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 id="2147483688" r:id="rId6"/>
  </p:sldMasterIdLst>
  <p:notesMasterIdLst>
    <p:notesMasterId r:id="rId22"/>
  </p:notesMasterIdLst>
  <p:sldIdLst>
    <p:sldId id="314" r:id="rId7"/>
    <p:sldId id="429" r:id="rId8"/>
    <p:sldId id="349" r:id="rId9"/>
    <p:sldId id="1558" r:id="rId10"/>
    <p:sldId id="372" r:id="rId11"/>
    <p:sldId id="1575" r:id="rId12"/>
    <p:sldId id="383" r:id="rId13"/>
    <p:sldId id="1573" r:id="rId14"/>
    <p:sldId id="417" r:id="rId15"/>
    <p:sldId id="394" r:id="rId16"/>
    <p:sldId id="398" r:id="rId17"/>
    <p:sldId id="440" r:id="rId18"/>
    <p:sldId id="1577" r:id="rId19"/>
    <p:sldId id="1576" r:id="rId20"/>
    <p:sldId id="339" r:id="rId21"/>
  </p:sldIdLst>
  <p:sldSz cx="12192000" cy="6858000"/>
  <p:notesSz cx="9601200" cy="150876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78" userDrawn="1">
          <p15:clr>
            <a:srgbClr val="A4A3A4"/>
          </p15:clr>
        </p15:guide>
        <p15:guide id="2" pos="3840" userDrawn="1">
          <p15:clr>
            <a:srgbClr val="A4A3A4"/>
          </p15:clr>
        </p15:guide>
        <p15:guide id="3" orient="horz" pos="1207" userDrawn="1">
          <p15:clr>
            <a:srgbClr val="A4A3A4"/>
          </p15:clr>
        </p15:guide>
        <p15:guide id="4" pos="1844" userDrawn="1">
          <p15:clr>
            <a:srgbClr val="A4A3A4"/>
          </p15:clr>
        </p15:guide>
        <p15:guide id="5" pos="4997" userDrawn="1">
          <p15:clr>
            <a:srgbClr val="A4A3A4"/>
          </p15:clr>
        </p15:guide>
        <p15:guide id="6" orient="horz" pos="1389" userDrawn="1">
          <p15:clr>
            <a:srgbClr val="A4A3A4"/>
          </p15:clr>
        </p15:guide>
        <p15:guide id="7" orient="horz" pos="255" userDrawn="1">
          <p15:clr>
            <a:srgbClr val="A4A3A4"/>
          </p15:clr>
        </p15:guide>
        <p15:guide id="9" orient="horz" pos="2840" userDrawn="1">
          <p15:clr>
            <a:srgbClr val="A4A3A4"/>
          </p15:clr>
        </p15:guide>
        <p15:guide id="10" orient="horz" pos="1752" userDrawn="1">
          <p15:clr>
            <a:srgbClr val="A4A3A4"/>
          </p15:clr>
        </p15:guide>
        <p15:guide id="11" orient="horz" pos="2069" userDrawn="1">
          <p15:clr>
            <a:srgbClr val="A4A3A4"/>
          </p15:clr>
        </p15:guide>
        <p15:guide id="12" orient="horz" pos="320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nis Arguin" initials="DA" lastIdx="1" clrIdx="0">
    <p:extLst>
      <p:ext uri="{19B8F6BF-5375-455C-9EA6-DF929625EA0E}">
        <p15:presenceInfo xmlns:p15="http://schemas.microsoft.com/office/powerpoint/2012/main" userId="S::DArguin@enerkem.com::d02205c0-f382-4309-a7c6-ad20734a1e8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AD2"/>
    <a:srgbClr val="FF6600"/>
    <a:srgbClr val="506478"/>
    <a:srgbClr val="323C4B"/>
    <a:srgbClr val="64A70B"/>
    <a:srgbClr val="286920"/>
    <a:srgbClr val="1E232D"/>
    <a:srgbClr val="00CDF0"/>
    <a:srgbClr val="0082A0"/>
    <a:srgbClr val="104A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BB34B9-B1F4-479F-9FDD-F9ED085DCD0A}" v="10" dt="2020-11-12T19:15:19.13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Style à thème 2 - Accentuation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Style léger 3 - Accentuation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Style moyen 1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Style léger 1 - Accentuation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Style léger 1 - Accentuation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Style moyen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9631B5-78F2-41C9-869B-9F39066F8104}" styleName="Style moyen 3 - Accentuation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Style moyen 4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Style moyen 4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80" autoAdjust="0"/>
    <p:restoredTop sz="95232" autoAdjust="0"/>
  </p:normalViewPr>
  <p:slideViewPr>
    <p:cSldViewPr snapToGrid="0" snapToObjects="1">
      <p:cViewPr varScale="1">
        <p:scale>
          <a:sx n="105" d="100"/>
          <a:sy n="105" d="100"/>
        </p:scale>
        <p:origin x="1170" y="114"/>
      </p:cViewPr>
      <p:guideLst>
        <p:guide orient="horz" pos="2478"/>
        <p:guide pos="3840"/>
        <p:guide orient="horz" pos="1207"/>
        <p:guide pos="1844"/>
        <p:guide pos="4997"/>
        <p:guide orient="horz" pos="1389"/>
        <p:guide orient="horz" pos="255"/>
        <p:guide orient="horz" pos="2840"/>
        <p:guide orient="horz" pos="1752"/>
        <p:guide orient="horz" pos="2069"/>
        <p:guide orient="horz" pos="3203"/>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is Arguin" userId="d02205c0-f382-4309-a7c6-ad20734a1e87" providerId="ADAL" clId="{46BB34B9-B1F4-479F-9FDD-F9ED085DCD0A}"/>
    <pc:docChg chg="undo custSel addSld delSld modSld">
      <pc:chgData name="Denis Arguin" userId="d02205c0-f382-4309-a7c6-ad20734a1e87" providerId="ADAL" clId="{46BB34B9-B1F4-479F-9FDD-F9ED085DCD0A}" dt="2020-11-12T19:15:22.561" v="693" actId="47"/>
      <pc:docMkLst>
        <pc:docMk/>
      </pc:docMkLst>
      <pc:sldChg chg="addSp delSp modSp mod addCm delCm">
        <pc:chgData name="Denis Arguin" userId="d02205c0-f382-4309-a7c6-ad20734a1e87" providerId="ADAL" clId="{46BB34B9-B1F4-479F-9FDD-F9ED085DCD0A}" dt="2020-11-11T22:05:04.905" v="681" actId="478"/>
        <pc:sldMkLst>
          <pc:docMk/>
          <pc:sldMk cId="3708637534" sldId="339"/>
        </pc:sldMkLst>
        <pc:spChg chg="mod">
          <ac:chgData name="Denis Arguin" userId="d02205c0-f382-4309-a7c6-ad20734a1e87" providerId="ADAL" clId="{46BB34B9-B1F4-479F-9FDD-F9ED085DCD0A}" dt="2020-11-11T22:04:50.784" v="680" actId="115"/>
          <ac:spMkLst>
            <pc:docMk/>
            <pc:sldMk cId="3708637534" sldId="339"/>
            <ac:spMk id="6" creationId="{21F6C3D1-A639-A64B-B254-130760570958}"/>
          </ac:spMkLst>
        </pc:spChg>
        <pc:spChg chg="add del mod">
          <ac:chgData name="Denis Arguin" userId="d02205c0-f382-4309-a7c6-ad20734a1e87" providerId="ADAL" clId="{46BB34B9-B1F4-479F-9FDD-F9ED085DCD0A}" dt="2020-11-11T22:05:04.905" v="681" actId="478"/>
          <ac:spMkLst>
            <pc:docMk/>
            <pc:sldMk cId="3708637534" sldId="339"/>
            <ac:spMk id="8" creationId="{99050AF2-B199-4F75-BAEE-929C0716113E}"/>
          </ac:spMkLst>
        </pc:spChg>
        <pc:spChg chg="add mod">
          <ac:chgData name="Denis Arguin" userId="d02205c0-f382-4309-a7c6-ad20734a1e87" providerId="ADAL" clId="{46BB34B9-B1F4-479F-9FDD-F9ED085DCD0A}" dt="2020-11-11T22:03:14.457" v="664" actId="404"/>
          <ac:spMkLst>
            <pc:docMk/>
            <pc:sldMk cId="3708637534" sldId="339"/>
            <ac:spMk id="9" creationId="{90984EE8-B7B6-42FA-8882-70B23446A6AF}"/>
          </ac:spMkLst>
        </pc:spChg>
        <pc:spChg chg="add del mod">
          <ac:chgData name="Denis Arguin" userId="d02205c0-f382-4309-a7c6-ad20734a1e87" providerId="ADAL" clId="{46BB34B9-B1F4-479F-9FDD-F9ED085DCD0A}" dt="2020-11-11T22:03:49.206" v="669"/>
          <ac:spMkLst>
            <pc:docMk/>
            <pc:sldMk cId="3708637534" sldId="339"/>
            <ac:spMk id="11" creationId="{FF3F43E0-4010-420E-896E-98B486B5736E}"/>
          </ac:spMkLst>
        </pc:spChg>
        <pc:spChg chg="add mod">
          <ac:chgData name="Denis Arguin" userId="d02205c0-f382-4309-a7c6-ad20734a1e87" providerId="ADAL" clId="{46BB34B9-B1F4-479F-9FDD-F9ED085DCD0A}" dt="2020-11-11T22:04:20.871" v="676" actId="14100"/>
          <ac:spMkLst>
            <pc:docMk/>
            <pc:sldMk cId="3708637534" sldId="339"/>
            <ac:spMk id="12" creationId="{31F2FDF2-7065-46C2-92F9-67A1FBC2A0ED}"/>
          </ac:spMkLst>
        </pc:spChg>
      </pc:sldChg>
      <pc:sldChg chg="add">
        <pc:chgData name="Denis Arguin" userId="d02205c0-f382-4309-a7c6-ad20734a1e87" providerId="ADAL" clId="{46BB34B9-B1F4-479F-9FDD-F9ED085DCD0A}" dt="2020-11-12T19:15:19.131" v="692"/>
        <pc:sldMkLst>
          <pc:docMk/>
          <pc:sldMk cId="1136336768" sldId="349"/>
        </pc:sldMkLst>
      </pc:sldChg>
      <pc:sldChg chg="modSp mod">
        <pc:chgData name="Denis Arguin" userId="d02205c0-f382-4309-a7c6-ad20734a1e87" providerId="ADAL" clId="{46BB34B9-B1F4-479F-9FDD-F9ED085DCD0A}" dt="2020-11-11T21:57:17.168" v="623" actId="1076"/>
        <pc:sldMkLst>
          <pc:docMk/>
          <pc:sldMk cId="2656369582" sldId="372"/>
        </pc:sldMkLst>
        <pc:spChg chg="mod">
          <ac:chgData name="Denis Arguin" userId="d02205c0-f382-4309-a7c6-ad20734a1e87" providerId="ADAL" clId="{46BB34B9-B1F4-479F-9FDD-F9ED085DCD0A}" dt="2020-11-11T21:57:13.466" v="622" actId="1076"/>
          <ac:spMkLst>
            <pc:docMk/>
            <pc:sldMk cId="2656369582" sldId="372"/>
            <ac:spMk id="6" creationId="{B5FA1EB0-9A39-D44D-AD44-03B075892D62}"/>
          </ac:spMkLst>
        </pc:spChg>
        <pc:picChg chg="mod">
          <ac:chgData name="Denis Arguin" userId="d02205c0-f382-4309-a7c6-ad20734a1e87" providerId="ADAL" clId="{46BB34B9-B1F4-479F-9FDD-F9ED085DCD0A}" dt="2020-11-11T21:57:17.168" v="623" actId="1076"/>
          <ac:picMkLst>
            <pc:docMk/>
            <pc:sldMk cId="2656369582" sldId="372"/>
            <ac:picMk id="4" creationId="{E19BC3F0-47A3-4DDC-94FE-9F72D954ED0A}"/>
          </ac:picMkLst>
        </pc:picChg>
      </pc:sldChg>
      <pc:sldChg chg="modSp mod">
        <pc:chgData name="Denis Arguin" userId="d02205c0-f382-4309-a7c6-ad20734a1e87" providerId="ADAL" clId="{46BB34B9-B1F4-479F-9FDD-F9ED085DCD0A}" dt="2020-11-11T21:57:43.331" v="624" actId="6549"/>
        <pc:sldMkLst>
          <pc:docMk/>
          <pc:sldMk cId="2148224928" sldId="394"/>
        </pc:sldMkLst>
        <pc:spChg chg="mod">
          <ac:chgData name="Denis Arguin" userId="d02205c0-f382-4309-a7c6-ad20734a1e87" providerId="ADAL" clId="{46BB34B9-B1F4-479F-9FDD-F9ED085DCD0A}" dt="2020-11-11T21:57:43.331" v="624" actId="6549"/>
          <ac:spMkLst>
            <pc:docMk/>
            <pc:sldMk cId="2148224928" sldId="394"/>
            <ac:spMk id="3" creationId="{B0485D82-7F22-E34D-A8FD-F8BF9F7EA8BB}"/>
          </ac:spMkLst>
        </pc:spChg>
      </pc:sldChg>
      <pc:sldChg chg="modSp mod">
        <pc:chgData name="Denis Arguin" userId="d02205c0-f382-4309-a7c6-ad20734a1e87" providerId="ADAL" clId="{46BB34B9-B1F4-479F-9FDD-F9ED085DCD0A}" dt="2020-11-11T22:00:03.371" v="638" actId="20577"/>
        <pc:sldMkLst>
          <pc:docMk/>
          <pc:sldMk cId="3025882690" sldId="440"/>
        </pc:sldMkLst>
        <pc:spChg chg="mod">
          <ac:chgData name="Denis Arguin" userId="d02205c0-f382-4309-a7c6-ad20734a1e87" providerId="ADAL" clId="{46BB34B9-B1F4-479F-9FDD-F9ED085DCD0A}" dt="2020-11-11T22:00:03.371" v="638" actId="20577"/>
          <ac:spMkLst>
            <pc:docMk/>
            <pc:sldMk cId="3025882690" sldId="440"/>
            <ac:spMk id="3" creationId="{B0485D82-7F22-E34D-A8FD-F8BF9F7EA8BB}"/>
          </ac:spMkLst>
        </pc:spChg>
        <pc:spChg chg="mod">
          <ac:chgData name="Denis Arguin" userId="d02205c0-f382-4309-a7c6-ad20734a1e87" providerId="ADAL" clId="{46BB34B9-B1F4-479F-9FDD-F9ED085DCD0A}" dt="2020-11-10T01:59:33.695" v="543" actId="20577"/>
          <ac:spMkLst>
            <pc:docMk/>
            <pc:sldMk cId="3025882690" sldId="440"/>
            <ac:spMk id="5" creationId="{99794B7F-9034-BF4D-B505-DF8DF1275D5A}"/>
          </ac:spMkLst>
        </pc:spChg>
      </pc:sldChg>
      <pc:sldChg chg="modSp mod">
        <pc:chgData name="Denis Arguin" userId="d02205c0-f382-4309-a7c6-ad20734a1e87" providerId="ADAL" clId="{46BB34B9-B1F4-479F-9FDD-F9ED085DCD0A}" dt="2020-11-11T21:47:36.007" v="604" actId="1076"/>
        <pc:sldMkLst>
          <pc:docMk/>
          <pc:sldMk cId="2699804368" sldId="1573"/>
        </pc:sldMkLst>
        <pc:spChg chg="mod">
          <ac:chgData name="Denis Arguin" userId="d02205c0-f382-4309-a7c6-ad20734a1e87" providerId="ADAL" clId="{46BB34B9-B1F4-479F-9FDD-F9ED085DCD0A}" dt="2020-11-11T21:47:36.007" v="604" actId="1076"/>
          <ac:spMkLst>
            <pc:docMk/>
            <pc:sldMk cId="2699804368" sldId="1573"/>
            <ac:spMk id="307" creationId="{558D8D0B-179E-45EE-A1DB-FC50051CA0B4}"/>
          </ac:spMkLst>
        </pc:spChg>
      </pc:sldChg>
      <pc:sldChg chg="del">
        <pc:chgData name="Denis Arguin" userId="d02205c0-f382-4309-a7c6-ad20734a1e87" providerId="ADAL" clId="{46BB34B9-B1F4-479F-9FDD-F9ED085DCD0A}" dt="2020-11-12T19:15:22.561" v="693" actId="47"/>
        <pc:sldMkLst>
          <pc:docMk/>
          <pc:sldMk cId="3278132261" sldId="1574"/>
        </pc:sldMkLst>
      </pc:sldChg>
      <pc:sldChg chg="delSp modSp new mod">
        <pc:chgData name="Denis Arguin" userId="d02205c0-f382-4309-a7c6-ad20734a1e87" providerId="ADAL" clId="{46BB34B9-B1F4-479F-9FDD-F9ED085DCD0A}" dt="2020-11-11T22:06:52.459" v="691" actId="20577"/>
        <pc:sldMkLst>
          <pc:docMk/>
          <pc:sldMk cId="2400353205" sldId="1576"/>
        </pc:sldMkLst>
        <pc:spChg chg="mod">
          <ac:chgData name="Denis Arguin" userId="d02205c0-f382-4309-a7c6-ad20734a1e87" providerId="ADAL" clId="{46BB34B9-B1F4-479F-9FDD-F9ED085DCD0A}" dt="2020-11-10T18:42:54.292" v="567" actId="20577"/>
          <ac:spMkLst>
            <pc:docMk/>
            <pc:sldMk cId="2400353205" sldId="1576"/>
            <ac:spMk id="2" creationId="{0349799E-2109-40EA-9570-2895FF6DBACD}"/>
          </ac:spMkLst>
        </pc:spChg>
        <pc:spChg chg="del">
          <ac:chgData name="Denis Arguin" userId="d02205c0-f382-4309-a7c6-ad20734a1e87" providerId="ADAL" clId="{46BB34B9-B1F4-479F-9FDD-F9ED085DCD0A}" dt="2020-11-10T01:49:37.126" v="234" actId="478"/>
          <ac:spMkLst>
            <pc:docMk/>
            <pc:sldMk cId="2400353205" sldId="1576"/>
            <ac:spMk id="3" creationId="{3714C995-CC3A-4578-9044-BB571533DE10}"/>
          </ac:spMkLst>
        </pc:spChg>
        <pc:spChg chg="mod">
          <ac:chgData name="Denis Arguin" userId="d02205c0-f382-4309-a7c6-ad20734a1e87" providerId="ADAL" clId="{46BB34B9-B1F4-479F-9FDD-F9ED085DCD0A}" dt="2020-11-11T22:06:52.459" v="691" actId="20577"/>
          <ac:spMkLst>
            <pc:docMk/>
            <pc:sldMk cId="2400353205" sldId="1576"/>
            <ac:spMk id="4" creationId="{01647524-D129-4122-BFED-BE51B91BA8D5}"/>
          </ac:spMkLst>
        </pc:spChg>
      </pc:sldChg>
      <pc:sldChg chg="addSp delSp modSp new mod">
        <pc:chgData name="Denis Arguin" userId="d02205c0-f382-4309-a7c6-ad20734a1e87" providerId="ADAL" clId="{46BB34B9-B1F4-479F-9FDD-F9ED085DCD0A}" dt="2020-11-11T21:56:48.303" v="621" actId="1076"/>
        <pc:sldMkLst>
          <pc:docMk/>
          <pc:sldMk cId="3879008697" sldId="1577"/>
        </pc:sldMkLst>
        <pc:spChg chg="del">
          <ac:chgData name="Denis Arguin" userId="d02205c0-f382-4309-a7c6-ad20734a1e87" providerId="ADAL" clId="{46BB34B9-B1F4-479F-9FDD-F9ED085DCD0A}" dt="2020-11-11T21:43:11.608" v="569"/>
          <ac:spMkLst>
            <pc:docMk/>
            <pc:sldMk cId="3879008697" sldId="1577"/>
            <ac:spMk id="3" creationId="{CEDB250A-88B9-4D9F-82A4-DB0A38BCE84D}"/>
          </ac:spMkLst>
        </pc:spChg>
        <pc:spChg chg="add mod">
          <ac:chgData name="Denis Arguin" userId="d02205c0-f382-4309-a7c6-ad20734a1e87" providerId="ADAL" clId="{46BB34B9-B1F4-479F-9FDD-F9ED085DCD0A}" dt="2020-11-11T21:52:01.448" v="613" actId="1076"/>
          <ac:spMkLst>
            <pc:docMk/>
            <pc:sldMk cId="3879008697" sldId="1577"/>
            <ac:spMk id="4" creationId="{6CFED9C6-7476-244E-999B-4613FA01005B}"/>
          </ac:spMkLst>
        </pc:spChg>
        <pc:spChg chg="add mod">
          <ac:chgData name="Denis Arguin" userId="d02205c0-f382-4309-a7c6-ad20734a1e87" providerId="ADAL" clId="{46BB34B9-B1F4-479F-9FDD-F9ED085DCD0A}" dt="2020-11-11T21:51:56.017" v="612" actId="1076"/>
          <ac:spMkLst>
            <pc:docMk/>
            <pc:sldMk cId="3879008697" sldId="1577"/>
            <ac:spMk id="5" creationId="{27E405D9-C299-4C18-BA8B-0644B6DBEFFD}"/>
          </ac:spMkLst>
        </pc:spChg>
        <pc:spChg chg="add">
          <ac:chgData name="Denis Arguin" userId="d02205c0-f382-4309-a7c6-ad20734a1e87" providerId="ADAL" clId="{46BB34B9-B1F4-479F-9FDD-F9ED085DCD0A}" dt="2020-11-11T21:46:25.311" v="603" actId="22"/>
          <ac:spMkLst>
            <pc:docMk/>
            <pc:sldMk cId="3879008697" sldId="1577"/>
            <ac:spMk id="9" creationId="{2EC96462-F10C-4872-84FC-A42F3FBC2141}"/>
          </ac:spMkLst>
        </pc:spChg>
        <pc:picChg chg="add del mod">
          <ac:chgData name="Denis Arguin" userId="d02205c0-f382-4309-a7c6-ad20734a1e87" providerId="ADAL" clId="{46BB34B9-B1F4-479F-9FDD-F9ED085DCD0A}" dt="2020-11-11T21:48:19.202" v="605" actId="478"/>
          <ac:picMkLst>
            <pc:docMk/>
            <pc:sldMk cId="3879008697" sldId="1577"/>
            <ac:picMk id="7" creationId="{385DF2EB-E209-4FC4-B4A2-9479DB5C13DB}"/>
          </ac:picMkLst>
        </pc:picChg>
        <pc:picChg chg="add del mod">
          <ac:chgData name="Denis Arguin" userId="d02205c0-f382-4309-a7c6-ad20734a1e87" providerId="ADAL" clId="{46BB34B9-B1F4-479F-9FDD-F9ED085DCD0A}" dt="2020-11-11T21:53:33.735" v="614" actId="478"/>
          <ac:picMkLst>
            <pc:docMk/>
            <pc:sldMk cId="3879008697" sldId="1577"/>
            <ac:picMk id="11" creationId="{A19E5B40-6D80-4D78-BBB2-C60C7FC64786}"/>
          </ac:picMkLst>
        </pc:picChg>
        <pc:picChg chg="add del mod">
          <ac:chgData name="Denis Arguin" userId="d02205c0-f382-4309-a7c6-ad20734a1e87" providerId="ADAL" clId="{46BB34B9-B1F4-479F-9FDD-F9ED085DCD0A}" dt="2020-11-11T21:54:52.739" v="618" actId="478"/>
          <ac:picMkLst>
            <pc:docMk/>
            <pc:sldMk cId="3879008697" sldId="1577"/>
            <ac:picMk id="13" creationId="{0D931102-D7B5-4528-9DD9-375A430D8509}"/>
          </ac:picMkLst>
        </pc:picChg>
        <pc:picChg chg="add mod">
          <ac:chgData name="Denis Arguin" userId="d02205c0-f382-4309-a7c6-ad20734a1e87" providerId="ADAL" clId="{46BB34B9-B1F4-479F-9FDD-F9ED085DCD0A}" dt="2020-11-11T21:56:48.303" v="621" actId="1076"/>
          <ac:picMkLst>
            <pc:docMk/>
            <pc:sldMk cId="3879008697" sldId="1577"/>
            <ac:picMk id="15" creationId="{40450B09-0E29-4109-A753-072C69CD040C}"/>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8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4160520" cy="757000"/>
          </a:xfrm>
          <a:prstGeom prst="rect">
            <a:avLst/>
          </a:prstGeom>
        </p:spPr>
        <p:txBody>
          <a:bodyPr vert="horz" lIns="141067" tIns="70534" rIns="141067" bIns="70534" rtlCol="0"/>
          <a:lstStyle>
            <a:lvl1pPr algn="l">
              <a:defRPr sz="1900"/>
            </a:lvl1pPr>
          </a:lstStyle>
          <a:p>
            <a:endParaRPr lang="fr-FR"/>
          </a:p>
        </p:txBody>
      </p:sp>
      <p:sp>
        <p:nvSpPr>
          <p:cNvPr id="3" name="Espace réservé de la date 2"/>
          <p:cNvSpPr>
            <a:spLocks noGrp="1"/>
          </p:cNvSpPr>
          <p:nvPr>
            <p:ph type="dt" idx="1"/>
          </p:nvPr>
        </p:nvSpPr>
        <p:spPr>
          <a:xfrm>
            <a:off x="5438458" y="1"/>
            <a:ext cx="4160520" cy="757000"/>
          </a:xfrm>
          <a:prstGeom prst="rect">
            <a:avLst/>
          </a:prstGeom>
        </p:spPr>
        <p:txBody>
          <a:bodyPr vert="horz" lIns="141067" tIns="70534" rIns="141067" bIns="70534" rtlCol="0"/>
          <a:lstStyle>
            <a:lvl1pPr algn="r">
              <a:defRPr sz="1900"/>
            </a:lvl1pPr>
          </a:lstStyle>
          <a:p>
            <a:fld id="{1F69B580-2985-B343-B74E-8D6C456853E1}" type="datetimeFigureOut">
              <a:rPr lang="fr-FR" smtClean="0"/>
              <a:t>12/11/2020</a:t>
            </a:fld>
            <a:endParaRPr lang="fr-FR"/>
          </a:p>
        </p:txBody>
      </p:sp>
      <p:sp>
        <p:nvSpPr>
          <p:cNvPr id="4" name="Espace réservé de l’image des diapositives 3"/>
          <p:cNvSpPr>
            <a:spLocks noGrp="1" noRot="1" noChangeAspect="1"/>
          </p:cNvSpPr>
          <p:nvPr>
            <p:ph type="sldImg" idx="2"/>
          </p:nvPr>
        </p:nvSpPr>
        <p:spPr>
          <a:xfrm>
            <a:off x="276225" y="1885950"/>
            <a:ext cx="9048750" cy="5091113"/>
          </a:xfrm>
          <a:prstGeom prst="rect">
            <a:avLst/>
          </a:prstGeom>
          <a:noFill/>
          <a:ln w="12700">
            <a:solidFill>
              <a:prstClr val="black"/>
            </a:solidFill>
          </a:ln>
        </p:spPr>
        <p:txBody>
          <a:bodyPr vert="horz" lIns="141067" tIns="70534" rIns="141067" bIns="70534" rtlCol="0" anchor="ctr"/>
          <a:lstStyle/>
          <a:p>
            <a:endParaRPr lang="fr-FR"/>
          </a:p>
        </p:txBody>
      </p:sp>
      <p:sp>
        <p:nvSpPr>
          <p:cNvPr id="5" name="Espace réservé des commentaires 4"/>
          <p:cNvSpPr>
            <a:spLocks noGrp="1"/>
          </p:cNvSpPr>
          <p:nvPr>
            <p:ph type="body" sz="quarter" idx="3"/>
          </p:nvPr>
        </p:nvSpPr>
        <p:spPr>
          <a:xfrm>
            <a:off x="960120" y="7260908"/>
            <a:ext cx="7680960" cy="5940743"/>
          </a:xfrm>
          <a:prstGeom prst="rect">
            <a:avLst/>
          </a:prstGeom>
        </p:spPr>
        <p:txBody>
          <a:bodyPr vert="horz" lIns="141067" tIns="70534" rIns="141067" bIns="70534"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14330602"/>
            <a:ext cx="4160520" cy="756998"/>
          </a:xfrm>
          <a:prstGeom prst="rect">
            <a:avLst/>
          </a:prstGeom>
        </p:spPr>
        <p:txBody>
          <a:bodyPr vert="horz" lIns="141067" tIns="70534" rIns="141067" bIns="70534" rtlCol="0" anchor="b"/>
          <a:lstStyle>
            <a:lvl1pPr algn="l">
              <a:defRPr sz="1900"/>
            </a:lvl1pPr>
          </a:lstStyle>
          <a:p>
            <a:endParaRPr lang="fr-FR"/>
          </a:p>
        </p:txBody>
      </p:sp>
      <p:sp>
        <p:nvSpPr>
          <p:cNvPr id="7" name="Espace réservé du numéro de diapositive 6"/>
          <p:cNvSpPr>
            <a:spLocks noGrp="1"/>
          </p:cNvSpPr>
          <p:nvPr>
            <p:ph type="sldNum" sz="quarter" idx="5"/>
          </p:nvPr>
        </p:nvSpPr>
        <p:spPr>
          <a:xfrm>
            <a:off x="5438458" y="14330602"/>
            <a:ext cx="4160520" cy="756998"/>
          </a:xfrm>
          <a:prstGeom prst="rect">
            <a:avLst/>
          </a:prstGeom>
        </p:spPr>
        <p:txBody>
          <a:bodyPr vert="horz" lIns="141067" tIns="70534" rIns="141067" bIns="70534" rtlCol="0" anchor="b"/>
          <a:lstStyle>
            <a:lvl1pPr algn="r">
              <a:defRPr sz="1900"/>
            </a:lvl1pPr>
          </a:lstStyle>
          <a:p>
            <a:fld id="{4D69E1F8-FAA1-2849-B9DA-F8A37DA23813}" type="slidenum">
              <a:rPr lang="fr-FR" smtClean="0"/>
              <a:t>‹N°›</a:t>
            </a:fld>
            <a:endParaRPr lang="fr-FR"/>
          </a:p>
        </p:txBody>
      </p:sp>
    </p:spTree>
    <p:extLst>
      <p:ext uri="{BB962C8B-B14F-4D97-AF65-F5344CB8AC3E}">
        <p14:creationId xmlns:p14="http://schemas.microsoft.com/office/powerpoint/2010/main" val="2036171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Forward looking legal statement of confidentiality</a:t>
            </a:r>
          </a:p>
        </p:txBody>
      </p:sp>
      <p:sp>
        <p:nvSpPr>
          <p:cNvPr id="4" name="Slide Number Placeholder 3"/>
          <p:cNvSpPr>
            <a:spLocks noGrp="1"/>
          </p:cNvSpPr>
          <p:nvPr>
            <p:ph type="sldNum" sz="quarter" idx="5"/>
          </p:nvPr>
        </p:nvSpPr>
        <p:spPr/>
        <p:txBody>
          <a:bodyPr/>
          <a:lstStyle/>
          <a:p>
            <a:fld id="{4D69E1F8-FAA1-2849-B9DA-F8A37DA23813}" type="slidenum">
              <a:rPr lang="fr-FR" smtClean="0"/>
              <a:t>2</a:t>
            </a:fld>
            <a:endParaRPr lang="fr-FR" dirty="0"/>
          </a:p>
        </p:txBody>
      </p:sp>
    </p:spTree>
    <p:extLst>
      <p:ext uri="{BB962C8B-B14F-4D97-AF65-F5344CB8AC3E}">
        <p14:creationId xmlns:p14="http://schemas.microsoft.com/office/powerpoint/2010/main" val="4041257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69E1F8-FAA1-2849-B9DA-F8A37DA2381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9802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69E1F8-FAA1-2849-B9DA-F8A37DA23813}" type="slidenum">
              <a:rPr lang="fr-FR" smtClean="0"/>
              <a:t>5</a:t>
            </a:fld>
            <a:endParaRPr lang="fr-FR"/>
          </a:p>
        </p:txBody>
      </p:sp>
    </p:spTree>
    <p:extLst>
      <p:ext uri="{BB962C8B-B14F-4D97-AF65-F5344CB8AC3E}">
        <p14:creationId xmlns:p14="http://schemas.microsoft.com/office/powerpoint/2010/main" val="201061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a:t>What does this look like in practice?</a:t>
            </a:r>
          </a:p>
          <a:p>
            <a:endParaRPr lang="en-GB" i="0"/>
          </a:p>
          <a:p>
            <a:pPr marL="171450" indent="-171450">
              <a:buFontTx/>
              <a:buChar char="-"/>
            </a:pPr>
            <a:r>
              <a:rPr lang="en-GB" i="0"/>
              <a:t>Edmonton facility as an example.  </a:t>
            </a:r>
          </a:p>
          <a:p>
            <a:pPr marL="171450" indent="-171450">
              <a:buFontTx/>
              <a:buChar char="-"/>
            </a:pPr>
            <a:endParaRPr lang="en-GB" i="0"/>
          </a:p>
          <a:p>
            <a:pPr marL="171450" indent="-171450">
              <a:buFontTx/>
              <a:buChar char="-"/>
            </a:pPr>
            <a:r>
              <a:rPr lang="en-GB" i="0"/>
              <a:t>First Commercial-scale plant Enerkem has developed</a:t>
            </a:r>
          </a:p>
          <a:p>
            <a:pPr marL="171450" indent="-171450">
              <a:buFontTx/>
              <a:buChar char="-"/>
            </a:pPr>
            <a:endParaRPr lang="en-GB" i="0"/>
          </a:p>
          <a:p>
            <a:pPr marL="171450" indent="-171450">
              <a:buFontTx/>
              <a:buChar char="-"/>
            </a:pPr>
            <a:r>
              <a:rPr lang="en-GB" i="0"/>
              <a:t>Converts 100,000 dry tonnes of pre-processed waste into 30,000 tonnes of cellulosic (advanced) (bio-)ethanol</a:t>
            </a:r>
          </a:p>
          <a:p>
            <a:pPr marL="171450" indent="-171450">
              <a:buFontTx/>
              <a:buChar char="-"/>
            </a:pPr>
            <a:endParaRPr lang="en-GB" i="0"/>
          </a:p>
          <a:p>
            <a:pPr marL="171450" indent="-171450">
              <a:buFontTx/>
              <a:buChar char="-"/>
            </a:pPr>
            <a:r>
              <a:rPr lang="en-GB" i="0"/>
              <a:t>[Review of stages]</a:t>
            </a:r>
          </a:p>
          <a:p>
            <a:pPr marL="171450" indent="-171450">
              <a:buFontTx/>
              <a:buChar char="-"/>
            </a:pPr>
            <a:endParaRPr lang="en-GB" i="0"/>
          </a:p>
          <a:p>
            <a:pPr marL="171450" indent="-171450">
              <a:buFontTx/>
              <a:buChar char="-"/>
            </a:pPr>
            <a:r>
              <a:rPr lang="en-GB" i="0"/>
              <a:t>Facility now operated jointly with Suncor, a new investor into Enerkem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69E1F8-FAA1-2849-B9DA-F8A37DA2381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1236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How does this fit into overall waste management practices?</a:t>
            </a:r>
          </a:p>
          <a:p>
            <a:endParaRPr lang="en-GB"/>
          </a:p>
          <a:p>
            <a:pPr marL="171450" indent="-171450">
              <a:buFontTx/>
              <a:buChar char="-"/>
            </a:pPr>
            <a:r>
              <a:rPr lang="en-GB"/>
              <a:t>Edmonton Integrated Waste Management Facility</a:t>
            </a:r>
          </a:p>
          <a:p>
            <a:pPr marL="171450" indent="-171450">
              <a:buFontTx/>
              <a:buChar char="-"/>
            </a:pPr>
            <a:endParaRPr lang="en-GB"/>
          </a:p>
          <a:p>
            <a:pPr marL="171450" indent="-171450">
              <a:buFontTx/>
              <a:buChar char="-"/>
            </a:pPr>
            <a:r>
              <a:rPr lang="en-GB"/>
              <a:t>Waste reception and pre-treatment</a:t>
            </a:r>
          </a:p>
          <a:p>
            <a:pPr marL="171450" indent="-171450">
              <a:buFontTx/>
              <a:buChar char="-"/>
            </a:pPr>
            <a:endParaRPr lang="en-GB"/>
          </a:p>
          <a:p>
            <a:pPr marL="171450" indent="-171450">
              <a:buFontTx/>
              <a:buChar char="-"/>
            </a:pPr>
            <a:r>
              <a:rPr lang="en-GB" err="1"/>
              <a:t>Recyclates</a:t>
            </a:r>
            <a:r>
              <a:rPr lang="en-GB"/>
              <a:t> handled by dedicated facility</a:t>
            </a:r>
          </a:p>
          <a:p>
            <a:pPr marL="171450" indent="-171450">
              <a:buFontTx/>
              <a:buChar char="-"/>
            </a:pPr>
            <a:endParaRPr lang="en-GB"/>
          </a:p>
          <a:p>
            <a:pPr marL="171450" indent="-171450">
              <a:buFontTx/>
              <a:buChar char="-"/>
            </a:pPr>
            <a:r>
              <a:rPr lang="en-GB"/>
              <a:t>Organics composted</a:t>
            </a:r>
          </a:p>
          <a:p>
            <a:pPr marL="171450" indent="-171450">
              <a:buFontTx/>
              <a:buChar char="-"/>
            </a:pPr>
            <a:endParaRPr lang="en-GB"/>
          </a:p>
          <a:p>
            <a:pPr marL="171450" indent="-171450">
              <a:buFontTx/>
              <a:buChar char="-"/>
            </a:pPr>
            <a:r>
              <a:rPr lang="en-GB"/>
              <a:t>Rejects processed by Enerkem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624490-C06F-4405-90B2-A491D420537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6159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69E1F8-FAA1-2849-B9DA-F8A37DA23813}"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048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Commercial facility with one production line</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Hydrogen</a:t>
            </a:r>
            <a:r>
              <a:rPr lang="en-US" sz="1200" dirty="0"/>
              <a:t>: “Green H2” Sourced from water electrolysis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dirty="0"/>
              <a:t>Construction started summer 2019</a:t>
            </a:r>
          </a:p>
          <a:p>
            <a:r>
              <a:rPr lang="en-US" sz="1200" dirty="0"/>
              <a:t>Production starts Q1 2023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fr-FR" dirty="0"/>
          </a:p>
        </p:txBody>
      </p:sp>
      <p:sp>
        <p:nvSpPr>
          <p:cNvPr id="4" name="Espace réservé du numéro de diapositive 3"/>
          <p:cNvSpPr>
            <a:spLocks noGrp="1"/>
          </p:cNvSpPr>
          <p:nvPr>
            <p:ph type="sldNum" sz="quarter" idx="5"/>
          </p:nvPr>
        </p:nvSpPr>
        <p:spPr/>
        <p:txBody>
          <a:bodyPr/>
          <a:lstStyle/>
          <a:p>
            <a:fld id="{4D69E1F8-FAA1-2849-B9DA-F8A37DA23813}" type="slidenum">
              <a:rPr lang="fr-FR" smtClean="0"/>
              <a:t>9</a:t>
            </a:fld>
            <a:endParaRPr lang="fr-FR"/>
          </a:p>
        </p:txBody>
      </p:sp>
    </p:spTree>
    <p:extLst>
      <p:ext uri="{BB962C8B-B14F-4D97-AF65-F5344CB8AC3E}">
        <p14:creationId xmlns:p14="http://schemas.microsoft.com/office/powerpoint/2010/main" val="1658343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Commercial facility with two production lines</a:t>
            </a:r>
          </a:p>
          <a:p>
            <a:endParaRPr lang="en-US" sz="1200" dirty="0"/>
          </a:p>
          <a:p>
            <a:r>
              <a:rPr lang="en-US" sz="1200" dirty="0"/>
              <a:t>Synergy with chemical plants.  Port transportation – super module</a:t>
            </a:r>
          </a:p>
          <a:p>
            <a:endParaRPr lang="en-US" sz="1200" dirty="0"/>
          </a:p>
          <a:p>
            <a:r>
              <a:rPr lang="en-US" sz="1200" dirty="0"/>
              <a:t>FEL2 completed. FID in Q3 2020</a:t>
            </a:r>
            <a:endParaRPr lang="fr-FR" dirty="0"/>
          </a:p>
        </p:txBody>
      </p:sp>
      <p:sp>
        <p:nvSpPr>
          <p:cNvPr id="4" name="Espace réservé du numéro de diapositive 3"/>
          <p:cNvSpPr>
            <a:spLocks noGrp="1"/>
          </p:cNvSpPr>
          <p:nvPr>
            <p:ph type="sldNum" sz="quarter" idx="5"/>
          </p:nvPr>
        </p:nvSpPr>
        <p:spPr/>
        <p:txBody>
          <a:bodyPr/>
          <a:lstStyle/>
          <a:p>
            <a:fld id="{4D69E1F8-FAA1-2849-B9DA-F8A37DA23813}" type="slidenum">
              <a:rPr lang="fr-FR" smtClean="0"/>
              <a:t>10</a:t>
            </a:fld>
            <a:endParaRPr lang="fr-FR"/>
          </a:p>
        </p:txBody>
      </p:sp>
    </p:spTree>
    <p:extLst>
      <p:ext uri="{BB962C8B-B14F-4D97-AF65-F5344CB8AC3E}">
        <p14:creationId xmlns:p14="http://schemas.microsoft.com/office/powerpoint/2010/main" val="3124351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Commercial facility with two production lines</a:t>
            </a:r>
          </a:p>
          <a:p>
            <a:endParaRPr lang="en-US" sz="1200" dirty="0"/>
          </a:p>
          <a:p>
            <a:r>
              <a:rPr lang="en-US" sz="1200" dirty="0"/>
              <a:t>Synergy </a:t>
            </a:r>
            <a:r>
              <a:rPr lang="en-US" sz="1200"/>
              <a:t>and integration.</a:t>
            </a:r>
            <a:endParaRPr lang="en-US" sz="1200" dirty="0"/>
          </a:p>
          <a:p>
            <a:endParaRPr lang="en-US" sz="1200" dirty="0"/>
          </a:p>
          <a:p>
            <a:r>
              <a:rPr lang="en-US" sz="1200" dirty="0"/>
              <a:t>Permit received Dec 2019. FEL2 to start in Q3 2020</a:t>
            </a:r>
            <a:endParaRPr lang="fr-FR" dirty="0"/>
          </a:p>
        </p:txBody>
      </p:sp>
      <p:sp>
        <p:nvSpPr>
          <p:cNvPr id="4" name="Espace réservé du numéro de diapositive 3"/>
          <p:cNvSpPr>
            <a:spLocks noGrp="1"/>
          </p:cNvSpPr>
          <p:nvPr>
            <p:ph type="sldNum" sz="quarter" idx="5"/>
          </p:nvPr>
        </p:nvSpPr>
        <p:spPr/>
        <p:txBody>
          <a:bodyPr/>
          <a:lstStyle/>
          <a:p>
            <a:fld id="{4D69E1F8-FAA1-2849-B9DA-F8A37DA23813}" type="slidenum">
              <a:rPr lang="fr-FR" smtClean="0"/>
              <a:t>11</a:t>
            </a:fld>
            <a:endParaRPr lang="fr-FR"/>
          </a:p>
        </p:txBody>
      </p:sp>
    </p:spTree>
    <p:extLst>
      <p:ext uri="{BB962C8B-B14F-4D97-AF65-F5344CB8AC3E}">
        <p14:creationId xmlns:p14="http://schemas.microsoft.com/office/powerpoint/2010/main" val="31378938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Nouv-logo_IM2241_02_369.jpg" TargetMode="External"/><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file:////Volumes/En%20Cours/9549_ENERKEM__gabarit-ppt-et-infographies/9549_1_Original_client/2018-09-25/Enerkem/Horizontal/PNG/Logo_Enerkem_Hor_RGB.png" TargetMode="Externa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enerkem-alberta-biofuels-lr-1.jpg" TargetMode="External"/><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14023_168.jpg" TargetMode="External"/><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22_inauguration%20Edmonton.jpg" TargetMode="External"/><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iStock_000011866780XLarge.jpg" TargetMode="External"/><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procC&#807;dC&#807;-conversion-dC&#807;chets-Enerkem.JPG" TargetMode="External"/><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file:////Volumes/En%20Cours/9549_ENERKEM__gabarit-ppt-et-infographies/9549_1_Original_client/2018-05-23/Photos-Enerkem/14023_141.jpg" TargetMode="External"/><Relationship Id="rId7"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Nouv-logo_IM2241_02_369.jpg" TargetMode="External"/><Relationship Id="rId2" Type="http://schemas.openxmlformats.org/officeDocument/2006/relationships/image" Target="../media/image25.jpeg"/><Relationship Id="rId1" Type="http://schemas.openxmlformats.org/officeDocument/2006/relationships/slideMaster" Target="../slideMasters/slideMaster2.xml"/><Relationship Id="rId5" Type="http://schemas.openxmlformats.org/officeDocument/2006/relationships/image" Target="file:////Volumes/En%20Cours/9549_ENERKEM__gabarit-ppt-et-infographies/9549_1_Original_client/2018-09-25/Enerkem/Horizontal/PNG/Logo_Enerkem_Hor_RGB.png" TargetMode="External"/><Relationship Id="rId4" Type="http://schemas.openxmlformats.org/officeDocument/2006/relationships/image" Target="../media/image26.png"/></Relationships>
</file>

<file path=ppt/slideLayouts/_rels/slideLayout33.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22_inauguration%20Edmonton.jpg" TargetMode="External"/><Relationship Id="rId2" Type="http://schemas.openxmlformats.org/officeDocument/2006/relationships/image" Target="../media/image27.jpeg"/><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enerkem-alberta-biofuels-lr-1.jpg" TargetMode="External"/><Relationship Id="rId2" Type="http://schemas.openxmlformats.org/officeDocument/2006/relationships/image" Target="../media/image28.jpeg"/><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9-25/Enerkem/Vertical/PNG/Logo_Enerke_Ver_Color_BOX_White_RGB.png" TargetMode="External"/><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14023_168.jpg" TargetMode="External"/><Relationship Id="rId2" Type="http://schemas.openxmlformats.org/officeDocument/2006/relationships/image" Target="../media/image30.jpeg"/><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1.jpeg"/><Relationship Id="rId1" Type="http://schemas.openxmlformats.org/officeDocument/2006/relationships/slideMaster" Target="../slideMasters/slideMaster2.xml"/><Relationship Id="rId4" Type="http://schemas.openxmlformats.org/officeDocument/2006/relationships/image" Target="../media/image32.png"/></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3.jpeg"/><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5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Layouts/_rels/slideLayout56.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procC&#807;dC&#807;-conversion-dC&#807;chets-Enerkem.JPG" TargetMode="External"/><Relationship Id="rId2" Type="http://schemas.openxmlformats.org/officeDocument/2006/relationships/image" Target="../media/image35.jpeg"/><Relationship Id="rId1" Type="http://schemas.openxmlformats.org/officeDocument/2006/relationships/slideMaster" Target="../slideMasters/slideMaster2.xml"/><Relationship Id="rId5" Type="http://schemas.openxmlformats.org/officeDocument/2006/relationships/image" Target="../media/image36.png"/><Relationship Id="rId4" Type="http://schemas.openxmlformats.org/officeDocument/2006/relationships/image" Target="../media/image20.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7.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file:////Volumes/En%20Cours/9549_ENERKEM__gabarit-ppt-et-infographies/9549_1_Original_client/2018-05-23/Photos-Enerkem/14023_141.jpg" TargetMode="External"/><Relationship Id="rId7" Type="http://schemas.openxmlformats.org/officeDocument/2006/relationships/image" Target="../media/image38.png"/><Relationship Id="rId2" Type="http://schemas.openxmlformats.org/officeDocument/2006/relationships/image" Target="../media/image13.jpeg"/><Relationship Id="rId1" Type="http://schemas.openxmlformats.org/officeDocument/2006/relationships/slideMaster" Target="../slideMasters/slideMaster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Layouts/_rels/slideLayout61.xml.rels><?xml version="1.0" encoding="UTF-8" standalone="yes"?>
<Relationships xmlns="http://schemas.openxmlformats.org/package/2006/relationships"><Relationship Id="rId3" Type="http://schemas.openxmlformats.org/officeDocument/2006/relationships/image" Target="file:////Volumes/En%20Cours/9549_ENERKEM__gabarit-ppt-et-infographies/9549_1_Original_client/2018-05-23/Photos-Enerkem/Nouv-logo_IM2241_02_369.jpg" TargetMode="External"/><Relationship Id="rId2" Type="http://schemas.openxmlformats.org/officeDocument/2006/relationships/image" Target="../media/image39.jpeg"/><Relationship Id="rId1" Type="http://schemas.openxmlformats.org/officeDocument/2006/relationships/slideMaster" Target="../slideMasters/slideMaster2.xml"/><Relationship Id="rId5" Type="http://schemas.openxmlformats.org/officeDocument/2006/relationships/image" Target="file:////Volumes/En%20Cours/9549_ENERKEM__gabarit-ppt-et-infographies/9549_1_Original_client/2018-09-25/Enerkem/Horizontal/PNG/Logo_Enerkem_Hor_RGB.png" TargetMode="External"/><Relationship Id="rId4" Type="http://schemas.openxmlformats.org/officeDocument/2006/relationships/image" Target="../media/image40.png"/></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_TITRE_TITLE">
    <p:spTree>
      <p:nvGrpSpPr>
        <p:cNvPr id="1" name=""/>
        <p:cNvGrpSpPr/>
        <p:nvPr/>
      </p:nvGrpSpPr>
      <p:grpSpPr>
        <a:xfrm>
          <a:off x="0" y="0"/>
          <a:ext cx="0" cy="0"/>
          <a:chOff x="0" y="0"/>
          <a:chExt cx="0" cy="0"/>
        </a:xfrm>
      </p:grpSpPr>
      <p:pic>
        <p:nvPicPr>
          <p:cNvPr id="9" name="Image 4">
            <a:extLst>
              <a:ext uri="{FF2B5EF4-FFF2-40B4-BE49-F238E27FC236}">
                <a16:creationId xmlns:a16="http://schemas.microsoft.com/office/drawing/2014/main" id="{B09401BE-5B52-914E-9364-7895D21495F6}"/>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l="11327" t="12985" r="23341" b="55914"/>
          <a:stretch>
            <a:fillRect/>
          </a:stretch>
        </p:blipFill>
        <p:spPr>
          <a:xfrm>
            <a:off x="0" y="2514599"/>
            <a:ext cx="12192000" cy="4343401"/>
          </a:xfrm>
          <a:prstGeom prst="rect">
            <a:avLst/>
          </a:prstGeom>
        </p:spPr>
      </p:pic>
      <p:sp>
        <p:nvSpPr>
          <p:cNvPr id="12" name="Text Placeholder 11">
            <a:extLst>
              <a:ext uri="{FF2B5EF4-FFF2-40B4-BE49-F238E27FC236}">
                <a16:creationId xmlns:a16="http://schemas.microsoft.com/office/drawing/2014/main" id="{45B6DF07-0D93-A84B-9051-3285A9B09726}"/>
              </a:ext>
            </a:extLst>
          </p:cNvPr>
          <p:cNvSpPr>
            <a:spLocks noGrp="1"/>
          </p:cNvSpPr>
          <p:nvPr>
            <p:ph type="body" sz="quarter" idx="13" hasCustomPrompt="1"/>
          </p:nvPr>
        </p:nvSpPr>
        <p:spPr>
          <a:xfrm>
            <a:off x="5811819" y="2798763"/>
            <a:ext cx="6011862" cy="447357"/>
          </a:xfrm>
        </p:spPr>
        <p:txBody>
          <a:bodyPr lIns="0" tIns="46800" rIns="0">
            <a:noAutofit/>
          </a:bodyPr>
          <a:lstStyle>
            <a:lvl1pPr marL="0" indent="0" algn="r">
              <a:buNone/>
              <a:defRPr sz="3500" cap="all" baseline="0">
                <a:solidFill>
                  <a:schemeClr val="bg1"/>
                </a:solidFill>
              </a:defRPr>
            </a:lvl1pPr>
          </a:lstStyle>
          <a:p>
            <a:pPr lvl="0"/>
            <a:r>
              <a:rPr lang="fr-CA" dirty="0"/>
              <a:t>T</a:t>
            </a:r>
            <a:r>
              <a:rPr lang="en-US" dirty="0"/>
              <a:t>ITRE - TITLE</a:t>
            </a:r>
            <a:endParaRPr lang="fr-CA" dirty="0"/>
          </a:p>
        </p:txBody>
      </p:sp>
      <p:sp>
        <p:nvSpPr>
          <p:cNvPr id="14" name="Text Placeholder 13">
            <a:extLst>
              <a:ext uri="{FF2B5EF4-FFF2-40B4-BE49-F238E27FC236}">
                <a16:creationId xmlns:a16="http://schemas.microsoft.com/office/drawing/2014/main" id="{80A19F0F-9768-B64D-8D85-1237A6C599AB}"/>
              </a:ext>
            </a:extLst>
          </p:cNvPr>
          <p:cNvSpPr>
            <a:spLocks noGrp="1"/>
          </p:cNvSpPr>
          <p:nvPr>
            <p:ph type="body" sz="quarter" idx="14" hasCustomPrompt="1"/>
          </p:nvPr>
        </p:nvSpPr>
        <p:spPr>
          <a:xfrm>
            <a:off x="5811818" y="3357976"/>
            <a:ext cx="6008707" cy="569912"/>
          </a:xfrm>
        </p:spPr>
        <p:txBody>
          <a:bodyPr lIns="0" tIns="46800" rIns="0">
            <a:noAutofit/>
          </a:bodyPr>
          <a:lstStyle>
            <a:lvl1pPr marL="0" indent="0" algn="r">
              <a:buNone/>
              <a:defRPr sz="3500" b="1" cap="all" baseline="0">
                <a:solidFill>
                  <a:schemeClr val="bg1"/>
                </a:solidFill>
              </a:defRPr>
            </a:lvl1pPr>
          </a:lstStyle>
          <a:p>
            <a:pPr lvl="0"/>
            <a:r>
              <a:rPr lang="en-US" dirty="0"/>
              <a:t>LOREM IPSUM AD VIVET</a:t>
            </a:r>
            <a:endParaRPr lang="fr-CA" dirty="0"/>
          </a:p>
        </p:txBody>
      </p:sp>
      <p:sp>
        <p:nvSpPr>
          <p:cNvPr id="16" name="Text Placeholder 15">
            <a:extLst>
              <a:ext uri="{FF2B5EF4-FFF2-40B4-BE49-F238E27FC236}">
                <a16:creationId xmlns:a16="http://schemas.microsoft.com/office/drawing/2014/main" id="{BAEBAE96-1F71-464B-8284-DE8B94A99AD5}"/>
              </a:ext>
            </a:extLst>
          </p:cNvPr>
          <p:cNvSpPr>
            <a:spLocks noGrp="1"/>
          </p:cNvSpPr>
          <p:nvPr>
            <p:ph type="body" sz="quarter" idx="15" hasCustomPrompt="1"/>
          </p:nvPr>
        </p:nvSpPr>
        <p:spPr>
          <a:xfrm>
            <a:off x="7089756" y="4243456"/>
            <a:ext cx="4733925" cy="581025"/>
          </a:xfrm>
        </p:spPr>
        <p:txBody>
          <a:bodyPr lIns="0" tIns="46800" rIns="0">
            <a:normAutofit/>
          </a:bodyPr>
          <a:lstStyle>
            <a:lvl1pPr marL="0" indent="0" algn="r">
              <a:buNone/>
              <a:defRPr sz="2200">
                <a:solidFill>
                  <a:schemeClr val="bg1"/>
                </a:solidFill>
              </a:defRPr>
            </a:lvl1pPr>
          </a:lstStyle>
          <a:p>
            <a:pPr lvl="0"/>
            <a:r>
              <a:rPr lang="en-US" dirty="0" err="1"/>
              <a:t>Présentateur</a:t>
            </a:r>
            <a:r>
              <a:rPr lang="en-US" dirty="0"/>
              <a:t> - Presenter</a:t>
            </a:r>
            <a:endParaRPr lang="fr-CA" dirty="0"/>
          </a:p>
        </p:txBody>
      </p:sp>
      <p:sp>
        <p:nvSpPr>
          <p:cNvPr id="18" name="Text Placeholder 17">
            <a:extLst>
              <a:ext uri="{FF2B5EF4-FFF2-40B4-BE49-F238E27FC236}">
                <a16:creationId xmlns:a16="http://schemas.microsoft.com/office/drawing/2014/main" id="{B924E08A-EDB8-8C4F-9D7F-363E366E1A29}"/>
              </a:ext>
            </a:extLst>
          </p:cNvPr>
          <p:cNvSpPr>
            <a:spLocks noGrp="1"/>
          </p:cNvSpPr>
          <p:nvPr>
            <p:ph type="body" sz="quarter" idx="16" hasCustomPrompt="1"/>
          </p:nvPr>
        </p:nvSpPr>
        <p:spPr>
          <a:xfrm>
            <a:off x="7812350" y="322617"/>
            <a:ext cx="4008177" cy="382478"/>
          </a:xfrm>
        </p:spPr>
        <p:txBody>
          <a:bodyPr lIns="0" tIns="0" rIns="0" bIns="0">
            <a:normAutofit/>
          </a:bodyPr>
          <a:lstStyle>
            <a:lvl1pPr marL="0" indent="0" algn="r">
              <a:buNone/>
              <a:defRPr sz="1800" b="0">
                <a:solidFill>
                  <a:schemeClr val="tx2"/>
                </a:solidFill>
              </a:defRPr>
            </a:lvl1pPr>
          </a:lstStyle>
          <a:p>
            <a:pPr lvl="0"/>
            <a:r>
              <a:rPr lang="en-US" dirty="0"/>
              <a:t>JOUR-DAY  l  MOIS-MONTH   l  2019</a:t>
            </a:r>
            <a:endParaRPr lang="fr-CA" dirty="0"/>
          </a:p>
        </p:txBody>
      </p:sp>
      <p:pic>
        <p:nvPicPr>
          <p:cNvPr id="8" name="Image 9">
            <a:extLst>
              <a:ext uri="{FF2B5EF4-FFF2-40B4-BE49-F238E27FC236}">
                <a16:creationId xmlns:a16="http://schemas.microsoft.com/office/drawing/2014/main" id="{C27BBF63-E900-E24B-8B80-83F72C52EC33}"/>
              </a:ext>
            </a:extLst>
          </p:cNvPr>
          <p:cNvPicPr>
            <a:picLocks noChangeAspect="1"/>
          </p:cNvPicPr>
          <p:nvPr userDrawn="1"/>
        </p:nvPicPr>
        <p:blipFill>
          <a:blip r:embed="rId4" r:link="rId5" cstate="screen">
            <a:extLst>
              <a:ext uri="{28A0092B-C50C-407E-A947-70E740481C1C}">
                <a14:useLocalDpi xmlns:a14="http://schemas.microsoft.com/office/drawing/2010/main"/>
              </a:ext>
            </a:extLst>
          </a:blip>
          <a:stretch>
            <a:fillRect/>
          </a:stretch>
        </p:blipFill>
        <p:spPr>
          <a:xfrm>
            <a:off x="847725" y="851516"/>
            <a:ext cx="3438838" cy="811566"/>
          </a:xfrm>
          <a:prstGeom prst="rect">
            <a:avLst/>
          </a:prstGeom>
        </p:spPr>
      </p:pic>
    </p:spTree>
    <p:extLst>
      <p:ext uri="{BB962C8B-B14F-4D97-AF65-F5344CB8AC3E}">
        <p14:creationId xmlns:p14="http://schemas.microsoft.com/office/powerpoint/2010/main" val="19833497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1570" userDrawn="1">
          <p15:clr>
            <a:srgbClr val="FBAE40"/>
          </p15:clr>
        </p15:guide>
        <p15:guide id="4" pos="3659" userDrawn="1">
          <p15:clr>
            <a:srgbClr val="FBAE40"/>
          </p15:clr>
        </p15:guide>
        <p15:guide id="5" pos="7446" userDrawn="1">
          <p15:clr>
            <a:srgbClr val="FBAE40"/>
          </p15:clr>
        </p15:guide>
        <p15:guide id="6" orient="horz" pos="21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2_CONTENU+SOUS-TITRE_CONTENT+SUBTITL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797050"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09750" y="2171164"/>
            <a:ext cx="10010775" cy="3934996"/>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7" name="Text Placeholder 6">
            <a:extLst>
              <a:ext uri="{FF2B5EF4-FFF2-40B4-BE49-F238E27FC236}">
                <a16:creationId xmlns:a16="http://schemas.microsoft.com/office/drawing/2014/main" id="{52C00FA5-4A22-7D4E-BCAC-88B5249AAEB1}"/>
              </a:ext>
            </a:extLst>
          </p:cNvPr>
          <p:cNvSpPr>
            <a:spLocks noGrp="1"/>
          </p:cNvSpPr>
          <p:nvPr>
            <p:ph type="body" sz="quarter" idx="15" hasCustomPrompt="1"/>
          </p:nvPr>
        </p:nvSpPr>
        <p:spPr>
          <a:xfrm>
            <a:off x="1797050" y="1172047"/>
            <a:ext cx="8777838" cy="308851"/>
          </a:xfrm>
        </p:spPr>
        <p:txBody>
          <a:bodyPr lIns="0" tIns="0" rIns="0" bIns="0">
            <a:noAutofit/>
          </a:bodyPr>
          <a:lstStyle>
            <a:lvl1pPr marL="0" indent="0">
              <a:buNone/>
              <a:defRPr sz="2400">
                <a:solidFill>
                  <a:srgbClr val="323C4B"/>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dirty="0"/>
              <a:t>Sous-</a:t>
            </a:r>
            <a:r>
              <a:rPr lang="en-US" dirty="0" err="1"/>
              <a:t>Titre</a:t>
            </a:r>
            <a:r>
              <a:rPr lang="en-US" dirty="0"/>
              <a:t> - Subtitle</a:t>
            </a:r>
            <a:endParaRPr lang="fr-CA" dirty="0"/>
          </a:p>
        </p:txBody>
      </p:sp>
      <p:grpSp>
        <p:nvGrpSpPr>
          <p:cNvPr id="12" name="Group 11">
            <a:extLst>
              <a:ext uri="{FF2B5EF4-FFF2-40B4-BE49-F238E27FC236}">
                <a16:creationId xmlns:a16="http://schemas.microsoft.com/office/drawing/2014/main" id="{4D518877-F2DC-45D4-8C5B-96FFFCAAA787}"/>
              </a:ext>
            </a:extLst>
          </p:cNvPr>
          <p:cNvGrpSpPr/>
          <p:nvPr userDrawn="1"/>
        </p:nvGrpSpPr>
        <p:grpSpPr>
          <a:xfrm>
            <a:off x="117512" y="-1"/>
            <a:ext cx="1431851" cy="1080655"/>
            <a:chOff x="117512" y="-1"/>
            <a:chExt cx="1431851" cy="1080655"/>
          </a:xfrm>
        </p:grpSpPr>
        <p:sp>
          <p:nvSpPr>
            <p:cNvPr id="13" name="Rectangle 12">
              <a:extLst>
                <a:ext uri="{FF2B5EF4-FFF2-40B4-BE49-F238E27FC236}">
                  <a16:creationId xmlns:a16="http://schemas.microsoft.com/office/drawing/2014/main" id="{D874CD7D-F591-4D7C-862D-9514349C6344}"/>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F211348-03F6-4BA2-95C8-0D6282FB71C2}"/>
                </a:ext>
              </a:extLst>
            </p:cNvPr>
            <p:cNvPicPr>
              <a:picLocks noChangeAspect="1"/>
            </p:cNvPicPr>
            <p:nvPr userDrawn="1"/>
          </p:nvPicPr>
          <p:blipFill>
            <a:blip r:embed="rId2"/>
            <a:stretch>
              <a:fillRect/>
            </a:stretch>
          </p:blipFill>
          <p:spPr>
            <a:xfrm>
              <a:off x="264995" y="216460"/>
              <a:ext cx="1114512" cy="647731"/>
            </a:xfrm>
            <a:prstGeom prst="rect">
              <a:avLst/>
            </a:prstGeom>
          </p:spPr>
        </p:pic>
      </p:grpSp>
      <p:sp>
        <p:nvSpPr>
          <p:cNvPr id="16" name="Espace réservé du numéro de diapositive 3">
            <a:extLst>
              <a:ext uri="{FF2B5EF4-FFF2-40B4-BE49-F238E27FC236}">
                <a16:creationId xmlns:a16="http://schemas.microsoft.com/office/drawing/2014/main" id="{A37ACABC-D1EA-429F-8905-44F2B792D0D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19460212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LISTE_LIST">
    <p:spTree>
      <p:nvGrpSpPr>
        <p:cNvPr id="1" name=""/>
        <p:cNvGrpSpPr/>
        <p:nvPr/>
      </p:nvGrpSpPr>
      <p:grpSpPr>
        <a:xfrm>
          <a:off x="0" y="0"/>
          <a:ext cx="0" cy="0"/>
          <a:chOff x="0" y="0"/>
          <a:chExt cx="0" cy="0"/>
        </a:xfrm>
      </p:grpSpPr>
      <p:pic>
        <p:nvPicPr>
          <p:cNvPr id="12" name="Image 4">
            <a:extLst>
              <a:ext uri="{FF2B5EF4-FFF2-40B4-BE49-F238E27FC236}">
                <a16:creationId xmlns:a16="http://schemas.microsoft.com/office/drawing/2014/main" id="{C6DE1F7C-84AE-1E4A-A433-314167656BB9}"/>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a:stretch>
            <a:fillRect/>
          </a:stretch>
        </p:blipFill>
        <p:spPr>
          <a:xfrm>
            <a:off x="-1" y="0"/>
            <a:ext cx="12325615" cy="6858000"/>
          </a:xfrm>
          <a:prstGeom prst="rect">
            <a:avLst/>
          </a:prstGeom>
        </p:spPr>
      </p:pic>
      <p:sp>
        <p:nvSpPr>
          <p:cNvPr id="6" name="Rectangle 5">
            <a:extLst>
              <a:ext uri="{FF2B5EF4-FFF2-40B4-BE49-F238E27FC236}">
                <a16:creationId xmlns:a16="http://schemas.microsoft.com/office/drawing/2014/main" id="{D4D83662-7ADC-744E-9510-114AF6BB49AE}"/>
              </a:ext>
            </a:extLst>
          </p:cNvPr>
          <p:cNvSpPr/>
          <p:nvPr userDrawn="1"/>
        </p:nvSpPr>
        <p:spPr>
          <a:xfrm>
            <a:off x="4185278" y="1"/>
            <a:ext cx="6879597" cy="6852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3" name="Espace réservé du numéro de diapositive 3">
            <a:extLst>
              <a:ext uri="{FF2B5EF4-FFF2-40B4-BE49-F238E27FC236}">
                <a16:creationId xmlns:a16="http://schemas.microsoft.com/office/drawing/2014/main" id="{FD5371D8-857A-A442-8E39-958DCCB1CBEB}"/>
              </a:ext>
            </a:extLst>
          </p:cNvPr>
          <p:cNvSpPr txBox="1">
            <a:spLocks/>
          </p:cNvSpPr>
          <p:nvPr userDrawn="1"/>
        </p:nvSpPr>
        <p:spPr>
          <a:xfrm>
            <a:off x="8077200" y="641849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46A406-D4C8-F44B-9822-3C5CAEA05F91}" type="slidenum">
              <a:rPr lang="fr-FR" smtClean="0">
                <a:solidFill>
                  <a:srgbClr val="506478"/>
                </a:solidFill>
              </a:rPr>
              <a:pPr/>
              <a:t>‹N°›</a:t>
            </a:fld>
            <a:endParaRPr lang="fr-FR" dirty="0">
              <a:solidFill>
                <a:srgbClr val="506478"/>
              </a:solidFill>
            </a:endParaRPr>
          </a:p>
        </p:txBody>
      </p:sp>
      <p:sp>
        <p:nvSpPr>
          <p:cNvPr id="15" name="Text Placeholder 14">
            <a:extLst>
              <a:ext uri="{FF2B5EF4-FFF2-40B4-BE49-F238E27FC236}">
                <a16:creationId xmlns:a16="http://schemas.microsoft.com/office/drawing/2014/main" id="{CAFC6603-9431-0744-B288-B5811DAFCD69}"/>
              </a:ext>
            </a:extLst>
          </p:cNvPr>
          <p:cNvSpPr>
            <a:spLocks noGrp="1"/>
          </p:cNvSpPr>
          <p:nvPr>
            <p:ph type="body" sz="quarter" idx="10" hasCustomPrompt="1"/>
          </p:nvPr>
        </p:nvSpPr>
        <p:spPr>
          <a:xfrm>
            <a:off x="4801988" y="899730"/>
            <a:ext cx="5254826" cy="354707"/>
          </a:xfrm>
        </p:spPr>
        <p:txBody>
          <a:bodyPr lIns="0" tIns="0" rIns="0" bIns="0">
            <a:norm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17" name="Text Placeholder 16">
            <a:extLst>
              <a:ext uri="{FF2B5EF4-FFF2-40B4-BE49-F238E27FC236}">
                <a16:creationId xmlns:a16="http://schemas.microsoft.com/office/drawing/2014/main" id="{F55DB11B-BA8E-D74C-B53A-13BA7AD734FA}"/>
              </a:ext>
            </a:extLst>
          </p:cNvPr>
          <p:cNvSpPr>
            <a:spLocks noGrp="1"/>
          </p:cNvSpPr>
          <p:nvPr>
            <p:ph type="body" sz="quarter" idx="11" hasCustomPrompt="1"/>
          </p:nvPr>
        </p:nvSpPr>
        <p:spPr>
          <a:xfrm>
            <a:off x="4801988" y="1401407"/>
            <a:ext cx="5254825" cy="360362"/>
          </a:xfrm>
        </p:spPr>
        <p:txBody>
          <a:bodyPr lIns="0" tIns="0" rIns="0" bIns="0">
            <a:normAutofit/>
          </a:bodyPr>
          <a:lstStyle>
            <a:lvl1pPr marL="0" indent="0">
              <a:buNone/>
              <a:defRPr sz="3200" b="0" cap="all" baseline="0">
                <a:solidFill>
                  <a:srgbClr val="323C4B"/>
                </a:solidFill>
              </a:defRPr>
            </a:lvl1pPr>
          </a:lstStyle>
          <a:p>
            <a:pPr lvl="0"/>
            <a:r>
              <a:rPr lang="en-US" dirty="0"/>
              <a:t>Sous-</a:t>
            </a:r>
            <a:r>
              <a:rPr lang="en-US" dirty="0" err="1"/>
              <a:t>Titre</a:t>
            </a:r>
            <a:r>
              <a:rPr lang="en-US" dirty="0"/>
              <a:t> - Subtitle</a:t>
            </a:r>
            <a:endParaRPr lang="fr-CA" dirty="0"/>
          </a:p>
        </p:txBody>
      </p:sp>
      <p:sp>
        <p:nvSpPr>
          <p:cNvPr id="19" name="Text Placeholder 18">
            <a:extLst>
              <a:ext uri="{FF2B5EF4-FFF2-40B4-BE49-F238E27FC236}">
                <a16:creationId xmlns:a16="http://schemas.microsoft.com/office/drawing/2014/main" id="{A801CAC9-D245-3540-9584-C89CEC85D24C}"/>
              </a:ext>
            </a:extLst>
          </p:cNvPr>
          <p:cNvSpPr>
            <a:spLocks noGrp="1"/>
          </p:cNvSpPr>
          <p:nvPr>
            <p:ph type="body" sz="quarter" idx="12" hasCustomPrompt="1"/>
          </p:nvPr>
        </p:nvSpPr>
        <p:spPr>
          <a:xfrm>
            <a:off x="4801988" y="2711698"/>
            <a:ext cx="5254826" cy="3644652"/>
          </a:xfrm>
        </p:spPr>
        <p:txBody>
          <a:bodyPr lIns="0" tIns="0" rIns="0" bIns="0">
            <a:normAutofit/>
          </a:bodyPr>
          <a:lstStyle>
            <a:lvl1pPr marL="342900" indent="-342900">
              <a:lnSpc>
                <a:spcPct val="150000"/>
              </a:lnSpc>
              <a:buClr>
                <a:schemeClr val="accent4"/>
              </a:buClr>
              <a:buSzPct val="80000"/>
              <a:buFont typeface="Courier New" panose="02070309020205020404" pitchFamily="49" charset="0"/>
              <a:buChar char="o"/>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Nunc vitae </a:t>
            </a:r>
            <a:r>
              <a:rPr lang="en-US" dirty="0" err="1"/>
              <a:t>ultrices</a:t>
            </a:r>
            <a:r>
              <a:rPr lang="en-US" dirty="0"/>
              <a:t> </a:t>
            </a:r>
            <a:r>
              <a:rPr lang="en-US" dirty="0" err="1"/>
              <a:t>elit</a:t>
            </a:r>
            <a:r>
              <a:rPr lang="en-US" dirty="0"/>
              <a:t>. </a:t>
            </a:r>
            <a:r>
              <a:rPr lang="en-US" dirty="0" err="1"/>
              <a:t>Phasellus</a:t>
            </a:r>
            <a:r>
              <a:rPr lang="en-US" dirty="0"/>
              <a:t> </a:t>
            </a:r>
          </a:p>
          <a:p>
            <a:pPr lvl="0"/>
            <a:r>
              <a:rPr lang="en-US" dirty="0" err="1"/>
              <a:t>eu</a:t>
            </a:r>
            <a:r>
              <a:rPr lang="en-US" dirty="0"/>
              <a:t> </a:t>
            </a:r>
            <a:r>
              <a:rPr lang="en-US" dirty="0" err="1"/>
              <a:t>arcu</a:t>
            </a:r>
            <a:r>
              <a:rPr lang="en-US" dirty="0"/>
              <a:t> </a:t>
            </a:r>
            <a:r>
              <a:rPr lang="en-US" dirty="0" err="1"/>
              <a:t>ut</a:t>
            </a:r>
            <a:r>
              <a:rPr lang="en-US" dirty="0"/>
              <a:t> </a:t>
            </a:r>
            <a:r>
              <a:rPr lang="en-US" dirty="0" err="1"/>
              <a:t>mattis</a:t>
            </a:r>
            <a:r>
              <a:rPr lang="en-US" dirty="0"/>
              <a:t>. </a:t>
            </a:r>
            <a:r>
              <a:rPr lang="en-US" dirty="0" err="1"/>
              <a:t>Phasellus</a:t>
            </a:r>
            <a:r>
              <a:rPr lang="en-US" dirty="0"/>
              <a:t> </a:t>
            </a:r>
            <a:r>
              <a:rPr lang="en-US" dirty="0" err="1"/>
              <a:t>eget</a:t>
            </a:r>
            <a:r>
              <a:rPr lang="en-US" dirty="0"/>
              <a:t> </a:t>
            </a:r>
            <a:r>
              <a:rPr lang="en-US" dirty="0" err="1"/>
              <a:t>diam</a:t>
            </a:r>
            <a:endParaRPr lang="en-US" dirty="0"/>
          </a:p>
          <a:p>
            <a:pPr lvl="0"/>
            <a:r>
              <a:rPr lang="en-US" dirty="0"/>
              <a:t>maximus </a:t>
            </a:r>
            <a:r>
              <a:rPr lang="en-US" dirty="0" err="1"/>
              <a:t>mattis</a:t>
            </a:r>
            <a:r>
              <a:rPr lang="en-US" dirty="0"/>
              <a:t> in sit </a:t>
            </a:r>
            <a:r>
              <a:rPr lang="en-US" dirty="0" err="1"/>
              <a:t>amet</a:t>
            </a:r>
            <a:r>
              <a:rPr lang="en-US" dirty="0"/>
              <a:t> </a:t>
            </a:r>
          </a:p>
          <a:p>
            <a:pPr lvl="0"/>
            <a:r>
              <a:rPr lang="en-US" dirty="0" err="1"/>
              <a:t>scelerisque</a:t>
            </a:r>
            <a:r>
              <a:rPr lang="en-US" dirty="0"/>
              <a:t> </a:t>
            </a:r>
            <a:r>
              <a:rPr lang="en-US" dirty="0" err="1"/>
              <a:t>eros</a:t>
            </a:r>
            <a:r>
              <a:rPr lang="en-US" dirty="0"/>
              <a:t> </a:t>
            </a:r>
            <a:r>
              <a:rPr lang="en-US" dirty="0" err="1"/>
              <a:t>nec</a:t>
            </a:r>
            <a:r>
              <a:rPr lang="en-US" dirty="0"/>
              <a:t> </a:t>
            </a:r>
            <a:r>
              <a:rPr lang="en-US" dirty="0" err="1"/>
              <a:t>finibus</a:t>
            </a:r>
            <a:r>
              <a:rPr lang="en-US" dirty="0"/>
              <a:t> convallis. </a:t>
            </a:r>
          </a:p>
          <a:p>
            <a:pPr lvl="0"/>
            <a:r>
              <a:rPr lang="en-US" dirty="0" err="1"/>
              <a:t>hasellus</a:t>
            </a:r>
            <a:r>
              <a:rPr lang="en-US" dirty="0"/>
              <a:t> in magna </a:t>
            </a:r>
            <a:r>
              <a:rPr lang="en-US" dirty="0" err="1"/>
              <a:t>aliquam</a:t>
            </a:r>
            <a:r>
              <a:rPr lang="en-US" dirty="0"/>
              <a:t>, </a:t>
            </a:r>
            <a:r>
              <a:rPr lang="en-US" dirty="0" err="1"/>
              <a:t>facilisis</a:t>
            </a:r>
            <a:r>
              <a:rPr lang="en-US" dirty="0"/>
              <a:t>.</a:t>
            </a:r>
          </a:p>
          <a:p>
            <a:pPr lvl="0"/>
            <a:endParaRPr lang="en-US" dirty="0"/>
          </a:p>
        </p:txBody>
      </p:sp>
      <p:grpSp>
        <p:nvGrpSpPr>
          <p:cNvPr id="14" name="Group 13">
            <a:extLst>
              <a:ext uri="{FF2B5EF4-FFF2-40B4-BE49-F238E27FC236}">
                <a16:creationId xmlns:a16="http://schemas.microsoft.com/office/drawing/2014/main" id="{E2CDD04B-17B4-4ECD-9213-E69CF653BB99}"/>
              </a:ext>
            </a:extLst>
          </p:cNvPr>
          <p:cNvGrpSpPr/>
          <p:nvPr userDrawn="1"/>
        </p:nvGrpSpPr>
        <p:grpSpPr>
          <a:xfrm>
            <a:off x="117512" y="-1"/>
            <a:ext cx="1431851" cy="1080655"/>
            <a:chOff x="117512" y="-1"/>
            <a:chExt cx="1431851" cy="1080655"/>
          </a:xfrm>
        </p:grpSpPr>
        <p:sp>
          <p:nvSpPr>
            <p:cNvPr id="18" name="Rectangle 17">
              <a:extLst>
                <a:ext uri="{FF2B5EF4-FFF2-40B4-BE49-F238E27FC236}">
                  <a16:creationId xmlns:a16="http://schemas.microsoft.com/office/drawing/2014/main" id="{7E27A6FF-7942-47CD-AE17-AEBB41E3B21A}"/>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7F0231CB-AB22-40D6-A1E7-AE4FE5DB343C}"/>
                </a:ext>
              </a:extLst>
            </p:cNvPr>
            <p:cNvPicPr>
              <a:picLocks noChangeAspect="1"/>
            </p:cNvPicPr>
            <p:nvPr userDrawn="1"/>
          </p:nvPicPr>
          <p:blipFill>
            <a:blip r:embed="rId4"/>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826692520"/>
      </p:ext>
    </p:extLst>
  </p:cSld>
  <p:clrMapOvr>
    <a:masterClrMapping/>
  </p:clrMapOvr>
  <p:extLst>
    <p:ext uri="{DCECCB84-F9BA-43D5-87BE-67443E8EF086}">
      <p15:sldGuideLst xmlns:p15="http://schemas.microsoft.com/office/powerpoint/2012/main">
        <p15:guide id="1" orient="horz" pos="2160">
          <p15:clr>
            <a:srgbClr val="FBAE40"/>
          </p15:clr>
        </p15:guide>
        <p15:guide id="2" pos="2570" userDrawn="1">
          <p15:clr>
            <a:srgbClr val="FBAE40"/>
          </p15:clr>
        </p15:guide>
        <p15:guide id="3" orient="horz" pos="1434">
          <p15:clr>
            <a:srgbClr val="FBAE40"/>
          </p15:clr>
        </p15:guide>
        <p15:guide id="4" orient="horz" pos="1117">
          <p15:clr>
            <a:srgbClr val="FBAE40"/>
          </p15:clr>
        </p15:guide>
        <p15:guide id="5" pos="6970" userDrawn="1">
          <p15:clr>
            <a:srgbClr val="FBAE40"/>
          </p15:clr>
        </p15:guide>
        <p15:guide id="6" pos="3250" userDrawn="1">
          <p15:clr>
            <a:srgbClr val="FBAE40"/>
          </p15:clr>
        </p15:guide>
        <p15:guide id="7" orient="horz" pos="3543">
          <p15:clr>
            <a:srgbClr val="FBAE40"/>
          </p15:clr>
        </p15:guide>
        <p15:guide id="8" pos="6335" userDrawn="1">
          <p15:clr>
            <a:srgbClr val="FBAE40"/>
          </p15:clr>
        </p15:guide>
        <p15:guide id="9" orient="horz" pos="59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CITATION_QUOTE">
    <p:spTree>
      <p:nvGrpSpPr>
        <p:cNvPr id="1" name=""/>
        <p:cNvGrpSpPr/>
        <p:nvPr/>
      </p:nvGrpSpPr>
      <p:grpSpPr>
        <a:xfrm>
          <a:off x="0" y="0"/>
          <a:ext cx="0" cy="0"/>
          <a:chOff x="0" y="0"/>
          <a:chExt cx="0" cy="0"/>
        </a:xfrm>
      </p:grpSpPr>
      <p:pic>
        <p:nvPicPr>
          <p:cNvPr id="10" name="Image 4">
            <a:extLst>
              <a:ext uri="{FF2B5EF4-FFF2-40B4-BE49-F238E27FC236}">
                <a16:creationId xmlns:a16="http://schemas.microsoft.com/office/drawing/2014/main" id="{4468F629-142C-3942-936B-0AE17C77FD64}"/>
              </a:ext>
            </a:extLst>
          </p:cNvPr>
          <p:cNvPicPr>
            <a:picLocks noChangeAspect="1"/>
          </p:cNvPicPr>
          <p:nvPr userDrawn="1"/>
        </p:nvPicPr>
        <p:blipFill>
          <a:blip r:embed="rId2"/>
          <a:stretch>
            <a:fillRect/>
          </a:stretch>
        </p:blipFill>
        <p:spPr>
          <a:xfrm>
            <a:off x="1970782" y="1614034"/>
            <a:ext cx="816024" cy="712948"/>
          </a:xfrm>
          <a:prstGeom prst="rect">
            <a:avLst/>
          </a:prstGeom>
        </p:spPr>
      </p:pic>
      <p:sp>
        <p:nvSpPr>
          <p:cNvPr id="15" name="Text Placeholder 14">
            <a:extLst>
              <a:ext uri="{FF2B5EF4-FFF2-40B4-BE49-F238E27FC236}">
                <a16:creationId xmlns:a16="http://schemas.microsoft.com/office/drawing/2014/main" id="{9A2B1CA7-5125-794C-9637-C5D10B4DC59E}"/>
              </a:ext>
            </a:extLst>
          </p:cNvPr>
          <p:cNvSpPr>
            <a:spLocks noGrp="1"/>
          </p:cNvSpPr>
          <p:nvPr>
            <p:ph type="body" sz="quarter" idx="13" hasCustomPrompt="1"/>
          </p:nvPr>
        </p:nvSpPr>
        <p:spPr>
          <a:xfrm>
            <a:off x="3071812" y="1591783"/>
            <a:ext cx="7113909" cy="2780677"/>
          </a:xfrm>
        </p:spPr>
        <p:txBody>
          <a:bodyPr lIns="0" tIns="0" rIns="0" bIns="0">
            <a:noAutofit/>
          </a:bodyPr>
          <a:lstStyle>
            <a:lvl1pPr marL="0" indent="0">
              <a:lnSpc>
                <a:spcPct val="150000"/>
              </a:lnSpc>
              <a:buNone/>
              <a:defRPr sz="3200">
                <a:solidFill>
                  <a:srgbClr val="506478"/>
                </a:solidFill>
              </a:defRPr>
            </a:lvl1pPr>
          </a:lstStyle>
          <a:p>
            <a:pPr lvl="0"/>
            <a:r>
              <a:rPr lang="en-US" dirty="0"/>
              <a:t>Nunc vitae </a:t>
            </a:r>
            <a:r>
              <a:rPr lang="en-US" dirty="0" err="1"/>
              <a:t>ultrices</a:t>
            </a:r>
            <a:r>
              <a:rPr lang="en-US" dirty="0"/>
              <a:t> </a:t>
            </a:r>
            <a:r>
              <a:rPr lang="en-US" dirty="0" err="1"/>
              <a:t>elit</a:t>
            </a:r>
            <a:r>
              <a:rPr lang="en-US" dirty="0"/>
              <a:t>. </a:t>
            </a:r>
            <a:r>
              <a:rPr lang="en-US" dirty="0" err="1"/>
              <a:t>Phasellus</a:t>
            </a:r>
            <a:r>
              <a:rPr lang="en-US" dirty="0"/>
              <a:t> </a:t>
            </a:r>
            <a:r>
              <a:rPr lang="en-US" dirty="0" err="1"/>
              <a:t>malesuada</a:t>
            </a:r>
            <a:r>
              <a:rPr lang="en-US" dirty="0"/>
              <a:t> </a:t>
            </a:r>
            <a:r>
              <a:rPr lang="en-US" dirty="0" err="1"/>
              <a:t>eu</a:t>
            </a:r>
            <a:r>
              <a:rPr lang="en-US" dirty="0"/>
              <a:t> </a:t>
            </a:r>
            <a:r>
              <a:rPr lang="en-US" dirty="0" err="1"/>
              <a:t>arcu</a:t>
            </a:r>
            <a:r>
              <a:rPr lang="en-US" dirty="0"/>
              <a:t> </a:t>
            </a:r>
            <a:r>
              <a:rPr lang="en-US" dirty="0" err="1"/>
              <a:t>ut</a:t>
            </a:r>
            <a:r>
              <a:rPr lang="en-US" dirty="0"/>
              <a:t> </a:t>
            </a:r>
            <a:r>
              <a:rPr lang="en-US" dirty="0" err="1"/>
              <a:t>mattis</a:t>
            </a:r>
            <a:r>
              <a:rPr lang="en-US" dirty="0"/>
              <a:t>. </a:t>
            </a:r>
            <a:r>
              <a:rPr lang="en-US" dirty="0" err="1"/>
              <a:t>Phasellus</a:t>
            </a:r>
            <a:r>
              <a:rPr lang="en-US" dirty="0"/>
              <a:t> </a:t>
            </a:r>
            <a:r>
              <a:rPr lang="en-US" dirty="0" err="1"/>
              <a:t>eget</a:t>
            </a:r>
            <a:r>
              <a:rPr lang="en-US" dirty="0"/>
              <a:t> </a:t>
            </a:r>
            <a:r>
              <a:rPr lang="en-US" dirty="0" err="1"/>
              <a:t>lacus</a:t>
            </a:r>
            <a:r>
              <a:rPr lang="en-US" dirty="0"/>
              <a:t> vitae diam maximus </a:t>
            </a:r>
            <a:r>
              <a:rPr lang="en-US" dirty="0" err="1"/>
              <a:t>mattis</a:t>
            </a:r>
            <a:r>
              <a:rPr lang="en-US" dirty="0"/>
              <a:t> </a:t>
            </a:r>
            <a:br>
              <a:rPr lang="en-US" dirty="0"/>
            </a:br>
            <a:r>
              <a:rPr lang="en-US" dirty="0"/>
              <a:t>in sit </a:t>
            </a:r>
            <a:r>
              <a:rPr lang="en-US" dirty="0" err="1"/>
              <a:t>amet</a:t>
            </a:r>
            <a:r>
              <a:rPr lang="en-US" dirty="0"/>
              <a:t> </a:t>
            </a:r>
            <a:r>
              <a:rPr lang="en-US" dirty="0" err="1"/>
              <a:t>massa</a:t>
            </a:r>
            <a:r>
              <a:rPr lang="en-US" dirty="0"/>
              <a:t>.</a:t>
            </a:r>
          </a:p>
        </p:txBody>
      </p:sp>
      <p:sp>
        <p:nvSpPr>
          <p:cNvPr id="17" name="Text Placeholder 16">
            <a:extLst>
              <a:ext uri="{FF2B5EF4-FFF2-40B4-BE49-F238E27FC236}">
                <a16:creationId xmlns:a16="http://schemas.microsoft.com/office/drawing/2014/main" id="{CAB0385B-B334-A44B-B9C3-943524729813}"/>
              </a:ext>
            </a:extLst>
          </p:cNvPr>
          <p:cNvSpPr>
            <a:spLocks noGrp="1"/>
          </p:cNvSpPr>
          <p:nvPr>
            <p:ph type="body" sz="quarter" idx="14" hasCustomPrompt="1"/>
          </p:nvPr>
        </p:nvSpPr>
        <p:spPr>
          <a:xfrm>
            <a:off x="3071813" y="5049839"/>
            <a:ext cx="7113908" cy="274516"/>
          </a:xfrm>
        </p:spPr>
        <p:txBody>
          <a:bodyPr lIns="0" tIns="0" rIns="0" bIns="0">
            <a:normAutofit/>
          </a:bodyPr>
          <a:lstStyle>
            <a:lvl1pPr marL="0" indent="0">
              <a:buNone/>
              <a:defRPr sz="1800" b="1">
                <a:solidFill>
                  <a:srgbClr val="323C4B"/>
                </a:solidFill>
              </a:defRPr>
            </a:lvl1pPr>
          </a:lstStyle>
          <a:p>
            <a:pPr lvl="0"/>
            <a:r>
              <a:rPr lang="en-US" dirty="0"/>
              <a:t>Nom Lorem Ipsum sit</a:t>
            </a:r>
            <a:endParaRPr lang="fr-CA" dirty="0"/>
          </a:p>
        </p:txBody>
      </p:sp>
      <p:sp>
        <p:nvSpPr>
          <p:cNvPr id="20" name="Text Placeholder 19">
            <a:extLst>
              <a:ext uri="{FF2B5EF4-FFF2-40B4-BE49-F238E27FC236}">
                <a16:creationId xmlns:a16="http://schemas.microsoft.com/office/drawing/2014/main" id="{BC8F85A1-47E2-514F-8A62-2FADAD8B086C}"/>
              </a:ext>
            </a:extLst>
          </p:cNvPr>
          <p:cNvSpPr>
            <a:spLocks noGrp="1"/>
          </p:cNvSpPr>
          <p:nvPr>
            <p:ph type="body" sz="quarter" idx="15" hasCustomPrompt="1"/>
          </p:nvPr>
        </p:nvSpPr>
        <p:spPr>
          <a:xfrm>
            <a:off x="3071813" y="5404455"/>
            <a:ext cx="7113587" cy="231695"/>
          </a:xfrm>
        </p:spPr>
        <p:txBody>
          <a:bodyPr lIns="0" tIns="0" rIns="0" bIns="0">
            <a:normAutofit/>
          </a:bodyPr>
          <a:lstStyle>
            <a:lvl1pPr marL="0" indent="0">
              <a:buNone/>
              <a:defRPr sz="1800">
                <a:solidFill>
                  <a:srgbClr val="323C4B"/>
                </a:solidFill>
              </a:defRPr>
            </a:lvl1pPr>
          </a:lstStyle>
          <a:p>
            <a:pPr lvl="0"/>
            <a:r>
              <a:rPr lang="en-US" dirty="0"/>
              <a:t>Title lorem ipsum </a:t>
            </a:r>
            <a:endParaRPr lang="fr-CA" dirty="0"/>
          </a:p>
        </p:txBody>
      </p:sp>
      <p:sp>
        <p:nvSpPr>
          <p:cNvPr id="9" name="Espace réservé du numéro de diapositive 3">
            <a:extLst>
              <a:ext uri="{FF2B5EF4-FFF2-40B4-BE49-F238E27FC236}">
                <a16:creationId xmlns:a16="http://schemas.microsoft.com/office/drawing/2014/main" id="{FF486636-0551-43BA-AA80-7CCE1845CB3A}"/>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16" name="Group 15">
            <a:extLst>
              <a:ext uri="{FF2B5EF4-FFF2-40B4-BE49-F238E27FC236}">
                <a16:creationId xmlns:a16="http://schemas.microsoft.com/office/drawing/2014/main" id="{E0C4C735-A713-4C09-B1D5-79665AD18999}"/>
              </a:ext>
            </a:extLst>
          </p:cNvPr>
          <p:cNvGrpSpPr/>
          <p:nvPr userDrawn="1"/>
        </p:nvGrpSpPr>
        <p:grpSpPr>
          <a:xfrm>
            <a:off x="117512" y="-1"/>
            <a:ext cx="1431851" cy="1080655"/>
            <a:chOff x="117512" y="-1"/>
            <a:chExt cx="1431851" cy="1080655"/>
          </a:xfrm>
        </p:grpSpPr>
        <p:sp>
          <p:nvSpPr>
            <p:cNvPr id="18" name="Rectangle 17">
              <a:extLst>
                <a:ext uri="{FF2B5EF4-FFF2-40B4-BE49-F238E27FC236}">
                  <a16:creationId xmlns:a16="http://schemas.microsoft.com/office/drawing/2014/main" id="{0B373C69-D5F4-413A-AA84-27DEFABA9B9E}"/>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6F29C3C3-18F9-4463-B052-98BE73E97CF2}"/>
                </a:ext>
              </a:extLst>
            </p:cNvPr>
            <p:cNvPicPr>
              <a:picLocks noChangeAspect="1"/>
            </p:cNvPicPr>
            <p:nvPr userDrawn="1"/>
          </p:nvPicPr>
          <p:blipFill>
            <a:blip r:embed="rId3"/>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39646006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1935" userDrawn="1">
          <p15:clr>
            <a:srgbClr val="FBAE40"/>
          </p15:clr>
        </p15:guide>
        <p15:guide id="4" orient="horz" pos="1366" userDrawn="1">
          <p15:clr>
            <a:srgbClr val="FBAE40"/>
          </p15:clr>
        </p15:guide>
        <p15:guide id="5" orient="horz" pos="318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1_ 3 SECTIONS">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797050"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776092" y="3025994"/>
            <a:ext cx="3251898" cy="2020568"/>
          </a:xfrm>
        </p:spPr>
        <p:txBody>
          <a:bodyPr lIns="0" tIns="0" rIns="0" bIns="0" anchor="t" anchorCtr="0">
            <a:noAutofit/>
          </a:bodyPr>
          <a:lstStyle>
            <a:lvl1pPr marL="0" indent="0">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4578350" y="3025775"/>
            <a:ext cx="3251200" cy="2020787"/>
          </a:xfrm>
        </p:spPr>
        <p:txBody>
          <a:bodyPr lIns="0" tIns="0" rIns="0" bIns="0">
            <a:noAutofit/>
          </a:bodyPr>
          <a:lstStyle>
            <a:lvl1pPr marL="0" indent="0">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8232548" y="3025775"/>
            <a:ext cx="3251200" cy="2020787"/>
          </a:xfrm>
        </p:spPr>
        <p:txBody>
          <a:bodyPr lIns="0" tIns="0" rIns="0" bIns="0">
            <a:noAutofit/>
          </a:bodyPr>
          <a:lstStyle>
            <a:lvl1pPr marL="0" indent="0">
              <a:lnSpc>
                <a:spcPct val="15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p>
        </p:txBody>
      </p:sp>
      <p:grpSp>
        <p:nvGrpSpPr>
          <p:cNvPr id="18" name="Group 17">
            <a:extLst>
              <a:ext uri="{FF2B5EF4-FFF2-40B4-BE49-F238E27FC236}">
                <a16:creationId xmlns:a16="http://schemas.microsoft.com/office/drawing/2014/main" id="{E3036117-9DA3-4D83-A517-595B1A9C2F10}"/>
              </a:ext>
            </a:extLst>
          </p:cNvPr>
          <p:cNvGrpSpPr/>
          <p:nvPr userDrawn="1"/>
        </p:nvGrpSpPr>
        <p:grpSpPr>
          <a:xfrm>
            <a:off x="117512" y="-1"/>
            <a:ext cx="1431851" cy="1080655"/>
            <a:chOff x="117512" y="-1"/>
            <a:chExt cx="1431851" cy="1080655"/>
          </a:xfrm>
        </p:grpSpPr>
        <p:sp>
          <p:nvSpPr>
            <p:cNvPr id="19" name="Rectangle 18">
              <a:extLst>
                <a:ext uri="{FF2B5EF4-FFF2-40B4-BE49-F238E27FC236}">
                  <a16:creationId xmlns:a16="http://schemas.microsoft.com/office/drawing/2014/main" id="{94481422-66AE-4B3B-8FC2-07EAF0F0BDC8}"/>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D33D20D2-C616-4954-8C12-9C0C44F605E0}"/>
                </a:ext>
              </a:extLst>
            </p:cNvPr>
            <p:cNvPicPr>
              <a:picLocks noChangeAspect="1"/>
            </p:cNvPicPr>
            <p:nvPr userDrawn="1"/>
          </p:nvPicPr>
          <p:blipFill>
            <a:blip r:embed="rId2"/>
            <a:stretch>
              <a:fillRect/>
            </a:stretch>
          </p:blipFill>
          <p:spPr>
            <a:xfrm>
              <a:off x="264995" y="216460"/>
              <a:ext cx="1114512" cy="647731"/>
            </a:xfrm>
            <a:prstGeom prst="rect">
              <a:avLst/>
            </a:prstGeom>
          </p:spPr>
        </p:pic>
      </p:grpSp>
      <p:sp>
        <p:nvSpPr>
          <p:cNvPr id="21" name="Espace réservé du numéro de diapositive 3">
            <a:extLst>
              <a:ext uri="{FF2B5EF4-FFF2-40B4-BE49-F238E27FC236}">
                <a16:creationId xmlns:a16="http://schemas.microsoft.com/office/drawing/2014/main" id="{BD87E892-7C38-415A-AACA-B6074466F131}"/>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1631587509"/>
      </p:ext>
    </p:extLst>
  </p:cSld>
  <p:clrMapOvr>
    <a:masterClrMapping/>
  </p:clrMapOvr>
  <p:extLst>
    <p:ext uri="{DCECCB84-F9BA-43D5-87BE-67443E8EF086}">
      <p15:sldGuideLst xmlns:p15="http://schemas.microsoft.com/office/powerpoint/2012/main">
        <p15:guide id="1" orient="horz" pos="2160">
          <p15:clr>
            <a:srgbClr val="FBAE40"/>
          </p15:clr>
        </p15:guide>
        <p15:guide id="2" pos="3840" userDrawn="1">
          <p15:clr>
            <a:srgbClr val="FBAE40"/>
          </p15:clr>
        </p15:guide>
        <p15:guide id="3" pos="1050">
          <p15:clr>
            <a:srgbClr val="FBAE40"/>
          </p15:clr>
        </p15:guide>
        <p15:guide id="4" orient="horz" pos="595">
          <p15:clr>
            <a:srgbClr val="FBAE40"/>
          </p15:clr>
        </p15:guide>
        <p15:guide id="5" pos="7446">
          <p15:clr>
            <a:srgbClr val="FBAE40"/>
          </p15:clr>
        </p15:guide>
        <p15:guide id="6" pos="1527" userDrawn="1">
          <p15:clr>
            <a:srgbClr val="FBAE40"/>
          </p15:clr>
        </p15:guide>
        <p15:guide id="7" pos="2865" userDrawn="1">
          <p15:clr>
            <a:srgbClr val="FBAE40"/>
          </p15:clr>
        </p15:guide>
        <p15:guide id="8" pos="6199" userDrawn="1">
          <p15:clr>
            <a:srgbClr val="FBAE40"/>
          </p15:clr>
        </p15:guide>
        <p15:guide id="9" orient="horz" pos="2001"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2_ 2 SECTIONS">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797050"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2165049" y="3043524"/>
            <a:ext cx="3251898" cy="2020568"/>
          </a:xfrm>
        </p:spPr>
        <p:txBody>
          <a:bodyPr lIns="0" tIns="0" rIns="0" bIns="0" anchor="t" anchorCtr="0">
            <a:noAutofit/>
          </a:bodyPr>
          <a:lstStyle>
            <a:lvl1pPr marL="0" indent="0">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6190108" y="3043305"/>
            <a:ext cx="3251200" cy="2020787"/>
          </a:xfrm>
        </p:spPr>
        <p:txBody>
          <a:bodyPr lIns="0" tIns="0" rIns="0" bIns="0">
            <a:noAutofit/>
          </a:bodyPr>
          <a:lstStyle>
            <a:lvl1pPr marL="0" indent="0">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p>
        </p:txBody>
      </p:sp>
      <p:grpSp>
        <p:nvGrpSpPr>
          <p:cNvPr id="18" name="Group 17">
            <a:extLst>
              <a:ext uri="{FF2B5EF4-FFF2-40B4-BE49-F238E27FC236}">
                <a16:creationId xmlns:a16="http://schemas.microsoft.com/office/drawing/2014/main" id="{362BA73E-E5C0-4DC4-BB9F-524C8D56C623}"/>
              </a:ext>
            </a:extLst>
          </p:cNvPr>
          <p:cNvGrpSpPr/>
          <p:nvPr userDrawn="1"/>
        </p:nvGrpSpPr>
        <p:grpSpPr>
          <a:xfrm>
            <a:off x="117512" y="-1"/>
            <a:ext cx="1431851" cy="1080655"/>
            <a:chOff x="117512" y="-1"/>
            <a:chExt cx="1431851" cy="1080655"/>
          </a:xfrm>
        </p:grpSpPr>
        <p:sp>
          <p:nvSpPr>
            <p:cNvPr id="19" name="Rectangle 18">
              <a:extLst>
                <a:ext uri="{FF2B5EF4-FFF2-40B4-BE49-F238E27FC236}">
                  <a16:creationId xmlns:a16="http://schemas.microsoft.com/office/drawing/2014/main" id="{593A9114-53E1-4E56-9988-BC4B6E643F37}"/>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CDD9123F-1796-416D-B65C-9A777737C6C3}"/>
                </a:ext>
              </a:extLst>
            </p:cNvPr>
            <p:cNvPicPr>
              <a:picLocks noChangeAspect="1"/>
            </p:cNvPicPr>
            <p:nvPr userDrawn="1"/>
          </p:nvPicPr>
          <p:blipFill>
            <a:blip r:embed="rId2"/>
            <a:stretch>
              <a:fillRect/>
            </a:stretch>
          </p:blipFill>
          <p:spPr>
            <a:xfrm>
              <a:off x="264995" y="216460"/>
              <a:ext cx="1114512" cy="647731"/>
            </a:xfrm>
            <a:prstGeom prst="rect">
              <a:avLst/>
            </a:prstGeom>
          </p:spPr>
        </p:pic>
      </p:grpSp>
      <p:sp>
        <p:nvSpPr>
          <p:cNvPr id="21" name="Espace réservé du numéro de diapositive 3">
            <a:extLst>
              <a:ext uri="{FF2B5EF4-FFF2-40B4-BE49-F238E27FC236}">
                <a16:creationId xmlns:a16="http://schemas.microsoft.com/office/drawing/2014/main" id="{BD006C57-26F1-4AA0-9122-13B80A342A7F}"/>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1783938945"/>
      </p:ext>
    </p:extLst>
  </p:cSld>
  <p:clrMapOvr>
    <a:masterClrMapping/>
  </p:clrMapOvr>
  <p:extLst>
    <p:ext uri="{DCECCB84-F9BA-43D5-87BE-67443E8EF086}">
      <p15:sldGuideLst xmlns:p15="http://schemas.microsoft.com/office/powerpoint/2012/main">
        <p15:guide id="1" orient="horz" pos="2160">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320" userDrawn="1">
          <p15:clr>
            <a:srgbClr val="FBAE40"/>
          </p15:clr>
        </p15:guide>
        <p15:guide id="8" pos="4861" userDrawn="1">
          <p15:clr>
            <a:srgbClr val="FBAE40"/>
          </p15:clr>
        </p15:guide>
        <p15:guide id="9" orient="horz" pos="200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 3-PHOTO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9592204-67C3-4344-8199-0D6BE0026158}"/>
              </a:ext>
            </a:extLst>
          </p:cNvPr>
          <p:cNvSpPr>
            <a:spLocks noGrp="1"/>
          </p:cNvSpPr>
          <p:nvPr>
            <p:ph type="pic" sz="quarter" idx="17"/>
          </p:nvPr>
        </p:nvSpPr>
        <p:spPr>
          <a:xfrm>
            <a:off x="579438" y="2075925"/>
            <a:ext cx="3682800" cy="2430000"/>
          </a:xfrm>
          <a:solidFill>
            <a:schemeClr val="bg2"/>
          </a:solidFill>
        </p:spPr>
        <p:txBody>
          <a:bodyPr/>
          <a:lstStyle/>
          <a:p>
            <a:endParaRPr lang="fr-CA" dirty="0"/>
          </a:p>
        </p:txBody>
      </p:sp>
      <p:sp>
        <p:nvSpPr>
          <p:cNvPr id="14" name="Picture Placeholder 13">
            <a:extLst>
              <a:ext uri="{FF2B5EF4-FFF2-40B4-BE49-F238E27FC236}">
                <a16:creationId xmlns:a16="http://schemas.microsoft.com/office/drawing/2014/main" id="{BF190125-EAE9-6449-89C8-91E127A07FE0}"/>
              </a:ext>
            </a:extLst>
          </p:cNvPr>
          <p:cNvSpPr>
            <a:spLocks noGrp="1"/>
          </p:cNvSpPr>
          <p:nvPr>
            <p:ph type="pic" sz="quarter" idx="18"/>
          </p:nvPr>
        </p:nvSpPr>
        <p:spPr>
          <a:xfrm>
            <a:off x="4344987" y="2075925"/>
            <a:ext cx="3682245" cy="2430000"/>
          </a:xfrm>
          <a:solidFill>
            <a:schemeClr val="bg2"/>
          </a:solidFill>
        </p:spPr>
        <p:txBody>
          <a:bodyPr/>
          <a:lstStyle/>
          <a:p>
            <a:endParaRPr lang="fr-CA"/>
          </a:p>
        </p:txBody>
      </p:sp>
      <p:sp>
        <p:nvSpPr>
          <p:cNvPr id="17" name="Picture Placeholder 16">
            <a:extLst>
              <a:ext uri="{FF2B5EF4-FFF2-40B4-BE49-F238E27FC236}">
                <a16:creationId xmlns:a16="http://schemas.microsoft.com/office/drawing/2014/main" id="{7541BCC7-FCE9-B340-88FE-D1B559C63ECC}"/>
              </a:ext>
            </a:extLst>
          </p:cNvPr>
          <p:cNvSpPr>
            <a:spLocks noGrp="1"/>
          </p:cNvSpPr>
          <p:nvPr>
            <p:ph type="pic" sz="quarter" idx="19"/>
          </p:nvPr>
        </p:nvSpPr>
        <p:spPr>
          <a:xfrm>
            <a:off x="8096249" y="2075925"/>
            <a:ext cx="3682800" cy="2430000"/>
          </a:xfrm>
          <a:solidFill>
            <a:schemeClr val="bg2"/>
          </a:solidFill>
        </p:spPr>
        <p:txBody>
          <a:bodyPr/>
          <a:lstStyle/>
          <a:p>
            <a:endParaRPr lang="fr-CA"/>
          </a:p>
        </p:txBody>
      </p:sp>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797050"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7" name="Text Placeholder 6">
            <a:extLst>
              <a:ext uri="{FF2B5EF4-FFF2-40B4-BE49-F238E27FC236}">
                <a16:creationId xmlns:a16="http://schemas.microsoft.com/office/drawing/2014/main" id="{52C00FA5-4A22-7D4E-BCAC-88B5249AAEB1}"/>
              </a:ext>
            </a:extLst>
          </p:cNvPr>
          <p:cNvSpPr>
            <a:spLocks noGrp="1"/>
          </p:cNvSpPr>
          <p:nvPr>
            <p:ph type="body" sz="quarter" idx="15" hasCustomPrompt="1"/>
          </p:nvPr>
        </p:nvSpPr>
        <p:spPr>
          <a:xfrm>
            <a:off x="1797050" y="1172047"/>
            <a:ext cx="8777838" cy="308851"/>
          </a:xfrm>
        </p:spPr>
        <p:txBody>
          <a:bodyPr lIns="0" tIns="0" rIns="0" bIns="0">
            <a:noAutofit/>
          </a:bodyPr>
          <a:lstStyle>
            <a:lvl1pPr marL="0" indent="0">
              <a:buNone/>
              <a:defRPr sz="2400">
                <a:solidFill>
                  <a:srgbClr val="323C4B"/>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dirty="0"/>
              <a:t>Sous-</a:t>
            </a:r>
            <a:r>
              <a:rPr lang="en-US" dirty="0" err="1"/>
              <a:t>Titre</a:t>
            </a:r>
            <a:r>
              <a:rPr lang="en-US" dirty="0"/>
              <a:t> - Subtitle</a:t>
            </a:r>
            <a:endParaRPr lang="fr-CA" dirty="0"/>
          </a:p>
        </p:txBody>
      </p:sp>
      <p:sp>
        <p:nvSpPr>
          <p:cNvPr id="22" name="Text Placeholder 21">
            <a:extLst>
              <a:ext uri="{FF2B5EF4-FFF2-40B4-BE49-F238E27FC236}">
                <a16:creationId xmlns:a16="http://schemas.microsoft.com/office/drawing/2014/main" id="{9B73B31C-BDB6-0249-B3E2-D48BB7DC19B0}"/>
              </a:ext>
            </a:extLst>
          </p:cNvPr>
          <p:cNvSpPr>
            <a:spLocks noGrp="1"/>
          </p:cNvSpPr>
          <p:nvPr>
            <p:ph type="body" sz="quarter" idx="20" hasCustomPrompt="1"/>
          </p:nvPr>
        </p:nvSpPr>
        <p:spPr>
          <a:xfrm>
            <a:off x="579438" y="5219904"/>
            <a:ext cx="3682800" cy="973138"/>
          </a:xfrm>
        </p:spPr>
        <p:txBody>
          <a:bodyPr lIns="0" tIns="0" rIns="0" bIns="0">
            <a:noAutofit/>
          </a:bodyPr>
          <a:lstStyle>
            <a:lvl1pPr marL="0" indent="0">
              <a:lnSpc>
                <a:spcPct val="100000"/>
              </a:lnSpc>
              <a:buNone/>
              <a:defRPr sz="1800">
                <a:solidFill>
                  <a:srgbClr val="506478"/>
                </a:solidFill>
              </a:defRPr>
            </a:lvl1pPr>
            <a:lvl2pPr marL="457200" indent="0">
              <a:lnSpc>
                <a:spcPct val="100000"/>
              </a:lnSpc>
              <a:buNone/>
              <a:defRPr sz="1800"/>
            </a:lvl2pPr>
            <a:lvl3pPr marL="914400" indent="0">
              <a:lnSpc>
                <a:spcPct val="100000"/>
              </a:lnSpc>
              <a:buNone/>
              <a:defRPr sz="1800"/>
            </a:lvl3pPr>
            <a:lvl4pPr marL="1371600" indent="0">
              <a:lnSpc>
                <a:spcPct val="100000"/>
              </a:lnSpc>
              <a:buNone/>
              <a:defRPr sz="1800"/>
            </a:lvl4pPr>
            <a:lvl5pPr marL="1828800" indent="0">
              <a:lnSpc>
                <a:spcPct val="100000"/>
              </a:lnSpc>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lorem ipsum</a:t>
            </a:r>
            <a:endParaRPr lang="fr-CA" dirty="0"/>
          </a:p>
        </p:txBody>
      </p:sp>
      <p:sp>
        <p:nvSpPr>
          <p:cNvPr id="24" name="Text Placeholder 23">
            <a:extLst>
              <a:ext uri="{FF2B5EF4-FFF2-40B4-BE49-F238E27FC236}">
                <a16:creationId xmlns:a16="http://schemas.microsoft.com/office/drawing/2014/main" id="{386B48B1-0C10-AE47-8E30-6A5D5ECF5DF0}"/>
              </a:ext>
            </a:extLst>
          </p:cNvPr>
          <p:cNvSpPr>
            <a:spLocks noGrp="1"/>
          </p:cNvSpPr>
          <p:nvPr>
            <p:ph type="body" sz="quarter" idx="21" hasCustomPrompt="1"/>
          </p:nvPr>
        </p:nvSpPr>
        <p:spPr>
          <a:xfrm>
            <a:off x="4344988" y="4736825"/>
            <a:ext cx="3683000" cy="298932"/>
          </a:xfrm>
        </p:spPr>
        <p:txBody>
          <a:bodyPr lIns="0" tIns="0" rIns="0" bIns="0" anchor="t" anchorCtr="0">
            <a:normAutofit/>
          </a:bodyPr>
          <a:lstStyle>
            <a:lvl1pPr marL="0" indent="0">
              <a:buNone/>
              <a:defRPr sz="2000" b="1">
                <a:solidFill>
                  <a:srgbClr val="64A70B"/>
                </a:solidFill>
              </a:defRPr>
            </a:lvl1pPr>
            <a:lvl2pPr>
              <a:defRPr b="1"/>
            </a:lvl2pPr>
            <a:lvl3pPr>
              <a:defRPr b="1"/>
            </a:lvl3pPr>
            <a:lvl4pPr>
              <a:defRPr b="1"/>
            </a:lvl4pPr>
            <a:lvl5pPr>
              <a:defRPr b="1"/>
            </a:lvl5pPr>
          </a:lstStyle>
          <a:p>
            <a:pPr lvl="0"/>
            <a:r>
              <a:rPr lang="en-US" dirty="0"/>
              <a:t>Lorem ipsum dolor sit </a:t>
            </a:r>
            <a:r>
              <a:rPr lang="en-US" dirty="0" err="1"/>
              <a:t>amet</a:t>
            </a:r>
            <a:endParaRPr lang="fr-CA" dirty="0"/>
          </a:p>
        </p:txBody>
      </p:sp>
      <p:sp>
        <p:nvSpPr>
          <p:cNvPr id="26" name="Text Placeholder 25">
            <a:extLst>
              <a:ext uri="{FF2B5EF4-FFF2-40B4-BE49-F238E27FC236}">
                <a16:creationId xmlns:a16="http://schemas.microsoft.com/office/drawing/2014/main" id="{C4E4D6C0-F9BC-C441-9FCE-712C49BAD0F0}"/>
              </a:ext>
            </a:extLst>
          </p:cNvPr>
          <p:cNvSpPr>
            <a:spLocks noGrp="1"/>
          </p:cNvSpPr>
          <p:nvPr>
            <p:ph type="body" sz="quarter" idx="22" hasCustomPrompt="1"/>
          </p:nvPr>
        </p:nvSpPr>
        <p:spPr>
          <a:xfrm>
            <a:off x="4344988" y="5219904"/>
            <a:ext cx="3683000" cy="973138"/>
          </a:xfrm>
        </p:spPr>
        <p:txBody>
          <a:bodyPr lIns="0" tIns="0" rIns="0" bIns="0">
            <a:noAutofit/>
          </a:bodyPr>
          <a:lstStyle>
            <a:lvl1pPr marL="0" indent="0">
              <a:lnSpc>
                <a:spcPct val="100000"/>
              </a:lnSpc>
              <a:buNone/>
              <a:defRPr sz="1800">
                <a:solidFill>
                  <a:srgbClr val="506478"/>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endParaRPr lang="fr-CA" dirty="0"/>
          </a:p>
        </p:txBody>
      </p:sp>
      <p:sp>
        <p:nvSpPr>
          <p:cNvPr id="28" name="Text Placeholder 27">
            <a:extLst>
              <a:ext uri="{FF2B5EF4-FFF2-40B4-BE49-F238E27FC236}">
                <a16:creationId xmlns:a16="http://schemas.microsoft.com/office/drawing/2014/main" id="{B9424586-3935-7442-92E3-2294960BF3CD}"/>
              </a:ext>
            </a:extLst>
          </p:cNvPr>
          <p:cNvSpPr>
            <a:spLocks noGrp="1"/>
          </p:cNvSpPr>
          <p:nvPr>
            <p:ph type="body" sz="quarter" idx="23" hasCustomPrompt="1"/>
          </p:nvPr>
        </p:nvSpPr>
        <p:spPr>
          <a:xfrm>
            <a:off x="8096250" y="4736826"/>
            <a:ext cx="3683000" cy="298932"/>
          </a:xfrm>
        </p:spPr>
        <p:txBody>
          <a:bodyPr lIns="0" tIns="0" rIns="0" bIns="0" anchor="t" anchorCtr="0">
            <a:normAutofit/>
          </a:bodyPr>
          <a:lstStyle>
            <a:lvl1pPr marL="0" indent="0">
              <a:buNone/>
              <a:defRPr sz="2000" b="1">
                <a:solidFill>
                  <a:srgbClr val="64A70B"/>
                </a:solidFill>
              </a:defRPr>
            </a:lvl1pPr>
          </a:lstStyle>
          <a:p>
            <a:pPr lvl="0"/>
            <a:r>
              <a:rPr lang="en-US" dirty="0"/>
              <a:t>Lorem ipsum dolor sit </a:t>
            </a:r>
            <a:r>
              <a:rPr lang="en-US" dirty="0" err="1"/>
              <a:t>amet</a:t>
            </a:r>
            <a:endParaRPr lang="fr-CA" dirty="0"/>
          </a:p>
        </p:txBody>
      </p:sp>
      <p:sp>
        <p:nvSpPr>
          <p:cNvPr id="30" name="Text Placeholder 29">
            <a:extLst>
              <a:ext uri="{FF2B5EF4-FFF2-40B4-BE49-F238E27FC236}">
                <a16:creationId xmlns:a16="http://schemas.microsoft.com/office/drawing/2014/main" id="{F22CCFB5-E3E3-974A-9DA1-92E5FC9AE321}"/>
              </a:ext>
            </a:extLst>
          </p:cNvPr>
          <p:cNvSpPr>
            <a:spLocks noGrp="1"/>
          </p:cNvSpPr>
          <p:nvPr>
            <p:ph type="body" sz="quarter" idx="24" hasCustomPrompt="1"/>
          </p:nvPr>
        </p:nvSpPr>
        <p:spPr>
          <a:xfrm>
            <a:off x="579438" y="4736826"/>
            <a:ext cx="3683000" cy="263438"/>
          </a:xfrm>
        </p:spPr>
        <p:txBody>
          <a:bodyPr lIns="0" tIns="0" rIns="0" bIns="0" anchor="t" anchorCtr="0">
            <a:normAutofit/>
          </a:bodyPr>
          <a:lstStyle>
            <a:lvl1pPr marL="0" indent="0">
              <a:buNone/>
              <a:defRPr sz="2000" b="1">
                <a:solidFill>
                  <a:srgbClr val="64A70B"/>
                </a:solidFill>
              </a:defRPr>
            </a:lvl1pPr>
          </a:lstStyle>
          <a:p>
            <a:pPr lvl="0"/>
            <a:r>
              <a:rPr lang="en-US" dirty="0"/>
              <a:t>Lorem ipsum</a:t>
            </a:r>
            <a:endParaRPr lang="fr-CA" dirty="0"/>
          </a:p>
        </p:txBody>
      </p:sp>
      <p:sp>
        <p:nvSpPr>
          <p:cNvPr id="32" name="Text Placeholder 31">
            <a:extLst>
              <a:ext uri="{FF2B5EF4-FFF2-40B4-BE49-F238E27FC236}">
                <a16:creationId xmlns:a16="http://schemas.microsoft.com/office/drawing/2014/main" id="{17B03DB0-E524-4640-BEBD-1B6AAB79599B}"/>
              </a:ext>
            </a:extLst>
          </p:cNvPr>
          <p:cNvSpPr>
            <a:spLocks noGrp="1"/>
          </p:cNvSpPr>
          <p:nvPr>
            <p:ph type="body" sz="quarter" idx="25" hasCustomPrompt="1"/>
          </p:nvPr>
        </p:nvSpPr>
        <p:spPr>
          <a:xfrm>
            <a:off x="8096250" y="5219903"/>
            <a:ext cx="3683000" cy="973139"/>
          </a:xfrm>
        </p:spPr>
        <p:txBody>
          <a:bodyPr lIns="0" tIns="0" rIns="0" bIns="0" anchor="t" anchorCtr="0">
            <a:normAutofit/>
          </a:bodyPr>
          <a:lstStyle>
            <a:lvl1pPr marL="0" indent="0">
              <a:lnSpc>
                <a:spcPct val="100000"/>
              </a:lnSpc>
              <a:buNone/>
              <a:defRPr sz="1800">
                <a:solidFill>
                  <a:srgbClr val="506478"/>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endParaRPr lang="en-US" dirty="0"/>
          </a:p>
          <a:p>
            <a:pPr lvl="0"/>
            <a:endParaRPr lang="en-US" dirty="0"/>
          </a:p>
        </p:txBody>
      </p:sp>
      <p:grpSp>
        <p:nvGrpSpPr>
          <p:cNvPr id="20" name="Group 19">
            <a:extLst>
              <a:ext uri="{FF2B5EF4-FFF2-40B4-BE49-F238E27FC236}">
                <a16:creationId xmlns:a16="http://schemas.microsoft.com/office/drawing/2014/main" id="{0735B09F-1610-4982-8897-712C1D3E724C}"/>
              </a:ext>
            </a:extLst>
          </p:cNvPr>
          <p:cNvGrpSpPr/>
          <p:nvPr userDrawn="1"/>
        </p:nvGrpSpPr>
        <p:grpSpPr>
          <a:xfrm>
            <a:off x="117512" y="-1"/>
            <a:ext cx="1431851" cy="1080655"/>
            <a:chOff x="117512" y="-1"/>
            <a:chExt cx="1431851" cy="1080655"/>
          </a:xfrm>
        </p:grpSpPr>
        <p:sp>
          <p:nvSpPr>
            <p:cNvPr id="21" name="Rectangle 20">
              <a:extLst>
                <a:ext uri="{FF2B5EF4-FFF2-40B4-BE49-F238E27FC236}">
                  <a16:creationId xmlns:a16="http://schemas.microsoft.com/office/drawing/2014/main" id="{8B8ED6DE-C959-4057-ADDA-4A85029270E9}"/>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B972D8DB-C6F1-4CCA-AC31-D07036B163CC}"/>
                </a:ext>
              </a:extLst>
            </p:cNvPr>
            <p:cNvPicPr>
              <a:picLocks noChangeAspect="1"/>
            </p:cNvPicPr>
            <p:nvPr userDrawn="1"/>
          </p:nvPicPr>
          <p:blipFill>
            <a:blip r:embed="rId2"/>
            <a:stretch>
              <a:fillRect/>
            </a:stretch>
          </p:blipFill>
          <p:spPr>
            <a:xfrm>
              <a:off x="264995" y="216460"/>
              <a:ext cx="1114512" cy="647731"/>
            </a:xfrm>
            <a:prstGeom prst="rect">
              <a:avLst/>
            </a:prstGeom>
          </p:spPr>
        </p:pic>
      </p:grpSp>
      <p:sp>
        <p:nvSpPr>
          <p:cNvPr id="25" name="Espace réservé du numéro de diapositive 3">
            <a:extLst>
              <a:ext uri="{FF2B5EF4-FFF2-40B4-BE49-F238E27FC236}">
                <a16:creationId xmlns:a16="http://schemas.microsoft.com/office/drawing/2014/main" id="{EAB68617-CE1A-48F6-8CBB-16A76EE4D290}"/>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3455862548"/>
      </p:ext>
    </p:extLst>
  </p:cSld>
  <p:clrMapOvr>
    <a:masterClrMapping/>
  </p:clrMapOvr>
  <p:extLst>
    <p:ext uri="{DCECCB84-F9BA-43D5-87BE-67443E8EF086}">
      <p15:sldGuideLst xmlns:p15="http://schemas.microsoft.com/office/powerpoint/2012/main">
        <p15:guide id="1" orient="horz" pos="2160">
          <p15:clr>
            <a:srgbClr val="FBAE40"/>
          </p15:clr>
        </p15:guide>
        <p15:guide id="2" pos="3863" userDrawn="1">
          <p15:clr>
            <a:srgbClr val="FBAE40"/>
          </p15:clr>
        </p15:guide>
        <p15:guide id="3" pos="1050">
          <p15:clr>
            <a:srgbClr val="FBAE40"/>
          </p15:clr>
        </p15:guide>
        <p15:guide id="4" orient="horz" pos="595">
          <p15:clr>
            <a:srgbClr val="FBAE40"/>
          </p15:clr>
        </p15:guide>
        <p15:guide id="5" pos="7446">
          <p15:clr>
            <a:srgbClr val="FBAE40"/>
          </p15:clr>
        </p15:guide>
        <p15:guide id="6" orient="horz" pos="297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PHOTO+TITRE_IMAGE+TITL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654175" y="4192818"/>
            <a:ext cx="842645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666875" y="5203515"/>
            <a:ext cx="10153650" cy="1152835"/>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5" name="Picture Placeholder 4">
            <a:extLst>
              <a:ext uri="{FF2B5EF4-FFF2-40B4-BE49-F238E27FC236}">
                <a16:creationId xmlns:a16="http://schemas.microsoft.com/office/drawing/2014/main" id="{0625C287-C405-934F-A126-E23F66FD408C}"/>
              </a:ext>
            </a:extLst>
          </p:cNvPr>
          <p:cNvSpPr>
            <a:spLocks noGrp="1"/>
          </p:cNvSpPr>
          <p:nvPr>
            <p:ph type="pic" sz="quarter" idx="15"/>
          </p:nvPr>
        </p:nvSpPr>
        <p:spPr>
          <a:xfrm>
            <a:off x="0" y="0"/>
            <a:ext cx="12192000" cy="3859213"/>
          </a:xfrm>
        </p:spPr>
        <p:txBody>
          <a:bodyPr/>
          <a:lstStyle/>
          <a:p>
            <a:endParaRPr lang="fr-CA" dirty="0"/>
          </a:p>
        </p:txBody>
      </p:sp>
      <p:sp>
        <p:nvSpPr>
          <p:cNvPr id="9" name="Espace réservé du numéro de diapositive 3">
            <a:extLst>
              <a:ext uri="{FF2B5EF4-FFF2-40B4-BE49-F238E27FC236}">
                <a16:creationId xmlns:a16="http://schemas.microsoft.com/office/drawing/2014/main" id="{9AB84419-2CB9-482C-9C6B-0F3FE1155E9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7" name="Group 6">
            <a:extLst>
              <a:ext uri="{FF2B5EF4-FFF2-40B4-BE49-F238E27FC236}">
                <a16:creationId xmlns:a16="http://schemas.microsoft.com/office/drawing/2014/main" id="{C1CCCC3E-CE53-4F19-8F0D-95A6F340E17D}"/>
              </a:ext>
            </a:extLst>
          </p:cNvPr>
          <p:cNvGrpSpPr/>
          <p:nvPr userDrawn="1"/>
        </p:nvGrpSpPr>
        <p:grpSpPr>
          <a:xfrm>
            <a:off x="117512" y="-1"/>
            <a:ext cx="1431851" cy="1080655"/>
            <a:chOff x="117512" y="-1"/>
            <a:chExt cx="1431851" cy="1080655"/>
          </a:xfrm>
        </p:grpSpPr>
        <p:sp>
          <p:nvSpPr>
            <p:cNvPr id="10" name="Rectangle 9">
              <a:extLst>
                <a:ext uri="{FF2B5EF4-FFF2-40B4-BE49-F238E27FC236}">
                  <a16:creationId xmlns:a16="http://schemas.microsoft.com/office/drawing/2014/main" id="{D1AA685B-3840-471E-9A19-CB4AB4D12297}"/>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C057477-3A64-4BA4-8EEB-5D88BADB3BC9}"/>
                </a:ext>
              </a:extLst>
            </p:cNvPr>
            <p:cNvPicPr>
              <a:picLocks noChangeAspect="1"/>
            </p:cNvPicPr>
            <p:nvPr userDrawn="1"/>
          </p:nvPicPr>
          <p:blipFill>
            <a:blip r:embed="rId2"/>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18074656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guide id="6" orient="horz" pos="286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 3-CHIFFRES_3-NUMBERS">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797050"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797049" y="5073491"/>
            <a:ext cx="3060000" cy="899446"/>
          </a:xfrm>
        </p:spPr>
        <p:txBody>
          <a:bodyPr lIns="0" tIns="0" rIns="0" bIns="0" anchor="t" anchorCtr="0">
            <a:noAutofit/>
          </a:bodyPr>
          <a:lstStyle>
            <a:lvl1pPr marL="0" indent="0">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endParaRPr lang="fr-CA" dirty="0"/>
          </a:p>
        </p:txBody>
      </p:sp>
      <p:sp>
        <p:nvSpPr>
          <p:cNvPr id="6" name="Text Placeholder 5">
            <a:extLst>
              <a:ext uri="{FF2B5EF4-FFF2-40B4-BE49-F238E27FC236}">
                <a16:creationId xmlns:a16="http://schemas.microsoft.com/office/drawing/2014/main" id="{9224CFEF-4470-B34E-AE94-C63FD6B68FCC}"/>
              </a:ext>
            </a:extLst>
          </p:cNvPr>
          <p:cNvSpPr>
            <a:spLocks noGrp="1"/>
          </p:cNvSpPr>
          <p:nvPr>
            <p:ph type="body" sz="quarter" idx="15" hasCustomPrompt="1"/>
          </p:nvPr>
        </p:nvSpPr>
        <p:spPr>
          <a:xfrm>
            <a:off x="1797050" y="1784393"/>
            <a:ext cx="8426450" cy="810948"/>
          </a:xfrm>
        </p:spPr>
        <p:txBody>
          <a:bodyPr lIns="0" tIns="0" rIns="0" bIns="0" anchor="t" anchorCtr="0">
            <a:normAutofit/>
          </a:bodyPr>
          <a:lstStyle>
            <a:lvl1pPr marL="0" indent="0">
              <a:lnSpc>
                <a:spcPct val="120000"/>
              </a:lnSpc>
              <a:buNone/>
              <a:defRPr sz="2200" b="0">
                <a:solidFill>
                  <a:srgbClr val="323C4B"/>
                </a:solidFill>
              </a:defRPr>
            </a:lvl1pPr>
          </a:lstStyle>
          <a:p>
            <a:pPr lvl="0"/>
            <a:r>
              <a:rPr lang="en-US" dirty="0"/>
              <a:t>Ut </a:t>
            </a:r>
            <a:r>
              <a:rPr lang="en-US" dirty="0" err="1"/>
              <a:t>nisl</a:t>
            </a:r>
            <a:r>
              <a:rPr lang="en-US" dirty="0"/>
              <a:t> </a:t>
            </a:r>
            <a:r>
              <a:rPr lang="en-US" dirty="0" err="1"/>
              <a:t>turpis</a:t>
            </a:r>
            <a:r>
              <a:rPr lang="en-US" dirty="0"/>
              <a:t>, </a:t>
            </a:r>
            <a:r>
              <a:rPr lang="en-US" dirty="0" err="1"/>
              <a:t>aliquam</a:t>
            </a:r>
            <a:r>
              <a:rPr lang="en-US" dirty="0"/>
              <a:t> </a:t>
            </a:r>
            <a:r>
              <a:rPr lang="en-US" dirty="0" err="1"/>
              <a:t>nec</a:t>
            </a:r>
            <a:r>
              <a:rPr lang="en-US" dirty="0"/>
              <a:t> tempus </a:t>
            </a:r>
            <a:r>
              <a:rPr lang="en-US" dirty="0" err="1"/>
              <a:t>sodales</a:t>
            </a:r>
            <a:r>
              <a:rPr lang="en-US" dirty="0"/>
              <a:t>, </a:t>
            </a:r>
            <a:r>
              <a:rPr lang="en-US" dirty="0" err="1"/>
              <a:t>aliquet</a:t>
            </a:r>
            <a:r>
              <a:rPr lang="en-US" dirty="0"/>
              <a:t> sit </a:t>
            </a:r>
            <a:r>
              <a:rPr lang="en-US" dirty="0" err="1"/>
              <a:t>amet</a:t>
            </a:r>
            <a:r>
              <a:rPr lang="en-US" dirty="0"/>
              <a:t> </a:t>
            </a:r>
            <a:r>
              <a:rPr lang="en-US" dirty="0" err="1"/>
              <a:t>nulla</a:t>
            </a:r>
            <a:r>
              <a:rPr lang="en-US" dirty="0"/>
              <a:t>. </a:t>
            </a:r>
            <a:r>
              <a:rPr lang="en-US" dirty="0" err="1"/>
              <a:t>Phasellus</a:t>
            </a:r>
            <a:r>
              <a:rPr lang="en-US" dirty="0"/>
              <a:t> </a:t>
            </a:r>
            <a:r>
              <a:rPr lang="en-US" dirty="0" err="1"/>
              <a:t>hendrerit</a:t>
            </a:r>
            <a:r>
              <a:rPr lang="en-US" dirty="0"/>
              <a:t>, </a:t>
            </a:r>
            <a:r>
              <a:rPr lang="en-US" dirty="0" err="1"/>
              <a:t>elit</a:t>
            </a:r>
            <a:r>
              <a:rPr lang="en-US" dirty="0"/>
              <a:t> </a:t>
            </a:r>
            <a:r>
              <a:rPr lang="en-US" dirty="0" err="1"/>
              <a:t>sed</a:t>
            </a:r>
            <a:r>
              <a:rPr lang="en-US" dirty="0"/>
              <a:t> convallis semper, mi </a:t>
            </a:r>
            <a:r>
              <a:rPr lang="en-US" dirty="0" err="1"/>
              <a:t>eros</a:t>
            </a:r>
            <a:r>
              <a:rPr lang="en-US" dirty="0"/>
              <a:t> </a:t>
            </a:r>
            <a:r>
              <a:rPr lang="en-US" dirty="0" err="1"/>
              <a:t>tempor</a:t>
            </a:r>
            <a:endParaRPr lang="en-US" dirty="0"/>
          </a:p>
        </p:txBody>
      </p:sp>
      <p:sp>
        <p:nvSpPr>
          <p:cNvPr id="25" name="Text Placeholder 24">
            <a:extLst>
              <a:ext uri="{FF2B5EF4-FFF2-40B4-BE49-F238E27FC236}">
                <a16:creationId xmlns:a16="http://schemas.microsoft.com/office/drawing/2014/main" id="{B63314F8-9498-FE49-9EEC-F8E118309955}"/>
              </a:ext>
            </a:extLst>
          </p:cNvPr>
          <p:cNvSpPr>
            <a:spLocks noGrp="1"/>
          </p:cNvSpPr>
          <p:nvPr>
            <p:ph type="body" sz="quarter" idx="16" hasCustomPrompt="1"/>
          </p:nvPr>
        </p:nvSpPr>
        <p:spPr>
          <a:xfrm>
            <a:off x="5032026" y="3070111"/>
            <a:ext cx="3060000" cy="734751"/>
          </a:xfrm>
        </p:spPr>
        <p:txBody>
          <a:bodyPr lIns="0" tIns="0" rIns="0" bIns="0" anchor="t" anchorCtr="0">
            <a:noAutofit/>
          </a:bodyPr>
          <a:lstStyle>
            <a:lvl1pPr marL="0" indent="0" algn="l">
              <a:buNone/>
              <a:defRPr sz="6700" b="1">
                <a:solidFill>
                  <a:srgbClr val="64A70B"/>
                </a:solidFill>
              </a:defRPr>
            </a:lvl1pPr>
          </a:lstStyle>
          <a:p>
            <a:pPr lvl="0"/>
            <a:r>
              <a:rPr lang="en-US" dirty="0"/>
              <a:t>0000</a:t>
            </a:r>
            <a:endParaRPr lang="fr-CA" dirty="0"/>
          </a:p>
        </p:txBody>
      </p:sp>
      <p:sp>
        <p:nvSpPr>
          <p:cNvPr id="27" name="Text Placeholder 26">
            <a:extLst>
              <a:ext uri="{FF2B5EF4-FFF2-40B4-BE49-F238E27FC236}">
                <a16:creationId xmlns:a16="http://schemas.microsoft.com/office/drawing/2014/main" id="{50EAB8B6-F5BF-7B46-AF4C-5E205113C7AB}"/>
              </a:ext>
            </a:extLst>
          </p:cNvPr>
          <p:cNvSpPr>
            <a:spLocks noGrp="1"/>
          </p:cNvSpPr>
          <p:nvPr>
            <p:ph type="body" sz="quarter" idx="17" hasCustomPrompt="1"/>
          </p:nvPr>
        </p:nvSpPr>
        <p:spPr>
          <a:xfrm>
            <a:off x="8223250" y="3070111"/>
            <a:ext cx="3060000" cy="719252"/>
          </a:xfrm>
        </p:spPr>
        <p:txBody>
          <a:bodyPr lIns="0" tIns="0" rIns="0" bIns="0" anchor="t" anchorCtr="0">
            <a:noAutofit/>
          </a:bodyPr>
          <a:lstStyle>
            <a:lvl1pPr marL="0" indent="0">
              <a:buNone/>
              <a:defRPr sz="6700" b="1">
                <a:solidFill>
                  <a:srgbClr val="64A70B"/>
                </a:solidFill>
              </a:defRPr>
            </a:lvl1pPr>
          </a:lstStyle>
          <a:p>
            <a:pPr lvl="0"/>
            <a:r>
              <a:rPr lang="en-US" dirty="0"/>
              <a:t>0000</a:t>
            </a:r>
            <a:endParaRPr lang="fr-CA"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5032026" y="5073491"/>
            <a:ext cx="3060000" cy="899446"/>
          </a:xfrm>
        </p:spPr>
        <p:txBody>
          <a:bodyPr lIns="0" tIns="0" rIns="0" bIns="0">
            <a:noAutofit/>
          </a:bodyPr>
          <a:lstStyle>
            <a:lvl1pPr marL="0" indent="0">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8223250" y="5049838"/>
            <a:ext cx="3060000" cy="923099"/>
          </a:xfrm>
        </p:spPr>
        <p:txBody>
          <a:bodyPr lIns="0" tIns="0" rIns="0" bIns="0">
            <a:noAutofit/>
          </a:bodyPr>
          <a:lstStyle>
            <a:lvl1pPr marL="0" indent="0">
              <a:lnSpc>
                <a:spcPct val="15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5" name="Text Placeholder 4">
            <a:extLst>
              <a:ext uri="{FF2B5EF4-FFF2-40B4-BE49-F238E27FC236}">
                <a16:creationId xmlns:a16="http://schemas.microsoft.com/office/drawing/2014/main" id="{BE2BAAA3-C9A4-DB4E-8081-6F80FDE6BAC2}"/>
              </a:ext>
            </a:extLst>
          </p:cNvPr>
          <p:cNvSpPr>
            <a:spLocks noGrp="1"/>
          </p:cNvSpPr>
          <p:nvPr>
            <p:ph type="body" sz="quarter" idx="20" hasCustomPrompt="1"/>
          </p:nvPr>
        </p:nvSpPr>
        <p:spPr>
          <a:xfrm>
            <a:off x="1797049" y="3053974"/>
            <a:ext cx="3060000" cy="750888"/>
          </a:xfrm>
        </p:spPr>
        <p:txBody>
          <a:bodyPr lIns="0" tIns="0" rIns="0" bIns="0">
            <a:noAutofit/>
          </a:bodyPr>
          <a:lstStyle>
            <a:lvl1pPr marL="0" indent="0">
              <a:buNone/>
              <a:defRPr sz="6700" b="1">
                <a:solidFill>
                  <a:srgbClr val="64A70B"/>
                </a:solidFill>
              </a:defRPr>
            </a:lvl1pPr>
          </a:lstStyle>
          <a:p>
            <a:pPr lvl="0"/>
            <a:r>
              <a:rPr lang="en-US" dirty="0"/>
              <a:t>0000</a:t>
            </a:r>
            <a:endParaRPr lang="fr-CA" dirty="0"/>
          </a:p>
        </p:txBody>
      </p:sp>
      <p:sp>
        <p:nvSpPr>
          <p:cNvPr id="14" name="Text Placeholder 13">
            <a:extLst>
              <a:ext uri="{FF2B5EF4-FFF2-40B4-BE49-F238E27FC236}">
                <a16:creationId xmlns:a16="http://schemas.microsoft.com/office/drawing/2014/main" id="{6B71A9AA-75CE-8241-A6B0-8030017C0FBD}"/>
              </a:ext>
            </a:extLst>
          </p:cNvPr>
          <p:cNvSpPr>
            <a:spLocks noGrp="1"/>
          </p:cNvSpPr>
          <p:nvPr>
            <p:ph type="body" sz="quarter" idx="21" hasCustomPrompt="1"/>
          </p:nvPr>
        </p:nvSpPr>
        <p:spPr>
          <a:xfrm>
            <a:off x="1797049" y="4187299"/>
            <a:ext cx="3060000" cy="341608"/>
          </a:xfrm>
        </p:spPr>
        <p:txBody>
          <a:bodyPr lIns="0" tIns="0" rIns="0" bIns="0" anchor="t" anchorCtr="0">
            <a:noAutofit/>
          </a:bodyPr>
          <a:lstStyle>
            <a:lvl1pPr marL="0" indent="0">
              <a:buNone/>
              <a:defRPr sz="2400" b="1" cap="all" baseline="0">
                <a:solidFill>
                  <a:srgbClr val="286920"/>
                </a:solidFill>
              </a:defRPr>
            </a:lvl1pPr>
            <a:lvl2pPr>
              <a:defRPr sz="2400"/>
            </a:lvl2pPr>
            <a:lvl3pPr>
              <a:defRPr sz="2400"/>
            </a:lvl3pPr>
            <a:lvl4pPr>
              <a:defRPr sz="2400"/>
            </a:lvl4pPr>
            <a:lvl5pPr>
              <a:defRPr sz="2400"/>
            </a:lvl5pPr>
          </a:lstStyle>
          <a:p>
            <a:pPr lvl="0"/>
            <a:r>
              <a:rPr lang="en-US" dirty="0"/>
              <a:t>MESSAGES</a:t>
            </a:r>
          </a:p>
        </p:txBody>
      </p:sp>
      <p:sp>
        <p:nvSpPr>
          <p:cNvPr id="19" name="Text Placeholder 18">
            <a:extLst>
              <a:ext uri="{FF2B5EF4-FFF2-40B4-BE49-F238E27FC236}">
                <a16:creationId xmlns:a16="http://schemas.microsoft.com/office/drawing/2014/main" id="{18C63D3C-1A3E-934C-A4AD-1735E37E9109}"/>
              </a:ext>
            </a:extLst>
          </p:cNvPr>
          <p:cNvSpPr>
            <a:spLocks noGrp="1"/>
          </p:cNvSpPr>
          <p:nvPr>
            <p:ph type="body" sz="quarter" idx="22" hasCustomPrompt="1"/>
          </p:nvPr>
        </p:nvSpPr>
        <p:spPr>
          <a:xfrm>
            <a:off x="5032026" y="4187299"/>
            <a:ext cx="3060000" cy="342066"/>
          </a:xfrm>
        </p:spPr>
        <p:txBody>
          <a:bodyPr lIns="0" tIns="0" rIns="0" bIns="0" anchor="t" anchorCtr="0">
            <a:normAutofit/>
          </a:bodyPr>
          <a:lstStyle>
            <a:lvl1pPr marL="0" indent="0">
              <a:buNone/>
              <a:defRPr sz="2400" b="1" cap="all" baseline="0">
                <a:solidFill>
                  <a:srgbClr val="286920"/>
                </a:solidFill>
              </a:defRPr>
            </a:lvl1pPr>
          </a:lstStyle>
          <a:p>
            <a:pPr lvl="0"/>
            <a:r>
              <a:rPr lang="en-US" dirty="0"/>
              <a:t>MESSAGES </a:t>
            </a:r>
            <a:endParaRPr lang="fr-CA" dirty="0"/>
          </a:p>
        </p:txBody>
      </p:sp>
      <p:sp>
        <p:nvSpPr>
          <p:cNvPr id="24" name="Text Placeholder 23">
            <a:extLst>
              <a:ext uri="{FF2B5EF4-FFF2-40B4-BE49-F238E27FC236}">
                <a16:creationId xmlns:a16="http://schemas.microsoft.com/office/drawing/2014/main" id="{0136058A-730E-534E-A21F-CA1EAA2D0580}"/>
              </a:ext>
            </a:extLst>
          </p:cNvPr>
          <p:cNvSpPr>
            <a:spLocks noGrp="1"/>
          </p:cNvSpPr>
          <p:nvPr>
            <p:ph type="body" sz="quarter" idx="23" hasCustomPrompt="1"/>
          </p:nvPr>
        </p:nvSpPr>
        <p:spPr>
          <a:xfrm>
            <a:off x="8223250" y="4187300"/>
            <a:ext cx="3060000" cy="376740"/>
          </a:xfrm>
        </p:spPr>
        <p:txBody>
          <a:bodyPr lIns="0" tIns="0" rIns="0" bIns="0" anchor="t" anchorCtr="0">
            <a:normAutofit/>
          </a:bodyPr>
          <a:lstStyle>
            <a:lvl1pPr marL="0" indent="0">
              <a:buNone/>
              <a:defRPr sz="2400" b="1" cap="all" baseline="0">
                <a:solidFill>
                  <a:srgbClr val="286920"/>
                </a:solidFill>
              </a:defRPr>
            </a:lvl1pPr>
          </a:lstStyle>
          <a:p>
            <a:pPr lvl="0"/>
            <a:r>
              <a:rPr lang="en-US" dirty="0"/>
              <a:t>MESSAGES</a:t>
            </a:r>
            <a:endParaRPr lang="fr-CA" dirty="0"/>
          </a:p>
        </p:txBody>
      </p:sp>
      <p:grpSp>
        <p:nvGrpSpPr>
          <p:cNvPr id="18" name="Group 17">
            <a:extLst>
              <a:ext uri="{FF2B5EF4-FFF2-40B4-BE49-F238E27FC236}">
                <a16:creationId xmlns:a16="http://schemas.microsoft.com/office/drawing/2014/main" id="{8230E321-2C0E-4F03-B8B4-5A593CFC7DB8}"/>
              </a:ext>
            </a:extLst>
          </p:cNvPr>
          <p:cNvGrpSpPr/>
          <p:nvPr userDrawn="1"/>
        </p:nvGrpSpPr>
        <p:grpSpPr>
          <a:xfrm>
            <a:off x="117512" y="-1"/>
            <a:ext cx="1431851" cy="1080655"/>
            <a:chOff x="117512" y="-1"/>
            <a:chExt cx="1431851" cy="1080655"/>
          </a:xfrm>
        </p:grpSpPr>
        <p:sp>
          <p:nvSpPr>
            <p:cNvPr id="20" name="Rectangle 19">
              <a:extLst>
                <a:ext uri="{FF2B5EF4-FFF2-40B4-BE49-F238E27FC236}">
                  <a16:creationId xmlns:a16="http://schemas.microsoft.com/office/drawing/2014/main" id="{B2CB8620-5F7D-4481-8B94-71E9CA2DA126}"/>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863A5466-8370-44CC-8257-F98F8EF55896}"/>
                </a:ext>
              </a:extLst>
            </p:cNvPr>
            <p:cNvPicPr>
              <a:picLocks noChangeAspect="1"/>
            </p:cNvPicPr>
            <p:nvPr userDrawn="1"/>
          </p:nvPicPr>
          <p:blipFill>
            <a:blip r:embed="rId2"/>
            <a:stretch>
              <a:fillRect/>
            </a:stretch>
          </p:blipFill>
          <p:spPr>
            <a:xfrm>
              <a:off x="264995" y="216460"/>
              <a:ext cx="1114512" cy="647731"/>
            </a:xfrm>
            <a:prstGeom prst="rect">
              <a:avLst/>
            </a:prstGeom>
          </p:spPr>
        </p:pic>
      </p:grpSp>
      <p:sp>
        <p:nvSpPr>
          <p:cNvPr id="23" name="Espace réservé du numéro de diapositive 3">
            <a:extLst>
              <a:ext uri="{FF2B5EF4-FFF2-40B4-BE49-F238E27FC236}">
                <a16:creationId xmlns:a16="http://schemas.microsoft.com/office/drawing/2014/main" id="{82CB9090-AC83-4159-917F-254FA0A5CC40}"/>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2218701028"/>
      </p:ext>
    </p:extLst>
  </p:cSld>
  <p:clrMapOvr>
    <a:masterClrMapping/>
  </p:clrMapOvr>
  <p:extLst>
    <p:ext uri="{DCECCB84-F9BA-43D5-87BE-67443E8EF086}">
      <p15:sldGuideLst xmlns:p15="http://schemas.microsoft.com/office/powerpoint/2012/main">
        <p15:guide id="1" orient="horz" pos="2387" userDrawn="1">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userDrawn="1">
          <p15:clr>
            <a:srgbClr val="FBAE40"/>
          </p15:clr>
        </p15:guide>
        <p15:guide id="9" orient="horz" pos="2001">
          <p15:clr>
            <a:srgbClr val="FBAE40"/>
          </p15:clr>
        </p15:guide>
        <p15:guide id="10" orient="horz" pos="2659" userDrawn="1">
          <p15:clr>
            <a:srgbClr val="FBAE40"/>
          </p15:clr>
        </p15:guide>
        <p15:guide id="11" orient="horz" pos="31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GROS-CHIFFRE_BOLD-NUMBER">
    <p:spTree>
      <p:nvGrpSpPr>
        <p:cNvPr id="1" name=""/>
        <p:cNvGrpSpPr/>
        <p:nvPr/>
      </p:nvGrpSpPr>
      <p:grpSpPr>
        <a:xfrm>
          <a:off x="0" y="0"/>
          <a:ext cx="0" cy="0"/>
          <a:chOff x="0" y="0"/>
          <a:chExt cx="0" cy="0"/>
        </a:xfrm>
      </p:grpSpPr>
      <p:pic>
        <p:nvPicPr>
          <p:cNvPr id="18" name="Image 4">
            <a:extLst>
              <a:ext uri="{FF2B5EF4-FFF2-40B4-BE49-F238E27FC236}">
                <a16:creationId xmlns:a16="http://schemas.microsoft.com/office/drawing/2014/main" id="{140747FD-4F4A-F144-9385-A0E2AD3FF1E2}"/>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grpSp>
        <p:nvGrpSpPr>
          <p:cNvPr id="10" name="Group 9">
            <a:extLst>
              <a:ext uri="{FF2B5EF4-FFF2-40B4-BE49-F238E27FC236}">
                <a16:creationId xmlns:a16="http://schemas.microsoft.com/office/drawing/2014/main" id="{C975ACD0-6264-4850-8284-7588A5886D4A}"/>
              </a:ext>
            </a:extLst>
          </p:cNvPr>
          <p:cNvGrpSpPr/>
          <p:nvPr userDrawn="1"/>
        </p:nvGrpSpPr>
        <p:grpSpPr>
          <a:xfrm>
            <a:off x="117512" y="-1"/>
            <a:ext cx="1431851" cy="1080655"/>
            <a:chOff x="117512" y="-1"/>
            <a:chExt cx="1431851" cy="1080655"/>
          </a:xfrm>
        </p:grpSpPr>
        <p:sp>
          <p:nvSpPr>
            <p:cNvPr id="15" name="Rectangle 14">
              <a:extLst>
                <a:ext uri="{FF2B5EF4-FFF2-40B4-BE49-F238E27FC236}">
                  <a16:creationId xmlns:a16="http://schemas.microsoft.com/office/drawing/2014/main" id="{D21D40F3-AABA-4C12-BBB7-F45A90A076FA}"/>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64712EC4-7319-4E09-9DE7-8EF1D3D59EDD}"/>
                </a:ext>
              </a:extLst>
            </p:cNvPr>
            <p:cNvPicPr>
              <a:picLocks noChangeAspect="1"/>
            </p:cNvPicPr>
            <p:nvPr userDrawn="1"/>
          </p:nvPicPr>
          <p:blipFill>
            <a:blip r:embed="rId4"/>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3233240419"/>
      </p:ext>
    </p:extLst>
  </p:cSld>
  <p:clrMapOvr>
    <a:masterClrMapping/>
  </p:clrMapOvr>
  <p:extLst>
    <p:ext uri="{DCECCB84-F9BA-43D5-87BE-67443E8EF086}">
      <p15:sldGuideLst xmlns:p15="http://schemas.microsoft.com/office/powerpoint/2012/main">
        <p15:guide id="1" orient="horz" pos="3952" userDrawn="1">
          <p15:clr>
            <a:srgbClr val="FBAE40"/>
          </p15:clr>
        </p15:guide>
        <p15:guide id="2" pos="3840">
          <p15:clr>
            <a:srgbClr val="FBAE40"/>
          </p15:clr>
        </p15:guide>
        <p15:guide id="3" orient="horz" pos="1661" userDrawn="1">
          <p15:clr>
            <a:srgbClr val="FBAE40"/>
          </p15:clr>
        </p15:guide>
        <p15:guide id="4" pos="3659">
          <p15:clr>
            <a:srgbClr val="FBAE40"/>
          </p15:clr>
        </p15:guide>
        <p15:guide id="5" pos="7446">
          <p15:clr>
            <a:srgbClr val="FBAE40"/>
          </p15:clr>
        </p15:guide>
        <p15:guide id="6" orient="horz" pos="232">
          <p15:clr>
            <a:srgbClr val="FBAE40"/>
          </p15:clr>
        </p15:guide>
        <p15:guide id="7" orient="horz" pos="4088">
          <p15:clr>
            <a:srgbClr val="FBAE40"/>
          </p15:clr>
        </p15:guide>
        <p15:guide id="8" pos="234">
          <p15:clr>
            <a:srgbClr val="FBAE40"/>
          </p15:clr>
        </p15:guide>
        <p15:guide id="9" pos="717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 4-SECTIONS">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797050"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23923" y="3440547"/>
            <a:ext cx="3517200" cy="2906277"/>
          </a:xfrm>
        </p:spPr>
        <p:txBody>
          <a:bodyPr lIns="0" tIns="0" rIns="0" bIns="0" anchor="t" anchorCtr="0">
            <a:noAutofit/>
          </a:bodyPr>
          <a:lstStyle>
            <a:lvl1pPr marL="0" indent="0">
              <a:lnSpc>
                <a:spcPct val="150000"/>
              </a:lnSpc>
              <a:buNone/>
              <a:defRPr sz="16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At </a:t>
            </a:r>
            <a:r>
              <a:rPr lang="en-US" dirty="0" err="1"/>
              <a:t>vero</a:t>
            </a:r>
            <a:r>
              <a:rPr lang="en-US" dirty="0"/>
              <a:t> </a:t>
            </a:r>
            <a:r>
              <a:rPr lang="en-US" dirty="0" err="1"/>
              <a:t>eos</a:t>
            </a:r>
            <a:r>
              <a:rPr lang="en-US" dirty="0"/>
              <a:t> et </a:t>
            </a:r>
            <a:r>
              <a:rPr lang="en-US" dirty="0" err="1"/>
              <a:t>accusamus</a:t>
            </a:r>
            <a:r>
              <a:rPr lang="en-US" dirty="0"/>
              <a:t> et </a:t>
            </a:r>
            <a:r>
              <a:rPr lang="en-US" dirty="0" err="1"/>
              <a:t>iusto</a:t>
            </a:r>
            <a:r>
              <a:rPr lang="en-US" dirty="0"/>
              <a:t> </a:t>
            </a:r>
            <a:r>
              <a:rPr lang="en-US" dirty="0" err="1"/>
              <a:t>odio</a:t>
            </a:r>
            <a:r>
              <a:rPr lang="en-US" dirty="0"/>
              <a:t> </a:t>
            </a:r>
            <a:r>
              <a:rPr lang="en-US" dirty="0" err="1"/>
              <a:t>ducimus</a:t>
            </a:r>
            <a:r>
              <a:rPr lang="en-US" dirty="0"/>
              <a:t> qui </a:t>
            </a:r>
            <a:r>
              <a:rPr lang="en-US" dirty="0" err="1"/>
              <a:t>blanditiis</a:t>
            </a:r>
            <a:r>
              <a:rPr lang="en-US" dirty="0"/>
              <a:t> </a:t>
            </a:r>
            <a:r>
              <a:rPr lang="en-US" dirty="0" err="1"/>
              <a:t>praesentium</a:t>
            </a:r>
            <a:r>
              <a:rPr lang="en-US" dirty="0"/>
              <a:t> </a:t>
            </a:r>
            <a:r>
              <a:rPr lang="en-US" dirty="0" err="1"/>
              <a:t>voluptatum</a:t>
            </a:r>
            <a:endParaRPr lang="en-US" dirty="0"/>
          </a:p>
          <a:p>
            <a:pPr lvl="0"/>
            <a:endParaRPr lang="en-US" dirty="0"/>
          </a:p>
          <a:p>
            <a:pPr lvl="0"/>
            <a:r>
              <a:rPr lang="en-US" dirty="0"/>
              <a:t>Nam libero tempore, cum </a:t>
            </a:r>
            <a:r>
              <a:rPr lang="en-US" dirty="0" err="1"/>
              <a:t>soluta</a:t>
            </a:r>
            <a:r>
              <a:rPr lang="en-US" dirty="0"/>
              <a:t> nobis </a:t>
            </a:r>
            <a:r>
              <a:rPr lang="en-US" dirty="0" err="1"/>
              <a:t>est</a:t>
            </a:r>
            <a:r>
              <a:rPr lang="en-US" dirty="0"/>
              <a:t> </a:t>
            </a:r>
            <a:r>
              <a:rPr lang="en-US" dirty="0" err="1"/>
              <a:t>eligendi</a:t>
            </a:r>
            <a:r>
              <a:rPr lang="en-US" dirty="0"/>
              <a:t> </a:t>
            </a:r>
            <a:r>
              <a:rPr lang="en-US" dirty="0" err="1"/>
              <a:t>optio</a:t>
            </a:r>
            <a:r>
              <a:rPr lang="en-US" dirty="0"/>
              <a:t> </a:t>
            </a:r>
            <a:r>
              <a:rPr lang="en-US" dirty="0" err="1"/>
              <a:t>cumque</a:t>
            </a:r>
            <a:r>
              <a:rPr lang="en-US" dirty="0"/>
              <a:t> nihil</a:t>
            </a:r>
          </a:p>
          <a:p>
            <a:pPr lvl="0"/>
            <a:endParaRPr lang="en-US" dirty="0"/>
          </a:p>
        </p:txBody>
      </p:sp>
      <p:sp>
        <p:nvSpPr>
          <p:cNvPr id="6" name="Text Placeholder 5">
            <a:extLst>
              <a:ext uri="{FF2B5EF4-FFF2-40B4-BE49-F238E27FC236}">
                <a16:creationId xmlns:a16="http://schemas.microsoft.com/office/drawing/2014/main" id="{9224CFEF-4470-B34E-AE94-C63FD6B68FCC}"/>
              </a:ext>
            </a:extLst>
          </p:cNvPr>
          <p:cNvSpPr>
            <a:spLocks noGrp="1"/>
          </p:cNvSpPr>
          <p:nvPr>
            <p:ph type="body" sz="quarter" idx="15" hasCustomPrompt="1"/>
          </p:nvPr>
        </p:nvSpPr>
        <p:spPr>
          <a:xfrm>
            <a:off x="1797050" y="1784393"/>
            <a:ext cx="8426450" cy="810948"/>
          </a:xfrm>
        </p:spPr>
        <p:txBody>
          <a:bodyPr lIns="0" tIns="0" rIns="0" bIns="0" anchor="t" anchorCtr="0">
            <a:normAutofit/>
          </a:bodyPr>
          <a:lstStyle>
            <a:lvl1pPr marL="0" indent="0">
              <a:lnSpc>
                <a:spcPct val="120000"/>
              </a:lnSpc>
              <a:buNone/>
              <a:defRPr sz="2200" b="0">
                <a:solidFill>
                  <a:srgbClr val="323C4B"/>
                </a:solidFill>
              </a:defRPr>
            </a:lvl1pPr>
          </a:lstStyle>
          <a:p>
            <a:pPr lvl="0"/>
            <a:r>
              <a:rPr lang="en-US" dirty="0"/>
              <a:t>Ut </a:t>
            </a:r>
            <a:r>
              <a:rPr lang="en-US" dirty="0" err="1"/>
              <a:t>nisl</a:t>
            </a:r>
            <a:r>
              <a:rPr lang="en-US" dirty="0"/>
              <a:t> </a:t>
            </a:r>
            <a:r>
              <a:rPr lang="en-US" dirty="0" err="1"/>
              <a:t>turpis</a:t>
            </a:r>
            <a:r>
              <a:rPr lang="en-US" dirty="0"/>
              <a:t>, </a:t>
            </a:r>
            <a:r>
              <a:rPr lang="en-US" dirty="0" err="1"/>
              <a:t>aliquam</a:t>
            </a:r>
            <a:r>
              <a:rPr lang="en-US" dirty="0"/>
              <a:t> </a:t>
            </a:r>
            <a:r>
              <a:rPr lang="en-US" dirty="0" err="1"/>
              <a:t>nec</a:t>
            </a:r>
            <a:r>
              <a:rPr lang="en-US" dirty="0"/>
              <a:t> tempus </a:t>
            </a:r>
            <a:r>
              <a:rPr lang="en-US" dirty="0" err="1"/>
              <a:t>sodales</a:t>
            </a:r>
            <a:r>
              <a:rPr lang="en-US" dirty="0"/>
              <a:t>, </a:t>
            </a:r>
            <a:r>
              <a:rPr lang="en-US" dirty="0" err="1"/>
              <a:t>aliquet</a:t>
            </a:r>
            <a:r>
              <a:rPr lang="en-US" dirty="0"/>
              <a:t> sit </a:t>
            </a:r>
            <a:r>
              <a:rPr lang="en-US" dirty="0" err="1"/>
              <a:t>amet</a:t>
            </a:r>
            <a:r>
              <a:rPr lang="en-US" dirty="0"/>
              <a:t> </a:t>
            </a:r>
            <a:r>
              <a:rPr lang="en-US" dirty="0" err="1"/>
              <a:t>nulla</a:t>
            </a:r>
            <a:r>
              <a:rPr lang="en-US" dirty="0"/>
              <a:t>. </a:t>
            </a:r>
            <a:r>
              <a:rPr lang="en-US" dirty="0" err="1"/>
              <a:t>Phasellus</a:t>
            </a:r>
            <a:r>
              <a:rPr lang="en-US" dirty="0"/>
              <a:t> </a:t>
            </a:r>
            <a:r>
              <a:rPr lang="en-US" dirty="0" err="1"/>
              <a:t>hendrerit</a:t>
            </a:r>
            <a:r>
              <a:rPr lang="en-US" dirty="0"/>
              <a:t>, </a:t>
            </a:r>
            <a:r>
              <a:rPr lang="en-US" dirty="0" err="1"/>
              <a:t>elit</a:t>
            </a:r>
            <a:r>
              <a:rPr lang="en-US" dirty="0"/>
              <a:t> </a:t>
            </a:r>
            <a:r>
              <a:rPr lang="en-US" dirty="0" err="1"/>
              <a:t>sed</a:t>
            </a:r>
            <a:r>
              <a:rPr lang="en-US" dirty="0"/>
              <a:t> convallis semper, mi </a:t>
            </a:r>
            <a:r>
              <a:rPr lang="en-US" dirty="0" err="1"/>
              <a:t>eros</a:t>
            </a:r>
            <a:r>
              <a:rPr lang="en-US" dirty="0"/>
              <a:t> </a:t>
            </a:r>
            <a:r>
              <a:rPr lang="en-US" dirty="0" err="1"/>
              <a:t>tempor</a:t>
            </a:r>
            <a:endParaRPr lang="en-US"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6714522" y="3440546"/>
            <a:ext cx="3517200" cy="2906277"/>
          </a:xfrm>
        </p:spPr>
        <p:txBody>
          <a:bodyPr lIns="0" tIns="0" rIns="0" bIns="0">
            <a:noAutofit/>
          </a:bodyPr>
          <a:lstStyle>
            <a:lvl1pPr marL="0" indent="0">
              <a:lnSpc>
                <a:spcPct val="150000"/>
              </a:lnSpc>
              <a:buNone/>
              <a:defRPr sz="16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At </a:t>
            </a:r>
            <a:r>
              <a:rPr lang="en-US" dirty="0" err="1"/>
              <a:t>vero</a:t>
            </a:r>
            <a:r>
              <a:rPr lang="en-US" dirty="0"/>
              <a:t> </a:t>
            </a:r>
            <a:r>
              <a:rPr lang="en-US" dirty="0" err="1"/>
              <a:t>eos</a:t>
            </a:r>
            <a:r>
              <a:rPr lang="en-US" dirty="0"/>
              <a:t> et </a:t>
            </a:r>
            <a:r>
              <a:rPr lang="en-US" dirty="0" err="1"/>
              <a:t>accusamus</a:t>
            </a:r>
            <a:r>
              <a:rPr lang="en-US" dirty="0"/>
              <a:t> et </a:t>
            </a:r>
            <a:r>
              <a:rPr lang="en-US" dirty="0" err="1"/>
              <a:t>iusto</a:t>
            </a:r>
            <a:r>
              <a:rPr lang="en-US" dirty="0"/>
              <a:t> </a:t>
            </a:r>
            <a:r>
              <a:rPr lang="en-US" dirty="0" err="1"/>
              <a:t>odio</a:t>
            </a:r>
            <a:r>
              <a:rPr lang="en-US" dirty="0"/>
              <a:t> </a:t>
            </a:r>
            <a:r>
              <a:rPr lang="en-US" dirty="0" err="1"/>
              <a:t>ducimus</a:t>
            </a:r>
            <a:r>
              <a:rPr lang="en-US" dirty="0"/>
              <a:t> qui </a:t>
            </a:r>
            <a:r>
              <a:rPr lang="en-US" dirty="0" err="1"/>
              <a:t>blanditiis</a:t>
            </a:r>
            <a:r>
              <a:rPr lang="en-US" dirty="0"/>
              <a:t> </a:t>
            </a:r>
            <a:r>
              <a:rPr lang="en-US" dirty="0" err="1"/>
              <a:t>praesentium</a:t>
            </a:r>
            <a:r>
              <a:rPr lang="en-US" dirty="0"/>
              <a:t> </a:t>
            </a:r>
            <a:r>
              <a:rPr lang="en-US" dirty="0" err="1"/>
              <a:t>voluptatum</a:t>
            </a:r>
            <a:endParaRPr lang="en-US" dirty="0"/>
          </a:p>
          <a:p>
            <a:pPr lvl="0"/>
            <a:endParaRPr lang="en-US" dirty="0"/>
          </a:p>
          <a:p>
            <a:pPr lvl="0"/>
            <a:r>
              <a:rPr lang="en-US" dirty="0"/>
              <a:t>Nam libero tempore, cum </a:t>
            </a:r>
            <a:r>
              <a:rPr lang="en-US" dirty="0" err="1"/>
              <a:t>soluta</a:t>
            </a:r>
            <a:r>
              <a:rPr lang="en-US" dirty="0"/>
              <a:t> nobis </a:t>
            </a:r>
            <a:r>
              <a:rPr lang="en-US" dirty="0" err="1"/>
              <a:t>est</a:t>
            </a:r>
            <a:r>
              <a:rPr lang="en-US" dirty="0"/>
              <a:t> </a:t>
            </a:r>
            <a:r>
              <a:rPr lang="en-US" dirty="0" err="1"/>
              <a:t>eligendi</a:t>
            </a:r>
            <a:r>
              <a:rPr lang="en-US" dirty="0"/>
              <a:t> </a:t>
            </a:r>
            <a:r>
              <a:rPr lang="en-US" dirty="0" err="1"/>
              <a:t>optio</a:t>
            </a:r>
            <a:r>
              <a:rPr lang="en-US" dirty="0"/>
              <a:t> </a:t>
            </a:r>
            <a:r>
              <a:rPr lang="en-US" dirty="0" err="1"/>
              <a:t>cumque</a:t>
            </a:r>
            <a:r>
              <a:rPr lang="en-US" dirty="0"/>
              <a:t> nihil</a:t>
            </a:r>
          </a:p>
          <a:p>
            <a:pPr lvl="0"/>
            <a:endParaRPr lang="en-US" dirty="0"/>
          </a:p>
          <a:p>
            <a:pPr lvl="0"/>
            <a:endParaRPr lang="en-US" dirty="0"/>
          </a:p>
          <a:p>
            <a:pPr lvl="0"/>
            <a:endParaRPr lang="en-US" dirty="0"/>
          </a:p>
        </p:txBody>
      </p:sp>
      <p:sp>
        <p:nvSpPr>
          <p:cNvPr id="27" name="Espace réservé du numéro de diapositive 3">
            <a:extLst>
              <a:ext uri="{FF2B5EF4-FFF2-40B4-BE49-F238E27FC236}">
                <a16:creationId xmlns:a16="http://schemas.microsoft.com/office/drawing/2014/main" id="{7EAB8630-3BFA-4F0D-9647-47CEF7A67624}"/>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35" name="Group 34">
            <a:extLst>
              <a:ext uri="{FF2B5EF4-FFF2-40B4-BE49-F238E27FC236}">
                <a16:creationId xmlns:a16="http://schemas.microsoft.com/office/drawing/2014/main" id="{741CF7A2-CC09-4249-AC37-279C61383E7E}"/>
              </a:ext>
            </a:extLst>
          </p:cNvPr>
          <p:cNvGrpSpPr/>
          <p:nvPr userDrawn="1"/>
        </p:nvGrpSpPr>
        <p:grpSpPr>
          <a:xfrm>
            <a:off x="117512" y="-1"/>
            <a:ext cx="1431851" cy="1080655"/>
            <a:chOff x="117512" y="-1"/>
            <a:chExt cx="1431851" cy="1080655"/>
          </a:xfrm>
        </p:grpSpPr>
        <p:sp>
          <p:nvSpPr>
            <p:cNvPr id="36" name="Rectangle 35">
              <a:extLst>
                <a:ext uri="{FF2B5EF4-FFF2-40B4-BE49-F238E27FC236}">
                  <a16:creationId xmlns:a16="http://schemas.microsoft.com/office/drawing/2014/main" id="{40816921-2664-4E9D-858D-D9C7869522E1}"/>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extLst>
                <a:ext uri="{FF2B5EF4-FFF2-40B4-BE49-F238E27FC236}">
                  <a16:creationId xmlns:a16="http://schemas.microsoft.com/office/drawing/2014/main" id="{6C6CC97B-FDC0-425F-A9D7-81B56E215EFB}"/>
                </a:ext>
              </a:extLst>
            </p:cNvPr>
            <p:cNvPicPr>
              <a:picLocks noChangeAspect="1"/>
            </p:cNvPicPr>
            <p:nvPr userDrawn="1"/>
          </p:nvPicPr>
          <p:blipFill>
            <a:blip r:embed="rId2"/>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45239314"/>
      </p:ext>
    </p:extLst>
  </p:cSld>
  <p:clrMapOvr>
    <a:masterClrMapping/>
  </p:clrMapOvr>
  <p:extLst>
    <p:ext uri="{DCECCB84-F9BA-43D5-87BE-67443E8EF086}">
      <p15:sldGuideLst xmlns:p15="http://schemas.microsoft.com/office/powerpoint/2012/main">
        <p15:guide id="1" orient="horz" pos="2387">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59">
          <p15:clr>
            <a:srgbClr val="FBAE40"/>
          </p15:clr>
        </p15:guide>
        <p15:guide id="11" orient="horz" pos="3181">
          <p15:clr>
            <a:srgbClr val="FBAE40"/>
          </p15:clr>
        </p15:guide>
        <p15:guide id="12" pos="597" userDrawn="1">
          <p15:clr>
            <a:srgbClr val="FBAE40"/>
          </p15:clr>
        </p15:guide>
        <p15:guide id="13" pos="3659" userDrawn="1">
          <p15:clr>
            <a:srgbClr val="FBAE40"/>
          </p15:clr>
        </p15:guide>
        <p15:guide id="14" orient="horz" pos="352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AFFICHE_POSTER">
    <p:spTree>
      <p:nvGrpSpPr>
        <p:cNvPr id="1" name=""/>
        <p:cNvGrpSpPr/>
        <p:nvPr/>
      </p:nvGrpSpPr>
      <p:grpSpPr>
        <a:xfrm>
          <a:off x="0" y="0"/>
          <a:ext cx="0" cy="0"/>
          <a:chOff x="0" y="0"/>
          <a:chExt cx="0" cy="0"/>
        </a:xfrm>
      </p:grpSpPr>
      <p:pic>
        <p:nvPicPr>
          <p:cNvPr id="8" name="Image 2">
            <a:extLst>
              <a:ext uri="{FF2B5EF4-FFF2-40B4-BE49-F238E27FC236}">
                <a16:creationId xmlns:a16="http://schemas.microsoft.com/office/drawing/2014/main" id="{0C4D1B30-9885-D94B-9020-CBC757D155F6}"/>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l="-1"/>
          <a:stretch>
            <a:fillRect/>
          </a:stretch>
        </p:blipFill>
        <p:spPr>
          <a:xfrm>
            <a:off x="0" y="0"/>
            <a:ext cx="12192000" cy="6857999"/>
          </a:xfrm>
          <a:prstGeom prst="rect">
            <a:avLst/>
          </a:prstGeom>
        </p:spPr>
      </p:pic>
      <p:sp>
        <p:nvSpPr>
          <p:cNvPr id="9" name="Rectangle 8">
            <a:extLst>
              <a:ext uri="{FF2B5EF4-FFF2-40B4-BE49-F238E27FC236}">
                <a16:creationId xmlns:a16="http://schemas.microsoft.com/office/drawing/2014/main" id="{0D419CDC-11BF-6B49-881D-D990C68BC4B0}"/>
              </a:ext>
            </a:extLst>
          </p:cNvPr>
          <p:cNvSpPr/>
          <p:nvPr userDrawn="1"/>
        </p:nvSpPr>
        <p:spPr>
          <a:xfrm>
            <a:off x="7336295" y="1691234"/>
            <a:ext cx="4225084" cy="5166765"/>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chemeClr val="tx1"/>
              </a:solidFill>
            </a:endParaRPr>
          </a:p>
        </p:txBody>
      </p:sp>
      <p:sp>
        <p:nvSpPr>
          <p:cNvPr id="12" name="Text Placeholder 11">
            <a:extLst>
              <a:ext uri="{FF2B5EF4-FFF2-40B4-BE49-F238E27FC236}">
                <a16:creationId xmlns:a16="http://schemas.microsoft.com/office/drawing/2014/main" id="{45B6DF07-0D93-A84B-9051-3285A9B09726}"/>
              </a:ext>
            </a:extLst>
          </p:cNvPr>
          <p:cNvSpPr>
            <a:spLocks noGrp="1"/>
          </p:cNvSpPr>
          <p:nvPr>
            <p:ph type="body" sz="quarter" idx="13" hasCustomPrompt="1"/>
          </p:nvPr>
        </p:nvSpPr>
        <p:spPr>
          <a:xfrm>
            <a:off x="7336295" y="2392592"/>
            <a:ext cx="4192352" cy="926285"/>
          </a:xfrm>
        </p:spPr>
        <p:txBody>
          <a:bodyPr lIns="180000" tIns="46800" rIns="180000">
            <a:noAutofit/>
          </a:bodyPr>
          <a:lstStyle>
            <a:lvl1pPr marL="0" indent="0">
              <a:buNone/>
              <a:defRPr sz="3500" cap="all" baseline="0">
                <a:solidFill>
                  <a:schemeClr val="bg1"/>
                </a:solidFill>
              </a:defRPr>
            </a:lvl1pPr>
          </a:lstStyle>
          <a:p>
            <a:pPr lvl="0"/>
            <a:r>
              <a:rPr lang="en-US" dirty="0"/>
              <a:t>TITRE-TITLE LOREM</a:t>
            </a:r>
            <a:endParaRPr lang="fr-CA" dirty="0"/>
          </a:p>
        </p:txBody>
      </p:sp>
      <p:sp>
        <p:nvSpPr>
          <p:cNvPr id="14" name="Text Placeholder 13">
            <a:extLst>
              <a:ext uri="{FF2B5EF4-FFF2-40B4-BE49-F238E27FC236}">
                <a16:creationId xmlns:a16="http://schemas.microsoft.com/office/drawing/2014/main" id="{80A19F0F-9768-B64D-8D85-1237A6C599AB}"/>
              </a:ext>
            </a:extLst>
          </p:cNvPr>
          <p:cNvSpPr>
            <a:spLocks noGrp="1"/>
          </p:cNvSpPr>
          <p:nvPr>
            <p:ph type="body" sz="quarter" idx="14" hasCustomPrompt="1"/>
          </p:nvPr>
        </p:nvSpPr>
        <p:spPr>
          <a:xfrm>
            <a:off x="7336295" y="3430213"/>
            <a:ext cx="4190152" cy="1180044"/>
          </a:xfrm>
        </p:spPr>
        <p:txBody>
          <a:bodyPr lIns="180000" tIns="46800" rIns="180000">
            <a:noAutofit/>
          </a:bodyPr>
          <a:lstStyle>
            <a:lvl1pPr marL="0" indent="0">
              <a:buNone/>
              <a:defRPr sz="3500" b="1" cap="all" baseline="0">
                <a:solidFill>
                  <a:schemeClr val="bg1"/>
                </a:solidFill>
              </a:defRPr>
            </a:lvl1pPr>
          </a:lstStyle>
          <a:p>
            <a:pPr lvl="0"/>
            <a:r>
              <a:rPr lang="en-US" dirty="0"/>
              <a:t>LOREM IPSUM AD VIVET</a:t>
            </a:r>
            <a:endParaRPr lang="fr-CA" dirty="0"/>
          </a:p>
        </p:txBody>
      </p:sp>
      <p:sp>
        <p:nvSpPr>
          <p:cNvPr id="16" name="Text Placeholder 15">
            <a:extLst>
              <a:ext uri="{FF2B5EF4-FFF2-40B4-BE49-F238E27FC236}">
                <a16:creationId xmlns:a16="http://schemas.microsoft.com/office/drawing/2014/main" id="{BAEBAE96-1F71-464B-8284-DE8B94A99AD5}"/>
              </a:ext>
            </a:extLst>
          </p:cNvPr>
          <p:cNvSpPr>
            <a:spLocks noGrp="1"/>
          </p:cNvSpPr>
          <p:nvPr>
            <p:ph type="body" sz="quarter" idx="15" hasCustomPrompt="1"/>
          </p:nvPr>
        </p:nvSpPr>
        <p:spPr>
          <a:xfrm>
            <a:off x="7336295" y="5156783"/>
            <a:ext cx="3301187" cy="296061"/>
          </a:xfrm>
        </p:spPr>
        <p:txBody>
          <a:bodyPr lIns="180000" tIns="46800" rIns="180000">
            <a:normAutofit/>
          </a:bodyPr>
          <a:lstStyle>
            <a:lvl1pPr marL="0" indent="0">
              <a:buNone/>
              <a:defRPr sz="2200">
                <a:solidFill>
                  <a:schemeClr val="bg1"/>
                </a:solidFill>
              </a:defRPr>
            </a:lvl1pPr>
          </a:lstStyle>
          <a:p>
            <a:pPr lvl="0"/>
            <a:r>
              <a:rPr lang="en-US" dirty="0" err="1"/>
              <a:t>Présentateur</a:t>
            </a:r>
            <a:r>
              <a:rPr lang="en-US" dirty="0"/>
              <a:t>-Presenter</a:t>
            </a:r>
            <a:endParaRPr lang="fr-CA" dirty="0"/>
          </a:p>
        </p:txBody>
      </p:sp>
      <p:sp>
        <p:nvSpPr>
          <p:cNvPr id="18" name="Text Placeholder 17">
            <a:extLst>
              <a:ext uri="{FF2B5EF4-FFF2-40B4-BE49-F238E27FC236}">
                <a16:creationId xmlns:a16="http://schemas.microsoft.com/office/drawing/2014/main" id="{B924E08A-EDB8-8C4F-9D7F-363E366E1A29}"/>
              </a:ext>
            </a:extLst>
          </p:cNvPr>
          <p:cNvSpPr>
            <a:spLocks noGrp="1"/>
          </p:cNvSpPr>
          <p:nvPr>
            <p:ph type="body" sz="quarter" idx="16" hasCustomPrompt="1"/>
          </p:nvPr>
        </p:nvSpPr>
        <p:spPr>
          <a:xfrm>
            <a:off x="7336295" y="6298461"/>
            <a:ext cx="2858814" cy="382478"/>
          </a:xfrm>
        </p:spPr>
        <p:txBody>
          <a:bodyPr lIns="180000" tIns="0" rIns="180000" bIns="0">
            <a:normAutofit/>
          </a:bodyPr>
          <a:lstStyle>
            <a:lvl1pPr marL="0" indent="0" algn="l">
              <a:buNone/>
              <a:defRPr sz="1800" b="0">
                <a:solidFill>
                  <a:schemeClr val="bg1"/>
                </a:solidFill>
              </a:defRPr>
            </a:lvl1pPr>
          </a:lstStyle>
          <a:p>
            <a:pPr lvl="0"/>
            <a:r>
              <a:rPr lang="en-US" dirty="0"/>
              <a:t>DAY  l  MONTH   l  2019</a:t>
            </a:r>
          </a:p>
        </p:txBody>
      </p:sp>
      <p:grpSp>
        <p:nvGrpSpPr>
          <p:cNvPr id="10" name="Group 9">
            <a:extLst>
              <a:ext uri="{FF2B5EF4-FFF2-40B4-BE49-F238E27FC236}">
                <a16:creationId xmlns:a16="http://schemas.microsoft.com/office/drawing/2014/main" id="{E7CF2566-27F9-422D-BD78-6AD0499B7A1C}"/>
              </a:ext>
            </a:extLst>
          </p:cNvPr>
          <p:cNvGrpSpPr/>
          <p:nvPr userDrawn="1"/>
        </p:nvGrpSpPr>
        <p:grpSpPr>
          <a:xfrm>
            <a:off x="117512" y="-1"/>
            <a:ext cx="1431851" cy="1080655"/>
            <a:chOff x="117512" y="-1"/>
            <a:chExt cx="1431851" cy="1080655"/>
          </a:xfrm>
        </p:grpSpPr>
        <p:sp>
          <p:nvSpPr>
            <p:cNvPr id="13" name="Rectangle 12">
              <a:extLst>
                <a:ext uri="{FF2B5EF4-FFF2-40B4-BE49-F238E27FC236}">
                  <a16:creationId xmlns:a16="http://schemas.microsoft.com/office/drawing/2014/main" id="{C15A3449-F5C8-471C-8BEC-9519EC8DF308}"/>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8AD50CC8-4B15-4F85-8DB0-05EF48A27899}"/>
                </a:ext>
              </a:extLst>
            </p:cNvPr>
            <p:cNvPicPr>
              <a:picLocks noChangeAspect="1"/>
            </p:cNvPicPr>
            <p:nvPr userDrawn="1"/>
          </p:nvPicPr>
          <p:blipFill>
            <a:blip r:embed="rId4"/>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15755830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570">
          <p15:clr>
            <a:srgbClr val="FBAE40"/>
          </p15:clr>
        </p15:guide>
        <p15:guide id="4" pos="3659">
          <p15:clr>
            <a:srgbClr val="FBAE40"/>
          </p15:clr>
        </p15:guide>
        <p15:guide id="5" pos="7446">
          <p15:clr>
            <a:srgbClr val="FBAE40"/>
          </p15:clr>
        </p15:guide>
        <p15:guide id="6" orient="horz" pos="232" userDrawn="1">
          <p15:clr>
            <a:srgbClr val="FBAE40"/>
          </p15:clr>
        </p15:guide>
        <p15:guide id="7" orient="horz" pos="4088" userDrawn="1">
          <p15:clr>
            <a:srgbClr val="FBAE40"/>
          </p15:clr>
        </p15:guide>
        <p15:guide id="8" pos="23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1_ 3-SECTION+PHOTO">
    <p:spTree>
      <p:nvGrpSpPr>
        <p:cNvPr id="1" name=""/>
        <p:cNvGrpSpPr/>
        <p:nvPr/>
      </p:nvGrpSpPr>
      <p:grpSpPr>
        <a:xfrm>
          <a:off x="0" y="0"/>
          <a:ext cx="0" cy="0"/>
          <a:chOff x="0" y="0"/>
          <a:chExt cx="0" cy="0"/>
        </a:xfrm>
      </p:grpSpPr>
      <p:pic>
        <p:nvPicPr>
          <p:cNvPr id="35" name="Image 4">
            <a:extLst>
              <a:ext uri="{FF2B5EF4-FFF2-40B4-BE49-F238E27FC236}">
                <a16:creationId xmlns:a16="http://schemas.microsoft.com/office/drawing/2014/main" id="{F11D6E11-0C10-6C4D-9DCC-3935E8C97DB8}"/>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a:stretch>
            <a:fillRect/>
          </a:stretch>
        </p:blipFill>
        <p:spPr>
          <a:xfrm>
            <a:off x="0" y="0"/>
            <a:ext cx="12192000" cy="3276600"/>
          </a:xfrm>
          <a:prstGeom prst="rect">
            <a:avLst/>
          </a:prstGeom>
        </p:spPr>
      </p:pic>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717333" y="4893375"/>
            <a:ext cx="3060000" cy="1446181"/>
          </a:xfrm>
        </p:spPr>
        <p:txBody>
          <a:bodyPr lIns="0" tIns="0" rIns="0" bIns="0" anchor="t" anchorCtr="0">
            <a:noAutofit/>
          </a:bodyPr>
          <a:lstStyle>
            <a:lvl1pPr marL="0" indent="0" algn="ctr">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4532259" y="4893375"/>
            <a:ext cx="3060000" cy="1432171"/>
          </a:xfrm>
        </p:spPr>
        <p:txBody>
          <a:bodyPr lIns="0" tIns="0" rIns="0" bIns="0">
            <a:noAutofit/>
          </a:bodyPr>
          <a:lstStyle>
            <a:lvl1pPr marL="0" indent="0" algn="ctr">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8334741" y="4869723"/>
            <a:ext cx="3060000" cy="1469833"/>
          </a:xfrm>
        </p:spPr>
        <p:txBody>
          <a:bodyPr lIns="0" tIns="0" rIns="0" bIns="0">
            <a:noAutofit/>
          </a:bodyPr>
          <a:lstStyle>
            <a:lvl1pPr marL="0" indent="0" algn="ctr">
              <a:lnSpc>
                <a:spcPct val="15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14" name="Text Placeholder 13">
            <a:extLst>
              <a:ext uri="{FF2B5EF4-FFF2-40B4-BE49-F238E27FC236}">
                <a16:creationId xmlns:a16="http://schemas.microsoft.com/office/drawing/2014/main" id="{6B71A9AA-75CE-8241-A6B0-8030017C0FBD}"/>
              </a:ext>
            </a:extLst>
          </p:cNvPr>
          <p:cNvSpPr>
            <a:spLocks noGrp="1"/>
          </p:cNvSpPr>
          <p:nvPr>
            <p:ph type="body" sz="quarter" idx="21" hasCustomPrompt="1"/>
          </p:nvPr>
        </p:nvSpPr>
        <p:spPr>
          <a:xfrm>
            <a:off x="717333" y="4455240"/>
            <a:ext cx="3060000" cy="219814"/>
          </a:xfrm>
        </p:spPr>
        <p:txBody>
          <a:bodyPr lIns="0" tIns="0" rIns="0" bIns="0" anchor="t" anchorCtr="0">
            <a:noAutofit/>
          </a:bodyPr>
          <a:lstStyle>
            <a:lvl1pPr marL="0" indent="0" algn="ctr">
              <a:buNone/>
              <a:defRPr sz="2000" b="1" cap="all" baseline="0">
                <a:solidFill>
                  <a:srgbClr val="323C4B"/>
                </a:solidFill>
              </a:defRPr>
            </a:lvl1pPr>
            <a:lvl2pPr>
              <a:defRPr sz="2400"/>
            </a:lvl2pPr>
            <a:lvl3pPr>
              <a:defRPr sz="2400"/>
            </a:lvl3pPr>
            <a:lvl4pPr>
              <a:defRPr sz="2400"/>
            </a:lvl4pPr>
            <a:lvl5pPr>
              <a:defRPr sz="2400"/>
            </a:lvl5pPr>
          </a:lstStyle>
          <a:p>
            <a:pPr lvl="0"/>
            <a:r>
              <a:rPr lang="en-US" dirty="0"/>
              <a:t>MESSAGES</a:t>
            </a:r>
          </a:p>
        </p:txBody>
      </p:sp>
      <p:sp>
        <p:nvSpPr>
          <p:cNvPr id="19" name="Text Placeholder 18">
            <a:extLst>
              <a:ext uri="{FF2B5EF4-FFF2-40B4-BE49-F238E27FC236}">
                <a16:creationId xmlns:a16="http://schemas.microsoft.com/office/drawing/2014/main" id="{18C63D3C-1A3E-934C-A4AD-1735E37E9109}"/>
              </a:ext>
            </a:extLst>
          </p:cNvPr>
          <p:cNvSpPr>
            <a:spLocks noGrp="1"/>
          </p:cNvSpPr>
          <p:nvPr>
            <p:ph type="body" sz="quarter" idx="22" hasCustomPrompt="1"/>
          </p:nvPr>
        </p:nvSpPr>
        <p:spPr>
          <a:xfrm>
            <a:off x="4532259" y="4455240"/>
            <a:ext cx="3060000" cy="220109"/>
          </a:xfrm>
        </p:spPr>
        <p:txBody>
          <a:bodyPr lIns="0" tIns="0" rIns="0" bIns="0" anchor="t" anchorCtr="0">
            <a:normAutofit/>
          </a:bodyPr>
          <a:lstStyle>
            <a:lvl1pPr marL="0" indent="0" algn="ctr">
              <a:buNone/>
              <a:defRPr sz="2000" b="1" cap="all" baseline="0">
                <a:solidFill>
                  <a:srgbClr val="323C4B"/>
                </a:solidFill>
              </a:defRPr>
            </a:lvl1pPr>
          </a:lstStyle>
          <a:p>
            <a:pPr lvl="0"/>
            <a:r>
              <a:rPr lang="en-US" dirty="0"/>
              <a:t>MESSAGES </a:t>
            </a:r>
            <a:endParaRPr lang="fr-CA" dirty="0"/>
          </a:p>
        </p:txBody>
      </p:sp>
      <p:sp>
        <p:nvSpPr>
          <p:cNvPr id="24" name="Text Placeholder 23">
            <a:extLst>
              <a:ext uri="{FF2B5EF4-FFF2-40B4-BE49-F238E27FC236}">
                <a16:creationId xmlns:a16="http://schemas.microsoft.com/office/drawing/2014/main" id="{0136058A-730E-534E-A21F-CA1EAA2D0580}"/>
              </a:ext>
            </a:extLst>
          </p:cNvPr>
          <p:cNvSpPr>
            <a:spLocks noGrp="1"/>
          </p:cNvSpPr>
          <p:nvPr>
            <p:ph type="body" sz="quarter" idx="23" hasCustomPrompt="1"/>
          </p:nvPr>
        </p:nvSpPr>
        <p:spPr>
          <a:xfrm>
            <a:off x="8334741" y="4455242"/>
            <a:ext cx="3060000" cy="219814"/>
          </a:xfrm>
        </p:spPr>
        <p:txBody>
          <a:bodyPr lIns="0" tIns="0" rIns="0" bIns="0" anchor="t" anchorCtr="0">
            <a:normAutofit/>
          </a:bodyPr>
          <a:lstStyle>
            <a:lvl1pPr marL="0" indent="0" algn="ctr">
              <a:buNone/>
              <a:defRPr sz="2000" b="1" cap="all" baseline="0">
                <a:solidFill>
                  <a:srgbClr val="323C4B"/>
                </a:solidFill>
              </a:defRPr>
            </a:lvl1pPr>
          </a:lstStyle>
          <a:p>
            <a:pPr lvl="0"/>
            <a:r>
              <a:rPr lang="en-US" dirty="0"/>
              <a:t>MESSAGES</a:t>
            </a:r>
          </a:p>
        </p:txBody>
      </p:sp>
      <p:sp>
        <p:nvSpPr>
          <p:cNvPr id="33" name="Espace réservé du numéro de diapositive 3">
            <a:extLst>
              <a:ext uri="{FF2B5EF4-FFF2-40B4-BE49-F238E27FC236}">
                <a16:creationId xmlns:a16="http://schemas.microsoft.com/office/drawing/2014/main" id="{7CB261A9-0418-4C77-90C8-A293EE04173D}"/>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36" name="Group 35">
            <a:extLst>
              <a:ext uri="{FF2B5EF4-FFF2-40B4-BE49-F238E27FC236}">
                <a16:creationId xmlns:a16="http://schemas.microsoft.com/office/drawing/2014/main" id="{9506EE81-08B1-4DAD-A2A8-6D41FDC630A9}"/>
              </a:ext>
            </a:extLst>
          </p:cNvPr>
          <p:cNvGrpSpPr/>
          <p:nvPr userDrawn="1"/>
        </p:nvGrpSpPr>
        <p:grpSpPr>
          <a:xfrm>
            <a:off x="117512" y="-1"/>
            <a:ext cx="1431851" cy="1080655"/>
            <a:chOff x="117512" y="-1"/>
            <a:chExt cx="1431851" cy="1080655"/>
          </a:xfrm>
        </p:grpSpPr>
        <p:sp>
          <p:nvSpPr>
            <p:cNvPr id="37" name="Rectangle 36">
              <a:extLst>
                <a:ext uri="{FF2B5EF4-FFF2-40B4-BE49-F238E27FC236}">
                  <a16:creationId xmlns:a16="http://schemas.microsoft.com/office/drawing/2014/main" id="{A80089F7-4F9E-41C7-B4E3-51E972B0EB52}"/>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6C770F8D-97EC-47C7-AA2C-32057DF43848}"/>
                </a:ext>
              </a:extLst>
            </p:cNvPr>
            <p:cNvPicPr>
              <a:picLocks noChangeAspect="1"/>
            </p:cNvPicPr>
            <p:nvPr userDrawn="1"/>
          </p:nvPicPr>
          <p:blipFill>
            <a:blip r:embed="rId4"/>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3163147428"/>
      </p:ext>
    </p:extLst>
  </p:cSld>
  <p:clrMapOvr>
    <a:masterClrMapping/>
  </p:clrMapOvr>
  <p:extLst>
    <p:ext uri="{DCECCB84-F9BA-43D5-87BE-67443E8EF086}">
      <p15:sldGuideLst xmlns:p15="http://schemas.microsoft.com/office/powerpoint/2012/main">
        <p15:guide id="1" orient="horz" pos="2273" userDrawn="1">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59">
          <p15:clr>
            <a:srgbClr val="FBAE40"/>
          </p15:clr>
        </p15:guide>
        <p15:guide id="11" orient="horz" pos="318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2_2 SECTION+PHOTO">
    <p:spTree>
      <p:nvGrpSpPr>
        <p:cNvPr id="1" name=""/>
        <p:cNvGrpSpPr/>
        <p:nvPr/>
      </p:nvGrpSpPr>
      <p:grpSpPr>
        <a:xfrm>
          <a:off x="0" y="0"/>
          <a:ext cx="0" cy="0"/>
          <a:chOff x="0" y="0"/>
          <a:chExt cx="0" cy="0"/>
        </a:xfrm>
      </p:grpSpPr>
      <p:pic>
        <p:nvPicPr>
          <p:cNvPr id="27" name="Image 4">
            <a:extLst>
              <a:ext uri="{FF2B5EF4-FFF2-40B4-BE49-F238E27FC236}">
                <a16:creationId xmlns:a16="http://schemas.microsoft.com/office/drawing/2014/main" id="{5A257FDB-ADD0-0943-AA2C-0EA47FD214F7}"/>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t="39927" r="892" b="15917"/>
          <a:stretch>
            <a:fillRect/>
          </a:stretch>
        </p:blipFill>
        <p:spPr>
          <a:xfrm>
            <a:off x="0" y="-3492"/>
            <a:ext cx="12192000" cy="3611879"/>
          </a:xfrm>
          <a:prstGeom prst="rect">
            <a:avLst/>
          </a:prstGeom>
        </p:spPr>
      </p:pic>
      <p:sp>
        <p:nvSpPr>
          <p:cNvPr id="28" name="Rectangle 27">
            <a:extLst>
              <a:ext uri="{FF2B5EF4-FFF2-40B4-BE49-F238E27FC236}">
                <a16:creationId xmlns:a16="http://schemas.microsoft.com/office/drawing/2014/main" id="{15BFC776-3315-4C4E-BFA7-3B9AFE476F84}"/>
              </a:ext>
            </a:extLst>
          </p:cNvPr>
          <p:cNvSpPr/>
          <p:nvPr userDrawn="1"/>
        </p:nvSpPr>
        <p:spPr>
          <a:xfrm>
            <a:off x="0" y="-6983"/>
            <a:ext cx="12192000" cy="3608387"/>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129202" y="4308938"/>
            <a:ext cx="3060000" cy="1446181"/>
          </a:xfrm>
        </p:spPr>
        <p:txBody>
          <a:bodyPr lIns="0" tIns="0" rIns="0" bIns="0" anchor="t" anchorCtr="0">
            <a:noAutofit/>
          </a:bodyPr>
          <a:lstStyle>
            <a:lvl1pPr marL="0" indent="0" algn="l">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4944128" y="4308938"/>
            <a:ext cx="3060000" cy="1432171"/>
          </a:xfrm>
        </p:spPr>
        <p:txBody>
          <a:bodyPr lIns="0" tIns="0" rIns="0" bIns="0">
            <a:noAutofit/>
          </a:bodyPr>
          <a:lstStyle>
            <a:lvl1pPr marL="0" indent="0" algn="l">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4" name="Text Placeholder 23">
            <a:extLst>
              <a:ext uri="{FF2B5EF4-FFF2-40B4-BE49-F238E27FC236}">
                <a16:creationId xmlns:a16="http://schemas.microsoft.com/office/drawing/2014/main" id="{0136058A-730E-534E-A21F-CA1EAA2D0580}"/>
              </a:ext>
            </a:extLst>
          </p:cNvPr>
          <p:cNvSpPr>
            <a:spLocks noGrp="1"/>
          </p:cNvSpPr>
          <p:nvPr>
            <p:ph type="body" sz="quarter" idx="23" hasCustomPrompt="1"/>
          </p:nvPr>
        </p:nvSpPr>
        <p:spPr>
          <a:xfrm>
            <a:off x="8334741" y="4272362"/>
            <a:ext cx="3060000" cy="1901108"/>
          </a:xfrm>
        </p:spPr>
        <p:txBody>
          <a:bodyPr lIns="0" tIns="0" rIns="0" bIns="0" anchor="t" anchorCtr="0">
            <a:noAutofit/>
          </a:bodyPr>
          <a:lstStyle>
            <a:lvl1pPr marL="0" indent="0" algn="l">
              <a:lnSpc>
                <a:spcPct val="150000"/>
              </a:lnSpc>
              <a:buNone/>
              <a:defRPr sz="2200" b="0">
                <a:solidFill>
                  <a:srgbClr val="323C4B"/>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grpSp>
        <p:nvGrpSpPr>
          <p:cNvPr id="19" name="Group 18">
            <a:extLst>
              <a:ext uri="{FF2B5EF4-FFF2-40B4-BE49-F238E27FC236}">
                <a16:creationId xmlns:a16="http://schemas.microsoft.com/office/drawing/2014/main" id="{1FE8B41F-5ADC-4D11-82AC-5FBE65D55289}"/>
              </a:ext>
            </a:extLst>
          </p:cNvPr>
          <p:cNvGrpSpPr/>
          <p:nvPr userDrawn="1"/>
        </p:nvGrpSpPr>
        <p:grpSpPr>
          <a:xfrm>
            <a:off x="117512" y="-1"/>
            <a:ext cx="1431851" cy="1080655"/>
            <a:chOff x="117512" y="-1"/>
            <a:chExt cx="1431851" cy="1080655"/>
          </a:xfrm>
        </p:grpSpPr>
        <p:sp>
          <p:nvSpPr>
            <p:cNvPr id="25" name="Rectangle 24">
              <a:extLst>
                <a:ext uri="{FF2B5EF4-FFF2-40B4-BE49-F238E27FC236}">
                  <a16:creationId xmlns:a16="http://schemas.microsoft.com/office/drawing/2014/main" id="{4B074F4B-416C-4C81-AF4A-C9325E1C3EDC}"/>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D8FB0471-6C37-4D79-96A5-668B71FE06FC}"/>
                </a:ext>
              </a:extLst>
            </p:cNvPr>
            <p:cNvPicPr>
              <a:picLocks noChangeAspect="1"/>
            </p:cNvPicPr>
            <p:nvPr userDrawn="1"/>
          </p:nvPicPr>
          <p:blipFill>
            <a:blip r:embed="rId4"/>
            <a:stretch>
              <a:fillRect/>
            </a:stretch>
          </p:blipFill>
          <p:spPr>
            <a:xfrm>
              <a:off x="264995" y="216460"/>
              <a:ext cx="1114512" cy="647731"/>
            </a:xfrm>
            <a:prstGeom prst="rect">
              <a:avLst/>
            </a:prstGeom>
          </p:spPr>
        </p:pic>
      </p:grpSp>
      <p:sp>
        <p:nvSpPr>
          <p:cNvPr id="31" name="Espace réservé du numéro de diapositive 3">
            <a:extLst>
              <a:ext uri="{FF2B5EF4-FFF2-40B4-BE49-F238E27FC236}">
                <a16:creationId xmlns:a16="http://schemas.microsoft.com/office/drawing/2014/main" id="{DD046A93-6E30-4ECD-8E37-57ADEE660CFA}"/>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1030959434"/>
      </p:ext>
    </p:extLst>
  </p:cSld>
  <p:clrMapOvr>
    <a:masterClrMapping/>
  </p:clrMapOvr>
  <p:extLst>
    <p:ext uri="{DCECCB84-F9BA-43D5-87BE-67443E8EF086}">
      <p15:sldGuideLst xmlns:p15="http://schemas.microsoft.com/office/powerpoint/2012/main">
        <p15:guide id="1" orient="horz" pos="2273">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59">
          <p15:clr>
            <a:srgbClr val="FBAE40"/>
          </p15:clr>
        </p15:guide>
        <p15:guide id="11" orient="horz" pos="2886"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 3-SECTION+PHOTO-GAUCHE/LEF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1C319C-36A4-4396-B289-BB4CEBE5823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5866" y="0"/>
            <a:ext cx="6111866" cy="6858000"/>
          </a:xfrm>
          <a:prstGeom prst="rect">
            <a:avLst/>
          </a:prstGeom>
        </p:spPr>
      </p:pic>
      <p:sp>
        <p:nvSpPr>
          <p:cNvPr id="4" name="Espace réservé du numéro de diapositive 3"/>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7196955" y="2852392"/>
            <a:ext cx="4623569" cy="631797"/>
          </a:xfrm>
        </p:spPr>
        <p:txBody>
          <a:bodyPr lIns="0" tIns="0" rIns="0" bIns="0" anchor="t" anchorCtr="0">
            <a:noAutofit/>
          </a:bodyPr>
          <a:lstStyle>
            <a:lvl1pPr marL="0" indent="0" algn="l">
              <a:lnSpc>
                <a:spcPct val="12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7196955" y="4234249"/>
            <a:ext cx="4623569" cy="653070"/>
          </a:xfrm>
        </p:spPr>
        <p:txBody>
          <a:bodyPr lIns="0" tIns="0" rIns="0" bIns="0">
            <a:noAutofit/>
          </a:bodyPr>
          <a:lstStyle>
            <a:lvl1pPr marL="0" indent="0" algn="l">
              <a:lnSpc>
                <a:spcPct val="12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7196955" y="5566254"/>
            <a:ext cx="4623569" cy="613831"/>
          </a:xfrm>
        </p:spPr>
        <p:txBody>
          <a:bodyPr lIns="0" tIns="0" rIns="0" bIns="0">
            <a:noAutofit/>
          </a:bodyPr>
          <a:lstStyle>
            <a:lvl1pPr marL="0" indent="0" algn="l">
              <a:lnSpc>
                <a:spcPct val="12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14" name="Text Placeholder 13">
            <a:extLst>
              <a:ext uri="{FF2B5EF4-FFF2-40B4-BE49-F238E27FC236}">
                <a16:creationId xmlns:a16="http://schemas.microsoft.com/office/drawing/2014/main" id="{6B71A9AA-75CE-8241-A6B0-8030017C0FBD}"/>
              </a:ext>
            </a:extLst>
          </p:cNvPr>
          <p:cNvSpPr>
            <a:spLocks noGrp="1"/>
          </p:cNvSpPr>
          <p:nvPr>
            <p:ph type="body" sz="quarter" idx="21" hasCustomPrompt="1"/>
          </p:nvPr>
        </p:nvSpPr>
        <p:spPr>
          <a:xfrm>
            <a:off x="7196955" y="2520190"/>
            <a:ext cx="4623569" cy="294083"/>
          </a:xfrm>
        </p:spPr>
        <p:txBody>
          <a:bodyPr lIns="0" tIns="0" rIns="0" bIns="0" anchor="t" anchorCtr="0">
            <a:noAutofit/>
          </a:bodyPr>
          <a:lstStyle>
            <a:lvl1pPr marL="0" indent="0" algn="l">
              <a:buNone/>
              <a:defRPr sz="2000" b="1" cap="all" baseline="0">
                <a:solidFill>
                  <a:srgbClr val="323C4B"/>
                </a:solidFill>
              </a:defRPr>
            </a:lvl1pPr>
            <a:lvl2pPr>
              <a:defRPr sz="2400"/>
            </a:lvl2pPr>
            <a:lvl3pPr>
              <a:defRPr sz="2400"/>
            </a:lvl3pPr>
            <a:lvl4pPr>
              <a:defRPr sz="2400"/>
            </a:lvl4pPr>
            <a:lvl5pPr>
              <a:defRPr sz="2400"/>
            </a:lvl5pPr>
          </a:lstStyle>
          <a:p>
            <a:pPr lvl="0"/>
            <a:r>
              <a:rPr lang="en-US" dirty="0"/>
              <a:t>MESSAGES</a:t>
            </a:r>
          </a:p>
        </p:txBody>
      </p:sp>
      <p:sp>
        <p:nvSpPr>
          <p:cNvPr id="19" name="Text Placeholder 18">
            <a:extLst>
              <a:ext uri="{FF2B5EF4-FFF2-40B4-BE49-F238E27FC236}">
                <a16:creationId xmlns:a16="http://schemas.microsoft.com/office/drawing/2014/main" id="{18C63D3C-1A3E-934C-A4AD-1735E37E9109}"/>
              </a:ext>
            </a:extLst>
          </p:cNvPr>
          <p:cNvSpPr>
            <a:spLocks noGrp="1"/>
          </p:cNvSpPr>
          <p:nvPr>
            <p:ph type="body" sz="quarter" idx="22" hasCustomPrompt="1"/>
          </p:nvPr>
        </p:nvSpPr>
        <p:spPr>
          <a:xfrm>
            <a:off x="7196955" y="3897757"/>
            <a:ext cx="4623569" cy="294478"/>
          </a:xfrm>
        </p:spPr>
        <p:txBody>
          <a:bodyPr lIns="0" tIns="0" rIns="0" bIns="0" anchor="t" anchorCtr="0">
            <a:normAutofit/>
          </a:bodyPr>
          <a:lstStyle>
            <a:lvl1pPr marL="0" indent="0" algn="l">
              <a:buNone/>
              <a:defRPr sz="2000" b="1" cap="all" baseline="0">
                <a:solidFill>
                  <a:srgbClr val="323C4B"/>
                </a:solidFill>
              </a:defRPr>
            </a:lvl1pPr>
          </a:lstStyle>
          <a:p>
            <a:pPr lvl="0"/>
            <a:r>
              <a:rPr lang="en-US" dirty="0"/>
              <a:t>MESSAGES </a:t>
            </a:r>
            <a:endParaRPr lang="fr-CA" dirty="0"/>
          </a:p>
        </p:txBody>
      </p:sp>
      <p:sp>
        <p:nvSpPr>
          <p:cNvPr id="24" name="Text Placeholder 23">
            <a:extLst>
              <a:ext uri="{FF2B5EF4-FFF2-40B4-BE49-F238E27FC236}">
                <a16:creationId xmlns:a16="http://schemas.microsoft.com/office/drawing/2014/main" id="{0136058A-730E-534E-A21F-CA1EAA2D0580}"/>
              </a:ext>
            </a:extLst>
          </p:cNvPr>
          <p:cNvSpPr>
            <a:spLocks noGrp="1"/>
          </p:cNvSpPr>
          <p:nvPr>
            <p:ph type="body" sz="quarter" idx="23" hasCustomPrompt="1"/>
          </p:nvPr>
        </p:nvSpPr>
        <p:spPr>
          <a:xfrm>
            <a:off x="7196955" y="5234766"/>
            <a:ext cx="4623569" cy="294083"/>
          </a:xfrm>
        </p:spPr>
        <p:txBody>
          <a:bodyPr lIns="0" tIns="0" rIns="0" bIns="0" anchor="t" anchorCtr="0">
            <a:normAutofit/>
          </a:bodyPr>
          <a:lstStyle>
            <a:lvl1pPr marL="0" indent="0" algn="l">
              <a:buNone/>
              <a:defRPr sz="2000" b="1" cap="all" baseline="0">
                <a:solidFill>
                  <a:srgbClr val="323C4B"/>
                </a:solidFill>
              </a:defRPr>
            </a:lvl1pPr>
          </a:lstStyle>
          <a:p>
            <a:pPr lvl="0"/>
            <a:r>
              <a:rPr lang="en-US" dirty="0"/>
              <a:t>MESSAGES</a:t>
            </a:r>
          </a:p>
        </p:txBody>
      </p:sp>
      <p:sp>
        <p:nvSpPr>
          <p:cNvPr id="5" name="Text Placeholder 4">
            <a:extLst>
              <a:ext uri="{FF2B5EF4-FFF2-40B4-BE49-F238E27FC236}">
                <a16:creationId xmlns:a16="http://schemas.microsoft.com/office/drawing/2014/main" id="{EA191786-ACDE-1A46-9F5B-63E4BE6D1525}"/>
              </a:ext>
            </a:extLst>
          </p:cNvPr>
          <p:cNvSpPr>
            <a:spLocks noGrp="1"/>
          </p:cNvSpPr>
          <p:nvPr>
            <p:ph type="body" sz="quarter" idx="24" hasCustomPrompt="1"/>
          </p:nvPr>
        </p:nvSpPr>
        <p:spPr>
          <a:xfrm>
            <a:off x="6422451" y="520262"/>
            <a:ext cx="5398074" cy="1069276"/>
          </a:xfrm>
        </p:spPr>
        <p:txBody>
          <a:bodyPr>
            <a:noAutofit/>
          </a:bodyPr>
          <a:lstStyle>
            <a:lvl1pPr marL="0" indent="0">
              <a:lnSpc>
                <a:spcPct val="150000"/>
              </a:lnSpc>
              <a:buNone/>
              <a:defRPr sz="2200">
                <a:solidFill>
                  <a:srgbClr val="323C4B"/>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grpSp>
        <p:nvGrpSpPr>
          <p:cNvPr id="27" name="Group 26">
            <a:extLst>
              <a:ext uri="{FF2B5EF4-FFF2-40B4-BE49-F238E27FC236}">
                <a16:creationId xmlns:a16="http://schemas.microsoft.com/office/drawing/2014/main" id="{B9FCC2D5-E8AA-4053-AACA-4745EF9D9635}"/>
              </a:ext>
            </a:extLst>
          </p:cNvPr>
          <p:cNvGrpSpPr/>
          <p:nvPr userDrawn="1"/>
        </p:nvGrpSpPr>
        <p:grpSpPr>
          <a:xfrm>
            <a:off x="117512" y="-1"/>
            <a:ext cx="1431851" cy="1080655"/>
            <a:chOff x="117512" y="-1"/>
            <a:chExt cx="1431851" cy="1080655"/>
          </a:xfrm>
        </p:grpSpPr>
        <p:sp>
          <p:nvSpPr>
            <p:cNvPr id="36" name="Rectangle 35">
              <a:extLst>
                <a:ext uri="{FF2B5EF4-FFF2-40B4-BE49-F238E27FC236}">
                  <a16:creationId xmlns:a16="http://schemas.microsoft.com/office/drawing/2014/main" id="{5F0D3EA4-0EA4-42AE-BEA8-58AE2DE3B412}"/>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extLst>
                <a:ext uri="{FF2B5EF4-FFF2-40B4-BE49-F238E27FC236}">
                  <a16:creationId xmlns:a16="http://schemas.microsoft.com/office/drawing/2014/main" id="{0D960D49-AF30-44CF-878E-38012DF1D865}"/>
                </a:ext>
              </a:extLst>
            </p:cNvPr>
            <p:cNvPicPr>
              <a:picLocks noChangeAspect="1"/>
            </p:cNvPicPr>
            <p:nvPr userDrawn="1"/>
          </p:nvPicPr>
          <p:blipFill>
            <a:blip r:embed="rId3"/>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3759134178"/>
      </p:ext>
    </p:extLst>
  </p:cSld>
  <p:clrMapOvr>
    <a:masterClrMapping/>
  </p:clrMapOvr>
  <p:extLst>
    <p:ext uri="{DCECCB84-F9BA-43D5-87BE-67443E8EF086}">
      <p15:sldGuideLst xmlns:p15="http://schemas.microsoft.com/office/powerpoint/2012/main">
        <p15:guide id="1" orient="horz" pos="2273">
          <p15:clr>
            <a:srgbClr val="FBAE40"/>
          </p15:clr>
        </p15:guide>
        <p15:guide id="2" pos="4407" userDrawn="1">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82" userDrawn="1">
          <p15:clr>
            <a:srgbClr val="FBAE40"/>
          </p15:clr>
        </p15:guide>
        <p15:guide id="11" orient="horz" pos="318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PHOTO">
    <p:spTree>
      <p:nvGrpSpPr>
        <p:cNvPr id="1" name=""/>
        <p:cNvGrpSpPr/>
        <p:nvPr/>
      </p:nvGrpSpPr>
      <p:grpSpPr>
        <a:xfrm>
          <a:off x="0" y="0"/>
          <a:ext cx="0" cy="0"/>
          <a:chOff x="0" y="0"/>
          <a:chExt cx="0" cy="0"/>
        </a:xfrm>
      </p:grpSpPr>
      <p:pic>
        <p:nvPicPr>
          <p:cNvPr id="20" name="Image 4">
            <a:extLst>
              <a:ext uri="{FF2B5EF4-FFF2-40B4-BE49-F238E27FC236}">
                <a16:creationId xmlns:a16="http://schemas.microsoft.com/office/drawing/2014/main" id="{45E590F0-C42A-DD4C-89F8-D62C4A6E4D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420600" cy="6858000"/>
          </a:xfrm>
          <a:prstGeom prst="rect">
            <a:avLst/>
          </a:prstGeom>
        </p:spPr>
      </p:pic>
      <p:grpSp>
        <p:nvGrpSpPr>
          <p:cNvPr id="6" name="Group 5">
            <a:extLst>
              <a:ext uri="{FF2B5EF4-FFF2-40B4-BE49-F238E27FC236}">
                <a16:creationId xmlns:a16="http://schemas.microsoft.com/office/drawing/2014/main" id="{B16E808F-4D66-436D-B10B-E68199968BC9}"/>
              </a:ext>
            </a:extLst>
          </p:cNvPr>
          <p:cNvGrpSpPr/>
          <p:nvPr userDrawn="1"/>
        </p:nvGrpSpPr>
        <p:grpSpPr>
          <a:xfrm>
            <a:off x="117512" y="-1"/>
            <a:ext cx="1431851" cy="1080655"/>
            <a:chOff x="117512" y="-1"/>
            <a:chExt cx="1431851" cy="1080655"/>
          </a:xfrm>
        </p:grpSpPr>
        <p:sp>
          <p:nvSpPr>
            <p:cNvPr id="8" name="Rectangle 7">
              <a:extLst>
                <a:ext uri="{FF2B5EF4-FFF2-40B4-BE49-F238E27FC236}">
                  <a16:creationId xmlns:a16="http://schemas.microsoft.com/office/drawing/2014/main" id="{B1890C86-7E09-4F10-A648-0E77F5A9F960}"/>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ACC6F74-D58B-4D7F-B3B4-43C9341DB8B4}"/>
                </a:ext>
              </a:extLst>
            </p:cNvPr>
            <p:cNvPicPr>
              <a:picLocks noChangeAspect="1"/>
            </p:cNvPicPr>
            <p:nvPr userDrawn="1"/>
          </p:nvPicPr>
          <p:blipFill>
            <a:blip r:embed="rId3"/>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42271390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7_VERSO_BACK">
    <p:spTree>
      <p:nvGrpSpPr>
        <p:cNvPr id="1" name=""/>
        <p:cNvGrpSpPr/>
        <p:nvPr/>
      </p:nvGrpSpPr>
      <p:grpSpPr>
        <a:xfrm>
          <a:off x="0" y="0"/>
          <a:ext cx="0" cy="0"/>
          <a:chOff x="0" y="0"/>
          <a:chExt cx="0" cy="0"/>
        </a:xfrm>
      </p:grpSpPr>
      <p:pic>
        <p:nvPicPr>
          <p:cNvPr id="19" name="Image 7">
            <a:extLst>
              <a:ext uri="{FF2B5EF4-FFF2-40B4-BE49-F238E27FC236}">
                <a16:creationId xmlns:a16="http://schemas.microsoft.com/office/drawing/2014/main" id="{DC9551B6-EE1A-5A4D-9A0C-05DA2DDF3404}"/>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a:stretch>
            <a:fillRect/>
          </a:stretch>
        </p:blipFill>
        <p:spPr>
          <a:xfrm>
            <a:off x="0" y="0"/>
            <a:ext cx="12192000" cy="6861917"/>
          </a:xfrm>
          <a:prstGeom prst="rect">
            <a:avLst/>
          </a:prstGeom>
        </p:spPr>
      </p:pic>
      <p:sp>
        <p:nvSpPr>
          <p:cNvPr id="6" name="Rectangle 5">
            <a:extLst>
              <a:ext uri="{FF2B5EF4-FFF2-40B4-BE49-F238E27FC236}">
                <a16:creationId xmlns:a16="http://schemas.microsoft.com/office/drawing/2014/main" id="{3913E0EC-6919-3644-AD6D-26448639207A}"/>
              </a:ext>
            </a:extLst>
          </p:cNvPr>
          <p:cNvSpPr/>
          <p:nvPr userDrawn="1"/>
        </p:nvSpPr>
        <p:spPr>
          <a:xfrm>
            <a:off x="6919186" y="1681232"/>
            <a:ext cx="4596538" cy="4228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2"/>
              </a:solidFill>
            </a:endParaRPr>
          </a:p>
        </p:txBody>
      </p:sp>
      <p:pic>
        <p:nvPicPr>
          <p:cNvPr id="8" name="Picture 7">
            <a:extLst>
              <a:ext uri="{FF2B5EF4-FFF2-40B4-BE49-F238E27FC236}">
                <a16:creationId xmlns:a16="http://schemas.microsoft.com/office/drawing/2014/main" id="{EF6B683E-1441-0846-BF2A-1D6E038DE020}"/>
              </a:ext>
            </a:extLst>
          </p:cNvPr>
          <p:cNvPicPr>
            <a:picLocks noChangeAspect="1"/>
          </p:cNvPicPr>
          <p:nvPr userDrawn="1"/>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287036" y="3766378"/>
            <a:ext cx="343922" cy="343922"/>
          </a:xfrm>
          <a:prstGeom prst="rect">
            <a:avLst/>
          </a:prstGeom>
        </p:spPr>
      </p:pic>
      <p:pic>
        <p:nvPicPr>
          <p:cNvPr id="9" name="Picture 8">
            <a:extLst>
              <a:ext uri="{FF2B5EF4-FFF2-40B4-BE49-F238E27FC236}">
                <a16:creationId xmlns:a16="http://schemas.microsoft.com/office/drawing/2014/main" id="{5DEC892F-7728-3140-A2F5-4144FDC6D076}"/>
              </a:ext>
            </a:extLst>
          </p:cNvPr>
          <p:cNvPicPr>
            <a:picLocks noChangeAspect="1"/>
          </p:cNvPicPr>
          <p:nvPr userDrawn="1"/>
        </p:nvPicPr>
        <p:blipFill>
          <a:blip r:embed="rId5"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300982" y="3034646"/>
            <a:ext cx="292504" cy="225003"/>
          </a:xfrm>
          <a:prstGeom prst="rect">
            <a:avLst/>
          </a:prstGeom>
          <a:noFill/>
        </p:spPr>
      </p:pic>
      <p:pic>
        <p:nvPicPr>
          <p:cNvPr id="10" name="Picture 9">
            <a:extLst>
              <a:ext uri="{FF2B5EF4-FFF2-40B4-BE49-F238E27FC236}">
                <a16:creationId xmlns:a16="http://schemas.microsoft.com/office/drawing/2014/main" id="{DA191F39-EC3E-4348-B835-FA0B90E01F5A}"/>
              </a:ext>
            </a:extLst>
          </p:cNvPr>
          <p:cNvPicPr>
            <a:picLocks noChangeAspect="1"/>
          </p:cNvPicPr>
          <p:nvPr userDrawn="1"/>
        </p:nvPicPr>
        <p:blipFill>
          <a:blip r:embed="rId6"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300981" y="4609354"/>
            <a:ext cx="257790" cy="366634"/>
          </a:xfrm>
          <a:prstGeom prst="rect">
            <a:avLst/>
          </a:prstGeom>
        </p:spPr>
      </p:pic>
      <p:sp>
        <p:nvSpPr>
          <p:cNvPr id="11" name="Rectangle 10">
            <a:extLst>
              <a:ext uri="{FF2B5EF4-FFF2-40B4-BE49-F238E27FC236}">
                <a16:creationId xmlns:a16="http://schemas.microsoft.com/office/drawing/2014/main" id="{FB2362C5-BBF7-5347-ACF0-2CD20CA935D0}"/>
              </a:ext>
            </a:extLst>
          </p:cNvPr>
          <p:cNvSpPr/>
          <p:nvPr userDrawn="1"/>
        </p:nvSpPr>
        <p:spPr>
          <a:xfrm>
            <a:off x="6919186" y="-3917"/>
            <a:ext cx="4596537" cy="1690757"/>
          </a:xfrm>
          <a:prstGeom prst="rect">
            <a:avLst/>
          </a:prstGeom>
          <a:solidFill>
            <a:srgbClr val="64A70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chemeClr val="tx1"/>
              </a:solidFill>
            </a:endParaRPr>
          </a:p>
        </p:txBody>
      </p:sp>
      <p:sp>
        <p:nvSpPr>
          <p:cNvPr id="15" name="ZoneTexte 7">
            <a:extLst>
              <a:ext uri="{FF2B5EF4-FFF2-40B4-BE49-F238E27FC236}">
                <a16:creationId xmlns:a16="http://schemas.microsoft.com/office/drawing/2014/main" id="{23DB2A18-EEAD-D145-8315-844F5DBA2A2A}"/>
              </a:ext>
            </a:extLst>
          </p:cNvPr>
          <p:cNvSpPr txBox="1"/>
          <p:nvPr userDrawn="1"/>
        </p:nvSpPr>
        <p:spPr>
          <a:xfrm>
            <a:off x="7766019" y="5295751"/>
            <a:ext cx="1959695" cy="276999"/>
          </a:xfrm>
          <a:prstGeom prst="rect">
            <a:avLst/>
          </a:prstGeom>
          <a:noFill/>
        </p:spPr>
        <p:txBody>
          <a:bodyPr wrap="square" lIns="0" tIns="0" rIns="0" bIns="0" rtlCol="0">
            <a:spAutoFit/>
          </a:bodyPr>
          <a:lstStyle/>
          <a:p>
            <a:r>
              <a:rPr lang="fr-FR" sz="1800" b="1" spc="50" dirty="0" err="1">
                <a:solidFill>
                  <a:srgbClr val="64A70B"/>
                </a:solidFill>
                <a:latin typeface="Arial" panose="020B0604020202020204" pitchFamily="34" charset="0"/>
                <a:cs typeface="Arial" panose="020B0604020202020204" pitchFamily="34" charset="0"/>
              </a:rPr>
              <a:t>enerkem.com</a:t>
            </a:r>
            <a:endParaRPr lang="fr-FR" sz="1800" b="1" spc="50" dirty="0">
              <a:solidFill>
                <a:srgbClr val="64A70B"/>
              </a:solidFill>
              <a:latin typeface="Arial" panose="020B0604020202020204" pitchFamily="34" charset="0"/>
              <a:cs typeface="Arial" panose="020B0604020202020204" pitchFamily="34" charset="0"/>
            </a:endParaRPr>
          </a:p>
        </p:txBody>
      </p:sp>
      <p:sp>
        <p:nvSpPr>
          <p:cNvPr id="22" name="Text Placeholder 21">
            <a:extLst>
              <a:ext uri="{FF2B5EF4-FFF2-40B4-BE49-F238E27FC236}">
                <a16:creationId xmlns:a16="http://schemas.microsoft.com/office/drawing/2014/main" id="{4CDFABF1-D7D9-C048-BC0F-B13FCE977DE3}"/>
              </a:ext>
            </a:extLst>
          </p:cNvPr>
          <p:cNvSpPr>
            <a:spLocks noGrp="1"/>
          </p:cNvSpPr>
          <p:nvPr>
            <p:ph type="body" sz="quarter" idx="10" hasCustomPrompt="1"/>
          </p:nvPr>
        </p:nvSpPr>
        <p:spPr>
          <a:xfrm>
            <a:off x="7797582" y="3766377"/>
            <a:ext cx="3252787" cy="568431"/>
          </a:xfrm>
        </p:spPr>
        <p:txBody>
          <a:bodyPr lIns="0" tIns="0" rIns="0" bIns="0">
            <a:normAutofit/>
          </a:bodyPr>
          <a:lstStyle>
            <a:lvl1pPr marL="0" indent="0" algn="l">
              <a:buNone/>
              <a:defRPr sz="1600">
                <a:solidFill>
                  <a:srgbClr val="323C4B"/>
                </a:solidFill>
              </a:defRPr>
            </a:lvl1pPr>
          </a:lstStyle>
          <a:p>
            <a:pPr lvl="0"/>
            <a:r>
              <a:rPr lang="en-US" dirty="0"/>
              <a:t>+1 XXX-XXX-XXXX</a:t>
            </a:r>
            <a:endParaRPr lang="fr-CA" dirty="0"/>
          </a:p>
        </p:txBody>
      </p:sp>
      <p:sp>
        <p:nvSpPr>
          <p:cNvPr id="24" name="Text Placeholder 23">
            <a:extLst>
              <a:ext uri="{FF2B5EF4-FFF2-40B4-BE49-F238E27FC236}">
                <a16:creationId xmlns:a16="http://schemas.microsoft.com/office/drawing/2014/main" id="{020CFD98-092A-B145-ABC9-91CA18A27EDA}"/>
              </a:ext>
            </a:extLst>
          </p:cNvPr>
          <p:cNvSpPr>
            <a:spLocks noGrp="1"/>
          </p:cNvSpPr>
          <p:nvPr>
            <p:ph type="body" sz="quarter" idx="11" hasCustomPrompt="1"/>
          </p:nvPr>
        </p:nvSpPr>
        <p:spPr>
          <a:xfrm>
            <a:off x="7797582" y="2001605"/>
            <a:ext cx="3252787" cy="527773"/>
          </a:xfrm>
        </p:spPr>
        <p:txBody>
          <a:bodyPr lIns="0" tIns="0" rIns="0" bIns="0">
            <a:normAutofit/>
          </a:bodyPr>
          <a:lstStyle>
            <a:lvl1pPr marL="0" indent="0">
              <a:buNone/>
              <a:defRPr sz="2000" b="1" cap="all" baseline="0">
                <a:solidFill>
                  <a:srgbClr val="323C4B"/>
                </a:solidFill>
              </a:defRPr>
            </a:lvl1pPr>
          </a:lstStyle>
          <a:p>
            <a:pPr lvl="0"/>
            <a:r>
              <a:rPr lang="en-US" dirty="0"/>
              <a:t>PRÉNOM, NOM –               FIRST NAME, LAST NAME</a:t>
            </a:r>
            <a:endParaRPr lang="fr-CA" dirty="0"/>
          </a:p>
        </p:txBody>
      </p:sp>
      <p:sp>
        <p:nvSpPr>
          <p:cNvPr id="26" name="Text Placeholder 25">
            <a:extLst>
              <a:ext uri="{FF2B5EF4-FFF2-40B4-BE49-F238E27FC236}">
                <a16:creationId xmlns:a16="http://schemas.microsoft.com/office/drawing/2014/main" id="{76DEB1E5-4F79-5F4C-BB28-69D2F95DC4D0}"/>
              </a:ext>
            </a:extLst>
          </p:cNvPr>
          <p:cNvSpPr>
            <a:spLocks noGrp="1"/>
          </p:cNvSpPr>
          <p:nvPr>
            <p:ph type="body" sz="quarter" idx="12" hasCustomPrompt="1"/>
          </p:nvPr>
        </p:nvSpPr>
        <p:spPr>
          <a:xfrm>
            <a:off x="7797582" y="2532456"/>
            <a:ext cx="3257550" cy="208073"/>
          </a:xfrm>
        </p:spPr>
        <p:txBody>
          <a:bodyPr lIns="0" tIns="0" rIns="0" bIns="0">
            <a:normAutofit/>
          </a:bodyPr>
          <a:lstStyle>
            <a:lvl1pPr marL="0" indent="0" algn="l">
              <a:buNone/>
              <a:defRPr sz="1600" b="0">
                <a:solidFill>
                  <a:srgbClr val="323C4B"/>
                </a:solidFill>
              </a:defRPr>
            </a:lvl1pPr>
          </a:lstStyle>
          <a:p>
            <a:pPr lvl="0"/>
            <a:r>
              <a:rPr lang="en-US" dirty="0" err="1"/>
              <a:t>Titre</a:t>
            </a:r>
            <a:r>
              <a:rPr lang="en-US" dirty="0"/>
              <a:t> - Title</a:t>
            </a:r>
            <a:endParaRPr lang="fr-CA" dirty="0"/>
          </a:p>
        </p:txBody>
      </p:sp>
      <p:sp>
        <p:nvSpPr>
          <p:cNvPr id="28" name="Text Placeholder 27">
            <a:extLst>
              <a:ext uri="{FF2B5EF4-FFF2-40B4-BE49-F238E27FC236}">
                <a16:creationId xmlns:a16="http://schemas.microsoft.com/office/drawing/2014/main" id="{93BE0632-6B19-9F42-A991-C60605AC402D}"/>
              </a:ext>
            </a:extLst>
          </p:cNvPr>
          <p:cNvSpPr>
            <a:spLocks noGrp="1"/>
          </p:cNvSpPr>
          <p:nvPr>
            <p:ph type="body" sz="quarter" idx="13" hasCustomPrompt="1"/>
          </p:nvPr>
        </p:nvSpPr>
        <p:spPr>
          <a:xfrm>
            <a:off x="7766050" y="2966548"/>
            <a:ext cx="3284538" cy="362660"/>
          </a:xfrm>
        </p:spPr>
        <p:txBody>
          <a:bodyPr lIns="0" tIns="0" rIns="0" bIns="0">
            <a:normAutofit/>
          </a:bodyPr>
          <a:lstStyle>
            <a:lvl1pPr marL="0" indent="0">
              <a:buNone/>
              <a:defRPr sz="1600">
                <a:solidFill>
                  <a:srgbClr val="323C4B"/>
                </a:solidFill>
              </a:defRPr>
            </a:lvl1pPr>
          </a:lstStyle>
          <a:p>
            <a:pPr lvl="0"/>
            <a:r>
              <a:rPr lang="en-US" dirty="0"/>
              <a:t>email@enerkem.com</a:t>
            </a:r>
            <a:endParaRPr lang="fr-CA" dirty="0"/>
          </a:p>
        </p:txBody>
      </p:sp>
      <p:sp>
        <p:nvSpPr>
          <p:cNvPr id="2" name="Rectangle 1">
            <a:extLst>
              <a:ext uri="{FF2B5EF4-FFF2-40B4-BE49-F238E27FC236}">
                <a16:creationId xmlns:a16="http://schemas.microsoft.com/office/drawing/2014/main" id="{87A3FB7C-53C4-1F48-AD05-908AAE300DF6}"/>
              </a:ext>
            </a:extLst>
          </p:cNvPr>
          <p:cNvSpPr/>
          <p:nvPr userDrawn="1"/>
        </p:nvSpPr>
        <p:spPr>
          <a:xfrm>
            <a:off x="0" y="1"/>
            <a:ext cx="2975675" cy="136385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grpSp>
        <p:nvGrpSpPr>
          <p:cNvPr id="21" name="Group 20">
            <a:extLst>
              <a:ext uri="{FF2B5EF4-FFF2-40B4-BE49-F238E27FC236}">
                <a16:creationId xmlns:a16="http://schemas.microsoft.com/office/drawing/2014/main" id="{BDF0F655-C0B4-4E60-860B-546F62CCD543}"/>
              </a:ext>
            </a:extLst>
          </p:cNvPr>
          <p:cNvGrpSpPr/>
          <p:nvPr userDrawn="1"/>
        </p:nvGrpSpPr>
        <p:grpSpPr>
          <a:xfrm>
            <a:off x="117512" y="-1"/>
            <a:ext cx="1431851" cy="1080655"/>
            <a:chOff x="117512" y="-1"/>
            <a:chExt cx="1431851" cy="1080655"/>
          </a:xfrm>
        </p:grpSpPr>
        <p:sp>
          <p:nvSpPr>
            <p:cNvPr id="23" name="Rectangle 22">
              <a:extLst>
                <a:ext uri="{FF2B5EF4-FFF2-40B4-BE49-F238E27FC236}">
                  <a16:creationId xmlns:a16="http://schemas.microsoft.com/office/drawing/2014/main" id="{EBEEBBAA-E31B-468B-94A6-FE758146CCF0}"/>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69391F9F-5932-46EA-89CE-070D9F220566}"/>
                </a:ext>
              </a:extLst>
            </p:cNvPr>
            <p:cNvPicPr>
              <a:picLocks noChangeAspect="1"/>
            </p:cNvPicPr>
            <p:nvPr userDrawn="1"/>
          </p:nvPicPr>
          <p:blipFill>
            <a:blip r:embed="rId7"/>
            <a:stretch>
              <a:fillRect/>
            </a:stretch>
          </p:blipFill>
          <p:spPr>
            <a:xfrm>
              <a:off x="264995" y="216460"/>
              <a:ext cx="1114512" cy="647731"/>
            </a:xfrm>
            <a:prstGeom prst="rect">
              <a:avLst/>
            </a:prstGeom>
          </p:spPr>
        </p:pic>
      </p:grpSp>
      <p:pic>
        <p:nvPicPr>
          <p:cNvPr id="4" name="Picture 3">
            <a:extLst>
              <a:ext uri="{FF2B5EF4-FFF2-40B4-BE49-F238E27FC236}">
                <a16:creationId xmlns:a16="http://schemas.microsoft.com/office/drawing/2014/main" id="{184B7087-9AB1-47A8-8103-386ED368946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5434740" y="2190750"/>
            <a:ext cx="2164591" cy="4667250"/>
          </a:xfrm>
          <a:prstGeom prst="rect">
            <a:avLst/>
          </a:prstGeom>
        </p:spPr>
      </p:pic>
    </p:spTree>
    <p:extLst>
      <p:ext uri="{BB962C8B-B14F-4D97-AF65-F5344CB8AC3E}">
        <p14:creationId xmlns:p14="http://schemas.microsoft.com/office/powerpoint/2010/main" val="3622536168"/>
      </p:ext>
    </p:extLst>
  </p:cSld>
  <p:clrMapOvr>
    <a:masterClrMapping/>
  </p:clrMapOvr>
  <p:extLst>
    <p:ext uri="{DCECCB84-F9BA-43D5-87BE-67443E8EF086}">
      <p15:sldGuideLst xmlns:p15="http://schemas.microsoft.com/office/powerpoint/2012/main">
        <p15:guide id="1" orient="horz" pos="2024" userDrawn="1">
          <p15:clr>
            <a:srgbClr val="FBAE40"/>
          </p15:clr>
        </p15:guide>
        <p15:guide id="2" pos="3840" userDrawn="1">
          <p15:clr>
            <a:srgbClr val="FBAE40"/>
          </p15:clr>
        </p15:guide>
        <p15:guide id="3" orient="horz" pos="2546" userDrawn="1">
          <p15:clr>
            <a:srgbClr val="FBAE40"/>
          </p15:clr>
        </p15:guide>
        <p15:guide id="4" pos="4793" userDrawn="1">
          <p15:clr>
            <a:srgbClr val="FBAE40"/>
          </p15:clr>
        </p15:guide>
        <p15:guide id="5" orient="horz" pos="1457"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19_VIDE_BLANK">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8B9623D-C0C8-45B6-B0FD-03D4B32F1F76}"/>
              </a:ext>
            </a:extLst>
          </p:cNvPr>
          <p:cNvGrpSpPr/>
          <p:nvPr userDrawn="1"/>
        </p:nvGrpSpPr>
        <p:grpSpPr>
          <a:xfrm>
            <a:off x="117512" y="-1"/>
            <a:ext cx="1431851" cy="1080655"/>
            <a:chOff x="117512" y="-1"/>
            <a:chExt cx="1431851" cy="1080655"/>
          </a:xfrm>
        </p:grpSpPr>
        <p:sp>
          <p:nvSpPr>
            <p:cNvPr id="3" name="Rectangle 2">
              <a:extLst>
                <a:ext uri="{FF2B5EF4-FFF2-40B4-BE49-F238E27FC236}">
                  <a16:creationId xmlns:a16="http://schemas.microsoft.com/office/drawing/2014/main" id="{94744C0A-CAF6-477B-B68C-A99D83FD8D8D}"/>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8B12850-E378-45FC-8FB6-45E04ED763E9}"/>
                </a:ext>
              </a:extLst>
            </p:cNvPr>
            <p:cNvPicPr>
              <a:picLocks noChangeAspect="1"/>
            </p:cNvPicPr>
            <p:nvPr userDrawn="1"/>
          </p:nvPicPr>
          <p:blipFill>
            <a:blip r:embed="rId2"/>
            <a:stretch>
              <a:fillRect/>
            </a:stretch>
          </p:blipFill>
          <p:spPr>
            <a:xfrm>
              <a:off x="264995" y="216460"/>
              <a:ext cx="1114512" cy="647731"/>
            </a:xfrm>
            <a:prstGeom prst="rect">
              <a:avLst/>
            </a:prstGeom>
          </p:spPr>
        </p:pic>
      </p:grpSp>
      <p:sp>
        <p:nvSpPr>
          <p:cNvPr id="5" name="Espace réservé du numéro de diapositive 3">
            <a:extLst>
              <a:ext uri="{FF2B5EF4-FFF2-40B4-BE49-F238E27FC236}">
                <a16:creationId xmlns:a16="http://schemas.microsoft.com/office/drawing/2014/main" id="{0F15EFFD-F46C-4BFC-AC93-35AEA304AFE6}"/>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6723298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2_CONTENT + TITLE + SUBTITL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797050" y="597956"/>
            <a:ext cx="8426450" cy="325438"/>
          </a:xfrm>
        </p:spPr>
        <p:txBody>
          <a:bodyPr lIns="0" tIns="0" rIns="0" bIns="0">
            <a:noAutofit/>
          </a:bodyPr>
          <a:lstStyle>
            <a:lvl1pPr marL="0" indent="0">
              <a:buNone/>
              <a:defRPr sz="3200" b="1" cap="all" baseline="0">
                <a:solidFill>
                  <a:srgbClr val="323C4B"/>
                </a:solidFill>
              </a:defRPr>
            </a:lvl1pPr>
          </a:lstStyle>
          <a:p>
            <a:pPr lvl="0"/>
            <a:r>
              <a:rPr lang="en-US"/>
              <a:t>PAGE TITLE LOREM IPSUM</a:t>
            </a:r>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09750" y="2171164"/>
            <a:ext cx="10010775" cy="3934996"/>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Etiam</a:t>
            </a:r>
            <a:r>
              <a:rPr lang="en-US"/>
              <a:t> </a:t>
            </a:r>
            <a:r>
              <a:rPr lang="en-US" err="1"/>
              <a:t>faucibus</a:t>
            </a:r>
            <a:r>
              <a:rPr lang="en-US"/>
              <a:t> diam </a:t>
            </a:r>
            <a:r>
              <a:rPr lang="en-US" err="1"/>
              <a:t>enim</a:t>
            </a:r>
            <a:r>
              <a:rPr lang="en-US"/>
              <a:t>, </a:t>
            </a:r>
            <a:r>
              <a:rPr lang="en-US" err="1"/>
              <a:t>eu</a:t>
            </a:r>
            <a:r>
              <a:rPr lang="en-US"/>
              <a:t> </a:t>
            </a:r>
            <a:r>
              <a:rPr lang="en-US" err="1"/>
              <a:t>ornare</a:t>
            </a:r>
            <a:r>
              <a:rPr lang="en-US"/>
              <a:t> </a:t>
            </a:r>
            <a:r>
              <a:rPr lang="en-US" err="1"/>
              <a:t>felis</a:t>
            </a:r>
            <a:r>
              <a:rPr lang="en-US"/>
              <a:t> cursus vel. </a:t>
            </a:r>
            <a:r>
              <a:rPr lang="en-US" err="1"/>
              <a:t>Nullam</a:t>
            </a:r>
            <a:r>
              <a:rPr lang="en-US"/>
              <a:t> </a:t>
            </a:r>
            <a:r>
              <a:rPr lang="en-US" err="1"/>
              <a:t>consequat</a:t>
            </a:r>
            <a:r>
              <a:rPr lang="en-US"/>
              <a:t>.</a:t>
            </a:r>
          </a:p>
        </p:txBody>
      </p:sp>
      <p:sp>
        <p:nvSpPr>
          <p:cNvPr id="7" name="Text Placeholder 6">
            <a:extLst>
              <a:ext uri="{FF2B5EF4-FFF2-40B4-BE49-F238E27FC236}">
                <a16:creationId xmlns:a16="http://schemas.microsoft.com/office/drawing/2014/main" id="{52C00FA5-4A22-7D4E-BCAC-88B5249AAEB1}"/>
              </a:ext>
            </a:extLst>
          </p:cNvPr>
          <p:cNvSpPr>
            <a:spLocks noGrp="1"/>
          </p:cNvSpPr>
          <p:nvPr>
            <p:ph type="body" sz="quarter" idx="15" hasCustomPrompt="1"/>
          </p:nvPr>
        </p:nvSpPr>
        <p:spPr>
          <a:xfrm>
            <a:off x="1797050" y="1172047"/>
            <a:ext cx="8777838" cy="308851"/>
          </a:xfrm>
        </p:spPr>
        <p:txBody>
          <a:bodyPr lIns="0" tIns="0" rIns="0" bIns="0">
            <a:noAutofit/>
          </a:bodyPr>
          <a:lstStyle>
            <a:lvl1pPr marL="0" indent="0">
              <a:buNone/>
              <a:defRPr sz="2400">
                <a:solidFill>
                  <a:srgbClr val="323C4B"/>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Page subtitle lorem ipsum</a:t>
            </a:r>
          </a:p>
        </p:txBody>
      </p:sp>
      <p:grpSp>
        <p:nvGrpSpPr>
          <p:cNvPr id="12" name="Group 11">
            <a:extLst>
              <a:ext uri="{FF2B5EF4-FFF2-40B4-BE49-F238E27FC236}">
                <a16:creationId xmlns:a16="http://schemas.microsoft.com/office/drawing/2014/main" id="{4D518877-F2DC-45D4-8C5B-96FFFCAAA787}"/>
              </a:ext>
            </a:extLst>
          </p:cNvPr>
          <p:cNvGrpSpPr/>
          <p:nvPr userDrawn="1"/>
        </p:nvGrpSpPr>
        <p:grpSpPr>
          <a:xfrm>
            <a:off x="117512" y="-1"/>
            <a:ext cx="1431851" cy="1080655"/>
            <a:chOff x="117512" y="-1"/>
            <a:chExt cx="1431851" cy="1080655"/>
          </a:xfrm>
        </p:grpSpPr>
        <p:sp>
          <p:nvSpPr>
            <p:cNvPr id="13" name="Rectangle 12">
              <a:extLst>
                <a:ext uri="{FF2B5EF4-FFF2-40B4-BE49-F238E27FC236}">
                  <a16:creationId xmlns:a16="http://schemas.microsoft.com/office/drawing/2014/main" id="{D874CD7D-F591-4D7C-862D-9514349C6344}"/>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F211348-03F6-4BA2-95C8-0D6282FB71C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16" name="Espace réservé du numéro de diapositive 3">
            <a:extLst>
              <a:ext uri="{FF2B5EF4-FFF2-40B4-BE49-F238E27FC236}">
                <a16:creationId xmlns:a16="http://schemas.microsoft.com/office/drawing/2014/main" id="{A37ACABC-D1EA-429F-8905-44F2B792D0D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en-US" smtClean="0"/>
              <a:pPr/>
              <a:t>‹N°›</a:t>
            </a:fld>
            <a:endParaRPr lang="en-US"/>
          </a:p>
        </p:txBody>
      </p:sp>
    </p:spTree>
    <p:extLst>
      <p:ext uri="{BB962C8B-B14F-4D97-AF65-F5344CB8AC3E}">
        <p14:creationId xmlns:p14="http://schemas.microsoft.com/office/powerpoint/2010/main" val="9330694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14-1_ 3 NUMBER PAGES + IMAGE TOP">
    <p:spTree>
      <p:nvGrpSpPr>
        <p:cNvPr id="1" name=""/>
        <p:cNvGrpSpPr/>
        <p:nvPr/>
      </p:nvGrpSpPr>
      <p:grpSpPr>
        <a:xfrm>
          <a:off x="0" y="0"/>
          <a:ext cx="0" cy="0"/>
          <a:chOff x="0" y="0"/>
          <a:chExt cx="0" cy="0"/>
        </a:xfrm>
      </p:grpSpPr>
      <p:pic>
        <p:nvPicPr>
          <p:cNvPr id="34" name="Espace réservé pour une image  15">
            <a:extLst>
              <a:ext uri="{FF2B5EF4-FFF2-40B4-BE49-F238E27FC236}">
                <a16:creationId xmlns:a16="http://schemas.microsoft.com/office/drawing/2014/main" id="{59D2D1B2-0938-4108-B721-C71240E9E004}"/>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saturation sat="157000"/>
                    </a14:imgEffect>
                  </a14:imgLayer>
                </a14:imgProps>
              </a:ext>
              <a:ext uri="{28A0092B-C50C-407E-A947-70E740481C1C}">
                <a14:useLocalDpi xmlns:a14="http://schemas.microsoft.com/office/drawing/2010/main"/>
              </a:ext>
            </a:extLst>
          </a:blip>
          <a:srcRect l="5503" t="14798" r="5503" b="11956"/>
          <a:stretch/>
        </p:blipFill>
        <p:spPr bwMode="auto">
          <a:xfrm>
            <a:off x="0" y="-2"/>
            <a:ext cx="12192000" cy="5023217"/>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13">
            <a:extLst>
              <a:ext uri="{FF2B5EF4-FFF2-40B4-BE49-F238E27FC236}">
                <a16:creationId xmlns:a16="http://schemas.microsoft.com/office/drawing/2014/main" id="{6B71A9AA-75CE-8241-A6B0-8030017C0FBD}"/>
              </a:ext>
            </a:extLst>
          </p:cNvPr>
          <p:cNvSpPr>
            <a:spLocks noGrp="1"/>
          </p:cNvSpPr>
          <p:nvPr>
            <p:ph type="body" sz="quarter" idx="21" hasCustomPrompt="1"/>
          </p:nvPr>
        </p:nvSpPr>
        <p:spPr>
          <a:xfrm>
            <a:off x="987024" y="5452821"/>
            <a:ext cx="3060000" cy="461665"/>
          </a:xfrm>
        </p:spPr>
        <p:txBody>
          <a:bodyPr lIns="0" tIns="0" rIns="0" bIns="0" anchor="t" anchorCtr="0">
            <a:noAutofit/>
          </a:bodyPr>
          <a:lstStyle>
            <a:lvl1pPr marL="0" indent="0" algn="l">
              <a:buNone/>
              <a:defRPr sz="1800" b="1" cap="all" baseline="0">
                <a:solidFill>
                  <a:srgbClr val="323C4B"/>
                </a:solidFill>
              </a:defRPr>
            </a:lvl1pPr>
            <a:lvl2pPr>
              <a:defRPr sz="2400"/>
            </a:lvl2pPr>
            <a:lvl3pPr>
              <a:defRPr sz="2400"/>
            </a:lvl3pPr>
            <a:lvl4pPr>
              <a:defRPr sz="2400"/>
            </a:lvl4pPr>
            <a:lvl5pPr>
              <a:defRPr sz="2400"/>
            </a:lvl5pPr>
          </a:lstStyle>
          <a:p>
            <a:pPr lvl="0"/>
            <a:r>
              <a:rPr lang="en-US"/>
              <a:t>WASTE PRE-TREATMENT</a:t>
            </a:r>
          </a:p>
        </p:txBody>
      </p:sp>
      <p:grpSp>
        <p:nvGrpSpPr>
          <p:cNvPr id="18" name="Group 3">
            <a:extLst>
              <a:ext uri="{FF2B5EF4-FFF2-40B4-BE49-F238E27FC236}">
                <a16:creationId xmlns:a16="http://schemas.microsoft.com/office/drawing/2014/main" id="{B4CF494E-2463-304A-AC47-A5B99FB202F1}"/>
              </a:ext>
            </a:extLst>
          </p:cNvPr>
          <p:cNvGrpSpPr/>
          <p:nvPr userDrawn="1"/>
        </p:nvGrpSpPr>
        <p:grpSpPr>
          <a:xfrm>
            <a:off x="456642" y="5330419"/>
            <a:ext cx="444135" cy="461665"/>
            <a:chOff x="6384690" y="3035488"/>
            <a:chExt cx="505968" cy="525938"/>
          </a:xfrm>
        </p:grpSpPr>
        <p:sp>
          <p:nvSpPr>
            <p:cNvPr id="20" name="Oval 27">
              <a:extLst>
                <a:ext uri="{FF2B5EF4-FFF2-40B4-BE49-F238E27FC236}">
                  <a16:creationId xmlns:a16="http://schemas.microsoft.com/office/drawing/2014/main" id="{20FA3CA8-1618-BF40-9FA6-22E097CA3A8A}"/>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1" name="ZoneTexte 4">
              <a:extLst>
                <a:ext uri="{FF2B5EF4-FFF2-40B4-BE49-F238E27FC236}">
                  <a16:creationId xmlns:a16="http://schemas.microsoft.com/office/drawing/2014/main" id="{06B2A4E8-D64C-204E-8EEF-64C39370A78B}"/>
                </a:ext>
              </a:extLst>
            </p:cNvPr>
            <p:cNvSpPr txBox="1"/>
            <p:nvPr/>
          </p:nvSpPr>
          <p:spPr>
            <a:xfrm>
              <a:off x="6448744" y="3035488"/>
              <a:ext cx="391664" cy="525938"/>
            </a:xfrm>
            <a:prstGeom prst="rect">
              <a:avLst/>
            </a:prstGeom>
            <a:noFill/>
          </p:spPr>
          <p:txBody>
            <a:bodyPr wrap="square" rtlCol="0">
              <a:spAutoFit/>
            </a:bodyPr>
            <a:lstStyle/>
            <a:p>
              <a:r>
                <a:rPr lang="fr-CA" sz="2400" b="1">
                  <a:solidFill>
                    <a:srgbClr val="323C4B"/>
                  </a:solidFill>
                  <a:latin typeface="Arial" panose="020B0604020202020204" pitchFamily="34" charset="0"/>
                  <a:ea typeface="Corbel" charset="0"/>
                  <a:cs typeface="Arial" panose="020B0604020202020204" pitchFamily="34" charset="0"/>
                </a:rPr>
                <a:t>1</a:t>
              </a:r>
              <a:endParaRPr lang="fr-FR" sz="2400" b="1">
                <a:solidFill>
                  <a:srgbClr val="323C4B"/>
                </a:solidFill>
                <a:latin typeface="Arial" panose="020B0604020202020204" pitchFamily="34" charset="0"/>
                <a:ea typeface="Corbel" charset="0"/>
                <a:cs typeface="Arial" panose="020B0604020202020204" pitchFamily="34" charset="0"/>
              </a:endParaRPr>
            </a:p>
          </p:txBody>
        </p:sp>
      </p:grpSp>
      <p:grpSp>
        <p:nvGrpSpPr>
          <p:cNvPr id="22" name="Group 3">
            <a:extLst>
              <a:ext uri="{FF2B5EF4-FFF2-40B4-BE49-F238E27FC236}">
                <a16:creationId xmlns:a16="http://schemas.microsoft.com/office/drawing/2014/main" id="{C401A2A4-FCFE-9F47-B0D2-042AD48375F3}"/>
              </a:ext>
            </a:extLst>
          </p:cNvPr>
          <p:cNvGrpSpPr/>
          <p:nvPr userDrawn="1"/>
        </p:nvGrpSpPr>
        <p:grpSpPr>
          <a:xfrm>
            <a:off x="456642" y="6139556"/>
            <a:ext cx="444135" cy="461665"/>
            <a:chOff x="6384690" y="3035488"/>
            <a:chExt cx="505968" cy="525938"/>
          </a:xfrm>
        </p:grpSpPr>
        <p:sp>
          <p:nvSpPr>
            <p:cNvPr id="23" name="Oval 27">
              <a:extLst>
                <a:ext uri="{FF2B5EF4-FFF2-40B4-BE49-F238E27FC236}">
                  <a16:creationId xmlns:a16="http://schemas.microsoft.com/office/drawing/2014/main" id="{44E90B02-0E39-3043-ADC5-322083595285}"/>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6" name="ZoneTexte 4">
              <a:extLst>
                <a:ext uri="{FF2B5EF4-FFF2-40B4-BE49-F238E27FC236}">
                  <a16:creationId xmlns:a16="http://schemas.microsoft.com/office/drawing/2014/main" id="{461909B8-BC81-4849-BEB6-B331077868DD}"/>
                </a:ext>
              </a:extLst>
            </p:cNvPr>
            <p:cNvSpPr txBox="1"/>
            <p:nvPr/>
          </p:nvSpPr>
          <p:spPr>
            <a:xfrm>
              <a:off x="6448744" y="3035488"/>
              <a:ext cx="391664" cy="525938"/>
            </a:xfrm>
            <a:prstGeom prst="rect">
              <a:avLst/>
            </a:prstGeom>
            <a:noFill/>
          </p:spPr>
          <p:txBody>
            <a:bodyPr wrap="square" rtlCol="0">
              <a:spAutoFit/>
            </a:bodyPr>
            <a:lstStyle/>
            <a:p>
              <a:r>
                <a:rPr lang="fr-CA" sz="2400" b="1">
                  <a:solidFill>
                    <a:srgbClr val="323C4B"/>
                  </a:solidFill>
                  <a:latin typeface="Arial" panose="020B0604020202020204" pitchFamily="34" charset="0"/>
                  <a:ea typeface="Corbel" charset="0"/>
                  <a:cs typeface="Arial" panose="020B0604020202020204" pitchFamily="34" charset="0"/>
                </a:rPr>
                <a:t>2</a:t>
              </a:r>
              <a:endParaRPr lang="fr-FR" sz="2400" b="1">
                <a:solidFill>
                  <a:srgbClr val="323C4B"/>
                </a:solidFill>
                <a:latin typeface="Arial" panose="020B0604020202020204" pitchFamily="34" charset="0"/>
                <a:ea typeface="Corbel" charset="0"/>
                <a:cs typeface="Arial" panose="020B0604020202020204" pitchFamily="34" charset="0"/>
              </a:endParaRPr>
            </a:p>
          </p:txBody>
        </p:sp>
      </p:grpSp>
      <p:grpSp>
        <p:nvGrpSpPr>
          <p:cNvPr id="28" name="Group 3">
            <a:extLst>
              <a:ext uri="{FF2B5EF4-FFF2-40B4-BE49-F238E27FC236}">
                <a16:creationId xmlns:a16="http://schemas.microsoft.com/office/drawing/2014/main" id="{45F6EF01-8480-9848-B4A9-B9494DAA77CF}"/>
              </a:ext>
            </a:extLst>
          </p:cNvPr>
          <p:cNvGrpSpPr/>
          <p:nvPr userDrawn="1"/>
        </p:nvGrpSpPr>
        <p:grpSpPr>
          <a:xfrm>
            <a:off x="4849418" y="5333910"/>
            <a:ext cx="444135" cy="461665"/>
            <a:chOff x="6384690" y="3035488"/>
            <a:chExt cx="505968" cy="525938"/>
          </a:xfrm>
        </p:grpSpPr>
        <p:sp>
          <p:nvSpPr>
            <p:cNvPr id="30" name="Oval 27">
              <a:extLst>
                <a:ext uri="{FF2B5EF4-FFF2-40B4-BE49-F238E27FC236}">
                  <a16:creationId xmlns:a16="http://schemas.microsoft.com/office/drawing/2014/main" id="{BD9704E6-0A36-284E-8690-B422F1227975}"/>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2" name="ZoneTexte 4">
              <a:extLst>
                <a:ext uri="{FF2B5EF4-FFF2-40B4-BE49-F238E27FC236}">
                  <a16:creationId xmlns:a16="http://schemas.microsoft.com/office/drawing/2014/main" id="{0C0602E6-53CA-9541-9545-7FAC18B915B6}"/>
                </a:ext>
              </a:extLst>
            </p:cNvPr>
            <p:cNvSpPr txBox="1"/>
            <p:nvPr/>
          </p:nvSpPr>
          <p:spPr>
            <a:xfrm>
              <a:off x="6448744" y="3035488"/>
              <a:ext cx="391664" cy="525938"/>
            </a:xfrm>
            <a:prstGeom prst="rect">
              <a:avLst/>
            </a:prstGeom>
            <a:noFill/>
          </p:spPr>
          <p:txBody>
            <a:bodyPr wrap="square" rtlCol="0">
              <a:spAutoFit/>
            </a:bodyPr>
            <a:lstStyle/>
            <a:p>
              <a:r>
                <a:rPr lang="fr-CA" sz="2400" b="1">
                  <a:solidFill>
                    <a:srgbClr val="323C4B"/>
                  </a:solidFill>
                  <a:latin typeface="Arial" panose="020B0604020202020204" pitchFamily="34" charset="0"/>
                  <a:ea typeface="Corbel" charset="0"/>
                  <a:cs typeface="Arial" panose="020B0604020202020204" pitchFamily="34" charset="0"/>
                </a:rPr>
                <a:t>3</a:t>
              </a:r>
              <a:endParaRPr lang="fr-FR" sz="2400" b="1">
                <a:solidFill>
                  <a:srgbClr val="323C4B"/>
                </a:solidFill>
                <a:latin typeface="Arial" panose="020B0604020202020204" pitchFamily="34" charset="0"/>
                <a:ea typeface="Corbel" charset="0"/>
                <a:cs typeface="Arial" panose="020B0604020202020204" pitchFamily="34" charset="0"/>
              </a:endParaRPr>
            </a:p>
          </p:txBody>
        </p:sp>
      </p:grpSp>
      <p:sp>
        <p:nvSpPr>
          <p:cNvPr id="33" name="Espace réservé du numéro de diapositive 3">
            <a:extLst>
              <a:ext uri="{FF2B5EF4-FFF2-40B4-BE49-F238E27FC236}">
                <a16:creationId xmlns:a16="http://schemas.microsoft.com/office/drawing/2014/main" id="{7CB261A9-0418-4C77-90C8-A293EE04173D}"/>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a:p>
        </p:txBody>
      </p:sp>
      <p:grpSp>
        <p:nvGrpSpPr>
          <p:cNvPr id="36" name="Group 35">
            <a:extLst>
              <a:ext uri="{FF2B5EF4-FFF2-40B4-BE49-F238E27FC236}">
                <a16:creationId xmlns:a16="http://schemas.microsoft.com/office/drawing/2014/main" id="{9506EE81-08B1-4DAD-A2A8-6D41FDC630A9}"/>
              </a:ext>
            </a:extLst>
          </p:cNvPr>
          <p:cNvGrpSpPr/>
          <p:nvPr userDrawn="1"/>
        </p:nvGrpSpPr>
        <p:grpSpPr>
          <a:xfrm>
            <a:off x="117512" y="-1"/>
            <a:ext cx="1431851" cy="1080655"/>
            <a:chOff x="117512" y="-1"/>
            <a:chExt cx="1431851" cy="1080655"/>
          </a:xfrm>
        </p:grpSpPr>
        <p:sp>
          <p:nvSpPr>
            <p:cNvPr id="37" name="Rectangle 36">
              <a:extLst>
                <a:ext uri="{FF2B5EF4-FFF2-40B4-BE49-F238E27FC236}">
                  <a16:creationId xmlns:a16="http://schemas.microsoft.com/office/drawing/2014/main" id="{A80089F7-4F9E-41C7-B4E3-51E972B0EB52}"/>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6C770F8D-97EC-47C7-AA2C-32057DF4384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40" name="Rectangle 39">
            <a:extLst>
              <a:ext uri="{FF2B5EF4-FFF2-40B4-BE49-F238E27FC236}">
                <a16:creationId xmlns:a16="http://schemas.microsoft.com/office/drawing/2014/main" id="{0B37EC72-8B5E-41E8-AE85-C086F5F76010}"/>
              </a:ext>
            </a:extLst>
          </p:cNvPr>
          <p:cNvSpPr/>
          <p:nvPr userDrawn="1"/>
        </p:nvSpPr>
        <p:spPr>
          <a:xfrm>
            <a:off x="8242300" y="1080654"/>
            <a:ext cx="3949700" cy="1518780"/>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41" name="Text Placeholder 11">
            <a:extLst>
              <a:ext uri="{FF2B5EF4-FFF2-40B4-BE49-F238E27FC236}">
                <a16:creationId xmlns:a16="http://schemas.microsoft.com/office/drawing/2014/main" id="{866AB3F9-7DC2-4C3B-BA3C-F502C24F5D38}"/>
              </a:ext>
            </a:extLst>
          </p:cNvPr>
          <p:cNvSpPr>
            <a:spLocks noGrp="1"/>
          </p:cNvSpPr>
          <p:nvPr>
            <p:ph type="body" sz="quarter" idx="13" hasCustomPrompt="1"/>
          </p:nvPr>
        </p:nvSpPr>
        <p:spPr>
          <a:xfrm>
            <a:off x="8418618" y="1227726"/>
            <a:ext cx="3634975" cy="1257408"/>
          </a:xfrm>
        </p:spPr>
        <p:txBody>
          <a:bodyPr lIns="180000" tIns="0" rIns="180000" bIns="0" anchor="t" anchorCtr="0">
            <a:noAutofit/>
          </a:bodyPr>
          <a:lstStyle>
            <a:lvl1pPr marL="0" indent="0">
              <a:buNone/>
              <a:defRPr sz="3200" b="1">
                <a:solidFill>
                  <a:schemeClr val="bg1"/>
                </a:solidFill>
              </a:defRPr>
            </a:lvl1pPr>
          </a:lstStyle>
          <a:p>
            <a:pPr lvl="0"/>
            <a:r>
              <a:rPr lang="en-US"/>
              <a:t>INTEGRATED WASTE MANAGEMENT</a:t>
            </a:r>
            <a:endParaRPr lang="fr-CA"/>
          </a:p>
        </p:txBody>
      </p:sp>
      <p:sp>
        <p:nvSpPr>
          <p:cNvPr id="44" name="Text Placeholder 13">
            <a:extLst>
              <a:ext uri="{FF2B5EF4-FFF2-40B4-BE49-F238E27FC236}">
                <a16:creationId xmlns:a16="http://schemas.microsoft.com/office/drawing/2014/main" id="{03A3C3A3-2C0E-4081-9B93-01AE561775D9}"/>
              </a:ext>
            </a:extLst>
          </p:cNvPr>
          <p:cNvSpPr>
            <a:spLocks noGrp="1"/>
          </p:cNvSpPr>
          <p:nvPr>
            <p:ph type="body" sz="quarter" idx="22" hasCustomPrompt="1"/>
          </p:nvPr>
        </p:nvSpPr>
        <p:spPr>
          <a:xfrm>
            <a:off x="987024" y="6246073"/>
            <a:ext cx="2914314" cy="461665"/>
          </a:xfrm>
        </p:spPr>
        <p:txBody>
          <a:bodyPr lIns="0" tIns="0" rIns="0" bIns="0" anchor="t" anchorCtr="0">
            <a:noAutofit/>
          </a:bodyPr>
          <a:lstStyle>
            <a:lvl1pPr marL="0" indent="0" algn="l">
              <a:buNone/>
              <a:defRPr sz="1800" b="1" cap="all" baseline="0">
                <a:solidFill>
                  <a:srgbClr val="323C4B"/>
                </a:solidFill>
              </a:defRPr>
            </a:lvl1pPr>
            <a:lvl2pPr>
              <a:defRPr sz="2400"/>
            </a:lvl2pPr>
            <a:lvl3pPr>
              <a:defRPr sz="2400"/>
            </a:lvl3pPr>
            <a:lvl4pPr>
              <a:defRPr sz="2400"/>
            </a:lvl4pPr>
            <a:lvl5pPr>
              <a:defRPr sz="2400"/>
            </a:lvl5pPr>
          </a:lstStyle>
          <a:p>
            <a:pPr lvl="0"/>
            <a:r>
              <a:rPr lang="en-US"/>
              <a:t>RECYCLING CENTER</a:t>
            </a:r>
          </a:p>
        </p:txBody>
      </p:sp>
      <p:sp>
        <p:nvSpPr>
          <p:cNvPr id="45" name="Text Placeholder 13">
            <a:extLst>
              <a:ext uri="{FF2B5EF4-FFF2-40B4-BE49-F238E27FC236}">
                <a16:creationId xmlns:a16="http://schemas.microsoft.com/office/drawing/2014/main" id="{28A83811-B203-4444-9197-9D86670E8086}"/>
              </a:ext>
            </a:extLst>
          </p:cNvPr>
          <p:cNvSpPr>
            <a:spLocks noGrp="1"/>
          </p:cNvSpPr>
          <p:nvPr>
            <p:ph type="body" sz="quarter" idx="23" hasCustomPrompt="1"/>
          </p:nvPr>
        </p:nvSpPr>
        <p:spPr>
          <a:xfrm>
            <a:off x="5424012" y="5452821"/>
            <a:ext cx="2756820" cy="444134"/>
          </a:xfrm>
        </p:spPr>
        <p:txBody>
          <a:bodyPr lIns="0" tIns="0" rIns="0" bIns="0" anchor="t" anchorCtr="0">
            <a:noAutofit/>
          </a:bodyPr>
          <a:lstStyle>
            <a:lvl1pPr marL="0" indent="0" algn="l">
              <a:buNone/>
              <a:defRPr sz="1800" b="1" cap="all" baseline="0">
                <a:solidFill>
                  <a:srgbClr val="323C4B"/>
                </a:solidFill>
              </a:defRPr>
            </a:lvl1pPr>
            <a:lvl2pPr>
              <a:defRPr sz="2400"/>
            </a:lvl2pPr>
            <a:lvl3pPr>
              <a:defRPr sz="2400"/>
            </a:lvl3pPr>
            <a:lvl4pPr>
              <a:defRPr sz="2400"/>
            </a:lvl4pPr>
            <a:lvl5pPr>
              <a:defRPr sz="2400"/>
            </a:lvl5pPr>
          </a:lstStyle>
          <a:p>
            <a:pPr lvl="0"/>
            <a:r>
              <a:rPr lang="en-US"/>
              <a:t>Composting center</a:t>
            </a:r>
          </a:p>
        </p:txBody>
      </p:sp>
      <p:grpSp>
        <p:nvGrpSpPr>
          <p:cNvPr id="47" name="Group 3">
            <a:extLst>
              <a:ext uri="{FF2B5EF4-FFF2-40B4-BE49-F238E27FC236}">
                <a16:creationId xmlns:a16="http://schemas.microsoft.com/office/drawing/2014/main" id="{0BD16B3A-A4CE-46A9-9DD2-996C0C6CF066}"/>
              </a:ext>
            </a:extLst>
          </p:cNvPr>
          <p:cNvGrpSpPr/>
          <p:nvPr userDrawn="1"/>
        </p:nvGrpSpPr>
        <p:grpSpPr>
          <a:xfrm>
            <a:off x="4849419" y="6125517"/>
            <a:ext cx="444135" cy="461665"/>
            <a:chOff x="6384690" y="3035488"/>
            <a:chExt cx="505968" cy="525938"/>
          </a:xfrm>
        </p:grpSpPr>
        <p:sp>
          <p:nvSpPr>
            <p:cNvPr id="48" name="Oval 27">
              <a:extLst>
                <a:ext uri="{FF2B5EF4-FFF2-40B4-BE49-F238E27FC236}">
                  <a16:creationId xmlns:a16="http://schemas.microsoft.com/office/drawing/2014/main" id="{44194932-DC73-4FB9-A449-72ED3AD161E6}"/>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9" name="ZoneTexte 4">
              <a:extLst>
                <a:ext uri="{FF2B5EF4-FFF2-40B4-BE49-F238E27FC236}">
                  <a16:creationId xmlns:a16="http://schemas.microsoft.com/office/drawing/2014/main" id="{7B553F0A-64E1-4390-8197-1EE35960B37F}"/>
                </a:ext>
              </a:extLst>
            </p:cNvPr>
            <p:cNvSpPr txBox="1"/>
            <p:nvPr/>
          </p:nvSpPr>
          <p:spPr>
            <a:xfrm>
              <a:off x="6448744" y="3035488"/>
              <a:ext cx="391664" cy="525938"/>
            </a:xfrm>
            <a:prstGeom prst="rect">
              <a:avLst/>
            </a:prstGeom>
            <a:noFill/>
          </p:spPr>
          <p:txBody>
            <a:bodyPr wrap="square" rtlCol="0">
              <a:spAutoFit/>
            </a:bodyPr>
            <a:lstStyle/>
            <a:p>
              <a:r>
                <a:rPr lang="fr-CA" sz="2400" b="1">
                  <a:solidFill>
                    <a:srgbClr val="323C4B"/>
                  </a:solidFill>
                  <a:latin typeface="Arial" panose="020B0604020202020204" pitchFamily="34" charset="0"/>
                  <a:ea typeface="Corbel" charset="0"/>
                  <a:cs typeface="Arial" panose="020B0604020202020204" pitchFamily="34" charset="0"/>
                </a:rPr>
                <a:t>4</a:t>
              </a:r>
              <a:endParaRPr lang="fr-FR" sz="2400" b="1">
                <a:solidFill>
                  <a:srgbClr val="323C4B"/>
                </a:solidFill>
                <a:latin typeface="Arial" panose="020B0604020202020204" pitchFamily="34" charset="0"/>
                <a:ea typeface="Corbel" charset="0"/>
                <a:cs typeface="Arial" panose="020B0604020202020204" pitchFamily="34" charset="0"/>
              </a:endParaRPr>
            </a:p>
          </p:txBody>
        </p:sp>
      </p:grpSp>
      <p:sp>
        <p:nvSpPr>
          <p:cNvPr id="50" name="Text Placeholder 13">
            <a:extLst>
              <a:ext uri="{FF2B5EF4-FFF2-40B4-BE49-F238E27FC236}">
                <a16:creationId xmlns:a16="http://schemas.microsoft.com/office/drawing/2014/main" id="{2EC21703-B1B1-4C95-9CC9-9BEA1D832453}"/>
              </a:ext>
            </a:extLst>
          </p:cNvPr>
          <p:cNvSpPr>
            <a:spLocks noGrp="1"/>
          </p:cNvSpPr>
          <p:nvPr>
            <p:ph type="body" sz="quarter" idx="24" hasCustomPrompt="1"/>
          </p:nvPr>
        </p:nvSpPr>
        <p:spPr>
          <a:xfrm>
            <a:off x="5424012" y="6246073"/>
            <a:ext cx="2914314" cy="461665"/>
          </a:xfrm>
        </p:spPr>
        <p:txBody>
          <a:bodyPr lIns="0" tIns="0" rIns="0" bIns="0" anchor="t" anchorCtr="0">
            <a:noAutofit/>
          </a:bodyPr>
          <a:lstStyle>
            <a:lvl1pPr marL="0" indent="0" algn="l">
              <a:buNone/>
              <a:defRPr sz="1800" b="1" cap="all" baseline="0">
                <a:solidFill>
                  <a:srgbClr val="323C4B"/>
                </a:solidFill>
              </a:defRPr>
            </a:lvl1pPr>
            <a:lvl2pPr>
              <a:defRPr sz="2400"/>
            </a:lvl2pPr>
            <a:lvl3pPr>
              <a:defRPr sz="2400"/>
            </a:lvl3pPr>
            <a:lvl4pPr>
              <a:defRPr sz="2400"/>
            </a:lvl4pPr>
            <a:lvl5pPr>
              <a:defRPr sz="2400"/>
            </a:lvl5pPr>
          </a:lstStyle>
          <a:p>
            <a:pPr lvl="0"/>
            <a:r>
              <a:rPr lang="en-US"/>
              <a:t>ENERKEM BIOREFINERY</a:t>
            </a:r>
          </a:p>
        </p:txBody>
      </p:sp>
      <p:pic>
        <p:nvPicPr>
          <p:cNvPr id="1026" name="Picture 2" descr="Image result for edmonton logo">
            <a:extLst>
              <a:ext uri="{FF2B5EF4-FFF2-40B4-BE49-F238E27FC236}">
                <a16:creationId xmlns:a16="http://schemas.microsoft.com/office/drawing/2014/main" id="{077177AE-DB42-4A26-9A1F-296AEFC0AAEC}"/>
              </a:ext>
            </a:extLst>
          </p:cNvPr>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9415114" y="5306071"/>
            <a:ext cx="1654527" cy="4198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alberta innovates logo">
            <a:extLst>
              <a:ext uri="{FF2B5EF4-FFF2-40B4-BE49-F238E27FC236}">
                <a16:creationId xmlns:a16="http://schemas.microsoft.com/office/drawing/2014/main" id="{05E29DD9-500A-4F01-8159-F6D00C405210}"/>
              </a:ext>
            </a:extLst>
          </p:cNvPr>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9283796" y="5960475"/>
            <a:ext cx="1785845" cy="697596"/>
          </a:xfrm>
          <a:prstGeom prst="rect">
            <a:avLst/>
          </a:prstGeom>
          <a:noFill/>
          <a:extLst>
            <a:ext uri="{909E8E84-426E-40DD-AFC4-6F175D3DCCD1}">
              <a14:hiddenFill xmlns:a14="http://schemas.microsoft.com/office/drawing/2010/main">
                <a:solidFill>
                  <a:srgbClr val="FFFFFF"/>
                </a:solidFill>
              </a14:hiddenFill>
            </a:ext>
          </a:extLst>
        </p:spPr>
      </p:pic>
      <p:grpSp>
        <p:nvGrpSpPr>
          <p:cNvPr id="57" name="Group 3">
            <a:extLst>
              <a:ext uri="{FF2B5EF4-FFF2-40B4-BE49-F238E27FC236}">
                <a16:creationId xmlns:a16="http://schemas.microsoft.com/office/drawing/2014/main" id="{2A1AAB20-6CE3-42D4-B519-6BEB480233E2}"/>
              </a:ext>
            </a:extLst>
          </p:cNvPr>
          <p:cNvGrpSpPr/>
          <p:nvPr userDrawn="1"/>
        </p:nvGrpSpPr>
        <p:grpSpPr>
          <a:xfrm>
            <a:off x="3112401" y="2967335"/>
            <a:ext cx="444135" cy="461665"/>
            <a:chOff x="6384690" y="3035488"/>
            <a:chExt cx="505968" cy="525938"/>
          </a:xfrm>
        </p:grpSpPr>
        <p:sp>
          <p:nvSpPr>
            <p:cNvPr id="58" name="Oval 27">
              <a:extLst>
                <a:ext uri="{FF2B5EF4-FFF2-40B4-BE49-F238E27FC236}">
                  <a16:creationId xmlns:a16="http://schemas.microsoft.com/office/drawing/2014/main" id="{113C1746-C339-4BB3-A30E-EF8EF6E62D11}"/>
                </a:ext>
              </a:extLst>
            </p:cNvPr>
            <p:cNvSpPr/>
            <p:nvPr/>
          </p:nvSpPr>
          <p:spPr>
            <a:xfrm>
              <a:off x="6384690" y="3051482"/>
              <a:ext cx="505968" cy="505968"/>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9" name="ZoneTexte 4">
              <a:extLst>
                <a:ext uri="{FF2B5EF4-FFF2-40B4-BE49-F238E27FC236}">
                  <a16:creationId xmlns:a16="http://schemas.microsoft.com/office/drawing/2014/main" id="{F6EFA08D-B295-4952-B9F8-156FDB51C922}"/>
                </a:ext>
              </a:extLst>
            </p:cNvPr>
            <p:cNvSpPr txBox="1"/>
            <p:nvPr/>
          </p:nvSpPr>
          <p:spPr>
            <a:xfrm>
              <a:off x="6427910" y="3035488"/>
              <a:ext cx="391664" cy="525938"/>
            </a:xfrm>
            <a:prstGeom prst="rect">
              <a:avLst/>
            </a:prstGeom>
            <a:noFill/>
          </p:spPr>
          <p:txBody>
            <a:bodyPr wrap="square" rtlCol="0">
              <a:spAutoFit/>
            </a:bodyPr>
            <a:lstStyle/>
            <a:p>
              <a:r>
                <a:rPr lang="fr-CA" sz="2400" b="1">
                  <a:solidFill>
                    <a:srgbClr val="323C4B"/>
                  </a:solidFill>
                  <a:latin typeface="Arial" panose="020B0604020202020204" pitchFamily="34" charset="0"/>
                  <a:ea typeface="Corbel" charset="0"/>
                  <a:cs typeface="Arial" panose="020B0604020202020204" pitchFamily="34" charset="0"/>
                </a:rPr>
                <a:t>1</a:t>
              </a:r>
              <a:endParaRPr lang="fr-FR" sz="2400" b="1">
                <a:solidFill>
                  <a:srgbClr val="323C4B"/>
                </a:solidFill>
                <a:latin typeface="Arial" panose="020B0604020202020204" pitchFamily="34" charset="0"/>
                <a:ea typeface="Corbel" charset="0"/>
                <a:cs typeface="Arial" panose="020B0604020202020204" pitchFamily="34" charset="0"/>
              </a:endParaRPr>
            </a:p>
          </p:txBody>
        </p:sp>
      </p:grpSp>
      <p:grpSp>
        <p:nvGrpSpPr>
          <p:cNvPr id="60" name="Group 3">
            <a:extLst>
              <a:ext uri="{FF2B5EF4-FFF2-40B4-BE49-F238E27FC236}">
                <a16:creationId xmlns:a16="http://schemas.microsoft.com/office/drawing/2014/main" id="{8122F7C4-8C3A-479C-B3AD-6F4ADBBC7456}"/>
              </a:ext>
            </a:extLst>
          </p:cNvPr>
          <p:cNvGrpSpPr/>
          <p:nvPr userDrawn="1"/>
        </p:nvGrpSpPr>
        <p:grpSpPr>
          <a:xfrm>
            <a:off x="6005260" y="3057608"/>
            <a:ext cx="444135" cy="461665"/>
            <a:chOff x="6384690" y="3035488"/>
            <a:chExt cx="505968" cy="525938"/>
          </a:xfrm>
        </p:grpSpPr>
        <p:sp>
          <p:nvSpPr>
            <p:cNvPr id="61" name="Oval 27">
              <a:extLst>
                <a:ext uri="{FF2B5EF4-FFF2-40B4-BE49-F238E27FC236}">
                  <a16:creationId xmlns:a16="http://schemas.microsoft.com/office/drawing/2014/main" id="{CE64BB00-2C65-4EA6-9564-8C5C6D92F330}"/>
                </a:ext>
              </a:extLst>
            </p:cNvPr>
            <p:cNvSpPr/>
            <p:nvPr/>
          </p:nvSpPr>
          <p:spPr>
            <a:xfrm>
              <a:off x="6384690" y="3051482"/>
              <a:ext cx="505968" cy="505968"/>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2" name="ZoneTexte 4">
              <a:extLst>
                <a:ext uri="{FF2B5EF4-FFF2-40B4-BE49-F238E27FC236}">
                  <a16:creationId xmlns:a16="http://schemas.microsoft.com/office/drawing/2014/main" id="{F345AEE2-29AA-447C-B7D1-065CBC17B5F2}"/>
                </a:ext>
              </a:extLst>
            </p:cNvPr>
            <p:cNvSpPr txBox="1"/>
            <p:nvPr/>
          </p:nvSpPr>
          <p:spPr>
            <a:xfrm>
              <a:off x="6427910" y="3035488"/>
              <a:ext cx="391664" cy="525938"/>
            </a:xfrm>
            <a:prstGeom prst="rect">
              <a:avLst/>
            </a:prstGeom>
            <a:noFill/>
          </p:spPr>
          <p:txBody>
            <a:bodyPr wrap="square" rtlCol="0">
              <a:spAutoFit/>
            </a:bodyPr>
            <a:lstStyle/>
            <a:p>
              <a:pPr algn="ctr"/>
              <a:r>
                <a:rPr lang="fr-CA" sz="2400" b="1">
                  <a:solidFill>
                    <a:srgbClr val="323C4B"/>
                  </a:solidFill>
                  <a:latin typeface="Arial" panose="020B0604020202020204" pitchFamily="34" charset="0"/>
                  <a:ea typeface="Corbel" charset="0"/>
                  <a:cs typeface="Arial" panose="020B0604020202020204" pitchFamily="34" charset="0"/>
                </a:rPr>
                <a:t>4</a:t>
              </a:r>
              <a:endParaRPr lang="fr-FR" sz="2400" b="1">
                <a:solidFill>
                  <a:srgbClr val="323C4B"/>
                </a:solidFill>
                <a:latin typeface="Arial" panose="020B0604020202020204" pitchFamily="34" charset="0"/>
                <a:ea typeface="Corbel" charset="0"/>
                <a:cs typeface="Arial" panose="020B0604020202020204" pitchFamily="34" charset="0"/>
              </a:endParaRPr>
            </a:p>
          </p:txBody>
        </p:sp>
      </p:grpSp>
      <p:grpSp>
        <p:nvGrpSpPr>
          <p:cNvPr id="63" name="Group 3">
            <a:extLst>
              <a:ext uri="{FF2B5EF4-FFF2-40B4-BE49-F238E27FC236}">
                <a16:creationId xmlns:a16="http://schemas.microsoft.com/office/drawing/2014/main" id="{015C8E9C-3A3C-4FA7-959D-2D61F06935D1}"/>
              </a:ext>
            </a:extLst>
          </p:cNvPr>
          <p:cNvGrpSpPr/>
          <p:nvPr userDrawn="1"/>
        </p:nvGrpSpPr>
        <p:grpSpPr>
          <a:xfrm>
            <a:off x="2484840" y="2439413"/>
            <a:ext cx="444135" cy="464271"/>
            <a:chOff x="6384690" y="3028543"/>
            <a:chExt cx="505968" cy="528907"/>
          </a:xfrm>
        </p:grpSpPr>
        <p:sp>
          <p:nvSpPr>
            <p:cNvPr id="64" name="Oval 27">
              <a:extLst>
                <a:ext uri="{FF2B5EF4-FFF2-40B4-BE49-F238E27FC236}">
                  <a16:creationId xmlns:a16="http://schemas.microsoft.com/office/drawing/2014/main" id="{7E103553-5D73-42B6-AEDD-55262F48B93B}"/>
                </a:ext>
              </a:extLst>
            </p:cNvPr>
            <p:cNvSpPr/>
            <p:nvPr/>
          </p:nvSpPr>
          <p:spPr>
            <a:xfrm>
              <a:off x="6384690" y="3051482"/>
              <a:ext cx="505968" cy="505968"/>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5" name="ZoneTexte 4">
              <a:extLst>
                <a:ext uri="{FF2B5EF4-FFF2-40B4-BE49-F238E27FC236}">
                  <a16:creationId xmlns:a16="http://schemas.microsoft.com/office/drawing/2014/main" id="{59B9230F-3F66-450F-91EE-FEE1F6BCA476}"/>
                </a:ext>
              </a:extLst>
            </p:cNvPr>
            <p:cNvSpPr txBox="1"/>
            <p:nvPr/>
          </p:nvSpPr>
          <p:spPr>
            <a:xfrm>
              <a:off x="6427910" y="3028543"/>
              <a:ext cx="391664" cy="525938"/>
            </a:xfrm>
            <a:prstGeom prst="rect">
              <a:avLst/>
            </a:prstGeom>
            <a:noFill/>
          </p:spPr>
          <p:txBody>
            <a:bodyPr wrap="square" rtlCol="0">
              <a:spAutoFit/>
            </a:bodyPr>
            <a:lstStyle/>
            <a:p>
              <a:r>
                <a:rPr lang="fr-CA" sz="2400" b="1">
                  <a:solidFill>
                    <a:srgbClr val="323C4B"/>
                  </a:solidFill>
                  <a:latin typeface="Arial" panose="020B0604020202020204" pitchFamily="34" charset="0"/>
                  <a:ea typeface="Corbel" charset="0"/>
                  <a:cs typeface="Arial" panose="020B0604020202020204" pitchFamily="34" charset="0"/>
                </a:rPr>
                <a:t>3</a:t>
              </a:r>
              <a:endParaRPr lang="fr-FR" sz="2400" b="1">
                <a:solidFill>
                  <a:srgbClr val="323C4B"/>
                </a:solidFill>
                <a:latin typeface="Arial" panose="020B0604020202020204" pitchFamily="34" charset="0"/>
                <a:ea typeface="Corbel" charset="0"/>
                <a:cs typeface="Arial" panose="020B0604020202020204" pitchFamily="34" charset="0"/>
              </a:endParaRPr>
            </a:p>
          </p:txBody>
        </p:sp>
      </p:grpSp>
      <p:grpSp>
        <p:nvGrpSpPr>
          <p:cNvPr id="66" name="Group 3">
            <a:extLst>
              <a:ext uri="{FF2B5EF4-FFF2-40B4-BE49-F238E27FC236}">
                <a16:creationId xmlns:a16="http://schemas.microsoft.com/office/drawing/2014/main" id="{EF7B13AD-485E-4957-A8FC-AD366FD8B492}"/>
              </a:ext>
            </a:extLst>
          </p:cNvPr>
          <p:cNvGrpSpPr/>
          <p:nvPr userDrawn="1"/>
        </p:nvGrpSpPr>
        <p:grpSpPr>
          <a:xfrm>
            <a:off x="737570" y="2266108"/>
            <a:ext cx="444135" cy="461665"/>
            <a:chOff x="6384690" y="3035488"/>
            <a:chExt cx="505968" cy="525938"/>
          </a:xfrm>
        </p:grpSpPr>
        <p:sp>
          <p:nvSpPr>
            <p:cNvPr id="67" name="Oval 27">
              <a:extLst>
                <a:ext uri="{FF2B5EF4-FFF2-40B4-BE49-F238E27FC236}">
                  <a16:creationId xmlns:a16="http://schemas.microsoft.com/office/drawing/2014/main" id="{C7AC77C0-1649-4C1B-B294-E7C98E345413}"/>
                </a:ext>
              </a:extLst>
            </p:cNvPr>
            <p:cNvSpPr/>
            <p:nvPr/>
          </p:nvSpPr>
          <p:spPr>
            <a:xfrm>
              <a:off x="6384690" y="3051482"/>
              <a:ext cx="505968" cy="505968"/>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8" name="ZoneTexte 4">
              <a:extLst>
                <a:ext uri="{FF2B5EF4-FFF2-40B4-BE49-F238E27FC236}">
                  <a16:creationId xmlns:a16="http://schemas.microsoft.com/office/drawing/2014/main" id="{43CB8132-600B-42A7-91B1-4A806DBF487C}"/>
                </a:ext>
              </a:extLst>
            </p:cNvPr>
            <p:cNvSpPr txBox="1"/>
            <p:nvPr/>
          </p:nvSpPr>
          <p:spPr>
            <a:xfrm>
              <a:off x="6427910" y="3035488"/>
              <a:ext cx="391664" cy="525938"/>
            </a:xfrm>
            <a:prstGeom prst="rect">
              <a:avLst/>
            </a:prstGeom>
            <a:noFill/>
          </p:spPr>
          <p:txBody>
            <a:bodyPr wrap="square" rtlCol="0">
              <a:spAutoFit/>
            </a:bodyPr>
            <a:lstStyle/>
            <a:p>
              <a:r>
                <a:rPr lang="fr-CA" sz="2400" b="1">
                  <a:solidFill>
                    <a:srgbClr val="323C4B"/>
                  </a:solidFill>
                  <a:latin typeface="Arial" panose="020B0604020202020204" pitchFamily="34" charset="0"/>
                  <a:ea typeface="Corbel" charset="0"/>
                  <a:cs typeface="Arial" panose="020B0604020202020204" pitchFamily="34" charset="0"/>
                </a:rPr>
                <a:t>2</a:t>
              </a:r>
              <a:endParaRPr lang="fr-FR" sz="2400" b="1">
                <a:solidFill>
                  <a:srgbClr val="323C4B"/>
                </a:solidFill>
                <a:latin typeface="Arial" panose="020B0604020202020204" pitchFamily="34" charset="0"/>
                <a:ea typeface="Corbel" charset="0"/>
                <a:cs typeface="Arial" panose="020B0604020202020204" pitchFamily="34" charset="0"/>
              </a:endParaRPr>
            </a:p>
          </p:txBody>
        </p:sp>
      </p:grpSp>
    </p:spTree>
    <p:extLst>
      <p:ext uri="{BB962C8B-B14F-4D97-AF65-F5344CB8AC3E}">
        <p14:creationId xmlns:p14="http://schemas.microsoft.com/office/powerpoint/2010/main" val="804403874"/>
      </p:ext>
    </p:extLst>
  </p:cSld>
  <p:clrMapOvr>
    <a:masterClrMapping/>
  </p:clrMapOvr>
  <p:extLst>
    <p:ext uri="{DCECCB84-F9BA-43D5-87BE-67443E8EF086}">
      <p15:sldGuideLst xmlns:p15="http://schemas.microsoft.com/office/powerpoint/2012/main">
        <p15:guide id="1" orient="horz" pos="2273">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59">
          <p15:clr>
            <a:srgbClr val="FBAE40"/>
          </p15:clr>
        </p15:guide>
        <p15:guide id="11" orient="horz" pos="318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4-1_CHARTS + TABLES ">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a:xfrm>
            <a:off x="9077325" y="6356350"/>
            <a:ext cx="2743200" cy="365125"/>
          </a:xfrm>
        </p:spPr>
        <p:txBody>
          <a:bodyPr/>
          <a:lstStyle>
            <a:lvl1pPr>
              <a:defRPr>
                <a:solidFill>
                  <a:srgbClr val="506478"/>
                </a:solidFill>
              </a:defRPr>
            </a:lvl1pPr>
          </a:lstStyle>
          <a:p>
            <a:fld id="{2446A406-D4C8-F44B-9822-3C5CAEA05F91}" type="slidenum">
              <a:rPr lang="fr-FR" smtClean="0"/>
              <a:pPr/>
              <a:t>‹N°›</a:t>
            </a:fld>
            <a:endParaRPr lang="fr-FR"/>
          </a:p>
        </p:txBody>
      </p:sp>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809749" y="597956"/>
            <a:ext cx="8270875" cy="325438"/>
          </a:xfrm>
        </p:spPr>
        <p:txBody>
          <a:bodyPr lIns="0" tIns="0" rIns="0" bIns="0">
            <a:noAutofit/>
          </a:bodyPr>
          <a:lstStyle>
            <a:lvl1pPr marL="0" indent="0">
              <a:buNone/>
              <a:defRPr sz="3200" b="1" cap="all" baseline="0">
                <a:solidFill>
                  <a:srgbClr val="323C4B"/>
                </a:solidFill>
              </a:defRPr>
            </a:lvl1pPr>
          </a:lstStyle>
          <a:p>
            <a:pPr lvl="0"/>
            <a:r>
              <a:rPr lang="en-US"/>
              <a:t>PAGE TITLE LOREM IPSUM</a:t>
            </a:r>
            <a:endParaRPr lang="fr-CA"/>
          </a:p>
        </p:txBody>
      </p:sp>
      <p:grpSp>
        <p:nvGrpSpPr>
          <p:cNvPr id="7" name="Group 6">
            <a:extLst>
              <a:ext uri="{FF2B5EF4-FFF2-40B4-BE49-F238E27FC236}">
                <a16:creationId xmlns:a16="http://schemas.microsoft.com/office/drawing/2014/main" id="{0472B8C5-8914-4CCC-A9B3-36CF8CDB3E06}"/>
              </a:ext>
            </a:extLst>
          </p:cNvPr>
          <p:cNvGrpSpPr/>
          <p:nvPr userDrawn="1"/>
        </p:nvGrpSpPr>
        <p:grpSpPr>
          <a:xfrm>
            <a:off x="117512" y="-1"/>
            <a:ext cx="1431851" cy="1080655"/>
            <a:chOff x="117512" y="-1"/>
            <a:chExt cx="1431851" cy="1080655"/>
          </a:xfrm>
        </p:grpSpPr>
        <p:sp>
          <p:nvSpPr>
            <p:cNvPr id="10" name="Rectangle 9">
              <a:extLst>
                <a:ext uri="{FF2B5EF4-FFF2-40B4-BE49-F238E27FC236}">
                  <a16:creationId xmlns:a16="http://schemas.microsoft.com/office/drawing/2014/main" id="{399F7860-675C-40EB-9E8B-BF1CD131396B}"/>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EABDA75-0C57-4F37-A19D-87D109F59E9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6351093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5_ 3 NUMBER PAGES + IMAGE LEFT + QUOT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96A61F9-3F6A-4B3E-AE9D-A907AD1F56E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5866" y="0"/>
            <a:ext cx="6111866" cy="6858000"/>
          </a:xfrm>
          <a:prstGeom prst="rect">
            <a:avLst/>
          </a:prstGeom>
        </p:spPr>
      </p:pic>
      <p:sp>
        <p:nvSpPr>
          <p:cNvPr id="4" name="Espace réservé du numéro de diapositive 3"/>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7196955" y="2852392"/>
            <a:ext cx="4623569" cy="631797"/>
          </a:xfrm>
        </p:spPr>
        <p:txBody>
          <a:bodyPr lIns="0" tIns="0" rIns="0" bIns="0" anchor="t" anchorCtr="0">
            <a:noAutofit/>
          </a:bodyPr>
          <a:lstStyle>
            <a:lvl1pPr marL="0" indent="0" algn="l">
              <a:lnSpc>
                <a:spcPct val="12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7196955" y="4234249"/>
            <a:ext cx="4623569" cy="653070"/>
          </a:xfrm>
        </p:spPr>
        <p:txBody>
          <a:bodyPr lIns="0" tIns="0" rIns="0" bIns="0">
            <a:noAutofit/>
          </a:bodyPr>
          <a:lstStyle>
            <a:lvl1pPr marL="0" indent="0" algn="l">
              <a:lnSpc>
                <a:spcPct val="12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7196955" y="5566254"/>
            <a:ext cx="4623569" cy="613831"/>
          </a:xfrm>
        </p:spPr>
        <p:txBody>
          <a:bodyPr lIns="0" tIns="0" rIns="0" bIns="0">
            <a:noAutofit/>
          </a:bodyPr>
          <a:lstStyle>
            <a:lvl1pPr marL="0" indent="0" algn="l">
              <a:lnSpc>
                <a:spcPct val="12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14" name="Text Placeholder 13">
            <a:extLst>
              <a:ext uri="{FF2B5EF4-FFF2-40B4-BE49-F238E27FC236}">
                <a16:creationId xmlns:a16="http://schemas.microsoft.com/office/drawing/2014/main" id="{6B71A9AA-75CE-8241-A6B0-8030017C0FBD}"/>
              </a:ext>
            </a:extLst>
          </p:cNvPr>
          <p:cNvSpPr>
            <a:spLocks noGrp="1"/>
          </p:cNvSpPr>
          <p:nvPr>
            <p:ph type="body" sz="quarter" idx="21" hasCustomPrompt="1"/>
          </p:nvPr>
        </p:nvSpPr>
        <p:spPr>
          <a:xfrm>
            <a:off x="7196955" y="2520190"/>
            <a:ext cx="4623569" cy="294083"/>
          </a:xfrm>
        </p:spPr>
        <p:txBody>
          <a:bodyPr lIns="0" tIns="0" rIns="0" bIns="0" anchor="t" anchorCtr="0">
            <a:noAutofit/>
          </a:bodyPr>
          <a:lstStyle>
            <a:lvl1pPr marL="0" indent="0" algn="l">
              <a:buNone/>
              <a:defRPr sz="2000" b="1" cap="all" baseline="0">
                <a:solidFill>
                  <a:srgbClr val="323C4B"/>
                </a:solidFill>
              </a:defRPr>
            </a:lvl1pPr>
            <a:lvl2pPr>
              <a:defRPr sz="2400"/>
            </a:lvl2pPr>
            <a:lvl3pPr>
              <a:defRPr sz="2400"/>
            </a:lvl3pPr>
            <a:lvl4pPr>
              <a:defRPr sz="2400"/>
            </a:lvl4pPr>
            <a:lvl5pPr>
              <a:defRPr sz="2400"/>
            </a:lvl5pPr>
          </a:lstStyle>
          <a:p>
            <a:pPr lvl="0"/>
            <a:r>
              <a:rPr lang="en-US" dirty="0"/>
              <a:t>MESSAGES</a:t>
            </a:r>
          </a:p>
        </p:txBody>
      </p:sp>
      <p:sp>
        <p:nvSpPr>
          <p:cNvPr id="19" name="Text Placeholder 18">
            <a:extLst>
              <a:ext uri="{FF2B5EF4-FFF2-40B4-BE49-F238E27FC236}">
                <a16:creationId xmlns:a16="http://schemas.microsoft.com/office/drawing/2014/main" id="{18C63D3C-1A3E-934C-A4AD-1735E37E9109}"/>
              </a:ext>
            </a:extLst>
          </p:cNvPr>
          <p:cNvSpPr>
            <a:spLocks noGrp="1"/>
          </p:cNvSpPr>
          <p:nvPr>
            <p:ph type="body" sz="quarter" idx="22" hasCustomPrompt="1"/>
          </p:nvPr>
        </p:nvSpPr>
        <p:spPr>
          <a:xfrm>
            <a:off x="7196955" y="3897757"/>
            <a:ext cx="4623569" cy="294478"/>
          </a:xfrm>
        </p:spPr>
        <p:txBody>
          <a:bodyPr lIns="0" tIns="0" rIns="0" bIns="0" anchor="t" anchorCtr="0">
            <a:normAutofit/>
          </a:bodyPr>
          <a:lstStyle>
            <a:lvl1pPr marL="0" indent="0" algn="l">
              <a:buNone/>
              <a:defRPr sz="2000" b="1" cap="all" baseline="0">
                <a:solidFill>
                  <a:srgbClr val="323C4B"/>
                </a:solidFill>
              </a:defRPr>
            </a:lvl1pPr>
          </a:lstStyle>
          <a:p>
            <a:pPr lvl="0"/>
            <a:r>
              <a:rPr lang="en-US" dirty="0"/>
              <a:t>MESSAGES </a:t>
            </a:r>
            <a:endParaRPr lang="fr-CA" dirty="0"/>
          </a:p>
        </p:txBody>
      </p:sp>
      <p:sp>
        <p:nvSpPr>
          <p:cNvPr id="24" name="Text Placeholder 23">
            <a:extLst>
              <a:ext uri="{FF2B5EF4-FFF2-40B4-BE49-F238E27FC236}">
                <a16:creationId xmlns:a16="http://schemas.microsoft.com/office/drawing/2014/main" id="{0136058A-730E-534E-A21F-CA1EAA2D0580}"/>
              </a:ext>
            </a:extLst>
          </p:cNvPr>
          <p:cNvSpPr>
            <a:spLocks noGrp="1"/>
          </p:cNvSpPr>
          <p:nvPr>
            <p:ph type="body" sz="quarter" idx="23" hasCustomPrompt="1"/>
          </p:nvPr>
        </p:nvSpPr>
        <p:spPr>
          <a:xfrm>
            <a:off x="7196955" y="5234766"/>
            <a:ext cx="4623569" cy="294083"/>
          </a:xfrm>
        </p:spPr>
        <p:txBody>
          <a:bodyPr lIns="0" tIns="0" rIns="0" bIns="0" anchor="t" anchorCtr="0">
            <a:normAutofit/>
          </a:bodyPr>
          <a:lstStyle>
            <a:lvl1pPr marL="0" indent="0" algn="l">
              <a:buNone/>
              <a:defRPr sz="2000" b="1" cap="all" baseline="0">
                <a:solidFill>
                  <a:srgbClr val="323C4B"/>
                </a:solidFill>
              </a:defRPr>
            </a:lvl1pPr>
          </a:lstStyle>
          <a:p>
            <a:pPr lvl="0"/>
            <a:r>
              <a:rPr lang="en-US" dirty="0"/>
              <a:t>MESSAGES</a:t>
            </a:r>
          </a:p>
        </p:txBody>
      </p:sp>
      <p:sp>
        <p:nvSpPr>
          <p:cNvPr id="5" name="Text Placeholder 4">
            <a:extLst>
              <a:ext uri="{FF2B5EF4-FFF2-40B4-BE49-F238E27FC236}">
                <a16:creationId xmlns:a16="http://schemas.microsoft.com/office/drawing/2014/main" id="{EA191786-ACDE-1A46-9F5B-63E4BE6D1525}"/>
              </a:ext>
            </a:extLst>
          </p:cNvPr>
          <p:cNvSpPr>
            <a:spLocks noGrp="1"/>
          </p:cNvSpPr>
          <p:nvPr>
            <p:ph type="body" sz="quarter" idx="24" hasCustomPrompt="1"/>
          </p:nvPr>
        </p:nvSpPr>
        <p:spPr>
          <a:xfrm>
            <a:off x="6422451" y="520262"/>
            <a:ext cx="5398074" cy="1069276"/>
          </a:xfrm>
        </p:spPr>
        <p:txBody>
          <a:bodyPr>
            <a:noAutofit/>
          </a:bodyPr>
          <a:lstStyle>
            <a:lvl1pPr marL="0" indent="0">
              <a:lnSpc>
                <a:spcPct val="150000"/>
              </a:lnSpc>
              <a:buNone/>
              <a:defRPr sz="2200">
                <a:solidFill>
                  <a:srgbClr val="323C4B"/>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grpSp>
        <p:nvGrpSpPr>
          <p:cNvPr id="27" name="Group 26">
            <a:extLst>
              <a:ext uri="{FF2B5EF4-FFF2-40B4-BE49-F238E27FC236}">
                <a16:creationId xmlns:a16="http://schemas.microsoft.com/office/drawing/2014/main" id="{B9FCC2D5-E8AA-4053-AACA-4745EF9D9635}"/>
              </a:ext>
            </a:extLst>
          </p:cNvPr>
          <p:cNvGrpSpPr/>
          <p:nvPr userDrawn="1"/>
        </p:nvGrpSpPr>
        <p:grpSpPr>
          <a:xfrm>
            <a:off x="117512" y="-1"/>
            <a:ext cx="1431851" cy="1080655"/>
            <a:chOff x="117512" y="-1"/>
            <a:chExt cx="1431851" cy="1080655"/>
          </a:xfrm>
        </p:grpSpPr>
        <p:sp>
          <p:nvSpPr>
            <p:cNvPr id="36" name="Rectangle 35">
              <a:extLst>
                <a:ext uri="{FF2B5EF4-FFF2-40B4-BE49-F238E27FC236}">
                  <a16:creationId xmlns:a16="http://schemas.microsoft.com/office/drawing/2014/main" id="{5F0D3EA4-0EA4-42AE-BEA8-58AE2DE3B412}"/>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extLst>
                <a:ext uri="{FF2B5EF4-FFF2-40B4-BE49-F238E27FC236}">
                  <a16:creationId xmlns:a16="http://schemas.microsoft.com/office/drawing/2014/main" id="{0D960D49-AF30-44CF-878E-38012DF1D8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728089202"/>
      </p:ext>
    </p:extLst>
  </p:cSld>
  <p:clrMapOvr>
    <a:masterClrMapping/>
  </p:clrMapOvr>
  <p:extLst>
    <p:ext uri="{DCECCB84-F9BA-43D5-87BE-67443E8EF086}">
      <p15:sldGuideLst xmlns:p15="http://schemas.microsoft.com/office/powerpoint/2012/main">
        <p15:guide id="1" orient="horz" pos="2273">
          <p15:clr>
            <a:srgbClr val="FBAE40"/>
          </p15:clr>
        </p15:guide>
        <p15:guide id="2" pos="4407">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82">
          <p15:clr>
            <a:srgbClr val="FBAE40"/>
          </p15:clr>
        </p15:guide>
        <p15:guide id="11" orient="horz" pos="318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OMMAIRE_SUMMARY">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666181" y="1871133"/>
            <a:ext cx="10137171" cy="4546142"/>
          </a:xfrm>
        </p:spPr>
        <p:txBody>
          <a:bodyPr lIns="0" tIns="0" rIns="0" bIns="0" anchor="t" anchorCtr="0">
            <a:noAutofit/>
          </a:bodyPr>
          <a:lstStyle>
            <a:lvl1pPr marL="0" marR="0" indent="0" algn="l" defTabSz="914400" rtl="0" eaLnBrk="1" fontAlgn="auto" latinLnBrk="0" hangingPunct="1">
              <a:lnSpc>
                <a:spcPct val="150000"/>
              </a:lnSpc>
              <a:spcBef>
                <a:spcPts val="1000"/>
              </a:spcBef>
              <a:spcAft>
                <a:spcPts val="0"/>
              </a:spcAft>
              <a:buClr>
                <a:schemeClr val="accent1"/>
              </a:buClr>
              <a:buSzPct val="90000"/>
              <a:buFont typeface="Courier New" charset="0"/>
              <a:buNone/>
              <a:tabLst/>
              <a:defRPr sz="2000" b="1" baseline="0">
                <a:solidFill>
                  <a:srgbClr val="506478"/>
                </a:solidFill>
                <a:latin typeface="Arial" panose="020B0604020202020204" pitchFamily="34" charset="0"/>
                <a:cs typeface="Arial" panose="020B0604020202020204" pitchFamily="34" charset="0"/>
              </a:defRPr>
            </a:lvl1pPr>
          </a:lstStyle>
          <a:p>
            <a:pPr lvl="0"/>
            <a:r>
              <a:rPr lang="en-US" dirty="0"/>
              <a:t>Section 1 </a:t>
            </a:r>
            <a:r>
              <a:rPr lang="mr-IN" dirty="0"/>
              <a:t>…………</a:t>
            </a:r>
            <a:r>
              <a:rPr lang="fr-CA" dirty="0"/>
              <a:t>.</a:t>
            </a:r>
            <a:r>
              <a:rPr lang="mr-IN" dirty="0"/>
              <a:t>…………</a:t>
            </a:r>
            <a:r>
              <a:rPr lang="fr-CA" dirty="0"/>
              <a:t>.</a:t>
            </a:r>
            <a:r>
              <a:rPr lang="mr-IN" dirty="0"/>
              <a:t>……………………</a:t>
            </a:r>
            <a:r>
              <a:rPr lang="fr-CA" dirty="0"/>
              <a:t>. X</a:t>
            </a:r>
          </a:p>
          <a:p>
            <a:pPr lvl="0"/>
            <a:r>
              <a:rPr lang="en-US" dirty="0"/>
              <a:t>Section 2 </a:t>
            </a:r>
            <a:r>
              <a:rPr lang="mr-IN" dirty="0"/>
              <a:t>…………</a:t>
            </a:r>
            <a:r>
              <a:rPr lang="fr-CA" dirty="0"/>
              <a:t>.</a:t>
            </a:r>
            <a:r>
              <a:rPr lang="mr-IN" dirty="0"/>
              <a:t>…………</a:t>
            </a:r>
            <a:r>
              <a:rPr lang="fr-CA" dirty="0"/>
              <a:t>.</a:t>
            </a:r>
            <a:r>
              <a:rPr lang="mr-IN" dirty="0"/>
              <a:t>……………………</a:t>
            </a:r>
            <a:r>
              <a:rPr lang="fr-CA" dirty="0"/>
              <a:t>. X</a:t>
            </a:r>
          </a:p>
          <a:p>
            <a:pPr lvl="0"/>
            <a:r>
              <a:rPr lang="en-US" dirty="0"/>
              <a:t>Section 3 </a:t>
            </a:r>
            <a:r>
              <a:rPr lang="mr-IN" dirty="0"/>
              <a:t>…………</a:t>
            </a:r>
            <a:r>
              <a:rPr lang="fr-CA" dirty="0"/>
              <a:t>.</a:t>
            </a:r>
            <a:r>
              <a:rPr lang="mr-IN" dirty="0"/>
              <a:t>…………</a:t>
            </a:r>
            <a:r>
              <a:rPr lang="fr-CA" dirty="0"/>
              <a:t>.</a:t>
            </a:r>
            <a:r>
              <a:rPr lang="mr-IN" dirty="0"/>
              <a:t>……………………</a:t>
            </a:r>
            <a:r>
              <a:rPr lang="fr-CA" dirty="0"/>
              <a:t>. X</a:t>
            </a:r>
          </a:p>
          <a:p>
            <a:pPr lvl="0"/>
            <a:r>
              <a:rPr lang="en-US" dirty="0"/>
              <a:t>Section 4 </a:t>
            </a:r>
            <a:r>
              <a:rPr lang="mr-IN" dirty="0"/>
              <a:t>…………</a:t>
            </a:r>
            <a:r>
              <a:rPr lang="fr-CA" dirty="0"/>
              <a:t>.</a:t>
            </a:r>
            <a:r>
              <a:rPr lang="mr-IN" dirty="0"/>
              <a:t>…………</a:t>
            </a:r>
            <a:r>
              <a:rPr lang="fr-CA" dirty="0"/>
              <a:t>.</a:t>
            </a:r>
            <a:r>
              <a:rPr lang="mr-IN" dirty="0"/>
              <a:t>……………………</a:t>
            </a:r>
            <a:r>
              <a:rPr lang="fr-CA" dirty="0"/>
              <a:t>. X</a:t>
            </a:r>
          </a:p>
          <a:p>
            <a:pPr lvl="0"/>
            <a:r>
              <a:rPr lang="en-US" dirty="0"/>
              <a:t>Section 5 </a:t>
            </a:r>
            <a:r>
              <a:rPr lang="mr-IN" dirty="0"/>
              <a:t>…………</a:t>
            </a:r>
            <a:r>
              <a:rPr lang="fr-CA" dirty="0"/>
              <a:t>.</a:t>
            </a:r>
            <a:r>
              <a:rPr lang="mr-IN" dirty="0"/>
              <a:t>…………</a:t>
            </a:r>
            <a:r>
              <a:rPr lang="fr-CA" dirty="0"/>
              <a:t>.</a:t>
            </a:r>
            <a:r>
              <a:rPr lang="mr-IN" dirty="0"/>
              <a:t>……………………</a:t>
            </a:r>
            <a:r>
              <a:rPr lang="fr-CA" dirty="0"/>
              <a:t>. X</a:t>
            </a:r>
          </a:p>
          <a:p>
            <a:pPr lvl="0"/>
            <a:r>
              <a:rPr lang="en-US" dirty="0"/>
              <a:t>Section 6 </a:t>
            </a:r>
            <a:r>
              <a:rPr lang="mr-IN" dirty="0"/>
              <a:t>…………</a:t>
            </a:r>
            <a:r>
              <a:rPr lang="fr-CA" dirty="0"/>
              <a:t>.</a:t>
            </a:r>
            <a:r>
              <a:rPr lang="mr-IN" dirty="0"/>
              <a:t>…………</a:t>
            </a:r>
            <a:r>
              <a:rPr lang="fr-CA" dirty="0"/>
              <a:t>.</a:t>
            </a:r>
            <a:r>
              <a:rPr lang="mr-IN" dirty="0"/>
              <a:t>……………………</a:t>
            </a:r>
            <a:r>
              <a:rPr lang="fr-CA" dirty="0"/>
              <a:t>. X</a:t>
            </a:r>
          </a:p>
          <a:p>
            <a:pPr lvl="0"/>
            <a:r>
              <a:rPr lang="en-US" dirty="0"/>
              <a:t>Section 7 </a:t>
            </a:r>
            <a:r>
              <a:rPr lang="mr-IN" dirty="0"/>
              <a:t>…………</a:t>
            </a:r>
            <a:r>
              <a:rPr lang="fr-CA" dirty="0"/>
              <a:t>.</a:t>
            </a:r>
            <a:r>
              <a:rPr lang="mr-IN" dirty="0"/>
              <a:t>…………</a:t>
            </a:r>
            <a:r>
              <a:rPr lang="fr-CA" dirty="0"/>
              <a:t>.</a:t>
            </a:r>
            <a:r>
              <a:rPr lang="mr-IN" dirty="0"/>
              <a:t>……………………</a:t>
            </a:r>
            <a:r>
              <a:rPr lang="fr-CA" dirty="0"/>
              <a:t>. X</a:t>
            </a:r>
          </a:p>
        </p:txBody>
      </p:sp>
      <p:sp>
        <p:nvSpPr>
          <p:cNvPr id="7" name="ZoneTexte 6"/>
          <p:cNvSpPr txBox="1"/>
          <p:nvPr userDrawn="1"/>
        </p:nvSpPr>
        <p:spPr>
          <a:xfrm>
            <a:off x="212651" y="3795823"/>
            <a:ext cx="1219200" cy="914400"/>
          </a:xfrm>
          <a:prstGeom prst="rect">
            <a:avLst/>
          </a:prstGeom>
        </p:spPr>
        <p:txBody>
          <a:bodyPr vert="horz" wrap="none" lIns="91440" tIns="45720" rIns="91440" bIns="45720" rtlCol="0" anchor="b">
            <a:normAutofit/>
          </a:bodyPr>
          <a:lstStyle/>
          <a:p>
            <a:pPr>
              <a:lnSpc>
                <a:spcPct val="60000"/>
              </a:lnSpc>
            </a:pPr>
            <a:endParaRPr lang="fr-FR" sz="1600" b="0" i="0" dirty="0" err="1">
              <a:latin typeface="Helvetica Courant" charset="0"/>
            </a:endParaRPr>
          </a:p>
        </p:txBody>
      </p:sp>
      <p:sp>
        <p:nvSpPr>
          <p:cNvPr id="8" name="Title 1"/>
          <p:cNvSpPr>
            <a:spLocks noGrp="1"/>
          </p:cNvSpPr>
          <p:nvPr>
            <p:ph type="title" hasCustomPrompt="1"/>
          </p:nvPr>
        </p:nvSpPr>
        <p:spPr>
          <a:xfrm>
            <a:off x="1790700" y="421525"/>
            <a:ext cx="9999773" cy="613442"/>
          </a:xfrm>
        </p:spPr>
        <p:txBody>
          <a:bodyPr lIns="0" tIns="0" rIns="0" bIns="0" anchor="b" anchorCtr="0">
            <a:normAutofit/>
          </a:bodyPr>
          <a:lstStyle>
            <a:lvl1pPr>
              <a:defRPr sz="3200" b="1" cap="all" baseline="0">
                <a:solidFill>
                  <a:srgbClr val="323C4B"/>
                </a:solidFill>
              </a:defRPr>
            </a:lvl1pPr>
          </a:lstStyle>
          <a:p>
            <a:r>
              <a:rPr lang="en-US" dirty="0"/>
              <a:t>SOMMAIRE - SUMMARY</a:t>
            </a:r>
          </a:p>
        </p:txBody>
      </p:sp>
      <p:sp>
        <p:nvSpPr>
          <p:cNvPr id="14" name="Espace réservé du numéro de diapositive 3">
            <a:extLst>
              <a:ext uri="{FF2B5EF4-FFF2-40B4-BE49-F238E27FC236}">
                <a16:creationId xmlns:a16="http://schemas.microsoft.com/office/drawing/2014/main" id="{696B477C-8557-4E4A-9C8D-81EAA585F4C3}"/>
              </a:ext>
            </a:extLst>
          </p:cNvPr>
          <p:cNvSpPr>
            <a:spLocks noGrp="1"/>
          </p:cNvSpPr>
          <p:nvPr>
            <p:ph type="sldNum" sz="quarter" idx="12"/>
          </p:nvPr>
        </p:nvSpPr>
        <p:spPr>
          <a:xfrm>
            <a:off x="9077325" y="6356350"/>
            <a:ext cx="2743200"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6" name="Group 5">
            <a:extLst>
              <a:ext uri="{FF2B5EF4-FFF2-40B4-BE49-F238E27FC236}">
                <a16:creationId xmlns:a16="http://schemas.microsoft.com/office/drawing/2014/main" id="{FDBD5561-32EE-4A0C-A874-FE588EA449F2}"/>
              </a:ext>
            </a:extLst>
          </p:cNvPr>
          <p:cNvGrpSpPr/>
          <p:nvPr userDrawn="1"/>
        </p:nvGrpSpPr>
        <p:grpSpPr>
          <a:xfrm>
            <a:off x="117512" y="-1"/>
            <a:ext cx="1431851" cy="1080655"/>
            <a:chOff x="117512" y="-1"/>
            <a:chExt cx="1431851" cy="1080655"/>
          </a:xfrm>
        </p:grpSpPr>
        <p:sp>
          <p:nvSpPr>
            <p:cNvPr id="5" name="Rectangle 4">
              <a:extLst>
                <a:ext uri="{FF2B5EF4-FFF2-40B4-BE49-F238E27FC236}">
                  <a16:creationId xmlns:a16="http://schemas.microsoft.com/office/drawing/2014/main" id="{770ABC65-6B9A-4013-8A39-7657B2FA3934}"/>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39D2682-E3DA-45E2-A55C-B58F11392167}"/>
                </a:ext>
              </a:extLst>
            </p:cNvPr>
            <p:cNvPicPr>
              <a:picLocks noChangeAspect="1"/>
            </p:cNvPicPr>
            <p:nvPr userDrawn="1"/>
          </p:nvPicPr>
          <p:blipFill>
            <a:blip r:embed="rId2"/>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233167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65" userDrawn="1">
          <p15:clr>
            <a:srgbClr val="FBAE40"/>
          </p15:clr>
        </p15:guide>
        <p15:guide id="3" orient="horz" pos="595" userDrawn="1">
          <p15:clr>
            <a:srgbClr val="FBAE40"/>
          </p15:clr>
        </p15:guide>
        <p15:guide id="4" orient="horz" pos="210" userDrawn="1">
          <p15:clr>
            <a:srgbClr val="FBAE40"/>
          </p15:clr>
        </p15:guide>
        <p15:guide id="5" pos="3840" userDrawn="1">
          <p15:clr>
            <a:srgbClr val="FBAE40"/>
          </p15:clr>
        </p15:guide>
        <p15:guide id="6" pos="7446" userDrawn="1">
          <p15:clr>
            <a:srgbClr val="FBAE40"/>
          </p15:clr>
        </p15:guide>
        <p15:guide id="7" pos="105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ABLE OF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666181" y="1871133"/>
            <a:ext cx="10137171" cy="4546142"/>
          </a:xfrm>
        </p:spPr>
        <p:txBody>
          <a:bodyPr lIns="0" tIns="0" rIns="0" bIns="0" anchor="t" anchorCtr="0">
            <a:noAutofit/>
          </a:bodyPr>
          <a:lstStyle>
            <a:lvl1pPr marL="0" marR="0" indent="0" algn="l" defTabSz="914400" rtl="0" eaLnBrk="1" fontAlgn="auto" latinLnBrk="0" hangingPunct="1">
              <a:lnSpc>
                <a:spcPct val="150000"/>
              </a:lnSpc>
              <a:spcBef>
                <a:spcPts val="1000"/>
              </a:spcBef>
              <a:spcAft>
                <a:spcPts val="0"/>
              </a:spcAft>
              <a:buClr>
                <a:schemeClr val="accent1"/>
              </a:buClr>
              <a:buSzPct val="90000"/>
              <a:buFont typeface="Courier New" charset="0"/>
              <a:buNone/>
              <a:tabLst/>
              <a:defRPr sz="2000" b="1" baseline="0">
                <a:solidFill>
                  <a:srgbClr val="506478"/>
                </a:solidFill>
                <a:latin typeface="Arial" panose="020B0604020202020204" pitchFamily="34" charset="0"/>
                <a:cs typeface="Arial" panose="020B0604020202020204" pitchFamily="34" charset="0"/>
              </a:defRPr>
            </a:lvl1pPr>
          </a:lstStyle>
          <a:p>
            <a:pPr lvl="0"/>
            <a:r>
              <a:rPr lang="en-US"/>
              <a:t>Section 1 </a:t>
            </a:r>
            <a:r>
              <a:rPr lang="mr-IN"/>
              <a:t>…………</a:t>
            </a:r>
            <a:r>
              <a:rPr lang="fr-CA"/>
              <a:t>.</a:t>
            </a:r>
            <a:r>
              <a:rPr lang="mr-IN"/>
              <a:t>…………</a:t>
            </a:r>
            <a:r>
              <a:rPr lang="fr-CA"/>
              <a:t>.</a:t>
            </a:r>
            <a:r>
              <a:rPr lang="mr-IN"/>
              <a:t>……………………</a:t>
            </a:r>
            <a:r>
              <a:rPr lang="fr-CA"/>
              <a:t>. X</a:t>
            </a:r>
          </a:p>
          <a:p>
            <a:pPr lvl="0"/>
            <a:r>
              <a:rPr lang="en-US"/>
              <a:t>Section 2 </a:t>
            </a:r>
            <a:r>
              <a:rPr lang="mr-IN"/>
              <a:t>…………</a:t>
            </a:r>
            <a:r>
              <a:rPr lang="fr-CA"/>
              <a:t>.</a:t>
            </a:r>
            <a:r>
              <a:rPr lang="mr-IN"/>
              <a:t>…………</a:t>
            </a:r>
            <a:r>
              <a:rPr lang="fr-CA"/>
              <a:t>.</a:t>
            </a:r>
            <a:r>
              <a:rPr lang="mr-IN"/>
              <a:t>……………………</a:t>
            </a:r>
            <a:r>
              <a:rPr lang="fr-CA"/>
              <a:t>. X</a:t>
            </a:r>
          </a:p>
          <a:p>
            <a:pPr lvl="0"/>
            <a:r>
              <a:rPr lang="en-US"/>
              <a:t>Section 3 </a:t>
            </a:r>
            <a:r>
              <a:rPr lang="mr-IN"/>
              <a:t>…………</a:t>
            </a:r>
            <a:r>
              <a:rPr lang="fr-CA"/>
              <a:t>.</a:t>
            </a:r>
            <a:r>
              <a:rPr lang="mr-IN"/>
              <a:t>…………</a:t>
            </a:r>
            <a:r>
              <a:rPr lang="fr-CA"/>
              <a:t>.</a:t>
            </a:r>
            <a:r>
              <a:rPr lang="mr-IN"/>
              <a:t>……………………</a:t>
            </a:r>
            <a:r>
              <a:rPr lang="fr-CA"/>
              <a:t>. X</a:t>
            </a:r>
          </a:p>
          <a:p>
            <a:pPr lvl="0"/>
            <a:r>
              <a:rPr lang="en-US"/>
              <a:t>Section 4 </a:t>
            </a:r>
            <a:r>
              <a:rPr lang="mr-IN"/>
              <a:t>…………</a:t>
            </a:r>
            <a:r>
              <a:rPr lang="fr-CA"/>
              <a:t>.</a:t>
            </a:r>
            <a:r>
              <a:rPr lang="mr-IN"/>
              <a:t>…………</a:t>
            </a:r>
            <a:r>
              <a:rPr lang="fr-CA"/>
              <a:t>.</a:t>
            </a:r>
            <a:r>
              <a:rPr lang="mr-IN"/>
              <a:t>……………………</a:t>
            </a:r>
            <a:r>
              <a:rPr lang="fr-CA"/>
              <a:t>. X</a:t>
            </a:r>
          </a:p>
          <a:p>
            <a:pPr lvl="0"/>
            <a:r>
              <a:rPr lang="en-US"/>
              <a:t>Section 5 </a:t>
            </a:r>
            <a:r>
              <a:rPr lang="mr-IN"/>
              <a:t>…………</a:t>
            </a:r>
            <a:r>
              <a:rPr lang="fr-CA"/>
              <a:t>.</a:t>
            </a:r>
            <a:r>
              <a:rPr lang="mr-IN"/>
              <a:t>…………</a:t>
            </a:r>
            <a:r>
              <a:rPr lang="fr-CA"/>
              <a:t>.</a:t>
            </a:r>
            <a:r>
              <a:rPr lang="mr-IN"/>
              <a:t>……………………</a:t>
            </a:r>
            <a:r>
              <a:rPr lang="fr-CA"/>
              <a:t>. X</a:t>
            </a:r>
          </a:p>
          <a:p>
            <a:pPr lvl="0"/>
            <a:r>
              <a:rPr lang="en-US"/>
              <a:t>Section 6 </a:t>
            </a:r>
            <a:r>
              <a:rPr lang="mr-IN"/>
              <a:t>…………</a:t>
            </a:r>
            <a:r>
              <a:rPr lang="fr-CA"/>
              <a:t>.</a:t>
            </a:r>
            <a:r>
              <a:rPr lang="mr-IN"/>
              <a:t>…………</a:t>
            </a:r>
            <a:r>
              <a:rPr lang="fr-CA"/>
              <a:t>.</a:t>
            </a:r>
            <a:r>
              <a:rPr lang="mr-IN"/>
              <a:t>……………………</a:t>
            </a:r>
            <a:r>
              <a:rPr lang="fr-CA"/>
              <a:t>. X</a:t>
            </a:r>
          </a:p>
          <a:p>
            <a:pPr lvl="0"/>
            <a:r>
              <a:rPr lang="en-US"/>
              <a:t>Section 7 </a:t>
            </a:r>
            <a:r>
              <a:rPr lang="mr-IN"/>
              <a:t>…………</a:t>
            </a:r>
            <a:r>
              <a:rPr lang="fr-CA"/>
              <a:t>.</a:t>
            </a:r>
            <a:r>
              <a:rPr lang="mr-IN"/>
              <a:t>…………</a:t>
            </a:r>
            <a:r>
              <a:rPr lang="fr-CA"/>
              <a:t>.</a:t>
            </a:r>
            <a:r>
              <a:rPr lang="mr-IN"/>
              <a:t>……………………</a:t>
            </a:r>
            <a:r>
              <a:rPr lang="fr-CA"/>
              <a:t>. X</a:t>
            </a:r>
          </a:p>
        </p:txBody>
      </p:sp>
      <p:sp>
        <p:nvSpPr>
          <p:cNvPr id="7" name="ZoneTexte 6"/>
          <p:cNvSpPr txBox="1"/>
          <p:nvPr userDrawn="1"/>
        </p:nvSpPr>
        <p:spPr>
          <a:xfrm>
            <a:off x="212651" y="3795823"/>
            <a:ext cx="1219200" cy="914400"/>
          </a:xfrm>
          <a:prstGeom prst="rect">
            <a:avLst/>
          </a:prstGeom>
        </p:spPr>
        <p:txBody>
          <a:bodyPr vert="horz" wrap="none" lIns="91440" tIns="45720" rIns="91440" bIns="45720" rtlCol="0" anchor="b">
            <a:normAutofit/>
          </a:bodyPr>
          <a:lstStyle/>
          <a:p>
            <a:pPr>
              <a:lnSpc>
                <a:spcPct val="60000"/>
              </a:lnSpc>
            </a:pPr>
            <a:endParaRPr lang="fr-FR" sz="1600" b="0" i="0" dirty="0">
              <a:latin typeface="Helvetica Courant" charset="0"/>
            </a:endParaRPr>
          </a:p>
        </p:txBody>
      </p:sp>
      <p:sp>
        <p:nvSpPr>
          <p:cNvPr id="8" name="Title 1"/>
          <p:cNvSpPr>
            <a:spLocks noGrp="1"/>
          </p:cNvSpPr>
          <p:nvPr>
            <p:ph type="title" hasCustomPrompt="1"/>
          </p:nvPr>
        </p:nvSpPr>
        <p:spPr>
          <a:xfrm>
            <a:off x="1905000" y="421525"/>
            <a:ext cx="9885473" cy="613442"/>
          </a:xfrm>
        </p:spPr>
        <p:txBody>
          <a:bodyPr lIns="0" tIns="0" rIns="0" bIns="0" anchor="b" anchorCtr="0">
            <a:normAutofit/>
          </a:bodyPr>
          <a:lstStyle>
            <a:lvl1pPr>
              <a:defRPr sz="3200" b="1" cap="all" baseline="0">
                <a:solidFill>
                  <a:srgbClr val="323C4B"/>
                </a:solidFill>
              </a:defRPr>
            </a:lvl1pPr>
          </a:lstStyle>
          <a:p>
            <a:r>
              <a:rPr lang="en-US"/>
              <a:t>SOMMAIRE - SUMMARY</a:t>
            </a:r>
          </a:p>
        </p:txBody>
      </p:sp>
      <p:sp>
        <p:nvSpPr>
          <p:cNvPr id="14" name="Espace réservé du numéro de diapositive 3">
            <a:extLst>
              <a:ext uri="{FF2B5EF4-FFF2-40B4-BE49-F238E27FC236}">
                <a16:creationId xmlns:a16="http://schemas.microsoft.com/office/drawing/2014/main" id="{696B477C-8557-4E4A-9C8D-81EAA585F4C3}"/>
              </a:ext>
            </a:extLst>
          </p:cNvPr>
          <p:cNvSpPr>
            <a:spLocks noGrp="1"/>
          </p:cNvSpPr>
          <p:nvPr>
            <p:ph type="sldNum" sz="quarter" idx="12"/>
          </p:nvPr>
        </p:nvSpPr>
        <p:spPr>
          <a:xfrm>
            <a:off x="9077325" y="6356350"/>
            <a:ext cx="2743200"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6" name="Group 5">
            <a:extLst>
              <a:ext uri="{FF2B5EF4-FFF2-40B4-BE49-F238E27FC236}">
                <a16:creationId xmlns:a16="http://schemas.microsoft.com/office/drawing/2014/main" id="{FDBD5561-32EE-4A0C-A874-FE588EA449F2}"/>
              </a:ext>
            </a:extLst>
          </p:cNvPr>
          <p:cNvGrpSpPr/>
          <p:nvPr userDrawn="1"/>
        </p:nvGrpSpPr>
        <p:grpSpPr>
          <a:xfrm>
            <a:off x="117512" y="-1"/>
            <a:ext cx="1431851" cy="1080655"/>
            <a:chOff x="117512" y="-1"/>
            <a:chExt cx="1431851" cy="1080655"/>
          </a:xfrm>
        </p:grpSpPr>
        <p:sp>
          <p:nvSpPr>
            <p:cNvPr id="5" name="Rectangle 4">
              <a:extLst>
                <a:ext uri="{FF2B5EF4-FFF2-40B4-BE49-F238E27FC236}">
                  <a16:creationId xmlns:a16="http://schemas.microsoft.com/office/drawing/2014/main" id="{770ABC65-6B9A-4013-8A39-7657B2FA3934}"/>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A39D2682-E3DA-45E2-A55C-B58F1139216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2380558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65">
          <p15:clr>
            <a:srgbClr val="FBAE40"/>
          </p15:clr>
        </p15:guide>
        <p15:guide id="3" orient="horz" pos="595">
          <p15:clr>
            <a:srgbClr val="FBAE40"/>
          </p15:clr>
        </p15:guide>
        <p15:guide id="4" orient="horz" pos="210">
          <p15:clr>
            <a:srgbClr val="FBAE40"/>
          </p15:clr>
        </p15:guide>
        <p15:guide id="5" pos="3840">
          <p15:clr>
            <a:srgbClr val="FBAE40"/>
          </p15:clr>
        </p15:guide>
        <p15:guide id="6" pos="7446">
          <p15:clr>
            <a:srgbClr val="FBAE40"/>
          </p15:clr>
        </p15:guide>
        <p15:guide id="7" pos="105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1_CHARTS + TABLES  with text">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822387" y="597956"/>
            <a:ext cx="8207437"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22386" y="1608653"/>
            <a:ext cx="8207438" cy="983285"/>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grpSp>
        <p:nvGrpSpPr>
          <p:cNvPr id="8" name="Group 7">
            <a:extLst>
              <a:ext uri="{FF2B5EF4-FFF2-40B4-BE49-F238E27FC236}">
                <a16:creationId xmlns:a16="http://schemas.microsoft.com/office/drawing/2014/main" id="{4EEF1A83-0708-40C8-B589-0FB59A297A32}"/>
              </a:ext>
            </a:extLst>
          </p:cNvPr>
          <p:cNvGrpSpPr/>
          <p:nvPr userDrawn="1"/>
        </p:nvGrpSpPr>
        <p:grpSpPr>
          <a:xfrm>
            <a:off x="117512" y="-1"/>
            <a:ext cx="1431851" cy="1080655"/>
            <a:chOff x="117512" y="-1"/>
            <a:chExt cx="1431851" cy="1080655"/>
          </a:xfrm>
        </p:grpSpPr>
        <p:sp>
          <p:nvSpPr>
            <p:cNvPr id="12" name="Rectangle 11">
              <a:extLst>
                <a:ext uri="{FF2B5EF4-FFF2-40B4-BE49-F238E27FC236}">
                  <a16:creationId xmlns:a16="http://schemas.microsoft.com/office/drawing/2014/main" id="{E6945BE5-EAFB-48A2-8100-4A6A2BE09275}"/>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E6FDECE8-9C23-4566-8B1C-EF76ADA3FC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14" name="Espace réservé du numéro de diapositive 3">
            <a:extLst>
              <a:ext uri="{FF2B5EF4-FFF2-40B4-BE49-F238E27FC236}">
                <a16:creationId xmlns:a16="http://schemas.microsoft.com/office/drawing/2014/main" id="{176CA192-B40D-4BC7-875D-F47BC2D7EEF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a:p>
        </p:txBody>
      </p:sp>
    </p:spTree>
    <p:extLst>
      <p:ext uri="{BB962C8B-B14F-4D97-AF65-F5344CB8AC3E}">
        <p14:creationId xmlns:p14="http://schemas.microsoft.com/office/powerpoint/2010/main" val="28026053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1_COVER">
    <p:spTree>
      <p:nvGrpSpPr>
        <p:cNvPr id="1" name=""/>
        <p:cNvGrpSpPr/>
        <p:nvPr/>
      </p:nvGrpSpPr>
      <p:grpSpPr>
        <a:xfrm>
          <a:off x="0" y="0"/>
          <a:ext cx="0" cy="0"/>
          <a:chOff x="0" y="0"/>
          <a:chExt cx="0" cy="0"/>
        </a:xfrm>
      </p:grpSpPr>
      <p:pic>
        <p:nvPicPr>
          <p:cNvPr id="9" name="Image 4">
            <a:extLst>
              <a:ext uri="{FF2B5EF4-FFF2-40B4-BE49-F238E27FC236}">
                <a16:creationId xmlns:a16="http://schemas.microsoft.com/office/drawing/2014/main" id="{B09401BE-5B52-914E-9364-7895D21495F6}"/>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a:stretch>
            <a:fillRect/>
          </a:stretch>
        </p:blipFill>
        <p:spPr>
          <a:xfrm>
            <a:off x="0" y="2514599"/>
            <a:ext cx="12192000" cy="4343401"/>
          </a:xfrm>
          <a:prstGeom prst="rect">
            <a:avLst/>
          </a:prstGeom>
        </p:spPr>
      </p:pic>
      <p:sp>
        <p:nvSpPr>
          <p:cNvPr id="12" name="Text Placeholder 11">
            <a:extLst>
              <a:ext uri="{FF2B5EF4-FFF2-40B4-BE49-F238E27FC236}">
                <a16:creationId xmlns:a16="http://schemas.microsoft.com/office/drawing/2014/main" id="{45B6DF07-0D93-A84B-9051-3285A9B09726}"/>
              </a:ext>
            </a:extLst>
          </p:cNvPr>
          <p:cNvSpPr>
            <a:spLocks noGrp="1"/>
          </p:cNvSpPr>
          <p:nvPr>
            <p:ph type="body" sz="quarter" idx="13" hasCustomPrompt="1"/>
          </p:nvPr>
        </p:nvSpPr>
        <p:spPr>
          <a:xfrm>
            <a:off x="5811819" y="2798763"/>
            <a:ext cx="6011862" cy="447357"/>
          </a:xfrm>
        </p:spPr>
        <p:txBody>
          <a:bodyPr lIns="0" tIns="46800" rIns="0">
            <a:noAutofit/>
          </a:bodyPr>
          <a:lstStyle>
            <a:lvl1pPr marL="0" indent="0" algn="r">
              <a:buNone/>
              <a:defRPr sz="3500" cap="all" baseline="0">
                <a:solidFill>
                  <a:schemeClr val="bg1"/>
                </a:solidFill>
              </a:defRPr>
            </a:lvl1pPr>
          </a:lstStyle>
          <a:p>
            <a:pPr lvl="0"/>
            <a:r>
              <a:rPr lang="en-US" dirty="0"/>
              <a:t>TITLE PRESENTATION</a:t>
            </a:r>
            <a:endParaRPr lang="fr-CA" dirty="0"/>
          </a:p>
        </p:txBody>
      </p:sp>
      <p:sp>
        <p:nvSpPr>
          <p:cNvPr id="14" name="Text Placeholder 13">
            <a:extLst>
              <a:ext uri="{FF2B5EF4-FFF2-40B4-BE49-F238E27FC236}">
                <a16:creationId xmlns:a16="http://schemas.microsoft.com/office/drawing/2014/main" id="{80A19F0F-9768-B64D-8D85-1237A6C599AB}"/>
              </a:ext>
            </a:extLst>
          </p:cNvPr>
          <p:cNvSpPr>
            <a:spLocks noGrp="1"/>
          </p:cNvSpPr>
          <p:nvPr>
            <p:ph type="body" sz="quarter" idx="14" hasCustomPrompt="1"/>
          </p:nvPr>
        </p:nvSpPr>
        <p:spPr>
          <a:xfrm>
            <a:off x="5811818" y="3429000"/>
            <a:ext cx="6008707" cy="569912"/>
          </a:xfrm>
        </p:spPr>
        <p:txBody>
          <a:bodyPr lIns="0" tIns="46800" rIns="0">
            <a:noAutofit/>
          </a:bodyPr>
          <a:lstStyle>
            <a:lvl1pPr marL="0" indent="0" algn="r">
              <a:buNone/>
              <a:defRPr sz="3500" b="1" cap="all" baseline="0">
                <a:solidFill>
                  <a:schemeClr val="bg1"/>
                </a:solidFill>
              </a:defRPr>
            </a:lvl1pPr>
          </a:lstStyle>
          <a:p>
            <a:pPr lvl="0"/>
            <a:r>
              <a:rPr lang="en-US" dirty="0"/>
              <a:t>LOREM IPSUM AD VIVET</a:t>
            </a:r>
            <a:endParaRPr lang="fr-CA" dirty="0"/>
          </a:p>
        </p:txBody>
      </p:sp>
      <p:sp>
        <p:nvSpPr>
          <p:cNvPr id="16" name="Text Placeholder 15">
            <a:extLst>
              <a:ext uri="{FF2B5EF4-FFF2-40B4-BE49-F238E27FC236}">
                <a16:creationId xmlns:a16="http://schemas.microsoft.com/office/drawing/2014/main" id="{BAEBAE96-1F71-464B-8284-DE8B94A99AD5}"/>
              </a:ext>
            </a:extLst>
          </p:cNvPr>
          <p:cNvSpPr>
            <a:spLocks noGrp="1"/>
          </p:cNvSpPr>
          <p:nvPr>
            <p:ph type="body" sz="quarter" idx="15" hasCustomPrompt="1"/>
          </p:nvPr>
        </p:nvSpPr>
        <p:spPr>
          <a:xfrm>
            <a:off x="7086600" y="4269404"/>
            <a:ext cx="4733925" cy="581025"/>
          </a:xfrm>
        </p:spPr>
        <p:txBody>
          <a:bodyPr lIns="0" tIns="46800" rIns="0">
            <a:normAutofit/>
          </a:bodyPr>
          <a:lstStyle>
            <a:lvl1pPr marL="0" indent="0" algn="r">
              <a:buNone/>
              <a:defRPr sz="2200">
                <a:solidFill>
                  <a:schemeClr val="bg1"/>
                </a:solidFill>
              </a:defRPr>
            </a:lvl1pPr>
          </a:lstStyle>
          <a:p>
            <a:pPr lvl="0"/>
            <a:r>
              <a:rPr lang="en-US" dirty="0"/>
              <a:t>Author Lorem Ipsum</a:t>
            </a:r>
            <a:endParaRPr lang="fr-CA" dirty="0"/>
          </a:p>
        </p:txBody>
      </p:sp>
      <p:pic>
        <p:nvPicPr>
          <p:cNvPr id="8" name="Image 9">
            <a:extLst>
              <a:ext uri="{FF2B5EF4-FFF2-40B4-BE49-F238E27FC236}">
                <a16:creationId xmlns:a16="http://schemas.microsoft.com/office/drawing/2014/main" id="{C27BBF63-E900-E24B-8B80-83F72C52EC33}"/>
              </a:ext>
            </a:extLst>
          </p:cNvPr>
          <p:cNvPicPr>
            <a:picLocks noChangeAspect="1"/>
          </p:cNvPicPr>
          <p:nvPr userDrawn="1"/>
        </p:nvPicPr>
        <p:blipFill>
          <a:blip r:embed="rId4" r:link="rId5" cstate="screen">
            <a:extLst>
              <a:ext uri="{28A0092B-C50C-407E-A947-70E740481C1C}">
                <a14:useLocalDpi xmlns:a14="http://schemas.microsoft.com/office/drawing/2010/main"/>
              </a:ext>
            </a:extLst>
          </a:blip>
          <a:stretch>
            <a:fillRect/>
          </a:stretch>
        </p:blipFill>
        <p:spPr>
          <a:xfrm>
            <a:off x="847725" y="851516"/>
            <a:ext cx="3438838" cy="811566"/>
          </a:xfrm>
          <a:prstGeom prst="rect">
            <a:avLst/>
          </a:prstGeom>
        </p:spPr>
      </p:pic>
      <p:sp>
        <p:nvSpPr>
          <p:cNvPr id="10" name="Text Placeholder 17">
            <a:extLst>
              <a:ext uri="{FF2B5EF4-FFF2-40B4-BE49-F238E27FC236}">
                <a16:creationId xmlns:a16="http://schemas.microsoft.com/office/drawing/2014/main" id="{C0DFC9D9-1645-4751-8D84-F5C66E3BAFEA}"/>
              </a:ext>
            </a:extLst>
          </p:cNvPr>
          <p:cNvSpPr>
            <a:spLocks noGrp="1"/>
          </p:cNvSpPr>
          <p:nvPr>
            <p:ph type="body" sz="quarter" idx="16" hasCustomPrompt="1"/>
          </p:nvPr>
        </p:nvSpPr>
        <p:spPr>
          <a:xfrm>
            <a:off x="7812350" y="322617"/>
            <a:ext cx="4008177" cy="382478"/>
          </a:xfrm>
        </p:spPr>
        <p:txBody>
          <a:bodyPr lIns="0" tIns="0" rIns="0" bIns="0">
            <a:normAutofit/>
          </a:bodyPr>
          <a:lstStyle>
            <a:lvl1pPr marL="0" indent="0" algn="r">
              <a:buNone/>
              <a:defRPr sz="1800" b="0">
                <a:solidFill>
                  <a:schemeClr val="tx2"/>
                </a:solidFill>
              </a:defRPr>
            </a:lvl1pPr>
          </a:lstStyle>
          <a:p>
            <a:pPr lvl="0"/>
            <a:r>
              <a:rPr lang="en-US" dirty="0"/>
              <a:t>DAY  l  MONTH   l  2019</a:t>
            </a:r>
            <a:endParaRPr lang="fr-CA" dirty="0"/>
          </a:p>
        </p:txBody>
      </p:sp>
    </p:spTree>
    <p:extLst>
      <p:ext uri="{BB962C8B-B14F-4D97-AF65-F5344CB8AC3E}">
        <p14:creationId xmlns:p14="http://schemas.microsoft.com/office/powerpoint/2010/main" val="13014067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570">
          <p15:clr>
            <a:srgbClr val="FBAE40"/>
          </p15:clr>
        </p15:guide>
        <p15:guide id="4" pos="3659">
          <p15:clr>
            <a:srgbClr val="FBAE40"/>
          </p15:clr>
        </p15:guide>
        <p15:guide id="5" pos="7446">
          <p15:clr>
            <a:srgbClr val="FBAE40"/>
          </p15:clr>
        </p15:guide>
        <p15:guide id="6" orient="horz" pos="21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2_COVER">
    <p:spTree>
      <p:nvGrpSpPr>
        <p:cNvPr id="1" name=""/>
        <p:cNvGrpSpPr/>
        <p:nvPr/>
      </p:nvGrpSpPr>
      <p:grpSpPr>
        <a:xfrm>
          <a:off x="0" y="0"/>
          <a:ext cx="0" cy="0"/>
          <a:chOff x="0" y="0"/>
          <a:chExt cx="0" cy="0"/>
        </a:xfrm>
      </p:grpSpPr>
      <p:pic>
        <p:nvPicPr>
          <p:cNvPr id="8" name="Image 2">
            <a:extLst>
              <a:ext uri="{FF2B5EF4-FFF2-40B4-BE49-F238E27FC236}">
                <a16:creationId xmlns:a16="http://schemas.microsoft.com/office/drawing/2014/main" id="{0C4D1B30-9885-D94B-9020-CBC757D155F6}"/>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l="-1"/>
          <a:stretch>
            <a:fillRect/>
          </a:stretch>
        </p:blipFill>
        <p:spPr>
          <a:xfrm>
            <a:off x="0" y="0"/>
            <a:ext cx="12192000" cy="6857999"/>
          </a:xfrm>
          <a:prstGeom prst="rect">
            <a:avLst/>
          </a:prstGeom>
        </p:spPr>
      </p:pic>
      <p:sp>
        <p:nvSpPr>
          <p:cNvPr id="9" name="Rectangle 8">
            <a:extLst>
              <a:ext uri="{FF2B5EF4-FFF2-40B4-BE49-F238E27FC236}">
                <a16:creationId xmlns:a16="http://schemas.microsoft.com/office/drawing/2014/main" id="{0D419CDC-11BF-6B49-881D-D990C68BC4B0}"/>
              </a:ext>
            </a:extLst>
          </p:cNvPr>
          <p:cNvSpPr/>
          <p:nvPr userDrawn="1"/>
        </p:nvSpPr>
        <p:spPr>
          <a:xfrm>
            <a:off x="7336295" y="1691234"/>
            <a:ext cx="4225084" cy="5166765"/>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chemeClr val="tx1"/>
              </a:solidFill>
            </a:endParaRPr>
          </a:p>
        </p:txBody>
      </p:sp>
      <p:sp>
        <p:nvSpPr>
          <p:cNvPr id="12" name="Text Placeholder 11">
            <a:extLst>
              <a:ext uri="{FF2B5EF4-FFF2-40B4-BE49-F238E27FC236}">
                <a16:creationId xmlns:a16="http://schemas.microsoft.com/office/drawing/2014/main" id="{45B6DF07-0D93-A84B-9051-3285A9B09726}"/>
              </a:ext>
            </a:extLst>
          </p:cNvPr>
          <p:cNvSpPr>
            <a:spLocks noGrp="1"/>
          </p:cNvSpPr>
          <p:nvPr>
            <p:ph type="body" sz="quarter" idx="13" hasCustomPrompt="1"/>
          </p:nvPr>
        </p:nvSpPr>
        <p:spPr>
          <a:xfrm>
            <a:off x="7336295" y="2392592"/>
            <a:ext cx="4192352" cy="926285"/>
          </a:xfrm>
        </p:spPr>
        <p:txBody>
          <a:bodyPr lIns="180000" tIns="46800" rIns="180000">
            <a:noAutofit/>
          </a:bodyPr>
          <a:lstStyle>
            <a:lvl1pPr marL="0" indent="0">
              <a:buNone/>
              <a:defRPr sz="3500" cap="all" baseline="0">
                <a:solidFill>
                  <a:schemeClr val="bg1"/>
                </a:solidFill>
              </a:defRPr>
            </a:lvl1pPr>
          </a:lstStyle>
          <a:p>
            <a:pPr lvl="0"/>
            <a:r>
              <a:rPr lang="en-US" dirty="0"/>
              <a:t>TITLE PRESENTATION</a:t>
            </a:r>
            <a:endParaRPr lang="fr-CA" dirty="0"/>
          </a:p>
        </p:txBody>
      </p:sp>
      <p:sp>
        <p:nvSpPr>
          <p:cNvPr id="14" name="Text Placeholder 13">
            <a:extLst>
              <a:ext uri="{FF2B5EF4-FFF2-40B4-BE49-F238E27FC236}">
                <a16:creationId xmlns:a16="http://schemas.microsoft.com/office/drawing/2014/main" id="{80A19F0F-9768-B64D-8D85-1237A6C599AB}"/>
              </a:ext>
            </a:extLst>
          </p:cNvPr>
          <p:cNvSpPr>
            <a:spLocks noGrp="1"/>
          </p:cNvSpPr>
          <p:nvPr>
            <p:ph type="body" sz="quarter" idx="14" hasCustomPrompt="1"/>
          </p:nvPr>
        </p:nvSpPr>
        <p:spPr>
          <a:xfrm>
            <a:off x="7336295" y="3430213"/>
            <a:ext cx="4190152" cy="1180044"/>
          </a:xfrm>
        </p:spPr>
        <p:txBody>
          <a:bodyPr lIns="180000" tIns="46800" rIns="180000">
            <a:noAutofit/>
          </a:bodyPr>
          <a:lstStyle>
            <a:lvl1pPr marL="0" indent="0">
              <a:buNone/>
              <a:defRPr sz="3500" b="1" cap="all" baseline="0">
                <a:solidFill>
                  <a:schemeClr val="bg1"/>
                </a:solidFill>
              </a:defRPr>
            </a:lvl1pPr>
          </a:lstStyle>
          <a:p>
            <a:pPr lvl="0"/>
            <a:r>
              <a:rPr lang="en-US" dirty="0"/>
              <a:t>LOREM IPSUM AD VIVET</a:t>
            </a:r>
            <a:endParaRPr lang="fr-CA" dirty="0"/>
          </a:p>
        </p:txBody>
      </p:sp>
      <p:sp>
        <p:nvSpPr>
          <p:cNvPr id="16" name="Text Placeholder 15">
            <a:extLst>
              <a:ext uri="{FF2B5EF4-FFF2-40B4-BE49-F238E27FC236}">
                <a16:creationId xmlns:a16="http://schemas.microsoft.com/office/drawing/2014/main" id="{BAEBAE96-1F71-464B-8284-DE8B94A99AD5}"/>
              </a:ext>
            </a:extLst>
          </p:cNvPr>
          <p:cNvSpPr>
            <a:spLocks noGrp="1"/>
          </p:cNvSpPr>
          <p:nvPr>
            <p:ph type="body" sz="quarter" idx="15" hasCustomPrompt="1"/>
          </p:nvPr>
        </p:nvSpPr>
        <p:spPr>
          <a:xfrm>
            <a:off x="7336295" y="5156783"/>
            <a:ext cx="3301187" cy="296061"/>
          </a:xfrm>
        </p:spPr>
        <p:txBody>
          <a:bodyPr lIns="180000" tIns="46800" rIns="180000">
            <a:normAutofit/>
          </a:bodyPr>
          <a:lstStyle>
            <a:lvl1pPr marL="0" indent="0">
              <a:buNone/>
              <a:defRPr sz="2200">
                <a:solidFill>
                  <a:schemeClr val="bg1"/>
                </a:solidFill>
              </a:defRPr>
            </a:lvl1pPr>
          </a:lstStyle>
          <a:p>
            <a:pPr lvl="0"/>
            <a:r>
              <a:rPr lang="en-US" dirty="0"/>
              <a:t>Author Lorem Ipsum</a:t>
            </a:r>
            <a:endParaRPr lang="fr-CA" dirty="0"/>
          </a:p>
        </p:txBody>
      </p:sp>
      <p:sp>
        <p:nvSpPr>
          <p:cNvPr id="18" name="Text Placeholder 17">
            <a:extLst>
              <a:ext uri="{FF2B5EF4-FFF2-40B4-BE49-F238E27FC236}">
                <a16:creationId xmlns:a16="http://schemas.microsoft.com/office/drawing/2014/main" id="{B924E08A-EDB8-8C4F-9D7F-363E366E1A29}"/>
              </a:ext>
            </a:extLst>
          </p:cNvPr>
          <p:cNvSpPr>
            <a:spLocks noGrp="1"/>
          </p:cNvSpPr>
          <p:nvPr>
            <p:ph type="body" sz="quarter" idx="16" hasCustomPrompt="1"/>
          </p:nvPr>
        </p:nvSpPr>
        <p:spPr>
          <a:xfrm>
            <a:off x="7336295" y="6298461"/>
            <a:ext cx="2858814" cy="382478"/>
          </a:xfrm>
        </p:spPr>
        <p:txBody>
          <a:bodyPr lIns="180000" tIns="0" rIns="180000" bIns="0">
            <a:normAutofit/>
          </a:bodyPr>
          <a:lstStyle>
            <a:lvl1pPr marL="0" indent="0" algn="l">
              <a:buNone/>
              <a:defRPr sz="1800" b="0">
                <a:solidFill>
                  <a:schemeClr val="bg1"/>
                </a:solidFill>
              </a:defRPr>
            </a:lvl1pPr>
          </a:lstStyle>
          <a:p>
            <a:pPr lvl="0"/>
            <a:r>
              <a:rPr lang="en-US" dirty="0"/>
              <a:t>24 </a:t>
            </a:r>
            <a:r>
              <a:rPr lang="en-US" dirty="0" err="1"/>
              <a:t>Juillet</a:t>
            </a:r>
            <a:r>
              <a:rPr lang="en-US" dirty="0"/>
              <a:t>  l  2018</a:t>
            </a:r>
            <a:endParaRPr lang="fr-CA" dirty="0"/>
          </a:p>
        </p:txBody>
      </p:sp>
      <p:grpSp>
        <p:nvGrpSpPr>
          <p:cNvPr id="10" name="Group 9">
            <a:extLst>
              <a:ext uri="{FF2B5EF4-FFF2-40B4-BE49-F238E27FC236}">
                <a16:creationId xmlns:a16="http://schemas.microsoft.com/office/drawing/2014/main" id="{E7CF2566-27F9-422D-BD78-6AD0499B7A1C}"/>
              </a:ext>
            </a:extLst>
          </p:cNvPr>
          <p:cNvGrpSpPr/>
          <p:nvPr userDrawn="1"/>
        </p:nvGrpSpPr>
        <p:grpSpPr>
          <a:xfrm>
            <a:off x="117512" y="-1"/>
            <a:ext cx="1431851" cy="1080655"/>
            <a:chOff x="117512" y="-1"/>
            <a:chExt cx="1431851" cy="1080655"/>
          </a:xfrm>
        </p:grpSpPr>
        <p:sp>
          <p:nvSpPr>
            <p:cNvPr id="13" name="Rectangle 12">
              <a:extLst>
                <a:ext uri="{FF2B5EF4-FFF2-40B4-BE49-F238E27FC236}">
                  <a16:creationId xmlns:a16="http://schemas.microsoft.com/office/drawing/2014/main" id="{C15A3449-F5C8-471C-8BEC-9519EC8DF308}"/>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8AD50CC8-4B15-4F85-8DB0-05EF48A2789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31050239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570">
          <p15:clr>
            <a:srgbClr val="FBAE40"/>
          </p15:clr>
        </p15:guide>
        <p15:guide id="4" pos="3659">
          <p15:clr>
            <a:srgbClr val="FBAE40"/>
          </p15:clr>
        </p15:guide>
        <p15:guide id="5" pos="7446">
          <p15:clr>
            <a:srgbClr val="FBAE40"/>
          </p15:clr>
        </p15:guide>
        <p15:guide id="6" orient="horz" pos="232">
          <p15:clr>
            <a:srgbClr val="FBAE40"/>
          </p15:clr>
        </p15:guide>
        <p15:guide id="7" orient="horz" pos="4088">
          <p15:clr>
            <a:srgbClr val="FBAE40"/>
          </p15:clr>
        </p15:guide>
        <p15:guide id="8" pos="23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ABLE OF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666181" y="1871133"/>
            <a:ext cx="10137171" cy="4546142"/>
          </a:xfrm>
        </p:spPr>
        <p:txBody>
          <a:bodyPr lIns="0" tIns="0" rIns="0" bIns="0" anchor="t" anchorCtr="0">
            <a:noAutofit/>
          </a:bodyPr>
          <a:lstStyle>
            <a:lvl1pPr marL="0" marR="0" indent="0" algn="l" defTabSz="914400" rtl="0" eaLnBrk="1" fontAlgn="auto" latinLnBrk="0" hangingPunct="1">
              <a:lnSpc>
                <a:spcPct val="150000"/>
              </a:lnSpc>
              <a:spcBef>
                <a:spcPts val="1000"/>
              </a:spcBef>
              <a:spcAft>
                <a:spcPts val="0"/>
              </a:spcAft>
              <a:buClr>
                <a:schemeClr val="accent1"/>
              </a:buClr>
              <a:buSzPct val="90000"/>
              <a:buFont typeface="Courier New" charset="0"/>
              <a:buNone/>
              <a:tabLst/>
              <a:defRPr sz="2000" b="1" baseline="0">
                <a:solidFill>
                  <a:srgbClr val="506478"/>
                </a:solidFill>
                <a:latin typeface="Arial" panose="020B0604020202020204" pitchFamily="34" charset="0"/>
                <a:cs typeface="Arial" panose="020B0604020202020204" pitchFamily="34" charset="0"/>
              </a:defRPr>
            </a:lvl1pPr>
          </a:lstStyle>
          <a:p>
            <a:pPr lvl="0"/>
            <a:r>
              <a:rPr lang="en-US" dirty="0"/>
              <a:t>Section 1 </a:t>
            </a:r>
            <a:r>
              <a:rPr lang="mr-IN" dirty="0"/>
              <a:t>…………</a:t>
            </a:r>
            <a:r>
              <a:rPr lang="fr-CA" dirty="0"/>
              <a:t>.</a:t>
            </a:r>
            <a:r>
              <a:rPr lang="mr-IN" dirty="0"/>
              <a:t>…………</a:t>
            </a:r>
            <a:r>
              <a:rPr lang="fr-CA" dirty="0"/>
              <a:t>.</a:t>
            </a:r>
            <a:r>
              <a:rPr lang="mr-IN" dirty="0"/>
              <a:t>……………………</a:t>
            </a:r>
            <a:r>
              <a:rPr lang="fr-CA" dirty="0"/>
              <a:t>. X</a:t>
            </a:r>
          </a:p>
          <a:p>
            <a:pPr lvl="0"/>
            <a:r>
              <a:rPr lang="en-US" dirty="0"/>
              <a:t>Section 2 </a:t>
            </a:r>
            <a:r>
              <a:rPr lang="mr-IN" dirty="0"/>
              <a:t>…………</a:t>
            </a:r>
            <a:r>
              <a:rPr lang="fr-CA" dirty="0"/>
              <a:t>.</a:t>
            </a:r>
            <a:r>
              <a:rPr lang="mr-IN" dirty="0"/>
              <a:t>…………</a:t>
            </a:r>
            <a:r>
              <a:rPr lang="fr-CA" dirty="0"/>
              <a:t>.</a:t>
            </a:r>
            <a:r>
              <a:rPr lang="mr-IN" dirty="0"/>
              <a:t>……………………</a:t>
            </a:r>
            <a:r>
              <a:rPr lang="fr-CA" dirty="0"/>
              <a:t>. X</a:t>
            </a:r>
          </a:p>
          <a:p>
            <a:pPr lvl="0"/>
            <a:r>
              <a:rPr lang="en-US" dirty="0"/>
              <a:t>Section 3 </a:t>
            </a:r>
            <a:r>
              <a:rPr lang="mr-IN" dirty="0"/>
              <a:t>…………</a:t>
            </a:r>
            <a:r>
              <a:rPr lang="fr-CA" dirty="0"/>
              <a:t>.</a:t>
            </a:r>
            <a:r>
              <a:rPr lang="mr-IN" dirty="0"/>
              <a:t>…………</a:t>
            </a:r>
            <a:r>
              <a:rPr lang="fr-CA" dirty="0"/>
              <a:t>.</a:t>
            </a:r>
            <a:r>
              <a:rPr lang="mr-IN" dirty="0"/>
              <a:t>……………………</a:t>
            </a:r>
            <a:r>
              <a:rPr lang="fr-CA" dirty="0"/>
              <a:t>. X</a:t>
            </a:r>
          </a:p>
          <a:p>
            <a:pPr lvl="0"/>
            <a:r>
              <a:rPr lang="en-US" dirty="0"/>
              <a:t>Section 4 </a:t>
            </a:r>
            <a:r>
              <a:rPr lang="mr-IN" dirty="0"/>
              <a:t>…………</a:t>
            </a:r>
            <a:r>
              <a:rPr lang="fr-CA" dirty="0"/>
              <a:t>.</a:t>
            </a:r>
            <a:r>
              <a:rPr lang="mr-IN" dirty="0"/>
              <a:t>…………</a:t>
            </a:r>
            <a:r>
              <a:rPr lang="fr-CA" dirty="0"/>
              <a:t>.</a:t>
            </a:r>
            <a:r>
              <a:rPr lang="mr-IN" dirty="0"/>
              <a:t>……………………</a:t>
            </a:r>
            <a:r>
              <a:rPr lang="fr-CA" dirty="0"/>
              <a:t>. X</a:t>
            </a:r>
          </a:p>
          <a:p>
            <a:pPr lvl="0"/>
            <a:r>
              <a:rPr lang="en-US" dirty="0"/>
              <a:t>Section 5 </a:t>
            </a:r>
            <a:r>
              <a:rPr lang="mr-IN" dirty="0"/>
              <a:t>…………</a:t>
            </a:r>
            <a:r>
              <a:rPr lang="fr-CA" dirty="0"/>
              <a:t>.</a:t>
            </a:r>
            <a:r>
              <a:rPr lang="mr-IN" dirty="0"/>
              <a:t>…………</a:t>
            </a:r>
            <a:r>
              <a:rPr lang="fr-CA" dirty="0"/>
              <a:t>.</a:t>
            </a:r>
            <a:r>
              <a:rPr lang="mr-IN" dirty="0"/>
              <a:t>……………………</a:t>
            </a:r>
            <a:r>
              <a:rPr lang="fr-CA" dirty="0"/>
              <a:t>. X</a:t>
            </a:r>
          </a:p>
          <a:p>
            <a:pPr lvl="0"/>
            <a:r>
              <a:rPr lang="en-US" dirty="0"/>
              <a:t>Section 6 </a:t>
            </a:r>
            <a:r>
              <a:rPr lang="mr-IN" dirty="0"/>
              <a:t>…………</a:t>
            </a:r>
            <a:r>
              <a:rPr lang="fr-CA" dirty="0"/>
              <a:t>.</a:t>
            </a:r>
            <a:r>
              <a:rPr lang="mr-IN" dirty="0"/>
              <a:t>…………</a:t>
            </a:r>
            <a:r>
              <a:rPr lang="fr-CA" dirty="0"/>
              <a:t>.</a:t>
            </a:r>
            <a:r>
              <a:rPr lang="mr-IN" dirty="0"/>
              <a:t>……………………</a:t>
            </a:r>
            <a:r>
              <a:rPr lang="fr-CA" dirty="0"/>
              <a:t>. X</a:t>
            </a:r>
          </a:p>
          <a:p>
            <a:pPr lvl="0"/>
            <a:r>
              <a:rPr lang="en-US" dirty="0"/>
              <a:t>Section 7 </a:t>
            </a:r>
            <a:r>
              <a:rPr lang="mr-IN" dirty="0"/>
              <a:t>…………</a:t>
            </a:r>
            <a:r>
              <a:rPr lang="fr-CA" dirty="0"/>
              <a:t>.</a:t>
            </a:r>
            <a:r>
              <a:rPr lang="mr-IN" dirty="0"/>
              <a:t>…………</a:t>
            </a:r>
            <a:r>
              <a:rPr lang="fr-CA" dirty="0"/>
              <a:t>.</a:t>
            </a:r>
            <a:r>
              <a:rPr lang="mr-IN" dirty="0"/>
              <a:t>……………………</a:t>
            </a:r>
            <a:r>
              <a:rPr lang="fr-CA" dirty="0"/>
              <a:t>. X</a:t>
            </a:r>
          </a:p>
        </p:txBody>
      </p:sp>
      <p:sp>
        <p:nvSpPr>
          <p:cNvPr id="7" name="ZoneTexte 6"/>
          <p:cNvSpPr txBox="1"/>
          <p:nvPr userDrawn="1"/>
        </p:nvSpPr>
        <p:spPr>
          <a:xfrm>
            <a:off x="212651" y="3795823"/>
            <a:ext cx="1219200" cy="914400"/>
          </a:xfrm>
          <a:prstGeom prst="rect">
            <a:avLst/>
          </a:prstGeom>
        </p:spPr>
        <p:txBody>
          <a:bodyPr vert="horz" wrap="none" lIns="91440" tIns="45720" rIns="91440" bIns="45720" rtlCol="0" anchor="b">
            <a:normAutofit/>
          </a:bodyPr>
          <a:lstStyle/>
          <a:p>
            <a:pPr>
              <a:lnSpc>
                <a:spcPct val="60000"/>
              </a:lnSpc>
            </a:pPr>
            <a:endParaRPr lang="fr-FR" sz="1600" b="0" i="0" dirty="0" err="1">
              <a:latin typeface="Helvetica Courant" charset="0"/>
            </a:endParaRPr>
          </a:p>
        </p:txBody>
      </p:sp>
      <p:sp>
        <p:nvSpPr>
          <p:cNvPr id="8" name="Title 1"/>
          <p:cNvSpPr>
            <a:spLocks noGrp="1"/>
          </p:cNvSpPr>
          <p:nvPr>
            <p:ph type="title" hasCustomPrompt="1"/>
          </p:nvPr>
        </p:nvSpPr>
        <p:spPr>
          <a:xfrm>
            <a:off x="1905000" y="421525"/>
            <a:ext cx="9885473" cy="613442"/>
          </a:xfrm>
        </p:spPr>
        <p:txBody>
          <a:bodyPr lIns="0" tIns="0" rIns="0" bIns="0" anchor="b" anchorCtr="0">
            <a:normAutofit/>
          </a:bodyPr>
          <a:lstStyle>
            <a:lvl1pPr>
              <a:defRPr sz="3200" b="1" cap="all" baseline="0">
                <a:solidFill>
                  <a:srgbClr val="323C4B"/>
                </a:solidFill>
              </a:defRPr>
            </a:lvl1pPr>
          </a:lstStyle>
          <a:p>
            <a:r>
              <a:rPr lang="en-US" dirty="0"/>
              <a:t>SUMMARY</a:t>
            </a:r>
          </a:p>
        </p:txBody>
      </p:sp>
      <p:sp>
        <p:nvSpPr>
          <p:cNvPr id="14" name="Espace réservé du numéro de diapositive 3">
            <a:extLst>
              <a:ext uri="{FF2B5EF4-FFF2-40B4-BE49-F238E27FC236}">
                <a16:creationId xmlns:a16="http://schemas.microsoft.com/office/drawing/2014/main" id="{696B477C-8557-4E4A-9C8D-81EAA585F4C3}"/>
              </a:ext>
            </a:extLst>
          </p:cNvPr>
          <p:cNvSpPr>
            <a:spLocks noGrp="1"/>
          </p:cNvSpPr>
          <p:nvPr>
            <p:ph type="sldNum" sz="quarter" idx="12"/>
          </p:nvPr>
        </p:nvSpPr>
        <p:spPr>
          <a:xfrm>
            <a:off x="9077325" y="6356350"/>
            <a:ext cx="2743200"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6" name="Group 5">
            <a:extLst>
              <a:ext uri="{FF2B5EF4-FFF2-40B4-BE49-F238E27FC236}">
                <a16:creationId xmlns:a16="http://schemas.microsoft.com/office/drawing/2014/main" id="{FDBD5561-32EE-4A0C-A874-FE588EA449F2}"/>
              </a:ext>
            </a:extLst>
          </p:cNvPr>
          <p:cNvGrpSpPr/>
          <p:nvPr userDrawn="1"/>
        </p:nvGrpSpPr>
        <p:grpSpPr>
          <a:xfrm>
            <a:off x="117512" y="-1"/>
            <a:ext cx="1431851" cy="1080655"/>
            <a:chOff x="117512" y="-1"/>
            <a:chExt cx="1431851" cy="1080655"/>
          </a:xfrm>
        </p:grpSpPr>
        <p:sp>
          <p:nvSpPr>
            <p:cNvPr id="5" name="Rectangle 4">
              <a:extLst>
                <a:ext uri="{FF2B5EF4-FFF2-40B4-BE49-F238E27FC236}">
                  <a16:creationId xmlns:a16="http://schemas.microsoft.com/office/drawing/2014/main" id="{770ABC65-6B9A-4013-8A39-7657B2FA3934}"/>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39D2682-E3DA-45E2-A55C-B58F113921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716832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65">
          <p15:clr>
            <a:srgbClr val="FBAE40"/>
          </p15:clr>
        </p15:guide>
        <p15:guide id="3" orient="horz" pos="595">
          <p15:clr>
            <a:srgbClr val="FBAE40"/>
          </p15:clr>
        </p15:guide>
        <p15:guide id="4" orient="horz" pos="210">
          <p15:clr>
            <a:srgbClr val="FBAE40"/>
          </p15:clr>
        </p15:guide>
        <p15:guide id="5" pos="3840">
          <p15:clr>
            <a:srgbClr val="FBAE40"/>
          </p15:clr>
        </p15:guide>
        <p15:guide id="6" pos="7446">
          <p15:clr>
            <a:srgbClr val="FBAE40"/>
          </p15:clr>
        </p15:guide>
        <p15:guide id="7" pos="105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SECTION PAGE">
    <p:spTree>
      <p:nvGrpSpPr>
        <p:cNvPr id="1" name=""/>
        <p:cNvGrpSpPr/>
        <p:nvPr/>
      </p:nvGrpSpPr>
      <p:grpSpPr>
        <a:xfrm>
          <a:off x="0" y="0"/>
          <a:ext cx="0" cy="0"/>
          <a:chOff x="0" y="0"/>
          <a:chExt cx="0" cy="0"/>
        </a:xfrm>
      </p:grpSpPr>
      <p:pic>
        <p:nvPicPr>
          <p:cNvPr id="5" name="Image 3">
            <a:extLst>
              <a:ext uri="{FF2B5EF4-FFF2-40B4-BE49-F238E27FC236}">
                <a16:creationId xmlns:a16="http://schemas.microsoft.com/office/drawing/2014/main" id="{7E06A492-3EE9-4246-97E4-2979C2D9DD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507"/>
            <a:ext cx="12192000" cy="6854624"/>
          </a:xfrm>
          <a:prstGeom prst="rect">
            <a:avLst/>
          </a:prstGeom>
          <a:gradFill flip="none" rotWithShape="1">
            <a:gsLst>
              <a:gs pos="0">
                <a:schemeClr val="bg1"/>
              </a:gs>
              <a:gs pos="100000">
                <a:schemeClr val="tx1">
                  <a:lumMod val="75000"/>
                  <a:lumOff val="25000"/>
                </a:schemeClr>
              </a:gs>
            </a:gsLst>
            <a:lin ang="10800000" scaled="1"/>
            <a:tileRect/>
          </a:gradFill>
        </p:spPr>
      </p:pic>
      <p:sp>
        <p:nvSpPr>
          <p:cNvPr id="6" name="Rectangle 5">
            <a:extLst>
              <a:ext uri="{FF2B5EF4-FFF2-40B4-BE49-F238E27FC236}">
                <a16:creationId xmlns:a16="http://schemas.microsoft.com/office/drawing/2014/main" id="{D4D83662-7ADC-744E-9510-114AF6BB49AE}"/>
              </a:ext>
            </a:extLst>
          </p:cNvPr>
          <p:cNvSpPr/>
          <p:nvPr userDrawn="1"/>
        </p:nvSpPr>
        <p:spPr>
          <a:xfrm>
            <a:off x="1086678" y="1"/>
            <a:ext cx="7781551" cy="6852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3" name="Espace réservé du numéro de diapositive 3">
            <a:extLst>
              <a:ext uri="{FF2B5EF4-FFF2-40B4-BE49-F238E27FC236}">
                <a16:creationId xmlns:a16="http://schemas.microsoft.com/office/drawing/2014/main" id="{FD5371D8-857A-A442-8E39-958DCCB1CBEB}"/>
              </a:ext>
            </a:extLst>
          </p:cNvPr>
          <p:cNvSpPr txBox="1">
            <a:spLocks/>
          </p:cNvSpPr>
          <p:nvPr userDrawn="1"/>
        </p:nvSpPr>
        <p:spPr>
          <a:xfrm>
            <a:off x="5653315" y="6334739"/>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46A406-D4C8-F44B-9822-3C5CAEA05F91}" type="slidenum">
              <a:rPr lang="fr-FR" smtClean="0">
                <a:solidFill>
                  <a:srgbClr val="506478"/>
                </a:solidFill>
              </a:rPr>
              <a:pPr/>
              <a:t>‹N°›</a:t>
            </a:fld>
            <a:endParaRPr lang="fr-FR" dirty="0">
              <a:solidFill>
                <a:srgbClr val="506478"/>
              </a:solidFill>
            </a:endParaRPr>
          </a:p>
        </p:txBody>
      </p:sp>
      <p:sp>
        <p:nvSpPr>
          <p:cNvPr id="15" name="Text Placeholder 14">
            <a:extLst>
              <a:ext uri="{FF2B5EF4-FFF2-40B4-BE49-F238E27FC236}">
                <a16:creationId xmlns:a16="http://schemas.microsoft.com/office/drawing/2014/main" id="{CAFC6603-9431-0744-B288-B5811DAFCD69}"/>
              </a:ext>
            </a:extLst>
          </p:cNvPr>
          <p:cNvSpPr>
            <a:spLocks noGrp="1"/>
          </p:cNvSpPr>
          <p:nvPr>
            <p:ph type="body" sz="quarter" idx="10" hasCustomPrompt="1"/>
          </p:nvPr>
        </p:nvSpPr>
        <p:spPr>
          <a:xfrm>
            <a:off x="1703387" y="1455107"/>
            <a:ext cx="5761037" cy="354707"/>
          </a:xfrm>
        </p:spPr>
        <p:txBody>
          <a:bodyPr lIns="0" tIns="0" rIns="0" bIns="0">
            <a:normAutofit/>
          </a:bodyPr>
          <a:lstStyle>
            <a:lvl1pPr marL="0" indent="0">
              <a:buNone/>
              <a:defRPr sz="3200" cap="all" baseline="0">
                <a:solidFill>
                  <a:srgbClr val="323C4B"/>
                </a:solidFill>
              </a:defRPr>
            </a:lvl1pPr>
          </a:lstStyle>
          <a:p>
            <a:pPr lvl="0"/>
            <a:r>
              <a:rPr lang="en-US" dirty="0"/>
              <a:t>SECTION TITLE</a:t>
            </a:r>
            <a:endParaRPr lang="fr-CA" dirty="0"/>
          </a:p>
        </p:txBody>
      </p:sp>
      <p:sp>
        <p:nvSpPr>
          <p:cNvPr id="17" name="Text Placeholder 16">
            <a:extLst>
              <a:ext uri="{FF2B5EF4-FFF2-40B4-BE49-F238E27FC236}">
                <a16:creationId xmlns:a16="http://schemas.microsoft.com/office/drawing/2014/main" id="{F55DB11B-BA8E-D74C-B53A-13BA7AD734FA}"/>
              </a:ext>
            </a:extLst>
          </p:cNvPr>
          <p:cNvSpPr>
            <a:spLocks noGrp="1"/>
          </p:cNvSpPr>
          <p:nvPr>
            <p:ph type="body" sz="quarter" idx="11" hasCustomPrompt="1"/>
          </p:nvPr>
        </p:nvSpPr>
        <p:spPr>
          <a:xfrm>
            <a:off x="1703388" y="1956784"/>
            <a:ext cx="5761036" cy="360362"/>
          </a:xfrm>
        </p:spPr>
        <p:txBody>
          <a:bodyPr lIns="0" tIns="0" rIns="0" bIns="0">
            <a:normAutofit/>
          </a:bodyPr>
          <a:lstStyle>
            <a:lvl1pPr marL="0" indent="0">
              <a:buNone/>
              <a:defRPr sz="3200" b="1" cap="all" baseline="0">
                <a:solidFill>
                  <a:srgbClr val="323C4B"/>
                </a:solidFill>
              </a:defRPr>
            </a:lvl1pPr>
          </a:lstStyle>
          <a:p>
            <a:pPr lvl="0"/>
            <a:r>
              <a:rPr lang="en-US" dirty="0"/>
              <a:t>CLICK HERE TO EDIT</a:t>
            </a:r>
            <a:endParaRPr lang="fr-CA" dirty="0"/>
          </a:p>
        </p:txBody>
      </p:sp>
      <p:sp>
        <p:nvSpPr>
          <p:cNvPr id="19" name="Text Placeholder 18">
            <a:extLst>
              <a:ext uri="{FF2B5EF4-FFF2-40B4-BE49-F238E27FC236}">
                <a16:creationId xmlns:a16="http://schemas.microsoft.com/office/drawing/2014/main" id="{A801CAC9-D245-3540-9584-C89CEC85D24C}"/>
              </a:ext>
            </a:extLst>
          </p:cNvPr>
          <p:cNvSpPr>
            <a:spLocks noGrp="1"/>
          </p:cNvSpPr>
          <p:nvPr>
            <p:ph type="body" sz="quarter" idx="12" hasCustomPrompt="1"/>
          </p:nvPr>
        </p:nvSpPr>
        <p:spPr>
          <a:xfrm>
            <a:off x="1703387" y="3267075"/>
            <a:ext cx="5761037" cy="2357438"/>
          </a:xfrm>
        </p:spPr>
        <p:txBody>
          <a:bodyPr lIns="0" tIns="0" rIns="0" bIns="0">
            <a:norm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Edit Master text styles Second level Third level Fourth level Fifth level</a:t>
            </a:r>
            <a:endParaRPr lang="fr-CA" dirty="0"/>
          </a:p>
        </p:txBody>
      </p:sp>
      <p:sp>
        <p:nvSpPr>
          <p:cNvPr id="2" name="Rectangle 1">
            <a:extLst>
              <a:ext uri="{FF2B5EF4-FFF2-40B4-BE49-F238E27FC236}">
                <a16:creationId xmlns:a16="http://schemas.microsoft.com/office/drawing/2014/main" id="{9682ECC2-88B6-1E4B-BF8C-839AA7B5812E}"/>
              </a:ext>
            </a:extLst>
          </p:cNvPr>
          <p:cNvSpPr/>
          <p:nvPr userDrawn="1"/>
        </p:nvSpPr>
        <p:spPr>
          <a:xfrm>
            <a:off x="8868229" y="-8390"/>
            <a:ext cx="3323772" cy="6860507"/>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6" name="Rectangle 15">
            <a:extLst>
              <a:ext uri="{FF2B5EF4-FFF2-40B4-BE49-F238E27FC236}">
                <a16:creationId xmlns:a16="http://schemas.microsoft.com/office/drawing/2014/main" id="{4484B311-AFAD-DF4F-9D45-FC5604C53381}"/>
              </a:ext>
            </a:extLst>
          </p:cNvPr>
          <p:cNvSpPr/>
          <p:nvPr userDrawn="1"/>
        </p:nvSpPr>
        <p:spPr>
          <a:xfrm>
            <a:off x="-1" y="-2508"/>
            <a:ext cx="1086677" cy="6860507"/>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grpSp>
        <p:nvGrpSpPr>
          <p:cNvPr id="20" name="Group 19">
            <a:extLst>
              <a:ext uri="{FF2B5EF4-FFF2-40B4-BE49-F238E27FC236}">
                <a16:creationId xmlns:a16="http://schemas.microsoft.com/office/drawing/2014/main" id="{3C57F55A-59A7-4DAE-BAC5-2E5562D747F9}"/>
              </a:ext>
            </a:extLst>
          </p:cNvPr>
          <p:cNvGrpSpPr/>
          <p:nvPr userDrawn="1"/>
        </p:nvGrpSpPr>
        <p:grpSpPr>
          <a:xfrm>
            <a:off x="117512" y="-1"/>
            <a:ext cx="1431851" cy="1080655"/>
            <a:chOff x="117512" y="-1"/>
            <a:chExt cx="1431851" cy="1080655"/>
          </a:xfrm>
        </p:grpSpPr>
        <p:sp>
          <p:nvSpPr>
            <p:cNvPr id="21" name="Rectangle 20">
              <a:extLst>
                <a:ext uri="{FF2B5EF4-FFF2-40B4-BE49-F238E27FC236}">
                  <a16:creationId xmlns:a16="http://schemas.microsoft.com/office/drawing/2014/main" id="{C4C27B5B-3B86-4537-9744-065B998EF3FE}"/>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991F54AC-EBA3-4D9A-88E9-971BA9560C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19525728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guide id="4" orient="horz" pos="1117">
          <p15:clr>
            <a:srgbClr val="FBAE40"/>
          </p15:clr>
        </p15:guide>
        <p15:guide id="5" pos="1073">
          <p15:clr>
            <a:srgbClr val="FBAE40"/>
          </p15:clr>
        </p15:guide>
        <p15:guide id="6" pos="4702">
          <p15:clr>
            <a:srgbClr val="FBAE40"/>
          </p15:clr>
        </p15:guide>
        <p15:guide id="7" orient="horz" pos="354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1_CHARTS + TABLES ">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a:xfrm>
            <a:off x="9077325" y="6356350"/>
            <a:ext cx="2743200"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816099" y="597956"/>
            <a:ext cx="8264525"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grpSp>
        <p:nvGrpSpPr>
          <p:cNvPr id="7" name="Group 6">
            <a:extLst>
              <a:ext uri="{FF2B5EF4-FFF2-40B4-BE49-F238E27FC236}">
                <a16:creationId xmlns:a16="http://schemas.microsoft.com/office/drawing/2014/main" id="{0472B8C5-8914-4CCC-A9B3-36CF8CDB3E06}"/>
              </a:ext>
            </a:extLst>
          </p:cNvPr>
          <p:cNvGrpSpPr/>
          <p:nvPr userDrawn="1"/>
        </p:nvGrpSpPr>
        <p:grpSpPr>
          <a:xfrm>
            <a:off x="117512" y="-1"/>
            <a:ext cx="1431851" cy="1080655"/>
            <a:chOff x="117512" y="-1"/>
            <a:chExt cx="1431851" cy="1080655"/>
          </a:xfrm>
        </p:grpSpPr>
        <p:sp>
          <p:nvSpPr>
            <p:cNvPr id="10" name="Rectangle 9">
              <a:extLst>
                <a:ext uri="{FF2B5EF4-FFF2-40B4-BE49-F238E27FC236}">
                  <a16:creationId xmlns:a16="http://schemas.microsoft.com/office/drawing/2014/main" id="{399F7860-675C-40EB-9E8B-BF1CD131396B}"/>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EABDA75-0C57-4F37-A19D-87D109F59E9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37769683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2_ROUND CHARTS + TEXT + SUBTITLE">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7" name="Text Placeholder 6">
            <a:extLst>
              <a:ext uri="{FF2B5EF4-FFF2-40B4-BE49-F238E27FC236}">
                <a16:creationId xmlns:a16="http://schemas.microsoft.com/office/drawing/2014/main" id="{52C00FA5-4A22-7D4E-BCAC-88B5249AAEB1}"/>
              </a:ext>
            </a:extLst>
          </p:cNvPr>
          <p:cNvSpPr>
            <a:spLocks noGrp="1"/>
          </p:cNvSpPr>
          <p:nvPr>
            <p:ph type="body" sz="quarter" idx="15" hasCustomPrompt="1"/>
          </p:nvPr>
        </p:nvSpPr>
        <p:spPr>
          <a:xfrm>
            <a:off x="1816099" y="1172047"/>
            <a:ext cx="8615914" cy="308851"/>
          </a:xfrm>
        </p:spPr>
        <p:txBody>
          <a:bodyPr lIns="0" tIns="0" rIns="0" bIns="0">
            <a:noAutofit/>
          </a:bodyPr>
          <a:lstStyle>
            <a:lvl1pPr marL="0" indent="0">
              <a:buNone/>
              <a:defRPr sz="2400">
                <a:solidFill>
                  <a:srgbClr val="323C4B"/>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dirty="0"/>
              <a:t>Page subtitle lorem ipsum</a:t>
            </a:r>
            <a:endParaRPr lang="fr-CA" dirty="0"/>
          </a:p>
        </p:txBody>
      </p:sp>
      <p:sp>
        <p:nvSpPr>
          <p:cNvPr id="22" name="Text Placeholder 21">
            <a:extLst>
              <a:ext uri="{FF2B5EF4-FFF2-40B4-BE49-F238E27FC236}">
                <a16:creationId xmlns:a16="http://schemas.microsoft.com/office/drawing/2014/main" id="{9B73B31C-BDB6-0249-B3E2-D48BB7DC19B0}"/>
              </a:ext>
            </a:extLst>
          </p:cNvPr>
          <p:cNvSpPr>
            <a:spLocks noGrp="1"/>
          </p:cNvSpPr>
          <p:nvPr>
            <p:ph type="body" sz="quarter" idx="20" hasCustomPrompt="1"/>
          </p:nvPr>
        </p:nvSpPr>
        <p:spPr>
          <a:xfrm>
            <a:off x="1816099" y="2187130"/>
            <a:ext cx="4465270" cy="2483739"/>
          </a:xfrm>
        </p:spPr>
        <p:txBody>
          <a:bodyPr lIns="0" tIns="0" rIns="0" bIns="0">
            <a:noAutofit/>
          </a:bodyPr>
          <a:lstStyle>
            <a:lvl1pPr marL="0" indent="0">
              <a:lnSpc>
                <a:spcPct val="150000"/>
              </a:lnSpc>
              <a:buNone/>
              <a:defRPr sz="2200">
                <a:solidFill>
                  <a:srgbClr val="506478"/>
                </a:solidFill>
              </a:defRPr>
            </a:lvl1pPr>
            <a:lvl2pPr marL="457200" indent="0">
              <a:lnSpc>
                <a:spcPct val="100000"/>
              </a:lnSpc>
              <a:buNone/>
              <a:defRPr sz="1800"/>
            </a:lvl2pPr>
            <a:lvl3pPr marL="914400" indent="0">
              <a:lnSpc>
                <a:spcPct val="100000"/>
              </a:lnSpc>
              <a:buNone/>
              <a:defRPr sz="1800"/>
            </a:lvl3pPr>
            <a:lvl4pPr marL="1371600" indent="0">
              <a:lnSpc>
                <a:spcPct val="100000"/>
              </a:lnSpc>
              <a:buNone/>
              <a:defRPr sz="1800"/>
            </a:lvl4pPr>
            <a:lvl5pPr marL="1828800" indent="0">
              <a:lnSpc>
                <a:spcPct val="100000"/>
              </a:lnSpc>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lorem ipsum. In </a:t>
            </a:r>
            <a:r>
              <a:rPr lang="en-US" dirty="0" err="1"/>
              <a:t>varius</a:t>
            </a:r>
            <a:r>
              <a:rPr lang="en-US" dirty="0"/>
              <a:t> </a:t>
            </a:r>
            <a:r>
              <a:rPr lang="en-US" dirty="0" err="1"/>
              <a:t>lectus</a:t>
            </a:r>
            <a:r>
              <a:rPr lang="en-US" dirty="0"/>
              <a:t> </a:t>
            </a:r>
            <a:r>
              <a:rPr lang="en-US" dirty="0" err="1"/>
              <a:t>eget</a:t>
            </a:r>
            <a:r>
              <a:rPr lang="en-US" dirty="0"/>
              <a:t> </a:t>
            </a:r>
            <a:r>
              <a:rPr lang="en-US" dirty="0" err="1"/>
              <a:t>tellus</a:t>
            </a:r>
            <a:r>
              <a:rPr lang="en-US" dirty="0"/>
              <a:t> </a:t>
            </a:r>
            <a:r>
              <a:rPr lang="en-US" dirty="0" err="1"/>
              <a:t>sagittis</a:t>
            </a:r>
            <a:r>
              <a:rPr lang="en-US" dirty="0"/>
              <a:t> </a:t>
            </a:r>
            <a:r>
              <a:rPr lang="en-US" dirty="0" err="1"/>
              <a:t>imperdiet</a:t>
            </a:r>
            <a:r>
              <a:rPr lang="en-US" dirty="0"/>
              <a:t>. </a:t>
            </a:r>
            <a:r>
              <a:rPr lang="en-US" dirty="0" err="1"/>
              <a:t>Orci</a:t>
            </a:r>
            <a:r>
              <a:rPr lang="en-US" dirty="0"/>
              <a:t> </a:t>
            </a:r>
            <a:r>
              <a:rPr lang="en-US" dirty="0" err="1"/>
              <a:t>varius</a:t>
            </a:r>
            <a:r>
              <a:rPr lang="en-US" dirty="0"/>
              <a:t> lorem ipsum.</a:t>
            </a:r>
            <a:endParaRPr lang="fr-CA" dirty="0"/>
          </a:p>
        </p:txBody>
      </p:sp>
      <p:grpSp>
        <p:nvGrpSpPr>
          <p:cNvPr id="10" name="Group 9">
            <a:extLst>
              <a:ext uri="{FF2B5EF4-FFF2-40B4-BE49-F238E27FC236}">
                <a16:creationId xmlns:a16="http://schemas.microsoft.com/office/drawing/2014/main" id="{ED10A44D-F18C-4147-8B7C-97A459F681A5}"/>
              </a:ext>
            </a:extLst>
          </p:cNvPr>
          <p:cNvGrpSpPr/>
          <p:nvPr userDrawn="1"/>
        </p:nvGrpSpPr>
        <p:grpSpPr>
          <a:xfrm>
            <a:off x="117512" y="-1"/>
            <a:ext cx="1431851" cy="1080655"/>
            <a:chOff x="117512" y="-1"/>
            <a:chExt cx="1431851" cy="1080655"/>
          </a:xfrm>
        </p:grpSpPr>
        <p:sp>
          <p:nvSpPr>
            <p:cNvPr id="13" name="Rectangle 12">
              <a:extLst>
                <a:ext uri="{FF2B5EF4-FFF2-40B4-BE49-F238E27FC236}">
                  <a16:creationId xmlns:a16="http://schemas.microsoft.com/office/drawing/2014/main" id="{DD539E79-8846-4774-8836-1CF51831A7B3}"/>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226CDA36-AA39-4D91-8489-6D1CFFA448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12" name="Text Placeholder 14">
            <a:extLst>
              <a:ext uri="{FF2B5EF4-FFF2-40B4-BE49-F238E27FC236}">
                <a16:creationId xmlns:a16="http://schemas.microsoft.com/office/drawing/2014/main" id="{26CA4527-C208-4E53-B12D-21D70D5103FF}"/>
              </a:ext>
            </a:extLst>
          </p:cNvPr>
          <p:cNvSpPr>
            <a:spLocks noGrp="1"/>
          </p:cNvSpPr>
          <p:nvPr>
            <p:ph type="body" sz="quarter" idx="13" hasCustomPrompt="1"/>
          </p:nvPr>
        </p:nvSpPr>
        <p:spPr>
          <a:xfrm>
            <a:off x="1816099" y="597956"/>
            <a:ext cx="8264525"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Tree>
    <p:extLst>
      <p:ext uri="{BB962C8B-B14F-4D97-AF65-F5344CB8AC3E}">
        <p14:creationId xmlns:p14="http://schemas.microsoft.com/office/powerpoint/2010/main" val="2050248244"/>
      </p:ext>
    </p:extLst>
  </p:cSld>
  <p:clrMapOvr>
    <a:masterClrMapping/>
  </p:clrMapOvr>
  <p:extLst>
    <p:ext uri="{DCECCB84-F9BA-43D5-87BE-67443E8EF086}">
      <p15:sldGuideLst xmlns:p15="http://schemas.microsoft.com/office/powerpoint/2012/main">
        <p15:guide id="1" orient="horz" pos="2160">
          <p15:clr>
            <a:srgbClr val="FBAE40"/>
          </p15:clr>
        </p15:guide>
        <p15:guide id="2" pos="3863">
          <p15:clr>
            <a:srgbClr val="FBAE40"/>
          </p15:clr>
        </p15:guide>
        <p15:guide id="3" pos="1050">
          <p15:clr>
            <a:srgbClr val="FBAE40"/>
          </p15:clr>
        </p15:guide>
        <p15:guide id="4" orient="horz" pos="595">
          <p15:clr>
            <a:srgbClr val="FBAE40"/>
          </p15:clr>
        </p15:guide>
        <p15:guide id="5" pos="7446">
          <p15:clr>
            <a:srgbClr val="FBAE40"/>
          </p15:clr>
        </p15:guide>
        <p15:guide id="6" orient="horz" pos="2976">
          <p15:clr>
            <a:srgbClr val="FBAE40"/>
          </p15:clr>
        </p15:guide>
        <p15:guide id="7" orient="horz" pos="163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1_CHARTS + TABLES  with text">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822387" y="597956"/>
            <a:ext cx="8207437"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22386" y="1608653"/>
            <a:ext cx="8207438" cy="983285"/>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grpSp>
        <p:nvGrpSpPr>
          <p:cNvPr id="8" name="Group 7">
            <a:extLst>
              <a:ext uri="{FF2B5EF4-FFF2-40B4-BE49-F238E27FC236}">
                <a16:creationId xmlns:a16="http://schemas.microsoft.com/office/drawing/2014/main" id="{4EEF1A83-0708-40C8-B589-0FB59A297A32}"/>
              </a:ext>
            </a:extLst>
          </p:cNvPr>
          <p:cNvGrpSpPr/>
          <p:nvPr userDrawn="1"/>
        </p:nvGrpSpPr>
        <p:grpSpPr>
          <a:xfrm>
            <a:off x="117512" y="-1"/>
            <a:ext cx="1431851" cy="1080655"/>
            <a:chOff x="117512" y="-1"/>
            <a:chExt cx="1431851" cy="1080655"/>
          </a:xfrm>
        </p:grpSpPr>
        <p:sp>
          <p:nvSpPr>
            <p:cNvPr id="12" name="Rectangle 11">
              <a:extLst>
                <a:ext uri="{FF2B5EF4-FFF2-40B4-BE49-F238E27FC236}">
                  <a16:creationId xmlns:a16="http://schemas.microsoft.com/office/drawing/2014/main" id="{E6945BE5-EAFB-48A2-8100-4A6A2BE09275}"/>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E6FDECE8-9C23-4566-8B1C-EF76ADA3FC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14" name="Espace réservé du numéro de diapositive 3">
            <a:extLst>
              <a:ext uri="{FF2B5EF4-FFF2-40B4-BE49-F238E27FC236}">
                <a16:creationId xmlns:a16="http://schemas.microsoft.com/office/drawing/2014/main" id="{176CA192-B40D-4BC7-875D-F47BC2D7EEF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2678453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2_CHARTS + TABLES  with small tex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22387" y="1361765"/>
            <a:ext cx="8413750" cy="983285"/>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grpSp>
        <p:nvGrpSpPr>
          <p:cNvPr id="9" name="Group 8">
            <a:extLst>
              <a:ext uri="{FF2B5EF4-FFF2-40B4-BE49-F238E27FC236}">
                <a16:creationId xmlns:a16="http://schemas.microsoft.com/office/drawing/2014/main" id="{C94B08E1-F6DF-469B-B4E1-C7CF2FB7F879}"/>
              </a:ext>
            </a:extLst>
          </p:cNvPr>
          <p:cNvGrpSpPr/>
          <p:nvPr userDrawn="1"/>
        </p:nvGrpSpPr>
        <p:grpSpPr>
          <a:xfrm>
            <a:off x="117512" y="-1"/>
            <a:ext cx="1431851" cy="1080655"/>
            <a:chOff x="117512" y="-1"/>
            <a:chExt cx="1431851" cy="1080655"/>
          </a:xfrm>
        </p:grpSpPr>
        <p:sp>
          <p:nvSpPr>
            <p:cNvPr id="12" name="Rectangle 11">
              <a:extLst>
                <a:ext uri="{FF2B5EF4-FFF2-40B4-BE49-F238E27FC236}">
                  <a16:creationId xmlns:a16="http://schemas.microsoft.com/office/drawing/2014/main" id="{95D198B9-7226-4F57-8038-A4458288B56B}"/>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0F179FAC-2510-49A9-A625-6BAAFB3E30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14" name="Espace réservé du numéro de diapositive 3">
            <a:extLst>
              <a:ext uri="{FF2B5EF4-FFF2-40B4-BE49-F238E27FC236}">
                <a16:creationId xmlns:a16="http://schemas.microsoft.com/office/drawing/2014/main" id="{A842C061-C9D9-4F6A-8E37-59ACFB7650A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8" name="Text Placeholder 14">
            <a:extLst>
              <a:ext uri="{FF2B5EF4-FFF2-40B4-BE49-F238E27FC236}">
                <a16:creationId xmlns:a16="http://schemas.microsoft.com/office/drawing/2014/main" id="{FB52ECF4-A312-430D-90A6-DA4F11FD6BCE}"/>
              </a:ext>
            </a:extLst>
          </p:cNvPr>
          <p:cNvSpPr>
            <a:spLocks noGrp="1"/>
          </p:cNvSpPr>
          <p:nvPr>
            <p:ph type="body" sz="quarter" idx="13" hasCustomPrompt="1"/>
          </p:nvPr>
        </p:nvSpPr>
        <p:spPr>
          <a:xfrm>
            <a:off x="1822387" y="597956"/>
            <a:ext cx="8207437"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Tree>
    <p:extLst>
      <p:ext uri="{BB962C8B-B14F-4D97-AF65-F5344CB8AC3E}">
        <p14:creationId xmlns:p14="http://schemas.microsoft.com/office/powerpoint/2010/main" val="33571751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pic>
        <p:nvPicPr>
          <p:cNvPr id="5" name="Image 3">
            <a:extLst>
              <a:ext uri="{FF2B5EF4-FFF2-40B4-BE49-F238E27FC236}">
                <a16:creationId xmlns:a16="http://schemas.microsoft.com/office/drawing/2014/main" id="{7E06A492-3EE9-4246-97E4-2979C2D9DD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507"/>
            <a:ext cx="12192000" cy="6854624"/>
          </a:xfrm>
          <a:prstGeom prst="rect">
            <a:avLst/>
          </a:prstGeom>
          <a:gradFill flip="none" rotWithShape="1">
            <a:gsLst>
              <a:gs pos="0">
                <a:schemeClr val="bg1"/>
              </a:gs>
              <a:gs pos="100000">
                <a:schemeClr val="tx1">
                  <a:lumMod val="75000"/>
                  <a:lumOff val="25000"/>
                </a:schemeClr>
              </a:gs>
            </a:gsLst>
            <a:lin ang="10800000" scaled="1"/>
            <a:tileRect/>
          </a:gradFill>
        </p:spPr>
      </p:pic>
      <p:sp>
        <p:nvSpPr>
          <p:cNvPr id="6" name="Rectangle 5">
            <a:extLst>
              <a:ext uri="{FF2B5EF4-FFF2-40B4-BE49-F238E27FC236}">
                <a16:creationId xmlns:a16="http://schemas.microsoft.com/office/drawing/2014/main" id="{D4D83662-7ADC-744E-9510-114AF6BB49AE}"/>
              </a:ext>
            </a:extLst>
          </p:cNvPr>
          <p:cNvSpPr/>
          <p:nvPr userDrawn="1"/>
        </p:nvSpPr>
        <p:spPr>
          <a:xfrm>
            <a:off x="1086678" y="1"/>
            <a:ext cx="7781551" cy="6852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3" name="Espace réservé du numéro de diapositive 3">
            <a:extLst>
              <a:ext uri="{FF2B5EF4-FFF2-40B4-BE49-F238E27FC236}">
                <a16:creationId xmlns:a16="http://schemas.microsoft.com/office/drawing/2014/main" id="{FD5371D8-857A-A442-8E39-958DCCB1CBEB}"/>
              </a:ext>
            </a:extLst>
          </p:cNvPr>
          <p:cNvSpPr txBox="1">
            <a:spLocks/>
          </p:cNvSpPr>
          <p:nvPr userDrawn="1"/>
        </p:nvSpPr>
        <p:spPr>
          <a:xfrm>
            <a:off x="5653315" y="6334739"/>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46A406-D4C8-F44B-9822-3C5CAEA05F91}" type="slidenum">
              <a:rPr lang="fr-FR" smtClean="0">
                <a:solidFill>
                  <a:srgbClr val="506478"/>
                </a:solidFill>
              </a:rPr>
              <a:pPr/>
              <a:t>‹N°›</a:t>
            </a:fld>
            <a:endParaRPr lang="fr-FR" dirty="0">
              <a:solidFill>
                <a:srgbClr val="506478"/>
              </a:solidFill>
            </a:endParaRPr>
          </a:p>
        </p:txBody>
      </p:sp>
      <p:sp>
        <p:nvSpPr>
          <p:cNvPr id="15" name="Text Placeholder 14">
            <a:extLst>
              <a:ext uri="{FF2B5EF4-FFF2-40B4-BE49-F238E27FC236}">
                <a16:creationId xmlns:a16="http://schemas.microsoft.com/office/drawing/2014/main" id="{CAFC6603-9431-0744-B288-B5811DAFCD69}"/>
              </a:ext>
            </a:extLst>
          </p:cNvPr>
          <p:cNvSpPr>
            <a:spLocks noGrp="1"/>
          </p:cNvSpPr>
          <p:nvPr>
            <p:ph type="body" sz="quarter" idx="10" hasCustomPrompt="1"/>
          </p:nvPr>
        </p:nvSpPr>
        <p:spPr>
          <a:xfrm>
            <a:off x="1703387" y="1455107"/>
            <a:ext cx="5761037" cy="354707"/>
          </a:xfrm>
        </p:spPr>
        <p:txBody>
          <a:bodyPr lIns="0" tIns="0" rIns="0" bIns="0">
            <a:normAutofit/>
          </a:bodyPr>
          <a:lstStyle>
            <a:lvl1pPr marL="0" indent="0">
              <a:buNone/>
              <a:defRPr sz="3200" b="1" cap="all" baseline="0">
                <a:solidFill>
                  <a:srgbClr val="323C4B"/>
                </a:solidFill>
              </a:defRPr>
            </a:lvl1pPr>
          </a:lstStyle>
          <a:p>
            <a:pPr lvl="0"/>
            <a:r>
              <a:rPr lang="fr-CA" dirty="0"/>
              <a:t>T</a:t>
            </a:r>
            <a:r>
              <a:rPr lang="en-US" dirty="0"/>
              <a:t>ITRE - TITLE</a:t>
            </a:r>
            <a:endParaRPr lang="fr-CA" dirty="0"/>
          </a:p>
        </p:txBody>
      </p:sp>
      <p:sp>
        <p:nvSpPr>
          <p:cNvPr id="17" name="Text Placeholder 16">
            <a:extLst>
              <a:ext uri="{FF2B5EF4-FFF2-40B4-BE49-F238E27FC236}">
                <a16:creationId xmlns:a16="http://schemas.microsoft.com/office/drawing/2014/main" id="{F55DB11B-BA8E-D74C-B53A-13BA7AD734FA}"/>
              </a:ext>
            </a:extLst>
          </p:cNvPr>
          <p:cNvSpPr>
            <a:spLocks noGrp="1"/>
          </p:cNvSpPr>
          <p:nvPr>
            <p:ph type="body" sz="quarter" idx="11" hasCustomPrompt="1"/>
          </p:nvPr>
        </p:nvSpPr>
        <p:spPr>
          <a:xfrm>
            <a:off x="1703388" y="1956784"/>
            <a:ext cx="5761036" cy="360362"/>
          </a:xfrm>
        </p:spPr>
        <p:txBody>
          <a:bodyPr lIns="0" tIns="0" rIns="0" bIns="0">
            <a:normAutofit/>
          </a:bodyPr>
          <a:lstStyle>
            <a:lvl1pPr marL="0" indent="0">
              <a:buNone/>
              <a:defRPr sz="3200" b="0" cap="all" baseline="0">
                <a:solidFill>
                  <a:srgbClr val="323C4B"/>
                </a:solidFill>
              </a:defRPr>
            </a:lvl1pPr>
          </a:lstStyle>
          <a:p>
            <a:pPr lvl="0"/>
            <a:r>
              <a:rPr lang="en-US" dirty="0"/>
              <a:t>SOUS-TISTRE - SUBTITLE</a:t>
            </a:r>
            <a:endParaRPr lang="fr-CA" dirty="0"/>
          </a:p>
        </p:txBody>
      </p:sp>
      <p:sp>
        <p:nvSpPr>
          <p:cNvPr id="19" name="Text Placeholder 18">
            <a:extLst>
              <a:ext uri="{FF2B5EF4-FFF2-40B4-BE49-F238E27FC236}">
                <a16:creationId xmlns:a16="http://schemas.microsoft.com/office/drawing/2014/main" id="{A801CAC9-D245-3540-9584-C89CEC85D24C}"/>
              </a:ext>
            </a:extLst>
          </p:cNvPr>
          <p:cNvSpPr>
            <a:spLocks noGrp="1"/>
          </p:cNvSpPr>
          <p:nvPr>
            <p:ph type="body" sz="quarter" idx="12" hasCustomPrompt="1"/>
          </p:nvPr>
        </p:nvSpPr>
        <p:spPr>
          <a:xfrm>
            <a:off x="1703387" y="3267075"/>
            <a:ext cx="5761037" cy="2357438"/>
          </a:xfrm>
        </p:spPr>
        <p:txBody>
          <a:bodyPr lIns="0" tIns="0" rIns="0" bIns="0">
            <a:norm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endParaRPr lang="fr-CA" dirty="0"/>
          </a:p>
        </p:txBody>
      </p:sp>
      <p:sp>
        <p:nvSpPr>
          <p:cNvPr id="2" name="Rectangle 1">
            <a:extLst>
              <a:ext uri="{FF2B5EF4-FFF2-40B4-BE49-F238E27FC236}">
                <a16:creationId xmlns:a16="http://schemas.microsoft.com/office/drawing/2014/main" id="{9682ECC2-88B6-1E4B-BF8C-839AA7B5812E}"/>
              </a:ext>
            </a:extLst>
          </p:cNvPr>
          <p:cNvSpPr/>
          <p:nvPr userDrawn="1"/>
        </p:nvSpPr>
        <p:spPr>
          <a:xfrm>
            <a:off x="8868229" y="-8390"/>
            <a:ext cx="3323772" cy="6860507"/>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6" name="Rectangle 15">
            <a:extLst>
              <a:ext uri="{FF2B5EF4-FFF2-40B4-BE49-F238E27FC236}">
                <a16:creationId xmlns:a16="http://schemas.microsoft.com/office/drawing/2014/main" id="{4484B311-AFAD-DF4F-9D45-FC5604C53381}"/>
              </a:ext>
            </a:extLst>
          </p:cNvPr>
          <p:cNvSpPr/>
          <p:nvPr userDrawn="1"/>
        </p:nvSpPr>
        <p:spPr>
          <a:xfrm>
            <a:off x="-1" y="-2508"/>
            <a:ext cx="1086677" cy="6860507"/>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grpSp>
        <p:nvGrpSpPr>
          <p:cNvPr id="20" name="Group 19">
            <a:extLst>
              <a:ext uri="{FF2B5EF4-FFF2-40B4-BE49-F238E27FC236}">
                <a16:creationId xmlns:a16="http://schemas.microsoft.com/office/drawing/2014/main" id="{3C57F55A-59A7-4DAE-BAC5-2E5562D747F9}"/>
              </a:ext>
            </a:extLst>
          </p:cNvPr>
          <p:cNvGrpSpPr/>
          <p:nvPr userDrawn="1"/>
        </p:nvGrpSpPr>
        <p:grpSpPr>
          <a:xfrm>
            <a:off x="117512" y="-1"/>
            <a:ext cx="1431851" cy="1080655"/>
            <a:chOff x="117512" y="-1"/>
            <a:chExt cx="1431851" cy="1080655"/>
          </a:xfrm>
        </p:grpSpPr>
        <p:sp>
          <p:nvSpPr>
            <p:cNvPr id="21" name="Rectangle 20">
              <a:extLst>
                <a:ext uri="{FF2B5EF4-FFF2-40B4-BE49-F238E27FC236}">
                  <a16:creationId xmlns:a16="http://schemas.microsoft.com/office/drawing/2014/main" id="{C4C27B5B-3B86-4537-9744-065B998EF3FE}"/>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991F54AC-EBA3-4D9A-88E9-971BA9560C9D}"/>
                </a:ext>
              </a:extLst>
            </p:cNvPr>
            <p:cNvPicPr>
              <a:picLocks noChangeAspect="1"/>
            </p:cNvPicPr>
            <p:nvPr userDrawn="1"/>
          </p:nvPicPr>
          <p:blipFill>
            <a:blip r:embed="rId3"/>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8350124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1434" userDrawn="1">
          <p15:clr>
            <a:srgbClr val="FBAE40"/>
          </p15:clr>
        </p15:guide>
        <p15:guide id="4" orient="horz" pos="1117" userDrawn="1">
          <p15:clr>
            <a:srgbClr val="FBAE40"/>
          </p15:clr>
        </p15:guide>
        <p15:guide id="5" pos="1073" userDrawn="1">
          <p15:clr>
            <a:srgbClr val="FBAE40"/>
          </p15:clr>
        </p15:guide>
        <p15:guide id="6" pos="4702" userDrawn="1">
          <p15:clr>
            <a:srgbClr val="FBAE40"/>
          </p15:clr>
        </p15:guide>
        <p15:guide id="7" orient="horz" pos="3543"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1_CONTENT + TITL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22387" y="1608653"/>
            <a:ext cx="9998138" cy="4458318"/>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grpSp>
        <p:nvGrpSpPr>
          <p:cNvPr id="9" name="Group 8">
            <a:extLst>
              <a:ext uri="{FF2B5EF4-FFF2-40B4-BE49-F238E27FC236}">
                <a16:creationId xmlns:a16="http://schemas.microsoft.com/office/drawing/2014/main" id="{87B3B4A4-B5EA-49B5-AD5B-CA2B2DBC44C3}"/>
              </a:ext>
            </a:extLst>
          </p:cNvPr>
          <p:cNvGrpSpPr/>
          <p:nvPr userDrawn="1"/>
        </p:nvGrpSpPr>
        <p:grpSpPr>
          <a:xfrm>
            <a:off x="117512" y="-1"/>
            <a:ext cx="1431851" cy="1080655"/>
            <a:chOff x="117512" y="-1"/>
            <a:chExt cx="1431851" cy="1080655"/>
          </a:xfrm>
        </p:grpSpPr>
        <p:sp>
          <p:nvSpPr>
            <p:cNvPr id="12" name="Rectangle 11">
              <a:extLst>
                <a:ext uri="{FF2B5EF4-FFF2-40B4-BE49-F238E27FC236}">
                  <a16:creationId xmlns:a16="http://schemas.microsoft.com/office/drawing/2014/main" id="{B843E9F2-E316-4AD1-9E00-E84112690034}"/>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716D7564-F140-4FB3-BB9B-609C439E93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14" name="Espace réservé du numéro de diapositive 3">
            <a:extLst>
              <a:ext uri="{FF2B5EF4-FFF2-40B4-BE49-F238E27FC236}">
                <a16:creationId xmlns:a16="http://schemas.microsoft.com/office/drawing/2014/main" id="{178D4B6F-A623-47E7-8C8F-8E0CFA1FDE9F}"/>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8" name="Text Placeholder 14">
            <a:extLst>
              <a:ext uri="{FF2B5EF4-FFF2-40B4-BE49-F238E27FC236}">
                <a16:creationId xmlns:a16="http://schemas.microsoft.com/office/drawing/2014/main" id="{9B1F1CD6-C90E-4042-9FC1-E3E91AC4A311}"/>
              </a:ext>
            </a:extLst>
          </p:cNvPr>
          <p:cNvSpPr>
            <a:spLocks noGrp="1"/>
          </p:cNvSpPr>
          <p:nvPr>
            <p:ph type="body" sz="quarter" idx="13" hasCustomPrompt="1"/>
          </p:nvPr>
        </p:nvSpPr>
        <p:spPr>
          <a:xfrm>
            <a:off x="1822387" y="597956"/>
            <a:ext cx="8207437"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Tree>
    <p:extLst>
      <p:ext uri="{BB962C8B-B14F-4D97-AF65-F5344CB8AC3E}">
        <p14:creationId xmlns:p14="http://schemas.microsoft.com/office/powerpoint/2010/main" val="25460482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2_CONTENT + TITLE + SUBTITL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22387" y="2171164"/>
            <a:ext cx="9998138" cy="3934996"/>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7" name="Text Placeholder 6">
            <a:extLst>
              <a:ext uri="{FF2B5EF4-FFF2-40B4-BE49-F238E27FC236}">
                <a16:creationId xmlns:a16="http://schemas.microsoft.com/office/drawing/2014/main" id="{52C00FA5-4A22-7D4E-BCAC-88B5249AAEB1}"/>
              </a:ext>
            </a:extLst>
          </p:cNvPr>
          <p:cNvSpPr>
            <a:spLocks noGrp="1"/>
          </p:cNvSpPr>
          <p:nvPr>
            <p:ph type="body" sz="quarter" idx="15" hasCustomPrompt="1"/>
          </p:nvPr>
        </p:nvSpPr>
        <p:spPr>
          <a:xfrm>
            <a:off x="1822387" y="1172047"/>
            <a:ext cx="8609626" cy="308851"/>
          </a:xfrm>
        </p:spPr>
        <p:txBody>
          <a:bodyPr lIns="0" tIns="0" rIns="0" bIns="0">
            <a:noAutofit/>
          </a:bodyPr>
          <a:lstStyle>
            <a:lvl1pPr marL="0" indent="0">
              <a:buNone/>
              <a:defRPr sz="2400">
                <a:solidFill>
                  <a:srgbClr val="323C4B"/>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dirty="0"/>
              <a:t>Page subtitle lorem ipsum</a:t>
            </a:r>
            <a:endParaRPr lang="fr-CA" dirty="0"/>
          </a:p>
        </p:txBody>
      </p:sp>
      <p:grpSp>
        <p:nvGrpSpPr>
          <p:cNvPr id="12" name="Group 11">
            <a:extLst>
              <a:ext uri="{FF2B5EF4-FFF2-40B4-BE49-F238E27FC236}">
                <a16:creationId xmlns:a16="http://schemas.microsoft.com/office/drawing/2014/main" id="{4D518877-F2DC-45D4-8C5B-96FFFCAAA787}"/>
              </a:ext>
            </a:extLst>
          </p:cNvPr>
          <p:cNvGrpSpPr/>
          <p:nvPr userDrawn="1"/>
        </p:nvGrpSpPr>
        <p:grpSpPr>
          <a:xfrm>
            <a:off x="117512" y="-1"/>
            <a:ext cx="1431851" cy="1080655"/>
            <a:chOff x="117512" y="-1"/>
            <a:chExt cx="1431851" cy="1080655"/>
          </a:xfrm>
        </p:grpSpPr>
        <p:sp>
          <p:nvSpPr>
            <p:cNvPr id="13" name="Rectangle 12">
              <a:extLst>
                <a:ext uri="{FF2B5EF4-FFF2-40B4-BE49-F238E27FC236}">
                  <a16:creationId xmlns:a16="http://schemas.microsoft.com/office/drawing/2014/main" id="{D874CD7D-F591-4D7C-862D-9514349C6344}"/>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F211348-03F6-4BA2-95C8-0D6282FB71C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16" name="Espace réservé du numéro de diapositive 3">
            <a:extLst>
              <a:ext uri="{FF2B5EF4-FFF2-40B4-BE49-F238E27FC236}">
                <a16:creationId xmlns:a16="http://schemas.microsoft.com/office/drawing/2014/main" id="{A37ACABC-D1EA-429F-8905-44F2B792D0D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9" name="Text Placeholder 14">
            <a:extLst>
              <a:ext uri="{FF2B5EF4-FFF2-40B4-BE49-F238E27FC236}">
                <a16:creationId xmlns:a16="http://schemas.microsoft.com/office/drawing/2014/main" id="{A12F5D9E-9739-4AEF-9A41-37DF3580C85F}"/>
              </a:ext>
            </a:extLst>
          </p:cNvPr>
          <p:cNvSpPr>
            <a:spLocks noGrp="1"/>
          </p:cNvSpPr>
          <p:nvPr>
            <p:ph type="body" sz="quarter" idx="13" hasCustomPrompt="1"/>
          </p:nvPr>
        </p:nvSpPr>
        <p:spPr>
          <a:xfrm>
            <a:off x="1822387" y="597956"/>
            <a:ext cx="8207437"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Tree>
    <p:extLst>
      <p:ext uri="{BB962C8B-B14F-4D97-AF65-F5344CB8AC3E}">
        <p14:creationId xmlns:p14="http://schemas.microsoft.com/office/powerpoint/2010/main" val="23451020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LIST">
    <p:spTree>
      <p:nvGrpSpPr>
        <p:cNvPr id="1" name=""/>
        <p:cNvGrpSpPr/>
        <p:nvPr/>
      </p:nvGrpSpPr>
      <p:grpSpPr>
        <a:xfrm>
          <a:off x="0" y="0"/>
          <a:ext cx="0" cy="0"/>
          <a:chOff x="0" y="0"/>
          <a:chExt cx="0" cy="0"/>
        </a:xfrm>
      </p:grpSpPr>
      <p:pic>
        <p:nvPicPr>
          <p:cNvPr id="12" name="Image 4">
            <a:extLst>
              <a:ext uri="{FF2B5EF4-FFF2-40B4-BE49-F238E27FC236}">
                <a16:creationId xmlns:a16="http://schemas.microsoft.com/office/drawing/2014/main" id="{C6DE1F7C-84AE-1E4A-A433-314167656BB9}"/>
              </a:ext>
            </a:extLst>
          </p:cNvPr>
          <p:cNvPicPr>
            <a:picLocks noChangeAspect="1"/>
          </p:cNvPicPr>
          <p:nvPr userDrawn="1"/>
        </p:nvPicPr>
        <p:blipFill rotWithShape="1">
          <a:blip r:embed="rId2" r:link="rId3" cstate="print">
            <a:extLst>
              <a:ext uri="{28A0092B-C50C-407E-A947-70E740481C1C}">
                <a14:useLocalDpi xmlns:a14="http://schemas.microsoft.com/office/drawing/2010/main"/>
              </a:ext>
            </a:extLst>
          </a:blip>
          <a:srcRect/>
          <a:stretch>
            <a:fillRect/>
          </a:stretch>
        </p:blipFill>
        <p:spPr>
          <a:xfrm>
            <a:off x="-1" y="0"/>
            <a:ext cx="12325615" cy="6858000"/>
          </a:xfrm>
          <a:prstGeom prst="rect">
            <a:avLst/>
          </a:prstGeom>
        </p:spPr>
      </p:pic>
      <p:sp>
        <p:nvSpPr>
          <p:cNvPr id="6" name="Rectangle 5">
            <a:extLst>
              <a:ext uri="{FF2B5EF4-FFF2-40B4-BE49-F238E27FC236}">
                <a16:creationId xmlns:a16="http://schemas.microsoft.com/office/drawing/2014/main" id="{D4D83662-7ADC-744E-9510-114AF6BB49AE}"/>
              </a:ext>
            </a:extLst>
          </p:cNvPr>
          <p:cNvSpPr/>
          <p:nvPr userDrawn="1"/>
        </p:nvSpPr>
        <p:spPr>
          <a:xfrm>
            <a:off x="4185278" y="1"/>
            <a:ext cx="6879597" cy="6852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3" name="Espace réservé du numéro de diapositive 3">
            <a:extLst>
              <a:ext uri="{FF2B5EF4-FFF2-40B4-BE49-F238E27FC236}">
                <a16:creationId xmlns:a16="http://schemas.microsoft.com/office/drawing/2014/main" id="{FD5371D8-857A-A442-8E39-958DCCB1CBEB}"/>
              </a:ext>
            </a:extLst>
          </p:cNvPr>
          <p:cNvSpPr txBox="1">
            <a:spLocks/>
          </p:cNvSpPr>
          <p:nvPr userDrawn="1"/>
        </p:nvSpPr>
        <p:spPr>
          <a:xfrm>
            <a:off x="8077200" y="6418496"/>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46A406-D4C8-F44B-9822-3C5CAEA05F91}" type="slidenum">
              <a:rPr lang="fr-FR" smtClean="0">
                <a:solidFill>
                  <a:srgbClr val="506478"/>
                </a:solidFill>
              </a:rPr>
              <a:pPr/>
              <a:t>‹N°›</a:t>
            </a:fld>
            <a:endParaRPr lang="fr-FR" dirty="0">
              <a:solidFill>
                <a:srgbClr val="506478"/>
              </a:solidFill>
            </a:endParaRPr>
          </a:p>
        </p:txBody>
      </p:sp>
      <p:sp>
        <p:nvSpPr>
          <p:cNvPr id="15" name="Text Placeholder 14">
            <a:extLst>
              <a:ext uri="{FF2B5EF4-FFF2-40B4-BE49-F238E27FC236}">
                <a16:creationId xmlns:a16="http://schemas.microsoft.com/office/drawing/2014/main" id="{CAFC6603-9431-0744-B288-B5811DAFCD69}"/>
              </a:ext>
            </a:extLst>
          </p:cNvPr>
          <p:cNvSpPr>
            <a:spLocks noGrp="1"/>
          </p:cNvSpPr>
          <p:nvPr>
            <p:ph type="body" sz="quarter" idx="10" hasCustomPrompt="1"/>
          </p:nvPr>
        </p:nvSpPr>
        <p:spPr>
          <a:xfrm>
            <a:off x="4801988" y="899730"/>
            <a:ext cx="5254826" cy="354707"/>
          </a:xfrm>
        </p:spPr>
        <p:txBody>
          <a:bodyPr lIns="0" tIns="0" rIns="0" bIns="0">
            <a:normAutofit/>
          </a:bodyPr>
          <a:lstStyle>
            <a:lvl1pPr marL="0" indent="0">
              <a:buNone/>
              <a:defRPr sz="3200" cap="all" baseline="0">
                <a:solidFill>
                  <a:srgbClr val="323C4B"/>
                </a:solidFill>
              </a:defRPr>
            </a:lvl1pPr>
          </a:lstStyle>
          <a:p>
            <a:pPr lvl="0"/>
            <a:r>
              <a:rPr lang="en-US" dirty="0"/>
              <a:t>SECTION TITLE</a:t>
            </a:r>
            <a:endParaRPr lang="fr-CA" dirty="0"/>
          </a:p>
        </p:txBody>
      </p:sp>
      <p:sp>
        <p:nvSpPr>
          <p:cNvPr id="17" name="Text Placeholder 16">
            <a:extLst>
              <a:ext uri="{FF2B5EF4-FFF2-40B4-BE49-F238E27FC236}">
                <a16:creationId xmlns:a16="http://schemas.microsoft.com/office/drawing/2014/main" id="{F55DB11B-BA8E-D74C-B53A-13BA7AD734FA}"/>
              </a:ext>
            </a:extLst>
          </p:cNvPr>
          <p:cNvSpPr>
            <a:spLocks noGrp="1"/>
          </p:cNvSpPr>
          <p:nvPr>
            <p:ph type="body" sz="quarter" idx="11" hasCustomPrompt="1"/>
          </p:nvPr>
        </p:nvSpPr>
        <p:spPr>
          <a:xfrm>
            <a:off x="4801988" y="1401407"/>
            <a:ext cx="5254825" cy="360362"/>
          </a:xfrm>
        </p:spPr>
        <p:txBody>
          <a:bodyPr lIns="0" tIns="0" rIns="0" bIns="0">
            <a:normAutofit/>
          </a:bodyPr>
          <a:lstStyle>
            <a:lvl1pPr marL="0" indent="0">
              <a:buNone/>
              <a:defRPr sz="3200" b="1" cap="all" baseline="0">
                <a:solidFill>
                  <a:srgbClr val="323C4B"/>
                </a:solidFill>
              </a:defRPr>
            </a:lvl1pPr>
          </a:lstStyle>
          <a:p>
            <a:pPr lvl="0"/>
            <a:r>
              <a:rPr lang="en-US" dirty="0"/>
              <a:t>CLICK HERE TO EDIT</a:t>
            </a:r>
            <a:endParaRPr lang="fr-CA" dirty="0"/>
          </a:p>
        </p:txBody>
      </p:sp>
      <p:sp>
        <p:nvSpPr>
          <p:cNvPr id="19" name="Text Placeholder 18">
            <a:extLst>
              <a:ext uri="{FF2B5EF4-FFF2-40B4-BE49-F238E27FC236}">
                <a16:creationId xmlns:a16="http://schemas.microsoft.com/office/drawing/2014/main" id="{A801CAC9-D245-3540-9584-C89CEC85D24C}"/>
              </a:ext>
            </a:extLst>
          </p:cNvPr>
          <p:cNvSpPr>
            <a:spLocks noGrp="1"/>
          </p:cNvSpPr>
          <p:nvPr>
            <p:ph type="body" sz="quarter" idx="12" hasCustomPrompt="1"/>
          </p:nvPr>
        </p:nvSpPr>
        <p:spPr>
          <a:xfrm>
            <a:off x="4801988" y="2711698"/>
            <a:ext cx="5254826" cy="3644652"/>
          </a:xfrm>
        </p:spPr>
        <p:txBody>
          <a:bodyPr lIns="0" tIns="0" rIns="0" bIns="0">
            <a:normAutofit/>
          </a:bodyPr>
          <a:lstStyle>
            <a:lvl1pPr marL="342900" indent="-342900">
              <a:lnSpc>
                <a:spcPct val="150000"/>
              </a:lnSpc>
              <a:buClr>
                <a:schemeClr val="accent4"/>
              </a:buClr>
              <a:buSzPct val="80000"/>
              <a:buFont typeface="Courier New" panose="02070309020205020404" pitchFamily="49" charset="0"/>
              <a:buChar char="o"/>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Nunc vitae </a:t>
            </a:r>
            <a:r>
              <a:rPr lang="en-US" dirty="0" err="1"/>
              <a:t>ultrices</a:t>
            </a:r>
            <a:r>
              <a:rPr lang="en-US" dirty="0"/>
              <a:t> </a:t>
            </a:r>
            <a:r>
              <a:rPr lang="en-US" dirty="0" err="1"/>
              <a:t>elit</a:t>
            </a:r>
            <a:r>
              <a:rPr lang="en-US" dirty="0"/>
              <a:t>. </a:t>
            </a:r>
            <a:r>
              <a:rPr lang="en-US" dirty="0" err="1"/>
              <a:t>Phasellus</a:t>
            </a:r>
            <a:r>
              <a:rPr lang="en-US" dirty="0"/>
              <a:t> </a:t>
            </a:r>
          </a:p>
          <a:p>
            <a:pPr lvl="0"/>
            <a:r>
              <a:rPr lang="en-US" dirty="0" err="1"/>
              <a:t>eu</a:t>
            </a:r>
            <a:r>
              <a:rPr lang="en-US" dirty="0"/>
              <a:t> </a:t>
            </a:r>
            <a:r>
              <a:rPr lang="en-US" dirty="0" err="1"/>
              <a:t>arcu</a:t>
            </a:r>
            <a:r>
              <a:rPr lang="en-US" dirty="0"/>
              <a:t> </a:t>
            </a:r>
            <a:r>
              <a:rPr lang="en-US" dirty="0" err="1"/>
              <a:t>ut</a:t>
            </a:r>
            <a:r>
              <a:rPr lang="en-US" dirty="0"/>
              <a:t> </a:t>
            </a:r>
            <a:r>
              <a:rPr lang="en-US" dirty="0" err="1"/>
              <a:t>mattis</a:t>
            </a:r>
            <a:r>
              <a:rPr lang="en-US" dirty="0"/>
              <a:t>. </a:t>
            </a:r>
            <a:r>
              <a:rPr lang="en-US" dirty="0" err="1"/>
              <a:t>Phasellus</a:t>
            </a:r>
            <a:r>
              <a:rPr lang="en-US" dirty="0"/>
              <a:t> </a:t>
            </a:r>
            <a:r>
              <a:rPr lang="en-US" dirty="0" err="1"/>
              <a:t>eget</a:t>
            </a:r>
            <a:r>
              <a:rPr lang="en-US" dirty="0"/>
              <a:t> </a:t>
            </a:r>
            <a:r>
              <a:rPr lang="en-US" dirty="0" err="1"/>
              <a:t>diam</a:t>
            </a:r>
            <a:endParaRPr lang="en-US" dirty="0"/>
          </a:p>
          <a:p>
            <a:pPr lvl="0"/>
            <a:r>
              <a:rPr lang="en-US" dirty="0"/>
              <a:t>maximus </a:t>
            </a:r>
            <a:r>
              <a:rPr lang="en-US" dirty="0" err="1"/>
              <a:t>mattis</a:t>
            </a:r>
            <a:r>
              <a:rPr lang="en-US" dirty="0"/>
              <a:t> in sit </a:t>
            </a:r>
            <a:r>
              <a:rPr lang="en-US" dirty="0" err="1"/>
              <a:t>amet</a:t>
            </a:r>
            <a:r>
              <a:rPr lang="en-US" dirty="0"/>
              <a:t> </a:t>
            </a:r>
          </a:p>
          <a:p>
            <a:pPr lvl="0"/>
            <a:r>
              <a:rPr lang="en-US" dirty="0" err="1"/>
              <a:t>scelerisque</a:t>
            </a:r>
            <a:r>
              <a:rPr lang="en-US" dirty="0"/>
              <a:t> </a:t>
            </a:r>
            <a:r>
              <a:rPr lang="en-US" dirty="0" err="1"/>
              <a:t>eros</a:t>
            </a:r>
            <a:r>
              <a:rPr lang="en-US" dirty="0"/>
              <a:t> </a:t>
            </a:r>
            <a:r>
              <a:rPr lang="en-US" dirty="0" err="1"/>
              <a:t>nec</a:t>
            </a:r>
            <a:r>
              <a:rPr lang="en-US" dirty="0"/>
              <a:t> </a:t>
            </a:r>
            <a:r>
              <a:rPr lang="en-US" dirty="0" err="1"/>
              <a:t>finibus</a:t>
            </a:r>
            <a:r>
              <a:rPr lang="en-US" dirty="0"/>
              <a:t> convallis. </a:t>
            </a:r>
          </a:p>
          <a:p>
            <a:pPr lvl="0"/>
            <a:r>
              <a:rPr lang="en-US" dirty="0" err="1"/>
              <a:t>hasellus</a:t>
            </a:r>
            <a:r>
              <a:rPr lang="en-US" dirty="0"/>
              <a:t> in magna </a:t>
            </a:r>
            <a:r>
              <a:rPr lang="en-US" dirty="0" err="1"/>
              <a:t>aliquam</a:t>
            </a:r>
            <a:r>
              <a:rPr lang="en-US" dirty="0"/>
              <a:t>, </a:t>
            </a:r>
            <a:r>
              <a:rPr lang="en-US" dirty="0" err="1"/>
              <a:t>facilisis</a:t>
            </a:r>
            <a:r>
              <a:rPr lang="en-US" dirty="0"/>
              <a:t>.</a:t>
            </a:r>
          </a:p>
          <a:p>
            <a:pPr lvl="0"/>
            <a:endParaRPr lang="en-US" dirty="0"/>
          </a:p>
        </p:txBody>
      </p:sp>
      <p:grpSp>
        <p:nvGrpSpPr>
          <p:cNvPr id="14" name="Group 13">
            <a:extLst>
              <a:ext uri="{FF2B5EF4-FFF2-40B4-BE49-F238E27FC236}">
                <a16:creationId xmlns:a16="http://schemas.microsoft.com/office/drawing/2014/main" id="{E2CDD04B-17B4-4ECD-9213-E69CF653BB99}"/>
              </a:ext>
            </a:extLst>
          </p:cNvPr>
          <p:cNvGrpSpPr/>
          <p:nvPr userDrawn="1"/>
        </p:nvGrpSpPr>
        <p:grpSpPr>
          <a:xfrm>
            <a:off x="117512" y="-1"/>
            <a:ext cx="1431851" cy="1080655"/>
            <a:chOff x="117512" y="-1"/>
            <a:chExt cx="1431851" cy="1080655"/>
          </a:xfrm>
        </p:grpSpPr>
        <p:sp>
          <p:nvSpPr>
            <p:cNvPr id="18" name="Rectangle 17">
              <a:extLst>
                <a:ext uri="{FF2B5EF4-FFF2-40B4-BE49-F238E27FC236}">
                  <a16:creationId xmlns:a16="http://schemas.microsoft.com/office/drawing/2014/main" id="{7E27A6FF-7942-47CD-AE17-AEBB41E3B21A}"/>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7F0231CB-AB22-40D6-A1E7-AE4FE5DB34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1675956779"/>
      </p:ext>
    </p:extLst>
  </p:cSld>
  <p:clrMapOvr>
    <a:masterClrMapping/>
  </p:clrMapOvr>
  <p:extLst>
    <p:ext uri="{DCECCB84-F9BA-43D5-87BE-67443E8EF086}">
      <p15:sldGuideLst xmlns:p15="http://schemas.microsoft.com/office/powerpoint/2012/main">
        <p15:guide id="1" orient="horz" pos="2160">
          <p15:clr>
            <a:srgbClr val="FBAE40"/>
          </p15:clr>
        </p15:guide>
        <p15:guide id="2" pos="2570">
          <p15:clr>
            <a:srgbClr val="FBAE40"/>
          </p15:clr>
        </p15:guide>
        <p15:guide id="3" orient="horz" pos="1434">
          <p15:clr>
            <a:srgbClr val="FBAE40"/>
          </p15:clr>
        </p15:guide>
        <p15:guide id="4" orient="horz" pos="1117">
          <p15:clr>
            <a:srgbClr val="FBAE40"/>
          </p15:clr>
        </p15:guide>
        <p15:guide id="5" pos="6970">
          <p15:clr>
            <a:srgbClr val="FBAE40"/>
          </p15:clr>
        </p15:guide>
        <p15:guide id="6" pos="3250">
          <p15:clr>
            <a:srgbClr val="FBAE40"/>
          </p15:clr>
        </p15:guide>
        <p15:guide id="7" orient="horz" pos="3543">
          <p15:clr>
            <a:srgbClr val="FBAE40"/>
          </p15:clr>
        </p15:guide>
        <p15:guide id="8" pos="6335">
          <p15:clr>
            <a:srgbClr val="FBAE40"/>
          </p15:clr>
        </p15:guide>
        <p15:guide id="9" orient="horz" pos="595">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p:spTree>
      <p:nvGrpSpPr>
        <p:cNvPr id="1" name=""/>
        <p:cNvGrpSpPr/>
        <p:nvPr/>
      </p:nvGrpSpPr>
      <p:grpSpPr>
        <a:xfrm>
          <a:off x="0" y="0"/>
          <a:ext cx="0" cy="0"/>
          <a:chOff x="0" y="0"/>
          <a:chExt cx="0" cy="0"/>
        </a:xfrm>
      </p:grpSpPr>
      <p:pic>
        <p:nvPicPr>
          <p:cNvPr id="10" name="Image 4">
            <a:extLst>
              <a:ext uri="{FF2B5EF4-FFF2-40B4-BE49-F238E27FC236}">
                <a16:creationId xmlns:a16="http://schemas.microsoft.com/office/drawing/2014/main" id="{4468F629-142C-3942-936B-0AE17C77FD64}"/>
              </a:ext>
            </a:extLst>
          </p:cNvPr>
          <p:cNvPicPr>
            <a:picLocks noChangeAspect="1"/>
          </p:cNvPicPr>
          <p:nvPr userDrawn="1"/>
        </p:nvPicPr>
        <p:blipFill>
          <a:blip r:embed="rId2"/>
          <a:stretch>
            <a:fillRect/>
          </a:stretch>
        </p:blipFill>
        <p:spPr>
          <a:xfrm>
            <a:off x="1970782" y="1614034"/>
            <a:ext cx="816024" cy="712948"/>
          </a:xfrm>
          <a:prstGeom prst="rect">
            <a:avLst/>
          </a:prstGeom>
        </p:spPr>
      </p:pic>
      <p:sp>
        <p:nvSpPr>
          <p:cNvPr id="15" name="Text Placeholder 14">
            <a:extLst>
              <a:ext uri="{FF2B5EF4-FFF2-40B4-BE49-F238E27FC236}">
                <a16:creationId xmlns:a16="http://schemas.microsoft.com/office/drawing/2014/main" id="{9A2B1CA7-5125-794C-9637-C5D10B4DC59E}"/>
              </a:ext>
            </a:extLst>
          </p:cNvPr>
          <p:cNvSpPr>
            <a:spLocks noGrp="1"/>
          </p:cNvSpPr>
          <p:nvPr>
            <p:ph type="body" sz="quarter" idx="13" hasCustomPrompt="1"/>
          </p:nvPr>
        </p:nvSpPr>
        <p:spPr>
          <a:xfrm>
            <a:off x="3071812" y="1591783"/>
            <a:ext cx="7113909" cy="2780677"/>
          </a:xfrm>
        </p:spPr>
        <p:txBody>
          <a:bodyPr lIns="0" tIns="0" rIns="0" bIns="0">
            <a:noAutofit/>
          </a:bodyPr>
          <a:lstStyle>
            <a:lvl1pPr marL="0" indent="0">
              <a:lnSpc>
                <a:spcPct val="150000"/>
              </a:lnSpc>
              <a:buNone/>
              <a:defRPr sz="3200">
                <a:solidFill>
                  <a:srgbClr val="506478"/>
                </a:solidFill>
              </a:defRPr>
            </a:lvl1pPr>
          </a:lstStyle>
          <a:p>
            <a:pPr lvl="0"/>
            <a:r>
              <a:rPr lang="en-US" dirty="0"/>
              <a:t>Nunc vitae </a:t>
            </a:r>
            <a:r>
              <a:rPr lang="en-US" dirty="0" err="1"/>
              <a:t>ultrices</a:t>
            </a:r>
            <a:r>
              <a:rPr lang="en-US" dirty="0"/>
              <a:t> </a:t>
            </a:r>
            <a:r>
              <a:rPr lang="en-US" dirty="0" err="1"/>
              <a:t>elit</a:t>
            </a:r>
            <a:r>
              <a:rPr lang="en-US" dirty="0"/>
              <a:t>. </a:t>
            </a:r>
            <a:r>
              <a:rPr lang="en-US" dirty="0" err="1"/>
              <a:t>Phasellus</a:t>
            </a:r>
            <a:r>
              <a:rPr lang="en-US" dirty="0"/>
              <a:t> </a:t>
            </a:r>
            <a:r>
              <a:rPr lang="en-US" dirty="0" err="1"/>
              <a:t>malesuada</a:t>
            </a:r>
            <a:r>
              <a:rPr lang="en-US" dirty="0"/>
              <a:t> </a:t>
            </a:r>
            <a:r>
              <a:rPr lang="en-US" dirty="0" err="1"/>
              <a:t>eu</a:t>
            </a:r>
            <a:r>
              <a:rPr lang="en-US" dirty="0"/>
              <a:t> </a:t>
            </a:r>
            <a:r>
              <a:rPr lang="en-US" dirty="0" err="1"/>
              <a:t>arcu</a:t>
            </a:r>
            <a:r>
              <a:rPr lang="en-US" dirty="0"/>
              <a:t> </a:t>
            </a:r>
            <a:r>
              <a:rPr lang="en-US" dirty="0" err="1"/>
              <a:t>ut</a:t>
            </a:r>
            <a:r>
              <a:rPr lang="en-US" dirty="0"/>
              <a:t> </a:t>
            </a:r>
            <a:r>
              <a:rPr lang="en-US" dirty="0" err="1"/>
              <a:t>mattis</a:t>
            </a:r>
            <a:r>
              <a:rPr lang="en-US" dirty="0"/>
              <a:t>. </a:t>
            </a:r>
            <a:r>
              <a:rPr lang="en-US" dirty="0" err="1"/>
              <a:t>Phasellus</a:t>
            </a:r>
            <a:r>
              <a:rPr lang="en-US" dirty="0"/>
              <a:t> </a:t>
            </a:r>
            <a:r>
              <a:rPr lang="en-US" dirty="0" err="1"/>
              <a:t>eget</a:t>
            </a:r>
            <a:r>
              <a:rPr lang="en-US" dirty="0"/>
              <a:t> </a:t>
            </a:r>
            <a:r>
              <a:rPr lang="en-US" dirty="0" err="1"/>
              <a:t>lacus</a:t>
            </a:r>
            <a:r>
              <a:rPr lang="en-US" dirty="0"/>
              <a:t> vitae diam maximus </a:t>
            </a:r>
            <a:r>
              <a:rPr lang="en-US" dirty="0" err="1"/>
              <a:t>mattis</a:t>
            </a:r>
            <a:r>
              <a:rPr lang="en-US" dirty="0"/>
              <a:t> </a:t>
            </a:r>
            <a:br>
              <a:rPr lang="en-US" dirty="0"/>
            </a:br>
            <a:r>
              <a:rPr lang="en-US" dirty="0"/>
              <a:t>in sit </a:t>
            </a:r>
            <a:r>
              <a:rPr lang="en-US" dirty="0" err="1"/>
              <a:t>amet</a:t>
            </a:r>
            <a:r>
              <a:rPr lang="en-US" dirty="0"/>
              <a:t> </a:t>
            </a:r>
            <a:r>
              <a:rPr lang="en-US" dirty="0" err="1"/>
              <a:t>massa</a:t>
            </a:r>
            <a:r>
              <a:rPr lang="en-US" dirty="0"/>
              <a:t>.</a:t>
            </a:r>
          </a:p>
        </p:txBody>
      </p:sp>
      <p:sp>
        <p:nvSpPr>
          <p:cNvPr id="17" name="Text Placeholder 16">
            <a:extLst>
              <a:ext uri="{FF2B5EF4-FFF2-40B4-BE49-F238E27FC236}">
                <a16:creationId xmlns:a16="http://schemas.microsoft.com/office/drawing/2014/main" id="{CAB0385B-B334-A44B-B9C3-943524729813}"/>
              </a:ext>
            </a:extLst>
          </p:cNvPr>
          <p:cNvSpPr>
            <a:spLocks noGrp="1"/>
          </p:cNvSpPr>
          <p:nvPr>
            <p:ph type="body" sz="quarter" idx="14" hasCustomPrompt="1"/>
          </p:nvPr>
        </p:nvSpPr>
        <p:spPr>
          <a:xfrm>
            <a:off x="3071813" y="5049839"/>
            <a:ext cx="7113908" cy="274516"/>
          </a:xfrm>
        </p:spPr>
        <p:txBody>
          <a:bodyPr lIns="0" tIns="0" rIns="0" bIns="0">
            <a:normAutofit/>
          </a:bodyPr>
          <a:lstStyle>
            <a:lvl1pPr marL="0" indent="0">
              <a:buNone/>
              <a:defRPr sz="1800" b="1">
                <a:solidFill>
                  <a:srgbClr val="323C4B"/>
                </a:solidFill>
              </a:defRPr>
            </a:lvl1pPr>
          </a:lstStyle>
          <a:p>
            <a:pPr lvl="0"/>
            <a:r>
              <a:rPr lang="en-US" dirty="0"/>
              <a:t>Nom Lorem Ipsum sit</a:t>
            </a:r>
            <a:endParaRPr lang="fr-CA" dirty="0"/>
          </a:p>
        </p:txBody>
      </p:sp>
      <p:sp>
        <p:nvSpPr>
          <p:cNvPr id="20" name="Text Placeholder 19">
            <a:extLst>
              <a:ext uri="{FF2B5EF4-FFF2-40B4-BE49-F238E27FC236}">
                <a16:creationId xmlns:a16="http://schemas.microsoft.com/office/drawing/2014/main" id="{BC8F85A1-47E2-514F-8A62-2FADAD8B086C}"/>
              </a:ext>
            </a:extLst>
          </p:cNvPr>
          <p:cNvSpPr>
            <a:spLocks noGrp="1"/>
          </p:cNvSpPr>
          <p:nvPr>
            <p:ph type="body" sz="quarter" idx="15" hasCustomPrompt="1"/>
          </p:nvPr>
        </p:nvSpPr>
        <p:spPr>
          <a:xfrm>
            <a:off x="3071813" y="5404455"/>
            <a:ext cx="7113587" cy="231695"/>
          </a:xfrm>
        </p:spPr>
        <p:txBody>
          <a:bodyPr lIns="0" tIns="0" rIns="0" bIns="0">
            <a:normAutofit/>
          </a:bodyPr>
          <a:lstStyle>
            <a:lvl1pPr marL="0" indent="0">
              <a:buNone/>
              <a:defRPr sz="1800">
                <a:solidFill>
                  <a:srgbClr val="323C4B"/>
                </a:solidFill>
              </a:defRPr>
            </a:lvl1pPr>
          </a:lstStyle>
          <a:p>
            <a:pPr lvl="0"/>
            <a:r>
              <a:rPr lang="en-US" dirty="0"/>
              <a:t>Title lorem ipsum </a:t>
            </a:r>
            <a:endParaRPr lang="fr-CA" dirty="0"/>
          </a:p>
        </p:txBody>
      </p:sp>
      <p:sp>
        <p:nvSpPr>
          <p:cNvPr id="9" name="Espace réservé du numéro de diapositive 3">
            <a:extLst>
              <a:ext uri="{FF2B5EF4-FFF2-40B4-BE49-F238E27FC236}">
                <a16:creationId xmlns:a16="http://schemas.microsoft.com/office/drawing/2014/main" id="{FF486636-0551-43BA-AA80-7CCE1845CB3A}"/>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16" name="Group 15">
            <a:extLst>
              <a:ext uri="{FF2B5EF4-FFF2-40B4-BE49-F238E27FC236}">
                <a16:creationId xmlns:a16="http://schemas.microsoft.com/office/drawing/2014/main" id="{E0C4C735-A713-4C09-B1D5-79665AD18999}"/>
              </a:ext>
            </a:extLst>
          </p:cNvPr>
          <p:cNvGrpSpPr/>
          <p:nvPr userDrawn="1"/>
        </p:nvGrpSpPr>
        <p:grpSpPr>
          <a:xfrm>
            <a:off x="117512" y="-1"/>
            <a:ext cx="1431851" cy="1080655"/>
            <a:chOff x="117512" y="-1"/>
            <a:chExt cx="1431851" cy="1080655"/>
          </a:xfrm>
        </p:grpSpPr>
        <p:sp>
          <p:nvSpPr>
            <p:cNvPr id="18" name="Rectangle 17">
              <a:extLst>
                <a:ext uri="{FF2B5EF4-FFF2-40B4-BE49-F238E27FC236}">
                  <a16:creationId xmlns:a16="http://schemas.microsoft.com/office/drawing/2014/main" id="{0B373C69-D5F4-413A-AA84-27DEFABA9B9E}"/>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6F29C3C3-18F9-4463-B052-98BE73E97C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16906761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935">
          <p15:clr>
            <a:srgbClr val="FBAE40"/>
          </p15:clr>
        </p15:guide>
        <p15:guide id="4" orient="horz" pos="1366">
          <p15:clr>
            <a:srgbClr val="FBAE40"/>
          </p15:clr>
        </p15:guide>
        <p15:guide id="5" orient="horz" pos="318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1_ 3 SECTIONS - GREE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776092" y="3025994"/>
            <a:ext cx="3251898" cy="2020568"/>
          </a:xfrm>
        </p:spPr>
        <p:txBody>
          <a:bodyPr lIns="0" tIns="0" rIns="0" bIns="0" anchor="t" anchorCtr="0">
            <a:noAutofit/>
          </a:bodyPr>
          <a:lstStyle>
            <a:lvl1pPr marL="0" indent="0">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10" name="Rectangle 9">
            <a:extLst>
              <a:ext uri="{FF2B5EF4-FFF2-40B4-BE49-F238E27FC236}">
                <a16:creationId xmlns:a16="http://schemas.microsoft.com/office/drawing/2014/main" id="{BED2ACF0-4554-454F-9549-5B170B673EDB}"/>
              </a:ext>
            </a:extLst>
          </p:cNvPr>
          <p:cNvSpPr/>
          <p:nvPr userDrawn="1"/>
        </p:nvSpPr>
        <p:spPr>
          <a:xfrm>
            <a:off x="610042" y="2062421"/>
            <a:ext cx="3681428" cy="5329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2" name="Rectangle 11">
            <a:extLst>
              <a:ext uri="{FF2B5EF4-FFF2-40B4-BE49-F238E27FC236}">
                <a16:creationId xmlns:a16="http://schemas.microsoft.com/office/drawing/2014/main" id="{C0F111D1-516E-3040-8053-840141B9017B}"/>
              </a:ext>
            </a:extLst>
          </p:cNvPr>
          <p:cNvSpPr/>
          <p:nvPr userDrawn="1"/>
        </p:nvSpPr>
        <p:spPr>
          <a:xfrm>
            <a:off x="4345761" y="2062421"/>
            <a:ext cx="3681472" cy="532920"/>
          </a:xfrm>
          <a:prstGeom prst="rect">
            <a:avLst/>
          </a:prstGeom>
          <a:solidFill>
            <a:schemeClr val="accent4"/>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13" name="Rectangle 12">
            <a:extLst>
              <a:ext uri="{FF2B5EF4-FFF2-40B4-BE49-F238E27FC236}">
                <a16:creationId xmlns:a16="http://schemas.microsoft.com/office/drawing/2014/main" id="{6DE2B0EC-5934-B04A-A18E-3B0120262337}"/>
              </a:ext>
            </a:extLst>
          </p:cNvPr>
          <p:cNvSpPr/>
          <p:nvPr userDrawn="1"/>
        </p:nvSpPr>
        <p:spPr>
          <a:xfrm>
            <a:off x="8095592" y="2062421"/>
            <a:ext cx="3495600" cy="53292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Text Placeholder 5">
            <a:extLst>
              <a:ext uri="{FF2B5EF4-FFF2-40B4-BE49-F238E27FC236}">
                <a16:creationId xmlns:a16="http://schemas.microsoft.com/office/drawing/2014/main" id="{9224CFEF-4470-B34E-AE94-C63FD6B68FCC}"/>
              </a:ext>
            </a:extLst>
          </p:cNvPr>
          <p:cNvSpPr>
            <a:spLocks noGrp="1"/>
          </p:cNvSpPr>
          <p:nvPr>
            <p:ph type="body" sz="quarter" idx="15" hasCustomPrompt="1"/>
          </p:nvPr>
        </p:nvSpPr>
        <p:spPr>
          <a:xfrm>
            <a:off x="610043" y="2044891"/>
            <a:ext cx="3667360" cy="550449"/>
          </a:xfrm>
        </p:spPr>
        <p:txBody>
          <a:bodyPr lIns="180000" tIns="0" rIns="0" bIns="0" anchor="ctr" anchorCtr="0">
            <a:normAutofit/>
          </a:bodyPr>
          <a:lstStyle>
            <a:lvl1pPr marL="0" indent="0">
              <a:buNone/>
              <a:defRPr sz="2000" b="1">
                <a:solidFill>
                  <a:schemeClr val="bg1"/>
                </a:solidFill>
              </a:defRPr>
            </a:lvl1pPr>
          </a:lstStyle>
          <a:p>
            <a:pPr lvl="0"/>
            <a:r>
              <a:rPr lang="en-US" dirty="0"/>
              <a:t>01 Lorem</a:t>
            </a:r>
            <a:endParaRPr lang="fr-CA" dirty="0"/>
          </a:p>
        </p:txBody>
      </p:sp>
      <p:sp>
        <p:nvSpPr>
          <p:cNvPr id="25" name="Text Placeholder 24">
            <a:extLst>
              <a:ext uri="{FF2B5EF4-FFF2-40B4-BE49-F238E27FC236}">
                <a16:creationId xmlns:a16="http://schemas.microsoft.com/office/drawing/2014/main" id="{B63314F8-9498-FE49-9EEC-F8E118309955}"/>
              </a:ext>
            </a:extLst>
          </p:cNvPr>
          <p:cNvSpPr>
            <a:spLocks noGrp="1"/>
          </p:cNvSpPr>
          <p:nvPr>
            <p:ph type="body" sz="quarter" idx="16" hasCustomPrompt="1"/>
          </p:nvPr>
        </p:nvSpPr>
        <p:spPr>
          <a:xfrm>
            <a:off x="4359064" y="2062421"/>
            <a:ext cx="3683000" cy="532919"/>
          </a:xfrm>
        </p:spPr>
        <p:txBody>
          <a:bodyPr lIns="180000" tIns="0" rIns="0" bIns="0" anchor="ctr" anchorCtr="0">
            <a:noAutofit/>
          </a:bodyPr>
          <a:lstStyle>
            <a:lvl1pPr marL="0" indent="0" algn="l">
              <a:buNone/>
              <a:defRPr sz="2000" b="1">
                <a:solidFill>
                  <a:schemeClr val="bg1"/>
                </a:solidFill>
              </a:defRPr>
            </a:lvl1pPr>
          </a:lstStyle>
          <a:p>
            <a:pPr lvl="0"/>
            <a:r>
              <a:rPr lang="en-US" dirty="0"/>
              <a:t>02 Lorem</a:t>
            </a:r>
            <a:endParaRPr lang="fr-CA" dirty="0"/>
          </a:p>
        </p:txBody>
      </p:sp>
      <p:sp>
        <p:nvSpPr>
          <p:cNvPr id="27" name="Text Placeholder 26">
            <a:extLst>
              <a:ext uri="{FF2B5EF4-FFF2-40B4-BE49-F238E27FC236}">
                <a16:creationId xmlns:a16="http://schemas.microsoft.com/office/drawing/2014/main" id="{50EAB8B6-F5BF-7B46-AF4C-5E205113C7AB}"/>
              </a:ext>
            </a:extLst>
          </p:cNvPr>
          <p:cNvSpPr>
            <a:spLocks noGrp="1"/>
          </p:cNvSpPr>
          <p:nvPr>
            <p:ph type="body" sz="quarter" idx="17" hasCustomPrompt="1"/>
          </p:nvPr>
        </p:nvSpPr>
        <p:spPr>
          <a:xfrm>
            <a:off x="8080761" y="2081742"/>
            <a:ext cx="3495675" cy="513598"/>
          </a:xfrm>
        </p:spPr>
        <p:txBody>
          <a:bodyPr lIns="180000" tIns="0" rIns="0" bIns="0" anchor="ctr" anchorCtr="0">
            <a:noAutofit/>
          </a:bodyPr>
          <a:lstStyle>
            <a:lvl1pPr marL="0" indent="0">
              <a:buNone/>
              <a:defRPr sz="2000" b="1">
                <a:solidFill>
                  <a:schemeClr val="bg1"/>
                </a:solidFill>
              </a:defRPr>
            </a:lvl1pPr>
          </a:lstStyle>
          <a:p>
            <a:pPr lvl="0"/>
            <a:r>
              <a:rPr lang="en-US" dirty="0"/>
              <a:t>03 Lorem</a:t>
            </a:r>
            <a:endParaRPr lang="fr-CA"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4578350" y="3025775"/>
            <a:ext cx="3251200" cy="2020787"/>
          </a:xfrm>
        </p:spPr>
        <p:txBody>
          <a:bodyPr lIns="0" tIns="0" rIns="0" bIns="0">
            <a:noAutofit/>
          </a:bodyPr>
          <a:lstStyle>
            <a:lvl1pPr marL="0" indent="0">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8232548" y="3025775"/>
            <a:ext cx="3251200" cy="2020787"/>
          </a:xfrm>
        </p:spPr>
        <p:txBody>
          <a:bodyPr lIns="0" tIns="0" rIns="0" bIns="0">
            <a:noAutofit/>
          </a:bodyPr>
          <a:lstStyle>
            <a:lvl1pPr marL="0" indent="0">
              <a:lnSpc>
                <a:spcPct val="15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p>
        </p:txBody>
      </p:sp>
      <p:grpSp>
        <p:nvGrpSpPr>
          <p:cNvPr id="18" name="Group 17">
            <a:extLst>
              <a:ext uri="{FF2B5EF4-FFF2-40B4-BE49-F238E27FC236}">
                <a16:creationId xmlns:a16="http://schemas.microsoft.com/office/drawing/2014/main" id="{E3036117-9DA3-4D83-A517-595B1A9C2F10}"/>
              </a:ext>
            </a:extLst>
          </p:cNvPr>
          <p:cNvGrpSpPr/>
          <p:nvPr userDrawn="1"/>
        </p:nvGrpSpPr>
        <p:grpSpPr>
          <a:xfrm>
            <a:off x="117512" y="-1"/>
            <a:ext cx="1431851" cy="1080655"/>
            <a:chOff x="117512" y="-1"/>
            <a:chExt cx="1431851" cy="1080655"/>
          </a:xfrm>
        </p:grpSpPr>
        <p:sp>
          <p:nvSpPr>
            <p:cNvPr id="19" name="Rectangle 18">
              <a:extLst>
                <a:ext uri="{FF2B5EF4-FFF2-40B4-BE49-F238E27FC236}">
                  <a16:creationId xmlns:a16="http://schemas.microsoft.com/office/drawing/2014/main" id="{94481422-66AE-4B3B-8FC2-07EAF0F0BDC8}"/>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D33D20D2-C616-4954-8C12-9C0C44F605E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21" name="Espace réservé du numéro de diapositive 3">
            <a:extLst>
              <a:ext uri="{FF2B5EF4-FFF2-40B4-BE49-F238E27FC236}">
                <a16:creationId xmlns:a16="http://schemas.microsoft.com/office/drawing/2014/main" id="{BD87E892-7C38-415A-AACA-B6074466F131}"/>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16" name="Text Placeholder 14">
            <a:extLst>
              <a:ext uri="{FF2B5EF4-FFF2-40B4-BE49-F238E27FC236}">
                <a16:creationId xmlns:a16="http://schemas.microsoft.com/office/drawing/2014/main" id="{7E990D50-D10F-4285-B16B-0ACC65CCC568}"/>
              </a:ext>
            </a:extLst>
          </p:cNvPr>
          <p:cNvSpPr>
            <a:spLocks noGrp="1"/>
          </p:cNvSpPr>
          <p:nvPr>
            <p:ph type="body" sz="quarter" idx="13" hasCustomPrompt="1"/>
          </p:nvPr>
        </p:nvSpPr>
        <p:spPr>
          <a:xfrm>
            <a:off x="1822387" y="597956"/>
            <a:ext cx="8207437"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Tree>
    <p:extLst>
      <p:ext uri="{BB962C8B-B14F-4D97-AF65-F5344CB8AC3E}">
        <p14:creationId xmlns:p14="http://schemas.microsoft.com/office/powerpoint/2010/main" val="2800167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199">
          <p15:clr>
            <a:srgbClr val="FBAE40"/>
          </p15:clr>
        </p15:guide>
        <p15:guide id="9" orient="horz" pos="200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2_ 2 SECTIONS - GREE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2199911" y="3043524"/>
            <a:ext cx="3251898" cy="2020568"/>
          </a:xfrm>
        </p:spPr>
        <p:txBody>
          <a:bodyPr lIns="0" tIns="0" rIns="0" bIns="0" anchor="t" anchorCtr="0">
            <a:noAutofit/>
          </a:bodyPr>
          <a:lstStyle>
            <a:lvl1pPr marL="0" indent="0">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6224970" y="3043305"/>
            <a:ext cx="3251200" cy="2020787"/>
          </a:xfrm>
        </p:spPr>
        <p:txBody>
          <a:bodyPr lIns="0" tIns="0" rIns="0" bIns="0">
            <a:noAutofit/>
          </a:bodyPr>
          <a:lstStyle>
            <a:lvl1pPr marL="0" indent="0">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p>
        </p:txBody>
      </p:sp>
      <p:sp>
        <p:nvSpPr>
          <p:cNvPr id="16" name="Rectangle 15">
            <a:extLst>
              <a:ext uri="{FF2B5EF4-FFF2-40B4-BE49-F238E27FC236}">
                <a16:creationId xmlns:a16="http://schemas.microsoft.com/office/drawing/2014/main" id="{28671F2E-4E3A-5640-B9C4-8A97657090E4}"/>
              </a:ext>
            </a:extLst>
          </p:cNvPr>
          <p:cNvSpPr/>
          <p:nvPr userDrawn="1"/>
        </p:nvSpPr>
        <p:spPr>
          <a:xfrm>
            <a:off x="1845157" y="2079951"/>
            <a:ext cx="3961406" cy="5329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rgbClr val="64A70B"/>
              </a:solidFill>
            </a:endParaRPr>
          </a:p>
        </p:txBody>
      </p:sp>
      <p:sp>
        <p:nvSpPr>
          <p:cNvPr id="17" name="Rectangle 16">
            <a:extLst>
              <a:ext uri="{FF2B5EF4-FFF2-40B4-BE49-F238E27FC236}">
                <a16:creationId xmlns:a16="http://schemas.microsoft.com/office/drawing/2014/main" id="{7E8BA08F-9EC0-164B-B119-C71B19E81511}"/>
              </a:ext>
            </a:extLst>
          </p:cNvPr>
          <p:cNvSpPr/>
          <p:nvPr userDrawn="1"/>
        </p:nvSpPr>
        <p:spPr>
          <a:xfrm>
            <a:off x="5865398" y="2079951"/>
            <a:ext cx="3983834" cy="5329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Text Placeholder 5">
            <a:extLst>
              <a:ext uri="{FF2B5EF4-FFF2-40B4-BE49-F238E27FC236}">
                <a16:creationId xmlns:a16="http://schemas.microsoft.com/office/drawing/2014/main" id="{9224CFEF-4470-B34E-AE94-C63FD6B68FCC}"/>
              </a:ext>
            </a:extLst>
          </p:cNvPr>
          <p:cNvSpPr>
            <a:spLocks noGrp="1"/>
          </p:cNvSpPr>
          <p:nvPr>
            <p:ph type="body" sz="quarter" idx="15" hasCustomPrompt="1"/>
          </p:nvPr>
        </p:nvSpPr>
        <p:spPr>
          <a:xfrm>
            <a:off x="1830325" y="2062421"/>
            <a:ext cx="3976237" cy="550449"/>
          </a:xfrm>
        </p:spPr>
        <p:txBody>
          <a:bodyPr lIns="180000" tIns="0" rIns="0" bIns="0" anchor="ctr" anchorCtr="0">
            <a:normAutofit/>
          </a:bodyPr>
          <a:lstStyle>
            <a:lvl1pPr marL="0" indent="0">
              <a:buNone/>
              <a:defRPr sz="2000" b="1">
                <a:solidFill>
                  <a:schemeClr val="bg1"/>
                </a:solidFill>
              </a:defRPr>
            </a:lvl1pPr>
          </a:lstStyle>
          <a:p>
            <a:pPr lvl="0"/>
            <a:r>
              <a:rPr lang="en-US" dirty="0"/>
              <a:t>01 Lorem</a:t>
            </a:r>
            <a:endParaRPr lang="fr-CA" dirty="0"/>
          </a:p>
        </p:txBody>
      </p:sp>
      <p:sp>
        <p:nvSpPr>
          <p:cNvPr id="25" name="Text Placeholder 24">
            <a:extLst>
              <a:ext uri="{FF2B5EF4-FFF2-40B4-BE49-F238E27FC236}">
                <a16:creationId xmlns:a16="http://schemas.microsoft.com/office/drawing/2014/main" id="{B63314F8-9498-FE49-9EEC-F8E118309955}"/>
              </a:ext>
            </a:extLst>
          </p:cNvPr>
          <p:cNvSpPr>
            <a:spLocks noGrp="1"/>
          </p:cNvSpPr>
          <p:nvPr>
            <p:ph type="body" sz="quarter" idx="16" hasCustomPrompt="1"/>
          </p:nvPr>
        </p:nvSpPr>
        <p:spPr>
          <a:xfrm>
            <a:off x="5865398" y="2079951"/>
            <a:ext cx="3983834" cy="532919"/>
          </a:xfrm>
        </p:spPr>
        <p:txBody>
          <a:bodyPr lIns="180000" tIns="0" rIns="0" bIns="0" anchor="ctr" anchorCtr="0">
            <a:noAutofit/>
          </a:bodyPr>
          <a:lstStyle>
            <a:lvl1pPr marL="0" indent="0" algn="l">
              <a:buNone/>
              <a:defRPr sz="2000" b="1">
                <a:solidFill>
                  <a:schemeClr val="bg1"/>
                </a:solidFill>
              </a:defRPr>
            </a:lvl1pPr>
          </a:lstStyle>
          <a:p>
            <a:pPr lvl="0"/>
            <a:r>
              <a:rPr lang="en-US" dirty="0"/>
              <a:t>02 Lorem</a:t>
            </a:r>
            <a:endParaRPr lang="fr-CA" dirty="0"/>
          </a:p>
        </p:txBody>
      </p:sp>
      <p:grpSp>
        <p:nvGrpSpPr>
          <p:cNvPr id="18" name="Group 17">
            <a:extLst>
              <a:ext uri="{FF2B5EF4-FFF2-40B4-BE49-F238E27FC236}">
                <a16:creationId xmlns:a16="http://schemas.microsoft.com/office/drawing/2014/main" id="{362BA73E-E5C0-4DC4-BB9F-524C8D56C623}"/>
              </a:ext>
            </a:extLst>
          </p:cNvPr>
          <p:cNvGrpSpPr/>
          <p:nvPr userDrawn="1"/>
        </p:nvGrpSpPr>
        <p:grpSpPr>
          <a:xfrm>
            <a:off x="117512" y="-1"/>
            <a:ext cx="1431851" cy="1080655"/>
            <a:chOff x="117512" y="-1"/>
            <a:chExt cx="1431851" cy="1080655"/>
          </a:xfrm>
        </p:grpSpPr>
        <p:sp>
          <p:nvSpPr>
            <p:cNvPr id="19" name="Rectangle 18">
              <a:extLst>
                <a:ext uri="{FF2B5EF4-FFF2-40B4-BE49-F238E27FC236}">
                  <a16:creationId xmlns:a16="http://schemas.microsoft.com/office/drawing/2014/main" id="{593A9114-53E1-4E56-9988-BC4B6E643F37}"/>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CDD9123F-1796-416D-B65C-9A777737C6C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21" name="Espace réservé du numéro de diapositive 3">
            <a:extLst>
              <a:ext uri="{FF2B5EF4-FFF2-40B4-BE49-F238E27FC236}">
                <a16:creationId xmlns:a16="http://schemas.microsoft.com/office/drawing/2014/main" id="{BD006C57-26F1-4AA0-9122-13B80A342A7F}"/>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13" name="Text Placeholder 14">
            <a:extLst>
              <a:ext uri="{FF2B5EF4-FFF2-40B4-BE49-F238E27FC236}">
                <a16:creationId xmlns:a16="http://schemas.microsoft.com/office/drawing/2014/main" id="{F77A71A9-9C9C-4F0D-A458-F0BA914E13E1}"/>
              </a:ext>
            </a:extLst>
          </p:cNvPr>
          <p:cNvSpPr>
            <a:spLocks noGrp="1"/>
          </p:cNvSpPr>
          <p:nvPr>
            <p:ph type="body" sz="quarter" idx="13" hasCustomPrompt="1"/>
          </p:nvPr>
        </p:nvSpPr>
        <p:spPr>
          <a:xfrm>
            <a:off x="1822387" y="597956"/>
            <a:ext cx="8207437"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Tree>
    <p:extLst>
      <p:ext uri="{BB962C8B-B14F-4D97-AF65-F5344CB8AC3E}">
        <p14:creationId xmlns:p14="http://schemas.microsoft.com/office/powerpoint/2010/main" val="55202861"/>
      </p:ext>
    </p:extLst>
  </p:cSld>
  <p:clrMapOvr>
    <a:masterClrMapping/>
  </p:clrMapOvr>
  <p:extLst>
    <p:ext uri="{DCECCB84-F9BA-43D5-87BE-67443E8EF086}">
      <p15:sldGuideLst xmlns:p15="http://schemas.microsoft.com/office/powerpoint/2012/main">
        <p15:guide id="1" orient="horz" pos="2160">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320">
          <p15:clr>
            <a:srgbClr val="FBAE40"/>
          </p15:clr>
        </p15:guide>
        <p15:guide id="8" pos="4861">
          <p15:clr>
            <a:srgbClr val="FBAE40"/>
          </p15:clr>
        </p15:guide>
        <p15:guide id="9" orient="horz" pos="200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9-3_ 3 SECTIONS - BLUE 2 lines">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654175"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776092" y="3351463"/>
            <a:ext cx="3251898" cy="2020568"/>
          </a:xfrm>
        </p:spPr>
        <p:txBody>
          <a:bodyPr lIns="0" tIns="0" rIns="0" bIns="0" anchor="t" anchorCtr="0">
            <a:noAutofit/>
          </a:bodyPr>
          <a:lstStyle>
            <a:lvl1pPr marL="0" indent="0">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10" name="Rectangle 9">
            <a:extLst>
              <a:ext uri="{FF2B5EF4-FFF2-40B4-BE49-F238E27FC236}">
                <a16:creationId xmlns:a16="http://schemas.microsoft.com/office/drawing/2014/main" id="{BED2ACF0-4554-454F-9549-5B170B673EDB}"/>
              </a:ext>
            </a:extLst>
          </p:cNvPr>
          <p:cNvSpPr/>
          <p:nvPr userDrawn="1"/>
        </p:nvSpPr>
        <p:spPr>
          <a:xfrm>
            <a:off x="610042" y="2062421"/>
            <a:ext cx="3681428" cy="72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2" name="Rectangle 11">
            <a:extLst>
              <a:ext uri="{FF2B5EF4-FFF2-40B4-BE49-F238E27FC236}">
                <a16:creationId xmlns:a16="http://schemas.microsoft.com/office/drawing/2014/main" id="{C0F111D1-516E-3040-8053-840141B9017B}"/>
              </a:ext>
            </a:extLst>
          </p:cNvPr>
          <p:cNvSpPr/>
          <p:nvPr userDrawn="1"/>
        </p:nvSpPr>
        <p:spPr>
          <a:xfrm>
            <a:off x="4345761" y="2062421"/>
            <a:ext cx="3681472" cy="720000"/>
          </a:xfrm>
          <a:prstGeom prst="rect">
            <a:avLst/>
          </a:prstGeom>
          <a:solidFill>
            <a:schemeClr val="accent1"/>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13" name="Rectangle 12">
            <a:extLst>
              <a:ext uri="{FF2B5EF4-FFF2-40B4-BE49-F238E27FC236}">
                <a16:creationId xmlns:a16="http://schemas.microsoft.com/office/drawing/2014/main" id="{6DE2B0EC-5934-B04A-A18E-3B0120262337}"/>
              </a:ext>
            </a:extLst>
          </p:cNvPr>
          <p:cNvSpPr/>
          <p:nvPr userDrawn="1"/>
        </p:nvSpPr>
        <p:spPr>
          <a:xfrm>
            <a:off x="8095592" y="2062421"/>
            <a:ext cx="3495600" cy="720000"/>
          </a:xfrm>
          <a:prstGeom prst="rect">
            <a:avLst/>
          </a:prstGeom>
          <a:solidFill>
            <a:schemeClr val="accent2"/>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Text Placeholder 5">
            <a:extLst>
              <a:ext uri="{FF2B5EF4-FFF2-40B4-BE49-F238E27FC236}">
                <a16:creationId xmlns:a16="http://schemas.microsoft.com/office/drawing/2014/main" id="{9224CFEF-4470-B34E-AE94-C63FD6B68FCC}"/>
              </a:ext>
            </a:extLst>
          </p:cNvPr>
          <p:cNvSpPr>
            <a:spLocks noGrp="1"/>
          </p:cNvSpPr>
          <p:nvPr>
            <p:ph type="body" sz="quarter" idx="15" hasCustomPrompt="1"/>
          </p:nvPr>
        </p:nvSpPr>
        <p:spPr>
          <a:xfrm>
            <a:off x="610043" y="2044891"/>
            <a:ext cx="3667360" cy="750953"/>
          </a:xfrm>
        </p:spPr>
        <p:txBody>
          <a:bodyPr lIns="180000" tIns="0" rIns="0" bIns="0" anchor="ctr" anchorCtr="0">
            <a:normAutofit/>
          </a:bodyPr>
          <a:lstStyle>
            <a:lvl1pPr marL="0" indent="0">
              <a:buNone/>
              <a:defRPr sz="2000" b="1">
                <a:solidFill>
                  <a:schemeClr val="bg1"/>
                </a:solidFill>
              </a:defRPr>
            </a:lvl1pPr>
          </a:lstStyle>
          <a:p>
            <a:pPr lvl="0"/>
            <a:r>
              <a:rPr lang="en-US" dirty="0"/>
              <a:t>01 Lorem </a:t>
            </a:r>
            <a:r>
              <a:rPr lang="en-US" dirty="0" err="1"/>
              <a:t>upsum</a:t>
            </a:r>
            <a:r>
              <a:rPr lang="en-US" dirty="0"/>
              <a:t> sit dolor </a:t>
            </a:r>
            <a:r>
              <a:rPr lang="en-US" dirty="0" err="1"/>
              <a:t>amet</a:t>
            </a:r>
            <a:r>
              <a:rPr lang="en-US" dirty="0"/>
              <a:t> </a:t>
            </a:r>
            <a:endParaRPr lang="fr-CA" dirty="0"/>
          </a:p>
        </p:txBody>
      </p:sp>
      <p:sp>
        <p:nvSpPr>
          <p:cNvPr id="25" name="Text Placeholder 24">
            <a:extLst>
              <a:ext uri="{FF2B5EF4-FFF2-40B4-BE49-F238E27FC236}">
                <a16:creationId xmlns:a16="http://schemas.microsoft.com/office/drawing/2014/main" id="{B63314F8-9498-FE49-9EEC-F8E118309955}"/>
              </a:ext>
            </a:extLst>
          </p:cNvPr>
          <p:cNvSpPr>
            <a:spLocks noGrp="1"/>
          </p:cNvSpPr>
          <p:nvPr>
            <p:ph type="body" sz="quarter" idx="16" hasCustomPrompt="1"/>
          </p:nvPr>
        </p:nvSpPr>
        <p:spPr>
          <a:xfrm>
            <a:off x="4359064" y="2062421"/>
            <a:ext cx="3683000" cy="727038"/>
          </a:xfrm>
        </p:spPr>
        <p:txBody>
          <a:bodyPr lIns="180000" tIns="0" rIns="0" bIns="0" anchor="ctr" anchorCtr="0">
            <a:noAutofit/>
          </a:bodyPr>
          <a:lstStyle>
            <a:lvl1pPr marL="0" indent="0" algn="l">
              <a:buNone/>
              <a:defRPr sz="2000" b="1">
                <a:solidFill>
                  <a:schemeClr val="bg1"/>
                </a:solidFill>
              </a:defRPr>
            </a:lvl1pPr>
          </a:lstStyle>
          <a:p>
            <a:pPr lvl="0"/>
            <a:r>
              <a:rPr lang="en-US" dirty="0"/>
              <a:t>02 Lorem</a:t>
            </a:r>
            <a:endParaRPr lang="fr-CA" dirty="0"/>
          </a:p>
        </p:txBody>
      </p:sp>
      <p:sp>
        <p:nvSpPr>
          <p:cNvPr id="27" name="Text Placeholder 26">
            <a:extLst>
              <a:ext uri="{FF2B5EF4-FFF2-40B4-BE49-F238E27FC236}">
                <a16:creationId xmlns:a16="http://schemas.microsoft.com/office/drawing/2014/main" id="{50EAB8B6-F5BF-7B46-AF4C-5E205113C7AB}"/>
              </a:ext>
            </a:extLst>
          </p:cNvPr>
          <p:cNvSpPr>
            <a:spLocks noGrp="1"/>
          </p:cNvSpPr>
          <p:nvPr>
            <p:ph type="body" sz="quarter" idx="17" hasCustomPrompt="1"/>
          </p:nvPr>
        </p:nvSpPr>
        <p:spPr>
          <a:xfrm>
            <a:off x="8080761" y="2081741"/>
            <a:ext cx="3495675" cy="700679"/>
          </a:xfrm>
        </p:spPr>
        <p:txBody>
          <a:bodyPr lIns="180000" tIns="0" rIns="0" bIns="0" anchor="ctr" anchorCtr="0">
            <a:noAutofit/>
          </a:bodyPr>
          <a:lstStyle>
            <a:lvl1pPr marL="0" indent="0">
              <a:buNone/>
              <a:defRPr sz="2000" b="1">
                <a:solidFill>
                  <a:schemeClr val="bg1"/>
                </a:solidFill>
              </a:defRPr>
            </a:lvl1pPr>
          </a:lstStyle>
          <a:p>
            <a:pPr lvl="0"/>
            <a:r>
              <a:rPr lang="en-US" dirty="0"/>
              <a:t>03 Lorem</a:t>
            </a:r>
            <a:endParaRPr lang="fr-CA"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4578350" y="3351244"/>
            <a:ext cx="3251200" cy="2020787"/>
          </a:xfrm>
        </p:spPr>
        <p:txBody>
          <a:bodyPr lIns="0" tIns="0" rIns="0" bIns="0">
            <a:noAutofit/>
          </a:bodyPr>
          <a:lstStyle>
            <a:lvl1pPr marL="0" indent="0">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8232548" y="3351244"/>
            <a:ext cx="3251200" cy="2020787"/>
          </a:xfrm>
        </p:spPr>
        <p:txBody>
          <a:bodyPr lIns="0" tIns="0" rIns="0" bIns="0">
            <a:noAutofit/>
          </a:bodyPr>
          <a:lstStyle>
            <a:lvl1pPr marL="0" indent="0">
              <a:lnSpc>
                <a:spcPct val="15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p>
        </p:txBody>
      </p:sp>
      <p:grpSp>
        <p:nvGrpSpPr>
          <p:cNvPr id="18" name="Group 17">
            <a:extLst>
              <a:ext uri="{FF2B5EF4-FFF2-40B4-BE49-F238E27FC236}">
                <a16:creationId xmlns:a16="http://schemas.microsoft.com/office/drawing/2014/main" id="{8B906C39-CE53-4DCC-9E4B-4FA1E6219FFD}"/>
              </a:ext>
            </a:extLst>
          </p:cNvPr>
          <p:cNvGrpSpPr/>
          <p:nvPr userDrawn="1"/>
        </p:nvGrpSpPr>
        <p:grpSpPr>
          <a:xfrm>
            <a:off x="117512" y="-1"/>
            <a:ext cx="1431851" cy="1080655"/>
            <a:chOff x="117512" y="-1"/>
            <a:chExt cx="1431851" cy="1080655"/>
          </a:xfrm>
        </p:grpSpPr>
        <p:sp>
          <p:nvSpPr>
            <p:cNvPr id="19" name="Rectangle 18">
              <a:extLst>
                <a:ext uri="{FF2B5EF4-FFF2-40B4-BE49-F238E27FC236}">
                  <a16:creationId xmlns:a16="http://schemas.microsoft.com/office/drawing/2014/main" id="{51B6FC0D-F556-494B-B00D-C4CC4270D093}"/>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72CFAC41-52E0-499E-9911-36B2D01116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21" name="Espace réservé du numéro de diapositive 3">
            <a:extLst>
              <a:ext uri="{FF2B5EF4-FFF2-40B4-BE49-F238E27FC236}">
                <a16:creationId xmlns:a16="http://schemas.microsoft.com/office/drawing/2014/main" id="{5A4D024D-61F3-4C30-9187-2A804EFCFBBD}"/>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3571029841"/>
      </p:ext>
    </p:extLst>
  </p:cSld>
  <p:clrMapOvr>
    <a:masterClrMapping/>
  </p:clrMapOvr>
  <p:extLst>
    <p:ext uri="{DCECCB84-F9BA-43D5-87BE-67443E8EF086}">
      <p15:sldGuideLst xmlns:p15="http://schemas.microsoft.com/office/powerpoint/2012/main">
        <p15:guide id="1" orient="horz" pos="2160">
          <p15:clr>
            <a:srgbClr val="FBAE40"/>
          </p15:clr>
        </p15:guide>
        <p15:guide id="2" pos="3908">
          <p15:clr>
            <a:srgbClr val="FBAE40"/>
          </p15:clr>
        </p15:guide>
        <p15:guide id="3" pos="96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199">
          <p15:clr>
            <a:srgbClr val="FBAE40"/>
          </p15:clr>
        </p15:guide>
        <p15:guide id="9" orient="horz" pos="200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4_ 2 SECTIONS - BLUE 2 lines">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654175"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82775" y="3346966"/>
            <a:ext cx="3592050" cy="2020568"/>
          </a:xfrm>
        </p:spPr>
        <p:txBody>
          <a:bodyPr lIns="0" tIns="0" rIns="0" bIns="0" anchor="t" anchorCtr="0">
            <a:noAutofit/>
          </a:bodyPr>
          <a:lstStyle>
            <a:lvl1pPr marL="0" indent="0">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5916613" y="3346747"/>
            <a:ext cx="3586202" cy="2020787"/>
          </a:xfrm>
        </p:spPr>
        <p:txBody>
          <a:bodyPr lIns="0" tIns="0" rIns="0" bIns="0">
            <a:noAutofit/>
          </a:bodyPr>
          <a:lstStyle>
            <a:lvl1pPr marL="0" indent="0">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p>
        </p:txBody>
      </p:sp>
      <p:sp>
        <p:nvSpPr>
          <p:cNvPr id="16" name="Rectangle 15">
            <a:extLst>
              <a:ext uri="{FF2B5EF4-FFF2-40B4-BE49-F238E27FC236}">
                <a16:creationId xmlns:a16="http://schemas.microsoft.com/office/drawing/2014/main" id="{28671F2E-4E3A-5640-B9C4-8A97657090E4}"/>
              </a:ext>
            </a:extLst>
          </p:cNvPr>
          <p:cNvSpPr/>
          <p:nvPr userDrawn="1"/>
        </p:nvSpPr>
        <p:spPr>
          <a:xfrm>
            <a:off x="1711425" y="2062421"/>
            <a:ext cx="3961406"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rgbClr val="64A70B"/>
              </a:solidFill>
            </a:endParaRPr>
          </a:p>
        </p:txBody>
      </p:sp>
      <p:sp>
        <p:nvSpPr>
          <p:cNvPr id="17" name="Rectangle 16">
            <a:extLst>
              <a:ext uri="{FF2B5EF4-FFF2-40B4-BE49-F238E27FC236}">
                <a16:creationId xmlns:a16="http://schemas.microsoft.com/office/drawing/2014/main" id="{7E8BA08F-9EC0-164B-B119-C71B19E81511}"/>
              </a:ext>
            </a:extLst>
          </p:cNvPr>
          <p:cNvSpPr/>
          <p:nvPr userDrawn="1"/>
        </p:nvSpPr>
        <p:spPr>
          <a:xfrm>
            <a:off x="5731666" y="2062421"/>
            <a:ext cx="3983834"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Text Placeholder 5">
            <a:extLst>
              <a:ext uri="{FF2B5EF4-FFF2-40B4-BE49-F238E27FC236}">
                <a16:creationId xmlns:a16="http://schemas.microsoft.com/office/drawing/2014/main" id="{9224CFEF-4470-B34E-AE94-C63FD6B68FCC}"/>
              </a:ext>
            </a:extLst>
          </p:cNvPr>
          <p:cNvSpPr>
            <a:spLocks noGrp="1"/>
          </p:cNvSpPr>
          <p:nvPr>
            <p:ph type="body" sz="quarter" idx="15" hasCustomPrompt="1"/>
          </p:nvPr>
        </p:nvSpPr>
        <p:spPr>
          <a:xfrm>
            <a:off x="1696593" y="2044891"/>
            <a:ext cx="3976237" cy="743684"/>
          </a:xfrm>
        </p:spPr>
        <p:txBody>
          <a:bodyPr lIns="180000" tIns="0" rIns="0" bIns="0" anchor="ctr" anchorCtr="0">
            <a:normAutofit/>
          </a:bodyPr>
          <a:lstStyle>
            <a:lvl1pPr marL="0" indent="0">
              <a:buNone/>
              <a:defRPr sz="2000" b="1">
                <a:solidFill>
                  <a:schemeClr val="bg1"/>
                </a:solidFill>
              </a:defRPr>
            </a:lvl1pPr>
          </a:lstStyle>
          <a:p>
            <a:pPr lvl="0"/>
            <a:r>
              <a:rPr lang="en-US" dirty="0"/>
              <a:t>01 Lorem</a:t>
            </a:r>
            <a:endParaRPr lang="fr-CA" dirty="0"/>
          </a:p>
        </p:txBody>
      </p:sp>
      <p:sp>
        <p:nvSpPr>
          <p:cNvPr id="25" name="Text Placeholder 24">
            <a:extLst>
              <a:ext uri="{FF2B5EF4-FFF2-40B4-BE49-F238E27FC236}">
                <a16:creationId xmlns:a16="http://schemas.microsoft.com/office/drawing/2014/main" id="{B63314F8-9498-FE49-9EEC-F8E118309955}"/>
              </a:ext>
            </a:extLst>
          </p:cNvPr>
          <p:cNvSpPr>
            <a:spLocks noGrp="1"/>
          </p:cNvSpPr>
          <p:nvPr>
            <p:ph type="body" sz="quarter" idx="16" hasCustomPrompt="1"/>
          </p:nvPr>
        </p:nvSpPr>
        <p:spPr>
          <a:xfrm>
            <a:off x="5731666" y="2062421"/>
            <a:ext cx="3983834" cy="720000"/>
          </a:xfrm>
        </p:spPr>
        <p:txBody>
          <a:bodyPr lIns="180000" tIns="0" rIns="0" bIns="0" anchor="ctr" anchorCtr="0">
            <a:noAutofit/>
          </a:bodyPr>
          <a:lstStyle>
            <a:lvl1pPr marL="0" indent="0" algn="l">
              <a:buNone/>
              <a:defRPr sz="2000" b="1">
                <a:solidFill>
                  <a:schemeClr val="bg1"/>
                </a:solidFill>
              </a:defRPr>
            </a:lvl1pPr>
          </a:lstStyle>
          <a:p>
            <a:pPr lvl="0"/>
            <a:r>
              <a:rPr lang="en-US" dirty="0"/>
              <a:t>02 Lorem</a:t>
            </a:r>
            <a:endParaRPr lang="fr-CA" dirty="0"/>
          </a:p>
        </p:txBody>
      </p:sp>
      <p:grpSp>
        <p:nvGrpSpPr>
          <p:cNvPr id="18" name="Group 17">
            <a:extLst>
              <a:ext uri="{FF2B5EF4-FFF2-40B4-BE49-F238E27FC236}">
                <a16:creationId xmlns:a16="http://schemas.microsoft.com/office/drawing/2014/main" id="{C0C31A79-B85D-4F26-BDB8-5E295AC651B3}"/>
              </a:ext>
            </a:extLst>
          </p:cNvPr>
          <p:cNvGrpSpPr/>
          <p:nvPr userDrawn="1"/>
        </p:nvGrpSpPr>
        <p:grpSpPr>
          <a:xfrm>
            <a:off x="117512" y="-1"/>
            <a:ext cx="1431851" cy="1080655"/>
            <a:chOff x="117512" y="-1"/>
            <a:chExt cx="1431851" cy="1080655"/>
          </a:xfrm>
        </p:grpSpPr>
        <p:sp>
          <p:nvSpPr>
            <p:cNvPr id="19" name="Rectangle 18">
              <a:extLst>
                <a:ext uri="{FF2B5EF4-FFF2-40B4-BE49-F238E27FC236}">
                  <a16:creationId xmlns:a16="http://schemas.microsoft.com/office/drawing/2014/main" id="{38806EC8-104A-4E2E-96D6-8160357DA4F8}"/>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A86B8016-794F-4D52-8EF5-9F21A0A24CA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21" name="Espace réservé du numéro de diapositive 3">
            <a:extLst>
              <a:ext uri="{FF2B5EF4-FFF2-40B4-BE49-F238E27FC236}">
                <a16:creationId xmlns:a16="http://schemas.microsoft.com/office/drawing/2014/main" id="{C9AC8D82-3459-44BC-9DA1-72017FAA8A74}"/>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3971556336"/>
      </p:ext>
    </p:extLst>
  </p:cSld>
  <p:clrMapOvr>
    <a:masterClrMapping/>
  </p:clrMapOvr>
  <p:extLst>
    <p:ext uri="{DCECCB84-F9BA-43D5-87BE-67443E8EF086}">
      <p15:sldGuideLst xmlns:p15="http://schemas.microsoft.com/office/powerpoint/2012/main">
        <p15:guide id="1" orient="horz" pos="2160">
          <p15:clr>
            <a:srgbClr val="FBAE40"/>
          </p15:clr>
        </p15:guide>
        <p15:guide id="2" pos="3727">
          <p15:clr>
            <a:srgbClr val="FBAE40"/>
          </p15:clr>
        </p15:guide>
        <p15:guide id="3" pos="1050">
          <p15:clr>
            <a:srgbClr val="FBAE40"/>
          </p15:clr>
        </p15:guide>
        <p15:guide id="4" orient="horz" pos="595">
          <p15:clr>
            <a:srgbClr val="FBAE40"/>
          </p15:clr>
        </p15:guide>
        <p15:guide id="5" pos="7446">
          <p15:clr>
            <a:srgbClr val="FBAE40"/>
          </p15:clr>
        </p15:guide>
        <p15:guide id="6" pos="1186">
          <p15:clr>
            <a:srgbClr val="FBAE40"/>
          </p15:clr>
        </p15:guide>
        <p15:guide id="7" pos="2320">
          <p15:clr>
            <a:srgbClr val="FBAE40"/>
          </p15:clr>
        </p15:guide>
        <p15:guide id="8" pos="4861">
          <p15:clr>
            <a:srgbClr val="FBAE40"/>
          </p15:clr>
        </p15:guide>
        <p15:guide id="9" orient="horz" pos="1979">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0_ 3 PICTURES + TITLE + SUBTITL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9592204-67C3-4344-8199-0D6BE0026158}"/>
              </a:ext>
            </a:extLst>
          </p:cNvPr>
          <p:cNvSpPr>
            <a:spLocks noGrp="1"/>
          </p:cNvSpPr>
          <p:nvPr>
            <p:ph type="pic" sz="quarter" idx="17"/>
          </p:nvPr>
        </p:nvSpPr>
        <p:spPr>
          <a:xfrm>
            <a:off x="579438" y="2075925"/>
            <a:ext cx="3682800" cy="2430000"/>
          </a:xfrm>
          <a:solidFill>
            <a:schemeClr val="bg2"/>
          </a:solidFill>
        </p:spPr>
        <p:txBody>
          <a:bodyPr/>
          <a:lstStyle/>
          <a:p>
            <a:endParaRPr lang="fr-CA" dirty="0"/>
          </a:p>
        </p:txBody>
      </p:sp>
      <p:sp>
        <p:nvSpPr>
          <p:cNvPr id="14" name="Picture Placeholder 13">
            <a:extLst>
              <a:ext uri="{FF2B5EF4-FFF2-40B4-BE49-F238E27FC236}">
                <a16:creationId xmlns:a16="http://schemas.microsoft.com/office/drawing/2014/main" id="{BF190125-EAE9-6449-89C8-91E127A07FE0}"/>
              </a:ext>
            </a:extLst>
          </p:cNvPr>
          <p:cNvSpPr>
            <a:spLocks noGrp="1"/>
          </p:cNvSpPr>
          <p:nvPr>
            <p:ph type="pic" sz="quarter" idx="18"/>
          </p:nvPr>
        </p:nvSpPr>
        <p:spPr>
          <a:xfrm>
            <a:off x="4344987" y="2075925"/>
            <a:ext cx="3682245" cy="2430000"/>
          </a:xfrm>
          <a:solidFill>
            <a:schemeClr val="bg2"/>
          </a:solidFill>
        </p:spPr>
        <p:txBody>
          <a:bodyPr/>
          <a:lstStyle/>
          <a:p>
            <a:endParaRPr lang="fr-CA"/>
          </a:p>
        </p:txBody>
      </p:sp>
      <p:sp>
        <p:nvSpPr>
          <p:cNvPr id="17" name="Picture Placeholder 16">
            <a:extLst>
              <a:ext uri="{FF2B5EF4-FFF2-40B4-BE49-F238E27FC236}">
                <a16:creationId xmlns:a16="http://schemas.microsoft.com/office/drawing/2014/main" id="{7541BCC7-FCE9-B340-88FE-D1B559C63ECC}"/>
              </a:ext>
            </a:extLst>
          </p:cNvPr>
          <p:cNvSpPr>
            <a:spLocks noGrp="1"/>
          </p:cNvSpPr>
          <p:nvPr>
            <p:ph type="pic" sz="quarter" idx="19"/>
          </p:nvPr>
        </p:nvSpPr>
        <p:spPr>
          <a:xfrm>
            <a:off x="8096249" y="2075925"/>
            <a:ext cx="3682800" cy="2430000"/>
          </a:xfrm>
          <a:solidFill>
            <a:schemeClr val="bg2"/>
          </a:solidFill>
        </p:spPr>
        <p:txBody>
          <a:bodyPr/>
          <a:lstStyle/>
          <a:p>
            <a:endParaRPr lang="fr-CA"/>
          </a:p>
        </p:txBody>
      </p:sp>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654175"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
        <p:nvSpPr>
          <p:cNvPr id="7" name="Text Placeholder 6">
            <a:extLst>
              <a:ext uri="{FF2B5EF4-FFF2-40B4-BE49-F238E27FC236}">
                <a16:creationId xmlns:a16="http://schemas.microsoft.com/office/drawing/2014/main" id="{52C00FA5-4A22-7D4E-BCAC-88B5249AAEB1}"/>
              </a:ext>
            </a:extLst>
          </p:cNvPr>
          <p:cNvSpPr>
            <a:spLocks noGrp="1"/>
          </p:cNvSpPr>
          <p:nvPr>
            <p:ph type="body" sz="quarter" idx="15" hasCustomPrompt="1"/>
          </p:nvPr>
        </p:nvSpPr>
        <p:spPr>
          <a:xfrm>
            <a:off x="1654175" y="1172047"/>
            <a:ext cx="8777838" cy="308851"/>
          </a:xfrm>
        </p:spPr>
        <p:txBody>
          <a:bodyPr lIns="0" tIns="0" rIns="0" bIns="0">
            <a:noAutofit/>
          </a:bodyPr>
          <a:lstStyle>
            <a:lvl1pPr marL="0" indent="0">
              <a:buNone/>
              <a:defRPr sz="2400">
                <a:solidFill>
                  <a:srgbClr val="323C4B"/>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dirty="0"/>
              <a:t>Page subtitle lorem ipsum</a:t>
            </a:r>
            <a:endParaRPr lang="fr-CA" dirty="0"/>
          </a:p>
        </p:txBody>
      </p:sp>
      <p:sp>
        <p:nvSpPr>
          <p:cNvPr id="22" name="Text Placeholder 21">
            <a:extLst>
              <a:ext uri="{FF2B5EF4-FFF2-40B4-BE49-F238E27FC236}">
                <a16:creationId xmlns:a16="http://schemas.microsoft.com/office/drawing/2014/main" id="{9B73B31C-BDB6-0249-B3E2-D48BB7DC19B0}"/>
              </a:ext>
            </a:extLst>
          </p:cNvPr>
          <p:cNvSpPr>
            <a:spLocks noGrp="1"/>
          </p:cNvSpPr>
          <p:nvPr>
            <p:ph type="body" sz="quarter" idx="20" hasCustomPrompt="1"/>
          </p:nvPr>
        </p:nvSpPr>
        <p:spPr>
          <a:xfrm>
            <a:off x="579438" y="5219904"/>
            <a:ext cx="3682800" cy="973138"/>
          </a:xfrm>
        </p:spPr>
        <p:txBody>
          <a:bodyPr lIns="0" tIns="0" rIns="0" bIns="0">
            <a:noAutofit/>
          </a:bodyPr>
          <a:lstStyle>
            <a:lvl1pPr marL="0" indent="0">
              <a:lnSpc>
                <a:spcPct val="100000"/>
              </a:lnSpc>
              <a:buNone/>
              <a:defRPr sz="1800">
                <a:solidFill>
                  <a:srgbClr val="506478"/>
                </a:solidFill>
              </a:defRPr>
            </a:lvl1pPr>
            <a:lvl2pPr marL="457200" indent="0">
              <a:lnSpc>
                <a:spcPct val="100000"/>
              </a:lnSpc>
              <a:buNone/>
              <a:defRPr sz="1800"/>
            </a:lvl2pPr>
            <a:lvl3pPr marL="914400" indent="0">
              <a:lnSpc>
                <a:spcPct val="100000"/>
              </a:lnSpc>
              <a:buNone/>
              <a:defRPr sz="1800"/>
            </a:lvl3pPr>
            <a:lvl4pPr marL="1371600" indent="0">
              <a:lnSpc>
                <a:spcPct val="100000"/>
              </a:lnSpc>
              <a:buNone/>
              <a:defRPr sz="1800"/>
            </a:lvl4pPr>
            <a:lvl5pPr marL="1828800" indent="0">
              <a:lnSpc>
                <a:spcPct val="100000"/>
              </a:lnSpc>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lorem ipsum</a:t>
            </a:r>
            <a:endParaRPr lang="fr-CA" dirty="0"/>
          </a:p>
        </p:txBody>
      </p:sp>
      <p:sp>
        <p:nvSpPr>
          <p:cNvPr id="24" name="Text Placeholder 23">
            <a:extLst>
              <a:ext uri="{FF2B5EF4-FFF2-40B4-BE49-F238E27FC236}">
                <a16:creationId xmlns:a16="http://schemas.microsoft.com/office/drawing/2014/main" id="{386B48B1-0C10-AE47-8E30-6A5D5ECF5DF0}"/>
              </a:ext>
            </a:extLst>
          </p:cNvPr>
          <p:cNvSpPr>
            <a:spLocks noGrp="1"/>
          </p:cNvSpPr>
          <p:nvPr>
            <p:ph type="body" sz="quarter" idx="21" hasCustomPrompt="1"/>
          </p:nvPr>
        </p:nvSpPr>
        <p:spPr>
          <a:xfrm>
            <a:off x="4344988" y="4736825"/>
            <a:ext cx="3683000" cy="298932"/>
          </a:xfrm>
        </p:spPr>
        <p:txBody>
          <a:bodyPr lIns="0" tIns="0" rIns="0" bIns="0" anchor="t" anchorCtr="0">
            <a:normAutofit/>
          </a:bodyPr>
          <a:lstStyle>
            <a:lvl1pPr marL="0" indent="0">
              <a:buNone/>
              <a:defRPr sz="2000" b="1">
                <a:solidFill>
                  <a:srgbClr val="64A70B"/>
                </a:solidFill>
              </a:defRPr>
            </a:lvl1pPr>
            <a:lvl2pPr>
              <a:defRPr b="1"/>
            </a:lvl2pPr>
            <a:lvl3pPr>
              <a:defRPr b="1"/>
            </a:lvl3pPr>
            <a:lvl4pPr>
              <a:defRPr b="1"/>
            </a:lvl4pPr>
            <a:lvl5pPr>
              <a:defRPr b="1"/>
            </a:lvl5pPr>
          </a:lstStyle>
          <a:p>
            <a:pPr lvl="0"/>
            <a:r>
              <a:rPr lang="en-US" dirty="0"/>
              <a:t>Lorem ipsum dolor sit </a:t>
            </a:r>
            <a:r>
              <a:rPr lang="en-US" dirty="0" err="1"/>
              <a:t>amet</a:t>
            </a:r>
            <a:endParaRPr lang="fr-CA" dirty="0"/>
          </a:p>
        </p:txBody>
      </p:sp>
      <p:sp>
        <p:nvSpPr>
          <p:cNvPr id="26" name="Text Placeholder 25">
            <a:extLst>
              <a:ext uri="{FF2B5EF4-FFF2-40B4-BE49-F238E27FC236}">
                <a16:creationId xmlns:a16="http://schemas.microsoft.com/office/drawing/2014/main" id="{C4E4D6C0-F9BC-C441-9FCE-712C49BAD0F0}"/>
              </a:ext>
            </a:extLst>
          </p:cNvPr>
          <p:cNvSpPr>
            <a:spLocks noGrp="1"/>
          </p:cNvSpPr>
          <p:nvPr>
            <p:ph type="body" sz="quarter" idx="22" hasCustomPrompt="1"/>
          </p:nvPr>
        </p:nvSpPr>
        <p:spPr>
          <a:xfrm>
            <a:off x="4344988" y="5219904"/>
            <a:ext cx="3683000" cy="973138"/>
          </a:xfrm>
        </p:spPr>
        <p:txBody>
          <a:bodyPr lIns="0" tIns="0" rIns="0" bIns="0">
            <a:noAutofit/>
          </a:bodyPr>
          <a:lstStyle>
            <a:lvl1pPr marL="0" indent="0">
              <a:lnSpc>
                <a:spcPct val="100000"/>
              </a:lnSpc>
              <a:buNone/>
              <a:defRPr sz="1800">
                <a:solidFill>
                  <a:srgbClr val="506478"/>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endParaRPr lang="fr-CA" dirty="0"/>
          </a:p>
        </p:txBody>
      </p:sp>
      <p:sp>
        <p:nvSpPr>
          <p:cNvPr id="28" name="Text Placeholder 27">
            <a:extLst>
              <a:ext uri="{FF2B5EF4-FFF2-40B4-BE49-F238E27FC236}">
                <a16:creationId xmlns:a16="http://schemas.microsoft.com/office/drawing/2014/main" id="{B9424586-3935-7442-92E3-2294960BF3CD}"/>
              </a:ext>
            </a:extLst>
          </p:cNvPr>
          <p:cNvSpPr>
            <a:spLocks noGrp="1"/>
          </p:cNvSpPr>
          <p:nvPr>
            <p:ph type="body" sz="quarter" idx="23" hasCustomPrompt="1"/>
          </p:nvPr>
        </p:nvSpPr>
        <p:spPr>
          <a:xfrm>
            <a:off x="8096250" y="4736826"/>
            <a:ext cx="3683000" cy="298932"/>
          </a:xfrm>
        </p:spPr>
        <p:txBody>
          <a:bodyPr lIns="0" tIns="0" rIns="0" bIns="0" anchor="t" anchorCtr="0">
            <a:normAutofit/>
          </a:bodyPr>
          <a:lstStyle>
            <a:lvl1pPr marL="0" indent="0">
              <a:buNone/>
              <a:defRPr sz="2000" b="1">
                <a:solidFill>
                  <a:srgbClr val="64A70B"/>
                </a:solidFill>
              </a:defRPr>
            </a:lvl1pPr>
          </a:lstStyle>
          <a:p>
            <a:pPr lvl="0"/>
            <a:r>
              <a:rPr lang="en-US" dirty="0"/>
              <a:t>Lorem ipsum dolor sit </a:t>
            </a:r>
            <a:r>
              <a:rPr lang="en-US" dirty="0" err="1"/>
              <a:t>amet</a:t>
            </a:r>
            <a:endParaRPr lang="fr-CA" dirty="0"/>
          </a:p>
        </p:txBody>
      </p:sp>
      <p:sp>
        <p:nvSpPr>
          <p:cNvPr id="30" name="Text Placeholder 29">
            <a:extLst>
              <a:ext uri="{FF2B5EF4-FFF2-40B4-BE49-F238E27FC236}">
                <a16:creationId xmlns:a16="http://schemas.microsoft.com/office/drawing/2014/main" id="{F22CCFB5-E3E3-974A-9DA1-92E5FC9AE321}"/>
              </a:ext>
            </a:extLst>
          </p:cNvPr>
          <p:cNvSpPr>
            <a:spLocks noGrp="1"/>
          </p:cNvSpPr>
          <p:nvPr>
            <p:ph type="body" sz="quarter" idx="24" hasCustomPrompt="1"/>
          </p:nvPr>
        </p:nvSpPr>
        <p:spPr>
          <a:xfrm>
            <a:off x="579438" y="4736826"/>
            <a:ext cx="3683000" cy="263438"/>
          </a:xfrm>
        </p:spPr>
        <p:txBody>
          <a:bodyPr lIns="0" tIns="0" rIns="0" bIns="0" anchor="t" anchorCtr="0">
            <a:normAutofit/>
          </a:bodyPr>
          <a:lstStyle>
            <a:lvl1pPr marL="0" indent="0">
              <a:buNone/>
              <a:defRPr sz="2000" b="1">
                <a:solidFill>
                  <a:srgbClr val="64A70B"/>
                </a:solidFill>
              </a:defRPr>
            </a:lvl1pPr>
          </a:lstStyle>
          <a:p>
            <a:pPr lvl="0"/>
            <a:r>
              <a:rPr lang="en-US" dirty="0"/>
              <a:t>Lorem ipsum</a:t>
            </a:r>
            <a:endParaRPr lang="fr-CA" dirty="0"/>
          </a:p>
        </p:txBody>
      </p:sp>
      <p:sp>
        <p:nvSpPr>
          <p:cNvPr id="32" name="Text Placeholder 31">
            <a:extLst>
              <a:ext uri="{FF2B5EF4-FFF2-40B4-BE49-F238E27FC236}">
                <a16:creationId xmlns:a16="http://schemas.microsoft.com/office/drawing/2014/main" id="{17B03DB0-E524-4640-BEBD-1B6AAB79599B}"/>
              </a:ext>
            </a:extLst>
          </p:cNvPr>
          <p:cNvSpPr>
            <a:spLocks noGrp="1"/>
          </p:cNvSpPr>
          <p:nvPr>
            <p:ph type="body" sz="quarter" idx="25" hasCustomPrompt="1"/>
          </p:nvPr>
        </p:nvSpPr>
        <p:spPr>
          <a:xfrm>
            <a:off x="8096250" y="5219903"/>
            <a:ext cx="3683000" cy="973139"/>
          </a:xfrm>
        </p:spPr>
        <p:txBody>
          <a:bodyPr lIns="0" tIns="0" rIns="0" bIns="0" anchor="t" anchorCtr="0">
            <a:normAutofit/>
          </a:bodyPr>
          <a:lstStyle>
            <a:lvl1pPr marL="0" indent="0">
              <a:lnSpc>
                <a:spcPct val="100000"/>
              </a:lnSpc>
              <a:buNone/>
              <a:defRPr sz="1800">
                <a:solidFill>
                  <a:srgbClr val="506478"/>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endParaRPr lang="en-US" dirty="0"/>
          </a:p>
          <a:p>
            <a:pPr lvl="0"/>
            <a:endParaRPr lang="en-US" dirty="0"/>
          </a:p>
        </p:txBody>
      </p:sp>
      <p:grpSp>
        <p:nvGrpSpPr>
          <p:cNvPr id="20" name="Group 19">
            <a:extLst>
              <a:ext uri="{FF2B5EF4-FFF2-40B4-BE49-F238E27FC236}">
                <a16:creationId xmlns:a16="http://schemas.microsoft.com/office/drawing/2014/main" id="{0735B09F-1610-4982-8897-712C1D3E724C}"/>
              </a:ext>
            </a:extLst>
          </p:cNvPr>
          <p:cNvGrpSpPr/>
          <p:nvPr userDrawn="1"/>
        </p:nvGrpSpPr>
        <p:grpSpPr>
          <a:xfrm>
            <a:off x="117512" y="-1"/>
            <a:ext cx="1431851" cy="1080655"/>
            <a:chOff x="117512" y="-1"/>
            <a:chExt cx="1431851" cy="1080655"/>
          </a:xfrm>
        </p:grpSpPr>
        <p:sp>
          <p:nvSpPr>
            <p:cNvPr id="21" name="Rectangle 20">
              <a:extLst>
                <a:ext uri="{FF2B5EF4-FFF2-40B4-BE49-F238E27FC236}">
                  <a16:creationId xmlns:a16="http://schemas.microsoft.com/office/drawing/2014/main" id="{8B8ED6DE-C959-4057-ADDA-4A85029270E9}"/>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B972D8DB-C6F1-4CCA-AC31-D07036B163C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25" name="Espace réservé du numéro de diapositive 3">
            <a:extLst>
              <a:ext uri="{FF2B5EF4-FFF2-40B4-BE49-F238E27FC236}">
                <a16:creationId xmlns:a16="http://schemas.microsoft.com/office/drawing/2014/main" id="{EAB68617-CE1A-48F6-8CBB-16A76EE4D290}"/>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2406316198"/>
      </p:ext>
    </p:extLst>
  </p:cSld>
  <p:clrMapOvr>
    <a:masterClrMapping/>
  </p:clrMapOvr>
  <p:extLst>
    <p:ext uri="{DCECCB84-F9BA-43D5-87BE-67443E8EF086}">
      <p15:sldGuideLst xmlns:p15="http://schemas.microsoft.com/office/powerpoint/2012/main">
        <p15:guide id="1" orient="horz" pos="2160">
          <p15:clr>
            <a:srgbClr val="FBAE40"/>
          </p15:clr>
        </p15:guide>
        <p15:guide id="2" pos="3863">
          <p15:clr>
            <a:srgbClr val="FBAE40"/>
          </p15:clr>
        </p15:guide>
        <p15:guide id="3" pos="1050">
          <p15:clr>
            <a:srgbClr val="FBAE40"/>
          </p15:clr>
        </p15:guide>
        <p15:guide id="4" orient="horz" pos="595">
          <p15:clr>
            <a:srgbClr val="FBAE40"/>
          </p15:clr>
        </p15:guide>
        <p15:guide id="5" pos="7446">
          <p15:clr>
            <a:srgbClr val="FBAE40"/>
          </p15:clr>
        </p15:guide>
        <p15:guide id="6" orient="horz" pos="2976">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_IMAGE + TITLE">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A6E1B83-9A4B-9B4B-9EFC-12AB19AC2E67}"/>
              </a:ext>
            </a:extLst>
          </p:cNvPr>
          <p:cNvCxnSpPr>
            <a:cxnSpLocks/>
          </p:cNvCxnSpPr>
          <p:nvPr userDrawn="1"/>
        </p:nvCxnSpPr>
        <p:spPr>
          <a:xfrm>
            <a:off x="1667243" y="4813813"/>
            <a:ext cx="1466523" cy="0"/>
          </a:xfrm>
          <a:prstGeom prst="line">
            <a:avLst/>
          </a:prstGeom>
          <a:ln w="25400">
            <a:solidFill>
              <a:srgbClr val="64A70B"/>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654175" y="4192818"/>
            <a:ext cx="8426450"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666875" y="5203515"/>
            <a:ext cx="10153650" cy="1152835"/>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sp>
        <p:nvSpPr>
          <p:cNvPr id="5" name="Picture Placeholder 4">
            <a:extLst>
              <a:ext uri="{FF2B5EF4-FFF2-40B4-BE49-F238E27FC236}">
                <a16:creationId xmlns:a16="http://schemas.microsoft.com/office/drawing/2014/main" id="{0625C287-C405-934F-A126-E23F66FD408C}"/>
              </a:ext>
            </a:extLst>
          </p:cNvPr>
          <p:cNvSpPr>
            <a:spLocks noGrp="1"/>
          </p:cNvSpPr>
          <p:nvPr>
            <p:ph type="pic" sz="quarter" idx="15"/>
          </p:nvPr>
        </p:nvSpPr>
        <p:spPr>
          <a:xfrm>
            <a:off x="0" y="0"/>
            <a:ext cx="12192000" cy="3859213"/>
          </a:xfrm>
        </p:spPr>
        <p:txBody>
          <a:bodyPr/>
          <a:lstStyle/>
          <a:p>
            <a:endParaRPr lang="fr-CA" dirty="0"/>
          </a:p>
        </p:txBody>
      </p:sp>
      <p:pic>
        <p:nvPicPr>
          <p:cNvPr id="8" name="Image 9">
            <a:extLst>
              <a:ext uri="{FF2B5EF4-FFF2-40B4-BE49-F238E27FC236}">
                <a16:creationId xmlns:a16="http://schemas.microsoft.com/office/drawing/2014/main" id="{4226F31E-8509-254B-A3AC-AA6B66B734E9}"/>
              </a:ext>
            </a:extLst>
          </p:cNvPr>
          <p:cNvPicPr>
            <a:picLocks noChangeAspect="1"/>
          </p:cNvPicPr>
          <p:nvPr userDrawn="1"/>
        </p:nvPicPr>
        <p:blipFill>
          <a:blip r:embed="rId2" r:link="rId3" cstate="screen">
            <a:extLst>
              <a:ext uri="{28A0092B-C50C-407E-A947-70E740481C1C}">
                <a14:useLocalDpi xmlns:a14="http://schemas.microsoft.com/office/drawing/2010/main"/>
              </a:ext>
            </a:extLst>
          </a:blip>
          <a:stretch>
            <a:fillRect/>
          </a:stretch>
        </p:blipFill>
        <p:spPr>
          <a:xfrm>
            <a:off x="117512" y="3862163"/>
            <a:ext cx="1431851" cy="1062948"/>
          </a:xfrm>
          <a:prstGeom prst="rect">
            <a:avLst/>
          </a:prstGeom>
        </p:spPr>
      </p:pic>
      <p:sp>
        <p:nvSpPr>
          <p:cNvPr id="9" name="Espace réservé du numéro de diapositive 3">
            <a:extLst>
              <a:ext uri="{FF2B5EF4-FFF2-40B4-BE49-F238E27FC236}">
                <a16:creationId xmlns:a16="http://schemas.microsoft.com/office/drawing/2014/main" id="{9AB84419-2CB9-482C-9C6B-0F3FE1155E9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12" name="TextBox 11">
            <a:extLst>
              <a:ext uri="{FF2B5EF4-FFF2-40B4-BE49-F238E27FC236}">
                <a16:creationId xmlns:a16="http://schemas.microsoft.com/office/drawing/2014/main" id="{5BEDA3EB-A896-47FE-9FFD-2C42FFE676E7}"/>
              </a:ext>
            </a:extLst>
          </p:cNvPr>
          <p:cNvSpPr txBox="1"/>
          <p:nvPr userDrawn="1"/>
        </p:nvSpPr>
        <p:spPr>
          <a:xfrm>
            <a:off x="1678016" y="6417275"/>
            <a:ext cx="8443198" cy="200055"/>
          </a:xfrm>
          <a:prstGeom prst="rect">
            <a:avLst/>
          </a:prstGeom>
          <a:noFill/>
        </p:spPr>
        <p:txBody>
          <a:bodyPr wrap="square" lIns="0" tIns="0" rIns="0" bIns="0" rtlCol="0">
            <a:spAutoFit/>
          </a:bodyPr>
          <a:lstStyle/>
          <a:p>
            <a:pPr lvl="0"/>
            <a:r>
              <a:rPr lang="en-US" sz="1300" dirty="0">
                <a:solidFill>
                  <a:srgbClr val="506478"/>
                </a:solidFill>
              </a:rPr>
              <a:t>We're building the circular economy.</a:t>
            </a:r>
          </a:p>
        </p:txBody>
      </p:sp>
    </p:spTree>
    <p:extLst>
      <p:ext uri="{BB962C8B-B14F-4D97-AF65-F5344CB8AC3E}">
        <p14:creationId xmlns:p14="http://schemas.microsoft.com/office/powerpoint/2010/main" val="4128312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guide id="6" orient="horz" pos="286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1_TABLEAUX_GRAPHS">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a:xfrm>
            <a:off x="9077325" y="6356350"/>
            <a:ext cx="2743200"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809749" y="597956"/>
            <a:ext cx="8270875"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grpSp>
        <p:nvGrpSpPr>
          <p:cNvPr id="7" name="Group 6">
            <a:extLst>
              <a:ext uri="{FF2B5EF4-FFF2-40B4-BE49-F238E27FC236}">
                <a16:creationId xmlns:a16="http://schemas.microsoft.com/office/drawing/2014/main" id="{0472B8C5-8914-4CCC-A9B3-36CF8CDB3E06}"/>
              </a:ext>
            </a:extLst>
          </p:cNvPr>
          <p:cNvGrpSpPr/>
          <p:nvPr userDrawn="1"/>
        </p:nvGrpSpPr>
        <p:grpSpPr>
          <a:xfrm>
            <a:off x="117512" y="-1"/>
            <a:ext cx="1431851" cy="1080655"/>
            <a:chOff x="117512" y="-1"/>
            <a:chExt cx="1431851" cy="1080655"/>
          </a:xfrm>
        </p:grpSpPr>
        <p:sp>
          <p:nvSpPr>
            <p:cNvPr id="10" name="Rectangle 9">
              <a:extLst>
                <a:ext uri="{FF2B5EF4-FFF2-40B4-BE49-F238E27FC236}">
                  <a16:creationId xmlns:a16="http://schemas.microsoft.com/office/drawing/2014/main" id="{399F7860-675C-40EB-9E8B-BF1CD131396B}"/>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EABDA75-0C57-4F37-A19D-87D109F59E91}"/>
                </a:ext>
              </a:extLst>
            </p:cNvPr>
            <p:cNvPicPr>
              <a:picLocks noChangeAspect="1"/>
            </p:cNvPicPr>
            <p:nvPr userDrawn="1"/>
          </p:nvPicPr>
          <p:blipFill>
            <a:blip r:embed="rId2"/>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27487592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1050" userDrawn="1">
          <p15:clr>
            <a:srgbClr val="FBAE40"/>
          </p15:clr>
        </p15:guide>
        <p15:guide id="4" orient="horz" pos="595" userDrawn="1">
          <p15:clr>
            <a:srgbClr val="FBAE40"/>
          </p15:clr>
        </p15:guide>
        <p15:guide id="5" pos="7446"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_ 3 NUMBER PAGES">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654175"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654174" y="5073491"/>
            <a:ext cx="3060000" cy="899446"/>
          </a:xfrm>
        </p:spPr>
        <p:txBody>
          <a:bodyPr lIns="0" tIns="0" rIns="0" bIns="0" anchor="t" anchorCtr="0">
            <a:noAutofit/>
          </a:bodyPr>
          <a:lstStyle>
            <a:lvl1pPr marL="0" indent="0">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endParaRPr lang="fr-CA" dirty="0"/>
          </a:p>
        </p:txBody>
      </p:sp>
      <p:sp>
        <p:nvSpPr>
          <p:cNvPr id="6" name="Text Placeholder 5">
            <a:extLst>
              <a:ext uri="{FF2B5EF4-FFF2-40B4-BE49-F238E27FC236}">
                <a16:creationId xmlns:a16="http://schemas.microsoft.com/office/drawing/2014/main" id="{9224CFEF-4470-B34E-AE94-C63FD6B68FCC}"/>
              </a:ext>
            </a:extLst>
          </p:cNvPr>
          <p:cNvSpPr>
            <a:spLocks noGrp="1"/>
          </p:cNvSpPr>
          <p:nvPr>
            <p:ph type="body" sz="quarter" idx="15" hasCustomPrompt="1"/>
          </p:nvPr>
        </p:nvSpPr>
        <p:spPr>
          <a:xfrm>
            <a:off x="1654175" y="1784393"/>
            <a:ext cx="8426450" cy="810948"/>
          </a:xfrm>
        </p:spPr>
        <p:txBody>
          <a:bodyPr lIns="0" tIns="0" rIns="0" bIns="0" anchor="t" anchorCtr="0">
            <a:normAutofit/>
          </a:bodyPr>
          <a:lstStyle>
            <a:lvl1pPr marL="0" indent="0">
              <a:lnSpc>
                <a:spcPct val="120000"/>
              </a:lnSpc>
              <a:buNone/>
              <a:defRPr sz="2200" b="0">
                <a:solidFill>
                  <a:srgbClr val="323C4B"/>
                </a:solidFill>
              </a:defRPr>
            </a:lvl1pPr>
          </a:lstStyle>
          <a:p>
            <a:pPr lvl="0"/>
            <a:r>
              <a:rPr lang="en-US" dirty="0"/>
              <a:t>Ut </a:t>
            </a:r>
            <a:r>
              <a:rPr lang="en-US" dirty="0" err="1"/>
              <a:t>nisl</a:t>
            </a:r>
            <a:r>
              <a:rPr lang="en-US" dirty="0"/>
              <a:t> </a:t>
            </a:r>
            <a:r>
              <a:rPr lang="en-US" dirty="0" err="1"/>
              <a:t>turpis</a:t>
            </a:r>
            <a:r>
              <a:rPr lang="en-US" dirty="0"/>
              <a:t>, </a:t>
            </a:r>
            <a:r>
              <a:rPr lang="en-US" dirty="0" err="1"/>
              <a:t>aliquam</a:t>
            </a:r>
            <a:r>
              <a:rPr lang="en-US" dirty="0"/>
              <a:t> </a:t>
            </a:r>
            <a:r>
              <a:rPr lang="en-US" dirty="0" err="1"/>
              <a:t>nec</a:t>
            </a:r>
            <a:r>
              <a:rPr lang="en-US" dirty="0"/>
              <a:t> tempus </a:t>
            </a:r>
            <a:r>
              <a:rPr lang="en-US" dirty="0" err="1"/>
              <a:t>sodales</a:t>
            </a:r>
            <a:r>
              <a:rPr lang="en-US" dirty="0"/>
              <a:t>, </a:t>
            </a:r>
            <a:r>
              <a:rPr lang="en-US" dirty="0" err="1"/>
              <a:t>aliquet</a:t>
            </a:r>
            <a:r>
              <a:rPr lang="en-US" dirty="0"/>
              <a:t> sit </a:t>
            </a:r>
            <a:r>
              <a:rPr lang="en-US" dirty="0" err="1"/>
              <a:t>amet</a:t>
            </a:r>
            <a:r>
              <a:rPr lang="en-US" dirty="0"/>
              <a:t> </a:t>
            </a:r>
            <a:r>
              <a:rPr lang="en-US" dirty="0" err="1"/>
              <a:t>nulla</a:t>
            </a:r>
            <a:r>
              <a:rPr lang="en-US" dirty="0"/>
              <a:t>. </a:t>
            </a:r>
            <a:r>
              <a:rPr lang="en-US" dirty="0" err="1"/>
              <a:t>Phasellus</a:t>
            </a:r>
            <a:r>
              <a:rPr lang="en-US" dirty="0"/>
              <a:t> </a:t>
            </a:r>
            <a:r>
              <a:rPr lang="en-US" dirty="0" err="1"/>
              <a:t>hendrerit</a:t>
            </a:r>
            <a:r>
              <a:rPr lang="en-US" dirty="0"/>
              <a:t>, </a:t>
            </a:r>
            <a:r>
              <a:rPr lang="en-US" dirty="0" err="1"/>
              <a:t>elit</a:t>
            </a:r>
            <a:r>
              <a:rPr lang="en-US" dirty="0"/>
              <a:t> </a:t>
            </a:r>
            <a:r>
              <a:rPr lang="en-US" dirty="0" err="1"/>
              <a:t>sed</a:t>
            </a:r>
            <a:r>
              <a:rPr lang="en-US" dirty="0"/>
              <a:t> convallis semper, mi </a:t>
            </a:r>
            <a:r>
              <a:rPr lang="en-US" dirty="0" err="1"/>
              <a:t>eros</a:t>
            </a:r>
            <a:r>
              <a:rPr lang="en-US" dirty="0"/>
              <a:t> </a:t>
            </a:r>
            <a:r>
              <a:rPr lang="en-US" dirty="0" err="1"/>
              <a:t>tempor</a:t>
            </a:r>
            <a:endParaRPr lang="en-US" dirty="0"/>
          </a:p>
        </p:txBody>
      </p:sp>
      <p:sp>
        <p:nvSpPr>
          <p:cNvPr id="25" name="Text Placeholder 24">
            <a:extLst>
              <a:ext uri="{FF2B5EF4-FFF2-40B4-BE49-F238E27FC236}">
                <a16:creationId xmlns:a16="http://schemas.microsoft.com/office/drawing/2014/main" id="{B63314F8-9498-FE49-9EEC-F8E118309955}"/>
              </a:ext>
            </a:extLst>
          </p:cNvPr>
          <p:cNvSpPr>
            <a:spLocks noGrp="1"/>
          </p:cNvSpPr>
          <p:nvPr>
            <p:ph type="body" sz="quarter" idx="16" hasCustomPrompt="1"/>
          </p:nvPr>
        </p:nvSpPr>
        <p:spPr>
          <a:xfrm>
            <a:off x="4889151" y="3070111"/>
            <a:ext cx="3060000" cy="734751"/>
          </a:xfrm>
        </p:spPr>
        <p:txBody>
          <a:bodyPr lIns="0" tIns="0" rIns="0" bIns="0" anchor="t" anchorCtr="0">
            <a:noAutofit/>
          </a:bodyPr>
          <a:lstStyle>
            <a:lvl1pPr marL="0" indent="0" algn="l">
              <a:buNone/>
              <a:defRPr sz="6700" b="1">
                <a:solidFill>
                  <a:srgbClr val="64A70B"/>
                </a:solidFill>
              </a:defRPr>
            </a:lvl1pPr>
          </a:lstStyle>
          <a:p>
            <a:pPr lvl="0"/>
            <a:r>
              <a:rPr lang="en-US" dirty="0"/>
              <a:t>0000</a:t>
            </a:r>
            <a:endParaRPr lang="fr-CA" dirty="0"/>
          </a:p>
        </p:txBody>
      </p:sp>
      <p:sp>
        <p:nvSpPr>
          <p:cNvPr id="27" name="Text Placeholder 26">
            <a:extLst>
              <a:ext uri="{FF2B5EF4-FFF2-40B4-BE49-F238E27FC236}">
                <a16:creationId xmlns:a16="http://schemas.microsoft.com/office/drawing/2014/main" id="{50EAB8B6-F5BF-7B46-AF4C-5E205113C7AB}"/>
              </a:ext>
            </a:extLst>
          </p:cNvPr>
          <p:cNvSpPr>
            <a:spLocks noGrp="1"/>
          </p:cNvSpPr>
          <p:nvPr>
            <p:ph type="body" sz="quarter" idx="17" hasCustomPrompt="1"/>
          </p:nvPr>
        </p:nvSpPr>
        <p:spPr>
          <a:xfrm>
            <a:off x="8080375" y="3070111"/>
            <a:ext cx="3060000" cy="719252"/>
          </a:xfrm>
        </p:spPr>
        <p:txBody>
          <a:bodyPr lIns="0" tIns="0" rIns="0" bIns="0" anchor="t" anchorCtr="0">
            <a:noAutofit/>
          </a:bodyPr>
          <a:lstStyle>
            <a:lvl1pPr marL="0" indent="0">
              <a:buNone/>
              <a:defRPr sz="6700" b="1">
                <a:solidFill>
                  <a:srgbClr val="64A70B"/>
                </a:solidFill>
              </a:defRPr>
            </a:lvl1pPr>
          </a:lstStyle>
          <a:p>
            <a:pPr lvl="0"/>
            <a:r>
              <a:rPr lang="en-US" dirty="0"/>
              <a:t>0000</a:t>
            </a:r>
            <a:endParaRPr lang="fr-CA"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4889151" y="5073491"/>
            <a:ext cx="3060000" cy="899446"/>
          </a:xfrm>
        </p:spPr>
        <p:txBody>
          <a:bodyPr lIns="0" tIns="0" rIns="0" bIns="0">
            <a:noAutofit/>
          </a:bodyPr>
          <a:lstStyle>
            <a:lvl1pPr marL="0" indent="0">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8080375" y="5049838"/>
            <a:ext cx="3060000" cy="923099"/>
          </a:xfrm>
        </p:spPr>
        <p:txBody>
          <a:bodyPr lIns="0" tIns="0" rIns="0" bIns="0">
            <a:noAutofit/>
          </a:bodyPr>
          <a:lstStyle>
            <a:lvl1pPr marL="0" indent="0">
              <a:lnSpc>
                <a:spcPct val="15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5" name="Text Placeholder 4">
            <a:extLst>
              <a:ext uri="{FF2B5EF4-FFF2-40B4-BE49-F238E27FC236}">
                <a16:creationId xmlns:a16="http://schemas.microsoft.com/office/drawing/2014/main" id="{BE2BAAA3-C9A4-DB4E-8081-6F80FDE6BAC2}"/>
              </a:ext>
            </a:extLst>
          </p:cNvPr>
          <p:cNvSpPr>
            <a:spLocks noGrp="1"/>
          </p:cNvSpPr>
          <p:nvPr>
            <p:ph type="body" sz="quarter" idx="20" hasCustomPrompt="1"/>
          </p:nvPr>
        </p:nvSpPr>
        <p:spPr>
          <a:xfrm>
            <a:off x="1654174" y="3053974"/>
            <a:ext cx="3060000" cy="750888"/>
          </a:xfrm>
        </p:spPr>
        <p:txBody>
          <a:bodyPr lIns="0" tIns="0" rIns="0" bIns="0">
            <a:noAutofit/>
          </a:bodyPr>
          <a:lstStyle>
            <a:lvl1pPr marL="0" indent="0">
              <a:buNone/>
              <a:defRPr sz="6700" b="1">
                <a:solidFill>
                  <a:srgbClr val="64A70B"/>
                </a:solidFill>
              </a:defRPr>
            </a:lvl1pPr>
          </a:lstStyle>
          <a:p>
            <a:pPr lvl="0"/>
            <a:r>
              <a:rPr lang="en-US" dirty="0"/>
              <a:t>0000</a:t>
            </a:r>
            <a:endParaRPr lang="fr-CA" dirty="0"/>
          </a:p>
        </p:txBody>
      </p:sp>
      <p:sp>
        <p:nvSpPr>
          <p:cNvPr id="14" name="Text Placeholder 13">
            <a:extLst>
              <a:ext uri="{FF2B5EF4-FFF2-40B4-BE49-F238E27FC236}">
                <a16:creationId xmlns:a16="http://schemas.microsoft.com/office/drawing/2014/main" id="{6B71A9AA-75CE-8241-A6B0-8030017C0FBD}"/>
              </a:ext>
            </a:extLst>
          </p:cNvPr>
          <p:cNvSpPr>
            <a:spLocks noGrp="1"/>
          </p:cNvSpPr>
          <p:nvPr>
            <p:ph type="body" sz="quarter" idx="21" hasCustomPrompt="1"/>
          </p:nvPr>
        </p:nvSpPr>
        <p:spPr>
          <a:xfrm>
            <a:off x="1654174" y="4187299"/>
            <a:ext cx="3060000" cy="341608"/>
          </a:xfrm>
        </p:spPr>
        <p:txBody>
          <a:bodyPr lIns="0" tIns="0" rIns="0" bIns="0" anchor="t" anchorCtr="0">
            <a:noAutofit/>
          </a:bodyPr>
          <a:lstStyle>
            <a:lvl1pPr marL="0" indent="0">
              <a:buNone/>
              <a:defRPr sz="2400" b="1" cap="all" baseline="0">
                <a:solidFill>
                  <a:srgbClr val="286920"/>
                </a:solidFill>
              </a:defRPr>
            </a:lvl1pPr>
            <a:lvl2pPr>
              <a:defRPr sz="2400"/>
            </a:lvl2pPr>
            <a:lvl3pPr>
              <a:defRPr sz="2400"/>
            </a:lvl3pPr>
            <a:lvl4pPr>
              <a:defRPr sz="2400"/>
            </a:lvl4pPr>
            <a:lvl5pPr>
              <a:defRPr sz="2400"/>
            </a:lvl5pPr>
          </a:lstStyle>
          <a:p>
            <a:pPr lvl="0"/>
            <a:r>
              <a:rPr lang="en-US" dirty="0"/>
              <a:t>MESSAGES</a:t>
            </a:r>
          </a:p>
        </p:txBody>
      </p:sp>
      <p:sp>
        <p:nvSpPr>
          <p:cNvPr id="19" name="Text Placeholder 18">
            <a:extLst>
              <a:ext uri="{FF2B5EF4-FFF2-40B4-BE49-F238E27FC236}">
                <a16:creationId xmlns:a16="http://schemas.microsoft.com/office/drawing/2014/main" id="{18C63D3C-1A3E-934C-A4AD-1735E37E9109}"/>
              </a:ext>
            </a:extLst>
          </p:cNvPr>
          <p:cNvSpPr>
            <a:spLocks noGrp="1"/>
          </p:cNvSpPr>
          <p:nvPr>
            <p:ph type="body" sz="quarter" idx="22" hasCustomPrompt="1"/>
          </p:nvPr>
        </p:nvSpPr>
        <p:spPr>
          <a:xfrm>
            <a:off x="4889151" y="4187299"/>
            <a:ext cx="3060000" cy="342066"/>
          </a:xfrm>
        </p:spPr>
        <p:txBody>
          <a:bodyPr lIns="0" tIns="0" rIns="0" bIns="0" anchor="t" anchorCtr="0">
            <a:normAutofit/>
          </a:bodyPr>
          <a:lstStyle>
            <a:lvl1pPr marL="0" indent="0">
              <a:buNone/>
              <a:defRPr sz="2400" b="1" cap="all" baseline="0">
                <a:solidFill>
                  <a:srgbClr val="286920"/>
                </a:solidFill>
              </a:defRPr>
            </a:lvl1pPr>
          </a:lstStyle>
          <a:p>
            <a:pPr lvl="0"/>
            <a:r>
              <a:rPr lang="en-US" dirty="0"/>
              <a:t>MESSAGES </a:t>
            </a:r>
            <a:endParaRPr lang="fr-CA" dirty="0"/>
          </a:p>
        </p:txBody>
      </p:sp>
      <p:sp>
        <p:nvSpPr>
          <p:cNvPr id="24" name="Text Placeholder 23">
            <a:extLst>
              <a:ext uri="{FF2B5EF4-FFF2-40B4-BE49-F238E27FC236}">
                <a16:creationId xmlns:a16="http://schemas.microsoft.com/office/drawing/2014/main" id="{0136058A-730E-534E-A21F-CA1EAA2D0580}"/>
              </a:ext>
            </a:extLst>
          </p:cNvPr>
          <p:cNvSpPr>
            <a:spLocks noGrp="1"/>
          </p:cNvSpPr>
          <p:nvPr>
            <p:ph type="body" sz="quarter" idx="23" hasCustomPrompt="1"/>
          </p:nvPr>
        </p:nvSpPr>
        <p:spPr>
          <a:xfrm>
            <a:off x="8080375" y="4187300"/>
            <a:ext cx="3060000" cy="376740"/>
          </a:xfrm>
        </p:spPr>
        <p:txBody>
          <a:bodyPr lIns="0" tIns="0" rIns="0" bIns="0" anchor="t" anchorCtr="0">
            <a:normAutofit/>
          </a:bodyPr>
          <a:lstStyle>
            <a:lvl1pPr marL="0" indent="0">
              <a:buNone/>
              <a:defRPr sz="2400" b="1" cap="all" baseline="0">
                <a:solidFill>
                  <a:srgbClr val="286920"/>
                </a:solidFill>
              </a:defRPr>
            </a:lvl1pPr>
          </a:lstStyle>
          <a:p>
            <a:pPr lvl="0"/>
            <a:r>
              <a:rPr lang="en-US" dirty="0"/>
              <a:t>MESSAGES</a:t>
            </a:r>
            <a:endParaRPr lang="fr-CA" dirty="0"/>
          </a:p>
        </p:txBody>
      </p:sp>
      <p:grpSp>
        <p:nvGrpSpPr>
          <p:cNvPr id="18" name="Group 17">
            <a:extLst>
              <a:ext uri="{FF2B5EF4-FFF2-40B4-BE49-F238E27FC236}">
                <a16:creationId xmlns:a16="http://schemas.microsoft.com/office/drawing/2014/main" id="{8230E321-2C0E-4F03-B8B4-5A593CFC7DB8}"/>
              </a:ext>
            </a:extLst>
          </p:cNvPr>
          <p:cNvGrpSpPr/>
          <p:nvPr userDrawn="1"/>
        </p:nvGrpSpPr>
        <p:grpSpPr>
          <a:xfrm>
            <a:off x="117512" y="-1"/>
            <a:ext cx="1431851" cy="1080655"/>
            <a:chOff x="117512" y="-1"/>
            <a:chExt cx="1431851" cy="1080655"/>
          </a:xfrm>
        </p:grpSpPr>
        <p:sp>
          <p:nvSpPr>
            <p:cNvPr id="20" name="Rectangle 19">
              <a:extLst>
                <a:ext uri="{FF2B5EF4-FFF2-40B4-BE49-F238E27FC236}">
                  <a16:creationId xmlns:a16="http://schemas.microsoft.com/office/drawing/2014/main" id="{B2CB8620-5F7D-4481-8B94-71E9CA2DA126}"/>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863A5466-8370-44CC-8257-F98F8EF558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23" name="Espace réservé du numéro de diapositive 3">
            <a:extLst>
              <a:ext uri="{FF2B5EF4-FFF2-40B4-BE49-F238E27FC236}">
                <a16:creationId xmlns:a16="http://schemas.microsoft.com/office/drawing/2014/main" id="{82CB9090-AC83-4159-917F-254FA0A5CC40}"/>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1181638568"/>
      </p:ext>
    </p:extLst>
  </p:cSld>
  <p:clrMapOvr>
    <a:masterClrMapping/>
  </p:clrMapOvr>
  <p:extLst>
    <p:ext uri="{DCECCB84-F9BA-43D5-87BE-67443E8EF086}">
      <p15:sldGuideLst xmlns:p15="http://schemas.microsoft.com/office/powerpoint/2012/main">
        <p15:guide id="1" orient="horz" pos="2387">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59">
          <p15:clr>
            <a:srgbClr val="FBAE40"/>
          </p15:clr>
        </p15:guide>
        <p15:guide id="11" orient="horz" pos="318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3_PERCENTAGE SLIDE">
    <p:spTree>
      <p:nvGrpSpPr>
        <p:cNvPr id="1" name=""/>
        <p:cNvGrpSpPr/>
        <p:nvPr/>
      </p:nvGrpSpPr>
      <p:grpSpPr>
        <a:xfrm>
          <a:off x="0" y="0"/>
          <a:ext cx="0" cy="0"/>
          <a:chOff x="0" y="0"/>
          <a:chExt cx="0" cy="0"/>
        </a:xfrm>
      </p:grpSpPr>
      <p:pic>
        <p:nvPicPr>
          <p:cNvPr id="18" name="Image 4">
            <a:extLst>
              <a:ext uri="{FF2B5EF4-FFF2-40B4-BE49-F238E27FC236}">
                <a16:creationId xmlns:a16="http://schemas.microsoft.com/office/drawing/2014/main" id="{140747FD-4F4A-F144-9385-A0E2AD3FF1E2}"/>
              </a:ext>
            </a:extLst>
          </p:cNvPr>
          <p:cNvPicPr>
            <a:picLocks noChangeAspect="1"/>
          </p:cNvPicPr>
          <p:nvPr userDrawn="1"/>
        </p:nvPicPr>
        <p:blipFill rotWithShape="1">
          <a:blip r:embed="rId2" r:link="rId3" cstate="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12" name="Text Placeholder 11">
            <a:extLst>
              <a:ext uri="{FF2B5EF4-FFF2-40B4-BE49-F238E27FC236}">
                <a16:creationId xmlns:a16="http://schemas.microsoft.com/office/drawing/2014/main" id="{45B6DF07-0D93-A84B-9051-3285A9B09726}"/>
              </a:ext>
            </a:extLst>
          </p:cNvPr>
          <p:cNvSpPr>
            <a:spLocks noGrp="1"/>
          </p:cNvSpPr>
          <p:nvPr>
            <p:ph type="body" sz="quarter" idx="13" hasCustomPrompt="1"/>
          </p:nvPr>
        </p:nvSpPr>
        <p:spPr>
          <a:xfrm>
            <a:off x="7150319" y="2171592"/>
            <a:ext cx="4192352" cy="1110025"/>
          </a:xfrm>
        </p:spPr>
        <p:txBody>
          <a:bodyPr lIns="180000" tIns="0" rIns="180000" bIns="0" anchor="t" anchorCtr="0">
            <a:noAutofit/>
          </a:bodyPr>
          <a:lstStyle>
            <a:lvl1pPr marL="0" indent="0">
              <a:buNone/>
              <a:defRPr sz="9000" b="1">
                <a:solidFill>
                  <a:schemeClr val="bg1"/>
                </a:solidFill>
              </a:defRPr>
            </a:lvl1pPr>
          </a:lstStyle>
          <a:p>
            <a:pPr lvl="0"/>
            <a:r>
              <a:rPr lang="en-US" dirty="0"/>
              <a:t>00%</a:t>
            </a:r>
            <a:endParaRPr lang="fr-CA" dirty="0"/>
          </a:p>
        </p:txBody>
      </p:sp>
      <p:sp>
        <p:nvSpPr>
          <p:cNvPr id="14" name="Text Placeholder 13">
            <a:extLst>
              <a:ext uri="{FF2B5EF4-FFF2-40B4-BE49-F238E27FC236}">
                <a16:creationId xmlns:a16="http://schemas.microsoft.com/office/drawing/2014/main" id="{80A19F0F-9768-B64D-8D85-1237A6C599AB}"/>
              </a:ext>
            </a:extLst>
          </p:cNvPr>
          <p:cNvSpPr>
            <a:spLocks noGrp="1"/>
          </p:cNvSpPr>
          <p:nvPr>
            <p:ph type="body" sz="quarter" idx="14" hasCustomPrompt="1"/>
          </p:nvPr>
        </p:nvSpPr>
        <p:spPr>
          <a:xfrm>
            <a:off x="7150319" y="3422881"/>
            <a:ext cx="4192352" cy="819634"/>
          </a:xfrm>
        </p:spPr>
        <p:txBody>
          <a:bodyPr lIns="180000" tIns="46800" rIns="180000">
            <a:noAutofit/>
          </a:bodyPr>
          <a:lstStyle>
            <a:lvl1pPr marL="0" indent="0">
              <a:buNone/>
              <a:defRPr sz="6000" b="1" cap="all" baseline="0">
                <a:solidFill>
                  <a:schemeClr val="bg1"/>
                </a:solidFill>
              </a:defRPr>
            </a:lvl1pPr>
          </a:lstStyle>
          <a:p>
            <a:pPr lvl="0"/>
            <a:r>
              <a:rPr lang="en-US" dirty="0"/>
              <a:t>LOREM</a:t>
            </a:r>
            <a:endParaRPr lang="fr-CA" dirty="0"/>
          </a:p>
        </p:txBody>
      </p:sp>
      <p:sp>
        <p:nvSpPr>
          <p:cNvPr id="16" name="Text Placeholder 15">
            <a:extLst>
              <a:ext uri="{FF2B5EF4-FFF2-40B4-BE49-F238E27FC236}">
                <a16:creationId xmlns:a16="http://schemas.microsoft.com/office/drawing/2014/main" id="{BAEBAE96-1F71-464B-8284-DE8B94A99AD5}"/>
              </a:ext>
            </a:extLst>
          </p:cNvPr>
          <p:cNvSpPr>
            <a:spLocks noGrp="1"/>
          </p:cNvSpPr>
          <p:nvPr>
            <p:ph type="body" sz="quarter" idx="15" hasCustomPrompt="1"/>
          </p:nvPr>
        </p:nvSpPr>
        <p:spPr>
          <a:xfrm>
            <a:off x="7150319" y="4614474"/>
            <a:ext cx="4225084" cy="726818"/>
          </a:xfrm>
        </p:spPr>
        <p:txBody>
          <a:bodyPr lIns="180000" tIns="46800" rIns="180000">
            <a:normAutofit/>
          </a:bodyPr>
          <a:lstStyle>
            <a:lvl1pPr marL="0" indent="0">
              <a:buNone/>
              <a:defRPr sz="2200">
                <a:solidFill>
                  <a:schemeClr val="bg1"/>
                </a:solidFill>
              </a:defRPr>
            </a:lvl1pPr>
          </a:lstStyle>
          <a:p>
            <a:pPr lvl="0"/>
            <a:r>
              <a:rPr lang="en-US" dirty="0" err="1"/>
              <a:t>Hendrerit</a:t>
            </a:r>
            <a:r>
              <a:rPr lang="en-US" dirty="0"/>
              <a:t> </a:t>
            </a:r>
            <a:r>
              <a:rPr lang="en-US" dirty="0" err="1"/>
              <a:t>elementum</a:t>
            </a:r>
            <a:r>
              <a:rPr lang="en-US" dirty="0"/>
              <a:t>. </a:t>
            </a:r>
            <a:r>
              <a:rPr lang="en-US" dirty="0" err="1"/>
              <a:t>Nullam</a:t>
            </a:r>
            <a:r>
              <a:rPr lang="en-US" dirty="0"/>
              <a:t> </a:t>
            </a:r>
            <a:r>
              <a:rPr lang="en-US" dirty="0" err="1"/>
              <a:t>posuere</a:t>
            </a:r>
            <a:r>
              <a:rPr lang="en-US" dirty="0"/>
              <a:t> </a:t>
            </a:r>
            <a:r>
              <a:rPr lang="en-US" dirty="0" err="1"/>
              <a:t>vulputate</a:t>
            </a:r>
            <a:r>
              <a:rPr lang="en-US" dirty="0"/>
              <a:t> lorem ipsum</a:t>
            </a:r>
          </a:p>
          <a:p>
            <a:pPr lvl="0"/>
            <a:endParaRPr lang="en-US" dirty="0"/>
          </a:p>
        </p:txBody>
      </p:sp>
      <p:grpSp>
        <p:nvGrpSpPr>
          <p:cNvPr id="10" name="Group 9">
            <a:extLst>
              <a:ext uri="{FF2B5EF4-FFF2-40B4-BE49-F238E27FC236}">
                <a16:creationId xmlns:a16="http://schemas.microsoft.com/office/drawing/2014/main" id="{C975ACD0-6264-4850-8284-7588A5886D4A}"/>
              </a:ext>
            </a:extLst>
          </p:cNvPr>
          <p:cNvGrpSpPr/>
          <p:nvPr userDrawn="1"/>
        </p:nvGrpSpPr>
        <p:grpSpPr>
          <a:xfrm>
            <a:off x="117512" y="-1"/>
            <a:ext cx="1431851" cy="1080655"/>
            <a:chOff x="117512" y="-1"/>
            <a:chExt cx="1431851" cy="1080655"/>
          </a:xfrm>
        </p:grpSpPr>
        <p:sp>
          <p:nvSpPr>
            <p:cNvPr id="15" name="Rectangle 14">
              <a:extLst>
                <a:ext uri="{FF2B5EF4-FFF2-40B4-BE49-F238E27FC236}">
                  <a16:creationId xmlns:a16="http://schemas.microsoft.com/office/drawing/2014/main" id="{D21D40F3-AABA-4C12-BBB7-F45A90A076FA}"/>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64712EC4-7319-4E09-9DE7-8EF1D3D59ED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1682825258"/>
      </p:ext>
    </p:extLst>
  </p:cSld>
  <p:clrMapOvr>
    <a:masterClrMapping/>
  </p:clrMapOvr>
  <p:extLst>
    <p:ext uri="{DCECCB84-F9BA-43D5-87BE-67443E8EF086}">
      <p15:sldGuideLst xmlns:p15="http://schemas.microsoft.com/office/powerpoint/2012/main">
        <p15:guide id="1" orient="horz" pos="3952">
          <p15:clr>
            <a:srgbClr val="FBAE40"/>
          </p15:clr>
        </p15:guide>
        <p15:guide id="2" pos="3840">
          <p15:clr>
            <a:srgbClr val="FBAE40"/>
          </p15:clr>
        </p15:guide>
        <p15:guide id="3" orient="horz" pos="1661">
          <p15:clr>
            <a:srgbClr val="FBAE40"/>
          </p15:clr>
        </p15:guide>
        <p15:guide id="4" pos="3659">
          <p15:clr>
            <a:srgbClr val="FBAE40"/>
          </p15:clr>
        </p15:guide>
        <p15:guide id="5" pos="7446">
          <p15:clr>
            <a:srgbClr val="FBAE40"/>
          </p15:clr>
        </p15:guide>
        <p15:guide id="6" orient="horz" pos="232">
          <p15:clr>
            <a:srgbClr val="FBAE40"/>
          </p15:clr>
        </p15:guide>
        <p15:guide id="7" orient="horz" pos="4088">
          <p15:clr>
            <a:srgbClr val="FBAE40"/>
          </p15:clr>
        </p15:guide>
        <p15:guide id="8" pos="234">
          <p15:clr>
            <a:srgbClr val="FBAE40"/>
          </p15:clr>
        </p15:guide>
        <p15:guide id="9" pos="7174">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4_PERCENTAGE SLIDE">
    <p:spTree>
      <p:nvGrpSpPr>
        <p:cNvPr id="1" name=""/>
        <p:cNvGrpSpPr/>
        <p:nvPr/>
      </p:nvGrpSpPr>
      <p:grpSpPr>
        <a:xfrm>
          <a:off x="0" y="0"/>
          <a:ext cx="0" cy="0"/>
          <a:chOff x="0" y="0"/>
          <a:chExt cx="0" cy="0"/>
        </a:xfrm>
      </p:grpSpPr>
      <p:pic>
        <p:nvPicPr>
          <p:cNvPr id="13" name="Picture Placeholder 4">
            <a:extLst>
              <a:ext uri="{FF2B5EF4-FFF2-40B4-BE49-F238E27FC236}">
                <a16:creationId xmlns:a16="http://schemas.microsoft.com/office/drawing/2014/main" id="{4A06FBDB-8511-4F6B-8599-C072EAD3345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6119"/>
            <a:ext cx="12192000" cy="6858000"/>
          </a:xfrm>
          <a:prstGeom prst="rect">
            <a:avLst/>
          </a:prstGeom>
        </p:spPr>
      </p:pic>
      <p:pic>
        <p:nvPicPr>
          <p:cNvPr id="11" name="Picture Placeholder 4">
            <a:extLst>
              <a:ext uri="{FF2B5EF4-FFF2-40B4-BE49-F238E27FC236}">
                <a16:creationId xmlns:a16="http://schemas.microsoft.com/office/drawing/2014/main" id="{6AE8617E-9B8B-4CC4-A827-013827F666C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119"/>
            <a:ext cx="12192000" cy="6851880"/>
          </a:xfrm>
          <a:prstGeom prst="rect">
            <a:avLst/>
          </a:prstGeom>
        </p:spPr>
      </p:pic>
      <p:sp>
        <p:nvSpPr>
          <p:cNvPr id="9" name="Rectangle 8">
            <a:extLst>
              <a:ext uri="{FF2B5EF4-FFF2-40B4-BE49-F238E27FC236}">
                <a16:creationId xmlns:a16="http://schemas.microsoft.com/office/drawing/2014/main" id="{0D419CDC-11BF-6B49-881D-D990C68BC4B0}"/>
              </a:ext>
            </a:extLst>
          </p:cNvPr>
          <p:cNvSpPr/>
          <p:nvPr userDrawn="1"/>
        </p:nvSpPr>
        <p:spPr>
          <a:xfrm>
            <a:off x="117512" y="1990726"/>
            <a:ext cx="4372567" cy="3467100"/>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chemeClr val="tx1"/>
              </a:solidFill>
            </a:endParaRPr>
          </a:p>
        </p:txBody>
      </p:sp>
      <p:sp>
        <p:nvSpPr>
          <p:cNvPr id="12" name="Text Placeholder 11">
            <a:extLst>
              <a:ext uri="{FF2B5EF4-FFF2-40B4-BE49-F238E27FC236}">
                <a16:creationId xmlns:a16="http://schemas.microsoft.com/office/drawing/2014/main" id="{45B6DF07-0D93-A84B-9051-3285A9B09726}"/>
              </a:ext>
            </a:extLst>
          </p:cNvPr>
          <p:cNvSpPr>
            <a:spLocks noGrp="1"/>
          </p:cNvSpPr>
          <p:nvPr>
            <p:ph type="body" sz="quarter" idx="13" hasCustomPrompt="1"/>
          </p:nvPr>
        </p:nvSpPr>
        <p:spPr>
          <a:xfrm>
            <a:off x="264995" y="2230564"/>
            <a:ext cx="3402130" cy="1257408"/>
          </a:xfrm>
        </p:spPr>
        <p:txBody>
          <a:bodyPr lIns="180000" tIns="0" rIns="180000" bIns="0" anchor="t" anchorCtr="0">
            <a:noAutofit/>
          </a:bodyPr>
          <a:lstStyle>
            <a:lvl1pPr marL="0" indent="0">
              <a:buNone/>
              <a:defRPr sz="4800" b="1">
                <a:solidFill>
                  <a:schemeClr val="bg1"/>
                </a:solidFill>
              </a:defRPr>
            </a:lvl1pPr>
          </a:lstStyle>
          <a:p>
            <a:pPr lvl="0"/>
            <a:r>
              <a:rPr lang="en-US" dirty="0"/>
              <a:t>OUR VISION</a:t>
            </a:r>
            <a:endParaRPr lang="fr-CA" dirty="0"/>
          </a:p>
        </p:txBody>
      </p:sp>
      <p:sp>
        <p:nvSpPr>
          <p:cNvPr id="16" name="Text Placeholder 15">
            <a:extLst>
              <a:ext uri="{FF2B5EF4-FFF2-40B4-BE49-F238E27FC236}">
                <a16:creationId xmlns:a16="http://schemas.microsoft.com/office/drawing/2014/main" id="{BAEBAE96-1F71-464B-8284-DE8B94A99AD5}"/>
              </a:ext>
            </a:extLst>
          </p:cNvPr>
          <p:cNvSpPr>
            <a:spLocks noGrp="1"/>
          </p:cNvSpPr>
          <p:nvPr>
            <p:ph type="body" sz="quarter" idx="15" hasCustomPrompt="1"/>
          </p:nvPr>
        </p:nvSpPr>
        <p:spPr>
          <a:xfrm>
            <a:off x="264995" y="3773081"/>
            <a:ext cx="3830755" cy="1399635"/>
          </a:xfrm>
        </p:spPr>
        <p:txBody>
          <a:bodyPr lIns="180000" tIns="46800" rIns="180000">
            <a:noAutofit/>
          </a:bodyPr>
          <a:lstStyle>
            <a:lvl1pPr marL="0" indent="0">
              <a:buNone/>
              <a:defRPr sz="1800">
                <a:solidFill>
                  <a:schemeClr val="bg1"/>
                </a:solidFill>
              </a:defRPr>
            </a:lvl1pPr>
          </a:lstStyle>
          <a:p>
            <a:pPr lvl="0"/>
            <a:r>
              <a:rPr lang="en-US" dirty="0"/>
              <a:t>Help reduce up to 90% of waste by transforming non-reusable materials to power vehicles or manufacture lots of useful things in communities around the world.</a:t>
            </a:r>
          </a:p>
        </p:txBody>
      </p:sp>
      <p:grpSp>
        <p:nvGrpSpPr>
          <p:cNvPr id="10" name="Group 9">
            <a:extLst>
              <a:ext uri="{FF2B5EF4-FFF2-40B4-BE49-F238E27FC236}">
                <a16:creationId xmlns:a16="http://schemas.microsoft.com/office/drawing/2014/main" id="{C975ACD0-6264-4850-8284-7588A5886D4A}"/>
              </a:ext>
            </a:extLst>
          </p:cNvPr>
          <p:cNvGrpSpPr/>
          <p:nvPr userDrawn="1"/>
        </p:nvGrpSpPr>
        <p:grpSpPr>
          <a:xfrm>
            <a:off x="117512" y="-1"/>
            <a:ext cx="1431851" cy="1080655"/>
            <a:chOff x="117512" y="-1"/>
            <a:chExt cx="1431851" cy="1080655"/>
          </a:xfrm>
        </p:grpSpPr>
        <p:sp>
          <p:nvSpPr>
            <p:cNvPr id="15" name="Rectangle 14">
              <a:extLst>
                <a:ext uri="{FF2B5EF4-FFF2-40B4-BE49-F238E27FC236}">
                  <a16:creationId xmlns:a16="http://schemas.microsoft.com/office/drawing/2014/main" id="{D21D40F3-AABA-4C12-BBB7-F45A90A076FA}"/>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64712EC4-7319-4E09-9DE7-8EF1D3D59ED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pic>
        <p:nvPicPr>
          <p:cNvPr id="17" name="Picture 16">
            <a:extLst>
              <a:ext uri="{FF2B5EF4-FFF2-40B4-BE49-F238E27FC236}">
                <a16:creationId xmlns:a16="http://schemas.microsoft.com/office/drawing/2014/main" id="{EDDEFED2-29E9-4941-AF26-C4F480AA526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36142" t="41667" r="37566" b="9074"/>
          <a:stretch/>
        </p:blipFill>
        <p:spPr>
          <a:xfrm>
            <a:off x="3746500" y="2857500"/>
            <a:ext cx="4457700" cy="3378200"/>
          </a:xfrm>
          <a:prstGeom prst="rect">
            <a:avLst/>
          </a:prstGeom>
        </p:spPr>
      </p:pic>
    </p:spTree>
    <p:extLst>
      <p:ext uri="{BB962C8B-B14F-4D97-AF65-F5344CB8AC3E}">
        <p14:creationId xmlns:p14="http://schemas.microsoft.com/office/powerpoint/2010/main" val="2493813123"/>
      </p:ext>
    </p:extLst>
  </p:cSld>
  <p:clrMapOvr>
    <a:masterClrMapping/>
  </p:clrMapOvr>
  <p:extLst>
    <p:ext uri="{DCECCB84-F9BA-43D5-87BE-67443E8EF086}">
      <p15:sldGuideLst xmlns:p15="http://schemas.microsoft.com/office/powerpoint/2012/main">
        <p15:guide id="1" orient="horz" pos="3952">
          <p15:clr>
            <a:srgbClr val="FBAE40"/>
          </p15:clr>
        </p15:guide>
        <p15:guide id="2" pos="3840">
          <p15:clr>
            <a:srgbClr val="FBAE40"/>
          </p15:clr>
        </p15:guide>
        <p15:guide id="3" orient="horz" pos="1661">
          <p15:clr>
            <a:srgbClr val="FBAE40"/>
          </p15:clr>
        </p15:guide>
        <p15:guide id="4" pos="3659">
          <p15:clr>
            <a:srgbClr val="FBAE40"/>
          </p15:clr>
        </p15:guide>
        <p15:guide id="5" pos="7446">
          <p15:clr>
            <a:srgbClr val="FBAE40"/>
          </p15:clr>
        </p15:guide>
        <p15:guide id="6" orient="horz" pos="232">
          <p15:clr>
            <a:srgbClr val="FBAE40"/>
          </p15:clr>
        </p15:guide>
        <p15:guide id="7" orient="horz" pos="4088">
          <p15:clr>
            <a:srgbClr val="FBAE40"/>
          </p15:clr>
        </p15:guide>
        <p15:guide id="8" pos="234">
          <p15:clr>
            <a:srgbClr val="FBAE40"/>
          </p15:clr>
        </p15:guide>
        <p15:guide id="9" pos="7174">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3_ 4 PARTS ">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654175"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PAGE TITLE LOREM IPSUM</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681048" y="3450072"/>
            <a:ext cx="3517200" cy="2906277"/>
          </a:xfrm>
        </p:spPr>
        <p:txBody>
          <a:bodyPr lIns="0" tIns="0" rIns="0" bIns="0" anchor="t" anchorCtr="0">
            <a:noAutofit/>
          </a:bodyPr>
          <a:lstStyle>
            <a:lvl1pPr marL="0" indent="0">
              <a:lnSpc>
                <a:spcPct val="150000"/>
              </a:lnSpc>
              <a:buNone/>
              <a:defRPr sz="16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At </a:t>
            </a:r>
            <a:r>
              <a:rPr lang="en-US" dirty="0" err="1"/>
              <a:t>vero</a:t>
            </a:r>
            <a:r>
              <a:rPr lang="en-US" dirty="0"/>
              <a:t> </a:t>
            </a:r>
            <a:r>
              <a:rPr lang="en-US" dirty="0" err="1"/>
              <a:t>eos</a:t>
            </a:r>
            <a:r>
              <a:rPr lang="en-US" dirty="0"/>
              <a:t> et </a:t>
            </a:r>
            <a:r>
              <a:rPr lang="en-US" dirty="0" err="1"/>
              <a:t>accusamus</a:t>
            </a:r>
            <a:r>
              <a:rPr lang="en-US" dirty="0"/>
              <a:t> et </a:t>
            </a:r>
            <a:r>
              <a:rPr lang="en-US" dirty="0" err="1"/>
              <a:t>iusto</a:t>
            </a:r>
            <a:r>
              <a:rPr lang="en-US" dirty="0"/>
              <a:t> </a:t>
            </a:r>
            <a:r>
              <a:rPr lang="en-US" dirty="0" err="1"/>
              <a:t>odio</a:t>
            </a:r>
            <a:r>
              <a:rPr lang="en-US" dirty="0"/>
              <a:t> </a:t>
            </a:r>
            <a:r>
              <a:rPr lang="en-US" dirty="0" err="1"/>
              <a:t>ducimus</a:t>
            </a:r>
            <a:r>
              <a:rPr lang="en-US" dirty="0"/>
              <a:t> qui </a:t>
            </a:r>
            <a:r>
              <a:rPr lang="en-US" dirty="0" err="1"/>
              <a:t>blanditiis</a:t>
            </a:r>
            <a:r>
              <a:rPr lang="en-US" dirty="0"/>
              <a:t> </a:t>
            </a:r>
            <a:r>
              <a:rPr lang="en-US" dirty="0" err="1"/>
              <a:t>praesentium</a:t>
            </a:r>
            <a:r>
              <a:rPr lang="en-US" dirty="0"/>
              <a:t> </a:t>
            </a:r>
            <a:r>
              <a:rPr lang="en-US" dirty="0" err="1"/>
              <a:t>voluptatum</a:t>
            </a:r>
            <a:endParaRPr lang="en-US" dirty="0"/>
          </a:p>
          <a:p>
            <a:pPr lvl="0"/>
            <a:endParaRPr lang="en-US" dirty="0"/>
          </a:p>
          <a:p>
            <a:pPr lvl="0"/>
            <a:r>
              <a:rPr lang="en-US" dirty="0"/>
              <a:t>Nam libero tempore, cum </a:t>
            </a:r>
            <a:r>
              <a:rPr lang="en-US" dirty="0" err="1"/>
              <a:t>soluta</a:t>
            </a:r>
            <a:r>
              <a:rPr lang="en-US" dirty="0"/>
              <a:t> nobis </a:t>
            </a:r>
            <a:r>
              <a:rPr lang="en-US" dirty="0" err="1"/>
              <a:t>est</a:t>
            </a:r>
            <a:r>
              <a:rPr lang="en-US" dirty="0"/>
              <a:t> </a:t>
            </a:r>
            <a:r>
              <a:rPr lang="en-US" dirty="0" err="1"/>
              <a:t>eligendi</a:t>
            </a:r>
            <a:r>
              <a:rPr lang="en-US" dirty="0"/>
              <a:t> </a:t>
            </a:r>
            <a:r>
              <a:rPr lang="en-US" dirty="0" err="1"/>
              <a:t>optio</a:t>
            </a:r>
            <a:r>
              <a:rPr lang="en-US" dirty="0"/>
              <a:t> </a:t>
            </a:r>
            <a:r>
              <a:rPr lang="en-US" dirty="0" err="1"/>
              <a:t>cumque</a:t>
            </a:r>
            <a:r>
              <a:rPr lang="en-US" dirty="0"/>
              <a:t> nihil</a:t>
            </a:r>
          </a:p>
          <a:p>
            <a:pPr lvl="0"/>
            <a:endParaRPr lang="en-US" dirty="0"/>
          </a:p>
        </p:txBody>
      </p:sp>
      <p:sp>
        <p:nvSpPr>
          <p:cNvPr id="6" name="Text Placeholder 5">
            <a:extLst>
              <a:ext uri="{FF2B5EF4-FFF2-40B4-BE49-F238E27FC236}">
                <a16:creationId xmlns:a16="http://schemas.microsoft.com/office/drawing/2014/main" id="{9224CFEF-4470-B34E-AE94-C63FD6B68FCC}"/>
              </a:ext>
            </a:extLst>
          </p:cNvPr>
          <p:cNvSpPr>
            <a:spLocks noGrp="1"/>
          </p:cNvSpPr>
          <p:nvPr>
            <p:ph type="body" sz="quarter" idx="15" hasCustomPrompt="1"/>
          </p:nvPr>
        </p:nvSpPr>
        <p:spPr>
          <a:xfrm>
            <a:off x="1654175" y="1784393"/>
            <a:ext cx="8426450" cy="810948"/>
          </a:xfrm>
        </p:spPr>
        <p:txBody>
          <a:bodyPr lIns="0" tIns="0" rIns="0" bIns="0" anchor="t" anchorCtr="0">
            <a:normAutofit/>
          </a:bodyPr>
          <a:lstStyle>
            <a:lvl1pPr marL="0" indent="0">
              <a:lnSpc>
                <a:spcPct val="120000"/>
              </a:lnSpc>
              <a:buNone/>
              <a:defRPr sz="2200" b="0">
                <a:solidFill>
                  <a:srgbClr val="323C4B"/>
                </a:solidFill>
              </a:defRPr>
            </a:lvl1pPr>
          </a:lstStyle>
          <a:p>
            <a:pPr lvl="0"/>
            <a:r>
              <a:rPr lang="en-US" dirty="0"/>
              <a:t>Ut </a:t>
            </a:r>
            <a:r>
              <a:rPr lang="en-US" dirty="0" err="1"/>
              <a:t>nisl</a:t>
            </a:r>
            <a:r>
              <a:rPr lang="en-US" dirty="0"/>
              <a:t> </a:t>
            </a:r>
            <a:r>
              <a:rPr lang="en-US" dirty="0" err="1"/>
              <a:t>turpis</a:t>
            </a:r>
            <a:r>
              <a:rPr lang="en-US" dirty="0"/>
              <a:t>, </a:t>
            </a:r>
            <a:r>
              <a:rPr lang="en-US" dirty="0" err="1"/>
              <a:t>aliquam</a:t>
            </a:r>
            <a:r>
              <a:rPr lang="en-US" dirty="0"/>
              <a:t> </a:t>
            </a:r>
            <a:r>
              <a:rPr lang="en-US" dirty="0" err="1"/>
              <a:t>nec</a:t>
            </a:r>
            <a:r>
              <a:rPr lang="en-US" dirty="0"/>
              <a:t> tempus </a:t>
            </a:r>
            <a:r>
              <a:rPr lang="en-US" dirty="0" err="1"/>
              <a:t>sodales</a:t>
            </a:r>
            <a:r>
              <a:rPr lang="en-US" dirty="0"/>
              <a:t>, </a:t>
            </a:r>
            <a:r>
              <a:rPr lang="en-US" dirty="0" err="1"/>
              <a:t>aliquet</a:t>
            </a:r>
            <a:r>
              <a:rPr lang="en-US" dirty="0"/>
              <a:t> sit </a:t>
            </a:r>
            <a:r>
              <a:rPr lang="en-US" dirty="0" err="1"/>
              <a:t>amet</a:t>
            </a:r>
            <a:r>
              <a:rPr lang="en-US" dirty="0"/>
              <a:t> </a:t>
            </a:r>
            <a:r>
              <a:rPr lang="en-US" dirty="0" err="1"/>
              <a:t>nulla</a:t>
            </a:r>
            <a:r>
              <a:rPr lang="en-US" dirty="0"/>
              <a:t>. </a:t>
            </a:r>
            <a:r>
              <a:rPr lang="en-US" dirty="0" err="1"/>
              <a:t>Phasellus</a:t>
            </a:r>
            <a:r>
              <a:rPr lang="en-US" dirty="0"/>
              <a:t> </a:t>
            </a:r>
            <a:r>
              <a:rPr lang="en-US" dirty="0" err="1"/>
              <a:t>hendrerit</a:t>
            </a:r>
            <a:r>
              <a:rPr lang="en-US" dirty="0"/>
              <a:t>, </a:t>
            </a:r>
            <a:r>
              <a:rPr lang="en-US" dirty="0" err="1"/>
              <a:t>elit</a:t>
            </a:r>
            <a:r>
              <a:rPr lang="en-US" dirty="0"/>
              <a:t> </a:t>
            </a:r>
            <a:r>
              <a:rPr lang="en-US" dirty="0" err="1"/>
              <a:t>sed</a:t>
            </a:r>
            <a:r>
              <a:rPr lang="en-US" dirty="0"/>
              <a:t> convallis semper, mi </a:t>
            </a:r>
            <a:r>
              <a:rPr lang="en-US" dirty="0" err="1"/>
              <a:t>eros</a:t>
            </a:r>
            <a:r>
              <a:rPr lang="en-US" dirty="0"/>
              <a:t> </a:t>
            </a:r>
            <a:r>
              <a:rPr lang="en-US" dirty="0" err="1"/>
              <a:t>tempor</a:t>
            </a:r>
            <a:endParaRPr lang="en-US"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6571647" y="3450071"/>
            <a:ext cx="3517200" cy="2906277"/>
          </a:xfrm>
        </p:spPr>
        <p:txBody>
          <a:bodyPr lIns="0" tIns="0" rIns="0" bIns="0">
            <a:noAutofit/>
          </a:bodyPr>
          <a:lstStyle>
            <a:lvl1pPr marL="0" indent="0">
              <a:lnSpc>
                <a:spcPct val="150000"/>
              </a:lnSpc>
              <a:buNone/>
              <a:defRPr sz="16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At </a:t>
            </a:r>
            <a:r>
              <a:rPr lang="en-US" dirty="0" err="1"/>
              <a:t>vero</a:t>
            </a:r>
            <a:r>
              <a:rPr lang="en-US" dirty="0"/>
              <a:t> </a:t>
            </a:r>
            <a:r>
              <a:rPr lang="en-US" dirty="0" err="1"/>
              <a:t>eos</a:t>
            </a:r>
            <a:r>
              <a:rPr lang="en-US" dirty="0"/>
              <a:t> et </a:t>
            </a:r>
            <a:r>
              <a:rPr lang="en-US" dirty="0" err="1"/>
              <a:t>accusamus</a:t>
            </a:r>
            <a:r>
              <a:rPr lang="en-US" dirty="0"/>
              <a:t> et </a:t>
            </a:r>
            <a:r>
              <a:rPr lang="en-US" dirty="0" err="1"/>
              <a:t>iusto</a:t>
            </a:r>
            <a:r>
              <a:rPr lang="en-US" dirty="0"/>
              <a:t> </a:t>
            </a:r>
            <a:r>
              <a:rPr lang="en-US" dirty="0" err="1"/>
              <a:t>odio</a:t>
            </a:r>
            <a:r>
              <a:rPr lang="en-US" dirty="0"/>
              <a:t> </a:t>
            </a:r>
            <a:r>
              <a:rPr lang="en-US" dirty="0" err="1"/>
              <a:t>ducimus</a:t>
            </a:r>
            <a:r>
              <a:rPr lang="en-US" dirty="0"/>
              <a:t> qui </a:t>
            </a:r>
            <a:r>
              <a:rPr lang="en-US" dirty="0" err="1"/>
              <a:t>blanditiis</a:t>
            </a:r>
            <a:r>
              <a:rPr lang="en-US" dirty="0"/>
              <a:t> </a:t>
            </a:r>
            <a:r>
              <a:rPr lang="en-US" dirty="0" err="1"/>
              <a:t>praesentium</a:t>
            </a:r>
            <a:r>
              <a:rPr lang="en-US" dirty="0"/>
              <a:t> </a:t>
            </a:r>
            <a:r>
              <a:rPr lang="en-US" dirty="0" err="1"/>
              <a:t>voluptatum</a:t>
            </a:r>
            <a:endParaRPr lang="en-US" dirty="0"/>
          </a:p>
          <a:p>
            <a:pPr lvl="0"/>
            <a:endParaRPr lang="en-US" dirty="0"/>
          </a:p>
          <a:p>
            <a:pPr lvl="0"/>
            <a:r>
              <a:rPr lang="en-US" dirty="0"/>
              <a:t>Nam libero tempore, cum </a:t>
            </a:r>
            <a:r>
              <a:rPr lang="en-US" dirty="0" err="1"/>
              <a:t>soluta</a:t>
            </a:r>
            <a:r>
              <a:rPr lang="en-US" dirty="0"/>
              <a:t> nobis </a:t>
            </a:r>
            <a:r>
              <a:rPr lang="en-US" dirty="0" err="1"/>
              <a:t>est</a:t>
            </a:r>
            <a:r>
              <a:rPr lang="en-US" dirty="0"/>
              <a:t> </a:t>
            </a:r>
            <a:r>
              <a:rPr lang="en-US" dirty="0" err="1"/>
              <a:t>eligendi</a:t>
            </a:r>
            <a:r>
              <a:rPr lang="en-US" dirty="0"/>
              <a:t> </a:t>
            </a:r>
            <a:r>
              <a:rPr lang="en-US" dirty="0" err="1"/>
              <a:t>optio</a:t>
            </a:r>
            <a:r>
              <a:rPr lang="en-US" dirty="0"/>
              <a:t> </a:t>
            </a:r>
            <a:r>
              <a:rPr lang="en-US" dirty="0" err="1"/>
              <a:t>cumque</a:t>
            </a:r>
            <a:r>
              <a:rPr lang="en-US" dirty="0"/>
              <a:t> nihil</a:t>
            </a:r>
          </a:p>
          <a:p>
            <a:pPr lvl="0"/>
            <a:endParaRPr lang="en-US" dirty="0"/>
          </a:p>
          <a:p>
            <a:pPr lvl="0"/>
            <a:endParaRPr lang="en-US" dirty="0"/>
          </a:p>
          <a:p>
            <a:pPr lvl="0"/>
            <a:endParaRPr lang="en-US" dirty="0"/>
          </a:p>
        </p:txBody>
      </p:sp>
      <p:grpSp>
        <p:nvGrpSpPr>
          <p:cNvPr id="17" name="Group 16">
            <a:extLst>
              <a:ext uri="{FF2B5EF4-FFF2-40B4-BE49-F238E27FC236}">
                <a16:creationId xmlns:a16="http://schemas.microsoft.com/office/drawing/2014/main" id="{BB92942E-4401-EA41-8B0E-AAD5C0A62B96}"/>
              </a:ext>
            </a:extLst>
          </p:cNvPr>
          <p:cNvGrpSpPr/>
          <p:nvPr userDrawn="1"/>
        </p:nvGrpSpPr>
        <p:grpSpPr>
          <a:xfrm>
            <a:off x="990671" y="3468361"/>
            <a:ext cx="444135" cy="461665"/>
            <a:chOff x="6384690" y="3035488"/>
            <a:chExt cx="505968" cy="525938"/>
          </a:xfrm>
        </p:grpSpPr>
        <p:sp>
          <p:nvSpPr>
            <p:cNvPr id="18" name="Oval 17">
              <a:extLst>
                <a:ext uri="{FF2B5EF4-FFF2-40B4-BE49-F238E27FC236}">
                  <a16:creationId xmlns:a16="http://schemas.microsoft.com/office/drawing/2014/main" id="{1F978617-573F-4B4F-9F58-25CC8BBD5E48}"/>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0" name="ZoneTexte 4">
              <a:extLst>
                <a:ext uri="{FF2B5EF4-FFF2-40B4-BE49-F238E27FC236}">
                  <a16:creationId xmlns:a16="http://schemas.microsoft.com/office/drawing/2014/main" id="{6A376CCA-E437-6C4C-ACBF-7A5EBFAB02F1}"/>
                </a:ext>
              </a:extLst>
            </p:cNvPr>
            <p:cNvSpPr txBox="1"/>
            <p:nvPr/>
          </p:nvSpPr>
          <p:spPr>
            <a:xfrm>
              <a:off x="6429452"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1</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1" name="Group 3">
            <a:extLst>
              <a:ext uri="{FF2B5EF4-FFF2-40B4-BE49-F238E27FC236}">
                <a16:creationId xmlns:a16="http://schemas.microsoft.com/office/drawing/2014/main" id="{826582D7-C12B-6947-B73F-68E7071D2303}"/>
              </a:ext>
            </a:extLst>
          </p:cNvPr>
          <p:cNvGrpSpPr/>
          <p:nvPr userDrawn="1"/>
        </p:nvGrpSpPr>
        <p:grpSpPr>
          <a:xfrm>
            <a:off x="990671" y="5242740"/>
            <a:ext cx="444135" cy="461665"/>
            <a:chOff x="6384690" y="3035488"/>
            <a:chExt cx="505968" cy="525938"/>
          </a:xfrm>
        </p:grpSpPr>
        <p:sp>
          <p:nvSpPr>
            <p:cNvPr id="22" name="Oval 27">
              <a:extLst>
                <a:ext uri="{FF2B5EF4-FFF2-40B4-BE49-F238E27FC236}">
                  <a16:creationId xmlns:a16="http://schemas.microsoft.com/office/drawing/2014/main" id="{94A808BD-18F6-1643-85CE-87E47EC59FA0}"/>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3" name="ZoneTexte 4">
              <a:extLst>
                <a:ext uri="{FF2B5EF4-FFF2-40B4-BE49-F238E27FC236}">
                  <a16:creationId xmlns:a16="http://schemas.microsoft.com/office/drawing/2014/main" id="{94BDE506-3212-0C4E-9A1A-BB2DE02A8A6A}"/>
                </a:ext>
              </a:extLst>
            </p:cNvPr>
            <p:cNvSpPr txBox="1"/>
            <p:nvPr/>
          </p:nvSpPr>
          <p:spPr>
            <a:xfrm>
              <a:off x="6439869"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2</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6" name="Group 3">
            <a:extLst>
              <a:ext uri="{FF2B5EF4-FFF2-40B4-BE49-F238E27FC236}">
                <a16:creationId xmlns:a16="http://schemas.microsoft.com/office/drawing/2014/main" id="{7DC3B851-4B96-4247-B676-3C76609A7C97}"/>
              </a:ext>
            </a:extLst>
          </p:cNvPr>
          <p:cNvGrpSpPr/>
          <p:nvPr userDrawn="1"/>
        </p:nvGrpSpPr>
        <p:grpSpPr>
          <a:xfrm>
            <a:off x="5829371" y="3454969"/>
            <a:ext cx="444135" cy="461665"/>
            <a:chOff x="6384690" y="3035488"/>
            <a:chExt cx="505968" cy="525938"/>
          </a:xfrm>
        </p:grpSpPr>
        <p:sp>
          <p:nvSpPr>
            <p:cNvPr id="28" name="Oval 27">
              <a:extLst>
                <a:ext uri="{FF2B5EF4-FFF2-40B4-BE49-F238E27FC236}">
                  <a16:creationId xmlns:a16="http://schemas.microsoft.com/office/drawing/2014/main" id="{083E95DA-81F7-D740-90B8-3AF9B405D3A2}"/>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30" name="ZoneTexte 4">
              <a:extLst>
                <a:ext uri="{FF2B5EF4-FFF2-40B4-BE49-F238E27FC236}">
                  <a16:creationId xmlns:a16="http://schemas.microsoft.com/office/drawing/2014/main" id="{A9064937-C6F9-314D-BAE8-67CFAFA79367}"/>
                </a:ext>
              </a:extLst>
            </p:cNvPr>
            <p:cNvSpPr txBox="1"/>
            <p:nvPr/>
          </p:nvSpPr>
          <p:spPr>
            <a:xfrm>
              <a:off x="6439869"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3</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32" name="Group 3">
            <a:extLst>
              <a:ext uri="{FF2B5EF4-FFF2-40B4-BE49-F238E27FC236}">
                <a16:creationId xmlns:a16="http://schemas.microsoft.com/office/drawing/2014/main" id="{4B8507FE-DF89-C641-ADA4-D3515A3B97F1}"/>
              </a:ext>
            </a:extLst>
          </p:cNvPr>
          <p:cNvGrpSpPr/>
          <p:nvPr userDrawn="1"/>
        </p:nvGrpSpPr>
        <p:grpSpPr>
          <a:xfrm>
            <a:off x="5829371" y="5238491"/>
            <a:ext cx="444135" cy="461665"/>
            <a:chOff x="6384690" y="3035488"/>
            <a:chExt cx="505968" cy="525938"/>
          </a:xfrm>
        </p:grpSpPr>
        <p:sp>
          <p:nvSpPr>
            <p:cNvPr id="33" name="Oval 27">
              <a:extLst>
                <a:ext uri="{FF2B5EF4-FFF2-40B4-BE49-F238E27FC236}">
                  <a16:creationId xmlns:a16="http://schemas.microsoft.com/office/drawing/2014/main" id="{5E82E806-26C4-6D4B-ACFA-9F289999A2F7}"/>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34" name="ZoneTexte 4">
              <a:extLst>
                <a:ext uri="{FF2B5EF4-FFF2-40B4-BE49-F238E27FC236}">
                  <a16:creationId xmlns:a16="http://schemas.microsoft.com/office/drawing/2014/main" id="{99D10D25-93CE-4644-8687-793DA581ACC3}"/>
                </a:ext>
              </a:extLst>
            </p:cNvPr>
            <p:cNvSpPr txBox="1"/>
            <p:nvPr/>
          </p:nvSpPr>
          <p:spPr>
            <a:xfrm>
              <a:off x="6429452"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4</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
        <p:nvSpPr>
          <p:cNvPr id="27" name="Espace réservé du numéro de diapositive 3">
            <a:extLst>
              <a:ext uri="{FF2B5EF4-FFF2-40B4-BE49-F238E27FC236}">
                <a16:creationId xmlns:a16="http://schemas.microsoft.com/office/drawing/2014/main" id="{7EAB8630-3BFA-4F0D-9647-47CEF7A67624}"/>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35" name="Group 34">
            <a:extLst>
              <a:ext uri="{FF2B5EF4-FFF2-40B4-BE49-F238E27FC236}">
                <a16:creationId xmlns:a16="http://schemas.microsoft.com/office/drawing/2014/main" id="{741CF7A2-CC09-4249-AC37-279C61383E7E}"/>
              </a:ext>
            </a:extLst>
          </p:cNvPr>
          <p:cNvGrpSpPr/>
          <p:nvPr userDrawn="1"/>
        </p:nvGrpSpPr>
        <p:grpSpPr>
          <a:xfrm>
            <a:off x="117512" y="-1"/>
            <a:ext cx="1431851" cy="1080655"/>
            <a:chOff x="117512" y="-1"/>
            <a:chExt cx="1431851" cy="1080655"/>
          </a:xfrm>
        </p:grpSpPr>
        <p:sp>
          <p:nvSpPr>
            <p:cNvPr id="36" name="Rectangle 35">
              <a:extLst>
                <a:ext uri="{FF2B5EF4-FFF2-40B4-BE49-F238E27FC236}">
                  <a16:creationId xmlns:a16="http://schemas.microsoft.com/office/drawing/2014/main" id="{40816921-2664-4E9D-858D-D9C7869522E1}"/>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extLst>
                <a:ext uri="{FF2B5EF4-FFF2-40B4-BE49-F238E27FC236}">
                  <a16:creationId xmlns:a16="http://schemas.microsoft.com/office/drawing/2014/main" id="{6C6CC97B-FDC0-425F-A9D7-81B56E215EF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2319858390"/>
      </p:ext>
    </p:extLst>
  </p:cSld>
  <p:clrMapOvr>
    <a:masterClrMapping/>
  </p:clrMapOvr>
  <p:extLst>
    <p:ext uri="{DCECCB84-F9BA-43D5-87BE-67443E8EF086}">
      <p15:sldGuideLst xmlns:p15="http://schemas.microsoft.com/office/powerpoint/2012/main">
        <p15:guide id="1" orient="horz" pos="2387">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59">
          <p15:clr>
            <a:srgbClr val="FBAE40"/>
          </p15:clr>
        </p15:guide>
        <p15:guide id="11" orient="horz" pos="3181">
          <p15:clr>
            <a:srgbClr val="FBAE40"/>
          </p15:clr>
        </p15:guide>
        <p15:guide id="12" pos="597">
          <p15:clr>
            <a:srgbClr val="FBAE40"/>
          </p15:clr>
        </p15:guide>
        <p15:guide id="13" pos="3659">
          <p15:clr>
            <a:srgbClr val="FBAE40"/>
          </p15:clr>
        </p15:guide>
        <p15:guide id="14" orient="horz" pos="352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4-1_ 3 NUMBER PAGES + IMAGE TOP">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4915582B-D1E0-43AD-AEED-3B124C43687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205040" cy="3290638"/>
          </a:xfrm>
          <a:prstGeom prst="rect">
            <a:avLst/>
          </a:prstGeom>
        </p:spPr>
      </p:pic>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717333" y="4893375"/>
            <a:ext cx="3060000" cy="1446181"/>
          </a:xfrm>
        </p:spPr>
        <p:txBody>
          <a:bodyPr lIns="0" tIns="0" rIns="0" bIns="0" anchor="t" anchorCtr="0">
            <a:noAutofit/>
          </a:bodyPr>
          <a:lstStyle>
            <a:lvl1pPr marL="0" indent="0" algn="ctr">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4532259" y="4893375"/>
            <a:ext cx="3060000" cy="1432171"/>
          </a:xfrm>
        </p:spPr>
        <p:txBody>
          <a:bodyPr lIns="0" tIns="0" rIns="0" bIns="0">
            <a:noAutofit/>
          </a:bodyPr>
          <a:lstStyle>
            <a:lvl1pPr marL="0" indent="0" algn="ctr">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8334741" y="4869723"/>
            <a:ext cx="3060000" cy="1469833"/>
          </a:xfrm>
        </p:spPr>
        <p:txBody>
          <a:bodyPr lIns="0" tIns="0" rIns="0" bIns="0">
            <a:noAutofit/>
          </a:bodyPr>
          <a:lstStyle>
            <a:lvl1pPr marL="0" indent="0" algn="ctr">
              <a:lnSpc>
                <a:spcPct val="15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14" name="Text Placeholder 13">
            <a:extLst>
              <a:ext uri="{FF2B5EF4-FFF2-40B4-BE49-F238E27FC236}">
                <a16:creationId xmlns:a16="http://schemas.microsoft.com/office/drawing/2014/main" id="{6B71A9AA-75CE-8241-A6B0-8030017C0FBD}"/>
              </a:ext>
            </a:extLst>
          </p:cNvPr>
          <p:cNvSpPr>
            <a:spLocks noGrp="1"/>
          </p:cNvSpPr>
          <p:nvPr>
            <p:ph type="body" sz="quarter" idx="21" hasCustomPrompt="1"/>
          </p:nvPr>
        </p:nvSpPr>
        <p:spPr>
          <a:xfrm>
            <a:off x="717333" y="4455240"/>
            <a:ext cx="3060000" cy="219814"/>
          </a:xfrm>
        </p:spPr>
        <p:txBody>
          <a:bodyPr lIns="0" tIns="0" rIns="0" bIns="0" anchor="t" anchorCtr="0">
            <a:noAutofit/>
          </a:bodyPr>
          <a:lstStyle>
            <a:lvl1pPr marL="0" indent="0" algn="ctr">
              <a:buNone/>
              <a:defRPr sz="2000" b="1" cap="all" baseline="0">
                <a:solidFill>
                  <a:srgbClr val="323C4B"/>
                </a:solidFill>
              </a:defRPr>
            </a:lvl1pPr>
            <a:lvl2pPr>
              <a:defRPr sz="2400"/>
            </a:lvl2pPr>
            <a:lvl3pPr>
              <a:defRPr sz="2400"/>
            </a:lvl3pPr>
            <a:lvl4pPr>
              <a:defRPr sz="2400"/>
            </a:lvl4pPr>
            <a:lvl5pPr>
              <a:defRPr sz="2400"/>
            </a:lvl5pPr>
          </a:lstStyle>
          <a:p>
            <a:pPr lvl="0"/>
            <a:r>
              <a:rPr lang="en-US" dirty="0"/>
              <a:t>MESSAGES</a:t>
            </a:r>
          </a:p>
        </p:txBody>
      </p:sp>
      <p:sp>
        <p:nvSpPr>
          <p:cNvPr id="19" name="Text Placeholder 18">
            <a:extLst>
              <a:ext uri="{FF2B5EF4-FFF2-40B4-BE49-F238E27FC236}">
                <a16:creationId xmlns:a16="http://schemas.microsoft.com/office/drawing/2014/main" id="{18C63D3C-1A3E-934C-A4AD-1735E37E9109}"/>
              </a:ext>
            </a:extLst>
          </p:cNvPr>
          <p:cNvSpPr>
            <a:spLocks noGrp="1"/>
          </p:cNvSpPr>
          <p:nvPr>
            <p:ph type="body" sz="quarter" idx="22" hasCustomPrompt="1"/>
          </p:nvPr>
        </p:nvSpPr>
        <p:spPr>
          <a:xfrm>
            <a:off x="4532259" y="4455240"/>
            <a:ext cx="3060000" cy="220109"/>
          </a:xfrm>
        </p:spPr>
        <p:txBody>
          <a:bodyPr lIns="0" tIns="0" rIns="0" bIns="0" anchor="t" anchorCtr="0">
            <a:normAutofit/>
          </a:bodyPr>
          <a:lstStyle>
            <a:lvl1pPr marL="0" indent="0" algn="ctr">
              <a:buNone/>
              <a:defRPr sz="2000" b="1" cap="all" baseline="0">
                <a:solidFill>
                  <a:srgbClr val="323C4B"/>
                </a:solidFill>
              </a:defRPr>
            </a:lvl1pPr>
          </a:lstStyle>
          <a:p>
            <a:pPr lvl="0"/>
            <a:r>
              <a:rPr lang="en-US" dirty="0"/>
              <a:t>MESSAGES </a:t>
            </a:r>
            <a:endParaRPr lang="fr-CA" dirty="0"/>
          </a:p>
        </p:txBody>
      </p:sp>
      <p:sp>
        <p:nvSpPr>
          <p:cNvPr id="24" name="Text Placeholder 23">
            <a:extLst>
              <a:ext uri="{FF2B5EF4-FFF2-40B4-BE49-F238E27FC236}">
                <a16:creationId xmlns:a16="http://schemas.microsoft.com/office/drawing/2014/main" id="{0136058A-730E-534E-A21F-CA1EAA2D0580}"/>
              </a:ext>
            </a:extLst>
          </p:cNvPr>
          <p:cNvSpPr>
            <a:spLocks noGrp="1"/>
          </p:cNvSpPr>
          <p:nvPr>
            <p:ph type="body" sz="quarter" idx="23" hasCustomPrompt="1"/>
          </p:nvPr>
        </p:nvSpPr>
        <p:spPr>
          <a:xfrm>
            <a:off x="8334741" y="4455242"/>
            <a:ext cx="3060000" cy="219814"/>
          </a:xfrm>
        </p:spPr>
        <p:txBody>
          <a:bodyPr lIns="0" tIns="0" rIns="0" bIns="0" anchor="t" anchorCtr="0">
            <a:normAutofit/>
          </a:bodyPr>
          <a:lstStyle>
            <a:lvl1pPr marL="0" indent="0" algn="ctr">
              <a:buNone/>
              <a:defRPr sz="2000" b="1" cap="all" baseline="0">
                <a:solidFill>
                  <a:srgbClr val="323C4B"/>
                </a:solidFill>
              </a:defRPr>
            </a:lvl1pPr>
          </a:lstStyle>
          <a:p>
            <a:pPr lvl="0"/>
            <a:r>
              <a:rPr lang="en-US" dirty="0"/>
              <a:t>MESSAGES</a:t>
            </a:r>
          </a:p>
        </p:txBody>
      </p:sp>
      <p:grpSp>
        <p:nvGrpSpPr>
          <p:cNvPr id="18" name="Group 3">
            <a:extLst>
              <a:ext uri="{FF2B5EF4-FFF2-40B4-BE49-F238E27FC236}">
                <a16:creationId xmlns:a16="http://schemas.microsoft.com/office/drawing/2014/main" id="{B4CF494E-2463-304A-AC47-A5B99FB202F1}"/>
              </a:ext>
            </a:extLst>
          </p:cNvPr>
          <p:cNvGrpSpPr/>
          <p:nvPr userDrawn="1"/>
        </p:nvGrpSpPr>
        <p:grpSpPr>
          <a:xfrm>
            <a:off x="2025266" y="3598788"/>
            <a:ext cx="444135" cy="461665"/>
            <a:chOff x="6384690" y="3035488"/>
            <a:chExt cx="505968" cy="525938"/>
          </a:xfrm>
        </p:grpSpPr>
        <p:sp>
          <p:nvSpPr>
            <p:cNvPr id="20" name="Oval 27">
              <a:extLst>
                <a:ext uri="{FF2B5EF4-FFF2-40B4-BE49-F238E27FC236}">
                  <a16:creationId xmlns:a16="http://schemas.microsoft.com/office/drawing/2014/main" id="{20FA3CA8-1618-BF40-9FA6-22E097CA3A8A}"/>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1" name="ZoneTexte 4">
              <a:extLst>
                <a:ext uri="{FF2B5EF4-FFF2-40B4-BE49-F238E27FC236}">
                  <a16:creationId xmlns:a16="http://schemas.microsoft.com/office/drawing/2014/main" id="{06B2A4E8-D64C-204E-8EEF-64C39370A78B}"/>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1</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2" name="Group 3">
            <a:extLst>
              <a:ext uri="{FF2B5EF4-FFF2-40B4-BE49-F238E27FC236}">
                <a16:creationId xmlns:a16="http://schemas.microsoft.com/office/drawing/2014/main" id="{C401A2A4-FCFE-9F47-B0D2-042AD48375F3}"/>
              </a:ext>
            </a:extLst>
          </p:cNvPr>
          <p:cNvGrpSpPr/>
          <p:nvPr userDrawn="1"/>
        </p:nvGrpSpPr>
        <p:grpSpPr>
          <a:xfrm>
            <a:off x="5840192" y="3598788"/>
            <a:ext cx="444135" cy="461665"/>
            <a:chOff x="6384690" y="3035488"/>
            <a:chExt cx="505968" cy="525938"/>
          </a:xfrm>
        </p:grpSpPr>
        <p:sp>
          <p:nvSpPr>
            <p:cNvPr id="23" name="Oval 27">
              <a:extLst>
                <a:ext uri="{FF2B5EF4-FFF2-40B4-BE49-F238E27FC236}">
                  <a16:creationId xmlns:a16="http://schemas.microsoft.com/office/drawing/2014/main" id="{44E90B02-0E39-3043-ADC5-322083595285}"/>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6" name="ZoneTexte 4">
              <a:extLst>
                <a:ext uri="{FF2B5EF4-FFF2-40B4-BE49-F238E27FC236}">
                  <a16:creationId xmlns:a16="http://schemas.microsoft.com/office/drawing/2014/main" id="{461909B8-BC81-4849-BEB6-B331077868DD}"/>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2</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8" name="Group 3">
            <a:extLst>
              <a:ext uri="{FF2B5EF4-FFF2-40B4-BE49-F238E27FC236}">
                <a16:creationId xmlns:a16="http://schemas.microsoft.com/office/drawing/2014/main" id="{45F6EF01-8480-9848-B4A9-B9494DAA77CF}"/>
              </a:ext>
            </a:extLst>
          </p:cNvPr>
          <p:cNvGrpSpPr/>
          <p:nvPr userDrawn="1"/>
        </p:nvGrpSpPr>
        <p:grpSpPr>
          <a:xfrm>
            <a:off x="9642674" y="3598788"/>
            <a:ext cx="444135" cy="461665"/>
            <a:chOff x="6384690" y="3035488"/>
            <a:chExt cx="505968" cy="525938"/>
          </a:xfrm>
        </p:grpSpPr>
        <p:sp>
          <p:nvSpPr>
            <p:cNvPr id="30" name="Oval 27">
              <a:extLst>
                <a:ext uri="{FF2B5EF4-FFF2-40B4-BE49-F238E27FC236}">
                  <a16:creationId xmlns:a16="http://schemas.microsoft.com/office/drawing/2014/main" id="{BD9704E6-0A36-284E-8690-B422F1227975}"/>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32" name="ZoneTexte 4">
              <a:extLst>
                <a:ext uri="{FF2B5EF4-FFF2-40B4-BE49-F238E27FC236}">
                  <a16:creationId xmlns:a16="http://schemas.microsoft.com/office/drawing/2014/main" id="{0C0602E6-53CA-9541-9545-7FAC18B915B6}"/>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3</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
        <p:nvSpPr>
          <p:cNvPr id="33" name="Espace réservé du numéro de diapositive 3">
            <a:extLst>
              <a:ext uri="{FF2B5EF4-FFF2-40B4-BE49-F238E27FC236}">
                <a16:creationId xmlns:a16="http://schemas.microsoft.com/office/drawing/2014/main" id="{7CB261A9-0418-4C77-90C8-A293EE04173D}"/>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36" name="Group 35">
            <a:extLst>
              <a:ext uri="{FF2B5EF4-FFF2-40B4-BE49-F238E27FC236}">
                <a16:creationId xmlns:a16="http://schemas.microsoft.com/office/drawing/2014/main" id="{9506EE81-08B1-4DAD-A2A8-6D41FDC630A9}"/>
              </a:ext>
            </a:extLst>
          </p:cNvPr>
          <p:cNvGrpSpPr/>
          <p:nvPr userDrawn="1"/>
        </p:nvGrpSpPr>
        <p:grpSpPr>
          <a:xfrm>
            <a:off x="117512" y="-1"/>
            <a:ext cx="1431851" cy="1080655"/>
            <a:chOff x="117512" y="-1"/>
            <a:chExt cx="1431851" cy="1080655"/>
          </a:xfrm>
        </p:grpSpPr>
        <p:sp>
          <p:nvSpPr>
            <p:cNvPr id="37" name="Rectangle 36">
              <a:extLst>
                <a:ext uri="{FF2B5EF4-FFF2-40B4-BE49-F238E27FC236}">
                  <a16:creationId xmlns:a16="http://schemas.microsoft.com/office/drawing/2014/main" id="{A80089F7-4F9E-41C7-B4E3-51E972B0EB52}"/>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6C770F8D-97EC-47C7-AA2C-32057DF4384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40" name="Rectangle 39">
            <a:extLst>
              <a:ext uri="{FF2B5EF4-FFF2-40B4-BE49-F238E27FC236}">
                <a16:creationId xmlns:a16="http://schemas.microsoft.com/office/drawing/2014/main" id="{0B37EC72-8B5E-41E8-AE85-C086F5F76010}"/>
              </a:ext>
            </a:extLst>
          </p:cNvPr>
          <p:cNvSpPr/>
          <p:nvPr userDrawn="1"/>
        </p:nvSpPr>
        <p:spPr>
          <a:xfrm>
            <a:off x="4532259" y="1238819"/>
            <a:ext cx="4615273" cy="1780152"/>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chemeClr val="tx1"/>
              </a:solidFill>
            </a:endParaRPr>
          </a:p>
        </p:txBody>
      </p:sp>
      <p:pic>
        <p:nvPicPr>
          <p:cNvPr id="27" name="Picture 26">
            <a:extLst>
              <a:ext uri="{FF2B5EF4-FFF2-40B4-BE49-F238E27FC236}">
                <a16:creationId xmlns:a16="http://schemas.microsoft.com/office/drawing/2014/main" id="{57523D10-280B-40E6-8E45-83F0EA04A654}"/>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6513163" y="-479514"/>
            <a:ext cx="5699417" cy="3770153"/>
          </a:xfrm>
          <a:prstGeom prst="rect">
            <a:avLst/>
          </a:prstGeom>
        </p:spPr>
      </p:pic>
      <p:sp>
        <p:nvSpPr>
          <p:cNvPr id="41" name="Text Placeholder 11">
            <a:extLst>
              <a:ext uri="{FF2B5EF4-FFF2-40B4-BE49-F238E27FC236}">
                <a16:creationId xmlns:a16="http://schemas.microsoft.com/office/drawing/2014/main" id="{866AB3F9-7DC2-4C3B-BA3C-F502C24F5D38}"/>
              </a:ext>
            </a:extLst>
          </p:cNvPr>
          <p:cNvSpPr>
            <a:spLocks noGrp="1"/>
          </p:cNvSpPr>
          <p:nvPr>
            <p:ph type="body" sz="quarter" idx="13" hasCustomPrompt="1"/>
          </p:nvPr>
        </p:nvSpPr>
        <p:spPr>
          <a:xfrm>
            <a:off x="4583262" y="1423025"/>
            <a:ext cx="3402130" cy="1257408"/>
          </a:xfrm>
        </p:spPr>
        <p:txBody>
          <a:bodyPr lIns="180000" tIns="0" rIns="180000" bIns="0" anchor="t" anchorCtr="0">
            <a:noAutofit/>
          </a:bodyPr>
          <a:lstStyle>
            <a:lvl1pPr marL="0" indent="0">
              <a:buNone/>
              <a:defRPr sz="4800" b="1">
                <a:solidFill>
                  <a:schemeClr val="bg1"/>
                </a:solidFill>
              </a:defRPr>
            </a:lvl1pPr>
          </a:lstStyle>
          <a:p>
            <a:pPr lvl="0"/>
            <a:r>
              <a:rPr lang="en-US" dirty="0"/>
              <a:t>OUR MISSION</a:t>
            </a:r>
            <a:endParaRPr lang="fr-CA" dirty="0"/>
          </a:p>
        </p:txBody>
      </p:sp>
    </p:spTree>
    <p:extLst>
      <p:ext uri="{BB962C8B-B14F-4D97-AF65-F5344CB8AC3E}">
        <p14:creationId xmlns:p14="http://schemas.microsoft.com/office/powerpoint/2010/main" val="2499855174"/>
      </p:ext>
    </p:extLst>
  </p:cSld>
  <p:clrMapOvr>
    <a:masterClrMapping/>
  </p:clrMapOvr>
  <p:extLst>
    <p:ext uri="{DCECCB84-F9BA-43D5-87BE-67443E8EF086}">
      <p15:sldGuideLst xmlns:p15="http://schemas.microsoft.com/office/powerpoint/2012/main">
        <p15:guide id="1" orient="horz" pos="2273">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59">
          <p15:clr>
            <a:srgbClr val="FBAE40"/>
          </p15:clr>
        </p15:guide>
        <p15:guide id="11" orient="horz" pos="318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14-1_ 3 NUMBER PAGES + IMAGE TOP">
    <p:spTree>
      <p:nvGrpSpPr>
        <p:cNvPr id="1" name=""/>
        <p:cNvGrpSpPr/>
        <p:nvPr/>
      </p:nvGrpSpPr>
      <p:grpSpPr>
        <a:xfrm>
          <a:off x="0" y="0"/>
          <a:ext cx="0" cy="0"/>
          <a:chOff x="0" y="0"/>
          <a:chExt cx="0" cy="0"/>
        </a:xfrm>
      </p:grpSpPr>
      <p:pic>
        <p:nvPicPr>
          <p:cNvPr id="34" name="Espace réservé pour une image  15">
            <a:extLst>
              <a:ext uri="{FF2B5EF4-FFF2-40B4-BE49-F238E27FC236}">
                <a16:creationId xmlns:a16="http://schemas.microsoft.com/office/drawing/2014/main" id="{59D2D1B2-0938-4108-B721-C71240E9E004}"/>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saturation sat="157000"/>
                    </a14:imgEffect>
                  </a14:imgLayer>
                </a14:imgProps>
              </a:ext>
              <a:ext uri="{28A0092B-C50C-407E-A947-70E740481C1C}">
                <a14:useLocalDpi xmlns:a14="http://schemas.microsoft.com/office/drawing/2010/main"/>
              </a:ext>
            </a:extLst>
          </a:blip>
          <a:srcRect l="5503" t="14798" r="5503" b="11956"/>
          <a:stretch/>
        </p:blipFill>
        <p:spPr bwMode="auto">
          <a:xfrm>
            <a:off x="0" y="-2"/>
            <a:ext cx="12192000" cy="5023217"/>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13">
            <a:extLst>
              <a:ext uri="{FF2B5EF4-FFF2-40B4-BE49-F238E27FC236}">
                <a16:creationId xmlns:a16="http://schemas.microsoft.com/office/drawing/2014/main" id="{6B71A9AA-75CE-8241-A6B0-8030017C0FBD}"/>
              </a:ext>
            </a:extLst>
          </p:cNvPr>
          <p:cNvSpPr>
            <a:spLocks noGrp="1"/>
          </p:cNvSpPr>
          <p:nvPr>
            <p:ph type="body" sz="quarter" idx="21" hasCustomPrompt="1"/>
          </p:nvPr>
        </p:nvSpPr>
        <p:spPr>
          <a:xfrm>
            <a:off x="962640" y="5361381"/>
            <a:ext cx="3060000" cy="461665"/>
          </a:xfrm>
        </p:spPr>
        <p:txBody>
          <a:bodyPr lIns="0" tIns="0" rIns="0" bIns="0" anchor="t" anchorCtr="0">
            <a:noAutofit/>
          </a:bodyPr>
          <a:lstStyle>
            <a:lvl1pPr marL="0" indent="0" algn="l">
              <a:buNone/>
              <a:defRPr sz="1800" b="1" cap="all" baseline="0">
                <a:solidFill>
                  <a:srgbClr val="323C4B"/>
                </a:solidFill>
              </a:defRPr>
            </a:lvl1pPr>
            <a:lvl2pPr>
              <a:defRPr sz="2400"/>
            </a:lvl2pPr>
            <a:lvl3pPr>
              <a:defRPr sz="2400"/>
            </a:lvl3pPr>
            <a:lvl4pPr>
              <a:defRPr sz="2400"/>
            </a:lvl4pPr>
            <a:lvl5pPr>
              <a:defRPr sz="2400"/>
            </a:lvl5pPr>
          </a:lstStyle>
          <a:p>
            <a:pPr lvl="0"/>
            <a:r>
              <a:rPr lang="en-US" dirty="0"/>
              <a:t>Integrated Processing &amp; Transfer Facility</a:t>
            </a:r>
          </a:p>
        </p:txBody>
      </p:sp>
      <p:grpSp>
        <p:nvGrpSpPr>
          <p:cNvPr id="18" name="Group 3">
            <a:extLst>
              <a:ext uri="{FF2B5EF4-FFF2-40B4-BE49-F238E27FC236}">
                <a16:creationId xmlns:a16="http://schemas.microsoft.com/office/drawing/2014/main" id="{B4CF494E-2463-304A-AC47-A5B99FB202F1}"/>
              </a:ext>
            </a:extLst>
          </p:cNvPr>
          <p:cNvGrpSpPr/>
          <p:nvPr userDrawn="1"/>
        </p:nvGrpSpPr>
        <p:grpSpPr>
          <a:xfrm>
            <a:off x="456642" y="5330419"/>
            <a:ext cx="444135" cy="461665"/>
            <a:chOff x="6384690" y="3035488"/>
            <a:chExt cx="505968" cy="525938"/>
          </a:xfrm>
        </p:grpSpPr>
        <p:sp>
          <p:nvSpPr>
            <p:cNvPr id="20" name="Oval 27">
              <a:extLst>
                <a:ext uri="{FF2B5EF4-FFF2-40B4-BE49-F238E27FC236}">
                  <a16:creationId xmlns:a16="http://schemas.microsoft.com/office/drawing/2014/main" id="{20FA3CA8-1618-BF40-9FA6-22E097CA3A8A}"/>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1" name="ZoneTexte 4">
              <a:extLst>
                <a:ext uri="{FF2B5EF4-FFF2-40B4-BE49-F238E27FC236}">
                  <a16:creationId xmlns:a16="http://schemas.microsoft.com/office/drawing/2014/main" id="{06B2A4E8-D64C-204E-8EEF-64C39370A78B}"/>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1</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2" name="Group 3">
            <a:extLst>
              <a:ext uri="{FF2B5EF4-FFF2-40B4-BE49-F238E27FC236}">
                <a16:creationId xmlns:a16="http://schemas.microsoft.com/office/drawing/2014/main" id="{C401A2A4-FCFE-9F47-B0D2-042AD48375F3}"/>
              </a:ext>
            </a:extLst>
          </p:cNvPr>
          <p:cNvGrpSpPr/>
          <p:nvPr userDrawn="1"/>
        </p:nvGrpSpPr>
        <p:grpSpPr>
          <a:xfrm>
            <a:off x="456642" y="6139556"/>
            <a:ext cx="444135" cy="461665"/>
            <a:chOff x="6384690" y="3035488"/>
            <a:chExt cx="505968" cy="525938"/>
          </a:xfrm>
        </p:grpSpPr>
        <p:sp>
          <p:nvSpPr>
            <p:cNvPr id="23" name="Oval 27">
              <a:extLst>
                <a:ext uri="{FF2B5EF4-FFF2-40B4-BE49-F238E27FC236}">
                  <a16:creationId xmlns:a16="http://schemas.microsoft.com/office/drawing/2014/main" id="{44E90B02-0E39-3043-ADC5-322083595285}"/>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6" name="ZoneTexte 4">
              <a:extLst>
                <a:ext uri="{FF2B5EF4-FFF2-40B4-BE49-F238E27FC236}">
                  <a16:creationId xmlns:a16="http://schemas.microsoft.com/office/drawing/2014/main" id="{461909B8-BC81-4849-BEB6-B331077868DD}"/>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2</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8" name="Group 3">
            <a:extLst>
              <a:ext uri="{FF2B5EF4-FFF2-40B4-BE49-F238E27FC236}">
                <a16:creationId xmlns:a16="http://schemas.microsoft.com/office/drawing/2014/main" id="{45F6EF01-8480-9848-B4A9-B9494DAA77CF}"/>
              </a:ext>
            </a:extLst>
          </p:cNvPr>
          <p:cNvGrpSpPr/>
          <p:nvPr userDrawn="1"/>
        </p:nvGrpSpPr>
        <p:grpSpPr>
          <a:xfrm>
            <a:off x="4849418" y="5333910"/>
            <a:ext cx="444135" cy="461665"/>
            <a:chOff x="6384690" y="3035488"/>
            <a:chExt cx="505968" cy="525938"/>
          </a:xfrm>
        </p:grpSpPr>
        <p:sp>
          <p:nvSpPr>
            <p:cNvPr id="30" name="Oval 27">
              <a:extLst>
                <a:ext uri="{FF2B5EF4-FFF2-40B4-BE49-F238E27FC236}">
                  <a16:creationId xmlns:a16="http://schemas.microsoft.com/office/drawing/2014/main" id="{BD9704E6-0A36-284E-8690-B422F1227975}"/>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32" name="ZoneTexte 4">
              <a:extLst>
                <a:ext uri="{FF2B5EF4-FFF2-40B4-BE49-F238E27FC236}">
                  <a16:creationId xmlns:a16="http://schemas.microsoft.com/office/drawing/2014/main" id="{0C0602E6-53CA-9541-9545-7FAC18B915B6}"/>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3</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
        <p:nvSpPr>
          <p:cNvPr id="33" name="Espace réservé du numéro de diapositive 3">
            <a:extLst>
              <a:ext uri="{FF2B5EF4-FFF2-40B4-BE49-F238E27FC236}">
                <a16:creationId xmlns:a16="http://schemas.microsoft.com/office/drawing/2014/main" id="{7CB261A9-0418-4C77-90C8-A293EE04173D}"/>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36" name="Group 35">
            <a:extLst>
              <a:ext uri="{FF2B5EF4-FFF2-40B4-BE49-F238E27FC236}">
                <a16:creationId xmlns:a16="http://schemas.microsoft.com/office/drawing/2014/main" id="{9506EE81-08B1-4DAD-A2A8-6D41FDC630A9}"/>
              </a:ext>
            </a:extLst>
          </p:cNvPr>
          <p:cNvGrpSpPr/>
          <p:nvPr userDrawn="1"/>
        </p:nvGrpSpPr>
        <p:grpSpPr>
          <a:xfrm>
            <a:off x="117512" y="-1"/>
            <a:ext cx="1431851" cy="1080655"/>
            <a:chOff x="117512" y="-1"/>
            <a:chExt cx="1431851" cy="1080655"/>
          </a:xfrm>
        </p:grpSpPr>
        <p:sp>
          <p:nvSpPr>
            <p:cNvPr id="37" name="Rectangle 36">
              <a:extLst>
                <a:ext uri="{FF2B5EF4-FFF2-40B4-BE49-F238E27FC236}">
                  <a16:creationId xmlns:a16="http://schemas.microsoft.com/office/drawing/2014/main" id="{A80089F7-4F9E-41C7-B4E3-51E972B0EB52}"/>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6C770F8D-97EC-47C7-AA2C-32057DF4384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40" name="Rectangle 39">
            <a:extLst>
              <a:ext uri="{FF2B5EF4-FFF2-40B4-BE49-F238E27FC236}">
                <a16:creationId xmlns:a16="http://schemas.microsoft.com/office/drawing/2014/main" id="{0B37EC72-8B5E-41E8-AE85-C086F5F76010}"/>
              </a:ext>
            </a:extLst>
          </p:cNvPr>
          <p:cNvSpPr/>
          <p:nvPr userDrawn="1"/>
        </p:nvSpPr>
        <p:spPr>
          <a:xfrm>
            <a:off x="8242300" y="1080654"/>
            <a:ext cx="3949700" cy="1518780"/>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chemeClr val="tx1"/>
              </a:solidFill>
            </a:endParaRPr>
          </a:p>
        </p:txBody>
      </p:sp>
      <p:sp>
        <p:nvSpPr>
          <p:cNvPr id="41" name="Text Placeholder 11">
            <a:extLst>
              <a:ext uri="{FF2B5EF4-FFF2-40B4-BE49-F238E27FC236}">
                <a16:creationId xmlns:a16="http://schemas.microsoft.com/office/drawing/2014/main" id="{866AB3F9-7DC2-4C3B-BA3C-F502C24F5D38}"/>
              </a:ext>
            </a:extLst>
          </p:cNvPr>
          <p:cNvSpPr>
            <a:spLocks noGrp="1"/>
          </p:cNvSpPr>
          <p:nvPr>
            <p:ph type="body" sz="quarter" idx="13" hasCustomPrompt="1"/>
          </p:nvPr>
        </p:nvSpPr>
        <p:spPr>
          <a:xfrm>
            <a:off x="8418618" y="1227726"/>
            <a:ext cx="3634975" cy="1257408"/>
          </a:xfrm>
        </p:spPr>
        <p:txBody>
          <a:bodyPr lIns="180000" tIns="0" rIns="180000" bIns="0" anchor="t" anchorCtr="0">
            <a:noAutofit/>
          </a:bodyPr>
          <a:lstStyle>
            <a:lvl1pPr marL="0" indent="0">
              <a:buNone/>
              <a:defRPr sz="3200" b="1">
                <a:solidFill>
                  <a:schemeClr val="bg1"/>
                </a:solidFill>
              </a:defRPr>
            </a:lvl1pPr>
          </a:lstStyle>
          <a:p>
            <a:pPr lvl="0"/>
            <a:r>
              <a:rPr lang="en-US" dirty="0"/>
              <a:t>INTEGRATED WASTE MANAGEMENT</a:t>
            </a:r>
            <a:endParaRPr lang="fr-CA" dirty="0"/>
          </a:p>
        </p:txBody>
      </p:sp>
      <p:sp>
        <p:nvSpPr>
          <p:cNvPr id="44" name="Text Placeholder 13">
            <a:extLst>
              <a:ext uri="{FF2B5EF4-FFF2-40B4-BE49-F238E27FC236}">
                <a16:creationId xmlns:a16="http://schemas.microsoft.com/office/drawing/2014/main" id="{03A3C3A3-2C0E-4081-9B93-01AE561775D9}"/>
              </a:ext>
            </a:extLst>
          </p:cNvPr>
          <p:cNvSpPr>
            <a:spLocks noGrp="1"/>
          </p:cNvSpPr>
          <p:nvPr>
            <p:ph type="body" sz="quarter" idx="22" hasCustomPrompt="1"/>
          </p:nvPr>
        </p:nvSpPr>
        <p:spPr>
          <a:xfrm>
            <a:off x="987126" y="6130249"/>
            <a:ext cx="1450586" cy="461665"/>
          </a:xfrm>
        </p:spPr>
        <p:txBody>
          <a:bodyPr lIns="0" tIns="0" rIns="0" bIns="0" anchor="t" anchorCtr="0">
            <a:noAutofit/>
          </a:bodyPr>
          <a:lstStyle>
            <a:lvl1pPr marL="0" indent="0" algn="l">
              <a:buNone/>
              <a:defRPr sz="1800" b="1" cap="all" baseline="0">
                <a:solidFill>
                  <a:srgbClr val="323C4B"/>
                </a:solidFill>
              </a:defRPr>
            </a:lvl1pPr>
            <a:lvl2pPr>
              <a:defRPr sz="2400"/>
            </a:lvl2pPr>
            <a:lvl3pPr>
              <a:defRPr sz="2400"/>
            </a:lvl3pPr>
            <a:lvl4pPr>
              <a:defRPr sz="2400"/>
            </a:lvl4pPr>
            <a:lvl5pPr>
              <a:defRPr sz="2400"/>
            </a:lvl5pPr>
          </a:lstStyle>
          <a:p>
            <a:pPr lvl="0"/>
            <a:r>
              <a:rPr lang="en-US" dirty="0"/>
              <a:t>RECYCLING CENTER</a:t>
            </a:r>
          </a:p>
        </p:txBody>
      </p:sp>
      <p:sp>
        <p:nvSpPr>
          <p:cNvPr id="45" name="Text Placeholder 13">
            <a:extLst>
              <a:ext uri="{FF2B5EF4-FFF2-40B4-BE49-F238E27FC236}">
                <a16:creationId xmlns:a16="http://schemas.microsoft.com/office/drawing/2014/main" id="{28A83811-B203-4444-9197-9D86670E8086}"/>
              </a:ext>
            </a:extLst>
          </p:cNvPr>
          <p:cNvSpPr>
            <a:spLocks noGrp="1"/>
          </p:cNvSpPr>
          <p:nvPr>
            <p:ph type="body" sz="quarter" idx="23" hasCustomPrompt="1"/>
          </p:nvPr>
        </p:nvSpPr>
        <p:spPr>
          <a:xfrm>
            <a:off x="5424012" y="5347950"/>
            <a:ext cx="1630696" cy="444134"/>
          </a:xfrm>
        </p:spPr>
        <p:txBody>
          <a:bodyPr lIns="0" tIns="0" rIns="0" bIns="0" anchor="t" anchorCtr="0">
            <a:noAutofit/>
          </a:bodyPr>
          <a:lstStyle>
            <a:lvl1pPr marL="0" indent="0" algn="l">
              <a:buNone/>
              <a:defRPr sz="1800" b="1" cap="all" baseline="0">
                <a:solidFill>
                  <a:srgbClr val="323C4B"/>
                </a:solidFill>
              </a:defRPr>
            </a:lvl1pPr>
            <a:lvl2pPr>
              <a:defRPr sz="2400"/>
            </a:lvl2pPr>
            <a:lvl3pPr>
              <a:defRPr sz="2400"/>
            </a:lvl3pPr>
            <a:lvl4pPr>
              <a:defRPr sz="2400"/>
            </a:lvl4pPr>
            <a:lvl5pPr>
              <a:defRPr sz="2400"/>
            </a:lvl5pPr>
          </a:lstStyle>
          <a:p>
            <a:pPr lvl="0"/>
            <a:r>
              <a:rPr lang="en-US" dirty="0"/>
              <a:t>Composting center</a:t>
            </a:r>
          </a:p>
        </p:txBody>
      </p:sp>
      <p:grpSp>
        <p:nvGrpSpPr>
          <p:cNvPr id="47" name="Group 3">
            <a:extLst>
              <a:ext uri="{FF2B5EF4-FFF2-40B4-BE49-F238E27FC236}">
                <a16:creationId xmlns:a16="http://schemas.microsoft.com/office/drawing/2014/main" id="{0BD16B3A-A4CE-46A9-9DD2-996C0C6CF066}"/>
              </a:ext>
            </a:extLst>
          </p:cNvPr>
          <p:cNvGrpSpPr/>
          <p:nvPr userDrawn="1"/>
        </p:nvGrpSpPr>
        <p:grpSpPr>
          <a:xfrm>
            <a:off x="4849419" y="6125517"/>
            <a:ext cx="444135" cy="461665"/>
            <a:chOff x="6384690" y="3035488"/>
            <a:chExt cx="505968" cy="525938"/>
          </a:xfrm>
        </p:grpSpPr>
        <p:sp>
          <p:nvSpPr>
            <p:cNvPr id="48" name="Oval 27">
              <a:extLst>
                <a:ext uri="{FF2B5EF4-FFF2-40B4-BE49-F238E27FC236}">
                  <a16:creationId xmlns:a16="http://schemas.microsoft.com/office/drawing/2014/main" id="{44194932-DC73-4FB9-A449-72ED3AD161E6}"/>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49" name="ZoneTexte 4">
              <a:extLst>
                <a:ext uri="{FF2B5EF4-FFF2-40B4-BE49-F238E27FC236}">
                  <a16:creationId xmlns:a16="http://schemas.microsoft.com/office/drawing/2014/main" id="{7B553F0A-64E1-4390-8197-1EE35960B37F}"/>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4</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
        <p:nvSpPr>
          <p:cNvPr id="50" name="Text Placeholder 13">
            <a:extLst>
              <a:ext uri="{FF2B5EF4-FFF2-40B4-BE49-F238E27FC236}">
                <a16:creationId xmlns:a16="http://schemas.microsoft.com/office/drawing/2014/main" id="{2EC21703-B1B1-4C95-9CC9-9BEA1D832453}"/>
              </a:ext>
            </a:extLst>
          </p:cNvPr>
          <p:cNvSpPr>
            <a:spLocks noGrp="1"/>
          </p:cNvSpPr>
          <p:nvPr>
            <p:ph type="body" sz="quarter" idx="24" hasCustomPrompt="1"/>
          </p:nvPr>
        </p:nvSpPr>
        <p:spPr>
          <a:xfrm>
            <a:off x="5424012" y="6130249"/>
            <a:ext cx="2164096" cy="461665"/>
          </a:xfrm>
        </p:spPr>
        <p:txBody>
          <a:bodyPr lIns="0" tIns="0" rIns="0" bIns="0" anchor="t" anchorCtr="0">
            <a:noAutofit/>
          </a:bodyPr>
          <a:lstStyle>
            <a:lvl1pPr marL="0" indent="0" algn="l">
              <a:buNone/>
              <a:defRPr sz="1800" b="1" cap="all" baseline="0">
                <a:solidFill>
                  <a:srgbClr val="323C4B"/>
                </a:solidFill>
              </a:defRPr>
            </a:lvl1pPr>
            <a:lvl2pPr>
              <a:defRPr sz="2400"/>
            </a:lvl2pPr>
            <a:lvl3pPr>
              <a:defRPr sz="2400"/>
            </a:lvl3pPr>
            <a:lvl4pPr>
              <a:defRPr sz="2400"/>
            </a:lvl4pPr>
            <a:lvl5pPr>
              <a:defRPr sz="2400"/>
            </a:lvl5pPr>
          </a:lstStyle>
          <a:p>
            <a:pPr lvl="0"/>
            <a:r>
              <a:rPr lang="en-US" dirty="0"/>
              <a:t>ENERKEM BIOREFINERY</a:t>
            </a:r>
          </a:p>
        </p:txBody>
      </p:sp>
      <p:pic>
        <p:nvPicPr>
          <p:cNvPr id="1026" name="Picture 2" descr="Image result for edmonton logo">
            <a:extLst>
              <a:ext uri="{FF2B5EF4-FFF2-40B4-BE49-F238E27FC236}">
                <a16:creationId xmlns:a16="http://schemas.microsoft.com/office/drawing/2014/main" id="{077177AE-DB42-4A26-9A1F-296AEFC0AAEC}"/>
              </a:ext>
            </a:extLst>
          </p:cNvPr>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8939626" y="5306071"/>
            <a:ext cx="1654527" cy="4198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alberta innovates logo">
            <a:extLst>
              <a:ext uri="{FF2B5EF4-FFF2-40B4-BE49-F238E27FC236}">
                <a16:creationId xmlns:a16="http://schemas.microsoft.com/office/drawing/2014/main" id="{05E29DD9-500A-4F01-8159-F6D00C405210}"/>
              </a:ext>
            </a:extLst>
          </p:cNvPr>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8808308" y="5960475"/>
            <a:ext cx="1785845" cy="697596"/>
          </a:xfrm>
          <a:prstGeom prst="rect">
            <a:avLst/>
          </a:prstGeom>
          <a:noFill/>
          <a:extLst>
            <a:ext uri="{909E8E84-426E-40DD-AFC4-6F175D3DCCD1}">
              <a14:hiddenFill xmlns:a14="http://schemas.microsoft.com/office/drawing/2010/main">
                <a:solidFill>
                  <a:srgbClr val="FFFFFF"/>
                </a:solidFill>
              </a14:hiddenFill>
            </a:ext>
          </a:extLst>
        </p:spPr>
      </p:pic>
      <p:grpSp>
        <p:nvGrpSpPr>
          <p:cNvPr id="57" name="Group 3">
            <a:extLst>
              <a:ext uri="{FF2B5EF4-FFF2-40B4-BE49-F238E27FC236}">
                <a16:creationId xmlns:a16="http://schemas.microsoft.com/office/drawing/2014/main" id="{2A1AAB20-6CE3-42D4-B519-6BEB480233E2}"/>
              </a:ext>
            </a:extLst>
          </p:cNvPr>
          <p:cNvGrpSpPr/>
          <p:nvPr userDrawn="1"/>
        </p:nvGrpSpPr>
        <p:grpSpPr>
          <a:xfrm>
            <a:off x="3112401" y="2967335"/>
            <a:ext cx="444135" cy="461665"/>
            <a:chOff x="6384690" y="3035488"/>
            <a:chExt cx="505968" cy="525938"/>
          </a:xfrm>
        </p:grpSpPr>
        <p:sp>
          <p:nvSpPr>
            <p:cNvPr id="58" name="Oval 27">
              <a:extLst>
                <a:ext uri="{FF2B5EF4-FFF2-40B4-BE49-F238E27FC236}">
                  <a16:creationId xmlns:a16="http://schemas.microsoft.com/office/drawing/2014/main" id="{113C1746-C339-4BB3-A30E-EF8EF6E62D11}"/>
                </a:ext>
              </a:extLst>
            </p:cNvPr>
            <p:cNvSpPr/>
            <p:nvPr/>
          </p:nvSpPr>
          <p:spPr>
            <a:xfrm>
              <a:off x="6384690" y="3051482"/>
              <a:ext cx="505968" cy="505968"/>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59" name="ZoneTexte 4">
              <a:extLst>
                <a:ext uri="{FF2B5EF4-FFF2-40B4-BE49-F238E27FC236}">
                  <a16:creationId xmlns:a16="http://schemas.microsoft.com/office/drawing/2014/main" id="{F6EFA08D-B295-4952-B9F8-156FDB51C922}"/>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1</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60" name="Group 3">
            <a:extLst>
              <a:ext uri="{FF2B5EF4-FFF2-40B4-BE49-F238E27FC236}">
                <a16:creationId xmlns:a16="http://schemas.microsoft.com/office/drawing/2014/main" id="{8122F7C4-8C3A-479C-B3AD-6F4ADBBC7456}"/>
              </a:ext>
            </a:extLst>
          </p:cNvPr>
          <p:cNvGrpSpPr/>
          <p:nvPr userDrawn="1"/>
        </p:nvGrpSpPr>
        <p:grpSpPr>
          <a:xfrm>
            <a:off x="6005260" y="3057608"/>
            <a:ext cx="444135" cy="461665"/>
            <a:chOff x="6384690" y="3035488"/>
            <a:chExt cx="505968" cy="525938"/>
          </a:xfrm>
        </p:grpSpPr>
        <p:sp>
          <p:nvSpPr>
            <p:cNvPr id="61" name="Oval 27">
              <a:extLst>
                <a:ext uri="{FF2B5EF4-FFF2-40B4-BE49-F238E27FC236}">
                  <a16:creationId xmlns:a16="http://schemas.microsoft.com/office/drawing/2014/main" id="{CE64BB00-2C65-4EA6-9564-8C5C6D92F330}"/>
                </a:ext>
              </a:extLst>
            </p:cNvPr>
            <p:cNvSpPr/>
            <p:nvPr/>
          </p:nvSpPr>
          <p:spPr>
            <a:xfrm>
              <a:off x="6384690" y="3051482"/>
              <a:ext cx="505968" cy="505968"/>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62" name="ZoneTexte 4">
              <a:extLst>
                <a:ext uri="{FF2B5EF4-FFF2-40B4-BE49-F238E27FC236}">
                  <a16:creationId xmlns:a16="http://schemas.microsoft.com/office/drawing/2014/main" id="{F345AEE2-29AA-447C-B7D1-065CBC17B5F2}"/>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4</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63" name="Group 3">
            <a:extLst>
              <a:ext uri="{FF2B5EF4-FFF2-40B4-BE49-F238E27FC236}">
                <a16:creationId xmlns:a16="http://schemas.microsoft.com/office/drawing/2014/main" id="{015C8E9C-3A3C-4FA7-959D-2D61F06935D1}"/>
              </a:ext>
            </a:extLst>
          </p:cNvPr>
          <p:cNvGrpSpPr/>
          <p:nvPr userDrawn="1"/>
        </p:nvGrpSpPr>
        <p:grpSpPr>
          <a:xfrm>
            <a:off x="1863048" y="2713734"/>
            <a:ext cx="444135" cy="461665"/>
            <a:chOff x="6384690" y="3035488"/>
            <a:chExt cx="505968" cy="525938"/>
          </a:xfrm>
        </p:grpSpPr>
        <p:sp>
          <p:nvSpPr>
            <p:cNvPr id="64" name="Oval 27">
              <a:extLst>
                <a:ext uri="{FF2B5EF4-FFF2-40B4-BE49-F238E27FC236}">
                  <a16:creationId xmlns:a16="http://schemas.microsoft.com/office/drawing/2014/main" id="{7E103553-5D73-42B6-AEDD-55262F48B93B}"/>
                </a:ext>
              </a:extLst>
            </p:cNvPr>
            <p:cNvSpPr/>
            <p:nvPr/>
          </p:nvSpPr>
          <p:spPr>
            <a:xfrm>
              <a:off x="6384690" y="3051482"/>
              <a:ext cx="505968" cy="505968"/>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65" name="ZoneTexte 4">
              <a:extLst>
                <a:ext uri="{FF2B5EF4-FFF2-40B4-BE49-F238E27FC236}">
                  <a16:creationId xmlns:a16="http://schemas.microsoft.com/office/drawing/2014/main" id="{59B9230F-3F66-450F-91EE-FEE1F6BCA476}"/>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3</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66" name="Group 3">
            <a:extLst>
              <a:ext uri="{FF2B5EF4-FFF2-40B4-BE49-F238E27FC236}">
                <a16:creationId xmlns:a16="http://schemas.microsoft.com/office/drawing/2014/main" id="{EF7B13AD-485E-4957-A8FC-AD366FD8B492}"/>
              </a:ext>
            </a:extLst>
          </p:cNvPr>
          <p:cNvGrpSpPr/>
          <p:nvPr userDrawn="1"/>
        </p:nvGrpSpPr>
        <p:grpSpPr>
          <a:xfrm>
            <a:off x="737570" y="2266108"/>
            <a:ext cx="444135" cy="461665"/>
            <a:chOff x="6384690" y="3035488"/>
            <a:chExt cx="505968" cy="525938"/>
          </a:xfrm>
        </p:grpSpPr>
        <p:sp>
          <p:nvSpPr>
            <p:cNvPr id="67" name="Oval 27">
              <a:extLst>
                <a:ext uri="{FF2B5EF4-FFF2-40B4-BE49-F238E27FC236}">
                  <a16:creationId xmlns:a16="http://schemas.microsoft.com/office/drawing/2014/main" id="{C7AC77C0-1649-4C1B-B294-E7C98E345413}"/>
                </a:ext>
              </a:extLst>
            </p:cNvPr>
            <p:cNvSpPr/>
            <p:nvPr/>
          </p:nvSpPr>
          <p:spPr>
            <a:xfrm>
              <a:off x="6384690" y="3051482"/>
              <a:ext cx="505968" cy="505968"/>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68" name="ZoneTexte 4">
              <a:extLst>
                <a:ext uri="{FF2B5EF4-FFF2-40B4-BE49-F238E27FC236}">
                  <a16:creationId xmlns:a16="http://schemas.microsoft.com/office/drawing/2014/main" id="{43CB8132-600B-42A7-91B1-4A806DBF487C}"/>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2</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Tree>
    <p:extLst>
      <p:ext uri="{BB962C8B-B14F-4D97-AF65-F5344CB8AC3E}">
        <p14:creationId xmlns:p14="http://schemas.microsoft.com/office/powerpoint/2010/main" val="2323700670"/>
      </p:ext>
    </p:extLst>
  </p:cSld>
  <p:clrMapOvr>
    <a:masterClrMapping/>
  </p:clrMapOvr>
  <p:extLst>
    <p:ext uri="{DCECCB84-F9BA-43D5-87BE-67443E8EF086}">
      <p15:sldGuideLst xmlns:p15="http://schemas.microsoft.com/office/powerpoint/2012/main">
        <p15:guide id="1" orient="horz" pos="2273">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59">
          <p15:clr>
            <a:srgbClr val="FBAE40"/>
          </p15:clr>
        </p15:guide>
        <p15:guide id="11" orient="horz" pos="318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4-2_ 2 NUMBER PAGES + IMAGE + QUOTE">
    <p:spTree>
      <p:nvGrpSpPr>
        <p:cNvPr id="1" name=""/>
        <p:cNvGrpSpPr/>
        <p:nvPr/>
      </p:nvGrpSpPr>
      <p:grpSpPr>
        <a:xfrm>
          <a:off x="0" y="0"/>
          <a:ext cx="0" cy="0"/>
          <a:chOff x="0" y="0"/>
          <a:chExt cx="0" cy="0"/>
        </a:xfrm>
      </p:grpSpPr>
      <p:pic>
        <p:nvPicPr>
          <p:cNvPr id="27" name="Image 4">
            <a:extLst>
              <a:ext uri="{FF2B5EF4-FFF2-40B4-BE49-F238E27FC236}">
                <a16:creationId xmlns:a16="http://schemas.microsoft.com/office/drawing/2014/main" id="{5A257FDB-ADD0-0943-AA2C-0EA47FD214F7}"/>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a:stretch>
            <a:fillRect/>
          </a:stretch>
        </p:blipFill>
        <p:spPr>
          <a:xfrm>
            <a:off x="0" y="-3492"/>
            <a:ext cx="12192000" cy="3611879"/>
          </a:xfrm>
          <a:prstGeom prst="rect">
            <a:avLst/>
          </a:prstGeom>
        </p:spPr>
      </p:pic>
      <p:sp>
        <p:nvSpPr>
          <p:cNvPr id="28" name="Rectangle 27">
            <a:extLst>
              <a:ext uri="{FF2B5EF4-FFF2-40B4-BE49-F238E27FC236}">
                <a16:creationId xmlns:a16="http://schemas.microsoft.com/office/drawing/2014/main" id="{15BFC776-3315-4C4E-BFA7-3B9AFE476F84}"/>
              </a:ext>
            </a:extLst>
          </p:cNvPr>
          <p:cNvSpPr/>
          <p:nvPr userDrawn="1"/>
        </p:nvSpPr>
        <p:spPr>
          <a:xfrm>
            <a:off x="0" y="-6983"/>
            <a:ext cx="12192000" cy="3608387"/>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129202" y="4308938"/>
            <a:ext cx="3060000" cy="1446181"/>
          </a:xfrm>
        </p:spPr>
        <p:txBody>
          <a:bodyPr lIns="0" tIns="0" rIns="0" bIns="0" anchor="t" anchorCtr="0">
            <a:noAutofit/>
          </a:bodyPr>
          <a:lstStyle>
            <a:lvl1pPr marL="0" indent="0" algn="l">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4944128" y="4308938"/>
            <a:ext cx="3060000" cy="1432171"/>
          </a:xfrm>
        </p:spPr>
        <p:txBody>
          <a:bodyPr lIns="0" tIns="0" rIns="0" bIns="0">
            <a:noAutofit/>
          </a:bodyPr>
          <a:lstStyle>
            <a:lvl1pPr marL="0" indent="0" algn="l">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4" name="Text Placeholder 23">
            <a:extLst>
              <a:ext uri="{FF2B5EF4-FFF2-40B4-BE49-F238E27FC236}">
                <a16:creationId xmlns:a16="http://schemas.microsoft.com/office/drawing/2014/main" id="{0136058A-730E-534E-A21F-CA1EAA2D0580}"/>
              </a:ext>
            </a:extLst>
          </p:cNvPr>
          <p:cNvSpPr>
            <a:spLocks noGrp="1"/>
          </p:cNvSpPr>
          <p:nvPr>
            <p:ph type="body" sz="quarter" idx="23" hasCustomPrompt="1"/>
          </p:nvPr>
        </p:nvSpPr>
        <p:spPr>
          <a:xfrm>
            <a:off x="8334741" y="4272362"/>
            <a:ext cx="3060000" cy="1901108"/>
          </a:xfrm>
        </p:spPr>
        <p:txBody>
          <a:bodyPr lIns="0" tIns="0" rIns="0" bIns="0" anchor="t" anchorCtr="0">
            <a:noAutofit/>
          </a:bodyPr>
          <a:lstStyle>
            <a:lvl1pPr marL="0" indent="0" algn="l">
              <a:lnSpc>
                <a:spcPct val="150000"/>
              </a:lnSpc>
              <a:buNone/>
              <a:defRPr sz="2200" b="0">
                <a:solidFill>
                  <a:srgbClr val="323C4B"/>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grpSp>
        <p:nvGrpSpPr>
          <p:cNvPr id="18" name="Group 3">
            <a:extLst>
              <a:ext uri="{FF2B5EF4-FFF2-40B4-BE49-F238E27FC236}">
                <a16:creationId xmlns:a16="http://schemas.microsoft.com/office/drawing/2014/main" id="{B4CF494E-2463-304A-AC47-A5B99FB202F1}"/>
              </a:ext>
            </a:extLst>
          </p:cNvPr>
          <p:cNvGrpSpPr/>
          <p:nvPr userDrawn="1"/>
        </p:nvGrpSpPr>
        <p:grpSpPr>
          <a:xfrm>
            <a:off x="557059" y="4261754"/>
            <a:ext cx="444135" cy="461665"/>
            <a:chOff x="6384690" y="3035488"/>
            <a:chExt cx="505968" cy="525938"/>
          </a:xfrm>
        </p:grpSpPr>
        <p:sp>
          <p:nvSpPr>
            <p:cNvPr id="20" name="Oval 27">
              <a:extLst>
                <a:ext uri="{FF2B5EF4-FFF2-40B4-BE49-F238E27FC236}">
                  <a16:creationId xmlns:a16="http://schemas.microsoft.com/office/drawing/2014/main" id="{20FA3CA8-1618-BF40-9FA6-22E097CA3A8A}"/>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1" name="ZoneTexte 4">
              <a:extLst>
                <a:ext uri="{FF2B5EF4-FFF2-40B4-BE49-F238E27FC236}">
                  <a16:creationId xmlns:a16="http://schemas.microsoft.com/office/drawing/2014/main" id="{06B2A4E8-D64C-204E-8EEF-64C39370A78B}"/>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1</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2" name="Group 3">
            <a:extLst>
              <a:ext uri="{FF2B5EF4-FFF2-40B4-BE49-F238E27FC236}">
                <a16:creationId xmlns:a16="http://schemas.microsoft.com/office/drawing/2014/main" id="{C401A2A4-FCFE-9F47-B0D2-042AD48375F3}"/>
              </a:ext>
            </a:extLst>
          </p:cNvPr>
          <p:cNvGrpSpPr/>
          <p:nvPr userDrawn="1"/>
        </p:nvGrpSpPr>
        <p:grpSpPr>
          <a:xfrm>
            <a:off x="4371985" y="4261754"/>
            <a:ext cx="444135" cy="461665"/>
            <a:chOff x="6384690" y="3035488"/>
            <a:chExt cx="505968" cy="525938"/>
          </a:xfrm>
        </p:grpSpPr>
        <p:sp>
          <p:nvSpPr>
            <p:cNvPr id="23" name="Oval 27">
              <a:extLst>
                <a:ext uri="{FF2B5EF4-FFF2-40B4-BE49-F238E27FC236}">
                  <a16:creationId xmlns:a16="http://schemas.microsoft.com/office/drawing/2014/main" id="{44E90B02-0E39-3043-ADC5-322083595285}"/>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6" name="ZoneTexte 4">
              <a:extLst>
                <a:ext uri="{FF2B5EF4-FFF2-40B4-BE49-F238E27FC236}">
                  <a16:creationId xmlns:a16="http://schemas.microsoft.com/office/drawing/2014/main" id="{461909B8-BC81-4849-BEB6-B331077868DD}"/>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2</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19" name="Group 18">
            <a:extLst>
              <a:ext uri="{FF2B5EF4-FFF2-40B4-BE49-F238E27FC236}">
                <a16:creationId xmlns:a16="http://schemas.microsoft.com/office/drawing/2014/main" id="{1FE8B41F-5ADC-4D11-82AC-5FBE65D55289}"/>
              </a:ext>
            </a:extLst>
          </p:cNvPr>
          <p:cNvGrpSpPr/>
          <p:nvPr userDrawn="1"/>
        </p:nvGrpSpPr>
        <p:grpSpPr>
          <a:xfrm>
            <a:off x="117512" y="-1"/>
            <a:ext cx="1431851" cy="1080655"/>
            <a:chOff x="117512" y="-1"/>
            <a:chExt cx="1431851" cy="1080655"/>
          </a:xfrm>
        </p:grpSpPr>
        <p:sp>
          <p:nvSpPr>
            <p:cNvPr id="25" name="Rectangle 24">
              <a:extLst>
                <a:ext uri="{FF2B5EF4-FFF2-40B4-BE49-F238E27FC236}">
                  <a16:creationId xmlns:a16="http://schemas.microsoft.com/office/drawing/2014/main" id="{4B074F4B-416C-4C81-AF4A-C9325E1C3EDC}"/>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D8FB0471-6C37-4D79-96A5-668B71FE06F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31" name="Espace réservé du numéro de diapositive 3">
            <a:extLst>
              <a:ext uri="{FF2B5EF4-FFF2-40B4-BE49-F238E27FC236}">
                <a16:creationId xmlns:a16="http://schemas.microsoft.com/office/drawing/2014/main" id="{DD046A93-6E30-4ECD-8E37-57ADEE660CFA}"/>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37" name="Rectangle 36">
            <a:extLst>
              <a:ext uri="{FF2B5EF4-FFF2-40B4-BE49-F238E27FC236}">
                <a16:creationId xmlns:a16="http://schemas.microsoft.com/office/drawing/2014/main" id="{DE9E4B18-083E-4E4C-90C5-FFA71DA8205F}"/>
              </a:ext>
            </a:extLst>
          </p:cNvPr>
          <p:cNvSpPr/>
          <p:nvPr userDrawn="1"/>
        </p:nvSpPr>
        <p:spPr>
          <a:xfrm>
            <a:off x="4189202" y="1219201"/>
            <a:ext cx="4870978" cy="1886856"/>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chemeClr val="tx1"/>
              </a:solidFill>
            </a:endParaRPr>
          </a:p>
        </p:txBody>
      </p:sp>
      <p:pic>
        <p:nvPicPr>
          <p:cNvPr id="4" name="Picture 3">
            <a:extLst>
              <a:ext uri="{FF2B5EF4-FFF2-40B4-BE49-F238E27FC236}">
                <a16:creationId xmlns:a16="http://schemas.microsoft.com/office/drawing/2014/main" id="{ADBEC566-496E-4FB9-BE7E-51692834891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2493367" y="189869"/>
            <a:ext cx="2289449" cy="3411535"/>
          </a:xfrm>
          <a:prstGeom prst="rect">
            <a:avLst/>
          </a:prstGeom>
        </p:spPr>
      </p:pic>
      <p:sp>
        <p:nvSpPr>
          <p:cNvPr id="38" name="Text Placeholder 11">
            <a:extLst>
              <a:ext uri="{FF2B5EF4-FFF2-40B4-BE49-F238E27FC236}">
                <a16:creationId xmlns:a16="http://schemas.microsoft.com/office/drawing/2014/main" id="{AA97702A-A6E0-4442-9C2F-7AFB19046980}"/>
              </a:ext>
            </a:extLst>
          </p:cNvPr>
          <p:cNvSpPr>
            <a:spLocks noGrp="1"/>
          </p:cNvSpPr>
          <p:nvPr>
            <p:ph type="body" sz="quarter" idx="13" hasCustomPrompt="1"/>
          </p:nvPr>
        </p:nvSpPr>
        <p:spPr>
          <a:xfrm>
            <a:off x="4769582" y="1546821"/>
            <a:ext cx="4145818" cy="929679"/>
          </a:xfrm>
        </p:spPr>
        <p:txBody>
          <a:bodyPr lIns="180000" tIns="0" rIns="180000" bIns="0" anchor="t" anchorCtr="0">
            <a:noAutofit/>
          </a:bodyPr>
          <a:lstStyle>
            <a:lvl1pPr marL="0" indent="0">
              <a:buNone/>
              <a:defRPr sz="3200" b="1">
                <a:solidFill>
                  <a:schemeClr val="bg1"/>
                </a:solidFill>
              </a:defRPr>
            </a:lvl1pPr>
          </a:lstStyle>
          <a:p>
            <a:pPr lvl="0"/>
            <a:r>
              <a:rPr lang="en-US" dirty="0"/>
              <a:t>RENEWABLE FUEL STANDARDS IN</a:t>
            </a:r>
            <a:endParaRPr lang="fr-CA" dirty="0"/>
          </a:p>
        </p:txBody>
      </p:sp>
    </p:spTree>
    <p:extLst>
      <p:ext uri="{BB962C8B-B14F-4D97-AF65-F5344CB8AC3E}">
        <p14:creationId xmlns:p14="http://schemas.microsoft.com/office/powerpoint/2010/main" val="732254397"/>
      </p:ext>
    </p:extLst>
  </p:cSld>
  <p:clrMapOvr>
    <a:masterClrMapping/>
  </p:clrMapOvr>
  <p:extLst>
    <p:ext uri="{DCECCB84-F9BA-43D5-87BE-67443E8EF086}">
      <p15:sldGuideLst xmlns:p15="http://schemas.microsoft.com/office/powerpoint/2012/main">
        <p15:guide id="1" orient="horz" pos="2273">
          <p15:clr>
            <a:srgbClr val="FBAE40"/>
          </p15:clr>
        </p15:guide>
        <p15:guide id="2" pos="3908">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59">
          <p15:clr>
            <a:srgbClr val="FBAE40"/>
          </p15:clr>
        </p15:guide>
        <p15:guide id="11" orient="horz" pos="288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5_ 3 NUMBER PAGES + IMAGE LEFT + QUOT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96A61F9-3F6A-4B3E-AE9D-A907AD1F56E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5866" y="0"/>
            <a:ext cx="6111866" cy="6858000"/>
          </a:xfrm>
          <a:prstGeom prst="rect">
            <a:avLst/>
          </a:prstGeom>
        </p:spPr>
      </p:pic>
      <p:sp>
        <p:nvSpPr>
          <p:cNvPr id="4" name="Espace réservé du numéro de diapositive 3"/>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7196955" y="2852392"/>
            <a:ext cx="4623569" cy="631797"/>
          </a:xfrm>
        </p:spPr>
        <p:txBody>
          <a:bodyPr lIns="0" tIns="0" rIns="0" bIns="0" anchor="t" anchorCtr="0">
            <a:noAutofit/>
          </a:bodyPr>
          <a:lstStyle>
            <a:lvl1pPr marL="0" indent="0" algn="l">
              <a:lnSpc>
                <a:spcPct val="12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9" name="Text Placeholder 28">
            <a:extLst>
              <a:ext uri="{FF2B5EF4-FFF2-40B4-BE49-F238E27FC236}">
                <a16:creationId xmlns:a16="http://schemas.microsoft.com/office/drawing/2014/main" id="{A914096A-4E43-294C-93DE-657147AB8932}"/>
              </a:ext>
            </a:extLst>
          </p:cNvPr>
          <p:cNvSpPr>
            <a:spLocks noGrp="1"/>
          </p:cNvSpPr>
          <p:nvPr>
            <p:ph type="body" sz="quarter" idx="18" hasCustomPrompt="1"/>
          </p:nvPr>
        </p:nvSpPr>
        <p:spPr>
          <a:xfrm>
            <a:off x="7196955" y="4234249"/>
            <a:ext cx="4623569" cy="653070"/>
          </a:xfrm>
        </p:spPr>
        <p:txBody>
          <a:bodyPr lIns="0" tIns="0" rIns="0" bIns="0">
            <a:noAutofit/>
          </a:bodyPr>
          <a:lstStyle>
            <a:lvl1pPr marL="0" indent="0" algn="l">
              <a:lnSpc>
                <a:spcPct val="12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31" name="Text Placeholder 30">
            <a:extLst>
              <a:ext uri="{FF2B5EF4-FFF2-40B4-BE49-F238E27FC236}">
                <a16:creationId xmlns:a16="http://schemas.microsoft.com/office/drawing/2014/main" id="{9D3B0A47-13AF-DD49-AF0F-B2ABBC33D568}"/>
              </a:ext>
            </a:extLst>
          </p:cNvPr>
          <p:cNvSpPr>
            <a:spLocks noGrp="1"/>
          </p:cNvSpPr>
          <p:nvPr>
            <p:ph type="body" sz="quarter" idx="19" hasCustomPrompt="1"/>
          </p:nvPr>
        </p:nvSpPr>
        <p:spPr>
          <a:xfrm>
            <a:off x="7196955" y="5566254"/>
            <a:ext cx="4623569" cy="613831"/>
          </a:xfrm>
        </p:spPr>
        <p:txBody>
          <a:bodyPr lIns="0" tIns="0" rIns="0" bIns="0">
            <a:noAutofit/>
          </a:bodyPr>
          <a:lstStyle>
            <a:lvl1pPr marL="0" indent="0" algn="l">
              <a:lnSpc>
                <a:spcPct val="120000"/>
              </a:lnSpc>
              <a:buNone/>
              <a:defRPr sz="1800">
                <a:solidFill>
                  <a:srgbClr val="506478"/>
                </a:solidFill>
              </a:defRPr>
            </a:lvl1pPr>
            <a:lvl2pPr>
              <a:lnSpc>
                <a:spcPct val="150000"/>
              </a:lnSpc>
              <a:defRPr sz="1800"/>
            </a:lvl2pPr>
            <a:lvl3pPr>
              <a:lnSpc>
                <a:spcPct val="150000"/>
              </a:lnSpc>
              <a:defRPr sz="1800"/>
            </a:lvl3pPr>
            <a:lvl4pPr>
              <a:lnSpc>
                <a:spcPct val="150000"/>
              </a:lnSpc>
              <a:defRPr sz="1800"/>
            </a:lvl4pPr>
            <a:lvl5pPr>
              <a:lnSpc>
                <a:spcPct val="150000"/>
              </a:lnSpc>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14" name="Text Placeholder 13">
            <a:extLst>
              <a:ext uri="{FF2B5EF4-FFF2-40B4-BE49-F238E27FC236}">
                <a16:creationId xmlns:a16="http://schemas.microsoft.com/office/drawing/2014/main" id="{6B71A9AA-75CE-8241-A6B0-8030017C0FBD}"/>
              </a:ext>
            </a:extLst>
          </p:cNvPr>
          <p:cNvSpPr>
            <a:spLocks noGrp="1"/>
          </p:cNvSpPr>
          <p:nvPr>
            <p:ph type="body" sz="quarter" idx="21" hasCustomPrompt="1"/>
          </p:nvPr>
        </p:nvSpPr>
        <p:spPr>
          <a:xfrm>
            <a:off x="7196955" y="2520190"/>
            <a:ext cx="4623569" cy="294083"/>
          </a:xfrm>
        </p:spPr>
        <p:txBody>
          <a:bodyPr lIns="0" tIns="0" rIns="0" bIns="0" anchor="t" anchorCtr="0">
            <a:noAutofit/>
          </a:bodyPr>
          <a:lstStyle>
            <a:lvl1pPr marL="0" indent="0" algn="l">
              <a:buNone/>
              <a:defRPr sz="2000" b="1" cap="all" baseline="0">
                <a:solidFill>
                  <a:srgbClr val="323C4B"/>
                </a:solidFill>
              </a:defRPr>
            </a:lvl1pPr>
            <a:lvl2pPr>
              <a:defRPr sz="2400"/>
            </a:lvl2pPr>
            <a:lvl3pPr>
              <a:defRPr sz="2400"/>
            </a:lvl3pPr>
            <a:lvl4pPr>
              <a:defRPr sz="2400"/>
            </a:lvl4pPr>
            <a:lvl5pPr>
              <a:defRPr sz="2400"/>
            </a:lvl5pPr>
          </a:lstStyle>
          <a:p>
            <a:pPr lvl="0"/>
            <a:r>
              <a:rPr lang="en-US" dirty="0"/>
              <a:t>MESSAGES</a:t>
            </a:r>
          </a:p>
        </p:txBody>
      </p:sp>
      <p:sp>
        <p:nvSpPr>
          <p:cNvPr id="19" name="Text Placeholder 18">
            <a:extLst>
              <a:ext uri="{FF2B5EF4-FFF2-40B4-BE49-F238E27FC236}">
                <a16:creationId xmlns:a16="http://schemas.microsoft.com/office/drawing/2014/main" id="{18C63D3C-1A3E-934C-A4AD-1735E37E9109}"/>
              </a:ext>
            </a:extLst>
          </p:cNvPr>
          <p:cNvSpPr>
            <a:spLocks noGrp="1"/>
          </p:cNvSpPr>
          <p:nvPr>
            <p:ph type="body" sz="quarter" idx="22" hasCustomPrompt="1"/>
          </p:nvPr>
        </p:nvSpPr>
        <p:spPr>
          <a:xfrm>
            <a:off x="7196955" y="3897757"/>
            <a:ext cx="4623569" cy="294478"/>
          </a:xfrm>
        </p:spPr>
        <p:txBody>
          <a:bodyPr lIns="0" tIns="0" rIns="0" bIns="0" anchor="t" anchorCtr="0">
            <a:normAutofit/>
          </a:bodyPr>
          <a:lstStyle>
            <a:lvl1pPr marL="0" indent="0" algn="l">
              <a:buNone/>
              <a:defRPr sz="2000" b="1" cap="all" baseline="0">
                <a:solidFill>
                  <a:srgbClr val="323C4B"/>
                </a:solidFill>
              </a:defRPr>
            </a:lvl1pPr>
          </a:lstStyle>
          <a:p>
            <a:pPr lvl="0"/>
            <a:r>
              <a:rPr lang="en-US" dirty="0"/>
              <a:t>MESSAGES </a:t>
            </a:r>
            <a:endParaRPr lang="fr-CA" dirty="0"/>
          </a:p>
        </p:txBody>
      </p:sp>
      <p:sp>
        <p:nvSpPr>
          <p:cNvPr id="24" name="Text Placeholder 23">
            <a:extLst>
              <a:ext uri="{FF2B5EF4-FFF2-40B4-BE49-F238E27FC236}">
                <a16:creationId xmlns:a16="http://schemas.microsoft.com/office/drawing/2014/main" id="{0136058A-730E-534E-A21F-CA1EAA2D0580}"/>
              </a:ext>
            </a:extLst>
          </p:cNvPr>
          <p:cNvSpPr>
            <a:spLocks noGrp="1"/>
          </p:cNvSpPr>
          <p:nvPr>
            <p:ph type="body" sz="quarter" idx="23" hasCustomPrompt="1"/>
          </p:nvPr>
        </p:nvSpPr>
        <p:spPr>
          <a:xfrm>
            <a:off x="7196955" y="5234766"/>
            <a:ext cx="4623569" cy="294083"/>
          </a:xfrm>
        </p:spPr>
        <p:txBody>
          <a:bodyPr lIns="0" tIns="0" rIns="0" bIns="0" anchor="t" anchorCtr="0">
            <a:normAutofit/>
          </a:bodyPr>
          <a:lstStyle>
            <a:lvl1pPr marL="0" indent="0" algn="l">
              <a:buNone/>
              <a:defRPr sz="2000" b="1" cap="all" baseline="0">
                <a:solidFill>
                  <a:srgbClr val="323C4B"/>
                </a:solidFill>
              </a:defRPr>
            </a:lvl1pPr>
          </a:lstStyle>
          <a:p>
            <a:pPr lvl="0"/>
            <a:r>
              <a:rPr lang="en-US" dirty="0"/>
              <a:t>MESSAGES</a:t>
            </a:r>
          </a:p>
        </p:txBody>
      </p:sp>
      <p:sp>
        <p:nvSpPr>
          <p:cNvPr id="5" name="Text Placeholder 4">
            <a:extLst>
              <a:ext uri="{FF2B5EF4-FFF2-40B4-BE49-F238E27FC236}">
                <a16:creationId xmlns:a16="http://schemas.microsoft.com/office/drawing/2014/main" id="{EA191786-ACDE-1A46-9F5B-63E4BE6D1525}"/>
              </a:ext>
            </a:extLst>
          </p:cNvPr>
          <p:cNvSpPr>
            <a:spLocks noGrp="1"/>
          </p:cNvSpPr>
          <p:nvPr>
            <p:ph type="body" sz="quarter" idx="24" hasCustomPrompt="1"/>
          </p:nvPr>
        </p:nvSpPr>
        <p:spPr>
          <a:xfrm>
            <a:off x="6422451" y="520262"/>
            <a:ext cx="5398074" cy="1069276"/>
          </a:xfrm>
        </p:spPr>
        <p:txBody>
          <a:bodyPr>
            <a:noAutofit/>
          </a:bodyPr>
          <a:lstStyle>
            <a:lvl1pPr marL="0" indent="0">
              <a:lnSpc>
                <a:spcPct val="150000"/>
              </a:lnSpc>
              <a:buNone/>
              <a:defRPr sz="2200">
                <a:solidFill>
                  <a:srgbClr val="323C4B"/>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grpSp>
        <p:nvGrpSpPr>
          <p:cNvPr id="27" name="Group 26">
            <a:extLst>
              <a:ext uri="{FF2B5EF4-FFF2-40B4-BE49-F238E27FC236}">
                <a16:creationId xmlns:a16="http://schemas.microsoft.com/office/drawing/2014/main" id="{B9FCC2D5-E8AA-4053-AACA-4745EF9D9635}"/>
              </a:ext>
            </a:extLst>
          </p:cNvPr>
          <p:cNvGrpSpPr/>
          <p:nvPr userDrawn="1"/>
        </p:nvGrpSpPr>
        <p:grpSpPr>
          <a:xfrm>
            <a:off x="117512" y="-1"/>
            <a:ext cx="1431851" cy="1080655"/>
            <a:chOff x="117512" y="-1"/>
            <a:chExt cx="1431851" cy="1080655"/>
          </a:xfrm>
        </p:grpSpPr>
        <p:sp>
          <p:nvSpPr>
            <p:cNvPr id="36" name="Rectangle 35">
              <a:extLst>
                <a:ext uri="{FF2B5EF4-FFF2-40B4-BE49-F238E27FC236}">
                  <a16:creationId xmlns:a16="http://schemas.microsoft.com/office/drawing/2014/main" id="{5F0D3EA4-0EA4-42AE-BEA8-58AE2DE3B412}"/>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extLst>
                <a:ext uri="{FF2B5EF4-FFF2-40B4-BE49-F238E27FC236}">
                  <a16:creationId xmlns:a16="http://schemas.microsoft.com/office/drawing/2014/main" id="{0D960D49-AF30-44CF-878E-38012DF1D8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2112949273"/>
      </p:ext>
    </p:extLst>
  </p:cSld>
  <p:clrMapOvr>
    <a:masterClrMapping/>
  </p:clrMapOvr>
  <p:extLst>
    <p:ext uri="{DCECCB84-F9BA-43D5-87BE-67443E8EF086}">
      <p15:sldGuideLst xmlns:p15="http://schemas.microsoft.com/office/powerpoint/2012/main">
        <p15:guide id="1" orient="horz" pos="2273">
          <p15:clr>
            <a:srgbClr val="FBAE40"/>
          </p15:clr>
        </p15:guide>
        <p15:guide id="2" pos="4407">
          <p15:clr>
            <a:srgbClr val="FBAE40"/>
          </p15:clr>
        </p15:guide>
        <p15:guide id="3" pos="1050">
          <p15:clr>
            <a:srgbClr val="FBAE40"/>
          </p15:clr>
        </p15:guide>
        <p15:guide id="4" orient="horz" pos="595">
          <p15:clr>
            <a:srgbClr val="FBAE40"/>
          </p15:clr>
        </p15:guide>
        <p15:guide id="5" pos="7446">
          <p15:clr>
            <a:srgbClr val="FBAE40"/>
          </p15:clr>
        </p15:guide>
        <p15:guide id="6" pos="1527">
          <p15:clr>
            <a:srgbClr val="FBAE40"/>
          </p15:clr>
        </p15:guide>
        <p15:guide id="7" pos="2865">
          <p15:clr>
            <a:srgbClr val="FBAE40"/>
          </p15:clr>
        </p15:guide>
        <p15:guide id="8" pos="6357">
          <p15:clr>
            <a:srgbClr val="FBAE40"/>
          </p15:clr>
        </p15:guide>
        <p15:guide id="9" orient="horz" pos="2001">
          <p15:clr>
            <a:srgbClr val="FBAE40"/>
          </p15:clr>
        </p15:guide>
        <p15:guide id="10" orient="horz" pos="2682">
          <p15:clr>
            <a:srgbClr val="FBAE40"/>
          </p15:clr>
        </p15:guide>
        <p15:guide id="11" orient="horz" pos="318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6_IMAGE FULL WIDTH">
    <p:spTree>
      <p:nvGrpSpPr>
        <p:cNvPr id="1" name=""/>
        <p:cNvGrpSpPr/>
        <p:nvPr/>
      </p:nvGrpSpPr>
      <p:grpSpPr>
        <a:xfrm>
          <a:off x="0" y="0"/>
          <a:ext cx="0" cy="0"/>
          <a:chOff x="0" y="0"/>
          <a:chExt cx="0" cy="0"/>
        </a:xfrm>
      </p:grpSpPr>
      <p:pic>
        <p:nvPicPr>
          <p:cNvPr id="20" name="Image 4">
            <a:extLst>
              <a:ext uri="{FF2B5EF4-FFF2-40B4-BE49-F238E27FC236}">
                <a16:creationId xmlns:a16="http://schemas.microsoft.com/office/drawing/2014/main" id="{45E590F0-C42A-DD4C-89F8-D62C4A6E4DD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4444997"/>
          </a:xfrm>
          <a:prstGeom prst="rect">
            <a:avLst/>
          </a:prstGeom>
        </p:spPr>
      </p:pic>
      <p:grpSp>
        <p:nvGrpSpPr>
          <p:cNvPr id="6" name="Group 5">
            <a:extLst>
              <a:ext uri="{FF2B5EF4-FFF2-40B4-BE49-F238E27FC236}">
                <a16:creationId xmlns:a16="http://schemas.microsoft.com/office/drawing/2014/main" id="{B16E808F-4D66-436D-B10B-E68199968BC9}"/>
              </a:ext>
            </a:extLst>
          </p:cNvPr>
          <p:cNvGrpSpPr/>
          <p:nvPr userDrawn="1"/>
        </p:nvGrpSpPr>
        <p:grpSpPr>
          <a:xfrm>
            <a:off x="117512" y="-1"/>
            <a:ext cx="1431851" cy="1080655"/>
            <a:chOff x="117512" y="-1"/>
            <a:chExt cx="1431851" cy="1080655"/>
          </a:xfrm>
        </p:grpSpPr>
        <p:sp>
          <p:nvSpPr>
            <p:cNvPr id="8" name="Rectangle 7">
              <a:extLst>
                <a:ext uri="{FF2B5EF4-FFF2-40B4-BE49-F238E27FC236}">
                  <a16:creationId xmlns:a16="http://schemas.microsoft.com/office/drawing/2014/main" id="{B1890C86-7E09-4F10-A648-0E77F5A9F960}"/>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ACC6F74-D58B-4D7F-B3B4-43C9341DB8B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
        <p:nvSpPr>
          <p:cNvPr id="13" name="Text Placeholder 2">
            <a:extLst>
              <a:ext uri="{FF2B5EF4-FFF2-40B4-BE49-F238E27FC236}">
                <a16:creationId xmlns:a16="http://schemas.microsoft.com/office/drawing/2014/main" id="{6911C442-20B6-401D-BEAA-19842070651B}"/>
              </a:ext>
            </a:extLst>
          </p:cNvPr>
          <p:cNvSpPr>
            <a:spLocks noGrp="1"/>
          </p:cNvSpPr>
          <p:nvPr>
            <p:ph type="body" sz="quarter" idx="14" hasCustomPrompt="1"/>
          </p:nvPr>
        </p:nvSpPr>
        <p:spPr>
          <a:xfrm>
            <a:off x="1129202" y="4684453"/>
            <a:ext cx="3060000" cy="1446181"/>
          </a:xfrm>
        </p:spPr>
        <p:txBody>
          <a:bodyPr lIns="0" tIns="0" rIns="0" bIns="0" anchor="t" anchorCtr="0">
            <a:noAutofit/>
          </a:bodyPr>
          <a:lstStyle>
            <a:lvl1pPr marL="0" indent="0" algn="l">
              <a:lnSpc>
                <a:spcPct val="150000"/>
              </a:lnSpc>
              <a:buNone/>
              <a:defRPr sz="18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14" name="Text Placeholder 28">
            <a:extLst>
              <a:ext uri="{FF2B5EF4-FFF2-40B4-BE49-F238E27FC236}">
                <a16:creationId xmlns:a16="http://schemas.microsoft.com/office/drawing/2014/main" id="{6D8055D1-61D5-4ED4-B004-A2068C7A6482}"/>
              </a:ext>
            </a:extLst>
          </p:cNvPr>
          <p:cNvSpPr>
            <a:spLocks noGrp="1"/>
          </p:cNvSpPr>
          <p:nvPr>
            <p:ph type="body" sz="quarter" idx="18" hasCustomPrompt="1"/>
          </p:nvPr>
        </p:nvSpPr>
        <p:spPr>
          <a:xfrm>
            <a:off x="4944128" y="4684453"/>
            <a:ext cx="3060000" cy="1432171"/>
          </a:xfrm>
        </p:spPr>
        <p:txBody>
          <a:bodyPr lIns="0" tIns="0" rIns="0" bIns="0">
            <a:noAutofit/>
          </a:bodyPr>
          <a:lstStyle>
            <a:lvl1pPr marL="0" indent="0" algn="l">
              <a:lnSpc>
                <a:spcPct val="150000"/>
              </a:lnSpc>
              <a:buNone/>
              <a:defRPr sz="1800">
                <a:solidFill>
                  <a:srgbClr val="506478"/>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endParaRPr lang="en-US" dirty="0"/>
          </a:p>
          <a:p>
            <a:pPr lvl="0"/>
            <a:endParaRPr lang="en-US" dirty="0"/>
          </a:p>
        </p:txBody>
      </p:sp>
      <p:sp>
        <p:nvSpPr>
          <p:cNvPr id="22" name="Text Placeholder 23">
            <a:extLst>
              <a:ext uri="{FF2B5EF4-FFF2-40B4-BE49-F238E27FC236}">
                <a16:creationId xmlns:a16="http://schemas.microsoft.com/office/drawing/2014/main" id="{A84F6C7B-BEC0-4C5A-BE9F-BB829F27C24E}"/>
              </a:ext>
            </a:extLst>
          </p:cNvPr>
          <p:cNvSpPr>
            <a:spLocks noGrp="1"/>
          </p:cNvSpPr>
          <p:nvPr>
            <p:ph type="body" sz="quarter" idx="23" hasCustomPrompt="1"/>
          </p:nvPr>
        </p:nvSpPr>
        <p:spPr>
          <a:xfrm>
            <a:off x="8334741" y="4606009"/>
            <a:ext cx="3060000" cy="1524625"/>
          </a:xfrm>
        </p:spPr>
        <p:txBody>
          <a:bodyPr lIns="0" tIns="0" rIns="0" bIns="0" anchor="t" anchorCtr="0">
            <a:noAutofit/>
          </a:bodyPr>
          <a:lstStyle>
            <a:lvl1pPr marL="0" indent="0" algn="l">
              <a:lnSpc>
                <a:spcPct val="150000"/>
              </a:lnSpc>
              <a:buNone/>
              <a:defRPr sz="2200" b="0">
                <a:solidFill>
                  <a:srgbClr val="323C4B"/>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a:t>
            </a:r>
          </a:p>
        </p:txBody>
      </p:sp>
      <p:sp>
        <p:nvSpPr>
          <p:cNvPr id="23" name="Espace réservé du numéro de diapositive 3">
            <a:extLst>
              <a:ext uri="{FF2B5EF4-FFF2-40B4-BE49-F238E27FC236}">
                <a16:creationId xmlns:a16="http://schemas.microsoft.com/office/drawing/2014/main" id="{82CC2A5D-E0E5-4068-987B-1603BA113564}"/>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25931638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19_EMPTY SLID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7FF3273-F6F7-469E-BC7C-481DC6A1A66C}"/>
              </a:ext>
            </a:extLst>
          </p:cNvPr>
          <p:cNvGrpSpPr/>
          <p:nvPr userDrawn="1"/>
        </p:nvGrpSpPr>
        <p:grpSpPr>
          <a:xfrm>
            <a:off x="117512" y="-1"/>
            <a:ext cx="1431851" cy="1080655"/>
            <a:chOff x="117512" y="-1"/>
            <a:chExt cx="1431851" cy="1080655"/>
          </a:xfrm>
        </p:grpSpPr>
        <p:sp>
          <p:nvSpPr>
            <p:cNvPr id="3" name="Rectangle 2">
              <a:extLst>
                <a:ext uri="{FF2B5EF4-FFF2-40B4-BE49-F238E27FC236}">
                  <a16:creationId xmlns:a16="http://schemas.microsoft.com/office/drawing/2014/main" id="{E35D00E3-AACD-4DEA-B450-5E55B0BF0C23}"/>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EBEB778-7368-4854-9193-14F08C7C98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3093102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2_TEXTE+TABLEAU_TEXT+GRAPHS">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806914" y="597956"/>
            <a:ext cx="821656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7" name="Text Placeholder 6">
            <a:extLst>
              <a:ext uri="{FF2B5EF4-FFF2-40B4-BE49-F238E27FC236}">
                <a16:creationId xmlns:a16="http://schemas.microsoft.com/office/drawing/2014/main" id="{52C00FA5-4A22-7D4E-BCAC-88B5249AAEB1}"/>
              </a:ext>
            </a:extLst>
          </p:cNvPr>
          <p:cNvSpPr>
            <a:spLocks noGrp="1"/>
          </p:cNvSpPr>
          <p:nvPr>
            <p:ph type="body" sz="quarter" idx="15" hasCustomPrompt="1"/>
          </p:nvPr>
        </p:nvSpPr>
        <p:spPr>
          <a:xfrm>
            <a:off x="1815667" y="1172047"/>
            <a:ext cx="8559196" cy="308851"/>
          </a:xfrm>
        </p:spPr>
        <p:txBody>
          <a:bodyPr lIns="0" tIns="0" rIns="0" bIns="0">
            <a:noAutofit/>
          </a:bodyPr>
          <a:lstStyle>
            <a:lvl1pPr marL="0" indent="0">
              <a:buNone/>
              <a:defRPr sz="2400">
                <a:solidFill>
                  <a:srgbClr val="323C4B"/>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dirty="0"/>
              <a:t>Sous-</a:t>
            </a:r>
            <a:r>
              <a:rPr lang="en-US" dirty="0" err="1"/>
              <a:t>Titre</a:t>
            </a:r>
            <a:r>
              <a:rPr lang="en-US" dirty="0"/>
              <a:t> - Subtitle</a:t>
            </a:r>
            <a:endParaRPr lang="fr-CA" dirty="0"/>
          </a:p>
        </p:txBody>
      </p:sp>
      <p:sp>
        <p:nvSpPr>
          <p:cNvPr id="22" name="Text Placeholder 21">
            <a:extLst>
              <a:ext uri="{FF2B5EF4-FFF2-40B4-BE49-F238E27FC236}">
                <a16:creationId xmlns:a16="http://schemas.microsoft.com/office/drawing/2014/main" id="{9B73B31C-BDB6-0249-B3E2-D48BB7DC19B0}"/>
              </a:ext>
            </a:extLst>
          </p:cNvPr>
          <p:cNvSpPr>
            <a:spLocks noGrp="1"/>
          </p:cNvSpPr>
          <p:nvPr>
            <p:ph type="body" sz="quarter" idx="20" hasCustomPrompt="1"/>
          </p:nvPr>
        </p:nvSpPr>
        <p:spPr>
          <a:xfrm>
            <a:off x="1752599" y="2600325"/>
            <a:ext cx="4398595" cy="2483739"/>
          </a:xfrm>
        </p:spPr>
        <p:txBody>
          <a:bodyPr lIns="0" tIns="0" rIns="0" bIns="0">
            <a:noAutofit/>
          </a:bodyPr>
          <a:lstStyle>
            <a:lvl1pPr marL="0" indent="0">
              <a:lnSpc>
                <a:spcPct val="150000"/>
              </a:lnSpc>
              <a:buNone/>
              <a:defRPr sz="2200">
                <a:solidFill>
                  <a:srgbClr val="506478"/>
                </a:solidFill>
              </a:defRPr>
            </a:lvl1pPr>
            <a:lvl2pPr marL="457200" indent="0">
              <a:lnSpc>
                <a:spcPct val="100000"/>
              </a:lnSpc>
              <a:buNone/>
              <a:defRPr sz="1800"/>
            </a:lvl2pPr>
            <a:lvl3pPr marL="914400" indent="0">
              <a:lnSpc>
                <a:spcPct val="100000"/>
              </a:lnSpc>
              <a:buNone/>
              <a:defRPr sz="1800"/>
            </a:lvl3pPr>
            <a:lvl4pPr marL="1371600" indent="0">
              <a:lnSpc>
                <a:spcPct val="100000"/>
              </a:lnSpc>
              <a:buNone/>
              <a:defRPr sz="1800"/>
            </a:lvl4pPr>
            <a:lvl5pPr marL="1828800" indent="0">
              <a:lnSpc>
                <a:spcPct val="100000"/>
              </a:lnSpc>
              <a:buNone/>
              <a:defRPr sz="18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lorem ipsum. In </a:t>
            </a:r>
            <a:r>
              <a:rPr lang="en-US" dirty="0" err="1"/>
              <a:t>varius</a:t>
            </a:r>
            <a:r>
              <a:rPr lang="en-US" dirty="0"/>
              <a:t> </a:t>
            </a:r>
            <a:r>
              <a:rPr lang="en-US" dirty="0" err="1"/>
              <a:t>lectus</a:t>
            </a:r>
            <a:r>
              <a:rPr lang="en-US" dirty="0"/>
              <a:t> </a:t>
            </a:r>
            <a:r>
              <a:rPr lang="en-US" dirty="0" err="1"/>
              <a:t>eget</a:t>
            </a:r>
            <a:r>
              <a:rPr lang="en-US" dirty="0"/>
              <a:t> </a:t>
            </a:r>
            <a:r>
              <a:rPr lang="en-US" dirty="0" err="1"/>
              <a:t>tellus</a:t>
            </a:r>
            <a:r>
              <a:rPr lang="en-US" dirty="0"/>
              <a:t> </a:t>
            </a:r>
            <a:r>
              <a:rPr lang="en-US" dirty="0" err="1"/>
              <a:t>sagittis</a:t>
            </a:r>
            <a:r>
              <a:rPr lang="en-US" dirty="0"/>
              <a:t> </a:t>
            </a:r>
            <a:r>
              <a:rPr lang="en-US" dirty="0" err="1"/>
              <a:t>imperdiet</a:t>
            </a:r>
            <a:r>
              <a:rPr lang="en-US" dirty="0"/>
              <a:t>. </a:t>
            </a:r>
            <a:r>
              <a:rPr lang="en-US" dirty="0" err="1"/>
              <a:t>Orci</a:t>
            </a:r>
            <a:r>
              <a:rPr lang="en-US" dirty="0"/>
              <a:t> </a:t>
            </a:r>
            <a:r>
              <a:rPr lang="en-US" dirty="0" err="1"/>
              <a:t>varius</a:t>
            </a:r>
            <a:r>
              <a:rPr lang="en-US" dirty="0"/>
              <a:t> lorem ipsum.</a:t>
            </a:r>
            <a:endParaRPr lang="fr-CA" dirty="0"/>
          </a:p>
        </p:txBody>
      </p:sp>
      <p:grpSp>
        <p:nvGrpSpPr>
          <p:cNvPr id="10" name="Group 9">
            <a:extLst>
              <a:ext uri="{FF2B5EF4-FFF2-40B4-BE49-F238E27FC236}">
                <a16:creationId xmlns:a16="http://schemas.microsoft.com/office/drawing/2014/main" id="{ED10A44D-F18C-4147-8B7C-97A459F681A5}"/>
              </a:ext>
            </a:extLst>
          </p:cNvPr>
          <p:cNvGrpSpPr/>
          <p:nvPr userDrawn="1"/>
        </p:nvGrpSpPr>
        <p:grpSpPr>
          <a:xfrm>
            <a:off x="117512" y="-1"/>
            <a:ext cx="1431851" cy="1080655"/>
            <a:chOff x="117512" y="-1"/>
            <a:chExt cx="1431851" cy="1080655"/>
          </a:xfrm>
        </p:grpSpPr>
        <p:sp>
          <p:nvSpPr>
            <p:cNvPr id="13" name="Rectangle 12">
              <a:extLst>
                <a:ext uri="{FF2B5EF4-FFF2-40B4-BE49-F238E27FC236}">
                  <a16:creationId xmlns:a16="http://schemas.microsoft.com/office/drawing/2014/main" id="{DD539E79-8846-4774-8836-1CF51831A7B3}"/>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226CDA36-AA39-4D91-8489-6D1CFFA4484F}"/>
                </a:ext>
              </a:extLst>
            </p:cNvPr>
            <p:cNvPicPr>
              <a:picLocks noChangeAspect="1"/>
            </p:cNvPicPr>
            <p:nvPr userDrawn="1"/>
          </p:nvPicPr>
          <p:blipFill>
            <a:blip r:embed="rId2"/>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499695409"/>
      </p:ext>
    </p:extLst>
  </p:cSld>
  <p:clrMapOvr>
    <a:masterClrMapping/>
  </p:clrMapOvr>
  <p:extLst>
    <p:ext uri="{DCECCB84-F9BA-43D5-87BE-67443E8EF086}">
      <p15:sldGuideLst xmlns:p15="http://schemas.microsoft.com/office/powerpoint/2012/main">
        <p15:guide id="1" orient="horz" pos="2160">
          <p15:clr>
            <a:srgbClr val="FBAE40"/>
          </p15:clr>
        </p15:guide>
        <p15:guide id="2" pos="3863">
          <p15:clr>
            <a:srgbClr val="FBAE40"/>
          </p15:clr>
        </p15:guide>
        <p15:guide id="3" pos="1050">
          <p15:clr>
            <a:srgbClr val="FBAE40"/>
          </p15:clr>
        </p15:guide>
        <p15:guide id="4" orient="horz" pos="595">
          <p15:clr>
            <a:srgbClr val="FBAE40"/>
          </p15:clr>
        </p15:guide>
        <p15:guide id="5" pos="7446">
          <p15:clr>
            <a:srgbClr val="FBAE40"/>
          </p15:clr>
        </p15:guide>
        <p15:guide id="6" orient="horz" pos="2976">
          <p15:clr>
            <a:srgbClr val="FBAE40"/>
          </p15:clr>
        </p15:guide>
        <p15:guide id="7" orient="horz" pos="1638"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7_VERSO_BACK">
    <p:spTree>
      <p:nvGrpSpPr>
        <p:cNvPr id="1" name=""/>
        <p:cNvGrpSpPr/>
        <p:nvPr/>
      </p:nvGrpSpPr>
      <p:grpSpPr>
        <a:xfrm>
          <a:off x="0" y="0"/>
          <a:ext cx="0" cy="0"/>
          <a:chOff x="0" y="0"/>
          <a:chExt cx="0" cy="0"/>
        </a:xfrm>
      </p:grpSpPr>
      <p:pic>
        <p:nvPicPr>
          <p:cNvPr id="19" name="Image 7">
            <a:extLst>
              <a:ext uri="{FF2B5EF4-FFF2-40B4-BE49-F238E27FC236}">
                <a16:creationId xmlns:a16="http://schemas.microsoft.com/office/drawing/2014/main" id="{DC9551B6-EE1A-5A4D-9A0C-05DA2DDF3404}"/>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a:stretch>
            <a:fillRect/>
          </a:stretch>
        </p:blipFill>
        <p:spPr>
          <a:xfrm>
            <a:off x="0" y="0"/>
            <a:ext cx="12192000" cy="6861917"/>
          </a:xfrm>
          <a:prstGeom prst="rect">
            <a:avLst/>
          </a:prstGeom>
        </p:spPr>
      </p:pic>
      <p:sp>
        <p:nvSpPr>
          <p:cNvPr id="6" name="Rectangle 5">
            <a:extLst>
              <a:ext uri="{FF2B5EF4-FFF2-40B4-BE49-F238E27FC236}">
                <a16:creationId xmlns:a16="http://schemas.microsoft.com/office/drawing/2014/main" id="{3913E0EC-6919-3644-AD6D-26448639207A}"/>
              </a:ext>
            </a:extLst>
          </p:cNvPr>
          <p:cNvSpPr/>
          <p:nvPr userDrawn="1"/>
        </p:nvSpPr>
        <p:spPr>
          <a:xfrm>
            <a:off x="6919186" y="1681232"/>
            <a:ext cx="4596538" cy="4228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2"/>
              </a:solidFill>
            </a:endParaRPr>
          </a:p>
        </p:txBody>
      </p:sp>
      <p:pic>
        <p:nvPicPr>
          <p:cNvPr id="8" name="Picture 7">
            <a:extLst>
              <a:ext uri="{FF2B5EF4-FFF2-40B4-BE49-F238E27FC236}">
                <a16:creationId xmlns:a16="http://schemas.microsoft.com/office/drawing/2014/main" id="{EF6B683E-1441-0846-BF2A-1D6E038DE020}"/>
              </a:ext>
            </a:extLst>
          </p:cNvPr>
          <p:cNvPicPr>
            <a:picLocks noChangeAspect="1"/>
          </p:cNvPicPr>
          <p:nvPr userDrawn="1"/>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287036" y="3766378"/>
            <a:ext cx="343922" cy="343922"/>
          </a:xfrm>
          <a:prstGeom prst="rect">
            <a:avLst/>
          </a:prstGeom>
        </p:spPr>
      </p:pic>
      <p:pic>
        <p:nvPicPr>
          <p:cNvPr id="9" name="Picture 8">
            <a:extLst>
              <a:ext uri="{FF2B5EF4-FFF2-40B4-BE49-F238E27FC236}">
                <a16:creationId xmlns:a16="http://schemas.microsoft.com/office/drawing/2014/main" id="{5DEC892F-7728-3140-A2F5-4144FDC6D076}"/>
              </a:ext>
            </a:extLst>
          </p:cNvPr>
          <p:cNvPicPr>
            <a:picLocks noChangeAspect="1"/>
          </p:cNvPicPr>
          <p:nvPr userDrawn="1"/>
        </p:nvPicPr>
        <p:blipFill>
          <a:blip r:embed="rId5"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300982" y="3034646"/>
            <a:ext cx="292504" cy="225003"/>
          </a:xfrm>
          <a:prstGeom prst="rect">
            <a:avLst/>
          </a:prstGeom>
          <a:noFill/>
        </p:spPr>
      </p:pic>
      <p:pic>
        <p:nvPicPr>
          <p:cNvPr id="10" name="Picture 9">
            <a:extLst>
              <a:ext uri="{FF2B5EF4-FFF2-40B4-BE49-F238E27FC236}">
                <a16:creationId xmlns:a16="http://schemas.microsoft.com/office/drawing/2014/main" id="{DA191F39-EC3E-4348-B835-FA0B90E01F5A}"/>
              </a:ext>
            </a:extLst>
          </p:cNvPr>
          <p:cNvPicPr>
            <a:picLocks noChangeAspect="1"/>
          </p:cNvPicPr>
          <p:nvPr userDrawn="1"/>
        </p:nvPicPr>
        <p:blipFill>
          <a:blip r:embed="rId6"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300981" y="4609354"/>
            <a:ext cx="257790" cy="366634"/>
          </a:xfrm>
          <a:prstGeom prst="rect">
            <a:avLst/>
          </a:prstGeom>
        </p:spPr>
      </p:pic>
      <p:sp>
        <p:nvSpPr>
          <p:cNvPr id="11" name="Rectangle 10">
            <a:extLst>
              <a:ext uri="{FF2B5EF4-FFF2-40B4-BE49-F238E27FC236}">
                <a16:creationId xmlns:a16="http://schemas.microsoft.com/office/drawing/2014/main" id="{FB2362C5-BBF7-5347-ACF0-2CD20CA935D0}"/>
              </a:ext>
            </a:extLst>
          </p:cNvPr>
          <p:cNvSpPr/>
          <p:nvPr userDrawn="1"/>
        </p:nvSpPr>
        <p:spPr>
          <a:xfrm>
            <a:off x="6919186" y="-3917"/>
            <a:ext cx="4596537" cy="1690757"/>
          </a:xfrm>
          <a:prstGeom prst="rect">
            <a:avLst/>
          </a:prstGeom>
          <a:solidFill>
            <a:srgbClr val="64A70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solidFill>
                <a:schemeClr val="tx1"/>
              </a:solidFill>
            </a:endParaRPr>
          </a:p>
        </p:txBody>
      </p:sp>
      <p:sp>
        <p:nvSpPr>
          <p:cNvPr id="15" name="ZoneTexte 7">
            <a:extLst>
              <a:ext uri="{FF2B5EF4-FFF2-40B4-BE49-F238E27FC236}">
                <a16:creationId xmlns:a16="http://schemas.microsoft.com/office/drawing/2014/main" id="{23DB2A18-EEAD-D145-8315-844F5DBA2A2A}"/>
              </a:ext>
            </a:extLst>
          </p:cNvPr>
          <p:cNvSpPr txBox="1"/>
          <p:nvPr userDrawn="1"/>
        </p:nvSpPr>
        <p:spPr>
          <a:xfrm>
            <a:off x="7766019" y="5295751"/>
            <a:ext cx="1959695" cy="276999"/>
          </a:xfrm>
          <a:prstGeom prst="rect">
            <a:avLst/>
          </a:prstGeom>
          <a:noFill/>
        </p:spPr>
        <p:txBody>
          <a:bodyPr wrap="square" lIns="0" tIns="0" rIns="0" bIns="0" rtlCol="0">
            <a:spAutoFit/>
          </a:bodyPr>
          <a:lstStyle/>
          <a:p>
            <a:r>
              <a:rPr lang="fr-FR" sz="1800" b="1" spc="50" dirty="0" err="1">
                <a:solidFill>
                  <a:srgbClr val="64A70B"/>
                </a:solidFill>
                <a:latin typeface="Arial" panose="020B0604020202020204" pitchFamily="34" charset="0"/>
                <a:cs typeface="Arial" panose="020B0604020202020204" pitchFamily="34" charset="0"/>
              </a:rPr>
              <a:t>enerkem.com</a:t>
            </a:r>
            <a:endParaRPr lang="fr-FR" sz="1800" b="1" spc="50" dirty="0">
              <a:solidFill>
                <a:srgbClr val="64A70B"/>
              </a:solidFill>
              <a:latin typeface="Arial" panose="020B0604020202020204" pitchFamily="34" charset="0"/>
              <a:cs typeface="Arial" panose="020B0604020202020204" pitchFamily="34" charset="0"/>
            </a:endParaRPr>
          </a:p>
        </p:txBody>
      </p:sp>
      <p:sp>
        <p:nvSpPr>
          <p:cNvPr id="22" name="Text Placeholder 21">
            <a:extLst>
              <a:ext uri="{FF2B5EF4-FFF2-40B4-BE49-F238E27FC236}">
                <a16:creationId xmlns:a16="http://schemas.microsoft.com/office/drawing/2014/main" id="{4CDFABF1-D7D9-C048-BC0F-B13FCE977DE3}"/>
              </a:ext>
            </a:extLst>
          </p:cNvPr>
          <p:cNvSpPr>
            <a:spLocks noGrp="1"/>
          </p:cNvSpPr>
          <p:nvPr>
            <p:ph type="body" sz="quarter" idx="10" hasCustomPrompt="1"/>
          </p:nvPr>
        </p:nvSpPr>
        <p:spPr>
          <a:xfrm>
            <a:off x="7797582" y="3766377"/>
            <a:ext cx="3252787" cy="568431"/>
          </a:xfrm>
        </p:spPr>
        <p:txBody>
          <a:bodyPr lIns="0" tIns="0" rIns="0" bIns="0">
            <a:normAutofit/>
          </a:bodyPr>
          <a:lstStyle>
            <a:lvl1pPr marL="0" indent="0" algn="l">
              <a:buNone/>
              <a:defRPr sz="1600">
                <a:solidFill>
                  <a:srgbClr val="323C4B"/>
                </a:solidFill>
              </a:defRPr>
            </a:lvl1pPr>
          </a:lstStyle>
          <a:p>
            <a:pPr lvl="0"/>
            <a:r>
              <a:rPr lang="en-US" dirty="0"/>
              <a:t>+1 XXX-XXX-XXXX</a:t>
            </a:r>
            <a:endParaRPr lang="fr-CA" dirty="0"/>
          </a:p>
        </p:txBody>
      </p:sp>
      <p:sp>
        <p:nvSpPr>
          <p:cNvPr id="24" name="Text Placeholder 23">
            <a:extLst>
              <a:ext uri="{FF2B5EF4-FFF2-40B4-BE49-F238E27FC236}">
                <a16:creationId xmlns:a16="http://schemas.microsoft.com/office/drawing/2014/main" id="{020CFD98-092A-B145-ABC9-91CA18A27EDA}"/>
              </a:ext>
            </a:extLst>
          </p:cNvPr>
          <p:cNvSpPr>
            <a:spLocks noGrp="1"/>
          </p:cNvSpPr>
          <p:nvPr>
            <p:ph type="body" sz="quarter" idx="11" hasCustomPrompt="1"/>
          </p:nvPr>
        </p:nvSpPr>
        <p:spPr>
          <a:xfrm>
            <a:off x="7797582" y="2001605"/>
            <a:ext cx="3252787" cy="527773"/>
          </a:xfrm>
        </p:spPr>
        <p:txBody>
          <a:bodyPr lIns="0" tIns="0" rIns="0" bIns="0">
            <a:normAutofit/>
          </a:bodyPr>
          <a:lstStyle>
            <a:lvl1pPr marL="0" indent="0">
              <a:buNone/>
              <a:defRPr sz="2000" b="1" cap="all" baseline="0">
                <a:solidFill>
                  <a:srgbClr val="323C4B"/>
                </a:solidFill>
              </a:defRPr>
            </a:lvl1pPr>
          </a:lstStyle>
          <a:p>
            <a:pPr lvl="0"/>
            <a:r>
              <a:rPr lang="en-US" dirty="0"/>
              <a:t>PRÉNOM, NOM –               FIRST NAME, LAST NAME</a:t>
            </a:r>
            <a:endParaRPr lang="fr-CA" dirty="0"/>
          </a:p>
        </p:txBody>
      </p:sp>
      <p:sp>
        <p:nvSpPr>
          <p:cNvPr id="26" name="Text Placeholder 25">
            <a:extLst>
              <a:ext uri="{FF2B5EF4-FFF2-40B4-BE49-F238E27FC236}">
                <a16:creationId xmlns:a16="http://schemas.microsoft.com/office/drawing/2014/main" id="{76DEB1E5-4F79-5F4C-BB28-69D2F95DC4D0}"/>
              </a:ext>
            </a:extLst>
          </p:cNvPr>
          <p:cNvSpPr>
            <a:spLocks noGrp="1"/>
          </p:cNvSpPr>
          <p:nvPr>
            <p:ph type="body" sz="quarter" idx="12" hasCustomPrompt="1"/>
          </p:nvPr>
        </p:nvSpPr>
        <p:spPr>
          <a:xfrm>
            <a:off x="7797582" y="2532456"/>
            <a:ext cx="3257550" cy="208073"/>
          </a:xfrm>
        </p:spPr>
        <p:txBody>
          <a:bodyPr lIns="0" tIns="0" rIns="0" bIns="0">
            <a:normAutofit/>
          </a:bodyPr>
          <a:lstStyle>
            <a:lvl1pPr marL="0" indent="0" algn="l">
              <a:buNone/>
              <a:defRPr sz="1600" b="0">
                <a:solidFill>
                  <a:srgbClr val="323C4B"/>
                </a:solidFill>
              </a:defRPr>
            </a:lvl1pPr>
          </a:lstStyle>
          <a:p>
            <a:pPr lvl="0"/>
            <a:r>
              <a:rPr lang="en-US" dirty="0" err="1"/>
              <a:t>Titre</a:t>
            </a:r>
            <a:r>
              <a:rPr lang="en-US" dirty="0"/>
              <a:t> - Title</a:t>
            </a:r>
            <a:endParaRPr lang="fr-CA" dirty="0"/>
          </a:p>
        </p:txBody>
      </p:sp>
      <p:sp>
        <p:nvSpPr>
          <p:cNvPr id="28" name="Text Placeholder 27">
            <a:extLst>
              <a:ext uri="{FF2B5EF4-FFF2-40B4-BE49-F238E27FC236}">
                <a16:creationId xmlns:a16="http://schemas.microsoft.com/office/drawing/2014/main" id="{93BE0632-6B19-9F42-A991-C60605AC402D}"/>
              </a:ext>
            </a:extLst>
          </p:cNvPr>
          <p:cNvSpPr>
            <a:spLocks noGrp="1"/>
          </p:cNvSpPr>
          <p:nvPr>
            <p:ph type="body" sz="quarter" idx="13" hasCustomPrompt="1"/>
          </p:nvPr>
        </p:nvSpPr>
        <p:spPr>
          <a:xfrm>
            <a:off x="7766050" y="2966548"/>
            <a:ext cx="3284538" cy="362660"/>
          </a:xfrm>
        </p:spPr>
        <p:txBody>
          <a:bodyPr lIns="0" tIns="0" rIns="0" bIns="0">
            <a:normAutofit/>
          </a:bodyPr>
          <a:lstStyle>
            <a:lvl1pPr marL="0" indent="0">
              <a:buNone/>
              <a:defRPr sz="1600">
                <a:solidFill>
                  <a:srgbClr val="323C4B"/>
                </a:solidFill>
              </a:defRPr>
            </a:lvl1pPr>
          </a:lstStyle>
          <a:p>
            <a:pPr lvl="0"/>
            <a:r>
              <a:rPr lang="en-US" dirty="0"/>
              <a:t>email@enerkem.com</a:t>
            </a:r>
            <a:endParaRPr lang="fr-CA" dirty="0"/>
          </a:p>
        </p:txBody>
      </p:sp>
      <p:sp>
        <p:nvSpPr>
          <p:cNvPr id="2" name="Rectangle 1">
            <a:extLst>
              <a:ext uri="{FF2B5EF4-FFF2-40B4-BE49-F238E27FC236}">
                <a16:creationId xmlns:a16="http://schemas.microsoft.com/office/drawing/2014/main" id="{87A3FB7C-53C4-1F48-AD05-908AAE300DF6}"/>
              </a:ext>
            </a:extLst>
          </p:cNvPr>
          <p:cNvSpPr/>
          <p:nvPr userDrawn="1"/>
        </p:nvSpPr>
        <p:spPr>
          <a:xfrm>
            <a:off x="0" y="1"/>
            <a:ext cx="2975675" cy="136385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grpSp>
        <p:nvGrpSpPr>
          <p:cNvPr id="21" name="Group 20">
            <a:extLst>
              <a:ext uri="{FF2B5EF4-FFF2-40B4-BE49-F238E27FC236}">
                <a16:creationId xmlns:a16="http://schemas.microsoft.com/office/drawing/2014/main" id="{BDF0F655-C0B4-4E60-860B-546F62CCD543}"/>
              </a:ext>
            </a:extLst>
          </p:cNvPr>
          <p:cNvGrpSpPr/>
          <p:nvPr userDrawn="1"/>
        </p:nvGrpSpPr>
        <p:grpSpPr>
          <a:xfrm>
            <a:off x="117512" y="-1"/>
            <a:ext cx="1431851" cy="1080655"/>
            <a:chOff x="117512" y="-1"/>
            <a:chExt cx="1431851" cy="1080655"/>
          </a:xfrm>
        </p:grpSpPr>
        <p:sp>
          <p:nvSpPr>
            <p:cNvPr id="23" name="Rectangle 22">
              <a:extLst>
                <a:ext uri="{FF2B5EF4-FFF2-40B4-BE49-F238E27FC236}">
                  <a16:creationId xmlns:a16="http://schemas.microsoft.com/office/drawing/2014/main" id="{EBEEBBAA-E31B-468B-94A6-FE758146CCF0}"/>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69391F9F-5932-46EA-89CE-070D9F220566}"/>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pic>
        <p:nvPicPr>
          <p:cNvPr id="4" name="Picture 3">
            <a:extLst>
              <a:ext uri="{FF2B5EF4-FFF2-40B4-BE49-F238E27FC236}">
                <a16:creationId xmlns:a16="http://schemas.microsoft.com/office/drawing/2014/main" id="{184B7087-9AB1-47A8-8103-386ED368946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5434740" y="2190750"/>
            <a:ext cx="2164591" cy="4667250"/>
          </a:xfrm>
          <a:prstGeom prst="rect">
            <a:avLst/>
          </a:prstGeom>
        </p:spPr>
      </p:pic>
    </p:spTree>
    <p:extLst>
      <p:ext uri="{BB962C8B-B14F-4D97-AF65-F5344CB8AC3E}">
        <p14:creationId xmlns:p14="http://schemas.microsoft.com/office/powerpoint/2010/main" val="740254555"/>
      </p:ext>
    </p:extLst>
  </p:cSld>
  <p:clrMapOvr>
    <a:masterClrMapping/>
  </p:clrMapOvr>
  <p:extLst>
    <p:ext uri="{DCECCB84-F9BA-43D5-87BE-67443E8EF086}">
      <p15:sldGuideLst xmlns:p15="http://schemas.microsoft.com/office/powerpoint/2012/main">
        <p15:guide id="1" orient="horz" pos="2024">
          <p15:clr>
            <a:srgbClr val="FBAE40"/>
          </p15:clr>
        </p15:guide>
        <p15:guide id="2" pos="3840">
          <p15:clr>
            <a:srgbClr val="FBAE40"/>
          </p15:clr>
        </p15:guide>
        <p15:guide id="3" orient="horz" pos="2546">
          <p15:clr>
            <a:srgbClr val="FBAE40"/>
          </p15:clr>
        </p15:guide>
        <p15:guide id="4" pos="4793">
          <p15:clr>
            <a:srgbClr val="FBAE40"/>
          </p15:clr>
        </p15:guide>
        <p15:guide id="5" orient="horz" pos="1457">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1_TITRE_TITLE">
    <p:spTree>
      <p:nvGrpSpPr>
        <p:cNvPr id="1" name=""/>
        <p:cNvGrpSpPr/>
        <p:nvPr/>
      </p:nvGrpSpPr>
      <p:grpSpPr>
        <a:xfrm>
          <a:off x="0" y="0"/>
          <a:ext cx="0" cy="0"/>
          <a:chOff x="0" y="0"/>
          <a:chExt cx="0" cy="0"/>
        </a:xfrm>
      </p:grpSpPr>
      <p:pic>
        <p:nvPicPr>
          <p:cNvPr id="9" name="Image 4">
            <a:extLst>
              <a:ext uri="{FF2B5EF4-FFF2-40B4-BE49-F238E27FC236}">
                <a16:creationId xmlns:a16="http://schemas.microsoft.com/office/drawing/2014/main" id="{B09401BE-5B52-914E-9364-7895D21495F6}"/>
              </a:ext>
            </a:extLst>
          </p:cNvPr>
          <p:cNvPicPr>
            <a:picLocks noChangeAspect="1"/>
          </p:cNvPicPr>
          <p:nvPr userDrawn="1"/>
        </p:nvPicPr>
        <p:blipFill rotWithShape="1">
          <a:blip r:embed="rId2" r:link="rId3" cstate="screen">
            <a:extLst>
              <a:ext uri="{28A0092B-C50C-407E-A947-70E740481C1C}">
                <a14:useLocalDpi xmlns:a14="http://schemas.microsoft.com/office/drawing/2010/main"/>
              </a:ext>
            </a:extLst>
          </a:blip>
          <a:srcRect/>
          <a:stretch>
            <a:fillRect/>
          </a:stretch>
        </p:blipFill>
        <p:spPr>
          <a:xfrm>
            <a:off x="0" y="2514599"/>
            <a:ext cx="12192000" cy="4343401"/>
          </a:xfrm>
          <a:prstGeom prst="rect">
            <a:avLst/>
          </a:prstGeom>
        </p:spPr>
      </p:pic>
      <p:sp>
        <p:nvSpPr>
          <p:cNvPr id="12" name="Text Placeholder 11">
            <a:extLst>
              <a:ext uri="{FF2B5EF4-FFF2-40B4-BE49-F238E27FC236}">
                <a16:creationId xmlns:a16="http://schemas.microsoft.com/office/drawing/2014/main" id="{45B6DF07-0D93-A84B-9051-3285A9B09726}"/>
              </a:ext>
            </a:extLst>
          </p:cNvPr>
          <p:cNvSpPr>
            <a:spLocks noGrp="1"/>
          </p:cNvSpPr>
          <p:nvPr>
            <p:ph type="body" sz="quarter" idx="13" hasCustomPrompt="1"/>
          </p:nvPr>
        </p:nvSpPr>
        <p:spPr>
          <a:xfrm>
            <a:off x="5811819" y="2798763"/>
            <a:ext cx="6011862" cy="447357"/>
          </a:xfrm>
        </p:spPr>
        <p:txBody>
          <a:bodyPr lIns="0" tIns="46800" rIns="0">
            <a:noAutofit/>
          </a:bodyPr>
          <a:lstStyle>
            <a:lvl1pPr marL="0" indent="0" algn="r">
              <a:buNone/>
              <a:defRPr sz="3500" cap="all" baseline="0">
                <a:solidFill>
                  <a:schemeClr val="bg1"/>
                </a:solidFill>
              </a:defRPr>
            </a:lvl1pPr>
          </a:lstStyle>
          <a:p>
            <a:pPr lvl="0"/>
            <a:r>
              <a:rPr lang="fr-CA" dirty="0"/>
              <a:t>T</a:t>
            </a:r>
            <a:r>
              <a:rPr lang="en-US" dirty="0"/>
              <a:t>ITRE - TITLE</a:t>
            </a:r>
            <a:endParaRPr lang="fr-CA" dirty="0"/>
          </a:p>
        </p:txBody>
      </p:sp>
      <p:sp>
        <p:nvSpPr>
          <p:cNvPr id="14" name="Text Placeholder 13">
            <a:extLst>
              <a:ext uri="{FF2B5EF4-FFF2-40B4-BE49-F238E27FC236}">
                <a16:creationId xmlns:a16="http://schemas.microsoft.com/office/drawing/2014/main" id="{80A19F0F-9768-B64D-8D85-1237A6C599AB}"/>
              </a:ext>
            </a:extLst>
          </p:cNvPr>
          <p:cNvSpPr>
            <a:spLocks noGrp="1"/>
          </p:cNvSpPr>
          <p:nvPr>
            <p:ph type="body" sz="quarter" idx="14" hasCustomPrompt="1"/>
          </p:nvPr>
        </p:nvSpPr>
        <p:spPr>
          <a:xfrm>
            <a:off x="5811818" y="3357976"/>
            <a:ext cx="6008707" cy="569912"/>
          </a:xfrm>
        </p:spPr>
        <p:txBody>
          <a:bodyPr lIns="0" tIns="46800" rIns="0">
            <a:noAutofit/>
          </a:bodyPr>
          <a:lstStyle>
            <a:lvl1pPr marL="0" indent="0" algn="r">
              <a:buNone/>
              <a:defRPr sz="3500" b="1" cap="all" baseline="0">
                <a:solidFill>
                  <a:schemeClr val="bg1"/>
                </a:solidFill>
              </a:defRPr>
            </a:lvl1pPr>
          </a:lstStyle>
          <a:p>
            <a:pPr lvl="0"/>
            <a:r>
              <a:rPr lang="en-US" dirty="0"/>
              <a:t>LOREM IPSUM AD VIVET</a:t>
            </a:r>
            <a:endParaRPr lang="fr-CA" dirty="0"/>
          </a:p>
        </p:txBody>
      </p:sp>
      <p:sp>
        <p:nvSpPr>
          <p:cNvPr id="16" name="Text Placeholder 15">
            <a:extLst>
              <a:ext uri="{FF2B5EF4-FFF2-40B4-BE49-F238E27FC236}">
                <a16:creationId xmlns:a16="http://schemas.microsoft.com/office/drawing/2014/main" id="{BAEBAE96-1F71-464B-8284-DE8B94A99AD5}"/>
              </a:ext>
            </a:extLst>
          </p:cNvPr>
          <p:cNvSpPr>
            <a:spLocks noGrp="1"/>
          </p:cNvSpPr>
          <p:nvPr>
            <p:ph type="body" sz="quarter" idx="15" hasCustomPrompt="1"/>
          </p:nvPr>
        </p:nvSpPr>
        <p:spPr>
          <a:xfrm>
            <a:off x="7089756" y="4243456"/>
            <a:ext cx="4733925" cy="581025"/>
          </a:xfrm>
        </p:spPr>
        <p:txBody>
          <a:bodyPr lIns="0" tIns="46800" rIns="0">
            <a:normAutofit/>
          </a:bodyPr>
          <a:lstStyle>
            <a:lvl1pPr marL="0" indent="0" algn="r">
              <a:buNone/>
              <a:defRPr sz="2200">
                <a:solidFill>
                  <a:schemeClr val="bg1"/>
                </a:solidFill>
              </a:defRPr>
            </a:lvl1pPr>
          </a:lstStyle>
          <a:p>
            <a:pPr lvl="0"/>
            <a:r>
              <a:rPr lang="en-US" dirty="0" err="1"/>
              <a:t>Présentateur</a:t>
            </a:r>
            <a:r>
              <a:rPr lang="en-US" dirty="0"/>
              <a:t> - Presenter</a:t>
            </a:r>
            <a:endParaRPr lang="fr-CA" dirty="0"/>
          </a:p>
        </p:txBody>
      </p:sp>
      <p:sp>
        <p:nvSpPr>
          <p:cNvPr id="18" name="Text Placeholder 17">
            <a:extLst>
              <a:ext uri="{FF2B5EF4-FFF2-40B4-BE49-F238E27FC236}">
                <a16:creationId xmlns:a16="http://schemas.microsoft.com/office/drawing/2014/main" id="{B924E08A-EDB8-8C4F-9D7F-363E366E1A29}"/>
              </a:ext>
            </a:extLst>
          </p:cNvPr>
          <p:cNvSpPr>
            <a:spLocks noGrp="1"/>
          </p:cNvSpPr>
          <p:nvPr>
            <p:ph type="body" sz="quarter" idx="16" hasCustomPrompt="1"/>
          </p:nvPr>
        </p:nvSpPr>
        <p:spPr>
          <a:xfrm>
            <a:off x="7812350" y="322617"/>
            <a:ext cx="4008177" cy="382478"/>
          </a:xfrm>
        </p:spPr>
        <p:txBody>
          <a:bodyPr lIns="0" tIns="0" rIns="0" bIns="0">
            <a:normAutofit/>
          </a:bodyPr>
          <a:lstStyle>
            <a:lvl1pPr marL="0" indent="0" algn="r">
              <a:buNone/>
              <a:defRPr sz="1800" b="0">
                <a:solidFill>
                  <a:schemeClr val="tx2"/>
                </a:solidFill>
              </a:defRPr>
            </a:lvl1pPr>
          </a:lstStyle>
          <a:p>
            <a:pPr lvl="0"/>
            <a:r>
              <a:rPr lang="en-US" dirty="0"/>
              <a:t>JOUR-DAY  l  MOIS-MONTH   l  2019</a:t>
            </a:r>
            <a:endParaRPr lang="fr-CA" dirty="0"/>
          </a:p>
        </p:txBody>
      </p:sp>
      <p:pic>
        <p:nvPicPr>
          <p:cNvPr id="8" name="Image 9">
            <a:extLst>
              <a:ext uri="{FF2B5EF4-FFF2-40B4-BE49-F238E27FC236}">
                <a16:creationId xmlns:a16="http://schemas.microsoft.com/office/drawing/2014/main" id="{C27BBF63-E900-E24B-8B80-83F72C52EC33}"/>
              </a:ext>
            </a:extLst>
          </p:cNvPr>
          <p:cNvPicPr>
            <a:picLocks noChangeAspect="1"/>
          </p:cNvPicPr>
          <p:nvPr userDrawn="1"/>
        </p:nvPicPr>
        <p:blipFill>
          <a:blip r:embed="rId4" r:link="rId5" cstate="screen">
            <a:extLst>
              <a:ext uri="{28A0092B-C50C-407E-A947-70E740481C1C}">
                <a14:useLocalDpi xmlns:a14="http://schemas.microsoft.com/office/drawing/2010/main"/>
              </a:ext>
            </a:extLst>
          </a:blip>
          <a:stretch>
            <a:fillRect/>
          </a:stretch>
        </p:blipFill>
        <p:spPr>
          <a:xfrm>
            <a:off x="847725" y="851516"/>
            <a:ext cx="3438838" cy="811566"/>
          </a:xfrm>
          <a:prstGeom prst="rect">
            <a:avLst/>
          </a:prstGeom>
        </p:spPr>
      </p:pic>
    </p:spTree>
    <p:extLst>
      <p:ext uri="{BB962C8B-B14F-4D97-AF65-F5344CB8AC3E}">
        <p14:creationId xmlns:p14="http://schemas.microsoft.com/office/powerpoint/2010/main" val="10579112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570">
          <p15:clr>
            <a:srgbClr val="FBAE40"/>
          </p15:clr>
        </p15:guide>
        <p15:guide id="4" pos="3659">
          <p15:clr>
            <a:srgbClr val="FBAE40"/>
          </p15:clr>
        </p15:guide>
        <p15:guide id="5" pos="7446">
          <p15:clr>
            <a:srgbClr val="FBAE40"/>
          </p15:clr>
        </p15:guide>
        <p15:guide id="6" orient="horz" pos="21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_SOMMAIRE_SUMMARY">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666181" y="1871133"/>
            <a:ext cx="10137171" cy="4546142"/>
          </a:xfrm>
        </p:spPr>
        <p:txBody>
          <a:bodyPr lIns="0" tIns="0" rIns="0" bIns="0" anchor="t" anchorCtr="0">
            <a:noAutofit/>
          </a:bodyPr>
          <a:lstStyle>
            <a:lvl1pPr marL="0" marR="0" indent="0" algn="l" defTabSz="914400" rtl="0" eaLnBrk="1" fontAlgn="auto" latinLnBrk="0" hangingPunct="1">
              <a:lnSpc>
                <a:spcPct val="150000"/>
              </a:lnSpc>
              <a:spcBef>
                <a:spcPts val="1000"/>
              </a:spcBef>
              <a:spcAft>
                <a:spcPts val="0"/>
              </a:spcAft>
              <a:buClr>
                <a:schemeClr val="accent1"/>
              </a:buClr>
              <a:buSzPct val="90000"/>
              <a:buFont typeface="Courier New" charset="0"/>
              <a:buNone/>
              <a:tabLst/>
              <a:defRPr sz="2000" b="1" baseline="0">
                <a:solidFill>
                  <a:srgbClr val="506478"/>
                </a:solidFill>
                <a:latin typeface="Arial" panose="020B0604020202020204" pitchFamily="34" charset="0"/>
                <a:cs typeface="Arial" panose="020B0604020202020204" pitchFamily="34" charset="0"/>
              </a:defRPr>
            </a:lvl1pPr>
          </a:lstStyle>
          <a:p>
            <a:pPr lvl="0"/>
            <a:r>
              <a:rPr lang="en-US" dirty="0"/>
              <a:t>Section 1 </a:t>
            </a:r>
            <a:r>
              <a:rPr lang="mr-IN" dirty="0"/>
              <a:t>…………</a:t>
            </a:r>
            <a:r>
              <a:rPr lang="fr-CA" dirty="0"/>
              <a:t>.</a:t>
            </a:r>
            <a:r>
              <a:rPr lang="mr-IN" dirty="0"/>
              <a:t>…………</a:t>
            </a:r>
            <a:r>
              <a:rPr lang="fr-CA" dirty="0"/>
              <a:t>.</a:t>
            </a:r>
            <a:r>
              <a:rPr lang="mr-IN" dirty="0"/>
              <a:t>……………………</a:t>
            </a:r>
            <a:r>
              <a:rPr lang="fr-CA" dirty="0"/>
              <a:t>. X</a:t>
            </a:r>
          </a:p>
          <a:p>
            <a:pPr lvl="0"/>
            <a:r>
              <a:rPr lang="en-US" dirty="0"/>
              <a:t>Section 2 </a:t>
            </a:r>
            <a:r>
              <a:rPr lang="mr-IN" dirty="0"/>
              <a:t>…………</a:t>
            </a:r>
            <a:r>
              <a:rPr lang="fr-CA" dirty="0"/>
              <a:t>.</a:t>
            </a:r>
            <a:r>
              <a:rPr lang="mr-IN" dirty="0"/>
              <a:t>…………</a:t>
            </a:r>
            <a:r>
              <a:rPr lang="fr-CA" dirty="0"/>
              <a:t>.</a:t>
            </a:r>
            <a:r>
              <a:rPr lang="mr-IN" dirty="0"/>
              <a:t>……………………</a:t>
            </a:r>
            <a:r>
              <a:rPr lang="fr-CA" dirty="0"/>
              <a:t>. X</a:t>
            </a:r>
          </a:p>
          <a:p>
            <a:pPr lvl="0"/>
            <a:r>
              <a:rPr lang="en-US" dirty="0"/>
              <a:t>Section 3 </a:t>
            </a:r>
            <a:r>
              <a:rPr lang="mr-IN" dirty="0"/>
              <a:t>…………</a:t>
            </a:r>
            <a:r>
              <a:rPr lang="fr-CA" dirty="0"/>
              <a:t>.</a:t>
            </a:r>
            <a:r>
              <a:rPr lang="mr-IN" dirty="0"/>
              <a:t>…………</a:t>
            </a:r>
            <a:r>
              <a:rPr lang="fr-CA" dirty="0"/>
              <a:t>.</a:t>
            </a:r>
            <a:r>
              <a:rPr lang="mr-IN" dirty="0"/>
              <a:t>……………………</a:t>
            </a:r>
            <a:r>
              <a:rPr lang="fr-CA" dirty="0"/>
              <a:t>. X</a:t>
            </a:r>
          </a:p>
          <a:p>
            <a:pPr lvl="0"/>
            <a:r>
              <a:rPr lang="en-US" dirty="0"/>
              <a:t>Section 4 </a:t>
            </a:r>
            <a:r>
              <a:rPr lang="mr-IN" dirty="0"/>
              <a:t>…………</a:t>
            </a:r>
            <a:r>
              <a:rPr lang="fr-CA" dirty="0"/>
              <a:t>.</a:t>
            </a:r>
            <a:r>
              <a:rPr lang="mr-IN" dirty="0"/>
              <a:t>…………</a:t>
            </a:r>
            <a:r>
              <a:rPr lang="fr-CA" dirty="0"/>
              <a:t>.</a:t>
            </a:r>
            <a:r>
              <a:rPr lang="mr-IN" dirty="0"/>
              <a:t>……………………</a:t>
            </a:r>
            <a:r>
              <a:rPr lang="fr-CA" dirty="0"/>
              <a:t>. X</a:t>
            </a:r>
          </a:p>
          <a:p>
            <a:pPr lvl="0"/>
            <a:r>
              <a:rPr lang="en-US" dirty="0"/>
              <a:t>Section 5 </a:t>
            </a:r>
            <a:r>
              <a:rPr lang="mr-IN" dirty="0"/>
              <a:t>…………</a:t>
            </a:r>
            <a:r>
              <a:rPr lang="fr-CA" dirty="0"/>
              <a:t>.</a:t>
            </a:r>
            <a:r>
              <a:rPr lang="mr-IN" dirty="0"/>
              <a:t>…………</a:t>
            </a:r>
            <a:r>
              <a:rPr lang="fr-CA" dirty="0"/>
              <a:t>.</a:t>
            </a:r>
            <a:r>
              <a:rPr lang="mr-IN" dirty="0"/>
              <a:t>……………………</a:t>
            </a:r>
            <a:r>
              <a:rPr lang="fr-CA" dirty="0"/>
              <a:t>. X</a:t>
            </a:r>
          </a:p>
          <a:p>
            <a:pPr lvl="0"/>
            <a:r>
              <a:rPr lang="en-US" dirty="0"/>
              <a:t>Section 6 </a:t>
            </a:r>
            <a:r>
              <a:rPr lang="mr-IN" dirty="0"/>
              <a:t>…………</a:t>
            </a:r>
            <a:r>
              <a:rPr lang="fr-CA" dirty="0"/>
              <a:t>.</a:t>
            </a:r>
            <a:r>
              <a:rPr lang="mr-IN" dirty="0"/>
              <a:t>…………</a:t>
            </a:r>
            <a:r>
              <a:rPr lang="fr-CA" dirty="0"/>
              <a:t>.</a:t>
            </a:r>
            <a:r>
              <a:rPr lang="mr-IN" dirty="0"/>
              <a:t>……………………</a:t>
            </a:r>
            <a:r>
              <a:rPr lang="fr-CA" dirty="0"/>
              <a:t>. X</a:t>
            </a:r>
          </a:p>
          <a:p>
            <a:pPr lvl="0"/>
            <a:r>
              <a:rPr lang="en-US" dirty="0"/>
              <a:t>Section 7 </a:t>
            </a:r>
            <a:r>
              <a:rPr lang="mr-IN" dirty="0"/>
              <a:t>…………</a:t>
            </a:r>
            <a:r>
              <a:rPr lang="fr-CA" dirty="0"/>
              <a:t>.</a:t>
            </a:r>
            <a:r>
              <a:rPr lang="mr-IN" dirty="0"/>
              <a:t>…………</a:t>
            </a:r>
            <a:r>
              <a:rPr lang="fr-CA" dirty="0"/>
              <a:t>.</a:t>
            </a:r>
            <a:r>
              <a:rPr lang="mr-IN" dirty="0"/>
              <a:t>……………………</a:t>
            </a:r>
            <a:r>
              <a:rPr lang="fr-CA" dirty="0"/>
              <a:t>. X</a:t>
            </a:r>
          </a:p>
        </p:txBody>
      </p:sp>
      <p:sp>
        <p:nvSpPr>
          <p:cNvPr id="7" name="ZoneTexte 6"/>
          <p:cNvSpPr txBox="1"/>
          <p:nvPr userDrawn="1"/>
        </p:nvSpPr>
        <p:spPr>
          <a:xfrm>
            <a:off x="212651" y="3795823"/>
            <a:ext cx="1219200" cy="914400"/>
          </a:xfrm>
          <a:prstGeom prst="rect">
            <a:avLst/>
          </a:prstGeom>
        </p:spPr>
        <p:txBody>
          <a:bodyPr vert="horz" wrap="none" lIns="91440" tIns="45720" rIns="91440" bIns="45720" rtlCol="0" anchor="b">
            <a:normAutofit/>
          </a:bodyPr>
          <a:lstStyle/>
          <a:p>
            <a:pPr>
              <a:lnSpc>
                <a:spcPct val="60000"/>
              </a:lnSpc>
            </a:pPr>
            <a:endParaRPr lang="fr-FR" sz="1600" b="0" i="0" dirty="0" err="1">
              <a:latin typeface="Helvetica Courant" charset="0"/>
            </a:endParaRPr>
          </a:p>
        </p:txBody>
      </p:sp>
      <p:sp>
        <p:nvSpPr>
          <p:cNvPr id="8" name="Title 1"/>
          <p:cNvSpPr>
            <a:spLocks noGrp="1"/>
          </p:cNvSpPr>
          <p:nvPr>
            <p:ph type="title" hasCustomPrompt="1"/>
          </p:nvPr>
        </p:nvSpPr>
        <p:spPr>
          <a:xfrm>
            <a:off x="1790700" y="421525"/>
            <a:ext cx="9999773" cy="613442"/>
          </a:xfrm>
        </p:spPr>
        <p:txBody>
          <a:bodyPr lIns="0" tIns="0" rIns="0" bIns="0" anchor="b" anchorCtr="0">
            <a:normAutofit/>
          </a:bodyPr>
          <a:lstStyle>
            <a:lvl1pPr>
              <a:defRPr sz="3200" b="1" cap="all" baseline="0">
                <a:solidFill>
                  <a:srgbClr val="323C4B"/>
                </a:solidFill>
              </a:defRPr>
            </a:lvl1pPr>
          </a:lstStyle>
          <a:p>
            <a:r>
              <a:rPr lang="en-US" dirty="0"/>
              <a:t>SOMMAIRE - SUMMARY</a:t>
            </a:r>
          </a:p>
        </p:txBody>
      </p:sp>
      <p:sp>
        <p:nvSpPr>
          <p:cNvPr id="14" name="Espace réservé du numéro de diapositive 3">
            <a:extLst>
              <a:ext uri="{FF2B5EF4-FFF2-40B4-BE49-F238E27FC236}">
                <a16:creationId xmlns:a16="http://schemas.microsoft.com/office/drawing/2014/main" id="{696B477C-8557-4E4A-9C8D-81EAA585F4C3}"/>
              </a:ext>
            </a:extLst>
          </p:cNvPr>
          <p:cNvSpPr>
            <a:spLocks noGrp="1"/>
          </p:cNvSpPr>
          <p:nvPr>
            <p:ph type="sldNum" sz="quarter" idx="12"/>
          </p:nvPr>
        </p:nvSpPr>
        <p:spPr>
          <a:xfrm>
            <a:off x="9077325" y="6356350"/>
            <a:ext cx="2743200" cy="365125"/>
          </a:xfrm>
        </p:spPr>
        <p:txBody>
          <a:bodyPr/>
          <a:lstStyle>
            <a:lvl1pPr>
              <a:defRPr>
                <a:solidFill>
                  <a:srgbClr val="506478"/>
                </a:solidFill>
              </a:defRPr>
            </a:lvl1pPr>
          </a:lstStyle>
          <a:p>
            <a:fld id="{2446A406-D4C8-F44B-9822-3C5CAEA05F91}" type="slidenum">
              <a:rPr lang="fr-FR" smtClean="0"/>
              <a:pPr/>
              <a:t>‹N°›</a:t>
            </a:fld>
            <a:endParaRPr lang="fr-FR" dirty="0"/>
          </a:p>
        </p:txBody>
      </p:sp>
      <p:grpSp>
        <p:nvGrpSpPr>
          <p:cNvPr id="6" name="Group 5">
            <a:extLst>
              <a:ext uri="{FF2B5EF4-FFF2-40B4-BE49-F238E27FC236}">
                <a16:creationId xmlns:a16="http://schemas.microsoft.com/office/drawing/2014/main" id="{FDBD5561-32EE-4A0C-A874-FE588EA449F2}"/>
              </a:ext>
            </a:extLst>
          </p:cNvPr>
          <p:cNvGrpSpPr/>
          <p:nvPr userDrawn="1"/>
        </p:nvGrpSpPr>
        <p:grpSpPr>
          <a:xfrm>
            <a:off x="117512" y="-1"/>
            <a:ext cx="1431851" cy="1080655"/>
            <a:chOff x="117512" y="-1"/>
            <a:chExt cx="1431851" cy="1080655"/>
          </a:xfrm>
        </p:grpSpPr>
        <p:sp>
          <p:nvSpPr>
            <p:cNvPr id="5" name="Rectangle 4">
              <a:extLst>
                <a:ext uri="{FF2B5EF4-FFF2-40B4-BE49-F238E27FC236}">
                  <a16:creationId xmlns:a16="http://schemas.microsoft.com/office/drawing/2014/main" id="{770ABC65-6B9A-4013-8A39-7657B2FA3934}"/>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39D2682-E3DA-45E2-A55C-B58F113921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4995" y="216460"/>
              <a:ext cx="1114512" cy="647731"/>
            </a:xfrm>
            <a:prstGeom prst="rect">
              <a:avLst/>
            </a:prstGeom>
          </p:spPr>
        </p:pic>
      </p:grpSp>
    </p:spTree>
    <p:extLst>
      <p:ext uri="{BB962C8B-B14F-4D97-AF65-F5344CB8AC3E}">
        <p14:creationId xmlns:p14="http://schemas.microsoft.com/office/powerpoint/2010/main" val="3443597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65">
          <p15:clr>
            <a:srgbClr val="FBAE40"/>
          </p15:clr>
        </p15:guide>
        <p15:guide id="3" orient="horz" pos="595">
          <p15:clr>
            <a:srgbClr val="FBAE40"/>
          </p15:clr>
        </p15:guide>
        <p15:guide id="4" orient="horz" pos="210">
          <p15:clr>
            <a:srgbClr val="FBAE40"/>
          </p15:clr>
        </p15:guide>
        <p15:guide id="5" pos="3840">
          <p15:clr>
            <a:srgbClr val="FBAE40"/>
          </p15:clr>
        </p15:guide>
        <p15:guide id="6" pos="7446">
          <p15:clr>
            <a:srgbClr val="FBAE40"/>
          </p15:clr>
        </p15:guide>
        <p15:guide id="7" pos="105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1_TABLEAU+TEXTE_GRAPH+TEXT">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800224" y="597956"/>
            <a:ext cx="8289925"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00224" y="1608653"/>
            <a:ext cx="8289926" cy="983285"/>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grpSp>
        <p:nvGrpSpPr>
          <p:cNvPr id="8" name="Group 7">
            <a:extLst>
              <a:ext uri="{FF2B5EF4-FFF2-40B4-BE49-F238E27FC236}">
                <a16:creationId xmlns:a16="http://schemas.microsoft.com/office/drawing/2014/main" id="{4EEF1A83-0708-40C8-B589-0FB59A297A32}"/>
              </a:ext>
            </a:extLst>
          </p:cNvPr>
          <p:cNvGrpSpPr/>
          <p:nvPr userDrawn="1"/>
        </p:nvGrpSpPr>
        <p:grpSpPr>
          <a:xfrm>
            <a:off x="117512" y="-1"/>
            <a:ext cx="1431851" cy="1080655"/>
            <a:chOff x="117512" y="-1"/>
            <a:chExt cx="1431851" cy="1080655"/>
          </a:xfrm>
        </p:grpSpPr>
        <p:sp>
          <p:nvSpPr>
            <p:cNvPr id="12" name="Rectangle 11">
              <a:extLst>
                <a:ext uri="{FF2B5EF4-FFF2-40B4-BE49-F238E27FC236}">
                  <a16:creationId xmlns:a16="http://schemas.microsoft.com/office/drawing/2014/main" id="{E6945BE5-EAFB-48A2-8100-4A6A2BE09275}"/>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E6FDECE8-9C23-4566-8B1C-EF76ADA3FC96}"/>
                </a:ext>
              </a:extLst>
            </p:cNvPr>
            <p:cNvPicPr>
              <a:picLocks noChangeAspect="1"/>
            </p:cNvPicPr>
            <p:nvPr userDrawn="1"/>
          </p:nvPicPr>
          <p:blipFill>
            <a:blip r:embed="rId2"/>
            <a:stretch>
              <a:fillRect/>
            </a:stretch>
          </p:blipFill>
          <p:spPr>
            <a:xfrm>
              <a:off x="264995" y="216460"/>
              <a:ext cx="1114512" cy="647731"/>
            </a:xfrm>
            <a:prstGeom prst="rect">
              <a:avLst/>
            </a:prstGeom>
          </p:spPr>
        </p:pic>
      </p:grpSp>
      <p:sp>
        <p:nvSpPr>
          <p:cNvPr id="14" name="Espace réservé du numéro de diapositive 3">
            <a:extLst>
              <a:ext uri="{FF2B5EF4-FFF2-40B4-BE49-F238E27FC236}">
                <a16:creationId xmlns:a16="http://schemas.microsoft.com/office/drawing/2014/main" id="{176CA192-B40D-4BC7-875D-F47BC2D7EEF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19665773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2_TABLEAU+PETIT-TEXT_GRAPH+SMALL-TEXT">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797050"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09750" y="1361765"/>
            <a:ext cx="8413750" cy="983285"/>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grpSp>
        <p:nvGrpSpPr>
          <p:cNvPr id="9" name="Group 8">
            <a:extLst>
              <a:ext uri="{FF2B5EF4-FFF2-40B4-BE49-F238E27FC236}">
                <a16:creationId xmlns:a16="http://schemas.microsoft.com/office/drawing/2014/main" id="{C94B08E1-F6DF-469B-B4E1-C7CF2FB7F879}"/>
              </a:ext>
            </a:extLst>
          </p:cNvPr>
          <p:cNvGrpSpPr/>
          <p:nvPr userDrawn="1"/>
        </p:nvGrpSpPr>
        <p:grpSpPr>
          <a:xfrm>
            <a:off x="117512" y="-1"/>
            <a:ext cx="1431851" cy="1080655"/>
            <a:chOff x="117512" y="-1"/>
            <a:chExt cx="1431851" cy="1080655"/>
          </a:xfrm>
        </p:grpSpPr>
        <p:sp>
          <p:nvSpPr>
            <p:cNvPr id="12" name="Rectangle 11">
              <a:extLst>
                <a:ext uri="{FF2B5EF4-FFF2-40B4-BE49-F238E27FC236}">
                  <a16:creationId xmlns:a16="http://schemas.microsoft.com/office/drawing/2014/main" id="{95D198B9-7226-4F57-8038-A4458288B56B}"/>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0F179FAC-2510-49A9-A625-6BAAFB3E305E}"/>
                </a:ext>
              </a:extLst>
            </p:cNvPr>
            <p:cNvPicPr>
              <a:picLocks noChangeAspect="1"/>
            </p:cNvPicPr>
            <p:nvPr userDrawn="1"/>
          </p:nvPicPr>
          <p:blipFill>
            <a:blip r:embed="rId2"/>
            <a:stretch>
              <a:fillRect/>
            </a:stretch>
          </p:blipFill>
          <p:spPr>
            <a:xfrm>
              <a:off x="264995" y="216460"/>
              <a:ext cx="1114512" cy="647731"/>
            </a:xfrm>
            <a:prstGeom prst="rect">
              <a:avLst/>
            </a:prstGeom>
          </p:spPr>
        </p:pic>
      </p:grpSp>
      <p:sp>
        <p:nvSpPr>
          <p:cNvPr id="14" name="Espace réservé du numéro de diapositive 3">
            <a:extLst>
              <a:ext uri="{FF2B5EF4-FFF2-40B4-BE49-F238E27FC236}">
                <a16:creationId xmlns:a16="http://schemas.microsoft.com/office/drawing/2014/main" id="{A842C061-C9D9-4F6A-8E37-59ACFB7650A2}"/>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2657175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1_CONTENU_CONTENT">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9B18117-193E-8240-819A-2961576DA269}"/>
              </a:ext>
            </a:extLst>
          </p:cNvPr>
          <p:cNvSpPr>
            <a:spLocks noGrp="1"/>
          </p:cNvSpPr>
          <p:nvPr>
            <p:ph type="body" sz="quarter" idx="13" hasCustomPrompt="1"/>
          </p:nvPr>
        </p:nvSpPr>
        <p:spPr>
          <a:xfrm>
            <a:off x="1797050" y="597956"/>
            <a:ext cx="8426450" cy="325438"/>
          </a:xfrm>
        </p:spPr>
        <p:txBody>
          <a:bodyPr lIns="0" tIns="0" rIns="0" bIns="0">
            <a:noAutofit/>
          </a:bodyPr>
          <a:lstStyle>
            <a:lvl1pPr marL="0" indent="0">
              <a:buNone/>
              <a:defRPr sz="3200" b="1" cap="all" baseline="0">
                <a:solidFill>
                  <a:srgbClr val="323C4B"/>
                </a:solidFill>
              </a:defRPr>
            </a:lvl1pPr>
          </a:lstStyle>
          <a:p>
            <a:pPr lvl="0"/>
            <a:r>
              <a:rPr lang="en-US" dirty="0"/>
              <a:t>TITRE - TITLE</a:t>
            </a:r>
            <a:endParaRPr lang="fr-CA" dirty="0"/>
          </a:p>
        </p:txBody>
      </p:sp>
      <p:sp>
        <p:nvSpPr>
          <p:cNvPr id="3" name="Text Placeholder 2">
            <a:extLst>
              <a:ext uri="{FF2B5EF4-FFF2-40B4-BE49-F238E27FC236}">
                <a16:creationId xmlns:a16="http://schemas.microsoft.com/office/drawing/2014/main" id="{627C4D4A-93B9-5C44-AE6B-067761A85638}"/>
              </a:ext>
            </a:extLst>
          </p:cNvPr>
          <p:cNvSpPr>
            <a:spLocks noGrp="1"/>
          </p:cNvSpPr>
          <p:nvPr>
            <p:ph type="body" sz="quarter" idx="14" hasCustomPrompt="1"/>
          </p:nvPr>
        </p:nvSpPr>
        <p:spPr>
          <a:xfrm>
            <a:off x="1809750" y="1608653"/>
            <a:ext cx="10010775" cy="4458318"/>
          </a:xfrm>
        </p:spPr>
        <p:txBody>
          <a:bodyPr lIns="0" tIns="0" rIns="0" bIns="0" anchor="t" anchorCtr="0">
            <a:noAutofit/>
          </a:bodyPr>
          <a:lstStyle>
            <a:lvl1pPr marL="0" indent="0">
              <a:lnSpc>
                <a:spcPct val="150000"/>
              </a:lnSpc>
              <a:buNone/>
              <a:defRPr sz="2200">
                <a:solidFill>
                  <a:srgbClr val="506478"/>
                </a:solidFill>
              </a:defRPr>
            </a:lvl1pPr>
            <a:lvl2pPr marL="457200" indent="0">
              <a:lnSpc>
                <a:spcPct val="150000"/>
              </a:lnSpc>
              <a:buNone/>
              <a:defRPr sz="2200"/>
            </a:lvl2pPr>
            <a:lvl3pPr marL="914400" indent="0">
              <a:lnSpc>
                <a:spcPct val="150000"/>
              </a:lnSpc>
              <a:buNone/>
              <a:defRPr sz="2200"/>
            </a:lvl3pPr>
            <a:lvl4pPr marL="1371600" indent="0">
              <a:lnSpc>
                <a:spcPct val="150000"/>
              </a:lnSpc>
              <a:buNone/>
              <a:defRPr sz="2200"/>
            </a:lvl4pPr>
            <a:lvl5pPr marL="1828800" indent="0">
              <a:lnSpc>
                <a:spcPct val="150000"/>
              </a:lnSpc>
              <a:buNone/>
              <a:defRPr sz="2200"/>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a:t>
            </a:r>
            <a:r>
              <a:rPr lang="en-US" dirty="0" err="1"/>
              <a:t>faucibus</a:t>
            </a:r>
            <a:r>
              <a:rPr lang="en-US" dirty="0"/>
              <a:t> </a:t>
            </a:r>
            <a:r>
              <a:rPr lang="en-US" dirty="0" err="1"/>
              <a:t>diam</a:t>
            </a:r>
            <a:r>
              <a:rPr lang="en-US" dirty="0"/>
              <a:t> </a:t>
            </a:r>
            <a:r>
              <a:rPr lang="en-US" dirty="0" err="1"/>
              <a:t>enim</a:t>
            </a:r>
            <a:r>
              <a:rPr lang="en-US" dirty="0"/>
              <a:t>, </a:t>
            </a:r>
            <a:r>
              <a:rPr lang="en-US" dirty="0" err="1"/>
              <a:t>eu</a:t>
            </a:r>
            <a:r>
              <a:rPr lang="en-US" dirty="0"/>
              <a:t> </a:t>
            </a:r>
            <a:r>
              <a:rPr lang="en-US" dirty="0" err="1"/>
              <a:t>ornare</a:t>
            </a:r>
            <a:r>
              <a:rPr lang="en-US" dirty="0"/>
              <a:t> </a:t>
            </a:r>
            <a:r>
              <a:rPr lang="en-US" dirty="0" err="1"/>
              <a:t>felis</a:t>
            </a:r>
            <a:r>
              <a:rPr lang="en-US" dirty="0"/>
              <a:t> cursus vel. </a:t>
            </a:r>
            <a:r>
              <a:rPr lang="en-US" dirty="0" err="1"/>
              <a:t>Nullam</a:t>
            </a:r>
            <a:r>
              <a:rPr lang="en-US" dirty="0"/>
              <a:t> </a:t>
            </a:r>
            <a:r>
              <a:rPr lang="en-US" dirty="0" err="1"/>
              <a:t>consequat</a:t>
            </a:r>
            <a:r>
              <a:rPr lang="en-US" dirty="0"/>
              <a:t>.</a:t>
            </a:r>
            <a:endParaRPr lang="fr-CA" dirty="0"/>
          </a:p>
        </p:txBody>
      </p:sp>
      <p:grpSp>
        <p:nvGrpSpPr>
          <p:cNvPr id="9" name="Group 8">
            <a:extLst>
              <a:ext uri="{FF2B5EF4-FFF2-40B4-BE49-F238E27FC236}">
                <a16:creationId xmlns:a16="http://schemas.microsoft.com/office/drawing/2014/main" id="{87B3B4A4-B5EA-49B5-AD5B-CA2B2DBC44C3}"/>
              </a:ext>
            </a:extLst>
          </p:cNvPr>
          <p:cNvGrpSpPr/>
          <p:nvPr userDrawn="1"/>
        </p:nvGrpSpPr>
        <p:grpSpPr>
          <a:xfrm>
            <a:off x="117512" y="-1"/>
            <a:ext cx="1431851" cy="1080655"/>
            <a:chOff x="117512" y="-1"/>
            <a:chExt cx="1431851" cy="1080655"/>
          </a:xfrm>
        </p:grpSpPr>
        <p:sp>
          <p:nvSpPr>
            <p:cNvPr id="12" name="Rectangle 11">
              <a:extLst>
                <a:ext uri="{FF2B5EF4-FFF2-40B4-BE49-F238E27FC236}">
                  <a16:creationId xmlns:a16="http://schemas.microsoft.com/office/drawing/2014/main" id="{B843E9F2-E316-4AD1-9E00-E84112690034}"/>
                </a:ext>
              </a:extLst>
            </p:cNvPr>
            <p:cNvSpPr/>
            <p:nvPr userDrawn="1"/>
          </p:nvSpPr>
          <p:spPr>
            <a:xfrm>
              <a:off x="117512" y="-1"/>
              <a:ext cx="1431851" cy="1080655"/>
            </a:xfrm>
            <a:prstGeom prst="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716D7564-F140-4FB3-BB9B-609C439E9327}"/>
                </a:ext>
              </a:extLst>
            </p:cNvPr>
            <p:cNvPicPr>
              <a:picLocks noChangeAspect="1"/>
            </p:cNvPicPr>
            <p:nvPr userDrawn="1"/>
          </p:nvPicPr>
          <p:blipFill>
            <a:blip r:embed="rId2"/>
            <a:stretch>
              <a:fillRect/>
            </a:stretch>
          </p:blipFill>
          <p:spPr>
            <a:xfrm>
              <a:off x="264995" y="216460"/>
              <a:ext cx="1114512" cy="647731"/>
            </a:xfrm>
            <a:prstGeom prst="rect">
              <a:avLst/>
            </a:prstGeom>
          </p:spPr>
        </p:pic>
      </p:grpSp>
      <p:sp>
        <p:nvSpPr>
          <p:cNvPr id="14" name="Espace réservé du numéro de diapositive 3">
            <a:extLst>
              <a:ext uri="{FF2B5EF4-FFF2-40B4-BE49-F238E27FC236}">
                <a16:creationId xmlns:a16="http://schemas.microsoft.com/office/drawing/2014/main" id="{178D4B6F-A623-47E7-8C8F-8E0CFA1FDE9F}"/>
              </a:ext>
            </a:extLst>
          </p:cNvPr>
          <p:cNvSpPr>
            <a:spLocks noGrp="1"/>
          </p:cNvSpPr>
          <p:nvPr>
            <p:ph type="sldNum" sz="quarter" idx="12"/>
          </p:nvPr>
        </p:nvSpPr>
        <p:spPr>
          <a:xfrm>
            <a:off x="11146971" y="6356350"/>
            <a:ext cx="673554" cy="365125"/>
          </a:xfrm>
        </p:spPr>
        <p:txBody>
          <a:bodyPr/>
          <a:lstStyle>
            <a:lvl1pPr>
              <a:defRPr>
                <a:solidFill>
                  <a:srgbClr val="506478"/>
                </a:solidFill>
              </a:defRPr>
            </a:lvl1pPr>
          </a:lstStyle>
          <a:p>
            <a:fld id="{2446A406-D4C8-F44B-9822-3C5CAEA05F91}" type="slidenum">
              <a:rPr lang="fr-FR" smtClean="0"/>
              <a:pPr/>
              <a:t>‹N°›</a:t>
            </a:fld>
            <a:endParaRPr lang="fr-FR" dirty="0"/>
          </a:p>
        </p:txBody>
      </p:sp>
    </p:spTree>
    <p:extLst>
      <p:ext uri="{BB962C8B-B14F-4D97-AF65-F5344CB8AC3E}">
        <p14:creationId xmlns:p14="http://schemas.microsoft.com/office/powerpoint/2010/main" val="22675850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050">
          <p15:clr>
            <a:srgbClr val="FBAE40"/>
          </p15:clr>
        </p15:guide>
        <p15:guide id="4" orient="horz" pos="595">
          <p15:clr>
            <a:srgbClr val="FBAE40"/>
          </p15:clr>
        </p15:guide>
        <p15:guide id="5" pos="744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theme" Target="../theme/theme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CLIQUEZ ET MODIFIEZ LE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46A406-D4C8-F44B-9822-3C5CAEA05F91}" type="slidenum">
              <a:rPr lang="fr-FR" smtClean="0"/>
              <a:t>‹N°›</a:t>
            </a:fld>
            <a:endParaRPr lang="fr-FR"/>
          </a:p>
        </p:txBody>
      </p:sp>
    </p:spTree>
    <p:extLst>
      <p:ext uri="{BB962C8B-B14F-4D97-AF65-F5344CB8AC3E}">
        <p14:creationId xmlns:p14="http://schemas.microsoft.com/office/powerpoint/2010/main" val="1142889713"/>
      </p:ext>
    </p:extLst>
  </p:cSld>
  <p:clrMap bg1="lt1" tx1="dk1" bg2="lt2" tx2="dk2" accent1="accent1" accent2="accent2" accent3="accent3" accent4="accent4" accent5="accent5" accent6="accent6" hlink="hlink" folHlink="folHlink"/>
  <p:sldLayoutIdLst>
    <p:sldLayoutId id="2147483655" r:id="rId1"/>
    <p:sldLayoutId id="2147483661" r:id="rId2"/>
    <p:sldLayoutId id="2147483662" r:id="rId3"/>
    <p:sldLayoutId id="2147483664" r:id="rId4"/>
    <p:sldLayoutId id="2147483663" r:id="rId5"/>
    <p:sldLayoutId id="2147483676" r:id="rId6"/>
    <p:sldLayoutId id="2147483666" r:id="rId7"/>
    <p:sldLayoutId id="2147483685" r:id="rId8"/>
    <p:sldLayoutId id="2147483667" r:id="rId9"/>
    <p:sldLayoutId id="2147483668" r:id="rId10"/>
    <p:sldLayoutId id="2147483669" r:id="rId11"/>
    <p:sldLayoutId id="2147483670" r:id="rId12"/>
    <p:sldLayoutId id="2147483671" r:id="rId13"/>
    <p:sldLayoutId id="2147483672" r:id="rId14"/>
    <p:sldLayoutId id="2147483675" r:id="rId15"/>
    <p:sldLayoutId id="2147483677" r:id="rId16"/>
    <p:sldLayoutId id="2147483678" r:id="rId17"/>
    <p:sldLayoutId id="2147483679" r:id="rId18"/>
    <p:sldLayoutId id="2147483680" r:id="rId19"/>
    <p:sldLayoutId id="2147483681" r:id="rId20"/>
    <p:sldLayoutId id="2147483682" r:id="rId21"/>
    <p:sldLayoutId id="2147483684" r:id="rId22"/>
    <p:sldLayoutId id="2147483683" r:id="rId23"/>
    <p:sldLayoutId id="2147483665" r:id="rId24"/>
    <p:sldLayoutId id="2147483659" r:id="rId25"/>
    <p:sldLayoutId id="2147483720" r:id="rId26"/>
    <p:sldLayoutId id="2147483721" r:id="rId27"/>
    <p:sldLayoutId id="2147483722" r:id="rId28"/>
    <p:sldLayoutId id="2147483723" r:id="rId29"/>
    <p:sldLayoutId id="2147483724" r:id="rId30"/>
    <p:sldLayoutId id="2147483751" r:id="rId3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CLIQUEZ ET MODIFIEZ LE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46A406-D4C8-F44B-9822-3C5CAEA05F91}" type="slidenum">
              <a:rPr lang="fr-FR" smtClean="0"/>
              <a:t>‹N°›</a:t>
            </a:fld>
            <a:endParaRPr lang="fr-FR"/>
          </a:p>
        </p:txBody>
      </p:sp>
    </p:spTree>
    <p:extLst>
      <p:ext uri="{BB962C8B-B14F-4D97-AF65-F5344CB8AC3E}">
        <p14:creationId xmlns:p14="http://schemas.microsoft.com/office/powerpoint/2010/main" val="3770320694"/>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 id="2147483708" r:id="rId20"/>
    <p:sldLayoutId id="2147483709" r:id="rId21"/>
    <p:sldLayoutId id="2147483710" r:id="rId22"/>
    <p:sldLayoutId id="2147483711" r:id="rId23"/>
    <p:sldLayoutId id="2147483712" r:id="rId24"/>
    <p:sldLayoutId id="2147483713" r:id="rId25"/>
    <p:sldLayoutId id="2147483714" r:id="rId26"/>
    <p:sldLayoutId id="2147483715" r:id="rId27"/>
    <p:sldLayoutId id="2147483716" r:id="rId28"/>
    <p:sldLayoutId id="2147483717" r:id="rId29"/>
    <p:sldLayoutId id="2147483718" r:id="rId30"/>
    <p:sldLayoutId id="2147483719" r:id="rId3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notesSlide" Target="../notesSlides/notesSlide8.xml"/><Relationship Id="rId7" Type="http://schemas.openxmlformats.org/officeDocument/2006/relationships/image" Target="../media/image102.png"/><Relationship Id="rId2" Type="http://schemas.openxmlformats.org/officeDocument/2006/relationships/slideLayout" Target="../slideLayouts/slideLayout29.xml"/><Relationship Id="rId1" Type="http://schemas.openxmlformats.org/officeDocument/2006/relationships/tags" Target="../tags/tag7.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91.png"/><Relationship Id="rId4" Type="http://schemas.openxmlformats.org/officeDocument/2006/relationships/image" Target="../media/image99.jpeg"/><Relationship Id="rId9" Type="http://schemas.openxmlformats.org/officeDocument/2006/relationships/image" Target="../media/image103.png"/></Relationships>
</file>

<file path=ppt/slides/_rels/slide1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9.xml"/><Relationship Id="rId1" Type="http://schemas.openxmlformats.org/officeDocument/2006/relationships/slideLayout" Target="../slideLayouts/slideLayout29.xml"/><Relationship Id="rId6" Type="http://schemas.openxmlformats.org/officeDocument/2006/relationships/image" Target="../media/image106.jpeg"/><Relationship Id="rId5" Type="http://schemas.openxmlformats.org/officeDocument/2006/relationships/image" Target="../media/image97.png"/><Relationship Id="rId4" Type="http://schemas.openxmlformats.org/officeDocument/2006/relationships/image" Target="../media/image105.png"/></Relationships>
</file>

<file path=ppt/slides/_rels/slide1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2" Type="http://schemas.openxmlformats.org/officeDocument/2006/relationships/hyperlink" Target="mailto:darguin@enerkem.com" TargetMode="Externa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2.png"/><Relationship Id="rId18" Type="http://schemas.openxmlformats.org/officeDocument/2006/relationships/image" Target="../media/image57.svg"/><Relationship Id="rId3" Type="http://schemas.openxmlformats.org/officeDocument/2006/relationships/image" Target="../media/image42.png"/><Relationship Id="rId21" Type="http://schemas.openxmlformats.org/officeDocument/2006/relationships/image" Target="../media/image60.svg"/><Relationship Id="rId7" Type="http://schemas.openxmlformats.org/officeDocument/2006/relationships/image" Target="../media/image46.png"/><Relationship Id="rId12" Type="http://schemas.openxmlformats.org/officeDocument/2006/relationships/image" Target="../media/image51.svg"/><Relationship Id="rId17" Type="http://schemas.openxmlformats.org/officeDocument/2006/relationships/image" Target="../media/image56.png"/><Relationship Id="rId2" Type="http://schemas.openxmlformats.org/officeDocument/2006/relationships/image" Target="../media/image41.png"/><Relationship Id="rId16" Type="http://schemas.openxmlformats.org/officeDocument/2006/relationships/image" Target="../media/image55.svg"/><Relationship Id="rId20" Type="http://schemas.openxmlformats.org/officeDocument/2006/relationships/image" Target="../media/image59.png"/><Relationship Id="rId1" Type="http://schemas.openxmlformats.org/officeDocument/2006/relationships/slideLayout" Target="../slideLayouts/slideLayout31.xml"/><Relationship Id="rId6" Type="http://schemas.openxmlformats.org/officeDocument/2006/relationships/image" Target="../media/image45.svg"/><Relationship Id="rId11" Type="http://schemas.openxmlformats.org/officeDocument/2006/relationships/image" Target="../media/image50.png"/><Relationship Id="rId5" Type="http://schemas.openxmlformats.org/officeDocument/2006/relationships/image" Target="../media/image44.png"/><Relationship Id="rId15" Type="http://schemas.openxmlformats.org/officeDocument/2006/relationships/image" Target="../media/image54.png"/><Relationship Id="rId23" Type="http://schemas.openxmlformats.org/officeDocument/2006/relationships/image" Target="../media/image62.svg"/><Relationship Id="rId10" Type="http://schemas.openxmlformats.org/officeDocument/2006/relationships/image" Target="../media/image49.svg"/><Relationship Id="rId19" Type="http://schemas.openxmlformats.org/officeDocument/2006/relationships/image" Target="../media/image58.png"/><Relationship Id="rId4" Type="http://schemas.openxmlformats.org/officeDocument/2006/relationships/image" Target="../media/image43.svg"/><Relationship Id="rId9" Type="http://schemas.openxmlformats.org/officeDocument/2006/relationships/image" Target="../media/image48.png"/><Relationship Id="rId14" Type="http://schemas.openxmlformats.org/officeDocument/2006/relationships/image" Target="../media/image53.svg"/><Relationship Id="rId22" Type="http://schemas.openxmlformats.org/officeDocument/2006/relationships/image" Target="../media/image61.png"/></Relationships>
</file>

<file path=ppt/slides/_rels/slide4.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3.png"/><Relationship Id="rId18" Type="http://schemas.openxmlformats.org/officeDocument/2006/relationships/image" Target="../media/image78.png"/><Relationship Id="rId3" Type="http://schemas.openxmlformats.org/officeDocument/2006/relationships/image" Target="../media/image63.jpeg"/><Relationship Id="rId21" Type="http://schemas.openxmlformats.org/officeDocument/2006/relationships/image" Target="../media/image81.jpeg"/><Relationship Id="rId7" Type="http://schemas.openxmlformats.org/officeDocument/2006/relationships/image" Target="../media/image67.jpeg"/><Relationship Id="rId12" Type="http://schemas.openxmlformats.org/officeDocument/2006/relationships/image" Target="../media/image72.png"/><Relationship Id="rId17" Type="http://schemas.openxmlformats.org/officeDocument/2006/relationships/image" Target="../media/image77.png"/><Relationship Id="rId2" Type="http://schemas.openxmlformats.org/officeDocument/2006/relationships/notesSlide" Target="../notesSlides/notesSlide2.xml"/><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slideLayout" Target="../slideLayouts/slideLayout26.xml"/><Relationship Id="rId6" Type="http://schemas.openxmlformats.org/officeDocument/2006/relationships/image" Target="../media/image66.jpeg"/><Relationship Id="rId11" Type="http://schemas.openxmlformats.org/officeDocument/2006/relationships/image" Target="../media/image71.png"/><Relationship Id="rId5" Type="http://schemas.openxmlformats.org/officeDocument/2006/relationships/image" Target="../media/image65.jpeg"/><Relationship Id="rId15" Type="http://schemas.openxmlformats.org/officeDocument/2006/relationships/image" Target="../media/image75.png"/><Relationship Id="rId10" Type="http://schemas.openxmlformats.org/officeDocument/2006/relationships/image" Target="../media/image70.png"/><Relationship Id="rId19" Type="http://schemas.openxmlformats.org/officeDocument/2006/relationships/image" Target="../media/image79.jpeg"/><Relationship Id="rId4" Type="http://schemas.openxmlformats.org/officeDocument/2006/relationships/image" Target="../media/image64.jpeg"/><Relationship Id="rId9" Type="http://schemas.openxmlformats.org/officeDocument/2006/relationships/image" Target="../media/image69.png"/><Relationship Id="rId14" Type="http://schemas.openxmlformats.org/officeDocument/2006/relationships/image" Target="../media/image74.jpeg"/></Relationships>
</file>

<file path=ppt/slides/_rels/slide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83.svg"/></Relationships>
</file>

<file path=ppt/slides/_rels/slide6.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image" Target="../media/image90.png"/><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image" Target="../media/image88.png"/><Relationship Id="rId17" Type="http://schemas.openxmlformats.org/officeDocument/2006/relationships/image" Target="../media/image94.png"/><Relationship Id="rId2" Type="http://schemas.openxmlformats.org/officeDocument/2006/relationships/tags" Target="../tags/tag1.xml"/><Relationship Id="rId16" Type="http://schemas.openxmlformats.org/officeDocument/2006/relationships/image" Target="../media/image93.png"/><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image" Target="../media/image89.emf"/><Relationship Id="rId5" Type="http://schemas.openxmlformats.org/officeDocument/2006/relationships/tags" Target="../tags/tag4.xml"/><Relationship Id="rId15" Type="http://schemas.openxmlformats.org/officeDocument/2006/relationships/image" Target="../media/image92.png"/><Relationship Id="rId10" Type="http://schemas.openxmlformats.org/officeDocument/2006/relationships/oleObject" Target="../embeddings/oleObject1.bin"/><Relationship Id="rId4" Type="http://schemas.openxmlformats.org/officeDocument/2006/relationships/tags" Target="../tags/tag3.xml"/><Relationship Id="rId9" Type="http://schemas.openxmlformats.org/officeDocument/2006/relationships/notesSlide" Target="../notesSlides/notesSlide6.xml"/><Relationship Id="rId14" Type="http://schemas.openxmlformats.org/officeDocument/2006/relationships/image" Target="../media/image91.png"/></Relationships>
</file>

<file path=ppt/slides/_rels/slide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7.xml"/><Relationship Id="rId1" Type="http://schemas.openxmlformats.org/officeDocument/2006/relationships/slideLayout" Target="../slideLayouts/slideLayout29.xml"/><Relationship Id="rId6" Type="http://schemas.openxmlformats.org/officeDocument/2006/relationships/image" Target="../media/image98.jpeg"/><Relationship Id="rId5" Type="http://schemas.openxmlformats.org/officeDocument/2006/relationships/image" Target="../media/image97.png"/><Relationship Id="rId4" Type="http://schemas.openxmlformats.org/officeDocument/2006/relationships/image" Target="../media/image9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B65AAEF3-FDB3-EA43-9F55-DD0C1C5CD16E}"/>
              </a:ext>
            </a:extLst>
          </p:cNvPr>
          <p:cNvSpPr>
            <a:spLocks noGrp="1"/>
          </p:cNvSpPr>
          <p:nvPr>
            <p:ph type="body" sz="quarter" idx="13"/>
          </p:nvPr>
        </p:nvSpPr>
        <p:spPr>
          <a:xfrm>
            <a:off x="6274965" y="2798763"/>
            <a:ext cx="5548716" cy="2603747"/>
          </a:xfrm>
        </p:spPr>
        <p:txBody>
          <a:bodyPr/>
          <a:lstStyle/>
          <a:p>
            <a:r>
              <a:rPr lang="fr-CA" dirty="0" err="1"/>
              <a:t>Manufacturing</a:t>
            </a:r>
            <a:r>
              <a:rPr lang="fr-CA" dirty="0"/>
              <a:t> </a:t>
            </a:r>
            <a:r>
              <a:rPr lang="fr-CA" dirty="0" err="1"/>
              <a:t>biofuels</a:t>
            </a:r>
            <a:r>
              <a:rPr lang="fr-CA" dirty="0"/>
              <a:t> &amp; </a:t>
            </a:r>
            <a:r>
              <a:rPr lang="fr-CA" dirty="0" err="1"/>
              <a:t>renewable</a:t>
            </a:r>
            <a:r>
              <a:rPr lang="fr-CA" dirty="0"/>
              <a:t> </a:t>
            </a:r>
            <a:r>
              <a:rPr lang="fr-CA" dirty="0" err="1"/>
              <a:t>chemicals</a:t>
            </a:r>
            <a:r>
              <a:rPr lang="fr-CA" dirty="0"/>
              <a:t> </a:t>
            </a:r>
            <a:r>
              <a:rPr lang="fr-CA" dirty="0" err="1"/>
              <a:t>from</a:t>
            </a:r>
            <a:r>
              <a:rPr lang="fr-CA" dirty="0"/>
              <a:t> non-recyclable </a:t>
            </a:r>
            <a:r>
              <a:rPr lang="fr-CA" dirty="0" err="1"/>
              <a:t>waste</a:t>
            </a:r>
            <a:r>
              <a:rPr lang="fr-CA" dirty="0"/>
              <a:t> </a:t>
            </a:r>
          </a:p>
        </p:txBody>
      </p:sp>
      <p:sp>
        <p:nvSpPr>
          <p:cNvPr id="16" name="Text Placeholder 15">
            <a:extLst>
              <a:ext uri="{FF2B5EF4-FFF2-40B4-BE49-F238E27FC236}">
                <a16:creationId xmlns:a16="http://schemas.microsoft.com/office/drawing/2014/main" id="{3417B800-B345-A448-BBDA-06C31271BC11}"/>
              </a:ext>
            </a:extLst>
          </p:cNvPr>
          <p:cNvSpPr>
            <a:spLocks noGrp="1"/>
          </p:cNvSpPr>
          <p:nvPr>
            <p:ph type="body" sz="quarter" idx="15"/>
          </p:nvPr>
        </p:nvSpPr>
        <p:spPr>
          <a:xfrm>
            <a:off x="7207202" y="5879310"/>
            <a:ext cx="4733925" cy="581025"/>
          </a:xfrm>
        </p:spPr>
        <p:txBody>
          <a:bodyPr/>
          <a:lstStyle/>
          <a:p>
            <a:r>
              <a:rPr lang="fr-CA" dirty="0"/>
              <a:t>Denis Arguin</a:t>
            </a:r>
          </a:p>
        </p:txBody>
      </p:sp>
      <p:sp>
        <p:nvSpPr>
          <p:cNvPr id="17" name="Text Placeholder 16">
            <a:extLst>
              <a:ext uri="{FF2B5EF4-FFF2-40B4-BE49-F238E27FC236}">
                <a16:creationId xmlns:a16="http://schemas.microsoft.com/office/drawing/2014/main" id="{11F9C991-023D-CA41-A60E-33A63A39F842}"/>
              </a:ext>
            </a:extLst>
          </p:cNvPr>
          <p:cNvSpPr>
            <a:spLocks noGrp="1"/>
          </p:cNvSpPr>
          <p:nvPr>
            <p:ph type="body" sz="quarter" idx="16"/>
          </p:nvPr>
        </p:nvSpPr>
        <p:spPr/>
        <p:txBody>
          <a:bodyPr/>
          <a:lstStyle/>
          <a:p>
            <a:r>
              <a:rPr lang="fr-CA" dirty="0" err="1"/>
              <a:t>November</a:t>
            </a:r>
            <a:r>
              <a:rPr lang="fr-CA" dirty="0"/>
              <a:t> 2020</a:t>
            </a:r>
          </a:p>
        </p:txBody>
      </p:sp>
      <p:sp>
        <p:nvSpPr>
          <p:cNvPr id="8" name="TextBox 7">
            <a:extLst>
              <a:ext uri="{FF2B5EF4-FFF2-40B4-BE49-F238E27FC236}">
                <a16:creationId xmlns:a16="http://schemas.microsoft.com/office/drawing/2014/main" id="{B0D31578-B6AA-4609-B076-0B0E7BDF24C2}"/>
              </a:ext>
            </a:extLst>
          </p:cNvPr>
          <p:cNvSpPr txBox="1"/>
          <p:nvPr/>
        </p:nvSpPr>
        <p:spPr>
          <a:xfrm>
            <a:off x="3047301" y="3246431"/>
            <a:ext cx="6094602" cy="369332"/>
          </a:xfrm>
          <a:prstGeom prst="rect">
            <a:avLst/>
          </a:prstGeom>
          <a:noFill/>
        </p:spPr>
        <p:txBody>
          <a:bodyPr wrap="square">
            <a:spAutoFit/>
          </a:bodyPr>
          <a:lstStyle/>
          <a:p>
            <a:r>
              <a:rPr lang="en-US" dirty="0"/>
              <a:t> </a:t>
            </a:r>
          </a:p>
        </p:txBody>
      </p:sp>
    </p:spTree>
    <p:extLst>
      <p:ext uri="{BB962C8B-B14F-4D97-AF65-F5344CB8AC3E}">
        <p14:creationId xmlns:p14="http://schemas.microsoft.com/office/powerpoint/2010/main" val="918181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151C0CB5-15E2-4299-94A0-049FFB0C3BA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076" y="0"/>
            <a:ext cx="6128601" cy="6878760"/>
          </a:xfrm>
          <a:prstGeom prst="rect">
            <a:avLst/>
          </a:prstGeom>
        </p:spPr>
      </p:pic>
      <p:sp>
        <p:nvSpPr>
          <p:cNvPr id="2" name="Slide Number Placeholder 1">
            <a:extLst>
              <a:ext uri="{FF2B5EF4-FFF2-40B4-BE49-F238E27FC236}">
                <a16:creationId xmlns:a16="http://schemas.microsoft.com/office/drawing/2014/main" id="{764A56E2-B7E3-9D4B-8839-E6B67CD5EF1A}"/>
              </a:ext>
            </a:extLst>
          </p:cNvPr>
          <p:cNvSpPr>
            <a:spLocks noGrp="1"/>
          </p:cNvSpPr>
          <p:nvPr>
            <p:ph type="sldNum" sz="quarter" idx="12"/>
          </p:nvPr>
        </p:nvSpPr>
        <p:spPr/>
        <p:txBody>
          <a:bodyPr/>
          <a:lstStyle/>
          <a:p>
            <a:fld id="{2446A406-D4C8-F44B-9822-3C5CAEA05F91}" type="slidenum">
              <a:rPr lang="fr-FR" smtClean="0"/>
              <a:pPr/>
              <a:t>10</a:t>
            </a:fld>
            <a:endParaRPr lang="fr-FR" dirty="0"/>
          </a:p>
        </p:txBody>
      </p:sp>
      <p:sp>
        <p:nvSpPr>
          <p:cNvPr id="3" name="Text Placeholder 2">
            <a:extLst>
              <a:ext uri="{FF2B5EF4-FFF2-40B4-BE49-F238E27FC236}">
                <a16:creationId xmlns:a16="http://schemas.microsoft.com/office/drawing/2014/main" id="{B0485D82-7F22-E34D-A8FD-F8BF9F7EA8BB}"/>
              </a:ext>
            </a:extLst>
          </p:cNvPr>
          <p:cNvSpPr>
            <a:spLocks noGrp="1"/>
          </p:cNvSpPr>
          <p:nvPr>
            <p:ph type="body" sz="quarter" idx="14"/>
          </p:nvPr>
        </p:nvSpPr>
        <p:spPr>
          <a:xfrm>
            <a:off x="7196955" y="2531448"/>
            <a:ext cx="4623569" cy="631797"/>
          </a:xfrm>
        </p:spPr>
        <p:txBody>
          <a:bodyPr/>
          <a:lstStyle/>
          <a:p>
            <a:r>
              <a:rPr lang="fr-CA" dirty="0"/>
              <a:t>Output: 71M gallons per year</a:t>
            </a:r>
            <a:br>
              <a:rPr lang="fr-CA" dirty="0"/>
            </a:br>
            <a:r>
              <a:rPr lang="fr-CA" dirty="0" err="1"/>
              <a:t>Annual</a:t>
            </a:r>
            <a:r>
              <a:rPr lang="fr-CA" dirty="0"/>
              <a:t> CO2 </a:t>
            </a:r>
            <a:r>
              <a:rPr lang="fr-CA" dirty="0" err="1"/>
              <a:t>savings</a:t>
            </a:r>
            <a:r>
              <a:rPr lang="fr-CA" dirty="0"/>
              <a:t>: ~ 200,000 tCO2en or 50,000 </a:t>
            </a:r>
            <a:r>
              <a:rPr lang="fr-CA" dirty="0" err="1"/>
              <a:t>passenger</a:t>
            </a:r>
            <a:r>
              <a:rPr lang="fr-CA" dirty="0"/>
              <a:t> </a:t>
            </a:r>
            <a:r>
              <a:rPr lang="fr-CA" dirty="0" err="1"/>
              <a:t>vehicles</a:t>
            </a:r>
            <a:r>
              <a:rPr lang="fr-CA" dirty="0"/>
              <a:t> </a:t>
            </a:r>
            <a:r>
              <a:rPr lang="fr-CA" dirty="0" err="1"/>
              <a:t>driven</a:t>
            </a:r>
            <a:r>
              <a:rPr lang="fr-CA" dirty="0"/>
              <a:t> for one year</a:t>
            </a:r>
          </a:p>
          <a:p>
            <a:endParaRPr lang="fr-CA" dirty="0"/>
          </a:p>
        </p:txBody>
      </p:sp>
      <p:sp>
        <p:nvSpPr>
          <p:cNvPr id="4" name="Text Placeholder 3">
            <a:extLst>
              <a:ext uri="{FF2B5EF4-FFF2-40B4-BE49-F238E27FC236}">
                <a16:creationId xmlns:a16="http://schemas.microsoft.com/office/drawing/2014/main" id="{840035EF-3534-F541-96F4-A209B7AA020D}"/>
              </a:ext>
            </a:extLst>
          </p:cNvPr>
          <p:cNvSpPr>
            <a:spLocks noGrp="1"/>
          </p:cNvSpPr>
          <p:nvPr>
            <p:ph type="body" sz="quarter" idx="18"/>
          </p:nvPr>
        </p:nvSpPr>
        <p:spPr>
          <a:xfrm>
            <a:off x="7196957" y="4436490"/>
            <a:ext cx="4747395" cy="744139"/>
          </a:xfrm>
        </p:spPr>
        <p:txBody>
          <a:bodyPr/>
          <a:lstStyle/>
          <a:p>
            <a:r>
              <a:rPr lang="fr-CA" dirty="0"/>
              <a:t>Input: 400K US tons of waste </a:t>
            </a:r>
          </a:p>
          <a:p>
            <a:r>
              <a:rPr lang="en-US" dirty="0"/>
              <a:t>Non-recyclable waste from the municipal, industrial, commercial and institutional sectors</a:t>
            </a:r>
          </a:p>
          <a:p>
            <a:endParaRPr lang="fr-CA" dirty="0"/>
          </a:p>
        </p:txBody>
      </p:sp>
      <p:sp>
        <p:nvSpPr>
          <p:cNvPr id="5" name="Text Placeholder 4">
            <a:extLst>
              <a:ext uri="{FF2B5EF4-FFF2-40B4-BE49-F238E27FC236}">
                <a16:creationId xmlns:a16="http://schemas.microsoft.com/office/drawing/2014/main" id="{99794B7F-9034-BF4D-B505-DF8DF1275D5A}"/>
              </a:ext>
            </a:extLst>
          </p:cNvPr>
          <p:cNvSpPr>
            <a:spLocks noGrp="1"/>
          </p:cNvSpPr>
          <p:nvPr>
            <p:ph type="body" sz="quarter" idx="19"/>
          </p:nvPr>
        </p:nvSpPr>
        <p:spPr>
          <a:xfrm>
            <a:off x="7196958" y="6082696"/>
            <a:ext cx="4623569" cy="613831"/>
          </a:xfrm>
        </p:spPr>
        <p:txBody>
          <a:bodyPr/>
          <a:lstStyle/>
          <a:p>
            <a:r>
              <a:rPr lang="fr-CA" dirty="0" err="1"/>
              <a:t>Methanol</a:t>
            </a:r>
            <a:endParaRPr lang="fr-CA" dirty="0"/>
          </a:p>
        </p:txBody>
      </p:sp>
      <p:sp>
        <p:nvSpPr>
          <p:cNvPr id="6" name="Text Placeholder 5">
            <a:extLst>
              <a:ext uri="{FF2B5EF4-FFF2-40B4-BE49-F238E27FC236}">
                <a16:creationId xmlns:a16="http://schemas.microsoft.com/office/drawing/2014/main" id="{03C14073-3717-3848-A164-5EA5B3DDB726}"/>
              </a:ext>
            </a:extLst>
          </p:cNvPr>
          <p:cNvSpPr>
            <a:spLocks noGrp="1"/>
          </p:cNvSpPr>
          <p:nvPr>
            <p:ph type="body" sz="quarter" idx="21"/>
          </p:nvPr>
        </p:nvSpPr>
        <p:spPr>
          <a:xfrm>
            <a:off x="7196955" y="2199246"/>
            <a:ext cx="4623569" cy="294083"/>
          </a:xfrm>
        </p:spPr>
        <p:txBody>
          <a:bodyPr/>
          <a:lstStyle/>
          <a:p>
            <a:r>
              <a:rPr lang="fr-CA" dirty="0"/>
              <a:t>CAPACITY</a:t>
            </a:r>
          </a:p>
        </p:txBody>
      </p:sp>
      <p:sp>
        <p:nvSpPr>
          <p:cNvPr id="7" name="Text Placeholder 6">
            <a:extLst>
              <a:ext uri="{FF2B5EF4-FFF2-40B4-BE49-F238E27FC236}">
                <a16:creationId xmlns:a16="http://schemas.microsoft.com/office/drawing/2014/main" id="{7EAF8BD3-E072-B046-8285-49BCF397FDD2}"/>
              </a:ext>
            </a:extLst>
          </p:cNvPr>
          <p:cNvSpPr>
            <a:spLocks noGrp="1"/>
          </p:cNvSpPr>
          <p:nvPr>
            <p:ph type="body" sz="quarter" idx="22"/>
          </p:nvPr>
        </p:nvSpPr>
        <p:spPr>
          <a:xfrm>
            <a:off x="7196957" y="4099999"/>
            <a:ext cx="4623569" cy="294478"/>
          </a:xfrm>
        </p:spPr>
        <p:txBody>
          <a:bodyPr/>
          <a:lstStyle/>
          <a:p>
            <a:r>
              <a:rPr lang="fr-CA" dirty="0"/>
              <a:t>FEEDSTOCK</a:t>
            </a:r>
          </a:p>
        </p:txBody>
      </p:sp>
      <p:sp>
        <p:nvSpPr>
          <p:cNvPr id="8" name="Text Placeholder 7">
            <a:extLst>
              <a:ext uri="{FF2B5EF4-FFF2-40B4-BE49-F238E27FC236}">
                <a16:creationId xmlns:a16="http://schemas.microsoft.com/office/drawing/2014/main" id="{5A496BD4-3DFA-5744-B34E-501D61BDA174}"/>
              </a:ext>
            </a:extLst>
          </p:cNvPr>
          <p:cNvSpPr>
            <a:spLocks noGrp="1"/>
          </p:cNvSpPr>
          <p:nvPr>
            <p:ph type="body" sz="quarter" idx="23"/>
          </p:nvPr>
        </p:nvSpPr>
        <p:spPr>
          <a:xfrm>
            <a:off x="7196958" y="5751208"/>
            <a:ext cx="4623569" cy="294083"/>
          </a:xfrm>
        </p:spPr>
        <p:txBody>
          <a:bodyPr/>
          <a:lstStyle/>
          <a:p>
            <a:r>
              <a:rPr lang="fr-CA" dirty="0"/>
              <a:t>PRODUCT</a:t>
            </a:r>
          </a:p>
        </p:txBody>
      </p:sp>
      <p:sp>
        <p:nvSpPr>
          <p:cNvPr id="17" name="Text Placeholder 5">
            <a:extLst>
              <a:ext uri="{FF2B5EF4-FFF2-40B4-BE49-F238E27FC236}">
                <a16:creationId xmlns:a16="http://schemas.microsoft.com/office/drawing/2014/main" id="{D20A4578-69AC-4936-9596-22AB5EDB636F}"/>
              </a:ext>
            </a:extLst>
          </p:cNvPr>
          <p:cNvSpPr txBox="1">
            <a:spLocks/>
          </p:cNvSpPr>
          <p:nvPr/>
        </p:nvSpPr>
        <p:spPr>
          <a:xfrm>
            <a:off x="6422451" y="350060"/>
            <a:ext cx="4450703" cy="92001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fr-CA" sz="3200" b="1" dirty="0">
                <a:solidFill>
                  <a:srgbClr val="323C4B"/>
                </a:solidFill>
              </a:rPr>
              <a:t>ENERKEM IN ROTTERDAM</a:t>
            </a:r>
          </a:p>
        </p:txBody>
      </p:sp>
      <p:grpSp>
        <p:nvGrpSpPr>
          <p:cNvPr id="18" name="Group 3">
            <a:extLst>
              <a:ext uri="{FF2B5EF4-FFF2-40B4-BE49-F238E27FC236}">
                <a16:creationId xmlns:a16="http://schemas.microsoft.com/office/drawing/2014/main" id="{A6602F54-FC85-42B5-9E8B-92CF752FD78B}"/>
              </a:ext>
            </a:extLst>
          </p:cNvPr>
          <p:cNvGrpSpPr/>
          <p:nvPr/>
        </p:nvGrpSpPr>
        <p:grpSpPr>
          <a:xfrm>
            <a:off x="6461078" y="2199247"/>
            <a:ext cx="444135" cy="461665"/>
            <a:chOff x="6384690" y="3035488"/>
            <a:chExt cx="505968" cy="525938"/>
          </a:xfrm>
        </p:grpSpPr>
        <p:sp>
          <p:nvSpPr>
            <p:cNvPr id="19" name="Oval 27">
              <a:extLst>
                <a:ext uri="{FF2B5EF4-FFF2-40B4-BE49-F238E27FC236}">
                  <a16:creationId xmlns:a16="http://schemas.microsoft.com/office/drawing/2014/main" id="{D94BCB6F-BDD9-4473-B8BB-FF90097A024B}"/>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0" name="ZoneTexte 4">
              <a:extLst>
                <a:ext uri="{FF2B5EF4-FFF2-40B4-BE49-F238E27FC236}">
                  <a16:creationId xmlns:a16="http://schemas.microsoft.com/office/drawing/2014/main" id="{2F7B8669-7F77-46E3-BC78-09316EAC200F}"/>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1</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1" name="Group 3">
            <a:extLst>
              <a:ext uri="{FF2B5EF4-FFF2-40B4-BE49-F238E27FC236}">
                <a16:creationId xmlns:a16="http://schemas.microsoft.com/office/drawing/2014/main" id="{B93607E3-4EF9-4DDD-ADB3-89152BBC6B94}"/>
              </a:ext>
            </a:extLst>
          </p:cNvPr>
          <p:cNvGrpSpPr/>
          <p:nvPr/>
        </p:nvGrpSpPr>
        <p:grpSpPr>
          <a:xfrm>
            <a:off x="6461081" y="4116334"/>
            <a:ext cx="444135" cy="461665"/>
            <a:chOff x="6384690" y="3035488"/>
            <a:chExt cx="505968" cy="525938"/>
          </a:xfrm>
        </p:grpSpPr>
        <p:sp>
          <p:nvSpPr>
            <p:cNvPr id="22" name="Oval 27">
              <a:extLst>
                <a:ext uri="{FF2B5EF4-FFF2-40B4-BE49-F238E27FC236}">
                  <a16:creationId xmlns:a16="http://schemas.microsoft.com/office/drawing/2014/main" id="{BF1CE353-7AFD-4DBE-AD60-7D37CD1FEB10}"/>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3" name="ZoneTexte 4">
              <a:extLst>
                <a:ext uri="{FF2B5EF4-FFF2-40B4-BE49-F238E27FC236}">
                  <a16:creationId xmlns:a16="http://schemas.microsoft.com/office/drawing/2014/main" id="{BB83D068-EAFD-4ED5-9ECE-8970F5E11F03}"/>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2</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4" name="Group 3">
            <a:extLst>
              <a:ext uri="{FF2B5EF4-FFF2-40B4-BE49-F238E27FC236}">
                <a16:creationId xmlns:a16="http://schemas.microsoft.com/office/drawing/2014/main" id="{2B2399C9-1B40-4B10-89C3-C0F63DC63BFF}"/>
              </a:ext>
            </a:extLst>
          </p:cNvPr>
          <p:cNvGrpSpPr/>
          <p:nvPr/>
        </p:nvGrpSpPr>
        <p:grpSpPr>
          <a:xfrm>
            <a:off x="6461080" y="5710243"/>
            <a:ext cx="444135" cy="461665"/>
            <a:chOff x="6384690" y="3035488"/>
            <a:chExt cx="505968" cy="525938"/>
          </a:xfrm>
        </p:grpSpPr>
        <p:sp>
          <p:nvSpPr>
            <p:cNvPr id="25" name="Oval 27">
              <a:extLst>
                <a:ext uri="{FF2B5EF4-FFF2-40B4-BE49-F238E27FC236}">
                  <a16:creationId xmlns:a16="http://schemas.microsoft.com/office/drawing/2014/main" id="{E330B856-B7AE-46CF-8F11-0282C20BB78A}"/>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6" name="ZoneTexte 4">
              <a:extLst>
                <a:ext uri="{FF2B5EF4-FFF2-40B4-BE49-F238E27FC236}">
                  <a16:creationId xmlns:a16="http://schemas.microsoft.com/office/drawing/2014/main" id="{C28BDA6F-6051-453F-9502-E9A87A0039CC}"/>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3</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
        <p:nvSpPr>
          <p:cNvPr id="31" name="Freeform: Shape 30">
            <a:extLst>
              <a:ext uri="{FF2B5EF4-FFF2-40B4-BE49-F238E27FC236}">
                <a16:creationId xmlns:a16="http://schemas.microsoft.com/office/drawing/2014/main" id="{F4691475-E3CC-4556-920A-7D0E2C81ECDA}"/>
              </a:ext>
            </a:extLst>
          </p:cNvPr>
          <p:cNvSpPr/>
          <p:nvPr/>
        </p:nvSpPr>
        <p:spPr>
          <a:xfrm>
            <a:off x="2345115" y="2433562"/>
            <a:ext cx="1598493" cy="1308611"/>
          </a:xfrm>
          <a:custGeom>
            <a:avLst/>
            <a:gdLst>
              <a:gd name="connsiteX0" fmla="*/ 38100 w 1225550"/>
              <a:gd name="connsiteY0" fmla="*/ 0 h 1003300"/>
              <a:gd name="connsiteX1" fmla="*/ 1130300 w 1225550"/>
              <a:gd name="connsiteY1" fmla="*/ 387350 h 1003300"/>
              <a:gd name="connsiteX2" fmla="*/ 1225550 w 1225550"/>
              <a:gd name="connsiteY2" fmla="*/ 711200 h 1003300"/>
              <a:gd name="connsiteX3" fmla="*/ 273050 w 1225550"/>
              <a:gd name="connsiteY3" fmla="*/ 1003300 h 1003300"/>
              <a:gd name="connsiteX4" fmla="*/ 0 w 1225550"/>
              <a:gd name="connsiteY4" fmla="*/ 127000 h 1003300"/>
              <a:gd name="connsiteX5" fmla="*/ 38100 w 1225550"/>
              <a:gd name="connsiteY5" fmla="*/ 0 h 100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5550" h="1003300">
                <a:moveTo>
                  <a:pt x="38100" y="0"/>
                </a:moveTo>
                <a:lnTo>
                  <a:pt x="1130300" y="387350"/>
                </a:lnTo>
                <a:lnTo>
                  <a:pt x="1225550" y="711200"/>
                </a:lnTo>
                <a:lnTo>
                  <a:pt x="273050" y="1003300"/>
                </a:lnTo>
                <a:lnTo>
                  <a:pt x="0" y="127000"/>
                </a:lnTo>
                <a:lnTo>
                  <a:pt x="38100" y="0"/>
                </a:lnTo>
                <a:close/>
              </a:path>
            </a:pathLst>
          </a:custGeom>
          <a:solidFill>
            <a:schemeClr val="accent3"/>
          </a:solidFill>
          <a:ln>
            <a:noFill/>
          </a:ln>
          <a:effectLst>
            <a:outerShdw blurRad="127000" sx="110000" sy="110000" algn="ctr" rotWithShape="0">
              <a:prstClr val="black">
                <a:alpha val="45000"/>
              </a:prst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D57A4E6E-5479-4CD0-BC46-31551357B8DC}"/>
              </a:ext>
            </a:extLst>
          </p:cNvPr>
          <p:cNvGrpSpPr/>
          <p:nvPr/>
        </p:nvGrpSpPr>
        <p:grpSpPr>
          <a:xfrm>
            <a:off x="1860503" y="1212659"/>
            <a:ext cx="2078976" cy="1845089"/>
            <a:chOff x="4759053" y="569431"/>
            <a:chExt cx="2078976" cy="1845089"/>
          </a:xfrm>
        </p:grpSpPr>
        <p:grpSp>
          <p:nvGrpSpPr>
            <p:cNvPr id="38" name="Group 37">
              <a:extLst>
                <a:ext uri="{FF2B5EF4-FFF2-40B4-BE49-F238E27FC236}">
                  <a16:creationId xmlns:a16="http://schemas.microsoft.com/office/drawing/2014/main" id="{34A9C4D1-E762-47B5-88C1-01A9A6A1FE1B}"/>
                </a:ext>
              </a:extLst>
            </p:cNvPr>
            <p:cNvGrpSpPr/>
            <p:nvPr/>
          </p:nvGrpSpPr>
          <p:grpSpPr>
            <a:xfrm>
              <a:off x="4857653" y="569431"/>
              <a:ext cx="1881777" cy="1845089"/>
              <a:chOff x="5155111" y="224333"/>
              <a:chExt cx="1881777" cy="1845089"/>
            </a:xfrm>
          </p:grpSpPr>
          <p:sp>
            <p:nvSpPr>
              <p:cNvPr id="40" name="Isosceles Triangle 39">
                <a:extLst>
                  <a:ext uri="{FF2B5EF4-FFF2-40B4-BE49-F238E27FC236}">
                    <a16:creationId xmlns:a16="http://schemas.microsoft.com/office/drawing/2014/main" id="{7C0E8047-1933-45D1-AC2F-2DB195E6FE22}"/>
                  </a:ext>
                </a:extLst>
              </p:cNvPr>
              <p:cNvSpPr/>
              <p:nvPr/>
            </p:nvSpPr>
            <p:spPr>
              <a:xfrm flipV="1">
                <a:off x="5875710" y="1369700"/>
                <a:ext cx="457924" cy="699722"/>
              </a:xfrm>
              <a:prstGeom prst="triangle">
                <a:avLst>
                  <a:gd name="adj" fmla="val 50000"/>
                </a:avLst>
              </a:prstGeom>
              <a:solidFill>
                <a:srgbClr val="64A70B"/>
              </a:solid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1" name="Group 40">
                <a:extLst>
                  <a:ext uri="{FF2B5EF4-FFF2-40B4-BE49-F238E27FC236}">
                    <a16:creationId xmlns:a16="http://schemas.microsoft.com/office/drawing/2014/main" id="{537A8EE2-1FDF-4240-8974-F19B0877C839}"/>
                  </a:ext>
                </a:extLst>
              </p:cNvPr>
              <p:cNvGrpSpPr/>
              <p:nvPr/>
            </p:nvGrpSpPr>
            <p:grpSpPr>
              <a:xfrm>
                <a:off x="5155111" y="224333"/>
                <a:ext cx="1881777" cy="1145367"/>
                <a:chOff x="3379184" y="1197967"/>
                <a:chExt cx="1881777" cy="1145367"/>
              </a:xfrm>
            </p:grpSpPr>
            <p:sp>
              <p:nvSpPr>
                <p:cNvPr id="42" name="Rectangle: Rounded Corners 41">
                  <a:extLst>
                    <a:ext uri="{FF2B5EF4-FFF2-40B4-BE49-F238E27FC236}">
                      <a16:creationId xmlns:a16="http://schemas.microsoft.com/office/drawing/2014/main" id="{8134531D-2D3B-4B58-9CFB-6DB0693E881B}"/>
                    </a:ext>
                  </a:extLst>
                </p:cNvPr>
                <p:cNvSpPr/>
                <p:nvPr/>
              </p:nvSpPr>
              <p:spPr>
                <a:xfrm>
                  <a:off x="3379184" y="1197967"/>
                  <a:ext cx="1881777" cy="1145367"/>
                </a:xfrm>
                <a:prstGeom prst="roundRect">
                  <a:avLst/>
                </a:prstGeom>
                <a:solidFill>
                  <a:srgbClr val="64A70B"/>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3FDA87CF-5227-4C4D-AAED-A93446A11155}"/>
                    </a:ext>
                  </a:extLst>
                </p:cNvPr>
                <p:cNvSpPr/>
                <p:nvPr/>
              </p:nvSpPr>
              <p:spPr>
                <a:xfrm>
                  <a:off x="3456351" y="1254118"/>
                  <a:ext cx="1727442" cy="1039488"/>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pic>
          <p:nvPicPr>
            <p:cNvPr id="39" name="Picture 4" descr="Image result for w2c rotterdam">
              <a:extLst>
                <a:ext uri="{FF2B5EF4-FFF2-40B4-BE49-F238E27FC236}">
                  <a16:creationId xmlns:a16="http://schemas.microsoft.com/office/drawing/2014/main" id="{84338309-44E1-4337-A2D4-CDCBE1B5121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59053" y="607285"/>
              <a:ext cx="2078976" cy="1039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Group 43">
            <a:extLst>
              <a:ext uri="{FF2B5EF4-FFF2-40B4-BE49-F238E27FC236}">
                <a16:creationId xmlns:a16="http://schemas.microsoft.com/office/drawing/2014/main" id="{75046BFA-106D-45FF-90C8-DE20AFC221E5}"/>
              </a:ext>
            </a:extLst>
          </p:cNvPr>
          <p:cNvGrpSpPr/>
          <p:nvPr/>
        </p:nvGrpSpPr>
        <p:grpSpPr>
          <a:xfrm>
            <a:off x="10571028" y="556235"/>
            <a:ext cx="1249496" cy="1378863"/>
            <a:chOff x="4388778" y="5721410"/>
            <a:chExt cx="292732" cy="323040"/>
          </a:xfrm>
          <a:solidFill>
            <a:schemeClr val="tx2">
              <a:lumMod val="40000"/>
              <a:lumOff val="60000"/>
            </a:schemeClr>
          </a:solidFill>
        </p:grpSpPr>
        <p:sp>
          <p:nvSpPr>
            <p:cNvPr id="45" name="Freeform 5">
              <a:extLst>
                <a:ext uri="{FF2B5EF4-FFF2-40B4-BE49-F238E27FC236}">
                  <a16:creationId xmlns:a16="http://schemas.microsoft.com/office/drawing/2014/main" id="{FA5B2762-2F7E-418D-8DD0-0AABBB1B6F5C}"/>
                </a:ext>
              </a:extLst>
            </p:cNvPr>
            <p:cNvSpPr>
              <a:spLocks/>
            </p:cNvSpPr>
            <p:nvPr/>
          </p:nvSpPr>
          <p:spPr bwMode="auto">
            <a:xfrm>
              <a:off x="4499094" y="5991455"/>
              <a:ext cx="7891" cy="12768"/>
            </a:xfrm>
            <a:custGeom>
              <a:avLst/>
              <a:gdLst>
                <a:gd name="T0" fmla="*/ 10 w 15"/>
                <a:gd name="T1" fmla="*/ 21 h 22"/>
                <a:gd name="T2" fmla="*/ 12 w 15"/>
                <a:gd name="T3" fmla="*/ 0 h 22"/>
                <a:gd name="T4" fmla="*/ 5 w 15"/>
                <a:gd name="T5" fmla="*/ 6 h 22"/>
                <a:gd name="T6" fmla="*/ 10 w 15"/>
                <a:gd name="T7" fmla="*/ 21 h 22"/>
              </a:gdLst>
              <a:ahLst/>
              <a:cxnLst>
                <a:cxn ang="0">
                  <a:pos x="T0" y="T1"/>
                </a:cxn>
                <a:cxn ang="0">
                  <a:pos x="T2" y="T3"/>
                </a:cxn>
                <a:cxn ang="0">
                  <a:pos x="T4" y="T5"/>
                </a:cxn>
                <a:cxn ang="0">
                  <a:pos x="T6" y="T7"/>
                </a:cxn>
              </a:cxnLst>
              <a:rect l="0" t="0" r="r" b="b"/>
              <a:pathLst>
                <a:path w="15" h="22">
                  <a:moveTo>
                    <a:pt x="10" y="21"/>
                  </a:moveTo>
                  <a:cubicBezTo>
                    <a:pt x="15" y="21"/>
                    <a:pt x="14" y="0"/>
                    <a:pt x="12" y="0"/>
                  </a:cubicBezTo>
                  <a:cubicBezTo>
                    <a:pt x="10" y="0"/>
                    <a:pt x="10" y="3"/>
                    <a:pt x="5" y="6"/>
                  </a:cubicBezTo>
                  <a:cubicBezTo>
                    <a:pt x="0" y="9"/>
                    <a:pt x="5" y="22"/>
                    <a:pt x="10"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 name="Freeform 54">
              <a:extLst>
                <a:ext uri="{FF2B5EF4-FFF2-40B4-BE49-F238E27FC236}">
                  <a16:creationId xmlns:a16="http://schemas.microsoft.com/office/drawing/2014/main" id="{5A07C92E-D6D0-4970-9BDD-A73B5F318FBD}"/>
                </a:ext>
              </a:extLst>
            </p:cNvPr>
            <p:cNvSpPr>
              <a:spLocks/>
            </p:cNvSpPr>
            <p:nvPr/>
          </p:nvSpPr>
          <p:spPr bwMode="auto">
            <a:xfrm>
              <a:off x="4463354" y="6014017"/>
              <a:ext cx="6808" cy="7521"/>
            </a:xfrm>
            <a:custGeom>
              <a:avLst/>
              <a:gdLst>
                <a:gd name="T0" fmla="*/ 12 w 13"/>
                <a:gd name="T1" fmla="*/ 6 h 13"/>
                <a:gd name="T2" fmla="*/ 2 w 13"/>
                <a:gd name="T3" fmla="*/ 9 h 13"/>
                <a:gd name="T4" fmla="*/ 12 w 13"/>
                <a:gd name="T5" fmla="*/ 6 h 13"/>
              </a:gdLst>
              <a:ahLst/>
              <a:cxnLst>
                <a:cxn ang="0">
                  <a:pos x="T0" y="T1"/>
                </a:cxn>
                <a:cxn ang="0">
                  <a:pos x="T2" y="T3"/>
                </a:cxn>
                <a:cxn ang="0">
                  <a:pos x="T4" y="T5"/>
                </a:cxn>
              </a:cxnLst>
              <a:rect l="0" t="0" r="r" b="b"/>
              <a:pathLst>
                <a:path w="13" h="13">
                  <a:moveTo>
                    <a:pt x="12" y="6"/>
                  </a:moveTo>
                  <a:cubicBezTo>
                    <a:pt x="11" y="0"/>
                    <a:pt x="0" y="8"/>
                    <a:pt x="2" y="9"/>
                  </a:cubicBezTo>
                  <a:cubicBezTo>
                    <a:pt x="7" y="13"/>
                    <a:pt x="13" y="12"/>
                    <a:pt x="1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 name="Freeform 58">
              <a:extLst>
                <a:ext uri="{FF2B5EF4-FFF2-40B4-BE49-F238E27FC236}">
                  <a16:creationId xmlns:a16="http://schemas.microsoft.com/office/drawing/2014/main" id="{D7CC5B75-B7CD-41E7-9F77-3A8A1421EAB7}"/>
                </a:ext>
              </a:extLst>
            </p:cNvPr>
            <p:cNvSpPr>
              <a:spLocks/>
            </p:cNvSpPr>
            <p:nvPr/>
          </p:nvSpPr>
          <p:spPr bwMode="auto">
            <a:xfrm>
              <a:off x="4388778" y="5885815"/>
              <a:ext cx="29552" cy="35155"/>
            </a:xfrm>
            <a:custGeom>
              <a:avLst/>
              <a:gdLst>
                <a:gd name="T0" fmla="*/ 12 w 57"/>
                <a:gd name="T1" fmla="*/ 61 h 61"/>
                <a:gd name="T2" fmla="*/ 32 w 57"/>
                <a:gd name="T3" fmla="*/ 53 h 61"/>
                <a:gd name="T4" fmla="*/ 45 w 57"/>
                <a:gd name="T5" fmla="*/ 50 h 61"/>
                <a:gd name="T6" fmla="*/ 45 w 57"/>
                <a:gd name="T7" fmla="*/ 24 h 61"/>
                <a:gd name="T8" fmla="*/ 45 w 57"/>
                <a:gd name="T9" fmla="*/ 22 h 61"/>
                <a:gd name="T10" fmla="*/ 54 w 57"/>
                <a:gd name="T11" fmla="*/ 16 h 61"/>
                <a:gd name="T12" fmla="*/ 48 w 57"/>
                <a:gd name="T13" fmla="*/ 4 h 61"/>
                <a:gd name="T14" fmla="*/ 33 w 57"/>
                <a:gd name="T15" fmla="*/ 6 h 61"/>
                <a:gd name="T16" fmla="*/ 32 w 57"/>
                <a:gd name="T17" fmla="*/ 6 h 61"/>
                <a:gd name="T18" fmla="*/ 21 w 57"/>
                <a:gd name="T19" fmla="*/ 8 h 61"/>
                <a:gd name="T20" fmla="*/ 26 w 57"/>
                <a:gd name="T21" fmla="*/ 13 h 61"/>
                <a:gd name="T22" fmla="*/ 17 w 57"/>
                <a:gd name="T23" fmla="*/ 18 h 61"/>
                <a:gd name="T24" fmla="*/ 5 w 57"/>
                <a:gd name="T25" fmla="*/ 18 h 61"/>
                <a:gd name="T26" fmla="*/ 6 w 57"/>
                <a:gd name="T27" fmla="*/ 27 h 61"/>
                <a:gd name="T28" fmla="*/ 11 w 57"/>
                <a:gd name="T29" fmla="*/ 35 h 61"/>
                <a:gd name="T30" fmla="*/ 8 w 57"/>
                <a:gd name="T31" fmla="*/ 44 h 61"/>
                <a:gd name="T32" fmla="*/ 1 w 57"/>
                <a:gd name="T33" fmla="*/ 52 h 61"/>
                <a:gd name="T34" fmla="*/ 12 w 57"/>
                <a:gd name="T3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1">
                  <a:moveTo>
                    <a:pt x="12" y="61"/>
                  </a:moveTo>
                  <a:cubicBezTo>
                    <a:pt x="16" y="61"/>
                    <a:pt x="26" y="58"/>
                    <a:pt x="32" y="53"/>
                  </a:cubicBezTo>
                  <a:cubicBezTo>
                    <a:pt x="37" y="47"/>
                    <a:pt x="40" y="52"/>
                    <a:pt x="45" y="50"/>
                  </a:cubicBezTo>
                  <a:cubicBezTo>
                    <a:pt x="51" y="47"/>
                    <a:pt x="47" y="28"/>
                    <a:pt x="45" y="24"/>
                  </a:cubicBezTo>
                  <a:cubicBezTo>
                    <a:pt x="45" y="23"/>
                    <a:pt x="45" y="22"/>
                    <a:pt x="45" y="22"/>
                  </a:cubicBezTo>
                  <a:cubicBezTo>
                    <a:pt x="46" y="19"/>
                    <a:pt x="51" y="19"/>
                    <a:pt x="54" y="16"/>
                  </a:cubicBezTo>
                  <a:cubicBezTo>
                    <a:pt x="57" y="13"/>
                    <a:pt x="52" y="8"/>
                    <a:pt x="48" y="4"/>
                  </a:cubicBezTo>
                  <a:cubicBezTo>
                    <a:pt x="43" y="0"/>
                    <a:pt x="38" y="6"/>
                    <a:pt x="33" y="6"/>
                  </a:cubicBezTo>
                  <a:cubicBezTo>
                    <a:pt x="33" y="6"/>
                    <a:pt x="33" y="6"/>
                    <a:pt x="32" y="6"/>
                  </a:cubicBezTo>
                  <a:cubicBezTo>
                    <a:pt x="27" y="4"/>
                    <a:pt x="21" y="4"/>
                    <a:pt x="21" y="8"/>
                  </a:cubicBezTo>
                  <a:cubicBezTo>
                    <a:pt x="21" y="12"/>
                    <a:pt x="26" y="11"/>
                    <a:pt x="26" y="13"/>
                  </a:cubicBezTo>
                  <a:cubicBezTo>
                    <a:pt x="26" y="16"/>
                    <a:pt x="21" y="15"/>
                    <a:pt x="17" y="18"/>
                  </a:cubicBezTo>
                  <a:cubicBezTo>
                    <a:pt x="13" y="21"/>
                    <a:pt x="9" y="16"/>
                    <a:pt x="5" y="18"/>
                  </a:cubicBezTo>
                  <a:cubicBezTo>
                    <a:pt x="1" y="20"/>
                    <a:pt x="9" y="23"/>
                    <a:pt x="6" y="27"/>
                  </a:cubicBezTo>
                  <a:cubicBezTo>
                    <a:pt x="3" y="31"/>
                    <a:pt x="6" y="31"/>
                    <a:pt x="11" y="35"/>
                  </a:cubicBezTo>
                  <a:cubicBezTo>
                    <a:pt x="16" y="39"/>
                    <a:pt x="8" y="40"/>
                    <a:pt x="8" y="44"/>
                  </a:cubicBezTo>
                  <a:cubicBezTo>
                    <a:pt x="8" y="49"/>
                    <a:pt x="2" y="49"/>
                    <a:pt x="1" y="52"/>
                  </a:cubicBezTo>
                  <a:cubicBezTo>
                    <a:pt x="0" y="55"/>
                    <a:pt x="6" y="61"/>
                    <a:pt x="12"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 name="Freeform 59">
              <a:extLst>
                <a:ext uri="{FF2B5EF4-FFF2-40B4-BE49-F238E27FC236}">
                  <a16:creationId xmlns:a16="http://schemas.microsoft.com/office/drawing/2014/main" id="{B38E0BFF-2BE2-4431-A389-2708781B0DEA}"/>
                </a:ext>
              </a:extLst>
            </p:cNvPr>
            <p:cNvSpPr>
              <a:spLocks/>
            </p:cNvSpPr>
            <p:nvPr/>
          </p:nvSpPr>
          <p:spPr bwMode="auto">
            <a:xfrm>
              <a:off x="4409511" y="5852410"/>
              <a:ext cx="51367" cy="82552"/>
            </a:xfrm>
            <a:custGeom>
              <a:avLst/>
              <a:gdLst>
                <a:gd name="T0" fmla="*/ 3 w 99"/>
                <a:gd name="T1" fmla="*/ 24 h 143"/>
                <a:gd name="T2" fmla="*/ 11 w 99"/>
                <a:gd name="T3" fmla="*/ 31 h 143"/>
                <a:gd name="T4" fmla="*/ 7 w 99"/>
                <a:gd name="T5" fmla="*/ 39 h 143"/>
                <a:gd name="T6" fmla="*/ 13 w 99"/>
                <a:gd name="T7" fmla="*/ 45 h 143"/>
                <a:gd name="T8" fmla="*/ 4 w 99"/>
                <a:gd name="T9" fmla="*/ 52 h 143"/>
                <a:gd name="T10" fmla="*/ 12 w 99"/>
                <a:gd name="T11" fmla="*/ 50 h 143"/>
                <a:gd name="T12" fmla="*/ 17 w 99"/>
                <a:gd name="T13" fmla="*/ 56 h 143"/>
                <a:gd name="T14" fmla="*/ 23 w 99"/>
                <a:gd name="T15" fmla="*/ 48 h 143"/>
                <a:gd name="T16" fmla="*/ 24 w 99"/>
                <a:gd name="T17" fmla="*/ 55 h 143"/>
                <a:gd name="T18" fmla="*/ 20 w 99"/>
                <a:gd name="T19" fmla="*/ 67 h 143"/>
                <a:gd name="T20" fmla="*/ 36 w 99"/>
                <a:gd name="T21" fmla="*/ 65 h 143"/>
                <a:gd name="T22" fmla="*/ 39 w 99"/>
                <a:gd name="T23" fmla="*/ 69 h 143"/>
                <a:gd name="T24" fmla="*/ 41 w 99"/>
                <a:gd name="T25" fmla="*/ 76 h 143"/>
                <a:gd name="T26" fmla="*/ 44 w 99"/>
                <a:gd name="T27" fmla="*/ 80 h 143"/>
                <a:gd name="T28" fmla="*/ 43 w 99"/>
                <a:gd name="T29" fmla="*/ 90 h 143"/>
                <a:gd name="T30" fmla="*/ 31 w 99"/>
                <a:gd name="T31" fmla="*/ 90 h 143"/>
                <a:gd name="T32" fmla="*/ 28 w 99"/>
                <a:gd name="T33" fmla="*/ 92 h 143"/>
                <a:gd name="T34" fmla="*/ 25 w 99"/>
                <a:gd name="T35" fmla="*/ 99 h 143"/>
                <a:gd name="T36" fmla="*/ 31 w 99"/>
                <a:gd name="T37" fmla="*/ 104 h 143"/>
                <a:gd name="T38" fmla="*/ 20 w 99"/>
                <a:gd name="T39" fmla="*/ 111 h 143"/>
                <a:gd name="T40" fmla="*/ 25 w 99"/>
                <a:gd name="T41" fmla="*/ 116 h 143"/>
                <a:gd name="T42" fmla="*/ 31 w 99"/>
                <a:gd name="T43" fmla="*/ 117 h 143"/>
                <a:gd name="T44" fmla="*/ 43 w 99"/>
                <a:gd name="T45" fmla="*/ 119 h 143"/>
                <a:gd name="T46" fmla="*/ 44 w 99"/>
                <a:gd name="T47" fmla="*/ 122 h 143"/>
                <a:gd name="T48" fmla="*/ 32 w 99"/>
                <a:gd name="T49" fmla="*/ 124 h 143"/>
                <a:gd name="T50" fmla="*/ 17 w 99"/>
                <a:gd name="T51" fmla="*/ 141 h 143"/>
                <a:gd name="T52" fmla="*/ 26 w 99"/>
                <a:gd name="T53" fmla="*/ 137 h 143"/>
                <a:gd name="T54" fmla="*/ 34 w 99"/>
                <a:gd name="T55" fmla="*/ 138 h 143"/>
                <a:gd name="T56" fmla="*/ 39 w 99"/>
                <a:gd name="T57" fmla="*/ 133 h 143"/>
                <a:gd name="T58" fmla="*/ 47 w 99"/>
                <a:gd name="T59" fmla="*/ 132 h 143"/>
                <a:gd name="T60" fmla="*/ 56 w 99"/>
                <a:gd name="T61" fmla="*/ 130 h 143"/>
                <a:gd name="T62" fmla="*/ 65 w 99"/>
                <a:gd name="T63" fmla="*/ 132 h 143"/>
                <a:gd name="T64" fmla="*/ 78 w 99"/>
                <a:gd name="T65" fmla="*/ 129 h 143"/>
                <a:gd name="T66" fmla="*/ 93 w 99"/>
                <a:gd name="T67" fmla="*/ 123 h 143"/>
                <a:gd name="T68" fmla="*/ 89 w 99"/>
                <a:gd name="T69" fmla="*/ 121 h 143"/>
                <a:gd name="T70" fmla="*/ 89 w 99"/>
                <a:gd name="T71" fmla="*/ 114 h 143"/>
                <a:gd name="T72" fmla="*/ 99 w 99"/>
                <a:gd name="T73" fmla="*/ 103 h 143"/>
                <a:gd name="T74" fmla="*/ 87 w 99"/>
                <a:gd name="T75" fmla="*/ 97 h 143"/>
                <a:gd name="T76" fmla="*/ 81 w 99"/>
                <a:gd name="T77" fmla="*/ 97 h 143"/>
                <a:gd name="T78" fmla="*/ 81 w 99"/>
                <a:gd name="T79" fmla="*/ 90 h 143"/>
                <a:gd name="T80" fmla="*/ 78 w 99"/>
                <a:gd name="T81" fmla="*/ 84 h 143"/>
                <a:gd name="T82" fmla="*/ 69 w 99"/>
                <a:gd name="T83" fmla="*/ 71 h 143"/>
                <a:gd name="T84" fmla="*/ 62 w 99"/>
                <a:gd name="T85" fmla="*/ 57 h 143"/>
                <a:gd name="T86" fmla="*/ 54 w 99"/>
                <a:gd name="T87" fmla="*/ 51 h 143"/>
                <a:gd name="T88" fmla="*/ 44 w 99"/>
                <a:gd name="T89" fmla="*/ 50 h 143"/>
                <a:gd name="T90" fmla="*/ 48 w 99"/>
                <a:gd name="T91" fmla="*/ 42 h 143"/>
                <a:gd name="T92" fmla="*/ 57 w 99"/>
                <a:gd name="T93" fmla="*/ 23 h 143"/>
                <a:gd name="T94" fmla="*/ 36 w 99"/>
                <a:gd name="T95" fmla="*/ 22 h 143"/>
                <a:gd name="T96" fmla="*/ 32 w 99"/>
                <a:gd name="T97" fmla="*/ 18 h 143"/>
                <a:gd name="T98" fmla="*/ 40 w 99"/>
                <a:gd name="T99" fmla="*/ 9 h 143"/>
                <a:gd name="T100" fmla="*/ 42 w 99"/>
                <a:gd name="T101" fmla="*/ 2 h 143"/>
                <a:gd name="T102" fmla="*/ 37 w 99"/>
                <a:gd name="T103" fmla="*/ 6 h 143"/>
                <a:gd name="T104" fmla="*/ 25 w 99"/>
                <a:gd name="T105" fmla="*/ 7 h 143"/>
                <a:gd name="T106" fmla="*/ 18 w 99"/>
                <a:gd name="T107" fmla="*/ 16 h 143"/>
                <a:gd name="T108" fmla="*/ 13 w 99"/>
                <a:gd name="T109" fmla="*/ 24 h 143"/>
                <a:gd name="T110" fmla="*/ 10 w 99"/>
                <a:gd name="T111" fmla="*/ 27 h 143"/>
                <a:gd name="T112" fmla="*/ 3 w 99"/>
                <a:gd name="T113" fmla="*/ 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143">
                  <a:moveTo>
                    <a:pt x="3" y="24"/>
                  </a:moveTo>
                  <a:cubicBezTo>
                    <a:pt x="0" y="27"/>
                    <a:pt x="7" y="31"/>
                    <a:pt x="11" y="31"/>
                  </a:cubicBezTo>
                  <a:cubicBezTo>
                    <a:pt x="16" y="32"/>
                    <a:pt x="8" y="35"/>
                    <a:pt x="7" y="39"/>
                  </a:cubicBezTo>
                  <a:cubicBezTo>
                    <a:pt x="6" y="44"/>
                    <a:pt x="13" y="42"/>
                    <a:pt x="13" y="45"/>
                  </a:cubicBezTo>
                  <a:cubicBezTo>
                    <a:pt x="14" y="49"/>
                    <a:pt x="4" y="49"/>
                    <a:pt x="4" y="52"/>
                  </a:cubicBezTo>
                  <a:cubicBezTo>
                    <a:pt x="4" y="56"/>
                    <a:pt x="9" y="51"/>
                    <a:pt x="12" y="50"/>
                  </a:cubicBezTo>
                  <a:cubicBezTo>
                    <a:pt x="14" y="48"/>
                    <a:pt x="11" y="57"/>
                    <a:pt x="17" y="56"/>
                  </a:cubicBezTo>
                  <a:cubicBezTo>
                    <a:pt x="23" y="55"/>
                    <a:pt x="21" y="47"/>
                    <a:pt x="23" y="48"/>
                  </a:cubicBezTo>
                  <a:cubicBezTo>
                    <a:pt x="25" y="48"/>
                    <a:pt x="22" y="52"/>
                    <a:pt x="24" y="55"/>
                  </a:cubicBezTo>
                  <a:cubicBezTo>
                    <a:pt x="26" y="59"/>
                    <a:pt x="20" y="64"/>
                    <a:pt x="20" y="67"/>
                  </a:cubicBezTo>
                  <a:cubicBezTo>
                    <a:pt x="20" y="69"/>
                    <a:pt x="32" y="69"/>
                    <a:pt x="36" y="65"/>
                  </a:cubicBezTo>
                  <a:cubicBezTo>
                    <a:pt x="40" y="61"/>
                    <a:pt x="42" y="66"/>
                    <a:pt x="39" y="69"/>
                  </a:cubicBezTo>
                  <a:cubicBezTo>
                    <a:pt x="36" y="72"/>
                    <a:pt x="38" y="74"/>
                    <a:pt x="41" y="76"/>
                  </a:cubicBezTo>
                  <a:cubicBezTo>
                    <a:pt x="44" y="77"/>
                    <a:pt x="45" y="77"/>
                    <a:pt x="44" y="80"/>
                  </a:cubicBezTo>
                  <a:cubicBezTo>
                    <a:pt x="42" y="82"/>
                    <a:pt x="44" y="87"/>
                    <a:pt x="43" y="90"/>
                  </a:cubicBezTo>
                  <a:cubicBezTo>
                    <a:pt x="42" y="92"/>
                    <a:pt x="32" y="92"/>
                    <a:pt x="31" y="90"/>
                  </a:cubicBezTo>
                  <a:cubicBezTo>
                    <a:pt x="31" y="89"/>
                    <a:pt x="27" y="90"/>
                    <a:pt x="28" y="92"/>
                  </a:cubicBezTo>
                  <a:cubicBezTo>
                    <a:pt x="29" y="95"/>
                    <a:pt x="24" y="97"/>
                    <a:pt x="25" y="99"/>
                  </a:cubicBezTo>
                  <a:cubicBezTo>
                    <a:pt x="25" y="101"/>
                    <a:pt x="31" y="101"/>
                    <a:pt x="31" y="104"/>
                  </a:cubicBezTo>
                  <a:cubicBezTo>
                    <a:pt x="31" y="106"/>
                    <a:pt x="27" y="109"/>
                    <a:pt x="20" y="111"/>
                  </a:cubicBezTo>
                  <a:cubicBezTo>
                    <a:pt x="14" y="113"/>
                    <a:pt x="22" y="118"/>
                    <a:pt x="25" y="116"/>
                  </a:cubicBezTo>
                  <a:cubicBezTo>
                    <a:pt x="28" y="114"/>
                    <a:pt x="27" y="117"/>
                    <a:pt x="31" y="117"/>
                  </a:cubicBezTo>
                  <a:cubicBezTo>
                    <a:pt x="36" y="117"/>
                    <a:pt x="38" y="121"/>
                    <a:pt x="43" y="119"/>
                  </a:cubicBezTo>
                  <a:cubicBezTo>
                    <a:pt x="48" y="117"/>
                    <a:pt x="48" y="119"/>
                    <a:pt x="44" y="122"/>
                  </a:cubicBezTo>
                  <a:cubicBezTo>
                    <a:pt x="41" y="125"/>
                    <a:pt x="35" y="122"/>
                    <a:pt x="32" y="124"/>
                  </a:cubicBezTo>
                  <a:cubicBezTo>
                    <a:pt x="28" y="125"/>
                    <a:pt x="15" y="138"/>
                    <a:pt x="17" y="141"/>
                  </a:cubicBezTo>
                  <a:cubicBezTo>
                    <a:pt x="19" y="143"/>
                    <a:pt x="21" y="139"/>
                    <a:pt x="26" y="137"/>
                  </a:cubicBezTo>
                  <a:cubicBezTo>
                    <a:pt x="31" y="135"/>
                    <a:pt x="31" y="138"/>
                    <a:pt x="34" y="138"/>
                  </a:cubicBezTo>
                  <a:cubicBezTo>
                    <a:pt x="37" y="139"/>
                    <a:pt x="37" y="133"/>
                    <a:pt x="39" y="133"/>
                  </a:cubicBezTo>
                  <a:cubicBezTo>
                    <a:pt x="41" y="134"/>
                    <a:pt x="43" y="131"/>
                    <a:pt x="47" y="132"/>
                  </a:cubicBezTo>
                  <a:cubicBezTo>
                    <a:pt x="51" y="133"/>
                    <a:pt x="54" y="131"/>
                    <a:pt x="56" y="130"/>
                  </a:cubicBezTo>
                  <a:cubicBezTo>
                    <a:pt x="58" y="128"/>
                    <a:pt x="63" y="133"/>
                    <a:pt x="65" y="132"/>
                  </a:cubicBezTo>
                  <a:cubicBezTo>
                    <a:pt x="67" y="131"/>
                    <a:pt x="74" y="129"/>
                    <a:pt x="78" y="129"/>
                  </a:cubicBezTo>
                  <a:cubicBezTo>
                    <a:pt x="81" y="130"/>
                    <a:pt x="91" y="125"/>
                    <a:pt x="93" y="123"/>
                  </a:cubicBezTo>
                  <a:cubicBezTo>
                    <a:pt x="96" y="121"/>
                    <a:pt x="92" y="120"/>
                    <a:pt x="89" y="121"/>
                  </a:cubicBezTo>
                  <a:cubicBezTo>
                    <a:pt x="85" y="121"/>
                    <a:pt x="86" y="117"/>
                    <a:pt x="89" y="114"/>
                  </a:cubicBezTo>
                  <a:cubicBezTo>
                    <a:pt x="93" y="111"/>
                    <a:pt x="98" y="108"/>
                    <a:pt x="99" y="103"/>
                  </a:cubicBezTo>
                  <a:cubicBezTo>
                    <a:pt x="99" y="98"/>
                    <a:pt x="88" y="95"/>
                    <a:pt x="87" y="97"/>
                  </a:cubicBezTo>
                  <a:cubicBezTo>
                    <a:pt x="86" y="100"/>
                    <a:pt x="83" y="100"/>
                    <a:pt x="81" y="97"/>
                  </a:cubicBezTo>
                  <a:cubicBezTo>
                    <a:pt x="80" y="94"/>
                    <a:pt x="83" y="91"/>
                    <a:pt x="81" y="90"/>
                  </a:cubicBezTo>
                  <a:cubicBezTo>
                    <a:pt x="79" y="90"/>
                    <a:pt x="77" y="86"/>
                    <a:pt x="78" y="84"/>
                  </a:cubicBezTo>
                  <a:cubicBezTo>
                    <a:pt x="78" y="83"/>
                    <a:pt x="75" y="72"/>
                    <a:pt x="69" y="71"/>
                  </a:cubicBezTo>
                  <a:cubicBezTo>
                    <a:pt x="63" y="69"/>
                    <a:pt x="63" y="61"/>
                    <a:pt x="62" y="57"/>
                  </a:cubicBezTo>
                  <a:cubicBezTo>
                    <a:pt x="61" y="53"/>
                    <a:pt x="57" y="55"/>
                    <a:pt x="54" y="51"/>
                  </a:cubicBezTo>
                  <a:cubicBezTo>
                    <a:pt x="51" y="48"/>
                    <a:pt x="46" y="49"/>
                    <a:pt x="44" y="50"/>
                  </a:cubicBezTo>
                  <a:cubicBezTo>
                    <a:pt x="41" y="50"/>
                    <a:pt x="44" y="45"/>
                    <a:pt x="48" y="42"/>
                  </a:cubicBezTo>
                  <a:cubicBezTo>
                    <a:pt x="52" y="40"/>
                    <a:pt x="57" y="25"/>
                    <a:pt x="57" y="23"/>
                  </a:cubicBezTo>
                  <a:cubicBezTo>
                    <a:pt x="57" y="20"/>
                    <a:pt x="39" y="20"/>
                    <a:pt x="36" y="22"/>
                  </a:cubicBezTo>
                  <a:cubicBezTo>
                    <a:pt x="32" y="23"/>
                    <a:pt x="29" y="19"/>
                    <a:pt x="32" y="18"/>
                  </a:cubicBezTo>
                  <a:cubicBezTo>
                    <a:pt x="35" y="17"/>
                    <a:pt x="41" y="11"/>
                    <a:pt x="40" y="9"/>
                  </a:cubicBezTo>
                  <a:cubicBezTo>
                    <a:pt x="40" y="6"/>
                    <a:pt x="45" y="4"/>
                    <a:pt x="42" y="2"/>
                  </a:cubicBezTo>
                  <a:cubicBezTo>
                    <a:pt x="40" y="0"/>
                    <a:pt x="39" y="5"/>
                    <a:pt x="37" y="6"/>
                  </a:cubicBezTo>
                  <a:cubicBezTo>
                    <a:pt x="35" y="8"/>
                    <a:pt x="30" y="8"/>
                    <a:pt x="25" y="7"/>
                  </a:cubicBezTo>
                  <a:cubicBezTo>
                    <a:pt x="20" y="6"/>
                    <a:pt x="18" y="13"/>
                    <a:pt x="18" y="16"/>
                  </a:cubicBezTo>
                  <a:cubicBezTo>
                    <a:pt x="18" y="19"/>
                    <a:pt x="12" y="21"/>
                    <a:pt x="13" y="24"/>
                  </a:cubicBezTo>
                  <a:cubicBezTo>
                    <a:pt x="14" y="26"/>
                    <a:pt x="12" y="28"/>
                    <a:pt x="10" y="27"/>
                  </a:cubicBezTo>
                  <a:cubicBezTo>
                    <a:pt x="8" y="25"/>
                    <a:pt x="7" y="22"/>
                    <a:pt x="3" y="2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 name="Freeform 60">
              <a:extLst>
                <a:ext uri="{FF2B5EF4-FFF2-40B4-BE49-F238E27FC236}">
                  <a16:creationId xmlns:a16="http://schemas.microsoft.com/office/drawing/2014/main" id="{FCCF35EB-C096-43D0-9950-20FE5C8793A4}"/>
                </a:ext>
              </a:extLst>
            </p:cNvPr>
            <p:cNvSpPr>
              <a:spLocks/>
            </p:cNvSpPr>
            <p:nvPr/>
          </p:nvSpPr>
          <p:spPr bwMode="auto">
            <a:xfrm>
              <a:off x="4407035" y="5856432"/>
              <a:ext cx="6653" cy="6996"/>
            </a:xfrm>
            <a:custGeom>
              <a:avLst/>
              <a:gdLst>
                <a:gd name="T0" fmla="*/ 4 w 13"/>
                <a:gd name="T1" fmla="*/ 12 h 12"/>
                <a:gd name="T2" fmla="*/ 11 w 13"/>
                <a:gd name="T3" fmla="*/ 2 h 12"/>
                <a:gd name="T4" fmla="*/ 4 w 13"/>
                <a:gd name="T5" fmla="*/ 12 h 12"/>
              </a:gdLst>
              <a:ahLst/>
              <a:cxnLst>
                <a:cxn ang="0">
                  <a:pos x="T0" y="T1"/>
                </a:cxn>
                <a:cxn ang="0">
                  <a:pos x="T2" y="T3"/>
                </a:cxn>
                <a:cxn ang="0">
                  <a:pos x="T4" y="T5"/>
                </a:cxn>
              </a:cxnLst>
              <a:rect l="0" t="0" r="r" b="b"/>
              <a:pathLst>
                <a:path w="13" h="12">
                  <a:moveTo>
                    <a:pt x="4" y="12"/>
                  </a:moveTo>
                  <a:cubicBezTo>
                    <a:pt x="8" y="12"/>
                    <a:pt x="13" y="5"/>
                    <a:pt x="11" y="2"/>
                  </a:cubicBezTo>
                  <a:cubicBezTo>
                    <a:pt x="9" y="0"/>
                    <a:pt x="0" y="12"/>
                    <a:pt x="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 name="Freeform 61">
              <a:extLst>
                <a:ext uri="{FF2B5EF4-FFF2-40B4-BE49-F238E27FC236}">
                  <a16:creationId xmlns:a16="http://schemas.microsoft.com/office/drawing/2014/main" id="{51AB79BC-DD14-4141-A259-BE13BD142783}"/>
                </a:ext>
              </a:extLst>
            </p:cNvPr>
            <p:cNvSpPr>
              <a:spLocks/>
            </p:cNvSpPr>
            <p:nvPr/>
          </p:nvSpPr>
          <p:spPr bwMode="auto">
            <a:xfrm>
              <a:off x="4441074" y="5835095"/>
              <a:ext cx="4178" cy="8045"/>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 name="Freeform 62">
              <a:extLst>
                <a:ext uri="{FF2B5EF4-FFF2-40B4-BE49-F238E27FC236}">
                  <a16:creationId xmlns:a16="http://schemas.microsoft.com/office/drawing/2014/main" id="{BD82B8ED-105A-4138-9226-6AA9E5E3D04B}"/>
                </a:ext>
              </a:extLst>
            </p:cNvPr>
            <p:cNvSpPr>
              <a:spLocks/>
            </p:cNvSpPr>
            <p:nvPr/>
          </p:nvSpPr>
          <p:spPr bwMode="auto">
            <a:xfrm>
              <a:off x="4514721" y="5878295"/>
              <a:ext cx="10366" cy="15041"/>
            </a:xfrm>
            <a:custGeom>
              <a:avLst/>
              <a:gdLst>
                <a:gd name="T0" fmla="*/ 5 w 20"/>
                <a:gd name="T1" fmla="*/ 21 h 26"/>
                <a:gd name="T2" fmla="*/ 8 w 20"/>
                <a:gd name="T3" fmla="*/ 26 h 26"/>
                <a:gd name="T4" fmla="*/ 16 w 20"/>
                <a:gd name="T5" fmla="*/ 16 h 26"/>
                <a:gd name="T6" fmla="*/ 18 w 20"/>
                <a:gd name="T7" fmla="*/ 4 h 26"/>
                <a:gd name="T8" fmla="*/ 15 w 20"/>
                <a:gd name="T9" fmla="*/ 7 h 26"/>
                <a:gd name="T10" fmla="*/ 11 w 20"/>
                <a:gd name="T11" fmla="*/ 4 h 26"/>
                <a:gd name="T12" fmla="*/ 3 w 20"/>
                <a:gd name="T13" fmla="*/ 7 h 26"/>
                <a:gd name="T14" fmla="*/ 8 w 20"/>
                <a:gd name="T15" fmla="*/ 18 h 26"/>
                <a:gd name="T16" fmla="*/ 5 w 20"/>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6">
                  <a:moveTo>
                    <a:pt x="5" y="21"/>
                  </a:moveTo>
                  <a:cubicBezTo>
                    <a:pt x="2" y="20"/>
                    <a:pt x="3" y="25"/>
                    <a:pt x="8" y="26"/>
                  </a:cubicBezTo>
                  <a:cubicBezTo>
                    <a:pt x="12" y="26"/>
                    <a:pt x="16" y="18"/>
                    <a:pt x="16" y="16"/>
                  </a:cubicBezTo>
                  <a:cubicBezTo>
                    <a:pt x="15" y="14"/>
                    <a:pt x="20" y="5"/>
                    <a:pt x="18" y="4"/>
                  </a:cubicBezTo>
                  <a:cubicBezTo>
                    <a:pt x="17" y="3"/>
                    <a:pt x="16" y="6"/>
                    <a:pt x="15" y="7"/>
                  </a:cubicBezTo>
                  <a:cubicBezTo>
                    <a:pt x="13" y="7"/>
                    <a:pt x="11" y="0"/>
                    <a:pt x="11" y="4"/>
                  </a:cubicBezTo>
                  <a:cubicBezTo>
                    <a:pt x="10" y="8"/>
                    <a:pt x="7" y="3"/>
                    <a:pt x="3" y="7"/>
                  </a:cubicBezTo>
                  <a:cubicBezTo>
                    <a:pt x="0" y="12"/>
                    <a:pt x="5" y="16"/>
                    <a:pt x="8" y="18"/>
                  </a:cubicBezTo>
                  <a:cubicBezTo>
                    <a:pt x="10" y="19"/>
                    <a:pt x="8" y="21"/>
                    <a:pt x="5"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 name="Freeform 63">
              <a:extLst>
                <a:ext uri="{FF2B5EF4-FFF2-40B4-BE49-F238E27FC236}">
                  <a16:creationId xmlns:a16="http://schemas.microsoft.com/office/drawing/2014/main" id="{3B794F00-3ADA-4B72-93EF-591E5933463C}"/>
                </a:ext>
              </a:extLst>
            </p:cNvPr>
            <p:cNvSpPr>
              <a:spLocks/>
            </p:cNvSpPr>
            <p:nvPr/>
          </p:nvSpPr>
          <p:spPr bwMode="auto">
            <a:xfrm>
              <a:off x="4554020" y="5862729"/>
              <a:ext cx="8355" cy="9794"/>
            </a:xfrm>
            <a:custGeom>
              <a:avLst/>
              <a:gdLst>
                <a:gd name="T0" fmla="*/ 9 w 16"/>
                <a:gd name="T1" fmla="*/ 0 h 17"/>
                <a:gd name="T2" fmla="*/ 2 w 16"/>
                <a:gd name="T3" fmla="*/ 15 h 17"/>
                <a:gd name="T4" fmla="*/ 9 w 16"/>
                <a:gd name="T5" fmla="*/ 0 h 17"/>
              </a:gdLst>
              <a:ahLst/>
              <a:cxnLst>
                <a:cxn ang="0">
                  <a:pos x="T0" y="T1"/>
                </a:cxn>
                <a:cxn ang="0">
                  <a:pos x="T2" y="T3"/>
                </a:cxn>
                <a:cxn ang="0">
                  <a:pos x="T4" y="T5"/>
                </a:cxn>
              </a:cxnLst>
              <a:rect l="0" t="0" r="r" b="b"/>
              <a:pathLst>
                <a:path w="16" h="17">
                  <a:moveTo>
                    <a:pt x="9" y="0"/>
                  </a:moveTo>
                  <a:cubicBezTo>
                    <a:pt x="3" y="1"/>
                    <a:pt x="0" y="13"/>
                    <a:pt x="2" y="15"/>
                  </a:cubicBezTo>
                  <a:cubicBezTo>
                    <a:pt x="3" y="17"/>
                    <a:pt x="16" y="0"/>
                    <a:pt x="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 name="Freeform 64">
              <a:extLst>
                <a:ext uri="{FF2B5EF4-FFF2-40B4-BE49-F238E27FC236}">
                  <a16:creationId xmlns:a16="http://schemas.microsoft.com/office/drawing/2014/main" id="{B9599704-263C-4AF9-97C6-8FC8B9C2E6F3}"/>
                </a:ext>
              </a:extLst>
            </p:cNvPr>
            <p:cNvSpPr>
              <a:spLocks/>
            </p:cNvSpPr>
            <p:nvPr/>
          </p:nvSpPr>
          <p:spPr bwMode="auto">
            <a:xfrm>
              <a:off x="4575836" y="5854683"/>
              <a:ext cx="8355" cy="6296"/>
            </a:xfrm>
            <a:custGeom>
              <a:avLst/>
              <a:gdLst>
                <a:gd name="T0" fmla="*/ 3 w 16"/>
                <a:gd name="T1" fmla="*/ 11 h 11"/>
                <a:gd name="T2" fmla="*/ 14 w 16"/>
                <a:gd name="T3" fmla="*/ 3 h 11"/>
                <a:gd name="T4" fmla="*/ 7 w 16"/>
                <a:gd name="T5" fmla="*/ 1 h 11"/>
                <a:gd name="T6" fmla="*/ 3 w 16"/>
                <a:gd name="T7" fmla="*/ 11 h 11"/>
              </a:gdLst>
              <a:ahLst/>
              <a:cxnLst>
                <a:cxn ang="0">
                  <a:pos x="T0" y="T1"/>
                </a:cxn>
                <a:cxn ang="0">
                  <a:pos x="T2" y="T3"/>
                </a:cxn>
                <a:cxn ang="0">
                  <a:pos x="T4" y="T5"/>
                </a:cxn>
                <a:cxn ang="0">
                  <a:pos x="T6" y="T7"/>
                </a:cxn>
              </a:cxnLst>
              <a:rect l="0" t="0" r="r" b="b"/>
              <a:pathLst>
                <a:path w="16" h="11">
                  <a:moveTo>
                    <a:pt x="3" y="11"/>
                  </a:moveTo>
                  <a:cubicBezTo>
                    <a:pt x="6" y="11"/>
                    <a:pt x="13" y="5"/>
                    <a:pt x="14" y="3"/>
                  </a:cubicBezTo>
                  <a:cubicBezTo>
                    <a:pt x="16" y="2"/>
                    <a:pt x="13" y="0"/>
                    <a:pt x="7" y="1"/>
                  </a:cubicBezTo>
                  <a:cubicBezTo>
                    <a:pt x="1" y="3"/>
                    <a:pt x="0" y="11"/>
                    <a:pt x="3"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 name="Freeform 65">
              <a:extLst>
                <a:ext uri="{FF2B5EF4-FFF2-40B4-BE49-F238E27FC236}">
                  <a16:creationId xmlns:a16="http://schemas.microsoft.com/office/drawing/2014/main" id="{F5B6BBFD-AF57-4C75-A57C-19D44D234EC3}"/>
                </a:ext>
              </a:extLst>
            </p:cNvPr>
            <p:cNvSpPr>
              <a:spLocks/>
            </p:cNvSpPr>
            <p:nvPr/>
          </p:nvSpPr>
          <p:spPr bwMode="auto">
            <a:xfrm>
              <a:off x="4577383" y="5851185"/>
              <a:ext cx="5725" cy="2973"/>
            </a:xfrm>
            <a:custGeom>
              <a:avLst/>
              <a:gdLst>
                <a:gd name="T0" fmla="*/ 9 w 11"/>
                <a:gd name="T1" fmla="*/ 2 h 5"/>
                <a:gd name="T2" fmla="*/ 2 w 11"/>
                <a:gd name="T3" fmla="*/ 3 h 5"/>
                <a:gd name="T4" fmla="*/ 9 w 11"/>
                <a:gd name="T5" fmla="*/ 2 h 5"/>
              </a:gdLst>
              <a:ahLst/>
              <a:cxnLst>
                <a:cxn ang="0">
                  <a:pos x="T0" y="T1"/>
                </a:cxn>
                <a:cxn ang="0">
                  <a:pos x="T2" y="T3"/>
                </a:cxn>
                <a:cxn ang="0">
                  <a:pos x="T4" y="T5"/>
                </a:cxn>
              </a:cxnLst>
              <a:rect l="0" t="0" r="r" b="b"/>
              <a:pathLst>
                <a:path w="11" h="5">
                  <a:moveTo>
                    <a:pt x="9" y="2"/>
                  </a:moveTo>
                  <a:cubicBezTo>
                    <a:pt x="11" y="0"/>
                    <a:pt x="0" y="1"/>
                    <a:pt x="2" y="3"/>
                  </a:cubicBezTo>
                  <a:cubicBezTo>
                    <a:pt x="4" y="5"/>
                    <a:pt x="8" y="5"/>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 name="Freeform 144">
              <a:extLst>
                <a:ext uri="{FF2B5EF4-FFF2-40B4-BE49-F238E27FC236}">
                  <a16:creationId xmlns:a16="http://schemas.microsoft.com/office/drawing/2014/main" id="{63EAE4EA-5717-4F0C-BD65-E8423CA0120C}"/>
                </a:ext>
              </a:extLst>
            </p:cNvPr>
            <p:cNvSpPr>
              <a:spLocks/>
            </p:cNvSpPr>
            <p:nvPr/>
          </p:nvSpPr>
          <p:spPr bwMode="auto">
            <a:xfrm>
              <a:off x="4497083" y="6005796"/>
              <a:ext cx="11449" cy="19764"/>
            </a:xfrm>
            <a:custGeom>
              <a:avLst/>
              <a:gdLst>
                <a:gd name="T0" fmla="*/ 2 w 22"/>
                <a:gd name="T1" fmla="*/ 5 h 34"/>
                <a:gd name="T2" fmla="*/ 6 w 22"/>
                <a:gd name="T3" fmla="*/ 19 h 34"/>
                <a:gd name="T4" fmla="*/ 11 w 22"/>
                <a:gd name="T5" fmla="*/ 30 h 34"/>
                <a:gd name="T6" fmla="*/ 18 w 22"/>
                <a:gd name="T7" fmla="*/ 25 h 34"/>
                <a:gd name="T8" fmla="*/ 20 w 22"/>
                <a:gd name="T9" fmla="*/ 7 h 34"/>
                <a:gd name="T10" fmla="*/ 10 w 22"/>
                <a:gd name="T11" fmla="*/ 3 h 34"/>
                <a:gd name="T12" fmla="*/ 2 w 22"/>
                <a:gd name="T13" fmla="*/ 5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 y="5"/>
                  </a:moveTo>
                  <a:cubicBezTo>
                    <a:pt x="0" y="8"/>
                    <a:pt x="7" y="13"/>
                    <a:pt x="6" y="19"/>
                  </a:cubicBezTo>
                  <a:cubicBezTo>
                    <a:pt x="4" y="26"/>
                    <a:pt x="7" y="34"/>
                    <a:pt x="11" y="30"/>
                  </a:cubicBezTo>
                  <a:cubicBezTo>
                    <a:pt x="14" y="26"/>
                    <a:pt x="16" y="28"/>
                    <a:pt x="18" y="25"/>
                  </a:cubicBezTo>
                  <a:cubicBezTo>
                    <a:pt x="21" y="23"/>
                    <a:pt x="19" y="12"/>
                    <a:pt x="20" y="7"/>
                  </a:cubicBezTo>
                  <a:cubicBezTo>
                    <a:pt x="22" y="2"/>
                    <a:pt x="14" y="0"/>
                    <a:pt x="10" y="3"/>
                  </a:cubicBezTo>
                  <a:cubicBezTo>
                    <a:pt x="6" y="6"/>
                    <a:pt x="3" y="2"/>
                    <a:pt x="2"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 name="Freeform 206">
              <a:extLst>
                <a:ext uri="{FF2B5EF4-FFF2-40B4-BE49-F238E27FC236}">
                  <a16:creationId xmlns:a16="http://schemas.microsoft.com/office/drawing/2014/main" id="{709AC8F8-D56A-4570-BE76-B5AECE6ACC89}"/>
                </a:ext>
              </a:extLst>
            </p:cNvPr>
            <p:cNvSpPr>
              <a:spLocks/>
            </p:cNvSpPr>
            <p:nvPr/>
          </p:nvSpPr>
          <p:spPr bwMode="auto">
            <a:xfrm>
              <a:off x="4578466" y="5913624"/>
              <a:ext cx="103044" cy="65063"/>
            </a:xfrm>
            <a:custGeom>
              <a:avLst/>
              <a:gdLst>
                <a:gd name="T0" fmla="*/ 99 w 199"/>
                <a:gd name="T1" fmla="*/ 3 h 113"/>
                <a:gd name="T2" fmla="*/ 90 w 199"/>
                <a:gd name="T3" fmla="*/ 15 h 113"/>
                <a:gd name="T4" fmla="*/ 76 w 199"/>
                <a:gd name="T5" fmla="*/ 13 h 113"/>
                <a:gd name="T6" fmla="*/ 63 w 199"/>
                <a:gd name="T7" fmla="*/ 12 h 113"/>
                <a:gd name="T8" fmla="*/ 50 w 199"/>
                <a:gd name="T9" fmla="*/ 9 h 113"/>
                <a:gd name="T10" fmla="*/ 20 w 199"/>
                <a:gd name="T11" fmla="*/ 10 h 113"/>
                <a:gd name="T12" fmla="*/ 15 w 199"/>
                <a:gd name="T13" fmla="*/ 14 h 113"/>
                <a:gd name="T14" fmla="*/ 15 w 199"/>
                <a:gd name="T15" fmla="*/ 30 h 113"/>
                <a:gd name="T16" fmla="*/ 5 w 199"/>
                <a:gd name="T17" fmla="*/ 46 h 113"/>
                <a:gd name="T18" fmla="*/ 5 w 199"/>
                <a:gd name="T19" fmla="*/ 48 h 113"/>
                <a:gd name="T20" fmla="*/ 5 w 199"/>
                <a:gd name="T21" fmla="*/ 48 h 113"/>
                <a:gd name="T22" fmla="*/ 0 w 199"/>
                <a:gd name="T23" fmla="*/ 56 h 113"/>
                <a:gd name="T24" fmla="*/ 1 w 199"/>
                <a:gd name="T25" fmla="*/ 59 h 113"/>
                <a:gd name="T26" fmla="*/ 5 w 199"/>
                <a:gd name="T27" fmla="*/ 61 h 113"/>
                <a:gd name="T28" fmla="*/ 8 w 199"/>
                <a:gd name="T29" fmla="*/ 62 h 113"/>
                <a:gd name="T30" fmla="*/ 29 w 199"/>
                <a:gd name="T31" fmla="*/ 66 h 113"/>
                <a:gd name="T32" fmla="*/ 39 w 199"/>
                <a:gd name="T33" fmla="*/ 64 h 113"/>
                <a:gd name="T34" fmla="*/ 49 w 199"/>
                <a:gd name="T35" fmla="*/ 58 h 113"/>
                <a:gd name="T36" fmla="*/ 50 w 199"/>
                <a:gd name="T37" fmla="*/ 58 h 113"/>
                <a:gd name="T38" fmla="*/ 53 w 199"/>
                <a:gd name="T39" fmla="*/ 57 h 113"/>
                <a:gd name="T40" fmla="*/ 59 w 199"/>
                <a:gd name="T41" fmla="*/ 56 h 113"/>
                <a:gd name="T42" fmla="*/ 83 w 199"/>
                <a:gd name="T43" fmla="*/ 78 h 113"/>
                <a:gd name="T44" fmla="*/ 86 w 199"/>
                <a:gd name="T45" fmla="*/ 87 h 113"/>
                <a:gd name="T46" fmla="*/ 81 w 199"/>
                <a:gd name="T47" fmla="*/ 87 h 113"/>
                <a:gd name="T48" fmla="*/ 74 w 199"/>
                <a:gd name="T49" fmla="*/ 91 h 113"/>
                <a:gd name="T50" fmla="*/ 73 w 199"/>
                <a:gd name="T51" fmla="*/ 92 h 113"/>
                <a:gd name="T52" fmla="*/ 72 w 199"/>
                <a:gd name="T53" fmla="*/ 95 h 113"/>
                <a:gd name="T54" fmla="*/ 69 w 199"/>
                <a:gd name="T55" fmla="*/ 98 h 113"/>
                <a:gd name="T56" fmla="*/ 68 w 199"/>
                <a:gd name="T57" fmla="*/ 100 h 113"/>
                <a:gd name="T58" fmla="*/ 77 w 199"/>
                <a:gd name="T59" fmla="*/ 99 h 113"/>
                <a:gd name="T60" fmla="*/ 78 w 199"/>
                <a:gd name="T61" fmla="*/ 99 h 113"/>
                <a:gd name="T62" fmla="*/ 80 w 199"/>
                <a:gd name="T63" fmla="*/ 101 h 113"/>
                <a:gd name="T64" fmla="*/ 96 w 199"/>
                <a:gd name="T65" fmla="*/ 82 h 113"/>
                <a:gd name="T66" fmla="*/ 112 w 199"/>
                <a:gd name="T67" fmla="*/ 82 h 113"/>
                <a:gd name="T68" fmla="*/ 117 w 199"/>
                <a:gd name="T69" fmla="*/ 89 h 113"/>
                <a:gd name="T70" fmla="*/ 115 w 199"/>
                <a:gd name="T71" fmla="*/ 100 h 113"/>
                <a:gd name="T72" fmla="*/ 126 w 199"/>
                <a:gd name="T73" fmla="*/ 113 h 113"/>
                <a:gd name="T74" fmla="*/ 145 w 199"/>
                <a:gd name="T75" fmla="*/ 106 h 113"/>
                <a:gd name="T76" fmla="*/ 159 w 199"/>
                <a:gd name="T77" fmla="*/ 104 h 113"/>
                <a:gd name="T78" fmla="*/ 154 w 199"/>
                <a:gd name="T79" fmla="*/ 82 h 113"/>
                <a:gd name="T80" fmla="*/ 176 w 199"/>
                <a:gd name="T81" fmla="*/ 75 h 113"/>
                <a:gd name="T82" fmla="*/ 176 w 199"/>
                <a:gd name="T83" fmla="*/ 72 h 113"/>
                <a:gd name="T84" fmla="*/ 181 w 199"/>
                <a:gd name="T85" fmla="*/ 67 h 113"/>
                <a:gd name="T86" fmla="*/ 195 w 199"/>
                <a:gd name="T87" fmla="*/ 65 h 113"/>
                <a:gd name="T88" fmla="*/ 194 w 199"/>
                <a:gd name="T89" fmla="*/ 54 h 113"/>
                <a:gd name="T90" fmla="*/ 195 w 199"/>
                <a:gd name="T91" fmla="*/ 48 h 113"/>
                <a:gd name="T92" fmla="*/ 193 w 199"/>
                <a:gd name="T93" fmla="*/ 40 h 113"/>
                <a:gd name="T94" fmla="*/ 177 w 199"/>
                <a:gd name="T95" fmla="*/ 37 h 113"/>
                <a:gd name="T96" fmla="*/ 167 w 199"/>
                <a:gd name="T97" fmla="*/ 30 h 113"/>
                <a:gd name="T98" fmla="*/ 160 w 199"/>
                <a:gd name="T99" fmla="*/ 32 h 113"/>
                <a:gd name="T100" fmla="*/ 150 w 199"/>
                <a:gd name="T101" fmla="*/ 29 h 113"/>
                <a:gd name="T102" fmla="*/ 140 w 199"/>
                <a:gd name="T103" fmla="*/ 18 h 113"/>
                <a:gd name="T104" fmla="*/ 129 w 199"/>
                <a:gd name="T105" fmla="*/ 1 h 113"/>
                <a:gd name="T106" fmla="*/ 114 w 199"/>
                <a:gd name="T107" fmla="*/ 0 h 113"/>
                <a:gd name="T108" fmla="*/ 107 w 199"/>
                <a:gd name="T109" fmla="*/ 3 h 113"/>
                <a:gd name="T110" fmla="*/ 105 w 199"/>
                <a:gd name="T111" fmla="*/ 2 h 113"/>
                <a:gd name="T112" fmla="*/ 103 w 199"/>
                <a:gd name="T113"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9" h="113">
                  <a:moveTo>
                    <a:pt x="103" y="3"/>
                  </a:moveTo>
                  <a:cubicBezTo>
                    <a:pt x="102" y="3"/>
                    <a:pt x="102" y="3"/>
                    <a:pt x="101" y="3"/>
                  </a:cubicBezTo>
                  <a:cubicBezTo>
                    <a:pt x="101" y="3"/>
                    <a:pt x="101" y="3"/>
                    <a:pt x="101" y="3"/>
                  </a:cubicBezTo>
                  <a:cubicBezTo>
                    <a:pt x="100" y="3"/>
                    <a:pt x="100" y="3"/>
                    <a:pt x="99" y="3"/>
                  </a:cubicBezTo>
                  <a:cubicBezTo>
                    <a:pt x="99" y="3"/>
                    <a:pt x="99" y="3"/>
                    <a:pt x="99" y="3"/>
                  </a:cubicBezTo>
                  <a:cubicBezTo>
                    <a:pt x="99" y="3"/>
                    <a:pt x="99" y="3"/>
                    <a:pt x="98" y="3"/>
                  </a:cubicBezTo>
                  <a:cubicBezTo>
                    <a:pt x="95" y="6"/>
                    <a:pt x="92" y="9"/>
                    <a:pt x="92" y="10"/>
                  </a:cubicBezTo>
                  <a:cubicBezTo>
                    <a:pt x="92" y="13"/>
                    <a:pt x="92" y="15"/>
                    <a:pt x="90" y="15"/>
                  </a:cubicBezTo>
                  <a:cubicBezTo>
                    <a:pt x="90" y="15"/>
                    <a:pt x="89" y="15"/>
                    <a:pt x="89" y="14"/>
                  </a:cubicBezTo>
                  <a:cubicBezTo>
                    <a:pt x="88" y="14"/>
                    <a:pt x="86" y="13"/>
                    <a:pt x="83" y="13"/>
                  </a:cubicBezTo>
                  <a:cubicBezTo>
                    <a:pt x="81" y="13"/>
                    <a:pt x="80" y="13"/>
                    <a:pt x="79" y="14"/>
                  </a:cubicBezTo>
                  <a:cubicBezTo>
                    <a:pt x="78" y="14"/>
                    <a:pt x="77" y="14"/>
                    <a:pt x="76" y="13"/>
                  </a:cubicBezTo>
                  <a:cubicBezTo>
                    <a:pt x="74" y="12"/>
                    <a:pt x="73" y="11"/>
                    <a:pt x="72" y="11"/>
                  </a:cubicBezTo>
                  <a:cubicBezTo>
                    <a:pt x="70" y="12"/>
                    <a:pt x="68" y="12"/>
                    <a:pt x="66" y="11"/>
                  </a:cubicBezTo>
                  <a:cubicBezTo>
                    <a:pt x="66" y="11"/>
                    <a:pt x="65" y="11"/>
                    <a:pt x="65" y="11"/>
                  </a:cubicBezTo>
                  <a:cubicBezTo>
                    <a:pt x="65" y="11"/>
                    <a:pt x="64" y="12"/>
                    <a:pt x="63" y="12"/>
                  </a:cubicBezTo>
                  <a:cubicBezTo>
                    <a:pt x="61" y="12"/>
                    <a:pt x="57" y="10"/>
                    <a:pt x="56" y="10"/>
                  </a:cubicBezTo>
                  <a:cubicBezTo>
                    <a:pt x="55" y="9"/>
                    <a:pt x="54" y="9"/>
                    <a:pt x="53" y="9"/>
                  </a:cubicBezTo>
                  <a:cubicBezTo>
                    <a:pt x="53" y="9"/>
                    <a:pt x="52" y="9"/>
                    <a:pt x="52" y="9"/>
                  </a:cubicBezTo>
                  <a:cubicBezTo>
                    <a:pt x="51" y="9"/>
                    <a:pt x="51" y="9"/>
                    <a:pt x="50" y="9"/>
                  </a:cubicBezTo>
                  <a:cubicBezTo>
                    <a:pt x="49" y="9"/>
                    <a:pt x="47" y="9"/>
                    <a:pt x="45" y="8"/>
                  </a:cubicBezTo>
                  <a:cubicBezTo>
                    <a:pt x="45" y="7"/>
                    <a:pt x="42" y="6"/>
                    <a:pt x="27" y="6"/>
                  </a:cubicBezTo>
                  <a:cubicBezTo>
                    <a:pt x="24" y="6"/>
                    <a:pt x="23" y="7"/>
                    <a:pt x="21" y="9"/>
                  </a:cubicBezTo>
                  <a:cubicBezTo>
                    <a:pt x="21" y="9"/>
                    <a:pt x="21" y="9"/>
                    <a:pt x="20" y="10"/>
                  </a:cubicBezTo>
                  <a:cubicBezTo>
                    <a:pt x="19" y="11"/>
                    <a:pt x="17" y="12"/>
                    <a:pt x="16" y="12"/>
                  </a:cubicBezTo>
                  <a:cubicBezTo>
                    <a:pt x="15" y="12"/>
                    <a:pt x="15" y="12"/>
                    <a:pt x="15" y="12"/>
                  </a:cubicBezTo>
                  <a:cubicBezTo>
                    <a:pt x="15" y="13"/>
                    <a:pt x="15" y="13"/>
                    <a:pt x="15" y="14"/>
                  </a:cubicBezTo>
                  <a:cubicBezTo>
                    <a:pt x="15" y="14"/>
                    <a:pt x="15" y="14"/>
                    <a:pt x="15" y="14"/>
                  </a:cubicBezTo>
                  <a:cubicBezTo>
                    <a:pt x="18" y="18"/>
                    <a:pt x="19" y="21"/>
                    <a:pt x="20" y="23"/>
                  </a:cubicBezTo>
                  <a:cubicBezTo>
                    <a:pt x="20" y="24"/>
                    <a:pt x="20" y="25"/>
                    <a:pt x="20" y="26"/>
                  </a:cubicBezTo>
                  <a:cubicBezTo>
                    <a:pt x="19" y="27"/>
                    <a:pt x="18" y="28"/>
                    <a:pt x="17" y="29"/>
                  </a:cubicBezTo>
                  <a:cubicBezTo>
                    <a:pt x="16" y="29"/>
                    <a:pt x="15" y="29"/>
                    <a:pt x="15" y="30"/>
                  </a:cubicBezTo>
                  <a:cubicBezTo>
                    <a:pt x="14" y="31"/>
                    <a:pt x="13" y="32"/>
                    <a:pt x="11" y="34"/>
                  </a:cubicBezTo>
                  <a:cubicBezTo>
                    <a:pt x="9" y="36"/>
                    <a:pt x="5" y="40"/>
                    <a:pt x="4" y="40"/>
                  </a:cubicBezTo>
                  <a:cubicBezTo>
                    <a:pt x="4" y="41"/>
                    <a:pt x="5" y="42"/>
                    <a:pt x="5" y="43"/>
                  </a:cubicBezTo>
                  <a:cubicBezTo>
                    <a:pt x="5" y="44"/>
                    <a:pt x="5" y="45"/>
                    <a:pt x="5" y="46"/>
                  </a:cubicBezTo>
                  <a:cubicBezTo>
                    <a:pt x="5" y="46"/>
                    <a:pt x="5" y="46"/>
                    <a:pt x="5" y="46"/>
                  </a:cubicBezTo>
                  <a:cubicBezTo>
                    <a:pt x="5" y="46"/>
                    <a:pt x="5" y="46"/>
                    <a:pt x="5" y="47"/>
                  </a:cubicBezTo>
                  <a:cubicBezTo>
                    <a:pt x="5" y="47"/>
                    <a:pt x="5" y="47"/>
                    <a:pt x="5" y="47"/>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9"/>
                    <a:pt x="5" y="49"/>
                    <a:pt x="5" y="49"/>
                  </a:cubicBezTo>
                  <a:cubicBezTo>
                    <a:pt x="4" y="49"/>
                    <a:pt x="4" y="49"/>
                    <a:pt x="4" y="49"/>
                  </a:cubicBezTo>
                  <a:cubicBezTo>
                    <a:pt x="4" y="49"/>
                    <a:pt x="4" y="49"/>
                    <a:pt x="4" y="49"/>
                  </a:cubicBezTo>
                  <a:cubicBezTo>
                    <a:pt x="3" y="50"/>
                    <a:pt x="0" y="55"/>
                    <a:pt x="0" y="56"/>
                  </a:cubicBezTo>
                  <a:cubicBezTo>
                    <a:pt x="0" y="56"/>
                    <a:pt x="0" y="57"/>
                    <a:pt x="0" y="57"/>
                  </a:cubicBezTo>
                  <a:cubicBezTo>
                    <a:pt x="0" y="57"/>
                    <a:pt x="0" y="57"/>
                    <a:pt x="0" y="57"/>
                  </a:cubicBezTo>
                  <a:cubicBezTo>
                    <a:pt x="0" y="58"/>
                    <a:pt x="1" y="58"/>
                    <a:pt x="1" y="59"/>
                  </a:cubicBezTo>
                  <a:cubicBezTo>
                    <a:pt x="1" y="59"/>
                    <a:pt x="1" y="59"/>
                    <a:pt x="1" y="59"/>
                  </a:cubicBezTo>
                  <a:cubicBezTo>
                    <a:pt x="2" y="59"/>
                    <a:pt x="2" y="59"/>
                    <a:pt x="2" y="60"/>
                  </a:cubicBezTo>
                  <a:cubicBezTo>
                    <a:pt x="2" y="60"/>
                    <a:pt x="3" y="60"/>
                    <a:pt x="3" y="60"/>
                  </a:cubicBezTo>
                  <a:cubicBezTo>
                    <a:pt x="3" y="60"/>
                    <a:pt x="4" y="60"/>
                    <a:pt x="4" y="61"/>
                  </a:cubicBezTo>
                  <a:cubicBezTo>
                    <a:pt x="5" y="61"/>
                    <a:pt x="5" y="61"/>
                    <a:pt x="5" y="61"/>
                  </a:cubicBezTo>
                  <a:cubicBezTo>
                    <a:pt x="6" y="61"/>
                    <a:pt x="6" y="62"/>
                    <a:pt x="6" y="62"/>
                  </a:cubicBezTo>
                  <a:cubicBezTo>
                    <a:pt x="6" y="62"/>
                    <a:pt x="6" y="62"/>
                    <a:pt x="6" y="62"/>
                  </a:cubicBezTo>
                  <a:cubicBezTo>
                    <a:pt x="7" y="62"/>
                    <a:pt x="7" y="62"/>
                    <a:pt x="7" y="62"/>
                  </a:cubicBezTo>
                  <a:cubicBezTo>
                    <a:pt x="8" y="62"/>
                    <a:pt x="8" y="62"/>
                    <a:pt x="8" y="62"/>
                  </a:cubicBezTo>
                  <a:cubicBezTo>
                    <a:pt x="9" y="62"/>
                    <a:pt x="9" y="62"/>
                    <a:pt x="10" y="62"/>
                  </a:cubicBezTo>
                  <a:cubicBezTo>
                    <a:pt x="11" y="62"/>
                    <a:pt x="12" y="62"/>
                    <a:pt x="15" y="62"/>
                  </a:cubicBezTo>
                  <a:cubicBezTo>
                    <a:pt x="17" y="63"/>
                    <a:pt x="20" y="64"/>
                    <a:pt x="21" y="64"/>
                  </a:cubicBezTo>
                  <a:cubicBezTo>
                    <a:pt x="24" y="64"/>
                    <a:pt x="27" y="65"/>
                    <a:pt x="29" y="66"/>
                  </a:cubicBezTo>
                  <a:cubicBezTo>
                    <a:pt x="29" y="66"/>
                    <a:pt x="29" y="66"/>
                    <a:pt x="29" y="66"/>
                  </a:cubicBezTo>
                  <a:cubicBezTo>
                    <a:pt x="30" y="66"/>
                    <a:pt x="31" y="66"/>
                    <a:pt x="32" y="64"/>
                  </a:cubicBezTo>
                  <a:cubicBezTo>
                    <a:pt x="33" y="63"/>
                    <a:pt x="35" y="63"/>
                    <a:pt x="37" y="63"/>
                  </a:cubicBezTo>
                  <a:cubicBezTo>
                    <a:pt x="38" y="63"/>
                    <a:pt x="38" y="64"/>
                    <a:pt x="39" y="64"/>
                  </a:cubicBezTo>
                  <a:cubicBezTo>
                    <a:pt x="40" y="64"/>
                    <a:pt x="43" y="62"/>
                    <a:pt x="44" y="61"/>
                  </a:cubicBezTo>
                  <a:cubicBezTo>
                    <a:pt x="44" y="60"/>
                    <a:pt x="45" y="60"/>
                    <a:pt x="48" y="59"/>
                  </a:cubicBezTo>
                  <a:cubicBezTo>
                    <a:pt x="48" y="58"/>
                    <a:pt x="48" y="58"/>
                    <a:pt x="48" y="58"/>
                  </a:cubicBezTo>
                  <a:cubicBezTo>
                    <a:pt x="48" y="58"/>
                    <a:pt x="48" y="58"/>
                    <a:pt x="49" y="58"/>
                  </a:cubicBezTo>
                  <a:cubicBezTo>
                    <a:pt x="49" y="58"/>
                    <a:pt x="49" y="58"/>
                    <a:pt x="49" y="58"/>
                  </a:cubicBezTo>
                  <a:cubicBezTo>
                    <a:pt x="49" y="58"/>
                    <a:pt x="49" y="58"/>
                    <a:pt x="49" y="58"/>
                  </a:cubicBezTo>
                  <a:cubicBezTo>
                    <a:pt x="50" y="58"/>
                    <a:pt x="50" y="58"/>
                    <a:pt x="50" y="58"/>
                  </a:cubicBezTo>
                  <a:cubicBezTo>
                    <a:pt x="50" y="58"/>
                    <a:pt x="50" y="58"/>
                    <a:pt x="50" y="58"/>
                  </a:cubicBezTo>
                  <a:cubicBezTo>
                    <a:pt x="51" y="57"/>
                    <a:pt x="51" y="57"/>
                    <a:pt x="51" y="57"/>
                  </a:cubicBezTo>
                  <a:cubicBezTo>
                    <a:pt x="51" y="57"/>
                    <a:pt x="51" y="57"/>
                    <a:pt x="51" y="57"/>
                  </a:cubicBezTo>
                  <a:cubicBezTo>
                    <a:pt x="51" y="57"/>
                    <a:pt x="52" y="57"/>
                    <a:pt x="52" y="57"/>
                  </a:cubicBezTo>
                  <a:cubicBezTo>
                    <a:pt x="53" y="57"/>
                    <a:pt x="53" y="57"/>
                    <a:pt x="53" y="57"/>
                  </a:cubicBezTo>
                  <a:cubicBezTo>
                    <a:pt x="53" y="57"/>
                    <a:pt x="53" y="57"/>
                    <a:pt x="54" y="57"/>
                  </a:cubicBezTo>
                  <a:cubicBezTo>
                    <a:pt x="55" y="56"/>
                    <a:pt x="56" y="56"/>
                    <a:pt x="57" y="56"/>
                  </a:cubicBezTo>
                  <a:cubicBezTo>
                    <a:pt x="58" y="56"/>
                    <a:pt x="58" y="56"/>
                    <a:pt x="58" y="56"/>
                  </a:cubicBezTo>
                  <a:cubicBezTo>
                    <a:pt x="59" y="56"/>
                    <a:pt x="59" y="56"/>
                    <a:pt x="59" y="56"/>
                  </a:cubicBezTo>
                  <a:cubicBezTo>
                    <a:pt x="61" y="56"/>
                    <a:pt x="62" y="57"/>
                    <a:pt x="64" y="58"/>
                  </a:cubicBezTo>
                  <a:cubicBezTo>
                    <a:pt x="65" y="59"/>
                    <a:pt x="67" y="61"/>
                    <a:pt x="68" y="61"/>
                  </a:cubicBezTo>
                  <a:cubicBezTo>
                    <a:pt x="70" y="61"/>
                    <a:pt x="75" y="62"/>
                    <a:pt x="77" y="67"/>
                  </a:cubicBezTo>
                  <a:cubicBezTo>
                    <a:pt x="78" y="72"/>
                    <a:pt x="82" y="77"/>
                    <a:pt x="83" y="78"/>
                  </a:cubicBezTo>
                  <a:cubicBezTo>
                    <a:pt x="85" y="80"/>
                    <a:pt x="86" y="85"/>
                    <a:pt x="86" y="86"/>
                  </a:cubicBezTo>
                  <a:cubicBezTo>
                    <a:pt x="86" y="86"/>
                    <a:pt x="86" y="87"/>
                    <a:pt x="86" y="87"/>
                  </a:cubicBezTo>
                  <a:cubicBezTo>
                    <a:pt x="86" y="87"/>
                    <a:pt x="86" y="87"/>
                    <a:pt x="86" y="87"/>
                  </a:cubicBezTo>
                  <a:cubicBezTo>
                    <a:pt x="86" y="87"/>
                    <a:pt x="86" y="87"/>
                    <a:pt x="86" y="87"/>
                  </a:cubicBezTo>
                  <a:cubicBezTo>
                    <a:pt x="86" y="87"/>
                    <a:pt x="86" y="87"/>
                    <a:pt x="86" y="87"/>
                  </a:cubicBezTo>
                  <a:cubicBezTo>
                    <a:pt x="86" y="87"/>
                    <a:pt x="86" y="87"/>
                    <a:pt x="86" y="87"/>
                  </a:cubicBezTo>
                  <a:cubicBezTo>
                    <a:pt x="85" y="88"/>
                    <a:pt x="85" y="88"/>
                    <a:pt x="85" y="88"/>
                  </a:cubicBezTo>
                  <a:cubicBezTo>
                    <a:pt x="84" y="88"/>
                    <a:pt x="82" y="87"/>
                    <a:pt x="81" y="87"/>
                  </a:cubicBezTo>
                  <a:cubicBezTo>
                    <a:pt x="80" y="86"/>
                    <a:pt x="78" y="86"/>
                    <a:pt x="77" y="86"/>
                  </a:cubicBezTo>
                  <a:cubicBezTo>
                    <a:pt x="77" y="86"/>
                    <a:pt x="77" y="86"/>
                    <a:pt x="76" y="86"/>
                  </a:cubicBezTo>
                  <a:cubicBezTo>
                    <a:pt x="76" y="86"/>
                    <a:pt x="74" y="86"/>
                    <a:pt x="74" y="90"/>
                  </a:cubicBezTo>
                  <a:cubicBezTo>
                    <a:pt x="74" y="90"/>
                    <a:pt x="74" y="90"/>
                    <a:pt x="74" y="91"/>
                  </a:cubicBezTo>
                  <a:cubicBezTo>
                    <a:pt x="74" y="91"/>
                    <a:pt x="74" y="91"/>
                    <a:pt x="74" y="91"/>
                  </a:cubicBezTo>
                  <a:cubicBezTo>
                    <a:pt x="74" y="91"/>
                    <a:pt x="74" y="91"/>
                    <a:pt x="74" y="91"/>
                  </a:cubicBezTo>
                  <a:cubicBezTo>
                    <a:pt x="74" y="91"/>
                    <a:pt x="74" y="92"/>
                    <a:pt x="74" y="92"/>
                  </a:cubicBezTo>
                  <a:cubicBezTo>
                    <a:pt x="74" y="92"/>
                    <a:pt x="73" y="92"/>
                    <a:pt x="73" y="92"/>
                  </a:cubicBezTo>
                  <a:cubicBezTo>
                    <a:pt x="73" y="93"/>
                    <a:pt x="73" y="93"/>
                    <a:pt x="73" y="93"/>
                  </a:cubicBezTo>
                  <a:cubicBezTo>
                    <a:pt x="73" y="93"/>
                    <a:pt x="73" y="93"/>
                    <a:pt x="73" y="94"/>
                  </a:cubicBezTo>
                  <a:cubicBezTo>
                    <a:pt x="73" y="94"/>
                    <a:pt x="72" y="94"/>
                    <a:pt x="72" y="94"/>
                  </a:cubicBezTo>
                  <a:cubicBezTo>
                    <a:pt x="72" y="94"/>
                    <a:pt x="72" y="95"/>
                    <a:pt x="72" y="95"/>
                  </a:cubicBezTo>
                  <a:cubicBezTo>
                    <a:pt x="72" y="95"/>
                    <a:pt x="71" y="95"/>
                    <a:pt x="71" y="96"/>
                  </a:cubicBezTo>
                  <a:cubicBezTo>
                    <a:pt x="71" y="96"/>
                    <a:pt x="71" y="96"/>
                    <a:pt x="71" y="96"/>
                  </a:cubicBezTo>
                  <a:cubicBezTo>
                    <a:pt x="70" y="97"/>
                    <a:pt x="70" y="97"/>
                    <a:pt x="70" y="98"/>
                  </a:cubicBezTo>
                  <a:cubicBezTo>
                    <a:pt x="70" y="98"/>
                    <a:pt x="70" y="98"/>
                    <a:pt x="69" y="98"/>
                  </a:cubicBezTo>
                  <a:cubicBezTo>
                    <a:pt x="69" y="99"/>
                    <a:pt x="69" y="99"/>
                    <a:pt x="68" y="100"/>
                  </a:cubicBezTo>
                  <a:cubicBezTo>
                    <a:pt x="68" y="100"/>
                    <a:pt x="68" y="100"/>
                    <a:pt x="68" y="100"/>
                  </a:cubicBezTo>
                  <a:cubicBezTo>
                    <a:pt x="68" y="100"/>
                    <a:pt x="68" y="100"/>
                    <a:pt x="68" y="100"/>
                  </a:cubicBezTo>
                  <a:cubicBezTo>
                    <a:pt x="68" y="100"/>
                    <a:pt x="68" y="100"/>
                    <a:pt x="68" y="100"/>
                  </a:cubicBezTo>
                  <a:cubicBezTo>
                    <a:pt x="67" y="101"/>
                    <a:pt x="67" y="101"/>
                    <a:pt x="67" y="101"/>
                  </a:cubicBezTo>
                  <a:cubicBezTo>
                    <a:pt x="68" y="101"/>
                    <a:pt x="69" y="102"/>
                    <a:pt x="71" y="102"/>
                  </a:cubicBezTo>
                  <a:cubicBezTo>
                    <a:pt x="71" y="102"/>
                    <a:pt x="73" y="101"/>
                    <a:pt x="73" y="101"/>
                  </a:cubicBezTo>
                  <a:cubicBezTo>
                    <a:pt x="75" y="100"/>
                    <a:pt x="76" y="99"/>
                    <a:pt x="77" y="99"/>
                  </a:cubicBezTo>
                  <a:cubicBezTo>
                    <a:pt x="77" y="99"/>
                    <a:pt x="77" y="99"/>
                    <a:pt x="78" y="99"/>
                  </a:cubicBezTo>
                  <a:cubicBezTo>
                    <a:pt x="78" y="99"/>
                    <a:pt x="78" y="99"/>
                    <a:pt x="78" y="99"/>
                  </a:cubicBezTo>
                  <a:cubicBezTo>
                    <a:pt x="78" y="99"/>
                    <a:pt x="78" y="99"/>
                    <a:pt x="78" y="99"/>
                  </a:cubicBezTo>
                  <a:cubicBezTo>
                    <a:pt x="78" y="99"/>
                    <a:pt x="78" y="99"/>
                    <a:pt x="78" y="99"/>
                  </a:cubicBezTo>
                  <a:cubicBezTo>
                    <a:pt x="78" y="100"/>
                    <a:pt x="79" y="100"/>
                    <a:pt x="79" y="100"/>
                  </a:cubicBezTo>
                  <a:cubicBezTo>
                    <a:pt x="79" y="100"/>
                    <a:pt x="79" y="100"/>
                    <a:pt x="79" y="100"/>
                  </a:cubicBezTo>
                  <a:cubicBezTo>
                    <a:pt x="79" y="100"/>
                    <a:pt x="80" y="100"/>
                    <a:pt x="80" y="101"/>
                  </a:cubicBezTo>
                  <a:cubicBezTo>
                    <a:pt x="80" y="101"/>
                    <a:pt x="80" y="101"/>
                    <a:pt x="80" y="101"/>
                  </a:cubicBezTo>
                  <a:cubicBezTo>
                    <a:pt x="80" y="98"/>
                    <a:pt x="81" y="97"/>
                    <a:pt x="84" y="95"/>
                  </a:cubicBezTo>
                  <a:cubicBezTo>
                    <a:pt x="85" y="95"/>
                    <a:pt x="85" y="94"/>
                    <a:pt x="86" y="94"/>
                  </a:cubicBezTo>
                  <a:cubicBezTo>
                    <a:pt x="88" y="92"/>
                    <a:pt x="89" y="90"/>
                    <a:pt x="90" y="88"/>
                  </a:cubicBezTo>
                  <a:cubicBezTo>
                    <a:pt x="92" y="85"/>
                    <a:pt x="93" y="83"/>
                    <a:pt x="96" y="82"/>
                  </a:cubicBezTo>
                  <a:cubicBezTo>
                    <a:pt x="97" y="82"/>
                    <a:pt x="98" y="82"/>
                    <a:pt x="99" y="81"/>
                  </a:cubicBezTo>
                  <a:cubicBezTo>
                    <a:pt x="101" y="81"/>
                    <a:pt x="103" y="80"/>
                    <a:pt x="106" y="80"/>
                  </a:cubicBezTo>
                  <a:cubicBezTo>
                    <a:pt x="107" y="80"/>
                    <a:pt x="108" y="80"/>
                    <a:pt x="109" y="80"/>
                  </a:cubicBezTo>
                  <a:cubicBezTo>
                    <a:pt x="110" y="81"/>
                    <a:pt x="111" y="81"/>
                    <a:pt x="112" y="82"/>
                  </a:cubicBezTo>
                  <a:cubicBezTo>
                    <a:pt x="112" y="83"/>
                    <a:pt x="112" y="84"/>
                    <a:pt x="111" y="85"/>
                  </a:cubicBezTo>
                  <a:cubicBezTo>
                    <a:pt x="110" y="86"/>
                    <a:pt x="110" y="87"/>
                    <a:pt x="110" y="87"/>
                  </a:cubicBezTo>
                  <a:cubicBezTo>
                    <a:pt x="110" y="87"/>
                    <a:pt x="110" y="88"/>
                    <a:pt x="110" y="88"/>
                  </a:cubicBezTo>
                  <a:cubicBezTo>
                    <a:pt x="112" y="89"/>
                    <a:pt x="115" y="89"/>
                    <a:pt x="117" y="89"/>
                  </a:cubicBezTo>
                  <a:cubicBezTo>
                    <a:pt x="118" y="89"/>
                    <a:pt x="119" y="89"/>
                    <a:pt x="119" y="89"/>
                  </a:cubicBezTo>
                  <a:cubicBezTo>
                    <a:pt x="124" y="89"/>
                    <a:pt x="129" y="88"/>
                    <a:pt x="129" y="91"/>
                  </a:cubicBezTo>
                  <a:cubicBezTo>
                    <a:pt x="130" y="94"/>
                    <a:pt x="126" y="95"/>
                    <a:pt x="119" y="98"/>
                  </a:cubicBezTo>
                  <a:cubicBezTo>
                    <a:pt x="118" y="98"/>
                    <a:pt x="115" y="99"/>
                    <a:pt x="115" y="100"/>
                  </a:cubicBezTo>
                  <a:cubicBezTo>
                    <a:pt x="115" y="100"/>
                    <a:pt x="118" y="101"/>
                    <a:pt x="119" y="102"/>
                  </a:cubicBezTo>
                  <a:cubicBezTo>
                    <a:pt x="122" y="102"/>
                    <a:pt x="124" y="103"/>
                    <a:pt x="125" y="104"/>
                  </a:cubicBezTo>
                  <a:cubicBezTo>
                    <a:pt x="127" y="105"/>
                    <a:pt x="127" y="108"/>
                    <a:pt x="126" y="110"/>
                  </a:cubicBezTo>
                  <a:cubicBezTo>
                    <a:pt x="126" y="111"/>
                    <a:pt x="126" y="113"/>
                    <a:pt x="126" y="113"/>
                  </a:cubicBezTo>
                  <a:cubicBezTo>
                    <a:pt x="126" y="113"/>
                    <a:pt x="127" y="113"/>
                    <a:pt x="127" y="113"/>
                  </a:cubicBezTo>
                  <a:cubicBezTo>
                    <a:pt x="129" y="113"/>
                    <a:pt x="131" y="112"/>
                    <a:pt x="134" y="111"/>
                  </a:cubicBezTo>
                  <a:cubicBezTo>
                    <a:pt x="136" y="109"/>
                    <a:pt x="137" y="109"/>
                    <a:pt x="139" y="108"/>
                  </a:cubicBezTo>
                  <a:cubicBezTo>
                    <a:pt x="141" y="108"/>
                    <a:pt x="142" y="107"/>
                    <a:pt x="145" y="106"/>
                  </a:cubicBezTo>
                  <a:cubicBezTo>
                    <a:pt x="147" y="104"/>
                    <a:pt x="150" y="104"/>
                    <a:pt x="153" y="104"/>
                  </a:cubicBezTo>
                  <a:cubicBezTo>
                    <a:pt x="153" y="104"/>
                    <a:pt x="154" y="104"/>
                    <a:pt x="155" y="104"/>
                  </a:cubicBezTo>
                  <a:cubicBezTo>
                    <a:pt x="156" y="104"/>
                    <a:pt x="156" y="104"/>
                    <a:pt x="157" y="104"/>
                  </a:cubicBezTo>
                  <a:cubicBezTo>
                    <a:pt x="159" y="104"/>
                    <a:pt x="159" y="104"/>
                    <a:pt x="159" y="104"/>
                  </a:cubicBezTo>
                  <a:cubicBezTo>
                    <a:pt x="159" y="104"/>
                    <a:pt x="158" y="102"/>
                    <a:pt x="152" y="102"/>
                  </a:cubicBezTo>
                  <a:cubicBezTo>
                    <a:pt x="151" y="102"/>
                    <a:pt x="150" y="102"/>
                    <a:pt x="149" y="103"/>
                  </a:cubicBezTo>
                  <a:cubicBezTo>
                    <a:pt x="141" y="103"/>
                    <a:pt x="139" y="97"/>
                    <a:pt x="139" y="92"/>
                  </a:cubicBezTo>
                  <a:cubicBezTo>
                    <a:pt x="139" y="90"/>
                    <a:pt x="148" y="83"/>
                    <a:pt x="154" y="82"/>
                  </a:cubicBezTo>
                  <a:cubicBezTo>
                    <a:pt x="159" y="82"/>
                    <a:pt x="163" y="80"/>
                    <a:pt x="168" y="78"/>
                  </a:cubicBezTo>
                  <a:cubicBezTo>
                    <a:pt x="169" y="77"/>
                    <a:pt x="173" y="76"/>
                    <a:pt x="176" y="76"/>
                  </a:cubicBezTo>
                  <a:cubicBezTo>
                    <a:pt x="176" y="76"/>
                    <a:pt x="176" y="75"/>
                    <a:pt x="176" y="75"/>
                  </a:cubicBezTo>
                  <a:cubicBezTo>
                    <a:pt x="176" y="75"/>
                    <a:pt x="176" y="75"/>
                    <a:pt x="176" y="75"/>
                  </a:cubicBezTo>
                  <a:cubicBezTo>
                    <a:pt x="176" y="74"/>
                    <a:pt x="176" y="74"/>
                    <a:pt x="176" y="74"/>
                  </a:cubicBezTo>
                  <a:cubicBezTo>
                    <a:pt x="176" y="74"/>
                    <a:pt x="176" y="73"/>
                    <a:pt x="176" y="73"/>
                  </a:cubicBezTo>
                  <a:cubicBezTo>
                    <a:pt x="176" y="73"/>
                    <a:pt x="176" y="73"/>
                    <a:pt x="176" y="72"/>
                  </a:cubicBezTo>
                  <a:cubicBezTo>
                    <a:pt x="176" y="72"/>
                    <a:pt x="176" y="72"/>
                    <a:pt x="176" y="72"/>
                  </a:cubicBezTo>
                  <a:cubicBezTo>
                    <a:pt x="176" y="72"/>
                    <a:pt x="176" y="71"/>
                    <a:pt x="176" y="71"/>
                  </a:cubicBezTo>
                  <a:cubicBezTo>
                    <a:pt x="176" y="71"/>
                    <a:pt x="176" y="71"/>
                    <a:pt x="176" y="71"/>
                  </a:cubicBezTo>
                  <a:cubicBezTo>
                    <a:pt x="176" y="70"/>
                    <a:pt x="177" y="70"/>
                    <a:pt x="177" y="70"/>
                  </a:cubicBezTo>
                  <a:cubicBezTo>
                    <a:pt x="178" y="70"/>
                    <a:pt x="180" y="68"/>
                    <a:pt x="181" y="67"/>
                  </a:cubicBezTo>
                  <a:cubicBezTo>
                    <a:pt x="183" y="65"/>
                    <a:pt x="185" y="64"/>
                    <a:pt x="186" y="64"/>
                  </a:cubicBezTo>
                  <a:cubicBezTo>
                    <a:pt x="187" y="64"/>
                    <a:pt x="188" y="64"/>
                    <a:pt x="189" y="64"/>
                  </a:cubicBezTo>
                  <a:cubicBezTo>
                    <a:pt x="191" y="65"/>
                    <a:pt x="193" y="65"/>
                    <a:pt x="194" y="65"/>
                  </a:cubicBezTo>
                  <a:cubicBezTo>
                    <a:pt x="194" y="65"/>
                    <a:pt x="194" y="65"/>
                    <a:pt x="195" y="65"/>
                  </a:cubicBezTo>
                  <a:cubicBezTo>
                    <a:pt x="195" y="64"/>
                    <a:pt x="195" y="63"/>
                    <a:pt x="195" y="62"/>
                  </a:cubicBezTo>
                  <a:cubicBezTo>
                    <a:pt x="196" y="61"/>
                    <a:pt x="197" y="59"/>
                    <a:pt x="197" y="59"/>
                  </a:cubicBezTo>
                  <a:cubicBezTo>
                    <a:pt x="196" y="59"/>
                    <a:pt x="196" y="58"/>
                    <a:pt x="196" y="58"/>
                  </a:cubicBezTo>
                  <a:cubicBezTo>
                    <a:pt x="195" y="57"/>
                    <a:pt x="194" y="55"/>
                    <a:pt x="194" y="54"/>
                  </a:cubicBezTo>
                  <a:cubicBezTo>
                    <a:pt x="194" y="53"/>
                    <a:pt x="196" y="53"/>
                    <a:pt x="197" y="52"/>
                  </a:cubicBezTo>
                  <a:cubicBezTo>
                    <a:pt x="197" y="52"/>
                    <a:pt x="198" y="52"/>
                    <a:pt x="198" y="52"/>
                  </a:cubicBezTo>
                  <a:cubicBezTo>
                    <a:pt x="198" y="51"/>
                    <a:pt x="197" y="51"/>
                    <a:pt x="197" y="50"/>
                  </a:cubicBezTo>
                  <a:cubicBezTo>
                    <a:pt x="196" y="50"/>
                    <a:pt x="195" y="49"/>
                    <a:pt x="195" y="48"/>
                  </a:cubicBezTo>
                  <a:cubicBezTo>
                    <a:pt x="195" y="48"/>
                    <a:pt x="196" y="47"/>
                    <a:pt x="197" y="46"/>
                  </a:cubicBezTo>
                  <a:cubicBezTo>
                    <a:pt x="198" y="45"/>
                    <a:pt x="199" y="44"/>
                    <a:pt x="199" y="44"/>
                  </a:cubicBezTo>
                  <a:cubicBezTo>
                    <a:pt x="198" y="43"/>
                    <a:pt x="197" y="43"/>
                    <a:pt x="196" y="42"/>
                  </a:cubicBezTo>
                  <a:cubicBezTo>
                    <a:pt x="195" y="42"/>
                    <a:pt x="194" y="41"/>
                    <a:pt x="193" y="40"/>
                  </a:cubicBezTo>
                  <a:cubicBezTo>
                    <a:pt x="191" y="40"/>
                    <a:pt x="189" y="39"/>
                    <a:pt x="188" y="39"/>
                  </a:cubicBezTo>
                  <a:cubicBezTo>
                    <a:pt x="186" y="39"/>
                    <a:pt x="185" y="39"/>
                    <a:pt x="183" y="38"/>
                  </a:cubicBezTo>
                  <a:cubicBezTo>
                    <a:pt x="183" y="38"/>
                    <a:pt x="182" y="38"/>
                    <a:pt x="182" y="38"/>
                  </a:cubicBezTo>
                  <a:cubicBezTo>
                    <a:pt x="180" y="37"/>
                    <a:pt x="179" y="37"/>
                    <a:pt x="177" y="37"/>
                  </a:cubicBezTo>
                  <a:cubicBezTo>
                    <a:pt x="175" y="37"/>
                    <a:pt x="173" y="37"/>
                    <a:pt x="173" y="36"/>
                  </a:cubicBezTo>
                  <a:cubicBezTo>
                    <a:pt x="173" y="35"/>
                    <a:pt x="172" y="34"/>
                    <a:pt x="171" y="33"/>
                  </a:cubicBezTo>
                  <a:cubicBezTo>
                    <a:pt x="170" y="32"/>
                    <a:pt x="169" y="31"/>
                    <a:pt x="168" y="30"/>
                  </a:cubicBezTo>
                  <a:cubicBezTo>
                    <a:pt x="168" y="30"/>
                    <a:pt x="168" y="30"/>
                    <a:pt x="167" y="30"/>
                  </a:cubicBezTo>
                  <a:cubicBezTo>
                    <a:pt x="166" y="30"/>
                    <a:pt x="165" y="30"/>
                    <a:pt x="164" y="31"/>
                  </a:cubicBezTo>
                  <a:cubicBezTo>
                    <a:pt x="162" y="32"/>
                    <a:pt x="161" y="32"/>
                    <a:pt x="160" y="32"/>
                  </a:cubicBezTo>
                  <a:cubicBezTo>
                    <a:pt x="160" y="32"/>
                    <a:pt x="160" y="32"/>
                    <a:pt x="160" y="32"/>
                  </a:cubicBezTo>
                  <a:cubicBezTo>
                    <a:pt x="160" y="32"/>
                    <a:pt x="160" y="32"/>
                    <a:pt x="160" y="32"/>
                  </a:cubicBezTo>
                  <a:cubicBezTo>
                    <a:pt x="159" y="32"/>
                    <a:pt x="158" y="32"/>
                    <a:pt x="157" y="31"/>
                  </a:cubicBezTo>
                  <a:cubicBezTo>
                    <a:pt x="156" y="31"/>
                    <a:pt x="156" y="31"/>
                    <a:pt x="155" y="30"/>
                  </a:cubicBezTo>
                  <a:cubicBezTo>
                    <a:pt x="154" y="29"/>
                    <a:pt x="153" y="29"/>
                    <a:pt x="152" y="29"/>
                  </a:cubicBezTo>
                  <a:cubicBezTo>
                    <a:pt x="152" y="29"/>
                    <a:pt x="151" y="29"/>
                    <a:pt x="150" y="29"/>
                  </a:cubicBezTo>
                  <a:cubicBezTo>
                    <a:pt x="149" y="29"/>
                    <a:pt x="148" y="29"/>
                    <a:pt x="147" y="28"/>
                  </a:cubicBezTo>
                  <a:cubicBezTo>
                    <a:pt x="147" y="28"/>
                    <a:pt x="146" y="27"/>
                    <a:pt x="147" y="26"/>
                  </a:cubicBezTo>
                  <a:cubicBezTo>
                    <a:pt x="147" y="24"/>
                    <a:pt x="143" y="19"/>
                    <a:pt x="142" y="18"/>
                  </a:cubicBezTo>
                  <a:cubicBezTo>
                    <a:pt x="142" y="18"/>
                    <a:pt x="141" y="18"/>
                    <a:pt x="140" y="18"/>
                  </a:cubicBezTo>
                  <a:cubicBezTo>
                    <a:pt x="137" y="18"/>
                    <a:pt x="134" y="18"/>
                    <a:pt x="133" y="16"/>
                  </a:cubicBezTo>
                  <a:cubicBezTo>
                    <a:pt x="133" y="15"/>
                    <a:pt x="133" y="14"/>
                    <a:pt x="132" y="14"/>
                  </a:cubicBezTo>
                  <a:cubicBezTo>
                    <a:pt x="131" y="12"/>
                    <a:pt x="130" y="10"/>
                    <a:pt x="131" y="8"/>
                  </a:cubicBezTo>
                  <a:cubicBezTo>
                    <a:pt x="132" y="7"/>
                    <a:pt x="131" y="3"/>
                    <a:pt x="129" y="1"/>
                  </a:cubicBezTo>
                  <a:cubicBezTo>
                    <a:pt x="129" y="0"/>
                    <a:pt x="128" y="0"/>
                    <a:pt x="125" y="0"/>
                  </a:cubicBezTo>
                  <a:cubicBezTo>
                    <a:pt x="123" y="0"/>
                    <a:pt x="122" y="0"/>
                    <a:pt x="121" y="0"/>
                  </a:cubicBezTo>
                  <a:cubicBezTo>
                    <a:pt x="120" y="1"/>
                    <a:pt x="119" y="1"/>
                    <a:pt x="117" y="0"/>
                  </a:cubicBezTo>
                  <a:cubicBezTo>
                    <a:pt x="116" y="0"/>
                    <a:pt x="115" y="0"/>
                    <a:pt x="114" y="0"/>
                  </a:cubicBezTo>
                  <a:cubicBezTo>
                    <a:pt x="113" y="1"/>
                    <a:pt x="113" y="1"/>
                    <a:pt x="113" y="1"/>
                  </a:cubicBezTo>
                  <a:cubicBezTo>
                    <a:pt x="112" y="2"/>
                    <a:pt x="110" y="3"/>
                    <a:pt x="108" y="3"/>
                  </a:cubicBezTo>
                  <a:cubicBezTo>
                    <a:pt x="108" y="3"/>
                    <a:pt x="108" y="3"/>
                    <a:pt x="107" y="3"/>
                  </a:cubicBezTo>
                  <a:cubicBezTo>
                    <a:pt x="107" y="3"/>
                    <a:pt x="107" y="3"/>
                    <a:pt x="107" y="3"/>
                  </a:cubicBezTo>
                  <a:cubicBezTo>
                    <a:pt x="107" y="3"/>
                    <a:pt x="107" y="3"/>
                    <a:pt x="106" y="3"/>
                  </a:cubicBezTo>
                  <a:cubicBezTo>
                    <a:pt x="106" y="3"/>
                    <a:pt x="106" y="3"/>
                    <a:pt x="106" y="3"/>
                  </a:cubicBezTo>
                  <a:cubicBezTo>
                    <a:pt x="106" y="3"/>
                    <a:pt x="106" y="3"/>
                    <a:pt x="106" y="3"/>
                  </a:cubicBezTo>
                  <a:cubicBezTo>
                    <a:pt x="105" y="3"/>
                    <a:pt x="105" y="2"/>
                    <a:pt x="105" y="2"/>
                  </a:cubicBezTo>
                  <a:cubicBezTo>
                    <a:pt x="105" y="2"/>
                    <a:pt x="105" y="2"/>
                    <a:pt x="105" y="2"/>
                  </a:cubicBezTo>
                  <a:cubicBezTo>
                    <a:pt x="105" y="2"/>
                    <a:pt x="105" y="2"/>
                    <a:pt x="105" y="2"/>
                  </a:cubicBezTo>
                  <a:cubicBezTo>
                    <a:pt x="104" y="2"/>
                    <a:pt x="104" y="3"/>
                    <a:pt x="103" y="3"/>
                  </a:cubicBezTo>
                  <a:cubicBezTo>
                    <a:pt x="103" y="3"/>
                    <a:pt x="103" y="3"/>
                    <a:pt x="10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 name="Freeform 231">
              <a:extLst>
                <a:ext uri="{FF2B5EF4-FFF2-40B4-BE49-F238E27FC236}">
                  <a16:creationId xmlns:a16="http://schemas.microsoft.com/office/drawing/2014/main" id="{9C4F3EC7-5244-4622-964D-495B8A8D6055}"/>
                </a:ext>
              </a:extLst>
            </p:cNvPr>
            <p:cNvSpPr>
              <a:spLocks/>
            </p:cNvSpPr>
            <p:nvPr/>
          </p:nvSpPr>
          <p:spPr bwMode="auto">
            <a:xfrm>
              <a:off x="4480063" y="5721410"/>
              <a:ext cx="149151" cy="139045"/>
            </a:xfrm>
            <a:custGeom>
              <a:avLst/>
              <a:gdLst>
                <a:gd name="T0" fmla="*/ 2 w 288"/>
                <a:gd name="T1" fmla="*/ 188 h 241"/>
                <a:gd name="T2" fmla="*/ 1 w 288"/>
                <a:gd name="T3" fmla="*/ 201 h 241"/>
                <a:gd name="T4" fmla="*/ 8 w 288"/>
                <a:gd name="T5" fmla="*/ 207 h 241"/>
                <a:gd name="T6" fmla="*/ 12 w 288"/>
                <a:gd name="T7" fmla="*/ 210 h 241"/>
                <a:gd name="T8" fmla="*/ 3 w 288"/>
                <a:gd name="T9" fmla="*/ 212 h 241"/>
                <a:gd name="T10" fmla="*/ 10 w 288"/>
                <a:gd name="T11" fmla="*/ 217 h 241"/>
                <a:gd name="T12" fmla="*/ 7 w 288"/>
                <a:gd name="T13" fmla="*/ 229 h 241"/>
                <a:gd name="T14" fmla="*/ 54 w 288"/>
                <a:gd name="T15" fmla="*/ 224 h 241"/>
                <a:gd name="T16" fmla="*/ 63 w 288"/>
                <a:gd name="T17" fmla="*/ 215 h 241"/>
                <a:gd name="T18" fmla="*/ 73 w 288"/>
                <a:gd name="T19" fmla="*/ 226 h 241"/>
                <a:gd name="T20" fmla="*/ 81 w 288"/>
                <a:gd name="T21" fmla="*/ 209 h 241"/>
                <a:gd name="T22" fmla="*/ 87 w 288"/>
                <a:gd name="T23" fmla="*/ 187 h 241"/>
                <a:gd name="T24" fmla="*/ 80 w 288"/>
                <a:gd name="T25" fmla="*/ 157 h 241"/>
                <a:gd name="T26" fmla="*/ 100 w 288"/>
                <a:gd name="T27" fmla="*/ 137 h 241"/>
                <a:gd name="T28" fmla="*/ 105 w 288"/>
                <a:gd name="T29" fmla="*/ 110 h 241"/>
                <a:gd name="T30" fmla="*/ 116 w 288"/>
                <a:gd name="T31" fmla="*/ 91 h 241"/>
                <a:gd name="T32" fmla="*/ 138 w 288"/>
                <a:gd name="T33" fmla="*/ 62 h 241"/>
                <a:gd name="T34" fmla="*/ 157 w 288"/>
                <a:gd name="T35" fmla="*/ 51 h 241"/>
                <a:gd name="T36" fmla="*/ 161 w 288"/>
                <a:gd name="T37" fmla="*/ 53 h 241"/>
                <a:gd name="T38" fmla="*/ 175 w 288"/>
                <a:gd name="T39" fmla="*/ 42 h 241"/>
                <a:gd name="T40" fmla="*/ 181 w 288"/>
                <a:gd name="T41" fmla="*/ 37 h 241"/>
                <a:gd name="T42" fmla="*/ 207 w 288"/>
                <a:gd name="T43" fmla="*/ 47 h 241"/>
                <a:gd name="T44" fmla="*/ 220 w 288"/>
                <a:gd name="T45" fmla="*/ 49 h 241"/>
                <a:gd name="T46" fmla="*/ 228 w 288"/>
                <a:gd name="T47" fmla="*/ 43 h 241"/>
                <a:gd name="T48" fmla="*/ 242 w 288"/>
                <a:gd name="T49" fmla="*/ 24 h 241"/>
                <a:gd name="T50" fmla="*/ 270 w 288"/>
                <a:gd name="T51" fmla="*/ 32 h 241"/>
                <a:gd name="T52" fmla="*/ 278 w 288"/>
                <a:gd name="T53" fmla="*/ 32 h 241"/>
                <a:gd name="T54" fmla="*/ 287 w 288"/>
                <a:gd name="T55" fmla="*/ 30 h 241"/>
                <a:gd name="T56" fmla="*/ 278 w 288"/>
                <a:gd name="T57" fmla="*/ 30 h 241"/>
                <a:gd name="T58" fmla="*/ 274 w 288"/>
                <a:gd name="T59" fmla="*/ 21 h 241"/>
                <a:gd name="T60" fmla="*/ 275 w 288"/>
                <a:gd name="T61" fmla="*/ 9 h 241"/>
                <a:gd name="T62" fmla="*/ 256 w 288"/>
                <a:gd name="T63" fmla="*/ 12 h 241"/>
                <a:gd name="T64" fmla="*/ 248 w 288"/>
                <a:gd name="T65" fmla="*/ 3 h 241"/>
                <a:gd name="T66" fmla="*/ 239 w 288"/>
                <a:gd name="T67" fmla="*/ 5 h 241"/>
                <a:gd name="T68" fmla="*/ 224 w 288"/>
                <a:gd name="T69" fmla="*/ 12 h 241"/>
                <a:gd name="T70" fmla="*/ 225 w 288"/>
                <a:gd name="T71" fmla="*/ 5 h 241"/>
                <a:gd name="T72" fmla="*/ 214 w 288"/>
                <a:gd name="T73" fmla="*/ 12 h 241"/>
                <a:gd name="T74" fmla="*/ 200 w 288"/>
                <a:gd name="T75" fmla="*/ 24 h 241"/>
                <a:gd name="T76" fmla="*/ 203 w 288"/>
                <a:gd name="T77" fmla="*/ 6 h 241"/>
                <a:gd name="T78" fmla="*/ 191 w 288"/>
                <a:gd name="T79" fmla="*/ 9 h 241"/>
                <a:gd name="T80" fmla="*/ 181 w 288"/>
                <a:gd name="T81" fmla="*/ 19 h 241"/>
                <a:gd name="T82" fmla="*/ 182 w 288"/>
                <a:gd name="T83" fmla="*/ 24 h 241"/>
                <a:gd name="T84" fmla="*/ 175 w 288"/>
                <a:gd name="T85" fmla="*/ 27 h 241"/>
                <a:gd name="T86" fmla="*/ 169 w 288"/>
                <a:gd name="T87" fmla="*/ 26 h 241"/>
                <a:gd name="T88" fmla="*/ 159 w 288"/>
                <a:gd name="T89" fmla="*/ 20 h 241"/>
                <a:gd name="T90" fmla="*/ 151 w 288"/>
                <a:gd name="T91" fmla="*/ 30 h 241"/>
                <a:gd name="T92" fmla="*/ 141 w 288"/>
                <a:gd name="T93" fmla="*/ 32 h 241"/>
                <a:gd name="T94" fmla="*/ 137 w 288"/>
                <a:gd name="T95" fmla="*/ 39 h 241"/>
                <a:gd name="T96" fmla="*/ 133 w 288"/>
                <a:gd name="T97" fmla="*/ 48 h 241"/>
                <a:gd name="T98" fmla="*/ 120 w 288"/>
                <a:gd name="T99" fmla="*/ 49 h 241"/>
                <a:gd name="T100" fmla="*/ 111 w 288"/>
                <a:gd name="T101" fmla="*/ 48 h 241"/>
                <a:gd name="T102" fmla="*/ 114 w 288"/>
                <a:gd name="T103" fmla="*/ 54 h 241"/>
                <a:gd name="T104" fmla="*/ 128 w 288"/>
                <a:gd name="T105" fmla="*/ 57 h 241"/>
                <a:gd name="T106" fmla="*/ 120 w 288"/>
                <a:gd name="T107" fmla="*/ 60 h 241"/>
                <a:gd name="T108" fmla="*/ 95 w 288"/>
                <a:gd name="T109" fmla="*/ 91 h 241"/>
                <a:gd name="T110" fmla="*/ 84 w 288"/>
                <a:gd name="T111" fmla="*/ 101 h 241"/>
                <a:gd name="T112" fmla="*/ 79 w 288"/>
                <a:gd name="T113" fmla="*/ 119 h 241"/>
                <a:gd name="T114" fmla="*/ 72 w 288"/>
                <a:gd name="T115" fmla="*/ 132 h 241"/>
                <a:gd name="T116" fmla="*/ 51 w 288"/>
                <a:gd name="T117" fmla="*/ 146 h 241"/>
                <a:gd name="T118" fmla="*/ 40 w 288"/>
                <a:gd name="T119" fmla="*/ 146 h 241"/>
                <a:gd name="T120" fmla="*/ 24 w 288"/>
                <a:gd name="T121" fmla="*/ 159 h 241"/>
                <a:gd name="T122" fmla="*/ 17 w 288"/>
                <a:gd name="T123" fmla="*/ 166 h 241"/>
                <a:gd name="T124" fmla="*/ 4 w 288"/>
                <a:gd name="T125" fmla="*/ 17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41">
                  <a:moveTo>
                    <a:pt x="3" y="174"/>
                  </a:moveTo>
                  <a:cubicBezTo>
                    <a:pt x="2" y="174"/>
                    <a:pt x="1" y="176"/>
                    <a:pt x="0" y="179"/>
                  </a:cubicBezTo>
                  <a:cubicBezTo>
                    <a:pt x="0" y="180"/>
                    <a:pt x="1" y="181"/>
                    <a:pt x="3" y="182"/>
                  </a:cubicBezTo>
                  <a:cubicBezTo>
                    <a:pt x="4" y="183"/>
                    <a:pt x="5" y="183"/>
                    <a:pt x="5" y="184"/>
                  </a:cubicBezTo>
                  <a:cubicBezTo>
                    <a:pt x="4" y="185"/>
                    <a:pt x="4" y="186"/>
                    <a:pt x="3" y="187"/>
                  </a:cubicBezTo>
                  <a:cubicBezTo>
                    <a:pt x="3" y="187"/>
                    <a:pt x="3" y="187"/>
                    <a:pt x="2" y="188"/>
                  </a:cubicBezTo>
                  <a:cubicBezTo>
                    <a:pt x="2" y="188"/>
                    <a:pt x="2" y="188"/>
                    <a:pt x="2" y="188"/>
                  </a:cubicBezTo>
                  <a:cubicBezTo>
                    <a:pt x="4" y="188"/>
                    <a:pt x="5" y="189"/>
                    <a:pt x="5" y="190"/>
                  </a:cubicBezTo>
                  <a:cubicBezTo>
                    <a:pt x="5" y="191"/>
                    <a:pt x="3" y="193"/>
                    <a:pt x="1" y="194"/>
                  </a:cubicBezTo>
                  <a:cubicBezTo>
                    <a:pt x="1" y="194"/>
                    <a:pt x="1" y="194"/>
                    <a:pt x="1" y="194"/>
                  </a:cubicBezTo>
                  <a:cubicBezTo>
                    <a:pt x="0" y="195"/>
                    <a:pt x="1" y="196"/>
                    <a:pt x="2" y="197"/>
                  </a:cubicBezTo>
                  <a:cubicBezTo>
                    <a:pt x="3" y="199"/>
                    <a:pt x="2" y="201"/>
                    <a:pt x="1" y="201"/>
                  </a:cubicBezTo>
                  <a:cubicBezTo>
                    <a:pt x="1" y="202"/>
                    <a:pt x="0" y="203"/>
                    <a:pt x="1" y="204"/>
                  </a:cubicBezTo>
                  <a:cubicBezTo>
                    <a:pt x="2" y="205"/>
                    <a:pt x="2" y="205"/>
                    <a:pt x="3" y="205"/>
                  </a:cubicBezTo>
                  <a:cubicBezTo>
                    <a:pt x="3" y="205"/>
                    <a:pt x="3" y="205"/>
                    <a:pt x="4" y="205"/>
                  </a:cubicBezTo>
                  <a:cubicBezTo>
                    <a:pt x="4" y="205"/>
                    <a:pt x="5" y="205"/>
                    <a:pt x="5" y="205"/>
                  </a:cubicBezTo>
                  <a:cubicBezTo>
                    <a:pt x="6" y="205"/>
                    <a:pt x="7" y="205"/>
                    <a:pt x="7" y="206"/>
                  </a:cubicBezTo>
                  <a:cubicBezTo>
                    <a:pt x="7" y="207"/>
                    <a:pt x="8" y="207"/>
                    <a:pt x="8" y="207"/>
                  </a:cubicBezTo>
                  <a:cubicBezTo>
                    <a:pt x="9" y="207"/>
                    <a:pt x="12" y="204"/>
                    <a:pt x="13" y="203"/>
                  </a:cubicBezTo>
                  <a:cubicBezTo>
                    <a:pt x="14" y="202"/>
                    <a:pt x="15" y="202"/>
                    <a:pt x="16" y="202"/>
                  </a:cubicBezTo>
                  <a:cubicBezTo>
                    <a:pt x="18" y="202"/>
                    <a:pt x="19" y="204"/>
                    <a:pt x="19" y="205"/>
                  </a:cubicBezTo>
                  <a:cubicBezTo>
                    <a:pt x="19" y="207"/>
                    <a:pt x="18" y="208"/>
                    <a:pt x="16" y="208"/>
                  </a:cubicBezTo>
                  <a:cubicBezTo>
                    <a:pt x="16" y="208"/>
                    <a:pt x="16" y="208"/>
                    <a:pt x="16" y="208"/>
                  </a:cubicBezTo>
                  <a:cubicBezTo>
                    <a:pt x="14" y="208"/>
                    <a:pt x="12" y="209"/>
                    <a:pt x="12" y="210"/>
                  </a:cubicBezTo>
                  <a:cubicBezTo>
                    <a:pt x="11" y="210"/>
                    <a:pt x="11" y="211"/>
                    <a:pt x="11" y="212"/>
                  </a:cubicBezTo>
                  <a:cubicBezTo>
                    <a:pt x="11" y="213"/>
                    <a:pt x="11" y="213"/>
                    <a:pt x="11" y="214"/>
                  </a:cubicBezTo>
                  <a:cubicBezTo>
                    <a:pt x="10" y="215"/>
                    <a:pt x="7" y="215"/>
                    <a:pt x="6" y="214"/>
                  </a:cubicBezTo>
                  <a:cubicBezTo>
                    <a:pt x="5" y="213"/>
                    <a:pt x="5" y="212"/>
                    <a:pt x="5" y="211"/>
                  </a:cubicBezTo>
                  <a:cubicBezTo>
                    <a:pt x="5" y="210"/>
                    <a:pt x="5" y="210"/>
                    <a:pt x="5" y="210"/>
                  </a:cubicBezTo>
                  <a:cubicBezTo>
                    <a:pt x="4" y="210"/>
                    <a:pt x="3" y="211"/>
                    <a:pt x="3" y="212"/>
                  </a:cubicBezTo>
                  <a:cubicBezTo>
                    <a:pt x="2" y="213"/>
                    <a:pt x="2" y="213"/>
                    <a:pt x="3" y="213"/>
                  </a:cubicBezTo>
                  <a:cubicBezTo>
                    <a:pt x="5" y="216"/>
                    <a:pt x="4" y="217"/>
                    <a:pt x="3" y="219"/>
                  </a:cubicBezTo>
                  <a:cubicBezTo>
                    <a:pt x="2" y="219"/>
                    <a:pt x="2" y="220"/>
                    <a:pt x="2" y="221"/>
                  </a:cubicBezTo>
                  <a:cubicBezTo>
                    <a:pt x="2" y="221"/>
                    <a:pt x="2" y="221"/>
                    <a:pt x="3" y="221"/>
                  </a:cubicBezTo>
                  <a:cubicBezTo>
                    <a:pt x="4" y="221"/>
                    <a:pt x="6" y="221"/>
                    <a:pt x="7" y="219"/>
                  </a:cubicBezTo>
                  <a:cubicBezTo>
                    <a:pt x="8" y="218"/>
                    <a:pt x="9" y="217"/>
                    <a:pt x="10" y="217"/>
                  </a:cubicBezTo>
                  <a:cubicBezTo>
                    <a:pt x="12" y="217"/>
                    <a:pt x="14" y="218"/>
                    <a:pt x="14" y="220"/>
                  </a:cubicBezTo>
                  <a:cubicBezTo>
                    <a:pt x="15" y="221"/>
                    <a:pt x="15" y="221"/>
                    <a:pt x="14" y="222"/>
                  </a:cubicBezTo>
                  <a:cubicBezTo>
                    <a:pt x="14" y="223"/>
                    <a:pt x="13" y="223"/>
                    <a:pt x="13" y="223"/>
                  </a:cubicBezTo>
                  <a:cubicBezTo>
                    <a:pt x="12" y="224"/>
                    <a:pt x="12" y="224"/>
                    <a:pt x="12" y="225"/>
                  </a:cubicBezTo>
                  <a:cubicBezTo>
                    <a:pt x="12" y="228"/>
                    <a:pt x="10" y="228"/>
                    <a:pt x="9" y="228"/>
                  </a:cubicBezTo>
                  <a:cubicBezTo>
                    <a:pt x="8" y="228"/>
                    <a:pt x="7" y="228"/>
                    <a:pt x="7" y="229"/>
                  </a:cubicBezTo>
                  <a:cubicBezTo>
                    <a:pt x="7" y="229"/>
                    <a:pt x="7" y="229"/>
                    <a:pt x="7" y="230"/>
                  </a:cubicBezTo>
                  <a:cubicBezTo>
                    <a:pt x="8" y="232"/>
                    <a:pt x="15" y="236"/>
                    <a:pt x="18" y="237"/>
                  </a:cubicBezTo>
                  <a:cubicBezTo>
                    <a:pt x="19" y="237"/>
                    <a:pt x="20" y="238"/>
                    <a:pt x="21" y="238"/>
                  </a:cubicBezTo>
                  <a:cubicBezTo>
                    <a:pt x="24" y="240"/>
                    <a:pt x="26" y="241"/>
                    <a:pt x="31" y="240"/>
                  </a:cubicBezTo>
                  <a:cubicBezTo>
                    <a:pt x="37" y="239"/>
                    <a:pt x="50" y="227"/>
                    <a:pt x="51" y="225"/>
                  </a:cubicBezTo>
                  <a:cubicBezTo>
                    <a:pt x="52" y="224"/>
                    <a:pt x="53" y="224"/>
                    <a:pt x="54" y="224"/>
                  </a:cubicBezTo>
                  <a:cubicBezTo>
                    <a:pt x="55" y="224"/>
                    <a:pt x="55" y="224"/>
                    <a:pt x="56" y="224"/>
                  </a:cubicBezTo>
                  <a:cubicBezTo>
                    <a:pt x="56" y="224"/>
                    <a:pt x="56" y="224"/>
                    <a:pt x="57" y="224"/>
                  </a:cubicBezTo>
                  <a:cubicBezTo>
                    <a:pt x="58" y="224"/>
                    <a:pt x="59" y="224"/>
                    <a:pt x="59" y="223"/>
                  </a:cubicBezTo>
                  <a:cubicBezTo>
                    <a:pt x="60" y="223"/>
                    <a:pt x="60" y="221"/>
                    <a:pt x="60" y="219"/>
                  </a:cubicBezTo>
                  <a:cubicBezTo>
                    <a:pt x="61" y="218"/>
                    <a:pt x="61" y="216"/>
                    <a:pt x="62" y="215"/>
                  </a:cubicBezTo>
                  <a:cubicBezTo>
                    <a:pt x="62" y="215"/>
                    <a:pt x="63" y="215"/>
                    <a:pt x="63" y="215"/>
                  </a:cubicBezTo>
                  <a:cubicBezTo>
                    <a:pt x="64" y="215"/>
                    <a:pt x="65" y="217"/>
                    <a:pt x="66" y="219"/>
                  </a:cubicBezTo>
                  <a:cubicBezTo>
                    <a:pt x="66" y="220"/>
                    <a:pt x="67" y="221"/>
                    <a:pt x="67" y="221"/>
                  </a:cubicBezTo>
                  <a:cubicBezTo>
                    <a:pt x="69" y="222"/>
                    <a:pt x="70" y="224"/>
                    <a:pt x="71" y="226"/>
                  </a:cubicBezTo>
                  <a:cubicBezTo>
                    <a:pt x="71" y="226"/>
                    <a:pt x="71" y="226"/>
                    <a:pt x="71" y="226"/>
                  </a:cubicBezTo>
                  <a:cubicBezTo>
                    <a:pt x="71" y="226"/>
                    <a:pt x="72" y="226"/>
                    <a:pt x="72" y="226"/>
                  </a:cubicBezTo>
                  <a:cubicBezTo>
                    <a:pt x="72" y="226"/>
                    <a:pt x="73" y="226"/>
                    <a:pt x="73" y="226"/>
                  </a:cubicBezTo>
                  <a:cubicBezTo>
                    <a:pt x="73" y="227"/>
                    <a:pt x="74" y="227"/>
                    <a:pt x="74" y="227"/>
                  </a:cubicBezTo>
                  <a:cubicBezTo>
                    <a:pt x="74" y="227"/>
                    <a:pt x="75" y="223"/>
                    <a:pt x="75" y="220"/>
                  </a:cubicBezTo>
                  <a:cubicBezTo>
                    <a:pt x="75" y="219"/>
                    <a:pt x="75" y="218"/>
                    <a:pt x="76" y="217"/>
                  </a:cubicBezTo>
                  <a:cubicBezTo>
                    <a:pt x="76" y="215"/>
                    <a:pt x="77" y="213"/>
                    <a:pt x="77" y="211"/>
                  </a:cubicBezTo>
                  <a:cubicBezTo>
                    <a:pt x="76" y="211"/>
                    <a:pt x="77" y="210"/>
                    <a:pt x="77" y="210"/>
                  </a:cubicBezTo>
                  <a:cubicBezTo>
                    <a:pt x="78" y="209"/>
                    <a:pt x="79" y="209"/>
                    <a:pt x="81" y="209"/>
                  </a:cubicBezTo>
                  <a:cubicBezTo>
                    <a:pt x="82" y="209"/>
                    <a:pt x="84" y="209"/>
                    <a:pt x="84" y="208"/>
                  </a:cubicBezTo>
                  <a:cubicBezTo>
                    <a:pt x="85" y="206"/>
                    <a:pt x="85" y="199"/>
                    <a:pt x="84" y="199"/>
                  </a:cubicBezTo>
                  <a:cubicBezTo>
                    <a:pt x="82" y="198"/>
                    <a:pt x="81" y="195"/>
                    <a:pt x="82" y="193"/>
                  </a:cubicBezTo>
                  <a:cubicBezTo>
                    <a:pt x="82" y="192"/>
                    <a:pt x="83" y="191"/>
                    <a:pt x="84" y="191"/>
                  </a:cubicBezTo>
                  <a:cubicBezTo>
                    <a:pt x="85" y="191"/>
                    <a:pt x="86" y="191"/>
                    <a:pt x="86" y="190"/>
                  </a:cubicBezTo>
                  <a:cubicBezTo>
                    <a:pt x="87" y="190"/>
                    <a:pt x="87" y="188"/>
                    <a:pt x="87" y="187"/>
                  </a:cubicBezTo>
                  <a:cubicBezTo>
                    <a:pt x="87" y="185"/>
                    <a:pt x="86" y="184"/>
                    <a:pt x="84" y="183"/>
                  </a:cubicBezTo>
                  <a:cubicBezTo>
                    <a:pt x="82" y="182"/>
                    <a:pt x="80" y="181"/>
                    <a:pt x="80" y="179"/>
                  </a:cubicBezTo>
                  <a:cubicBezTo>
                    <a:pt x="80" y="177"/>
                    <a:pt x="80" y="175"/>
                    <a:pt x="81" y="174"/>
                  </a:cubicBezTo>
                  <a:cubicBezTo>
                    <a:pt x="81" y="172"/>
                    <a:pt x="82" y="171"/>
                    <a:pt x="80" y="168"/>
                  </a:cubicBezTo>
                  <a:cubicBezTo>
                    <a:pt x="79" y="165"/>
                    <a:pt x="79" y="162"/>
                    <a:pt x="80" y="160"/>
                  </a:cubicBezTo>
                  <a:cubicBezTo>
                    <a:pt x="80" y="159"/>
                    <a:pt x="81" y="158"/>
                    <a:pt x="80" y="157"/>
                  </a:cubicBezTo>
                  <a:cubicBezTo>
                    <a:pt x="79" y="154"/>
                    <a:pt x="78" y="150"/>
                    <a:pt x="82" y="145"/>
                  </a:cubicBezTo>
                  <a:cubicBezTo>
                    <a:pt x="85" y="140"/>
                    <a:pt x="90" y="137"/>
                    <a:pt x="93" y="137"/>
                  </a:cubicBezTo>
                  <a:cubicBezTo>
                    <a:pt x="93" y="137"/>
                    <a:pt x="94" y="137"/>
                    <a:pt x="94" y="137"/>
                  </a:cubicBezTo>
                  <a:cubicBezTo>
                    <a:pt x="94" y="137"/>
                    <a:pt x="95" y="137"/>
                    <a:pt x="95" y="137"/>
                  </a:cubicBezTo>
                  <a:cubicBezTo>
                    <a:pt x="96" y="138"/>
                    <a:pt x="97" y="138"/>
                    <a:pt x="98" y="138"/>
                  </a:cubicBezTo>
                  <a:cubicBezTo>
                    <a:pt x="99" y="138"/>
                    <a:pt x="100" y="138"/>
                    <a:pt x="100" y="137"/>
                  </a:cubicBezTo>
                  <a:cubicBezTo>
                    <a:pt x="101" y="135"/>
                    <a:pt x="101" y="133"/>
                    <a:pt x="101" y="132"/>
                  </a:cubicBezTo>
                  <a:cubicBezTo>
                    <a:pt x="101" y="132"/>
                    <a:pt x="101" y="132"/>
                    <a:pt x="101" y="132"/>
                  </a:cubicBezTo>
                  <a:cubicBezTo>
                    <a:pt x="101" y="132"/>
                    <a:pt x="101" y="132"/>
                    <a:pt x="101" y="132"/>
                  </a:cubicBezTo>
                  <a:cubicBezTo>
                    <a:pt x="99" y="131"/>
                    <a:pt x="97" y="131"/>
                    <a:pt x="96" y="129"/>
                  </a:cubicBezTo>
                  <a:cubicBezTo>
                    <a:pt x="96" y="127"/>
                    <a:pt x="96" y="126"/>
                    <a:pt x="98" y="124"/>
                  </a:cubicBezTo>
                  <a:cubicBezTo>
                    <a:pt x="101" y="120"/>
                    <a:pt x="104" y="115"/>
                    <a:pt x="105" y="110"/>
                  </a:cubicBezTo>
                  <a:cubicBezTo>
                    <a:pt x="105" y="108"/>
                    <a:pt x="105" y="107"/>
                    <a:pt x="105" y="105"/>
                  </a:cubicBezTo>
                  <a:cubicBezTo>
                    <a:pt x="105" y="103"/>
                    <a:pt x="105" y="101"/>
                    <a:pt x="106" y="100"/>
                  </a:cubicBezTo>
                  <a:cubicBezTo>
                    <a:pt x="107" y="99"/>
                    <a:pt x="108" y="99"/>
                    <a:pt x="110" y="98"/>
                  </a:cubicBezTo>
                  <a:cubicBezTo>
                    <a:pt x="111" y="98"/>
                    <a:pt x="113" y="98"/>
                    <a:pt x="114" y="97"/>
                  </a:cubicBezTo>
                  <a:cubicBezTo>
                    <a:pt x="116" y="96"/>
                    <a:pt x="116" y="96"/>
                    <a:pt x="116" y="94"/>
                  </a:cubicBezTo>
                  <a:cubicBezTo>
                    <a:pt x="116" y="93"/>
                    <a:pt x="115" y="92"/>
                    <a:pt x="116" y="91"/>
                  </a:cubicBezTo>
                  <a:cubicBezTo>
                    <a:pt x="117" y="90"/>
                    <a:pt x="118" y="89"/>
                    <a:pt x="119" y="88"/>
                  </a:cubicBezTo>
                  <a:cubicBezTo>
                    <a:pt x="120" y="86"/>
                    <a:pt x="121" y="83"/>
                    <a:pt x="122" y="82"/>
                  </a:cubicBezTo>
                  <a:cubicBezTo>
                    <a:pt x="126" y="80"/>
                    <a:pt x="125" y="78"/>
                    <a:pt x="125" y="78"/>
                  </a:cubicBezTo>
                  <a:cubicBezTo>
                    <a:pt x="124" y="76"/>
                    <a:pt x="125" y="75"/>
                    <a:pt x="126" y="73"/>
                  </a:cubicBezTo>
                  <a:cubicBezTo>
                    <a:pt x="127" y="72"/>
                    <a:pt x="128" y="71"/>
                    <a:pt x="128" y="69"/>
                  </a:cubicBezTo>
                  <a:cubicBezTo>
                    <a:pt x="128" y="65"/>
                    <a:pt x="134" y="62"/>
                    <a:pt x="138" y="62"/>
                  </a:cubicBezTo>
                  <a:cubicBezTo>
                    <a:pt x="140" y="62"/>
                    <a:pt x="145" y="62"/>
                    <a:pt x="145" y="60"/>
                  </a:cubicBezTo>
                  <a:cubicBezTo>
                    <a:pt x="145" y="59"/>
                    <a:pt x="145" y="58"/>
                    <a:pt x="145" y="57"/>
                  </a:cubicBezTo>
                  <a:cubicBezTo>
                    <a:pt x="145" y="55"/>
                    <a:pt x="144" y="52"/>
                    <a:pt x="145" y="51"/>
                  </a:cubicBezTo>
                  <a:cubicBezTo>
                    <a:pt x="146" y="50"/>
                    <a:pt x="148" y="50"/>
                    <a:pt x="149" y="51"/>
                  </a:cubicBezTo>
                  <a:cubicBezTo>
                    <a:pt x="151" y="52"/>
                    <a:pt x="153" y="52"/>
                    <a:pt x="155" y="51"/>
                  </a:cubicBezTo>
                  <a:cubicBezTo>
                    <a:pt x="156" y="51"/>
                    <a:pt x="156" y="51"/>
                    <a:pt x="157" y="51"/>
                  </a:cubicBezTo>
                  <a:cubicBezTo>
                    <a:pt x="157" y="51"/>
                    <a:pt x="157" y="52"/>
                    <a:pt x="158" y="52"/>
                  </a:cubicBezTo>
                  <a:cubicBezTo>
                    <a:pt x="158" y="52"/>
                    <a:pt x="158" y="52"/>
                    <a:pt x="158" y="52"/>
                  </a:cubicBezTo>
                  <a:cubicBezTo>
                    <a:pt x="159" y="52"/>
                    <a:pt x="159" y="52"/>
                    <a:pt x="159" y="52"/>
                  </a:cubicBezTo>
                  <a:cubicBezTo>
                    <a:pt x="159" y="52"/>
                    <a:pt x="160" y="52"/>
                    <a:pt x="160" y="52"/>
                  </a:cubicBezTo>
                  <a:cubicBezTo>
                    <a:pt x="160" y="52"/>
                    <a:pt x="161" y="53"/>
                    <a:pt x="161" y="53"/>
                  </a:cubicBezTo>
                  <a:cubicBezTo>
                    <a:pt x="161" y="53"/>
                    <a:pt x="161" y="53"/>
                    <a:pt x="161" y="53"/>
                  </a:cubicBezTo>
                  <a:cubicBezTo>
                    <a:pt x="162" y="54"/>
                    <a:pt x="164" y="54"/>
                    <a:pt x="165" y="54"/>
                  </a:cubicBezTo>
                  <a:cubicBezTo>
                    <a:pt x="166" y="54"/>
                    <a:pt x="167" y="53"/>
                    <a:pt x="167" y="52"/>
                  </a:cubicBezTo>
                  <a:cubicBezTo>
                    <a:pt x="167" y="48"/>
                    <a:pt x="168" y="41"/>
                    <a:pt x="172" y="41"/>
                  </a:cubicBezTo>
                  <a:cubicBezTo>
                    <a:pt x="173" y="41"/>
                    <a:pt x="174" y="42"/>
                    <a:pt x="175" y="42"/>
                  </a:cubicBezTo>
                  <a:cubicBezTo>
                    <a:pt x="175" y="42"/>
                    <a:pt x="175" y="42"/>
                    <a:pt x="175" y="42"/>
                  </a:cubicBezTo>
                  <a:cubicBezTo>
                    <a:pt x="175" y="42"/>
                    <a:pt x="175" y="42"/>
                    <a:pt x="175" y="42"/>
                  </a:cubicBezTo>
                  <a:cubicBezTo>
                    <a:pt x="176" y="41"/>
                    <a:pt x="176" y="41"/>
                    <a:pt x="177" y="40"/>
                  </a:cubicBezTo>
                  <a:cubicBezTo>
                    <a:pt x="177" y="40"/>
                    <a:pt x="177" y="40"/>
                    <a:pt x="177" y="40"/>
                  </a:cubicBezTo>
                  <a:cubicBezTo>
                    <a:pt x="177" y="39"/>
                    <a:pt x="178" y="39"/>
                    <a:pt x="179" y="38"/>
                  </a:cubicBezTo>
                  <a:cubicBezTo>
                    <a:pt x="179" y="38"/>
                    <a:pt x="179" y="38"/>
                    <a:pt x="179" y="38"/>
                  </a:cubicBezTo>
                  <a:cubicBezTo>
                    <a:pt x="180" y="38"/>
                    <a:pt x="180" y="38"/>
                    <a:pt x="181" y="37"/>
                  </a:cubicBezTo>
                  <a:cubicBezTo>
                    <a:pt x="181" y="37"/>
                    <a:pt x="181" y="37"/>
                    <a:pt x="181" y="37"/>
                  </a:cubicBezTo>
                  <a:cubicBezTo>
                    <a:pt x="182" y="37"/>
                    <a:pt x="182" y="37"/>
                    <a:pt x="183" y="37"/>
                  </a:cubicBezTo>
                  <a:cubicBezTo>
                    <a:pt x="186" y="38"/>
                    <a:pt x="187" y="40"/>
                    <a:pt x="189" y="42"/>
                  </a:cubicBezTo>
                  <a:cubicBezTo>
                    <a:pt x="191" y="44"/>
                    <a:pt x="193" y="46"/>
                    <a:pt x="196" y="46"/>
                  </a:cubicBezTo>
                  <a:cubicBezTo>
                    <a:pt x="197" y="47"/>
                    <a:pt x="198" y="47"/>
                    <a:pt x="199" y="47"/>
                  </a:cubicBezTo>
                  <a:cubicBezTo>
                    <a:pt x="201" y="48"/>
                    <a:pt x="203" y="48"/>
                    <a:pt x="205" y="48"/>
                  </a:cubicBezTo>
                  <a:cubicBezTo>
                    <a:pt x="206" y="48"/>
                    <a:pt x="207" y="48"/>
                    <a:pt x="207" y="47"/>
                  </a:cubicBezTo>
                  <a:cubicBezTo>
                    <a:pt x="207" y="46"/>
                    <a:pt x="208" y="46"/>
                    <a:pt x="209" y="46"/>
                  </a:cubicBezTo>
                  <a:cubicBezTo>
                    <a:pt x="210" y="46"/>
                    <a:pt x="211" y="46"/>
                    <a:pt x="212" y="47"/>
                  </a:cubicBezTo>
                  <a:cubicBezTo>
                    <a:pt x="213" y="47"/>
                    <a:pt x="215" y="48"/>
                    <a:pt x="216" y="47"/>
                  </a:cubicBezTo>
                  <a:cubicBezTo>
                    <a:pt x="216" y="47"/>
                    <a:pt x="217" y="47"/>
                    <a:pt x="217" y="47"/>
                  </a:cubicBezTo>
                  <a:cubicBezTo>
                    <a:pt x="217" y="47"/>
                    <a:pt x="218" y="47"/>
                    <a:pt x="218" y="47"/>
                  </a:cubicBezTo>
                  <a:cubicBezTo>
                    <a:pt x="219" y="48"/>
                    <a:pt x="220" y="49"/>
                    <a:pt x="220" y="49"/>
                  </a:cubicBezTo>
                  <a:cubicBezTo>
                    <a:pt x="220" y="50"/>
                    <a:pt x="221" y="50"/>
                    <a:pt x="221" y="50"/>
                  </a:cubicBezTo>
                  <a:cubicBezTo>
                    <a:pt x="221" y="50"/>
                    <a:pt x="221" y="50"/>
                    <a:pt x="222" y="49"/>
                  </a:cubicBezTo>
                  <a:cubicBezTo>
                    <a:pt x="223" y="48"/>
                    <a:pt x="223" y="47"/>
                    <a:pt x="223" y="45"/>
                  </a:cubicBezTo>
                  <a:cubicBezTo>
                    <a:pt x="223" y="44"/>
                    <a:pt x="223" y="43"/>
                    <a:pt x="226" y="43"/>
                  </a:cubicBezTo>
                  <a:cubicBezTo>
                    <a:pt x="227" y="43"/>
                    <a:pt x="227" y="43"/>
                    <a:pt x="228" y="43"/>
                  </a:cubicBezTo>
                  <a:cubicBezTo>
                    <a:pt x="228" y="43"/>
                    <a:pt x="228" y="43"/>
                    <a:pt x="228" y="43"/>
                  </a:cubicBezTo>
                  <a:cubicBezTo>
                    <a:pt x="229" y="43"/>
                    <a:pt x="229" y="42"/>
                    <a:pt x="229" y="42"/>
                  </a:cubicBezTo>
                  <a:cubicBezTo>
                    <a:pt x="230" y="41"/>
                    <a:pt x="229" y="39"/>
                    <a:pt x="229" y="38"/>
                  </a:cubicBezTo>
                  <a:cubicBezTo>
                    <a:pt x="229" y="36"/>
                    <a:pt x="229" y="35"/>
                    <a:pt x="229" y="34"/>
                  </a:cubicBezTo>
                  <a:cubicBezTo>
                    <a:pt x="229" y="31"/>
                    <a:pt x="231" y="30"/>
                    <a:pt x="233" y="29"/>
                  </a:cubicBezTo>
                  <a:cubicBezTo>
                    <a:pt x="234" y="28"/>
                    <a:pt x="236" y="27"/>
                    <a:pt x="236" y="26"/>
                  </a:cubicBezTo>
                  <a:cubicBezTo>
                    <a:pt x="236" y="24"/>
                    <a:pt x="239" y="24"/>
                    <a:pt x="242" y="24"/>
                  </a:cubicBezTo>
                  <a:cubicBezTo>
                    <a:pt x="243" y="24"/>
                    <a:pt x="243" y="24"/>
                    <a:pt x="243" y="24"/>
                  </a:cubicBezTo>
                  <a:cubicBezTo>
                    <a:pt x="244" y="24"/>
                    <a:pt x="247" y="24"/>
                    <a:pt x="247" y="23"/>
                  </a:cubicBezTo>
                  <a:cubicBezTo>
                    <a:pt x="248" y="22"/>
                    <a:pt x="251" y="21"/>
                    <a:pt x="253" y="21"/>
                  </a:cubicBezTo>
                  <a:cubicBezTo>
                    <a:pt x="255" y="21"/>
                    <a:pt x="257" y="21"/>
                    <a:pt x="258" y="23"/>
                  </a:cubicBezTo>
                  <a:cubicBezTo>
                    <a:pt x="259" y="25"/>
                    <a:pt x="261" y="26"/>
                    <a:pt x="264" y="27"/>
                  </a:cubicBezTo>
                  <a:cubicBezTo>
                    <a:pt x="267" y="28"/>
                    <a:pt x="269" y="29"/>
                    <a:pt x="270" y="32"/>
                  </a:cubicBezTo>
                  <a:cubicBezTo>
                    <a:pt x="270" y="33"/>
                    <a:pt x="270" y="34"/>
                    <a:pt x="270" y="36"/>
                  </a:cubicBezTo>
                  <a:cubicBezTo>
                    <a:pt x="270" y="36"/>
                    <a:pt x="270" y="36"/>
                    <a:pt x="270" y="36"/>
                  </a:cubicBezTo>
                  <a:cubicBezTo>
                    <a:pt x="270" y="36"/>
                    <a:pt x="271" y="35"/>
                    <a:pt x="272" y="35"/>
                  </a:cubicBezTo>
                  <a:cubicBezTo>
                    <a:pt x="272" y="35"/>
                    <a:pt x="272" y="35"/>
                    <a:pt x="272" y="35"/>
                  </a:cubicBezTo>
                  <a:cubicBezTo>
                    <a:pt x="273" y="35"/>
                    <a:pt x="273" y="35"/>
                    <a:pt x="274" y="35"/>
                  </a:cubicBezTo>
                  <a:cubicBezTo>
                    <a:pt x="275" y="35"/>
                    <a:pt x="277" y="33"/>
                    <a:pt x="278" y="32"/>
                  </a:cubicBezTo>
                  <a:cubicBezTo>
                    <a:pt x="280" y="31"/>
                    <a:pt x="282" y="30"/>
                    <a:pt x="283" y="30"/>
                  </a:cubicBezTo>
                  <a:cubicBezTo>
                    <a:pt x="284" y="30"/>
                    <a:pt x="284" y="30"/>
                    <a:pt x="285" y="30"/>
                  </a:cubicBezTo>
                  <a:cubicBezTo>
                    <a:pt x="285" y="30"/>
                    <a:pt x="285" y="30"/>
                    <a:pt x="286" y="30"/>
                  </a:cubicBezTo>
                  <a:cubicBezTo>
                    <a:pt x="286" y="30"/>
                    <a:pt x="286" y="30"/>
                    <a:pt x="286" y="30"/>
                  </a:cubicBezTo>
                  <a:cubicBezTo>
                    <a:pt x="286" y="30"/>
                    <a:pt x="286" y="30"/>
                    <a:pt x="286" y="30"/>
                  </a:cubicBezTo>
                  <a:cubicBezTo>
                    <a:pt x="286" y="30"/>
                    <a:pt x="287" y="30"/>
                    <a:pt x="287" y="30"/>
                  </a:cubicBezTo>
                  <a:cubicBezTo>
                    <a:pt x="287" y="30"/>
                    <a:pt x="287" y="29"/>
                    <a:pt x="287" y="29"/>
                  </a:cubicBezTo>
                  <a:cubicBezTo>
                    <a:pt x="287" y="29"/>
                    <a:pt x="287" y="29"/>
                    <a:pt x="287" y="29"/>
                  </a:cubicBezTo>
                  <a:cubicBezTo>
                    <a:pt x="287" y="29"/>
                    <a:pt x="288" y="28"/>
                    <a:pt x="288" y="28"/>
                  </a:cubicBezTo>
                  <a:cubicBezTo>
                    <a:pt x="288" y="28"/>
                    <a:pt x="288" y="28"/>
                    <a:pt x="288" y="28"/>
                  </a:cubicBezTo>
                  <a:cubicBezTo>
                    <a:pt x="286" y="27"/>
                    <a:pt x="282" y="27"/>
                    <a:pt x="282" y="28"/>
                  </a:cubicBezTo>
                  <a:cubicBezTo>
                    <a:pt x="281" y="29"/>
                    <a:pt x="280" y="30"/>
                    <a:pt x="278" y="30"/>
                  </a:cubicBezTo>
                  <a:cubicBezTo>
                    <a:pt x="277" y="30"/>
                    <a:pt x="276" y="30"/>
                    <a:pt x="275" y="29"/>
                  </a:cubicBezTo>
                  <a:cubicBezTo>
                    <a:pt x="275" y="28"/>
                    <a:pt x="275" y="28"/>
                    <a:pt x="275" y="27"/>
                  </a:cubicBezTo>
                  <a:cubicBezTo>
                    <a:pt x="275" y="26"/>
                    <a:pt x="272" y="25"/>
                    <a:pt x="270" y="24"/>
                  </a:cubicBezTo>
                  <a:cubicBezTo>
                    <a:pt x="268" y="23"/>
                    <a:pt x="268" y="22"/>
                    <a:pt x="267" y="22"/>
                  </a:cubicBezTo>
                  <a:cubicBezTo>
                    <a:pt x="267" y="21"/>
                    <a:pt x="267" y="21"/>
                    <a:pt x="268" y="20"/>
                  </a:cubicBezTo>
                  <a:cubicBezTo>
                    <a:pt x="268" y="19"/>
                    <a:pt x="272" y="20"/>
                    <a:pt x="274" y="21"/>
                  </a:cubicBezTo>
                  <a:cubicBezTo>
                    <a:pt x="276" y="22"/>
                    <a:pt x="278" y="22"/>
                    <a:pt x="281" y="19"/>
                  </a:cubicBezTo>
                  <a:cubicBezTo>
                    <a:pt x="283" y="17"/>
                    <a:pt x="285" y="17"/>
                    <a:pt x="286" y="17"/>
                  </a:cubicBezTo>
                  <a:cubicBezTo>
                    <a:pt x="288" y="17"/>
                    <a:pt x="288" y="17"/>
                    <a:pt x="288" y="16"/>
                  </a:cubicBezTo>
                  <a:cubicBezTo>
                    <a:pt x="288" y="15"/>
                    <a:pt x="286" y="14"/>
                    <a:pt x="285" y="13"/>
                  </a:cubicBezTo>
                  <a:cubicBezTo>
                    <a:pt x="284" y="13"/>
                    <a:pt x="283" y="12"/>
                    <a:pt x="282" y="11"/>
                  </a:cubicBezTo>
                  <a:cubicBezTo>
                    <a:pt x="282" y="10"/>
                    <a:pt x="278" y="8"/>
                    <a:pt x="275" y="9"/>
                  </a:cubicBezTo>
                  <a:cubicBezTo>
                    <a:pt x="271" y="10"/>
                    <a:pt x="270" y="8"/>
                    <a:pt x="269" y="7"/>
                  </a:cubicBezTo>
                  <a:cubicBezTo>
                    <a:pt x="269" y="7"/>
                    <a:pt x="269" y="6"/>
                    <a:pt x="268" y="6"/>
                  </a:cubicBezTo>
                  <a:cubicBezTo>
                    <a:pt x="268" y="6"/>
                    <a:pt x="267" y="6"/>
                    <a:pt x="267" y="6"/>
                  </a:cubicBezTo>
                  <a:cubicBezTo>
                    <a:pt x="265" y="6"/>
                    <a:pt x="261" y="8"/>
                    <a:pt x="261" y="11"/>
                  </a:cubicBezTo>
                  <a:cubicBezTo>
                    <a:pt x="261" y="16"/>
                    <a:pt x="257" y="16"/>
                    <a:pt x="256" y="14"/>
                  </a:cubicBezTo>
                  <a:cubicBezTo>
                    <a:pt x="256" y="14"/>
                    <a:pt x="256" y="13"/>
                    <a:pt x="256" y="12"/>
                  </a:cubicBezTo>
                  <a:cubicBezTo>
                    <a:pt x="257" y="11"/>
                    <a:pt x="257" y="10"/>
                    <a:pt x="256" y="9"/>
                  </a:cubicBezTo>
                  <a:cubicBezTo>
                    <a:pt x="256" y="8"/>
                    <a:pt x="256" y="8"/>
                    <a:pt x="256" y="7"/>
                  </a:cubicBezTo>
                  <a:cubicBezTo>
                    <a:pt x="256" y="6"/>
                    <a:pt x="257" y="5"/>
                    <a:pt x="258" y="5"/>
                  </a:cubicBezTo>
                  <a:cubicBezTo>
                    <a:pt x="259" y="5"/>
                    <a:pt x="259" y="4"/>
                    <a:pt x="259" y="4"/>
                  </a:cubicBezTo>
                  <a:cubicBezTo>
                    <a:pt x="259" y="3"/>
                    <a:pt x="257" y="1"/>
                    <a:pt x="254" y="1"/>
                  </a:cubicBezTo>
                  <a:cubicBezTo>
                    <a:pt x="250" y="0"/>
                    <a:pt x="248" y="2"/>
                    <a:pt x="248" y="3"/>
                  </a:cubicBezTo>
                  <a:cubicBezTo>
                    <a:pt x="247" y="4"/>
                    <a:pt x="247" y="5"/>
                    <a:pt x="248" y="5"/>
                  </a:cubicBezTo>
                  <a:cubicBezTo>
                    <a:pt x="248" y="6"/>
                    <a:pt x="248" y="7"/>
                    <a:pt x="248" y="9"/>
                  </a:cubicBezTo>
                  <a:cubicBezTo>
                    <a:pt x="246" y="11"/>
                    <a:pt x="243" y="16"/>
                    <a:pt x="240" y="16"/>
                  </a:cubicBezTo>
                  <a:cubicBezTo>
                    <a:pt x="239" y="16"/>
                    <a:pt x="239" y="15"/>
                    <a:pt x="239" y="15"/>
                  </a:cubicBezTo>
                  <a:cubicBezTo>
                    <a:pt x="238" y="14"/>
                    <a:pt x="238" y="12"/>
                    <a:pt x="239" y="9"/>
                  </a:cubicBezTo>
                  <a:cubicBezTo>
                    <a:pt x="239" y="8"/>
                    <a:pt x="239" y="6"/>
                    <a:pt x="239" y="5"/>
                  </a:cubicBezTo>
                  <a:cubicBezTo>
                    <a:pt x="239" y="5"/>
                    <a:pt x="239" y="4"/>
                    <a:pt x="239" y="4"/>
                  </a:cubicBezTo>
                  <a:cubicBezTo>
                    <a:pt x="239" y="5"/>
                    <a:pt x="238" y="5"/>
                    <a:pt x="234" y="10"/>
                  </a:cubicBezTo>
                  <a:cubicBezTo>
                    <a:pt x="233" y="11"/>
                    <a:pt x="232" y="12"/>
                    <a:pt x="231" y="13"/>
                  </a:cubicBezTo>
                  <a:cubicBezTo>
                    <a:pt x="228" y="17"/>
                    <a:pt x="225" y="20"/>
                    <a:pt x="223" y="21"/>
                  </a:cubicBezTo>
                  <a:cubicBezTo>
                    <a:pt x="221" y="21"/>
                    <a:pt x="220" y="20"/>
                    <a:pt x="220" y="19"/>
                  </a:cubicBezTo>
                  <a:cubicBezTo>
                    <a:pt x="219" y="17"/>
                    <a:pt x="221" y="13"/>
                    <a:pt x="224" y="12"/>
                  </a:cubicBezTo>
                  <a:cubicBezTo>
                    <a:pt x="226" y="11"/>
                    <a:pt x="227" y="9"/>
                    <a:pt x="228" y="7"/>
                  </a:cubicBezTo>
                  <a:cubicBezTo>
                    <a:pt x="229" y="5"/>
                    <a:pt x="230" y="3"/>
                    <a:pt x="232" y="3"/>
                  </a:cubicBezTo>
                  <a:cubicBezTo>
                    <a:pt x="232" y="3"/>
                    <a:pt x="233" y="3"/>
                    <a:pt x="233" y="2"/>
                  </a:cubicBezTo>
                  <a:cubicBezTo>
                    <a:pt x="233" y="2"/>
                    <a:pt x="232" y="1"/>
                    <a:pt x="230" y="0"/>
                  </a:cubicBezTo>
                  <a:cubicBezTo>
                    <a:pt x="228" y="0"/>
                    <a:pt x="227" y="1"/>
                    <a:pt x="226" y="3"/>
                  </a:cubicBezTo>
                  <a:cubicBezTo>
                    <a:pt x="226" y="4"/>
                    <a:pt x="225" y="5"/>
                    <a:pt x="225" y="5"/>
                  </a:cubicBezTo>
                  <a:cubicBezTo>
                    <a:pt x="224" y="6"/>
                    <a:pt x="221" y="6"/>
                    <a:pt x="219" y="5"/>
                  </a:cubicBezTo>
                  <a:cubicBezTo>
                    <a:pt x="218" y="5"/>
                    <a:pt x="218" y="4"/>
                    <a:pt x="217" y="4"/>
                  </a:cubicBezTo>
                  <a:cubicBezTo>
                    <a:pt x="217" y="5"/>
                    <a:pt x="216" y="5"/>
                    <a:pt x="216" y="6"/>
                  </a:cubicBezTo>
                  <a:cubicBezTo>
                    <a:pt x="215" y="6"/>
                    <a:pt x="215" y="7"/>
                    <a:pt x="215" y="7"/>
                  </a:cubicBezTo>
                  <a:cubicBezTo>
                    <a:pt x="216" y="8"/>
                    <a:pt x="216" y="10"/>
                    <a:pt x="215" y="11"/>
                  </a:cubicBezTo>
                  <a:cubicBezTo>
                    <a:pt x="215" y="12"/>
                    <a:pt x="214" y="12"/>
                    <a:pt x="214" y="12"/>
                  </a:cubicBezTo>
                  <a:cubicBezTo>
                    <a:pt x="213" y="12"/>
                    <a:pt x="212" y="12"/>
                    <a:pt x="211" y="10"/>
                  </a:cubicBezTo>
                  <a:cubicBezTo>
                    <a:pt x="210" y="8"/>
                    <a:pt x="206" y="10"/>
                    <a:pt x="205" y="13"/>
                  </a:cubicBezTo>
                  <a:cubicBezTo>
                    <a:pt x="204" y="14"/>
                    <a:pt x="203" y="15"/>
                    <a:pt x="202" y="16"/>
                  </a:cubicBezTo>
                  <a:cubicBezTo>
                    <a:pt x="203" y="17"/>
                    <a:pt x="204" y="18"/>
                    <a:pt x="204" y="20"/>
                  </a:cubicBezTo>
                  <a:cubicBezTo>
                    <a:pt x="203" y="22"/>
                    <a:pt x="202" y="24"/>
                    <a:pt x="200" y="24"/>
                  </a:cubicBezTo>
                  <a:cubicBezTo>
                    <a:pt x="200" y="24"/>
                    <a:pt x="200" y="24"/>
                    <a:pt x="200" y="24"/>
                  </a:cubicBezTo>
                  <a:cubicBezTo>
                    <a:pt x="198" y="24"/>
                    <a:pt x="197" y="21"/>
                    <a:pt x="197" y="19"/>
                  </a:cubicBezTo>
                  <a:cubicBezTo>
                    <a:pt x="197" y="18"/>
                    <a:pt x="196" y="17"/>
                    <a:pt x="196" y="17"/>
                  </a:cubicBezTo>
                  <a:cubicBezTo>
                    <a:pt x="195" y="17"/>
                    <a:pt x="194" y="17"/>
                    <a:pt x="194" y="16"/>
                  </a:cubicBezTo>
                  <a:cubicBezTo>
                    <a:pt x="194" y="15"/>
                    <a:pt x="194" y="14"/>
                    <a:pt x="194" y="13"/>
                  </a:cubicBezTo>
                  <a:cubicBezTo>
                    <a:pt x="195" y="11"/>
                    <a:pt x="197" y="10"/>
                    <a:pt x="198" y="10"/>
                  </a:cubicBezTo>
                  <a:cubicBezTo>
                    <a:pt x="201" y="10"/>
                    <a:pt x="203" y="7"/>
                    <a:pt x="203" y="6"/>
                  </a:cubicBezTo>
                  <a:cubicBezTo>
                    <a:pt x="203" y="5"/>
                    <a:pt x="203" y="5"/>
                    <a:pt x="202" y="5"/>
                  </a:cubicBezTo>
                  <a:cubicBezTo>
                    <a:pt x="202" y="5"/>
                    <a:pt x="201" y="6"/>
                    <a:pt x="201" y="7"/>
                  </a:cubicBezTo>
                  <a:cubicBezTo>
                    <a:pt x="201" y="10"/>
                    <a:pt x="197" y="10"/>
                    <a:pt x="195" y="10"/>
                  </a:cubicBezTo>
                  <a:cubicBezTo>
                    <a:pt x="194" y="10"/>
                    <a:pt x="193" y="9"/>
                    <a:pt x="192" y="9"/>
                  </a:cubicBezTo>
                  <a:cubicBezTo>
                    <a:pt x="191" y="9"/>
                    <a:pt x="191" y="9"/>
                    <a:pt x="191" y="9"/>
                  </a:cubicBezTo>
                  <a:cubicBezTo>
                    <a:pt x="191" y="9"/>
                    <a:pt x="191" y="9"/>
                    <a:pt x="191" y="9"/>
                  </a:cubicBezTo>
                  <a:cubicBezTo>
                    <a:pt x="190" y="9"/>
                    <a:pt x="189" y="10"/>
                    <a:pt x="189" y="10"/>
                  </a:cubicBezTo>
                  <a:cubicBezTo>
                    <a:pt x="189" y="12"/>
                    <a:pt x="190" y="14"/>
                    <a:pt x="192" y="15"/>
                  </a:cubicBezTo>
                  <a:cubicBezTo>
                    <a:pt x="194" y="16"/>
                    <a:pt x="195" y="17"/>
                    <a:pt x="195" y="18"/>
                  </a:cubicBezTo>
                  <a:cubicBezTo>
                    <a:pt x="194" y="19"/>
                    <a:pt x="193" y="20"/>
                    <a:pt x="191" y="20"/>
                  </a:cubicBezTo>
                  <a:cubicBezTo>
                    <a:pt x="190" y="20"/>
                    <a:pt x="189" y="20"/>
                    <a:pt x="188" y="19"/>
                  </a:cubicBezTo>
                  <a:cubicBezTo>
                    <a:pt x="186" y="18"/>
                    <a:pt x="183" y="18"/>
                    <a:pt x="181" y="19"/>
                  </a:cubicBezTo>
                  <a:cubicBezTo>
                    <a:pt x="182" y="20"/>
                    <a:pt x="183" y="20"/>
                    <a:pt x="184" y="21"/>
                  </a:cubicBezTo>
                  <a:cubicBezTo>
                    <a:pt x="186" y="22"/>
                    <a:pt x="187" y="23"/>
                    <a:pt x="187" y="24"/>
                  </a:cubicBezTo>
                  <a:cubicBezTo>
                    <a:pt x="188" y="24"/>
                    <a:pt x="187" y="25"/>
                    <a:pt x="187" y="25"/>
                  </a:cubicBezTo>
                  <a:cubicBezTo>
                    <a:pt x="187" y="25"/>
                    <a:pt x="187" y="25"/>
                    <a:pt x="186" y="25"/>
                  </a:cubicBezTo>
                  <a:cubicBezTo>
                    <a:pt x="186" y="25"/>
                    <a:pt x="185" y="25"/>
                    <a:pt x="184" y="25"/>
                  </a:cubicBezTo>
                  <a:cubicBezTo>
                    <a:pt x="183" y="24"/>
                    <a:pt x="182" y="24"/>
                    <a:pt x="182" y="24"/>
                  </a:cubicBezTo>
                  <a:cubicBezTo>
                    <a:pt x="182" y="24"/>
                    <a:pt x="181" y="25"/>
                    <a:pt x="180" y="25"/>
                  </a:cubicBezTo>
                  <a:cubicBezTo>
                    <a:pt x="178" y="25"/>
                    <a:pt x="174" y="23"/>
                    <a:pt x="174" y="20"/>
                  </a:cubicBezTo>
                  <a:cubicBezTo>
                    <a:pt x="174" y="20"/>
                    <a:pt x="174" y="20"/>
                    <a:pt x="174" y="20"/>
                  </a:cubicBezTo>
                  <a:cubicBezTo>
                    <a:pt x="173" y="20"/>
                    <a:pt x="172" y="20"/>
                    <a:pt x="171" y="21"/>
                  </a:cubicBezTo>
                  <a:cubicBezTo>
                    <a:pt x="171" y="21"/>
                    <a:pt x="171" y="21"/>
                    <a:pt x="172" y="21"/>
                  </a:cubicBezTo>
                  <a:cubicBezTo>
                    <a:pt x="176" y="22"/>
                    <a:pt x="175" y="25"/>
                    <a:pt x="175" y="27"/>
                  </a:cubicBezTo>
                  <a:cubicBezTo>
                    <a:pt x="175" y="28"/>
                    <a:pt x="175" y="28"/>
                    <a:pt x="175" y="29"/>
                  </a:cubicBezTo>
                  <a:cubicBezTo>
                    <a:pt x="175" y="31"/>
                    <a:pt x="174" y="32"/>
                    <a:pt x="173" y="32"/>
                  </a:cubicBezTo>
                  <a:cubicBezTo>
                    <a:pt x="172" y="32"/>
                    <a:pt x="171" y="31"/>
                    <a:pt x="170" y="30"/>
                  </a:cubicBezTo>
                  <a:cubicBezTo>
                    <a:pt x="169" y="29"/>
                    <a:pt x="169" y="28"/>
                    <a:pt x="169" y="27"/>
                  </a:cubicBezTo>
                  <a:cubicBezTo>
                    <a:pt x="169" y="26"/>
                    <a:pt x="169" y="26"/>
                    <a:pt x="169" y="26"/>
                  </a:cubicBezTo>
                  <a:cubicBezTo>
                    <a:pt x="169" y="26"/>
                    <a:pt x="169" y="26"/>
                    <a:pt x="169" y="26"/>
                  </a:cubicBezTo>
                  <a:cubicBezTo>
                    <a:pt x="168" y="26"/>
                    <a:pt x="166" y="26"/>
                    <a:pt x="164" y="27"/>
                  </a:cubicBezTo>
                  <a:cubicBezTo>
                    <a:pt x="163" y="28"/>
                    <a:pt x="162" y="28"/>
                    <a:pt x="162" y="27"/>
                  </a:cubicBezTo>
                  <a:cubicBezTo>
                    <a:pt x="161" y="27"/>
                    <a:pt x="162" y="26"/>
                    <a:pt x="162" y="24"/>
                  </a:cubicBezTo>
                  <a:cubicBezTo>
                    <a:pt x="162" y="23"/>
                    <a:pt x="163" y="21"/>
                    <a:pt x="162" y="20"/>
                  </a:cubicBezTo>
                  <a:cubicBezTo>
                    <a:pt x="162" y="20"/>
                    <a:pt x="162" y="20"/>
                    <a:pt x="161" y="20"/>
                  </a:cubicBezTo>
                  <a:cubicBezTo>
                    <a:pt x="161" y="20"/>
                    <a:pt x="160" y="20"/>
                    <a:pt x="159" y="20"/>
                  </a:cubicBezTo>
                  <a:cubicBezTo>
                    <a:pt x="158" y="21"/>
                    <a:pt x="157" y="21"/>
                    <a:pt x="155" y="22"/>
                  </a:cubicBezTo>
                  <a:cubicBezTo>
                    <a:pt x="155" y="22"/>
                    <a:pt x="155" y="22"/>
                    <a:pt x="155" y="22"/>
                  </a:cubicBezTo>
                  <a:cubicBezTo>
                    <a:pt x="154" y="22"/>
                    <a:pt x="153" y="22"/>
                    <a:pt x="152" y="22"/>
                  </a:cubicBezTo>
                  <a:cubicBezTo>
                    <a:pt x="152" y="22"/>
                    <a:pt x="152" y="23"/>
                    <a:pt x="153" y="23"/>
                  </a:cubicBezTo>
                  <a:cubicBezTo>
                    <a:pt x="154" y="25"/>
                    <a:pt x="155" y="27"/>
                    <a:pt x="154" y="28"/>
                  </a:cubicBezTo>
                  <a:cubicBezTo>
                    <a:pt x="154" y="29"/>
                    <a:pt x="153" y="30"/>
                    <a:pt x="151" y="30"/>
                  </a:cubicBezTo>
                  <a:cubicBezTo>
                    <a:pt x="150" y="30"/>
                    <a:pt x="149" y="30"/>
                    <a:pt x="149" y="30"/>
                  </a:cubicBezTo>
                  <a:cubicBezTo>
                    <a:pt x="148" y="30"/>
                    <a:pt x="148" y="30"/>
                    <a:pt x="148" y="31"/>
                  </a:cubicBezTo>
                  <a:cubicBezTo>
                    <a:pt x="149" y="33"/>
                    <a:pt x="148" y="33"/>
                    <a:pt x="148" y="34"/>
                  </a:cubicBezTo>
                  <a:cubicBezTo>
                    <a:pt x="147" y="34"/>
                    <a:pt x="146" y="35"/>
                    <a:pt x="145" y="35"/>
                  </a:cubicBezTo>
                  <a:cubicBezTo>
                    <a:pt x="144" y="35"/>
                    <a:pt x="143" y="34"/>
                    <a:pt x="142" y="32"/>
                  </a:cubicBezTo>
                  <a:cubicBezTo>
                    <a:pt x="142" y="32"/>
                    <a:pt x="142" y="32"/>
                    <a:pt x="141" y="32"/>
                  </a:cubicBezTo>
                  <a:cubicBezTo>
                    <a:pt x="139" y="32"/>
                    <a:pt x="137" y="32"/>
                    <a:pt x="137" y="34"/>
                  </a:cubicBezTo>
                  <a:cubicBezTo>
                    <a:pt x="136" y="35"/>
                    <a:pt x="135" y="36"/>
                    <a:pt x="134" y="37"/>
                  </a:cubicBezTo>
                  <a:cubicBezTo>
                    <a:pt x="132" y="38"/>
                    <a:pt x="131" y="39"/>
                    <a:pt x="131" y="41"/>
                  </a:cubicBezTo>
                  <a:cubicBezTo>
                    <a:pt x="131" y="41"/>
                    <a:pt x="131" y="41"/>
                    <a:pt x="131" y="41"/>
                  </a:cubicBezTo>
                  <a:cubicBezTo>
                    <a:pt x="131" y="41"/>
                    <a:pt x="132" y="40"/>
                    <a:pt x="132" y="40"/>
                  </a:cubicBezTo>
                  <a:cubicBezTo>
                    <a:pt x="134" y="39"/>
                    <a:pt x="136" y="39"/>
                    <a:pt x="137" y="39"/>
                  </a:cubicBezTo>
                  <a:cubicBezTo>
                    <a:pt x="140" y="40"/>
                    <a:pt x="139" y="42"/>
                    <a:pt x="139" y="43"/>
                  </a:cubicBezTo>
                  <a:cubicBezTo>
                    <a:pt x="139" y="43"/>
                    <a:pt x="139" y="43"/>
                    <a:pt x="139" y="43"/>
                  </a:cubicBezTo>
                  <a:cubicBezTo>
                    <a:pt x="141" y="45"/>
                    <a:pt x="141" y="47"/>
                    <a:pt x="140" y="48"/>
                  </a:cubicBezTo>
                  <a:cubicBezTo>
                    <a:pt x="140" y="49"/>
                    <a:pt x="138" y="49"/>
                    <a:pt x="137" y="48"/>
                  </a:cubicBezTo>
                  <a:cubicBezTo>
                    <a:pt x="136" y="47"/>
                    <a:pt x="135" y="46"/>
                    <a:pt x="134" y="46"/>
                  </a:cubicBezTo>
                  <a:cubicBezTo>
                    <a:pt x="134" y="46"/>
                    <a:pt x="133" y="46"/>
                    <a:pt x="133" y="48"/>
                  </a:cubicBezTo>
                  <a:cubicBezTo>
                    <a:pt x="132" y="50"/>
                    <a:pt x="132" y="50"/>
                    <a:pt x="131" y="50"/>
                  </a:cubicBezTo>
                  <a:cubicBezTo>
                    <a:pt x="130" y="50"/>
                    <a:pt x="129" y="49"/>
                    <a:pt x="127" y="47"/>
                  </a:cubicBezTo>
                  <a:cubicBezTo>
                    <a:pt x="127" y="46"/>
                    <a:pt x="126" y="46"/>
                    <a:pt x="126" y="45"/>
                  </a:cubicBezTo>
                  <a:cubicBezTo>
                    <a:pt x="126" y="45"/>
                    <a:pt x="125" y="46"/>
                    <a:pt x="124" y="47"/>
                  </a:cubicBezTo>
                  <a:cubicBezTo>
                    <a:pt x="123" y="48"/>
                    <a:pt x="123" y="49"/>
                    <a:pt x="121" y="49"/>
                  </a:cubicBezTo>
                  <a:cubicBezTo>
                    <a:pt x="121" y="49"/>
                    <a:pt x="120" y="49"/>
                    <a:pt x="120" y="49"/>
                  </a:cubicBezTo>
                  <a:cubicBezTo>
                    <a:pt x="118" y="47"/>
                    <a:pt x="120" y="45"/>
                    <a:pt x="121" y="43"/>
                  </a:cubicBezTo>
                  <a:cubicBezTo>
                    <a:pt x="122" y="42"/>
                    <a:pt x="123" y="40"/>
                    <a:pt x="122" y="39"/>
                  </a:cubicBezTo>
                  <a:cubicBezTo>
                    <a:pt x="122" y="39"/>
                    <a:pt x="122" y="39"/>
                    <a:pt x="122" y="39"/>
                  </a:cubicBezTo>
                  <a:cubicBezTo>
                    <a:pt x="122" y="39"/>
                    <a:pt x="121" y="40"/>
                    <a:pt x="121" y="41"/>
                  </a:cubicBezTo>
                  <a:cubicBezTo>
                    <a:pt x="120" y="42"/>
                    <a:pt x="119" y="43"/>
                    <a:pt x="117" y="45"/>
                  </a:cubicBezTo>
                  <a:cubicBezTo>
                    <a:pt x="115" y="47"/>
                    <a:pt x="113" y="48"/>
                    <a:pt x="111" y="48"/>
                  </a:cubicBezTo>
                  <a:cubicBezTo>
                    <a:pt x="111" y="48"/>
                    <a:pt x="111" y="49"/>
                    <a:pt x="110" y="49"/>
                  </a:cubicBezTo>
                  <a:cubicBezTo>
                    <a:pt x="111" y="49"/>
                    <a:pt x="111" y="50"/>
                    <a:pt x="111" y="50"/>
                  </a:cubicBezTo>
                  <a:cubicBezTo>
                    <a:pt x="111" y="51"/>
                    <a:pt x="110" y="52"/>
                    <a:pt x="108" y="53"/>
                  </a:cubicBezTo>
                  <a:cubicBezTo>
                    <a:pt x="107" y="54"/>
                    <a:pt x="106" y="54"/>
                    <a:pt x="106" y="56"/>
                  </a:cubicBezTo>
                  <a:cubicBezTo>
                    <a:pt x="105" y="56"/>
                    <a:pt x="105" y="56"/>
                    <a:pt x="105" y="57"/>
                  </a:cubicBezTo>
                  <a:cubicBezTo>
                    <a:pt x="109" y="55"/>
                    <a:pt x="113" y="53"/>
                    <a:pt x="114" y="54"/>
                  </a:cubicBezTo>
                  <a:cubicBezTo>
                    <a:pt x="115" y="55"/>
                    <a:pt x="116" y="55"/>
                    <a:pt x="117" y="55"/>
                  </a:cubicBezTo>
                  <a:cubicBezTo>
                    <a:pt x="118" y="55"/>
                    <a:pt x="119" y="55"/>
                    <a:pt x="120" y="54"/>
                  </a:cubicBezTo>
                  <a:cubicBezTo>
                    <a:pt x="121" y="52"/>
                    <a:pt x="123" y="51"/>
                    <a:pt x="124" y="51"/>
                  </a:cubicBezTo>
                  <a:cubicBezTo>
                    <a:pt x="125" y="51"/>
                    <a:pt x="127" y="52"/>
                    <a:pt x="128" y="53"/>
                  </a:cubicBezTo>
                  <a:cubicBezTo>
                    <a:pt x="129" y="53"/>
                    <a:pt x="129" y="54"/>
                    <a:pt x="129" y="54"/>
                  </a:cubicBezTo>
                  <a:cubicBezTo>
                    <a:pt x="129" y="55"/>
                    <a:pt x="128" y="56"/>
                    <a:pt x="128" y="57"/>
                  </a:cubicBezTo>
                  <a:cubicBezTo>
                    <a:pt x="127" y="58"/>
                    <a:pt x="127" y="58"/>
                    <a:pt x="127" y="59"/>
                  </a:cubicBezTo>
                  <a:cubicBezTo>
                    <a:pt x="129" y="60"/>
                    <a:pt x="128" y="61"/>
                    <a:pt x="128" y="62"/>
                  </a:cubicBezTo>
                  <a:cubicBezTo>
                    <a:pt x="128" y="63"/>
                    <a:pt x="126" y="64"/>
                    <a:pt x="125" y="64"/>
                  </a:cubicBezTo>
                  <a:cubicBezTo>
                    <a:pt x="124" y="64"/>
                    <a:pt x="124" y="64"/>
                    <a:pt x="123" y="63"/>
                  </a:cubicBezTo>
                  <a:cubicBezTo>
                    <a:pt x="123" y="63"/>
                    <a:pt x="122" y="62"/>
                    <a:pt x="122" y="62"/>
                  </a:cubicBezTo>
                  <a:cubicBezTo>
                    <a:pt x="122" y="60"/>
                    <a:pt x="120" y="59"/>
                    <a:pt x="120" y="60"/>
                  </a:cubicBezTo>
                  <a:cubicBezTo>
                    <a:pt x="119" y="61"/>
                    <a:pt x="117" y="65"/>
                    <a:pt x="114" y="65"/>
                  </a:cubicBezTo>
                  <a:cubicBezTo>
                    <a:pt x="112" y="65"/>
                    <a:pt x="110" y="68"/>
                    <a:pt x="110" y="72"/>
                  </a:cubicBezTo>
                  <a:cubicBezTo>
                    <a:pt x="110" y="75"/>
                    <a:pt x="108" y="75"/>
                    <a:pt x="107" y="75"/>
                  </a:cubicBezTo>
                  <a:cubicBezTo>
                    <a:pt x="107" y="75"/>
                    <a:pt x="107" y="75"/>
                    <a:pt x="106" y="75"/>
                  </a:cubicBezTo>
                  <a:cubicBezTo>
                    <a:pt x="106" y="75"/>
                    <a:pt x="106" y="75"/>
                    <a:pt x="106" y="76"/>
                  </a:cubicBezTo>
                  <a:cubicBezTo>
                    <a:pt x="105" y="80"/>
                    <a:pt x="98" y="88"/>
                    <a:pt x="95" y="91"/>
                  </a:cubicBezTo>
                  <a:cubicBezTo>
                    <a:pt x="93" y="93"/>
                    <a:pt x="93" y="94"/>
                    <a:pt x="94" y="95"/>
                  </a:cubicBezTo>
                  <a:cubicBezTo>
                    <a:pt x="94" y="96"/>
                    <a:pt x="94" y="97"/>
                    <a:pt x="94" y="99"/>
                  </a:cubicBezTo>
                  <a:cubicBezTo>
                    <a:pt x="93" y="101"/>
                    <a:pt x="90" y="101"/>
                    <a:pt x="89" y="101"/>
                  </a:cubicBezTo>
                  <a:cubicBezTo>
                    <a:pt x="89" y="101"/>
                    <a:pt x="88" y="101"/>
                    <a:pt x="87" y="100"/>
                  </a:cubicBezTo>
                  <a:cubicBezTo>
                    <a:pt x="87" y="100"/>
                    <a:pt x="86" y="100"/>
                    <a:pt x="86" y="100"/>
                  </a:cubicBezTo>
                  <a:cubicBezTo>
                    <a:pt x="85" y="100"/>
                    <a:pt x="85" y="100"/>
                    <a:pt x="84" y="101"/>
                  </a:cubicBezTo>
                  <a:cubicBezTo>
                    <a:pt x="84" y="101"/>
                    <a:pt x="84" y="103"/>
                    <a:pt x="84" y="104"/>
                  </a:cubicBezTo>
                  <a:cubicBezTo>
                    <a:pt x="85" y="106"/>
                    <a:pt x="85" y="109"/>
                    <a:pt x="83" y="111"/>
                  </a:cubicBezTo>
                  <a:cubicBezTo>
                    <a:pt x="82" y="112"/>
                    <a:pt x="82" y="113"/>
                    <a:pt x="83" y="115"/>
                  </a:cubicBezTo>
                  <a:cubicBezTo>
                    <a:pt x="83" y="116"/>
                    <a:pt x="83" y="117"/>
                    <a:pt x="83" y="118"/>
                  </a:cubicBezTo>
                  <a:cubicBezTo>
                    <a:pt x="83" y="119"/>
                    <a:pt x="83" y="120"/>
                    <a:pt x="81" y="120"/>
                  </a:cubicBezTo>
                  <a:cubicBezTo>
                    <a:pt x="81" y="120"/>
                    <a:pt x="80" y="119"/>
                    <a:pt x="79" y="119"/>
                  </a:cubicBezTo>
                  <a:cubicBezTo>
                    <a:pt x="78" y="119"/>
                    <a:pt x="76" y="119"/>
                    <a:pt x="76" y="119"/>
                  </a:cubicBezTo>
                  <a:cubicBezTo>
                    <a:pt x="76" y="121"/>
                    <a:pt x="73" y="122"/>
                    <a:pt x="70" y="122"/>
                  </a:cubicBezTo>
                  <a:cubicBezTo>
                    <a:pt x="70" y="122"/>
                    <a:pt x="69" y="122"/>
                    <a:pt x="68" y="122"/>
                  </a:cubicBezTo>
                  <a:cubicBezTo>
                    <a:pt x="69" y="123"/>
                    <a:pt x="70" y="124"/>
                    <a:pt x="75" y="127"/>
                  </a:cubicBezTo>
                  <a:cubicBezTo>
                    <a:pt x="76" y="129"/>
                    <a:pt x="76" y="130"/>
                    <a:pt x="76" y="130"/>
                  </a:cubicBezTo>
                  <a:cubicBezTo>
                    <a:pt x="75" y="131"/>
                    <a:pt x="74" y="132"/>
                    <a:pt x="72" y="132"/>
                  </a:cubicBezTo>
                  <a:cubicBezTo>
                    <a:pt x="71" y="132"/>
                    <a:pt x="70" y="131"/>
                    <a:pt x="69" y="130"/>
                  </a:cubicBezTo>
                  <a:cubicBezTo>
                    <a:pt x="69" y="130"/>
                    <a:pt x="67" y="131"/>
                    <a:pt x="66" y="132"/>
                  </a:cubicBezTo>
                  <a:cubicBezTo>
                    <a:pt x="64" y="133"/>
                    <a:pt x="63" y="134"/>
                    <a:pt x="61" y="135"/>
                  </a:cubicBezTo>
                  <a:cubicBezTo>
                    <a:pt x="59" y="136"/>
                    <a:pt x="58" y="137"/>
                    <a:pt x="57" y="139"/>
                  </a:cubicBezTo>
                  <a:cubicBezTo>
                    <a:pt x="57" y="140"/>
                    <a:pt x="56" y="142"/>
                    <a:pt x="53" y="142"/>
                  </a:cubicBezTo>
                  <a:cubicBezTo>
                    <a:pt x="52" y="142"/>
                    <a:pt x="52" y="143"/>
                    <a:pt x="51" y="146"/>
                  </a:cubicBezTo>
                  <a:cubicBezTo>
                    <a:pt x="50" y="147"/>
                    <a:pt x="50" y="149"/>
                    <a:pt x="49" y="150"/>
                  </a:cubicBezTo>
                  <a:cubicBezTo>
                    <a:pt x="48" y="151"/>
                    <a:pt x="48" y="151"/>
                    <a:pt x="47" y="151"/>
                  </a:cubicBezTo>
                  <a:cubicBezTo>
                    <a:pt x="46" y="151"/>
                    <a:pt x="45" y="149"/>
                    <a:pt x="45" y="148"/>
                  </a:cubicBezTo>
                  <a:cubicBezTo>
                    <a:pt x="44" y="147"/>
                    <a:pt x="43" y="146"/>
                    <a:pt x="42" y="146"/>
                  </a:cubicBezTo>
                  <a:cubicBezTo>
                    <a:pt x="41" y="146"/>
                    <a:pt x="41" y="146"/>
                    <a:pt x="41" y="146"/>
                  </a:cubicBezTo>
                  <a:cubicBezTo>
                    <a:pt x="41" y="146"/>
                    <a:pt x="40" y="146"/>
                    <a:pt x="40" y="146"/>
                  </a:cubicBezTo>
                  <a:cubicBezTo>
                    <a:pt x="39" y="147"/>
                    <a:pt x="40" y="148"/>
                    <a:pt x="41" y="150"/>
                  </a:cubicBezTo>
                  <a:cubicBezTo>
                    <a:pt x="42" y="151"/>
                    <a:pt x="42" y="152"/>
                    <a:pt x="42" y="153"/>
                  </a:cubicBezTo>
                  <a:cubicBezTo>
                    <a:pt x="41" y="154"/>
                    <a:pt x="40" y="154"/>
                    <a:pt x="39" y="154"/>
                  </a:cubicBezTo>
                  <a:cubicBezTo>
                    <a:pt x="38" y="154"/>
                    <a:pt x="36" y="154"/>
                    <a:pt x="35" y="155"/>
                  </a:cubicBezTo>
                  <a:cubicBezTo>
                    <a:pt x="34" y="157"/>
                    <a:pt x="31" y="158"/>
                    <a:pt x="28" y="158"/>
                  </a:cubicBezTo>
                  <a:cubicBezTo>
                    <a:pt x="27" y="158"/>
                    <a:pt x="25" y="158"/>
                    <a:pt x="24" y="159"/>
                  </a:cubicBezTo>
                  <a:cubicBezTo>
                    <a:pt x="24" y="160"/>
                    <a:pt x="26" y="160"/>
                    <a:pt x="26" y="160"/>
                  </a:cubicBezTo>
                  <a:cubicBezTo>
                    <a:pt x="28" y="161"/>
                    <a:pt x="30" y="162"/>
                    <a:pt x="30" y="163"/>
                  </a:cubicBezTo>
                  <a:cubicBezTo>
                    <a:pt x="31" y="163"/>
                    <a:pt x="30" y="164"/>
                    <a:pt x="30" y="164"/>
                  </a:cubicBezTo>
                  <a:cubicBezTo>
                    <a:pt x="30" y="165"/>
                    <a:pt x="29" y="165"/>
                    <a:pt x="27" y="165"/>
                  </a:cubicBezTo>
                  <a:cubicBezTo>
                    <a:pt x="25" y="165"/>
                    <a:pt x="22" y="165"/>
                    <a:pt x="20" y="164"/>
                  </a:cubicBezTo>
                  <a:cubicBezTo>
                    <a:pt x="19" y="164"/>
                    <a:pt x="18" y="164"/>
                    <a:pt x="17" y="166"/>
                  </a:cubicBezTo>
                  <a:cubicBezTo>
                    <a:pt x="17" y="167"/>
                    <a:pt x="16" y="169"/>
                    <a:pt x="14" y="168"/>
                  </a:cubicBezTo>
                  <a:cubicBezTo>
                    <a:pt x="12" y="168"/>
                    <a:pt x="10" y="169"/>
                    <a:pt x="9" y="170"/>
                  </a:cubicBezTo>
                  <a:cubicBezTo>
                    <a:pt x="9" y="171"/>
                    <a:pt x="9" y="171"/>
                    <a:pt x="9" y="172"/>
                  </a:cubicBezTo>
                  <a:cubicBezTo>
                    <a:pt x="10" y="173"/>
                    <a:pt x="10" y="174"/>
                    <a:pt x="10" y="174"/>
                  </a:cubicBezTo>
                  <a:cubicBezTo>
                    <a:pt x="10" y="175"/>
                    <a:pt x="9" y="176"/>
                    <a:pt x="8" y="176"/>
                  </a:cubicBezTo>
                  <a:cubicBezTo>
                    <a:pt x="6" y="176"/>
                    <a:pt x="5" y="175"/>
                    <a:pt x="4" y="175"/>
                  </a:cubicBezTo>
                  <a:cubicBezTo>
                    <a:pt x="4" y="174"/>
                    <a:pt x="3" y="174"/>
                    <a:pt x="3" y="17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 name="Freeform 233">
              <a:extLst>
                <a:ext uri="{FF2B5EF4-FFF2-40B4-BE49-F238E27FC236}">
                  <a16:creationId xmlns:a16="http://schemas.microsoft.com/office/drawing/2014/main" id="{C5533E61-3ED0-4A0D-B5D8-0C0F1E93DC8E}"/>
                </a:ext>
              </a:extLst>
            </p:cNvPr>
            <p:cNvSpPr>
              <a:spLocks/>
            </p:cNvSpPr>
            <p:nvPr/>
          </p:nvSpPr>
          <p:spPr bwMode="auto">
            <a:xfrm>
              <a:off x="4526634" y="5757090"/>
              <a:ext cx="2011" cy="1749"/>
            </a:xfrm>
            <a:custGeom>
              <a:avLst/>
              <a:gdLst>
                <a:gd name="T0" fmla="*/ 0 w 4"/>
                <a:gd name="T1" fmla="*/ 3 h 3"/>
                <a:gd name="T2" fmla="*/ 4 w 4"/>
                <a:gd name="T3" fmla="*/ 1 h 3"/>
                <a:gd name="T4" fmla="*/ 4 w 4"/>
                <a:gd name="T5" fmla="*/ 0 h 3"/>
                <a:gd name="T6" fmla="*/ 1 w 4"/>
                <a:gd name="T7" fmla="*/ 2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1" y="2"/>
                    <a:pt x="3" y="2"/>
                    <a:pt x="4" y="1"/>
                  </a:cubicBezTo>
                  <a:cubicBezTo>
                    <a:pt x="4" y="1"/>
                    <a:pt x="4" y="0"/>
                    <a:pt x="4" y="0"/>
                  </a:cubicBezTo>
                  <a:cubicBezTo>
                    <a:pt x="3" y="1"/>
                    <a:pt x="2" y="1"/>
                    <a:pt x="1" y="2"/>
                  </a:cubicBezTo>
                  <a:cubicBezTo>
                    <a:pt x="1" y="2"/>
                    <a:pt x="1" y="2"/>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 name="Freeform 234">
              <a:extLst>
                <a:ext uri="{FF2B5EF4-FFF2-40B4-BE49-F238E27FC236}">
                  <a16:creationId xmlns:a16="http://schemas.microsoft.com/office/drawing/2014/main" id="{1029B300-E584-4E66-A400-2A839BD69E63}"/>
                </a:ext>
              </a:extLst>
            </p:cNvPr>
            <p:cNvSpPr>
              <a:spLocks/>
            </p:cNvSpPr>
            <p:nvPr/>
          </p:nvSpPr>
          <p:spPr bwMode="auto">
            <a:xfrm>
              <a:off x="4570111" y="5860980"/>
              <a:ext cx="41929" cy="21338"/>
            </a:xfrm>
            <a:custGeom>
              <a:avLst/>
              <a:gdLst>
                <a:gd name="T0" fmla="*/ 70 w 81"/>
                <a:gd name="T1" fmla="*/ 8 h 37"/>
                <a:gd name="T2" fmla="*/ 68 w 81"/>
                <a:gd name="T3" fmla="*/ 8 h 37"/>
                <a:gd name="T4" fmla="*/ 66 w 81"/>
                <a:gd name="T5" fmla="*/ 7 h 37"/>
                <a:gd name="T6" fmla="*/ 63 w 81"/>
                <a:gd name="T7" fmla="*/ 7 h 37"/>
                <a:gd name="T8" fmla="*/ 51 w 81"/>
                <a:gd name="T9" fmla="*/ 1 h 37"/>
                <a:gd name="T10" fmla="*/ 48 w 81"/>
                <a:gd name="T11" fmla="*/ 0 h 37"/>
                <a:gd name="T12" fmla="*/ 46 w 81"/>
                <a:gd name="T13" fmla="*/ 1 h 37"/>
                <a:gd name="T14" fmla="*/ 44 w 81"/>
                <a:gd name="T15" fmla="*/ 1 h 37"/>
                <a:gd name="T16" fmla="*/ 41 w 81"/>
                <a:gd name="T17" fmla="*/ 1 h 37"/>
                <a:gd name="T18" fmla="*/ 39 w 81"/>
                <a:gd name="T19" fmla="*/ 7 h 37"/>
                <a:gd name="T20" fmla="*/ 32 w 81"/>
                <a:gd name="T21" fmla="*/ 17 h 37"/>
                <a:gd name="T22" fmla="*/ 29 w 81"/>
                <a:gd name="T23" fmla="*/ 17 h 37"/>
                <a:gd name="T24" fmla="*/ 18 w 81"/>
                <a:gd name="T25" fmla="*/ 4 h 37"/>
                <a:gd name="T26" fmla="*/ 12 w 81"/>
                <a:gd name="T27" fmla="*/ 8 h 37"/>
                <a:gd name="T28" fmla="*/ 6 w 81"/>
                <a:gd name="T29" fmla="*/ 14 h 37"/>
                <a:gd name="T30" fmla="*/ 3 w 81"/>
                <a:gd name="T31" fmla="*/ 28 h 37"/>
                <a:gd name="T32" fmla="*/ 4 w 81"/>
                <a:gd name="T33" fmla="*/ 28 h 37"/>
                <a:gd name="T34" fmla="*/ 6 w 81"/>
                <a:gd name="T35" fmla="*/ 27 h 37"/>
                <a:gd name="T36" fmla="*/ 9 w 81"/>
                <a:gd name="T37" fmla="*/ 27 h 37"/>
                <a:gd name="T38" fmla="*/ 11 w 81"/>
                <a:gd name="T39" fmla="*/ 26 h 37"/>
                <a:gd name="T40" fmla="*/ 24 w 81"/>
                <a:gd name="T41" fmla="*/ 25 h 37"/>
                <a:gd name="T42" fmla="*/ 31 w 81"/>
                <a:gd name="T43" fmla="*/ 26 h 37"/>
                <a:gd name="T44" fmla="*/ 41 w 81"/>
                <a:gd name="T45" fmla="*/ 26 h 37"/>
                <a:gd name="T46" fmla="*/ 47 w 81"/>
                <a:gd name="T47" fmla="*/ 27 h 37"/>
                <a:gd name="T48" fmla="*/ 49 w 81"/>
                <a:gd name="T49" fmla="*/ 28 h 37"/>
                <a:gd name="T50" fmla="*/ 62 w 81"/>
                <a:gd name="T51" fmla="*/ 36 h 37"/>
                <a:gd name="T52" fmla="*/ 64 w 81"/>
                <a:gd name="T53" fmla="*/ 37 h 37"/>
                <a:gd name="T54" fmla="*/ 68 w 81"/>
                <a:gd name="T55" fmla="*/ 35 h 37"/>
                <a:gd name="T56" fmla="*/ 71 w 81"/>
                <a:gd name="T57" fmla="*/ 34 h 37"/>
                <a:gd name="T58" fmla="*/ 73 w 81"/>
                <a:gd name="T59" fmla="*/ 34 h 37"/>
                <a:gd name="T60" fmla="*/ 77 w 81"/>
                <a:gd name="T61" fmla="*/ 32 h 37"/>
                <a:gd name="T62" fmla="*/ 80 w 81"/>
                <a:gd name="T63" fmla="*/ 30 h 37"/>
                <a:gd name="T64" fmla="*/ 81 w 81"/>
                <a:gd name="T65" fmla="*/ 29 h 37"/>
                <a:gd name="T66" fmla="*/ 81 w 81"/>
                <a:gd name="T67" fmla="*/ 27 h 37"/>
                <a:gd name="T68" fmla="*/ 76 w 81"/>
                <a:gd name="T69" fmla="*/ 16 h 37"/>
                <a:gd name="T70" fmla="*/ 73 w 81"/>
                <a:gd name="T71"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37">
                  <a:moveTo>
                    <a:pt x="71" y="8"/>
                  </a:moveTo>
                  <a:cubicBezTo>
                    <a:pt x="71" y="8"/>
                    <a:pt x="70" y="8"/>
                    <a:pt x="70" y="8"/>
                  </a:cubicBezTo>
                  <a:cubicBezTo>
                    <a:pt x="70" y="8"/>
                    <a:pt x="69" y="8"/>
                    <a:pt x="69" y="8"/>
                  </a:cubicBezTo>
                  <a:cubicBezTo>
                    <a:pt x="68" y="8"/>
                    <a:pt x="68" y="8"/>
                    <a:pt x="68" y="8"/>
                  </a:cubicBezTo>
                  <a:cubicBezTo>
                    <a:pt x="67" y="8"/>
                    <a:pt x="67" y="8"/>
                    <a:pt x="66" y="7"/>
                  </a:cubicBezTo>
                  <a:cubicBezTo>
                    <a:pt x="66" y="7"/>
                    <a:pt x="66" y="7"/>
                    <a:pt x="66" y="7"/>
                  </a:cubicBezTo>
                  <a:cubicBezTo>
                    <a:pt x="65" y="7"/>
                    <a:pt x="65" y="7"/>
                    <a:pt x="64" y="7"/>
                  </a:cubicBezTo>
                  <a:cubicBezTo>
                    <a:pt x="63" y="7"/>
                    <a:pt x="63" y="7"/>
                    <a:pt x="63" y="7"/>
                  </a:cubicBezTo>
                  <a:cubicBezTo>
                    <a:pt x="63" y="8"/>
                    <a:pt x="62" y="8"/>
                    <a:pt x="62" y="8"/>
                  </a:cubicBezTo>
                  <a:cubicBezTo>
                    <a:pt x="60" y="8"/>
                    <a:pt x="57" y="6"/>
                    <a:pt x="51" y="1"/>
                  </a:cubicBezTo>
                  <a:cubicBezTo>
                    <a:pt x="51" y="1"/>
                    <a:pt x="51" y="1"/>
                    <a:pt x="51" y="1"/>
                  </a:cubicBezTo>
                  <a:cubicBezTo>
                    <a:pt x="51" y="1"/>
                    <a:pt x="50" y="0"/>
                    <a:pt x="48" y="0"/>
                  </a:cubicBezTo>
                  <a:cubicBezTo>
                    <a:pt x="48" y="0"/>
                    <a:pt x="47" y="1"/>
                    <a:pt x="46" y="1"/>
                  </a:cubicBezTo>
                  <a:cubicBezTo>
                    <a:pt x="46" y="1"/>
                    <a:pt x="46" y="1"/>
                    <a:pt x="46" y="1"/>
                  </a:cubicBezTo>
                  <a:cubicBezTo>
                    <a:pt x="45" y="1"/>
                    <a:pt x="45" y="1"/>
                    <a:pt x="44" y="1"/>
                  </a:cubicBezTo>
                  <a:cubicBezTo>
                    <a:pt x="44" y="1"/>
                    <a:pt x="44" y="1"/>
                    <a:pt x="44" y="1"/>
                  </a:cubicBezTo>
                  <a:cubicBezTo>
                    <a:pt x="43" y="1"/>
                    <a:pt x="43" y="1"/>
                    <a:pt x="42" y="1"/>
                  </a:cubicBezTo>
                  <a:cubicBezTo>
                    <a:pt x="42" y="1"/>
                    <a:pt x="41" y="1"/>
                    <a:pt x="41" y="1"/>
                  </a:cubicBezTo>
                  <a:cubicBezTo>
                    <a:pt x="41" y="1"/>
                    <a:pt x="40" y="1"/>
                    <a:pt x="40" y="1"/>
                  </a:cubicBezTo>
                  <a:cubicBezTo>
                    <a:pt x="38" y="3"/>
                    <a:pt x="38" y="4"/>
                    <a:pt x="39" y="7"/>
                  </a:cubicBezTo>
                  <a:cubicBezTo>
                    <a:pt x="39" y="8"/>
                    <a:pt x="39" y="9"/>
                    <a:pt x="39" y="11"/>
                  </a:cubicBezTo>
                  <a:cubicBezTo>
                    <a:pt x="39" y="17"/>
                    <a:pt x="34" y="17"/>
                    <a:pt x="32" y="17"/>
                  </a:cubicBezTo>
                  <a:cubicBezTo>
                    <a:pt x="31" y="17"/>
                    <a:pt x="31" y="17"/>
                    <a:pt x="30" y="17"/>
                  </a:cubicBezTo>
                  <a:cubicBezTo>
                    <a:pt x="30" y="17"/>
                    <a:pt x="29" y="17"/>
                    <a:pt x="29" y="17"/>
                  </a:cubicBezTo>
                  <a:cubicBezTo>
                    <a:pt x="26" y="17"/>
                    <a:pt x="23" y="12"/>
                    <a:pt x="20" y="7"/>
                  </a:cubicBezTo>
                  <a:cubicBezTo>
                    <a:pt x="19" y="6"/>
                    <a:pt x="18" y="5"/>
                    <a:pt x="18" y="4"/>
                  </a:cubicBezTo>
                  <a:cubicBezTo>
                    <a:pt x="18" y="4"/>
                    <a:pt x="18" y="4"/>
                    <a:pt x="18" y="4"/>
                  </a:cubicBezTo>
                  <a:cubicBezTo>
                    <a:pt x="16" y="4"/>
                    <a:pt x="14" y="6"/>
                    <a:pt x="12" y="8"/>
                  </a:cubicBezTo>
                  <a:cubicBezTo>
                    <a:pt x="11" y="8"/>
                    <a:pt x="10" y="9"/>
                    <a:pt x="9" y="10"/>
                  </a:cubicBezTo>
                  <a:cubicBezTo>
                    <a:pt x="7" y="11"/>
                    <a:pt x="7" y="12"/>
                    <a:pt x="6" y="14"/>
                  </a:cubicBezTo>
                  <a:cubicBezTo>
                    <a:pt x="6" y="16"/>
                    <a:pt x="6" y="17"/>
                    <a:pt x="4" y="19"/>
                  </a:cubicBezTo>
                  <a:cubicBezTo>
                    <a:pt x="3" y="20"/>
                    <a:pt x="0" y="23"/>
                    <a:pt x="3" y="28"/>
                  </a:cubicBezTo>
                  <a:cubicBezTo>
                    <a:pt x="3" y="28"/>
                    <a:pt x="3" y="28"/>
                    <a:pt x="3" y="28"/>
                  </a:cubicBezTo>
                  <a:cubicBezTo>
                    <a:pt x="3" y="28"/>
                    <a:pt x="4" y="28"/>
                    <a:pt x="4" y="28"/>
                  </a:cubicBezTo>
                  <a:cubicBezTo>
                    <a:pt x="4" y="28"/>
                    <a:pt x="5" y="28"/>
                    <a:pt x="5" y="28"/>
                  </a:cubicBezTo>
                  <a:cubicBezTo>
                    <a:pt x="6" y="28"/>
                    <a:pt x="6" y="28"/>
                    <a:pt x="6" y="27"/>
                  </a:cubicBezTo>
                  <a:cubicBezTo>
                    <a:pt x="7" y="27"/>
                    <a:pt x="7" y="27"/>
                    <a:pt x="7" y="27"/>
                  </a:cubicBezTo>
                  <a:cubicBezTo>
                    <a:pt x="8" y="27"/>
                    <a:pt x="8" y="27"/>
                    <a:pt x="9" y="27"/>
                  </a:cubicBezTo>
                  <a:cubicBezTo>
                    <a:pt x="9" y="27"/>
                    <a:pt x="9" y="27"/>
                    <a:pt x="9" y="27"/>
                  </a:cubicBezTo>
                  <a:cubicBezTo>
                    <a:pt x="10" y="26"/>
                    <a:pt x="10" y="26"/>
                    <a:pt x="11" y="26"/>
                  </a:cubicBezTo>
                  <a:cubicBezTo>
                    <a:pt x="12" y="25"/>
                    <a:pt x="14" y="25"/>
                    <a:pt x="16" y="25"/>
                  </a:cubicBezTo>
                  <a:cubicBezTo>
                    <a:pt x="19" y="25"/>
                    <a:pt x="22" y="25"/>
                    <a:pt x="24" y="25"/>
                  </a:cubicBezTo>
                  <a:cubicBezTo>
                    <a:pt x="25" y="26"/>
                    <a:pt x="27" y="26"/>
                    <a:pt x="27" y="26"/>
                  </a:cubicBezTo>
                  <a:cubicBezTo>
                    <a:pt x="28" y="26"/>
                    <a:pt x="30" y="26"/>
                    <a:pt x="31" y="26"/>
                  </a:cubicBezTo>
                  <a:cubicBezTo>
                    <a:pt x="33" y="26"/>
                    <a:pt x="35" y="26"/>
                    <a:pt x="37" y="26"/>
                  </a:cubicBezTo>
                  <a:cubicBezTo>
                    <a:pt x="39" y="26"/>
                    <a:pt x="40" y="26"/>
                    <a:pt x="41" y="26"/>
                  </a:cubicBezTo>
                  <a:cubicBezTo>
                    <a:pt x="42" y="26"/>
                    <a:pt x="43" y="25"/>
                    <a:pt x="43" y="25"/>
                  </a:cubicBezTo>
                  <a:cubicBezTo>
                    <a:pt x="45" y="25"/>
                    <a:pt x="46" y="27"/>
                    <a:pt x="47" y="27"/>
                  </a:cubicBezTo>
                  <a:cubicBezTo>
                    <a:pt x="47" y="28"/>
                    <a:pt x="48" y="28"/>
                    <a:pt x="48" y="28"/>
                  </a:cubicBezTo>
                  <a:cubicBezTo>
                    <a:pt x="48" y="28"/>
                    <a:pt x="49" y="28"/>
                    <a:pt x="49" y="28"/>
                  </a:cubicBezTo>
                  <a:cubicBezTo>
                    <a:pt x="52" y="28"/>
                    <a:pt x="58" y="33"/>
                    <a:pt x="60" y="34"/>
                  </a:cubicBezTo>
                  <a:cubicBezTo>
                    <a:pt x="60" y="35"/>
                    <a:pt x="61" y="35"/>
                    <a:pt x="62" y="36"/>
                  </a:cubicBezTo>
                  <a:cubicBezTo>
                    <a:pt x="62" y="36"/>
                    <a:pt x="63" y="36"/>
                    <a:pt x="63" y="37"/>
                  </a:cubicBezTo>
                  <a:cubicBezTo>
                    <a:pt x="64" y="37"/>
                    <a:pt x="64" y="37"/>
                    <a:pt x="64" y="37"/>
                  </a:cubicBezTo>
                  <a:cubicBezTo>
                    <a:pt x="65" y="37"/>
                    <a:pt x="66" y="36"/>
                    <a:pt x="66" y="35"/>
                  </a:cubicBezTo>
                  <a:cubicBezTo>
                    <a:pt x="67" y="35"/>
                    <a:pt x="67" y="35"/>
                    <a:pt x="68" y="35"/>
                  </a:cubicBezTo>
                  <a:cubicBezTo>
                    <a:pt x="69" y="34"/>
                    <a:pt x="70" y="34"/>
                    <a:pt x="71" y="34"/>
                  </a:cubicBezTo>
                  <a:cubicBezTo>
                    <a:pt x="71" y="34"/>
                    <a:pt x="71" y="34"/>
                    <a:pt x="71" y="34"/>
                  </a:cubicBezTo>
                  <a:cubicBezTo>
                    <a:pt x="71" y="34"/>
                    <a:pt x="71" y="34"/>
                    <a:pt x="71" y="34"/>
                  </a:cubicBezTo>
                  <a:cubicBezTo>
                    <a:pt x="72" y="34"/>
                    <a:pt x="72" y="34"/>
                    <a:pt x="73" y="34"/>
                  </a:cubicBezTo>
                  <a:cubicBezTo>
                    <a:pt x="73" y="34"/>
                    <a:pt x="74" y="34"/>
                    <a:pt x="75" y="34"/>
                  </a:cubicBezTo>
                  <a:cubicBezTo>
                    <a:pt x="75" y="34"/>
                    <a:pt x="76" y="34"/>
                    <a:pt x="77" y="32"/>
                  </a:cubicBezTo>
                  <a:cubicBezTo>
                    <a:pt x="77" y="32"/>
                    <a:pt x="78" y="31"/>
                    <a:pt x="78" y="30"/>
                  </a:cubicBezTo>
                  <a:cubicBezTo>
                    <a:pt x="79" y="30"/>
                    <a:pt x="79" y="30"/>
                    <a:pt x="80" y="30"/>
                  </a:cubicBezTo>
                  <a:cubicBezTo>
                    <a:pt x="80" y="29"/>
                    <a:pt x="80" y="29"/>
                    <a:pt x="80" y="29"/>
                  </a:cubicBezTo>
                  <a:cubicBezTo>
                    <a:pt x="81" y="29"/>
                    <a:pt x="81" y="29"/>
                    <a:pt x="81" y="29"/>
                  </a:cubicBezTo>
                  <a:cubicBezTo>
                    <a:pt x="81" y="29"/>
                    <a:pt x="81" y="29"/>
                    <a:pt x="81" y="29"/>
                  </a:cubicBezTo>
                  <a:cubicBezTo>
                    <a:pt x="81" y="28"/>
                    <a:pt x="81" y="28"/>
                    <a:pt x="81" y="27"/>
                  </a:cubicBezTo>
                  <a:cubicBezTo>
                    <a:pt x="80" y="26"/>
                    <a:pt x="80" y="24"/>
                    <a:pt x="79" y="24"/>
                  </a:cubicBezTo>
                  <a:cubicBezTo>
                    <a:pt x="77" y="21"/>
                    <a:pt x="75" y="18"/>
                    <a:pt x="76" y="16"/>
                  </a:cubicBezTo>
                  <a:cubicBezTo>
                    <a:pt x="76" y="15"/>
                    <a:pt x="77" y="13"/>
                    <a:pt x="75" y="11"/>
                  </a:cubicBezTo>
                  <a:cubicBezTo>
                    <a:pt x="74" y="10"/>
                    <a:pt x="73" y="9"/>
                    <a:pt x="73" y="8"/>
                  </a:cubicBezTo>
                  <a:cubicBezTo>
                    <a:pt x="72" y="8"/>
                    <a:pt x="72" y="8"/>
                    <a:pt x="71" y="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 name="Freeform 235">
              <a:extLst>
                <a:ext uri="{FF2B5EF4-FFF2-40B4-BE49-F238E27FC236}">
                  <a16:creationId xmlns:a16="http://schemas.microsoft.com/office/drawing/2014/main" id="{A745C96A-E517-456A-A2B5-22767E0546DE}"/>
                </a:ext>
              </a:extLst>
            </p:cNvPr>
            <p:cNvSpPr>
              <a:spLocks/>
            </p:cNvSpPr>
            <p:nvPr/>
          </p:nvSpPr>
          <p:spPr bwMode="auto">
            <a:xfrm>
              <a:off x="4584190" y="5878994"/>
              <a:ext cx="53843" cy="41976"/>
            </a:xfrm>
            <a:custGeom>
              <a:avLst/>
              <a:gdLst>
                <a:gd name="T0" fmla="*/ 54 w 104"/>
                <a:gd name="T1" fmla="*/ 0 h 73"/>
                <a:gd name="T2" fmla="*/ 53 w 104"/>
                <a:gd name="T3" fmla="*/ 1 h 73"/>
                <a:gd name="T4" fmla="*/ 48 w 104"/>
                <a:gd name="T5" fmla="*/ 5 h 73"/>
                <a:gd name="T6" fmla="*/ 44 w 104"/>
                <a:gd name="T7" fmla="*/ 5 h 73"/>
                <a:gd name="T8" fmla="*/ 39 w 104"/>
                <a:gd name="T9" fmla="*/ 8 h 73"/>
                <a:gd name="T10" fmla="*/ 38 w 104"/>
                <a:gd name="T11" fmla="*/ 11 h 73"/>
                <a:gd name="T12" fmla="*/ 38 w 104"/>
                <a:gd name="T13" fmla="*/ 15 h 73"/>
                <a:gd name="T14" fmla="*/ 36 w 104"/>
                <a:gd name="T15" fmla="*/ 17 h 73"/>
                <a:gd name="T16" fmla="*/ 32 w 104"/>
                <a:gd name="T17" fmla="*/ 19 h 73"/>
                <a:gd name="T18" fmla="*/ 27 w 104"/>
                <a:gd name="T19" fmla="*/ 25 h 73"/>
                <a:gd name="T20" fmla="*/ 18 w 104"/>
                <a:gd name="T21" fmla="*/ 32 h 73"/>
                <a:gd name="T22" fmla="*/ 11 w 104"/>
                <a:gd name="T23" fmla="*/ 35 h 73"/>
                <a:gd name="T24" fmla="*/ 11 w 104"/>
                <a:gd name="T25" fmla="*/ 35 h 73"/>
                <a:gd name="T26" fmla="*/ 10 w 104"/>
                <a:gd name="T27" fmla="*/ 35 h 73"/>
                <a:gd name="T28" fmla="*/ 10 w 104"/>
                <a:gd name="T29" fmla="*/ 35 h 73"/>
                <a:gd name="T30" fmla="*/ 9 w 104"/>
                <a:gd name="T31" fmla="*/ 35 h 73"/>
                <a:gd name="T32" fmla="*/ 8 w 104"/>
                <a:gd name="T33" fmla="*/ 35 h 73"/>
                <a:gd name="T34" fmla="*/ 6 w 104"/>
                <a:gd name="T35" fmla="*/ 35 h 73"/>
                <a:gd name="T36" fmla="*/ 5 w 104"/>
                <a:gd name="T37" fmla="*/ 35 h 73"/>
                <a:gd name="T38" fmla="*/ 4 w 104"/>
                <a:gd name="T39" fmla="*/ 35 h 73"/>
                <a:gd name="T40" fmla="*/ 6 w 104"/>
                <a:gd name="T41" fmla="*/ 42 h 73"/>
                <a:gd name="T42" fmla="*/ 6 w 104"/>
                <a:gd name="T43" fmla="*/ 54 h 73"/>
                <a:gd name="T44" fmla="*/ 1 w 104"/>
                <a:gd name="T45" fmla="*/ 60 h 73"/>
                <a:gd name="T46" fmla="*/ 4 w 104"/>
                <a:gd name="T47" fmla="*/ 66 h 73"/>
                <a:gd name="T48" fmla="*/ 3 w 104"/>
                <a:gd name="T49" fmla="*/ 67 h 73"/>
                <a:gd name="T50" fmla="*/ 4 w 104"/>
                <a:gd name="T51" fmla="*/ 70 h 73"/>
                <a:gd name="T52" fmla="*/ 5 w 104"/>
                <a:gd name="T53" fmla="*/ 70 h 73"/>
                <a:gd name="T54" fmla="*/ 6 w 104"/>
                <a:gd name="T55" fmla="*/ 69 h 73"/>
                <a:gd name="T56" fmla="*/ 8 w 104"/>
                <a:gd name="T57" fmla="*/ 68 h 73"/>
                <a:gd name="T58" fmla="*/ 16 w 104"/>
                <a:gd name="T59" fmla="*/ 64 h 73"/>
                <a:gd name="T60" fmla="*/ 39 w 104"/>
                <a:gd name="T61" fmla="*/ 67 h 73"/>
                <a:gd name="T62" fmla="*/ 42 w 104"/>
                <a:gd name="T63" fmla="*/ 67 h 73"/>
                <a:gd name="T64" fmla="*/ 52 w 104"/>
                <a:gd name="T65" fmla="*/ 70 h 73"/>
                <a:gd name="T66" fmla="*/ 54 w 104"/>
                <a:gd name="T67" fmla="*/ 68 h 73"/>
                <a:gd name="T68" fmla="*/ 60 w 104"/>
                <a:gd name="T69" fmla="*/ 70 h 73"/>
                <a:gd name="T70" fmla="*/ 66 w 104"/>
                <a:gd name="T71" fmla="*/ 71 h 73"/>
                <a:gd name="T72" fmla="*/ 72 w 104"/>
                <a:gd name="T73" fmla="*/ 71 h 73"/>
                <a:gd name="T74" fmla="*/ 79 w 104"/>
                <a:gd name="T75" fmla="*/ 70 h 73"/>
                <a:gd name="T76" fmla="*/ 87 w 104"/>
                <a:gd name="T77" fmla="*/ 62 h 73"/>
                <a:gd name="T78" fmla="*/ 87 w 104"/>
                <a:gd name="T79" fmla="*/ 62 h 73"/>
                <a:gd name="T80" fmla="*/ 88 w 104"/>
                <a:gd name="T81" fmla="*/ 61 h 73"/>
                <a:gd name="T82" fmla="*/ 88 w 104"/>
                <a:gd name="T83" fmla="*/ 61 h 73"/>
                <a:gd name="T84" fmla="*/ 89 w 104"/>
                <a:gd name="T85" fmla="*/ 61 h 73"/>
                <a:gd name="T86" fmla="*/ 90 w 104"/>
                <a:gd name="T87" fmla="*/ 61 h 73"/>
                <a:gd name="T88" fmla="*/ 91 w 104"/>
                <a:gd name="T89" fmla="*/ 61 h 73"/>
                <a:gd name="T90" fmla="*/ 93 w 104"/>
                <a:gd name="T91" fmla="*/ 61 h 73"/>
                <a:gd name="T92" fmla="*/ 93 w 104"/>
                <a:gd name="T93" fmla="*/ 60 h 73"/>
                <a:gd name="T94" fmla="*/ 92 w 104"/>
                <a:gd name="T95" fmla="*/ 59 h 73"/>
                <a:gd name="T96" fmla="*/ 90 w 104"/>
                <a:gd name="T97" fmla="*/ 52 h 73"/>
                <a:gd name="T98" fmla="*/ 92 w 104"/>
                <a:gd name="T99" fmla="*/ 44 h 73"/>
                <a:gd name="T100" fmla="*/ 98 w 104"/>
                <a:gd name="T101" fmla="*/ 46 h 73"/>
                <a:gd name="T102" fmla="*/ 98 w 104"/>
                <a:gd name="T103" fmla="*/ 37 h 73"/>
                <a:gd name="T104" fmla="*/ 91 w 104"/>
                <a:gd name="T105" fmla="*/ 31 h 73"/>
                <a:gd name="T106" fmla="*/ 86 w 104"/>
                <a:gd name="T107" fmla="*/ 24 h 73"/>
                <a:gd name="T108" fmla="*/ 84 w 104"/>
                <a:gd name="T109" fmla="*/ 15 h 73"/>
                <a:gd name="T110" fmla="*/ 84 w 104"/>
                <a:gd name="T111" fmla="*/ 12 h 73"/>
                <a:gd name="T112" fmla="*/ 84 w 104"/>
                <a:gd name="T113" fmla="*/ 11 h 73"/>
                <a:gd name="T114" fmla="*/ 83 w 104"/>
                <a:gd name="T115" fmla="*/ 8 h 73"/>
                <a:gd name="T116" fmla="*/ 74 w 104"/>
                <a:gd name="T117" fmla="*/ 5 h 73"/>
                <a:gd name="T118" fmla="*/ 70 w 104"/>
                <a:gd name="T119" fmla="*/ 6 h 73"/>
                <a:gd name="T120" fmla="*/ 62 w 104"/>
                <a:gd name="T121" fmla="*/ 2 h 73"/>
                <a:gd name="T122" fmla="*/ 55 w 104"/>
                <a:gd name="T1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73">
                  <a:moveTo>
                    <a:pt x="55" y="0"/>
                  </a:moveTo>
                  <a:cubicBezTo>
                    <a:pt x="55" y="0"/>
                    <a:pt x="54" y="0"/>
                    <a:pt x="54" y="0"/>
                  </a:cubicBezTo>
                  <a:cubicBezTo>
                    <a:pt x="54" y="0"/>
                    <a:pt x="54" y="0"/>
                    <a:pt x="54" y="0"/>
                  </a:cubicBezTo>
                  <a:cubicBezTo>
                    <a:pt x="53" y="1"/>
                    <a:pt x="53" y="1"/>
                    <a:pt x="53" y="1"/>
                  </a:cubicBezTo>
                  <a:cubicBezTo>
                    <a:pt x="52" y="1"/>
                    <a:pt x="52" y="2"/>
                    <a:pt x="51" y="3"/>
                  </a:cubicBezTo>
                  <a:cubicBezTo>
                    <a:pt x="51" y="4"/>
                    <a:pt x="50" y="5"/>
                    <a:pt x="48" y="5"/>
                  </a:cubicBezTo>
                  <a:cubicBezTo>
                    <a:pt x="47" y="5"/>
                    <a:pt x="46" y="5"/>
                    <a:pt x="46" y="5"/>
                  </a:cubicBezTo>
                  <a:cubicBezTo>
                    <a:pt x="45" y="5"/>
                    <a:pt x="45" y="5"/>
                    <a:pt x="44" y="5"/>
                  </a:cubicBezTo>
                  <a:cubicBezTo>
                    <a:pt x="43" y="5"/>
                    <a:pt x="41" y="5"/>
                    <a:pt x="41" y="6"/>
                  </a:cubicBezTo>
                  <a:cubicBezTo>
                    <a:pt x="40" y="7"/>
                    <a:pt x="39" y="7"/>
                    <a:pt x="39" y="8"/>
                  </a:cubicBezTo>
                  <a:cubicBezTo>
                    <a:pt x="39" y="8"/>
                    <a:pt x="39" y="8"/>
                    <a:pt x="39" y="8"/>
                  </a:cubicBezTo>
                  <a:cubicBezTo>
                    <a:pt x="38" y="9"/>
                    <a:pt x="38" y="10"/>
                    <a:pt x="38" y="11"/>
                  </a:cubicBezTo>
                  <a:cubicBezTo>
                    <a:pt x="38" y="12"/>
                    <a:pt x="38" y="13"/>
                    <a:pt x="38" y="13"/>
                  </a:cubicBezTo>
                  <a:cubicBezTo>
                    <a:pt x="38" y="14"/>
                    <a:pt x="38" y="14"/>
                    <a:pt x="38" y="15"/>
                  </a:cubicBezTo>
                  <a:cubicBezTo>
                    <a:pt x="38" y="15"/>
                    <a:pt x="38" y="15"/>
                    <a:pt x="37" y="16"/>
                  </a:cubicBezTo>
                  <a:cubicBezTo>
                    <a:pt x="37" y="16"/>
                    <a:pt x="37" y="17"/>
                    <a:pt x="36" y="17"/>
                  </a:cubicBezTo>
                  <a:cubicBezTo>
                    <a:pt x="35" y="17"/>
                    <a:pt x="35" y="17"/>
                    <a:pt x="35" y="17"/>
                  </a:cubicBezTo>
                  <a:cubicBezTo>
                    <a:pt x="34" y="18"/>
                    <a:pt x="34" y="19"/>
                    <a:pt x="32" y="19"/>
                  </a:cubicBezTo>
                  <a:cubicBezTo>
                    <a:pt x="30" y="20"/>
                    <a:pt x="27" y="23"/>
                    <a:pt x="27" y="24"/>
                  </a:cubicBezTo>
                  <a:cubicBezTo>
                    <a:pt x="27" y="24"/>
                    <a:pt x="27" y="25"/>
                    <a:pt x="27" y="25"/>
                  </a:cubicBezTo>
                  <a:cubicBezTo>
                    <a:pt x="27" y="28"/>
                    <a:pt x="26" y="30"/>
                    <a:pt x="25" y="30"/>
                  </a:cubicBezTo>
                  <a:cubicBezTo>
                    <a:pt x="23" y="30"/>
                    <a:pt x="19" y="31"/>
                    <a:pt x="18" y="32"/>
                  </a:cubicBezTo>
                  <a:cubicBezTo>
                    <a:pt x="17" y="34"/>
                    <a:pt x="15" y="35"/>
                    <a:pt x="13" y="35"/>
                  </a:cubicBezTo>
                  <a:cubicBezTo>
                    <a:pt x="12" y="35"/>
                    <a:pt x="12" y="35"/>
                    <a:pt x="11" y="35"/>
                  </a:cubicBezTo>
                  <a:cubicBezTo>
                    <a:pt x="11" y="35"/>
                    <a:pt x="11" y="35"/>
                    <a:pt x="11" y="35"/>
                  </a:cubicBezTo>
                  <a:cubicBezTo>
                    <a:pt x="11" y="35"/>
                    <a:pt x="11" y="35"/>
                    <a:pt x="11" y="35"/>
                  </a:cubicBezTo>
                  <a:cubicBezTo>
                    <a:pt x="11" y="35"/>
                    <a:pt x="11" y="35"/>
                    <a:pt x="11" y="35"/>
                  </a:cubicBezTo>
                  <a:cubicBezTo>
                    <a:pt x="11" y="35"/>
                    <a:pt x="10" y="35"/>
                    <a:pt x="10" y="35"/>
                  </a:cubicBezTo>
                  <a:cubicBezTo>
                    <a:pt x="10" y="35"/>
                    <a:pt x="10" y="35"/>
                    <a:pt x="10" y="35"/>
                  </a:cubicBezTo>
                  <a:cubicBezTo>
                    <a:pt x="10" y="35"/>
                    <a:pt x="10" y="35"/>
                    <a:pt x="10" y="35"/>
                  </a:cubicBezTo>
                  <a:cubicBezTo>
                    <a:pt x="10" y="35"/>
                    <a:pt x="9" y="35"/>
                    <a:pt x="9" y="35"/>
                  </a:cubicBezTo>
                  <a:cubicBezTo>
                    <a:pt x="9" y="35"/>
                    <a:pt x="9" y="35"/>
                    <a:pt x="9" y="35"/>
                  </a:cubicBezTo>
                  <a:cubicBezTo>
                    <a:pt x="9" y="35"/>
                    <a:pt x="9" y="35"/>
                    <a:pt x="8" y="35"/>
                  </a:cubicBezTo>
                  <a:cubicBezTo>
                    <a:pt x="8" y="35"/>
                    <a:pt x="8" y="35"/>
                    <a:pt x="8" y="35"/>
                  </a:cubicBezTo>
                  <a:cubicBezTo>
                    <a:pt x="8" y="35"/>
                    <a:pt x="7" y="35"/>
                    <a:pt x="7" y="35"/>
                  </a:cubicBezTo>
                  <a:cubicBezTo>
                    <a:pt x="7" y="35"/>
                    <a:pt x="7" y="35"/>
                    <a:pt x="6" y="35"/>
                  </a:cubicBezTo>
                  <a:cubicBezTo>
                    <a:pt x="6" y="35"/>
                    <a:pt x="6" y="35"/>
                    <a:pt x="6" y="35"/>
                  </a:cubicBezTo>
                  <a:cubicBezTo>
                    <a:pt x="5" y="35"/>
                    <a:pt x="5" y="35"/>
                    <a:pt x="5" y="35"/>
                  </a:cubicBezTo>
                  <a:cubicBezTo>
                    <a:pt x="5" y="35"/>
                    <a:pt x="4" y="35"/>
                    <a:pt x="4" y="35"/>
                  </a:cubicBezTo>
                  <a:cubicBezTo>
                    <a:pt x="4" y="35"/>
                    <a:pt x="4" y="35"/>
                    <a:pt x="4" y="35"/>
                  </a:cubicBezTo>
                  <a:cubicBezTo>
                    <a:pt x="3" y="38"/>
                    <a:pt x="4" y="40"/>
                    <a:pt x="5" y="42"/>
                  </a:cubicBezTo>
                  <a:cubicBezTo>
                    <a:pt x="5" y="42"/>
                    <a:pt x="5" y="42"/>
                    <a:pt x="6" y="42"/>
                  </a:cubicBezTo>
                  <a:cubicBezTo>
                    <a:pt x="7" y="44"/>
                    <a:pt x="8" y="48"/>
                    <a:pt x="8" y="51"/>
                  </a:cubicBezTo>
                  <a:cubicBezTo>
                    <a:pt x="7" y="53"/>
                    <a:pt x="7" y="53"/>
                    <a:pt x="6" y="54"/>
                  </a:cubicBezTo>
                  <a:cubicBezTo>
                    <a:pt x="3" y="55"/>
                    <a:pt x="0" y="58"/>
                    <a:pt x="0" y="59"/>
                  </a:cubicBezTo>
                  <a:cubicBezTo>
                    <a:pt x="0" y="59"/>
                    <a:pt x="1" y="60"/>
                    <a:pt x="1" y="60"/>
                  </a:cubicBezTo>
                  <a:cubicBezTo>
                    <a:pt x="3" y="61"/>
                    <a:pt x="4" y="63"/>
                    <a:pt x="4" y="65"/>
                  </a:cubicBezTo>
                  <a:cubicBezTo>
                    <a:pt x="4" y="65"/>
                    <a:pt x="4" y="65"/>
                    <a:pt x="4" y="66"/>
                  </a:cubicBezTo>
                  <a:cubicBezTo>
                    <a:pt x="3" y="66"/>
                    <a:pt x="3" y="66"/>
                    <a:pt x="3" y="67"/>
                  </a:cubicBezTo>
                  <a:cubicBezTo>
                    <a:pt x="3" y="67"/>
                    <a:pt x="3" y="67"/>
                    <a:pt x="3" y="67"/>
                  </a:cubicBezTo>
                  <a:cubicBezTo>
                    <a:pt x="3" y="68"/>
                    <a:pt x="3" y="69"/>
                    <a:pt x="3" y="70"/>
                  </a:cubicBezTo>
                  <a:cubicBezTo>
                    <a:pt x="4" y="70"/>
                    <a:pt x="4" y="70"/>
                    <a:pt x="4" y="70"/>
                  </a:cubicBezTo>
                  <a:cubicBezTo>
                    <a:pt x="4" y="70"/>
                    <a:pt x="4" y="70"/>
                    <a:pt x="5" y="70"/>
                  </a:cubicBezTo>
                  <a:cubicBezTo>
                    <a:pt x="5" y="70"/>
                    <a:pt x="5" y="70"/>
                    <a:pt x="5" y="70"/>
                  </a:cubicBezTo>
                  <a:cubicBezTo>
                    <a:pt x="6" y="70"/>
                    <a:pt x="6" y="70"/>
                    <a:pt x="6" y="70"/>
                  </a:cubicBezTo>
                  <a:cubicBezTo>
                    <a:pt x="6" y="70"/>
                    <a:pt x="6" y="69"/>
                    <a:pt x="6" y="69"/>
                  </a:cubicBezTo>
                  <a:cubicBezTo>
                    <a:pt x="7" y="69"/>
                    <a:pt x="7" y="69"/>
                    <a:pt x="7" y="69"/>
                  </a:cubicBezTo>
                  <a:cubicBezTo>
                    <a:pt x="7" y="69"/>
                    <a:pt x="8" y="69"/>
                    <a:pt x="8" y="68"/>
                  </a:cubicBezTo>
                  <a:cubicBezTo>
                    <a:pt x="8" y="68"/>
                    <a:pt x="9" y="68"/>
                    <a:pt x="9" y="67"/>
                  </a:cubicBezTo>
                  <a:cubicBezTo>
                    <a:pt x="10" y="66"/>
                    <a:pt x="12" y="64"/>
                    <a:pt x="16" y="64"/>
                  </a:cubicBezTo>
                  <a:cubicBezTo>
                    <a:pt x="28" y="64"/>
                    <a:pt x="34" y="65"/>
                    <a:pt x="36" y="67"/>
                  </a:cubicBezTo>
                  <a:cubicBezTo>
                    <a:pt x="37" y="67"/>
                    <a:pt x="38" y="67"/>
                    <a:pt x="39" y="67"/>
                  </a:cubicBezTo>
                  <a:cubicBezTo>
                    <a:pt x="40" y="67"/>
                    <a:pt x="40" y="67"/>
                    <a:pt x="41" y="67"/>
                  </a:cubicBezTo>
                  <a:cubicBezTo>
                    <a:pt x="41" y="67"/>
                    <a:pt x="42" y="67"/>
                    <a:pt x="42" y="67"/>
                  </a:cubicBezTo>
                  <a:cubicBezTo>
                    <a:pt x="43" y="67"/>
                    <a:pt x="45" y="67"/>
                    <a:pt x="46" y="68"/>
                  </a:cubicBezTo>
                  <a:cubicBezTo>
                    <a:pt x="48" y="69"/>
                    <a:pt x="51" y="70"/>
                    <a:pt x="52" y="70"/>
                  </a:cubicBezTo>
                  <a:cubicBezTo>
                    <a:pt x="52" y="70"/>
                    <a:pt x="52" y="70"/>
                    <a:pt x="52" y="70"/>
                  </a:cubicBezTo>
                  <a:cubicBezTo>
                    <a:pt x="52" y="69"/>
                    <a:pt x="53" y="68"/>
                    <a:pt x="54" y="68"/>
                  </a:cubicBezTo>
                  <a:cubicBezTo>
                    <a:pt x="54" y="68"/>
                    <a:pt x="55" y="69"/>
                    <a:pt x="56" y="69"/>
                  </a:cubicBezTo>
                  <a:cubicBezTo>
                    <a:pt x="57" y="70"/>
                    <a:pt x="59" y="70"/>
                    <a:pt x="60" y="70"/>
                  </a:cubicBezTo>
                  <a:cubicBezTo>
                    <a:pt x="61" y="69"/>
                    <a:pt x="61" y="69"/>
                    <a:pt x="62" y="69"/>
                  </a:cubicBezTo>
                  <a:cubicBezTo>
                    <a:pt x="63" y="69"/>
                    <a:pt x="65" y="70"/>
                    <a:pt x="66" y="71"/>
                  </a:cubicBezTo>
                  <a:cubicBezTo>
                    <a:pt x="66" y="71"/>
                    <a:pt x="67" y="72"/>
                    <a:pt x="67" y="72"/>
                  </a:cubicBezTo>
                  <a:cubicBezTo>
                    <a:pt x="69" y="71"/>
                    <a:pt x="71" y="71"/>
                    <a:pt x="72" y="71"/>
                  </a:cubicBezTo>
                  <a:cubicBezTo>
                    <a:pt x="74" y="71"/>
                    <a:pt x="77" y="71"/>
                    <a:pt x="79" y="73"/>
                  </a:cubicBezTo>
                  <a:cubicBezTo>
                    <a:pt x="79" y="72"/>
                    <a:pt x="79" y="71"/>
                    <a:pt x="79" y="70"/>
                  </a:cubicBezTo>
                  <a:cubicBezTo>
                    <a:pt x="79" y="68"/>
                    <a:pt x="84" y="63"/>
                    <a:pt x="86" y="62"/>
                  </a:cubicBezTo>
                  <a:cubicBezTo>
                    <a:pt x="87" y="62"/>
                    <a:pt x="87" y="62"/>
                    <a:pt x="87" y="62"/>
                  </a:cubicBezTo>
                  <a:cubicBezTo>
                    <a:pt x="87" y="62"/>
                    <a:pt x="87" y="62"/>
                    <a:pt x="87" y="62"/>
                  </a:cubicBezTo>
                  <a:cubicBezTo>
                    <a:pt x="87" y="62"/>
                    <a:pt x="87" y="62"/>
                    <a:pt x="87" y="62"/>
                  </a:cubicBezTo>
                  <a:cubicBezTo>
                    <a:pt x="87" y="62"/>
                    <a:pt x="87" y="62"/>
                    <a:pt x="87" y="61"/>
                  </a:cubicBezTo>
                  <a:cubicBezTo>
                    <a:pt x="87" y="61"/>
                    <a:pt x="87" y="61"/>
                    <a:pt x="88" y="61"/>
                  </a:cubicBezTo>
                  <a:cubicBezTo>
                    <a:pt x="88" y="61"/>
                    <a:pt x="88" y="61"/>
                    <a:pt x="88" y="61"/>
                  </a:cubicBezTo>
                  <a:cubicBezTo>
                    <a:pt x="88" y="61"/>
                    <a:pt x="88" y="61"/>
                    <a:pt x="88" y="61"/>
                  </a:cubicBezTo>
                  <a:cubicBezTo>
                    <a:pt x="88" y="61"/>
                    <a:pt x="88" y="61"/>
                    <a:pt x="89" y="61"/>
                  </a:cubicBezTo>
                  <a:cubicBezTo>
                    <a:pt x="89" y="61"/>
                    <a:pt x="89" y="61"/>
                    <a:pt x="89" y="61"/>
                  </a:cubicBezTo>
                  <a:cubicBezTo>
                    <a:pt x="89" y="61"/>
                    <a:pt x="89" y="61"/>
                    <a:pt x="90" y="61"/>
                  </a:cubicBezTo>
                  <a:cubicBezTo>
                    <a:pt x="90" y="61"/>
                    <a:pt x="90" y="61"/>
                    <a:pt x="90" y="61"/>
                  </a:cubicBezTo>
                  <a:cubicBezTo>
                    <a:pt x="90" y="61"/>
                    <a:pt x="90" y="61"/>
                    <a:pt x="91" y="61"/>
                  </a:cubicBezTo>
                  <a:cubicBezTo>
                    <a:pt x="91" y="61"/>
                    <a:pt x="91" y="61"/>
                    <a:pt x="91" y="61"/>
                  </a:cubicBezTo>
                  <a:cubicBezTo>
                    <a:pt x="91" y="61"/>
                    <a:pt x="92" y="61"/>
                    <a:pt x="92" y="61"/>
                  </a:cubicBezTo>
                  <a:cubicBezTo>
                    <a:pt x="92" y="61"/>
                    <a:pt x="92" y="61"/>
                    <a:pt x="93" y="61"/>
                  </a:cubicBezTo>
                  <a:cubicBezTo>
                    <a:pt x="93" y="61"/>
                    <a:pt x="93" y="61"/>
                    <a:pt x="93" y="61"/>
                  </a:cubicBezTo>
                  <a:cubicBezTo>
                    <a:pt x="93" y="60"/>
                    <a:pt x="93" y="60"/>
                    <a:pt x="93" y="60"/>
                  </a:cubicBezTo>
                  <a:cubicBezTo>
                    <a:pt x="93" y="60"/>
                    <a:pt x="92" y="60"/>
                    <a:pt x="92" y="59"/>
                  </a:cubicBezTo>
                  <a:cubicBezTo>
                    <a:pt x="92" y="59"/>
                    <a:pt x="92" y="59"/>
                    <a:pt x="92" y="59"/>
                  </a:cubicBezTo>
                  <a:cubicBezTo>
                    <a:pt x="92" y="58"/>
                    <a:pt x="92" y="57"/>
                    <a:pt x="92" y="57"/>
                  </a:cubicBezTo>
                  <a:cubicBezTo>
                    <a:pt x="91" y="55"/>
                    <a:pt x="91" y="53"/>
                    <a:pt x="90" y="52"/>
                  </a:cubicBezTo>
                  <a:cubicBezTo>
                    <a:pt x="89" y="49"/>
                    <a:pt x="89" y="47"/>
                    <a:pt x="90" y="45"/>
                  </a:cubicBezTo>
                  <a:cubicBezTo>
                    <a:pt x="90" y="45"/>
                    <a:pt x="91" y="44"/>
                    <a:pt x="92" y="44"/>
                  </a:cubicBezTo>
                  <a:cubicBezTo>
                    <a:pt x="93" y="44"/>
                    <a:pt x="94" y="45"/>
                    <a:pt x="95" y="45"/>
                  </a:cubicBezTo>
                  <a:cubicBezTo>
                    <a:pt x="96" y="46"/>
                    <a:pt x="98" y="46"/>
                    <a:pt x="98" y="46"/>
                  </a:cubicBezTo>
                  <a:cubicBezTo>
                    <a:pt x="103" y="44"/>
                    <a:pt x="104" y="42"/>
                    <a:pt x="104" y="42"/>
                  </a:cubicBezTo>
                  <a:cubicBezTo>
                    <a:pt x="103" y="40"/>
                    <a:pt x="100" y="38"/>
                    <a:pt x="98" y="37"/>
                  </a:cubicBezTo>
                  <a:cubicBezTo>
                    <a:pt x="97" y="37"/>
                    <a:pt x="96" y="36"/>
                    <a:pt x="95" y="34"/>
                  </a:cubicBezTo>
                  <a:cubicBezTo>
                    <a:pt x="94" y="33"/>
                    <a:pt x="93" y="31"/>
                    <a:pt x="91" y="31"/>
                  </a:cubicBezTo>
                  <a:cubicBezTo>
                    <a:pt x="89" y="30"/>
                    <a:pt x="89" y="28"/>
                    <a:pt x="88" y="27"/>
                  </a:cubicBezTo>
                  <a:cubicBezTo>
                    <a:pt x="87" y="25"/>
                    <a:pt x="87" y="24"/>
                    <a:pt x="86" y="24"/>
                  </a:cubicBezTo>
                  <a:cubicBezTo>
                    <a:pt x="84" y="22"/>
                    <a:pt x="84" y="20"/>
                    <a:pt x="84" y="17"/>
                  </a:cubicBezTo>
                  <a:cubicBezTo>
                    <a:pt x="84" y="17"/>
                    <a:pt x="84" y="16"/>
                    <a:pt x="84" y="15"/>
                  </a:cubicBezTo>
                  <a:cubicBezTo>
                    <a:pt x="84" y="14"/>
                    <a:pt x="84" y="13"/>
                    <a:pt x="84" y="12"/>
                  </a:cubicBezTo>
                  <a:cubicBezTo>
                    <a:pt x="84" y="12"/>
                    <a:pt x="84" y="12"/>
                    <a:pt x="84" y="12"/>
                  </a:cubicBezTo>
                  <a:cubicBezTo>
                    <a:pt x="84" y="12"/>
                    <a:pt x="84" y="12"/>
                    <a:pt x="84" y="12"/>
                  </a:cubicBezTo>
                  <a:cubicBezTo>
                    <a:pt x="84" y="12"/>
                    <a:pt x="84" y="11"/>
                    <a:pt x="84" y="11"/>
                  </a:cubicBezTo>
                  <a:cubicBezTo>
                    <a:pt x="84" y="10"/>
                    <a:pt x="84" y="8"/>
                    <a:pt x="84" y="8"/>
                  </a:cubicBezTo>
                  <a:cubicBezTo>
                    <a:pt x="83" y="8"/>
                    <a:pt x="83" y="8"/>
                    <a:pt x="83" y="8"/>
                  </a:cubicBezTo>
                  <a:cubicBezTo>
                    <a:pt x="82" y="7"/>
                    <a:pt x="78" y="5"/>
                    <a:pt x="75" y="5"/>
                  </a:cubicBezTo>
                  <a:cubicBezTo>
                    <a:pt x="75" y="5"/>
                    <a:pt x="74" y="5"/>
                    <a:pt x="74" y="5"/>
                  </a:cubicBezTo>
                  <a:cubicBezTo>
                    <a:pt x="74" y="5"/>
                    <a:pt x="74" y="5"/>
                    <a:pt x="74" y="5"/>
                  </a:cubicBezTo>
                  <a:cubicBezTo>
                    <a:pt x="72" y="6"/>
                    <a:pt x="71" y="6"/>
                    <a:pt x="70" y="6"/>
                  </a:cubicBezTo>
                  <a:cubicBezTo>
                    <a:pt x="69" y="6"/>
                    <a:pt x="68" y="6"/>
                    <a:pt x="67" y="5"/>
                  </a:cubicBezTo>
                  <a:cubicBezTo>
                    <a:pt x="66" y="2"/>
                    <a:pt x="64" y="2"/>
                    <a:pt x="62" y="2"/>
                  </a:cubicBezTo>
                  <a:cubicBezTo>
                    <a:pt x="62" y="2"/>
                    <a:pt x="61" y="3"/>
                    <a:pt x="60" y="3"/>
                  </a:cubicBezTo>
                  <a:cubicBezTo>
                    <a:pt x="58" y="3"/>
                    <a:pt x="57" y="1"/>
                    <a:pt x="55" y="0"/>
                  </a:cubicBezTo>
                  <a:cubicBezTo>
                    <a:pt x="55" y="0"/>
                    <a:pt x="55" y="0"/>
                    <a:pt x="5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 name="Freeform 236">
              <a:extLst>
                <a:ext uri="{FF2B5EF4-FFF2-40B4-BE49-F238E27FC236}">
                  <a16:creationId xmlns:a16="http://schemas.microsoft.com/office/drawing/2014/main" id="{E86DB4C9-EC15-4628-AC10-E9E3EA130E54}"/>
                </a:ext>
              </a:extLst>
            </p:cNvPr>
            <p:cNvSpPr>
              <a:spLocks/>
            </p:cNvSpPr>
            <p:nvPr/>
          </p:nvSpPr>
          <p:spPr bwMode="auto">
            <a:xfrm>
              <a:off x="4584655" y="5846113"/>
              <a:ext cx="26457" cy="18364"/>
            </a:xfrm>
            <a:custGeom>
              <a:avLst/>
              <a:gdLst>
                <a:gd name="T0" fmla="*/ 46 w 51"/>
                <a:gd name="T1" fmla="*/ 11 h 32"/>
                <a:gd name="T2" fmla="*/ 48 w 51"/>
                <a:gd name="T3" fmla="*/ 8 h 32"/>
                <a:gd name="T4" fmla="*/ 50 w 51"/>
                <a:gd name="T5" fmla="*/ 5 h 32"/>
                <a:gd name="T6" fmla="*/ 51 w 51"/>
                <a:gd name="T7" fmla="*/ 4 h 32"/>
                <a:gd name="T8" fmla="*/ 51 w 51"/>
                <a:gd name="T9" fmla="*/ 4 h 32"/>
                <a:gd name="T10" fmla="*/ 51 w 51"/>
                <a:gd name="T11" fmla="*/ 4 h 32"/>
                <a:gd name="T12" fmla="*/ 51 w 51"/>
                <a:gd name="T13" fmla="*/ 3 h 32"/>
                <a:gd name="T14" fmla="*/ 51 w 51"/>
                <a:gd name="T15" fmla="*/ 3 h 32"/>
                <a:gd name="T16" fmla="*/ 51 w 51"/>
                <a:gd name="T17" fmla="*/ 2 h 32"/>
                <a:gd name="T18" fmla="*/ 51 w 51"/>
                <a:gd name="T19" fmla="*/ 2 h 32"/>
                <a:gd name="T20" fmla="*/ 49 w 51"/>
                <a:gd name="T21" fmla="*/ 3 h 32"/>
                <a:gd name="T22" fmla="*/ 39 w 51"/>
                <a:gd name="T23" fmla="*/ 2 h 32"/>
                <a:gd name="T24" fmla="*/ 28 w 51"/>
                <a:gd name="T25" fmla="*/ 1 h 32"/>
                <a:gd name="T26" fmla="*/ 21 w 51"/>
                <a:gd name="T27" fmla="*/ 2 h 32"/>
                <a:gd name="T28" fmla="*/ 7 w 51"/>
                <a:gd name="T29" fmla="*/ 5 h 32"/>
                <a:gd name="T30" fmla="*/ 3 w 51"/>
                <a:gd name="T31" fmla="*/ 7 h 32"/>
                <a:gd name="T32" fmla="*/ 0 w 51"/>
                <a:gd name="T33" fmla="*/ 9 h 32"/>
                <a:gd name="T34" fmla="*/ 1 w 51"/>
                <a:gd name="T35" fmla="*/ 10 h 32"/>
                <a:gd name="T36" fmla="*/ 2 w 51"/>
                <a:gd name="T37" fmla="*/ 14 h 32"/>
                <a:gd name="T38" fmla="*/ 3 w 51"/>
                <a:gd name="T39" fmla="*/ 17 h 32"/>
                <a:gd name="T40" fmla="*/ 9 w 51"/>
                <a:gd name="T41" fmla="*/ 20 h 32"/>
                <a:gd name="T42" fmla="*/ 14 w 51"/>
                <a:gd name="T43" fmla="*/ 22 h 32"/>
                <a:gd name="T44" fmla="*/ 13 w 51"/>
                <a:gd name="T45" fmla="*/ 25 h 32"/>
                <a:gd name="T46" fmla="*/ 14 w 51"/>
                <a:gd name="T47" fmla="*/ 25 h 32"/>
                <a:gd name="T48" fmla="*/ 14 w 51"/>
                <a:gd name="T49" fmla="*/ 25 h 32"/>
                <a:gd name="T50" fmla="*/ 16 w 51"/>
                <a:gd name="T51" fmla="*/ 25 h 32"/>
                <a:gd name="T52" fmla="*/ 17 w 51"/>
                <a:gd name="T53" fmla="*/ 25 h 32"/>
                <a:gd name="T54" fmla="*/ 18 w 51"/>
                <a:gd name="T55" fmla="*/ 25 h 32"/>
                <a:gd name="T56" fmla="*/ 19 w 51"/>
                <a:gd name="T57" fmla="*/ 25 h 32"/>
                <a:gd name="T58" fmla="*/ 20 w 51"/>
                <a:gd name="T59" fmla="*/ 24 h 32"/>
                <a:gd name="T60" fmla="*/ 24 w 51"/>
                <a:gd name="T61" fmla="*/ 25 h 32"/>
                <a:gd name="T62" fmla="*/ 24 w 51"/>
                <a:gd name="T63" fmla="*/ 25 h 32"/>
                <a:gd name="T64" fmla="*/ 33 w 51"/>
                <a:gd name="T65" fmla="*/ 31 h 32"/>
                <a:gd name="T66" fmla="*/ 34 w 51"/>
                <a:gd name="T67" fmla="*/ 32 h 32"/>
                <a:gd name="T68" fmla="*/ 36 w 51"/>
                <a:gd name="T69" fmla="*/ 31 h 32"/>
                <a:gd name="T70" fmla="*/ 38 w 51"/>
                <a:gd name="T71" fmla="*/ 31 h 32"/>
                <a:gd name="T72" fmla="*/ 39 w 51"/>
                <a:gd name="T73" fmla="*/ 32 h 32"/>
                <a:gd name="T74" fmla="*/ 40 w 51"/>
                <a:gd name="T75" fmla="*/ 32 h 32"/>
                <a:gd name="T76" fmla="*/ 41 w 51"/>
                <a:gd name="T77" fmla="*/ 32 h 32"/>
                <a:gd name="T78" fmla="*/ 43 w 51"/>
                <a:gd name="T79" fmla="*/ 32 h 32"/>
                <a:gd name="T80" fmla="*/ 43 w 51"/>
                <a:gd name="T81" fmla="*/ 32 h 32"/>
                <a:gd name="T82" fmla="*/ 44 w 51"/>
                <a:gd name="T83" fmla="*/ 32 h 32"/>
                <a:gd name="T84" fmla="*/ 44 w 51"/>
                <a:gd name="T85" fmla="*/ 32 h 32"/>
                <a:gd name="T86" fmla="*/ 44 w 51"/>
                <a:gd name="T87" fmla="*/ 32 h 32"/>
                <a:gd name="T88" fmla="*/ 44 w 51"/>
                <a:gd name="T89" fmla="*/ 31 h 32"/>
                <a:gd name="T90" fmla="*/ 44 w 51"/>
                <a:gd name="T91" fmla="*/ 30 h 32"/>
                <a:gd name="T92" fmla="*/ 45 w 51"/>
                <a:gd name="T93" fmla="*/ 29 h 32"/>
                <a:gd name="T94" fmla="*/ 47 w 51"/>
                <a:gd name="T95" fmla="*/ 28 h 32"/>
                <a:gd name="T96" fmla="*/ 48 w 51"/>
                <a:gd name="T97" fmla="*/ 28 h 32"/>
                <a:gd name="T98" fmla="*/ 48 w 51"/>
                <a:gd name="T99" fmla="*/ 27 h 32"/>
                <a:gd name="T100" fmla="*/ 48 w 51"/>
                <a:gd name="T101" fmla="*/ 26 h 32"/>
                <a:gd name="T102" fmla="*/ 45 w 51"/>
                <a:gd name="T103" fmla="*/ 20 h 32"/>
                <a:gd name="T104" fmla="*/ 45 w 51"/>
                <a:gd name="T105" fmla="*/ 17 h 32"/>
                <a:gd name="T106" fmla="*/ 45 w 51"/>
                <a:gd name="T107" fmla="*/ 16 h 32"/>
                <a:gd name="T108" fmla="*/ 45 w 51"/>
                <a:gd name="T109" fmla="*/ 14 h 32"/>
                <a:gd name="T110" fmla="*/ 46 w 51"/>
                <a:gd name="T111"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32">
                  <a:moveTo>
                    <a:pt x="46" y="11"/>
                  </a:moveTo>
                  <a:cubicBezTo>
                    <a:pt x="47" y="10"/>
                    <a:pt x="48" y="9"/>
                    <a:pt x="48" y="8"/>
                  </a:cubicBezTo>
                  <a:cubicBezTo>
                    <a:pt x="49" y="7"/>
                    <a:pt x="50" y="6"/>
                    <a:pt x="50" y="5"/>
                  </a:cubicBezTo>
                  <a:cubicBezTo>
                    <a:pt x="51" y="5"/>
                    <a:pt x="51" y="5"/>
                    <a:pt x="51" y="4"/>
                  </a:cubicBezTo>
                  <a:cubicBezTo>
                    <a:pt x="51" y="4"/>
                    <a:pt x="51" y="4"/>
                    <a:pt x="51" y="4"/>
                  </a:cubicBezTo>
                  <a:cubicBezTo>
                    <a:pt x="51" y="4"/>
                    <a:pt x="51" y="4"/>
                    <a:pt x="51" y="4"/>
                  </a:cubicBezTo>
                  <a:cubicBezTo>
                    <a:pt x="51" y="3"/>
                    <a:pt x="51" y="3"/>
                    <a:pt x="51" y="3"/>
                  </a:cubicBezTo>
                  <a:cubicBezTo>
                    <a:pt x="51" y="3"/>
                    <a:pt x="51" y="3"/>
                    <a:pt x="51" y="3"/>
                  </a:cubicBezTo>
                  <a:cubicBezTo>
                    <a:pt x="51" y="3"/>
                    <a:pt x="51" y="2"/>
                    <a:pt x="51" y="2"/>
                  </a:cubicBezTo>
                  <a:cubicBezTo>
                    <a:pt x="51" y="2"/>
                    <a:pt x="51" y="2"/>
                    <a:pt x="51" y="2"/>
                  </a:cubicBezTo>
                  <a:cubicBezTo>
                    <a:pt x="51" y="2"/>
                    <a:pt x="50" y="3"/>
                    <a:pt x="49" y="3"/>
                  </a:cubicBezTo>
                  <a:cubicBezTo>
                    <a:pt x="47" y="3"/>
                    <a:pt x="43" y="3"/>
                    <a:pt x="39" y="2"/>
                  </a:cubicBezTo>
                  <a:cubicBezTo>
                    <a:pt x="35" y="1"/>
                    <a:pt x="31" y="0"/>
                    <a:pt x="28" y="1"/>
                  </a:cubicBezTo>
                  <a:cubicBezTo>
                    <a:pt x="26" y="1"/>
                    <a:pt x="24" y="1"/>
                    <a:pt x="21" y="2"/>
                  </a:cubicBezTo>
                  <a:cubicBezTo>
                    <a:pt x="16" y="2"/>
                    <a:pt x="9" y="3"/>
                    <a:pt x="7" y="5"/>
                  </a:cubicBezTo>
                  <a:cubicBezTo>
                    <a:pt x="6" y="6"/>
                    <a:pt x="4" y="7"/>
                    <a:pt x="3" y="7"/>
                  </a:cubicBezTo>
                  <a:cubicBezTo>
                    <a:pt x="2" y="8"/>
                    <a:pt x="0" y="9"/>
                    <a:pt x="0" y="9"/>
                  </a:cubicBezTo>
                  <a:cubicBezTo>
                    <a:pt x="0" y="9"/>
                    <a:pt x="0" y="9"/>
                    <a:pt x="1" y="10"/>
                  </a:cubicBezTo>
                  <a:cubicBezTo>
                    <a:pt x="3" y="11"/>
                    <a:pt x="2" y="13"/>
                    <a:pt x="2" y="14"/>
                  </a:cubicBezTo>
                  <a:cubicBezTo>
                    <a:pt x="2" y="15"/>
                    <a:pt x="2" y="16"/>
                    <a:pt x="3" y="17"/>
                  </a:cubicBezTo>
                  <a:cubicBezTo>
                    <a:pt x="5" y="20"/>
                    <a:pt x="6" y="21"/>
                    <a:pt x="9" y="20"/>
                  </a:cubicBezTo>
                  <a:cubicBezTo>
                    <a:pt x="11" y="20"/>
                    <a:pt x="13" y="21"/>
                    <a:pt x="14" y="22"/>
                  </a:cubicBezTo>
                  <a:cubicBezTo>
                    <a:pt x="14" y="23"/>
                    <a:pt x="14" y="24"/>
                    <a:pt x="13" y="25"/>
                  </a:cubicBezTo>
                  <a:cubicBezTo>
                    <a:pt x="13" y="25"/>
                    <a:pt x="13" y="25"/>
                    <a:pt x="14" y="25"/>
                  </a:cubicBezTo>
                  <a:cubicBezTo>
                    <a:pt x="14" y="25"/>
                    <a:pt x="14" y="25"/>
                    <a:pt x="14" y="25"/>
                  </a:cubicBezTo>
                  <a:cubicBezTo>
                    <a:pt x="15" y="25"/>
                    <a:pt x="15" y="25"/>
                    <a:pt x="16" y="25"/>
                  </a:cubicBezTo>
                  <a:cubicBezTo>
                    <a:pt x="16" y="25"/>
                    <a:pt x="16" y="25"/>
                    <a:pt x="17" y="25"/>
                  </a:cubicBezTo>
                  <a:cubicBezTo>
                    <a:pt x="17" y="25"/>
                    <a:pt x="18" y="25"/>
                    <a:pt x="18" y="25"/>
                  </a:cubicBezTo>
                  <a:cubicBezTo>
                    <a:pt x="18" y="25"/>
                    <a:pt x="18" y="25"/>
                    <a:pt x="19" y="25"/>
                  </a:cubicBezTo>
                  <a:cubicBezTo>
                    <a:pt x="19" y="25"/>
                    <a:pt x="20" y="24"/>
                    <a:pt x="20" y="24"/>
                  </a:cubicBezTo>
                  <a:cubicBezTo>
                    <a:pt x="23" y="24"/>
                    <a:pt x="23" y="25"/>
                    <a:pt x="24" y="25"/>
                  </a:cubicBezTo>
                  <a:cubicBezTo>
                    <a:pt x="24" y="25"/>
                    <a:pt x="24" y="25"/>
                    <a:pt x="24" y="25"/>
                  </a:cubicBezTo>
                  <a:cubicBezTo>
                    <a:pt x="29" y="29"/>
                    <a:pt x="31" y="30"/>
                    <a:pt x="33" y="31"/>
                  </a:cubicBezTo>
                  <a:cubicBezTo>
                    <a:pt x="34" y="31"/>
                    <a:pt x="34" y="32"/>
                    <a:pt x="34" y="32"/>
                  </a:cubicBezTo>
                  <a:cubicBezTo>
                    <a:pt x="35" y="31"/>
                    <a:pt x="35" y="31"/>
                    <a:pt x="36" y="31"/>
                  </a:cubicBezTo>
                  <a:cubicBezTo>
                    <a:pt x="37" y="31"/>
                    <a:pt x="37" y="31"/>
                    <a:pt x="38" y="31"/>
                  </a:cubicBezTo>
                  <a:cubicBezTo>
                    <a:pt x="38" y="31"/>
                    <a:pt x="38" y="31"/>
                    <a:pt x="39" y="32"/>
                  </a:cubicBezTo>
                  <a:cubicBezTo>
                    <a:pt x="39" y="32"/>
                    <a:pt x="40" y="32"/>
                    <a:pt x="40" y="32"/>
                  </a:cubicBezTo>
                  <a:cubicBezTo>
                    <a:pt x="41" y="32"/>
                    <a:pt x="41" y="32"/>
                    <a:pt x="41" y="32"/>
                  </a:cubicBezTo>
                  <a:cubicBezTo>
                    <a:pt x="42" y="32"/>
                    <a:pt x="42" y="32"/>
                    <a:pt x="43" y="32"/>
                  </a:cubicBezTo>
                  <a:cubicBezTo>
                    <a:pt x="43" y="32"/>
                    <a:pt x="43" y="32"/>
                    <a:pt x="43" y="32"/>
                  </a:cubicBezTo>
                  <a:cubicBezTo>
                    <a:pt x="44" y="32"/>
                    <a:pt x="44" y="32"/>
                    <a:pt x="44" y="32"/>
                  </a:cubicBezTo>
                  <a:cubicBezTo>
                    <a:pt x="44" y="32"/>
                    <a:pt x="44" y="32"/>
                    <a:pt x="44" y="32"/>
                  </a:cubicBezTo>
                  <a:cubicBezTo>
                    <a:pt x="44" y="32"/>
                    <a:pt x="44" y="32"/>
                    <a:pt x="44" y="32"/>
                  </a:cubicBezTo>
                  <a:cubicBezTo>
                    <a:pt x="44" y="31"/>
                    <a:pt x="44" y="31"/>
                    <a:pt x="44" y="31"/>
                  </a:cubicBezTo>
                  <a:cubicBezTo>
                    <a:pt x="44" y="31"/>
                    <a:pt x="44" y="31"/>
                    <a:pt x="44" y="30"/>
                  </a:cubicBezTo>
                  <a:cubicBezTo>
                    <a:pt x="44" y="30"/>
                    <a:pt x="45" y="30"/>
                    <a:pt x="45" y="29"/>
                  </a:cubicBezTo>
                  <a:cubicBezTo>
                    <a:pt x="46" y="29"/>
                    <a:pt x="46" y="29"/>
                    <a:pt x="47" y="28"/>
                  </a:cubicBezTo>
                  <a:cubicBezTo>
                    <a:pt x="47" y="28"/>
                    <a:pt x="48" y="28"/>
                    <a:pt x="48" y="28"/>
                  </a:cubicBezTo>
                  <a:cubicBezTo>
                    <a:pt x="48" y="28"/>
                    <a:pt x="48" y="27"/>
                    <a:pt x="48" y="27"/>
                  </a:cubicBezTo>
                  <a:cubicBezTo>
                    <a:pt x="48" y="26"/>
                    <a:pt x="48" y="26"/>
                    <a:pt x="48" y="26"/>
                  </a:cubicBezTo>
                  <a:cubicBezTo>
                    <a:pt x="46" y="24"/>
                    <a:pt x="46" y="23"/>
                    <a:pt x="45" y="20"/>
                  </a:cubicBezTo>
                  <a:cubicBezTo>
                    <a:pt x="45" y="19"/>
                    <a:pt x="45" y="18"/>
                    <a:pt x="45" y="17"/>
                  </a:cubicBezTo>
                  <a:cubicBezTo>
                    <a:pt x="45" y="17"/>
                    <a:pt x="45" y="16"/>
                    <a:pt x="45" y="16"/>
                  </a:cubicBezTo>
                  <a:cubicBezTo>
                    <a:pt x="44" y="15"/>
                    <a:pt x="44" y="14"/>
                    <a:pt x="45" y="14"/>
                  </a:cubicBezTo>
                  <a:cubicBezTo>
                    <a:pt x="45" y="12"/>
                    <a:pt x="45" y="12"/>
                    <a:pt x="4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 name="Freeform 237">
              <a:extLst>
                <a:ext uri="{FF2B5EF4-FFF2-40B4-BE49-F238E27FC236}">
                  <a16:creationId xmlns:a16="http://schemas.microsoft.com/office/drawing/2014/main" id="{A3A7D92D-D25A-4628-8148-C90010C7CA08}"/>
                </a:ext>
              </a:extLst>
            </p:cNvPr>
            <p:cNvSpPr>
              <a:spLocks/>
            </p:cNvSpPr>
            <p:nvPr/>
          </p:nvSpPr>
          <p:spPr bwMode="auto">
            <a:xfrm>
              <a:off x="4571658" y="5734702"/>
              <a:ext cx="60186" cy="106689"/>
            </a:xfrm>
            <a:custGeom>
              <a:avLst/>
              <a:gdLst>
                <a:gd name="T0" fmla="*/ 91 w 116"/>
                <a:gd name="T1" fmla="*/ 9 h 185"/>
                <a:gd name="T2" fmla="*/ 76 w 116"/>
                <a:gd name="T3" fmla="*/ 0 h 185"/>
                <a:gd name="T4" fmla="*/ 65 w 116"/>
                <a:gd name="T5" fmla="*/ 3 h 185"/>
                <a:gd name="T6" fmla="*/ 54 w 116"/>
                <a:gd name="T7" fmla="*/ 11 h 185"/>
                <a:gd name="T8" fmla="*/ 50 w 116"/>
                <a:gd name="T9" fmla="*/ 22 h 185"/>
                <a:gd name="T10" fmla="*/ 46 w 116"/>
                <a:gd name="T11" fmla="*/ 28 h 185"/>
                <a:gd name="T12" fmla="*/ 41 w 116"/>
                <a:gd name="T13" fmla="*/ 28 h 185"/>
                <a:gd name="T14" fmla="*/ 40 w 116"/>
                <a:gd name="T15" fmla="*/ 26 h 185"/>
                <a:gd name="T16" fmla="*/ 32 w 116"/>
                <a:gd name="T17" fmla="*/ 25 h 185"/>
                <a:gd name="T18" fmla="*/ 18 w 116"/>
                <a:gd name="T19" fmla="*/ 25 h 185"/>
                <a:gd name="T20" fmla="*/ 4 w 116"/>
                <a:gd name="T21" fmla="*/ 16 h 185"/>
                <a:gd name="T22" fmla="*/ 2 w 116"/>
                <a:gd name="T23" fmla="*/ 18 h 185"/>
                <a:gd name="T24" fmla="*/ 0 w 116"/>
                <a:gd name="T25" fmla="*/ 20 h 185"/>
                <a:gd name="T26" fmla="*/ 11 w 116"/>
                <a:gd name="T27" fmla="*/ 29 h 185"/>
                <a:gd name="T28" fmla="*/ 28 w 116"/>
                <a:gd name="T29" fmla="*/ 42 h 185"/>
                <a:gd name="T30" fmla="*/ 31 w 116"/>
                <a:gd name="T31" fmla="*/ 59 h 185"/>
                <a:gd name="T32" fmla="*/ 30 w 116"/>
                <a:gd name="T33" fmla="*/ 71 h 185"/>
                <a:gd name="T34" fmla="*/ 33 w 116"/>
                <a:gd name="T35" fmla="*/ 77 h 185"/>
                <a:gd name="T36" fmla="*/ 34 w 116"/>
                <a:gd name="T37" fmla="*/ 80 h 185"/>
                <a:gd name="T38" fmla="*/ 41 w 116"/>
                <a:gd name="T39" fmla="*/ 83 h 185"/>
                <a:gd name="T40" fmla="*/ 47 w 116"/>
                <a:gd name="T41" fmla="*/ 94 h 185"/>
                <a:gd name="T42" fmla="*/ 44 w 116"/>
                <a:gd name="T43" fmla="*/ 99 h 185"/>
                <a:gd name="T44" fmla="*/ 24 w 116"/>
                <a:gd name="T45" fmla="*/ 117 h 185"/>
                <a:gd name="T46" fmla="*/ 14 w 116"/>
                <a:gd name="T47" fmla="*/ 128 h 185"/>
                <a:gd name="T48" fmla="*/ 2 w 116"/>
                <a:gd name="T49" fmla="*/ 137 h 185"/>
                <a:gd name="T50" fmla="*/ 4 w 116"/>
                <a:gd name="T51" fmla="*/ 148 h 185"/>
                <a:gd name="T52" fmla="*/ 6 w 116"/>
                <a:gd name="T53" fmla="*/ 164 h 185"/>
                <a:gd name="T54" fmla="*/ 12 w 116"/>
                <a:gd name="T55" fmla="*/ 178 h 185"/>
                <a:gd name="T56" fmla="*/ 19 w 116"/>
                <a:gd name="T57" fmla="*/ 182 h 185"/>
                <a:gd name="T58" fmla="*/ 31 w 116"/>
                <a:gd name="T59" fmla="*/ 185 h 185"/>
                <a:gd name="T60" fmla="*/ 76 w 116"/>
                <a:gd name="T61" fmla="*/ 175 h 185"/>
                <a:gd name="T62" fmla="*/ 98 w 116"/>
                <a:gd name="T63" fmla="*/ 155 h 185"/>
                <a:gd name="T64" fmla="*/ 112 w 116"/>
                <a:gd name="T65" fmla="*/ 131 h 185"/>
                <a:gd name="T66" fmla="*/ 101 w 116"/>
                <a:gd name="T67" fmla="*/ 116 h 185"/>
                <a:gd name="T68" fmla="*/ 99 w 116"/>
                <a:gd name="T69" fmla="*/ 108 h 185"/>
                <a:gd name="T70" fmla="*/ 100 w 116"/>
                <a:gd name="T71" fmla="*/ 102 h 185"/>
                <a:gd name="T72" fmla="*/ 96 w 116"/>
                <a:gd name="T73" fmla="*/ 95 h 185"/>
                <a:gd name="T74" fmla="*/ 96 w 116"/>
                <a:gd name="T75" fmla="*/ 85 h 185"/>
                <a:gd name="T76" fmla="*/ 101 w 116"/>
                <a:gd name="T77" fmla="*/ 83 h 185"/>
                <a:gd name="T78" fmla="*/ 89 w 116"/>
                <a:gd name="T79" fmla="*/ 63 h 185"/>
                <a:gd name="T80" fmla="*/ 89 w 116"/>
                <a:gd name="T81" fmla="*/ 59 h 185"/>
                <a:gd name="T82" fmla="*/ 91 w 116"/>
                <a:gd name="T83" fmla="*/ 40 h 185"/>
                <a:gd name="T84" fmla="*/ 83 w 116"/>
                <a:gd name="T85" fmla="*/ 33 h 185"/>
                <a:gd name="T86" fmla="*/ 84 w 116"/>
                <a:gd name="T87" fmla="*/ 21 h 185"/>
                <a:gd name="T88" fmla="*/ 88 w 116"/>
                <a:gd name="T89" fmla="*/ 19 h 185"/>
                <a:gd name="T90" fmla="*/ 91 w 116"/>
                <a:gd name="T91" fmla="*/ 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85">
                  <a:moveTo>
                    <a:pt x="91" y="15"/>
                  </a:moveTo>
                  <a:cubicBezTo>
                    <a:pt x="91" y="14"/>
                    <a:pt x="91" y="13"/>
                    <a:pt x="91" y="13"/>
                  </a:cubicBezTo>
                  <a:cubicBezTo>
                    <a:pt x="91" y="11"/>
                    <a:pt x="91" y="10"/>
                    <a:pt x="91" y="9"/>
                  </a:cubicBezTo>
                  <a:cubicBezTo>
                    <a:pt x="91" y="8"/>
                    <a:pt x="88" y="7"/>
                    <a:pt x="86" y="6"/>
                  </a:cubicBezTo>
                  <a:cubicBezTo>
                    <a:pt x="83" y="5"/>
                    <a:pt x="80" y="3"/>
                    <a:pt x="79" y="1"/>
                  </a:cubicBezTo>
                  <a:cubicBezTo>
                    <a:pt x="78" y="0"/>
                    <a:pt x="77" y="0"/>
                    <a:pt x="76" y="0"/>
                  </a:cubicBezTo>
                  <a:cubicBezTo>
                    <a:pt x="74" y="0"/>
                    <a:pt x="72" y="0"/>
                    <a:pt x="72" y="1"/>
                  </a:cubicBezTo>
                  <a:cubicBezTo>
                    <a:pt x="71" y="3"/>
                    <a:pt x="69" y="3"/>
                    <a:pt x="66" y="3"/>
                  </a:cubicBezTo>
                  <a:cubicBezTo>
                    <a:pt x="65" y="3"/>
                    <a:pt x="65" y="3"/>
                    <a:pt x="65" y="3"/>
                  </a:cubicBezTo>
                  <a:cubicBezTo>
                    <a:pt x="62" y="3"/>
                    <a:pt x="61" y="3"/>
                    <a:pt x="61" y="3"/>
                  </a:cubicBezTo>
                  <a:cubicBezTo>
                    <a:pt x="61" y="6"/>
                    <a:pt x="59" y="7"/>
                    <a:pt x="57" y="8"/>
                  </a:cubicBezTo>
                  <a:cubicBezTo>
                    <a:pt x="55" y="9"/>
                    <a:pt x="54" y="10"/>
                    <a:pt x="54" y="11"/>
                  </a:cubicBezTo>
                  <a:cubicBezTo>
                    <a:pt x="54" y="12"/>
                    <a:pt x="54" y="13"/>
                    <a:pt x="54" y="14"/>
                  </a:cubicBezTo>
                  <a:cubicBezTo>
                    <a:pt x="55" y="17"/>
                    <a:pt x="55" y="19"/>
                    <a:pt x="54" y="21"/>
                  </a:cubicBezTo>
                  <a:cubicBezTo>
                    <a:pt x="53" y="21"/>
                    <a:pt x="52" y="22"/>
                    <a:pt x="50" y="22"/>
                  </a:cubicBezTo>
                  <a:cubicBezTo>
                    <a:pt x="50" y="22"/>
                    <a:pt x="50" y="22"/>
                    <a:pt x="49" y="22"/>
                  </a:cubicBezTo>
                  <a:cubicBezTo>
                    <a:pt x="48" y="22"/>
                    <a:pt x="48" y="22"/>
                    <a:pt x="48" y="23"/>
                  </a:cubicBezTo>
                  <a:cubicBezTo>
                    <a:pt x="48" y="24"/>
                    <a:pt x="48" y="26"/>
                    <a:pt x="46" y="28"/>
                  </a:cubicBezTo>
                  <a:cubicBezTo>
                    <a:pt x="46" y="28"/>
                    <a:pt x="45" y="29"/>
                    <a:pt x="44" y="29"/>
                  </a:cubicBezTo>
                  <a:cubicBezTo>
                    <a:pt x="44" y="29"/>
                    <a:pt x="43" y="29"/>
                    <a:pt x="43" y="29"/>
                  </a:cubicBezTo>
                  <a:cubicBezTo>
                    <a:pt x="42" y="29"/>
                    <a:pt x="42" y="28"/>
                    <a:pt x="41" y="28"/>
                  </a:cubicBezTo>
                  <a:cubicBezTo>
                    <a:pt x="41" y="27"/>
                    <a:pt x="41" y="27"/>
                    <a:pt x="41" y="27"/>
                  </a:cubicBezTo>
                  <a:cubicBezTo>
                    <a:pt x="41" y="27"/>
                    <a:pt x="40" y="26"/>
                    <a:pt x="40" y="26"/>
                  </a:cubicBezTo>
                  <a:cubicBezTo>
                    <a:pt x="40" y="26"/>
                    <a:pt x="40" y="26"/>
                    <a:pt x="40" y="26"/>
                  </a:cubicBezTo>
                  <a:cubicBezTo>
                    <a:pt x="38" y="27"/>
                    <a:pt x="36" y="26"/>
                    <a:pt x="34" y="26"/>
                  </a:cubicBezTo>
                  <a:cubicBezTo>
                    <a:pt x="34" y="25"/>
                    <a:pt x="33" y="25"/>
                    <a:pt x="32" y="25"/>
                  </a:cubicBezTo>
                  <a:cubicBezTo>
                    <a:pt x="32" y="25"/>
                    <a:pt x="32" y="25"/>
                    <a:pt x="32" y="25"/>
                  </a:cubicBezTo>
                  <a:cubicBezTo>
                    <a:pt x="31" y="27"/>
                    <a:pt x="30" y="27"/>
                    <a:pt x="28" y="27"/>
                  </a:cubicBezTo>
                  <a:cubicBezTo>
                    <a:pt x="26" y="27"/>
                    <a:pt x="24" y="27"/>
                    <a:pt x="22" y="26"/>
                  </a:cubicBezTo>
                  <a:cubicBezTo>
                    <a:pt x="20" y="26"/>
                    <a:pt x="19" y="26"/>
                    <a:pt x="18" y="25"/>
                  </a:cubicBezTo>
                  <a:cubicBezTo>
                    <a:pt x="15" y="25"/>
                    <a:pt x="13" y="22"/>
                    <a:pt x="11" y="20"/>
                  </a:cubicBezTo>
                  <a:cubicBezTo>
                    <a:pt x="9" y="18"/>
                    <a:pt x="8" y="16"/>
                    <a:pt x="6" y="16"/>
                  </a:cubicBezTo>
                  <a:cubicBezTo>
                    <a:pt x="5" y="16"/>
                    <a:pt x="5" y="16"/>
                    <a:pt x="4" y="16"/>
                  </a:cubicBezTo>
                  <a:cubicBezTo>
                    <a:pt x="4" y="16"/>
                    <a:pt x="4" y="17"/>
                    <a:pt x="4" y="17"/>
                  </a:cubicBezTo>
                  <a:cubicBezTo>
                    <a:pt x="3" y="17"/>
                    <a:pt x="3" y="17"/>
                    <a:pt x="2" y="17"/>
                  </a:cubicBezTo>
                  <a:cubicBezTo>
                    <a:pt x="2" y="17"/>
                    <a:pt x="2" y="18"/>
                    <a:pt x="2" y="18"/>
                  </a:cubicBezTo>
                  <a:cubicBezTo>
                    <a:pt x="2" y="18"/>
                    <a:pt x="1" y="18"/>
                    <a:pt x="1" y="19"/>
                  </a:cubicBezTo>
                  <a:cubicBezTo>
                    <a:pt x="1" y="19"/>
                    <a:pt x="1" y="19"/>
                    <a:pt x="0" y="20"/>
                  </a:cubicBezTo>
                  <a:cubicBezTo>
                    <a:pt x="0" y="20"/>
                    <a:pt x="0" y="20"/>
                    <a:pt x="0" y="20"/>
                  </a:cubicBezTo>
                  <a:cubicBezTo>
                    <a:pt x="0" y="21"/>
                    <a:pt x="0" y="21"/>
                    <a:pt x="0" y="21"/>
                  </a:cubicBezTo>
                  <a:cubicBezTo>
                    <a:pt x="1" y="22"/>
                    <a:pt x="3" y="23"/>
                    <a:pt x="4" y="23"/>
                  </a:cubicBezTo>
                  <a:cubicBezTo>
                    <a:pt x="6" y="25"/>
                    <a:pt x="8" y="27"/>
                    <a:pt x="11" y="29"/>
                  </a:cubicBezTo>
                  <a:cubicBezTo>
                    <a:pt x="13" y="29"/>
                    <a:pt x="14" y="30"/>
                    <a:pt x="16" y="31"/>
                  </a:cubicBezTo>
                  <a:cubicBezTo>
                    <a:pt x="22" y="33"/>
                    <a:pt x="28" y="36"/>
                    <a:pt x="28" y="39"/>
                  </a:cubicBezTo>
                  <a:cubicBezTo>
                    <a:pt x="28" y="40"/>
                    <a:pt x="28" y="41"/>
                    <a:pt x="28" y="42"/>
                  </a:cubicBezTo>
                  <a:cubicBezTo>
                    <a:pt x="27" y="45"/>
                    <a:pt x="26" y="48"/>
                    <a:pt x="28" y="49"/>
                  </a:cubicBezTo>
                  <a:cubicBezTo>
                    <a:pt x="30" y="50"/>
                    <a:pt x="30" y="53"/>
                    <a:pt x="30" y="55"/>
                  </a:cubicBezTo>
                  <a:cubicBezTo>
                    <a:pt x="30" y="57"/>
                    <a:pt x="29" y="59"/>
                    <a:pt x="31" y="59"/>
                  </a:cubicBezTo>
                  <a:cubicBezTo>
                    <a:pt x="33" y="61"/>
                    <a:pt x="34" y="64"/>
                    <a:pt x="33" y="67"/>
                  </a:cubicBezTo>
                  <a:cubicBezTo>
                    <a:pt x="32" y="69"/>
                    <a:pt x="31" y="71"/>
                    <a:pt x="30" y="71"/>
                  </a:cubicBezTo>
                  <a:cubicBezTo>
                    <a:pt x="30" y="71"/>
                    <a:pt x="30" y="71"/>
                    <a:pt x="30" y="71"/>
                  </a:cubicBezTo>
                  <a:cubicBezTo>
                    <a:pt x="30" y="72"/>
                    <a:pt x="31" y="74"/>
                    <a:pt x="32" y="75"/>
                  </a:cubicBezTo>
                  <a:cubicBezTo>
                    <a:pt x="33" y="75"/>
                    <a:pt x="33" y="76"/>
                    <a:pt x="33" y="76"/>
                  </a:cubicBezTo>
                  <a:cubicBezTo>
                    <a:pt x="33" y="76"/>
                    <a:pt x="33" y="77"/>
                    <a:pt x="33" y="77"/>
                  </a:cubicBezTo>
                  <a:cubicBezTo>
                    <a:pt x="34" y="77"/>
                    <a:pt x="34" y="78"/>
                    <a:pt x="34" y="78"/>
                  </a:cubicBezTo>
                  <a:cubicBezTo>
                    <a:pt x="34" y="78"/>
                    <a:pt x="34" y="78"/>
                    <a:pt x="34" y="79"/>
                  </a:cubicBezTo>
                  <a:cubicBezTo>
                    <a:pt x="34" y="79"/>
                    <a:pt x="34" y="79"/>
                    <a:pt x="34" y="80"/>
                  </a:cubicBezTo>
                  <a:cubicBezTo>
                    <a:pt x="34" y="80"/>
                    <a:pt x="34" y="80"/>
                    <a:pt x="34" y="80"/>
                  </a:cubicBezTo>
                  <a:cubicBezTo>
                    <a:pt x="34" y="80"/>
                    <a:pt x="34" y="80"/>
                    <a:pt x="34" y="80"/>
                  </a:cubicBezTo>
                  <a:cubicBezTo>
                    <a:pt x="37" y="81"/>
                    <a:pt x="39" y="82"/>
                    <a:pt x="41" y="83"/>
                  </a:cubicBezTo>
                  <a:cubicBezTo>
                    <a:pt x="41" y="83"/>
                    <a:pt x="42" y="84"/>
                    <a:pt x="43" y="84"/>
                  </a:cubicBezTo>
                  <a:cubicBezTo>
                    <a:pt x="47" y="86"/>
                    <a:pt x="47" y="89"/>
                    <a:pt x="47" y="92"/>
                  </a:cubicBezTo>
                  <a:cubicBezTo>
                    <a:pt x="47" y="93"/>
                    <a:pt x="47" y="93"/>
                    <a:pt x="47" y="94"/>
                  </a:cubicBezTo>
                  <a:cubicBezTo>
                    <a:pt x="47" y="94"/>
                    <a:pt x="47" y="94"/>
                    <a:pt x="47" y="94"/>
                  </a:cubicBezTo>
                  <a:cubicBezTo>
                    <a:pt x="48" y="96"/>
                    <a:pt x="48" y="98"/>
                    <a:pt x="47" y="99"/>
                  </a:cubicBezTo>
                  <a:cubicBezTo>
                    <a:pt x="46" y="99"/>
                    <a:pt x="45" y="99"/>
                    <a:pt x="44" y="99"/>
                  </a:cubicBezTo>
                  <a:cubicBezTo>
                    <a:pt x="42" y="97"/>
                    <a:pt x="40" y="99"/>
                    <a:pt x="39" y="103"/>
                  </a:cubicBezTo>
                  <a:cubicBezTo>
                    <a:pt x="38" y="108"/>
                    <a:pt x="31" y="115"/>
                    <a:pt x="27" y="115"/>
                  </a:cubicBezTo>
                  <a:cubicBezTo>
                    <a:pt x="25" y="115"/>
                    <a:pt x="25" y="116"/>
                    <a:pt x="24" y="117"/>
                  </a:cubicBezTo>
                  <a:cubicBezTo>
                    <a:pt x="23" y="118"/>
                    <a:pt x="22" y="120"/>
                    <a:pt x="20" y="120"/>
                  </a:cubicBezTo>
                  <a:cubicBezTo>
                    <a:pt x="18" y="121"/>
                    <a:pt x="15" y="122"/>
                    <a:pt x="15" y="125"/>
                  </a:cubicBezTo>
                  <a:cubicBezTo>
                    <a:pt x="15" y="126"/>
                    <a:pt x="15" y="127"/>
                    <a:pt x="14" y="128"/>
                  </a:cubicBezTo>
                  <a:cubicBezTo>
                    <a:pt x="12" y="130"/>
                    <a:pt x="9" y="130"/>
                    <a:pt x="6" y="130"/>
                  </a:cubicBezTo>
                  <a:cubicBezTo>
                    <a:pt x="5" y="130"/>
                    <a:pt x="5" y="131"/>
                    <a:pt x="4" y="133"/>
                  </a:cubicBezTo>
                  <a:cubicBezTo>
                    <a:pt x="4" y="135"/>
                    <a:pt x="3" y="136"/>
                    <a:pt x="2" y="137"/>
                  </a:cubicBezTo>
                  <a:cubicBezTo>
                    <a:pt x="1" y="138"/>
                    <a:pt x="1" y="138"/>
                    <a:pt x="1" y="139"/>
                  </a:cubicBezTo>
                  <a:cubicBezTo>
                    <a:pt x="0" y="139"/>
                    <a:pt x="1" y="141"/>
                    <a:pt x="2" y="142"/>
                  </a:cubicBezTo>
                  <a:cubicBezTo>
                    <a:pt x="4" y="144"/>
                    <a:pt x="4" y="146"/>
                    <a:pt x="4" y="148"/>
                  </a:cubicBezTo>
                  <a:cubicBezTo>
                    <a:pt x="4" y="149"/>
                    <a:pt x="3" y="150"/>
                    <a:pt x="4" y="150"/>
                  </a:cubicBezTo>
                  <a:cubicBezTo>
                    <a:pt x="4" y="151"/>
                    <a:pt x="4" y="151"/>
                    <a:pt x="4" y="152"/>
                  </a:cubicBezTo>
                  <a:cubicBezTo>
                    <a:pt x="6" y="154"/>
                    <a:pt x="8" y="159"/>
                    <a:pt x="6" y="164"/>
                  </a:cubicBezTo>
                  <a:cubicBezTo>
                    <a:pt x="3" y="170"/>
                    <a:pt x="2" y="173"/>
                    <a:pt x="2" y="174"/>
                  </a:cubicBezTo>
                  <a:cubicBezTo>
                    <a:pt x="3" y="174"/>
                    <a:pt x="5" y="175"/>
                    <a:pt x="7" y="176"/>
                  </a:cubicBezTo>
                  <a:cubicBezTo>
                    <a:pt x="9" y="177"/>
                    <a:pt x="11" y="178"/>
                    <a:pt x="12" y="178"/>
                  </a:cubicBezTo>
                  <a:cubicBezTo>
                    <a:pt x="12" y="178"/>
                    <a:pt x="12" y="178"/>
                    <a:pt x="13" y="178"/>
                  </a:cubicBezTo>
                  <a:cubicBezTo>
                    <a:pt x="14" y="178"/>
                    <a:pt x="16" y="179"/>
                    <a:pt x="16" y="181"/>
                  </a:cubicBezTo>
                  <a:cubicBezTo>
                    <a:pt x="17" y="182"/>
                    <a:pt x="18" y="182"/>
                    <a:pt x="19" y="182"/>
                  </a:cubicBezTo>
                  <a:cubicBezTo>
                    <a:pt x="19" y="182"/>
                    <a:pt x="20" y="182"/>
                    <a:pt x="20" y="182"/>
                  </a:cubicBezTo>
                  <a:cubicBezTo>
                    <a:pt x="21" y="182"/>
                    <a:pt x="22" y="182"/>
                    <a:pt x="23" y="183"/>
                  </a:cubicBezTo>
                  <a:cubicBezTo>
                    <a:pt x="24" y="184"/>
                    <a:pt x="26" y="185"/>
                    <a:pt x="31" y="185"/>
                  </a:cubicBezTo>
                  <a:cubicBezTo>
                    <a:pt x="36" y="184"/>
                    <a:pt x="43" y="182"/>
                    <a:pt x="50" y="180"/>
                  </a:cubicBezTo>
                  <a:cubicBezTo>
                    <a:pt x="56" y="178"/>
                    <a:pt x="63" y="177"/>
                    <a:pt x="66" y="177"/>
                  </a:cubicBezTo>
                  <a:cubicBezTo>
                    <a:pt x="70" y="177"/>
                    <a:pt x="73" y="176"/>
                    <a:pt x="76" y="175"/>
                  </a:cubicBezTo>
                  <a:cubicBezTo>
                    <a:pt x="78" y="173"/>
                    <a:pt x="80" y="170"/>
                    <a:pt x="81" y="169"/>
                  </a:cubicBezTo>
                  <a:cubicBezTo>
                    <a:pt x="83" y="167"/>
                    <a:pt x="86" y="165"/>
                    <a:pt x="89" y="164"/>
                  </a:cubicBezTo>
                  <a:cubicBezTo>
                    <a:pt x="93" y="161"/>
                    <a:pt x="97" y="158"/>
                    <a:pt x="98" y="155"/>
                  </a:cubicBezTo>
                  <a:cubicBezTo>
                    <a:pt x="100" y="152"/>
                    <a:pt x="104" y="149"/>
                    <a:pt x="107" y="146"/>
                  </a:cubicBezTo>
                  <a:cubicBezTo>
                    <a:pt x="111" y="144"/>
                    <a:pt x="114" y="142"/>
                    <a:pt x="115" y="139"/>
                  </a:cubicBezTo>
                  <a:cubicBezTo>
                    <a:pt x="116" y="137"/>
                    <a:pt x="116" y="136"/>
                    <a:pt x="112" y="131"/>
                  </a:cubicBezTo>
                  <a:cubicBezTo>
                    <a:pt x="110" y="129"/>
                    <a:pt x="107" y="127"/>
                    <a:pt x="104" y="125"/>
                  </a:cubicBezTo>
                  <a:cubicBezTo>
                    <a:pt x="100" y="123"/>
                    <a:pt x="98" y="121"/>
                    <a:pt x="98" y="120"/>
                  </a:cubicBezTo>
                  <a:cubicBezTo>
                    <a:pt x="97" y="118"/>
                    <a:pt x="99" y="117"/>
                    <a:pt x="101" y="116"/>
                  </a:cubicBezTo>
                  <a:cubicBezTo>
                    <a:pt x="103" y="115"/>
                    <a:pt x="105" y="114"/>
                    <a:pt x="105" y="113"/>
                  </a:cubicBezTo>
                  <a:cubicBezTo>
                    <a:pt x="104" y="112"/>
                    <a:pt x="104" y="111"/>
                    <a:pt x="102" y="110"/>
                  </a:cubicBezTo>
                  <a:cubicBezTo>
                    <a:pt x="101" y="110"/>
                    <a:pt x="100" y="109"/>
                    <a:pt x="99" y="108"/>
                  </a:cubicBezTo>
                  <a:cubicBezTo>
                    <a:pt x="98" y="107"/>
                    <a:pt x="98" y="107"/>
                    <a:pt x="98" y="106"/>
                  </a:cubicBezTo>
                  <a:cubicBezTo>
                    <a:pt x="98" y="105"/>
                    <a:pt x="99" y="103"/>
                    <a:pt x="100" y="103"/>
                  </a:cubicBezTo>
                  <a:cubicBezTo>
                    <a:pt x="100" y="102"/>
                    <a:pt x="100" y="102"/>
                    <a:pt x="100" y="102"/>
                  </a:cubicBezTo>
                  <a:cubicBezTo>
                    <a:pt x="100" y="102"/>
                    <a:pt x="99" y="101"/>
                    <a:pt x="98" y="101"/>
                  </a:cubicBezTo>
                  <a:cubicBezTo>
                    <a:pt x="97" y="100"/>
                    <a:pt x="95" y="99"/>
                    <a:pt x="95" y="98"/>
                  </a:cubicBezTo>
                  <a:cubicBezTo>
                    <a:pt x="94" y="96"/>
                    <a:pt x="96" y="96"/>
                    <a:pt x="96" y="95"/>
                  </a:cubicBezTo>
                  <a:cubicBezTo>
                    <a:pt x="97" y="95"/>
                    <a:pt x="97" y="95"/>
                    <a:pt x="97" y="95"/>
                  </a:cubicBezTo>
                  <a:cubicBezTo>
                    <a:pt x="97" y="94"/>
                    <a:pt x="97" y="94"/>
                    <a:pt x="97" y="93"/>
                  </a:cubicBezTo>
                  <a:cubicBezTo>
                    <a:pt x="95" y="91"/>
                    <a:pt x="94" y="88"/>
                    <a:pt x="96" y="85"/>
                  </a:cubicBezTo>
                  <a:cubicBezTo>
                    <a:pt x="97" y="84"/>
                    <a:pt x="98" y="84"/>
                    <a:pt x="99" y="83"/>
                  </a:cubicBezTo>
                  <a:cubicBezTo>
                    <a:pt x="100" y="83"/>
                    <a:pt x="100" y="83"/>
                    <a:pt x="101" y="83"/>
                  </a:cubicBezTo>
                  <a:cubicBezTo>
                    <a:pt x="101" y="83"/>
                    <a:pt x="101" y="83"/>
                    <a:pt x="101" y="83"/>
                  </a:cubicBezTo>
                  <a:cubicBezTo>
                    <a:pt x="101" y="82"/>
                    <a:pt x="100" y="81"/>
                    <a:pt x="99" y="80"/>
                  </a:cubicBezTo>
                  <a:cubicBezTo>
                    <a:pt x="96" y="74"/>
                    <a:pt x="91" y="66"/>
                    <a:pt x="89" y="64"/>
                  </a:cubicBezTo>
                  <a:cubicBezTo>
                    <a:pt x="89" y="63"/>
                    <a:pt x="89" y="63"/>
                    <a:pt x="89" y="63"/>
                  </a:cubicBezTo>
                  <a:cubicBezTo>
                    <a:pt x="89" y="62"/>
                    <a:pt x="88" y="62"/>
                    <a:pt x="88" y="62"/>
                  </a:cubicBezTo>
                  <a:cubicBezTo>
                    <a:pt x="88" y="61"/>
                    <a:pt x="88" y="61"/>
                    <a:pt x="88" y="60"/>
                  </a:cubicBezTo>
                  <a:cubicBezTo>
                    <a:pt x="88" y="60"/>
                    <a:pt x="89" y="59"/>
                    <a:pt x="89" y="59"/>
                  </a:cubicBezTo>
                  <a:cubicBezTo>
                    <a:pt x="90" y="57"/>
                    <a:pt x="91" y="56"/>
                    <a:pt x="92" y="55"/>
                  </a:cubicBezTo>
                  <a:cubicBezTo>
                    <a:pt x="95" y="53"/>
                    <a:pt x="99" y="48"/>
                    <a:pt x="99" y="47"/>
                  </a:cubicBezTo>
                  <a:cubicBezTo>
                    <a:pt x="99" y="46"/>
                    <a:pt x="93" y="41"/>
                    <a:pt x="91" y="40"/>
                  </a:cubicBezTo>
                  <a:cubicBezTo>
                    <a:pt x="91" y="39"/>
                    <a:pt x="90" y="39"/>
                    <a:pt x="90" y="39"/>
                  </a:cubicBezTo>
                  <a:cubicBezTo>
                    <a:pt x="88" y="39"/>
                    <a:pt x="85" y="38"/>
                    <a:pt x="84" y="35"/>
                  </a:cubicBezTo>
                  <a:cubicBezTo>
                    <a:pt x="84" y="34"/>
                    <a:pt x="83" y="34"/>
                    <a:pt x="83" y="33"/>
                  </a:cubicBezTo>
                  <a:cubicBezTo>
                    <a:pt x="82" y="31"/>
                    <a:pt x="81" y="30"/>
                    <a:pt x="82" y="28"/>
                  </a:cubicBezTo>
                  <a:cubicBezTo>
                    <a:pt x="84" y="26"/>
                    <a:pt x="84" y="24"/>
                    <a:pt x="84" y="23"/>
                  </a:cubicBezTo>
                  <a:cubicBezTo>
                    <a:pt x="84" y="22"/>
                    <a:pt x="84" y="22"/>
                    <a:pt x="84" y="21"/>
                  </a:cubicBezTo>
                  <a:cubicBezTo>
                    <a:pt x="85" y="21"/>
                    <a:pt x="86" y="20"/>
                    <a:pt x="86" y="20"/>
                  </a:cubicBezTo>
                  <a:cubicBezTo>
                    <a:pt x="87" y="20"/>
                    <a:pt x="88" y="20"/>
                    <a:pt x="88" y="20"/>
                  </a:cubicBezTo>
                  <a:cubicBezTo>
                    <a:pt x="88" y="19"/>
                    <a:pt x="88" y="19"/>
                    <a:pt x="88" y="19"/>
                  </a:cubicBezTo>
                  <a:cubicBezTo>
                    <a:pt x="88" y="18"/>
                    <a:pt x="89" y="18"/>
                    <a:pt x="89" y="17"/>
                  </a:cubicBezTo>
                  <a:cubicBezTo>
                    <a:pt x="89" y="17"/>
                    <a:pt x="89" y="17"/>
                    <a:pt x="89" y="17"/>
                  </a:cubicBezTo>
                  <a:cubicBezTo>
                    <a:pt x="90" y="16"/>
                    <a:pt x="90" y="15"/>
                    <a:pt x="91" y="15"/>
                  </a:cubicBezTo>
                  <a:cubicBezTo>
                    <a:pt x="91" y="15"/>
                    <a:pt x="91" y="15"/>
                    <a:pt x="91"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 name="Freeform 246">
              <a:extLst>
                <a:ext uri="{FF2B5EF4-FFF2-40B4-BE49-F238E27FC236}">
                  <a16:creationId xmlns:a16="http://schemas.microsoft.com/office/drawing/2014/main" id="{7CA5ED34-EE4F-480B-BDD6-F3E6A73958FE}"/>
                </a:ext>
              </a:extLst>
            </p:cNvPr>
            <p:cNvSpPr>
              <a:spLocks/>
            </p:cNvSpPr>
            <p:nvPr/>
          </p:nvSpPr>
          <p:spPr bwMode="auto">
            <a:xfrm>
              <a:off x="4548450" y="5937760"/>
              <a:ext cx="30944" cy="13817"/>
            </a:xfrm>
            <a:custGeom>
              <a:avLst/>
              <a:gdLst>
                <a:gd name="T0" fmla="*/ 59 w 60"/>
                <a:gd name="T1" fmla="*/ 8 h 24"/>
                <a:gd name="T2" fmla="*/ 60 w 60"/>
                <a:gd name="T3" fmla="*/ 7 h 24"/>
                <a:gd name="T4" fmla="*/ 60 w 60"/>
                <a:gd name="T5" fmla="*/ 6 h 24"/>
                <a:gd name="T6" fmla="*/ 59 w 60"/>
                <a:gd name="T7" fmla="*/ 6 h 24"/>
                <a:gd name="T8" fmla="*/ 58 w 60"/>
                <a:gd name="T9" fmla="*/ 6 h 24"/>
                <a:gd name="T10" fmla="*/ 57 w 60"/>
                <a:gd name="T11" fmla="*/ 5 h 24"/>
                <a:gd name="T12" fmla="*/ 56 w 60"/>
                <a:gd name="T13" fmla="*/ 5 h 24"/>
                <a:gd name="T14" fmla="*/ 55 w 60"/>
                <a:gd name="T15" fmla="*/ 5 h 24"/>
                <a:gd name="T16" fmla="*/ 55 w 60"/>
                <a:gd name="T17" fmla="*/ 5 h 24"/>
                <a:gd name="T18" fmla="*/ 55 w 60"/>
                <a:gd name="T19" fmla="*/ 5 h 24"/>
                <a:gd name="T20" fmla="*/ 46 w 60"/>
                <a:gd name="T21" fmla="*/ 3 h 24"/>
                <a:gd name="T22" fmla="*/ 37 w 60"/>
                <a:gd name="T23" fmla="*/ 2 h 24"/>
                <a:gd name="T24" fmla="*/ 27 w 60"/>
                <a:gd name="T25" fmla="*/ 1 h 24"/>
                <a:gd name="T26" fmla="*/ 20 w 60"/>
                <a:gd name="T27" fmla="*/ 1 h 24"/>
                <a:gd name="T28" fmla="*/ 18 w 60"/>
                <a:gd name="T29" fmla="*/ 1 h 24"/>
                <a:gd name="T30" fmla="*/ 17 w 60"/>
                <a:gd name="T31" fmla="*/ 2 h 24"/>
                <a:gd name="T32" fmla="*/ 15 w 60"/>
                <a:gd name="T33" fmla="*/ 3 h 24"/>
                <a:gd name="T34" fmla="*/ 14 w 60"/>
                <a:gd name="T35" fmla="*/ 5 h 24"/>
                <a:gd name="T36" fmla="*/ 2 w 60"/>
                <a:gd name="T37" fmla="*/ 11 h 24"/>
                <a:gd name="T38" fmla="*/ 2 w 60"/>
                <a:gd name="T39" fmla="*/ 11 h 24"/>
                <a:gd name="T40" fmla="*/ 1 w 60"/>
                <a:gd name="T41" fmla="*/ 12 h 24"/>
                <a:gd name="T42" fmla="*/ 0 w 60"/>
                <a:gd name="T43" fmla="*/ 13 h 24"/>
                <a:gd name="T44" fmla="*/ 0 w 60"/>
                <a:gd name="T45" fmla="*/ 14 h 24"/>
                <a:gd name="T46" fmla="*/ 2 w 60"/>
                <a:gd name="T47" fmla="*/ 19 h 24"/>
                <a:gd name="T48" fmla="*/ 3 w 60"/>
                <a:gd name="T49" fmla="*/ 20 h 24"/>
                <a:gd name="T50" fmla="*/ 3 w 60"/>
                <a:gd name="T51" fmla="*/ 20 h 24"/>
                <a:gd name="T52" fmla="*/ 6 w 60"/>
                <a:gd name="T53" fmla="*/ 23 h 24"/>
                <a:gd name="T54" fmla="*/ 13 w 60"/>
                <a:gd name="T55" fmla="*/ 24 h 24"/>
                <a:gd name="T56" fmla="*/ 31 w 60"/>
                <a:gd name="T57" fmla="*/ 18 h 24"/>
                <a:gd name="T58" fmla="*/ 37 w 60"/>
                <a:gd name="T59" fmla="*/ 14 h 24"/>
                <a:gd name="T60" fmla="*/ 41 w 60"/>
                <a:gd name="T61" fmla="*/ 11 h 24"/>
                <a:gd name="T62" fmla="*/ 43 w 60"/>
                <a:gd name="T63" fmla="*/ 11 h 24"/>
                <a:gd name="T64" fmla="*/ 53 w 60"/>
                <a:gd name="T65" fmla="*/ 15 h 24"/>
                <a:gd name="T66" fmla="*/ 54 w 60"/>
                <a:gd name="T67" fmla="*/ 16 h 24"/>
                <a:gd name="T68" fmla="*/ 56 w 60"/>
                <a:gd name="T69" fmla="*/ 16 h 24"/>
                <a:gd name="T70" fmla="*/ 56 w 60"/>
                <a:gd name="T71" fmla="*/ 15 h 24"/>
                <a:gd name="T72" fmla="*/ 56 w 60"/>
                <a:gd name="T73" fmla="*/ 14 h 24"/>
                <a:gd name="T74" fmla="*/ 56 w 60"/>
                <a:gd name="T75" fmla="*/ 13 h 24"/>
                <a:gd name="T76" fmla="*/ 57 w 60"/>
                <a:gd name="T77" fmla="*/ 12 h 24"/>
                <a:gd name="T78" fmla="*/ 57 w 60"/>
                <a:gd name="T79" fmla="*/ 10 h 24"/>
                <a:gd name="T80" fmla="*/ 58 w 60"/>
                <a:gd name="T81"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24">
                  <a:moveTo>
                    <a:pt x="58" y="9"/>
                  </a:moveTo>
                  <a:cubicBezTo>
                    <a:pt x="58" y="9"/>
                    <a:pt x="59" y="8"/>
                    <a:pt x="59" y="8"/>
                  </a:cubicBezTo>
                  <a:cubicBezTo>
                    <a:pt x="59" y="8"/>
                    <a:pt x="59" y="8"/>
                    <a:pt x="59" y="7"/>
                  </a:cubicBezTo>
                  <a:cubicBezTo>
                    <a:pt x="59" y="7"/>
                    <a:pt x="59" y="7"/>
                    <a:pt x="60" y="7"/>
                  </a:cubicBezTo>
                  <a:cubicBezTo>
                    <a:pt x="60" y="7"/>
                    <a:pt x="60" y="7"/>
                    <a:pt x="60" y="6"/>
                  </a:cubicBezTo>
                  <a:cubicBezTo>
                    <a:pt x="60" y="6"/>
                    <a:pt x="60" y="6"/>
                    <a:pt x="60" y="6"/>
                  </a:cubicBezTo>
                  <a:cubicBezTo>
                    <a:pt x="60" y="6"/>
                    <a:pt x="60" y="6"/>
                    <a:pt x="60" y="6"/>
                  </a:cubicBezTo>
                  <a:cubicBezTo>
                    <a:pt x="60" y="6"/>
                    <a:pt x="59" y="6"/>
                    <a:pt x="59" y="6"/>
                  </a:cubicBezTo>
                  <a:cubicBezTo>
                    <a:pt x="59" y="6"/>
                    <a:pt x="59" y="6"/>
                    <a:pt x="58" y="6"/>
                  </a:cubicBezTo>
                  <a:cubicBezTo>
                    <a:pt x="58" y="6"/>
                    <a:pt x="58" y="6"/>
                    <a:pt x="58" y="6"/>
                  </a:cubicBezTo>
                  <a:cubicBezTo>
                    <a:pt x="58" y="6"/>
                    <a:pt x="57" y="6"/>
                    <a:pt x="57" y="6"/>
                  </a:cubicBezTo>
                  <a:cubicBezTo>
                    <a:pt x="57" y="6"/>
                    <a:pt x="57" y="6"/>
                    <a:pt x="57" y="5"/>
                  </a:cubicBezTo>
                  <a:cubicBezTo>
                    <a:pt x="57" y="5"/>
                    <a:pt x="56" y="5"/>
                    <a:pt x="56" y="5"/>
                  </a:cubicBezTo>
                  <a:cubicBezTo>
                    <a:pt x="56" y="5"/>
                    <a:pt x="56" y="5"/>
                    <a:pt x="56" y="5"/>
                  </a:cubicBezTo>
                  <a:cubicBezTo>
                    <a:pt x="56" y="5"/>
                    <a:pt x="56" y="5"/>
                    <a:pt x="56"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4" y="4"/>
                    <a:pt x="50" y="2"/>
                    <a:pt x="46" y="3"/>
                  </a:cubicBezTo>
                  <a:cubicBezTo>
                    <a:pt x="44" y="3"/>
                    <a:pt x="42" y="2"/>
                    <a:pt x="41" y="2"/>
                  </a:cubicBezTo>
                  <a:cubicBezTo>
                    <a:pt x="40" y="2"/>
                    <a:pt x="39" y="1"/>
                    <a:pt x="37" y="2"/>
                  </a:cubicBezTo>
                  <a:cubicBezTo>
                    <a:pt x="37" y="2"/>
                    <a:pt x="35" y="2"/>
                    <a:pt x="34" y="2"/>
                  </a:cubicBezTo>
                  <a:cubicBezTo>
                    <a:pt x="31" y="2"/>
                    <a:pt x="28" y="2"/>
                    <a:pt x="27" y="1"/>
                  </a:cubicBezTo>
                  <a:cubicBezTo>
                    <a:pt x="26" y="0"/>
                    <a:pt x="26" y="1"/>
                    <a:pt x="25" y="1"/>
                  </a:cubicBezTo>
                  <a:cubicBezTo>
                    <a:pt x="24" y="2"/>
                    <a:pt x="22" y="2"/>
                    <a:pt x="20" y="1"/>
                  </a:cubicBezTo>
                  <a:cubicBezTo>
                    <a:pt x="20" y="1"/>
                    <a:pt x="19" y="1"/>
                    <a:pt x="19" y="1"/>
                  </a:cubicBezTo>
                  <a:cubicBezTo>
                    <a:pt x="19" y="1"/>
                    <a:pt x="19" y="1"/>
                    <a:pt x="18" y="1"/>
                  </a:cubicBezTo>
                  <a:cubicBezTo>
                    <a:pt x="18" y="1"/>
                    <a:pt x="18" y="1"/>
                    <a:pt x="18" y="1"/>
                  </a:cubicBezTo>
                  <a:cubicBezTo>
                    <a:pt x="17" y="2"/>
                    <a:pt x="17" y="2"/>
                    <a:pt x="17" y="2"/>
                  </a:cubicBezTo>
                  <a:cubicBezTo>
                    <a:pt x="16" y="2"/>
                    <a:pt x="16" y="3"/>
                    <a:pt x="16" y="3"/>
                  </a:cubicBezTo>
                  <a:cubicBezTo>
                    <a:pt x="16" y="3"/>
                    <a:pt x="15" y="3"/>
                    <a:pt x="15" y="3"/>
                  </a:cubicBezTo>
                  <a:cubicBezTo>
                    <a:pt x="15" y="4"/>
                    <a:pt x="15" y="4"/>
                    <a:pt x="15" y="4"/>
                  </a:cubicBezTo>
                  <a:cubicBezTo>
                    <a:pt x="14" y="4"/>
                    <a:pt x="14" y="5"/>
                    <a:pt x="14" y="5"/>
                  </a:cubicBezTo>
                  <a:cubicBezTo>
                    <a:pt x="10" y="10"/>
                    <a:pt x="6" y="10"/>
                    <a:pt x="2" y="11"/>
                  </a:cubicBezTo>
                  <a:cubicBezTo>
                    <a:pt x="2" y="11"/>
                    <a:pt x="2" y="11"/>
                    <a:pt x="2" y="11"/>
                  </a:cubicBezTo>
                  <a:cubicBezTo>
                    <a:pt x="2" y="11"/>
                    <a:pt x="2" y="11"/>
                    <a:pt x="2" y="11"/>
                  </a:cubicBezTo>
                  <a:cubicBezTo>
                    <a:pt x="2" y="11"/>
                    <a:pt x="2" y="11"/>
                    <a:pt x="2" y="11"/>
                  </a:cubicBezTo>
                  <a:cubicBezTo>
                    <a:pt x="2" y="11"/>
                    <a:pt x="1" y="11"/>
                    <a:pt x="1" y="12"/>
                  </a:cubicBezTo>
                  <a:cubicBezTo>
                    <a:pt x="1" y="12"/>
                    <a:pt x="1" y="12"/>
                    <a:pt x="1" y="12"/>
                  </a:cubicBezTo>
                  <a:cubicBezTo>
                    <a:pt x="1" y="12"/>
                    <a:pt x="1" y="12"/>
                    <a:pt x="1" y="12"/>
                  </a:cubicBezTo>
                  <a:cubicBezTo>
                    <a:pt x="1" y="13"/>
                    <a:pt x="0" y="13"/>
                    <a:pt x="0" y="13"/>
                  </a:cubicBezTo>
                  <a:cubicBezTo>
                    <a:pt x="0" y="13"/>
                    <a:pt x="0" y="13"/>
                    <a:pt x="0" y="14"/>
                  </a:cubicBezTo>
                  <a:cubicBezTo>
                    <a:pt x="0" y="14"/>
                    <a:pt x="0" y="14"/>
                    <a:pt x="0" y="14"/>
                  </a:cubicBezTo>
                  <a:cubicBezTo>
                    <a:pt x="0" y="14"/>
                    <a:pt x="0" y="14"/>
                    <a:pt x="0" y="15"/>
                  </a:cubicBezTo>
                  <a:cubicBezTo>
                    <a:pt x="1" y="16"/>
                    <a:pt x="2" y="17"/>
                    <a:pt x="2" y="19"/>
                  </a:cubicBezTo>
                  <a:cubicBezTo>
                    <a:pt x="2" y="19"/>
                    <a:pt x="2" y="19"/>
                    <a:pt x="3" y="19"/>
                  </a:cubicBezTo>
                  <a:cubicBezTo>
                    <a:pt x="3" y="19"/>
                    <a:pt x="3" y="20"/>
                    <a:pt x="3" y="20"/>
                  </a:cubicBezTo>
                  <a:cubicBezTo>
                    <a:pt x="3" y="20"/>
                    <a:pt x="3" y="20"/>
                    <a:pt x="3" y="20"/>
                  </a:cubicBezTo>
                  <a:cubicBezTo>
                    <a:pt x="3" y="20"/>
                    <a:pt x="3" y="20"/>
                    <a:pt x="3" y="20"/>
                  </a:cubicBezTo>
                  <a:cubicBezTo>
                    <a:pt x="4" y="21"/>
                    <a:pt x="4" y="21"/>
                    <a:pt x="5" y="22"/>
                  </a:cubicBezTo>
                  <a:cubicBezTo>
                    <a:pt x="5" y="22"/>
                    <a:pt x="5" y="22"/>
                    <a:pt x="6" y="23"/>
                  </a:cubicBezTo>
                  <a:cubicBezTo>
                    <a:pt x="7" y="23"/>
                    <a:pt x="8" y="23"/>
                    <a:pt x="10" y="23"/>
                  </a:cubicBezTo>
                  <a:cubicBezTo>
                    <a:pt x="11" y="24"/>
                    <a:pt x="12" y="24"/>
                    <a:pt x="13" y="24"/>
                  </a:cubicBezTo>
                  <a:cubicBezTo>
                    <a:pt x="16" y="24"/>
                    <a:pt x="18" y="23"/>
                    <a:pt x="18" y="22"/>
                  </a:cubicBezTo>
                  <a:cubicBezTo>
                    <a:pt x="18" y="18"/>
                    <a:pt x="31" y="18"/>
                    <a:pt x="31" y="18"/>
                  </a:cubicBezTo>
                  <a:cubicBezTo>
                    <a:pt x="31" y="18"/>
                    <a:pt x="32" y="18"/>
                    <a:pt x="32" y="17"/>
                  </a:cubicBezTo>
                  <a:cubicBezTo>
                    <a:pt x="33" y="17"/>
                    <a:pt x="35" y="15"/>
                    <a:pt x="37" y="14"/>
                  </a:cubicBezTo>
                  <a:cubicBezTo>
                    <a:pt x="39" y="12"/>
                    <a:pt x="40" y="12"/>
                    <a:pt x="41" y="11"/>
                  </a:cubicBezTo>
                  <a:cubicBezTo>
                    <a:pt x="41" y="11"/>
                    <a:pt x="41" y="11"/>
                    <a:pt x="41" y="11"/>
                  </a:cubicBezTo>
                  <a:cubicBezTo>
                    <a:pt x="42" y="11"/>
                    <a:pt x="42" y="11"/>
                    <a:pt x="42" y="11"/>
                  </a:cubicBezTo>
                  <a:cubicBezTo>
                    <a:pt x="42" y="11"/>
                    <a:pt x="43" y="11"/>
                    <a:pt x="43" y="11"/>
                  </a:cubicBezTo>
                  <a:cubicBezTo>
                    <a:pt x="47" y="12"/>
                    <a:pt x="51" y="13"/>
                    <a:pt x="53" y="15"/>
                  </a:cubicBezTo>
                  <a:cubicBezTo>
                    <a:pt x="53" y="15"/>
                    <a:pt x="53" y="15"/>
                    <a:pt x="53" y="15"/>
                  </a:cubicBezTo>
                  <a:cubicBezTo>
                    <a:pt x="53" y="15"/>
                    <a:pt x="53" y="15"/>
                    <a:pt x="54" y="15"/>
                  </a:cubicBezTo>
                  <a:cubicBezTo>
                    <a:pt x="54" y="15"/>
                    <a:pt x="54" y="15"/>
                    <a:pt x="54" y="16"/>
                  </a:cubicBezTo>
                  <a:cubicBezTo>
                    <a:pt x="55" y="16"/>
                    <a:pt x="55" y="16"/>
                    <a:pt x="55" y="16"/>
                  </a:cubicBezTo>
                  <a:cubicBezTo>
                    <a:pt x="55" y="16"/>
                    <a:pt x="56" y="16"/>
                    <a:pt x="56" y="16"/>
                  </a:cubicBezTo>
                  <a:cubicBezTo>
                    <a:pt x="56" y="16"/>
                    <a:pt x="56" y="16"/>
                    <a:pt x="56" y="16"/>
                  </a:cubicBezTo>
                  <a:cubicBezTo>
                    <a:pt x="56" y="16"/>
                    <a:pt x="56" y="16"/>
                    <a:pt x="56" y="15"/>
                  </a:cubicBezTo>
                  <a:cubicBezTo>
                    <a:pt x="56" y="15"/>
                    <a:pt x="56" y="15"/>
                    <a:pt x="56" y="15"/>
                  </a:cubicBezTo>
                  <a:cubicBezTo>
                    <a:pt x="56" y="15"/>
                    <a:pt x="56" y="14"/>
                    <a:pt x="56" y="14"/>
                  </a:cubicBezTo>
                  <a:cubicBezTo>
                    <a:pt x="56" y="14"/>
                    <a:pt x="56" y="13"/>
                    <a:pt x="56" y="13"/>
                  </a:cubicBezTo>
                  <a:cubicBezTo>
                    <a:pt x="56" y="13"/>
                    <a:pt x="56" y="13"/>
                    <a:pt x="56" y="13"/>
                  </a:cubicBezTo>
                  <a:cubicBezTo>
                    <a:pt x="56" y="13"/>
                    <a:pt x="56" y="12"/>
                    <a:pt x="56" y="12"/>
                  </a:cubicBezTo>
                  <a:cubicBezTo>
                    <a:pt x="56" y="12"/>
                    <a:pt x="56" y="12"/>
                    <a:pt x="57" y="12"/>
                  </a:cubicBezTo>
                  <a:cubicBezTo>
                    <a:pt x="57" y="11"/>
                    <a:pt x="57" y="11"/>
                    <a:pt x="57" y="11"/>
                  </a:cubicBezTo>
                  <a:cubicBezTo>
                    <a:pt x="57" y="11"/>
                    <a:pt x="57" y="10"/>
                    <a:pt x="57" y="10"/>
                  </a:cubicBezTo>
                  <a:cubicBezTo>
                    <a:pt x="57" y="10"/>
                    <a:pt x="58" y="9"/>
                    <a:pt x="58" y="9"/>
                  </a:cubicBezTo>
                  <a:cubicBezTo>
                    <a:pt x="58" y="9"/>
                    <a:pt x="58" y="9"/>
                    <a:pt x="5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4" name="Freeform 249">
              <a:extLst>
                <a:ext uri="{FF2B5EF4-FFF2-40B4-BE49-F238E27FC236}">
                  <a16:creationId xmlns:a16="http://schemas.microsoft.com/office/drawing/2014/main" id="{397BD0A7-09FB-4D45-96C9-B7E9C1C5BBE9}"/>
                </a:ext>
              </a:extLst>
            </p:cNvPr>
            <p:cNvSpPr>
              <a:spLocks/>
            </p:cNvSpPr>
            <p:nvPr/>
          </p:nvSpPr>
          <p:spPr bwMode="auto">
            <a:xfrm>
              <a:off x="4526170" y="5960847"/>
              <a:ext cx="18102" cy="10319"/>
            </a:xfrm>
            <a:custGeom>
              <a:avLst/>
              <a:gdLst>
                <a:gd name="T0" fmla="*/ 33 w 35"/>
                <a:gd name="T1" fmla="*/ 0 h 18"/>
                <a:gd name="T2" fmla="*/ 26 w 35"/>
                <a:gd name="T3" fmla="*/ 2 h 18"/>
                <a:gd name="T4" fmla="*/ 20 w 35"/>
                <a:gd name="T5" fmla="*/ 4 h 18"/>
                <a:gd name="T6" fmla="*/ 17 w 35"/>
                <a:gd name="T7" fmla="*/ 6 h 18"/>
                <a:gd name="T8" fmla="*/ 17 w 35"/>
                <a:gd name="T9" fmla="*/ 6 h 18"/>
                <a:gd name="T10" fmla="*/ 16 w 35"/>
                <a:gd name="T11" fmla="*/ 6 h 18"/>
                <a:gd name="T12" fmla="*/ 12 w 35"/>
                <a:gd name="T13" fmla="*/ 5 h 18"/>
                <a:gd name="T14" fmla="*/ 4 w 35"/>
                <a:gd name="T15" fmla="*/ 3 h 18"/>
                <a:gd name="T16" fmla="*/ 0 w 35"/>
                <a:gd name="T17" fmla="*/ 3 h 18"/>
                <a:gd name="T18" fmla="*/ 0 w 35"/>
                <a:gd name="T19" fmla="*/ 5 h 18"/>
                <a:gd name="T20" fmla="*/ 0 w 35"/>
                <a:gd name="T21" fmla="*/ 5 h 18"/>
                <a:gd name="T22" fmla="*/ 0 w 35"/>
                <a:gd name="T23" fmla="*/ 13 h 18"/>
                <a:gd name="T24" fmla="*/ 0 w 35"/>
                <a:gd name="T25" fmla="*/ 14 h 18"/>
                <a:gd name="T26" fmla="*/ 0 w 35"/>
                <a:gd name="T27" fmla="*/ 16 h 18"/>
                <a:gd name="T28" fmla="*/ 4 w 35"/>
                <a:gd name="T29" fmla="*/ 15 h 18"/>
                <a:gd name="T30" fmla="*/ 7 w 35"/>
                <a:gd name="T31" fmla="*/ 15 h 18"/>
                <a:gd name="T32" fmla="*/ 9 w 35"/>
                <a:gd name="T33" fmla="*/ 18 h 18"/>
                <a:gd name="T34" fmla="*/ 16 w 35"/>
                <a:gd name="T35" fmla="*/ 17 h 18"/>
                <a:gd name="T36" fmla="*/ 17 w 35"/>
                <a:gd name="T37" fmla="*/ 17 h 18"/>
                <a:gd name="T38" fmla="*/ 20 w 35"/>
                <a:gd name="T39" fmla="*/ 17 h 18"/>
                <a:gd name="T40" fmla="*/ 22 w 35"/>
                <a:gd name="T41" fmla="*/ 18 h 18"/>
                <a:gd name="T42" fmla="*/ 27 w 35"/>
                <a:gd name="T43" fmla="*/ 12 h 18"/>
                <a:gd name="T44" fmla="*/ 27 w 35"/>
                <a:gd name="T45" fmla="*/ 10 h 18"/>
                <a:gd name="T46" fmla="*/ 30 w 35"/>
                <a:gd name="T47" fmla="*/ 7 h 18"/>
                <a:gd name="T48" fmla="*/ 35 w 35"/>
                <a:gd name="T49" fmla="*/ 3 h 18"/>
                <a:gd name="T50" fmla="*/ 34 w 35"/>
                <a:gd name="T51" fmla="*/ 0 h 18"/>
                <a:gd name="T52" fmla="*/ 33 w 35"/>
                <a:gd name="T5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8">
                  <a:moveTo>
                    <a:pt x="33" y="0"/>
                  </a:moveTo>
                  <a:cubicBezTo>
                    <a:pt x="32" y="1"/>
                    <a:pt x="30" y="2"/>
                    <a:pt x="26" y="2"/>
                  </a:cubicBezTo>
                  <a:cubicBezTo>
                    <a:pt x="24" y="2"/>
                    <a:pt x="22" y="3"/>
                    <a:pt x="20" y="4"/>
                  </a:cubicBezTo>
                  <a:cubicBezTo>
                    <a:pt x="19" y="5"/>
                    <a:pt x="18" y="6"/>
                    <a:pt x="17" y="6"/>
                  </a:cubicBezTo>
                  <a:cubicBezTo>
                    <a:pt x="17" y="6"/>
                    <a:pt x="17" y="6"/>
                    <a:pt x="17" y="6"/>
                  </a:cubicBezTo>
                  <a:cubicBezTo>
                    <a:pt x="17" y="6"/>
                    <a:pt x="17" y="6"/>
                    <a:pt x="16" y="6"/>
                  </a:cubicBezTo>
                  <a:cubicBezTo>
                    <a:pt x="15" y="6"/>
                    <a:pt x="14" y="5"/>
                    <a:pt x="12" y="5"/>
                  </a:cubicBezTo>
                  <a:cubicBezTo>
                    <a:pt x="9" y="4"/>
                    <a:pt x="6" y="3"/>
                    <a:pt x="4" y="3"/>
                  </a:cubicBezTo>
                  <a:cubicBezTo>
                    <a:pt x="3" y="3"/>
                    <a:pt x="2" y="3"/>
                    <a:pt x="0" y="3"/>
                  </a:cubicBezTo>
                  <a:cubicBezTo>
                    <a:pt x="0" y="4"/>
                    <a:pt x="0" y="4"/>
                    <a:pt x="0" y="5"/>
                  </a:cubicBezTo>
                  <a:cubicBezTo>
                    <a:pt x="0" y="5"/>
                    <a:pt x="0" y="5"/>
                    <a:pt x="0" y="5"/>
                  </a:cubicBezTo>
                  <a:cubicBezTo>
                    <a:pt x="0" y="8"/>
                    <a:pt x="0" y="10"/>
                    <a:pt x="0" y="13"/>
                  </a:cubicBezTo>
                  <a:cubicBezTo>
                    <a:pt x="0" y="13"/>
                    <a:pt x="0" y="13"/>
                    <a:pt x="0" y="14"/>
                  </a:cubicBezTo>
                  <a:cubicBezTo>
                    <a:pt x="0" y="14"/>
                    <a:pt x="0" y="15"/>
                    <a:pt x="0" y="16"/>
                  </a:cubicBezTo>
                  <a:cubicBezTo>
                    <a:pt x="2" y="15"/>
                    <a:pt x="3" y="15"/>
                    <a:pt x="4" y="15"/>
                  </a:cubicBezTo>
                  <a:cubicBezTo>
                    <a:pt x="5" y="15"/>
                    <a:pt x="6" y="15"/>
                    <a:pt x="7" y="15"/>
                  </a:cubicBezTo>
                  <a:cubicBezTo>
                    <a:pt x="8" y="16"/>
                    <a:pt x="9" y="17"/>
                    <a:pt x="9" y="18"/>
                  </a:cubicBezTo>
                  <a:cubicBezTo>
                    <a:pt x="12" y="18"/>
                    <a:pt x="15" y="17"/>
                    <a:pt x="16" y="17"/>
                  </a:cubicBezTo>
                  <a:cubicBezTo>
                    <a:pt x="16" y="17"/>
                    <a:pt x="16" y="17"/>
                    <a:pt x="17" y="17"/>
                  </a:cubicBezTo>
                  <a:cubicBezTo>
                    <a:pt x="18" y="17"/>
                    <a:pt x="19" y="17"/>
                    <a:pt x="20" y="17"/>
                  </a:cubicBezTo>
                  <a:cubicBezTo>
                    <a:pt x="21" y="17"/>
                    <a:pt x="22" y="18"/>
                    <a:pt x="22" y="18"/>
                  </a:cubicBezTo>
                  <a:cubicBezTo>
                    <a:pt x="23" y="16"/>
                    <a:pt x="24" y="12"/>
                    <a:pt x="27" y="12"/>
                  </a:cubicBezTo>
                  <a:cubicBezTo>
                    <a:pt x="27" y="12"/>
                    <a:pt x="27" y="11"/>
                    <a:pt x="27" y="10"/>
                  </a:cubicBezTo>
                  <a:cubicBezTo>
                    <a:pt x="28" y="9"/>
                    <a:pt x="28" y="7"/>
                    <a:pt x="30" y="7"/>
                  </a:cubicBezTo>
                  <a:cubicBezTo>
                    <a:pt x="31" y="6"/>
                    <a:pt x="33" y="5"/>
                    <a:pt x="35" y="3"/>
                  </a:cubicBezTo>
                  <a:cubicBezTo>
                    <a:pt x="35" y="1"/>
                    <a:pt x="34" y="0"/>
                    <a:pt x="34" y="0"/>
                  </a:cubicBezTo>
                  <a:cubicBezTo>
                    <a:pt x="34" y="0"/>
                    <a:pt x="33" y="0"/>
                    <a:pt x="3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5" name="Freeform 250">
              <a:extLst>
                <a:ext uri="{FF2B5EF4-FFF2-40B4-BE49-F238E27FC236}">
                  <a16:creationId xmlns:a16="http://schemas.microsoft.com/office/drawing/2014/main" id="{7029CEFA-F5E2-4CD0-BD09-C62F8B8E1687}"/>
                </a:ext>
              </a:extLst>
            </p:cNvPr>
            <p:cNvSpPr>
              <a:spLocks/>
            </p:cNvSpPr>
            <p:nvPr/>
          </p:nvSpPr>
          <p:spPr bwMode="auto">
            <a:xfrm>
              <a:off x="4563458" y="5887040"/>
              <a:ext cx="17483" cy="7521"/>
            </a:xfrm>
            <a:custGeom>
              <a:avLst/>
              <a:gdLst>
                <a:gd name="T0" fmla="*/ 15 w 34"/>
                <a:gd name="T1" fmla="*/ 5 h 13"/>
                <a:gd name="T2" fmla="*/ 13 w 34"/>
                <a:gd name="T3" fmla="*/ 6 h 13"/>
                <a:gd name="T4" fmla="*/ 14 w 34"/>
                <a:gd name="T5" fmla="*/ 7 h 13"/>
                <a:gd name="T6" fmla="*/ 14 w 34"/>
                <a:gd name="T7" fmla="*/ 9 h 13"/>
                <a:gd name="T8" fmla="*/ 11 w 34"/>
                <a:gd name="T9" fmla="*/ 11 h 13"/>
                <a:gd name="T10" fmla="*/ 8 w 34"/>
                <a:gd name="T11" fmla="*/ 10 h 13"/>
                <a:gd name="T12" fmla="*/ 6 w 34"/>
                <a:gd name="T13" fmla="*/ 7 h 13"/>
                <a:gd name="T14" fmla="*/ 5 w 34"/>
                <a:gd name="T15" fmla="*/ 6 h 13"/>
                <a:gd name="T16" fmla="*/ 1 w 34"/>
                <a:gd name="T17" fmla="*/ 8 h 13"/>
                <a:gd name="T18" fmla="*/ 0 w 34"/>
                <a:gd name="T19" fmla="*/ 10 h 13"/>
                <a:gd name="T20" fmla="*/ 2 w 34"/>
                <a:gd name="T21" fmla="*/ 10 h 13"/>
                <a:gd name="T22" fmla="*/ 2 w 34"/>
                <a:gd name="T23" fmla="*/ 11 h 13"/>
                <a:gd name="T24" fmla="*/ 3 w 34"/>
                <a:gd name="T25" fmla="*/ 11 h 13"/>
                <a:gd name="T26" fmla="*/ 4 w 34"/>
                <a:gd name="T27" fmla="*/ 11 h 13"/>
                <a:gd name="T28" fmla="*/ 4 w 34"/>
                <a:gd name="T29" fmla="*/ 11 h 13"/>
                <a:gd name="T30" fmla="*/ 5 w 34"/>
                <a:gd name="T31" fmla="*/ 12 h 13"/>
                <a:gd name="T32" fmla="*/ 26 w 34"/>
                <a:gd name="T33" fmla="*/ 13 h 13"/>
                <a:gd name="T34" fmla="*/ 30 w 34"/>
                <a:gd name="T35" fmla="*/ 13 h 13"/>
                <a:gd name="T36" fmla="*/ 30 w 34"/>
                <a:gd name="T37" fmla="*/ 13 h 13"/>
                <a:gd name="T38" fmla="*/ 33 w 34"/>
                <a:gd name="T39" fmla="*/ 13 h 13"/>
                <a:gd name="T40" fmla="*/ 33 w 34"/>
                <a:gd name="T41" fmla="*/ 13 h 13"/>
                <a:gd name="T42" fmla="*/ 33 w 34"/>
                <a:gd name="T43" fmla="*/ 9 h 13"/>
                <a:gd name="T44" fmla="*/ 34 w 34"/>
                <a:gd name="T45" fmla="*/ 6 h 13"/>
                <a:gd name="T46" fmla="*/ 29 w 34"/>
                <a:gd name="T47" fmla="*/ 3 h 13"/>
                <a:gd name="T48" fmla="*/ 27 w 34"/>
                <a:gd name="T49" fmla="*/ 4 h 13"/>
                <a:gd name="T50" fmla="*/ 21 w 34"/>
                <a:gd name="T51" fmla="*/ 1 h 13"/>
                <a:gd name="T52" fmla="*/ 19 w 34"/>
                <a:gd name="T53" fmla="*/ 0 h 13"/>
                <a:gd name="T54" fmla="*/ 17 w 34"/>
                <a:gd name="T55" fmla="*/ 0 h 13"/>
                <a:gd name="T56" fmla="*/ 17 w 34"/>
                <a:gd name="T57" fmla="*/ 1 h 13"/>
                <a:gd name="T58" fmla="*/ 15 w 34"/>
                <a:gd name="T5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3">
                  <a:moveTo>
                    <a:pt x="15" y="5"/>
                  </a:moveTo>
                  <a:cubicBezTo>
                    <a:pt x="14" y="5"/>
                    <a:pt x="13" y="6"/>
                    <a:pt x="13" y="6"/>
                  </a:cubicBezTo>
                  <a:cubicBezTo>
                    <a:pt x="13" y="6"/>
                    <a:pt x="13" y="6"/>
                    <a:pt x="14" y="7"/>
                  </a:cubicBezTo>
                  <a:cubicBezTo>
                    <a:pt x="14" y="8"/>
                    <a:pt x="14" y="9"/>
                    <a:pt x="14" y="9"/>
                  </a:cubicBezTo>
                  <a:cubicBezTo>
                    <a:pt x="14" y="10"/>
                    <a:pt x="12" y="11"/>
                    <a:pt x="11" y="11"/>
                  </a:cubicBezTo>
                  <a:cubicBezTo>
                    <a:pt x="10" y="11"/>
                    <a:pt x="9" y="11"/>
                    <a:pt x="8" y="10"/>
                  </a:cubicBezTo>
                  <a:cubicBezTo>
                    <a:pt x="7" y="9"/>
                    <a:pt x="6" y="8"/>
                    <a:pt x="6" y="7"/>
                  </a:cubicBezTo>
                  <a:cubicBezTo>
                    <a:pt x="6" y="7"/>
                    <a:pt x="5" y="6"/>
                    <a:pt x="5" y="6"/>
                  </a:cubicBezTo>
                  <a:cubicBezTo>
                    <a:pt x="3" y="6"/>
                    <a:pt x="1" y="7"/>
                    <a:pt x="1" y="8"/>
                  </a:cubicBezTo>
                  <a:cubicBezTo>
                    <a:pt x="1" y="8"/>
                    <a:pt x="1" y="9"/>
                    <a:pt x="0" y="10"/>
                  </a:cubicBezTo>
                  <a:cubicBezTo>
                    <a:pt x="1" y="10"/>
                    <a:pt x="1" y="10"/>
                    <a:pt x="2" y="10"/>
                  </a:cubicBezTo>
                  <a:cubicBezTo>
                    <a:pt x="2" y="10"/>
                    <a:pt x="2" y="11"/>
                    <a:pt x="2" y="11"/>
                  </a:cubicBezTo>
                  <a:cubicBezTo>
                    <a:pt x="3" y="11"/>
                    <a:pt x="3" y="11"/>
                    <a:pt x="3" y="11"/>
                  </a:cubicBezTo>
                  <a:cubicBezTo>
                    <a:pt x="3" y="11"/>
                    <a:pt x="4" y="11"/>
                    <a:pt x="4" y="11"/>
                  </a:cubicBezTo>
                  <a:cubicBezTo>
                    <a:pt x="4" y="11"/>
                    <a:pt x="4" y="11"/>
                    <a:pt x="4" y="11"/>
                  </a:cubicBezTo>
                  <a:cubicBezTo>
                    <a:pt x="5" y="11"/>
                    <a:pt x="5" y="12"/>
                    <a:pt x="5" y="12"/>
                  </a:cubicBezTo>
                  <a:cubicBezTo>
                    <a:pt x="6" y="12"/>
                    <a:pt x="17" y="13"/>
                    <a:pt x="26" y="13"/>
                  </a:cubicBezTo>
                  <a:cubicBezTo>
                    <a:pt x="28" y="13"/>
                    <a:pt x="29" y="13"/>
                    <a:pt x="30" y="13"/>
                  </a:cubicBezTo>
                  <a:cubicBezTo>
                    <a:pt x="30" y="13"/>
                    <a:pt x="30" y="13"/>
                    <a:pt x="30" y="13"/>
                  </a:cubicBezTo>
                  <a:cubicBezTo>
                    <a:pt x="31" y="13"/>
                    <a:pt x="32" y="13"/>
                    <a:pt x="33" y="13"/>
                  </a:cubicBezTo>
                  <a:cubicBezTo>
                    <a:pt x="33" y="13"/>
                    <a:pt x="33" y="13"/>
                    <a:pt x="33" y="13"/>
                  </a:cubicBezTo>
                  <a:cubicBezTo>
                    <a:pt x="33" y="12"/>
                    <a:pt x="33" y="11"/>
                    <a:pt x="33" y="9"/>
                  </a:cubicBezTo>
                  <a:cubicBezTo>
                    <a:pt x="33" y="8"/>
                    <a:pt x="34" y="7"/>
                    <a:pt x="34" y="6"/>
                  </a:cubicBezTo>
                  <a:cubicBezTo>
                    <a:pt x="34" y="5"/>
                    <a:pt x="31" y="3"/>
                    <a:pt x="29" y="3"/>
                  </a:cubicBezTo>
                  <a:cubicBezTo>
                    <a:pt x="28" y="4"/>
                    <a:pt x="28" y="4"/>
                    <a:pt x="27" y="4"/>
                  </a:cubicBezTo>
                  <a:cubicBezTo>
                    <a:pt x="25" y="4"/>
                    <a:pt x="22" y="2"/>
                    <a:pt x="21" y="1"/>
                  </a:cubicBezTo>
                  <a:cubicBezTo>
                    <a:pt x="21" y="0"/>
                    <a:pt x="20" y="0"/>
                    <a:pt x="19" y="0"/>
                  </a:cubicBezTo>
                  <a:cubicBezTo>
                    <a:pt x="18" y="0"/>
                    <a:pt x="18" y="0"/>
                    <a:pt x="17" y="0"/>
                  </a:cubicBezTo>
                  <a:cubicBezTo>
                    <a:pt x="17" y="0"/>
                    <a:pt x="17" y="1"/>
                    <a:pt x="17" y="1"/>
                  </a:cubicBezTo>
                  <a:cubicBezTo>
                    <a:pt x="18" y="3"/>
                    <a:pt x="16" y="4"/>
                    <a:pt x="15"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6" name="Freeform 251">
              <a:extLst>
                <a:ext uri="{FF2B5EF4-FFF2-40B4-BE49-F238E27FC236}">
                  <a16:creationId xmlns:a16="http://schemas.microsoft.com/office/drawing/2014/main" id="{D07FE450-A118-4270-A11B-285241835335}"/>
                </a:ext>
              </a:extLst>
            </p:cNvPr>
            <p:cNvSpPr>
              <a:spLocks/>
            </p:cNvSpPr>
            <p:nvPr/>
          </p:nvSpPr>
          <p:spPr bwMode="auto">
            <a:xfrm>
              <a:off x="4497547" y="5865002"/>
              <a:ext cx="16091" cy="26060"/>
            </a:xfrm>
            <a:custGeom>
              <a:avLst/>
              <a:gdLst>
                <a:gd name="T0" fmla="*/ 9 w 31"/>
                <a:gd name="T1" fmla="*/ 44 h 45"/>
                <a:gd name="T2" fmla="*/ 10 w 31"/>
                <a:gd name="T3" fmla="*/ 44 h 45"/>
                <a:gd name="T4" fmla="*/ 11 w 31"/>
                <a:gd name="T5" fmla="*/ 44 h 45"/>
                <a:gd name="T6" fmla="*/ 12 w 31"/>
                <a:gd name="T7" fmla="*/ 44 h 45"/>
                <a:gd name="T8" fmla="*/ 12 w 31"/>
                <a:gd name="T9" fmla="*/ 44 h 45"/>
                <a:gd name="T10" fmla="*/ 13 w 31"/>
                <a:gd name="T11" fmla="*/ 44 h 45"/>
                <a:gd name="T12" fmla="*/ 14 w 31"/>
                <a:gd name="T13" fmla="*/ 44 h 45"/>
                <a:gd name="T14" fmla="*/ 15 w 31"/>
                <a:gd name="T15" fmla="*/ 44 h 45"/>
                <a:gd name="T16" fmla="*/ 15 w 31"/>
                <a:gd name="T17" fmla="*/ 44 h 45"/>
                <a:gd name="T18" fmla="*/ 16 w 31"/>
                <a:gd name="T19" fmla="*/ 45 h 45"/>
                <a:gd name="T20" fmla="*/ 16 w 31"/>
                <a:gd name="T21" fmla="*/ 45 h 45"/>
                <a:gd name="T22" fmla="*/ 17 w 31"/>
                <a:gd name="T23" fmla="*/ 45 h 45"/>
                <a:gd name="T24" fmla="*/ 18 w 31"/>
                <a:gd name="T25" fmla="*/ 45 h 45"/>
                <a:gd name="T26" fmla="*/ 18 w 31"/>
                <a:gd name="T27" fmla="*/ 45 h 45"/>
                <a:gd name="T28" fmla="*/ 18 w 31"/>
                <a:gd name="T29" fmla="*/ 45 h 45"/>
                <a:gd name="T30" fmla="*/ 19 w 31"/>
                <a:gd name="T31" fmla="*/ 45 h 45"/>
                <a:gd name="T32" fmla="*/ 18 w 31"/>
                <a:gd name="T33" fmla="*/ 44 h 45"/>
                <a:gd name="T34" fmla="*/ 16 w 31"/>
                <a:gd name="T35" fmla="*/ 40 h 45"/>
                <a:gd name="T36" fmla="*/ 18 w 31"/>
                <a:gd name="T37" fmla="*/ 37 h 45"/>
                <a:gd name="T38" fmla="*/ 23 w 31"/>
                <a:gd name="T39" fmla="*/ 40 h 45"/>
                <a:gd name="T40" fmla="*/ 27 w 31"/>
                <a:gd name="T41" fmla="*/ 41 h 45"/>
                <a:gd name="T42" fmla="*/ 29 w 31"/>
                <a:gd name="T43" fmla="*/ 40 h 45"/>
                <a:gd name="T44" fmla="*/ 28 w 31"/>
                <a:gd name="T45" fmla="*/ 35 h 45"/>
                <a:gd name="T46" fmla="*/ 27 w 31"/>
                <a:gd name="T47" fmla="*/ 35 h 45"/>
                <a:gd name="T48" fmla="*/ 20 w 31"/>
                <a:gd name="T49" fmla="*/ 34 h 45"/>
                <a:gd name="T50" fmla="*/ 22 w 31"/>
                <a:gd name="T51" fmla="*/ 29 h 45"/>
                <a:gd name="T52" fmla="*/ 23 w 31"/>
                <a:gd name="T53" fmla="*/ 26 h 45"/>
                <a:gd name="T54" fmla="*/ 28 w 31"/>
                <a:gd name="T55" fmla="*/ 23 h 45"/>
                <a:gd name="T56" fmla="*/ 31 w 31"/>
                <a:gd name="T57" fmla="*/ 22 h 45"/>
                <a:gd name="T58" fmla="*/ 26 w 31"/>
                <a:gd name="T59" fmla="*/ 18 h 45"/>
                <a:gd name="T60" fmla="*/ 24 w 31"/>
                <a:gd name="T61" fmla="*/ 14 h 45"/>
                <a:gd name="T62" fmla="*/ 25 w 31"/>
                <a:gd name="T63" fmla="*/ 8 h 45"/>
                <a:gd name="T64" fmla="*/ 27 w 31"/>
                <a:gd name="T65" fmla="*/ 3 h 45"/>
                <a:gd name="T66" fmla="*/ 26 w 31"/>
                <a:gd name="T67" fmla="*/ 0 h 45"/>
                <a:gd name="T68" fmla="*/ 25 w 31"/>
                <a:gd name="T69" fmla="*/ 0 h 45"/>
                <a:gd name="T70" fmla="*/ 20 w 31"/>
                <a:gd name="T71" fmla="*/ 4 h 45"/>
                <a:gd name="T72" fmla="*/ 14 w 31"/>
                <a:gd name="T73" fmla="*/ 8 h 45"/>
                <a:gd name="T74" fmla="*/ 13 w 31"/>
                <a:gd name="T75" fmla="*/ 8 h 45"/>
                <a:gd name="T76" fmla="*/ 13 w 31"/>
                <a:gd name="T77" fmla="*/ 9 h 45"/>
                <a:gd name="T78" fmla="*/ 13 w 31"/>
                <a:gd name="T79" fmla="*/ 13 h 45"/>
                <a:gd name="T80" fmla="*/ 12 w 31"/>
                <a:gd name="T81" fmla="*/ 14 h 45"/>
                <a:gd name="T82" fmla="*/ 9 w 31"/>
                <a:gd name="T83" fmla="*/ 12 h 45"/>
                <a:gd name="T84" fmla="*/ 6 w 31"/>
                <a:gd name="T85" fmla="*/ 10 h 45"/>
                <a:gd name="T86" fmla="*/ 6 w 31"/>
                <a:gd name="T87" fmla="*/ 10 h 45"/>
                <a:gd name="T88" fmla="*/ 3 w 31"/>
                <a:gd name="T89" fmla="*/ 14 h 45"/>
                <a:gd name="T90" fmla="*/ 1 w 31"/>
                <a:gd name="T91" fmla="*/ 18 h 45"/>
                <a:gd name="T92" fmla="*/ 1 w 31"/>
                <a:gd name="T93" fmla="*/ 29 h 45"/>
                <a:gd name="T94" fmla="*/ 2 w 31"/>
                <a:gd name="T95" fmla="*/ 30 h 45"/>
                <a:gd name="T96" fmla="*/ 4 w 31"/>
                <a:gd name="T97" fmla="*/ 34 h 45"/>
                <a:gd name="T98" fmla="*/ 6 w 31"/>
                <a:gd name="T99" fmla="*/ 40 h 45"/>
                <a:gd name="T100" fmla="*/ 7 w 31"/>
                <a:gd name="T101" fmla="*/ 44 h 45"/>
                <a:gd name="T102" fmla="*/ 8 w 31"/>
                <a:gd name="T103" fmla="*/ 44 h 45"/>
                <a:gd name="T104" fmla="*/ 8 w 31"/>
                <a:gd name="T105" fmla="*/ 44 h 45"/>
                <a:gd name="T106" fmla="*/ 9 w 31"/>
                <a:gd name="T107" fmla="*/ 44 h 45"/>
                <a:gd name="T108" fmla="*/ 9 w 31"/>
                <a:gd name="T10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45">
                  <a:moveTo>
                    <a:pt x="9" y="44"/>
                  </a:moveTo>
                  <a:cubicBezTo>
                    <a:pt x="10" y="44"/>
                    <a:pt x="10" y="44"/>
                    <a:pt x="10" y="44"/>
                  </a:cubicBezTo>
                  <a:cubicBezTo>
                    <a:pt x="10" y="44"/>
                    <a:pt x="11" y="44"/>
                    <a:pt x="11" y="44"/>
                  </a:cubicBezTo>
                  <a:cubicBezTo>
                    <a:pt x="11" y="44"/>
                    <a:pt x="11" y="44"/>
                    <a:pt x="12" y="44"/>
                  </a:cubicBezTo>
                  <a:cubicBezTo>
                    <a:pt x="12" y="44"/>
                    <a:pt x="12" y="44"/>
                    <a:pt x="12" y="44"/>
                  </a:cubicBezTo>
                  <a:cubicBezTo>
                    <a:pt x="13" y="44"/>
                    <a:pt x="13" y="44"/>
                    <a:pt x="13" y="44"/>
                  </a:cubicBezTo>
                  <a:cubicBezTo>
                    <a:pt x="13" y="44"/>
                    <a:pt x="14" y="44"/>
                    <a:pt x="14" y="44"/>
                  </a:cubicBezTo>
                  <a:cubicBezTo>
                    <a:pt x="14" y="44"/>
                    <a:pt x="14" y="44"/>
                    <a:pt x="15" y="44"/>
                  </a:cubicBezTo>
                  <a:cubicBezTo>
                    <a:pt x="15" y="44"/>
                    <a:pt x="15" y="44"/>
                    <a:pt x="15" y="44"/>
                  </a:cubicBezTo>
                  <a:cubicBezTo>
                    <a:pt x="15" y="44"/>
                    <a:pt x="16" y="45"/>
                    <a:pt x="16" y="45"/>
                  </a:cubicBezTo>
                  <a:cubicBezTo>
                    <a:pt x="16" y="45"/>
                    <a:pt x="16" y="45"/>
                    <a:pt x="16" y="45"/>
                  </a:cubicBezTo>
                  <a:cubicBezTo>
                    <a:pt x="17" y="45"/>
                    <a:pt x="17" y="45"/>
                    <a:pt x="17" y="45"/>
                  </a:cubicBezTo>
                  <a:cubicBezTo>
                    <a:pt x="17" y="45"/>
                    <a:pt x="17" y="45"/>
                    <a:pt x="18" y="45"/>
                  </a:cubicBezTo>
                  <a:cubicBezTo>
                    <a:pt x="18" y="45"/>
                    <a:pt x="18" y="45"/>
                    <a:pt x="18" y="45"/>
                  </a:cubicBezTo>
                  <a:cubicBezTo>
                    <a:pt x="18" y="45"/>
                    <a:pt x="18" y="45"/>
                    <a:pt x="18" y="45"/>
                  </a:cubicBezTo>
                  <a:cubicBezTo>
                    <a:pt x="19" y="45"/>
                    <a:pt x="19" y="45"/>
                    <a:pt x="19" y="45"/>
                  </a:cubicBezTo>
                  <a:cubicBezTo>
                    <a:pt x="19" y="45"/>
                    <a:pt x="18" y="44"/>
                    <a:pt x="18" y="44"/>
                  </a:cubicBezTo>
                  <a:cubicBezTo>
                    <a:pt x="17" y="42"/>
                    <a:pt x="15" y="41"/>
                    <a:pt x="16" y="40"/>
                  </a:cubicBezTo>
                  <a:cubicBezTo>
                    <a:pt x="16" y="38"/>
                    <a:pt x="17" y="37"/>
                    <a:pt x="18" y="37"/>
                  </a:cubicBezTo>
                  <a:cubicBezTo>
                    <a:pt x="20" y="37"/>
                    <a:pt x="22" y="39"/>
                    <a:pt x="23" y="40"/>
                  </a:cubicBezTo>
                  <a:cubicBezTo>
                    <a:pt x="24" y="41"/>
                    <a:pt x="26" y="41"/>
                    <a:pt x="27" y="41"/>
                  </a:cubicBezTo>
                  <a:cubicBezTo>
                    <a:pt x="28" y="41"/>
                    <a:pt x="29" y="41"/>
                    <a:pt x="29" y="40"/>
                  </a:cubicBezTo>
                  <a:cubicBezTo>
                    <a:pt x="30" y="40"/>
                    <a:pt x="29" y="36"/>
                    <a:pt x="28" y="35"/>
                  </a:cubicBezTo>
                  <a:cubicBezTo>
                    <a:pt x="28" y="34"/>
                    <a:pt x="27" y="34"/>
                    <a:pt x="27" y="35"/>
                  </a:cubicBezTo>
                  <a:cubicBezTo>
                    <a:pt x="23" y="37"/>
                    <a:pt x="22" y="35"/>
                    <a:pt x="20" y="34"/>
                  </a:cubicBezTo>
                  <a:cubicBezTo>
                    <a:pt x="19" y="32"/>
                    <a:pt x="21" y="30"/>
                    <a:pt x="22" y="29"/>
                  </a:cubicBezTo>
                  <a:cubicBezTo>
                    <a:pt x="22" y="28"/>
                    <a:pt x="23" y="27"/>
                    <a:pt x="23" y="26"/>
                  </a:cubicBezTo>
                  <a:cubicBezTo>
                    <a:pt x="24" y="24"/>
                    <a:pt x="26" y="23"/>
                    <a:pt x="28" y="23"/>
                  </a:cubicBezTo>
                  <a:cubicBezTo>
                    <a:pt x="29" y="23"/>
                    <a:pt x="30" y="22"/>
                    <a:pt x="31" y="22"/>
                  </a:cubicBezTo>
                  <a:cubicBezTo>
                    <a:pt x="31" y="22"/>
                    <a:pt x="31" y="20"/>
                    <a:pt x="26" y="18"/>
                  </a:cubicBezTo>
                  <a:cubicBezTo>
                    <a:pt x="24" y="17"/>
                    <a:pt x="24" y="14"/>
                    <a:pt x="24" y="14"/>
                  </a:cubicBezTo>
                  <a:cubicBezTo>
                    <a:pt x="24" y="12"/>
                    <a:pt x="24" y="9"/>
                    <a:pt x="25" y="8"/>
                  </a:cubicBezTo>
                  <a:cubicBezTo>
                    <a:pt x="26" y="8"/>
                    <a:pt x="27" y="5"/>
                    <a:pt x="27" y="3"/>
                  </a:cubicBezTo>
                  <a:cubicBezTo>
                    <a:pt x="27" y="1"/>
                    <a:pt x="27" y="0"/>
                    <a:pt x="26" y="0"/>
                  </a:cubicBezTo>
                  <a:cubicBezTo>
                    <a:pt x="26" y="0"/>
                    <a:pt x="26" y="0"/>
                    <a:pt x="25" y="0"/>
                  </a:cubicBezTo>
                  <a:cubicBezTo>
                    <a:pt x="23" y="0"/>
                    <a:pt x="20" y="1"/>
                    <a:pt x="20" y="4"/>
                  </a:cubicBezTo>
                  <a:cubicBezTo>
                    <a:pt x="19" y="8"/>
                    <a:pt x="16" y="8"/>
                    <a:pt x="14" y="8"/>
                  </a:cubicBezTo>
                  <a:cubicBezTo>
                    <a:pt x="14" y="8"/>
                    <a:pt x="13" y="8"/>
                    <a:pt x="13" y="8"/>
                  </a:cubicBezTo>
                  <a:cubicBezTo>
                    <a:pt x="13" y="8"/>
                    <a:pt x="13" y="8"/>
                    <a:pt x="13" y="9"/>
                  </a:cubicBezTo>
                  <a:cubicBezTo>
                    <a:pt x="14" y="9"/>
                    <a:pt x="15" y="11"/>
                    <a:pt x="13" y="13"/>
                  </a:cubicBezTo>
                  <a:cubicBezTo>
                    <a:pt x="13" y="14"/>
                    <a:pt x="12" y="14"/>
                    <a:pt x="12" y="14"/>
                  </a:cubicBezTo>
                  <a:cubicBezTo>
                    <a:pt x="11" y="14"/>
                    <a:pt x="10" y="13"/>
                    <a:pt x="9" y="12"/>
                  </a:cubicBezTo>
                  <a:cubicBezTo>
                    <a:pt x="8" y="11"/>
                    <a:pt x="7" y="10"/>
                    <a:pt x="6" y="10"/>
                  </a:cubicBezTo>
                  <a:cubicBezTo>
                    <a:pt x="6" y="10"/>
                    <a:pt x="6" y="10"/>
                    <a:pt x="6" y="10"/>
                  </a:cubicBezTo>
                  <a:cubicBezTo>
                    <a:pt x="5" y="10"/>
                    <a:pt x="4" y="12"/>
                    <a:pt x="3" y="14"/>
                  </a:cubicBezTo>
                  <a:cubicBezTo>
                    <a:pt x="3" y="15"/>
                    <a:pt x="2" y="17"/>
                    <a:pt x="1" y="18"/>
                  </a:cubicBezTo>
                  <a:cubicBezTo>
                    <a:pt x="0" y="20"/>
                    <a:pt x="1" y="26"/>
                    <a:pt x="1" y="29"/>
                  </a:cubicBezTo>
                  <a:cubicBezTo>
                    <a:pt x="2" y="30"/>
                    <a:pt x="2" y="30"/>
                    <a:pt x="2" y="30"/>
                  </a:cubicBezTo>
                  <a:cubicBezTo>
                    <a:pt x="2" y="31"/>
                    <a:pt x="3" y="33"/>
                    <a:pt x="4" y="34"/>
                  </a:cubicBezTo>
                  <a:cubicBezTo>
                    <a:pt x="5" y="36"/>
                    <a:pt x="7" y="38"/>
                    <a:pt x="6" y="40"/>
                  </a:cubicBezTo>
                  <a:cubicBezTo>
                    <a:pt x="6" y="41"/>
                    <a:pt x="6" y="42"/>
                    <a:pt x="7" y="44"/>
                  </a:cubicBezTo>
                  <a:cubicBezTo>
                    <a:pt x="7" y="44"/>
                    <a:pt x="7" y="44"/>
                    <a:pt x="8" y="44"/>
                  </a:cubicBezTo>
                  <a:cubicBezTo>
                    <a:pt x="8" y="44"/>
                    <a:pt x="8" y="44"/>
                    <a:pt x="8" y="44"/>
                  </a:cubicBezTo>
                  <a:cubicBezTo>
                    <a:pt x="8" y="44"/>
                    <a:pt x="9" y="44"/>
                    <a:pt x="9" y="44"/>
                  </a:cubicBezTo>
                  <a:cubicBezTo>
                    <a:pt x="9" y="44"/>
                    <a:pt x="9" y="44"/>
                    <a:pt x="9"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7" name="Freeform 253">
              <a:extLst>
                <a:ext uri="{FF2B5EF4-FFF2-40B4-BE49-F238E27FC236}">
                  <a16:creationId xmlns:a16="http://schemas.microsoft.com/office/drawing/2014/main" id="{6F6EA043-B933-4FF2-A7F4-B6A9AB717C40}"/>
                </a:ext>
              </a:extLst>
            </p:cNvPr>
            <p:cNvSpPr>
              <a:spLocks/>
            </p:cNvSpPr>
            <p:nvPr/>
          </p:nvSpPr>
          <p:spPr bwMode="auto">
            <a:xfrm>
              <a:off x="4396050" y="5986208"/>
              <a:ext cx="73028" cy="58242"/>
            </a:xfrm>
            <a:custGeom>
              <a:avLst/>
              <a:gdLst>
                <a:gd name="T0" fmla="*/ 134 w 141"/>
                <a:gd name="T1" fmla="*/ 18 h 101"/>
                <a:gd name="T2" fmla="*/ 134 w 141"/>
                <a:gd name="T3" fmla="*/ 18 h 101"/>
                <a:gd name="T4" fmla="*/ 129 w 141"/>
                <a:gd name="T5" fmla="*/ 18 h 101"/>
                <a:gd name="T6" fmla="*/ 116 w 141"/>
                <a:gd name="T7" fmla="*/ 15 h 101"/>
                <a:gd name="T8" fmla="*/ 112 w 141"/>
                <a:gd name="T9" fmla="*/ 12 h 101"/>
                <a:gd name="T10" fmla="*/ 107 w 141"/>
                <a:gd name="T11" fmla="*/ 16 h 101"/>
                <a:gd name="T12" fmla="*/ 96 w 141"/>
                <a:gd name="T13" fmla="*/ 12 h 101"/>
                <a:gd name="T14" fmla="*/ 87 w 141"/>
                <a:gd name="T15" fmla="*/ 7 h 101"/>
                <a:gd name="T16" fmla="*/ 77 w 141"/>
                <a:gd name="T17" fmla="*/ 5 h 101"/>
                <a:gd name="T18" fmla="*/ 60 w 141"/>
                <a:gd name="T19" fmla="*/ 4 h 101"/>
                <a:gd name="T20" fmla="*/ 28 w 141"/>
                <a:gd name="T21" fmla="*/ 4 h 101"/>
                <a:gd name="T22" fmla="*/ 14 w 141"/>
                <a:gd name="T23" fmla="*/ 0 h 101"/>
                <a:gd name="T24" fmla="*/ 5 w 141"/>
                <a:gd name="T25" fmla="*/ 6 h 101"/>
                <a:gd name="T26" fmla="*/ 3 w 141"/>
                <a:gd name="T27" fmla="*/ 12 h 101"/>
                <a:gd name="T28" fmla="*/ 6 w 141"/>
                <a:gd name="T29" fmla="*/ 23 h 101"/>
                <a:gd name="T30" fmla="*/ 10 w 141"/>
                <a:gd name="T31" fmla="*/ 20 h 101"/>
                <a:gd name="T32" fmla="*/ 13 w 141"/>
                <a:gd name="T33" fmla="*/ 23 h 101"/>
                <a:gd name="T34" fmla="*/ 13 w 141"/>
                <a:gd name="T35" fmla="*/ 24 h 101"/>
                <a:gd name="T36" fmla="*/ 15 w 141"/>
                <a:gd name="T37" fmla="*/ 24 h 101"/>
                <a:gd name="T38" fmla="*/ 18 w 141"/>
                <a:gd name="T39" fmla="*/ 24 h 101"/>
                <a:gd name="T40" fmla="*/ 21 w 141"/>
                <a:gd name="T41" fmla="*/ 25 h 101"/>
                <a:gd name="T42" fmla="*/ 26 w 141"/>
                <a:gd name="T43" fmla="*/ 23 h 101"/>
                <a:gd name="T44" fmla="*/ 32 w 141"/>
                <a:gd name="T45" fmla="*/ 27 h 101"/>
                <a:gd name="T46" fmla="*/ 33 w 141"/>
                <a:gd name="T47" fmla="*/ 31 h 101"/>
                <a:gd name="T48" fmla="*/ 26 w 141"/>
                <a:gd name="T49" fmla="*/ 37 h 101"/>
                <a:gd name="T50" fmla="*/ 27 w 141"/>
                <a:gd name="T51" fmla="*/ 48 h 101"/>
                <a:gd name="T52" fmla="*/ 26 w 141"/>
                <a:gd name="T53" fmla="*/ 56 h 101"/>
                <a:gd name="T54" fmla="*/ 21 w 141"/>
                <a:gd name="T55" fmla="*/ 57 h 101"/>
                <a:gd name="T56" fmla="*/ 26 w 141"/>
                <a:gd name="T57" fmla="*/ 66 h 101"/>
                <a:gd name="T58" fmla="*/ 23 w 141"/>
                <a:gd name="T59" fmla="*/ 69 h 101"/>
                <a:gd name="T60" fmla="*/ 23 w 141"/>
                <a:gd name="T61" fmla="*/ 72 h 101"/>
                <a:gd name="T62" fmla="*/ 24 w 141"/>
                <a:gd name="T63" fmla="*/ 78 h 101"/>
                <a:gd name="T64" fmla="*/ 21 w 141"/>
                <a:gd name="T65" fmla="*/ 85 h 101"/>
                <a:gd name="T66" fmla="*/ 21 w 141"/>
                <a:gd name="T67" fmla="*/ 85 h 101"/>
                <a:gd name="T68" fmla="*/ 21 w 141"/>
                <a:gd name="T69" fmla="*/ 86 h 101"/>
                <a:gd name="T70" fmla="*/ 22 w 141"/>
                <a:gd name="T71" fmla="*/ 87 h 101"/>
                <a:gd name="T72" fmla="*/ 28 w 141"/>
                <a:gd name="T73" fmla="*/ 88 h 101"/>
                <a:gd name="T74" fmla="*/ 41 w 141"/>
                <a:gd name="T75" fmla="*/ 101 h 101"/>
                <a:gd name="T76" fmla="*/ 43 w 141"/>
                <a:gd name="T77" fmla="*/ 97 h 101"/>
                <a:gd name="T78" fmla="*/ 48 w 141"/>
                <a:gd name="T79" fmla="*/ 96 h 101"/>
                <a:gd name="T80" fmla="*/ 52 w 141"/>
                <a:gd name="T81" fmla="*/ 95 h 101"/>
                <a:gd name="T82" fmla="*/ 67 w 141"/>
                <a:gd name="T83" fmla="*/ 92 h 101"/>
                <a:gd name="T84" fmla="*/ 75 w 141"/>
                <a:gd name="T85" fmla="*/ 92 h 101"/>
                <a:gd name="T86" fmla="*/ 92 w 141"/>
                <a:gd name="T87" fmla="*/ 82 h 101"/>
                <a:gd name="T88" fmla="*/ 95 w 141"/>
                <a:gd name="T89" fmla="*/ 75 h 101"/>
                <a:gd name="T90" fmla="*/ 103 w 141"/>
                <a:gd name="T91" fmla="*/ 66 h 101"/>
                <a:gd name="T92" fmla="*/ 104 w 141"/>
                <a:gd name="T93" fmla="*/ 49 h 101"/>
                <a:gd name="T94" fmla="*/ 113 w 141"/>
                <a:gd name="T95" fmla="*/ 39 h 101"/>
                <a:gd name="T96" fmla="*/ 131 w 141"/>
                <a:gd name="T97" fmla="*/ 29 h 101"/>
                <a:gd name="T98" fmla="*/ 140 w 141"/>
                <a:gd name="T99" fmla="*/ 18 h 101"/>
                <a:gd name="T100" fmla="*/ 137 w 141"/>
                <a:gd name="T101"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101">
                  <a:moveTo>
                    <a:pt x="136" y="18"/>
                  </a:moveTo>
                  <a:cubicBezTo>
                    <a:pt x="135" y="18"/>
                    <a:pt x="135" y="18"/>
                    <a:pt x="134" y="18"/>
                  </a:cubicBezTo>
                  <a:cubicBezTo>
                    <a:pt x="134" y="18"/>
                    <a:pt x="134" y="18"/>
                    <a:pt x="134" y="18"/>
                  </a:cubicBezTo>
                  <a:cubicBezTo>
                    <a:pt x="134" y="18"/>
                    <a:pt x="134" y="18"/>
                    <a:pt x="134" y="18"/>
                  </a:cubicBezTo>
                  <a:cubicBezTo>
                    <a:pt x="133" y="18"/>
                    <a:pt x="131" y="18"/>
                    <a:pt x="130" y="18"/>
                  </a:cubicBezTo>
                  <a:cubicBezTo>
                    <a:pt x="130" y="18"/>
                    <a:pt x="130" y="18"/>
                    <a:pt x="129" y="18"/>
                  </a:cubicBezTo>
                  <a:cubicBezTo>
                    <a:pt x="128" y="18"/>
                    <a:pt x="127" y="18"/>
                    <a:pt x="125" y="17"/>
                  </a:cubicBezTo>
                  <a:cubicBezTo>
                    <a:pt x="122" y="17"/>
                    <a:pt x="118" y="16"/>
                    <a:pt x="116" y="15"/>
                  </a:cubicBezTo>
                  <a:cubicBezTo>
                    <a:pt x="116" y="15"/>
                    <a:pt x="116" y="15"/>
                    <a:pt x="115" y="15"/>
                  </a:cubicBezTo>
                  <a:cubicBezTo>
                    <a:pt x="114" y="13"/>
                    <a:pt x="113" y="12"/>
                    <a:pt x="112" y="12"/>
                  </a:cubicBezTo>
                  <a:cubicBezTo>
                    <a:pt x="112" y="12"/>
                    <a:pt x="112" y="12"/>
                    <a:pt x="112" y="13"/>
                  </a:cubicBezTo>
                  <a:cubicBezTo>
                    <a:pt x="112" y="15"/>
                    <a:pt x="110" y="16"/>
                    <a:pt x="107" y="16"/>
                  </a:cubicBezTo>
                  <a:cubicBezTo>
                    <a:pt x="105" y="16"/>
                    <a:pt x="103" y="15"/>
                    <a:pt x="101" y="14"/>
                  </a:cubicBezTo>
                  <a:cubicBezTo>
                    <a:pt x="100" y="13"/>
                    <a:pt x="98" y="12"/>
                    <a:pt x="96" y="12"/>
                  </a:cubicBezTo>
                  <a:cubicBezTo>
                    <a:pt x="94" y="11"/>
                    <a:pt x="92" y="10"/>
                    <a:pt x="90" y="9"/>
                  </a:cubicBezTo>
                  <a:cubicBezTo>
                    <a:pt x="90" y="8"/>
                    <a:pt x="88" y="8"/>
                    <a:pt x="87" y="7"/>
                  </a:cubicBezTo>
                  <a:cubicBezTo>
                    <a:pt x="86" y="7"/>
                    <a:pt x="85" y="6"/>
                    <a:pt x="84" y="6"/>
                  </a:cubicBezTo>
                  <a:cubicBezTo>
                    <a:pt x="83" y="6"/>
                    <a:pt x="80" y="6"/>
                    <a:pt x="77" y="5"/>
                  </a:cubicBezTo>
                  <a:cubicBezTo>
                    <a:pt x="73" y="4"/>
                    <a:pt x="69" y="3"/>
                    <a:pt x="65" y="4"/>
                  </a:cubicBezTo>
                  <a:cubicBezTo>
                    <a:pt x="64" y="4"/>
                    <a:pt x="62" y="4"/>
                    <a:pt x="60" y="4"/>
                  </a:cubicBezTo>
                  <a:cubicBezTo>
                    <a:pt x="56" y="4"/>
                    <a:pt x="51" y="4"/>
                    <a:pt x="47" y="4"/>
                  </a:cubicBezTo>
                  <a:cubicBezTo>
                    <a:pt x="39" y="3"/>
                    <a:pt x="32" y="3"/>
                    <a:pt x="28" y="4"/>
                  </a:cubicBezTo>
                  <a:cubicBezTo>
                    <a:pt x="23" y="4"/>
                    <a:pt x="20" y="2"/>
                    <a:pt x="18" y="1"/>
                  </a:cubicBezTo>
                  <a:cubicBezTo>
                    <a:pt x="17" y="1"/>
                    <a:pt x="16" y="0"/>
                    <a:pt x="14" y="0"/>
                  </a:cubicBezTo>
                  <a:cubicBezTo>
                    <a:pt x="13" y="0"/>
                    <a:pt x="12" y="1"/>
                    <a:pt x="11" y="2"/>
                  </a:cubicBezTo>
                  <a:cubicBezTo>
                    <a:pt x="10" y="4"/>
                    <a:pt x="9" y="6"/>
                    <a:pt x="5" y="6"/>
                  </a:cubicBezTo>
                  <a:cubicBezTo>
                    <a:pt x="2" y="6"/>
                    <a:pt x="1" y="7"/>
                    <a:pt x="0" y="8"/>
                  </a:cubicBezTo>
                  <a:cubicBezTo>
                    <a:pt x="0" y="9"/>
                    <a:pt x="1" y="11"/>
                    <a:pt x="3" y="12"/>
                  </a:cubicBezTo>
                  <a:cubicBezTo>
                    <a:pt x="6" y="15"/>
                    <a:pt x="6" y="19"/>
                    <a:pt x="6" y="23"/>
                  </a:cubicBezTo>
                  <a:cubicBezTo>
                    <a:pt x="6" y="23"/>
                    <a:pt x="6" y="23"/>
                    <a:pt x="6" y="23"/>
                  </a:cubicBezTo>
                  <a:cubicBezTo>
                    <a:pt x="6" y="23"/>
                    <a:pt x="6" y="22"/>
                    <a:pt x="7" y="22"/>
                  </a:cubicBezTo>
                  <a:cubicBezTo>
                    <a:pt x="8" y="21"/>
                    <a:pt x="9" y="20"/>
                    <a:pt x="10" y="20"/>
                  </a:cubicBezTo>
                  <a:cubicBezTo>
                    <a:pt x="11" y="20"/>
                    <a:pt x="12" y="21"/>
                    <a:pt x="12" y="23"/>
                  </a:cubicBezTo>
                  <a:cubicBezTo>
                    <a:pt x="12" y="23"/>
                    <a:pt x="13" y="23"/>
                    <a:pt x="13" y="23"/>
                  </a:cubicBezTo>
                  <a:cubicBezTo>
                    <a:pt x="13" y="23"/>
                    <a:pt x="13" y="23"/>
                    <a:pt x="13" y="23"/>
                  </a:cubicBezTo>
                  <a:cubicBezTo>
                    <a:pt x="13" y="24"/>
                    <a:pt x="13" y="24"/>
                    <a:pt x="13" y="24"/>
                  </a:cubicBezTo>
                  <a:cubicBezTo>
                    <a:pt x="13" y="24"/>
                    <a:pt x="13" y="24"/>
                    <a:pt x="13" y="24"/>
                  </a:cubicBezTo>
                  <a:cubicBezTo>
                    <a:pt x="13" y="24"/>
                    <a:pt x="14" y="24"/>
                    <a:pt x="15" y="24"/>
                  </a:cubicBezTo>
                  <a:cubicBezTo>
                    <a:pt x="16" y="24"/>
                    <a:pt x="16" y="24"/>
                    <a:pt x="17" y="24"/>
                  </a:cubicBezTo>
                  <a:cubicBezTo>
                    <a:pt x="17" y="24"/>
                    <a:pt x="18" y="24"/>
                    <a:pt x="18" y="24"/>
                  </a:cubicBezTo>
                  <a:cubicBezTo>
                    <a:pt x="20" y="24"/>
                    <a:pt x="20" y="24"/>
                    <a:pt x="21" y="25"/>
                  </a:cubicBezTo>
                  <a:cubicBezTo>
                    <a:pt x="21" y="25"/>
                    <a:pt x="21" y="25"/>
                    <a:pt x="21" y="25"/>
                  </a:cubicBezTo>
                  <a:cubicBezTo>
                    <a:pt x="21" y="25"/>
                    <a:pt x="21" y="25"/>
                    <a:pt x="22" y="24"/>
                  </a:cubicBezTo>
                  <a:cubicBezTo>
                    <a:pt x="23" y="23"/>
                    <a:pt x="25" y="23"/>
                    <a:pt x="26" y="23"/>
                  </a:cubicBezTo>
                  <a:cubicBezTo>
                    <a:pt x="29" y="23"/>
                    <a:pt x="31" y="24"/>
                    <a:pt x="31" y="26"/>
                  </a:cubicBezTo>
                  <a:cubicBezTo>
                    <a:pt x="31" y="26"/>
                    <a:pt x="31" y="27"/>
                    <a:pt x="32" y="27"/>
                  </a:cubicBezTo>
                  <a:cubicBezTo>
                    <a:pt x="33" y="27"/>
                    <a:pt x="34" y="27"/>
                    <a:pt x="34" y="29"/>
                  </a:cubicBezTo>
                  <a:cubicBezTo>
                    <a:pt x="35" y="30"/>
                    <a:pt x="34" y="30"/>
                    <a:pt x="33" y="31"/>
                  </a:cubicBezTo>
                  <a:cubicBezTo>
                    <a:pt x="32" y="33"/>
                    <a:pt x="30" y="34"/>
                    <a:pt x="29" y="34"/>
                  </a:cubicBezTo>
                  <a:cubicBezTo>
                    <a:pt x="27" y="35"/>
                    <a:pt x="26" y="36"/>
                    <a:pt x="26" y="37"/>
                  </a:cubicBezTo>
                  <a:cubicBezTo>
                    <a:pt x="26" y="38"/>
                    <a:pt x="27" y="39"/>
                    <a:pt x="27" y="40"/>
                  </a:cubicBezTo>
                  <a:cubicBezTo>
                    <a:pt x="28" y="42"/>
                    <a:pt x="29" y="46"/>
                    <a:pt x="27" y="48"/>
                  </a:cubicBezTo>
                  <a:cubicBezTo>
                    <a:pt x="26" y="49"/>
                    <a:pt x="26" y="51"/>
                    <a:pt x="26" y="52"/>
                  </a:cubicBezTo>
                  <a:cubicBezTo>
                    <a:pt x="26" y="54"/>
                    <a:pt x="26" y="55"/>
                    <a:pt x="26" y="56"/>
                  </a:cubicBezTo>
                  <a:cubicBezTo>
                    <a:pt x="25" y="56"/>
                    <a:pt x="25" y="56"/>
                    <a:pt x="24" y="56"/>
                  </a:cubicBezTo>
                  <a:cubicBezTo>
                    <a:pt x="22" y="56"/>
                    <a:pt x="21" y="57"/>
                    <a:pt x="21" y="57"/>
                  </a:cubicBezTo>
                  <a:cubicBezTo>
                    <a:pt x="21" y="57"/>
                    <a:pt x="21" y="58"/>
                    <a:pt x="22" y="59"/>
                  </a:cubicBezTo>
                  <a:cubicBezTo>
                    <a:pt x="26" y="63"/>
                    <a:pt x="27" y="64"/>
                    <a:pt x="26" y="66"/>
                  </a:cubicBezTo>
                  <a:cubicBezTo>
                    <a:pt x="26" y="66"/>
                    <a:pt x="26" y="67"/>
                    <a:pt x="24" y="67"/>
                  </a:cubicBezTo>
                  <a:cubicBezTo>
                    <a:pt x="24" y="67"/>
                    <a:pt x="23" y="67"/>
                    <a:pt x="23" y="69"/>
                  </a:cubicBezTo>
                  <a:cubicBezTo>
                    <a:pt x="22" y="70"/>
                    <a:pt x="22" y="71"/>
                    <a:pt x="22" y="71"/>
                  </a:cubicBezTo>
                  <a:cubicBezTo>
                    <a:pt x="23" y="71"/>
                    <a:pt x="23" y="72"/>
                    <a:pt x="23" y="72"/>
                  </a:cubicBezTo>
                  <a:cubicBezTo>
                    <a:pt x="25" y="73"/>
                    <a:pt x="27" y="75"/>
                    <a:pt x="27" y="77"/>
                  </a:cubicBezTo>
                  <a:cubicBezTo>
                    <a:pt x="26" y="78"/>
                    <a:pt x="26" y="78"/>
                    <a:pt x="24" y="78"/>
                  </a:cubicBezTo>
                  <a:cubicBezTo>
                    <a:pt x="21" y="79"/>
                    <a:pt x="21" y="81"/>
                    <a:pt x="21" y="84"/>
                  </a:cubicBezTo>
                  <a:cubicBezTo>
                    <a:pt x="21" y="84"/>
                    <a:pt x="21" y="85"/>
                    <a:pt x="21" y="85"/>
                  </a:cubicBezTo>
                  <a:cubicBezTo>
                    <a:pt x="21" y="85"/>
                    <a:pt x="21" y="85"/>
                    <a:pt x="21" y="85"/>
                  </a:cubicBezTo>
                  <a:cubicBezTo>
                    <a:pt x="21" y="85"/>
                    <a:pt x="21" y="85"/>
                    <a:pt x="21" y="85"/>
                  </a:cubicBezTo>
                  <a:cubicBezTo>
                    <a:pt x="21" y="85"/>
                    <a:pt x="21" y="85"/>
                    <a:pt x="21" y="86"/>
                  </a:cubicBezTo>
                  <a:cubicBezTo>
                    <a:pt x="21" y="86"/>
                    <a:pt x="21" y="86"/>
                    <a:pt x="21" y="86"/>
                  </a:cubicBezTo>
                  <a:cubicBezTo>
                    <a:pt x="21" y="86"/>
                    <a:pt x="21" y="86"/>
                    <a:pt x="21" y="87"/>
                  </a:cubicBezTo>
                  <a:cubicBezTo>
                    <a:pt x="22" y="87"/>
                    <a:pt x="22" y="87"/>
                    <a:pt x="22" y="87"/>
                  </a:cubicBezTo>
                  <a:cubicBezTo>
                    <a:pt x="23" y="87"/>
                    <a:pt x="23" y="87"/>
                    <a:pt x="24" y="87"/>
                  </a:cubicBezTo>
                  <a:cubicBezTo>
                    <a:pt x="25" y="87"/>
                    <a:pt x="27" y="87"/>
                    <a:pt x="28" y="88"/>
                  </a:cubicBezTo>
                  <a:cubicBezTo>
                    <a:pt x="30" y="89"/>
                    <a:pt x="31" y="91"/>
                    <a:pt x="33" y="94"/>
                  </a:cubicBezTo>
                  <a:cubicBezTo>
                    <a:pt x="35" y="97"/>
                    <a:pt x="38" y="101"/>
                    <a:pt x="41" y="101"/>
                  </a:cubicBezTo>
                  <a:cubicBezTo>
                    <a:pt x="42" y="100"/>
                    <a:pt x="42" y="100"/>
                    <a:pt x="42" y="99"/>
                  </a:cubicBezTo>
                  <a:cubicBezTo>
                    <a:pt x="42" y="99"/>
                    <a:pt x="42" y="98"/>
                    <a:pt x="43" y="97"/>
                  </a:cubicBezTo>
                  <a:cubicBezTo>
                    <a:pt x="44" y="96"/>
                    <a:pt x="45" y="96"/>
                    <a:pt x="46" y="96"/>
                  </a:cubicBezTo>
                  <a:cubicBezTo>
                    <a:pt x="46" y="96"/>
                    <a:pt x="47" y="96"/>
                    <a:pt x="48" y="96"/>
                  </a:cubicBezTo>
                  <a:cubicBezTo>
                    <a:pt x="48" y="96"/>
                    <a:pt x="49" y="97"/>
                    <a:pt x="50" y="97"/>
                  </a:cubicBezTo>
                  <a:cubicBezTo>
                    <a:pt x="51" y="97"/>
                    <a:pt x="52" y="96"/>
                    <a:pt x="52" y="95"/>
                  </a:cubicBezTo>
                  <a:cubicBezTo>
                    <a:pt x="54" y="94"/>
                    <a:pt x="56" y="93"/>
                    <a:pt x="60" y="93"/>
                  </a:cubicBezTo>
                  <a:cubicBezTo>
                    <a:pt x="63" y="92"/>
                    <a:pt x="65" y="92"/>
                    <a:pt x="67" y="92"/>
                  </a:cubicBezTo>
                  <a:cubicBezTo>
                    <a:pt x="70" y="92"/>
                    <a:pt x="72" y="92"/>
                    <a:pt x="75" y="92"/>
                  </a:cubicBezTo>
                  <a:cubicBezTo>
                    <a:pt x="75" y="92"/>
                    <a:pt x="75" y="92"/>
                    <a:pt x="75" y="92"/>
                  </a:cubicBezTo>
                  <a:cubicBezTo>
                    <a:pt x="79" y="92"/>
                    <a:pt x="81" y="91"/>
                    <a:pt x="82" y="89"/>
                  </a:cubicBezTo>
                  <a:cubicBezTo>
                    <a:pt x="83" y="85"/>
                    <a:pt x="87" y="83"/>
                    <a:pt x="92" y="82"/>
                  </a:cubicBezTo>
                  <a:cubicBezTo>
                    <a:pt x="94" y="82"/>
                    <a:pt x="95" y="80"/>
                    <a:pt x="95" y="76"/>
                  </a:cubicBezTo>
                  <a:cubicBezTo>
                    <a:pt x="95" y="76"/>
                    <a:pt x="95" y="75"/>
                    <a:pt x="95" y="75"/>
                  </a:cubicBezTo>
                  <a:cubicBezTo>
                    <a:pt x="95" y="73"/>
                    <a:pt x="98" y="71"/>
                    <a:pt x="100" y="69"/>
                  </a:cubicBezTo>
                  <a:cubicBezTo>
                    <a:pt x="101" y="68"/>
                    <a:pt x="103" y="67"/>
                    <a:pt x="103" y="66"/>
                  </a:cubicBezTo>
                  <a:cubicBezTo>
                    <a:pt x="103" y="66"/>
                    <a:pt x="103" y="65"/>
                    <a:pt x="103" y="64"/>
                  </a:cubicBezTo>
                  <a:cubicBezTo>
                    <a:pt x="102" y="60"/>
                    <a:pt x="100" y="55"/>
                    <a:pt x="104" y="49"/>
                  </a:cubicBezTo>
                  <a:cubicBezTo>
                    <a:pt x="106" y="46"/>
                    <a:pt x="108" y="44"/>
                    <a:pt x="110" y="43"/>
                  </a:cubicBezTo>
                  <a:cubicBezTo>
                    <a:pt x="112" y="41"/>
                    <a:pt x="113" y="40"/>
                    <a:pt x="113" y="39"/>
                  </a:cubicBezTo>
                  <a:cubicBezTo>
                    <a:pt x="113" y="34"/>
                    <a:pt x="119" y="33"/>
                    <a:pt x="124" y="32"/>
                  </a:cubicBezTo>
                  <a:cubicBezTo>
                    <a:pt x="127" y="32"/>
                    <a:pt x="129" y="31"/>
                    <a:pt x="131" y="29"/>
                  </a:cubicBezTo>
                  <a:cubicBezTo>
                    <a:pt x="132" y="28"/>
                    <a:pt x="134" y="27"/>
                    <a:pt x="136" y="26"/>
                  </a:cubicBezTo>
                  <a:cubicBezTo>
                    <a:pt x="139" y="25"/>
                    <a:pt x="141" y="22"/>
                    <a:pt x="140" y="18"/>
                  </a:cubicBezTo>
                  <a:cubicBezTo>
                    <a:pt x="140" y="18"/>
                    <a:pt x="140" y="18"/>
                    <a:pt x="140" y="18"/>
                  </a:cubicBezTo>
                  <a:cubicBezTo>
                    <a:pt x="139" y="18"/>
                    <a:pt x="138" y="18"/>
                    <a:pt x="137" y="18"/>
                  </a:cubicBezTo>
                  <a:cubicBezTo>
                    <a:pt x="137" y="18"/>
                    <a:pt x="136" y="18"/>
                    <a:pt x="136"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8" name="Freeform 254">
              <a:extLst>
                <a:ext uri="{FF2B5EF4-FFF2-40B4-BE49-F238E27FC236}">
                  <a16:creationId xmlns:a16="http://schemas.microsoft.com/office/drawing/2014/main" id="{4234D3A0-AFD3-47ED-8FE9-73D229AC5F58}"/>
                </a:ext>
              </a:extLst>
            </p:cNvPr>
            <p:cNvSpPr>
              <a:spLocks/>
            </p:cNvSpPr>
            <p:nvPr/>
          </p:nvSpPr>
          <p:spPr bwMode="auto">
            <a:xfrm>
              <a:off x="4422507" y="5925168"/>
              <a:ext cx="75040" cy="70310"/>
            </a:xfrm>
            <a:custGeom>
              <a:avLst/>
              <a:gdLst>
                <a:gd name="T0" fmla="*/ 81 w 145"/>
                <a:gd name="T1" fmla="*/ 0 h 122"/>
                <a:gd name="T2" fmla="*/ 75 w 145"/>
                <a:gd name="T3" fmla="*/ 2 h 122"/>
                <a:gd name="T4" fmla="*/ 61 w 145"/>
                <a:gd name="T5" fmla="*/ 18 h 122"/>
                <a:gd name="T6" fmla="*/ 51 w 145"/>
                <a:gd name="T7" fmla="*/ 27 h 122"/>
                <a:gd name="T8" fmla="*/ 33 w 145"/>
                <a:gd name="T9" fmla="*/ 22 h 122"/>
                <a:gd name="T10" fmla="*/ 35 w 145"/>
                <a:gd name="T11" fmla="*/ 37 h 122"/>
                <a:gd name="T12" fmla="*/ 23 w 145"/>
                <a:gd name="T13" fmla="*/ 37 h 122"/>
                <a:gd name="T14" fmla="*/ 13 w 145"/>
                <a:gd name="T15" fmla="*/ 34 h 122"/>
                <a:gd name="T16" fmla="*/ 0 w 145"/>
                <a:gd name="T17" fmla="*/ 38 h 122"/>
                <a:gd name="T18" fmla="*/ 7 w 145"/>
                <a:gd name="T19" fmla="*/ 47 h 122"/>
                <a:gd name="T20" fmla="*/ 26 w 145"/>
                <a:gd name="T21" fmla="*/ 53 h 122"/>
                <a:gd name="T22" fmla="*/ 39 w 145"/>
                <a:gd name="T23" fmla="*/ 67 h 122"/>
                <a:gd name="T24" fmla="*/ 42 w 145"/>
                <a:gd name="T25" fmla="*/ 84 h 122"/>
                <a:gd name="T26" fmla="*/ 37 w 145"/>
                <a:gd name="T27" fmla="*/ 111 h 122"/>
                <a:gd name="T28" fmla="*/ 51 w 145"/>
                <a:gd name="T29" fmla="*/ 119 h 122"/>
                <a:gd name="T30" fmla="*/ 61 w 145"/>
                <a:gd name="T31" fmla="*/ 116 h 122"/>
                <a:gd name="T32" fmla="*/ 75 w 145"/>
                <a:gd name="T33" fmla="*/ 121 h 122"/>
                <a:gd name="T34" fmla="*/ 86 w 145"/>
                <a:gd name="T35" fmla="*/ 122 h 122"/>
                <a:gd name="T36" fmla="*/ 89 w 145"/>
                <a:gd name="T37" fmla="*/ 114 h 122"/>
                <a:gd name="T38" fmla="*/ 132 w 145"/>
                <a:gd name="T39" fmla="*/ 109 h 122"/>
                <a:gd name="T40" fmla="*/ 140 w 145"/>
                <a:gd name="T41" fmla="*/ 101 h 122"/>
                <a:gd name="T42" fmla="*/ 132 w 145"/>
                <a:gd name="T43" fmla="*/ 98 h 122"/>
                <a:gd name="T44" fmla="*/ 129 w 145"/>
                <a:gd name="T45" fmla="*/ 89 h 122"/>
                <a:gd name="T46" fmla="*/ 132 w 145"/>
                <a:gd name="T47" fmla="*/ 84 h 122"/>
                <a:gd name="T48" fmla="*/ 131 w 145"/>
                <a:gd name="T49" fmla="*/ 77 h 122"/>
                <a:gd name="T50" fmla="*/ 132 w 145"/>
                <a:gd name="T51" fmla="*/ 73 h 122"/>
                <a:gd name="T52" fmla="*/ 127 w 145"/>
                <a:gd name="T53" fmla="*/ 70 h 122"/>
                <a:gd name="T54" fmla="*/ 128 w 145"/>
                <a:gd name="T55" fmla="*/ 59 h 122"/>
                <a:gd name="T56" fmla="*/ 138 w 145"/>
                <a:gd name="T57" fmla="*/ 50 h 122"/>
                <a:gd name="T58" fmla="*/ 139 w 145"/>
                <a:gd name="T59" fmla="*/ 42 h 122"/>
                <a:gd name="T60" fmla="*/ 142 w 145"/>
                <a:gd name="T61" fmla="*/ 31 h 122"/>
                <a:gd name="T62" fmla="*/ 136 w 145"/>
                <a:gd name="T63" fmla="*/ 29 h 122"/>
                <a:gd name="T64" fmla="*/ 126 w 145"/>
                <a:gd name="T65" fmla="*/ 24 h 122"/>
                <a:gd name="T66" fmla="*/ 119 w 145"/>
                <a:gd name="T67" fmla="*/ 24 h 122"/>
                <a:gd name="T68" fmla="*/ 117 w 145"/>
                <a:gd name="T69" fmla="*/ 24 h 122"/>
                <a:gd name="T70" fmla="*/ 117 w 145"/>
                <a:gd name="T71" fmla="*/ 24 h 122"/>
                <a:gd name="T72" fmla="*/ 115 w 145"/>
                <a:gd name="T73" fmla="*/ 23 h 122"/>
                <a:gd name="T74" fmla="*/ 114 w 145"/>
                <a:gd name="T75" fmla="*/ 22 h 122"/>
                <a:gd name="T76" fmla="*/ 110 w 145"/>
                <a:gd name="T77" fmla="*/ 20 h 122"/>
                <a:gd name="T78" fmla="*/ 109 w 145"/>
                <a:gd name="T79" fmla="*/ 19 h 122"/>
                <a:gd name="T80" fmla="*/ 108 w 145"/>
                <a:gd name="T81" fmla="*/ 18 h 122"/>
                <a:gd name="T82" fmla="*/ 107 w 145"/>
                <a:gd name="T83" fmla="*/ 16 h 122"/>
                <a:gd name="T84" fmla="*/ 104 w 145"/>
                <a:gd name="T85" fmla="*/ 17 h 122"/>
                <a:gd name="T86" fmla="*/ 95 w 145"/>
                <a:gd name="T87" fmla="*/ 10 h 122"/>
                <a:gd name="T88" fmla="*/ 88 w 145"/>
                <a:gd name="T89" fmla="*/ 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22">
                  <a:moveTo>
                    <a:pt x="82" y="1"/>
                  </a:moveTo>
                  <a:cubicBezTo>
                    <a:pt x="82" y="0"/>
                    <a:pt x="82" y="0"/>
                    <a:pt x="82" y="0"/>
                  </a:cubicBezTo>
                  <a:cubicBezTo>
                    <a:pt x="82" y="0"/>
                    <a:pt x="81" y="0"/>
                    <a:pt x="81" y="0"/>
                  </a:cubicBezTo>
                  <a:cubicBezTo>
                    <a:pt x="81" y="0"/>
                    <a:pt x="80" y="0"/>
                    <a:pt x="80" y="0"/>
                  </a:cubicBezTo>
                  <a:cubicBezTo>
                    <a:pt x="79" y="0"/>
                    <a:pt x="79" y="0"/>
                    <a:pt x="79" y="0"/>
                  </a:cubicBezTo>
                  <a:cubicBezTo>
                    <a:pt x="77" y="0"/>
                    <a:pt x="76" y="1"/>
                    <a:pt x="75" y="2"/>
                  </a:cubicBezTo>
                  <a:cubicBezTo>
                    <a:pt x="74" y="4"/>
                    <a:pt x="73" y="6"/>
                    <a:pt x="73" y="9"/>
                  </a:cubicBezTo>
                  <a:cubicBezTo>
                    <a:pt x="74" y="11"/>
                    <a:pt x="73" y="13"/>
                    <a:pt x="72" y="14"/>
                  </a:cubicBezTo>
                  <a:cubicBezTo>
                    <a:pt x="70" y="17"/>
                    <a:pt x="66" y="17"/>
                    <a:pt x="61" y="18"/>
                  </a:cubicBezTo>
                  <a:cubicBezTo>
                    <a:pt x="57" y="18"/>
                    <a:pt x="57" y="20"/>
                    <a:pt x="56" y="22"/>
                  </a:cubicBezTo>
                  <a:cubicBezTo>
                    <a:pt x="56" y="23"/>
                    <a:pt x="55" y="25"/>
                    <a:pt x="54" y="26"/>
                  </a:cubicBezTo>
                  <a:cubicBezTo>
                    <a:pt x="53" y="26"/>
                    <a:pt x="52" y="27"/>
                    <a:pt x="51" y="27"/>
                  </a:cubicBezTo>
                  <a:cubicBezTo>
                    <a:pt x="47" y="27"/>
                    <a:pt x="40" y="24"/>
                    <a:pt x="38" y="20"/>
                  </a:cubicBezTo>
                  <a:cubicBezTo>
                    <a:pt x="38" y="20"/>
                    <a:pt x="37" y="20"/>
                    <a:pt x="37" y="20"/>
                  </a:cubicBezTo>
                  <a:cubicBezTo>
                    <a:pt x="35" y="20"/>
                    <a:pt x="33" y="20"/>
                    <a:pt x="33" y="22"/>
                  </a:cubicBezTo>
                  <a:cubicBezTo>
                    <a:pt x="33" y="22"/>
                    <a:pt x="33" y="23"/>
                    <a:pt x="33" y="24"/>
                  </a:cubicBezTo>
                  <a:cubicBezTo>
                    <a:pt x="36" y="26"/>
                    <a:pt x="37" y="30"/>
                    <a:pt x="37" y="33"/>
                  </a:cubicBezTo>
                  <a:cubicBezTo>
                    <a:pt x="37" y="35"/>
                    <a:pt x="36" y="36"/>
                    <a:pt x="35" y="37"/>
                  </a:cubicBezTo>
                  <a:cubicBezTo>
                    <a:pt x="34" y="38"/>
                    <a:pt x="32" y="38"/>
                    <a:pt x="30" y="37"/>
                  </a:cubicBezTo>
                  <a:cubicBezTo>
                    <a:pt x="28" y="36"/>
                    <a:pt x="26" y="36"/>
                    <a:pt x="25" y="37"/>
                  </a:cubicBezTo>
                  <a:cubicBezTo>
                    <a:pt x="24" y="37"/>
                    <a:pt x="24" y="37"/>
                    <a:pt x="23" y="37"/>
                  </a:cubicBezTo>
                  <a:cubicBezTo>
                    <a:pt x="22" y="37"/>
                    <a:pt x="21" y="37"/>
                    <a:pt x="20" y="36"/>
                  </a:cubicBezTo>
                  <a:cubicBezTo>
                    <a:pt x="19" y="35"/>
                    <a:pt x="19" y="34"/>
                    <a:pt x="17" y="33"/>
                  </a:cubicBezTo>
                  <a:cubicBezTo>
                    <a:pt x="16" y="33"/>
                    <a:pt x="15" y="33"/>
                    <a:pt x="13" y="34"/>
                  </a:cubicBezTo>
                  <a:cubicBezTo>
                    <a:pt x="12" y="34"/>
                    <a:pt x="10" y="35"/>
                    <a:pt x="6" y="35"/>
                  </a:cubicBezTo>
                  <a:cubicBezTo>
                    <a:pt x="3" y="34"/>
                    <a:pt x="1" y="36"/>
                    <a:pt x="0" y="37"/>
                  </a:cubicBezTo>
                  <a:cubicBezTo>
                    <a:pt x="0" y="37"/>
                    <a:pt x="0" y="38"/>
                    <a:pt x="0" y="38"/>
                  </a:cubicBezTo>
                  <a:cubicBezTo>
                    <a:pt x="2" y="40"/>
                    <a:pt x="2" y="42"/>
                    <a:pt x="1" y="43"/>
                  </a:cubicBezTo>
                  <a:cubicBezTo>
                    <a:pt x="1" y="44"/>
                    <a:pt x="1" y="45"/>
                    <a:pt x="2" y="45"/>
                  </a:cubicBezTo>
                  <a:cubicBezTo>
                    <a:pt x="2" y="46"/>
                    <a:pt x="5" y="47"/>
                    <a:pt x="7" y="47"/>
                  </a:cubicBezTo>
                  <a:cubicBezTo>
                    <a:pt x="10" y="48"/>
                    <a:pt x="13" y="48"/>
                    <a:pt x="16" y="50"/>
                  </a:cubicBezTo>
                  <a:cubicBezTo>
                    <a:pt x="19" y="51"/>
                    <a:pt x="21" y="51"/>
                    <a:pt x="22" y="51"/>
                  </a:cubicBezTo>
                  <a:cubicBezTo>
                    <a:pt x="24" y="52"/>
                    <a:pt x="25" y="52"/>
                    <a:pt x="26" y="53"/>
                  </a:cubicBezTo>
                  <a:cubicBezTo>
                    <a:pt x="27" y="53"/>
                    <a:pt x="28" y="54"/>
                    <a:pt x="28" y="54"/>
                  </a:cubicBezTo>
                  <a:cubicBezTo>
                    <a:pt x="30" y="55"/>
                    <a:pt x="30" y="55"/>
                    <a:pt x="30" y="58"/>
                  </a:cubicBezTo>
                  <a:cubicBezTo>
                    <a:pt x="31" y="62"/>
                    <a:pt x="34" y="66"/>
                    <a:pt x="39" y="67"/>
                  </a:cubicBezTo>
                  <a:cubicBezTo>
                    <a:pt x="43" y="68"/>
                    <a:pt x="42" y="71"/>
                    <a:pt x="42" y="73"/>
                  </a:cubicBezTo>
                  <a:cubicBezTo>
                    <a:pt x="42" y="74"/>
                    <a:pt x="42" y="75"/>
                    <a:pt x="42" y="77"/>
                  </a:cubicBezTo>
                  <a:cubicBezTo>
                    <a:pt x="43" y="79"/>
                    <a:pt x="42" y="82"/>
                    <a:pt x="42" y="84"/>
                  </a:cubicBezTo>
                  <a:cubicBezTo>
                    <a:pt x="41" y="86"/>
                    <a:pt x="40" y="88"/>
                    <a:pt x="41" y="90"/>
                  </a:cubicBezTo>
                  <a:cubicBezTo>
                    <a:pt x="41" y="94"/>
                    <a:pt x="39" y="107"/>
                    <a:pt x="36" y="111"/>
                  </a:cubicBezTo>
                  <a:cubicBezTo>
                    <a:pt x="36" y="111"/>
                    <a:pt x="36" y="111"/>
                    <a:pt x="37" y="111"/>
                  </a:cubicBezTo>
                  <a:cubicBezTo>
                    <a:pt x="38" y="112"/>
                    <a:pt x="40" y="113"/>
                    <a:pt x="41" y="113"/>
                  </a:cubicBezTo>
                  <a:cubicBezTo>
                    <a:pt x="42" y="114"/>
                    <a:pt x="43" y="115"/>
                    <a:pt x="45" y="116"/>
                  </a:cubicBezTo>
                  <a:cubicBezTo>
                    <a:pt x="48" y="117"/>
                    <a:pt x="50" y="118"/>
                    <a:pt x="51" y="119"/>
                  </a:cubicBezTo>
                  <a:cubicBezTo>
                    <a:pt x="53" y="119"/>
                    <a:pt x="54" y="120"/>
                    <a:pt x="56" y="120"/>
                  </a:cubicBezTo>
                  <a:cubicBezTo>
                    <a:pt x="58" y="120"/>
                    <a:pt x="59" y="119"/>
                    <a:pt x="59" y="119"/>
                  </a:cubicBezTo>
                  <a:cubicBezTo>
                    <a:pt x="59" y="117"/>
                    <a:pt x="60" y="116"/>
                    <a:pt x="61" y="116"/>
                  </a:cubicBezTo>
                  <a:cubicBezTo>
                    <a:pt x="62" y="116"/>
                    <a:pt x="64" y="118"/>
                    <a:pt x="66" y="119"/>
                  </a:cubicBezTo>
                  <a:cubicBezTo>
                    <a:pt x="66" y="120"/>
                    <a:pt x="67" y="120"/>
                    <a:pt x="68" y="120"/>
                  </a:cubicBezTo>
                  <a:cubicBezTo>
                    <a:pt x="70" y="121"/>
                    <a:pt x="73" y="121"/>
                    <a:pt x="75" y="121"/>
                  </a:cubicBezTo>
                  <a:cubicBezTo>
                    <a:pt x="76" y="122"/>
                    <a:pt x="78" y="122"/>
                    <a:pt x="79" y="122"/>
                  </a:cubicBezTo>
                  <a:cubicBezTo>
                    <a:pt x="80" y="122"/>
                    <a:pt x="81" y="122"/>
                    <a:pt x="83" y="122"/>
                  </a:cubicBezTo>
                  <a:cubicBezTo>
                    <a:pt x="84" y="122"/>
                    <a:pt x="85" y="122"/>
                    <a:pt x="86" y="122"/>
                  </a:cubicBezTo>
                  <a:cubicBezTo>
                    <a:pt x="87" y="122"/>
                    <a:pt x="88" y="122"/>
                    <a:pt x="89" y="122"/>
                  </a:cubicBezTo>
                  <a:cubicBezTo>
                    <a:pt x="89" y="122"/>
                    <a:pt x="89" y="121"/>
                    <a:pt x="88" y="121"/>
                  </a:cubicBezTo>
                  <a:cubicBezTo>
                    <a:pt x="88" y="118"/>
                    <a:pt x="88" y="116"/>
                    <a:pt x="89" y="114"/>
                  </a:cubicBezTo>
                  <a:cubicBezTo>
                    <a:pt x="91" y="111"/>
                    <a:pt x="94" y="109"/>
                    <a:pt x="99" y="108"/>
                  </a:cubicBezTo>
                  <a:cubicBezTo>
                    <a:pt x="104" y="107"/>
                    <a:pt x="117" y="111"/>
                    <a:pt x="120" y="113"/>
                  </a:cubicBezTo>
                  <a:cubicBezTo>
                    <a:pt x="123" y="115"/>
                    <a:pt x="127" y="114"/>
                    <a:pt x="132" y="109"/>
                  </a:cubicBezTo>
                  <a:cubicBezTo>
                    <a:pt x="134" y="106"/>
                    <a:pt x="137" y="105"/>
                    <a:pt x="139" y="104"/>
                  </a:cubicBezTo>
                  <a:cubicBezTo>
                    <a:pt x="139" y="103"/>
                    <a:pt x="139" y="102"/>
                    <a:pt x="139" y="102"/>
                  </a:cubicBezTo>
                  <a:cubicBezTo>
                    <a:pt x="140" y="101"/>
                    <a:pt x="140" y="101"/>
                    <a:pt x="140" y="101"/>
                  </a:cubicBezTo>
                  <a:cubicBezTo>
                    <a:pt x="140" y="101"/>
                    <a:pt x="138" y="100"/>
                    <a:pt x="137" y="100"/>
                  </a:cubicBezTo>
                  <a:cubicBezTo>
                    <a:pt x="137" y="100"/>
                    <a:pt x="136" y="100"/>
                    <a:pt x="135" y="100"/>
                  </a:cubicBezTo>
                  <a:cubicBezTo>
                    <a:pt x="134" y="100"/>
                    <a:pt x="132" y="99"/>
                    <a:pt x="132" y="98"/>
                  </a:cubicBezTo>
                  <a:cubicBezTo>
                    <a:pt x="131" y="96"/>
                    <a:pt x="131" y="95"/>
                    <a:pt x="132" y="93"/>
                  </a:cubicBezTo>
                  <a:cubicBezTo>
                    <a:pt x="133" y="92"/>
                    <a:pt x="133" y="92"/>
                    <a:pt x="131" y="91"/>
                  </a:cubicBezTo>
                  <a:cubicBezTo>
                    <a:pt x="131" y="91"/>
                    <a:pt x="130" y="90"/>
                    <a:pt x="129" y="89"/>
                  </a:cubicBezTo>
                  <a:cubicBezTo>
                    <a:pt x="128" y="88"/>
                    <a:pt x="128" y="87"/>
                    <a:pt x="128" y="86"/>
                  </a:cubicBezTo>
                  <a:cubicBezTo>
                    <a:pt x="129" y="85"/>
                    <a:pt x="130" y="85"/>
                    <a:pt x="130" y="85"/>
                  </a:cubicBezTo>
                  <a:cubicBezTo>
                    <a:pt x="131" y="85"/>
                    <a:pt x="131" y="85"/>
                    <a:pt x="132" y="84"/>
                  </a:cubicBezTo>
                  <a:cubicBezTo>
                    <a:pt x="133" y="84"/>
                    <a:pt x="134" y="82"/>
                    <a:pt x="134" y="82"/>
                  </a:cubicBezTo>
                  <a:cubicBezTo>
                    <a:pt x="133" y="81"/>
                    <a:pt x="131" y="80"/>
                    <a:pt x="132" y="77"/>
                  </a:cubicBezTo>
                  <a:cubicBezTo>
                    <a:pt x="131" y="77"/>
                    <a:pt x="131" y="77"/>
                    <a:pt x="131" y="77"/>
                  </a:cubicBezTo>
                  <a:cubicBezTo>
                    <a:pt x="132" y="75"/>
                    <a:pt x="132" y="75"/>
                    <a:pt x="132" y="75"/>
                  </a:cubicBezTo>
                  <a:cubicBezTo>
                    <a:pt x="132" y="75"/>
                    <a:pt x="132" y="75"/>
                    <a:pt x="132" y="75"/>
                  </a:cubicBezTo>
                  <a:cubicBezTo>
                    <a:pt x="132" y="74"/>
                    <a:pt x="132" y="74"/>
                    <a:pt x="132" y="73"/>
                  </a:cubicBezTo>
                  <a:cubicBezTo>
                    <a:pt x="132" y="73"/>
                    <a:pt x="132" y="73"/>
                    <a:pt x="131" y="73"/>
                  </a:cubicBezTo>
                  <a:cubicBezTo>
                    <a:pt x="131" y="72"/>
                    <a:pt x="130" y="71"/>
                    <a:pt x="130" y="70"/>
                  </a:cubicBezTo>
                  <a:cubicBezTo>
                    <a:pt x="130" y="68"/>
                    <a:pt x="128" y="68"/>
                    <a:pt x="127" y="70"/>
                  </a:cubicBezTo>
                  <a:cubicBezTo>
                    <a:pt x="125" y="72"/>
                    <a:pt x="124" y="72"/>
                    <a:pt x="123" y="71"/>
                  </a:cubicBezTo>
                  <a:cubicBezTo>
                    <a:pt x="122" y="70"/>
                    <a:pt x="123" y="68"/>
                    <a:pt x="124" y="65"/>
                  </a:cubicBezTo>
                  <a:cubicBezTo>
                    <a:pt x="124" y="63"/>
                    <a:pt x="127" y="61"/>
                    <a:pt x="128" y="59"/>
                  </a:cubicBezTo>
                  <a:cubicBezTo>
                    <a:pt x="130" y="58"/>
                    <a:pt x="131" y="57"/>
                    <a:pt x="131" y="56"/>
                  </a:cubicBezTo>
                  <a:cubicBezTo>
                    <a:pt x="131" y="53"/>
                    <a:pt x="135" y="51"/>
                    <a:pt x="137" y="51"/>
                  </a:cubicBezTo>
                  <a:cubicBezTo>
                    <a:pt x="138" y="51"/>
                    <a:pt x="138" y="50"/>
                    <a:pt x="138" y="50"/>
                  </a:cubicBezTo>
                  <a:cubicBezTo>
                    <a:pt x="138" y="49"/>
                    <a:pt x="138" y="48"/>
                    <a:pt x="139" y="47"/>
                  </a:cubicBezTo>
                  <a:cubicBezTo>
                    <a:pt x="139" y="45"/>
                    <a:pt x="139" y="44"/>
                    <a:pt x="139" y="43"/>
                  </a:cubicBezTo>
                  <a:cubicBezTo>
                    <a:pt x="139" y="42"/>
                    <a:pt x="139" y="42"/>
                    <a:pt x="139" y="42"/>
                  </a:cubicBezTo>
                  <a:cubicBezTo>
                    <a:pt x="140" y="39"/>
                    <a:pt x="141" y="36"/>
                    <a:pt x="144" y="33"/>
                  </a:cubicBezTo>
                  <a:cubicBezTo>
                    <a:pt x="145" y="33"/>
                    <a:pt x="145" y="32"/>
                    <a:pt x="145" y="32"/>
                  </a:cubicBezTo>
                  <a:cubicBezTo>
                    <a:pt x="145" y="32"/>
                    <a:pt x="143" y="31"/>
                    <a:pt x="142" y="31"/>
                  </a:cubicBezTo>
                  <a:cubicBezTo>
                    <a:pt x="142" y="31"/>
                    <a:pt x="142" y="31"/>
                    <a:pt x="142" y="31"/>
                  </a:cubicBezTo>
                  <a:cubicBezTo>
                    <a:pt x="141" y="31"/>
                    <a:pt x="140" y="31"/>
                    <a:pt x="140" y="31"/>
                  </a:cubicBezTo>
                  <a:cubicBezTo>
                    <a:pt x="139" y="30"/>
                    <a:pt x="138" y="29"/>
                    <a:pt x="136" y="29"/>
                  </a:cubicBezTo>
                  <a:cubicBezTo>
                    <a:pt x="133" y="29"/>
                    <a:pt x="130" y="28"/>
                    <a:pt x="128" y="25"/>
                  </a:cubicBezTo>
                  <a:cubicBezTo>
                    <a:pt x="128" y="25"/>
                    <a:pt x="128" y="25"/>
                    <a:pt x="128" y="25"/>
                  </a:cubicBezTo>
                  <a:cubicBezTo>
                    <a:pt x="128" y="25"/>
                    <a:pt x="127" y="25"/>
                    <a:pt x="126" y="24"/>
                  </a:cubicBezTo>
                  <a:cubicBezTo>
                    <a:pt x="126" y="24"/>
                    <a:pt x="126" y="24"/>
                    <a:pt x="126" y="24"/>
                  </a:cubicBezTo>
                  <a:cubicBezTo>
                    <a:pt x="124" y="24"/>
                    <a:pt x="122" y="24"/>
                    <a:pt x="120" y="24"/>
                  </a:cubicBezTo>
                  <a:cubicBezTo>
                    <a:pt x="119" y="24"/>
                    <a:pt x="119" y="24"/>
                    <a:pt x="119" y="24"/>
                  </a:cubicBezTo>
                  <a:cubicBezTo>
                    <a:pt x="119" y="24"/>
                    <a:pt x="119" y="24"/>
                    <a:pt x="119" y="24"/>
                  </a:cubicBezTo>
                  <a:cubicBezTo>
                    <a:pt x="119" y="24"/>
                    <a:pt x="118" y="24"/>
                    <a:pt x="118" y="24"/>
                  </a:cubicBezTo>
                  <a:cubicBezTo>
                    <a:pt x="118" y="24"/>
                    <a:pt x="118" y="24"/>
                    <a:pt x="117" y="24"/>
                  </a:cubicBezTo>
                  <a:cubicBezTo>
                    <a:pt x="117" y="24"/>
                    <a:pt x="117" y="24"/>
                    <a:pt x="117" y="24"/>
                  </a:cubicBezTo>
                  <a:cubicBezTo>
                    <a:pt x="117" y="24"/>
                    <a:pt x="117" y="24"/>
                    <a:pt x="117" y="24"/>
                  </a:cubicBezTo>
                  <a:cubicBezTo>
                    <a:pt x="117" y="24"/>
                    <a:pt x="117" y="24"/>
                    <a:pt x="117" y="24"/>
                  </a:cubicBezTo>
                  <a:cubicBezTo>
                    <a:pt x="116" y="24"/>
                    <a:pt x="116" y="24"/>
                    <a:pt x="116" y="24"/>
                  </a:cubicBezTo>
                  <a:cubicBezTo>
                    <a:pt x="116" y="24"/>
                    <a:pt x="116" y="24"/>
                    <a:pt x="115" y="23"/>
                  </a:cubicBezTo>
                  <a:cubicBezTo>
                    <a:pt x="115" y="23"/>
                    <a:pt x="115" y="23"/>
                    <a:pt x="115" y="23"/>
                  </a:cubicBezTo>
                  <a:cubicBezTo>
                    <a:pt x="115" y="23"/>
                    <a:pt x="115" y="23"/>
                    <a:pt x="114" y="23"/>
                  </a:cubicBezTo>
                  <a:cubicBezTo>
                    <a:pt x="114" y="23"/>
                    <a:pt x="114" y="23"/>
                    <a:pt x="114" y="22"/>
                  </a:cubicBezTo>
                  <a:cubicBezTo>
                    <a:pt x="114" y="22"/>
                    <a:pt x="114" y="22"/>
                    <a:pt x="114" y="22"/>
                  </a:cubicBezTo>
                  <a:cubicBezTo>
                    <a:pt x="113" y="21"/>
                    <a:pt x="112" y="20"/>
                    <a:pt x="112" y="20"/>
                  </a:cubicBezTo>
                  <a:cubicBezTo>
                    <a:pt x="111" y="20"/>
                    <a:pt x="111" y="20"/>
                    <a:pt x="111" y="20"/>
                  </a:cubicBezTo>
                  <a:cubicBezTo>
                    <a:pt x="111" y="20"/>
                    <a:pt x="111" y="20"/>
                    <a:pt x="110" y="20"/>
                  </a:cubicBezTo>
                  <a:cubicBezTo>
                    <a:pt x="110" y="20"/>
                    <a:pt x="110" y="20"/>
                    <a:pt x="110" y="20"/>
                  </a:cubicBezTo>
                  <a:cubicBezTo>
                    <a:pt x="110" y="20"/>
                    <a:pt x="110" y="20"/>
                    <a:pt x="110" y="20"/>
                  </a:cubicBezTo>
                  <a:cubicBezTo>
                    <a:pt x="109" y="19"/>
                    <a:pt x="109" y="19"/>
                    <a:pt x="109" y="19"/>
                  </a:cubicBezTo>
                  <a:cubicBezTo>
                    <a:pt x="109" y="19"/>
                    <a:pt x="109" y="19"/>
                    <a:pt x="109" y="19"/>
                  </a:cubicBezTo>
                  <a:cubicBezTo>
                    <a:pt x="108" y="19"/>
                    <a:pt x="108" y="18"/>
                    <a:pt x="108" y="18"/>
                  </a:cubicBezTo>
                  <a:cubicBezTo>
                    <a:pt x="108" y="18"/>
                    <a:pt x="108" y="18"/>
                    <a:pt x="108" y="18"/>
                  </a:cubicBezTo>
                  <a:cubicBezTo>
                    <a:pt x="108" y="18"/>
                    <a:pt x="108" y="18"/>
                    <a:pt x="108" y="17"/>
                  </a:cubicBezTo>
                  <a:cubicBezTo>
                    <a:pt x="108" y="17"/>
                    <a:pt x="108" y="17"/>
                    <a:pt x="108" y="16"/>
                  </a:cubicBezTo>
                  <a:cubicBezTo>
                    <a:pt x="107" y="16"/>
                    <a:pt x="107" y="16"/>
                    <a:pt x="107" y="16"/>
                  </a:cubicBezTo>
                  <a:cubicBezTo>
                    <a:pt x="107" y="15"/>
                    <a:pt x="107" y="15"/>
                    <a:pt x="107" y="15"/>
                  </a:cubicBezTo>
                  <a:cubicBezTo>
                    <a:pt x="107" y="15"/>
                    <a:pt x="107" y="15"/>
                    <a:pt x="107" y="15"/>
                  </a:cubicBezTo>
                  <a:cubicBezTo>
                    <a:pt x="106" y="16"/>
                    <a:pt x="105" y="17"/>
                    <a:pt x="104" y="17"/>
                  </a:cubicBezTo>
                  <a:cubicBezTo>
                    <a:pt x="103" y="17"/>
                    <a:pt x="103" y="18"/>
                    <a:pt x="102" y="18"/>
                  </a:cubicBezTo>
                  <a:cubicBezTo>
                    <a:pt x="101" y="18"/>
                    <a:pt x="100" y="17"/>
                    <a:pt x="99" y="13"/>
                  </a:cubicBezTo>
                  <a:cubicBezTo>
                    <a:pt x="99" y="12"/>
                    <a:pt x="96" y="11"/>
                    <a:pt x="95" y="10"/>
                  </a:cubicBezTo>
                  <a:cubicBezTo>
                    <a:pt x="94" y="10"/>
                    <a:pt x="93" y="10"/>
                    <a:pt x="93" y="9"/>
                  </a:cubicBezTo>
                  <a:cubicBezTo>
                    <a:pt x="92" y="9"/>
                    <a:pt x="91" y="8"/>
                    <a:pt x="90" y="7"/>
                  </a:cubicBezTo>
                  <a:cubicBezTo>
                    <a:pt x="89" y="6"/>
                    <a:pt x="88" y="6"/>
                    <a:pt x="88" y="5"/>
                  </a:cubicBezTo>
                  <a:cubicBezTo>
                    <a:pt x="88" y="6"/>
                    <a:pt x="87" y="6"/>
                    <a:pt x="87" y="6"/>
                  </a:cubicBezTo>
                  <a:cubicBezTo>
                    <a:pt x="85" y="6"/>
                    <a:pt x="82" y="2"/>
                    <a:pt x="8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9" name="Freeform 263">
              <a:extLst>
                <a:ext uri="{FF2B5EF4-FFF2-40B4-BE49-F238E27FC236}">
                  <a16:creationId xmlns:a16="http://schemas.microsoft.com/office/drawing/2014/main" id="{891AD2FD-DEC0-42B2-9373-3B4C0EB5C9EF}"/>
                </a:ext>
              </a:extLst>
            </p:cNvPr>
            <p:cNvSpPr>
              <a:spLocks/>
            </p:cNvSpPr>
            <p:nvPr/>
          </p:nvSpPr>
          <p:spPr bwMode="auto">
            <a:xfrm>
              <a:off x="4530812" y="5963121"/>
              <a:ext cx="30016" cy="28334"/>
            </a:xfrm>
            <a:custGeom>
              <a:avLst/>
              <a:gdLst>
                <a:gd name="T0" fmla="*/ 51 w 58"/>
                <a:gd name="T1" fmla="*/ 9 h 49"/>
                <a:gd name="T2" fmla="*/ 50 w 58"/>
                <a:gd name="T3" fmla="*/ 9 h 49"/>
                <a:gd name="T4" fmla="*/ 49 w 58"/>
                <a:gd name="T5" fmla="*/ 10 h 49"/>
                <a:gd name="T6" fmla="*/ 45 w 58"/>
                <a:gd name="T7" fmla="*/ 10 h 49"/>
                <a:gd name="T8" fmla="*/ 36 w 58"/>
                <a:gd name="T9" fmla="*/ 7 h 49"/>
                <a:gd name="T10" fmla="*/ 35 w 58"/>
                <a:gd name="T11" fmla="*/ 5 h 49"/>
                <a:gd name="T12" fmla="*/ 34 w 58"/>
                <a:gd name="T13" fmla="*/ 5 h 49"/>
                <a:gd name="T14" fmla="*/ 33 w 58"/>
                <a:gd name="T15" fmla="*/ 4 h 49"/>
                <a:gd name="T16" fmla="*/ 32 w 58"/>
                <a:gd name="T17" fmla="*/ 3 h 49"/>
                <a:gd name="T18" fmla="*/ 30 w 58"/>
                <a:gd name="T19" fmla="*/ 2 h 49"/>
                <a:gd name="T20" fmla="*/ 29 w 58"/>
                <a:gd name="T21" fmla="*/ 1 h 49"/>
                <a:gd name="T22" fmla="*/ 28 w 58"/>
                <a:gd name="T23" fmla="*/ 0 h 49"/>
                <a:gd name="T24" fmla="*/ 21 w 58"/>
                <a:gd name="T25" fmla="*/ 5 h 49"/>
                <a:gd name="T26" fmla="*/ 20 w 58"/>
                <a:gd name="T27" fmla="*/ 7 h 49"/>
                <a:gd name="T28" fmla="*/ 18 w 58"/>
                <a:gd name="T29" fmla="*/ 10 h 49"/>
                <a:gd name="T30" fmla="*/ 15 w 58"/>
                <a:gd name="T31" fmla="*/ 14 h 49"/>
                <a:gd name="T32" fmla="*/ 13 w 58"/>
                <a:gd name="T33" fmla="*/ 16 h 49"/>
                <a:gd name="T34" fmla="*/ 13 w 58"/>
                <a:gd name="T35" fmla="*/ 16 h 49"/>
                <a:gd name="T36" fmla="*/ 13 w 58"/>
                <a:gd name="T37" fmla="*/ 16 h 49"/>
                <a:gd name="T38" fmla="*/ 11 w 58"/>
                <a:gd name="T39" fmla="*/ 15 h 49"/>
                <a:gd name="T40" fmla="*/ 8 w 58"/>
                <a:gd name="T41" fmla="*/ 15 h 49"/>
                <a:gd name="T42" fmla="*/ 7 w 58"/>
                <a:gd name="T43" fmla="*/ 15 h 49"/>
                <a:gd name="T44" fmla="*/ 0 w 58"/>
                <a:gd name="T45" fmla="*/ 16 h 49"/>
                <a:gd name="T46" fmla="*/ 0 w 58"/>
                <a:gd name="T47" fmla="*/ 17 h 49"/>
                <a:gd name="T48" fmla="*/ 1 w 58"/>
                <a:gd name="T49" fmla="*/ 19 h 49"/>
                <a:gd name="T50" fmla="*/ 3 w 58"/>
                <a:gd name="T51" fmla="*/ 19 h 49"/>
                <a:gd name="T52" fmla="*/ 11 w 58"/>
                <a:gd name="T53" fmla="*/ 24 h 49"/>
                <a:gd name="T54" fmla="*/ 20 w 58"/>
                <a:gd name="T55" fmla="*/ 39 h 49"/>
                <a:gd name="T56" fmla="*/ 25 w 58"/>
                <a:gd name="T57" fmla="*/ 41 h 49"/>
                <a:gd name="T58" fmla="*/ 30 w 58"/>
                <a:gd name="T59" fmla="*/ 44 h 49"/>
                <a:gd name="T60" fmla="*/ 38 w 58"/>
                <a:gd name="T61" fmla="*/ 49 h 49"/>
                <a:gd name="T62" fmla="*/ 40 w 58"/>
                <a:gd name="T63" fmla="*/ 49 h 49"/>
                <a:gd name="T64" fmla="*/ 39 w 58"/>
                <a:gd name="T65" fmla="*/ 49 h 49"/>
                <a:gd name="T66" fmla="*/ 36 w 58"/>
                <a:gd name="T67" fmla="*/ 46 h 49"/>
                <a:gd name="T68" fmla="*/ 33 w 58"/>
                <a:gd name="T69" fmla="*/ 41 h 49"/>
                <a:gd name="T70" fmla="*/ 30 w 58"/>
                <a:gd name="T71" fmla="*/ 38 h 49"/>
                <a:gd name="T72" fmla="*/ 24 w 58"/>
                <a:gd name="T73" fmla="*/ 30 h 49"/>
                <a:gd name="T74" fmla="*/ 21 w 58"/>
                <a:gd name="T75" fmla="*/ 26 h 49"/>
                <a:gd name="T76" fmla="*/ 19 w 58"/>
                <a:gd name="T77" fmla="*/ 23 h 49"/>
                <a:gd name="T78" fmla="*/ 19 w 58"/>
                <a:gd name="T79" fmla="*/ 19 h 49"/>
                <a:gd name="T80" fmla="*/ 25 w 58"/>
                <a:gd name="T81" fmla="*/ 19 h 49"/>
                <a:gd name="T82" fmla="*/ 28 w 58"/>
                <a:gd name="T83" fmla="*/ 18 h 49"/>
                <a:gd name="T84" fmla="*/ 32 w 58"/>
                <a:gd name="T85" fmla="*/ 17 h 49"/>
                <a:gd name="T86" fmla="*/ 49 w 58"/>
                <a:gd name="T87" fmla="*/ 19 h 49"/>
                <a:gd name="T88" fmla="*/ 50 w 58"/>
                <a:gd name="T89" fmla="*/ 19 h 49"/>
                <a:gd name="T90" fmla="*/ 50 w 58"/>
                <a:gd name="T91" fmla="*/ 19 h 49"/>
                <a:gd name="T92" fmla="*/ 50 w 58"/>
                <a:gd name="T93" fmla="*/ 19 h 49"/>
                <a:gd name="T94" fmla="*/ 51 w 58"/>
                <a:gd name="T95" fmla="*/ 19 h 49"/>
                <a:gd name="T96" fmla="*/ 51 w 58"/>
                <a:gd name="T97" fmla="*/ 19 h 49"/>
                <a:gd name="T98" fmla="*/ 52 w 58"/>
                <a:gd name="T99" fmla="*/ 20 h 49"/>
                <a:gd name="T100" fmla="*/ 52 w 58"/>
                <a:gd name="T101" fmla="*/ 20 h 49"/>
                <a:gd name="T102" fmla="*/ 53 w 58"/>
                <a:gd name="T103" fmla="*/ 20 h 49"/>
                <a:gd name="T104" fmla="*/ 54 w 58"/>
                <a:gd name="T105" fmla="*/ 20 h 49"/>
                <a:gd name="T106" fmla="*/ 54 w 58"/>
                <a:gd name="T107" fmla="*/ 21 h 49"/>
                <a:gd name="T108" fmla="*/ 55 w 58"/>
                <a:gd name="T109" fmla="*/ 21 h 49"/>
                <a:gd name="T110" fmla="*/ 56 w 58"/>
                <a:gd name="T111" fmla="*/ 22 h 49"/>
                <a:gd name="T112" fmla="*/ 57 w 58"/>
                <a:gd name="T113" fmla="*/ 22 h 49"/>
                <a:gd name="T114" fmla="*/ 58 w 58"/>
                <a:gd name="T115" fmla="*/ 23 h 49"/>
                <a:gd name="T116" fmla="*/ 57 w 58"/>
                <a:gd name="T117" fmla="*/ 19 h 49"/>
                <a:gd name="T118" fmla="*/ 55 w 58"/>
                <a:gd name="T119" fmla="*/ 15 h 49"/>
                <a:gd name="T120" fmla="*/ 51 w 58"/>
                <a:gd name="T121" fmla="*/ 9 h 49"/>
                <a:gd name="T122" fmla="*/ 51 w 58"/>
                <a:gd name="T123"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 h="49">
                  <a:moveTo>
                    <a:pt x="51" y="9"/>
                  </a:moveTo>
                  <a:cubicBezTo>
                    <a:pt x="51" y="9"/>
                    <a:pt x="50" y="9"/>
                    <a:pt x="50" y="9"/>
                  </a:cubicBezTo>
                  <a:cubicBezTo>
                    <a:pt x="49" y="9"/>
                    <a:pt x="49" y="10"/>
                    <a:pt x="49" y="10"/>
                  </a:cubicBezTo>
                  <a:cubicBezTo>
                    <a:pt x="48" y="10"/>
                    <a:pt x="47" y="10"/>
                    <a:pt x="45" y="10"/>
                  </a:cubicBezTo>
                  <a:cubicBezTo>
                    <a:pt x="44" y="10"/>
                    <a:pt x="38" y="10"/>
                    <a:pt x="36" y="7"/>
                  </a:cubicBezTo>
                  <a:cubicBezTo>
                    <a:pt x="36" y="6"/>
                    <a:pt x="35" y="6"/>
                    <a:pt x="35" y="5"/>
                  </a:cubicBezTo>
                  <a:cubicBezTo>
                    <a:pt x="35" y="5"/>
                    <a:pt x="34" y="5"/>
                    <a:pt x="34" y="5"/>
                  </a:cubicBezTo>
                  <a:cubicBezTo>
                    <a:pt x="34" y="5"/>
                    <a:pt x="33" y="4"/>
                    <a:pt x="33" y="4"/>
                  </a:cubicBezTo>
                  <a:cubicBezTo>
                    <a:pt x="33" y="4"/>
                    <a:pt x="32" y="3"/>
                    <a:pt x="32" y="3"/>
                  </a:cubicBezTo>
                  <a:cubicBezTo>
                    <a:pt x="31" y="3"/>
                    <a:pt x="31" y="2"/>
                    <a:pt x="30" y="2"/>
                  </a:cubicBezTo>
                  <a:cubicBezTo>
                    <a:pt x="30" y="2"/>
                    <a:pt x="29" y="2"/>
                    <a:pt x="29" y="1"/>
                  </a:cubicBezTo>
                  <a:cubicBezTo>
                    <a:pt x="29" y="1"/>
                    <a:pt x="28" y="1"/>
                    <a:pt x="28" y="0"/>
                  </a:cubicBezTo>
                  <a:cubicBezTo>
                    <a:pt x="26" y="2"/>
                    <a:pt x="23" y="4"/>
                    <a:pt x="21" y="5"/>
                  </a:cubicBezTo>
                  <a:cubicBezTo>
                    <a:pt x="21" y="5"/>
                    <a:pt x="21" y="6"/>
                    <a:pt x="20" y="7"/>
                  </a:cubicBezTo>
                  <a:cubicBezTo>
                    <a:pt x="20" y="8"/>
                    <a:pt x="20" y="10"/>
                    <a:pt x="18" y="10"/>
                  </a:cubicBezTo>
                  <a:cubicBezTo>
                    <a:pt x="17" y="10"/>
                    <a:pt x="16" y="12"/>
                    <a:pt x="15" y="14"/>
                  </a:cubicBezTo>
                  <a:cubicBezTo>
                    <a:pt x="15" y="15"/>
                    <a:pt x="14" y="16"/>
                    <a:pt x="13" y="16"/>
                  </a:cubicBezTo>
                  <a:cubicBezTo>
                    <a:pt x="13" y="16"/>
                    <a:pt x="13" y="16"/>
                    <a:pt x="13" y="16"/>
                  </a:cubicBezTo>
                  <a:cubicBezTo>
                    <a:pt x="13" y="16"/>
                    <a:pt x="13" y="16"/>
                    <a:pt x="13" y="16"/>
                  </a:cubicBezTo>
                  <a:cubicBezTo>
                    <a:pt x="12" y="16"/>
                    <a:pt x="11" y="15"/>
                    <a:pt x="11" y="15"/>
                  </a:cubicBezTo>
                  <a:cubicBezTo>
                    <a:pt x="10" y="15"/>
                    <a:pt x="8" y="15"/>
                    <a:pt x="8" y="15"/>
                  </a:cubicBezTo>
                  <a:cubicBezTo>
                    <a:pt x="8" y="15"/>
                    <a:pt x="8" y="15"/>
                    <a:pt x="7" y="15"/>
                  </a:cubicBezTo>
                  <a:cubicBezTo>
                    <a:pt x="6" y="15"/>
                    <a:pt x="4" y="16"/>
                    <a:pt x="0" y="16"/>
                  </a:cubicBezTo>
                  <a:cubicBezTo>
                    <a:pt x="0" y="16"/>
                    <a:pt x="0" y="16"/>
                    <a:pt x="0" y="17"/>
                  </a:cubicBezTo>
                  <a:cubicBezTo>
                    <a:pt x="0" y="18"/>
                    <a:pt x="1" y="19"/>
                    <a:pt x="1" y="19"/>
                  </a:cubicBezTo>
                  <a:cubicBezTo>
                    <a:pt x="3" y="19"/>
                    <a:pt x="3" y="19"/>
                    <a:pt x="3" y="19"/>
                  </a:cubicBezTo>
                  <a:cubicBezTo>
                    <a:pt x="5" y="19"/>
                    <a:pt x="11" y="19"/>
                    <a:pt x="11" y="24"/>
                  </a:cubicBezTo>
                  <a:cubicBezTo>
                    <a:pt x="11" y="27"/>
                    <a:pt x="17" y="35"/>
                    <a:pt x="20" y="39"/>
                  </a:cubicBezTo>
                  <a:cubicBezTo>
                    <a:pt x="22" y="40"/>
                    <a:pt x="24" y="41"/>
                    <a:pt x="25" y="41"/>
                  </a:cubicBezTo>
                  <a:cubicBezTo>
                    <a:pt x="27" y="42"/>
                    <a:pt x="29" y="42"/>
                    <a:pt x="30" y="44"/>
                  </a:cubicBezTo>
                  <a:cubicBezTo>
                    <a:pt x="30" y="46"/>
                    <a:pt x="34" y="48"/>
                    <a:pt x="38" y="49"/>
                  </a:cubicBezTo>
                  <a:cubicBezTo>
                    <a:pt x="39" y="49"/>
                    <a:pt x="39" y="49"/>
                    <a:pt x="40" y="49"/>
                  </a:cubicBezTo>
                  <a:cubicBezTo>
                    <a:pt x="40" y="49"/>
                    <a:pt x="40" y="49"/>
                    <a:pt x="39" y="49"/>
                  </a:cubicBezTo>
                  <a:cubicBezTo>
                    <a:pt x="38" y="48"/>
                    <a:pt x="37" y="47"/>
                    <a:pt x="36" y="46"/>
                  </a:cubicBezTo>
                  <a:cubicBezTo>
                    <a:pt x="34" y="44"/>
                    <a:pt x="33" y="42"/>
                    <a:pt x="33" y="41"/>
                  </a:cubicBezTo>
                  <a:cubicBezTo>
                    <a:pt x="33" y="41"/>
                    <a:pt x="31" y="39"/>
                    <a:pt x="30" y="38"/>
                  </a:cubicBezTo>
                  <a:cubicBezTo>
                    <a:pt x="27" y="36"/>
                    <a:pt x="24" y="33"/>
                    <a:pt x="24" y="30"/>
                  </a:cubicBezTo>
                  <a:cubicBezTo>
                    <a:pt x="24" y="28"/>
                    <a:pt x="22" y="27"/>
                    <a:pt x="21" y="26"/>
                  </a:cubicBezTo>
                  <a:cubicBezTo>
                    <a:pt x="20" y="25"/>
                    <a:pt x="19" y="24"/>
                    <a:pt x="19" y="23"/>
                  </a:cubicBezTo>
                  <a:cubicBezTo>
                    <a:pt x="18" y="22"/>
                    <a:pt x="19" y="20"/>
                    <a:pt x="19" y="19"/>
                  </a:cubicBezTo>
                  <a:cubicBezTo>
                    <a:pt x="21" y="18"/>
                    <a:pt x="23" y="17"/>
                    <a:pt x="25" y="19"/>
                  </a:cubicBezTo>
                  <a:cubicBezTo>
                    <a:pt x="26" y="19"/>
                    <a:pt x="27" y="19"/>
                    <a:pt x="28" y="18"/>
                  </a:cubicBezTo>
                  <a:cubicBezTo>
                    <a:pt x="29" y="17"/>
                    <a:pt x="31" y="16"/>
                    <a:pt x="32" y="17"/>
                  </a:cubicBezTo>
                  <a:cubicBezTo>
                    <a:pt x="34" y="18"/>
                    <a:pt x="43" y="18"/>
                    <a:pt x="49" y="19"/>
                  </a:cubicBezTo>
                  <a:cubicBezTo>
                    <a:pt x="49" y="19"/>
                    <a:pt x="49" y="19"/>
                    <a:pt x="50" y="19"/>
                  </a:cubicBezTo>
                  <a:cubicBezTo>
                    <a:pt x="50" y="19"/>
                    <a:pt x="50" y="19"/>
                    <a:pt x="50" y="19"/>
                  </a:cubicBezTo>
                  <a:cubicBezTo>
                    <a:pt x="50" y="19"/>
                    <a:pt x="50" y="19"/>
                    <a:pt x="50" y="19"/>
                  </a:cubicBezTo>
                  <a:cubicBezTo>
                    <a:pt x="50" y="19"/>
                    <a:pt x="50" y="19"/>
                    <a:pt x="51" y="19"/>
                  </a:cubicBezTo>
                  <a:cubicBezTo>
                    <a:pt x="51" y="19"/>
                    <a:pt x="51" y="19"/>
                    <a:pt x="51" y="19"/>
                  </a:cubicBezTo>
                  <a:cubicBezTo>
                    <a:pt x="51" y="19"/>
                    <a:pt x="51" y="19"/>
                    <a:pt x="52" y="20"/>
                  </a:cubicBezTo>
                  <a:cubicBezTo>
                    <a:pt x="52" y="20"/>
                    <a:pt x="52" y="20"/>
                    <a:pt x="52" y="20"/>
                  </a:cubicBezTo>
                  <a:cubicBezTo>
                    <a:pt x="52" y="20"/>
                    <a:pt x="53" y="20"/>
                    <a:pt x="53" y="20"/>
                  </a:cubicBezTo>
                  <a:cubicBezTo>
                    <a:pt x="53" y="20"/>
                    <a:pt x="53" y="20"/>
                    <a:pt x="54" y="20"/>
                  </a:cubicBezTo>
                  <a:cubicBezTo>
                    <a:pt x="54" y="21"/>
                    <a:pt x="54" y="21"/>
                    <a:pt x="54" y="21"/>
                  </a:cubicBezTo>
                  <a:cubicBezTo>
                    <a:pt x="55" y="21"/>
                    <a:pt x="55" y="21"/>
                    <a:pt x="55" y="21"/>
                  </a:cubicBezTo>
                  <a:cubicBezTo>
                    <a:pt x="56" y="21"/>
                    <a:pt x="56" y="22"/>
                    <a:pt x="56" y="22"/>
                  </a:cubicBezTo>
                  <a:cubicBezTo>
                    <a:pt x="56" y="22"/>
                    <a:pt x="57" y="22"/>
                    <a:pt x="57" y="22"/>
                  </a:cubicBezTo>
                  <a:cubicBezTo>
                    <a:pt x="58" y="23"/>
                    <a:pt x="58" y="23"/>
                    <a:pt x="58" y="23"/>
                  </a:cubicBezTo>
                  <a:cubicBezTo>
                    <a:pt x="57" y="22"/>
                    <a:pt x="57" y="20"/>
                    <a:pt x="57" y="19"/>
                  </a:cubicBezTo>
                  <a:cubicBezTo>
                    <a:pt x="57" y="17"/>
                    <a:pt x="57" y="16"/>
                    <a:pt x="55" y="15"/>
                  </a:cubicBezTo>
                  <a:cubicBezTo>
                    <a:pt x="53" y="15"/>
                    <a:pt x="52" y="13"/>
                    <a:pt x="51" y="9"/>
                  </a:cubicBezTo>
                  <a:cubicBezTo>
                    <a:pt x="51" y="9"/>
                    <a:pt x="51" y="9"/>
                    <a:pt x="5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0" name="Freeform 266">
              <a:extLst>
                <a:ext uri="{FF2B5EF4-FFF2-40B4-BE49-F238E27FC236}">
                  <a16:creationId xmlns:a16="http://schemas.microsoft.com/office/drawing/2014/main" id="{1D76435F-9053-49A4-9DCF-A76243A6AFF1}"/>
                </a:ext>
              </a:extLst>
            </p:cNvPr>
            <p:cNvSpPr>
              <a:spLocks/>
            </p:cNvSpPr>
            <p:nvPr/>
          </p:nvSpPr>
          <p:spPr bwMode="auto">
            <a:xfrm>
              <a:off x="4465984" y="5920970"/>
              <a:ext cx="20733" cy="16790"/>
            </a:xfrm>
            <a:custGeom>
              <a:avLst/>
              <a:gdLst>
                <a:gd name="T0" fmla="*/ 5 w 40"/>
                <a:gd name="T1" fmla="*/ 4 h 29"/>
                <a:gd name="T2" fmla="*/ 0 w 40"/>
                <a:gd name="T3" fmla="*/ 7 h 29"/>
                <a:gd name="T4" fmla="*/ 2 w 40"/>
                <a:gd name="T5" fmla="*/ 11 h 29"/>
                <a:gd name="T6" fmla="*/ 7 w 40"/>
                <a:gd name="T7" fmla="*/ 13 h 29"/>
                <a:gd name="T8" fmla="*/ 12 w 40"/>
                <a:gd name="T9" fmla="*/ 16 h 29"/>
                <a:gd name="T10" fmla="*/ 18 w 40"/>
                <a:gd name="T11" fmla="*/ 23 h 29"/>
                <a:gd name="T12" fmla="*/ 21 w 40"/>
                <a:gd name="T13" fmla="*/ 21 h 29"/>
                <a:gd name="T14" fmla="*/ 25 w 40"/>
                <a:gd name="T15" fmla="*/ 21 h 29"/>
                <a:gd name="T16" fmla="*/ 25 w 40"/>
                <a:gd name="T17" fmla="*/ 22 h 29"/>
                <a:gd name="T18" fmla="*/ 26 w 40"/>
                <a:gd name="T19" fmla="*/ 24 h 29"/>
                <a:gd name="T20" fmla="*/ 26 w 40"/>
                <a:gd name="T21" fmla="*/ 25 h 29"/>
                <a:gd name="T22" fmla="*/ 28 w 40"/>
                <a:gd name="T23" fmla="*/ 25 h 29"/>
                <a:gd name="T24" fmla="*/ 32 w 40"/>
                <a:gd name="T25" fmla="*/ 28 h 29"/>
                <a:gd name="T26" fmla="*/ 32 w 40"/>
                <a:gd name="T27" fmla="*/ 29 h 29"/>
                <a:gd name="T28" fmla="*/ 33 w 40"/>
                <a:gd name="T29" fmla="*/ 29 h 29"/>
                <a:gd name="T30" fmla="*/ 33 w 40"/>
                <a:gd name="T31" fmla="*/ 29 h 29"/>
                <a:gd name="T32" fmla="*/ 34 w 40"/>
                <a:gd name="T33" fmla="*/ 28 h 29"/>
                <a:gd name="T34" fmla="*/ 34 w 40"/>
                <a:gd name="T35" fmla="*/ 26 h 29"/>
                <a:gd name="T36" fmla="*/ 35 w 40"/>
                <a:gd name="T37" fmla="*/ 24 h 29"/>
                <a:gd name="T38" fmla="*/ 35 w 40"/>
                <a:gd name="T39" fmla="*/ 23 h 29"/>
                <a:gd name="T40" fmla="*/ 36 w 40"/>
                <a:gd name="T41" fmla="*/ 21 h 29"/>
                <a:gd name="T42" fmla="*/ 37 w 40"/>
                <a:gd name="T43" fmla="*/ 21 h 29"/>
                <a:gd name="T44" fmla="*/ 38 w 40"/>
                <a:gd name="T45" fmla="*/ 20 h 29"/>
                <a:gd name="T46" fmla="*/ 38 w 40"/>
                <a:gd name="T47" fmla="*/ 19 h 29"/>
                <a:gd name="T48" fmla="*/ 39 w 40"/>
                <a:gd name="T49" fmla="*/ 18 h 29"/>
                <a:gd name="T50" fmla="*/ 39 w 40"/>
                <a:gd name="T51" fmla="*/ 14 h 29"/>
                <a:gd name="T52" fmla="*/ 38 w 40"/>
                <a:gd name="T53" fmla="*/ 13 h 29"/>
                <a:gd name="T54" fmla="*/ 38 w 40"/>
                <a:gd name="T55" fmla="*/ 12 h 29"/>
                <a:gd name="T56" fmla="*/ 37 w 40"/>
                <a:gd name="T57" fmla="*/ 10 h 29"/>
                <a:gd name="T58" fmla="*/ 35 w 40"/>
                <a:gd name="T59" fmla="*/ 8 h 29"/>
                <a:gd name="T60" fmla="*/ 27 w 40"/>
                <a:gd name="T61" fmla="*/ 2 h 29"/>
                <a:gd name="T62" fmla="*/ 9 w 40"/>
                <a:gd name="T63" fmla="*/ 5 h 29"/>
                <a:gd name="T64" fmla="*/ 9 w 40"/>
                <a:gd name="T65" fmla="*/ 5 h 29"/>
                <a:gd name="T66" fmla="*/ 8 w 40"/>
                <a:gd name="T67" fmla="*/ 5 h 29"/>
                <a:gd name="T68" fmla="*/ 6 w 40"/>
                <a:gd name="T6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29">
                  <a:moveTo>
                    <a:pt x="6" y="4"/>
                  </a:moveTo>
                  <a:cubicBezTo>
                    <a:pt x="6" y="4"/>
                    <a:pt x="6" y="4"/>
                    <a:pt x="5" y="4"/>
                  </a:cubicBezTo>
                  <a:cubicBezTo>
                    <a:pt x="4" y="5"/>
                    <a:pt x="2" y="6"/>
                    <a:pt x="0" y="7"/>
                  </a:cubicBezTo>
                  <a:cubicBezTo>
                    <a:pt x="0" y="7"/>
                    <a:pt x="0" y="7"/>
                    <a:pt x="0" y="7"/>
                  </a:cubicBezTo>
                  <a:cubicBezTo>
                    <a:pt x="0" y="7"/>
                    <a:pt x="0" y="7"/>
                    <a:pt x="0" y="7"/>
                  </a:cubicBezTo>
                  <a:cubicBezTo>
                    <a:pt x="0" y="9"/>
                    <a:pt x="2" y="11"/>
                    <a:pt x="2" y="11"/>
                  </a:cubicBezTo>
                  <a:cubicBezTo>
                    <a:pt x="3" y="11"/>
                    <a:pt x="4" y="10"/>
                    <a:pt x="4" y="10"/>
                  </a:cubicBezTo>
                  <a:cubicBezTo>
                    <a:pt x="5" y="10"/>
                    <a:pt x="6" y="11"/>
                    <a:pt x="7" y="13"/>
                  </a:cubicBezTo>
                  <a:cubicBezTo>
                    <a:pt x="8" y="13"/>
                    <a:pt x="9" y="14"/>
                    <a:pt x="9" y="14"/>
                  </a:cubicBezTo>
                  <a:cubicBezTo>
                    <a:pt x="10" y="15"/>
                    <a:pt x="11" y="15"/>
                    <a:pt x="12" y="16"/>
                  </a:cubicBezTo>
                  <a:cubicBezTo>
                    <a:pt x="15" y="17"/>
                    <a:pt x="17" y="18"/>
                    <a:pt x="17" y="19"/>
                  </a:cubicBezTo>
                  <a:cubicBezTo>
                    <a:pt x="17" y="22"/>
                    <a:pt x="18" y="23"/>
                    <a:pt x="18" y="23"/>
                  </a:cubicBezTo>
                  <a:cubicBezTo>
                    <a:pt x="19" y="23"/>
                    <a:pt x="19" y="23"/>
                    <a:pt x="19" y="22"/>
                  </a:cubicBezTo>
                  <a:cubicBezTo>
                    <a:pt x="20" y="22"/>
                    <a:pt x="20" y="21"/>
                    <a:pt x="21" y="21"/>
                  </a:cubicBezTo>
                  <a:cubicBezTo>
                    <a:pt x="22" y="20"/>
                    <a:pt x="23" y="19"/>
                    <a:pt x="24" y="19"/>
                  </a:cubicBezTo>
                  <a:cubicBezTo>
                    <a:pt x="25" y="19"/>
                    <a:pt x="25" y="20"/>
                    <a:pt x="25" y="21"/>
                  </a:cubicBezTo>
                  <a:cubicBezTo>
                    <a:pt x="25" y="21"/>
                    <a:pt x="25" y="22"/>
                    <a:pt x="25" y="22"/>
                  </a:cubicBezTo>
                  <a:cubicBezTo>
                    <a:pt x="25" y="22"/>
                    <a:pt x="25" y="22"/>
                    <a:pt x="25" y="22"/>
                  </a:cubicBezTo>
                  <a:cubicBezTo>
                    <a:pt x="25" y="23"/>
                    <a:pt x="26" y="23"/>
                    <a:pt x="26" y="24"/>
                  </a:cubicBezTo>
                  <a:cubicBezTo>
                    <a:pt x="26" y="24"/>
                    <a:pt x="26" y="24"/>
                    <a:pt x="26" y="24"/>
                  </a:cubicBezTo>
                  <a:cubicBezTo>
                    <a:pt x="26" y="24"/>
                    <a:pt x="26" y="25"/>
                    <a:pt x="26" y="25"/>
                  </a:cubicBezTo>
                  <a:cubicBezTo>
                    <a:pt x="26" y="25"/>
                    <a:pt x="26" y="25"/>
                    <a:pt x="26" y="25"/>
                  </a:cubicBezTo>
                  <a:cubicBezTo>
                    <a:pt x="27" y="25"/>
                    <a:pt x="27" y="25"/>
                    <a:pt x="27" y="25"/>
                  </a:cubicBezTo>
                  <a:cubicBezTo>
                    <a:pt x="27" y="25"/>
                    <a:pt x="28" y="25"/>
                    <a:pt x="28" y="25"/>
                  </a:cubicBezTo>
                  <a:cubicBezTo>
                    <a:pt x="29" y="25"/>
                    <a:pt x="30" y="26"/>
                    <a:pt x="31" y="27"/>
                  </a:cubicBezTo>
                  <a:cubicBezTo>
                    <a:pt x="31" y="28"/>
                    <a:pt x="32" y="28"/>
                    <a:pt x="32" y="28"/>
                  </a:cubicBezTo>
                  <a:cubicBezTo>
                    <a:pt x="32" y="28"/>
                    <a:pt x="32" y="28"/>
                    <a:pt x="32" y="28"/>
                  </a:cubicBezTo>
                  <a:cubicBezTo>
                    <a:pt x="32" y="28"/>
                    <a:pt x="32" y="29"/>
                    <a:pt x="32" y="29"/>
                  </a:cubicBezTo>
                  <a:cubicBezTo>
                    <a:pt x="32" y="29"/>
                    <a:pt x="32" y="29"/>
                    <a:pt x="33" y="29"/>
                  </a:cubicBezTo>
                  <a:cubicBezTo>
                    <a:pt x="33" y="29"/>
                    <a:pt x="33" y="29"/>
                    <a:pt x="33" y="29"/>
                  </a:cubicBezTo>
                  <a:cubicBezTo>
                    <a:pt x="33" y="29"/>
                    <a:pt x="33" y="29"/>
                    <a:pt x="33" y="29"/>
                  </a:cubicBezTo>
                  <a:cubicBezTo>
                    <a:pt x="33" y="29"/>
                    <a:pt x="33" y="29"/>
                    <a:pt x="33" y="29"/>
                  </a:cubicBezTo>
                  <a:cubicBezTo>
                    <a:pt x="33" y="29"/>
                    <a:pt x="34" y="29"/>
                    <a:pt x="34" y="29"/>
                  </a:cubicBezTo>
                  <a:cubicBezTo>
                    <a:pt x="34" y="28"/>
                    <a:pt x="34" y="28"/>
                    <a:pt x="34" y="28"/>
                  </a:cubicBezTo>
                  <a:cubicBezTo>
                    <a:pt x="34" y="28"/>
                    <a:pt x="34" y="27"/>
                    <a:pt x="34" y="27"/>
                  </a:cubicBezTo>
                  <a:cubicBezTo>
                    <a:pt x="34" y="27"/>
                    <a:pt x="34" y="26"/>
                    <a:pt x="34" y="26"/>
                  </a:cubicBezTo>
                  <a:cubicBezTo>
                    <a:pt x="34" y="26"/>
                    <a:pt x="34" y="26"/>
                    <a:pt x="34" y="25"/>
                  </a:cubicBezTo>
                  <a:cubicBezTo>
                    <a:pt x="34" y="25"/>
                    <a:pt x="35" y="25"/>
                    <a:pt x="35" y="24"/>
                  </a:cubicBezTo>
                  <a:cubicBezTo>
                    <a:pt x="35" y="24"/>
                    <a:pt x="35" y="24"/>
                    <a:pt x="35" y="24"/>
                  </a:cubicBezTo>
                  <a:cubicBezTo>
                    <a:pt x="35" y="23"/>
                    <a:pt x="35" y="23"/>
                    <a:pt x="35" y="23"/>
                  </a:cubicBezTo>
                  <a:cubicBezTo>
                    <a:pt x="35" y="23"/>
                    <a:pt x="35" y="23"/>
                    <a:pt x="35" y="23"/>
                  </a:cubicBezTo>
                  <a:cubicBezTo>
                    <a:pt x="36" y="22"/>
                    <a:pt x="36" y="22"/>
                    <a:pt x="36" y="21"/>
                  </a:cubicBezTo>
                  <a:cubicBezTo>
                    <a:pt x="36" y="21"/>
                    <a:pt x="36" y="21"/>
                    <a:pt x="36" y="21"/>
                  </a:cubicBezTo>
                  <a:cubicBezTo>
                    <a:pt x="36" y="21"/>
                    <a:pt x="37" y="21"/>
                    <a:pt x="37" y="21"/>
                  </a:cubicBezTo>
                  <a:cubicBezTo>
                    <a:pt x="37" y="20"/>
                    <a:pt x="37" y="20"/>
                    <a:pt x="37" y="20"/>
                  </a:cubicBezTo>
                  <a:cubicBezTo>
                    <a:pt x="37" y="20"/>
                    <a:pt x="37" y="20"/>
                    <a:pt x="38" y="20"/>
                  </a:cubicBezTo>
                  <a:cubicBezTo>
                    <a:pt x="38" y="20"/>
                    <a:pt x="38" y="20"/>
                    <a:pt x="38" y="20"/>
                  </a:cubicBezTo>
                  <a:cubicBezTo>
                    <a:pt x="38" y="20"/>
                    <a:pt x="38" y="19"/>
                    <a:pt x="38" y="19"/>
                  </a:cubicBezTo>
                  <a:cubicBezTo>
                    <a:pt x="38" y="19"/>
                    <a:pt x="38" y="19"/>
                    <a:pt x="38" y="19"/>
                  </a:cubicBezTo>
                  <a:cubicBezTo>
                    <a:pt x="39" y="19"/>
                    <a:pt x="39" y="19"/>
                    <a:pt x="39" y="18"/>
                  </a:cubicBezTo>
                  <a:cubicBezTo>
                    <a:pt x="40" y="18"/>
                    <a:pt x="40" y="17"/>
                    <a:pt x="40" y="17"/>
                  </a:cubicBezTo>
                  <a:cubicBezTo>
                    <a:pt x="40" y="16"/>
                    <a:pt x="40" y="15"/>
                    <a:pt x="39" y="14"/>
                  </a:cubicBezTo>
                  <a:cubicBezTo>
                    <a:pt x="39" y="14"/>
                    <a:pt x="39" y="13"/>
                    <a:pt x="38" y="13"/>
                  </a:cubicBezTo>
                  <a:cubicBezTo>
                    <a:pt x="38" y="13"/>
                    <a:pt x="38" y="13"/>
                    <a:pt x="38" y="13"/>
                  </a:cubicBezTo>
                  <a:cubicBezTo>
                    <a:pt x="38" y="12"/>
                    <a:pt x="38" y="12"/>
                    <a:pt x="38" y="12"/>
                  </a:cubicBezTo>
                  <a:cubicBezTo>
                    <a:pt x="38" y="12"/>
                    <a:pt x="38" y="12"/>
                    <a:pt x="38" y="12"/>
                  </a:cubicBezTo>
                  <a:cubicBezTo>
                    <a:pt x="37" y="11"/>
                    <a:pt x="37" y="11"/>
                    <a:pt x="37" y="11"/>
                  </a:cubicBezTo>
                  <a:cubicBezTo>
                    <a:pt x="37" y="11"/>
                    <a:pt x="37" y="11"/>
                    <a:pt x="37" y="10"/>
                  </a:cubicBezTo>
                  <a:cubicBezTo>
                    <a:pt x="37" y="10"/>
                    <a:pt x="37" y="10"/>
                    <a:pt x="37" y="10"/>
                  </a:cubicBezTo>
                  <a:cubicBezTo>
                    <a:pt x="36" y="9"/>
                    <a:pt x="36" y="9"/>
                    <a:pt x="35" y="8"/>
                  </a:cubicBezTo>
                  <a:cubicBezTo>
                    <a:pt x="34" y="6"/>
                    <a:pt x="32" y="6"/>
                    <a:pt x="30" y="5"/>
                  </a:cubicBezTo>
                  <a:cubicBezTo>
                    <a:pt x="29" y="4"/>
                    <a:pt x="28" y="3"/>
                    <a:pt x="27" y="2"/>
                  </a:cubicBezTo>
                  <a:cubicBezTo>
                    <a:pt x="25" y="1"/>
                    <a:pt x="22" y="0"/>
                    <a:pt x="21" y="1"/>
                  </a:cubicBezTo>
                  <a:cubicBezTo>
                    <a:pt x="18" y="4"/>
                    <a:pt x="12" y="5"/>
                    <a:pt x="9" y="5"/>
                  </a:cubicBezTo>
                  <a:cubicBezTo>
                    <a:pt x="9" y="5"/>
                    <a:pt x="9" y="5"/>
                    <a:pt x="9" y="5"/>
                  </a:cubicBezTo>
                  <a:cubicBezTo>
                    <a:pt x="9" y="5"/>
                    <a:pt x="9" y="5"/>
                    <a:pt x="9" y="5"/>
                  </a:cubicBezTo>
                  <a:cubicBezTo>
                    <a:pt x="8" y="5"/>
                    <a:pt x="8" y="5"/>
                    <a:pt x="8" y="5"/>
                  </a:cubicBezTo>
                  <a:cubicBezTo>
                    <a:pt x="8" y="5"/>
                    <a:pt x="8" y="5"/>
                    <a:pt x="8" y="5"/>
                  </a:cubicBezTo>
                  <a:cubicBezTo>
                    <a:pt x="7" y="5"/>
                    <a:pt x="7" y="5"/>
                    <a:pt x="7" y="5"/>
                  </a:cubicBezTo>
                  <a:cubicBezTo>
                    <a:pt x="7" y="5"/>
                    <a:pt x="6" y="4"/>
                    <a:pt x="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1" name="Freeform 269">
              <a:extLst>
                <a:ext uri="{FF2B5EF4-FFF2-40B4-BE49-F238E27FC236}">
                  <a16:creationId xmlns:a16="http://schemas.microsoft.com/office/drawing/2014/main" id="{B1DD4089-F46D-4756-B780-2124FE0E15CD}"/>
                </a:ext>
              </a:extLst>
            </p:cNvPr>
            <p:cNvSpPr>
              <a:spLocks/>
            </p:cNvSpPr>
            <p:nvPr/>
          </p:nvSpPr>
          <p:spPr bwMode="auto">
            <a:xfrm>
              <a:off x="4470161" y="5904355"/>
              <a:ext cx="21816" cy="20813"/>
            </a:xfrm>
            <a:custGeom>
              <a:avLst/>
              <a:gdLst>
                <a:gd name="T0" fmla="*/ 17 w 42"/>
                <a:gd name="T1" fmla="*/ 9 h 36"/>
                <a:gd name="T2" fmla="*/ 17 w 42"/>
                <a:gd name="T3" fmla="*/ 8 h 36"/>
                <a:gd name="T4" fmla="*/ 15 w 42"/>
                <a:gd name="T5" fmla="*/ 9 h 36"/>
                <a:gd name="T6" fmla="*/ 14 w 42"/>
                <a:gd name="T7" fmla="*/ 11 h 36"/>
                <a:gd name="T8" fmla="*/ 12 w 42"/>
                <a:gd name="T9" fmla="*/ 16 h 36"/>
                <a:gd name="T10" fmla="*/ 9 w 42"/>
                <a:gd name="T11" fmla="*/ 20 h 36"/>
                <a:gd name="T12" fmla="*/ 0 w 42"/>
                <a:gd name="T13" fmla="*/ 32 h 36"/>
                <a:gd name="T14" fmla="*/ 0 w 42"/>
                <a:gd name="T15" fmla="*/ 32 h 36"/>
                <a:gd name="T16" fmla="*/ 0 w 42"/>
                <a:gd name="T17" fmla="*/ 32 h 36"/>
                <a:gd name="T18" fmla="*/ 1 w 42"/>
                <a:gd name="T19" fmla="*/ 32 h 36"/>
                <a:gd name="T20" fmla="*/ 1 w 42"/>
                <a:gd name="T21" fmla="*/ 32 h 36"/>
                <a:gd name="T22" fmla="*/ 1 w 42"/>
                <a:gd name="T23" fmla="*/ 32 h 36"/>
                <a:gd name="T24" fmla="*/ 1 w 42"/>
                <a:gd name="T25" fmla="*/ 32 h 36"/>
                <a:gd name="T26" fmla="*/ 11 w 42"/>
                <a:gd name="T27" fmla="*/ 29 h 36"/>
                <a:gd name="T28" fmla="*/ 13 w 42"/>
                <a:gd name="T29" fmla="*/ 28 h 36"/>
                <a:gd name="T30" fmla="*/ 13 w 42"/>
                <a:gd name="T31" fmla="*/ 28 h 36"/>
                <a:gd name="T32" fmla="*/ 14 w 42"/>
                <a:gd name="T33" fmla="*/ 28 h 36"/>
                <a:gd name="T34" fmla="*/ 15 w 42"/>
                <a:gd name="T35" fmla="*/ 28 h 36"/>
                <a:gd name="T36" fmla="*/ 18 w 42"/>
                <a:gd name="T37" fmla="*/ 28 h 36"/>
                <a:gd name="T38" fmla="*/ 18 w 42"/>
                <a:gd name="T39" fmla="*/ 29 h 36"/>
                <a:gd name="T40" fmla="*/ 19 w 42"/>
                <a:gd name="T41" fmla="*/ 29 h 36"/>
                <a:gd name="T42" fmla="*/ 20 w 42"/>
                <a:gd name="T43" fmla="*/ 30 h 36"/>
                <a:gd name="T44" fmla="*/ 23 w 42"/>
                <a:gd name="T45" fmla="*/ 32 h 36"/>
                <a:gd name="T46" fmla="*/ 29 w 42"/>
                <a:gd name="T47" fmla="*/ 36 h 36"/>
                <a:gd name="T48" fmla="*/ 29 w 42"/>
                <a:gd name="T49" fmla="*/ 36 h 36"/>
                <a:gd name="T50" fmla="*/ 30 w 42"/>
                <a:gd name="T51" fmla="*/ 36 h 36"/>
                <a:gd name="T52" fmla="*/ 31 w 42"/>
                <a:gd name="T53" fmla="*/ 30 h 36"/>
                <a:gd name="T54" fmla="*/ 31 w 42"/>
                <a:gd name="T55" fmla="*/ 29 h 36"/>
                <a:gd name="T56" fmla="*/ 31 w 42"/>
                <a:gd name="T57" fmla="*/ 27 h 36"/>
                <a:gd name="T58" fmla="*/ 31 w 42"/>
                <a:gd name="T59" fmla="*/ 24 h 36"/>
                <a:gd name="T60" fmla="*/ 32 w 42"/>
                <a:gd name="T61" fmla="*/ 24 h 36"/>
                <a:gd name="T62" fmla="*/ 38 w 42"/>
                <a:gd name="T63" fmla="*/ 22 h 36"/>
                <a:gd name="T64" fmla="*/ 39 w 42"/>
                <a:gd name="T65" fmla="*/ 18 h 36"/>
                <a:gd name="T66" fmla="*/ 40 w 42"/>
                <a:gd name="T67" fmla="*/ 17 h 36"/>
                <a:gd name="T68" fmla="*/ 38 w 42"/>
                <a:gd name="T69" fmla="*/ 14 h 36"/>
                <a:gd name="T70" fmla="*/ 36 w 42"/>
                <a:gd name="T71" fmla="*/ 12 h 36"/>
                <a:gd name="T72" fmla="*/ 36 w 42"/>
                <a:gd name="T73" fmla="*/ 11 h 36"/>
                <a:gd name="T74" fmla="*/ 38 w 42"/>
                <a:gd name="T75" fmla="*/ 10 h 36"/>
                <a:gd name="T76" fmla="*/ 42 w 42"/>
                <a:gd name="T77" fmla="*/ 6 h 36"/>
                <a:gd name="T78" fmla="*/ 42 w 42"/>
                <a:gd name="T79" fmla="*/ 6 h 36"/>
                <a:gd name="T80" fmla="*/ 42 w 42"/>
                <a:gd name="T81" fmla="*/ 5 h 36"/>
                <a:gd name="T82" fmla="*/ 42 w 42"/>
                <a:gd name="T83" fmla="*/ 5 h 36"/>
                <a:gd name="T84" fmla="*/ 42 w 42"/>
                <a:gd name="T85" fmla="*/ 4 h 36"/>
                <a:gd name="T86" fmla="*/ 42 w 42"/>
                <a:gd name="T87" fmla="*/ 3 h 36"/>
                <a:gd name="T88" fmla="*/ 42 w 42"/>
                <a:gd name="T89" fmla="*/ 3 h 36"/>
                <a:gd name="T90" fmla="*/ 42 w 42"/>
                <a:gd name="T91" fmla="*/ 1 h 36"/>
                <a:gd name="T92" fmla="*/ 42 w 42"/>
                <a:gd name="T93" fmla="*/ 1 h 36"/>
                <a:gd name="T94" fmla="*/ 39 w 42"/>
                <a:gd name="T95" fmla="*/ 1 h 36"/>
                <a:gd name="T96" fmla="*/ 29 w 42"/>
                <a:gd name="T97" fmla="*/ 1 h 36"/>
                <a:gd name="T98" fmla="*/ 29 w 42"/>
                <a:gd name="T99" fmla="*/ 1 h 36"/>
                <a:gd name="T100" fmla="*/ 24 w 42"/>
                <a:gd name="T101" fmla="*/ 5 h 36"/>
                <a:gd name="T102" fmla="*/ 24 w 42"/>
                <a:gd name="T103" fmla="*/ 8 h 36"/>
                <a:gd name="T104" fmla="*/ 25 w 42"/>
                <a:gd name="T105" fmla="*/ 10 h 36"/>
                <a:gd name="T106" fmla="*/ 21 w 42"/>
                <a:gd name="T107" fmla="*/ 11 h 36"/>
                <a:gd name="T108" fmla="*/ 17 w 42"/>
                <a:gd name="T109"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 h="36">
                  <a:moveTo>
                    <a:pt x="17" y="9"/>
                  </a:moveTo>
                  <a:cubicBezTo>
                    <a:pt x="17" y="9"/>
                    <a:pt x="17" y="8"/>
                    <a:pt x="17" y="8"/>
                  </a:cubicBezTo>
                  <a:cubicBezTo>
                    <a:pt x="16" y="8"/>
                    <a:pt x="15" y="9"/>
                    <a:pt x="15" y="9"/>
                  </a:cubicBezTo>
                  <a:cubicBezTo>
                    <a:pt x="15" y="10"/>
                    <a:pt x="14" y="10"/>
                    <a:pt x="14" y="11"/>
                  </a:cubicBezTo>
                  <a:cubicBezTo>
                    <a:pt x="14" y="13"/>
                    <a:pt x="13" y="15"/>
                    <a:pt x="12" y="16"/>
                  </a:cubicBezTo>
                  <a:cubicBezTo>
                    <a:pt x="10" y="17"/>
                    <a:pt x="9" y="18"/>
                    <a:pt x="9" y="20"/>
                  </a:cubicBezTo>
                  <a:cubicBezTo>
                    <a:pt x="9" y="25"/>
                    <a:pt x="4" y="29"/>
                    <a:pt x="0" y="32"/>
                  </a:cubicBezTo>
                  <a:cubicBezTo>
                    <a:pt x="0" y="32"/>
                    <a:pt x="0" y="32"/>
                    <a:pt x="0" y="32"/>
                  </a:cubicBezTo>
                  <a:cubicBezTo>
                    <a:pt x="0" y="32"/>
                    <a:pt x="0" y="32"/>
                    <a:pt x="0" y="32"/>
                  </a:cubicBezTo>
                  <a:cubicBezTo>
                    <a:pt x="0" y="32"/>
                    <a:pt x="1" y="32"/>
                    <a:pt x="1" y="32"/>
                  </a:cubicBezTo>
                  <a:cubicBezTo>
                    <a:pt x="1" y="32"/>
                    <a:pt x="1" y="32"/>
                    <a:pt x="1" y="32"/>
                  </a:cubicBezTo>
                  <a:cubicBezTo>
                    <a:pt x="1" y="32"/>
                    <a:pt x="1" y="32"/>
                    <a:pt x="1" y="32"/>
                  </a:cubicBezTo>
                  <a:cubicBezTo>
                    <a:pt x="1" y="32"/>
                    <a:pt x="1" y="32"/>
                    <a:pt x="1" y="32"/>
                  </a:cubicBezTo>
                  <a:cubicBezTo>
                    <a:pt x="4" y="32"/>
                    <a:pt x="10" y="31"/>
                    <a:pt x="11" y="29"/>
                  </a:cubicBezTo>
                  <a:cubicBezTo>
                    <a:pt x="12" y="29"/>
                    <a:pt x="12" y="28"/>
                    <a:pt x="13" y="28"/>
                  </a:cubicBezTo>
                  <a:cubicBezTo>
                    <a:pt x="13" y="28"/>
                    <a:pt x="13" y="28"/>
                    <a:pt x="13" y="28"/>
                  </a:cubicBezTo>
                  <a:cubicBezTo>
                    <a:pt x="13" y="28"/>
                    <a:pt x="14" y="28"/>
                    <a:pt x="14" y="28"/>
                  </a:cubicBezTo>
                  <a:cubicBezTo>
                    <a:pt x="14" y="28"/>
                    <a:pt x="14" y="28"/>
                    <a:pt x="15" y="28"/>
                  </a:cubicBezTo>
                  <a:cubicBezTo>
                    <a:pt x="16" y="28"/>
                    <a:pt x="17" y="28"/>
                    <a:pt x="18" y="28"/>
                  </a:cubicBezTo>
                  <a:cubicBezTo>
                    <a:pt x="18" y="29"/>
                    <a:pt x="18" y="29"/>
                    <a:pt x="18" y="29"/>
                  </a:cubicBezTo>
                  <a:cubicBezTo>
                    <a:pt x="19" y="29"/>
                    <a:pt x="19" y="29"/>
                    <a:pt x="19" y="29"/>
                  </a:cubicBezTo>
                  <a:cubicBezTo>
                    <a:pt x="20" y="29"/>
                    <a:pt x="20" y="30"/>
                    <a:pt x="20" y="30"/>
                  </a:cubicBezTo>
                  <a:cubicBezTo>
                    <a:pt x="21" y="31"/>
                    <a:pt x="22" y="31"/>
                    <a:pt x="23" y="32"/>
                  </a:cubicBezTo>
                  <a:cubicBezTo>
                    <a:pt x="25" y="33"/>
                    <a:pt x="27" y="34"/>
                    <a:pt x="29" y="36"/>
                  </a:cubicBezTo>
                  <a:cubicBezTo>
                    <a:pt x="29" y="36"/>
                    <a:pt x="29" y="36"/>
                    <a:pt x="29" y="36"/>
                  </a:cubicBezTo>
                  <a:cubicBezTo>
                    <a:pt x="29" y="36"/>
                    <a:pt x="29" y="36"/>
                    <a:pt x="30" y="36"/>
                  </a:cubicBezTo>
                  <a:cubicBezTo>
                    <a:pt x="30" y="34"/>
                    <a:pt x="30" y="32"/>
                    <a:pt x="31" y="30"/>
                  </a:cubicBezTo>
                  <a:cubicBezTo>
                    <a:pt x="31" y="30"/>
                    <a:pt x="31" y="30"/>
                    <a:pt x="31" y="29"/>
                  </a:cubicBezTo>
                  <a:cubicBezTo>
                    <a:pt x="31" y="29"/>
                    <a:pt x="31" y="28"/>
                    <a:pt x="31" y="27"/>
                  </a:cubicBezTo>
                  <a:cubicBezTo>
                    <a:pt x="31" y="26"/>
                    <a:pt x="30" y="25"/>
                    <a:pt x="31" y="24"/>
                  </a:cubicBezTo>
                  <a:cubicBezTo>
                    <a:pt x="31" y="24"/>
                    <a:pt x="32" y="24"/>
                    <a:pt x="32" y="24"/>
                  </a:cubicBezTo>
                  <a:cubicBezTo>
                    <a:pt x="36" y="24"/>
                    <a:pt x="38" y="23"/>
                    <a:pt x="38" y="22"/>
                  </a:cubicBezTo>
                  <a:cubicBezTo>
                    <a:pt x="38" y="19"/>
                    <a:pt x="38" y="19"/>
                    <a:pt x="39" y="18"/>
                  </a:cubicBezTo>
                  <a:cubicBezTo>
                    <a:pt x="40" y="18"/>
                    <a:pt x="40" y="18"/>
                    <a:pt x="40" y="17"/>
                  </a:cubicBezTo>
                  <a:cubicBezTo>
                    <a:pt x="40" y="17"/>
                    <a:pt x="40" y="16"/>
                    <a:pt x="38" y="14"/>
                  </a:cubicBezTo>
                  <a:cubicBezTo>
                    <a:pt x="37" y="13"/>
                    <a:pt x="37" y="13"/>
                    <a:pt x="36" y="12"/>
                  </a:cubicBezTo>
                  <a:cubicBezTo>
                    <a:pt x="36" y="12"/>
                    <a:pt x="36" y="12"/>
                    <a:pt x="36" y="11"/>
                  </a:cubicBezTo>
                  <a:cubicBezTo>
                    <a:pt x="36" y="11"/>
                    <a:pt x="37" y="10"/>
                    <a:pt x="38" y="10"/>
                  </a:cubicBezTo>
                  <a:cubicBezTo>
                    <a:pt x="39" y="9"/>
                    <a:pt x="41" y="8"/>
                    <a:pt x="42" y="6"/>
                  </a:cubicBezTo>
                  <a:cubicBezTo>
                    <a:pt x="42" y="6"/>
                    <a:pt x="42" y="6"/>
                    <a:pt x="42" y="6"/>
                  </a:cubicBezTo>
                  <a:cubicBezTo>
                    <a:pt x="42" y="5"/>
                    <a:pt x="42" y="5"/>
                    <a:pt x="42" y="5"/>
                  </a:cubicBezTo>
                  <a:cubicBezTo>
                    <a:pt x="42" y="5"/>
                    <a:pt x="42" y="5"/>
                    <a:pt x="42" y="5"/>
                  </a:cubicBezTo>
                  <a:cubicBezTo>
                    <a:pt x="42" y="5"/>
                    <a:pt x="42" y="4"/>
                    <a:pt x="42" y="4"/>
                  </a:cubicBezTo>
                  <a:cubicBezTo>
                    <a:pt x="42" y="4"/>
                    <a:pt x="42" y="4"/>
                    <a:pt x="42" y="3"/>
                  </a:cubicBezTo>
                  <a:cubicBezTo>
                    <a:pt x="42" y="3"/>
                    <a:pt x="42" y="3"/>
                    <a:pt x="42" y="3"/>
                  </a:cubicBezTo>
                  <a:cubicBezTo>
                    <a:pt x="42" y="3"/>
                    <a:pt x="42" y="2"/>
                    <a:pt x="42" y="1"/>
                  </a:cubicBezTo>
                  <a:cubicBezTo>
                    <a:pt x="42" y="1"/>
                    <a:pt x="42" y="1"/>
                    <a:pt x="42" y="1"/>
                  </a:cubicBezTo>
                  <a:cubicBezTo>
                    <a:pt x="41" y="2"/>
                    <a:pt x="40" y="1"/>
                    <a:pt x="39" y="1"/>
                  </a:cubicBezTo>
                  <a:cubicBezTo>
                    <a:pt x="37" y="0"/>
                    <a:pt x="34" y="0"/>
                    <a:pt x="29" y="1"/>
                  </a:cubicBezTo>
                  <a:cubicBezTo>
                    <a:pt x="29" y="1"/>
                    <a:pt x="29" y="1"/>
                    <a:pt x="29" y="1"/>
                  </a:cubicBezTo>
                  <a:cubicBezTo>
                    <a:pt x="26" y="2"/>
                    <a:pt x="25" y="3"/>
                    <a:pt x="24" y="5"/>
                  </a:cubicBezTo>
                  <a:cubicBezTo>
                    <a:pt x="24" y="6"/>
                    <a:pt x="24" y="7"/>
                    <a:pt x="24" y="8"/>
                  </a:cubicBezTo>
                  <a:cubicBezTo>
                    <a:pt x="25" y="8"/>
                    <a:pt x="25" y="9"/>
                    <a:pt x="25" y="10"/>
                  </a:cubicBezTo>
                  <a:cubicBezTo>
                    <a:pt x="24" y="11"/>
                    <a:pt x="23" y="11"/>
                    <a:pt x="21" y="11"/>
                  </a:cubicBezTo>
                  <a:cubicBezTo>
                    <a:pt x="19" y="11"/>
                    <a:pt x="18" y="10"/>
                    <a:pt x="17" y="9"/>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2" name="Freeform 270">
              <a:extLst>
                <a:ext uri="{FF2B5EF4-FFF2-40B4-BE49-F238E27FC236}">
                  <a16:creationId xmlns:a16="http://schemas.microsoft.com/office/drawing/2014/main" id="{FCB2A1FC-DDB7-4EB2-AAC0-57EF5FC5A50A}"/>
                </a:ext>
              </a:extLst>
            </p:cNvPr>
            <p:cNvSpPr>
              <a:spLocks/>
            </p:cNvSpPr>
            <p:nvPr/>
          </p:nvSpPr>
          <p:spPr bwMode="auto">
            <a:xfrm>
              <a:off x="4561292" y="5994953"/>
              <a:ext cx="9438" cy="22387"/>
            </a:xfrm>
            <a:custGeom>
              <a:avLst/>
              <a:gdLst>
                <a:gd name="T0" fmla="*/ 0 w 18"/>
                <a:gd name="T1" fmla="*/ 7 h 39"/>
                <a:gd name="T2" fmla="*/ 4 w 18"/>
                <a:gd name="T3" fmla="*/ 11 h 39"/>
                <a:gd name="T4" fmla="*/ 2 w 18"/>
                <a:gd name="T5" fmla="*/ 15 h 39"/>
                <a:gd name="T6" fmla="*/ 0 w 18"/>
                <a:gd name="T7" fmla="*/ 24 h 39"/>
                <a:gd name="T8" fmla="*/ 2 w 18"/>
                <a:gd name="T9" fmla="*/ 30 h 39"/>
                <a:gd name="T10" fmla="*/ 6 w 18"/>
                <a:gd name="T11" fmla="*/ 35 h 39"/>
                <a:gd name="T12" fmla="*/ 8 w 18"/>
                <a:gd name="T13" fmla="*/ 39 h 39"/>
                <a:gd name="T14" fmla="*/ 8 w 18"/>
                <a:gd name="T15" fmla="*/ 39 h 39"/>
                <a:gd name="T16" fmla="*/ 12 w 18"/>
                <a:gd name="T17" fmla="*/ 33 h 39"/>
                <a:gd name="T18" fmla="*/ 13 w 18"/>
                <a:gd name="T19" fmla="*/ 32 h 39"/>
                <a:gd name="T20" fmla="*/ 14 w 18"/>
                <a:gd name="T21" fmla="*/ 29 h 39"/>
                <a:gd name="T22" fmla="*/ 15 w 18"/>
                <a:gd name="T23" fmla="*/ 28 h 39"/>
                <a:gd name="T24" fmla="*/ 15 w 18"/>
                <a:gd name="T25" fmla="*/ 28 h 39"/>
                <a:gd name="T26" fmla="*/ 16 w 18"/>
                <a:gd name="T27" fmla="*/ 26 h 39"/>
                <a:gd name="T28" fmla="*/ 16 w 18"/>
                <a:gd name="T29" fmla="*/ 26 h 39"/>
                <a:gd name="T30" fmla="*/ 17 w 18"/>
                <a:gd name="T31" fmla="*/ 25 h 39"/>
                <a:gd name="T32" fmla="*/ 17 w 18"/>
                <a:gd name="T33" fmla="*/ 25 h 39"/>
                <a:gd name="T34" fmla="*/ 18 w 18"/>
                <a:gd name="T35" fmla="*/ 24 h 39"/>
                <a:gd name="T36" fmla="*/ 18 w 18"/>
                <a:gd name="T37" fmla="*/ 24 h 39"/>
                <a:gd name="T38" fmla="*/ 17 w 18"/>
                <a:gd name="T39" fmla="*/ 23 h 39"/>
                <a:gd name="T40" fmla="*/ 16 w 18"/>
                <a:gd name="T41" fmla="*/ 22 h 39"/>
                <a:gd name="T42" fmla="*/ 15 w 18"/>
                <a:gd name="T43" fmla="*/ 21 h 39"/>
                <a:gd name="T44" fmla="*/ 14 w 18"/>
                <a:gd name="T45" fmla="*/ 20 h 39"/>
                <a:gd name="T46" fmla="*/ 13 w 18"/>
                <a:gd name="T47" fmla="*/ 19 h 39"/>
                <a:gd name="T48" fmla="*/ 12 w 18"/>
                <a:gd name="T49" fmla="*/ 19 h 39"/>
                <a:gd name="T50" fmla="*/ 12 w 18"/>
                <a:gd name="T51" fmla="*/ 17 h 39"/>
                <a:gd name="T52" fmla="*/ 11 w 18"/>
                <a:gd name="T53" fmla="*/ 14 h 39"/>
                <a:gd name="T54" fmla="*/ 11 w 18"/>
                <a:gd name="T55" fmla="*/ 14 h 39"/>
                <a:gd name="T56" fmla="*/ 11 w 18"/>
                <a:gd name="T57" fmla="*/ 11 h 39"/>
                <a:gd name="T58" fmla="*/ 11 w 18"/>
                <a:gd name="T59" fmla="*/ 11 h 39"/>
                <a:gd name="T60" fmla="*/ 12 w 18"/>
                <a:gd name="T61" fmla="*/ 8 h 39"/>
                <a:gd name="T62" fmla="*/ 12 w 18"/>
                <a:gd name="T63" fmla="*/ 8 h 39"/>
                <a:gd name="T64" fmla="*/ 12 w 18"/>
                <a:gd name="T65" fmla="*/ 5 h 39"/>
                <a:gd name="T66" fmla="*/ 13 w 18"/>
                <a:gd name="T67" fmla="*/ 5 h 39"/>
                <a:gd name="T68" fmla="*/ 4 w 18"/>
                <a:gd name="T69" fmla="*/ 0 h 39"/>
                <a:gd name="T70" fmla="*/ 4 w 18"/>
                <a:gd name="T71" fmla="*/ 0 h 39"/>
                <a:gd name="T72" fmla="*/ 0 w 18"/>
                <a:gd name="T73"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 h="39">
                  <a:moveTo>
                    <a:pt x="0" y="7"/>
                  </a:moveTo>
                  <a:cubicBezTo>
                    <a:pt x="2" y="8"/>
                    <a:pt x="4" y="9"/>
                    <a:pt x="4" y="11"/>
                  </a:cubicBezTo>
                  <a:cubicBezTo>
                    <a:pt x="4" y="12"/>
                    <a:pt x="4" y="14"/>
                    <a:pt x="2" y="15"/>
                  </a:cubicBezTo>
                  <a:cubicBezTo>
                    <a:pt x="1" y="16"/>
                    <a:pt x="0" y="21"/>
                    <a:pt x="0" y="24"/>
                  </a:cubicBezTo>
                  <a:cubicBezTo>
                    <a:pt x="0" y="27"/>
                    <a:pt x="1" y="29"/>
                    <a:pt x="2" y="30"/>
                  </a:cubicBezTo>
                  <a:cubicBezTo>
                    <a:pt x="4" y="31"/>
                    <a:pt x="5" y="33"/>
                    <a:pt x="6" y="35"/>
                  </a:cubicBezTo>
                  <a:cubicBezTo>
                    <a:pt x="6" y="37"/>
                    <a:pt x="7" y="38"/>
                    <a:pt x="8" y="39"/>
                  </a:cubicBezTo>
                  <a:cubicBezTo>
                    <a:pt x="8" y="39"/>
                    <a:pt x="8" y="39"/>
                    <a:pt x="8" y="39"/>
                  </a:cubicBezTo>
                  <a:cubicBezTo>
                    <a:pt x="9" y="36"/>
                    <a:pt x="10" y="34"/>
                    <a:pt x="12" y="33"/>
                  </a:cubicBezTo>
                  <a:cubicBezTo>
                    <a:pt x="13" y="33"/>
                    <a:pt x="13" y="33"/>
                    <a:pt x="13" y="32"/>
                  </a:cubicBezTo>
                  <a:cubicBezTo>
                    <a:pt x="13" y="31"/>
                    <a:pt x="13" y="30"/>
                    <a:pt x="14" y="29"/>
                  </a:cubicBezTo>
                  <a:cubicBezTo>
                    <a:pt x="14" y="29"/>
                    <a:pt x="15" y="29"/>
                    <a:pt x="15" y="28"/>
                  </a:cubicBezTo>
                  <a:cubicBezTo>
                    <a:pt x="15" y="28"/>
                    <a:pt x="15" y="28"/>
                    <a:pt x="15" y="28"/>
                  </a:cubicBezTo>
                  <a:cubicBezTo>
                    <a:pt x="16" y="27"/>
                    <a:pt x="16" y="27"/>
                    <a:pt x="16" y="26"/>
                  </a:cubicBezTo>
                  <a:cubicBezTo>
                    <a:pt x="16" y="26"/>
                    <a:pt x="16" y="26"/>
                    <a:pt x="16" y="26"/>
                  </a:cubicBezTo>
                  <a:cubicBezTo>
                    <a:pt x="17" y="26"/>
                    <a:pt x="17" y="25"/>
                    <a:pt x="17" y="25"/>
                  </a:cubicBezTo>
                  <a:cubicBezTo>
                    <a:pt x="17" y="25"/>
                    <a:pt x="17" y="25"/>
                    <a:pt x="17" y="25"/>
                  </a:cubicBezTo>
                  <a:cubicBezTo>
                    <a:pt x="17" y="24"/>
                    <a:pt x="18" y="24"/>
                    <a:pt x="18" y="24"/>
                  </a:cubicBezTo>
                  <a:cubicBezTo>
                    <a:pt x="18" y="24"/>
                    <a:pt x="18" y="24"/>
                    <a:pt x="18" y="24"/>
                  </a:cubicBezTo>
                  <a:cubicBezTo>
                    <a:pt x="18" y="23"/>
                    <a:pt x="17" y="23"/>
                    <a:pt x="17" y="23"/>
                  </a:cubicBezTo>
                  <a:cubicBezTo>
                    <a:pt x="17" y="23"/>
                    <a:pt x="16" y="22"/>
                    <a:pt x="16" y="22"/>
                  </a:cubicBezTo>
                  <a:cubicBezTo>
                    <a:pt x="15" y="22"/>
                    <a:pt x="15" y="21"/>
                    <a:pt x="15" y="21"/>
                  </a:cubicBezTo>
                  <a:cubicBezTo>
                    <a:pt x="14" y="21"/>
                    <a:pt x="14" y="21"/>
                    <a:pt x="14" y="20"/>
                  </a:cubicBezTo>
                  <a:cubicBezTo>
                    <a:pt x="14" y="20"/>
                    <a:pt x="13" y="20"/>
                    <a:pt x="13" y="19"/>
                  </a:cubicBezTo>
                  <a:cubicBezTo>
                    <a:pt x="13" y="19"/>
                    <a:pt x="13" y="19"/>
                    <a:pt x="12" y="19"/>
                  </a:cubicBezTo>
                  <a:cubicBezTo>
                    <a:pt x="12" y="18"/>
                    <a:pt x="12" y="17"/>
                    <a:pt x="12" y="17"/>
                  </a:cubicBezTo>
                  <a:cubicBezTo>
                    <a:pt x="11" y="16"/>
                    <a:pt x="11" y="15"/>
                    <a:pt x="11" y="14"/>
                  </a:cubicBezTo>
                  <a:cubicBezTo>
                    <a:pt x="11" y="14"/>
                    <a:pt x="11" y="14"/>
                    <a:pt x="11" y="14"/>
                  </a:cubicBezTo>
                  <a:cubicBezTo>
                    <a:pt x="11" y="13"/>
                    <a:pt x="11" y="12"/>
                    <a:pt x="11" y="11"/>
                  </a:cubicBezTo>
                  <a:cubicBezTo>
                    <a:pt x="11" y="11"/>
                    <a:pt x="11" y="11"/>
                    <a:pt x="11" y="11"/>
                  </a:cubicBezTo>
                  <a:cubicBezTo>
                    <a:pt x="11" y="10"/>
                    <a:pt x="12" y="9"/>
                    <a:pt x="12" y="8"/>
                  </a:cubicBezTo>
                  <a:cubicBezTo>
                    <a:pt x="12" y="8"/>
                    <a:pt x="12" y="8"/>
                    <a:pt x="12" y="8"/>
                  </a:cubicBezTo>
                  <a:cubicBezTo>
                    <a:pt x="12" y="7"/>
                    <a:pt x="12" y="6"/>
                    <a:pt x="12" y="5"/>
                  </a:cubicBezTo>
                  <a:cubicBezTo>
                    <a:pt x="12" y="5"/>
                    <a:pt x="13" y="5"/>
                    <a:pt x="13" y="5"/>
                  </a:cubicBezTo>
                  <a:cubicBezTo>
                    <a:pt x="8" y="2"/>
                    <a:pt x="5" y="0"/>
                    <a:pt x="4" y="0"/>
                  </a:cubicBezTo>
                  <a:cubicBezTo>
                    <a:pt x="4" y="0"/>
                    <a:pt x="4" y="0"/>
                    <a:pt x="4" y="0"/>
                  </a:cubicBezTo>
                  <a:cubicBezTo>
                    <a:pt x="3" y="0"/>
                    <a:pt x="1" y="3"/>
                    <a:pt x="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3" name="Freeform 271">
              <a:extLst>
                <a:ext uri="{FF2B5EF4-FFF2-40B4-BE49-F238E27FC236}">
                  <a16:creationId xmlns:a16="http://schemas.microsoft.com/office/drawing/2014/main" id="{ADB85A2C-7FD3-45E1-B574-D784FB4BF3A7}"/>
                </a:ext>
              </a:extLst>
            </p:cNvPr>
            <p:cNvSpPr>
              <a:spLocks/>
            </p:cNvSpPr>
            <p:nvPr/>
          </p:nvSpPr>
          <p:spPr bwMode="auto">
            <a:xfrm>
              <a:off x="4544272" y="5945281"/>
              <a:ext cx="36669" cy="22562"/>
            </a:xfrm>
            <a:custGeom>
              <a:avLst/>
              <a:gdLst>
                <a:gd name="T0" fmla="*/ 63 w 71"/>
                <a:gd name="T1" fmla="*/ 5 h 39"/>
                <a:gd name="T2" fmla="*/ 61 w 71"/>
                <a:gd name="T3" fmla="*/ 4 h 39"/>
                <a:gd name="T4" fmla="*/ 59 w 71"/>
                <a:gd name="T5" fmla="*/ 3 h 39"/>
                <a:gd name="T6" fmla="*/ 49 w 71"/>
                <a:gd name="T7" fmla="*/ 0 h 39"/>
                <a:gd name="T8" fmla="*/ 39 w 71"/>
                <a:gd name="T9" fmla="*/ 7 h 39"/>
                <a:gd name="T10" fmla="*/ 21 w 71"/>
                <a:gd name="T11" fmla="*/ 13 h 39"/>
                <a:gd name="T12" fmla="*/ 10 w 71"/>
                <a:gd name="T13" fmla="*/ 9 h 39"/>
                <a:gd name="T14" fmla="*/ 10 w 71"/>
                <a:gd name="T15" fmla="*/ 10 h 39"/>
                <a:gd name="T16" fmla="*/ 6 w 71"/>
                <a:gd name="T17" fmla="*/ 15 h 39"/>
                <a:gd name="T18" fmla="*/ 4 w 71"/>
                <a:gd name="T19" fmla="*/ 15 h 39"/>
                <a:gd name="T20" fmla="*/ 3 w 71"/>
                <a:gd name="T21" fmla="*/ 21 h 39"/>
                <a:gd name="T22" fmla="*/ 1 w 71"/>
                <a:gd name="T23" fmla="*/ 24 h 39"/>
                <a:gd name="T24" fmla="*/ 1 w 71"/>
                <a:gd name="T25" fmla="*/ 24 h 39"/>
                <a:gd name="T26" fmla="*/ 0 w 71"/>
                <a:gd name="T27" fmla="*/ 25 h 39"/>
                <a:gd name="T28" fmla="*/ 0 w 71"/>
                <a:gd name="T29" fmla="*/ 25 h 39"/>
                <a:gd name="T30" fmla="*/ 3 w 71"/>
                <a:gd name="T31" fmla="*/ 30 h 39"/>
                <a:gd name="T32" fmla="*/ 4 w 71"/>
                <a:gd name="T33" fmla="*/ 30 h 39"/>
                <a:gd name="T34" fmla="*/ 5 w 71"/>
                <a:gd name="T35" fmla="*/ 31 h 39"/>
                <a:gd name="T36" fmla="*/ 6 w 71"/>
                <a:gd name="T37" fmla="*/ 32 h 39"/>
                <a:gd name="T38" fmla="*/ 7 w 71"/>
                <a:gd name="T39" fmla="*/ 33 h 39"/>
                <a:gd name="T40" fmla="*/ 9 w 71"/>
                <a:gd name="T41" fmla="*/ 34 h 39"/>
                <a:gd name="T42" fmla="*/ 10 w 71"/>
                <a:gd name="T43" fmla="*/ 35 h 39"/>
                <a:gd name="T44" fmla="*/ 11 w 71"/>
                <a:gd name="T45" fmla="*/ 36 h 39"/>
                <a:gd name="T46" fmla="*/ 19 w 71"/>
                <a:gd name="T47" fmla="*/ 39 h 39"/>
                <a:gd name="T48" fmla="*/ 23 w 71"/>
                <a:gd name="T49" fmla="*/ 39 h 39"/>
                <a:gd name="T50" fmla="*/ 26 w 71"/>
                <a:gd name="T51" fmla="*/ 38 h 39"/>
                <a:gd name="T52" fmla="*/ 38 w 71"/>
                <a:gd name="T53" fmla="*/ 34 h 39"/>
                <a:gd name="T54" fmla="*/ 38 w 71"/>
                <a:gd name="T55" fmla="*/ 34 h 39"/>
                <a:gd name="T56" fmla="*/ 39 w 71"/>
                <a:gd name="T57" fmla="*/ 34 h 39"/>
                <a:gd name="T58" fmla="*/ 46 w 71"/>
                <a:gd name="T59" fmla="*/ 36 h 39"/>
                <a:gd name="T60" fmla="*/ 52 w 71"/>
                <a:gd name="T61" fmla="*/ 31 h 39"/>
                <a:gd name="T62" fmla="*/ 62 w 71"/>
                <a:gd name="T63" fmla="*/ 14 h 39"/>
                <a:gd name="T64" fmla="*/ 70 w 71"/>
                <a:gd name="T65" fmla="*/ 10 h 39"/>
                <a:gd name="T66" fmla="*/ 71 w 71"/>
                <a:gd name="T67" fmla="*/ 9 h 39"/>
                <a:gd name="T68" fmla="*/ 71 w 71"/>
                <a:gd name="T69" fmla="*/ 8 h 39"/>
                <a:gd name="T70" fmla="*/ 70 w 71"/>
                <a:gd name="T71" fmla="*/ 8 h 39"/>
                <a:gd name="T72" fmla="*/ 68 w 71"/>
                <a:gd name="T73" fmla="*/ 7 h 39"/>
                <a:gd name="T74" fmla="*/ 67 w 71"/>
                <a:gd name="T75" fmla="*/ 6 h 39"/>
                <a:gd name="T76" fmla="*/ 65 w 71"/>
                <a:gd name="T7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1" h="39">
                  <a:moveTo>
                    <a:pt x="64" y="5"/>
                  </a:moveTo>
                  <a:cubicBezTo>
                    <a:pt x="64" y="5"/>
                    <a:pt x="63" y="5"/>
                    <a:pt x="63" y="5"/>
                  </a:cubicBezTo>
                  <a:cubicBezTo>
                    <a:pt x="62" y="5"/>
                    <a:pt x="62" y="5"/>
                    <a:pt x="62" y="5"/>
                  </a:cubicBezTo>
                  <a:cubicBezTo>
                    <a:pt x="61" y="4"/>
                    <a:pt x="61" y="4"/>
                    <a:pt x="61" y="4"/>
                  </a:cubicBezTo>
                  <a:cubicBezTo>
                    <a:pt x="61" y="4"/>
                    <a:pt x="60" y="4"/>
                    <a:pt x="60" y="4"/>
                  </a:cubicBezTo>
                  <a:cubicBezTo>
                    <a:pt x="60" y="4"/>
                    <a:pt x="60" y="3"/>
                    <a:pt x="59" y="3"/>
                  </a:cubicBezTo>
                  <a:cubicBezTo>
                    <a:pt x="58" y="2"/>
                    <a:pt x="53" y="1"/>
                    <a:pt x="51" y="0"/>
                  </a:cubicBezTo>
                  <a:cubicBezTo>
                    <a:pt x="50" y="0"/>
                    <a:pt x="50" y="0"/>
                    <a:pt x="49" y="0"/>
                  </a:cubicBezTo>
                  <a:cubicBezTo>
                    <a:pt x="49" y="0"/>
                    <a:pt x="47" y="2"/>
                    <a:pt x="46" y="3"/>
                  </a:cubicBezTo>
                  <a:cubicBezTo>
                    <a:pt x="43" y="5"/>
                    <a:pt x="41" y="7"/>
                    <a:pt x="39" y="7"/>
                  </a:cubicBezTo>
                  <a:cubicBezTo>
                    <a:pt x="35" y="7"/>
                    <a:pt x="28" y="8"/>
                    <a:pt x="28" y="10"/>
                  </a:cubicBezTo>
                  <a:cubicBezTo>
                    <a:pt x="28" y="12"/>
                    <a:pt x="22" y="13"/>
                    <a:pt x="21" y="13"/>
                  </a:cubicBezTo>
                  <a:cubicBezTo>
                    <a:pt x="17" y="13"/>
                    <a:pt x="13" y="12"/>
                    <a:pt x="11" y="10"/>
                  </a:cubicBezTo>
                  <a:cubicBezTo>
                    <a:pt x="11" y="10"/>
                    <a:pt x="11" y="10"/>
                    <a:pt x="10" y="9"/>
                  </a:cubicBezTo>
                  <a:cubicBezTo>
                    <a:pt x="10" y="9"/>
                    <a:pt x="10" y="9"/>
                    <a:pt x="10" y="9"/>
                  </a:cubicBezTo>
                  <a:cubicBezTo>
                    <a:pt x="10" y="10"/>
                    <a:pt x="10" y="10"/>
                    <a:pt x="10" y="10"/>
                  </a:cubicBezTo>
                  <a:cubicBezTo>
                    <a:pt x="10" y="10"/>
                    <a:pt x="10" y="10"/>
                    <a:pt x="10" y="11"/>
                  </a:cubicBezTo>
                  <a:cubicBezTo>
                    <a:pt x="10" y="13"/>
                    <a:pt x="9" y="15"/>
                    <a:pt x="6" y="15"/>
                  </a:cubicBezTo>
                  <a:cubicBezTo>
                    <a:pt x="5" y="15"/>
                    <a:pt x="5" y="15"/>
                    <a:pt x="4" y="15"/>
                  </a:cubicBezTo>
                  <a:cubicBezTo>
                    <a:pt x="4" y="15"/>
                    <a:pt x="4" y="15"/>
                    <a:pt x="4" y="15"/>
                  </a:cubicBezTo>
                  <a:cubicBezTo>
                    <a:pt x="4" y="16"/>
                    <a:pt x="4" y="18"/>
                    <a:pt x="3" y="19"/>
                  </a:cubicBezTo>
                  <a:cubicBezTo>
                    <a:pt x="3" y="19"/>
                    <a:pt x="3" y="20"/>
                    <a:pt x="3" y="21"/>
                  </a:cubicBezTo>
                  <a:cubicBezTo>
                    <a:pt x="3" y="22"/>
                    <a:pt x="3" y="24"/>
                    <a:pt x="1" y="24"/>
                  </a:cubicBezTo>
                  <a:cubicBezTo>
                    <a:pt x="1" y="24"/>
                    <a:pt x="1" y="24"/>
                    <a:pt x="1" y="24"/>
                  </a:cubicBezTo>
                  <a:cubicBezTo>
                    <a:pt x="1" y="24"/>
                    <a:pt x="1" y="24"/>
                    <a:pt x="1" y="24"/>
                  </a:cubicBezTo>
                  <a:cubicBezTo>
                    <a:pt x="1" y="24"/>
                    <a:pt x="1" y="24"/>
                    <a:pt x="1" y="24"/>
                  </a:cubicBezTo>
                  <a:cubicBezTo>
                    <a:pt x="1" y="24"/>
                    <a:pt x="1" y="24"/>
                    <a:pt x="1" y="24"/>
                  </a:cubicBezTo>
                  <a:cubicBezTo>
                    <a:pt x="0" y="24"/>
                    <a:pt x="0" y="25"/>
                    <a:pt x="0" y="25"/>
                  </a:cubicBezTo>
                  <a:cubicBezTo>
                    <a:pt x="0" y="25"/>
                    <a:pt x="0" y="25"/>
                    <a:pt x="0" y="25"/>
                  </a:cubicBezTo>
                  <a:cubicBezTo>
                    <a:pt x="0" y="25"/>
                    <a:pt x="0" y="25"/>
                    <a:pt x="0" y="25"/>
                  </a:cubicBezTo>
                  <a:cubicBezTo>
                    <a:pt x="1" y="26"/>
                    <a:pt x="2" y="27"/>
                    <a:pt x="3" y="29"/>
                  </a:cubicBezTo>
                  <a:cubicBezTo>
                    <a:pt x="3" y="30"/>
                    <a:pt x="3" y="30"/>
                    <a:pt x="3" y="30"/>
                  </a:cubicBezTo>
                  <a:cubicBezTo>
                    <a:pt x="3" y="30"/>
                    <a:pt x="3" y="30"/>
                    <a:pt x="3" y="30"/>
                  </a:cubicBezTo>
                  <a:cubicBezTo>
                    <a:pt x="3" y="30"/>
                    <a:pt x="3" y="30"/>
                    <a:pt x="4" y="30"/>
                  </a:cubicBezTo>
                  <a:cubicBezTo>
                    <a:pt x="4" y="30"/>
                    <a:pt x="4" y="30"/>
                    <a:pt x="4" y="31"/>
                  </a:cubicBezTo>
                  <a:cubicBezTo>
                    <a:pt x="4" y="31"/>
                    <a:pt x="5" y="31"/>
                    <a:pt x="5" y="31"/>
                  </a:cubicBezTo>
                  <a:cubicBezTo>
                    <a:pt x="5" y="31"/>
                    <a:pt x="5" y="31"/>
                    <a:pt x="5" y="31"/>
                  </a:cubicBezTo>
                  <a:cubicBezTo>
                    <a:pt x="6" y="32"/>
                    <a:pt x="6" y="32"/>
                    <a:pt x="6" y="32"/>
                  </a:cubicBezTo>
                  <a:cubicBezTo>
                    <a:pt x="6" y="32"/>
                    <a:pt x="7" y="32"/>
                    <a:pt x="7" y="32"/>
                  </a:cubicBezTo>
                  <a:cubicBezTo>
                    <a:pt x="7" y="32"/>
                    <a:pt x="7" y="33"/>
                    <a:pt x="7" y="33"/>
                  </a:cubicBezTo>
                  <a:cubicBezTo>
                    <a:pt x="8" y="33"/>
                    <a:pt x="8" y="33"/>
                    <a:pt x="8" y="33"/>
                  </a:cubicBezTo>
                  <a:cubicBezTo>
                    <a:pt x="8" y="33"/>
                    <a:pt x="9" y="34"/>
                    <a:pt x="9" y="34"/>
                  </a:cubicBezTo>
                  <a:cubicBezTo>
                    <a:pt x="9" y="34"/>
                    <a:pt x="9" y="34"/>
                    <a:pt x="9" y="34"/>
                  </a:cubicBezTo>
                  <a:cubicBezTo>
                    <a:pt x="10" y="34"/>
                    <a:pt x="10" y="35"/>
                    <a:pt x="10" y="35"/>
                  </a:cubicBezTo>
                  <a:cubicBezTo>
                    <a:pt x="10" y="35"/>
                    <a:pt x="10" y="35"/>
                    <a:pt x="11" y="35"/>
                  </a:cubicBezTo>
                  <a:cubicBezTo>
                    <a:pt x="11" y="35"/>
                    <a:pt x="11" y="35"/>
                    <a:pt x="11" y="36"/>
                  </a:cubicBezTo>
                  <a:cubicBezTo>
                    <a:pt x="11" y="36"/>
                    <a:pt x="11" y="36"/>
                    <a:pt x="12" y="36"/>
                  </a:cubicBezTo>
                  <a:cubicBezTo>
                    <a:pt x="13" y="38"/>
                    <a:pt x="17" y="39"/>
                    <a:pt x="19" y="39"/>
                  </a:cubicBezTo>
                  <a:cubicBezTo>
                    <a:pt x="20" y="39"/>
                    <a:pt x="21" y="39"/>
                    <a:pt x="22" y="39"/>
                  </a:cubicBezTo>
                  <a:cubicBezTo>
                    <a:pt x="22" y="39"/>
                    <a:pt x="23" y="39"/>
                    <a:pt x="23" y="39"/>
                  </a:cubicBezTo>
                  <a:cubicBezTo>
                    <a:pt x="23" y="39"/>
                    <a:pt x="23" y="39"/>
                    <a:pt x="23" y="39"/>
                  </a:cubicBezTo>
                  <a:cubicBezTo>
                    <a:pt x="24" y="38"/>
                    <a:pt x="25" y="38"/>
                    <a:pt x="26" y="38"/>
                  </a:cubicBezTo>
                  <a:cubicBezTo>
                    <a:pt x="27" y="37"/>
                    <a:pt x="27" y="37"/>
                    <a:pt x="27" y="37"/>
                  </a:cubicBezTo>
                  <a:cubicBezTo>
                    <a:pt x="31" y="36"/>
                    <a:pt x="38" y="34"/>
                    <a:pt x="38" y="34"/>
                  </a:cubicBezTo>
                  <a:cubicBezTo>
                    <a:pt x="38" y="34"/>
                    <a:pt x="38" y="34"/>
                    <a:pt x="38" y="34"/>
                  </a:cubicBezTo>
                  <a:cubicBezTo>
                    <a:pt x="38" y="34"/>
                    <a:pt x="38" y="34"/>
                    <a:pt x="38" y="34"/>
                  </a:cubicBezTo>
                  <a:cubicBezTo>
                    <a:pt x="38" y="34"/>
                    <a:pt x="38" y="34"/>
                    <a:pt x="38" y="34"/>
                  </a:cubicBezTo>
                  <a:cubicBezTo>
                    <a:pt x="39" y="34"/>
                    <a:pt x="39" y="34"/>
                    <a:pt x="39" y="34"/>
                  </a:cubicBezTo>
                  <a:cubicBezTo>
                    <a:pt x="39" y="34"/>
                    <a:pt x="41" y="35"/>
                    <a:pt x="43" y="35"/>
                  </a:cubicBezTo>
                  <a:cubicBezTo>
                    <a:pt x="44" y="35"/>
                    <a:pt x="45" y="36"/>
                    <a:pt x="46" y="36"/>
                  </a:cubicBezTo>
                  <a:cubicBezTo>
                    <a:pt x="46" y="35"/>
                    <a:pt x="47" y="35"/>
                    <a:pt x="47" y="35"/>
                  </a:cubicBezTo>
                  <a:cubicBezTo>
                    <a:pt x="49" y="34"/>
                    <a:pt x="50" y="33"/>
                    <a:pt x="52" y="31"/>
                  </a:cubicBezTo>
                  <a:cubicBezTo>
                    <a:pt x="54" y="30"/>
                    <a:pt x="56" y="25"/>
                    <a:pt x="59" y="21"/>
                  </a:cubicBezTo>
                  <a:cubicBezTo>
                    <a:pt x="61" y="16"/>
                    <a:pt x="62" y="15"/>
                    <a:pt x="62" y="14"/>
                  </a:cubicBezTo>
                  <a:cubicBezTo>
                    <a:pt x="63" y="14"/>
                    <a:pt x="64" y="13"/>
                    <a:pt x="65" y="13"/>
                  </a:cubicBezTo>
                  <a:cubicBezTo>
                    <a:pt x="67" y="12"/>
                    <a:pt x="69" y="10"/>
                    <a:pt x="70" y="10"/>
                  </a:cubicBezTo>
                  <a:cubicBezTo>
                    <a:pt x="70" y="9"/>
                    <a:pt x="70" y="9"/>
                    <a:pt x="71" y="9"/>
                  </a:cubicBezTo>
                  <a:cubicBezTo>
                    <a:pt x="71" y="9"/>
                    <a:pt x="71" y="9"/>
                    <a:pt x="71" y="9"/>
                  </a:cubicBezTo>
                  <a:cubicBezTo>
                    <a:pt x="71" y="9"/>
                    <a:pt x="71" y="9"/>
                    <a:pt x="71" y="9"/>
                  </a:cubicBezTo>
                  <a:cubicBezTo>
                    <a:pt x="71" y="9"/>
                    <a:pt x="71" y="8"/>
                    <a:pt x="71" y="8"/>
                  </a:cubicBezTo>
                  <a:cubicBezTo>
                    <a:pt x="71" y="8"/>
                    <a:pt x="70" y="8"/>
                    <a:pt x="70" y="8"/>
                  </a:cubicBezTo>
                  <a:cubicBezTo>
                    <a:pt x="70" y="8"/>
                    <a:pt x="70" y="8"/>
                    <a:pt x="70" y="8"/>
                  </a:cubicBezTo>
                  <a:cubicBezTo>
                    <a:pt x="70" y="8"/>
                    <a:pt x="70" y="8"/>
                    <a:pt x="69" y="8"/>
                  </a:cubicBezTo>
                  <a:cubicBezTo>
                    <a:pt x="69" y="7"/>
                    <a:pt x="69" y="7"/>
                    <a:pt x="68" y="7"/>
                  </a:cubicBezTo>
                  <a:cubicBezTo>
                    <a:pt x="68" y="7"/>
                    <a:pt x="68" y="7"/>
                    <a:pt x="68" y="7"/>
                  </a:cubicBezTo>
                  <a:cubicBezTo>
                    <a:pt x="67" y="7"/>
                    <a:pt x="67" y="6"/>
                    <a:pt x="67" y="6"/>
                  </a:cubicBezTo>
                  <a:cubicBezTo>
                    <a:pt x="67" y="6"/>
                    <a:pt x="67" y="6"/>
                    <a:pt x="67" y="6"/>
                  </a:cubicBezTo>
                  <a:cubicBezTo>
                    <a:pt x="66" y="6"/>
                    <a:pt x="66" y="6"/>
                    <a:pt x="65" y="6"/>
                  </a:cubicBezTo>
                  <a:cubicBezTo>
                    <a:pt x="65" y="5"/>
                    <a:pt x="64" y="5"/>
                    <a:pt x="6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4" name="Freeform 272">
              <a:extLst>
                <a:ext uri="{FF2B5EF4-FFF2-40B4-BE49-F238E27FC236}">
                  <a16:creationId xmlns:a16="http://schemas.microsoft.com/office/drawing/2014/main" id="{6578135E-9AA9-41FF-BF18-2F5FCF35C00F}"/>
                </a:ext>
              </a:extLst>
            </p:cNvPr>
            <p:cNvSpPr>
              <a:spLocks/>
            </p:cNvSpPr>
            <p:nvPr/>
          </p:nvSpPr>
          <p:spPr bwMode="auto">
            <a:xfrm>
              <a:off x="4568564" y="5948254"/>
              <a:ext cx="51831" cy="36904"/>
            </a:xfrm>
            <a:custGeom>
              <a:avLst/>
              <a:gdLst>
                <a:gd name="T0" fmla="*/ 13 w 100"/>
                <a:gd name="T1" fmla="*/ 17 h 64"/>
                <a:gd name="T2" fmla="*/ 5 w 100"/>
                <a:gd name="T3" fmla="*/ 29 h 64"/>
                <a:gd name="T4" fmla="*/ 0 w 100"/>
                <a:gd name="T5" fmla="*/ 32 h 64"/>
                <a:gd name="T6" fmla="*/ 1 w 100"/>
                <a:gd name="T7" fmla="*/ 34 h 64"/>
                <a:gd name="T8" fmla="*/ 7 w 100"/>
                <a:gd name="T9" fmla="*/ 42 h 64"/>
                <a:gd name="T10" fmla="*/ 9 w 100"/>
                <a:gd name="T11" fmla="*/ 47 h 64"/>
                <a:gd name="T12" fmla="*/ 11 w 100"/>
                <a:gd name="T13" fmla="*/ 49 h 64"/>
                <a:gd name="T14" fmla="*/ 22 w 100"/>
                <a:gd name="T15" fmla="*/ 56 h 64"/>
                <a:gd name="T16" fmla="*/ 23 w 100"/>
                <a:gd name="T17" fmla="*/ 58 h 64"/>
                <a:gd name="T18" fmla="*/ 24 w 100"/>
                <a:gd name="T19" fmla="*/ 59 h 64"/>
                <a:gd name="T20" fmla="*/ 25 w 100"/>
                <a:gd name="T21" fmla="*/ 60 h 64"/>
                <a:gd name="T22" fmla="*/ 26 w 100"/>
                <a:gd name="T23" fmla="*/ 61 h 64"/>
                <a:gd name="T24" fmla="*/ 28 w 100"/>
                <a:gd name="T25" fmla="*/ 62 h 64"/>
                <a:gd name="T26" fmla="*/ 39 w 100"/>
                <a:gd name="T27" fmla="*/ 63 h 64"/>
                <a:gd name="T28" fmla="*/ 52 w 100"/>
                <a:gd name="T29" fmla="*/ 64 h 64"/>
                <a:gd name="T30" fmla="*/ 71 w 100"/>
                <a:gd name="T31" fmla="*/ 58 h 64"/>
                <a:gd name="T32" fmla="*/ 83 w 100"/>
                <a:gd name="T33" fmla="*/ 61 h 64"/>
                <a:gd name="T34" fmla="*/ 84 w 100"/>
                <a:gd name="T35" fmla="*/ 62 h 64"/>
                <a:gd name="T36" fmla="*/ 85 w 100"/>
                <a:gd name="T37" fmla="*/ 62 h 64"/>
                <a:gd name="T38" fmla="*/ 87 w 100"/>
                <a:gd name="T39" fmla="*/ 63 h 64"/>
                <a:gd name="T40" fmla="*/ 88 w 100"/>
                <a:gd name="T41" fmla="*/ 62 h 64"/>
                <a:gd name="T42" fmla="*/ 94 w 100"/>
                <a:gd name="T43" fmla="*/ 49 h 64"/>
                <a:gd name="T44" fmla="*/ 99 w 100"/>
                <a:gd name="T45" fmla="*/ 44 h 64"/>
                <a:gd name="T46" fmla="*/ 99 w 100"/>
                <a:gd name="T47" fmla="*/ 43 h 64"/>
                <a:gd name="T48" fmla="*/ 97 w 100"/>
                <a:gd name="T49" fmla="*/ 42 h 64"/>
                <a:gd name="T50" fmla="*/ 97 w 100"/>
                <a:gd name="T51" fmla="*/ 41 h 64"/>
                <a:gd name="T52" fmla="*/ 96 w 100"/>
                <a:gd name="T53" fmla="*/ 41 h 64"/>
                <a:gd name="T54" fmla="*/ 90 w 100"/>
                <a:gd name="T55" fmla="*/ 44 h 64"/>
                <a:gd name="T56" fmla="*/ 84 w 100"/>
                <a:gd name="T57" fmla="*/ 41 h 64"/>
                <a:gd name="T58" fmla="*/ 85 w 100"/>
                <a:gd name="T59" fmla="*/ 40 h 64"/>
                <a:gd name="T60" fmla="*/ 84 w 100"/>
                <a:gd name="T61" fmla="*/ 39 h 64"/>
                <a:gd name="T62" fmla="*/ 83 w 100"/>
                <a:gd name="T63" fmla="*/ 36 h 64"/>
                <a:gd name="T64" fmla="*/ 82 w 100"/>
                <a:gd name="T65" fmla="*/ 34 h 64"/>
                <a:gd name="T66" fmla="*/ 83 w 100"/>
                <a:gd name="T67" fmla="*/ 26 h 64"/>
                <a:gd name="T68" fmla="*/ 76 w 100"/>
                <a:gd name="T69" fmla="*/ 11 h 64"/>
                <a:gd name="T70" fmla="*/ 75 w 100"/>
                <a:gd name="T71" fmla="*/ 10 h 64"/>
                <a:gd name="T72" fmla="*/ 74 w 100"/>
                <a:gd name="T73" fmla="*/ 9 h 64"/>
                <a:gd name="T74" fmla="*/ 73 w 100"/>
                <a:gd name="T75" fmla="*/ 8 h 64"/>
                <a:gd name="T76" fmla="*/ 72 w 100"/>
                <a:gd name="T77" fmla="*/ 6 h 64"/>
                <a:gd name="T78" fmla="*/ 71 w 100"/>
                <a:gd name="T79" fmla="*/ 4 h 64"/>
                <a:gd name="T80" fmla="*/ 70 w 100"/>
                <a:gd name="T81" fmla="*/ 2 h 64"/>
                <a:gd name="T82" fmla="*/ 69 w 100"/>
                <a:gd name="T83" fmla="*/ 0 h 64"/>
                <a:gd name="T84" fmla="*/ 68 w 100"/>
                <a:gd name="T85" fmla="*/ 0 h 64"/>
                <a:gd name="T86" fmla="*/ 66 w 100"/>
                <a:gd name="T87" fmla="*/ 1 h 64"/>
                <a:gd name="T88" fmla="*/ 65 w 100"/>
                <a:gd name="T89" fmla="*/ 1 h 64"/>
                <a:gd name="T90" fmla="*/ 58 w 100"/>
                <a:gd name="T91" fmla="*/ 6 h 64"/>
                <a:gd name="T92" fmla="*/ 53 w 100"/>
                <a:gd name="T93" fmla="*/ 6 h 64"/>
                <a:gd name="T94" fmla="*/ 40 w 100"/>
                <a:gd name="T95" fmla="*/ 6 h 64"/>
                <a:gd name="T96" fmla="*/ 29 w 100"/>
                <a:gd name="T97" fmla="*/ 4 h 64"/>
                <a:gd name="T98" fmla="*/ 27 w 100"/>
                <a:gd name="T99" fmla="*/ 4 h 64"/>
                <a:gd name="T100" fmla="*/ 26 w 100"/>
                <a:gd name="T101" fmla="*/ 4 h 64"/>
                <a:gd name="T102" fmla="*/ 26 w 100"/>
                <a:gd name="T103" fmla="*/ 4 h 64"/>
                <a:gd name="T104" fmla="*/ 25 w 100"/>
                <a:gd name="T105" fmla="*/ 5 h 64"/>
                <a:gd name="T106" fmla="*/ 24 w 100"/>
                <a:gd name="T107" fmla="*/ 6 h 64"/>
                <a:gd name="T108" fmla="*/ 17 w 100"/>
                <a:gd name="T10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64">
                  <a:moveTo>
                    <a:pt x="17" y="11"/>
                  </a:moveTo>
                  <a:cubicBezTo>
                    <a:pt x="16" y="11"/>
                    <a:pt x="15" y="14"/>
                    <a:pt x="13" y="17"/>
                  </a:cubicBezTo>
                  <a:cubicBezTo>
                    <a:pt x="11" y="21"/>
                    <a:pt x="9" y="26"/>
                    <a:pt x="6" y="28"/>
                  </a:cubicBezTo>
                  <a:cubicBezTo>
                    <a:pt x="6" y="28"/>
                    <a:pt x="5" y="29"/>
                    <a:pt x="5" y="29"/>
                  </a:cubicBezTo>
                  <a:cubicBezTo>
                    <a:pt x="4" y="30"/>
                    <a:pt x="2" y="31"/>
                    <a:pt x="1" y="32"/>
                  </a:cubicBezTo>
                  <a:cubicBezTo>
                    <a:pt x="1" y="32"/>
                    <a:pt x="0" y="32"/>
                    <a:pt x="0" y="32"/>
                  </a:cubicBezTo>
                  <a:cubicBezTo>
                    <a:pt x="0" y="33"/>
                    <a:pt x="0" y="33"/>
                    <a:pt x="0" y="33"/>
                  </a:cubicBezTo>
                  <a:cubicBezTo>
                    <a:pt x="0" y="33"/>
                    <a:pt x="1" y="34"/>
                    <a:pt x="1" y="34"/>
                  </a:cubicBezTo>
                  <a:cubicBezTo>
                    <a:pt x="3" y="36"/>
                    <a:pt x="4" y="37"/>
                    <a:pt x="4" y="39"/>
                  </a:cubicBezTo>
                  <a:cubicBezTo>
                    <a:pt x="4" y="40"/>
                    <a:pt x="4" y="42"/>
                    <a:pt x="7" y="42"/>
                  </a:cubicBezTo>
                  <a:cubicBezTo>
                    <a:pt x="7" y="42"/>
                    <a:pt x="8" y="42"/>
                    <a:pt x="8" y="43"/>
                  </a:cubicBezTo>
                  <a:cubicBezTo>
                    <a:pt x="9" y="43"/>
                    <a:pt x="9" y="45"/>
                    <a:pt x="9" y="47"/>
                  </a:cubicBezTo>
                  <a:cubicBezTo>
                    <a:pt x="9" y="47"/>
                    <a:pt x="8" y="49"/>
                    <a:pt x="9" y="49"/>
                  </a:cubicBezTo>
                  <a:cubicBezTo>
                    <a:pt x="9" y="49"/>
                    <a:pt x="10" y="49"/>
                    <a:pt x="11" y="49"/>
                  </a:cubicBezTo>
                  <a:cubicBezTo>
                    <a:pt x="17" y="50"/>
                    <a:pt x="22" y="51"/>
                    <a:pt x="22" y="54"/>
                  </a:cubicBezTo>
                  <a:cubicBezTo>
                    <a:pt x="22" y="54"/>
                    <a:pt x="22" y="55"/>
                    <a:pt x="22" y="56"/>
                  </a:cubicBezTo>
                  <a:cubicBezTo>
                    <a:pt x="22" y="56"/>
                    <a:pt x="22" y="57"/>
                    <a:pt x="22" y="58"/>
                  </a:cubicBezTo>
                  <a:cubicBezTo>
                    <a:pt x="22" y="58"/>
                    <a:pt x="23" y="58"/>
                    <a:pt x="23" y="58"/>
                  </a:cubicBezTo>
                  <a:cubicBezTo>
                    <a:pt x="23" y="58"/>
                    <a:pt x="23" y="58"/>
                    <a:pt x="23" y="58"/>
                  </a:cubicBezTo>
                  <a:cubicBezTo>
                    <a:pt x="23" y="58"/>
                    <a:pt x="24" y="58"/>
                    <a:pt x="24" y="59"/>
                  </a:cubicBezTo>
                  <a:cubicBezTo>
                    <a:pt x="24" y="59"/>
                    <a:pt x="24" y="59"/>
                    <a:pt x="24" y="59"/>
                  </a:cubicBezTo>
                  <a:cubicBezTo>
                    <a:pt x="25" y="59"/>
                    <a:pt x="25" y="59"/>
                    <a:pt x="25" y="60"/>
                  </a:cubicBezTo>
                  <a:cubicBezTo>
                    <a:pt x="25" y="60"/>
                    <a:pt x="25" y="60"/>
                    <a:pt x="25" y="60"/>
                  </a:cubicBezTo>
                  <a:cubicBezTo>
                    <a:pt x="26" y="60"/>
                    <a:pt x="26" y="60"/>
                    <a:pt x="26" y="61"/>
                  </a:cubicBezTo>
                  <a:cubicBezTo>
                    <a:pt x="27" y="61"/>
                    <a:pt x="27" y="62"/>
                    <a:pt x="28" y="62"/>
                  </a:cubicBezTo>
                  <a:cubicBezTo>
                    <a:pt x="28" y="62"/>
                    <a:pt x="28" y="62"/>
                    <a:pt x="28" y="62"/>
                  </a:cubicBezTo>
                  <a:cubicBezTo>
                    <a:pt x="29" y="62"/>
                    <a:pt x="31" y="62"/>
                    <a:pt x="33" y="62"/>
                  </a:cubicBezTo>
                  <a:cubicBezTo>
                    <a:pt x="36" y="63"/>
                    <a:pt x="39" y="63"/>
                    <a:pt x="39" y="63"/>
                  </a:cubicBezTo>
                  <a:cubicBezTo>
                    <a:pt x="40" y="63"/>
                    <a:pt x="41" y="63"/>
                    <a:pt x="42" y="63"/>
                  </a:cubicBezTo>
                  <a:cubicBezTo>
                    <a:pt x="45" y="63"/>
                    <a:pt x="50" y="63"/>
                    <a:pt x="52" y="64"/>
                  </a:cubicBezTo>
                  <a:cubicBezTo>
                    <a:pt x="54" y="64"/>
                    <a:pt x="57" y="63"/>
                    <a:pt x="59" y="60"/>
                  </a:cubicBezTo>
                  <a:cubicBezTo>
                    <a:pt x="62" y="58"/>
                    <a:pt x="70" y="58"/>
                    <a:pt x="71" y="58"/>
                  </a:cubicBezTo>
                  <a:cubicBezTo>
                    <a:pt x="72" y="58"/>
                    <a:pt x="72" y="58"/>
                    <a:pt x="73" y="58"/>
                  </a:cubicBezTo>
                  <a:cubicBezTo>
                    <a:pt x="77" y="58"/>
                    <a:pt x="82" y="59"/>
                    <a:pt x="83" y="61"/>
                  </a:cubicBezTo>
                  <a:cubicBezTo>
                    <a:pt x="83" y="61"/>
                    <a:pt x="83" y="61"/>
                    <a:pt x="83" y="61"/>
                  </a:cubicBezTo>
                  <a:cubicBezTo>
                    <a:pt x="83" y="61"/>
                    <a:pt x="83" y="61"/>
                    <a:pt x="84" y="62"/>
                  </a:cubicBezTo>
                  <a:cubicBezTo>
                    <a:pt x="84" y="62"/>
                    <a:pt x="84" y="62"/>
                    <a:pt x="84" y="62"/>
                  </a:cubicBezTo>
                  <a:cubicBezTo>
                    <a:pt x="85" y="62"/>
                    <a:pt x="85" y="62"/>
                    <a:pt x="85" y="62"/>
                  </a:cubicBezTo>
                  <a:cubicBezTo>
                    <a:pt x="85" y="62"/>
                    <a:pt x="86" y="63"/>
                    <a:pt x="86" y="63"/>
                  </a:cubicBezTo>
                  <a:cubicBezTo>
                    <a:pt x="86" y="63"/>
                    <a:pt x="87" y="63"/>
                    <a:pt x="87" y="63"/>
                  </a:cubicBezTo>
                  <a:cubicBezTo>
                    <a:pt x="87" y="63"/>
                    <a:pt x="88" y="63"/>
                    <a:pt x="88" y="63"/>
                  </a:cubicBezTo>
                  <a:cubicBezTo>
                    <a:pt x="88" y="63"/>
                    <a:pt x="88" y="62"/>
                    <a:pt x="88" y="62"/>
                  </a:cubicBezTo>
                  <a:cubicBezTo>
                    <a:pt x="88" y="61"/>
                    <a:pt x="88" y="60"/>
                    <a:pt x="88" y="59"/>
                  </a:cubicBezTo>
                  <a:cubicBezTo>
                    <a:pt x="88" y="55"/>
                    <a:pt x="90" y="49"/>
                    <a:pt x="94" y="49"/>
                  </a:cubicBezTo>
                  <a:cubicBezTo>
                    <a:pt x="95" y="49"/>
                    <a:pt x="95" y="49"/>
                    <a:pt x="95" y="49"/>
                  </a:cubicBezTo>
                  <a:cubicBezTo>
                    <a:pt x="98" y="48"/>
                    <a:pt x="100" y="48"/>
                    <a:pt x="99" y="44"/>
                  </a:cubicBezTo>
                  <a:cubicBezTo>
                    <a:pt x="99" y="44"/>
                    <a:pt x="99" y="44"/>
                    <a:pt x="99" y="43"/>
                  </a:cubicBezTo>
                  <a:cubicBezTo>
                    <a:pt x="99" y="43"/>
                    <a:pt x="99" y="43"/>
                    <a:pt x="99" y="43"/>
                  </a:cubicBezTo>
                  <a:cubicBezTo>
                    <a:pt x="98" y="43"/>
                    <a:pt x="98" y="42"/>
                    <a:pt x="98" y="42"/>
                  </a:cubicBezTo>
                  <a:cubicBezTo>
                    <a:pt x="98" y="42"/>
                    <a:pt x="98" y="42"/>
                    <a:pt x="97" y="42"/>
                  </a:cubicBezTo>
                  <a:cubicBezTo>
                    <a:pt x="97" y="42"/>
                    <a:pt x="97" y="42"/>
                    <a:pt x="97" y="42"/>
                  </a:cubicBezTo>
                  <a:cubicBezTo>
                    <a:pt x="97" y="42"/>
                    <a:pt x="97" y="41"/>
                    <a:pt x="97" y="41"/>
                  </a:cubicBezTo>
                  <a:cubicBezTo>
                    <a:pt x="96" y="41"/>
                    <a:pt x="96" y="41"/>
                    <a:pt x="96" y="41"/>
                  </a:cubicBezTo>
                  <a:cubicBezTo>
                    <a:pt x="96" y="41"/>
                    <a:pt x="96" y="41"/>
                    <a:pt x="96" y="41"/>
                  </a:cubicBezTo>
                  <a:cubicBezTo>
                    <a:pt x="96" y="41"/>
                    <a:pt x="94" y="42"/>
                    <a:pt x="93" y="42"/>
                  </a:cubicBezTo>
                  <a:cubicBezTo>
                    <a:pt x="92" y="43"/>
                    <a:pt x="91" y="44"/>
                    <a:pt x="90" y="44"/>
                  </a:cubicBezTo>
                  <a:cubicBezTo>
                    <a:pt x="88" y="44"/>
                    <a:pt x="85" y="43"/>
                    <a:pt x="85" y="41"/>
                  </a:cubicBezTo>
                  <a:cubicBezTo>
                    <a:pt x="84" y="41"/>
                    <a:pt x="84" y="41"/>
                    <a:pt x="84" y="41"/>
                  </a:cubicBezTo>
                  <a:cubicBezTo>
                    <a:pt x="84" y="40"/>
                    <a:pt x="84" y="40"/>
                    <a:pt x="84" y="40"/>
                  </a:cubicBezTo>
                  <a:cubicBezTo>
                    <a:pt x="85" y="40"/>
                    <a:pt x="85" y="40"/>
                    <a:pt x="85" y="40"/>
                  </a:cubicBezTo>
                  <a:cubicBezTo>
                    <a:pt x="84" y="40"/>
                    <a:pt x="84" y="39"/>
                    <a:pt x="84" y="39"/>
                  </a:cubicBezTo>
                  <a:cubicBezTo>
                    <a:pt x="84" y="39"/>
                    <a:pt x="84" y="39"/>
                    <a:pt x="84" y="39"/>
                  </a:cubicBezTo>
                  <a:cubicBezTo>
                    <a:pt x="83" y="38"/>
                    <a:pt x="83" y="38"/>
                    <a:pt x="83" y="37"/>
                  </a:cubicBezTo>
                  <a:cubicBezTo>
                    <a:pt x="83" y="37"/>
                    <a:pt x="83" y="37"/>
                    <a:pt x="83" y="36"/>
                  </a:cubicBezTo>
                  <a:cubicBezTo>
                    <a:pt x="83" y="36"/>
                    <a:pt x="82" y="35"/>
                    <a:pt x="82" y="35"/>
                  </a:cubicBezTo>
                  <a:cubicBezTo>
                    <a:pt x="82" y="35"/>
                    <a:pt x="82" y="34"/>
                    <a:pt x="82" y="34"/>
                  </a:cubicBezTo>
                  <a:cubicBezTo>
                    <a:pt x="82" y="33"/>
                    <a:pt x="82" y="33"/>
                    <a:pt x="82" y="32"/>
                  </a:cubicBezTo>
                  <a:cubicBezTo>
                    <a:pt x="82" y="31"/>
                    <a:pt x="82" y="28"/>
                    <a:pt x="83" y="26"/>
                  </a:cubicBezTo>
                  <a:cubicBezTo>
                    <a:pt x="85" y="25"/>
                    <a:pt x="80" y="17"/>
                    <a:pt x="76" y="12"/>
                  </a:cubicBezTo>
                  <a:cubicBezTo>
                    <a:pt x="76" y="12"/>
                    <a:pt x="76" y="12"/>
                    <a:pt x="76" y="11"/>
                  </a:cubicBezTo>
                  <a:cubicBezTo>
                    <a:pt x="75" y="11"/>
                    <a:pt x="75" y="11"/>
                    <a:pt x="75" y="11"/>
                  </a:cubicBezTo>
                  <a:cubicBezTo>
                    <a:pt x="75" y="11"/>
                    <a:pt x="75" y="11"/>
                    <a:pt x="75" y="10"/>
                  </a:cubicBezTo>
                  <a:cubicBezTo>
                    <a:pt x="75" y="10"/>
                    <a:pt x="75" y="10"/>
                    <a:pt x="74" y="10"/>
                  </a:cubicBezTo>
                  <a:cubicBezTo>
                    <a:pt x="74" y="9"/>
                    <a:pt x="74" y="9"/>
                    <a:pt x="74" y="9"/>
                  </a:cubicBezTo>
                  <a:cubicBezTo>
                    <a:pt x="74" y="9"/>
                    <a:pt x="74" y="9"/>
                    <a:pt x="74" y="8"/>
                  </a:cubicBezTo>
                  <a:cubicBezTo>
                    <a:pt x="73" y="8"/>
                    <a:pt x="73" y="8"/>
                    <a:pt x="73" y="8"/>
                  </a:cubicBezTo>
                  <a:cubicBezTo>
                    <a:pt x="73" y="7"/>
                    <a:pt x="73" y="7"/>
                    <a:pt x="73" y="7"/>
                  </a:cubicBezTo>
                  <a:cubicBezTo>
                    <a:pt x="73" y="6"/>
                    <a:pt x="72" y="6"/>
                    <a:pt x="72" y="6"/>
                  </a:cubicBezTo>
                  <a:cubicBezTo>
                    <a:pt x="72" y="6"/>
                    <a:pt x="72" y="5"/>
                    <a:pt x="72" y="5"/>
                  </a:cubicBezTo>
                  <a:cubicBezTo>
                    <a:pt x="71" y="5"/>
                    <a:pt x="71" y="4"/>
                    <a:pt x="71" y="4"/>
                  </a:cubicBezTo>
                  <a:cubicBezTo>
                    <a:pt x="71" y="4"/>
                    <a:pt x="71" y="3"/>
                    <a:pt x="70" y="3"/>
                  </a:cubicBezTo>
                  <a:cubicBezTo>
                    <a:pt x="70" y="2"/>
                    <a:pt x="70" y="2"/>
                    <a:pt x="70" y="2"/>
                  </a:cubicBezTo>
                  <a:cubicBezTo>
                    <a:pt x="70" y="1"/>
                    <a:pt x="69" y="1"/>
                    <a:pt x="69" y="0"/>
                  </a:cubicBezTo>
                  <a:cubicBezTo>
                    <a:pt x="69" y="0"/>
                    <a:pt x="69" y="0"/>
                    <a:pt x="69" y="0"/>
                  </a:cubicBezTo>
                  <a:cubicBezTo>
                    <a:pt x="69" y="0"/>
                    <a:pt x="69" y="0"/>
                    <a:pt x="69" y="0"/>
                  </a:cubicBezTo>
                  <a:cubicBezTo>
                    <a:pt x="68" y="0"/>
                    <a:pt x="68" y="0"/>
                    <a:pt x="68" y="0"/>
                  </a:cubicBezTo>
                  <a:cubicBezTo>
                    <a:pt x="68" y="0"/>
                    <a:pt x="68" y="0"/>
                    <a:pt x="67" y="0"/>
                  </a:cubicBezTo>
                  <a:cubicBezTo>
                    <a:pt x="67" y="1"/>
                    <a:pt x="66" y="1"/>
                    <a:pt x="66" y="1"/>
                  </a:cubicBezTo>
                  <a:cubicBezTo>
                    <a:pt x="66" y="1"/>
                    <a:pt x="66" y="1"/>
                    <a:pt x="66" y="1"/>
                  </a:cubicBezTo>
                  <a:cubicBezTo>
                    <a:pt x="66" y="1"/>
                    <a:pt x="65" y="1"/>
                    <a:pt x="65" y="1"/>
                  </a:cubicBezTo>
                  <a:cubicBezTo>
                    <a:pt x="65" y="1"/>
                    <a:pt x="65" y="2"/>
                    <a:pt x="65" y="2"/>
                  </a:cubicBezTo>
                  <a:cubicBezTo>
                    <a:pt x="64" y="4"/>
                    <a:pt x="60" y="6"/>
                    <a:pt x="58" y="6"/>
                  </a:cubicBezTo>
                  <a:cubicBezTo>
                    <a:pt x="57" y="6"/>
                    <a:pt x="56" y="5"/>
                    <a:pt x="56" y="5"/>
                  </a:cubicBezTo>
                  <a:cubicBezTo>
                    <a:pt x="55" y="5"/>
                    <a:pt x="53" y="5"/>
                    <a:pt x="53" y="6"/>
                  </a:cubicBezTo>
                  <a:cubicBezTo>
                    <a:pt x="51" y="8"/>
                    <a:pt x="48" y="9"/>
                    <a:pt x="46" y="7"/>
                  </a:cubicBezTo>
                  <a:cubicBezTo>
                    <a:pt x="45" y="6"/>
                    <a:pt x="42" y="6"/>
                    <a:pt x="40" y="6"/>
                  </a:cubicBezTo>
                  <a:cubicBezTo>
                    <a:pt x="39" y="6"/>
                    <a:pt x="36" y="5"/>
                    <a:pt x="34" y="4"/>
                  </a:cubicBezTo>
                  <a:cubicBezTo>
                    <a:pt x="32" y="4"/>
                    <a:pt x="30" y="4"/>
                    <a:pt x="29" y="4"/>
                  </a:cubicBezTo>
                  <a:cubicBezTo>
                    <a:pt x="29" y="4"/>
                    <a:pt x="28" y="4"/>
                    <a:pt x="28" y="4"/>
                  </a:cubicBezTo>
                  <a:cubicBezTo>
                    <a:pt x="28" y="4"/>
                    <a:pt x="27" y="4"/>
                    <a:pt x="27" y="4"/>
                  </a:cubicBezTo>
                  <a:cubicBezTo>
                    <a:pt x="27" y="4"/>
                    <a:pt x="26" y="4"/>
                    <a:pt x="26" y="4"/>
                  </a:cubicBezTo>
                  <a:cubicBezTo>
                    <a:pt x="26" y="4"/>
                    <a:pt x="26" y="4"/>
                    <a:pt x="26" y="4"/>
                  </a:cubicBezTo>
                  <a:cubicBezTo>
                    <a:pt x="26" y="4"/>
                    <a:pt x="26" y="4"/>
                    <a:pt x="26" y="4"/>
                  </a:cubicBezTo>
                  <a:cubicBezTo>
                    <a:pt x="26" y="4"/>
                    <a:pt x="26" y="4"/>
                    <a:pt x="26" y="4"/>
                  </a:cubicBezTo>
                  <a:cubicBezTo>
                    <a:pt x="26" y="4"/>
                    <a:pt x="25" y="5"/>
                    <a:pt x="25" y="5"/>
                  </a:cubicBezTo>
                  <a:cubicBezTo>
                    <a:pt x="25" y="5"/>
                    <a:pt x="25" y="5"/>
                    <a:pt x="25" y="5"/>
                  </a:cubicBezTo>
                  <a:cubicBezTo>
                    <a:pt x="25" y="5"/>
                    <a:pt x="25" y="5"/>
                    <a:pt x="25" y="5"/>
                  </a:cubicBezTo>
                  <a:cubicBezTo>
                    <a:pt x="25" y="6"/>
                    <a:pt x="24" y="6"/>
                    <a:pt x="24" y="6"/>
                  </a:cubicBezTo>
                  <a:cubicBezTo>
                    <a:pt x="23" y="7"/>
                    <a:pt x="21" y="8"/>
                    <a:pt x="19" y="9"/>
                  </a:cubicBezTo>
                  <a:cubicBezTo>
                    <a:pt x="18" y="10"/>
                    <a:pt x="17" y="11"/>
                    <a:pt x="17"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5" name="Freeform 274">
              <a:extLst>
                <a:ext uri="{FF2B5EF4-FFF2-40B4-BE49-F238E27FC236}">
                  <a16:creationId xmlns:a16="http://schemas.microsoft.com/office/drawing/2014/main" id="{04EDB028-A9A0-4BA1-8D34-EC85E863C73E}"/>
                </a:ext>
              </a:extLst>
            </p:cNvPr>
            <p:cNvSpPr>
              <a:spLocks/>
            </p:cNvSpPr>
            <p:nvPr/>
          </p:nvSpPr>
          <p:spPr bwMode="auto">
            <a:xfrm>
              <a:off x="4533287" y="5891062"/>
              <a:ext cx="54926" cy="48972"/>
            </a:xfrm>
            <a:custGeom>
              <a:avLst/>
              <a:gdLst>
                <a:gd name="T0" fmla="*/ 102 w 106"/>
                <a:gd name="T1" fmla="*/ 23 h 85"/>
                <a:gd name="T2" fmla="*/ 100 w 106"/>
                <a:gd name="T3" fmla="*/ 13 h 85"/>
                <a:gd name="T4" fmla="*/ 99 w 106"/>
                <a:gd name="T5" fmla="*/ 11 h 85"/>
                <a:gd name="T6" fmla="*/ 98 w 106"/>
                <a:gd name="T7" fmla="*/ 10 h 85"/>
                <a:gd name="T8" fmla="*/ 96 w 106"/>
                <a:gd name="T9" fmla="*/ 9 h 85"/>
                <a:gd name="T10" fmla="*/ 92 w 106"/>
                <a:gd name="T11" fmla="*/ 8 h 85"/>
                <a:gd name="T12" fmla="*/ 89 w 106"/>
                <a:gd name="T13" fmla="*/ 8 h 85"/>
                <a:gd name="T14" fmla="*/ 62 w 106"/>
                <a:gd name="T15" fmla="*/ 7 h 85"/>
                <a:gd name="T16" fmla="*/ 60 w 106"/>
                <a:gd name="T17" fmla="*/ 6 h 85"/>
                <a:gd name="T18" fmla="*/ 58 w 106"/>
                <a:gd name="T19" fmla="*/ 5 h 85"/>
                <a:gd name="T20" fmla="*/ 45 w 106"/>
                <a:gd name="T21" fmla="*/ 0 h 85"/>
                <a:gd name="T22" fmla="*/ 9 w 106"/>
                <a:gd name="T23" fmla="*/ 12 h 85"/>
                <a:gd name="T24" fmla="*/ 1 w 106"/>
                <a:gd name="T25" fmla="*/ 17 h 85"/>
                <a:gd name="T26" fmla="*/ 2 w 106"/>
                <a:gd name="T27" fmla="*/ 19 h 85"/>
                <a:gd name="T28" fmla="*/ 2 w 106"/>
                <a:gd name="T29" fmla="*/ 21 h 85"/>
                <a:gd name="T30" fmla="*/ 2 w 106"/>
                <a:gd name="T31" fmla="*/ 24 h 85"/>
                <a:gd name="T32" fmla="*/ 2 w 106"/>
                <a:gd name="T33" fmla="*/ 27 h 85"/>
                <a:gd name="T34" fmla="*/ 0 w 106"/>
                <a:gd name="T35" fmla="*/ 31 h 85"/>
                <a:gd name="T36" fmla="*/ 5 w 106"/>
                <a:gd name="T37" fmla="*/ 40 h 85"/>
                <a:gd name="T38" fmla="*/ 9 w 106"/>
                <a:gd name="T39" fmla="*/ 54 h 85"/>
                <a:gd name="T40" fmla="*/ 9 w 106"/>
                <a:gd name="T41" fmla="*/ 55 h 85"/>
                <a:gd name="T42" fmla="*/ 9 w 106"/>
                <a:gd name="T43" fmla="*/ 58 h 85"/>
                <a:gd name="T44" fmla="*/ 12 w 106"/>
                <a:gd name="T45" fmla="*/ 60 h 85"/>
                <a:gd name="T46" fmla="*/ 23 w 106"/>
                <a:gd name="T47" fmla="*/ 67 h 85"/>
                <a:gd name="T48" fmla="*/ 30 w 106"/>
                <a:gd name="T49" fmla="*/ 67 h 85"/>
                <a:gd name="T50" fmla="*/ 38 w 106"/>
                <a:gd name="T51" fmla="*/ 72 h 85"/>
                <a:gd name="T52" fmla="*/ 45 w 106"/>
                <a:gd name="T53" fmla="*/ 74 h 85"/>
                <a:gd name="T54" fmla="*/ 49 w 106"/>
                <a:gd name="T55" fmla="*/ 80 h 85"/>
                <a:gd name="T56" fmla="*/ 51 w 106"/>
                <a:gd name="T57" fmla="*/ 81 h 85"/>
                <a:gd name="T58" fmla="*/ 66 w 106"/>
                <a:gd name="T59" fmla="*/ 81 h 85"/>
                <a:gd name="T60" fmla="*/ 76 w 106"/>
                <a:gd name="T61" fmla="*/ 82 h 85"/>
                <a:gd name="T62" fmla="*/ 85 w 106"/>
                <a:gd name="T63" fmla="*/ 84 h 85"/>
                <a:gd name="T64" fmla="*/ 86 w 106"/>
                <a:gd name="T65" fmla="*/ 84 h 85"/>
                <a:gd name="T66" fmla="*/ 86 w 106"/>
                <a:gd name="T67" fmla="*/ 85 h 85"/>
                <a:gd name="T68" fmla="*/ 88 w 106"/>
                <a:gd name="T69" fmla="*/ 85 h 85"/>
                <a:gd name="T70" fmla="*/ 90 w 106"/>
                <a:gd name="T71" fmla="*/ 85 h 85"/>
                <a:gd name="T72" fmla="*/ 90 w 106"/>
                <a:gd name="T73" fmla="*/ 79 h 85"/>
                <a:gd name="T74" fmla="*/ 100 w 106"/>
                <a:gd name="T75" fmla="*/ 68 h 85"/>
                <a:gd name="T76" fmla="*/ 101 w 106"/>
                <a:gd name="T77" fmla="*/ 54 h 85"/>
                <a:gd name="T78" fmla="*/ 100 w 106"/>
                <a:gd name="T79" fmla="*/ 51 h 85"/>
                <a:gd name="T80" fmla="*/ 100 w 106"/>
                <a:gd name="T81" fmla="*/ 51 h 85"/>
                <a:gd name="T82" fmla="*/ 100 w 106"/>
                <a:gd name="T83" fmla="*/ 50 h 85"/>
                <a:gd name="T84" fmla="*/ 99 w 106"/>
                <a:gd name="T85" fmla="*/ 48 h 85"/>
                <a:gd name="T86" fmla="*/ 99 w 106"/>
                <a:gd name="T87" fmla="*/ 48 h 85"/>
                <a:gd name="T88" fmla="*/ 99 w 106"/>
                <a:gd name="T89" fmla="*/ 45 h 85"/>
                <a:gd name="T90" fmla="*/ 100 w 106"/>
                <a:gd name="T91" fmla="*/ 43 h 85"/>
                <a:gd name="T92" fmla="*/ 96 w 106"/>
                <a:gd name="T93"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5">
                  <a:moveTo>
                    <a:pt x="103" y="31"/>
                  </a:moveTo>
                  <a:cubicBezTo>
                    <a:pt x="103" y="31"/>
                    <a:pt x="104" y="30"/>
                    <a:pt x="104" y="29"/>
                  </a:cubicBezTo>
                  <a:cubicBezTo>
                    <a:pt x="104" y="27"/>
                    <a:pt x="103" y="24"/>
                    <a:pt x="102" y="23"/>
                  </a:cubicBezTo>
                  <a:cubicBezTo>
                    <a:pt x="100" y="21"/>
                    <a:pt x="99" y="17"/>
                    <a:pt x="100" y="13"/>
                  </a:cubicBezTo>
                  <a:cubicBezTo>
                    <a:pt x="100" y="13"/>
                    <a:pt x="100" y="13"/>
                    <a:pt x="100" y="13"/>
                  </a:cubicBezTo>
                  <a:cubicBezTo>
                    <a:pt x="100" y="13"/>
                    <a:pt x="100" y="13"/>
                    <a:pt x="100" y="13"/>
                  </a:cubicBezTo>
                  <a:cubicBezTo>
                    <a:pt x="100" y="13"/>
                    <a:pt x="100" y="12"/>
                    <a:pt x="100" y="12"/>
                  </a:cubicBezTo>
                  <a:cubicBezTo>
                    <a:pt x="100" y="12"/>
                    <a:pt x="100" y="12"/>
                    <a:pt x="100" y="12"/>
                  </a:cubicBezTo>
                  <a:cubicBezTo>
                    <a:pt x="100" y="12"/>
                    <a:pt x="99" y="11"/>
                    <a:pt x="99" y="11"/>
                  </a:cubicBezTo>
                  <a:cubicBezTo>
                    <a:pt x="99" y="11"/>
                    <a:pt x="99" y="11"/>
                    <a:pt x="99" y="11"/>
                  </a:cubicBezTo>
                  <a:cubicBezTo>
                    <a:pt x="99" y="11"/>
                    <a:pt x="98" y="11"/>
                    <a:pt x="98" y="10"/>
                  </a:cubicBezTo>
                  <a:cubicBezTo>
                    <a:pt x="98" y="10"/>
                    <a:pt x="98" y="10"/>
                    <a:pt x="98" y="10"/>
                  </a:cubicBezTo>
                  <a:cubicBezTo>
                    <a:pt x="98" y="10"/>
                    <a:pt x="97" y="10"/>
                    <a:pt x="97" y="10"/>
                  </a:cubicBezTo>
                  <a:cubicBezTo>
                    <a:pt x="97" y="10"/>
                    <a:pt x="97" y="10"/>
                    <a:pt x="96" y="10"/>
                  </a:cubicBezTo>
                  <a:cubicBezTo>
                    <a:pt x="96" y="10"/>
                    <a:pt x="96" y="9"/>
                    <a:pt x="96" y="9"/>
                  </a:cubicBezTo>
                  <a:cubicBezTo>
                    <a:pt x="95" y="9"/>
                    <a:pt x="94" y="9"/>
                    <a:pt x="93" y="8"/>
                  </a:cubicBezTo>
                  <a:cubicBezTo>
                    <a:pt x="93" y="8"/>
                    <a:pt x="93" y="8"/>
                    <a:pt x="93" y="8"/>
                  </a:cubicBezTo>
                  <a:cubicBezTo>
                    <a:pt x="92" y="8"/>
                    <a:pt x="92" y="8"/>
                    <a:pt x="92" y="8"/>
                  </a:cubicBezTo>
                  <a:cubicBezTo>
                    <a:pt x="92" y="8"/>
                    <a:pt x="92" y="8"/>
                    <a:pt x="92" y="8"/>
                  </a:cubicBezTo>
                  <a:cubicBezTo>
                    <a:pt x="91" y="8"/>
                    <a:pt x="91" y="8"/>
                    <a:pt x="91" y="8"/>
                  </a:cubicBezTo>
                  <a:cubicBezTo>
                    <a:pt x="90" y="8"/>
                    <a:pt x="90" y="8"/>
                    <a:pt x="89" y="8"/>
                  </a:cubicBezTo>
                  <a:cubicBezTo>
                    <a:pt x="88" y="8"/>
                    <a:pt x="88" y="8"/>
                    <a:pt x="88" y="8"/>
                  </a:cubicBezTo>
                  <a:cubicBezTo>
                    <a:pt x="87" y="8"/>
                    <a:pt x="86" y="8"/>
                    <a:pt x="84" y="8"/>
                  </a:cubicBezTo>
                  <a:cubicBezTo>
                    <a:pt x="76" y="8"/>
                    <a:pt x="64" y="7"/>
                    <a:pt x="62" y="7"/>
                  </a:cubicBezTo>
                  <a:cubicBezTo>
                    <a:pt x="62" y="6"/>
                    <a:pt x="62" y="6"/>
                    <a:pt x="61" y="6"/>
                  </a:cubicBezTo>
                  <a:cubicBezTo>
                    <a:pt x="61" y="6"/>
                    <a:pt x="61" y="6"/>
                    <a:pt x="61" y="6"/>
                  </a:cubicBezTo>
                  <a:cubicBezTo>
                    <a:pt x="61" y="6"/>
                    <a:pt x="60" y="6"/>
                    <a:pt x="60" y="6"/>
                  </a:cubicBezTo>
                  <a:cubicBezTo>
                    <a:pt x="60" y="6"/>
                    <a:pt x="60" y="5"/>
                    <a:pt x="59" y="5"/>
                  </a:cubicBezTo>
                  <a:cubicBezTo>
                    <a:pt x="59" y="5"/>
                    <a:pt x="59" y="5"/>
                    <a:pt x="59" y="5"/>
                  </a:cubicBezTo>
                  <a:cubicBezTo>
                    <a:pt x="58" y="5"/>
                    <a:pt x="58" y="5"/>
                    <a:pt x="58" y="5"/>
                  </a:cubicBezTo>
                  <a:cubicBezTo>
                    <a:pt x="58" y="5"/>
                    <a:pt x="57" y="5"/>
                    <a:pt x="57" y="5"/>
                  </a:cubicBezTo>
                  <a:cubicBezTo>
                    <a:pt x="56" y="7"/>
                    <a:pt x="54" y="8"/>
                    <a:pt x="51" y="8"/>
                  </a:cubicBezTo>
                  <a:cubicBezTo>
                    <a:pt x="45" y="8"/>
                    <a:pt x="45" y="3"/>
                    <a:pt x="45" y="0"/>
                  </a:cubicBezTo>
                  <a:cubicBezTo>
                    <a:pt x="44" y="0"/>
                    <a:pt x="44" y="0"/>
                    <a:pt x="44" y="0"/>
                  </a:cubicBezTo>
                  <a:cubicBezTo>
                    <a:pt x="39" y="0"/>
                    <a:pt x="26" y="3"/>
                    <a:pt x="22" y="7"/>
                  </a:cubicBezTo>
                  <a:cubicBezTo>
                    <a:pt x="18" y="11"/>
                    <a:pt x="13" y="11"/>
                    <a:pt x="9" y="12"/>
                  </a:cubicBezTo>
                  <a:cubicBezTo>
                    <a:pt x="7" y="12"/>
                    <a:pt x="5" y="12"/>
                    <a:pt x="4" y="13"/>
                  </a:cubicBezTo>
                  <a:cubicBezTo>
                    <a:pt x="4" y="15"/>
                    <a:pt x="3" y="16"/>
                    <a:pt x="1" y="16"/>
                  </a:cubicBezTo>
                  <a:cubicBezTo>
                    <a:pt x="1" y="17"/>
                    <a:pt x="1" y="17"/>
                    <a:pt x="1" y="17"/>
                  </a:cubicBezTo>
                  <a:cubicBezTo>
                    <a:pt x="1" y="17"/>
                    <a:pt x="1" y="17"/>
                    <a:pt x="2" y="17"/>
                  </a:cubicBezTo>
                  <a:cubicBezTo>
                    <a:pt x="2" y="18"/>
                    <a:pt x="2" y="18"/>
                    <a:pt x="2" y="18"/>
                  </a:cubicBezTo>
                  <a:cubicBezTo>
                    <a:pt x="2" y="18"/>
                    <a:pt x="2" y="19"/>
                    <a:pt x="2" y="19"/>
                  </a:cubicBezTo>
                  <a:cubicBezTo>
                    <a:pt x="2" y="19"/>
                    <a:pt x="2" y="19"/>
                    <a:pt x="2" y="20"/>
                  </a:cubicBezTo>
                  <a:cubicBezTo>
                    <a:pt x="2" y="20"/>
                    <a:pt x="2" y="20"/>
                    <a:pt x="2" y="21"/>
                  </a:cubicBezTo>
                  <a:cubicBezTo>
                    <a:pt x="2" y="21"/>
                    <a:pt x="2" y="21"/>
                    <a:pt x="2" y="21"/>
                  </a:cubicBezTo>
                  <a:cubicBezTo>
                    <a:pt x="2" y="22"/>
                    <a:pt x="2" y="22"/>
                    <a:pt x="2" y="22"/>
                  </a:cubicBezTo>
                  <a:cubicBezTo>
                    <a:pt x="2" y="23"/>
                    <a:pt x="2" y="23"/>
                    <a:pt x="2" y="23"/>
                  </a:cubicBezTo>
                  <a:cubicBezTo>
                    <a:pt x="2" y="23"/>
                    <a:pt x="2" y="24"/>
                    <a:pt x="2" y="24"/>
                  </a:cubicBezTo>
                  <a:cubicBezTo>
                    <a:pt x="2" y="24"/>
                    <a:pt x="2" y="25"/>
                    <a:pt x="2" y="25"/>
                  </a:cubicBezTo>
                  <a:cubicBezTo>
                    <a:pt x="2" y="25"/>
                    <a:pt x="2" y="26"/>
                    <a:pt x="2" y="26"/>
                  </a:cubicBezTo>
                  <a:cubicBezTo>
                    <a:pt x="2" y="26"/>
                    <a:pt x="2" y="27"/>
                    <a:pt x="2" y="27"/>
                  </a:cubicBezTo>
                  <a:cubicBezTo>
                    <a:pt x="2" y="27"/>
                    <a:pt x="2" y="27"/>
                    <a:pt x="1" y="28"/>
                  </a:cubicBezTo>
                  <a:cubicBezTo>
                    <a:pt x="1" y="28"/>
                    <a:pt x="1" y="29"/>
                    <a:pt x="1" y="29"/>
                  </a:cubicBezTo>
                  <a:cubicBezTo>
                    <a:pt x="0" y="30"/>
                    <a:pt x="0" y="31"/>
                    <a:pt x="0" y="31"/>
                  </a:cubicBezTo>
                  <a:cubicBezTo>
                    <a:pt x="0" y="31"/>
                    <a:pt x="1" y="32"/>
                    <a:pt x="1" y="32"/>
                  </a:cubicBezTo>
                  <a:cubicBezTo>
                    <a:pt x="3" y="33"/>
                    <a:pt x="4" y="36"/>
                    <a:pt x="4" y="38"/>
                  </a:cubicBezTo>
                  <a:cubicBezTo>
                    <a:pt x="4" y="39"/>
                    <a:pt x="4" y="39"/>
                    <a:pt x="5" y="40"/>
                  </a:cubicBezTo>
                  <a:cubicBezTo>
                    <a:pt x="5" y="41"/>
                    <a:pt x="6" y="42"/>
                    <a:pt x="6" y="44"/>
                  </a:cubicBezTo>
                  <a:cubicBezTo>
                    <a:pt x="6" y="48"/>
                    <a:pt x="7" y="51"/>
                    <a:pt x="8" y="53"/>
                  </a:cubicBezTo>
                  <a:cubicBezTo>
                    <a:pt x="9" y="53"/>
                    <a:pt x="9" y="53"/>
                    <a:pt x="9" y="54"/>
                  </a:cubicBezTo>
                  <a:cubicBezTo>
                    <a:pt x="9" y="54"/>
                    <a:pt x="9" y="54"/>
                    <a:pt x="9" y="54"/>
                  </a:cubicBezTo>
                  <a:cubicBezTo>
                    <a:pt x="9" y="54"/>
                    <a:pt x="9" y="55"/>
                    <a:pt x="9" y="55"/>
                  </a:cubicBezTo>
                  <a:cubicBezTo>
                    <a:pt x="9" y="55"/>
                    <a:pt x="9" y="55"/>
                    <a:pt x="9" y="55"/>
                  </a:cubicBezTo>
                  <a:cubicBezTo>
                    <a:pt x="9" y="56"/>
                    <a:pt x="9" y="56"/>
                    <a:pt x="9" y="56"/>
                  </a:cubicBezTo>
                  <a:cubicBezTo>
                    <a:pt x="9" y="56"/>
                    <a:pt x="9" y="56"/>
                    <a:pt x="9" y="57"/>
                  </a:cubicBezTo>
                  <a:cubicBezTo>
                    <a:pt x="9" y="57"/>
                    <a:pt x="9" y="58"/>
                    <a:pt x="9" y="58"/>
                  </a:cubicBezTo>
                  <a:cubicBezTo>
                    <a:pt x="9" y="58"/>
                    <a:pt x="9" y="58"/>
                    <a:pt x="9" y="58"/>
                  </a:cubicBezTo>
                  <a:cubicBezTo>
                    <a:pt x="9" y="58"/>
                    <a:pt x="9" y="58"/>
                    <a:pt x="9" y="58"/>
                  </a:cubicBezTo>
                  <a:cubicBezTo>
                    <a:pt x="10" y="59"/>
                    <a:pt x="11" y="59"/>
                    <a:pt x="12" y="60"/>
                  </a:cubicBezTo>
                  <a:cubicBezTo>
                    <a:pt x="12" y="60"/>
                    <a:pt x="12" y="60"/>
                    <a:pt x="12" y="60"/>
                  </a:cubicBezTo>
                  <a:cubicBezTo>
                    <a:pt x="13" y="61"/>
                    <a:pt x="14" y="61"/>
                    <a:pt x="15" y="61"/>
                  </a:cubicBezTo>
                  <a:cubicBezTo>
                    <a:pt x="20" y="63"/>
                    <a:pt x="22" y="65"/>
                    <a:pt x="23" y="67"/>
                  </a:cubicBezTo>
                  <a:cubicBezTo>
                    <a:pt x="23" y="68"/>
                    <a:pt x="25" y="70"/>
                    <a:pt x="26" y="70"/>
                  </a:cubicBezTo>
                  <a:cubicBezTo>
                    <a:pt x="27" y="70"/>
                    <a:pt x="27" y="70"/>
                    <a:pt x="27" y="70"/>
                  </a:cubicBezTo>
                  <a:cubicBezTo>
                    <a:pt x="27" y="68"/>
                    <a:pt x="29" y="67"/>
                    <a:pt x="30" y="67"/>
                  </a:cubicBezTo>
                  <a:cubicBezTo>
                    <a:pt x="31" y="67"/>
                    <a:pt x="32" y="68"/>
                    <a:pt x="32" y="68"/>
                  </a:cubicBezTo>
                  <a:cubicBezTo>
                    <a:pt x="33" y="68"/>
                    <a:pt x="34" y="68"/>
                    <a:pt x="34" y="68"/>
                  </a:cubicBezTo>
                  <a:cubicBezTo>
                    <a:pt x="37" y="68"/>
                    <a:pt x="38" y="71"/>
                    <a:pt x="38" y="72"/>
                  </a:cubicBezTo>
                  <a:cubicBezTo>
                    <a:pt x="38" y="73"/>
                    <a:pt x="38" y="73"/>
                    <a:pt x="38" y="73"/>
                  </a:cubicBezTo>
                  <a:cubicBezTo>
                    <a:pt x="38" y="73"/>
                    <a:pt x="40" y="73"/>
                    <a:pt x="41" y="73"/>
                  </a:cubicBezTo>
                  <a:cubicBezTo>
                    <a:pt x="42" y="73"/>
                    <a:pt x="44" y="73"/>
                    <a:pt x="45" y="74"/>
                  </a:cubicBezTo>
                  <a:cubicBezTo>
                    <a:pt x="46" y="75"/>
                    <a:pt x="47" y="76"/>
                    <a:pt x="48" y="77"/>
                  </a:cubicBezTo>
                  <a:cubicBezTo>
                    <a:pt x="48" y="78"/>
                    <a:pt x="48" y="79"/>
                    <a:pt x="49" y="80"/>
                  </a:cubicBezTo>
                  <a:cubicBezTo>
                    <a:pt x="49" y="80"/>
                    <a:pt x="49" y="80"/>
                    <a:pt x="49" y="80"/>
                  </a:cubicBezTo>
                  <a:cubicBezTo>
                    <a:pt x="49" y="80"/>
                    <a:pt x="49" y="80"/>
                    <a:pt x="50" y="80"/>
                  </a:cubicBezTo>
                  <a:cubicBezTo>
                    <a:pt x="50" y="80"/>
                    <a:pt x="50" y="81"/>
                    <a:pt x="50" y="81"/>
                  </a:cubicBezTo>
                  <a:cubicBezTo>
                    <a:pt x="50" y="81"/>
                    <a:pt x="50" y="81"/>
                    <a:pt x="51" y="81"/>
                  </a:cubicBezTo>
                  <a:cubicBezTo>
                    <a:pt x="51" y="81"/>
                    <a:pt x="52" y="81"/>
                    <a:pt x="53" y="80"/>
                  </a:cubicBezTo>
                  <a:cubicBezTo>
                    <a:pt x="54" y="80"/>
                    <a:pt x="56" y="79"/>
                    <a:pt x="57" y="80"/>
                  </a:cubicBezTo>
                  <a:cubicBezTo>
                    <a:pt x="59" y="81"/>
                    <a:pt x="63" y="82"/>
                    <a:pt x="66" y="81"/>
                  </a:cubicBezTo>
                  <a:cubicBezTo>
                    <a:pt x="67" y="80"/>
                    <a:pt x="69" y="81"/>
                    <a:pt x="71" y="81"/>
                  </a:cubicBezTo>
                  <a:cubicBezTo>
                    <a:pt x="72" y="81"/>
                    <a:pt x="73" y="82"/>
                    <a:pt x="75" y="82"/>
                  </a:cubicBezTo>
                  <a:cubicBezTo>
                    <a:pt x="75" y="82"/>
                    <a:pt x="75" y="82"/>
                    <a:pt x="76" y="82"/>
                  </a:cubicBezTo>
                  <a:cubicBezTo>
                    <a:pt x="79" y="82"/>
                    <a:pt x="84" y="83"/>
                    <a:pt x="85" y="84"/>
                  </a:cubicBezTo>
                  <a:cubicBezTo>
                    <a:pt x="85" y="84"/>
                    <a:pt x="85" y="84"/>
                    <a:pt x="85" y="84"/>
                  </a:cubicBezTo>
                  <a:cubicBezTo>
                    <a:pt x="85" y="84"/>
                    <a:pt x="85" y="84"/>
                    <a:pt x="85" y="84"/>
                  </a:cubicBezTo>
                  <a:cubicBezTo>
                    <a:pt x="85" y="84"/>
                    <a:pt x="85" y="84"/>
                    <a:pt x="85" y="84"/>
                  </a:cubicBezTo>
                  <a:cubicBezTo>
                    <a:pt x="85" y="84"/>
                    <a:pt x="85" y="84"/>
                    <a:pt x="85" y="84"/>
                  </a:cubicBezTo>
                  <a:cubicBezTo>
                    <a:pt x="85" y="84"/>
                    <a:pt x="86" y="84"/>
                    <a:pt x="86" y="84"/>
                  </a:cubicBezTo>
                  <a:cubicBezTo>
                    <a:pt x="86" y="84"/>
                    <a:pt x="86" y="84"/>
                    <a:pt x="86" y="84"/>
                  </a:cubicBezTo>
                  <a:cubicBezTo>
                    <a:pt x="86" y="84"/>
                    <a:pt x="86" y="85"/>
                    <a:pt x="86" y="85"/>
                  </a:cubicBezTo>
                  <a:cubicBezTo>
                    <a:pt x="86" y="85"/>
                    <a:pt x="86" y="85"/>
                    <a:pt x="86" y="85"/>
                  </a:cubicBezTo>
                  <a:cubicBezTo>
                    <a:pt x="86" y="85"/>
                    <a:pt x="87" y="85"/>
                    <a:pt x="87" y="85"/>
                  </a:cubicBezTo>
                  <a:cubicBezTo>
                    <a:pt x="87" y="85"/>
                    <a:pt x="87" y="85"/>
                    <a:pt x="87" y="85"/>
                  </a:cubicBezTo>
                  <a:cubicBezTo>
                    <a:pt x="87" y="85"/>
                    <a:pt x="88" y="85"/>
                    <a:pt x="88" y="85"/>
                  </a:cubicBezTo>
                  <a:cubicBezTo>
                    <a:pt x="88" y="85"/>
                    <a:pt x="88" y="85"/>
                    <a:pt x="88" y="85"/>
                  </a:cubicBezTo>
                  <a:cubicBezTo>
                    <a:pt x="89" y="85"/>
                    <a:pt x="89" y="85"/>
                    <a:pt x="89" y="85"/>
                  </a:cubicBezTo>
                  <a:cubicBezTo>
                    <a:pt x="89" y="85"/>
                    <a:pt x="90" y="85"/>
                    <a:pt x="90" y="85"/>
                  </a:cubicBezTo>
                  <a:cubicBezTo>
                    <a:pt x="90" y="85"/>
                    <a:pt x="90" y="85"/>
                    <a:pt x="90" y="85"/>
                  </a:cubicBezTo>
                  <a:cubicBezTo>
                    <a:pt x="90" y="84"/>
                    <a:pt x="90" y="83"/>
                    <a:pt x="90" y="82"/>
                  </a:cubicBezTo>
                  <a:cubicBezTo>
                    <a:pt x="90" y="80"/>
                    <a:pt x="89" y="80"/>
                    <a:pt x="90" y="79"/>
                  </a:cubicBezTo>
                  <a:cubicBezTo>
                    <a:pt x="90" y="78"/>
                    <a:pt x="90" y="77"/>
                    <a:pt x="92" y="76"/>
                  </a:cubicBezTo>
                  <a:cubicBezTo>
                    <a:pt x="93" y="75"/>
                    <a:pt x="95" y="73"/>
                    <a:pt x="97" y="71"/>
                  </a:cubicBezTo>
                  <a:cubicBezTo>
                    <a:pt x="98" y="70"/>
                    <a:pt x="100" y="68"/>
                    <a:pt x="100" y="68"/>
                  </a:cubicBezTo>
                  <a:cubicBezTo>
                    <a:pt x="101" y="67"/>
                    <a:pt x="102" y="66"/>
                    <a:pt x="103" y="66"/>
                  </a:cubicBezTo>
                  <a:cubicBezTo>
                    <a:pt x="104" y="65"/>
                    <a:pt x="105" y="65"/>
                    <a:pt x="105" y="64"/>
                  </a:cubicBezTo>
                  <a:cubicBezTo>
                    <a:pt x="106" y="63"/>
                    <a:pt x="104" y="59"/>
                    <a:pt x="101" y="54"/>
                  </a:cubicBezTo>
                  <a:cubicBezTo>
                    <a:pt x="101" y="54"/>
                    <a:pt x="100" y="53"/>
                    <a:pt x="100" y="53"/>
                  </a:cubicBezTo>
                  <a:cubicBezTo>
                    <a:pt x="100" y="53"/>
                    <a:pt x="100" y="52"/>
                    <a:pt x="100" y="52"/>
                  </a:cubicBezTo>
                  <a:cubicBezTo>
                    <a:pt x="100" y="52"/>
                    <a:pt x="100" y="51"/>
                    <a:pt x="100" y="51"/>
                  </a:cubicBezTo>
                  <a:cubicBezTo>
                    <a:pt x="100" y="51"/>
                    <a:pt x="100" y="51"/>
                    <a:pt x="100" y="51"/>
                  </a:cubicBezTo>
                  <a:cubicBezTo>
                    <a:pt x="100" y="51"/>
                    <a:pt x="100" y="51"/>
                    <a:pt x="100" y="51"/>
                  </a:cubicBezTo>
                  <a:cubicBezTo>
                    <a:pt x="100" y="51"/>
                    <a:pt x="100" y="51"/>
                    <a:pt x="100" y="51"/>
                  </a:cubicBezTo>
                  <a:cubicBezTo>
                    <a:pt x="100" y="50"/>
                    <a:pt x="100" y="50"/>
                    <a:pt x="100" y="50"/>
                  </a:cubicBezTo>
                  <a:cubicBezTo>
                    <a:pt x="100" y="50"/>
                    <a:pt x="100" y="50"/>
                    <a:pt x="100" y="50"/>
                  </a:cubicBezTo>
                  <a:cubicBezTo>
                    <a:pt x="100" y="50"/>
                    <a:pt x="100" y="50"/>
                    <a:pt x="100" y="50"/>
                  </a:cubicBezTo>
                  <a:cubicBezTo>
                    <a:pt x="100" y="50"/>
                    <a:pt x="100" y="50"/>
                    <a:pt x="100" y="50"/>
                  </a:cubicBezTo>
                  <a:cubicBezTo>
                    <a:pt x="100" y="49"/>
                    <a:pt x="99" y="49"/>
                    <a:pt x="99" y="49"/>
                  </a:cubicBezTo>
                  <a:cubicBezTo>
                    <a:pt x="99" y="48"/>
                    <a:pt x="99" y="48"/>
                    <a:pt x="99" y="48"/>
                  </a:cubicBezTo>
                  <a:cubicBezTo>
                    <a:pt x="99" y="48"/>
                    <a:pt x="99" y="48"/>
                    <a:pt x="99" y="48"/>
                  </a:cubicBezTo>
                  <a:cubicBezTo>
                    <a:pt x="99" y="48"/>
                    <a:pt x="99" y="48"/>
                    <a:pt x="99" y="48"/>
                  </a:cubicBezTo>
                  <a:cubicBezTo>
                    <a:pt x="99" y="48"/>
                    <a:pt x="99" y="48"/>
                    <a:pt x="99" y="48"/>
                  </a:cubicBezTo>
                  <a:cubicBezTo>
                    <a:pt x="99" y="47"/>
                    <a:pt x="99" y="47"/>
                    <a:pt x="99" y="47"/>
                  </a:cubicBezTo>
                  <a:cubicBezTo>
                    <a:pt x="99" y="46"/>
                    <a:pt x="99" y="46"/>
                    <a:pt x="99" y="46"/>
                  </a:cubicBezTo>
                  <a:cubicBezTo>
                    <a:pt x="99" y="46"/>
                    <a:pt x="99" y="45"/>
                    <a:pt x="99" y="45"/>
                  </a:cubicBezTo>
                  <a:cubicBezTo>
                    <a:pt x="99" y="45"/>
                    <a:pt x="100" y="45"/>
                    <a:pt x="100" y="44"/>
                  </a:cubicBezTo>
                  <a:cubicBezTo>
                    <a:pt x="100" y="44"/>
                    <a:pt x="100" y="43"/>
                    <a:pt x="100" y="43"/>
                  </a:cubicBezTo>
                  <a:cubicBezTo>
                    <a:pt x="100" y="43"/>
                    <a:pt x="100" y="43"/>
                    <a:pt x="100" y="43"/>
                  </a:cubicBezTo>
                  <a:cubicBezTo>
                    <a:pt x="100" y="42"/>
                    <a:pt x="100" y="42"/>
                    <a:pt x="99" y="41"/>
                  </a:cubicBezTo>
                  <a:cubicBezTo>
                    <a:pt x="99" y="41"/>
                    <a:pt x="98" y="41"/>
                    <a:pt x="98" y="41"/>
                  </a:cubicBezTo>
                  <a:cubicBezTo>
                    <a:pt x="97" y="40"/>
                    <a:pt x="96" y="39"/>
                    <a:pt x="96" y="38"/>
                  </a:cubicBezTo>
                  <a:cubicBezTo>
                    <a:pt x="96" y="35"/>
                    <a:pt x="102" y="32"/>
                    <a:pt x="103"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6" name="Freeform 278">
              <a:extLst>
                <a:ext uri="{FF2B5EF4-FFF2-40B4-BE49-F238E27FC236}">
                  <a16:creationId xmlns:a16="http://schemas.microsoft.com/office/drawing/2014/main" id="{2F2B16D4-6193-4B76-B1F1-383AB669213E}"/>
                </a:ext>
              </a:extLst>
            </p:cNvPr>
            <p:cNvSpPr>
              <a:spLocks/>
            </p:cNvSpPr>
            <p:nvPr/>
          </p:nvSpPr>
          <p:spPr bwMode="auto">
            <a:xfrm>
              <a:off x="4570730" y="5876546"/>
              <a:ext cx="32027" cy="22037"/>
            </a:xfrm>
            <a:custGeom>
              <a:avLst/>
              <a:gdLst>
                <a:gd name="T0" fmla="*/ 0 w 62"/>
                <a:gd name="T1" fmla="*/ 16 h 38"/>
                <a:gd name="T2" fmla="*/ 1 w 62"/>
                <a:gd name="T3" fmla="*/ 16 h 38"/>
                <a:gd name="T4" fmla="*/ 1 w 62"/>
                <a:gd name="T5" fmla="*/ 16 h 38"/>
                <a:gd name="T6" fmla="*/ 1 w 62"/>
                <a:gd name="T7" fmla="*/ 16 h 38"/>
                <a:gd name="T8" fmla="*/ 2 w 62"/>
                <a:gd name="T9" fmla="*/ 16 h 38"/>
                <a:gd name="T10" fmla="*/ 5 w 62"/>
                <a:gd name="T11" fmla="*/ 16 h 38"/>
                <a:gd name="T12" fmla="*/ 8 w 62"/>
                <a:gd name="T13" fmla="*/ 18 h 38"/>
                <a:gd name="T14" fmla="*/ 13 w 62"/>
                <a:gd name="T15" fmla="*/ 20 h 38"/>
                <a:gd name="T16" fmla="*/ 14 w 62"/>
                <a:gd name="T17" fmla="*/ 20 h 38"/>
                <a:gd name="T18" fmla="*/ 15 w 62"/>
                <a:gd name="T19" fmla="*/ 19 h 38"/>
                <a:gd name="T20" fmla="*/ 22 w 62"/>
                <a:gd name="T21" fmla="*/ 24 h 38"/>
                <a:gd name="T22" fmla="*/ 21 w 62"/>
                <a:gd name="T23" fmla="*/ 27 h 38"/>
                <a:gd name="T24" fmla="*/ 21 w 62"/>
                <a:gd name="T25" fmla="*/ 31 h 38"/>
                <a:gd name="T26" fmla="*/ 30 w 62"/>
                <a:gd name="T27" fmla="*/ 36 h 38"/>
                <a:gd name="T28" fmla="*/ 30 w 62"/>
                <a:gd name="T29" fmla="*/ 37 h 38"/>
                <a:gd name="T30" fmla="*/ 31 w 62"/>
                <a:gd name="T31" fmla="*/ 37 h 38"/>
                <a:gd name="T32" fmla="*/ 33 w 62"/>
                <a:gd name="T33" fmla="*/ 37 h 38"/>
                <a:gd name="T34" fmla="*/ 34 w 62"/>
                <a:gd name="T35" fmla="*/ 37 h 38"/>
                <a:gd name="T36" fmla="*/ 35 w 62"/>
                <a:gd name="T37" fmla="*/ 37 h 38"/>
                <a:gd name="T38" fmla="*/ 36 w 62"/>
                <a:gd name="T39" fmla="*/ 37 h 38"/>
                <a:gd name="T40" fmla="*/ 37 w 62"/>
                <a:gd name="T41" fmla="*/ 37 h 38"/>
                <a:gd name="T42" fmla="*/ 38 w 62"/>
                <a:gd name="T43" fmla="*/ 37 h 38"/>
                <a:gd name="T44" fmla="*/ 42 w 62"/>
                <a:gd name="T45" fmla="*/ 35 h 38"/>
                <a:gd name="T46" fmla="*/ 51 w 62"/>
                <a:gd name="T47" fmla="*/ 32 h 38"/>
                <a:gd name="T48" fmla="*/ 51 w 62"/>
                <a:gd name="T49" fmla="*/ 29 h 38"/>
                <a:gd name="T50" fmla="*/ 51 w 62"/>
                <a:gd name="T51" fmla="*/ 28 h 38"/>
                <a:gd name="T52" fmla="*/ 58 w 62"/>
                <a:gd name="T53" fmla="*/ 22 h 38"/>
                <a:gd name="T54" fmla="*/ 59 w 62"/>
                <a:gd name="T55" fmla="*/ 20 h 38"/>
                <a:gd name="T56" fmla="*/ 62 w 62"/>
                <a:gd name="T57" fmla="*/ 19 h 38"/>
                <a:gd name="T58" fmla="*/ 62 w 62"/>
                <a:gd name="T59" fmla="*/ 18 h 38"/>
                <a:gd name="T60" fmla="*/ 62 w 62"/>
                <a:gd name="T61" fmla="*/ 15 h 38"/>
                <a:gd name="T62" fmla="*/ 62 w 62"/>
                <a:gd name="T63" fmla="*/ 12 h 38"/>
                <a:gd name="T64" fmla="*/ 61 w 62"/>
                <a:gd name="T65" fmla="*/ 11 h 38"/>
                <a:gd name="T66" fmla="*/ 60 w 62"/>
                <a:gd name="T67" fmla="*/ 10 h 38"/>
                <a:gd name="T68" fmla="*/ 57 w 62"/>
                <a:gd name="T69" fmla="*/ 9 h 38"/>
                <a:gd name="T70" fmla="*/ 48 w 62"/>
                <a:gd name="T71" fmla="*/ 3 h 38"/>
                <a:gd name="T72" fmla="*/ 44 w 62"/>
                <a:gd name="T73" fmla="*/ 2 h 38"/>
                <a:gd name="T74" fmla="*/ 41 w 62"/>
                <a:gd name="T75" fmla="*/ 1 h 38"/>
                <a:gd name="T76" fmla="*/ 36 w 62"/>
                <a:gd name="T77" fmla="*/ 1 h 38"/>
                <a:gd name="T78" fmla="*/ 30 w 62"/>
                <a:gd name="T79" fmla="*/ 1 h 38"/>
                <a:gd name="T80" fmla="*/ 26 w 62"/>
                <a:gd name="T81" fmla="*/ 1 h 38"/>
                <a:gd name="T82" fmla="*/ 23 w 62"/>
                <a:gd name="T83" fmla="*/ 0 h 38"/>
                <a:gd name="T84" fmla="*/ 15 w 62"/>
                <a:gd name="T85" fmla="*/ 0 h 38"/>
                <a:gd name="T86" fmla="*/ 11 w 62"/>
                <a:gd name="T87" fmla="*/ 1 h 38"/>
                <a:gd name="T88" fmla="*/ 9 w 62"/>
                <a:gd name="T89" fmla="*/ 1 h 38"/>
                <a:gd name="T90" fmla="*/ 9 w 62"/>
                <a:gd name="T91" fmla="*/ 2 h 38"/>
                <a:gd name="T92" fmla="*/ 7 w 62"/>
                <a:gd name="T93" fmla="*/ 2 h 38"/>
                <a:gd name="T94" fmla="*/ 6 w 62"/>
                <a:gd name="T95" fmla="*/ 2 h 38"/>
                <a:gd name="T96" fmla="*/ 5 w 62"/>
                <a:gd name="T97" fmla="*/ 3 h 38"/>
                <a:gd name="T98" fmla="*/ 4 w 62"/>
                <a:gd name="T99" fmla="*/ 3 h 38"/>
                <a:gd name="T100" fmla="*/ 3 w 62"/>
                <a:gd name="T101" fmla="*/ 3 h 38"/>
                <a:gd name="T102" fmla="*/ 1 w 62"/>
                <a:gd name="T103" fmla="*/ 15 h 38"/>
                <a:gd name="T104" fmla="*/ 0 w 62"/>
                <a:gd name="T105"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38">
                  <a:moveTo>
                    <a:pt x="0" y="16"/>
                  </a:moveTo>
                  <a:cubicBezTo>
                    <a:pt x="0" y="16"/>
                    <a:pt x="1" y="16"/>
                    <a:pt x="1" y="16"/>
                  </a:cubicBezTo>
                  <a:cubicBezTo>
                    <a:pt x="1" y="16"/>
                    <a:pt x="1" y="16"/>
                    <a:pt x="1" y="16"/>
                  </a:cubicBezTo>
                  <a:cubicBezTo>
                    <a:pt x="1" y="16"/>
                    <a:pt x="1" y="16"/>
                    <a:pt x="1" y="16"/>
                  </a:cubicBezTo>
                  <a:cubicBezTo>
                    <a:pt x="2" y="16"/>
                    <a:pt x="2" y="16"/>
                    <a:pt x="2" y="16"/>
                  </a:cubicBezTo>
                  <a:cubicBezTo>
                    <a:pt x="3" y="16"/>
                    <a:pt x="4" y="16"/>
                    <a:pt x="5" y="16"/>
                  </a:cubicBezTo>
                  <a:cubicBezTo>
                    <a:pt x="6" y="16"/>
                    <a:pt x="7" y="16"/>
                    <a:pt x="8" y="18"/>
                  </a:cubicBezTo>
                  <a:cubicBezTo>
                    <a:pt x="9" y="19"/>
                    <a:pt x="12" y="20"/>
                    <a:pt x="13" y="20"/>
                  </a:cubicBezTo>
                  <a:cubicBezTo>
                    <a:pt x="14" y="20"/>
                    <a:pt x="14" y="20"/>
                    <a:pt x="14" y="20"/>
                  </a:cubicBezTo>
                  <a:cubicBezTo>
                    <a:pt x="14" y="20"/>
                    <a:pt x="15" y="19"/>
                    <a:pt x="15" y="19"/>
                  </a:cubicBezTo>
                  <a:cubicBezTo>
                    <a:pt x="17" y="19"/>
                    <a:pt x="22" y="22"/>
                    <a:pt x="22" y="24"/>
                  </a:cubicBezTo>
                  <a:cubicBezTo>
                    <a:pt x="22" y="25"/>
                    <a:pt x="21" y="26"/>
                    <a:pt x="21" y="27"/>
                  </a:cubicBezTo>
                  <a:cubicBezTo>
                    <a:pt x="21" y="29"/>
                    <a:pt x="21" y="31"/>
                    <a:pt x="21" y="31"/>
                  </a:cubicBezTo>
                  <a:cubicBezTo>
                    <a:pt x="23" y="32"/>
                    <a:pt x="28" y="33"/>
                    <a:pt x="30" y="36"/>
                  </a:cubicBezTo>
                  <a:cubicBezTo>
                    <a:pt x="30" y="36"/>
                    <a:pt x="30" y="36"/>
                    <a:pt x="30" y="37"/>
                  </a:cubicBezTo>
                  <a:cubicBezTo>
                    <a:pt x="30" y="37"/>
                    <a:pt x="31" y="37"/>
                    <a:pt x="31" y="37"/>
                  </a:cubicBezTo>
                  <a:cubicBezTo>
                    <a:pt x="32" y="37"/>
                    <a:pt x="32" y="37"/>
                    <a:pt x="33" y="37"/>
                  </a:cubicBezTo>
                  <a:cubicBezTo>
                    <a:pt x="33" y="37"/>
                    <a:pt x="33" y="37"/>
                    <a:pt x="34" y="37"/>
                  </a:cubicBezTo>
                  <a:cubicBezTo>
                    <a:pt x="34" y="37"/>
                    <a:pt x="35" y="37"/>
                    <a:pt x="35" y="37"/>
                  </a:cubicBezTo>
                  <a:cubicBezTo>
                    <a:pt x="35" y="37"/>
                    <a:pt x="36" y="37"/>
                    <a:pt x="36" y="37"/>
                  </a:cubicBezTo>
                  <a:cubicBezTo>
                    <a:pt x="36" y="37"/>
                    <a:pt x="36" y="37"/>
                    <a:pt x="37" y="37"/>
                  </a:cubicBezTo>
                  <a:cubicBezTo>
                    <a:pt x="37" y="37"/>
                    <a:pt x="38" y="37"/>
                    <a:pt x="38" y="37"/>
                  </a:cubicBezTo>
                  <a:cubicBezTo>
                    <a:pt x="40" y="38"/>
                    <a:pt x="41" y="37"/>
                    <a:pt x="42" y="35"/>
                  </a:cubicBezTo>
                  <a:cubicBezTo>
                    <a:pt x="44" y="33"/>
                    <a:pt x="50" y="32"/>
                    <a:pt x="51" y="32"/>
                  </a:cubicBezTo>
                  <a:cubicBezTo>
                    <a:pt x="51" y="32"/>
                    <a:pt x="51" y="30"/>
                    <a:pt x="51" y="29"/>
                  </a:cubicBezTo>
                  <a:cubicBezTo>
                    <a:pt x="51" y="29"/>
                    <a:pt x="51" y="28"/>
                    <a:pt x="51" y="28"/>
                  </a:cubicBezTo>
                  <a:cubicBezTo>
                    <a:pt x="52" y="26"/>
                    <a:pt x="55" y="22"/>
                    <a:pt x="58" y="22"/>
                  </a:cubicBezTo>
                  <a:cubicBezTo>
                    <a:pt x="58" y="21"/>
                    <a:pt x="58" y="21"/>
                    <a:pt x="59" y="20"/>
                  </a:cubicBezTo>
                  <a:cubicBezTo>
                    <a:pt x="59" y="20"/>
                    <a:pt x="60" y="19"/>
                    <a:pt x="62" y="19"/>
                  </a:cubicBezTo>
                  <a:cubicBezTo>
                    <a:pt x="62" y="19"/>
                    <a:pt x="62" y="18"/>
                    <a:pt x="62" y="18"/>
                  </a:cubicBezTo>
                  <a:cubicBezTo>
                    <a:pt x="62" y="18"/>
                    <a:pt x="62" y="18"/>
                    <a:pt x="62" y="15"/>
                  </a:cubicBezTo>
                  <a:cubicBezTo>
                    <a:pt x="62" y="14"/>
                    <a:pt x="62" y="13"/>
                    <a:pt x="62" y="12"/>
                  </a:cubicBezTo>
                  <a:cubicBezTo>
                    <a:pt x="62" y="12"/>
                    <a:pt x="62" y="11"/>
                    <a:pt x="61" y="11"/>
                  </a:cubicBezTo>
                  <a:cubicBezTo>
                    <a:pt x="61" y="11"/>
                    <a:pt x="60" y="11"/>
                    <a:pt x="60" y="10"/>
                  </a:cubicBezTo>
                  <a:cubicBezTo>
                    <a:pt x="59" y="10"/>
                    <a:pt x="58" y="9"/>
                    <a:pt x="57" y="9"/>
                  </a:cubicBezTo>
                  <a:cubicBezTo>
                    <a:pt x="54" y="6"/>
                    <a:pt x="49" y="3"/>
                    <a:pt x="48" y="3"/>
                  </a:cubicBezTo>
                  <a:cubicBezTo>
                    <a:pt x="46" y="4"/>
                    <a:pt x="45" y="3"/>
                    <a:pt x="44" y="2"/>
                  </a:cubicBezTo>
                  <a:cubicBezTo>
                    <a:pt x="43" y="1"/>
                    <a:pt x="43" y="0"/>
                    <a:pt x="41" y="1"/>
                  </a:cubicBezTo>
                  <a:cubicBezTo>
                    <a:pt x="40" y="1"/>
                    <a:pt x="38" y="1"/>
                    <a:pt x="36" y="1"/>
                  </a:cubicBezTo>
                  <a:cubicBezTo>
                    <a:pt x="34" y="1"/>
                    <a:pt x="32" y="1"/>
                    <a:pt x="30" y="1"/>
                  </a:cubicBezTo>
                  <a:cubicBezTo>
                    <a:pt x="28" y="1"/>
                    <a:pt x="27" y="1"/>
                    <a:pt x="26" y="1"/>
                  </a:cubicBezTo>
                  <a:cubicBezTo>
                    <a:pt x="26" y="1"/>
                    <a:pt x="24" y="1"/>
                    <a:pt x="23" y="0"/>
                  </a:cubicBezTo>
                  <a:cubicBezTo>
                    <a:pt x="20" y="0"/>
                    <a:pt x="18" y="0"/>
                    <a:pt x="15" y="0"/>
                  </a:cubicBezTo>
                  <a:cubicBezTo>
                    <a:pt x="13" y="0"/>
                    <a:pt x="12" y="0"/>
                    <a:pt x="11" y="1"/>
                  </a:cubicBezTo>
                  <a:cubicBezTo>
                    <a:pt x="10" y="1"/>
                    <a:pt x="10" y="1"/>
                    <a:pt x="9" y="1"/>
                  </a:cubicBezTo>
                  <a:cubicBezTo>
                    <a:pt x="9" y="2"/>
                    <a:pt x="9" y="2"/>
                    <a:pt x="9" y="2"/>
                  </a:cubicBezTo>
                  <a:cubicBezTo>
                    <a:pt x="8" y="2"/>
                    <a:pt x="8" y="2"/>
                    <a:pt x="7" y="2"/>
                  </a:cubicBezTo>
                  <a:cubicBezTo>
                    <a:pt x="7" y="2"/>
                    <a:pt x="7" y="2"/>
                    <a:pt x="6" y="2"/>
                  </a:cubicBezTo>
                  <a:cubicBezTo>
                    <a:pt x="6" y="2"/>
                    <a:pt x="5" y="3"/>
                    <a:pt x="5" y="3"/>
                  </a:cubicBezTo>
                  <a:cubicBezTo>
                    <a:pt x="4" y="3"/>
                    <a:pt x="4" y="3"/>
                    <a:pt x="4" y="3"/>
                  </a:cubicBezTo>
                  <a:cubicBezTo>
                    <a:pt x="3" y="3"/>
                    <a:pt x="3" y="3"/>
                    <a:pt x="3" y="3"/>
                  </a:cubicBezTo>
                  <a:cubicBezTo>
                    <a:pt x="4" y="7"/>
                    <a:pt x="4" y="12"/>
                    <a:pt x="1" y="15"/>
                  </a:cubicBezTo>
                  <a:cubicBezTo>
                    <a:pt x="0" y="16"/>
                    <a:pt x="0" y="16"/>
                    <a:pt x="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7" name="Freeform 279">
              <a:extLst>
                <a:ext uri="{FF2B5EF4-FFF2-40B4-BE49-F238E27FC236}">
                  <a16:creationId xmlns:a16="http://schemas.microsoft.com/office/drawing/2014/main" id="{1E758043-CB71-4241-90CD-D5814044C9E2}"/>
                </a:ext>
              </a:extLst>
            </p:cNvPr>
            <p:cNvSpPr>
              <a:spLocks/>
            </p:cNvSpPr>
            <p:nvPr/>
          </p:nvSpPr>
          <p:spPr bwMode="auto">
            <a:xfrm>
              <a:off x="4605387" y="5947030"/>
              <a:ext cx="16555" cy="23087"/>
            </a:xfrm>
            <a:custGeom>
              <a:avLst/>
              <a:gdLst>
                <a:gd name="T0" fmla="*/ 2 w 32"/>
                <a:gd name="T1" fmla="*/ 1 h 40"/>
                <a:gd name="T2" fmla="*/ 0 w 32"/>
                <a:gd name="T3" fmla="*/ 1 h 40"/>
                <a:gd name="T4" fmla="*/ 0 w 32"/>
                <a:gd name="T5" fmla="*/ 1 h 40"/>
                <a:gd name="T6" fmla="*/ 0 w 32"/>
                <a:gd name="T7" fmla="*/ 2 h 40"/>
                <a:gd name="T8" fmla="*/ 1 w 32"/>
                <a:gd name="T9" fmla="*/ 4 h 40"/>
                <a:gd name="T10" fmla="*/ 2 w 32"/>
                <a:gd name="T11" fmla="*/ 5 h 40"/>
                <a:gd name="T12" fmla="*/ 2 w 32"/>
                <a:gd name="T13" fmla="*/ 6 h 40"/>
                <a:gd name="T14" fmla="*/ 3 w 32"/>
                <a:gd name="T15" fmla="*/ 7 h 40"/>
                <a:gd name="T16" fmla="*/ 3 w 32"/>
                <a:gd name="T17" fmla="*/ 8 h 40"/>
                <a:gd name="T18" fmla="*/ 4 w 32"/>
                <a:gd name="T19" fmla="*/ 9 h 40"/>
                <a:gd name="T20" fmla="*/ 4 w 32"/>
                <a:gd name="T21" fmla="*/ 9 h 40"/>
                <a:gd name="T22" fmla="*/ 5 w 32"/>
                <a:gd name="T23" fmla="*/ 10 h 40"/>
                <a:gd name="T24" fmla="*/ 5 w 32"/>
                <a:gd name="T25" fmla="*/ 11 h 40"/>
                <a:gd name="T26" fmla="*/ 5 w 32"/>
                <a:gd name="T27" fmla="*/ 11 h 40"/>
                <a:gd name="T28" fmla="*/ 6 w 32"/>
                <a:gd name="T29" fmla="*/ 12 h 40"/>
                <a:gd name="T30" fmla="*/ 6 w 32"/>
                <a:gd name="T31" fmla="*/ 12 h 40"/>
                <a:gd name="T32" fmla="*/ 6 w 32"/>
                <a:gd name="T33" fmla="*/ 12 h 40"/>
                <a:gd name="T34" fmla="*/ 7 w 32"/>
                <a:gd name="T35" fmla="*/ 13 h 40"/>
                <a:gd name="T36" fmla="*/ 14 w 32"/>
                <a:gd name="T37" fmla="*/ 30 h 40"/>
                <a:gd name="T38" fmla="*/ 13 w 32"/>
                <a:gd name="T39" fmla="*/ 34 h 40"/>
                <a:gd name="T40" fmla="*/ 13 w 32"/>
                <a:gd name="T41" fmla="*/ 36 h 40"/>
                <a:gd name="T42" fmla="*/ 13 w 32"/>
                <a:gd name="T43" fmla="*/ 37 h 40"/>
                <a:gd name="T44" fmla="*/ 14 w 32"/>
                <a:gd name="T45" fmla="*/ 38 h 40"/>
                <a:gd name="T46" fmla="*/ 14 w 32"/>
                <a:gd name="T47" fmla="*/ 39 h 40"/>
                <a:gd name="T48" fmla="*/ 14 w 32"/>
                <a:gd name="T49" fmla="*/ 40 h 40"/>
                <a:gd name="T50" fmla="*/ 15 w 32"/>
                <a:gd name="T51" fmla="*/ 40 h 40"/>
                <a:gd name="T52" fmla="*/ 15 w 32"/>
                <a:gd name="T53" fmla="*/ 40 h 40"/>
                <a:gd name="T54" fmla="*/ 16 w 32"/>
                <a:gd name="T55" fmla="*/ 38 h 40"/>
                <a:gd name="T56" fmla="*/ 17 w 32"/>
                <a:gd name="T57" fmla="*/ 37 h 40"/>
                <a:gd name="T58" fmla="*/ 17 w 32"/>
                <a:gd name="T59" fmla="*/ 37 h 40"/>
                <a:gd name="T60" fmla="*/ 18 w 32"/>
                <a:gd name="T61" fmla="*/ 35 h 40"/>
                <a:gd name="T62" fmla="*/ 18 w 32"/>
                <a:gd name="T63" fmla="*/ 35 h 40"/>
                <a:gd name="T64" fmla="*/ 20 w 32"/>
                <a:gd name="T65" fmla="*/ 32 h 40"/>
                <a:gd name="T66" fmla="*/ 24 w 32"/>
                <a:gd name="T67" fmla="*/ 26 h 40"/>
                <a:gd name="T68" fmla="*/ 26 w 32"/>
                <a:gd name="T69" fmla="*/ 26 h 40"/>
                <a:gd name="T70" fmla="*/ 29 w 32"/>
                <a:gd name="T71" fmla="*/ 27 h 40"/>
                <a:gd name="T72" fmla="*/ 32 w 32"/>
                <a:gd name="T73" fmla="*/ 28 h 40"/>
                <a:gd name="T74" fmla="*/ 31 w 32"/>
                <a:gd name="T75" fmla="*/ 23 h 40"/>
                <a:gd name="T76" fmla="*/ 30 w 32"/>
                <a:gd name="T77" fmla="*/ 22 h 40"/>
                <a:gd name="T78" fmla="*/ 23 w 32"/>
                <a:gd name="T79" fmla="*/ 10 h 40"/>
                <a:gd name="T80" fmla="*/ 16 w 32"/>
                <a:gd name="T81" fmla="*/ 5 h 40"/>
                <a:gd name="T82" fmla="*/ 14 w 32"/>
                <a:gd name="T83" fmla="*/ 4 h 40"/>
                <a:gd name="T84" fmla="*/ 11 w 32"/>
                <a:gd name="T85" fmla="*/ 2 h 40"/>
                <a:gd name="T86" fmla="*/ 8 w 32"/>
                <a:gd name="T87" fmla="*/ 0 h 40"/>
                <a:gd name="T88" fmla="*/ 7 w 32"/>
                <a:gd name="T89" fmla="*/ 0 h 40"/>
                <a:gd name="T90" fmla="*/ 6 w 32"/>
                <a:gd name="T91" fmla="*/ 0 h 40"/>
                <a:gd name="T92" fmla="*/ 2 w 32"/>
                <a:gd name="T93" fmla="*/ 1 h 40"/>
                <a:gd name="T94" fmla="*/ 2 w 32"/>
                <a:gd name="T95"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40">
                  <a:moveTo>
                    <a:pt x="2" y="1"/>
                  </a:moveTo>
                  <a:cubicBezTo>
                    <a:pt x="1" y="1"/>
                    <a:pt x="1" y="1"/>
                    <a:pt x="0" y="1"/>
                  </a:cubicBezTo>
                  <a:cubicBezTo>
                    <a:pt x="0" y="1"/>
                    <a:pt x="0" y="1"/>
                    <a:pt x="0" y="1"/>
                  </a:cubicBezTo>
                  <a:cubicBezTo>
                    <a:pt x="0" y="1"/>
                    <a:pt x="0" y="2"/>
                    <a:pt x="0" y="2"/>
                  </a:cubicBezTo>
                  <a:cubicBezTo>
                    <a:pt x="0" y="2"/>
                    <a:pt x="1" y="3"/>
                    <a:pt x="1" y="4"/>
                  </a:cubicBezTo>
                  <a:cubicBezTo>
                    <a:pt x="1" y="4"/>
                    <a:pt x="2" y="4"/>
                    <a:pt x="2" y="5"/>
                  </a:cubicBezTo>
                  <a:cubicBezTo>
                    <a:pt x="2" y="5"/>
                    <a:pt x="2" y="6"/>
                    <a:pt x="2" y="6"/>
                  </a:cubicBezTo>
                  <a:cubicBezTo>
                    <a:pt x="3" y="6"/>
                    <a:pt x="3" y="7"/>
                    <a:pt x="3" y="7"/>
                  </a:cubicBezTo>
                  <a:cubicBezTo>
                    <a:pt x="3" y="7"/>
                    <a:pt x="3" y="8"/>
                    <a:pt x="3" y="8"/>
                  </a:cubicBezTo>
                  <a:cubicBezTo>
                    <a:pt x="4" y="8"/>
                    <a:pt x="4" y="8"/>
                    <a:pt x="4" y="9"/>
                  </a:cubicBezTo>
                  <a:cubicBezTo>
                    <a:pt x="4" y="9"/>
                    <a:pt x="4" y="9"/>
                    <a:pt x="4" y="9"/>
                  </a:cubicBezTo>
                  <a:cubicBezTo>
                    <a:pt x="5" y="10"/>
                    <a:pt x="5" y="10"/>
                    <a:pt x="5" y="10"/>
                  </a:cubicBezTo>
                  <a:cubicBezTo>
                    <a:pt x="5" y="10"/>
                    <a:pt x="5" y="10"/>
                    <a:pt x="5" y="11"/>
                  </a:cubicBezTo>
                  <a:cubicBezTo>
                    <a:pt x="5" y="11"/>
                    <a:pt x="5" y="11"/>
                    <a:pt x="5" y="11"/>
                  </a:cubicBezTo>
                  <a:cubicBezTo>
                    <a:pt x="6" y="11"/>
                    <a:pt x="6" y="11"/>
                    <a:pt x="6" y="12"/>
                  </a:cubicBezTo>
                  <a:cubicBezTo>
                    <a:pt x="6" y="12"/>
                    <a:pt x="6" y="12"/>
                    <a:pt x="6" y="12"/>
                  </a:cubicBezTo>
                  <a:cubicBezTo>
                    <a:pt x="6" y="12"/>
                    <a:pt x="6" y="12"/>
                    <a:pt x="6" y="12"/>
                  </a:cubicBezTo>
                  <a:cubicBezTo>
                    <a:pt x="6" y="12"/>
                    <a:pt x="6" y="13"/>
                    <a:pt x="7" y="13"/>
                  </a:cubicBezTo>
                  <a:cubicBezTo>
                    <a:pt x="7" y="13"/>
                    <a:pt x="18" y="26"/>
                    <a:pt x="14" y="30"/>
                  </a:cubicBezTo>
                  <a:cubicBezTo>
                    <a:pt x="13" y="30"/>
                    <a:pt x="13" y="32"/>
                    <a:pt x="13" y="34"/>
                  </a:cubicBezTo>
                  <a:cubicBezTo>
                    <a:pt x="13" y="35"/>
                    <a:pt x="13" y="35"/>
                    <a:pt x="13" y="36"/>
                  </a:cubicBezTo>
                  <a:cubicBezTo>
                    <a:pt x="13" y="36"/>
                    <a:pt x="13" y="36"/>
                    <a:pt x="13" y="37"/>
                  </a:cubicBezTo>
                  <a:cubicBezTo>
                    <a:pt x="13" y="37"/>
                    <a:pt x="13" y="37"/>
                    <a:pt x="14" y="38"/>
                  </a:cubicBezTo>
                  <a:cubicBezTo>
                    <a:pt x="14" y="38"/>
                    <a:pt x="14" y="38"/>
                    <a:pt x="14" y="39"/>
                  </a:cubicBezTo>
                  <a:cubicBezTo>
                    <a:pt x="14" y="39"/>
                    <a:pt x="14" y="39"/>
                    <a:pt x="14" y="40"/>
                  </a:cubicBezTo>
                  <a:cubicBezTo>
                    <a:pt x="14" y="40"/>
                    <a:pt x="15" y="40"/>
                    <a:pt x="15" y="40"/>
                  </a:cubicBezTo>
                  <a:cubicBezTo>
                    <a:pt x="15" y="40"/>
                    <a:pt x="15" y="40"/>
                    <a:pt x="15" y="40"/>
                  </a:cubicBezTo>
                  <a:cubicBezTo>
                    <a:pt x="15" y="40"/>
                    <a:pt x="16" y="39"/>
                    <a:pt x="16" y="38"/>
                  </a:cubicBezTo>
                  <a:cubicBezTo>
                    <a:pt x="16" y="38"/>
                    <a:pt x="17" y="38"/>
                    <a:pt x="17" y="37"/>
                  </a:cubicBezTo>
                  <a:cubicBezTo>
                    <a:pt x="17" y="37"/>
                    <a:pt x="17" y="37"/>
                    <a:pt x="17" y="37"/>
                  </a:cubicBezTo>
                  <a:cubicBezTo>
                    <a:pt x="18" y="36"/>
                    <a:pt x="18" y="36"/>
                    <a:pt x="18" y="35"/>
                  </a:cubicBezTo>
                  <a:cubicBezTo>
                    <a:pt x="18" y="35"/>
                    <a:pt x="18" y="35"/>
                    <a:pt x="18" y="35"/>
                  </a:cubicBezTo>
                  <a:cubicBezTo>
                    <a:pt x="20" y="33"/>
                    <a:pt x="20" y="32"/>
                    <a:pt x="20" y="32"/>
                  </a:cubicBezTo>
                  <a:cubicBezTo>
                    <a:pt x="20" y="26"/>
                    <a:pt x="23" y="26"/>
                    <a:pt x="24" y="26"/>
                  </a:cubicBezTo>
                  <a:cubicBezTo>
                    <a:pt x="25" y="26"/>
                    <a:pt x="25" y="26"/>
                    <a:pt x="26" y="26"/>
                  </a:cubicBezTo>
                  <a:cubicBezTo>
                    <a:pt x="27" y="26"/>
                    <a:pt x="28" y="27"/>
                    <a:pt x="29" y="27"/>
                  </a:cubicBezTo>
                  <a:cubicBezTo>
                    <a:pt x="30" y="27"/>
                    <a:pt x="32" y="28"/>
                    <a:pt x="32" y="28"/>
                  </a:cubicBezTo>
                  <a:cubicBezTo>
                    <a:pt x="32" y="26"/>
                    <a:pt x="32" y="24"/>
                    <a:pt x="31" y="23"/>
                  </a:cubicBezTo>
                  <a:cubicBezTo>
                    <a:pt x="30" y="22"/>
                    <a:pt x="30" y="22"/>
                    <a:pt x="30" y="22"/>
                  </a:cubicBezTo>
                  <a:cubicBezTo>
                    <a:pt x="28" y="20"/>
                    <a:pt x="24" y="14"/>
                    <a:pt x="23" y="10"/>
                  </a:cubicBezTo>
                  <a:cubicBezTo>
                    <a:pt x="21" y="6"/>
                    <a:pt x="17" y="5"/>
                    <a:pt x="16" y="5"/>
                  </a:cubicBezTo>
                  <a:cubicBezTo>
                    <a:pt x="15" y="5"/>
                    <a:pt x="15" y="4"/>
                    <a:pt x="14" y="4"/>
                  </a:cubicBezTo>
                  <a:cubicBezTo>
                    <a:pt x="13" y="4"/>
                    <a:pt x="12" y="3"/>
                    <a:pt x="11" y="2"/>
                  </a:cubicBezTo>
                  <a:cubicBezTo>
                    <a:pt x="10" y="1"/>
                    <a:pt x="9" y="0"/>
                    <a:pt x="8" y="0"/>
                  </a:cubicBezTo>
                  <a:cubicBezTo>
                    <a:pt x="7" y="0"/>
                    <a:pt x="7" y="0"/>
                    <a:pt x="7" y="0"/>
                  </a:cubicBezTo>
                  <a:cubicBezTo>
                    <a:pt x="6" y="0"/>
                    <a:pt x="6" y="0"/>
                    <a:pt x="6" y="0"/>
                  </a:cubicBezTo>
                  <a:cubicBezTo>
                    <a:pt x="5" y="0"/>
                    <a:pt x="3" y="0"/>
                    <a:pt x="2" y="1"/>
                  </a:cubicBezTo>
                  <a:cubicBezTo>
                    <a:pt x="2" y="1"/>
                    <a:pt x="2" y="1"/>
                    <a:pt x="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8" name="Freeform 283">
              <a:extLst>
                <a:ext uri="{FF2B5EF4-FFF2-40B4-BE49-F238E27FC236}">
                  <a16:creationId xmlns:a16="http://schemas.microsoft.com/office/drawing/2014/main" id="{C8D435A7-FEF2-42CB-BA33-E02A002759BA}"/>
                </a:ext>
              </a:extLst>
            </p:cNvPr>
            <p:cNvSpPr>
              <a:spLocks/>
            </p:cNvSpPr>
            <p:nvPr/>
          </p:nvSpPr>
          <p:spPr bwMode="auto">
            <a:xfrm>
              <a:off x="4487180" y="5953327"/>
              <a:ext cx="24446" cy="14517"/>
            </a:xfrm>
            <a:custGeom>
              <a:avLst/>
              <a:gdLst>
                <a:gd name="T0" fmla="*/ 5 w 47"/>
                <a:gd name="T1" fmla="*/ 12 h 25"/>
                <a:gd name="T2" fmla="*/ 0 w 47"/>
                <a:gd name="T3" fmla="*/ 20 h 25"/>
                <a:gd name="T4" fmla="*/ 4 w 47"/>
                <a:gd name="T5" fmla="*/ 18 h 25"/>
                <a:gd name="T6" fmla="*/ 8 w 47"/>
                <a:gd name="T7" fmla="*/ 22 h 25"/>
                <a:gd name="T8" fmla="*/ 9 w 47"/>
                <a:gd name="T9" fmla="*/ 23 h 25"/>
                <a:gd name="T10" fmla="*/ 9 w 47"/>
                <a:gd name="T11" fmla="*/ 24 h 25"/>
                <a:gd name="T12" fmla="*/ 9 w 47"/>
                <a:gd name="T13" fmla="*/ 25 h 25"/>
                <a:gd name="T14" fmla="*/ 18 w 47"/>
                <a:gd name="T15" fmla="*/ 25 h 25"/>
                <a:gd name="T16" fmla="*/ 23 w 47"/>
                <a:gd name="T17" fmla="*/ 17 h 25"/>
                <a:gd name="T18" fmla="*/ 23 w 47"/>
                <a:gd name="T19" fmla="*/ 17 h 25"/>
                <a:gd name="T20" fmla="*/ 24 w 47"/>
                <a:gd name="T21" fmla="*/ 17 h 25"/>
                <a:gd name="T22" fmla="*/ 30 w 47"/>
                <a:gd name="T23" fmla="*/ 25 h 25"/>
                <a:gd name="T24" fmla="*/ 32 w 47"/>
                <a:gd name="T25" fmla="*/ 22 h 25"/>
                <a:gd name="T26" fmla="*/ 37 w 47"/>
                <a:gd name="T27" fmla="*/ 18 h 25"/>
                <a:gd name="T28" fmla="*/ 41 w 47"/>
                <a:gd name="T29" fmla="*/ 18 h 25"/>
                <a:gd name="T30" fmla="*/ 43 w 47"/>
                <a:gd name="T31" fmla="*/ 15 h 25"/>
                <a:gd name="T32" fmla="*/ 45 w 47"/>
                <a:gd name="T33" fmla="*/ 15 h 25"/>
                <a:gd name="T34" fmla="*/ 46 w 47"/>
                <a:gd name="T35" fmla="*/ 14 h 25"/>
                <a:gd name="T36" fmla="*/ 47 w 47"/>
                <a:gd name="T37" fmla="*/ 12 h 25"/>
                <a:gd name="T38" fmla="*/ 46 w 47"/>
                <a:gd name="T39" fmla="*/ 12 h 25"/>
                <a:gd name="T40" fmla="*/ 44 w 47"/>
                <a:gd name="T41" fmla="*/ 12 h 25"/>
                <a:gd name="T42" fmla="*/ 42 w 47"/>
                <a:gd name="T43" fmla="*/ 12 h 25"/>
                <a:gd name="T44" fmla="*/ 41 w 47"/>
                <a:gd name="T45" fmla="*/ 12 h 25"/>
                <a:gd name="T46" fmla="*/ 40 w 47"/>
                <a:gd name="T47" fmla="*/ 12 h 25"/>
                <a:gd name="T48" fmla="*/ 39 w 47"/>
                <a:gd name="T49" fmla="*/ 11 h 25"/>
                <a:gd name="T50" fmla="*/ 38 w 47"/>
                <a:gd name="T51" fmla="*/ 10 h 25"/>
                <a:gd name="T52" fmla="*/ 37 w 47"/>
                <a:gd name="T53" fmla="*/ 10 h 25"/>
                <a:gd name="T54" fmla="*/ 37 w 47"/>
                <a:gd name="T55" fmla="*/ 9 h 25"/>
                <a:gd name="T56" fmla="*/ 37 w 47"/>
                <a:gd name="T57" fmla="*/ 7 h 25"/>
                <a:gd name="T58" fmla="*/ 36 w 47"/>
                <a:gd name="T59" fmla="*/ 4 h 25"/>
                <a:gd name="T60" fmla="*/ 35 w 47"/>
                <a:gd name="T61" fmla="*/ 3 h 25"/>
                <a:gd name="T62" fmla="*/ 33 w 47"/>
                <a:gd name="T63" fmla="*/ 2 h 25"/>
                <a:gd name="T64" fmla="*/ 31 w 47"/>
                <a:gd name="T65" fmla="*/ 1 h 25"/>
                <a:gd name="T66" fmla="*/ 23 w 47"/>
                <a:gd name="T67" fmla="*/ 2 h 25"/>
                <a:gd name="T68" fmla="*/ 20 w 47"/>
                <a:gd name="T69" fmla="*/ 2 h 25"/>
                <a:gd name="T70" fmla="*/ 18 w 47"/>
                <a:gd name="T71" fmla="*/ 2 h 25"/>
                <a:gd name="T72" fmla="*/ 15 w 47"/>
                <a:gd name="T73" fmla="*/ 2 h 25"/>
                <a:gd name="T74" fmla="*/ 14 w 47"/>
                <a:gd name="T75" fmla="*/ 3 h 25"/>
                <a:gd name="T76" fmla="*/ 8 w 47"/>
                <a:gd name="T7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25">
                  <a:moveTo>
                    <a:pt x="8" y="8"/>
                  </a:moveTo>
                  <a:cubicBezTo>
                    <a:pt x="7" y="9"/>
                    <a:pt x="6" y="10"/>
                    <a:pt x="5" y="12"/>
                  </a:cubicBezTo>
                  <a:cubicBezTo>
                    <a:pt x="3" y="13"/>
                    <a:pt x="1" y="15"/>
                    <a:pt x="0" y="17"/>
                  </a:cubicBezTo>
                  <a:cubicBezTo>
                    <a:pt x="0" y="19"/>
                    <a:pt x="0" y="20"/>
                    <a:pt x="0" y="20"/>
                  </a:cubicBezTo>
                  <a:cubicBezTo>
                    <a:pt x="0" y="20"/>
                    <a:pt x="0" y="20"/>
                    <a:pt x="0" y="20"/>
                  </a:cubicBezTo>
                  <a:cubicBezTo>
                    <a:pt x="1" y="18"/>
                    <a:pt x="3" y="18"/>
                    <a:pt x="4" y="18"/>
                  </a:cubicBezTo>
                  <a:cubicBezTo>
                    <a:pt x="6" y="18"/>
                    <a:pt x="7" y="19"/>
                    <a:pt x="7" y="21"/>
                  </a:cubicBezTo>
                  <a:cubicBezTo>
                    <a:pt x="7" y="21"/>
                    <a:pt x="7" y="22"/>
                    <a:pt x="8" y="22"/>
                  </a:cubicBezTo>
                  <a:cubicBezTo>
                    <a:pt x="8" y="23"/>
                    <a:pt x="8" y="23"/>
                    <a:pt x="8" y="23"/>
                  </a:cubicBezTo>
                  <a:cubicBezTo>
                    <a:pt x="8" y="23"/>
                    <a:pt x="8" y="23"/>
                    <a:pt x="9" y="23"/>
                  </a:cubicBezTo>
                  <a:cubicBezTo>
                    <a:pt x="9" y="23"/>
                    <a:pt x="9" y="24"/>
                    <a:pt x="9" y="24"/>
                  </a:cubicBezTo>
                  <a:cubicBezTo>
                    <a:pt x="9" y="24"/>
                    <a:pt x="9" y="24"/>
                    <a:pt x="9" y="24"/>
                  </a:cubicBezTo>
                  <a:cubicBezTo>
                    <a:pt x="9" y="24"/>
                    <a:pt x="9" y="25"/>
                    <a:pt x="9" y="25"/>
                  </a:cubicBezTo>
                  <a:cubicBezTo>
                    <a:pt x="9" y="25"/>
                    <a:pt x="9" y="25"/>
                    <a:pt x="9" y="25"/>
                  </a:cubicBezTo>
                  <a:cubicBezTo>
                    <a:pt x="9" y="25"/>
                    <a:pt x="9" y="25"/>
                    <a:pt x="9" y="25"/>
                  </a:cubicBezTo>
                  <a:cubicBezTo>
                    <a:pt x="14" y="25"/>
                    <a:pt x="17" y="25"/>
                    <a:pt x="18" y="25"/>
                  </a:cubicBezTo>
                  <a:cubicBezTo>
                    <a:pt x="18" y="25"/>
                    <a:pt x="20" y="21"/>
                    <a:pt x="21" y="20"/>
                  </a:cubicBezTo>
                  <a:cubicBezTo>
                    <a:pt x="22" y="18"/>
                    <a:pt x="22" y="17"/>
                    <a:pt x="23" y="17"/>
                  </a:cubicBezTo>
                  <a:cubicBezTo>
                    <a:pt x="23" y="17"/>
                    <a:pt x="23" y="17"/>
                    <a:pt x="23" y="17"/>
                  </a:cubicBezTo>
                  <a:cubicBezTo>
                    <a:pt x="23" y="17"/>
                    <a:pt x="23" y="17"/>
                    <a:pt x="23" y="17"/>
                  </a:cubicBezTo>
                  <a:cubicBezTo>
                    <a:pt x="23" y="17"/>
                    <a:pt x="23" y="17"/>
                    <a:pt x="23" y="17"/>
                  </a:cubicBezTo>
                  <a:cubicBezTo>
                    <a:pt x="24" y="17"/>
                    <a:pt x="24" y="17"/>
                    <a:pt x="24" y="17"/>
                  </a:cubicBezTo>
                  <a:cubicBezTo>
                    <a:pt x="25" y="17"/>
                    <a:pt x="25" y="18"/>
                    <a:pt x="27" y="20"/>
                  </a:cubicBezTo>
                  <a:cubicBezTo>
                    <a:pt x="28" y="22"/>
                    <a:pt x="29" y="24"/>
                    <a:pt x="30" y="25"/>
                  </a:cubicBezTo>
                  <a:cubicBezTo>
                    <a:pt x="31" y="25"/>
                    <a:pt x="31" y="25"/>
                    <a:pt x="31" y="25"/>
                  </a:cubicBezTo>
                  <a:cubicBezTo>
                    <a:pt x="31" y="25"/>
                    <a:pt x="32" y="24"/>
                    <a:pt x="32" y="22"/>
                  </a:cubicBezTo>
                  <a:cubicBezTo>
                    <a:pt x="32" y="19"/>
                    <a:pt x="34" y="18"/>
                    <a:pt x="36" y="18"/>
                  </a:cubicBezTo>
                  <a:cubicBezTo>
                    <a:pt x="36" y="18"/>
                    <a:pt x="37" y="18"/>
                    <a:pt x="37" y="18"/>
                  </a:cubicBezTo>
                  <a:cubicBezTo>
                    <a:pt x="38" y="18"/>
                    <a:pt x="39" y="19"/>
                    <a:pt x="39" y="19"/>
                  </a:cubicBezTo>
                  <a:cubicBezTo>
                    <a:pt x="41" y="19"/>
                    <a:pt x="41" y="18"/>
                    <a:pt x="41" y="18"/>
                  </a:cubicBezTo>
                  <a:cubicBezTo>
                    <a:pt x="41" y="16"/>
                    <a:pt x="42" y="15"/>
                    <a:pt x="43" y="15"/>
                  </a:cubicBezTo>
                  <a:cubicBezTo>
                    <a:pt x="43" y="15"/>
                    <a:pt x="43" y="15"/>
                    <a:pt x="43" y="15"/>
                  </a:cubicBezTo>
                  <a:cubicBezTo>
                    <a:pt x="43" y="15"/>
                    <a:pt x="43" y="15"/>
                    <a:pt x="43" y="15"/>
                  </a:cubicBezTo>
                  <a:cubicBezTo>
                    <a:pt x="44" y="15"/>
                    <a:pt x="44" y="15"/>
                    <a:pt x="45" y="15"/>
                  </a:cubicBezTo>
                  <a:cubicBezTo>
                    <a:pt x="45" y="15"/>
                    <a:pt x="45" y="15"/>
                    <a:pt x="45" y="16"/>
                  </a:cubicBezTo>
                  <a:cubicBezTo>
                    <a:pt x="45" y="15"/>
                    <a:pt x="46" y="14"/>
                    <a:pt x="46" y="14"/>
                  </a:cubicBezTo>
                  <a:cubicBezTo>
                    <a:pt x="46" y="13"/>
                    <a:pt x="46" y="13"/>
                    <a:pt x="46" y="13"/>
                  </a:cubicBezTo>
                  <a:cubicBezTo>
                    <a:pt x="47" y="12"/>
                    <a:pt x="47" y="12"/>
                    <a:pt x="47" y="12"/>
                  </a:cubicBezTo>
                  <a:cubicBezTo>
                    <a:pt x="47" y="12"/>
                    <a:pt x="47" y="12"/>
                    <a:pt x="47" y="12"/>
                  </a:cubicBezTo>
                  <a:cubicBezTo>
                    <a:pt x="47" y="12"/>
                    <a:pt x="46" y="12"/>
                    <a:pt x="46" y="12"/>
                  </a:cubicBezTo>
                  <a:cubicBezTo>
                    <a:pt x="46" y="12"/>
                    <a:pt x="45" y="12"/>
                    <a:pt x="45" y="12"/>
                  </a:cubicBezTo>
                  <a:cubicBezTo>
                    <a:pt x="45" y="12"/>
                    <a:pt x="44" y="12"/>
                    <a:pt x="44" y="12"/>
                  </a:cubicBezTo>
                  <a:cubicBezTo>
                    <a:pt x="44" y="12"/>
                    <a:pt x="44" y="12"/>
                    <a:pt x="44" y="12"/>
                  </a:cubicBezTo>
                  <a:cubicBezTo>
                    <a:pt x="43" y="12"/>
                    <a:pt x="43" y="12"/>
                    <a:pt x="42" y="12"/>
                  </a:cubicBezTo>
                  <a:cubicBezTo>
                    <a:pt x="42" y="12"/>
                    <a:pt x="42" y="12"/>
                    <a:pt x="41" y="12"/>
                  </a:cubicBezTo>
                  <a:cubicBezTo>
                    <a:pt x="41" y="12"/>
                    <a:pt x="41" y="12"/>
                    <a:pt x="41" y="12"/>
                  </a:cubicBezTo>
                  <a:cubicBezTo>
                    <a:pt x="41" y="12"/>
                    <a:pt x="41" y="12"/>
                    <a:pt x="40" y="12"/>
                  </a:cubicBezTo>
                  <a:cubicBezTo>
                    <a:pt x="40" y="12"/>
                    <a:pt x="40" y="12"/>
                    <a:pt x="40" y="12"/>
                  </a:cubicBezTo>
                  <a:cubicBezTo>
                    <a:pt x="40" y="11"/>
                    <a:pt x="40" y="11"/>
                    <a:pt x="39" y="11"/>
                  </a:cubicBezTo>
                  <a:cubicBezTo>
                    <a:pt x="39" y="11"/>
                    <a:pt x="39" y="11"/>
                    <a:pt x="39" y="11"/>
                  </a:cubicBezTo>
                  <a:cubicBezTo>
                    <a:pt x="39" y="11"/>
                    <a:pt x="39" y="11"/>
                    <a:pt x="38" y="11"/>
                  </a:cubicBezTo>
                  <a:cubicBezTo>
                    <a:pt x="38" y="10"/>
                    <a:pt x="38" y="10"/>
                    <a:pt x="38" y="10"/>
                  </a:cubicBezTo>
                  <a:cubicBezTo>
                    <a:pt x="38" y="10"/>
                    <a:pt x="38" y="10"/>
                    <a:pt x="38" y="10"/>
                  </a:cubicBezTo>
                  <a:cubicBezTo>
                    <a:pt x="38" y="10"/>
                    <a:pt x="38" y="10"/>
                    <a:pt x="37" y="10"/>
                  </a:cubicBezTo>
                  <a:cubicBezTo>
                    <a:pt x="37" y="9"/>
                    <a:pt x="37" y="9"/>
                    <a:pt x="37" y="9"/>
                  </a:cubicBezTo>
                  <a:cubicBezTo>
                    <a:pt x="37" y="9"/>
                    <a:pt x="37" y="9"/>
                    <a:pt x="37" y="9"/>
                  </a:cubicBezTo>
                  <a:cubicBezTo>
                    <a:pt x="37" y="9"/>
                    <a:pt x="37" y="8"/>
                    <a:pt x="37" y="8"/>
                  </a:cubicBezTo>
                  <a:cubicBezTo>
                    <a:pt x="37" y="8"/>
                    <a:pt x="37" y="8"/>
                    <a:pt x="37" y="7"/>
                  </a:cubicBezTo>
                  <a:cubicBezTo>
                    <a:pt x="37" y="6"/>
                    <a:pt x="36" y="5"/>
                    <a:pt x="37" y="4"/>
                  </a:cubicBezTo>
                  <a:cubicBezTo>
                    <a:pt x="37" y="4"/>
                    <a:pt x="36" y="4"/>
                    <a:pt x="36" y="4"/>
                  </a:cubicBezTo>
                  <a:cubicBezTo>
                    <a:pt x="36" y="4"/>
                    <a:pt x="36" y="4"/>
                    <a:pt x="36" y="3"/>
                  </a:cubicBezTo>
                  <a:cubicBezTo>
                    <a:pt x="35" y="3"/>
                    <a:pt x="35" y="3"/>
                    <a:pt x="35" y="3"/>
                  </a:cubicBezTo>
                  <a:cubicBezTo>
                    <a:pt x="35" y="3"/>
                    <a:pt x="34" y="3"/>
                    <a:pt x="34" y="3"/>
                  </a:cubicBezTo>
                  <a:cubicBezTo>
                    <a:pt x="34" y="3"/>
                    <a:pt x="33" y="2"/>
                    <a:pt x="33" y="2"/>
                  </a:cubicBezTo>
                  <a:cubicBezTo>
                    <a:pt x="33" y="2"/>
                    <a:pt x="33" y="2"/>
                    <a:pt x="33" y="2"/>
                  </a:cubicBezTo>
                  <a:cubicBezTo>
                    <a:pt x="32" y="2"/>
                    <a:pt x="31" y="2"/>
                    <a:pt x="31" y="1"/>
                  </a:cubicBezTo>
                  <a:cubicBezTo>
                    <a:pt x="28" y="0"/>
                    <a:pt x="27" y="1"/>
                    <a:pt x="24" y="2"/>
                  </a:cubicBezTo>
                  <a:cubicBezTo>
                    <a:pt x="24" y="2"/>
                    <a:pt x="23" y="2"/>
                    <a:pt x="23" y="2"/>
                  </a:cubicBezTo>
                  <a:cubicBezTo>
                    <a:pt x="22" y="2"/>
                    <a:pt x="22" y="2"/>
                    <a:pt x="22" y="2"/>
                  </a:cubicBezTo>
                  <a:cubicBezTo>
                    <a:pt x="21" y="2"/>
                    <a:pt x="21" y="2"/>
                    <a:pt x="20" y="2"/>
                  </a:cubicBezTo>
                  <a:cubicBezTo>
                    <a:pt x="20" y="2"/>
                    <a:pt x="20" y="2"/>
                    <a:pt x="19" y="2"/>
                  </a:cubicBezTo>
                  <a:cubicBezTo>
                    <a:pt x="19" y="2"/>
                    <a:pt x="18" y="2"/>
                    <a:pt x="18" y="2"/>
                  </a:cubicBezTo>
                  <a:cubicBezTo>
                    <a:pt x="17" y="2"/>
                    <a:pt x="17" y="2"/>
                    <a:pt x="16" y="2"/>
                  </a:cubicBezTo>
                  <a:cubicBezTo>
                    <a:pt x="16" y="2"/>
                    <a:pt x="15" y="2"/>
                    <a:pt x="15" y="2"/>
                  </a:cubicBezTo>
                  <a:cubicBezTo>
                    <a:pt x="14" y="3"/>
                    <a:pt x="14" y="3"/>
                    <a:pt x="14" y="3"/>
                  </a:cubicBezTo>
                  <a:cubicBezTo>
                    <a:pt x="14" y="3"/>
                    <a:pt x="14" y="3"/>
                    <a:pt x="14" y="3"/>
                  </a:cubicBezTo>
                  <a:cubicBezTo>
                    <a:pt x="13" y="4"/>
                    <a:pt x="13" y="4"/>
                    <a:pt x="12" y="4"/>
                  </a:cubicBezTo>
                  <a:cubicBezTo>
                    <a:pt x="11" y="4"/>
                    <a:pt x="8" y="6"/>
                    <a:pt x="8" y="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9" name="Freeform 284">
              <a:extLst>
                <a:ext uri="{FF2B5EF4-FFF2-40B4-BE49-F238E27FC236}">
                  <a16:creationId xmlns:a16="http://schemas.microsoft.com/office/drawing/2014/main" id="{5D167FFA-E003-40AC-B58B-AE84BE4A2879}"/>
                </a:ext>
              </a:extLst>
            </p:cNvPr>
            <p:cNvSpPr>
              <a:spLocks/>
            </p:cNvSpPr>
            <p:nvPr/>
          </p:nvSpPr>
          <p:spPr bwMode="auto">
            <a:xfrm>
              <a:off x="4578466" y="5982710"/>
              <a:ext cx="35122" cy="20813"/>
            </a:xfrm>
            <a:custGeom>
              <a:avLst/>
              <a:gdLst>
                <a:gd name="T0" fmla="*/ 65 w 68"/>
                <a:gd name="T1" fmla="*/ 4 h 36"/>
                <a:gd name="T2" fmla="*/ 63 w 68"/>
                <a:gd name="T3" fmla="*/ 3 h 36"/>
                <a:gd name="T4" fmla="*/ 62 w 68"/>
                <a:gd name="T5" fmla="*/ 2 h 36"/>
                <a:gd name="T6" fmla="*/ 52 w 68"/>
                <a:gd name="T7" fmla="*/ 0 h 36"/>
                <a:gd name="T8" fmla="*/ 32 w 68"/>
                <a:gd name="T9" fmla="*/ 6 h 36"/>
                <a:gd name="T10" fmla="*/ 21 w 68"/>
                <a:gd name="T11" fmla="*/ 5 h 36"/>
                <a:gd name="T12" fmla="*/ 9 w 68"/>
                <a:gd name="T13" fmla="*/ 4 h 36"/>
                <a:gd name="T14" fmla="*/ 6 w 68"/>
                <a:gd name="T15" fmla="*/ 2 h 36"/>
                <a:gd name="T16" fmla="*/ 5 w 68"/>
                <a:gd name="T17" fmla="*/ 1 h 36"/>
                <a:gd name="T18" fmla="*/ 4 w 68"/>
                <a:gd name="T19" fmla="*/ 0 h 36"/>
                <a:gd name="T20" fmla="*/ 3 w 68"/>
                <a:gd name="T21" fmla="*/ 0 h 36"/>
                <a:gd name="T22" fmla="*/ 2 w 68"/>
                <a:gd name="T23" fmla="*/ 0 h 36"/>
                <a:gd name="T24" fmla="*/ 2 w 68"/>
                <a:gd name="T25" fmla="*/ 7 h 36"/>
                <a:gd name="T26" fmla="*/ 5 w 68"/>
                <a:gd name="T27" fmla="*/ 16 h 36"/>
                <a:gd name="T28" fmla="*/ 2 w 68"/>
                <a:gd name="T29" fmla="*/ 19 h 36"/>
                <a:gd name="T30" fmla="*/ 2 w 68"/>
                <a:gd name="T31" fmla="*/ 23 h 36"/>
                <a:gd name="T32" fmla="*/ 2 w 68"/>
                <a:gd name="T33" fmla="*/ 24 h 36"/>
                <a:gd name="T34" fmla="*/ 2 w 68"/>
                <a:gd name="T35" fmla="*/ 24 h 36"/>
                <a:gd name="T36" fmla="*/ 8 w 68"/>
                <a:gd name="T37" fmla="*/ 32 h 36"/>
                <a:gd name="T38" fmla="*/ 10 w 68"/>
                <a:gd name="T39" fmla="*/ 33 h 36"/>
                <a:gd name="T40" fmla="*/ 10 w 68"/>
                <a:gd name="T41" fmla="*/ 34 h 36"/>
                <a:gd name="T42" fmla="*/ 11 w 68"/>
                <a:gd name="T43" fmla="*/ 34 h 36"/>
                <a:gd name="T44" fmla="*/ 13 w 68"/>
                <a:gd name="T45" fmla="*/ 34 h 36"/>
                <a:gd name="T46" fmla="*/ 16 w 68"/>
                <a:gd name="T47" fmla="*/ 34 h 36"/>
                <a:gd name="T48" fmla="*/ 19 w 68"/>
                <a:gd name="T49" fmla="*/ 34 h 36"/>
                <a:gd name="T50" fmla="*/ 35 w 68"/>
                <a:gd name="T51" fmla="*/ 36 h 36"/>
                <a:gd name="T52" fmla="*/ 36 w 68"/>
                <a:gd name="T53" fmla="*/ 36 h 36"/>
                <a:gd name="T54" fmla="*/ 40 w 68"/>
                <a:gd name="T55" fmla="*/ 36 h 36"/>
                <a:gd name="T56" fmla="*/ 40 w 68"/>
                <a:gd name="T57" fmla="*/ 35 h 36"/>
                <a:gd name="T58" fmla="*/ 41 w 68"/>
                <a:gd name="T59" fmla="*/ 33 h 36"/>
                <a:gd name="T60" fmla="*/ 42 w 68"/>
                <a:gd name="T61" fmla="*/ 32 h 36"/>
                <a:gd name="T62" fmla="*/ 44 w 68"/>
                <a:gd name="T63" fmla="*/ 31 h 36"/>
                <a:gd name="T64" fmla="*/ 45 w 68"/>
                <a:gd name="T65" fmla="*/ 31 h 36"/>
                <a:gd name="T66" fmla="*/ 45 w 68"/>
                <a:gd name="T67" fmla="*/ 30 h 36"/>
                <a:gd name="T68" fmla="*/ 45 w 68"/>
                <a:gd name="T69" fmla="*/ 29 h 36"/>
                <a:gd name="T70" fmla="*/ 46 w 68"/>
                <a:gd name="T71" fmla="*/ 28 h 36"/>
                <a:gd name="T72" fmla="*/ 58 w 68"/>
                <a:gd name="T73" fmla="*/ 28 h 36"/>
                <a:gd name="T74" fmla="*/ 60 w 68"/>
                <a:gd name="T75" fmla="*/ 28 h 36"/>
                <a:gd name="T76" fmla="*/ 61 w 68"/>
                <a:gd name="T77" fmla="*/ 28 h 36"/>
                <a:gd name="T78" fmla="*/ 57 w 68"/>
                <a:gd name="T79" fmla="*/ 19 h 36"/>
                <a:gd name="T80" fmla="*/ 61 w 68"/>
                <a:gd name="T81" fmla="*/ 12 h 36"/>
                <a:gd name="T82" fmla="*/ 68 w 68"/>
                <a:gd name="T83" fmla="*/ 5 h 36"/>
                <a:gd name="T84" fmla="*/ 66 w 68"/>
                <a:gd name="T85"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36">
                  <a:moveTo>
                    <a:pt x="66" y="5"/>
                  </a:moveTo>
                  <a:cubicBezTo>
                    <a:pt x="66" y="4"/>
                    <a:pt x="65" y="4"/>
                    <a:pt x="65" y="4"/>
                  </a:cubicBezTo>
                  <a:cubicBezTo>
                    <a:pt x="65" y="4"/>
                    <a:pt x="64" y="4"/>
                    <a:pt x="64" y="4"/>
                  </a:cubicBezTo>
                  <a:cubicBezTo>
                    <a:pt x="64" y="3"/>
                    <a:pt x="64" y="3"/>
                    <a:pt x="63" y="3"/>
                  </a:cubicBezTo>
                  <a:cubicBezTo>
                    <a:pt x="63" y="3"/>
                    <a:pt x="63" y="3"/>
                    <a:pt x="63" y="3"/>
                  </a:cubicBezTo>
                  <a:cubicBezTo>
                    <a:pt x="62" y="3"/>
                    <a:pt x="62" y="2"/>
                    <a:pt x="62" y="2"/>
                  </a:cubicBezTo>
                  <a:cubicBezTo>
                    <a:pt x="62" y="1"/>
                    <a:pt x="59" y="0"/>
                    <a:pt x="54" y="0"/>
                  </a:cubicBezTo>
                  <a:cubicBezTo>
                    <a:pt x="53" y="0"/>
                    <a:pt x="53" y="0"/>
                    <a:pt x="52" y="0"/>
                  </a:cubicBezTo>
                  <a:cubicBezTo>
                    <a:pt x="48" y="0"/>
                    <a:pt x="43" y="0"/>
                    <a:pt x="41" y="2"/>
                  </a:cubicBezTo>
                  <a:cubicBezTo>
                    <a:pt x="39" y="5"/>
                    <a:pt x="35" y="6"/>
                    <a:pt x="32" y="6"/>
                  </a:cubicBezTo>
                  <a:cubicBezTo>
                    <a:pt x="31" y="5"/>
                    <a:pt x="26" y="5"/>
                    <a:pt x="23" y="5"/>
                  </a:cubicBezTo>
                  <a:cubicBezTo>
                    <a:pt x="22" y="5"/>
                    <a:pt x="21" y="5"/>
                    <a:pt x="21" y="5"/>
                  </a:cubicBezTo>
                  <a:cubicBezTo>
                    <a:pt x="20" y="5"/>
                    <a:pt x="17" y="5"/>
                    <a:pt x="14" y="4"/>
                  </a:cubicBezTo>
                  <a:cubicBezTo>
                    <a:pt x="12" y="4"/>
                    <a:pt x="10" y="4"/>
                    <a:pt x="9" y="4"/>
                  </a:cubicBezTo>
                  <a:cubicBezTo>
                    <a:pt x="8" y="4"/>
                    <a:pt x="8" y="4"/>
                    <a:pt x="8" y="4"/>
                  </a:cubicBezTo>
                  <a:cubicBezTo>
                    <a:pt x="8" y="4"/>
                    <a:pt x="7" y="3"/>
                    <a:pt x="6" y="2"/>
                  </a:cubicBezTo>
                  <a:cubicBezTo>
                    <a:pt x="6" y="2"/>
                    <a:pt x="5" y="2"/>
                    <a:pt x="5" y="1"/>
                  </a:cubicBezTo>
                  <a:cubicBezTo>
                    <a:pt x="5" y="1"/>
                    <a:pt x="5" y="1"/>
                    <a:pt x="5" y="1"/>
                  </a:cubicBezTo>
                  <a:cubicBezTo>
                    <a:pt x="5" y="1"/>
                    <a:pt x="4" y="1"/>
                    <a:pt x="4" y="1"/>
                  </a:cubicBezTo>
                  <a:cubicBezTo>
                    <a:pt x="4" y="1"/>
                    <a:pt x="4" y="0"/>
                    <a:pt x="4" y="0"/>
                  </a:cubicBezTo>
                  <a:cubicBezTo>
                    <a:pt x="4" y="0"/>
                    <a:pt x="3" y="0"/>
                    <a:pt x="3" y="0"/>
                  </a:cubicBezTo>
                  <a:cubicBezTo>
                    <a:pt x="3" y="0"/>
                    <a:pt x="3" y="0"/>
                    <a:pt x="3" y="0"/>
                  </a:cubicBezTo>
                  <a:cubicBezTo>
                    <a:pt x="3" y="0"/>
                    <a:pt x="3" y="0"/>
                    <a:pt x="3" y="0"/>
                  </a:cubicBezTo>
                  <a:cubicBezTo>
                    <a:pt x="2" y="0"/>
                    <a:pt x="2" y="0"/>
                    <a:pt x="2" y="0"/>
                  </a:cubicBezTo>
                  <a:cubicBezTo>
                    <a:pt x="1" y="1"/>
                    <a:pt x="1" y="2"/>
                    <a:pt x="1" y="3"/>
                  </a:cubicBezTo>
                  <a:cubicBezTo>
                    <a:pt x="0" y="4"/>
                    <a:pt x="1" y="6"/>
                    <a:pt x="2" y="7"/>
                  </a:cubicBezTo>
                  <a:cubicBezTo>
                    <a:pt x="4" y="8"/>
                    <a:pt x="7" y="12"/>
                    <a:pt x="6" y="15"/>
                  </a:cubicBezTo>
                  <a:cubicBezTo>
                    <a:pt x="6" y="15"/>
                    <a:pt x="6" y="16"/>
                    <a:pt x="5" y="16"/>
                  </a:cubicBezTo>
                  <a:cubicBezTo>
                    <a:pt x="4" y="16"/>
                    <a:pt x="3" y="16"/>
                    <a:pt x="3" y="17"/>
                  </a:cubicBezTo>
                  <a:cubicBezTo>
                    <a:pt x="2" y="17"/>
                    <a:pt x="2" y="18"/>
                    <a:pt x="2" y="19"/>
                  </a:cubicBezTo>
                  <a:cubicBezTo>
                    <a:pt x="2" y="20"/>
                    <a:pt x="2" y="21"/>
                    <a:pt x="2" y="22"/>
                  </a:cubicBezTo>
                  <a:cubicBezTo>
                    <a:pt x="2" y="23"/>
                    <a:pt x="2" y="23"/>
                    <a:pt x="2" y="23"/>
                  </a:cubicBezTo>
                  <a:cubicBezTo>
                    <a:pt x="2" y="23"/>
                    <a:pt x="2" y="23"/>
                    <a:pt x="2" y="23"/>
                  </a:cubicBezTo>
                  <a:cubicBezTo>
                    <a:pt x="2" y="23"/>
                    <a:pt x="2" y="24"/>
                    <a:pt x="2" y="24"/>
                  </a:cubicBezTo>
                  <a:cubicBezTo>
                    <a:pt x="2" y="24"/>
                    <a:pt x="2" y="24"/>
                    <a:pt x="2" y="24"/>
                  </a:cubicBezTo>
                  <a:cubicBezTo>
                    <a:pt x="2" y="24"/>
                    <a:pt x="2" y="24"/>
                    <a:pt x="2" y="24"/>
                  </a:cubicBezTo>
                  <a:cubicBezTo>
                    <a:pt x="2" y="24"/>
                    <a:pt x="2" y="24"/>
                    <a:pt x="2" y="24"/>
                  </a:cubicBezTo>
                  <a:cubicBezTo>
                    <a:pt x="6" y="28"/>
                    <a:pt x="8" y="30"/>
                    <a:pt x="8" y="32"/>
                  </a:cubicBezTo>
                  <a:cubicBezTo>
                    <a:pt x="8" y="32"/>
                    <a:pt x="9" y="32"/>
                    <a:pt x="9" y="33"/>
                  </a:cubicBezTo>
                  <a:cubicBezTo>
                    <a:pt x="9" y="33"/>
                    <a:pt x="9" y="33"/>
                    <a:pt x="10" y="33"/>
                  </a:cubicBezTo>
                  <a:cubicBezTo>
                    <a:pt x="10" y="33"/>
                    <a:pt x="10" y="33"/>
                    <a:pt x="10" y="33"/>
                  </a:cubicBezTo>
                  <a:cubicBezTo>
                    <a:pt x="10" y="34"/>
                    <a:pt x="10" y="34"/>
                    <a:pt x="10" y="34"/>
                  </a:cubicBezTo>
                  <a:cubicBezTo>
                    <a:pt x="10" y="34"/>
                    <a:pt x="10" y="34"/>
                    <a:pt x="10" y="34"/>
                  </a:cubicBezTo>
                  <a:cubicBezTo>
                    <a:pt x="10" y="34"/>
                    <a:pt x="11" y="34"/>
                    <a:pt x="11" y="34"/>
                  </a:cubicBezTo>
                  <a:cubicBezTo>
                    <a:pt x="11" y="34"/>
                    <a:pt x="11" y="34"/>
                    <a:pt x="12" y="34"/>
                  </a:cubicBezTo>
                  <a:cubicBezTo>
                    <a:pt x="12" y="34"/>
                    <a:pt x="13" y="34"/>
                    <a:pt x="13" y="34"/>
                  </a:cubicBezTo>
                  <a:cubicBezTo>
                    <a:pt x="14" y="34"/>
                    <a:pt x="14" y="34"/>
                    <a:pt x="14" y="34"/>
                  </a:cubicBezTo>
                  <a:cubicBezTo>
                    <a:pt x="15" y="34"/>
                    <a:pt x="15" y="34"/>
                    <a:pt x="16" y="34"/>
                  </a:cubicBezTo>
                  <a:cubicBezTo>
                    <a:pt x="16" y="34"/>
                    <a:pt x="16" y="34"/>
                    <a:pt x="17" y="34"/>
                  </a:cubicBezTo>
                  <a:cubicBezTo>
                    <a:pt x="17" y="34"/>
                    <a:pt x="18" y="34"/>
                    <a:pt x="19" y="34"/>
                  </a:cubicBezTo>
                  <a:cubicBezTo>
                    <a:pt x="23" y="34"/>
                    <a:pt x="24" y="34"/>
                    <a:pt x="25" y="34"/>
                  </a:cubicBezTo>
                  <a:cubicBezTo>
                    <a:pt x="27" y="35"/>
                    <a:pt x="32" y="36"/>
                    <a:pt x="35" y="36"/>
                  </a:cubicBezTo>
                  <a:cubicBezTo>
                    <a:pt x="35" y="36"/>
                    <a:pt x="35" y="36"/>
                    <a:pt x="35" y="36"/>
                  </a:cubicBezTo>
                  <a:cubicBezTo>
                    <a:pt x="36" y="36"/>
                    <a:pt x="36" y="36"/>
                    <a:pt x="36" y="36"/>
                  </a:cubicBezTo>
                  <a:cubicBezTo>
                    <a:pt x="36" y="36"/>
                    <a:pt x="36" y="36"/>
                    <a:pt x="37" y="36"/>
                  </a:cubicBezTo>
                  <a:cubicBezTo>
                    <a:pt x="38" y="36"/>
                    <a:pt x="39" y="36"/>
                    <a:pt x="40" y="36"/>
                  </a:cubicBezTo>
                  <a:cubicBezTo>
                    <a:pt x="40" y="35"/>
                    <a:pt x="40" y="35"/>
                    <a:pt x="40" y="35"/>
                  </a:cubicBezTo>
                  <a:cubicBezTo>
                    <a:pt x="40" y="35"/>
                    <a:pt x="40" y="35"/>
                    <a:pt x="40" y="35"/>
                  </a:cubicBezTo>
                  <a:cubicBezTo>
                    <a:pt x="40" y="34"/>
                    <a:pt x="40" y="34"/>
                    <a:pt x="40" y="33"/>
                  </a:cubicBezTo>
                  <a:cubicBezTo>
                    <a:pt x="40" y="33"/>
                    <a:pt x="41" y="33"/>
                    <a:pt x="41" y="33"/>
                  </a:cubicBezTo>
                  <a:cubicBezTo>
                    <a:pt x="41" y="32"/>
                    <a:pt x="41" y="32"/>
                    <a:pt x="41" y="32"/>
                  </a:cubicBezTo>
                  <a:cubicBezTo>
                    <a:pt x="41" y="32"/>
                    <a:pt x="42" y="32"/>
                    <a:pt x="42" y="32"/>
                  </a:cubicBezTo>
                  <a:cubicBezTo>
                    <a:pt x="42" y="32"/>
                    <a:pt x="42" y="32"/>
                    <a:pt x="42" y="32"/>
                  </a:cubicBezTo>
                  <a:cubicBezTo>
                    <a:pt x="43" y="32"/>
                    <a:pt x="43" y="31"/>
                    <a:pt x="44" y="31"/>
                  </a:cubicBezTo>
                  <a:cubicBezTo>
                    <a:pt x="44" y="31"/>
                    <a:pt x="44" y="31"/>
                    <a:pt x="44" y="31"/>
                  </a:cubicBezTo>
                  <a:cubicBezTo>
                    <a:pt x="44" y="31"/>
                    <a:pt x="45" y="31"/>
                    <a:pt x="45" y="31"/>
                  </a:cubicBezTo>
                  <a:cubicBezTo>
                    <a:pt x="45" y="31"/>
                    <a:pt x="45" y="31"/>
                    <a:pt x="45" y="31"/>
                  </a:cubicBezTo>
                  <a:cubicBezTo>
                    <a:pt x="45" y="31"/>
                    <a:pt x="45" y="30"/>
                    <a:pt x="45" y="30"/>
                  </a:cubicBezTo>
                  <a:cubicBezTo>
                    <a:pt x="45" y="30"/>
                    <a:pt x="45" y="30"/>
                    <a:pt x="45" y="30"/>
                  </a:cubicBezTo>
                  <a:cubicBezTo>
                    <a:pt x="45" y="29"/>
                    <a:pt x="45" y="29"/>
                    <a:pt x="45" y="29"/>
                  </a:cubicBezTo>
                  <a:cubicBezTo>
                    <a:pt x="45" y="29"/>
                    <a:pt x="45" y="29"/>
                    <a:pt x="45" y="29"/>
                  </a:cubicBezTo>
                  <a:cubicBezTo>
                    <a:pt x="45" y="28"/>
                    <a:pt x="46" y="28"/>
                    <a:pt x="46" y="28"/>
                  </a:cubicBezTo>
                  <a:cubicBezTo>
                    <a:pt x="47" y="28"/>
                    <a:pt x="50" y="27"/>
                    <a:pt x="53" y="27"/>
                  </a:cubicBezTo>
                  <a:cubicBezTo>
                    <a:pt x="55" y="27"/>
                    <a:pt x="57" y="27"/>
                    <a:pt x="58" y="28"/>
                  </a:cubicBezTo>
                  <a:cubicBezTo>
                    <a:pt x="59" y="28"/>
                    <a:pt x="59" y="28"/>
                    <a:pt x="59" y="28"/>
                  </a:cubicBezTo>
                  <a:cubicBezTo>
                    <a:pt x="59" y="28"/>
                    <a:pt x="60" y="28"/>
                    <a:pt x="60" y="28"/>
                  </a:cubicBezTo>
                  <a:cubicBezTo>
                    <a:pt x="60" y="28"/>
                    <a:pt x="61" y="28"/>
                    <a:pt x="61" y="28"/>
                  </a:cubicBezTo>
                  <a:cubicBezTo>
                    <a:pt x="61" y="28"/>
                    <a:pt x="61" y="28"/>
                    <a:pt x="61" y="28"/>
                  </a:cubicBezTo>
                  <a:cubicBezTo>
                    <a:pt x="61" y="27"/>
                    <a:pt x="61" y="26"/>
                    <a:pt x="61" y="26"/>
                  </a:cubicBezTo>
                  <a:cubicBezTo>
                    <a:pt x="58" y="26"/>
                    <a:pt x="57" y="21"/>
                    <a:pt x="57" y="19"/>
                  </a:cubicBezTo>
                  <a:cubicBezTo>
                    <a:pt x="57" y="16"/>
                    <a:pt x="58" y="16"/>
                    <a:pt x="58" y="16"/>
                  </a:cubicBezTo>
                  <a:cubicBezTo>
                    <a:pt x="59" y="16"/>
                    <a:pt x="60" y="14"/>
                    <a:pt x="61" y="12"/>
                  </a:cubicBezTo>
                  <a:cubicBezTo>
                    <a:pt x="63" y="10"/>
                    <a:pt x="65" y="7"/>
                    <a:pt x="67" y="6"/>
                  </a:cubicBezTo>
                  <a:cubicBezTo>
                    <a:pt x="68" y="6"/>
                    <a:pt x="68" y="6"/>
                    <a:pt x="68" y="5"/>
                  </a:cubicBezTo>
                  <a:cubicBezTo>
                    <a:pt x="68" y="5"/>
                    <a:pt x="68" y="5"/>
                    <a:pt x="67" y="5"/>
                  </a:cubicBezTo>
                  <a:cubicBezTo>
                    <a:pt x="67" y="5"/>
                    <a:pt x="67" y="5"/>
                    <a:pt x="6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0" name="Freeform 285">
              <a:extLst>
                <a:ext uri="{FF2B5EF4-FFF2-40B4-BE49-F238E27FC236}">
                  <a16:creationId xmlns:a16="http://schemas.microsoft.com/office/drawing/2014/main" id="{DB2D0D1C-B8D0-4604-B0F6-7FD43BA6F6DA}"/>
                </a:ext>
              </a:extLst>
            </p:cNvPr>
            <p:cNvSpPr>
              <a:spLocks/>
            </p:cNvSpPr>
            <p:nvPr/>
          </p:nvSpPr>
          <p:spPr bwMode="auto">
            <a:xfrm>
              <a:off x="4484705" y="5933738"/>
              <a:ext cx="2476" cy="4023"/>
            </a:xfrm>
            <a:custGeom>
              <a:avLst/>
              <a:gdLst>
                <a:gd name="T0" fmla="*/ 5 w 5"/>
                <a:gd name="T1" fmla="*/ 7 h 7"/>
                <a:gd name="T2" fmla="*/ 5 w 5"/>
                <a:gd name="T3" fmla="*/ 7 h 7"/>
                <a:gd name="T4" fmla="*/ 5 w 5"/>
                <a:gd name="T5" fmla="*/ 5 h 7"/>
                <a:gd name="T6" fmla="*/ 5 w 5"/>
                <a:gd name="T7" fmla="*/ 5 h 7"/>
                <a:gd name="T8" fmla="*/ 4 w 5"/>
                <a:gd name="T9" fmla="*/ 3 h 7"/>
                <a:gd name="T10" fmla="*/ 4 w 5"/>
                <a:gd name="T11" fmla="*/ 3 h 7"/>
                <a:gd name="T12" fmla="*/ 3 w 5"/>
                <a:gd name="T13" fmla="*/ 2 h 7"/>
                <a:gd name="T14" fmla="*/ 3 w 5"/>
                <a:gd name="T15" fmla="*/ 2 h 7"/>
                <a:gd name="T16" fmla="*/ 3 w 5"/>
                <a:gd name="T17" fmla="*/ 1 h 7"/>
                <a:gd name="T18" fmla="*/ 2 w 5"/>
                <a:gd name="T19" fmla="*/ 0 h 7"/>
                <a:gd name="T20" fmla="*/ 2 w 5"/>
                <a:gd name="T21" fmla="*/ 0 h 7"/>
                <a:gd name="T22" fmla="*/ 2 w 5"/>
                <a:gd name="T23" fmla="*/ 1 h 7"/>
                <a:gd name="T24" fmla="*/ 1 w 5"/>
                <a:gd name="T25" fmla="*/ 2 h 7"/>
                <a:gd name="T26" fmla="*/ 1 w 5"/>
                <a:gd name="T27" fmla="*/ 2 h 7"/>
                <a:gd name="T28" fmla="*/ 0 w 5"/>
                <a:gd name="T29" fmla="*/ 5 h 7"/>
                <a:gd name="T30" fmla="*/ 0 w 5"/>
                <a:gd name="T31" fmla="*/ 5 h 7"/>
                <a:gd name="T32" fmla="*/ 0 w 5"/>
                <a:gd name="T33" fmla="*/ 7 h 7"/>
                <a:gd name="T34" fmla="*/ 5 w 5"/>
                <a:gd name="T35" fmla="*/ 7 h 7"/>
                <a:gd name="T36" fmla="*/ 5 w 5"/>
                <a:gd name="T3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7">
                  <a:moveTo>
                    <a:pt x="5" y="7"/>
                  </a:moveTo>
                  <a:cubicBezTo>
                    <a:pt x="5" y="7"/>
                    <a:pt x="5" y="7"/>
                    <a:pt x="5" y="7"/>
                  </a:cubicBezTo>
                  <a:cubicBezTo>
                    <a:pt x="5" y="6"/>
                    <a:pt x="5" y="6"/>
                    <a:pt x="5" y="5"/>
                  </a:cubicBezTo>
                  <a:cubicBezTo>
                    <a:pt x="5" y="5"/>
                    <a:pt x="5" y="5"/>
                    <a:pt x="5" y="5"/>
                  </a:cubicBezTo>
                  <a:cubicBezTo>
                    <a:pt x="5" y="4"/>
                    <a:pt x="4" y="4"/>
                    <a:pt x="4" y="3"/>
                  </a:cubicBezTo>
                  <a:cubicBezTo>
                    <a:pt x="4" y="3"/>
                    <a:pt x="4" y="3"/>
                    <a:pt x="4" y="3"/>
                  </a:cubicBezTo>
                  <a:cubicBezTo>
                    <a:pt x="4" y="2"/>
                    <a:pt x="4" y="2"/>
                    <a:pt x="3" y="2"/>
                  </a:cubicBezTo>
                  <a:cubicBezTo>
                    <a:pt x="3" y="2"/>
                    <a:pt x="3" y="2"/>
                    <a:pt x="3" y="2"/>
                  </a:cubicBezTo>
                  <a:cubicBezTo>
                    <a:pt x="3" y="1"/>
                    <a:pt x="3" y="1"/>
                    <a:pt x="3" y="1"/>
                  </a:cubicBezTo>
                  <a:cubicBezTo>
                    <a:pt x="3" y="0"/>
                    <a:pt x="2" y="0"/>
                    <a:pt x="2" y="0"/>
                  </a:cubicBezTo>
                  <a:cubicBezTo>
                    <a:pt x="2" y="0"/>
                    <a:pt x="2" y="0"/>
                    <a:pt x="2" y="0"/>
                  </a:cubicBezTo>
                  <a:cubicBezTo>
                    <a:pt x="2" y="0"/>
                    <a:pt x="2" y="0"/>
                    <a:pt x="2" y="1"/>
                  </a:cubicBezTo>
                  <a:cubicBezTo>
                    <a:pt x="1" y="1"/>
                    <a:pt x="1" y="1"/>
                    <a:pt x="1" y="2"/>
                  </a:cubicBezTo>
                  <a:cubicBezTo>
                    <a:pt x="1" y="2"/>
                    <a:pt x="1" y="2"/>
                    <a:pt x="1" y="2"/>
                  </a:cubicBezTo>
                  <a:cubicBezTo>
                    <a:pt x="0" y="3"/>
                    <a:pt x="0" y="4"/>
                    <a:pt x="0" y="5"/>
                  </a:cubicBezTo>
                  <a:cubicBezTo>
                    <a:pt x="0" y="5"/>
                    <a:pt x="0" y="5"/>
                    <a:pt x="0" y="5"/>
                  </a:cubicBezTo>
                  <a:cubicBezTo>
                    <a:pt x="0" y="5"/>
                    <a:pt x="0" y="6"/>
                    <a:pt x="0" y="7"/>
                  </a:cubicBezTo>
                  <a:cubicBezTo>
                    <a:pt x="1" y="7"/>
                    <a:pt x="3" y="7"/>
                    <a:pt x="5" y="7"/>
                  </a:cubicBezTo>
                  <a:cubicBezTo>
                    <a:pt x="5" y="7"/>
                    <a:pt x="5" y="7"/>
                    <a:pt x="5" y="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1" name="Freeform 286">
              <a:extLst>
                <a:ext uri="{FF2B5EF4-FFF2-40B4-BE49-F238E27FC236}">
                  <a16:creationId xmlns:a16="http://schemas.microsoft.com/office/drawing/2014/main" id="{69B98BFD-95D2-4F01-A7D2-E61BAE7108FE}"/>
                </a:ext>
              </a:extLst>
            </p:cNvPr>
            <p:cNvSpPr>
              <a:spLocks/>
            </p:cNvSpPr>
            <p:nvPr/>
          </p:nvSpPr>
          <p:spPr bwMode="auto">
            <a:xfrm>
              <a:off x="4486252" y="5891587"/>
              <a:ext cx="50748" cy="64013"/>
            </a:xfrm>
            <a:custGeom>
              <a:avLst/>
              <a:gdLst>
                <a:gd name="T0" fmla="*/ 18 w 98"/>
                <a:gd name="T1" fmla="*/ 105 h 111"/>
                <a:gd name="T2" fmla="*/ 19 w 98"/>
                <a:gd name="T3" fmla="*/ 107 h 111"/>
                <a:gd name="T4" fmla="*/ 34 w 98"/>
                <a:gd name="T5" fmla="*/ 107 h 111"/>
                <a:gd name="T6" fmla="*/ 37 w 98"/>
                <a:gd name="T7" fmla="*/ 108 h 111"/>
                <a:gd name="T8" fmla="*/ 39 w 98"/>
                <a:gd name="T9" fmla="*/ 109 h 111"/>
                <a:gd name="T10" fmla="*/ 41 w 98"/>
                <a:gd name="T11" fmla="*/ 108 h 111"/>
                <a:gd name="T12" fmla="*/ 46 w 98"/>
                <a:gd name="T13" fmla="*/ 111 h 111"/>
                <a:gd name="T14" fmla="*/ 55 w 98"/>
                <a:gd name="T15" fmla="*/ 109 h 111"/>
                <a:gd name="T16" fmla="*/ 73 w 98"/>
                <a:gd name="T17" fmla="*/ 106 h 111"/>
                <a:gd name="T18" fmla="*/ 76 w 98"/>
                <a:gd name="T19" fmla="*/ 104 h 111"/>
                <a:gd name="T20" fmla="*/ 84 w 98"/>
                <a:gd name="T21" fmla="*/ 93 h 111"/>
                <a:gd name="T22" fmla="*/ 86 w 98"/>
                <a:gd name="T23" fmla="*/ 92 h 111"/>
                <a:gd name="T24" fmla="*/ 77 w 98"/>
                <a:gd name="T25" fmla="*/ 85 h 111"/>
                <a:gd name="T26" fmla="*/ 71 w 98"/>
                <a:gd name="T27" fmla="*/ 74 h 111"/>
                <a:gd name="T28" fmla="*/ 69 w 98"/>
                <a:gd name="T29" fmla="*/ 68 h 111"/>
                <a:gd name="T30" fmla="*/ 82 w 98"/>
                <a:gd name="T31" fmla="*/ 62 h 111"/>
                <a:gd name="T32" fmla="*/ 96 w 98"/>
                <a:gd name="T33" fmla="*/ 58 h 111"/>
                <a:gd name="T34" fmla="*/ 98 w 98"/>
                <a:gd name="T35" fmla="*/ 55 h 111"/>
                <a:gd name="T36" fmla="*/ 98 w 98"/>
                <a:gd name="T37" fmla="*/ 53 h 111"/>
                <a:gd name="T38" fmla="*/ 95 w 98"/>
                <a:gd name="T39" fmla="*/ 43 h 111"/>
                <a:gd name="T40" fmla="*/ 91 w 98"/>
                <a:gd name="T41" fmla="*/ 33 h 111"/>
                <a:gd name="T42" fmla="*/ 90 w 98"/>
                <a:gd name="T43" fmla="*/ 16 h 111"/>
                <a:gd name="T44" fmla="*/ 89 w 98"/>
                <a:gd name="T45" fmla="*/ 13 h 111"/>
                <a:gd name="T46" fmla="*/ 82 w 98"/>
                <a:gd name="T47" fmla="*/ 6 h 111"/>
                <a:gd name="T48" fmla="*/ 76 w 98"/>
                <a:gd name="T49" fmla="*/ 7 h 111"/>
                <a:gd name="T50" fmla="*/ 63 w 98"/>
                <a:gd name="T51" fmla="*/ 13 h 111"/>
                <a:gd name="T52" fmla="*/ 56 w 98"/>
                <a:gd name="T53" fmla="*/ 6 h 111"/>
                <a:gd name="T54" fmla="*/ 43 w 98"/>
                <a:gd name="T55" fmla="*/ 2 h 111"/>
                <a:gd name="T56" fmla="*/ 41 w 98"/>
                <a:gd name="T57" fmla="*/ 1 h 111"/>
                <a:gd name="T58" fmla="*/ 37 w 98"/>
                <a:gd name="T59" fmla="*/ 0 h 111"/>
                <a:gd name="T60" fmla="*/ 32 w 98"/>
                <a:gd name="T61" fmla="*/ 0 h 111"/>
                <a:gd name="T62" fmla="*/ 31 w 98"/>
                <a:gd name="T63" fmla="*/ 5 h 111"/>
                <a:gd name="T64" fmla="*/ 35 w 98"/>
                <a:gd name="T65" fmla="*/ 16 h 111"/>
                <a:gd name="T66" fmla="*/ 27 w 98"/>
                <a:gd name="T67" fmla="*/ 20 h 111"/>
                <a:gd name="T68" fmla="*/ 13 w 98"/>
                <a:gd name="T69" fmla="*/ 19 h 111"/>
                <a:gd name="T70" fmla="*/ 13 w 98"/>
                <a:gd name="T71" fmla="*/ 24 h 111"/>
                <a:gd name="T72" fmla="*/ 13 w 98"/>
                <a:gd name="T73" fmla="*/ 27 h 111"/>
                <a:gd name="T74" fmla="*/ 8 w 98"/>
                <a:gd name="T75" fmla="*/ 33 h 111"/>
                <a:gd name="T76" fmla="*/ 11 w 98"/>
                <a:gd name="T77" fmla="*/ 40 h 111"/>
                <a:gd name="T78" fmla="*/ 2 w 98"/>
                <a:gd name="T79" fmla="*/ 48 h 111"/>
                <a:gd name="T80" fmla="*/ 0 w 98"/>
                <a:gd name="T81" fmla="*/ 58 h 111"/>
                <a:gd name="T82" fmla="*/ 0 w 98"/>
                <a:gd name="T83" fmla="*/ 61 h 111"/>
                <a:gd name="T84" fmla="*/ 3 w 98"/>
                <a:gd name="T85" fmla="*/ 68 h 111"/>
                <a:gd name="T86" fmla="*/ 1 w 98"/>
                <a:gd name="T87" fmla="*/ 72 h 111"/>
                <a:gd name="T88" fmla="*/ 2 w 98"/>
                <a:gd name="T89" fmla="*/ 73 h 111"/>
                <a:gd name="T90" fmla="*/ 3 w 98"/>
                <a:gd name="T91" fmla="*/ 75 h 111"/>
                <a:gd name="T92" fmla="*/ 3 w 98"/>
                <a:gd name="T93" fmla="*/ 76 h 111"/>
                <a:gd name="T94" fmla="*/ 4 w 98"/>
                <a:gd name="T95" fmla="*/ 78 h 111"/>
                <a:gd name="T96" fmla="*/ 4 w 98"/>
                <a:gd name="T97" fmla="*/ 80 h 111"/>
                <a:gd name="T98" fmla="*/ 7 w 98"/>
                <a:gd name="T99" fmla="*/ 82 h 111"/>
                <a:gd name="T100" fmla="*/ 19 w 98"/>
                <a:gd name="T101" fmla="*/ 87 h 111"/>
                <a:gd name="T102" fmla="*/ 22 w 98"/>
                <a:gd name="T103" fmla="*/ 9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11">
                  <a:moveTo>
                    <a:pt x="18" y="101"/>
                  </a:moveTo>
                  <a:cubicBezTo>
                    <a:pt x="18" y="102"/>
                    <a:pt x="18" y="102"/>
                    <a:pt x="18" y="102"/>
                  </a:cubicBezTo>
                  <a:cubicBezTo>
                    <a:pt x="18" y="103"/>
                    <a:pt x="18" y="104"/>
                    <a:pt x="18" y="105"/>
                  </a:cubicBezTo>
                  <a:cubicBezTo>
                    <a:pt x="17" y="106"/>
                    <a:pt x="17" y="106"/>
                    <a:pt x="17" y="107"/>
                  </a:cubicBezTo>
                  <a:cubicBezTo>
                    <a:pt x="18" y="107"/>
                    <a:pt x="18" y="107"/>
                    <a:pt x="18" y="107"/>
                  </a:cubicBezTo>
                  <a:cubicBezTo>
                    <a:pt x="18" y="107"/>
                    <a:pt x="19" y="107"/>
                    <a:pt x="19" y="107"/>
                  </a:cubicBezTo>
                  <a:cubicBezTo>
                    <a:pt x="20" y="107"/>
                    <a:pt x="20" y="107"/>
                    <a:pt x="21" y="107"/>
                  </a:cubicBezTo>
                  <a:cubicBezTo>
                    <a:pt x="24" y="107"/>
                    <a:pt x="25" y="107"/>
                    <a:pt x="25" y="107"/>
                  </a:cubicBezTo>
                  <a:cubicBezTo>
                    <a:pt x="28" y="105"/>
                    <a:pt x="30" y="105"/>
                    <a:pt x="34" y="107"/>
                  </a:cubicBezTo>
                  <a:cubicBezTo>
                    <a:pt x="34" y="107"/>
                    <a:pt x="35" y="107"/>
                    <a:pt x="35" y="107"/>
                  </a:cubicBezTo>
                  <a:cubicBezTo>
                    <a:pt x="35" y="107"/>
                    <a:pt x="36" y="107"/>
                    <a:pt x="36" y="107"/>
                  </a:cubicBezTo>
                  <a:cubicBezTo>
                    <a:pt x="36" y="108"/>
                    <a:pt x="37" y="108"/>
                    <a:pt x="37" y="108"/>
                  </a:cubicBezTo>
                  <a:cubicBezTo>
                    <a:pt x="37" y="108"/>
                    <a:pt x="37" y="108"/>
                    <a:pt x="37" y="108"/>
                  </a:cubicBezTo>
                  <a:cubicBezTo>
                    <a:pt x="38" y="108"/>
                    <a:pt x="38" y="108"/>
                    <a:pt x="39" y="109"/>
                  </a:cubicBezTo>
                  <a:cubicBezTo>
                    <a:pt x="39" y="109"/>
                    <a:pt x="39" y="109"/>
                    <a:pt x="39" y="109"/>
                  </a:cubicBezTo>
                  <a:cubicBezTo>
                    <a:pt x="39" y="109"/>
                    <a:pt x="39" y="109"/>
                    <a:pt x="39" y="109"/>
                  </a:cubicBezTo>
                  <a:cubicBezTo>
                    <a:pt x="39" y="109"/>
                    <a:pt x="40" y="109"/>
                    <a:pt x="40" y="108"/>
                  </a:cubicBezTo>
                  <a:cubicBezTo>
                    <a:pt x="40" y="108"/>
                    <a:pt x="41" y="108"/>
                    <a:pt x="41" y="108"/>
                  </a:cubicBezTo>
                  <a:cubicBezTo>
                    <a:pt x="41" y="108"/>
                    <a:pt x="41" y="108"/>
                    <a:pt x="41" y="108"/>
                  </a:cubicBezTo>
                  <a:cubicBezTo>
                    <a:pt x="42" y="108"/>
                    <a:pt x="43" y="109"/>
                    <a:pt x="45" y="110"/>
                  </a:cubicBezTo>
                  <a:cubicBezTo>
                    <a:pt x="45" y="110"/>
                    <a:pt x="46" y="111"/>
                    <a:pt x="46" y="111"/>
                  </a:cubicBezTo>
                  <a:cubicBezTo>
                    <a:pt x="46" y="111"/>
                    <a:pt x="46" y="111"/>
                    <a:pt x="47" y="110"/>
                  </a:cubicBezTo>
                  <a:cubicBezTo>
                    <a:pt x="48" y="109"/>
                    <a:pt x="49" y="108"/>
                    <a:pt x="51" y="108"/>
                  </a:cubicBezTo>
                  <a:cubicBezTo>
                    <a:pt x="52" y="108"/>
                    <a:pt x="54" y="108"/>
                    <a:pt x="55" y="109"/>
                  </a:cubicBezTo>
                  <a:cubicBezTo>
                    <a:pt x="57" y="110"/>
                    <a:pt x="59" y="110"/>
                    <a:pt x="60" y="109"/>
                  </a:cubicBezTo>
                  <a:cubicBezTo>
                    <a:pt x="62" y="107"/>
                    <a:pt x="67" y="106"/>
                    <a:pt x="70" y="106"/>
                  </a:cubicBezTo>
                  <a:cubicBezTo>
                    <a:pt x="71" y="106"/>
                    <a:pt x="72" y="106"/>
                    <a:pt x="73" y="106"/>
                  </a:cubicBezTo>
                  <a:cubicBezTo>
                    <a:pt x="73" y="107"/>
                    <a:pt x="75" y="107"/>
                    <a:pt x="75" y="107"/>
                  </a:cubicBezTo>
                  <a:cubicBezTo>
                    <a:pt x="76" y="107"/>
                    <a:pt x="76" y="107"/>
                    <a:pt x="76" y="107"/>
                  </a:cubicBezTo>
                  <a:cubicBezTo>
                    <a:pt x="76" y="107"/>
                    <a:pt x="76" y="106"/>
                    <a:pt x="76" y="104"/>
                  </a:cubicBezTo>
                  <a:cubicBezTo>
                    <a:pt x="74" y="99"/>
                    <a:pt x="77" y="98"/>
                    <a:pt x="79" y="97"/>
                  </a:cubicBezTo>
                  <a:cubicBezTo>
                    <a:pt x="80" y="97"/>
                    <a:pt x="80" y="97"/>
                    <a:pt x="80" y="97"/>
                  </a:cubicBezTo>
                  <a:cubicBezTo>
                    <a:pt x="81" y="95"/>
                    <a:pt x="83" y="94"/>
                    <a:pt x="84" y="93"/>
                  </a:cubicBezTo>
                  <a:cubicBezTo>
                    <a:pt x="85" y="93"/>
                    <a:pt x="86" y="92"/>
                    <a:pt x="86" y="92"/>
                  </a:cubicBezTo>
                  <a:cubicBezTo>
                    <a:pt x="86" y="92"/>
                    <a:pt x="86" y="92"/>
                    <a:pt x="86" y="92"/>
                  </a:cubicBezTo>
                  <a:cubicBezTo>
                    <a:pt x="86" y="92"/>
                    <a:pt x="86" y="92"/>
                    <a:pt x="86" y="92"/>
                  </a:cubicBezTo>
                  <a:cubicBezTo>
                    <a:pt x="86" y="91"/>
                    <a:pt x="85" y="91"/>
                    <a:pt x="85" y="91"/>
                  </a:cubicBezTo>
                  <a:cubicBezTo>
                    <a:pt x="85" y="91"/>
                    <a:pt x="85" y="91"/>
                    <a:pt x="85" y="91"/>
                  </a:cubicBezTo>
                  <a:cubicBezTo>
                    <a:pt x="83" y="89"/>
                    <a:pt x="79" y="87"/>
                    <a:pt x="77" y="85"/>
                  </a:cubicBezTo>
                  <a:cubicBezTo>
                    <a:pt x="76" y="85"/>
                    <a:pt x="76" y="84"/>
                    <a:pt x="75" y="84"/>
                  </a:cubicBezTo>
                  <a:cubicBezTo>
                    <a:pt x="73" y="83"/>
                    <a:pt x="73" y="80"/>
                    <a:pt x="72" y="77"/>
                  </a:cubicBezTo>
                  <a:cubicBezTo>
                    <a:pt x="72" y="76"/>
                    <a:pt x="72" y="75"/>
                    <a:pt x="71" y="74"/>
                  </a:cubicBezTo>
                  <a:cubicBezTo>
                    <a:pt x="71" y="74"/>
                    <a:pt x="71" y="73"/>
                    <a:pt x="70" y="73"/>
                  </a:cubicBezTo>
                  <a:cubicBezTo>
                    <a:pt x="70" y="72"/>
                    <a:pt x="69" y="70"/>
                    <a:pt x="69" y="69"/>
                  </a:cubicBezTo>
                  <a:cubicBezTo>
                    <a:pt x="69" y="69"/>
                    <a:pt x="69" y="69"/>
                    <a:pt x="69" y="68"/>
                  </a:cubicBezTo>
                  <a:cubicBezTo>
                    <a:pt x="69" y="67"/>
                    <a:pt x="70" y="67"/>
                    <a:pt x="71" y="67"/>
                  </a:cubicBezTo>
                  <a:cubicBezTo>
                    <a:pt x="71" y="67"/>
                    <a:pt x="71" y="67"/>
                    <a:pt x="71" y="67"/>
                  </a:cubicBezTo>
                  <a:cubicBezTo>
                    <a:pt x="75" y="66"/>
                    <a:pt x="80" y="65"/>
                    <a:pt x="82" y="62"/>
                  </a:cubicBezTo>
                  <a:cubicBezTo>
                    <a:pt x="84" y="61"/>
                    <a:pt x="86" y="60"/>
                    <a:pt x="88" y="59"/>
                  </a:cubicBezTo>
                  <a:cubicBezTo>
                    <a:pt x="90" y="59"/>
                    <a:pt x="91" y="59"/>
                    <a:pt x="92" y="58"/>
                  </a:cubicBezTo>
                  <a:cubicBezTo>
                    <a:pt x="93" y="57"/>
                    <a:pt x="94" y="57"/>
                    <a:pt x="96" y="58"/>
                  </a:cubicBezTo>
                  <a:cubicBezTo>
                    <a:pt x="96" y="58"/>
                    <a:pt x="97" y="58"/>
                    <a:pt x="97" y="58"/>
                  </a:cubicBezTo>
                  <a:cubicBezTo>
                    <a:pt x="98" y="57"/>
                    <a:pt x="98" y="57"/>
                    <a:pt x="98" y="56"/>
                  </a:cubicBezTo>
                  <a:cubicBezTo>
                    <a:pt x="98" y="56"/>
                    <a:pt x="98" y="56"/>
                    <a:pt x="98" y="55"/>
                  </a:cubicBezTo>
                  <a:cubicBezTo>
                    <a:pt x="98" y="55"/>
                    <a:pt x="98" y="55"/>
                    <a:pt x="98" y="54"/>
                  </a:cubicBezTo>
                  <a:cubicBezTo>
                    <a:pt x="98" y="54"/>
                    <a:pt x="98" y="54"/>
                    <a:pt x="98" y="54"/>
                  </a:cubicBezTo>
                  <a:cubicBezTo>
                    <a:pt x="98" y="54"/>
                    <a:pt x="98" y="53"/>
                    <a:pt x="98" y="53"/>
                  </a:cubicBezTo>
                  <a:cubicBezTo>
                    <a:pt x="98" y="53"/>
                    <a:pt x="98" y="53"/>
                    <a:pt x="98" y="53"/>
                  </a:cubicBezTo>
                  <a:cubicBezTo>
                    <a:pt x="96" y="51"/>
                    <a:pt x="96" y="49"/>
                    <a:pt x="95" y="46"/>
                  </a:cubicBezTo>
                  <a:cubicBezTo>
                    <a:pt x="95" y="46"/>
                    <a:pt x="95" y="44"/>
                    <a:pt x="95" y="43"/>
                  </a:cubicBezTo>
                  <a:cubicBezTo>
                    <a:pt x="95" y="41"/>
                    <a:pt x="94" y="40"/>
                    <a:pt x="94" y="40"/>
                  </a:cubicBezTo>
                  <a:cubicBezTo>
                    <a:pt x="94" y="39"/>
                    <a:pt x="93" y="38"/>
                    <a:pt x="93" y="37"/>
                  </a:cubicBezTo>
                  <a:cubicBezTo>
                    <a:pt x="93" y="36"/>
                    <a:pt x="93" y="34"/>
                    <a:pt x="91" y="33"/>
                  </a:cubicBezTo>
                  <a:cubicBezTo>
                    <a:pt x="90" y="32"/>
                    <a:pt x="89" y="32"/>
                    <a:pt x="89" y="30"/>
                  </a:cubicBezTo>
                  <a:cubicBezTo>
                    <a:pt x="89" y="29"/>
                    <a:pt x="89" y="28"/>
                    <a:pt x="90" y="27"/>
                  </a:cubicBezTo>
                  <a:cubicBezTo>
                    <a:pt x="92" y="24"/>
                    <a:pt x="91" y="18"/>
                    <a:pt x="90" y="16"/>
                  </a:cubicBezTo>
                  <a:cubicBezTo>
                    <a:pt x="90" y="16"/>
                    <a:pt x="90" y="15"/>
                    <a:pt x="90" y="15"/>
                  </a:cubicBezTo>
                  <a:cubicBezTo>
                    <a:pt x="90" y="15"/>
                    <a:pt x="90" y="15"/>
                    <a:pt x="90" y="15"/>
                  </a:cubicBezTo>
                  <a:cubicBezTo>
                    <a:pt x="90" y="14"/>
                    <a:pt x="89" y="14"/>
                    <a:pt x="89" y="13"/>
                  </a:cubicBezTo>
                  <a:cubicBezTo>
                    <a:pt x="89" y="11"/>
                    <a:pt x="88" y="10"/>
                    <a:pt x="84" y="10"/>
                  </a:cubicBezTo>
                  <a:cubicBezTo>
                    <a:pt x="83" y="10"/>
                    <a:pt x="82" y="10"/>
                    <a:pt x="81" y="9"/>
                  </a:cubicBezTo>
                  <a:cubicBezTo>
                    <a:pt x="81" y="8"/>
                    <a:pt x="82" y="7"/>
                    <a:pt x="82" y="6"/>
                  </a:cubicBezTo>
                  <a:cubicBezTo>
                    <a:pt x="83" y="5"/>
                    <a:pt x="84" y="4"/>
                    <a:pt x="84" y="3"/>
                  </a:cubicBezTo>
                  <a:cubicBezTo>
                    <a:pt x="83" y="3"/>
                    <a:pt x="82" y="4"/>
                    <a:pt x="81" y="4"/>
                  </a:cubicBezTo>
                  <a:cubicBezTo>
                    <a:pt x="80" y="5"/>
                    <a:pt x="78" y="7"/>
                    <a:pt x="76" y="7"/>
                  </a:cubicBezTo>
                  <a:cubicBezTo>
                    <a:pt x="75" y="7"/>
                    <a:pt x="75" y="6"/>
                    <a:pt x="74" y="6"/>
                  </a:cubicBezTo>
                  <a:cubicBezTo>
                    <a:pt x="72" y="5"/>
                    <a:pt x="68" y="9"/>
                    <a:pt x="65" y="11"/>
                  </a:cubicBezTo>
                  <a:cubicBezTo>
                    <a:pt x="64" y="12"/>
                    <a:pt x="63" y="13"/>
                    <a:pt x="63" y="13"/>
                  </a:cubicBezTo>
                  <a:cubicBezTo>
                    <a:pt x="60" y="15"/>
                    <a:pt x="56" y="15"/>
                    <a:pt x="55" y="12"/>
                  </a:cubicBezTo>
                  <a:cubicBezTo>
                    <a:pt x="54" y="11"/>
                    <a:pt x="54" y="9"/>
                    <a:pt x="55" y="8"/>
                  </a:cubicBezTo>
                  <a:cubicBezTo>
                    <a:pt x="56" y="7"/>
                    <a:pt x="56" y="7"/>
                    <a:pt x="56" y="6"/>
                  </a:cubicBezTo>
                  <a:cubicBezTo>
                    <a:pt x="55" y="6"/>
                    <a:pt x="54" y="7"/>
                    <a:pt x="52" y="7"/>
                  </a:cubicBezTo>
                  <a:cubicBezTo>
                    <a:pt x="49" y="8"/>
                    <a:pt x="46" y="8"/>
                    <a:pt x="44" y="6"/>
                  </a:cubicBezTo>
                  <a:cubicBezTo>
                    <a:pt x="43" y="5"/>
                    <a:pt x="43" y="4"/>
                    <a:pt x="43" y="2"/>
                  </a:cubicBezTo>
                  <a:cubicBezTo>
                    <a:pt x="43" y="2"/>
                    <a:pt x="43" y="1"/>
                    <a:pt x="43" y="1"/>
                  </a:cubicBezTo>
                  <a:cubicBezTo>
                    <a:pt x="42" y="1"/>
                    <a:pt x="42" y="1"/>
                    <a:pt x="42" y="1"/>
                  </a:cubicBezTo>
                  <a:cubicBezTo>
                    <a:pt x="42" y="1"/>
                    <a:pt x="42" y="1"/>
                    <a:pt x="41" y="1"/>
                  </a:cubicBezTo>
                  <a:cubicBezTo>
                    <a:pt x="40" y="1"/>
                    <a:pt x="39" y="1"/>
                    <a:pt x="39" y="1"/>
                  </a:cubicBezTo>
                  <a:cubicBezTo>
                    <a:pt x="38" y="1"/>
                    <a:pt x="38" y="1"/>
                    <a:pt x="37" y="0"/>
                  </a:cubicBezTo>
                  <a:cubicBezTo>
                    <a:pt x="37" y="0"/>
                    <a:pt x="37" y="0"/>
                    <a:pt x="37" y="0"/>
                  </a:cubicBezTo>
                  <a:cubicBezTo>
                    <a:pt x="36" y="0"/>
                    <a:pt x="36" y="0"/>
                    <a:pt x="35" y="0"/>
                  </a:cubicBezTo>
                  <a:cubicBezTo>
                    <a:pt x="35" y="0"/>
                    <a:pt x="35" y="0"/>
                    <a:pt x="34" y="0"/>
                  </a:cubicBezTo>
                  <a:cubicBezTo>
                    <a:pt x="34" y="0"/>
                    <a:pt x="33" y="0"/>
                    <a:pt x="32" y="0"/>
                  </a:cubicBezTo>
                  <a:cubicBezTo>
                    <a:pt x="32" y="0"/>
                    <a:pt x="32" y="0"/>
                    <a:pt x="31" y="0"/>
                  </a:cubicBezTo>
                  <a:cubicBezTo>
                    <a:pt x="31" y="0"/>
                    <a:pt x="31" y="0"/>
                    <a:pt x="31" y="0"/>
                  </a:cubicBezTo>
                  <a:cubicBezTo>
                    <a:pt x="32" y="2"/>
                    <a:pt x="32" y="3"/>
                    <a:pt x="31" y="5"/>
                  </a:cubicBezTo>
                  <a:cubicBezTo>
                    <a:pt x="31" y="6"/>
                    <a:pt x="31" y="8"/>
                    <a:pt x="33" y="11"/>
                  </a:cubicBezTo>
                  <a:cubicBezTo>
                    <a:pt x="34" y="12"/>
                    <a:pt x="34" y="13"/>
                    <a:pt x="34" y="13"/>
                  </a:cubicBezTo>
                  <a:cubicBezTo>
                    <a:pt x="35" y="15"/>
                    <a:pt x="35" y="15"/>
                    <a:pt x="35" y="16"/>
                  </a:cubicBezTo>
                  <a:cubicBezTo>
                    <a:pt x="34" y="17"/>
                    <a:pt x="33" y="18"/>
                    <a:pt x="32" y="18"/>
                  </a:cubicBezTo>
                  <a:cubicBezTo>
                    <a:pt x="31" y="18"/>
                    <a:pt x="30" y="18"/>
                    <a:pt x="30" y="18"/>
                  </a:cubicBezTo>
                  <a:cubicBezTo>
                    <a:pt x="30" y="19"/>
                    <a:pt x="29" y="20"/>
                    <a:pt x="27" y="20"/>
                  </a:cubicBezTo>
                  <a:cubicBezTo>
                    <a:pt x="25" y="20"/>
                    <a:pt x="22" y="19"/>
                    <a:pt x="20" y="18"/>
                  </a:cubicBezTo>
                  <a:cubicBezTo>
                    <a:pt x="20" y="18"/>
                    <a:pt x="19" y="18"/>
                    <a:pt x="17" y="18"/>
                  </a:cubicBezTo>
                  <a:cubicBezTo>
                    <a:pt x="15" y="18"/>
                    <a:pt x="13" y="18"/>
                    <a:pt x="13" y="19"/>
                  </a:cubicBezTo>
                  <a:cubicBezTo>
                    <a:pt x="13" y="19"/>
                    <a:pt x="13" y="20"/>
                    <a:pt x="13" y="21"/>
                  </a:cubicBezTo>
                  <a:cubicBezTo>
                    <a:pt x="13" y="21"/>
                    <a:pt x="13" y="22"/>
                    <a:pt x="13" y="22"/>
                  </a:cubicBezTo>
                  <a:cubicBezTo>
                    <a:pt x="13" y="23"/>
                    <a:pt x="13" y="23"/>
                    <a:pt x="13" y="24"/>
                  </a:cubicBezTo>
                  <a:cubicBezTo>
                    <a:pt x="13" y="24"/>
                    <a:pt x="13" y="25"/>
                    <a:pt x="13" y="25"/>
                  </a:cubicBezTo>
                  <a:cubicBezTo>
                    <a:pt x="13" y="25"/>
                    <a:pt x="13" y="26"/>
                    <a:pt x="13" y="26"/>
                  </a:cubicBezTo>
                  <a:cubicBezTo>
                    <a:pt x="13" y="26"/>
                    <a:pt x="13" y="27"/>
                    <a:pt x="13" y="27"/>
                  </a:cubicBezTo>
                  <a:cubicBezTo>
                    <a:pt x="13" y="27"/>
                    <a:pt x="13" y="28"/>
                    <a:pt x="13" y="28"/>
                  </a:cubicBezTo>
                  <a:cubicBezTo>
                    <a:pt x="13" y="28"/>
                    <a:pt x="13" y="29"/>
                    <a:pt x="13" y="29"/>
                  </a:cubicBezTo>
                  <a:cubicBezTo>
                    <a:pt x="11" y="32"/>
                    <a:pt x="9" y="33"/>
                    <a:pt x="8" y="33"/>
                  </a:cubicBezTo>
                  <a:cubicBezTo>
                    <a:pt x="8" y="34"/>
                    <a:pt x="8" y="34"/>
                    <a:pt x="7" y="34"/>
                  </a:cubicBezTo>
                  <a:cubicBezTo>
                    <a:pt x="8" y="34"/>
                    <a:pt x="8" y="34"/>
                    <a:pt x="8" y="34"/>
                  </a:cubicBezTo>
                  <a:cubicBezTo>
                    <a:pt x="10" y="36"/>
                    <a:pt x="12" y="38"/>
                    <a:pt x="11" y="40"/>
                  </a:cubicBezTo>
                  <a:cubicBezTo>
                    <a:pt x="10" y="41"/>
                    <a:pt x="10" y="42"/>
                    <a:pt x="9" y="42"/>
                  </a:cubicBezTo>
                  <a:cubicBezTo>
                    <a:pt x="9" y="42"/>
                    <a:pt x="9" y="42"/>
                    <a:pt x="9" y="44"/>
                  </a:cubicBezTo>
                  <a:cubicBezTo>
                    <a:pt x="9" y="47"/>
                    <a:pt x="4" y="48"/>
                    <a:pt x="2" y="48"/>
                  </a:cubicBezTo>
                  <a:cubicBezTo>
                    <a:pt x="2" y="48"/>
                    <a:pt x="2" y="48"/>
                    <a:pt x="2" y="48"/>
                  </a:cubicBezTo>
                  <a:cubicBezTo>
                    <a:pt x="2" y="49"/>
                    <a:pt x="2" y="51"/>
                    <a:pt x="2" y="52"/>
                  </a:cubicBezTo>
                  <a:cubicBezTo>
                    <a:pt x="1" y="54"/>
                    <a:pt x="1" y="56"/>
                    <a:pt x="0" y="58"/>
                  </a:cubicBezTo>
                  <a:cubicBezTo>
                    <a:pt x="0" y="59"/>
                    <a:pt x="0" y="60"/>
                    <a:pt x="0" y="60"/>
                  </a:cubicBezTo>
                  <a:cubicBezTo>
                    <a:pt x="0" y="60"/>
                    <a:pt x="0" y="60"/>
                    <a:pt x="0" y="60"/>
                  </a:cubicBezTo>
                  <a:cubicBezTo>
                    <a:pt x="0" y="61"/>
                    <a:pt x="0" y="61"/>
                    <a:pt x="0" y="61"/>
                  </a:cubicBezTo>
                  <a:cubicBezTo>
                    <a:pt x="0" y="61"/>
                    <a:pt x="0" y="61"/>
                    <a:pt x="0" y="61"/>
                  </a:cubicBezTo>
                  <a:cubicBezTo>
                    <a:pt x="0" y="62"/>
                    <a:pt x="1" y="63"/>
                    <a:pt x="2" y="64"/>
                  </a:cubicBezTo>
                  <a:cubicBezTo>
                    <a:pt x="3" y="65"/>
                    <a:pt x="3" y="67"/>
                    <a:pt x="3" y="68"/>
                  </a:cubicBezTo>
                  <a:cubicBezTo>
                    <a:pt x="3" y="69"/>
                    <a:pt x="2" y="70"/>
                    <a:pt x="2" y="71"/>
                  </a:cubicBezTo>
                  <a:cubicBezTo>
                    <a:pt x="1" y="71"/>
                    <a:pt x="1" y="71"/>
                    <a:pt x="1" y="71"/>
                  </a:cubicBezTo>
                  <a:cubicBezTo>
                    <a:pt x="1" y="71"/>
                    <a:pt x="1" y="72"/>
                    <a:pt x="1" y="72"/>
                  </a:cubicBezTo>
                  <a:cubicBezTo>
                    <a:pt x="1" y="72"/>
                    <a:pt x="1" y="72"/>
                    <a:pt x="1" y="73"/>
                  </a:cubicBezTo>
                  <a:cubicBezTo>
                    <a:pt x="1" y="73"/>
                    <a:pt x="2" y="73"/>
                    <a:pt x="2" y="73"/>
                  </a:cubicBezTo>
                  <a:cubicBezTo>
                    <a:pt x="2" y="73"/>
                    <a:pt x="2" y="73"/>
                    <a:pt x="2" y="73"/>
                  </a:cubicBezTo>
                  <a:cubicBezTo>
                    <a:pt x="2" y="73"/>
                    <a:pt x="2" y="74"/>
                    <a:pt x="2" y="74"/>
                  </a:cubicBezTo>
                  <a:cubicBezTo>
                    <a:pt x="2" y="74"/>
                    <a:pt x="2" y="74"/>
                    <a:pt x="2" y="74"/>
                  </a:cubicBezTo>
                  <a:cubicBezTo>
                    <a:pt x="2" y="74"/>
                    <a:pt x="3" y="74"/>
                    <a:pt x="3" y="75"/>
                  </a:cubicBezTo>
                  <a:cubicBezTo>
                    <a:pt x="3" y="75"/>
                    <a:pt x="3" y="75"/>
                    <a:pt x="3" y="75"/>
                  </a:cubicBezTo>
                  <a:cubicBezTo>
                    <a:pt x="3" y="75"/>
                    <a:pt x="3" y="75"/>
                    <a:pt x="3" y="75"/>
                  </a:cubicBezTo>
                  <a:cubicBezTo>
                    <a:pt x="3" y="76"/>
                    <a:pt x="3" y="76"/>
                    <a:pt x="3" y="76"/>
                  </a:cubicBezTo>
                  <a:cubicBezTo>
                    <a:pt x="3" y="76"/>
                    <a:pt x="3" y="76"/>
                    <a:pt x="4" y="77"/>
                  </a:cubicBezTo>
                  <a:cubicBezTo>
                    <a:pt x="4" y="77"/>
                    <a:pt x="4" y="77"/>
                    <a:pt x="4" y="77"/>
                  </a:cubicBezTo>
                  <a:cubicBezTo>
                    <a:pt x="4" y="77"/>
                    <a:pt x="4" y="78"/>
                    <a:pt x="4" y="78"/>
                  </a:cubicBezTo>
                  <a:cubicBezTo>
                    <a:pt x="4" y="78"/>
                    <a:pt x="4" y="78"/>
                    <a:pt x="4" y="79"/>
                  </a:cubicBezTo>
                  <a:cubicBezTo>
                    <a:pt x="4" y="79"/>
                    <a:pt x="4" y="79"/>
                    <a:pt x="4" y="79"/>
                  </a:cubicBezTo>
                  <a:cubicBezTo>
                    <a:pt x="4" y="80"/>
                    <a:pt x="4" y="80"/>
                    <a:pt x="4" y="80"/>
                  </a:cubicBezTo>
                  <a:cubicBezTo>
                    <a:pt x="4" y="80"/>
                    <a:pt x="4" y="81"/>
                    <a:pt x="4" y="81"/>
                  </a:cubicBezTo>
                  <a:cubicBezTo>
                    <a:pt x="5" y="81"/>
                    <a:pt x="5" y="81"/>
                    <a:pt x="6" y="81"/>
                  </a:cubicBezTo>
                  <a:cubicBezTo>
                    <a:pt x="6" y="82"/>
                    <a:pt x="7" y="82"/>
                    <a:pt x="7" y="82"/>
                  </a:cubicBezTo>
                  <a:cubicBezTo>
                    <a:pt x="8" y="84"/>
                    <a:pt x="11" y="85"/>
                    <a:pt x="13" y="85"/>
                  </a:cubicBezTo>
                  <a:cubicBezTo>
                    <a:pt x="15" y="85"/>
                    <a:pt x="17" y="86"/>
                    <a:pt x="18" y="87"/>
                  </a:cubicBezTo>
                  <a:cubicBezTo>
                    <a:pt x="18" y="87"/>
                    <a:pt x="19" y="87"/>
                    <a:pt x="19" y="87"/>
                  </a:cubicBezTo>
                  <a:cubicBezTo>
                    <a:pt x="19" y="87"/>
                    <a:pt x="19" y="87"/>
                    <a:pt x="20" y="87"/>
                  </a:cubicBezTo>
                  <a:cubicBezTo>
                    <a:pt x="21" y="87"/>
                    <a:pt x="23" y="88"/>
                    <a:pt x="24" y="89"/>
                  </a:cubicBezTo>
                  <a:cubicBezTo>
                    <a:pt x="24" y="90"/>
                    <a:pt x="24" y="91"/>
                    <a:pt x="22" y="93"/>
                  </a:cubicBezTo>
                  <a:cubicBezTo>
                    <a:pt x="19" y="95"/>
                    <a:pt x="19" y="98"/>
                    <a:pt x="18"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2" name="Freeform 287">
              <a:extLst>
                <a:ext uri="{FF2B5EF4-FFF2-40B4-BE49-F238E27FC236}">
                  <a16:creationId xmlns:a16="http://schemas.microsoft.com/office/drawing/2014/main" id="{5EC451DE-7D8F-4B8E-A9CF-B3E6843FEEB8}"/>
                </a:ext>
              </a:extLst>
            </p:cNvPr>
            <p:cNvSpPr>
              <a:spLocks/>
            </p:cNvSpPr>
            <p:nvPr/>
          </p:nvSpPr>
          <p:spPr bwMode="auto">
            <a:xfrm>
              <a:off x="4516732" y="5746246"/>
              <a:ext cx="71481" cy="139570"/>
            </a:xfrm>
            <a:custGeom>
              <a:avLst/>
              <a:gdLst>
                <a:gd name="T0" fmla="*/ 2 w 138"/>
                <a:gd name="T1" fmla="*/ 186 h 242"/>
                <a:gd name="T2" fmla="*/ 0 w 138"/>
                <a:gd name="T3" fmla="*/ 185 h 242"/>
                <a:gd name="T4" fmla="*/ 4 w 138"/>
                <a:gd name="T5" fmla="*/ 196 h 242"/>
                <a:gd name="T6" fmla="*/ 11 w 138"/>
                <a:gd name="T7" fmla="*/ 213 h 242"/>
                <a:gd name="T8" fmla="*/ 18 w 138"/>
                <a:gd name="T9" fmla="*/ 230 h 242"/>
                <a:gd name="T10" fmla="*/ 20 w 138"/>
                <a:gd name="T11" fmla="*/ 241 h 242"/>
                <a:gd name="T12" fmla="*/ 28 w 138"/>
                <a:gd name="T13" fmla="*/ 241 h 242"/>
                <a:gd name="T14" fmla="*/ 31 w 138"/>
                <a:gd name="T15" fmla="*/ 235 h 242"/>
                <a:gd name="T16" fmla="*/ 40 w 138"/>
                <a:gd name="T17" fmla="*/ 228 h 242"/>
                <a:gd name="T18" fmla="*/ 50 w 138"/>
                <a:gd name="T19" fmla="*/ 225 h 242"/>
                <a:gd name="T20" fmla="*/ 56 w 138"/>
                <a:gd name="T21" fmla="*/ 226 h 242"/>
                <a:gd name="T22" fmla="*/ 59 w 138"/>
                <a:gd name="T23" fmla="*/ 218 h 242"/>
                <a:gd name="T24" fmla="*/ 57 w 138"/>
                <a:gd name="T25" fmla="*/ 209 h 242"/>
                <a:gd name="T26" fmla="*/ 66 w 138"/>
                <a:gd name="T27" fmla="*/ 185 h 242"/>
                <a:gd name="T28" fmla="*/ 79 w 138"/>
                <a:gd name="T29" fmla="*/ 171 h 242"/>
                <a:gd name="T30" fmla="*/ 67 w 138"/>
                <a:gd name="T31" fmla="*/ 156 h 242"/>
                <a:gd name="T32" fmla="*/ 62 w 138"/>
                <a:gd name="T33" fmla="*/ 141 h 242"/>
                <a:gd name="T34" fmla="*/ 66 w 138"/>
                <a:gd name="T35" fmla="*/ 129 h 242"/>
                <a:gd name="T36" fmla="*/ 75 w 138"/>
                <a:gd name="T37" fmla="*/ 115 h 242"/>
                <a:gd name="T38" fmla="*/ 87 w 138"/>
                <a:gd name="T39" fmla="*/ 104 h 242"/>
                <a:gd name="T40" fmla="*/ 109 w 138"/>
                <a:gd name="T41" fmla="*/ 84 h 242"/>
                <a:gd name="T42" fmla="*/ 114 w 138"/>
                <a:gd name="T43" fmla="*/ 67 h 242"/>
                <a:gd name="T44" fmla="*/ 125 w 138"/>
                <a:gd name="T45" fmla="*/ 60 h 242"/>
                <a:gd name="T46" fmla="*/ 138 w 138"/>
                <a:gd name="T47" fmla="*/ 60 h 242"/>
                <a:gd name="T48" fmla="*/ 138 w 138"/>
                <a:gd name="T49" fmla="*/ 58 h 242"/>
                <a:gd name="T50" fmla="*/ 137 w 138"/>
                <a:gd name="T51" fmla="*/ 57 h 242"/>
                <a:gd name="T52" fmla="*/ 136 w 138"/>
                <a:gd name="T53" fmla="*/ 49 h 242"/>
                <a:gd name="T54" fmla="*/ 134 w 138"/>
                <a:gd name="T55" fmla="*/ 35 h 242"/>
                <a:gd name="T56" fmla="*/ 132 w 138"/>
                <a:gd name="T57" fmla="*/ 19 h 242"/>
                <a:gd name="T58" fmla="*/ 108 w 138"/>
                <a:gd name="T59" fmla="*/ 5 h 242"/>
                <a:gd name="T60" fmla="*/ 101 w 138"/>
                <a:gd name="T61" fmla="*/ 0 h 242"/>
                <a:gd name="T62" fmla="*/ 89 w 138"/>
                <a:gd name="T63" fmla="*/ 12 h 242"/>
                <a:gd name="T64" fmla="*/ 77 w 138"/>
                <a:gd name="T65" fmla="*/ 10 h 242"/>
                <a:gd name="T66" fmla="*/ 76 w 138"/>
                <a:gd name="T67" fmla="*/ 14 h 242"/>
                <a:gd name="T68" fmla="*/ 59 w 138"/>
                <a:gd name="T69" fmla="*/ 26 h 242"/>
                <a:gd name="T70" fmla="*/ 53 w 138"/>
                <a:gd name="T71" fmla="*/ 41 h 242"/>
                <a:gd name="T72" fmla="*/ 47 w 138"/>
                <a:gd name="T73" fmla="*/ 51 h 242"/>
                <a:gd name="T74" fmla="*/ 36 w 138"/>
                <a:gd name="T75" fmla="*/ 58 h 242"/>
                <a:gd name="T76" fmla="*/ 28 w 138"/>
                <a:gd name="T77" fmla="*/ 83 h 242"/>
                <a:gd name="T78" fmla="*/ 30 w 138"/>
                <a:gd name="T79" fmla="*/ 87 h 242"/>
                <a:gd name="T80" fmla="*/ 32 w 138"/>
                <a:gd name="T81" fmla="*/ 93 h 242"/>
                <a:gd name="T82" fmla="*/ 24 w 138"/>
                <a:gd name="T83" fmla="*/ 96 h 242"/>
                <a:gd name="T84" fmla="*/ 12 w 138"/>
                <a:gd name="T85" fmla="*/ 103 h 242"/>
                <a:gd name="T86" fmla="*/ 11 w 138"/>
                <a:gd name="T87" fmla="*/ 113 h 242"/>
                <a:gd name="T88" fmla="*/ 11 w 138"/>
                <a:gd name="T89" fmla="*/ 117 h 242"/>
                <a:gd name="T90" fmla="*/ 11 w 138"/>
                <a:gd name="T91" fmla="*/ 135 h 242"/>
                <a:gd name="T92" fmla="*/ 17 w 138"/>
                <a:gd name="T93" fmla="*/ 149 h 242"/>
                <a:gd name="T94" fmla="*/ 14 w 138"/>
                <a:gd name="T95" fmla="*/ 154 h 242"/>
                <a:gd name="T96" fmla="*/ 7 w 138"/>
                <a:gd name="T97" fmla="*/ 16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42">
                  <a:moveTo>
                    <a:pt x="6" y="177"/>
                  </a:moveTo>
                  <a:cubicBezTo>
                    <a:pt x="6" y="179"/>
                    <a:pt x="6" y="186"/>
                    <a:pt x="3" y="186"/>
                  </a:cubicBezTo>
                  <a:cubicBezTo>
                    <a:pt x="2" y="186"/>
                    <a:pt x="2" y="186"/>
                    <a:pt x="2" y="186"/>
                  </a:cubicBezTo>
                  <a:cubicBezTo>
                    <a:pt x="2" y="185"/>
                    <a:pt x="1" y="185"/>
                    <a:pt x="1" y="185"/>
                  </a:cubicBezTo>
                  <a:cubicBezTo>
                    <a:pt x="1" y="185"/>
                    <a:pt x="1" y="185"/>
                    <a:pt x="1" y="185"/>
                  </a:cubicBezTo>
                  <a:cubicBezTo>
                    <a:pt x="0" y="185"/>
                    <a:pt x="0" y="185"/>
                    <a:pt x="0" y="185"/>
                  </a:cubicBezTo>
                  <a:cubicBezTo>
                    <a:pt x="0" y="185"/>
                    <a:pt x="0" y="185"/>
                    <a:pt x="0" y="185"/>
                  </a:cubicBezTo>
                  <a:cubicBezTo>
                    <a:pt x="0" y="185"/>
                    <a:pt x="0" y="185"/>
                    <a:pt x="0" y="185"/>
                  </a:cubicBezTo>
                  <a:cubicBezTo>
                    <a:pt x="0" y="190"/>
                    <a:pt x="1" y="193"/>
                    <a:pt x="4" y="196"/>
                  </a:cubicBezTo>
                  <a:cubicBezTo>
                    <a:pt x="7" y="198"/>
                    <a:pt x="7" y="200"/>
                    <a:pt x="7" y="202"/>
                  </a:cubicBezTo>
                  <a:cubicBezTo>
                    <a:pt x="7" y="204"/>
                    <a:pt x="7" y="206"/>
                    <a:pt x="9" y="208"/>
                  </a:cubicBezTo>
                  <a:cubicBezTo>
                    <a:pt x="10" y="210"/>
                    <a:pt x="11" y="212"/>
                    <a:pt x="11" y="213"/>
                  </a:cubicBezTo>
                  <a:cubicBezTo>
                    <a:pt x="12" y="215"/>
                    <a:pt x="12" y="216"/>
                    <a:pt x="14" y="218"/>
                  </a:cubicBezTo>
                  <a:cubicBezTo>
                    <a:pt x="18" y="221"/>
                    <a:pt x="18" y="223"/>
                    <a:pt x="17" y="227"/>
                  </a:cubicBezTo>
                  <a:cubicBezTo>
                    <a:pt x="16" y="229"/>
                    <a:pt x="16" y="229"/>
                    <a:pt x="18" y="230"/>
                  </a:cubicBezTo>
                  <a:cubicBezTo>
                    <a:pt x="19" y="230"/>
                    <a:pt x="20" y="231"/>
                    <a:pt x="20" y="232"/>
                  </a:cubicBezTo>
                  <a:cubicBezTo>
                    <a:pt x="20" y="233"/>
                    <a:pt x="20" y="234"/>
                    <a:pt x="20" y="235"/>
                  </a:cubicBezTo>
                  <a:cubicBezTo>
                    <a:pt x="20" y="237"/>
                    <a:pt x="19" y="240"/>
                    <a:pt x="20" y="241"/>
                  </a:cubicBezTo>
                  <a:cubicBezTo>
                    <a:pt x="20" y="242"/>
                    <a:pt x="20" y="242"/>
                    <a:pt x="21" y="242"/>
                  </a:cubicBezTo>
                  <a:cubicBezTo>
                    <a:pt x="21" y="242"/>
                    <a:pt x="22" y="242"/>
                    <a:pt x="23" y="241"/>
                  </a:cubicBezTo>
                  <a:cubicBezTo>
                    <a:pt x="24" y="241"/>
                    <a:pt x="26" y="241"/>
                    <a:pt x="28" y="241"/>
                  </a:cubicBezTo>
                  <a:cubicBezTo>
                    <a:pt x="29" y="240"/>
                    <a:pt x="30" y="240"/>
                    <a:pt x="31" y="240"/>
                  </a:cubicBezTo>
                  <a:cubicBezTo>
                    <a:pt x="31" y="239"/>
                    <a:pt x="31" y="238"/>
                    <a:pt x="31" y="237"/>
                  </a:cubicBezTo>
                  <a:cubicBezTo>
                    <a:pt x="31" y="236"/>
                    <a:pt x="31" y="235"/>
                    <a:pt x="31" y="235"/>
                  </a:cubicBezTo>
                  <a:cubicBezTo>
                    <a:pt x="31" y="232"/>
                    <a:pt x="33" y="232"/>
                    <a:pt x="34" y="232"/>
                  </a:cubicBezTo>
                  <a:cubicBezTo>
                    <a:pt x="34" y="231"/>
                    <a:pt x="35" y="231"/>
                    <a:pt x="35" y="231"/>
                  </a:cubicBezTo>
                  <a:cubicBezTo>
                    <a:pt x="35" y="229"/>
                    <a:pt x="37" y="228"/>
                    <a:pt x="40" y="228"/>
                  </a:cubicBezTo>
                  <a:cubicBezTo>
                    <a:pt x="42" y="228"/>
                    <a:pt x="44" y="229"/>
                    <a:pt x="45" y="229"/>
                  </a:cubicBezTo>
                  <a:cubicBezTo>
                    <a:pt x="46" y="230"/>
                    <a:pt x="47" y="230"/>
                    <a:pt x="47" y="230"/>
                  </a:cubicBezTo>
                  <a:cubicBezTo>
                    <a:pt x="49" y="230"/>
                    <a:pt x="50" y="227"/>
                    <a:pt x="50" y="225"/>
                  </a:cubicBezTo>
                  <a:cubicBezTo>
                    <a:pt x="51" y="223"/>
                    <a:pt x="51" y="223"/>
                    <a:pt x="52" y="223"/>
                  </a:cubicBezTo>
                  <a:cubicBezTo>
                    <a:pt x="53" y="223"/>
                    <a:pt x="54" y="224"/>
                    <a:pt x="55" y="225"/>
                  </a:cubicBezTo>
                  <a:cubicBezTo>
                    <a:pt x="55" y="225"/>
                    <a:pt x="56" y="226"/>
                    <a:pt x="56" y="226"/>
                  </a:cubicBezTo>
                  <a:cubicBezTo>
                    <a:pt x="57" y="225"/>
                    <a:pt x="59" y="220"/>
                    <a:pt x="61" y="216"/>
                  </a:cubicBezTo>
                  <a:cubicBezTo>
                    <a:pt x="61" y="215"/>
                    <a:pt x="61" y="215"/>
                    <a:pt x="61" y="215"/>
                  </a:cubicBezTo>
                  <a:cubicBezTo>
                    <a:pt x="61" y="215"/>
                    <a:pt x="60" y="216"/>
                    <a:pt x="59" y="218"/>
                  </a:cubicBezTo>
                  <a:cubicBezTo>
                    <a:pt x="58" y="219"/>
                    <a:pt x="57" y="219"/>
                    <a:pt x="56" y="219"/>
                  </a:cubicBezTo>
                  <a:cubicBezTo>
                    <a:pt x="56" y="219"/>
                    <a:pt x="55" y="219"/>
                    <a:pt x="55" y="218"/>
                  </a:cubicBezTo>
                  <a:cubicBezTo>
                    <a:pt x="54" y="217"/>
                    <a:pt x="56" y="210"/>
                    <a:pt x="57" y="209"/>
                  </a:cubicBezTo>
                  <a:cubicBezTo>
                    <a:pt x="58" y="207"/>
                    <a:pt x="58" y="201"/>
                    <a:pt x="58" y="198"/>
                  </a:cubicBezTo>
                  <a:cubicBezTo>
                    <a:pt x="58" y="195"/>
                    <a:pt x="58" y="194"/>
                    <a:pt x="58" y="193"/>
                  </a:cubicBezTo>
                  <a:cubicBezTo>
                    <a:pt x="59" y="191"/>
                    <a:pt x="60" y="186"/>
                    <a:pt x="66" y="185"/>
                  </a:cubicBezTo>
                  <a:cubicBezTo>
                    <a:pt x="69" y="184"/>
                    <a:pt x="73" y="181"/>
                    <a:pt x="75" y="178"/>
                  </a:cubicBezTo>
                  <a:cubicBezTo>
                    <a:pt x="75" y="178"/>
                    <a:pt x="75" y="177"/>
                    <a:pt x="75" y="177"/>
                  </a:cubicBezTo>
                  <a:cubicBezTo>
                    <a:pt x="74" y="175"/>
                    <a:pt x="76" y="173"/>
                    <a:pt x="79" y="171"/>
                  </a:cubicBezTo>
                  <a:cubicBezTo>
                    <a:pt x="80" y="170"/>
                    <a:pt x="82" y="168"/>
                    <a:pt x="82" y="168"/>
                  </a:cubicBezTo>
                  <a:cubicBezTo>
                    <a:pt x="82" y="166"/>
                    <a:pt x="74" y="158"/>
                    <a:pt x="71" y="157"/>
                  </a:cubicBezTo>
                  <a:cubicBezTo>
                    <a:pt x="70" y="156"/>
                    <a:pt x="68" y="156"/>
                    <a:pt x="67" y="156"/>
                  </a:cubicBezTo>
                  <a:cubicBezTo>
                    <a:pt x="65" y="156"/>
                    <a:pt x="64" y="155"/>
                    <a:pt x="63" y="155"/>
                  </a:cubicBezTo>
                  <a:cubicBezTo>
                    <a:pt x="63" y="154"/>
                    <a:pt x="63" y="154"/>
                    <a:pt x="63" y="153"/>
                  </a:cubicBezTo>
                  <a:cubicBezTo>
                    <a:pt x="63" y="152"/>
                    <a:pt x="63" y="147"/>
                    <a:pt x="62" y="141"/>
                  </a:cubicBezTo>
                  <a:cubicBezTo>
                    <a:pt x="61" y="139"/>
                    <a:pt x="63" y="136"/>
                    <a:pt x="64" y="134"/>
                  </a:cubicBezTo>
                  <a:cubicBezTo>
                    <a:pt x="65" y="133"/>
                    <a:pt x="66" y="131"/>
                    <a:pt x="66" y="130"/>
                  </a:cubicBezTo>
                  <a:cubicBezTo>
                    <a:pt x="66" y="129"/>
                    <a:pt x="66" y="129"/>
                    <a:pt x="66" y="129"/>
                  </a:cubicBezTo>
                  <a:cubicBezTo>
                    <a:pt x="66" y="126"/>
                    <a:pt x="66" y="122"/>
                    <a:pt x="69" y="120"/>
                  </a:cubicBezTo>
                  <a:cubicBezTo>
                    <a:pt x="70" y="120"/>
                    <a:pt x="71" y="119"/>
                    <a:pt x="71" y="118"/>
                  </a:cubicBezTo>
                  <a:cubicBezTo>
                    <a:pt x="71" y="117"/>
                    <a:pt x="72" y="116"/>
                    <a:pt x="75" y="115"/>
                  </a:cubicBezTo>
                  <a:cubicBezTo>
                    <a:pt x="76" y="115"/>
                    <a:pt x="77" y="113"/>
                    <a:pt x="78" y="111"/>
                  </a:cubicBezTo>
                  <a:cubicBezTo>
                    <a:pt x="79" y="110"/>
                    <a:pt x="80" y="107"/>
                    <a:pt x="83" y="106"/>
                  </a:cubicBezTo>
                  <a:cubicBezTo>
                    <a:pt x="85" y="105"/>
                    <a:pt x="86" y="105"/>
                    <a:pt x="87" y="104"/>
                  </a:cubicBezTo>
                  <a:cubicBezTo>
                    <a:pt x="89" y="103"/>
                    <a:pt x="90" y="102"/>
                    <a:pt x="93" y="100"/>
                  </a:cubicBezTo>
                  <a:cubicBezTo>
                    <a:pt x="99" y="97"/>
                    <a:pt x="109" y="91"/>
                    <a:pt x="110" y="88"/>
                  </a:cubicBezTo>
                  <a:cubicBezTo>
                    <a:pt x="110" y="87"/>
                    <a:pt x="110" y="86"/>
                    <a:pt x="109" y="84"/>
                  </a:cubicBezTo>
                  <a:cubicBezTo>
                    <a:pt x="108" y="82"/>
                    <a:pt x="106" y="79"/>
                    <a:pt x="109" y="76"/>
                  </a:cubicBezTo>
                  <a:cubicBezTo>
                    <a:pt x="111" y="75"/>
                    <a:pt x="111" y="73"/>
                    <a:pt x="111" y="71"/>
                  </a:cubicBezTo>
                  <a:cubicBezTo>
                    <a:pt x="111" y="70"/>
                    <a:pt x="111" y="68"/>
                    <a:pt x="114" y="67"/>
                  </a:cubicBezTo>
                  <a:cubicBezTo>
                    <a:pt x="117" y="66"/>
                    <a:pt x="118" y="65"/>
                    <a:pt x="120" y="63"/>
                  </a:cubicBezTo>
                  <a:cubicBezTo>
                    <a:pt x="121" y="62"/>
                    <a:pt x="121" y="62"/>
                    <a:pt x="121" y="62"/>
                  </a:cubicBezTo>
                  <a:cubicBezTo>
                    <a:pt x="122" y="60"/>
                    <a:pt x="124" y="60"/>
                    <a:pt x="125" y="60"/>
                  </a:cubicBezTo>
                  <a:cubicBezTo>
                    <a:pt x="125" y="60"/>
                    <a:pt x="126" y="60"/>
                    <a:pt x="127" y="60"/>
                  </a:cubicBezTo>
                  <a:cubicBezTo>
                    <a:pt x="129" y="60"/>
                    <a:pt x="131" y="60"/>
                    <a:pt x="133" y="60"/>
                  </a:cubicBezTo>
                  <a:cubicBezTo>
                    <a:pt x="135" y="60"/>
                    <a:pt x="136" y="60"/>
                    <a:pt x="138" y="60"/>
                  </a:cubicBezTo>
                  <a:cubicBezTo>
                    <a:pt x="138" y="60"/>
                    <a:pt x="138" y="60"/>
                    <a:pt x="138" y="60"/>
                  </a:cubicBezTo>
                  <a:cubicBezTo>
                    <a:pt x="138" y="59"/>
                    <a:pt x="138" y="59"/>
                    <a:pt x="138" y="59"/>
                  </a:cubicBezTo>
                  <a:cubicBezTo>
                    <a:pt x="138" y="59"/>
                    <a:pt x="138" y="58"/>
                    <a:pt x="138" y="58"/>
                  </a:cubicBezTo>
                  <a:cubicBezTo>
                    <a:pt x="138" y="58"/>
                    <a:pt x="138" y="58"/>
                    <a:pt x="138" y="58"/>
                  </a:cubicBezTo>
                  <a:cubicBezTo>
                    <a:pt x="138" y="58"/>
                    <a:pt x="138" y="57"/>
                    <a:pt x="137" y="57"/>
                  </a:cubicBezTo>
                  <a:cubicBezTo>
                    <a:pt x="137" y="57"/>
                    <a:pt x="137" y="57"/>
                    <a:pt x="137" y="57"/>
                  </a:cubicBezTo>
                  <a:cubicBezTo>
                    <a:pt x="137" y="57"/>
                    <a:pt x="137" y="57"/>
                    <a:pt x="137" y="56"/>
                  </a:cubicBezTo>
                  <a:cubicBezTo>
                    <a:pt x="137" y="56"/>
                    <a:pt x="133" y="52"/>
                    <a:pt x="134" y="50"/>
                  </a:cubicBezTo>
                  <a:cubicBezTo>
                    <a:pt x="134" y="50"/>
                    <a:pt x="134" y="49"/>
                    <a:pt x="136" y="49"/>
                  </a:cubicBezTo>
                  <a:cubicBezTo>
                    <a:pt x="136" y="49"/>
                    <a:pt x="137" y="48"/>
                    <a:pt x="137" y="47"/>
                  </a:cubicBezTo>
                  <a:cubicBezTo>
                    <a:pt x="137" y="45"/>
                    <a:pt x="137" y="42"/>
                    <a:pt x="136" y="41"/>
                  </a:cubicBezTo>
                  <a:cubicBezTo>
                    <a:pt x="133" y="40"/>
                    <a:pt x="134" y="37"/>
                    <a:pt x="134" y="35"/>
                  </a:cubicBezTo>
                  <a:cubicBezTo>
                    <a:pt x="134" y="33"/>
                    <a:pt x="134" y="31"/>
                    <a:pt x="133" y="31"/>
                  </a:cubicBezTo>
                  <a:cubicBezTo>
                    <a:pt x="130" y="29"/>
                    <a:pt x="131" y="25"/>
                    <a:pt x="132" y="21"/>
                  </a:cubicBezTo>
                  <a:cubicBezTo>
                    <a:pt x="132" y="21"/>
                    <a:pt x="132" y="20"/>
                    <a:pt x="132" y="19"/>
                  </a:cubicBezTo>
                  <a:cubicBezTo>
                    <a:pt x="132" y="17"/>
                    <a:pt x="125" y="14"/>
                    <a:pt x="121" y="12"/>
                  </a:cubicBezTo>
                  <a:cubicBezTo>
                    <a:pt x="119" y="12"/>
                    <a:pt x="118" y="11"/>
                    <a:pt x="116" y="11"/>
                  </a:cubicBezTo>
                  <a:cubicBezTo>
                    <a:pt x="113" y="9"/>
                    <a:pt x="111" y="7"/>
                    <a:pt x="108" y="5"/>
                  </a:cubicBezTo>
                  <a:cubicBezTo>
                    <a:pt x="107" y="4"/>
                    <a:pt x="106" y="3"/>
                    <a:pt x="105" y="2"/>
                  </a:cubicBezTo>
                  <a:cubicBezTo>
                    <a:pt x="104" y="2"/>
                    <a:pt x="104" y="1"/>
                    <a:pt x="103" y="1"/>
                  </a:cubicBezTo>
                  <a:cubicBezTo>
                    <a:pt x="102" y="1"/>
                    <a:pt x="102" y="0"/>
                    <a:pt x="101" y="0"/>
                  </a:cubicBezTo>
                  <a:cubicBezTo>
                    <a:pt x="99" y="0"/>
                    <a:pt x="98" y="5"/>
                    <a:pt x="98" y="9"/>
                  </a:cubicBezTo>
                  <a:cubicBezTo>
                    <a:pt x="98" y="12"/>
                    <a:pt x="96" y="13"/>
                    <a:pt x="94" y="13"/>
                  </a:cubicBezTo>
                  <a:cubicBezTo>
                    <a:pt x="92" y="13"/>
                    <a:pt x="90" y="13"/>
                    <a:pt x="89" y="12"/>
                  </a:cubicBezTo>
                  <a:cubicBezTo>
                    <a:pt x="88" y="10"/>
                    <a:pt x="86" y="10"/>
                    <a:pt x="84" y="10"/>
                  </a:cubicBezTo>
                  <a:cubicBezTo>
                    <a:pt x="84" y="11"/>
                    <a:pt x="83" y="11"/>
                    <a:pt x="83" y="11"/>
                  </a:cubicBezTo>
                  <a:cubicBezTo>
                    <a:pt x="81" y="11"/>
                    <a:pt x="79" y="10"/>
                    <a:pt x="77" y="10"/>
                  </a:cubicBezTo>
                  <a:cubicBezTo>
                    <a:pt x="77" y="9"/>
                    <a:pt x="76" y="9"/>
                    <a:pt x="76" y="9"/>
                  </a:cubicBezTo>
                  <a:cubicBezTo>
                    <a:pt x="76" y="9"/>
                    <a:pt x="76" y="9"/>
                    <a:pt x="76" y="9"/>
                  </a:cubicBezTo>
                  <a:cubicBezTo>
                    <a:pt x="75" y="10"/>
                    <a:pt x="76" y="12"/>
                    <a:pt x="76" y="14"/>
                  </a:cubicBezTo>
                  <a:cubicBezTo>
                    <a:pt x="76" y="15"/>
                    <a:pt x="76" y="16"/>
                    <a:pt x="76" y="17"/>
                  </a:cubicBezTo>
                  <a:cubicBezTo>
                    <a:pt x="76" y="21"/>
                    <a:pt x="70" y="21"/>
                    <a:pt x="67" y="21"/>
                  </a:cubicBezTo>
                  <a:cubicBezTo>
                    <a:pt x="64" y="21"/>
                    <a:pt x="59" y="23"/>
                    <a:pt x="59" y="26"/>
                  </a:cubicBezTo>
                  <a:cubicBezTo>
                    <a:pt x="59" y="28"/>
                    <a:pt x="58" y="30"/>
                    <a:pt x="57" y="31"/>
                  </a:cubicBezTo>
                  <a:cubicBezTo>
                    <a:pt x="56" y="33"/>
                    <a:pt x="55" y="33"/>
                    <a:pt x="56" y="34"/>
                  </a:cubicBezTo>
                  <a:cubicBezTo>
                    <a:pt x="57" y="36"/>
                    <a:pt x="56" y="38"/>
                    <a:pt x="53" y="41"/>
                  </a:cubicBezTo>
                  <a:cubicBezTo>
                    <a:pt x="52" y="42"/>
                    <a:pt x="50" y="44"/>
                    <a:pt x="49" y="46"/>
                  </a:cubicBezTo>
                  <a:cubicBezTo>
                    <a:pt x="48" y="47"/>
                    <a:pt x="48" y="49"/>
                    <a:pt x="47" y="49"/>
                  </a:cubicBezTo>
                  <a:cubicBezTo>
                    <a:pt x="47" y="50"/>
                    <a:pt x="47" y="50"/>
                    <a:pt x="47" y="51"/>
                  </a:cubicBezTo>
                  <a:cubicBezTo>
                    <a:pt x="47" y="52"/>
                    <a:pt x="47" y="54"/>
                    <a:pt x="45" y="56"/>
                  </a:cubicBezTo>
                  <a:cubicBezTo>
                    <a:pt x="43" y="57"/>
                    <a:pt x="41" y="57"/>
                    <a:pt x="39" y="57"/>
                  </a:cubicBezTo>
                  <a:cubicBezTo>
                    <a:pt x="38" y="58"/>
                    <a:pt x="37" y="58"/>
                    <a:pt x="36" y="58"/>
                  </a:cubicBezTo>
                  <a:cubicBezTo>
                    <a:pt x="36" y="59"/>
                    <a:pt x="36" y="60"/>
                    <a:pt x="36" y="62"/>
                  </a:cubicBezTo>
                  <a:cubicBezTo>
                    <a:pt x="36" y="64"/>
                    <a:pt x="36" y="65"/>
                    <a:pt x="36" y="68"/>
                  </a:cubicBezTo>
                  <a:cubicBezTo>
                    <a:pt x="35" y="72"/>
                    <a:pt x="32" y="78"/>
                    <a:pt x="28" y="83"/>
                  </a:cubicBezTo>
                  <a:cubicBezTo>
                    <a:pt x="28" y="83"/>
                    <a:pt x="27" y="84"/>
                    <a:pt x="27" y="85"/>
                  </a:cubicBezTo>
                  <a:cubicBezTo>
                    <a:pt x="28" y="86"/>
                    <a:pt x="29" y="87"/>
                    <a:pt x="30" y="87"/>
                  </a:cubicBezTo>
                  <a:cubicBezTo>
                    <a:pt x="30" y="87"/>
                    <a:pt x="30" y="87"/>
                    <a:pt x="30" y="87"/>
                  </a:cubicBezTo>
                  <a:cubicBezTo>
                    <a:pt x="31" y="87"/>
                    <a:pt x="32" y="88"/>
                    <a:pt x="32" y="88"/>
                  </a:cubicBezTo>
                  <a:cubicBezTo>
                    <a:pt x="32" y="89"/>
                    <a:pt x="32" y="89"/>
                    <a:pt x="32" y="90"/>
                  </a:cubicBezTo>
                  <a:cubicBezTo>
                    <a:pt x="32" y="91"/>
                    <a:pt x="32" y="92"/>
                    <a:pt x="32" y="93"/>
                  </a:cubicBezTo>
                  <a:cubicBezTo>
                    <a:pt x="32" y="93"/>
                    <a:pt x="31" y="94"/>
                    <a:pt x="31" y="95"/>
                  </a:cubicBezTo>
                  <a:cubicBezTo>
                    <a:pt x="30" y="96"/>
                    <a:pt x="29" y="97"/>
                    <a:pt x="27" y="97"/>
                  </a:cubicBezTo>
                  <a:cubicBezTo>
                    <a:pt x="26" y="97"/>
                    <a:pt x="25" y="97"/>
                    <a:pt x="24" y="96"/>
                  </a:cubicBezTo>
                  <a:cubicBezTo>
                    <a:pt x="23" y="96"/>
                    <a:pt x="23" y="96"/>
                    <a:pt x="22" y="96"/>
                  </a:cubicBezTo>
                  <a:cubicBezTo>
                    <a:pt x="22" y="96"/>
                    <a:pt x="22" y="96"/>
                    <a:pt x="22" y="96"/>
                  </a:cubicBezTo>
                  <a:cubicBezTo>
                    <a:pt x="20" y="96"/>
                    <a:pt x="15" y="98"/>
                    <a:pt x="12" y="103"/>
                  </a:cubicBezTo>
                  <a:cubicBezTo>
                    <a:pt x="11" y="104"/>
                    <a:pt x="11" y="105"/>
                    <a:pt x="11" y="106"/>
                  </a:cubicBezTo>
                  <a:cubicBezTo>
                    <a:pt x="10" y="107"/>
                    <a:pt x="10" y="108"/>
                    <a:pt x="10" y="109"/>
                  </a:cubicBezTo>
                  <a:cubicBezTo>
                    <a:pt x="10" y="111"/>
                    <a:pt x="11" y="112"/>
                    <a:pt x="11" y="113"/>
                  </a:cubicBezTo>
                  <a:cubicBezTo>
                    <a:pt x="11" y="114"/>
                    <a:pt x="11" y="114"/>
                    <a:pt x="11" y="114"/>
                  </a:cubicBezTo>
                  <a:cubicBezTo>
                    <a:pt x="12" y="115"/>
                    <a:pt x="11" y="116"/>
                    <a:pt x="11" y="116"/>
                  </a:cubicBezTo>
                  <a:cubicBezTo>
                    <a:pt x="11" y="117"/>
                    <a:pt x="11" y="117"/>
                    <a:pt x="11" y="117"/>
                  </a:cubicBezTo>
                  <a:cubicBezTo>
                    <a:pt x="10" y="119"/>
                    <a:pt x="10" y="121"/>
                    <a:pt x="11" y="124"/>
                  </a:cubicBezTo>
                  <a:cubicBezTo>
                    <a:pt x="13" y="128"/>
                    <a:pt x="12" y="130"/>
                    <a:pt x="11" y="132"/>
                  </a:cubicBezTo>
                  <a:cubicBezTo>
                    <a:pt x="11" y="133"/>
                    <a:pt x="11" y="134"/>
                    <a:pt x="11" y="135"/>
                  </a:cubicBezTo>
                  <a:cubicBezTo>
                    <a:pt x="11" y="137"/>
                    <a:pt x="12" y="138"/>
                    <a:pt x="14" y="139"/>
                  </a:cubicBezTo>
                  <a:cubicBezTo>
                    <a:pt x="16" y="140"/>
                    <a:pt x="18" y="141"/>
                    <a:pt x="18" y="143"/>
                  </a:cubicBezTo>
                  <a:cubicBezTo>
                    <a:pt x="19" y="146"/>
                    <a:pt x="18" y="148"/>
                    <a:pt x="17" y="149"/>
                  </a:cubicBezTo>
                  <a:cubicBezTo>
                    <a:pt x="16" y="150"/>
                    <a:pt x="15" y="150"/>
                    <a:pt x="13" y="150"/>
                  </a:cubicBezTo>
                  <a:cubicBezTo>
                    <a:pt x="13" y="150"/>
                    <a:pt x="13" y="150"/>
                    <a:pt x="13" y="151"/>
                  </a:cubicBezTo>
                  <a:cubicBezTo>
                    <a:pt x="12" y="152"/>
                    <a:pt x="13" y="153"/>
                    <a:pt x="14" y="154"/>
                  </a:cubicBezTo>
                  <a:cubicBezTo>
                    <a:pt x="17" y="155"/>
                    <a:pt x="16" y="164"/>
                    <a:pt x="15" y="166"/>
                  </a:cubicBezTo>
                  <a:cubicBezTo>
                    <a:pt x="14" y="168"/>
                    <a:pt x="12" y="168"/>
                    <a:pt x="10" y="168"/>
                  </a:cubicBezTo>
                  <a:cubicBezTo>
                    <a:pt x="9" y="168"/>
                    <a:pt x="8" y="168"/>
                    <a:pt x="7" y="168"/>
                  </a:cubicBezTo>
                  <a:cubicBezTo>
                    <a:pt x="8" y="170"/>
                    <a:pt x="7" y="172"/>
                    <a:pt x="7" y="174"/>
                  </a:cubicBezTo>
                  <a:cubicBezTo>
                    <a:pt x="6" y="175"/>
                    <a:pt x="6" y="177"/>
                    <a:pt x="6" y="17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3" name="Freeform 288">
              <a:extLst>
                <a:ext uri="{FF2B5EF4-FFF2-40B4-BE49-F238E27FC236}">
                  <a16:creationId xmlns:a16="http://schemas.microsoft.com/office/drawing/2014/main" id="{9856EA5A-FEBC-44BB-B2DB-6E5A0470804D}"/>
                </a:ext>
              </a:extLst>
            </p:cNvPr>
            <p:cNvSpPr>
              <a:spLocks/>
            </p:cNvSpPr>
            <p:nvPr/>
          </p:nvSpPr>
          <p:spPr bwMode="auto">
            <a:xfrm>
              <a:off x="4566552" y="6001774"/>
              <a:ext cx="35741" cy="38653"/>
            </a:xfrm>
            <a:custGeom>
              <a:avLst/>
              <a:gdLst>
                <a:gd name="T0" fmla="*/ 60 w 69"/>
                <a:gd name="T1" fmla="*/ 5 h 67"/>
                <a:gd name="T2" fmla="*/ 42 w 69"/>
                <a:gd name="T3" fmla="*/ 3 h 67"/>
                <a:gd name="T4" fmla="*/ 39 w 69"/>
                <a:gd name="T5" fmla="*/ 3 h 67"/>
                <a:gd name="T6" fmla="*/ 36 w 69"/>
                <a:gd name="T7" fmla="*/ 3 h 67"/>
                <a:gd name="T8" fmla="*/ 34 w 69"/>
                <a:gd name="T9" fmla="*/ 3 h 67"/>
                <a:gd name="T10" fmla="*/ 33 w 69"/>
                <a:gd name="T11" fmla="*/ 3 h 67"/>
                <a:gd name="T12" fmla="*/ 28 w 69"/>
                <a:gd name="T13" fmla="*/ 6 h 67"/>
                <a:gd name="T14" fmla="*/ 27 w 69"/>
                <a:gd name="T15" fmla="*/ 7 h 67"/>
                <a:gd name="T16" fmla="*/ 21 w 69"/>
                <a:gd name="T17" fmla="*/ 8 h 67"/>
                <a:gd name="T18" fmla="*/ 17 w 69"/>
                <a:gd name="T19" fmla="*/ 12 h 67"/>
                <a:gd name="T20" fmla="*/ 15 w 69"/>
                <a:gd name="T21" fmla="*/ 12 h 67"/>
                <a:gd name="T22" fmla="*/ 15 w 69"/>
                <a:gd name="T23" fmla="*/ 12 h 67"/>
                <a:gd name="T24" fmla="*/ 14 w 69"/>
                <a:gd name="T25" fmla="*/ 12 h 67"/>
                <a:gd name="T26" fmla="*/ 13 w 69"/>
                <a:gd name="T27" fmla="*/ 12 h 67"/>
                <a:gd name="T28" fmla="*/ 12 w 69"/>
                <a:gd name="T29" fmla="*/ 12 h 67"/>
                <a:gd name="T30" fmla="*/ 10 w 69"/>
                <a:gd name="T31" fmla="*/ 12 h 67"/>
                <a:gd name="T32" fmla="*/ 5 w 69"/>
                <a:gd name="T33" fmla="*/ 19 h 67"/>
                <a:gd name="T34" fmla="*/ 2 w 69"/>
                <a:gd name="T35" fmla="*/ 23 h 67"/>
                <a:gd name="T36" fmla="*/ 0 w 69"/>
                <a:gd name="T37" fmla="*/ 28 h 67"/>
                <a:gd name="T38" fmla="*/ 7 w 69"/>
                <a:gd name="T39" fmla="*/ 40 h 67"/>
                <a:gd name="T40" fmla="*/ 16 w 69"/>
                <a:gd name="T41" fmla="*/ 39 h 67"/>
                <a:gd name="T42" fmla="*/ 22 w 69"/>
                <a:gd name="T43" fmla="*/ 46 h 67"/>
                <a:gd name="T44" fmla="*/ 16 w 69"/>
                <a:gd name="T45" fmla="*/ 45 h 67"/>
                <a:gd name="T46" fmla="*/ 11 w 69"/>
                <a:gd name="T47" fmla="*/ 48 h 67"/>
                <a:gd name="T48" fmla="*/ 15 w 69"/>
                <a:gd name="T49" fmla="*/ 55 h 67"/>
                <a:gd name="T50" fmla="*/ 19 w 69"/>
                <a:gd name="T51" fmla="*/ 62 h 67"/>
                <a:gd name="T52" fmla="*/ 26 w 69"/>
                <a:gd name="T53" fmla="*/ 65 h 67"/>
                <a:gd name="T54" fmla="*/ 30 w 69"/>
                <a:gd name="T55" fmla="*/ 67 h 67"/>
                <a:gd name="T56" fmla="*/ 27 w 69"/>
                <a:gd name="T57" fmla="*/ 56 h 67"/>
                <a:gd name="T58" fmla="*/ 31 w 69"/>
                <a:gd name="T59" fmla="*/ 56 h 67"/>
                <a:gd name="T60" fmla="*/ 36 w 69"/>
                <a:gd name="T61" fmla="*/ 55 h 67"/>
                <a:gd name="T62" fmla="*/ 31 w 69"/>
                <a:gd name="T63" fmla="*/ 53 h 67"/>
                <a:gd name="T64" fmla="*/ 29 w 69"/>
                <a:gd name="T65" fmla="*/ 52 h 67"/>
                <a:gd name="T66" fmla="*/ 32 w 69"/>
                <a:gd name="T67" fmla="*/ 48 h 67"/>
                <a:gd name="T68" fmla="*/ 41 w 69"/>
                <a:gd name="T69" fmla="*/ 49 h 67"/>
                <a:gd name="T70" fmla="*/ 43 w 69"/>
                <a:gd name="T71" fmla="*/ 45 h 67"/>
                <a:gd name="T72" fmla="*/ 37 w 69"/>
                <a:gd name="T73" fmla="*/ 40 h 67"/>
                <a:gd name="T74" fmla="*/ 32 w 69"/>
                <a:gd name="T75" fmla="*/ 42 h 67"/>
                <a:gd name="T76" fmla="*/ 28 w 69"/>
                <a:gd name="T77" fmla="*/ 37 h 67"/>
                <a:gd name="T78" fmla="*/ 33 w 69"/>
                <a:gd name="T79" fmla="*/ 34 h 67"/>
                <a:gd name="T80" fmla="*/ 24 w 69"/>
                <a:gd name="T81" fmla="*/ 22 h 67"/>
                <a:gd name="T82" fmla="*/ 27 w 69"/>
                <a:gd name="T83" fmla="*/ 16 h 67"/>
                <a:gd name="T84" fmla="*/ 35 w 69"/>
                <a:gd name="T85" fmla="*/ 19 h 67"/>
                <a:gd name="T86" fmla="*/ 39 w 69"/>
                <a:gd name="T87" fmla="*/ 16 h 67"/>
                <a:gd name="T88" fmla="*/ 44 w 69"/>
                <a:gd name="T89" fmla="*/ 9 h 67"/>
                <a:gd name="T90" fmla="*/ 49 w 69"/>
                <a:gd name="T91" fmla="*/ 12 h 67"/>
                <a:gd name="T92" fmla="*/ 57 w 69"/>
                <a:gd name="T93" fmla="*/ 8 h 67"/>
                <a:gd name="T94" fmla="*/ 64 w 69"/>
                <a:gd name="T95" fmla="*/ 11 h 67"/>
                <a:gd name="T96" fmla="*/ 68 w 69"/>
                <a:gd name="T97" fmla="*/ 6 h 67"/>
                <a:gd name="T98" fmla="*/ 69 w 69"/>
                <a:gd name="T99" fmla="*/ 2 h 67"/>
                <a:gd name="T100" fmla="*/ 69 w 69"/>
                <a:gd name="T101" fmla="*/ 0 h 67"/>
                <a:gd name="T102" fmla="*/ 67 w 69"/>
                <a:gd name="T103" fmla="*/ 0 h 67"/>
                <a:gd name="T104" fmla="*/ 66 w 69"/>
                <a:gd name="T105" fmla="*/ 1 h 67"/>
                <a:gd name="T106" fmla="*/ 65 w 69"/>
                <a:gd name="T107" fmla="*/ 1 h 67"/>
                <a:gd name="T108" fmla="*/ 65 w 69"/>
                <a:gd name="T109" fmla="*/ 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67">
                  <a:moveTo>
                    <a:pt x="60" y="5"/>
                  </a:moveTo>
                  <a:cubicBezTo>
                    <a:pt x="60" y="5"/>
                    <a:pt x="60" y="5"/>
                    <a:pt x="60" y="5"/>
                  </a:cubicBezTo>
                  <a:cubicBezTo>
                    <a:pt x="59" y="5"/>
                    <a:pt x="50" y="4"/>
                    <a:pt x="47" y="3"/>
                  </a:cubicBezTo>
                  <a:cubicBezTo>
                    <a:pt x="47" y="3"/>
                    <a:pt x="46" y="3"/>
                    <a:pt x="42" y="3"/>
                  </a:cubicBezTo>
                  <a:cubicBezTo>
                    <a:pt x="41" y="3"/>
                    <a:pt x="40" y="3"/>
                    <a:pt x="40" y="3"/>
                  </a:cubicBezTo>
                  <a:cubicBezTo>
                    <a:pt x="39" y="3"/>
                    <a:pt x="39" y="3"/>
                    <a:pt x="39" y="3"/>
                  </a:cubicBezTo>
                  <a:cubicBezTo>
                    <a:pt x="38" y="3"/>
                    <a:pt x="38" y="3"/>
                    <a:pt x="37" y="3"/>
                  </a:cubicBezTo>
                  <a:cubicBezTo>
                    <a:pt x="37" y="3"/>
                    <a:pt x="37" y="3"/>
                    <a:pt x="36" y="3"/>
                  </a:cubicBezTo>
                  <a:cubicBezTo>
                    <a:pt x="36" y="3"/>
                    <a:pt x="35" y="3"/>
                    <a:pt x="35" y="3"/>
                  </a:cubicBezTo>
                  <a:cubicBezTo>
                    <a:pt x="35" y="3"/>
                    <a:pt x="34" y="3"/>
                    <a:pt x="34" y="3"/>
                  </a:cubicBezTo>
                  <a:cubicBezTo>
                    <a:pt x="34" y="3"/>
                    <a:pt x="33" y="3"/>
                    <a:pt x="33" y="3"/>
                  </a:cubicBezTo>
                  <a:cubicBezTo>
                    <a:pt x="33" y="3"/>
                    <a:pt x="33" y="3"/>
                    <a:pt x="33" y="3"/>
                  </a:cubicBezTo>
                  <a:cubicBezTo>
                    <a:pt x="33" y="3"/>
                    <a:pt x="33" y="4"/>
                    <a:pt x="32" y="4"/>
                  </a:cubicBezTo>
                  <a:cubicBezTo>
                    <a:pt x="31" y="5"/>
                    <a:pt x="30" y="6"/>
                    <a:pt x="28" y="6"/>
                  </a:cubicBezTo>
                  <a:cubicBezTo>
                    <a:pt x="28" y="6"/>
                    <a:pt x="28" y="7"/>
                    <a:pt x="28" y="7"/>
                  </a:cubicBezTo>
                  <a:cubicBezTo>
                    <a:pt x="27" y="7"/>
                    <a:pt x="27" y="7"/>
                    <a:pt x="27" y="7"/>
                  </a:cubicBezTo>
                  <a:cubicBezTo>
                    <a:pt x="25" y="8"/>
                    <a:pt x="23" y="8"/>
                    <a:pt x="22" y="8"/>
                  </a:cubicBezTo>
                  <a:cubicBezTo>
                    <a:pt x="22" y="8"/>
                    <a:pt x="22" y="8"/>
                    <a:pt x="21" y="8"/>
                  </a:cubicBezTo>
                  <a:cubicBezTo>
                    <a:pt x="21" y="8"/>
                    <a:pt x="21" y="9"/>
                    <a:pt x="20" y="9"/>
                  </a:cubicBezTo>
                  <a:cubicBezTo>
                    <a:pt x="20" y="10"/>
                    <a:pt x="19" y="11"/>
                    <a:pt x="17" y="12"/>
                  </a:cubicBezTo>
                  <a:cubicBezTo>
                    <a:pt x="16" y="12"/>
                    <a:pt x="16" y="12"/>
                    <a:pt x="15" y="12"/>
                  </a:cubicBezTo>
                  <a:cubicBezTo>
                    <a:pt x="15" y="12"/>
                    <a:pt x="15" y="12"/>
                    <a:pt x="15" y="12"/>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3" y="12"/>
                    <a:pt x="13" y="12"/>
                  </a:cubicBezTo>
                  <a:cubicBezTo>
                    <a:pt x="13" y="12"/>
                    <a:pt x="13" y="12"/>
                    <a:pt x="13" y="12"/>
                  </a:cubicBezTo>
                  <a:cubicBezTo>
                    <a:pt x="12" y="12"/>
                    <a:pt x="12" y="12"/>
                    <a:pt x="12" y="12"/>
                  </a:cubicBezTo>
                  <a:cubicBezTo>
                    <a:pt x="12" y="12"/>
                    <a:pt x="12" y="12"/>
                    <a:pt x="12" y="12"/>
                  </a:cubicBezTo>
                  <a:cubicBezTo>
                    <a:pt x="11" y="12"/>
                    <a:pt x="11" y="12"/>
                    <a:pt x="10" y="12"/>
                  </a:cubicBezTo>
                  <a:cubicBezTo>
                    <a:pt x="10" y="12"/>
                    <a:pt x="10" y="12"/>
                    <a:pt x="10" y="12"/>
                  </a:cubicBezTo>
                  <a:cubicBezTo>
                    <a:pt x="10" y="12"/>
                    <a:pt x="10" y="12"/>
                    <a:pt x="10" y="12"/>
                  </a:cubicBezTo>
                  <a:cubicBezTo>
                    <a:pt x="9" y="14"/>
                    <a:pt x="7" y="17"/>
                    <a:pt x="5" y="19"/>
                  </a:cubicBezTo>
                  <a:cubicBezTo>
                    <a:pt x="5" y="19"/>
                    <a:pt x="5" y="20"/>
                    <a:pt x="5" y="21"/>
                  </a:cubicBezTo>
                  <a:cubicBezTo>
                    <a:pt x="5" y="22"/>
                    <a:pt x="4" y="23"/>
                    <a:pt x="2" y="23"/>
                  </a:cubicBezTo>
                  <a:cubicBezTo>
                    <a:pt x="1" y="23"/>
                    <a:pt x="1" y="26"/>
                    <a:pt x="0" y="27"/>
                  </a:cubicBezTo>
                  <a:cubicBezTo>
                    <a:pt x="0" y="28"/>
                    <a:pt x="0" y="28"/>
                    <a:pt x="0" y="28"/>
                  </a:cubicBezTo>
                  <a:cubicBezTo>
                    <a:pt x="4" y="29"/>
                    <a:pt x="7" y="34"/>
                    <a:pt x="6" y="38"/>
                  </a:cubicBezTo>
                  <a:cubicBezTo>
                    <a:pt x="6" y="39"/>
                    <a:pt x="6" y="40"/>
                    <a:pt x="7" y="40"/>
                  </a:cubicBezTo>
                  <a:cubicBezTo>
                    <a:pt x="8" y="42"/>
                    <a:pt x="11" y="42"/>
                    <a:pt x="13" y="40"/>
                  </a:cubicBezTo>
                  <a:cubicBezTo>
                    <a:pt x="13" y="39"/>
                    <a:pt x="14" y="39"/>
                    <a:pt x="16" y="39"/>
                  </a:cubicBezTo>
                  <a:cubicBezTo>
                    <a:pt x="19" y="39"/>
                    <a:pt x="24" y="42"/>
                    <a:pt x="24" y="45"/>
                  </a:cubicBezTo>
                  <a:cubicBezTo>
                    <a:pt x="24" y="45"/>
                    <a:pt x="24" y="46"/>
                    <a:pt x="22" y="46"/>
                  </a:cubicBezTo>
                  <a:cubicBezTo>
                    <a:pt x="22" y="46"/>
                    <a:pt x="21" y="46"/>
                    <a:pt x="20" y="46"/>
                  </a:cubicBezTo>
                  <a:cubicBezTo>
                    <a:pt x="19" y="46"/>
                    <a:pt x="17" y="45"/>
                    <a:pt x="16" y="45"/>
                  </a:cubicBezTo>
                  <a:cubicBezTo>
                    <a:pt x="14" y="45"/>
                    <a:pt x="13" y="46"/>
                    <a:pt x="12" y="46"/>
                  </a:cubicBezTo>
                  <a:cubicBezTo>
                    <a:pt x="11" y="47"/>
                    <a:pt x="11" y="47"/>
                    <a:pt x="11" y="48"/>
                  </a:cubicBezTo>
                  <a:cubicBezTo>
                    <a:pt x="11" y="48"/>
                    <a:pt x="12" y="49"/>
                    <a:pt x="13" y="50"/>
                  </a:cubicBezTo>
                  <a:cubicBezTo>
                    <a:pt x="14" y="52"/>
                    <a:pt x="15" y="54"/>
                    <a:pt x="15" y="55"/>
                  </a:cubicBezTo>
                  <a:cubicBezTo>
                    <a:pt x="14" y="57"/>
                    <a:pt x="15" y="59"/>
                    <a:pt x="16" y="60"/>
                  </a:cubicBezTo>
                  <a:cubicBezTo>
                    <a:pt x="17" y="61"/>
                    <a:pt x="18" y="62"/>
                    <a:pt x="19" y="62"/>
                  </a:cubicBezTo>
                  <a:cubicBezTo>
                    <a:pt x="20" y="62"/>
                    <a:pt x="20" y="62"/>
                    <a:pt x="20" y="62"/>
                  </a:cubicBezTo>
                  <a:cubicBezTo>
                    <a:pt x="22" y="62"/>
                    <a:pt x="24" y="64"/>
                    <a:pt x="26" y="65"/>
                  </a:cubicBezTo>
                  <a:cubicBezTo>
                    <a:pt x="27" y="66"/>
                    <a:pt x="29" y="67"/>
                    <a:pt x="29" y="67"/>
                  </a:cubicBezTo>
                  <a:cubicBezTo>
                    <a:pt x="30" y="67"/>
                    <a:pt x="30" y="67"/>
                    <a:pt x="30" y="67"/>
                  </a:cubicBezTo>
                  <a:cubicBezTo>
                    <a:pt x="30" y="67"/>
                    <a:pt x="29" y="63"/>
                    <a:pt x="28" y="61"/>
                  </a:cubicBezTo>
                  <a:cubicBezTo>
                    <a:pt x="27" y="59"/>
                    <a:pt x="27" y="57"/>
                    <a:pt x="27" y="56"/>
                  </a:cubicBezTo>
                  <a:cubicBezTo>
                    <a:pt x="27" y="56"/>
                    <a:pt x="28" y="55"/>
                    <a:pt x="29" y="55"/>
                  </a:cubicBezTo>
                  <a:cubicBezTo>
                    <a:pt x="29" y="55"/>
                    <a:pt x="30" y="56"/>
                    <a:pt x="31" y="56"/>
                  </a:cubicBezTo>
                  <a:cubicBezTo>
                    <a:pt x="32" y="56"/>
                    <a:pt x="34" y="57"/>
                    <a:pt x="35" y="56"/>
                  </a:cubicBezTo>
                  <a:cubicBezTo>
                    <a:pt x="36" y="55"/>
                    <a:pt x="36" y="55"/>
                    <a:pt x="36" y="55"/>
                  </a:cubicBezTo>
                  <a:cubicBezTo>
                    <a:pt x="35" y="54"/>
                    <a:pt x="33" y="53"/>
                    <a:pt x="31" y="53"/>
                  </a:cubicBezTo>
                  <a:cubicBezTo>
                    <a:pt x="31" y="53"/>
                    <a:pt x="31" y="53"/>
                    <a:pt x="31" y="53"/>
                  </a:cubicBezTo>
                  <a:cubicBezTo>
                    <a:pt x="31" y="53"/>
                    <a:pt x="31" y="53"/>
                    <a:pt x="31" y="53"/>
                  </a:cubicBezTo>
                  <a:cubicBezTo>
                    <a:pt x="29" y="53"/>
                    <a:pt x="29" y="52"/>
                    <a:pt x="29" y="52"/>
                  </a:cubicBezTo>
                  <a:cubicBezTo>
                    <a:pt x="28" y="51"/>
                    <a:pt x="28" y="51"/>
                    <a:pt x="29" y="50"/>
                  </a:cubicBezTo>
                  <a:cubicBezTo>
                    <a:pt x="29" y="49"/>
                    <a:pt x="31" y="48"/>
                    <a:pt x="32" y="48"/>
                  </a:cubicBezTo>
                  <a:cubicBezTo>
                    <a:pt x="33" y="48"/>
                    <a:pt x="34" y="48"/>
                    <a:pt x="35" y="49"/>
                  </a:cubicBezTo>
                  <a:cubicBezTo>
                    <a:pt x="37" y="50"/>
                    <a:pt x="39" y="49"/>
                    <a:pt x="41" y="49"/>
                  </a:cubicBezTo>
                  <a:cubicBezTo>
                    <a:pt x="41" y="48"/>
                    <a:pt x="42" y="48"/>
                    <a:pt x="43" y="48"/>
                  </a:cubicBezTo>
                  <a:cubicBezTo>
                    <a:pt x="43" y="48"/>
                    <a:pt x="43" y="47"/>
                    <a:pt x="43" y="45"/>
                  </a:cubicBezTo>
                  <a:cubicBezTo>
                    <a:pt x="43" y="44"/>
                    <a:pt x="43" y="41"/>
                    <a:pt x="39" y="40"/>
                  </a:cubicBezTo>
                  <a:cubicBezTo>
                    <a:pt x="38" y="40"/>
                    <a:pt x="38" y="40"/>
                    <a:pt x="37" y="40"/>
                  </a:cubicBezTo>
                  <a:cubicBezTo>
                    <a:pt x="36" y="40"/>
                    <a:pt x="35" y="41"/>
                    <a:pt x="34" y="41"/>
                  </a:cubicBezTo>
                  <a:cubicBezTo>
                    <a:pt x="34" y="42"/>
                    <a:pt x="33" y="42"/>
                    <a:pt x="32" y="42"/>
                  </a:cubicBezTo>
                  <a:cubicBezTo>
                    <a:pt x="31" y="42"/>
                    <a:pt x="30" y="42"/>
                    <a:pt x="29" y="41"/>
                  </a:cubicBezTo>
                  <a:cubicBezTo>
                    <a:pt x="28" y="40"/>
                    <a:pt x="28" y="39"/>
                    <a:pt x="28" y="37"/>
                  </a:cubicBezTo>
                  <a:cubicBezTo>
                    <a:pt x="28" y="36"/>
                    <a:pt x="29" y="36"/>
                    <a:pt x="30" y="35"/>
                  </a:cubicBezTo>
                  <a:cubicBezTo>
                    <a:pt x="32" y="35"/>
                    <a:pt x="33" y="35"/>
                    <a:pt x="33" y="34"/>
                  </a:cubicBezTo>
                  <a:cubicBezTo>
                    <a:pt x="33" y="32"/>
                    <a:pt x="30" y="29"/>
                    <a:pt x="27" y="26"/>
                  </a:cubicBezTo>
                  <a:cubicBezTo>
                    <a:pt x="26" y="25"/>
                    <a:pt x="25" y="23"/>
                    <a:pt x="24" y="22"/>
                  </a:cubicBezTo>
                  <a:cubicBezTo>
                    <a:pt x="22" y="20"/>
                    <a:pt x="23" y="19"/>
                    <a:pt x="23" y="18"/>
                  </a:cubicBezTo>
                  <a:cubicBezTo>
                    <a:pt x="24" y="16"/>
                    <a:pt x="25" y="16"/>
                    <a:pt x="27" y="16"/>
                  </a:cubicBezTo>
                  <a:cubicBezTo>
                    <a:pt x="29" y="16"/>
                    <a:pt x="30" y="16"/>
                    <a:pt x="31" y="18"/>
                  </a:cubicBezTo>
                  <a:cubicBezTo>
                    <a:pt x="32" y="19"/>
                    <a:pt x="34" y="19"/>
                    <a:pt x="35" y="19"/>
                  </a:cubicBezTo>
                  <a:cubicBezTo>
                    <a:pt x="36" y="19"/>
                    <a:pt x="38" y="19"/>
                    <a:pt x="39" y="18"/>
                  </a:cubicBezTo>
                  <a:cubicBezTo>
                    <a:pt x="39" y="18"/>
                    <a:pt x="39" y="18"/>
                    <a:pt x="39" y="16"/>
                  </a:cubicBezTo>
                  <a:cubicBezTo>
                    <a:pt x="38" y="15"/>
                    <a:pt x="37" y="11"/>
                    <a:pt x="41" y="10"/>
                  </a:cubicBezTo>
                  <a:cubicBezTo>
                    <a:pt x="42" y="9"/>
                    <a:pt x="43" y="9"/>
                    <a:pt x="44" y="9"/>
                  </a:cubicBezTo>
                  <a:cubicBezTo>
                    <a:pt x="46" y="9"/>
                    <a:pt x="47" y="10"/>
                    <a:pt x="48" y="11"/>
                  </a:cubicBezTo>
                  <a:cubicBezTo>
                    <a:pt x="48" y="12"/>
                    <a:pt x="48" y="12"/>
                    <a:pt x="49" y="12"/>
                  </a:cubicBezTo>
                  <a:cubicBezTo>
                    <a:pt x="49" y="12"/>
                    <a:pt x="49" y="12"/>
                    <a:pt x="50" y="11"/>
                  </a:cubicBezTo>
                  <a:cubicBezTo>
                    <a:pt x="51" y="10"/>
                    <a:pt x="53" y="8"/>
                    <a:pt x="57" y="8"/>
                  </a:cubicBezTo>
                  <a:cubicBezTo>
                    <a:pt x="60" y="8"/>
                    <a:pt x="62" y="9"/>
                    <a:pt x="64" y="11"/>
                  </a:cubicBezTo>
                  <a:cubicBezTo>
                    <a:pt x="64" y="11"/>
                    <a:pt x="64" y="11"/>
                    <a:pt x="64" y="11"/>
                  </a:cubicBezTo>
                  <a:cubicBezTo>
                    <a:pt x="65" y="10"/>
                    <a:pt x="66" y="9"/>
                    <a:pt x="66" y="9"/>
                  </a:cubicBezTo>
                  <a:cubicBezTo>
                    <a:pt x="66" y="7"/>
                    <a:pt x="67" y="7"/>
                    <a:pt x="68" y="6"/>
                  </a:cubicBezTo>
                  <a:cubicBezTo>
                    <a:pt x="69" y="5"/>
                    <a:pt x="69" y="4"/>
                    <a:pt x="69" y="3"/>
                  </a:cubicBezTo>
                  <a:cubicBezTo>
                    <a:pt x="69" y="3"/>
                    <a:pt x="69" y="2"/>
                    <a:pt x="69" y="2"/>
                  </a:cubicBezTo>
                  <a:cubicBezTo>
                    <a:pt x="69" y="1"/>
                    <a:pt x="69" y="1"/>
                    <a:pt x="69" y="1"/>
                  </a:cubicBezTo>
                  <a:cubicBezTo>
                    <a:pt x="69" y="0"/>
                    <a:pt x="69" y="0"/>
                    <a:pt x="69" y="0"/>
                  </a:cubicBezTo>
                  <a:cubicBezTo>
                    <a:pt x="68" y="0"/>
                    <a:pt x="68" y="0"/>
                    <a:pt x="68" y="0"/>
                  </a:cubicBezTo>
                  <a:cubicBezTo>
                    <a:pt x="68" y="0"/>
                    <a:pt x="68" y="0"/>
                    <a:pt x="67" y="0"/>
                  </a:cubicBezTo>
                  <a:cubicBezTo>
                    <a:pt x="67" y="0"/>
                    <a:pt x="67" y="0"/>
                    <a:pt x="67" y="0"/>
                  </a:cubicBezTo>
                  <a:cubicBezTo>
                    <a:pt x="66" y="1"/>
                    <a:pt x="66" y="1"/>
                    <a:pt x="66" y="1"/>
                  </a:cubicBezTo>
                  <a:cubicBezTo>
                    <a:pt x="66" y="1"/>
                    <a:pt x="66" y="1"/>
                    <a:pt x="66" y="1"/>
                  </a:cubicBezTo>
                  <a:cubicBezTo>
                    <a:pt x="65" y="1"/>
                    <a:pt x="65" y="1"/>
                    <a:pt x="65" y="1"/>
                  </a:cubicBezTo>
                  <a:cubicBezTo>
                    <a:pt x="65" y="1"/>
                    <a:pt x="65" y="1"/>
                    <a:pt x="65" y="1"/>
                  </a:cubicBezTo>
                  <a:cubicBezTo>
                    <a:pt x="65" y="2"/>
                    <a:pt x="65" y="3"/>
                    <a:pt x="65" y="3"/>
                  </a:cubicBezTo>
                  <a:cubicBezTo>
                    <a:pt x="64" y="4"/>
                    <a:pt x="62" y="5"/>
                    <a:pt x="6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4" name="Freeform 290">
              <a:extLst>
                <a:ext uri="{FF2B5EF4-FFF2-40B4-BE49-F238E27FC236}">
                  <a16:creationId xmlns:a16="http://schemas.microsoft.com/office/drawing/2014/main" id="{BCDC7144-7529-47A0-A20A-050A2AC3935E}"/>
                </a:ext>
              </a:extLst>
            </p:cNvPr>
            <p:cNvSpPr>
              <a:spLocks/>
            </p:cNvSpPr>
            <p:nvPr/>
          </p:nvSpPr>
          <p:spPr bwMode="auto">
            <a:xfrm>
              <a:off x="4568099" y="5996702"/>
              <a:ext cx="14544" cy="10844"/>
            </a:xfrm>
            <a:custGeom>
              <a:avLst/>
              <a:gdLst>
                <a:gd name="T0" fmla="*/ 20 w 28"/>
                <a:gd name="T1" fmla="*/ 1 h 19"/>
                <a:gd name="T2" fmla="*/ 20 w 28"/>
                <a:gd name="T3" fmla="*/ 0 h 19"/>
                <a:gd name="T4" fmla="*/ 20 w 28"/>
                <a:gd name="T5" fmla="*/ 0 h 19"/>
                <a:gd name="T6" fmla="*/ 20 w 28"/>
                <a:gd name="T7" fmla="*/ 0 h 19"/>
                <a:gd name="T8" fmla="*/ 20 w 28"/>
                <a:gd name="T9" fmla="*/ 0 h 19"/>
                <a:gd name="T10" fmla="*/ 2 w 28"/>
                <a:gd name="T11" fmla="*/ 3 h 19"/>
                <a:gd name="T12" fmla="*/ 1 w 28"/>
                <a:gd name="T13" fmla="*/ 3 h 19"/>
                <a:gd name="T14" fmla="*/ 1 w 28"/>
                <a:gd name="T15" fmla="*/ 3 h 19"/>
                <a:gd name="T16" fmla="*/ 1 w 28"/>
                <a:gd name="T17" fmla="*/ 6 h 19"/>
                <a:gd name="T18" fmla="*/ 1 w 28"/>
                <a:gd name="T19" fmla="*/ 6 h 19"/>
                <a:gd name="T20" fmla="*/ 0 w 28"/>
                <a:gd name="T21" fmla="*/ 8 h 19"/>
                <a:gd name="T22" fmla="*/ 0 w 28"/>
                <a:gd name="T23" fmla="*/ 9 h 19"/>
                <a:gd name="T24" fmla="*/ 0 w 28"/>
                <a:gd name="T25" fmla="*/ 11 h 19"/>
                <a:gd name="T26" fmla="*/ 0 w 28"/>
                <a:gd name="T27" fmla="*/ 11 h 19"/>
                <a:gd name="T28" fmla="*/ 0 w 28"/>
                <a:gd name="T29" fmla="*/ 13 h 19"/>
                <a:gd name="T30" fmla="*/ 1 w 28"/>
                <a:gd name="T31" fmla="*/ 15 h 19"/>
                <a:gd name="T32" fmla="*/ 2 w 28"/>
                <a:gd name="T33" fmla="*/ 15 h 19"/>
                <a:gd name="T34" fmla="*/ 2 w 28"/>
                <a:gd name="T35" fmla="*/ 16 h 19"/>
                <a:gd name="T36" fmla="*/ 3 w 28"/>
                <a:gd name="T37" fmla="*/ 17 h 19"/>
                <a:gd name="T38" fmla="*/ 4 w 28"/>
                <a:gd name="T39" fmla="*/ 18 h 19"/>
                <a:gd name="T40" fmla="*/ 5 w 28"/>
                <a:gd name="T41" fmla="*/ 19 h 19"/>
                <a:gd name="T42" fmla="*/ 6 w 28"/>
                <a:gd name="T43" fmla="*/ 19 h 19"/>
                <a:gd name="T44" fmla="*/ 7 w 28"/>
                <a:gd name="T45" fmla="*/ 19 h 19"/>
                <a:gd name="T46" fmla="*/ 7 w 28"/>
                <a:gd name="T47" fmla="*/ 19 h 19"/>
                <a:gd name="T48" fmla="*/ 7 w 28"/>
                <a:gd name="T49" fmla="*/ 19 h 19"/>
                <a:gd name="T50" fmla="*/ 9 w 28"/>
                <a:gd name="T51" fmla="*/ 19 h 19"/>
                <a:gd name="T52" fmla="*/ 9 w 28"/>
                <a:gd name="T53" fmla="*/ 19 h 19"/>
                <a:gd name="T54" fmla="*/ 10 w 28"/>
                <a:gd name="T55" fmla="*/ 19 h 19"/>
                <a:gd name="T56" fmla="*/ 11 w 28"/>
                <a:gd name="T57" fmla="*/ 19 h 19"/>
                <a:gd name="T58" fmla="*/ 12 w 28"/>
                <a:gd name="T59" fmla="*/ 19 h 19"/>
                <a:gd name="T60" fmla="*/ 13 w 28"/>
                <a:gd name="T61" fmla="*/ 19 h 19"/>
                <a:gd name="T62" fmla="*/ 16 w 28"/>
                <a:gd name="T63" fmla="*/ 17 h 19"/>
                <a:gd name="T64" fmla="*/ 18 w 28"/>
                <a:gd name="T65" fmla="*/ 15 h 19"/>
                <a:gd name="T66" fmla="*/ 19 w 28"/>
                <a:gd name="T67" fmla="*/ 15 h 19"/>
                <a:gd name="T68" fmla="*/ 28 w 28"/>
                <a:gd name="T69" fmla="*/ 11 h 19"/>
                <a:gd name="T70" fmla="*/ 28 w 28"/>
                <a:gd name="T71" fmla="*/ 10 h 19"/>
                <a:gd name="T72" fmla="*/ 26 w 28"/>
                <a:gd name="T73" fmla="*/ 8 h 19"/>
                <a:gd name="T74" fmla="*/ 21 w 28"/>
                <a:gd name="T75" fmla="*/ 2 h 19"/>
                <a:gd name="T76" fmla="*/ 20 w 28"/>
                <a:gd name="T77"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19">
                  <a:moveTo>
                    <a:pt x="20" y="1"/>
                  </a:moveTo>
                  <a:cubicBezTo>
                    <a:pt x="20" y="1"/>
                    <a:pt x="20" y="1"/>
                    <a:pt x="20" y="0"/>
                  </a:cubicBezTo>
                  <a:cubicBezTo>
                    <a:pt x="20" y="0"/>
                    <a:pt x="20" y="0"/>
                    <a:pt x="20" y="0"/>
                  </a:cubicBezTo>
                  <a:cubicBezTo>
                    <a:pt x="20" y="0"/>
                    <a:pt x="20" y="0"/>
                    <a:pt x="20" y="0"/>
                  </a:cubicBezTo>
                  <a:cubicBezTo>
                    <a:pt x="20" y="0"/>
                    <a:pt x="20" y="0"/>
                    <a:pt x="20" y="0"/>
                  </a:cubicBezTo>
                  <a:cubicBezTo>
                    <a:pt x="12" y="1"/>
                    <a:pt x="2" y="3"/>
                    <a:pt x="2" y="3"/>
                  </a:cubicBezTo>
                  <a:cubicBezTo>
                    <a:pt x="1" y="3"/>
                    <a:pt x="1" y="3"/>
                    <a:pt x="1" y="3"/>
                  </a:cubicBezTo>
                  <a:cubicBezTo>
                    <a:pt x="1" y="3"/>
                    <a:pt x="1" y="3"/>
                    <a:pt x="1" y="3"/>
                  </a:cubicBezTo>
                  <a:cubicBezTo>
                    <a:pt x="1" y="4"/>
                    <a:pt x="1" y="5"/>
                    <a:pt x="1" y="6"/>
                  </a:cubicBezTo>
                  <a:cubicBezTo>
                    <a:pt x="1" y="6"/>
                    <a:pt x="1" y="6"/>
                    <a:pt x="1" y="6"/>
                  </a:cubicBezTo>
                  <a:cubicBezTo>
                    <a:pt x="1" y="7"/>
                    <a:pt x="0" y="8"/>
                    <a:pt x="0" y="8"/>
                  </a:cubicBezTo>
                  <a:cubicBezTo>
                    <a:pt x="0" y="8"/>
                    <a:pt x="0" y="9"/>
                    <a:pt x="0" y="9"/>
                  </a:cubicBezTo>
                  <a:cubicBezTo>
                    <a:pt x="0" y="9"/>
                    <a:pt x="0" y="10"/>
                    <a:pt x="0" y="11"/>
                  </a:cubicBezTo>
                  <a:cubicBezTo>
                    <a:pt x="0" y="11"/>
                    <a:pt x="0" y="11"/>
                    <a:pt x="0" y="11"/>
                  </a:cubicBezTo>
                  <a:cubicBezTo>
                    <a:pt x="0" y="12"/>
                    <a:pt x="0" y="13"/>
                    <a:pt x="0" y="13"/>
                  </a:cubicBezTo>
                  <a:cubicBezTo>
                    <a:pt x="1" y="14"/>
                    <a:pt x="1" y="14"/>
                    <a:pt x="1" y="15"/>
                  </a:cubicBezTo>
                  <a:cubicBezTo>
                    <a:pt x="1" y="15"/>
                    <a:pt x="1" y="15"/>
                    <a:pt x="2" y="15"/>
                  </a:cubicBezTo>
                  <a:cubicBezTo>
                    <a:pt x="2" y="15"/>
                    <a:pt x="2" y="16"/>
                    <a:pt x="2" y="16"/>
                  </a:cubicBezTo>
                  <a:cubicBezTo>
                    <a:pt x="3" y="16"/>
                    <a:pt x="3" y="16"/>
                    <a:pt x="3" y="17"/>
                  </a:cubicBezTo>
                  <a:cubicBezTo>
                    <a:pt x="3" y="17"/>
                    <a:pt x="4" y="17"/>
                    <a:pt x="4" y="18"/>
                  </a:cubicBezTo>
                  <a:cubicBezTo>
                    <a:pt x="5" y="18"/>
                    <a:pt x="5" y="18"/>
                    <a:pt x="5" y="19"/>
                  </a:cubicBezTo>
                  <a:cubicBezTo>
                    <a:pt x="6" y="19"/>
                    <a:pt x="6" y="19"/>
                    <a:pt x="6" y="19"/>
                  </a:cubicBezTo>
                  <a:cubicBezTo>
                    <a:pt x="6" y="19"/>
                    <a:pt x="7" y="19"/>
                    <a:pt x="7" y="19"/>
                  </a:cubicBezTo>
                  <a:cubicBezTo>
                    <a:pt x="7" y="19"/>
                    <a:pt x="7" y="19"/>
                    <a:pt x="7" y="19"/>
                  </a:cubicBezTo>
                  <a:cubicBezTo>
                    <a:pt x="7" y="19"/>
                    <a:pt x="7" y="19"/>
                    <a:pt x="7" y="19"/>
                  </a:cubicBezTo>
                  <a:cubicBezTo>
                    <a:pt x="8" y="19"/>
                    <a:pt x="8" y="19"/>
                    <a:pt x="9" y="19"/>
                  </a:cubicBezTo>
                  <a:cubicBezTo>
                    <a:pt x="9" y="19"/>
                    <a:pt x="9" y="19"/>
                    <a:pt x="9" y="19"/>
                  </a:cubicBezTo>
                  <a:cubicBezTo>
                    <a:pt x="9" y="19"/>
                    <a:pt x="10" y="19"/>
                    <a:pt x="10" y="19"/>
                  </a:cubicBezTo>
                  <a:cubicBezTo>
                    <a:pt x="11" y="19"/>
                    <a:pt x="11" y="19"/>
                    <a:pt x="11" y="19"/>
                  </a:cubicBezTo>
                  <a:cubicBezTo>
                    <a:pt x="12" y="19"/>
                    <a:pt x="12" y="19"/>
                    <a:pt x="12" y="19"/>
                  </a:cubicBezTo>
                  <a:cubicBezTo>
                    <a:pt x="12" y="19"/>
                    <a:pt x="13" y="19"/>
                    <a:pt x="13" y="19"/>
                  </a:cubicBezTo>
                  <a:cubicBezTo>
                    <a:pt x="14" y="18"/>
                    <a:pt x="15" y="17"/>
                    <a:pt x="16" y="17"/>
                  </a:cubicBezTo>
                  <a:cubicBezTo>
                    <a:pt x="17" y="16"/>
                    <a:pt x="17" y="15"/>
                    <a:pt x="18" y="15"/>
                  </a:cubicBezTo>
                  <a:cubicBezTo>
                    <a:pt x="19" y="15"/>
                    <a:pt x="19" y="15"/>
                    <a:pt x="19" y="15"/>
                  </a:cubicBezTo>
                  <a:cubicBezTo>
                    <a:pt x="21" y="15"/>
                    <a:pt x="28" y="12"/>
                    <a:pt x="28" y="11"/>
                  </a:cubicBezTo>
                  <a:cubicBezTo>
                    <a:pt x="28" y="11"/>
                    <a:pt x="28" y="10"/>
                    <a:pt x="28" y="10"/>
                  </a:cubicBezTo>
                  <a:cubicBezTo>
                    <a:pt x="27" y="10"/>
                    <a:pt x="26" y="9"/>
                    <a:pt x="26" y="8"/>
                  </a:cubicBezTo>
                  <a:cubicBezTo>
                    <a:pt x="26" y="8"/>
                    <a:pt x="25" y="6"/>
                    <a:pt x="21" y="2"/>
                  </a:cubicBezTo>
                  <a:lnTo>
                    <a:pt x="20" y="1"/>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5" name="Freeform 293">
              <a:extLst>
                <a:ext uri="{FF2B5EF4-FFF2-40B4-BE49-F238E27FC236}">
                  <a16:creationId xmlns:a16="http://schemas.microsoft.com/office/drawing/2014/main" id="{A3108EDF-DF34-4ABF-AA29-D635B40EC8DE}"/>
                </a:ext>
              </a:extLst>
            </p:cNvPr>
            <p:cNvSpPr>
              <a:spLocks/>
            </p:cNvSpPr>
            <p:nvPr/>
          </p:nvSpPr>
          <p:spPr bwMode="auto">
            <a:xfrm>
              <a:off x="4541178" y="5974140"/>
              <a:ext cx="20114" cy="20113"/>
            </a:xfrm>
            <a:custGeom>
              <a:avLst/>
              <a:gdLst>
                <a:gd name="T0" fmla="*/ 37 w 39"/>
                <a:gd name="T1" fmla="*/ 5 h 35"/>
                <a:gd name="T2" fmla="*/ 36 w 39"/>
                <a:gd name="T3" fmla="*/ 5 h 35"/>
                <a:gd name="T4" fmla="*/ 35 w 39"/>
                <a:gd name="T5" fmla="*/ 4 h 35"/>
                <a:gd name="T6" fmla="*/ 34 w 39"/>
                <a:gd name="T7" fmla="*/ 4 h 35"/>
                <a:gd name="T8" fmla="*/ 33 w 39"/>
                <a:gd name="T9" fmla="*/ 3 h 35"/>
                <a:gd name="T10" fmla="*/ 32 w 39"/>
                <a:gd name="T11" fmla="*/ 3 h 35"/>
                <a:gd name="T12" fmla="*/ 32 w 39"/>
                <a:gd name="T13" fmla="*/ 3 h 35"/>
                <a:gd name="T14" fmla="*/ 31 w 39"/>
                <a:gd name="T15" fmla="*/ 2 h 35"/>
                <a:gd name="T16" fmla="*/ 31 w 39"/>
                <a:gd name="T17" fmla="*/ 2 h 35"/>
                <a:gd name="T18" fmla="*/ 30 w 39"/>
                <a:gd name="T19" fmla="*/ 2 h 35"/>
                <a:gd name="T20" fmla="*/ 30 w 39"/>
                <a:gd name="T21" fmla="*/ 2 h 35"/>
                <a:gd name="T22" fmla="*/ 29 w 39"/>
                <a:gd name="T23" fmla="*/ 2 h 35"/>
                <a:gd name="T24" fmla="*/ 11 w 39"/>
                <a:gd name="T25" fmla="*/ 0 h 35"/>
                <a:gd name="T26" fmla="*/ 9 w 39"/>
                <a:gd name="T27" fmla="*/ 1 h 35"/>
                <a:gd name="T28" fmla="*/ 6 w 39"/>
                <a:gd name="T29" fmla="*/ 2 h 35"/>
                <a:gd name="T30" fmla="*/ 4 w 39"/>
                <a:gd name="T31" fmla="*/ 1 h 35"/>
                <a:gd name="T32" fmla="*/ 1 w 39"/>
                <a:gd name="T33" fmla="*/ 2 h 35"/>
                <a:gd name="T34" fmla="*/ 1 w 39"/>
                <a:gd name="T35" fmla="*/ 3 h 35"/>
                <a:gd name="T36" fmla="*/ 2 w 39"/>
                <a:gd name="T37" fmla="*/ 6 h 35"/>
                <a:gd name="T38" fmla="*/ 6 w 39"/>
                <a:gd name="T39" fmla="*/ 11 h 35"/>
                <a:gd name="T40" fmla="*/ 11 w 39"/>
                <a:gd name="T41" fmla="*/ 17 h 35"/>
                <a:gd name="T42" fmla="*/ 15 w 39"/>
                <a:gd name="T43" fmla="*/ 22 h 35"/>
                <a:gd name="T44" fmla="*/ 18 w 39"/>
                <a:gd name="T45" fmla="*/ 25 h 35"/>
                <a:gd name="T46" fmla="*/ 21 w 39"/>
                <a:gd name="T47" fmla="*/ 28 h 35"/>
                <a:gd name="T48" fmla="*/ 22 w 39"/>
                <a:gd name="T49" fmla="*/ 29 h 35"/>
                <a:gd name="T50" fmla="*/ 24 w 39"/>
                <a:gd name="T51" fmla="*/ 32 h 35"/>
                <a:gd name="T52" fmla="*/ 28 w 39"/>
                <a:gd name="T53" fmla="*/ 35 h 35"/>
                <a:gd name="T54" fmla="*/ 28 w 39"/>
                <a:gd name="T55" fmla="*/ 34 h 35"/>
                <a:gd name="T56" fmla="*/ 34 w 39"/>
                <a:gd name="T57" fmla="*/ 23 h 35"/>
                <a:gd name="T58" fmla="*/ 38 w 39"/>
                <a:gd name="T59" fmla="*/ 20 h 35"/>
                <a:gd name="T60" fmla="*/ 38 w 39"/>
                <a:gd name="T61" fmla="*/ 6 h 35"/>
                <a:gd name="T62" fmla="*/ 38 w 39"/>
                <a:gd name="T63" fmla="*/ 6 h 35"/>
                <a:gd name="T64" fmla="*/ 37 w 39"/>
                <a:gd name="T6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5">
                  <a:moveTo>
                    <a:pt x="37" y="5"/>
                  </a:moveTo>
                  <a:cubicBezTo>
                    <a:pt x="36" y="5"/>
                    <a:pt x="36" y="5"/>
                    <a:pt x="36" y="5"/>
                  </a:cubicBezTo>
                  <a:cubicBezTo>
                    <a:pt x="35" y="5"/>
                    <a:pt x="35" y="4"/>
                    <a:pt x="35" y="4"/>
                  </a:cubicBezTo>
                  <a:cubicBezTo>
                    <a:pt x="35" y="4"/>
                    <a:pt x="34" y="4"/>
                    <a:pt x="34" y="4"/>
                  </a:cubicBezTo>
                  <a:cubicBezTo>
                    <a:pt x="34" y="4"/>
                    <a:pt x="33" y="4"/>
                    <a:pt x="33" y="3"/>
                  </a:cubicBezTo>
                  <a:cubicBezTo>
                    <a:pt x="33" y="3"/>
                    <a:pt x="33" y="3"/>
                    <a:pt x="32" y="3"/>
                  </a:cubicBezTo>
                  <a:cubicBezTo>
                    <a:pt x="32" y="3"/>
                    <a:pt x="32" y="3"/>
                    <a:pt x="32" y="3"/>
                  </a:cubicBezTo>
                  <a:cubicBezTo>
                    <a:pt x="31" y="3"/>
                    <a:pt x="31" y="3"/>
                    <a:pt x="31" y="2"/>
                  </a:cubicBezTo>
                  <a:cubicBezTo>
                    <a:pt x="31" y="2"/>
                    <a:pt x="31" y="2"/>
                    <a:pt x="31" y="2"/>
                  </a:cubicBezTo>
                  <a:cubicBezTo>
                    <a:pt x="30" y="2"/>
                    <a:pt x="30" y="2"/>
                    <a:pt x="30" y="2"/>
                  </a:cubicBezTo>
                  <a:cubicBezTo>
                    <a:pt x="30" y="2"/>
                    <a:pt x="30" y="2"/>
                    <a:pt x="30" y="2"/>
                  </a:cubicBezTo>
                  <a:cubicBezTo>
                    <a:pt x="29" y="2"/>
                    <a:pt x="29" y="2"/>
                    <a:pt x="29" y="2"/>
                  </a:cubicBezTo>
                  <a:cubicBezTo>
                    <a:pt x="28" y="2"/>
                    <a:pt x="14" y="1"/>
                    <a:pt x="11" y="0"/>
                  </a:cubicBezTo>
                  <a:cubicBezTo>
                    <a:pt x="11" y="0"/>
                    <a:pt x="10" y="0"/>
                    <a:pt x="9" y="1"/>
                  </a:cubicBezTo>
                  <a:cubicBezTo>
                    <a:pt x="8" y="1"/>
                    <a:pt x="7" y="2"/>
                    <a:pt x="6" y="2"/>
                  </a:cubicBezTo>
                  <a:cubicBezTo>
                    <a:pt x="5" y="2"/>
                    <a:pt x="4" y="2"/>
                    <a:pt x="4" y="1"/>
                  </a:cubicBezTo>
                  <a:cubicBezTo>
                    <a:pt x="3" y="1"/>
                    <a:pt x="2" y="1"/>
                    <a:pt x="1" y="2"/>
                  </a:cubicBezTo>
                  <a:cubicBezTo>
                    <a:pt x="1" y="2"/>
                    <a:pt x="0" y="3"/>
                    <a:pt x="1" y="3"/>
                  </a:cubicBezTo>
                  <a:cubicBezTo>
                    <a:pt x="1" y="4"/>
                    <a:pt x="2" y="5"/>
                    <a:pt x="2" y="6"/>
                  </a:cubicBezTo>
                  <a:cubicBezTo>
                    <a:pt x="4" y="7"/>
                    <a:pt x="6" y="9"/>
                    <a:pt x="6" y="11"/>
                  </a:cubicBezTo>
                  <a:cubicBezTo>
                    <a:pt x="6" y="13"/>
                    <a:pt x="9" y="15"/>
                    <a:pt x="11" y="17"/>
                  </a:cubicBezTo>
                  <a:cubicBezTo>
                    <a:pt x="14" y="20"/>
                    <a:pt x="15" y="21"/>
                    <a:pt x="15" y="22"/>
                  </a:cubicBezTo>
                  <a:cubicBezTo>
                    <a:pt x="15" y="23"/>
                    <a:pt x="17" y="24"/>
                    <a:pt x="18" y="25"/>
                  </a:cubicBezTo>
                  <a:cubicBezTo>
                    <a:pt x="19" y="26"/>
                    <a:pt x="20" y="27"/>
                    <a:pt x="21" y="28"/>
                  </a:cubicBezTo>
                  <a:cubicBezTo>
                    <a:pt x="21" y="29"/>
                    <a:pt x="21" y="29"/>
                    <a:pt x="22" y="29"/>
                  </a:cubicBezTo>
                  <a:cubicBezTo>
                    <a:pt x="22" y="30"/>
                    <a:pt x="23" y="31"/>
                    <a:pt x="24" y="32"/>
                  </a:cubicBezTo>
                  <a:cubicBezTo>
                    <a:pt x="25" y="33"/>
                    <a:pt x="27" y="34"/>
                    <a:pt x="28" y="35"/>
                  </a:cubicBezTo>
                  <a:cubicBezTo>
                    <a:pt x="28" y="34"/>
                    <a:pt x="28" y="34"/>
                    <a:pt x="28" y="34"/>
                  </a:cubicBezTo>
                  <a:cubicBezTo>
                    <a:pt x="28" y="31"/>
                    <a:pt x="32" y="25"/>
                    <a:pt x="34" y="23"/>
                  </a:cubicBezTo>
                  <a:cubicBezTo>
                    <a:pt x="36" y="21"/>
                    <a:pt x="37" y="20"/>
                    <a:pt x="38" y="20"/>
                  </a:cubicBezTo>
                  <a:cubicBezTo>
                    <a:pt x="38" y="19"/>
                    <a:pt x="39" y="11"/>
                    <a:pt x="38" y="6"/>
                  </a:cubicBezTo>
                  <a:cubicBezTo>
                    <a:pt x="38" y="6"/>
                    <a:pt x="38" y="6"/>
                    <a:pt x="38" y="6"/>
                  </a:cubicBezTo>
                  <a:cubicBezTo>
                    <a:pt x="37" y="6"/>
                    <a:pt x="37" y="5"/>
                    <a:pt x="37"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6" name="Freeform 294">
              <a:extLst>
                <a:ext uri="{FF2B5EF4-FFF2-40B4-BE49-F238E27FC236}">
                  <a16:creationId xmlns:a16="http://schemas.microsoft.com/office/drawing/2014/main" id="{5C8A0144-A5F3-4022-8D20-5B388B21245A}"/>
                </a:ext>
              </a:extLst>
            </p:cNvPr>
            <p:cNvSpPr>
              <a:spLocks/>
            </p:cNvSpPr>
            <p:nvPr/>
          </p:nvSpPr>
          <p:spPr bwMode="auto">
            <a:xfrm>
              <a:off x="4556650" y="5989706"/>
              <a:ext cx="5725" cy="8745"/>
            </a:xfrm>
            <a:custGeom>
              <a:avLst/>
              <a:gdLst>
                <a:gd name="T0" fmla="*/ 9 w 11"/>
                <a:gd name="T1" fmla="*/ 6 h 15"/>
                <a:gd name="T2" fmla="*/ 8 w 11"/>
                <a:gd name="T3" fmla="*/ 4 h 15"/>
                <a:gd name="T4" fmla="*/ 7 w 11"/>
                <a:gd name="T5" fmla="*/ 3 h 15"/>
                <a:gd name="T6" fmla="*/ 5 w 11"/>
                <a:gd name="T7" fmla="*/ 1 h 15"/>
                <a:gd name="T8" fmla="*/ 5 w 11"/>
                <a:gd name="T9" fmla="*/ 0 h 15"/>
                <a:gd name="T10" fmla="*/ 4 w 11"/>
                <a:gd name="T11" fmla="*/ 0 h 15"/>
                <a:gd name="T12" fmla="*/ 1 w 11"/>
                <a:gd name="T13" fmla="*/ 6 h 15"/>
                <a:gd name="T14" fmla="*/ 0 w 11"/>
                <a:gd name="T15" fmla="*/ 10 h 15"/>
                <a:gd name="T16" fmla="*/ 1 w 11"/>
                <a:gd name="T17" fmla="*/ 10 h 15"/>
                <a:gd name="T18" fmla="*/ 7 w 11"/>
                <a:gd name="T19" fmla="*/ 15 h 15"/>
                <a:gd name="T20" fmla="*/ 11 w 11"/>
                <a:gd name="T21" fmla="*/ 8 h 15"/>
                <a:gd name="T22" fmla="*/ 10 w 11"/>
                <a:gd name="T23" fmla="*/ 7 h 15"/>
                <a:gd name="T24" fmla="*/ 9 w 11"/>
                <a:gd name="T25"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5">
                  <a:moveTo>
                    <a:pt x="9" y="6"/>
                  </a:moveTo>
                  <a:cubicBezTo>
                    <a:pt x="9" y="5"/>
                    <a:pt x="9" y="5"/>
                    <a:pt x="8" y="4"/>
                  </a:cubicBezTo>
                  <a:cubicBezTo>
                    <a:pt x="8" y="4"/>
                    <a:pt x="7" y="3"/>
                    <a:pt x="7" y="3"/>
                  </a:cubicBezTo>
                  <a:cubicBezTo>
                    <a:pt x="6" y="2"/>
                    <a:pt x="6" y="2"/>
                    <a:pt x="5" y="1"/>
                  </a:cubicBezTo>
                  <a:cubicBezTo>
                    <a:pt x="5" y="1"/>
                    <a:pt x="5" y="1"/>
                    <a:pt x="5" y="0"/>
                  </a:cubicBezTo>
                  <a:cubicBezTo>
                    <a:pt x="4" y="0"/>
                    <a:pt x="4" y="0"/>
                    <a:pt x="4" y="0"/>
                  </a:cubicBezTo>
                  <a:cubicBezTo>
                    <a:pt x="2" y="3"/>
                    <a:pt x="0" y="6"/>
                    <a:pt x="1" y="6"/>
                  </a:cubicBezTo>
                  <a:cubicBezTo>
                    <a:pt x="1" y="6"/>
                    <a:pt x="1" y="7"/>
                    <a:pt x="0" y="10"/>
                  </a:cubicBezTo>
                  <a:cubicBezTo>
                    <a:pt x="1" y="10"/>
                    <a:pt x="1" y="10"/>
                    <a:pt x="1" y="10"/>
                  </a:cubicBezTo>
                  <a:cubicBezTo>
                    <a:pt x="3" y="12"/>
                    <a:pt x="5" y="14"/>
                    <a:pt x="7" y="15"/>
                  </a:cubicBezTo>
                  <a:cubicBezTo>
                    <a:pt x="8" y="12"/>
                    <a:pt x="9" y="9"/>
                    <a:pt x="11" y="8"/>
                  </a:cubicBezTo>
                  <a:cubicBezTo>
                    <a:pt x="11" y="8"/>
                    <a:pt x="11" y="7"/>
                    <a:pt x="10" y="7"/>
                  </a:cubicBezTo>
                  <a:cubicBezTo>
                    <a:pt x="10" y="7"/>
                    <a:pt x="10" y="6"/>
                    <a:pt x="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7" name="Freeform 295">
              <a:extLst>
                <a:ext uri="{FF2B5EF4-FFF2-40B4-BE49-F238E27FC236}">
                  <a16:creationId xmlns:a16="http://schemas.microsoft.com/office/drawing/2014/main" id="{C577CE92-1AAD-4F10-9DBF-10638083F057}"/>
                </a:ext>
              </a:extLst>
            </p:cNvPr>
            <p:cNvSpPr>
              <a:spLocks/>
            </p:cNvSpPr>
            <p:nvPr/>
          </p:nvSpPr>
          <p:spPr bwMode="auto">
            <a:xfrm>
              <a:off x="4600746" y="5999500"/>
              <a:ext cx="15472" cy="11019"/>
            </a:xfrm>
            <a:custGeom>
              <a:avLst/>
              <a:gdLst>
                <a:gd name="T0" fmla="*/ 2 w 30"/>
                <a:gd name="T1" fmla="*/ 13 h 19"/>
                <a:gd name="T2" fmla="*/ 0 w 30"/>
                <a:gd name="T3" fmla="*/ 16 h 19"/>
                <a:gd name="T4" fmla="*/ 0 w 30"/>
                <a:gd name="T5" fmla="*/ 16 h 19"/>
                <a:gd name="T6" fmla="*/ 5 w 30"/>
                <a:gd name="T7" fmla="*/ 19 h 19"/>
                <a:gd name="T8" fmla="*/ 10 w 30"/>
                <a:gd name="T9" fmla="*/ 16 h 19"/>
                <a:gd name="T10" fmla="*/ 15 w 30"/>
                <a:gd name="T11" fmla="*/ 12 h 19"/>
                <a:gd name="T12" fmla="*/ 21 w 30"/>
                <a:gd name="T13" fmla="*/ 12 h 19"/>
                <a:gd name="T14" fmla="*/ 23 w 30"/>
                <a:gd name="T15" fmla="*/ 12 h 19"/>
                <a:gd name="T16" fmla="*/ 25 w 30"/>
                <a:gd name="T17" fmla="*/ 12 h 19"/>
                <a:gd name="T18" fmla="*/ 30 w 30"/>
                <a:gd name="T19" fmla="*/ 11 h 19"/>
                <a:gd name="T20" fmla="*/ 26 w 30"/>
                <a:gd name="T21" fmla="*/ 8 h 19"/>
                <a:gd name="T22" fmla="*/ 21 w 30"/>
                <a:gd name="T23" fmla="*/ 6 h 19"/>
                <a:gd name="T24" fmla="*/ 19 w 30"/>
                <a:gd name="T25" fmla="*/ 1 h 19"/>
                <a:gd name="T26" fmla="*/ 18 w 30"/>
                <a:gd name="T27" fmla="*/ 1 h 19"/>
                <a:gd name="T28" fmla="*/ 18 w 30"/>
                <a:gd name="T29" fmla="*/ 1 h 19"/>
                <a:gd name="T30" fmla="*/ 16 w 30"/>
                <a:gd name="T31" fmla="*/ 1 h 19"/>
                <a:gd name="T32" fmla="*/ 16 w 30"/>
                <a:gd name="T33" fmla="*/ 1 h 19"/>
                <a:gd name="T34" fmla="*/ 16 w 30"/>
                <a:gd name="T35" fmla="*/ 1 h 19"/>
                <a:gd name="T36" fmla="*/ 14 w 30"/>
                <a:gd name="T37" fmla="*/ 1 h 19"/>
                <a:gd name="T38" fmla="*/ 10 w 30"/>
                <a:gd name="T39" fmla="*/ 0 h 19"/>
                <a:gd name="T40" fmla="*/ 4 w 30"/>
                <a:gd name="T41" fmla="*/ 1 h 19"/>
                <a:gd name="T42" fmla="*/ 4 w 30"/>
                <a:gd name="T43" fmla="*/ 1 h 19"/>
                <a:gd name="T44" fmla="*/ 4 w 30"/>
                <a:gd name="T45" fmla="*/ 2 h 19"/>
                <a:gd name="T46" fmla="*/ 4 w 30"/>
                <a:gd name="T47" fmla="*/ 3 h 19"/>
                <a:gd name="T48" fmla="*/ 4 w 30"/>
                <a:gd name="T49" fmla="*/ 3 h 19"/>
                <a:gd name="T50" fmla="*/ 4 w 30"/>
                <a:gd name="T51" fmla="*/ 3 h 19"/>
                <a:gd name="T52" fmla="*/ 4 w 30"/>
                <a:gd name="T53" fmla="*/ 3 h 19"/>
                <a:gd name="T54" fmla="*/ 4 w 30"/>
                <a:gd name="T55" fmla="*/ 3 h 19"/>
                <a:gd name="T56" fmla="*/ 5 w 30"/>
                <a:gd name="T57" fmla="*/ 4 h 19"/>
                <a:gd name="T58" fmla="*/ 5 w 30"/>
                <a:gd name="T59" fmla="*/ 4 h 19"/>
                <a:gd name="T60" fmla="*/ 5 w 30"/>
                <a:gd name="T61" fmla="*/ 5 h 19"/>
                <a:gd name="T62" fmla="*/ 5 w 30"/>
                <a:gd name="T63" fmla="*/ 7 h 19"/>
                <a:gd name="T64" fmla="*/ 3 w 30"/>
                <a:gd name="T65" fmla="*/ 11 h 19"/>
                <a:gd name="T66" fmla="*/ 2 w 30"/>
                <a:gd name="T67"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19">
                  <a:moveTo>
                    <a:pt x="2" y="13"/>
                  </a:moveTo>
                  <a:cubicBezTo>
                    <a:pt x="2" y="14"/>
                    <a:pt x="1" y="15"/>
                    <a:pt x="0" y="16"/>
                  </a:cubicBezTo>
                  <a:cubicBezTo>
                    <a:pt x="0" y="16"/>
                    <a:pt x="0" y="16"/>
                    <a:pt x="0" y="16"/>
                  </a:cubicBezTo>
                  <a:cubicBezTo>
                    <a:pt x="2" y="18"/>
                    <a:pt x="3" y="19"/>
                    <a:pt x="5" y="19"/>
                  </a:cubicBezTo>
                  <a:cubicBezTo>
                    <a:pt x="7" y="19"/>
                    <a:pt x="9" y="17"/>
                    <a:pt x="10" y="16"/>
                  </a:cubicBezTo>
                  <a:cubicBezTo>
                    <a:pt x="12" y="14"/>
                    <a:pt x="13" y="13"/>
                    <a:pt x="15" y="12"/>
                  </a:cubicBezTo>
                  <a:cubicBezTo>
                    <a:pt x="17" y="12"/>
                    <a:pt x="19" y="12"/>
                    <a:pt x="21" y="12"/>
                  </a:cubicBezTo>
                  <a:cubicBezTo>
                    <a:pt x="21" y="12"/>
                    <a:pt x="22" y="12"/>
                    <a:pt x="23" y="12"/>
                  </a:cubicBezTo>
                  <a:cubicBezTo>
                    <a:pt x="24" y="12"/>
                    <a:pt x="25" y="12"/>
                    <a:pt x="25" y="12"/>
                  </a:cubicBezTo>
                  <a:cubicBezTo>
                    <a:pt x="26" y="12"/>
                    <a:pt x="29" y="12"/>
                    <a:pt x="30" y="11"/>
                  </a:cubicBezTo>
                  <a:cubicBezTo>
                    <a:pt x="30" y="10"/>
                    <a:pt x="27" y="9"/>
                    <a:pt x="26" y="8"/>
                  </a:cubicBezTo>
                  <a:cubicBezTo>
                    <a:pt x="24" y="7"/>
                    <a:pt x="22" y="6"/>
                    <a:pt x="21" y="6"/>
                  </a:cubicBezTo>
                  <a:cubicBezTo>
                    <a:pt x="20" y="4"/>
                    <a:pt x="19" y="2"/>
                    <a:pt x="19" y="1"/>
                  </a:cubicBezTo>
                  <a:cubicBezTo>
                    <a:pt x="19" y="1"/>
                    <a:pt x="18" y="1"/>
                    <a:pt x="18" y="1"/>
                  </a:cubicBezTo>
                  <a:cubicBezTo>
                    <a:pt x="18" y="1"/>
                    <a:pt x="18" y="1"/>
                    <a:pt x="18" y="1"/>
                  </a:cubicBezTo>
                  <a:cubicBezTo>
                    <a:pt x="17" y="1"/>
                    <a:pt x="17" y="1"/>
                    <a:pt x="16" y="1"/>
                  </a:cubicBezTo>
                  <a:cubicBezTo>
                    <a:pt x="16" y="1"/>
                    <a:pt x="16" y="1"/>
                    <a:pt x="16" y="1"/>
                  </a:cubicBezTo>
                  <a:cubicBezTo>
                    <a:pt x="16" y="1"/>
                    <a:pt x="16" y="1"/>
                    <a:pt x="16" y="1"/>
                  </a:cubicBezTo>
                  <a:cubicBezTo>
                    <a:pt x="15" y="1"/>
                    <a:pt x="15" y="1"/>
                    <a:pt x="14" y="1"/>
                  </a:cubicBezTo>
                  <a:cubicBezTo>
                    <a:pt x="13" y="0"/>
                    <a:pt x="12" y="0"/>
                    <a:pt x="10" y="0"/>
                  </a:cubicBezTo>
                  <a:cubicBezTo>
                    <a:pt x="7" y="0"/>
                    <a:pt x="5" y="0"/>
                    <a:pt x="4" y="1"/>
                  </a:cubicBezTo>
                  <a:cubicBezTo>
                    <a:pt x="4" y="1"/>
                    <a:pt x="4" y="1"/>
                    <a:pt x="4" y="1"/>
                  </a:cubicBezTo>
                  <a:cubicBezTo>
                    <a:pt x="4" y="1"/>
                    <a:pt x="4" y="2"/>
                    <a:pt x="4" y="2"/>
                  </a:cubicBezTo>
                  <a:cubicBezTo>
                    <a:pt x="4" y="2"/>
                    <a:pt x="4" y="2"/>
                    <a:pt x="4" y="3"/>
                  </a:cubicBezTo>
                  <a:cubicBezTo>
                    <a:pt x="4" y="3"/>
                    <a:pt x="4" y="3"/>
                    <a:pt x="4" y="3"/>
                  </a:cubicBezTo>
                  <a:cubicBezTo>
                    <a:pt x="4" y="3"/>
                    <a:pt x="4" y="3"/>
                    <a:pt x="4" y="3"/>
                  </a:cubicBezTo>
                  <a:cubicBezTo>
                    <a:pt x="4" y="3"/>
                    <a:pt x="4" y="3"/>
                    <a:pt x="4" y="3"/>
                  </a:cubicBezTo>
                  <a:cubicBezTo>
                    <a:pt x="4" y="3"/>
                    <a:pt x="4" y="3"/>
                    <a:pt x="4" y="3"/>
                  </a:cubicBezTo>
                  <a:cubicBezTo>
                    <a:pt x="5" y="4"/>
                    <a:pt x="5" y="4"/>
                    <a:pt x="5" y="4"/>
                  </a:cubicBezTo>
                  <a:cubicBezTo>
                    <a:pt x="5" y="4"/>
                    <a:pt x="5" y="4"/>
                    <a:pt x="5" y="4"/>
                  </a:cubicBezTo>
                  <a:cubicBezTo>
                    <a:pt x="5" y="4"/>
                    <a:pt x="5" y="5"/>
                    <a:pt x="5" y="5"/>
                  </a:cubicBezTo>
                  <a:cubicBezTo>
                    <a:pt x="5" y="6"/>
                    <a:pt x="5" y="7"/>
                    <a:pt x="5" y="7"/>
                  </a:cubicBezTo>
                  <a:cubicBezTo>
                    <a:pt x="5" y="9"/>
                    <a:pt x="4" y="10"/>
                    <a:pt x="3" y="11"/>
                  </a:cubicBezTo>
                  <a:cubicBezTo>
                    <a:pt x="2" y="12"/>
                    <a:pt x="2" y="12"/>
                    <a:pt x="2"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8" name="Freeform 296">
              <a:extLst>
                <a:ext uri="{FF2B5EF4-FFF2-40B4-BE49-F238E27FC236}">
                  <a16:creationId xmlns:a16="http://schemas.microsoft.com/office/drawing/2014/main" id="{1E5AC17F-CF4B-44A2-9958-F608AC63B33D}"/>
                </a:ext>
              </a:extLst>
            </p:cNvPr>
            <p:cNvSpPr>
              <a:spLocks/>
            </p:cNvSpPr>
            <p:nvPr/>
          </p:nvSpPr>
          <p:spPr bwMode="auto">
            <a:xfrm>
              <a:off x="4394503" y="5998975"/>
              <a:ext cx="18102" cy="38653"/>
            </a:xfrm>
            <a:custGeom>
              <a:avLst/>
              <a:gdLst>
                <a:gd name="T0" fmla="*/ 31 w 35"/>
                <a:gd name="T1" fmla="*/ 11 h 67"/>
                <a:gd name="T2" fmla="*/ 35 w 35"/>
                <a:gd name="T3" fmla="*/ 8 h 67"/>
                <a:gd name="T4" fmla="*/ 35 w 35"/>
                <a:gd name="T5" fmla="*/ 7 h 67"/>
                <a:gd name="T6" fmla="*/ 35 w 35"/>
                <a:gd name="T7" fmla="*/ 7 h 67"/>
                <a:gd name="T8" fmla="*/ 32 w 35"/>
                <a:gd name="T9" fmla="*/ 4 h 67"/>
                <a:gd name="T10" fmla="*/ 29 w 35"/>
                <a:gd name="T11" fmla="*/ 3 h 67"/>
                <a:gd name="T12" fmla="*/ 26 w 35"/>
                <a:gd name="T13" fmla="*/ 4 h 67"/>
                <a:gd name="T14" fmla="*/ 23 w 35"/>
                <a:gd name="T15" fmla="*/ 4 h 67"/>
                <a:gd name="T16" fmla="*/ 21 w 35"/>
                <a:gd name="T17" fmla="*/ 4 h 67"/>
                <a:gd name="T18" fmla="*/ 20 w 35"/>
                <a:gd name="T19" fmla="*/ 4 h 67"/>
                <a:gd name="T20" fmla="*/ 18 w 35"/>
                <a:gd name="T21" fmla="*/ 4 h 67"/>
                <a:gd name="T22" fmla="*/ 16 w 35"/>
                <a:gd name="T23" fmla="*/ 4 h 67"/>
                <a:gd name="T24" fmla="*/ 16 w 35"/>
                <a:gd name="T25" fmla="*/ 4 h 67"/>
                <a:gd name="T26" fmla="*/ 15 w 35"/>
                <a:gd name="T27" fmla="*/ 4 h 67"/>
                <a:gd name="T28" fmla="*/ 15 w 35"/>
                <a:gd name="T29" fmla="*/ 3 h 67"/>
                <a:gd name="T30" fmla="*/ 14 w 35"/>
                <a:gd name="T31" fmla="*/ 3 h 67"/>
                <a:gd name="T32" fmla="*/ 14 w 35"/>
                <a:gd name="T33" fmla="*/ 2 h 67"/>
                <a:gd name="T34" fmla="*/ 13 w 35"/>
                <a:gd name="T35" fmla="*/ 1 h 67"/>
                <a:gd name="T36" fmla="*/ 13 w 35"/>
                <a:gd name="T37" fmla="*/ 0 h 67"/>
                <a:gd name="T38" fmla="*/ 11 w 35"/>
                <a:gd name="T39" fmla="*/ 1 h 67"/>
                <a:gd name="T40" fmla="*/ 10 w 35"/>
                <a:gd name="T41" fmla="*/ 2 h 67"/>
                <a:gd name="T42" fmla="*/ 9 w 35"/>
                <a:gd name="T43" fmla="*/ 3 h 67"/>
                <a:gd name="T44" fmla="*/ 8 w 35"/>
                <a:gd name="T45" fmla="*/ 3 h 67"/>
                <a:gd name="T46" fmla="*/ 9 w 35"/>
                <a:gd name="T47" fmla="*/ 9 h 67"/>
                <a:gd name="T48" fmla="*/ 2 w 35"/>
                <a:gd name="T49" fmla="*/ 37 h 67"/>
                <a:gd name="T50" fmla="*/ 0 w 35"/>
                <a:gd name="T51" fmla="*/ 41 h 67"/>
                <a:gd name="T52" fmla="*/ 3 w 35"/>
                <a:gd name="T53" fmla="*/ 44 h 67"/>
                <a:gd name="T54" fmla="*/ 6 w 35"/>
                <a:gd name="T55" fmla="*/ 46 h 67"/>
                <a:gd name="T56" fmla="*/ 8 w 35"/>
                <a:gd name="T57" fmla="*/ 63 h 67"/>
                <a:gd name="T58" fmla="*/ 8 w 35"/>
                <a:gd name="T59" fmla="*/ 66 h 67"/>
                <a:gd name="T60" fmla="*/ 11 w 35"/>
                <a:gd name="T61" fmla="*/ 67 h 67"/>
                <a:gd name="T62" fmla="*/ 11 w 35"/>
                <a:gd name="T63" fmla="*/ 67 h 67"/>
                <a:gd name="T64" fmla="*/ 13 w 35"/>
                <a:gd name="T65" fmla="*/ 67 h 67"/>
                <a:gd name="T66" fmla="*/ 15 w 35"/>
                <a:gd name="T67" fmla="*/ 67 h 67"/>
                <a:gd name="T68" fmla="*/ 21 w 35"/>
                <a:gd name="T69" fmla="*/ 66 h 67"/>
                <a:gd name="T70" fmla="*/ 23 w 35"/>
                <a:gd name="T71" fmla="*/ 65 h 67"/>
                <a:gd name="T72" fmla="*/ 23 w 35"/>
                <a:gd name="T73" fmla="*/ 65 h 67"/>
                <a:gd name="T74" fmla="*/ 22 w 35"/>
                <a:gd name="T75" fmla="*/ 64 h 67"/>
                <a:gd name="T76" fmla="*/ 22 w 35"/>
                <a:gd name="T77" fmla="*/ 64 h 67"/>
                <a:gd name="T78" fmla="*/ 22 w 35"/>
                <a:gd name="T79" fmla="*/ 62 h 67"/>
                <a:gd name="T80" fmla="*/ 27 w 35"/>
                <a:gd name="T81" fmla="*/ 55 h 67"/>
                <a:gd name="T82" fmla="*/ 28 w 35"/>
                <a:gd name="T83" fmla="*/ 54 h 67"/>
                <a:gd name="T84" fmla="*/ 25 w 35"/>
                <a:gd name="T85" fmla="*/ 51 h 67"/>
                <a:gd name="T86" fmla="*/ 24 w 35"/>
                <a:gd name="T87" fmla="*/ 51 h 67"/>
                <a:gd name="T88" fmla="*/ 23 w 35"/>
                <a:gd name="T89" fmla="*/ 48 h 67"/>
                <a:gd name="T90" fmla="*/ 24 w 35"/>
                <a:gd name="T91" fmla="*/ 46 h 67"/>
                <a:gd name="T92" fmla="*/ 27 w 35"/>
                <a:gd name="T93" fmla="*/ 43 h 67"/>
                <a:gd name="T94" fmla="*/ 24 w 35"/>
                <a:gd name="T95" fmla="*/ 38 h 67"/>
                <a:gd name="T96" fmla="*/ 22 w 35"/>
                <a:gd name="T97" fmla="*/ 34 h 67"/>
                <a:gd name="T98" fmla="*/ 27 w 35"/>
                <a:gd name="T99" fmla="*/ 32 h 67"/>
                <a:gd name="T100" fmla="*/ 27 w 35"/>
                <a:gd name="T101" fmla="*/ 31 h 67"/>
                <a:gd name="T102" fmla="*/ 28 w 35"/>
                <a:gd name="T103" fmla="*/ 25 h 67"/>
                <a:gd name="T104" fmla="*/ 28 w 35"/>
                <a:gd name="T105" fmla="*/ 18 h 67"/>
                <a:gd name="T106" fmla="*/ 27 w 35"/>
                <a:gd name="T107" fmla="*/ 15 h 67"/>
                <a:gd name="T108" fmla="*/ 31 w 35"/>
                <a:gd name="T109" fmla="*/ 1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67">
                  <a:moveTo>
                    <a:pt x="31" y="11"/>
                  </a:moveTo>
                  <a:cubicBezTo>
                    <a:pt x="32" y="10"/>
                    <a:pt x="34" y="9"/>
                    <a:pt x="35" y="8"/>
                  </a:cubicBezTo>
                  <a:cubicBezTo>
                    <a:pt x="35" y="7"/>
                    <a:pt x="35" y="7"/>
                    <a:pt x="35" y="7"/>
                  </a:cubicBezTo>
                  <a:cubicBezTo>
                    <a:pt x="35" y="7"/>
                    <a:pt x="35" y="7"/>
                    <a:pt x="35" y="7"/>
                  </a:cubicBezTo>
                  <a:cubicBezTo>
                    <a:pt x="33" y="6"/>
                    <a:pt x="32" y="6"/>
                    <a:pt x="32" y="4"/>
                  </a:cubicBezTo>
                  <a:cubicBezTo>
                    <a:pt x="32" y="3"/>
                    <a:pt x="31" y="3"/>
                    <a:pt x="29" y="3"/>
                  </a:cubicBezTo>
                  <a:cubicBezTo>
                    <a:pt x="28" y="3"/>
                    <a:pt x="27" y="3"/>
                    <a:pt x="26" y="4"/>
                  </a:cubicBezTo>
                  <a:cubicBezTo>
                    <a:pt x="24" y="5"/>
                    <a:pt x="23" y="5"/>
                    <a:pt x="23" y="4"/>
                  </a:cubicBezTo>
                  <a:cubicBezTo>
                    <a:pt x="22" y="4"/>
                    <a:pt x="22" y="4"/>
                    <a:pt x="21" y="4"/>
                  </a:cubicBezTo>
                  <a:cubicBezTo>
                    <a:pt x="21" y="4"/>
                    <a:pt x="20" y="4"/>
                    <a:pt x="20" y="4"/>
                  </a:cubicBezTo>
                  <a:cubicBezTo>
                    <a:pt x="19" y="4"/>
                    <a:pt x="19" y="4"/>
                    <a:pt x="18" y="4"/>
                  </a:cubicBezTo>
                  <a:cubicBezTo>
                    <a:pt x="17" y="4"/>
                    <a:pt x="17" y="4"/>
                    <a:pt x="16" y="4"/>
                  </a:cubicBezTo>
                  <a:cubicBezTo>
                    <a:pt x="16" y="4"/>
                    <a:pt x="16" y="4"/>
                    <a:pt x="16" y="4"/>
                  </a:cubicBezTo>
                  <a:cubicBezTo>
                    <a:pt x="16" y="4"/>
                    <a:pt x="15" y="4"/>
                    <a:pt x="15" y="4"/>
                  </a:cubicBezTo>
                  <a:cubicBezTo>
                    <a:pt x="15" y="3"/>
                    <a:pt x="15" y="3"/>
                    <a:pt x="15" y="3"/>
                  </a:cubicBezTo>
                  <a:cubicBezTo>
                    <a:pt x="15" y="3"/>
                    <a:pt x="14" y="3"/>
                    <a:pt x="14" y="3"/>
                  </a:cubicBezTo>
                  <a:cubicBezTo>
                    <a:pt x="14" y="3"/>
                    <a:pt x="14" y="3"/>
                    <a:pt x="14" y="2"/>
                  </a:cubicBezTo>
                  <a:cubicBezTo>
                    <a:pt x="14" y="2"/>
                    <a:pt x="13" y="2"/>
                    <a:pt x="13" y="1"/>
                  </a:cubicBezTo>
                  <a:cubicBezTo>
                    <a:pt x="13" y="1"/>
                    <a:pt x="13" y="0"/>
                    <a:pt x="13" y="0"/>
                  </a:cubicBezTo>
                  <a:cubicBezTo>
                    <a:pt x="13" y="0"/>
                    <a:pt x="12" y="0"/>
                    <a:pt x="11" y="1"/>
                  </a:cubicBezTo>
                  <a:cubicBezTo>
                    <a:pt x="11" y="2"/>
                    <a:pt x="10" y="2"/>
                    <a:pt x="10" y="2"/>
                  </a:cubicBezTo>
                  <a:cubicBezTo>
                    <a:pt x="10" y="2"/>
                    <a:pt x="9" y="3"/>
                    <a:pt x="9" y="3"/>
                  </a:cubicBezTo>
                  <a:cubicBezTo>
                    <a:pt x="9" y="3"/>
                    <a:pt x="9" y="3"/>
                    <a:pt x="8" y="3"/>
                  </a:cubicBezTo>
                  <a:cubicBezTo>
                    <a:pt x="8" y="5"/>
                    <a:pt x="8" y="8"/>
                    <a:pt x="9" y="9"/>
                  </a:cubicBezTo>
                  <a:cubicBezTo>
                    <a:pt x="11" y="13"/>
                    <a:pt x="6" y="32"/>
                    <a:pt x="2" y="37"/>
                  </a:cubicBezTo>
                  <a:cubicBezTo>
                    <a:pt x="0" y="39"/>
                    <a:pt x="0" y="40"/>
                    <a:pt x="0" y="41"/>
                  </a:cubicBezTo>
                  <a:cubicBezTo>
                    <a:pt x="0" y="42"/>
                    <a:pt x="2" y="43"/>
                    <a:pt x="3" y="44"/>
                  </a:cubicBezTo>
                  <a:cubicBezTo>
                    <a:pt x="4" y="45"/>
                    <a:pt x="5" y="45"/>
                    <a:pt x="6" y="46"/>
                  </a:cubicBezTo>
                  <a:cubicBezTo>
                    <a:pt x="10" y="49"/>
                    <a:pt x="9" y="57"/>
                    <a:pt x="8" y="63"/>
                  </a:cubicBezTo>
                  <a:cubicBezTo>
                    <a:pt x="8" y="64"/>
                    <a:pt x="8" y="65"/>
                    <a:pt x="8" y="66"/>
                  </a:cubicBezTo>
                  <a:cubicBezTo>
                    <a:pt x="8" y="66"/>
                    <a:pt x="8" y="67"/>
                    <a:pt x="11" y="67"/>
                  </a:cubicBezTo>
                  <a:cubicBezTo>
                    <a:pt x="11" y="67"/>
                    <a:pt x="11" y="67"/>
                    <a:pt x="11" y="67"/>
                  </a:cubicBezTo>
                  <a:cubicBezTo>
                    <a:pt x="11" y="67"/>
                    <a:pt x="12" y="67"/>
                    <a:pt x="13" y="67"/>
                  </a:cubicBezTo>
                  <a:cubicBezTo>
                    <a:pt x="13" y="67"/>
                    <a:pt x="14" y="67"/>
                    <a:pt x="15" y="67"/>
                  </a:cubicBezTo>
                  <a:cubicBezTo>
                    <a:pt x="17" y="67"/>
                    <a:pt x="19" y="66"/>
                    <a:pt x="21" y="66"/>
                  </a:cubicBezTo>
                  <a:cubicBezTo>
                    <a:pt x="21" y="66"/>
                    <a:pt x="22" y="66"/>
                    <a:pt x="23" y="65"/>
                  </a:cubicBezTo>
                  <a:cubicBezTo>
                    <a:pt x="23" y="65"/>
                    <a:pt x="23" y="65"/>
                    <a:pt x="23" y="65"/>
                  </a:cubicBezTo>
                  <a:cubicBezTo>
                    <a:pt x="22" y="65"/>
                    <a:pt x="22" y="64"/>
                    <a:pt x="22" y="64"/>
                  </a:cubicBezTo>
                  <a:cubicBezTo>
                    <a:pt x="22" y="64"/>
                    <a:pt x="22" y="64"/>
                    <a:pt x="22" y="64"/>
                  </a:cubicBezTo>
                  <a:cubicBezTo>
                    <a:pt x="22" y="63"/>
                    <a:pt x="22" y="63"/>
                    <a:pt x="22" y="62"/>
                  </a:cubicBezTo>
                  <a:cubicBezTo>
                    <a:pt x="22" y="60"/>
                    <a:pt x="22" y="55"/>
                    <a:pt x="27" y="55"/>
                  </a:cubicBezTo>
                  <a:cubicBezTo>
                    <a:pt x="28" y="54"/>
                    <a:pt x="28" y="54"/>
                    <a:pt x="28" y="54"/>
                  </a:cubicBezTo>
                  <a:cubicBezTo>
                    <a:pt x="28" y="54"/>
                    <a:pt x="26" y="52"/>
                    <a:pt x="25" y="51"/>
                  </a:cubicBezTo>
                  <a:cubicBezTo>
                    <a:pt x="25" y="51"/>
                    <a:pt x="24" y="51"/>
                    <a:pt x="24" y="51"/>
                  </a:cubicBezTo>
                  <a:cubicBezTo>
                    <a:pt x="23" y="50"/>
                    <a:pt x="23" y="49"/>
                    <a:pt x="23" y="48"/>
                  </a:cubicBezTo>
                  <a:cubicBezTo>
                    <a:pt x="23" y="48"/>
                    <a:pt x="23" y="47"/>
                    <a:pt x="24" y="46"/>
                  </a:cubicBezTo>
                  <a:cubicBezTo>
                    <a:pt x="25" y="44"/>
                    <a:pt x="26" y="43"/>
                    <a:pt x="27" y="43"/>
                  </a:cubicBezTo>
                  <a:cubicBezTo>
                    <a:pt x="27" y="42"/>
                    <a:pt x="26" y="41"/>
                    <a:pt x="24" y="38"/>
                  </a:cubicBezTo>
                  <a:cubicBezTo>
                    <a:pt x="22" y="37"/>
                    <a:pt x="22" y="36"/>
                    <a:pt x="22" y="34"/>
                  </a:cubicBezTo>
                  <a:cubicBezTo>
                    <a:pt x="23" y="32"/>
                    <a:pt x="26" y="32"/>
                    <a:pt x="27" y="32"/>
                  </a:cubicBezTo>
                  <a:cubicBezTo>
                    <a:pt x="27" y="32"/>
                    <a:pt x="27" y="31"/>
                    <a:pt x="27" y="31"/>
                  </a:cubicBezTo>
                  <a:cubicBezTo>
                    <a:pt x="27" y="29"/>
                    <a:pt x="27" y="27"/>
                    <a:pt x="28" y="25"/>
                  </a:cubicBezTo>
                  <a:cubicBezTo>
                    <a:pt x="30" y="23"/>
                    <a:pt x="29" y="21"/>
                    <a:pt x="28" y="18"/>
                  </a:cubicBezTo>
                  <a:cubicBezTo>
                    <a:pt x="28" y="17"/>
                    <a:pt x="27" y="16"/>
                    <a:pt x="27" y="15"/>
                  </a:cubicBezTo>
                  <a:cubicBezTo>
                    <a:pt x="27" y="13"/>
                    <a:pt x="29" y="12"/>
                    <a:pt x="31"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9" name="Freeform 297">
              <a:extLst>
                <a:ext uri="{FF2B5EF4-FFF2-40B4-BE49-F238E27FC236}">
                  <a16:creationId xmlns:a16="http://schemas.microsoft.com/office/drawing/2014/main" id="{5CF7EC6C-C8AB-4D2B-8A3E-92CA4E8CF619}"/>
                </a:ext>
              </a:extLst>
            </p:cNvPr>
            <p:cNvSpPr>
              <a:spLocks/>
            </p:cNvSpPr>
            <p:nvPr/>
          </p:nvSpPr>
          <p:spPr bwMode="auto">
            <a:xfrm>
              <a:off x="4507449" y="5942483"/>
              <a:ext cx="41465" cy="20638"/>
            </a:xfrm>
            <a:custGeom>
              <a:avLst/>
              <a:gdLst>
                <a:gd name="T0" fmla="*/ 9 w 80"/>
                <a:gd name="T1" fmla="*/ 29 h 36"/>
                <a:gd name="T2" fmla="*/ 10 w 80"/>
                <a:gd name="T3" fmla="*/ 30 h 36"/>
                <a:gd name="T4" fmla="*/ 12 w 80"/>
                <a:gd name="T5" fmla="*/ 31 h 36"/>
                <a:gd name="T6" fmla="*/ 12 w 80"/>
                <a:gd name="T7" fmla="*/ 31 h 36"/>
                <a:gd name="T8" fmla="*/ 13 w 80"/>
                <a:gd name="T9" fmla="*/ 31 h 36"/>
                <a:gd name="T10" fmla="*/ 27 w 80"/>
                <a:gd name="T11" fmla="*/ 27 h 36"/>
                <a:gd name="T12" fmla="*/ 28 w 80"/>
                <a:gd name="T13" fmla="*/ 27 h 36"/>
                <a:gd name="T14" fmla="*/ 30 w 80"/>
                <a:gd name="T15" fmla="*/ 32 h 36"/>
                <a:gd name="T16" fmla="*/ 40 w 80"/>
                <a:gd name="T17" fmla="*/ 33 h 36"/>
                <a:gd name="T18" fmla="*/ 53 w 80"/>
                <a:gd name="T19" fmla="*/ 36 h 36"/>
                <a:gd name="T20" fmla="*/ 62 w 80"/>
                <a:gd name="T21" fmla="*/ 32 h 36"/>
                <a:gd name="T22" fmla="*/ 69 w 80"/>
                <a:gd name="T23" fmla="*/ 30 h 36"/>
                <a:gd name="T24" fmla="*/ 69 w 80"/>
                <a:gd name="T25" fmla="*/ 29 h 36"/>
                <a:gd name="T26" fmla="*/ 70 w 80"/>
                <a:gd name="T27" fmla="*/ 28 h 36"/>
                <a:gd name="T28" fmla="*/ 71 w 80"/>
                <a:gd name="T29" fmla="*/ 27 h 36"/>
                <a:gd name="T30" fmla="*/ 72 w 80"/>
                <a:gd name="T31" fmla="*/ 26 h 36"/>
                <a:gd name="T32" fmla="*/ 73 w 80"/>
                <a:gd name="T33" fmla="*/ 21 h 36"/>
                <a:gd name="T34" fmla="*/ 73 w 80"/>
                <a:gd name="T35" fmla="*/ 18 h 36"/>
                <a:gd name="T36" fmla="*/ 77 w 80"/>
                <a:gd name="T37" fmla="*/ 18 h 36"/>
                <a:gd name="T38" fmla="*/ 79 w 80"/>
                <a:gd name="T39" fmla="*/ 14 h 36"/>
                <a:gd name="T40" fmla="*/ 80 w 80"/>
                <a:gd name="T41" fmla="*/ 13 h 36"/>
                <a:gd name="T42" fmla="*/ 80 w 80"/>
                <a:gd name="T43" fmla="*/ 12 h 36"/>
                <a:gd name="T44" fmla="*/ 78 w 80"/>
                <a:gd name="T45" fmla="*/ 8 h 36"/>
                <a:gd name="T46" fmla="*/ 77 w 80"/>
                <a:gd name="T47" fmla="*/ 6 h 36"/>
                <a:gd name="T48" fmla="*/ 77 w 80"/>
                <a:gd name="T49" fmla="*/ 6 h 36"/>
                <a:gd name="T50" fmla="*/ 77 w 80"/>
                <a:gd name="T51" fmla="*/ 6 h 36"/>
                <a:gd name="T52" fmla="*/ 73 w 80"/>
                <a:gd name="T53" fmla="*/ 5 h 36"/>
                <a:gd name="T54" fmla="*/ 59 w 80"/>
                <a:gd name="T55" fmla="*/ 0 h 36"/>
                <a:gd name="T56" fmla="*/ 52 w 80"/>
                <a:gd name="T57" fmla="*/ 6 h 36"/>
                <a:gd name="T58" fmla="*/ 48 w 80"/>
                <a:gd name="T59" fmla="*/ 6 h 36"/>
                <a:gd name="T60" fmla="*/ 44 w 80"/>
                <a:gd name="T61" fmla="*/ 7 h 36"/>
                <a:gd name="T62" fmla="*/ 39 w 80"/>
                <a:gd name="T63" fmla="*/ 11 h 36"/>
                <a:gd name="T64" fmla="*/ 37 w 80"/>
                <a:gd name="T65" fmla="*/ 16 h 36"/>
                <a:gd name="T66" fmla="*/ 37 w 80"/>
                <a:gd name="T67" fmla="*/ 20 h 36"/>
                <a:gd name="T68" fmla="*/ 31 w 80"/>
                <a:gd name="T69" fmla="*/ 20 h 36"/>
                <a:gd name="T70" fmla="*/ 20 w 80"/>
                <a:gd name="T71" fmla="*/ 22 h 36"/>
                <a:gd name="T72" fmla="*/ 10 w 80"/>
                <a:gd name="T73" fmla="*/ 22 h 36"/>
                <a:gd name="T74" fmla="*/ 5 w 80"/>
                <a:gd name="T75" fmla="*/ 25 h 36"/>
                <a:gd name="T76" fmla="*/ 0 w 80"/>
                <a:gd name="T77" fmla="*/ 22 h 36"/>
                <a:gd name="T78" fmla="*/ 0 w 80"/>
                <a:gd name="T79" fmla="*/ 22 h 36"/>
                <a:gd name="T80" fmla="*/ 0 w 80"/>
                <a:gd name="T81" fmla="*/ 23 h 36"/>
                <a:gd name="T82" fmla="*/ 0 w 80"/>
                <a:gd name="T83" fmla="*/ 25 h 36"/>
                <a:gd name="T84" fmla="*/ 0 w 80"/>
                <a:gd name="T85" fmla="*/ 26 h 36"/>
                <a:gd name="T86" fmla="*/ 0 w 80"/>
                <a:gd name="T87" fmla="*/ 27 h 36"/>
                <a:gd name="T88" fmla="*/ 4 w 80"/>
                <a:gd name="T89" fmla="*/ 29 h 36"/>
                <a:gd name="T90" fmla="*/ 6 w 80"/>
                <a:gd name="T91" fmla="*/ 29 h 36"/>
                <a:gd name="T92" fmla="*/ 8 w 80"/>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36">
                  <a:moveTo>
                    <a:pt x="8" y="29"/>
                  </a:moveTo>
                  <a:cubicBezTo>
                    <a:pt x="9" y="29"/>
                    <a:pt x="9" y="29"/>
                    <a:pt x="9" y="29"/>
                  </a:cubicBezTo>
                  <a:cubicBezTo>
                    <a:pt x="9" y="29"/>
                    <a:pt x="10" y="30"/>
                    <a:pt x="10" y="30"/>
                  </a:cubicBezTo>
                  <a:cubicBezTo>
                    <a:pt x="10" y="30"/>
                    <a:pt x="10" y="30"/>
                    <a:pt x="10" y="30"/>
                  </a:cubicBezTo>
                  <a:cubicBezTo>
                    <a:pt x="11" y="30"/>
                    <a:pt x="11" y="30"/>
                    <a:pt x="11" y="30"/>
                  </a:cubicBezTo>
                  <a:cubicBezTo>
                    <a:pt x="11" y="30"/>
                    <a:pt x="11" y="30"/>
                    <a:pt x="12" y="31"/>
                  </a:cubicBezTo>
                  <a:cubicBezTo>
                    <a:pt x="12" y="31"/>
                    <a:pt x="12" y="31"/>
                    <a:pt x="12" y="31"/>
                  </a:cubicBezTo>
                  <a:cubicBezTo>
                    <a:pt x="12" y="31"/>
                    <a:pt x="12" y="31"/>
                    <a:pt x="12" y="31"/>
                  </a:cubicBezTo>
                  <a:cubicBezTo>
                    <a:pt x="12" y="31"/>
                    <a:pt x="12" y="31"/>
                    <a:pt x="12" y="31"/>
                  </a:cubicBezTo>
                  <a:cubicBezTo>
                    <a:pt x="12" y="31"/>
                    <a:pt x="13" y="31"/>
                    <a:pt x="13" y="31"/>
                  </a:cubicBezTo>
                  <a:cubicBezTo>
                    <a:pt x="15" y="31"/>
                    <a:pt x="17" y="29"/>
                    <a:pt x="18" y="29"/>
                  </a:cubicBezTo>
                  <a:cubicBezTo>
                    <a:pt x="19" y="27"/>
                    <a:pt x="24" y="27"/>
                    <a:pt x="27" y="27"/>
                  </a:cubicBezTo>
                  <a:cubicBezTo>
                    <a:pt x="27" y="27"/>
                    <a:pt x="27" y="27"/>
                    <a:pt x="27" y="27"/>
                  </a:cubicBezTo>
                  <a:cubicBezTo>
                    <a:pt x="28" y="27"/>
                    <a:pt x="28" y="27"/>
                    <a:pt x="28" y="27"/>
                  </a:cubicBezTo>
                  <a:cubicBezTo>
                    <a:pt x="29" y="27"/>
                    <a:pt x="29" y="28"/>
                    <a:pt x="29" y="30"/>
                  </a:cubicBezTo>
                  <a:cubicBezTo>
                    <a:pt x="30" y="30"/>
                    <a:pt x="30" y="32"/>
                    <a:pt x="30" y="32"/>
                  </a:cubicBezTo>
                  <a:cubicBezTo>
                    <a:pt x="31" y="32"/>
                    <a:pt x="32" y="33"/>
                    <a:pt x="36" y="33"/>
                  </a:cubicBezTo>
                  <a:cubicBezTo>
                    <a:pt x="37" y="33"/>
                    <a:pt x="39" y="33"/>
                    <a:pt x="40" y="33"/>
                  </a:cubicBezTo>
                  <a:cubicBezTo>
                    <a:pt x="43" y="33"/>
                    <a:pt x="46" y="34"/>
                    <a:pt x="48" y="35"/>
                  </a:cubicBezTo>
                  <a:cubicBezTo>
                    <a:pt x="50" y="35"/>
                    <a:pt x="52" y="36"/>
                    <a:pt x="53" y="36"/>
                  </a:cubicBezTo>
                  <a:cubicBezTo>
                    <a:pt x="53" y="36"/>
                    <a:pt x="54" y="35"/>
                    <a:pt x="55" y="34"/>
                  </a:cubicBezTo>
                  <a:cubicBezTo>
                    <a:pt x="57" y="33"/>
                    <a:pt x="59" y="32"/>
                    <a:pt x="62" y="32"/>
                  </a:cubicBezTo>
                  <a:cubicBezTo>
                    <a:pt x="65" y="32"/>
                    <a:pt x="67" y="31"/>
                    <a:pt x="68" y="30"/>
                  </a:cubicBezTo>
                  <a:cubicBezTo>
                    <a:pt x="69" y="30"/>
                    <a:pt x="69" y="30"/>
                    <a:pt x="69" y="30"/>
                  </a:cubicBezTo>
                  <a:cubicBezTo>
                    <a:pt x="69" y="30"/>
                    <a:pt x="69" y="30"/>
                    <a:pt x="69" y="30"/>
                  </a:cubicBezTo>
                  <a:cubicBezTo>
                    <a:pt x="69" y="30"/>
                    <a:pt x="69" y="30"/>
                    <a:pt x="69" y="29"/>
                  </a:cubicBezTo>
                  <a:cubicBezTo>
                    <a:pt x="69" y="29"/>
                    <a:pt x="70" y="29"/>
                    <a:pt x="70" y="29"/>
                  </a:cubicBezTo>
                  <a:cubicBezTo>
                    <a:pt x="70" y="29"/>
                    <a:pt x="70" y="28"/>
                    <a:pt x="70" y="28"/>
                  </a:cubicBezTo>
                  <a:cubicBezTo>
                    <a:pt x="70" y="28"/>
                    <a:pt x="70" y="28"/>
                    <a:pt x="70" y="28"/>
                  </a:cubicBezTo>
                  <a:cubicBezTo>
                    <a:pt x="70" y="28"/>
                    <a:pt x="71" y="28"/>
                    <a:pt x="71" y="27"/>
                  </a:cubicBezTo>
                  <a:cubicBezTo>
                    <a:pt x="71" y="27"/>
                    <a:pt x="71" y="27"/>
                    <a:pt x="72" y="27"/>
                  </a:cubicBezTo>
                  <a:cubicBezTo>
                    <a:pt x="72" y="27"/>
                    <a:pt x="72" y="26"/>
                    <a:pt x="72" y="26"/>
                  </a:cubicBezTo>
                  <a:cubicBezTo>
                    <a:pt x="72" y="25"/>
                    <a:pt x="72" y="23"/>
                    <a:pt x="73" y="22"/>
                  </a:cubicBezTo>
                  <a:cubicBezTo>
                    <a:pt x="73" y="22"/>
                    <a:pt x="73" y="21"/>
                    <a:pt x="73" y="21"/>
                  </a:cubicBezTo>
                  <a:cubicBezTo>
                    <a:pt x="73" y="20"/>
                    <a:pt x="73" y="20"/>
                    <a:pt x="73" y="19"/>
                  </a:cubicBezTo>
                  <a:cubicBezTo>
                    <a:pt x="73" y="19"/>
                    <a:pt x="73" y="18"/>
                    <a:pt x="73" y="18"/>
                  </a:cubicBezTo>
                  <a:cubicBezTo>
                    <a:pt x="74" y="18"/>
                    <a:pt x="74" y="17"/>
                    <a:pt x="75" y="18"/>
                  </a:cubicBezTo>
                  <a:cubicBezTo>
                    <a:pt x="76" y="18"/>
                    <a:pt x="76" y="18"/>
                    <a:pt x="77" y="18"/>
                  </a:cubicBezTo>
                  <a:cubicBezTo>
                    <a:pt x="78" y="18"/>
                    <a:pt x="79" y="17"/>
                    <a:pt x="79" y="16"/>
                  </a:cubicBezTo>
                  <a:cubicBezTo>
                    <a:pt x="79" y="15"/>
                    <a:pt x="79" y="15"/>
                    <a:pt x="79" y="14"/>
                  </a:cubicBezTo>
                  <a:cubicBezTo>
                    <a:pt x="79" y="14"/>
                    <a:pt x="79" y="14"/>
                    <a:pt x="79" y="14"/>
                  </a:cubicBezTo>
                  <a:cubicBezTo>
                    <a:pt x="80" y="14"/>
                    <a:pt x="80" y="13"/>
                    <a:pt x="80" y="13"/>
                  </a:cubicBezTo>
                  <a:cubicBezTo>
                    <a:pt x="80" y="13"/>
                    <a:pt x="80" y="13"/>
                    <a:pt x="80" y="13"/>
                  </a:cubicBezTo>
                  <a:cubicBezTo>
                    <a:pt x="80" y="13"/>
                    <a:pt x="80" y="12"/>
                    <a:pt x="80" y="12"/>
                  </a:cubicBezTo>
                  <a:cubicBezTo>
                    <a:pt x="79" y="11"/>
                    <a:pt x="78" y="10"/>
                    <a:pt x="78" y="8"/>
                  </a:cubicBezTo>
                  <a:cubicBezTo>
                    <a:pt x="78" y="8"/>
                    <a:pt x="78" y="8"/>
                    <a:pt x="78" y="8"/>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5"/>
                    <a:pt x="76" y="5"/>
                    <a:pt x="76" y="5"/>
                  </a:cubicBezTo>
                  <a:cubicBezTo>
                    <a:pt x="76" y="5"/>
                    <a:pt x="74" y="5"/>
                    <a:pt x="73" y="5"/>
                  </a:cubicBezTo>
                  <a:cubicBezTo>
                    <a:pt x="71" y="5"/>
                    <a:pt x="69" y="4"/>
                    <a:pt x="68" y="3"/>
                  </a:cubicBezTo>
                  <a:cubicBezTo>
                    <a:pt x="66" y="1"/>
                    <a:pt x="61" y="0"/>
                    <a:pt x="59" y="0"/>
                  </a:cubicBezTo>
                  <a:cubicBezTo>
                    <a:pt x="59" y="1"/>
                    <a:pt x="58" y="3"/>
                    <a:pt x="57" y="5"/>
                  </a:cubicBezTo>
                  <a:cubicBezTo>
                    <a:pt x="56" y="6"/>
                    <a:pt x="54" y="6"/>
                    <a:pt x="52" y="6"/>
                  </a:cubicBezTo>
                  <a:cubicBezTo>
                    <a:pt x="51" y="6"/>
                    <a:pt x="50" y="6"/>
                    <a:pt x="49" y="6"/>
                  </a:cubicBezTo>
                  <a:cubicBezTo>
                    <a:pt x="49" y="6"/>
                    <a:pt x="48" y="6"/>
                    <a:pt x="48" y="6"/>
                  </a:cubicBezTo>
                  <a:cubicBezTo>
                    <a:pt x="48" y="6"/>
                    <a:pt x="47" y="6"/>
                    <a:pt x="47" y="6"/>
                  </a:cubicBezTo>
                  <a:cubicBezTo>
                    <a:pt x="46" y="6"/>
                    <a:pt x="45" y="7"/>
                    <a:pt x="44" y="7"/>
                  </a:cubicBezTo>
                  <a:cubicBezTo>
                    <a:pt x="43" y="8"/>
                    <a:pt x="41" y="8"/>
                    <a:pt x="41" y="9"/>
                  </a:cubicBezTo>
                  <a:cubicBezTo>
                    <a:pt x="41" y="10"/>
                    <a:pt x="40" y="11"/>
                    <a:pt x="39" y="11"/>
                  </a:cubicBezTo>
                  <a:cubicBezTo>
                    <a:pt x="39" y="11"/>
                    <a:pt x="39" y="11"/>
                    <a:pt x="39" y="11"/>
                  </a:cubicBezTo>
                  <a:cubicBezTo>
                    <a:pt x="37" y="12"/>
                    <a:pt x="36" y="13"/>
                    <a:pt x="37" y="16"/>
                  </a:cubicBezTo>
                  <a:cubicBezTo>
                    <a:pt x="37" y="17"/>
                    <a:pt x="37" y="18"/>
                    <a:pt x="37" y="18"/>
                  </a:cubicBezTo>
                  <a:cubicBezTo>
                    <a:pt x="37" y="19"/>
                    <a:pt x="37" y="20"/>
                    <a:pt x="37" y="20"/>
                  </a:cubicBezTo>
                  <a:cubicBezTo>
                    <a:pt x="36" y="21"/>
                    <a:pt x="36" y="21"/>
                    <a:pt x="34" y="21"/>
                  </a:cubicBezTo>
                  <a:cubicBezTo>
                    <a:pt x="33" y="21"/>
                    <a:pt x="32" y="20"/>
                    <a:pt x="31" y="20"/>
                  </a:cubicBezTo>
                  <a:cubicBezTo>
                    <a:pt x="31" y="20"/>
                    <a:pt x="30" y="20"/>
                    <a:pt x="29" y="20"/>
                  </a:cubicBezTo>
                  <a:cubicBezTo>
                    <a:pt x="26" y="20"/>
                    <a:pt x="22" y="21"/>
                    <a:pt x="20" y="22"/>
                  </a:cubicBezTo>
                  <a:cubicBezTo>
                    <a:pt x="19" y="24"/>
                    <a:pt x="15" y="24"/>
                    <a:pt x="13" y="23"/>
                  </a:cubicBezTo>
                  <a:cubicBezTo>
                    <a:pt x="12" y="22"/>
                    <a:pt x="11" y="22"/>
                    <a:pt x="10" y="22"/>
                  </a:cubicBezTo>
                  <a:cubicBezTo>
                    <a:pt x="9" y="22"/>
                    <a:pt x="8" y="22"/>
                    <a:pt x="7" y="23"/>
                  </a:cubicBezTo>
                  <a:cubicBezTo>
                    <a:pt x="7" y="24"/>
                    <a:pt x="6" y="25"/>
                    <a:pt x="5" y="25"/>
                  </a:cubicBezTo>
                  <a:cubicBezTo>
                    <a:pt x="4" y="25"/>
                    <a:pt x="3" y="24"/>
                    <a:pt x="2" y="23"/>
                  </a:cubicBezTo>
                  <a:cubicBezTo>
                    <a:pt x="2" y="23"/>
                    <a:pt x="1" y="22"/>
                    <a:pt x="0" y="22"/>
                  </a:cubicBezTo>
                  <a:cubicBezTo>
                    <a:pt x="0" y="22"/>
                    <a:pt x="0" y="22"/>
                    <a:pt x="0" y="22"/>
                  </a:cubicBezTo>
                  <a:cubicBezTo>
                    <a:pt x="0" y="22"/>
                    <a:pt x="0" y="22"/>
                    <a:pt x="0" y="22"/>
                  </a:cubicBezTo>
                  <a:cubicBezTo>
                    <a:pt x="0" y="22"/>
                    <a:pt x="0" y="22"/>
                    <a:pt x="0" y="23"/>
                  </a:cubicBezTo>
                  <a:cubicBezTo>
                    <a:pt x="0" y="23"/>
                    <a:pt x="0" y="23"/>
                    <a:pt x="0" y="23"/>
                  </a:cubicBezTo>
                  <a:cubicBezTo>
                    <a:pt x="0" y="23"/>
                    <a:pt x="0" y="24"/>
                    <a:pt x="0" y="24"/>
                  </a:cubicBezTo>
                  <a:cubicBezTo>
                    <a:pt x="0" y="24"/>
                    <a:pt x="0" y="25"/>
                    <a:pt x="0" y="25"/>
                  </a:cubicBezTo>
                  <a:cubicBezTo>
                    <a:pt x="0" y="25"/>
                    <a:pt x="0" y="25"/>
                    <a:pt x="0" y="25"/>
                  </a:cubicBezTo>
                  <a:cubicBezTo>
                    <a:pt x="0" y="25"/>
                    <a:pt x="0" y="26"/>
                    <a:pt x="0" y="26"/>
                  </a:cubicBezTo>
                  <a:cubicBezTo>
                    <a:pt x="0" y="26"/>
                    <a:pt x="0" y="26"/>
                    <a:pt x="0" y="26"/>
                  </a:cubicBezTo>
                  <a:cubicBezTo>
                    <a:pt x="0" y="27"/>
                    <a:pt x="0" y="27"/>
                    <a:pt x="0" y="27"/>
                  </a:cubicBezTo>
                  <a:cubicBezTo>
                    <a:pt x="0" y="28"/>
                    <a:pt x="2" y="29"/>
                    <a:pt x="3" y="29"/>
                  </a:cubicBezTo>
                  <a:cubicBezTo>
                    <a:pt x="4" y="29"/>
                    <a:pt x="4" y="29"/>
                    <a:pt x="4" y="29"/>
                  </a:cubicBezTo>
                  <a:cubicBezTo>
                    <a:pt x="5" y="29"/>
                    <a:pt x="5" y="29"/>
                    <a:pt x="6" y="29"/>
                  </a:cubicBezTo>
                  <a:cubicBezTo>
                    <a:pt x="6" y="29"/>
                    <a:pt x="6" y="29"/>
                    <a:pt x="6" y="29"/>
                  </a:cubicBezTo>
                  <a:cubicBezTo>
                    <a:pt x="7" y="29"/>
                    <a:pt x="7" y="29"/>
                    <a:pt x="7" y="29"/>
                  </a:cubicBezTo>
                  <a:cubicBezTo>
                    <a:pt x="8" y="29"/>
                    <a:pt x="8" y="29"/>
                    <a:pt x="8" y="2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90" name="Freeform 298">
              <a:extLst>
                <a:ext uri="{FF2B5EF4-FFF2-40B4-BE49-F238E27FC236}">
                  <a16:creationId xmlns:a16="http://schemas.microsoft.com/office/drawing/2014/main" id="{898C2B8C-33EC-487A-9827-A8424B525E87}"/>
                </a:ext>
              </a:extLst>
            </p:cNvPr>
            <p:cNvSpPr>
              <a:spLocks/>
            </p:cNvSpPr>
            <p:nvPr/>
          </p:nvSpPr>
          <p:spPr bwMode="auto">
            <a:xfrm>
              <a:off x="4489811" y="5959098"/>
              <a:ext cx="65756" cy="71009"/>
            </a:xfrm>
            <a:custGeom>
              <a:avLst/>
              <a:gdLst>
                <a:gd name="T0" fmla="*/ 26 w 127"/>
                <a:gd name="T1" fmla="*/ 17 h 123"/>
                <a:gd name="T2" fmla="*/ 20 w 127"/>
                <a:gd name="T3" fmla="*/ 11 h 123"/>
                <a:gd name="T4" fmla="*/ 18 w 127"/>
                <a:gd name="T5" fmla="*/ 11 h 123"/>
                <a:gd name="T6" fmla="*/ 4 w 127"/>
                <a:gd name="T7" fmla="*/ 17 h 123"/>
                <a:gd name="T8" fmla="*/ 6 w 127"/>
                <a:gd name="T9" fmla="*/ 23 h 123"/>
                <a:gd name="T10" fmla="*/ 1 w 127"/>
                <a:gd name="T11" fmla="*/ 28 h 123"/>
                <a:gd name="T12" fmla="*/ 1 w 127"/>
                <a:gd name="T13" fmla="*/ 29 h 123"/>
                <a:gd name="T14" fmla="*/ 4 w 127"/>
                <a:gd name="T15" fmla="*/ 35 h 123"/>
                <a:gd name="T16" fmla="*/ 6 w 127"/>
                <a:gd name="T17" fmla="*/ 39 h 123"/>
                <a:gd name="T18" fmla="*/ 12 w 127"/>
                <a:gd name="T19" fmla="*/ 41 h 123"/>
                <a:gd name="T20" fmla="*/ 11 w 127"/>
                <a:gd name="T21" fmla="*/ 43 h 123"/>
                <a:gd name="T22" fmla="*/ 11 w 127"/>
                <a:gd name="T23" fmla="*/ 44 h 123"/>
                <a:gd name="T24" fmla="*/ 17 w 127"/>
                <a:gd name="T25" fmla="*/ 41 h 123"/>
                <a:gd name="T26" fmla="*/ 25 w 127"/>
                <a:gd name="T27" fmla="*/ 36 h 123"/>
                <a:gd name="T28" fmla="*/ 41 w 127"/>
                <a:gd name="T29" fmla="*/ 46 h 123"/>
                <a:gd name="T30" fmla="*/ 53 w 127"/>
                <a:gd name="T31" fmla="*/ 64 h 123"/>
                <a:gd name="T32" fmla="*/ 69 w 127"/>
                <a:gd name="T33" fmla="*/ 77 h 123"/>
                <a:gd name="T34" fmla="*/ 80 w 127"/>
                <a:gd name="T35" fmla="*/ 82 h 123"/>
                <a:gd name="T36" fmla="*/ 94 w 127"/>
                <a:gd name="T37" fmla="*/ 92 h 123"/>
                <a:gd name="T38" fmla="*/ 100 w 127"/>
                <a:gd name="T39" fmla="*/ 99 h 123"/>
                <a:gd name="T40" fmla="*/ 102 w 127"/>
                <a:gd name="T41" fmla="*/ 115 h 123"/>
                <a:gd name="T42" fmla="*/ 102 w 127"/>
                <a:gd name="T43" fmla="*/ 123 h 123"/>
                <a:gd name="T44" fmla="*/ 110 w 127"/>
                <a:gd name="T45" fmla="*/ 110 h 123"/>
                <a:gd name="T46" fmla="*/ 111 w 127"/>
                <a:gd name="T47" fmla="*/ 104 h 123"/>
                <a:gd name="T48" fmla="*/ 109 w 127"/>
                <a:gd name="T49" fmla="*/ 94 h 123"/>
                <a:gd name="T50" fmla="*/ 122 w 127"/>
                <a:gd name="T51" fmla="*/ 94 h 123"/>
                <a:gd name="T52" fmla="*/ 127 w 127"/>
                <a:gd name="T53" fmla="*/ 94 h 123"/>
                <a:gd name="T54" fmla="*/ 105 w 127"/>
                <a:gd name="T55" fmla="*/ 79 h 123"/>
                <a:gd name="T56" fmla="*/ 97 w 127"/>
                <a:gd name="T57" fmla="*/ 73 h 123"/>
                <a:gd name="T58" fmla="*/ 79 w 127"/>
                <a:gd name="T59" fmla="*/ 54 h 123"/>
                <a:gd name="T60" fmla="*/ 63 w 127"/>
                <a:gd name="T61" fmla="*/ 38 h 123"/>
                <a:gd name="T62" fmla="*/ 63 w 127"/>
                <a:gd name="T63" fmla="*/ 27 h 123"/>
                <a:gd name="T64" fmla="*/ 68 w 127"/>
                <a:gd name="T65" fmla="*/ 19 h 123"/>
                <a:gd name="T66" fmla="*/ 68 w 127"/>
                <a:gd name="T67" fmla="*/ 16 h 123"/>
                <a:gd name="T68" fmla="*/ 68 w 127"/>
                <a:gd name="T69" fmla="*/ 11 h 123"/>
                <a:gd name="T70" fmla="*/ 68 w 127"/>
                <a:gd name="T71" fmla="*/ 7 h 123"/>
                <a:gd name="T72" fmla="*/ 63 w 127"/>
                <a:gd name="T73" fmla="*/ 5 h 123"/>
                <a:gd name="T74" fmla="*/ 61 w 127"/>
                <a:gd name="T75" fmla="*/ 0 h 123"/>
                <a:gd name="T76" fmla="*/ 47 w 127"/>
                <a:gd name="T77" fmla="*/ 4 h 123"/>
                <a:gd name="T78" fmla="*/ 47 w 127"/>
                <a:gd name="T79" fmla="*/ 4 h 123"/>
                <a:gd name="T80" fmla="*/ 44 w 127"/>
                <a:gd name="T81" fmla="*/ 3 h 123"/>
                <a:gd name="T82" fmla="*/ 40 w 127"/>
                <a:gd name="T83" fmla="*/ 8 h 123"/>
                <a:gd name="T84" fmla="*/ 40 w 127"/>
                <a:gd name="T85" fmla="*/ 8 h 123"/>
                <a:gd name="T86" fmla="*/ 38 w 127"/>
                <a:gd name="T87" fmla="*/ 7 h 123"/>
                <a:gd name="T88" fmla="*/ 35 w 127"/>
                <a:gd name="T89" fmla="*/ 11 h 123"/>
                <a:gd name="T90" fmla="*/ 34 w 127"/>
                <a:gd name="T91" fmla="*/ 11 h 123"/>
                <a:gd name="T92" fmla="*/ 31 w 127"/>
                <a:gd name="T93" fmla="*/ 10 h 123"/>
                <a:gd name="T94" fmla="*/ 26 w 127"/>
                <a:gd name="T95" fmla="*/ 1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23">
                  <a:moveTo>
                    <a:pt x="26" y="17"/>
                  </a:moveTo>
                  <a:cubicBezTo>
                    <a:pt x="26" y="17"/>
                    <a:pt x="26" y="17"/>
                    <a:pt x="26" y="17"/>
                  </a:cubicBezTo>
                  <a:cubicBezTo>
                    <a:pt x="25" y="17"/>
                    <a:pt x="25" y="17"/>
                    <a:pt x="24" y="16"/>
                  </a:cubicBezTo>
                  <a:cubicBezTo>
                    <a:pt x="23" y="15"/>
                    <a:pt x="21" y="13"/>
                    <a:pt x="20" y="11"/>
                  </a:cubicBezTo>
                  <a:cubicBezTo>
                    <a:pt x="20" y="11"/>
                    <a:pt x="19" y="10"/>
                    <a:pt x="19" y="9"/>
                  </a:cubicBezTo>
                  <a:cubicBezTo>
                    <a:pt x="18" y="10"/>
                    <a:pt x="18" y="10"/>
                    <a:pt x="18" y="11"/>
                  </a:cubicBezTo>
                  <a:cubicBezTo>
                    <a:pt x="16" y="14"/>
                    <a:pt x="15" y="17"/>
                    <a:pt x="13" y="17"/>
                  </a:cubicBezTo>
                  <a:cubicBezTo>
                    <a:pt x="12" y="17"/>
                    <a:pt x="9" y="17"/>
                    <a:pt x="4" y="17"/>
                  </a:cubicBezTo>
                  <a:cubicBezTo>
                    <a:pt x="3" y="20"/>
                    <a:pt x="4" y="21"/>
                    <a:pt x="5" y="21"/>
                  </a:cubicBezTo>
                  <a:cubicBezTo>
                    <a:pt x="5" y="21"/>
                    <a:pt x="6" y="22"/>
                    <a:pt x="6" y="23"/>
                  </a:cubicBezTo>
                  <a:cubicBezTo>
                    <a:pt x="6" y="24"/>
                    <a:pt x="4" y="27"/>
                    <a:pt x="3" y="27"/>
                  </a:cubicBezTo>
                  <a:cubicBezTo>
                    <a:pt x="2" y="28"/>
                    <a:pt x="1" y="28"/>
                    <a:pt x="1" y="28"/>
                  </a:cubicBezTo>
                  <a:cubicBezTo>
                    <a:pt x="1" y="28"/>
                    <a:pt x="0" y="28"/>
                    <a:pt x="0" y="28"/>
                  </a:cubicBezTo>
                  <a:cubicBezTo>
                    <a:pt x="0" y="28"/>
                    <a:pt x="0" y="28"/>
                    <a:pt x="1" y="29"/>
                  </a:cubicBezTo>
                  <a:cubicBezTo>
                    <a:pt x="1" y="29"/>
                    <a:pt x="2" y="30"/>
                    <a:pt x="3" y="31"/>
                  </a:cubicBezTo>
                  <a:cubicBezTo>
                    <a:pt x="4" y="32"/>
                    <a:pt x="6" y="33"/>
                    <a:pt x="4" y="35"/>
                  </a:cubicBezTo>
                  <a:cubicBezTo>
                    <a:pt x="3" y="36"/>
                    <a:pt x="3" y="37"/>
                    <a:pt x="4" y="38"/>
                  </a:cubicBezTo>
                  <a:cubicBezTo>
                    <a:pt x="4" y="39"/>
                    <a:pt x="5" y="39"/>
                    <a:pt x="6" y="39"/>
                  </a:cubicBezTo>
                  <a:cubicBezTo>
                    <a:pt x="6" y="39"/>
                    <a:pt x="7" y="39"/>
                    <a:pt x="7" y="39"/>
                  </a:cubicBezTo>
                  <a:cubicBezTo>
                    <a:pt x="9" y="39"/>
                    <a:pt x="11" y="40"/>
                    <a:pt x="12" y="41"/>
                  </a:cubicBezTo>
                  <a:cubicBezTo>
                    <a:pt x="12" y="41"/>
                    <a:pt x="12" y="42"/>
                    <a:pt x="12" y="42"/>
                  </a:cubicBezTo>
                  <a:cubicBezTo>
                    <a:pt x="12" y="43"/>
                    <a:pt x="12" y="43"/>
                    <a:pt x="11" y="43"/>
                  </a:cubicBezTo>
                  <a:cubicBezTo>
                    <a:pt x="11" y="44"/>
                    <a:pt x="11" y="44"/>
                    <a:pt x="11" y="45"/>
                  </a:cubicBezTo>
                  <a:cubicBezTo>
                    <a:pt x="11" y="45"/>
                    <a:pt x="11" y="44"/>
                    <a:pt x="11" y="44"/>
                  </a:cubicBezTo>
                  <a:cubicBezTo>
                    <a:pt x="13" y="44"/>
                    <a:pt x="14" y="44"/>
                    <a:pt x="15" y="43"/>
                  </a:cubicBezTo>
                  <a:cubicBezTo>
                    <a:pt x="16" y="43"/>
                    <a:pt x="16" y="42"/>
                    <a:pt x="17" y="41"/>
                  </a:cubicBezTo>
                  <a:cubicBezTo>
                    <a:pt x="18" y="40"/>
                    <a:pt x="19" y="38"/>
                    <a:pt x="23" y="37"/>
                  </a:cubicBezTo>
                  <a:cubicBezTo>
                    <a:pt x="23" y="36"/>
                    <a:pt x="24" y="36"/>
                    <a:pt x="25" y="36"/>
                  </a:cubicBezTo>
                  <a:cubicBezTo>
                    <a:pt x="31" y="36"/>
                    <a:pt x="37" y="41"/>
                    <a:pt x="40" y="44"/>
                  </a:cubicBezTo>
                  <a:cubicBezTo>
                    <a:pt x="40" y="45"/>
                    <a:pt x="40" y="45"/>
                    <a:pt x="41" y="46"/>
                  </a:cubicBezTo>
                  <a:cubicBezTo>
                    <a:pt x="42" y="48"/>
                    <a:pt x="43" y="48"/>
                    <a:pt x="43" y="51"/>
                  </a:cubicBezTo>
                  <a:cubicBezTo>
                    <a:pt x="44" y="53"/>
                    <a:pt x="45" y="59"/>
                    <a:pt x="53" y="64"/>
                  </a:cubicBezTo>
                  <a:cubicBezTo>
                    <a:pt x="58" y="67"/>
                    <a:pt x="61" y="70"/>
                    <a:pt x="63" y="72"/>
                  </a:cubicBezTo>
                  <a:cubicBezTo>
                    <a:pt x="65" y="74"/>
                    <a:pt x="67" y="76"/>
                    <a:pt x="69" y="77"/>
                  </a:cubicBezTo>
                  <a:cubicBezTo>
                    <a:pt x="70" y="78"/>
                    <a:pt x="72" y="78"/>
                    <a:pt x="73" y="79"/>
                  </a:cubicBezTo>
                  <a:cubicBezTo>
                    <a:pt x="76" y="79"/>
                    <a:pt x="78" y="80"/>
                    <a:pt x="80" y="82"/>
                  </a:cubicBezTo>
                  <a:cubicBezTo>
                    <a:pt x="82" y="85"/>
                    <a:pt x="85" y="86"/>
                    <a:pt x="89" y="88"/>
                  </a:cubicBezTo>
                  <a:cubicBezTo>
                    <a:pt x="91" y="89"/>
                    <a:pt x="93" y="91"/>
                    <a:pt x="94" y="92"/>
                  </a:cubicBezTo>
                  <a:cubicBezTo>
                    <a:pt x="95" y="93"/>
                    <a:pt x="95" y="94"/>
                    <a:pt x="97" y="95"/>
                  </a:cubicBezTo>
                  <a:cubicBezTo>
                    <a:pt x="100" y="95"/>
                    <a:pt x="100" y="97"/>
                    <a:pt x="100" y="99"/>
                  </a:cubicBezTo>
                  <a:cubicBezTo>
                    <a:pt x="100" y="100"/>
                    <a:pt x="100" y="101"/>
                    <a:pt x="101" y="102"/>
                  </a:cubicBezTo>
                  <a:cubicBezTo>
                    <a:pt x="104" y="105"/>
                    <a:pt x="105" y="111"/>
                    <a:pt x="102" y="115"/>
                  </a:cubicBezTo>
                  <a:cubicBezTo>
                    <a:pt x="101" y="117"/>
                    <a:pt x="100" y="119"/>
                    <a:pt x="101" y="121"/>
                  </a:cubicBezTo>
                  <a:cubicBezTo>
                    <a:pt x="101" y="122"/>
                    <a:pt x="101" y="122"/>
                    <a:pt x="102" y="123"/>
                  </a:cubicBezTo>
                  <a:cubicBezTo>
                    <a:pt x="103" y="122"/>
                    <a:pt x="106" y="117"/>
                    <a:pt x="106" y="114"/>
                  </a:cubicBezTo>
                  <a:cubicBezTo>
                    <a:pt x="107" y="112"/>
                    <a:pt x="108" y="111"/>
                    <a:pt x="110" y="110"/>
                  </a:cubicBezTo>
                  <a:cubicBezTo>
                    <a:pt x="111" y="109"/>
                    <a:pt x="112" y="108"/>
                    <a:pt x="113" y="107"/>
                  </a:cubicBezTo>
                  <a:cubicBezTo>
                    <a:pt x="114" y="106"/>
                    <a:pt x="113" y="105"/>
                    <a:pt x="111" y="104"/>
                  </a:cubicBezTo>
                  <a:cubicBezTo>
                    <a:pt x="110" y="103"/>
                    <a:pt x="108" y="101"/>
                    <a:pt x="108" y="99"/>
                  </a:cubicBezTo>
                  <a:cubicBezTo>
                    <a:pt x="107" y="97"/>
                    <a:pt x="107" y="96"/>
                    <a:pt x="109" y="94"/>
                  </a:cubicBezTo>
                  <a:cubicBezTo>
                    <a:pt x="111" y="91"/>
                    <a:pt x="116" y="91"/>
                    <a:pt x="120" y="93"/>
                  </a:cubicBezTo>
                  <a:cubicBezTo>
                    <a:pt x="121" y="94"/>
                    <a:pt x="121" y="94"/>
                    <a:pt x="122" y="94"/>
                  </a:cubicBezTo>
                  <a:cubicBezTo>
                    <a:pt x="124" y="96"/>
                    <a:pt x="126" y="97"/>
                    <a:pt x="126" y="97"/>
                  </a:cubicBezTo>
                  <a:cubicBezTo>
                    <a:pt x="126" y="97"/>
                    <a:pt x="127" y="96"/>
                    <a:pt x="127" y="94"/>
                  </a:cubicBezTo>
                  <a:cubicBezTo>
                    <a:pt x="127" y="91"/>
                    <a:pt x="116" y="85"/>
                    <a:pt x="110" y="82"/>
                  </a:cubicBezTo>
                  <a:cubicBezTo>
                    <a:pt x="108" y="81"/>
                    <a:pt x="106" y="80"/>
                    <a:pt x="105" y="79"/>
                  </a:cubicBezTo>
                  <a:cubicBezTo>
                    <a:pt x="103" y="78"/>
                    <a:pt x="102" y="77"/>
                    <a:pt x="102" y="75"/>
                  </a:cubicBezTo>
                  <a:cubicBezTo>
                    <a:pt x="101" y="74"/>
                    <a:pt x="101" y="73"/>
                    <a:pt x="97" y="73"/>
                  </a:cubicBezTo>
                  <a:cubicBezTo>
                    <a:pt x="97" y="73"/>
                    <a:pt x="97" y="73"/>
                    <a:pt x="97" y="73"/>
                  </a:cubicBezTo>
                  <a:cubicBezTo>
                    <a:pt x="90" y="73"/>
                    <a:pt x="81" y="64"/>
                    <a:pt x="79" y="54"/>
                  </a:cubicBezTo>
                  <a:cubicBezTo>
                    <a:pt x="77" y="49"/>
                    <a:pt x="73" y="46"/>
                    <a:pt x="70" y="44"/>
                  </a:cubicBezTo>
                  <a:cubicBezTo>
                    <a:pt x="67" y="42"/>
                    <a:pt x="64" y="41"/>
                    <a:pt x="63" y="38"/>
                  </a:cubicBezTo>
                  <a:cubicBezTo>
                    <a:pt x="61" y="35"/>
                    <a:pt x="62" y="33"/>
                    <a:pt x="63" y="31"/>
                  </a:cubicBezTo>
                  <a:cubicBezTo>
                    <a:pt x="64" y="30"/>
                    <a:pt x="64" y="29"/>
                    <a:pt x="63" y="27"/>
                  </a:cubicBezTo>
                  <a:cubicBezTo>
                    <a:pt x="63" y="26"/>
                    <a:pt x="63" y="25"/>
                    <a:pt x="63" y="24"/>
                  </a:cubicBezTo>
                  <a:cubicBezTo>
                    <a:pt x="64" y="21"/>
                    <a:pt x="66" y="20"/>
                    <a:pt x="68" y="19"/>
                  </a:cubicBezTo>
                  <a:cubicBezTo>
                    <a:pt x="68" y="18"/>
                    <a:pt x="68" y="17"/>
                    <a:pt x="68" y="16"/>
                  </a:cubicBezTo>
                  <a:cubicBezTo>
                    <a:pt x="68" y="16"/>
                    <a:pt x="68" y="16"/>
                    <a:pt x="68" y="16"/>
                  </a:cubicBezTo>
                  <a:cubicBezTo>
                    <a:pt x="68" y="15"/>
                    <a:pt x="68" y="13"/>
                    <a:pt x="68" y="12"/>
                  </a:cubicBezTo>
                  <a:cubicBezTo>
                    <a:pt x="68" y="12"/>
                    <a:pt x="68" y="11"/>
                    <a:pt x="68" y="11"/>
                  </a:cubicBezTo>
                  <a:cubicBezTo>
                    <a:pt x="68" y="10"/>
                    <a:pt x="68" y="9"/>
                    <a:pt x="68" y="8"/>
                  </a:cubicBezTo>
                  <a:cubicBezTo>
                    <a:pt x="68" y="8"/>
                    <a:pt x="68" y="7"/>
                    <a:pt x="68" y="7"/>
                  </a:cubicBezTo>
                  <a:cubicBezTo>
                    <a:pt x="68" y="7"/>
                    <a:pt x="68" y="6"/>
                    <a:pt x="68" y="6"/>
                  </a:cubicBezTo>
                  <a:cubicBezTo>
                    <a:pt x="66" y="6"/>
                    <a:pt x="64" y="5"/>
                    <a:pt x="63" y="5"/>
                  </a:cubicBezTo>
                  <a:cubicBezTo>
                    <a:pt x="62" y="4"/>
                    <a:pt x="62" y="3"/>
                    <a:pt x="61" y="1"/>
                  </a:cubicBezTo>
                  <a:cubicBezTo>
                    <a:pt x="61" y="1"/>
                    <a:pt x="61" y="0"/>
                    <a:pt x="61" y="0"/>
                  </a:cubicBezTo>
                  <a:cubicBezTo>
                    <a:pt x="57" y="0"/>
                    <a:pt x="54" y="1"/>
                    <a:pt x="53" y="1"/>
                  </a:cubicBezTo>
                  <a:cubicBezTo>
                    <a:pt x="52" y="2"/>
                    <a:pt x="49" y="4"/>
                    <a:pt x="47" y="4"/>
                  </a:cubicBezTo>
                  <a:cubicBezTo>
                    <a:pt x="47" y="4"/>
                    <a:pt x="47" y="4"/>
                    <a:pt x="47" y="4"/>
                  </a:cubicBezTo>
                  <a:cubicBezTo>
                    <a:pt x="47" y="4"/>
                    <a:pt x="47" y="4"/>
                    <a:pt x="47" y="4"/>
                  </a:cubicBezTo>
                  <a:cubicBezTo>
                    <a:pt x="46" y="4"/>
                    <a:pt x="46" y="4"/>
                    <a:pt x="45" y="3"/>
                  </a:cubicBezTo>
                  <a:cubicBezTo>
                    <a:pt x="45" y="3"/>
                    <a:pt x="45" y="3"/>
                    <a:pt x="44" y="3"/>
                  </a:cubicBezTo>
                  <a:cubicBezTo>
                    <a:pt x="43" y="4"/>
                    <a:pt x="43" y="4"/>
                    <a:pt x="43" y="4"/>
                  </a:cubicBezTo>
                  <a:cubicBezTo>
                    <a:pt x="43" y="6"/>
                    <a:pt x="42" y="8"/>
                    <a:pt x="40" y="8"/>
                  </a:cubicBezTo>
                  <a:cubicBezTo>
                    <a:pt x="40" y="8"/>
                    <a:pt x="40" y="8"/>
                    <a:pt x="40" y="8"/>
                  </a:cubicBezTo>
                  <a:cubicBezTo>
                    <a:pt x="40" y="8"/>
                    <a:pt x="40" y="8"/>
                    <a:pt x="40" y="8"/>
                  </a:cubicBezTo>
                  <a:cubicBezTo>
                    <a:pt x="40" y="8"/>
                    <a:pt x="39" y="7"/>
                    <a:pt x="39" y="7"/>
                  </a:cubicBezTo>
                  <a:cubicBezTo>
                    <a:pt x="39" y="7"/>
                    <a:pt x="38" y="7"/>
                    <a:pt x="38" y="7"/>
                  </a:cubicBezTo>
                  <a:cubicBezTo>
                    <a:pt x="38" y="7"/>
                    <a:pt x="38" y="7"/>
                    <a:pt x="38" y="8"/>
                  </a:cubicBezTo>
                  <a:cubicBezTo>
                    <a:pt x="38" y="9"/>
                    <a:pt x="38" y="11"/>
                    <a:pt x="35" y="11"/>
                  </a:cubicBezTo>
                  <a:cubicBezTo>
                    <a:pt x="34" y="11"/>
                    <a:pt x="34" y="11"/>
                    <a:pt x="34" y="11"/>
                  </a:cubicBezTo>
                  <a:cubicBezTo>
                    <a:pt x="34" y="11"/>
                    <a:pt x="34" y="11"/>
                    <a:pt x="34" y="11"/>
                  </a:cubicBezTo>
                  <a:cubicBezTo>
                    <a:pt x="33" y="11"/>
                    <a:pt x="32" y="10"/>
                    <a:pt x="31" y="10"/>
                  </a:cubicBezTo>
                  <a:cubicBezTo>
                    <a:pt x="31" y="10"/>
                    <a:pt x="31" y="10"/>
                    <a:pt x="31" y="10"/>
                  </a:cubicBezTo>
                  <a:cubicBezTo>
                    <a:pt x="31" y="10"/>
                    <a:pt x="29" y="10"/>
                    <a:pt x="29" y="12"/>
                  </a:cubicBezTo>
                  <a:cubicBezTo>
                    <a:pt x="29" y="16"/>
                    <a:pt x="27" y="17"/>
                    <a:pt x="26" y="17"/>
                  </a:cubicBezTo>
                  <a:cubicBezTo>
                    <a:pt x="26" y="17"/>
                    <a:pt x="26" y="17"/>
                    <a:pt x="26"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91" name="Freeform 299">
              <a:extLst>
                <a:ext uri="{FF2B5EF4-FFF2-40B4-BE49-F238E27FC236}">
                  <a16:creationId xmlns:a16="http://schemas.microsoft.com/office/drawing/2014/main" id="{6C869C6A-92D7-4550-97AC-F186F3BC46D1}"/>
                </a:ext>
              </a:extLst>
            </p:cNvPr>
            <p:cNvSpPr>
              <a:spLocks/>
            </p:cNvSpPr>
            <p:nvPr/>
          </p:nvSpPr>
          <p:spPr bwMode="auto">
            <a:xfrm>
              <a:off x="4558816" y="5966094"/>
              <a:ext cx="21661" cy="31132"/>
            </a:xfrm>
            <a:custGeom>
              <a:avLst/>
              <a:gdLst>
                <a:gd name="T0" fmla="*/ 26 w 42"/>
                <a:gd name="T1" fmla="*/ 13 h 54"/>
                <a:gd name="T2" fmla="*/ 26 w 42"/>
                <a:gd name="T3" fmla="*/ 13 h 54"/>
                <a:gd name="T4" fmla="*/ 21 w 42"/>
                <a:gd name="T5" fmla="*/ 8 h 54"/>
                <a:gd name="T6" fmla="*/ 19 w 42"/>
                <a:gd name="T7" fmla="*/ 5 h 54"/>
                <a:gd name="T8" fmla="*/ 17 w 42"/>
                <a:gd name="T9" fmla="*/ 2 h 54"/>
                <a:gd name="T10" fmla="*/ 15 w 42"/>
                <a:gd name="T11" fmla="*/ 1 h 54"/>
                <a:gd name="T12" fmla="*/ 10 w 42"/>
                <a:gd name="T13" fmla="*/ 0 h 54"/>
                <a:gd name="T14" fmla="*/ 0 w 42"/>
                <a:gd name="T15" fmla="*/ 3 h 54"/>
                <a:gd name="T16" fmla="*/ 2 w 42"/>
                <a:gd name="T17" fmla="*/ 8 h 54"/>
                <a:gd name="T18" fmla="*/ 5 w 42"/>
                <a:gd name="T19" fmla="*/ 14 h 54"/>
                <a:gd name="T20" fmla="*/ 6 w 42"/>
                <a:gd name="T21" fmla="*/ 17 h 54"/>
                <a:gd name="T22" fmla="*/ 5 w 42"/>
                <a:gd name="T23" fmla="*/ 35 h 54"/>
                <a:gd name="T24" fmla="*/ 4 w 42"/>
                <a:gd name="T25" fmla="*/ 36 h 54"/>
                <a:gd name="T26" fmla="*/ 1 w 42"/>
                <a:gd name="T27" fmla="*/ 39 h 54"/>
                <a:gd name="T28" fmla="*/ 2 w 42"/>
                <a:gd name="T29" fmla="*/ 40 h 54"/>
                <a:gd name="T30" fmla="*/ 3 w 42"/>
                <a:gd name="T31" fmla="*/ 41 h 54"/>
                <a:gd name="T32" fmla="*/ 4 w 42"/>
                <a:gd name="T33" fmla="*/ 43 h 54"/>
                <a:gd name="T34" fmla="*/ 5 w 42"/>
                <a:gd name="T35" fmla="*/ 43 h 54"/>
                <a:gd name="T36" fmla="*/ 7 w 42"/>
                <a:gd name="T37" fmla="*/ 46 h 54"/>
                <a:gd name="T38" fmla="*/ 8 w 42"/>
                <a:gd name="T39" fmla="*/ 46 h 54"/>
                <a:gd name="T40" fmla="*/ 9 w 42"/>
                <a:gd name="T41" fmla="*/ 48 h 54"/>
                <a:gd name="T42" fmla="*/ 20 w 42"/>
                <a:gd name="T43" fmla="*/ 54 h 54"/>
                <a:gd name="T44" fmla="*/ 38 w 42"/>
                <a:gd name="T45" fmla="*/ 51 h 54"/>
                <a:gd name="T46" fmla="*/ 38 w 42"/>
                <a:gd name="T47" fmla="*/ 50 h 54"/>
                <a:gd name="T48" fmla="*/ 38 w 42"/>
                <a:gd name="T49" fmla="*/ 48 h 54"/>
                <a:gd name="T50" fmla="*/ 39 w 42"/>
                <a:gd name="T51" fmla="*/ 44 h 54"/>
                <a:gd name="T52" fmla="*/ 42 w 42"/>
                <a:gd name="T53" fmla="*/ 43 h 54"/>
                <a:gd name="T54" fmla="*/ 39 w 42"/>
                <a:gd name="T55" fmla="*/ 37 h 54"/>
                <a:gd name="T56" fmla="*/ 36 w 42"/>
                <a:gd name="T57" fmla="*/ 32 h 54"/>
                <a:gd name="T58" fmla="*/ 39 w 42"/>
                <a:gd name="T59" fmla="*/ 28 h 54"/>
                <a:gd name="T60" fmla="*/ 39 w 42"/>
                <a:gd name="T61" fmla="*/ 27 h 54"/>
                <a:gd name="T62" fmla="*/ 39 w 42"/>
                <a:gd name="T63" fmla="*/ 25 h 54"/>
                <a:gd name="T64" fmla="*/ 39 w 42"/>
                <a:gd name="T65" fmla="*/ 23 h 54"/>
                <a:gd name="T66" fmla="*/ 29 w 42"/>
                <a:gd name="T67" fmla="*/ 20 h 54"/>
                <a:gd name="T68" fmla="*/ 27 w 42"/>
                <a:gd name="T69" fmla="*/ 20 h 54"/>
                <a:gd name="T70" fmla="*/ 26 w 42"/>
                <a:gd name="T71" fmla="*/ 16 h 54"/>
                <a:gd name="T72" fmla="*/ 26 w 42"/>
                <a:gd name="T73"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54">
                  <a:moveTo>
                    <a:pt x="26" y="13"/>
                  </a:moveTo>
                  <a:cubicBezTo>
                    <a:pt x="26" y="13"/>
                    <a:pt x="26" y="13"/>
                    <a:pt x="26" y="13"/>
                  </a:cubicBezTo>
                  <a:cubicBezTo>
                    <a:pt x="23" y="13"/>
                    <a:pt x="21" y="11"/>
                    <a:pt x="21" y="8"/>
                  </a:cubicBezTo>
                  <a:cubicBezTo>
                    <a:pt x="21" y="7"/>
                    <a:pt x="20" y="6"/>
                    <a:pt x="19" y="5"/>
                  </a:cubicBezTo>
                  <a:cubicBezTo>
                    <a:pt x="18" y="3"/>
                    <a:pt x="17" y="3"/>
                    <a:pt x="17" y="2"/>
                  </a:cubicBezTo>
                  <a:cubicBezTo>
                    <a:pt x="16" y="1"/>
                    <a:pt x="15" y="1"/>
                    <a:pt x="15" y="1"/>
                  </a:cubicBezTo>
                  <a:cubicBezTo>
                    <a:pt x="13" y="1"/>
                    <a:pt x="11" y="0"/>
                    <a:pt x="10" y="0"/>
                  </a:cubicBezTo>
                  <a:cubicBezTo>
                    <a:pt x="9" y="0"/>
                    <a:pt x="4" y="2"/>
                    <a:pt x="0" y="3"/>
                  </a:cubicBezTo>
                  <a:cubicBezTo>
                    <a:pt x="0" y="7"/>
                    <a:pt x="1" y="8"/>
                    <a:pt x="2" y="8"/>
                  </a:cubicBezTo>
                  <a:cubicBezTo>
                    <a:pt x="5" y="10"/>
                    <a:pt x="5" y="12"/>
                    <a:pt x="5" y="14"/>
                  </a:cubicBezTo>
                  <a:cubicBezTo>
                    <a:pt x="5" y="15"/>
                    <a:pt x="5" y="16"/>
                    <a:pt x="6" y="17"/>
                  </a:cubicBezTo>
                  <a:cubicBezTo>
                    <a:pt x="7" y="20"/>
                    <a:pt x="7" y="33"/>
                    <a:pt x="5" y="35"/>
                  </a:cubicBezTo>
                  <a:cubicBezTo>
                    <a:pt x="5" y="36"/>
                    <a:pt x="4" y="36"/>
                    <a:pt x="4" y="36"/>
                  </a:cubicBezTo>
                  <a:cubicBezTo>
                    <a:pt x="4" y="36"/>
                    <a:pt x="3" y="37"/>
                    <a:pt x="1" y="39"/>
                  </a:cubicBezTo>
                  <a:cubicBezTo>
                    <a:pt x="1" y="39"/>
                    <a:pt x="2" y="40"/>
                    <a:pt x="2" y="40"/>
                  </a:cubicBezTo>
                  <a:cubicBezTo>
                    <a:pt x="2" y="40"/>
                    <a:pt x="3" y="40"/>
                    <a:pt x="3" y="41"/>
                  </a:cubicBezTo>
                  <a:cubicBezTo>
                    <a:pt x="3" y="41"/>
                    <a:pt x="4" y="42"/>
                    <a:pt x="4" y="43"/>
                  </a:cubicBezTo>
                  <a:cubicBezTo>
                    <a:pt x="5" y="43"/>
                    <a:pt x="5" y="43"/>
                    <a:pt x="5" y="43"/>
                  </a:cubicBezTo>
                  <a:cubicBezTo>
                    <a:pt x="6" y="44"/>
                    <a:pt x="6" y="45"/>
                    <a:pt x="7" y="46"/>
                  </a:cubicBezTo>
                  <a:cubicBezTo>
                    <a:pt x="7" y="46"/>
                    <a:pt x="7" y="46"/>
                    <a:pt x="8" y="46"/>
                  </a:cubicBezTo>
                  <a:cubicBezTo>
                    <a:pt x="8" y="47"/>
                    <a:pt x="9" y="48"/>
                    <a:pt x="9" y="48"/>
                  </a:cubicBezTo>
                  <a:cubicBezTo>
                    <a:pt x="11" y="48"/>
                    <a:pt x="17" y="52"/>
                    <a:pt x="20" y="54"/>
                  </a:cubicBezTo>
                  <a:cubicBezTo>
                    <a:pt x="22" y="54"/>
                    <a:pt x="31" y="52"/>
                    <a:pt x="38" y="51"/>
                  </a:cubicBezTo>
                  <a:cubicBezTo>
                    <a:pt x="38" y="51"/>
                    <a:pt x="38" y="51"/>
                    <a:pt x="38" y="50"/>
                  </a:cubicBezTo>
                  <a:cubicBezTo>
                    <a:pt x="38" y="50"/>
                    <a:pt x="38" y="49"/>
                    <a:pt x="38" y="48"/>
                  </a:cubicBezTo>
                  <a:cubicBezTo>
                    <a:pt x="38" y="47"/>
                    <a:pt x="38" y="46"/>
                    <a:pt x="39" y="44"/>
                  </a:cubicBezTo>
                  <a:cubicBezTo>
                    <a:pt x="40" y="43"/>
                    <a:pt x="41" y="43"/>
                    <a:pt x="42" y="43"/>
                  </a:cubicBezTo>
                  <a:cubicBezTo>
                    <a:pt x="42" y="42"/>
                    <a:pt x="41" y="39"/>
                    <a:pt x="39" y="37"/>
                  </a:cubicBezTo>
                  <a:cubicBezTo>
                    <a:pt x="37" y="36"/>
                    <a:pt x="36" y="34"/>
                    <a:pt x="36" y="32"/>
                  </a:cubicBezTo>
                  <a:cubicBezTo>
                    <a:pt x="37" y="30"/>
                    <a:pt x="37" y="29"/>
                    <a:pt x="39" y="28"/>
                  </a:cubicBezTo>
                  <a:cubicBezTo>
                    <a:pt x="39" y="28"/>
                    <a:pt x="39" y="27"/>
                    <a:pt x="39" y="27"/>
                  </a:cubicBezTo>
                  <a:cubicBezTo>
                    <a:pt x="39" y="27"/>
                    <a:pt x="39" y="26"/>
                    <a:pt x="39" y="25"/>
                  </a:cubicBezTo>
                  <a:cubicBezTo>
                    <a:pt x="39" y="24"/>
                    <a:pt x="39" y="24"/>
                    <a:pt x="39" y="23"/>
                  </a:cubicBezTo>
                  <a:cubicBezTo>
                    <a:pt x="38" y="22"/>
                    <a:pt x="35" y="21"/>
                    <a:pt x="29" y="20"/>
                  </a:cubicBezTo>
                  <a:cubicBezTo>
                    <a:pt x="28" y="20"/>
                    <a:pt x="27" y="20"/>
                    <a:pt x="27" y="20"/>
                  </a:cubicBezTo>
                  <a:cubicBezTo>
                    <a:pt x="25" y="19"/>
                    <a:pt x="25" y="17"/>
                    <a:pt x="26" y="16"/>
                  </a:cubicBezTo>
                  <a:cubicBezTo>
                    <a:pt x="26" y="15"/>
                    <a:pt x="26" y="13"/>
                    <a:pt x="2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92" name="Freeform 301">
              <a:extLst>
                <a:ext uri="{FF2B5EF4-FFF2-40B4-BE49-F238E27FC236}">
                  <a16:creationId xmlns:a16="http://schemas.microsoft.com/office/drawing/2014/main" id="{14E6B2A6-49D6-4E20-BD40-DFC22DE23641}"/>
                </a:ext>
              </a:extLst>
            </p:cNvPr>
            <p:cNvSpPr>
              <a:spLocks/>
            </p:cNvSpPr>
            <p:nvPr/>
          </p:nvSpPr>
          <p:spPr bwMode="auto">
            <a:xfrm>
              <a:off x="4522921" y="5925692"/>
              <a:ext cx="34812" cy="19064"/>
            </a:xfrm>
            <a:custGeom>
              <a:avLst/>
              <a:gdLst>
                <a:gd name="T0" fmla="*/ 24 w 67"/>
                <a:gd name="T1" fmla="*/ 1 h 33"/>
                <a:gd name="T2" fmla="*/ 22 w 67"/>
                <a:gd name="T3" fmla="*/ 1 h 33"/>
                <a:gd name="T4" fmla="*/ 18 w 67"/>
                <a:gd name="T5" fmla="*/ 2 h 33"/>
                <a:gd name="T6" fmla="*/ 13 w 67"/>
                <a:gd name="T7" fmla="*/ 5 h 33"/>
                <a:gd name="T8" fmla="*/ 1 w 67"/>
                <a:gd name="T9" fmla="*/ 9 h 33"/>
                <a:gd name="T10" fmla="*/ 0 w 67"/>
                <a:gd name="T11" fmla="*/ 10 h 33"/>
                <a:gd name="T12" fmla="*/ 0 w 67"/>
                <a:gd name="T13" fmla="*/ 10 h 33"/>
                <a:gd name="T14" fmla="*/ 1 w 67"/>
                <a:gd name="T15" fmla="*/ 13 h 33"/>
                <a:gd name="T16" fmla="*/ 2 w 67"/>
                <a:gd name="T17" fmla="*/ 14 h 33"/>
                <a:gd name="T18" fmla="*/ 3 w 67"/>
                <a:gd name="T19" fmla="*/ 18 h 33"/>
                <a:gd name="T20" fmla="*/ 5 w 67"/>
                <a:gd name="T21" fmla="*/ 23 h 33"/>
                <a:gd name="T22" fmla="*/ 7 w 67"/>
                <a:gd name="T23" fmla="*/ 25 h 33"/>
                <a:gd name="T24" fmla="*/ 17 w 67"/>
                <a:gd name="T25" fmla="*/ 32 h 33"/>
                <a:gd name="T26" fmla="*/ 18 w 67"/>
                <a:gd name="T27" fmla="*/ 33 h 33"/>
                <a:gd name="T28" fmla="*/ 19 w 67"/>
                <a:gd name="T29" fmla="*/ 33 h 33"/>
                <a:gd name="T30" fmla="*/ 19 w 67"/>
                <a:gd name="T31" fmla="*/ 33 h 33"/>
                <a:gd name="T32" fmla="*/ 22 w 67"/>
                <a:gd name="T33" fmla="*/ 33 h 33"/>
                <a:gd name="T34" fmla="*/ 25 w 67"/>
                <a:gd name="T35" fmla="*/ 33 h 33"/>
                <a:gd name="T36" fmla="*/ 27 w 67"/>
                <a:gd name="T37" fmla="*/ 28 h 33"/>
                <a:gd name="T38" fmla="*/ 27 w 67"/>
                <a:gd name="T39" fmla="*/ 27 h 33"/>
                <a:gd name="T40" fmla="*/ 28 w 67"/>
                <a:gd name="T41" fmla="*/ 27 h 33"/>
                <a:gd name="T42" fmla="*/ 39 w 67"/>
                <a:gd name="T43" fmla="*/ 31 h 33"/>
                <a:gd name="T44" fmla="*/ 43 w 67"/>
                <a:gd name="T45" fmla="*/ 32 h 33"/>
                <a:gd name="T46" fmla="*/ 47 w 67"/>
                <a:gd name="T47" fmla="*/ 31 h 33"/>
                <a:gd name="T48" fmla="*/ 48 w 67"/>
                <a:gd name="T49" fmla="*/ 31 h 33"/>
                <a:gd name="T50" fmla="*/ 48 w 67"/>
                <a:gd name="T51" fmla="*/ 31 h 33"/>
                <a:gd name="T52" fmla="*/ 48 w 67"/>
                <a:gd name="T53" fmla="*/ 31 h 33"/>
                <a:gd name="T54" fmla="*/ 48 w 67"/>
                <a:gd name="T55" fmla="*/ 32 h 33"/>
                <a:gd name="T56" fmla="*/ 48 w 67"/>
                <a:gd name="T57" fmla="*/ 32 h 33"/>
                <a:gd name="T58" fmla="*/ 48 w 67"/>
                <a:gd name="T59" fmla="*/ 32 h 33"/>
                <a:gd name="T60" fmla="*/ 49 w 67"/>
                <a:gd name="T61" fmla="*/ 31 h 33"/>
                <a:gd name="T62" fmla="*/ 50 w 67"/>
                <a:gd name="T63" fmla="*/ 31 h 33"/>
                <a:gd name="T64" fmla="*/ 51 w 67"/>
                <a:gd name="T65" fmla="*/ 30 h 33"/>
                <a:gd name="T66" fmla="*/ 51 w 67"/>
                <a:gd name="T67" fmla="*/ 30 h 33"/>
                <a:gd name="T68" fmla="*/ 61 w 67"/>
                <a:gd name="T69" fmla="*/ 25 h 33"/>
                <a:gd name="T70" fmla="*/ 62 w 67"/>
                <a:gd name="T71" fmla="*/ 24 h 33"/>
                <a:gd name="T72" fmla="*/ 63 w 67"/>
                <a:gd name="T73" fmla="*/ 23 h 33"/>
                <a:gd name="T74" fmla="*/ 64 w 67"/>
                <a:gd name="T75" fmla="*/ 22 h 33"/>
                <a:gd name="T76" fmla="*/ 64 w 67"/>
                <a:gd name="T77" fmla="*/ 22 h 33"/>
                <a:gd name="T78" fmla="*/ 65 w 67"/>
                <a:gd name="T79" fmla="*/ 21 h 33"/>
                <a:gd name="T80" fmla="*/ 66 w 67"/>
                <a:gd name="T81" fmla="*/ 20 h 33"/>
                <a:gd name="T82" fmla="*/ 67 w 67"/>
                <a:gd name="T83" fmla="*/ 20 h 33"/>
                <a:gd name="T84" fmla="*/ 67 w 67"/>
                <a:gd name="T85" fmla="*/ 20 h 33"/>
                <a:gd name="T86" fmla="*/ 66 w 67"/>
                <a:gd name="T87" fmla="*/ 18 h 33"/>
                <a:gd name="T88" fmla="*/ 65 w 67"/>
                <a:gd name="T89" fmla="*/ 16 h 33"/>
                <a:gd name="T90" fmla="*/ 64 w 67"/>
                <a:gd name="T91" fmla="*/ 16 h 33"/>
                <a:gd name="T92" fmla="*/ 61 w 67"/>
                <a:gd name="T93" fmla="*/ 15 h 33"/>
                <a:gd name="T94" fmla="*/ 56 w 67"/>
                <a:gd name="T95" fmla="*/ 13 h 33"/>
                <a:gd name="T96" fmla="*/ 56 w 67"/>
                <a:gd name="T97" fmla="*/ 13 h 33"/>
                <a:gd name="T98" fmla="*/ 54 w 67"/>
                <a:gd name="T99" fmla="*/ 10 h 33"/>
                <a:gd name="T100" fmla="*/ 52 w 67"/>
                <a:gd name="T101" fmla="*/ 10 h 33"/>
                <a:gd name="T102" fmla="*/ 50 w 67"/>
                <a:gd name="T103" fmla="*/ 9 h 33"/>
                <a:gd name="T104" fmla="*/ 49 w 67"/>
                <a:gd name="T105" fmla="*/ 10 h 33"/>
                <a:gd name="T106" fmla="*/ 46 w 67"/>
                <a:gd name="T107" fmla="*/ 12 h 33"/>
                <a:gd name="T108" fmla="*/ 41 w 67"/>
                <a:gd name="T109" fmla="*/ 8 h 33"/>
                <a:gd name="T110" fmla="*/ 34 w 67"/>
                <a:gd name="T111" fmla="*/ 3 h 33"/>
                <a:gd name="T112" fmla="*/ 32 w 67"/>
                <a:gd name="T113" fmla="*/ 2 h 33"/>
                <a:gd name="T114" fmla="*/ 31 w 67"/>
                <a:gd name="T115" fmla="*/ 2 h 33"/>
                <a:gd name="T116" fmla="*/ 28 w 67"/>
                <a:gd name="T117" fmla="*/ 0 h 33"/>
                <a:gd name="T118" fmla="*/ 28 w 67"/>
                <a:gd name="T119" fmla="*/ 0 h 33"/>
                <a:gd name="T120" fmla="*/ 28 w 67"/>
                <a:gd name="T121" fmla="*/ 0 h 33"/>
                <a:gd name="T122" fmla="*/ 26 w 67"/>
                <a:gd name="T123" fmla="*/ 1 h 33"/>
                <a:gd name="T124" fmla="*/ 24 w 67"/>
                <a:gd name="T125"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 h="33">
                  <a:moveTo>
                    <a:pt x="24" y="1"/>
                  </a:moveTo>
                  <a:cubicBezTo>
                    <a:pt x="23" y="0"/>
                    <a:pt x="22" y="0"/>
                    <a:pt x="22" y="1"/>
                  </a:cubicBezTo>
                  <a:cubicBezTo>
                    <a:pt x="21" y="1"/>
                    <a:pt x="20" y="2"/>
                    <a:pt x="18" y="2"/>
                  </a:cubicBezTo>
                  <a:cubicBezTo>
                    <a:pt x="16" y="3"/>
                    <a:pt x="14" y="4"/>
                    <a:pt x="13" y="5"/>
                  </a:cubicBezTo>
                  <a:cubicBezTo>
                    <a:pt x="10" y="7"/>
                    <a:pt x="4" y="9"/>
                    <a:pt x="1" y="9"/>
                  </a:cubicBezTo>
                  <a:cubicBezTo>
                    <a:pt x="0" y="10"/>
                    <a:pt x="0" y="10"/>
                    <a:pt x="0" y="10"/>
                  </a:cubicBezTo>
                  <a:cubicBezTo>
                    <a:pt x="0" y="10"/>
                    <a:pt x="0" y="10"/>
                    <a:pt x="0" y="10"/>
                  </a:cubicBezTo>
                  <a:cubicBezTo>
                    <a:pt x="0" y="10"/>
                    <a:pt x="0" y="12"/>
                    <a:pt x="1" y="13"/>
                  </a:cubicBezTo>
                  <a:cubicBezTo>
                    <a:pt x="1" y="13"/>
                    <a:pt x="2" y="14"/>
                    <a:pt x="2" y="14"/>
                  </a:cubicBezTo>
                  <a:cubicBezTo>
                    <a:pt x="2" y="15"/>
                    <a:pt x="3" y="16"/>
                    <a:pt x="3" y="18"/>
                  </a:cubicBezTo>
                  <a:cubicBezTo>
                    <a:pt x="4" y="20"/>
                    <a:pt x="4" y="22"/>
                    <a:pt x="5" y="23"/>
                  </a:cubicBezTo>
                  <a:cubicBezTo>
                    <a:pt x="6" y="24"/>
                    <a:pt x="7" y="24"/>
                    <a:pt x="7" y="25"/>
                  </a:cubicBezTo>
                  <a:cubicBezTo>
                    <a:pt x="12" y="28"/>
                    <a:pt x="17" y="31"/>
                    <a:pt x="17" y="32"/>
                  </a:cubicBezTo>
                  <a:cubicBezTo>
                    <a:pt x="17" y="32"/>
                    <a:pt x="18" y="33"/>
                    <a:pt x="18" y="33"/>
                  </a:cubicBezTo>
                  <a:cubicBezTo>
                    <a:pt x="18" y="33"/>
                    <a:pt x="18" y="33"/>
                    <a:pt x="19" y="33"/>
                  </a:cubicBezTo>
                  <a:cubicBezTo>
                    <a:pt x="19" y="33"/>
                    <a:pt x="19" y="33"/>
                    <a:pt x="19" y="33"/>
                  </a:cubicBezTo>
                  <a:cubicBezTo>
                    <a:pt x="20" y="33"/>
                    <a:pt x="21" y="33"/>
                    <a:pt x="22" y="33"/>
                  </a:cubicBezTo>
                  <a:cubicBezTo>
                    <a:pt x="24" y="33"/>
                    <a:pt x="25" y="33"/>
                    <a:pt x="25" y="33"/>
                  </a:cubicBezTo>
                  <a:cubicBezTo>
                    <a:pt x="26" y="31"/>
                    <a:pt x="27" y="28"/>
                    <a:pt x="27" y="28"/>
                  </a:cubicBezTo>
                  <a:cubicBezTo>
                    <a:pt x="27" y="27"/>
                    <a:pt x="27" y="27"/>
                    <a:pt x="27" y="27"/>
                  </a:cubicBezTo>
                  <a:cubicBezTo>
                    <a:pt x="28" y="27"/>
                    <a:pt x="28" y="27"/>
                    <a:pt x="28" y="27"/>
                  </a:cubicBezTo>
                  <a:cubicBezTo>
                    <a:pt x="28" y="27"/>
                    <a:pt x="36" y="27"/>
                    <a:pt x="39" y="31"/>
                  </a:cubicBezTo>
                  <a:cubicBezTo>
                    <a:pt x="40" y="32"/>
                    <a:pt x="41" y="32"/>
                    <a:pt x="43" y="32"/>
                  </a:cubicBezTo>
                  <a:cubicBezTo>
                    <a:pt x="45" y="32"/>
                    <a:pt x="47" y="31"/>
                    <a:pt x="47" y="31"/>
                  </a:cubicBezTo>
                  <a:cubicBezTo>
                    <a:pt x="48" y="31"/>
                    <a:pt x="48" y="31"/>
                    <a:pt x="48" y="31"/>
                  </a:cubicBezTo>
                  <a:cubicBezTo>
                    <a:pt x="48" y="31"/>
                    <a:pt x="48" y="31"/>
                    <a:pt x="48" y="31"/>
                  </a:cubicBezTo>
                  <a:cubicBezTo>
                    <a:pt x="48" y="31"/>
                    <a:pt x="48" y="31"/>
                    <a:pt x="48" y="31"/>
                  </a:cubicBezTo>
                  <a:cubicBezTo>
                    <a:pt x="48" y="32"/>
                    <a:pt x="48" y="32"/>
                    <a:pt x="48" y="32"/>
                  </a:cubicBezTo>
                  <a:cubicBezTo>
                    <a:pt x="48" y="32"/>
                    <a:pt x="48" y="32"/>
                    <a:pt x="48" y="32"/>
                  </a:cubicBezTo>
                  <a:cubicBezTo>
                    <a:pt x="48" y="32"/>
                    <a:pt x="48" y="32"/>
                    <a:pt x="48" y="32"/>
                  </a:cubicBezTo>
                  <a:cubicBezTo>
                    <a:pt x="49" y="31"/>
                    <a:pt x="49" y="31"/>
                    <a:pt x="49" y="31"/>
                  </a:cubicBezTo>
                  <a:cubicBezTo>
                    <a:pt x="49" y="31"/>
                    <a:pt x="49" y="31"/>
                    <a:pt x="50" y="31"/>
                  </a:cubicBezTo>
                  <a:cubicBezTo>
                    <a:pt x="50" y="30"/>
                    <a:pt x="50" y="30"/>
                    <a:pt x="51" y="30"/>
                  </a:cubicBezTo>
                  <a:cubicBezTo>
                    <a:pt x="51" y="30"/>
                    <a:pt x="51" y="30"/>
                    <a:pt x="51" y="30"/>
                  </a:cubicBezTo>
                  <a:cubicBezTo>
                    <a:pt x="54" y="29"/>
                    <a:pt x="58" y="29"/>
                    <a:pt x="61" y="25"/>
                  </a:cubicBezTo>
                  <a:cubicBezTo>
                    <a:pt x="61" y="25"/>
                    <a:pt x="62" y="24"/>
                    <a:pt x="62" y="24"/>
                  </a:cubicBezTo>
                  <a:cubicBezTo>
                    <a:pt x="62" y="23"/>
                    <a:pt x="62" y="23"/>
                    <a:pt x="63" y="23"/>
                  </a:cubicBezTo>
                  <a:cubicBezTo>
                    <a:pt x="63" y="23"/>
                    <a:pt x="63" y="23"/>
                    <a:pt x="64" y="22"/>
                  </a:cubicBezTo>
                  <a:cubicBezTo>
                    <a:pt x="64" y="22"/>
                    <a:pt x="64" y="22"/>
                    <a:pt x="64" y="22"/>
                  </a:cubicBezTo>
                  <a:cubicBezTo>
                    <a:pt x="65" y="21"/>
                    <a:pt x="65" y="21"/>
                    <a:pt x="65" y="21"/>
                  </a:cubicBezTo>
                  <a:cubicBezTo>
                    <a:pt x="66" y="21"/>
                    <a:pt x="66" y="21"/>
                    <a:pt x="66" y="20"/>
                  </a:cubicBezTo>
                  <a:cubicBezTo>
                    <a:pt x="66" y="20"/>
                    <a:pt x="67" y="20"/>
                    <a:pt x="67" y="20"/>
                  </a:cubicBezTo>
                  <a:cubicBezTo>
                    <a:pt x="67" y="20"/>
                    <a:pt x="67" y="20"/>
                    <a:pt x="67" y="20"/>
                  </a:cubicBezTo>
                  <a:cubicBezTo>
                    <a:pt x="66" y="19"/>
                    <a:pt x="66" y="19"/>
                    <a:pt x="66" y="18"/>
                  </a:cubicBezTo>
                  <a:cubicBezTo>
                    <a:pt x="65" y="17"/>
                    <a:pt x="65" y="17"/>
                    <a:pt x="65" y="16"/>
                  </a:cubicBezTo>
                  <a:cubicBezTo>
                    <a:pt x="64" y="16"/>
                    <a:pt x="64" y="16"/>
                    <a:pt x="64" y="16"/>
                  </a:cubicBezTo>
                  <a:cubicBezTo>
                    <a:pt x="63" y="15"/>
                    <a:pt x="62" y="15"/>
                    <a:pt x="61" y="15"/>
                  </a:cubicBezTo>
                  <a:cubicBezTo>
                    <a:pt x="59" y="15"/>
                    <a:pt x="56" y="15"/>
                    <a:pt x="56" y="13"/>
                  </a:cubicBezTo>
                  <a:cubicBezTo>
                    <a:pt x="56" y="13"/>
                    <a:pt x="56" y="13"/>
                    <a:pt x="56" y="13"/>
                  </a:cubicBezTo>
                  <a:cubicBezTo>
                    <a:pt x="56" y="11"/>
                    <a:pt x="55" y="10"/>
                    <a:pt x="54" y="10"/>
                  </a:cubicBezTo>
                  <a:cubicBezTo>
                    <a:pt x="53" y="10"/>
                    <a:pt x="53" y="10"/>
                    <a:pt x="52" y="10"/>
                  </a:cubicBezTo>
                  <a:cubicBezTo>
                    <a:pt x="51" y="10"/>
                    <a:pt x="51" y="9"/>
                    <a:pt x="50" y="9"/>
                  </a:cubicBezTo>
                  <a:cubicBezTo>
                    <a:pt x="49" y="9"/>
                    <a:pt x="49" y="10"/>
                    <a:pt x="49" y="10"/>
                  </a:cubicBezTo>
                  <a:cubicBezTo>
                    <a:pt x="48" y="11"/>
                    <a:pt x="47" y="12"/>
                    <a:pt x="46" y="12"/>
                  </a:cubicBezTo>
                  <a:cubicBezTo>
                    <a:pt x="44" y="12"/>
                    <a:pt x="41" y="9"/>
                    <a:pt x="41" y="8"/>
                  </a:cubicBezTo>
                  <a:cubicBezTo>
                    <a:pt x="41" y="7"/>
                    <a:pt x="40" y="5"/>
                    <a:pt x="34" y="3"/>
                  </a:cubicBezTo>
                  <a:cubicBezTo>
                    <a:pt x="33" y="3"/>
                    <a:pt x="32" y="2"/>
                    <a:pt x="32" y="2"/>
                  </a:cubicBezTo>
                  <a:cubicBezTo>
                    <a:pt x="31" y="2"/>
                    <a:pt x="31" y="2"/>
                    <a:pt x="31" y="2"/>
                  </a:cubicBezTo>
                  <a:cubicBezTo>
                    <a:pt x="30" y="1"/>
                    <a:pt x="29" y="1"/>
                    <a:pt x="28" y="0"/>
                  </a:cubicBezTo>
                  <a:cubicBezTo>
                    <a:pt x="28" y="0"/>
                    <a:pt x="28" y="0"/>
                    <a:pt x="28" y="0"/>
                  </a:cubicBezTo>
                  <a:cubicBezTo>
                    <a:pt x="28" y="0"/>
                    <a:pt x="28" y="0"/>
                    <a:pt x="28" y="0"/>
                  </a:cubicBezTo>
                  <a:cubicBezTo>
                    <a:pt x="28" y="1"/>
                    <a:pt x="27" y="1"/>
                    <a:pt x="26" y="1"/>
                  </a:cubicBezTo>
                  <a:cubicBezTo>
                    <a:pt x="26" y="1"/>
                    <a:pt x="25" y="1"/>
                    <a:pt x="24"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grpSp>
      <p:sp>
        <p:nvSpPr>
          <p:cNvPr id="93" name="Slide Number Placeholder 3">
            <a:extLst>
              <a:ext uri="{FF2B5EF4-FFF2-40B4-BE49-F238E27FC236}">
                <a16:creationId xmlns:a16="http://schemas.microsoft.com/office/drawing/2014/main" id="{77A5EC9A-B25F-46B6-B65C-6D45B69D731B}"/>
              </a:ext>
            </a:extLst>
          </p:cNvPr>
          <p:cNvSpPr txBox="1">
            <a:spLocks/>
          </p:cNvSpPr>
          <p:nvPr/>
        </p:nvSpPr>
        <p:spPr>
          <a:xfrm>
            <a:off x="0" y="6356349"/>
            <a:ext cx="2863671"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rgbClr val="5064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dirty="0">
                <a:solidFill>
                  <a:schemeClr val="bg1"/>
                </a:solidFill>
              </a:rPr>
              <a:t> © Enerkem  |  CONFIDENTIAL</a:t>
            </a:r>
          </a:p>
        </p:txBody>
      </p:sp>
      <p:grpSp>
        <p:nvGrpSpPr>
          <p:cNvPr id="94" name="Group 93">
            <a:extLst>
              <a:ext uri="{FF2B5EF4-FFF2-40B4-BE49-F238E27FC236}">
                <a16:creationId xmlns:a16="http://schemas.microsoft.com/office/drawing/2014/main" id="{DFA0E6C8-334B-438D-9172-1B258691FC78}"/>
              </a:ext>
            </a:extLst>
          </p:cNvPr>
          <p:cNvGrpSpPr/>
          <p:nvPr/>
        </p:nvGrpSpPr>
        <p:grpSpPr>
          <a:xfrm>
            <a:off x="-23075" y="-1705"/>
            <a:ext cx="6137184" cy="681291"/>
            <a:chOff x="0" y="7013689"/>
            <a:chExt cx="6604000" cy="800100"/>
          </a:xfrm>
        </p:grpSpPr>
        <p:sp>
          <p:nvSpPr>
            <p:cNvPr id="95" name="Rectangle 94">
              <a:extLst>
                <a:ext uri="{FF2B5EF4-FFF2-40B4-BE49-F238E27FC236}">
                  <a16:creationId xmlns:a16="http://schemas.microsoft.com/office/drawing/2014/main" id="{F2EDEDC3-1DD9-459C-93DC-38D7A80C9D3B}"/>
                </a:ext>
              </a:extLst>
            </p:cNvPr>
            <p:cNvSpPr/>
            <p:nvPr/>
          </p:nvSpPr>
          <p:spPr>
            <a:xfrm>
              <a:off x="0" y="7013689"/>
              <a:ext cx="6604000" cy="800100"/>
            </a:xfrm>
            <a:prstGeom prst="rect">
              <a:avLst/>
            </a:prstGeom>
            <a:solidFill>
              <a:schemeClr val="bg1"/>
            </a:solid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6" name="Picture 87">
              <a:extLst>
                <a:ext uri="{FF2B5EF4-FFF2-40B4-BE49-F238E27FC236}">
                  <a16:creationId xmlns:a16="http://schemas.microsoft.com/office/drawing/2014/main" id="{C059DDEE-20F8-447F-BD6A-F957DBB7D28F}"/>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561637" y="7236096"/>
              <a:ext cx="1162077" cy="37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 name="Picture 11">
              <a:extLst>
                <a:ext uri="{FF2B5EF4-FFF2-40B4-BE49-F238E27FC236}">
                  <a16:creationId xmlns:a16="http://schemas.microsoft.com/office/drawing/2014/main" id="{9802ABDE-DC46-47A6-8C34-B0F0501E674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77481" y="7257087"/>
              <a:ext cx="1438412" cy="325611"/>
            </a:xfrm>
            <a:prstGeom prst="rect">
              <a:avLst/>
            </a:prstGeom>
          </p:spPr>
        </p:pic>
        <p:pic>
          <p:nvPicPr>
            <p:cNvPr id="98" name="Image 9">
              <a:extLst>
                <a:ext uri="{FF2B5EF4-FFF2-40B4-BE49-F238E27FC236}">
                  <a16:creationId xmlns:a16="http://schemas.microsoft.com/office/drawing/2014/main" id="{305FD3A0-51AC-423F-A1E2-090D994A8D8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92349" y="7276178"/>
              <a:ext cx="1264425" cy="297512"/>
            </a:xfrm>
            <a:prstGeom prst="rect">
              <a:avLst/>
            </a:prstGeom>
          </p:spPr>
        </p:pic>
      </p:grpSp>
      <p:pic>
        <p:nvPicPr>
          <p:cNvPr id="99" name="Picture 2" descr="Image result for Nouryon logo">
            <a:extLst>
              <a:ext uri="{FF2B5EF4-FFF2-40B4-BE49-F238E27FC236}">
                <a16:creationId xmlns:a16="http://schemas.microsoft.com/office/drawing/2014/main" id="{9411AAA1-C166-46CF-B8DF-F13E4FB6823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74372" y="186721"/>
            <a:ext cx="1203856" cy="385297"/>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17" descr="Image result for shell logo">
            <a:extLst>
              <a:ext uri="{FF2B5EF4-FFF2-40B4-BE49-F238E27FC236}">
                <a16:creationId xmlns:a16="http://schemas.microsoft.com/office/drawing/2014/main" id="{6ECBA87F-AEF2-4983-8B8B-0E0F0E54AF22}"/>
              </a:ext>
            </a:extLst>
          </p:cNvPr>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5484861" y="167917"/>
            <a:ext cx="398112" cy="368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8224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8ED79FC2-D8A8-4B09-BC8C-73DD92341D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6099299" cy="6858001"/>
          </a:xfrm>
          <a:prstGeom prst="rect">
            <a:avLst/>
          </a:prstGeom>
        </p:spPr>
      </p:pic>
      <p:sp>
        <p:nvSpPr>
          <p:cNvPr id="2" name="Slide Number Placeholder 1">
            <a:extLst>
              <a:ext uri="{FF2B5EF4-FFF2-40B4-BE49-F238E27FC236}">
                <a16:creationId xmlns:a16="http://schemas.microsoft.com/office/drawing/2014/main" id="{764A56E2-B7E3-9D4B-8839-E6B67CD5EF1A}"/>
              </a:ext>
            </a:extLst>
          </p:cNvPr>
          <p:cNvSpPr>
            <a:spLocks noGrp="1"/>
          </p:cNvSpPr>
          <p:nvPr>
            <p:ph type="sldNum" sz="quarter" idx="12"/>
          </p:nvPr>
        </p:nvSpPr>
        <p:spPr/>
        <p:txBody>
          <a:bodyPr/>
          <a:lstStyle/>
          <a:p>
            <a:fld id="{2446A406-D4C8-F44B-9822-3C5CAEA05F91}" type="slidenum">
              <a:rPr lang="fr-FR" smtClean="0"/>
              <a:pPr/>
              <a:t>11</a:t>
            </a:fld>
            <a:endParaRPr lang="fr-FR" dirty="0"/>
          </a:p>
        </p:txBody>
      </p:sp>
      <p:sp>
        <p:nvSpPr>
          <p:cNvPr id="3" name="Text Placeholder 2">
            <a:extLst>
              <a:ext uri="{FF2B5EF4-FFF2-40B4-BE49-F238E27FC236}">
                <a16:creationId xmlns:a16="http://schemas.microsoft.com/office/drawing/2014/main" id="{B0485D82-7F22-E34D-A8FD-F8BF9F7EA8BB}"/>
              </a:ext>
            </a:extLst>
          </p:cNvPr>
          <p:cNvSpPr>
            <a:spLocks noGrp="1"/>
          </p:cNvSpPr>
          <p:nvPr>
            <p:ph type="body" sz="quarter" idx="14"/>
          </p:nvPr>
        </p:nvSpPr>
        <p:spPr>
          <a:xfrm>
            <a:off x="7196955" y="2248418"/>
            <a:ext cx="4623569" cy="631797"/>
          </a:xfrm>
        </p:spPr>
        <p:txBody>
          <a:bodyPr/>
          <a:lstStyle/>
          <a:p>
            <a:r>
              <a:rPr lang="fr-CA" dirty="0"/>
              <a:t>Output: 71M gallons per year</a:t>
            </a:r>
            <a:br>
              <a:rPr lang="fr-CA" dirty="0"/>
            </a:br>
            <a:r>
              <a:rPr lang="fr-CA" dirty="0" err="1"/>
              <a:t>Annual</a:t>
            </a:r>
            <a:r>
              <a:rPr lang="fr-CA" dirty="0"/>
              <a:t> CO2 </a:t>
            </a:r>
            <a:r>
              <a:rPr lang="fr-CA" dirty="0" err="1"/>
              <a:t>savings</a:t>
            </a:r>
            <a:r>
              <a:rPr lang="fr-CA" dirty="0"/>
              <a:t>: ~ 200,000 tCO</a:t>
            </a:r>
            <a:r>
              <a:rPr lang="fr-CA" baseline="-25000" dirty="0"/>
              <a:t>2</a:t>
            </a:r>
            <a:r>
              <a:rPr lang="fr-CA" dirty="0"/>
              <a:t>eq or 50,000 </a:t>
            </a:r>
            <a:r>
              <a:rPr lang="fr-CA" dirty="0" err="1"/>
              <a:t>passenger</a:t>
            </a:r>
            <a:r>
              <a:rPr lang="fr-CA" dirty="0"/>
              <a:t> </a:t>
            </a:r>
            <a:r>
              <a:rPr lang="fr-CA" dirty="0" err="1"/>
              <a:t>vehicles</a:t>
            </a:r>
            <a:r>
              <a:rPr lang="fr-CA" dirty="0"/>
              <a:t> </a:t>
            </a:r>
            <a:r>
              <a:rPr lang="fr-CA" dirty="0" err="1"/>
              <a:t>driven</a:t>
            </a:r>
            <a:r>
              <a:rPr lang="fr-CA" dirty="0"/>
              <a:t> for one year</a:t>
            </a:r>
          </a:p>
          <a:p>
            <a:endParaRPr lang="fr-CA" dirty="0"/>
          </a:p>
          <a:p>
            <a:endParaRPr lang="fr-CA" dirty="0"/>
          </a:p>
        </p:txBody>
      </p:sp>
      <p:sp>
        <p:nvSpPr>
          <p:cNvPr id="4" name="Text Placeholder 3">
            <a:extLst>
              <a:ext uri="{FF2B5EF4-FFF2-40B4-BE49-F238E27FC236}">
                <a16:creationId xmlns:a16="http://schemas.microsoft.com/office/drawing/2014/main" id="{840035EF-3534-F541-96F4-A209B7AA020D}"/>
              </a:ext>
            </a:extLst>
          </p:cNvPr>
          <p:cNvSpPr>
            <a:spLocks noGrp="1"/>
          </p:cNvSpPr>
          <p:nvPr>
            <p:ph type="body" sz="quarter" idx="18"/>
          </p:nvPr>
        </p:nvSpPr>
        <p:spPr>
          <a:xfrm>
            <a:off x="7196957" y="4153467"/>
            <a:ext cx="4747395" cy="744139"/>
          </a:xfrm>
        </p:spPr>
        <p:txBody>
          <a:bodyPr/>
          <a:lstStyle/>
          <a:p>
            <a:r>
              <a:rPr lang="fr-CA" dirty="0"/>
              <a:t>Input: 400K US tons of waste </a:t>
            </a:r>
          </a:p>
          <a:p>
            <a:r>
              <a:rPr lang="en-US" dirty="0"/>
              <a:t>Non-recyclable waste from the municipal, industrial, commercial and institutional sectors</a:t>
            </a:r>
          </a:p>
          <a:p>
            <a:endParaRPr lang="fr-CA" dirty="0"/>
          </a:p>
        </p:txBody>
      </p:sp>
      <p:sp>
        <p:nvSpPr>
          <p:cNvPr id="5" name="Text Placeholder 4">
            <a:extLst>
              <a:ext uri="{FF2B5EF4-FFF2-40B4-BE49-F238E27FC236}">
                <a16:creationId xmlns:a16="http://schemas.microsoft.com/office/drawing/2014/main" id="{99794B7F-9034-BF4D-B505-DF8DF1275D5A}"/>
              </a:ext>
            </a:extLst>
          </p:cNvPr>
          <p:cNvSpPr>
            <a:spLocks noGrp="1"/>
          </p:cNvSpPr>
          <p:nvPr>
            <p:ph type="body" sz="quarter" idx="19"/>
          </p:nvPr>
        </p:nvSpPr>
        <p:spPr>
          <a:xfrm>
            <a:off x="7196958" y="5756126"/>
            <a:ext cx="4623569" cy="613831"/>
          </a:xfrm>
        </p:spPr>
        <p:txBody>
          <a:bodyPr/>
          <a:lstStyle/>
          <a:p>
            <a:r>
              <a:rPr lang="fr-CA" dirty="0" err="1"/>
              <a:t>Methanol</a:t>
            </a:r>
            <a:endParaRPr lang="fr-CA" dirty="0"/>
          </a:p>
        </p:txBody>
      </p:sp>
      <p:sp>
        <p:nvSpPr>
          <p:cNvPr id="6" name="Text Placeholder 5">
            <a:extLst>
              <a:ext uri="{FF2B5EF4-FFF2-40B4-BE49-F238E27FC236}">
                <a16:creationId xmlns:a16="http://schemas.microsoft.com/office/drawing/2014/main" id="{03C14073-3717-3848-A164-5EA5B3DDB726}"/>
              </a:ext>
            </a:extLst>
          </p:cNvPr>
          <p:cNvSpPr>
            <a:spLocks noGrp="1"/>
          </p:cNvSpPr>
          <p:nvPr>
            <p:ph type="body" sz="quarter" idx="21"/>
          </p:nvPr>
        </p:nvSpPr>
        <p:spPr>
          <a:xfrm>
            <a:off x="7196955" y="1916216"/>
            <a:ext cx="4623569" cy="294083"/>
          </a:xfrm>
        </p:spPr>
        <p:txBody>
          <a:bodyPr/>
          <a:lstStyle/>
          <a:p>
            <a:r>
              <a:rPr lang="fr-CA" dirty="0"/>
              <a:t>CAPACITY</a:t>
            </a:r>
          </a:p>
        </p:txBody>
      </p:sp>
      <p:sp>
        <p:nvSpPr>
          <p:cNvPr id="7" name="Text Placeholder 6">
            <a:extLst>
              <a:ext uri="{FF2B5EF4-FFF2-40B4-BE49-F238E27FC236}">
                <a16:creationId xmlns:a16="http://schemas.microsoft.com/office/drawing/2014/main" id="{7EAF8BD3-E072-B046-8285-49BCF397FDD2}"/>
              </a:ext>
            </a:extLst>
          </p:cNvPr>
          <p:cNvSpPr>
            <a:spLocks noGrp="1"/>
          </p:cNvSpPr>
          <p:nvPr>
            <p:ph type="body" sz="quarter" idx="22"/>
          </p:nvPr>
        </p:nvSpPr>
        <p:spPr>
          <a:xfrm>
            <a:off x="7196957" y="3816976"/>
            <a:ext cx="4623569" cy="294478"/>
          </a:xfrm>
        </p:spPr>
        <p:txBody>
          <a:bodyPr/>
          <a:lstStyle/>
          <a:p>
            <a:r>
              <a:rPr lang="fr-CA" dirty="0"/>
              <a:t>FEEDSTOCK</a:t>
            </a:r>
          </a:p>
        </p:txBody>
      </p:sp>
      <p:sp>
        <p:nvSpPr>
          <p:cNvPr id="8" name="Text Placeholder 7">
            <a:extLst>
              <a:ext uri="{FF2B5EF4-FFF2-40B4-BE49-F238E27FC236}">
                <a16:creationId xmlns:a16="http://schemas.microsoft.com/office/drawing/2014/main" id="{5A496BD4-3DFA-5744-B34E-501D61BDA174}"/>
              </a:ext>
            </a:extLst>
          </p:cNvPr>
          <p:cNvSpPr>
            <a:spLocks noGrp="1"/>
          </p:cNvSpPr>
          <p:nvPr>
            <p:ph type="body" sz="quarter" idx="23"/>
          </p:nvPr>
        </p:nvSpPr>
        <p:spPr>
          <a:xfrm>
            <a:off x="7196958" y="5424638"/>
            <a:ext cx="4623569" cy="294083"/>
          </a:xfrm>
        </p:spPr>
        <p:txBody>
          <a:bodyPr/>
          <a:lstStyle/>
          <a:p>
            <a:r>
              <a:rPr lang="fr-CA" dirty="0"/>
              <a:t>PRODUCT</a:t>
            </a:r>
          </a:p>
        </p:txBody>
      </p:sp>
      <p:sp>
        <p:nvSpPr>
          <p:cNvPr id="17" name="Text Placeholder 5">
            <a:extLst>
              <a:ext uri="{FF2B5EF4-FFF2-40B4-BE49-F238E27FC236}">
                <a16:creationId xmlns:a16="http://schemas.microsoft.com/office/drawing/2014/main" id="{D20A4578-69AC-4936-9596-22AB5EDB636F}"/>
              </a:ext>
            </a:extLst>
          </p:cNvPr>
          <p:cNvSpPr txBox="1">
            <a:spLocks/>
          </p:cNvSpPr>
          <p:nvPr/>
        </p:nvSpPr>
        <p:spPr>
          <a:xfrm>
            <a:off x="6422451" y="350060"/>
            <a:ext cx="4450703" cy="92001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fr-CA" sz="3200" b="1" dirty="0">
                <a:solidFill>
                  <a:srgbClr val="323C4B"/>
                </a:solidFill>
              </a:rPr>
              <a:t>ENERKEM IN TARRAGONA</a:t>
            </a:r>
          </a:p>
        </p:txBody>
      </p:sp>
      <p:grpSp>
        <p:nvGrpSpPr>
          <p:cNvPr id="18" name="Group 3">
            <a:extLst>
              <a:ext uri="{FF2B5EF4-FFF2-40B4-BE49-F238E27FC236}">
                <a16:creationId xmlns:a16="http://schemas.microsoft.com/office/drawing/2014/main" id="{A6602F54-FC85-42B5-9E8B-92CF752FD78B}"/>
              </a:ext>
            </a:extLst>
          </p:cNvPr>
          <p:cNvGrpSpPr/>
          <p:nvPr/>
        </p:nvGrpSpPr>
        <p:grpSpPr>
          <a:xfrm>
            <a:off x="6461078" y="1916217"/>
            <a:ext cx="444135" cy="461665"/>
            <a:chOff x="6384690" y="3035488"/>
            <a:chExt cx="505968" cy="525938"/>
          </a:xfrm>
        </p:grpSpPr>
        <p:sp>
          <p:nvSpPr>
            <p:cNvPr id="19" name="Oval 27">
              <a:extLst>
                <a:ext uri="{FF2B5EF4-FFF2-40B4-BE49-F238E27FC236}">
                  <a16:creationId xmlns:a16="http://schemas.microsoft.com/office/drawing/2014/main" id="{D94BCB6F-BDD9-4473-B8BB-FF90097A024B}"/>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0" name="ZoneTexte 4">
              <a:extLst>
                <a:ext uri="{FF2B5EF4-FFF2-40B4-BE49-F238E27FC236}">
                  <a16:creationId xmlns:a16="http://schemas.microsoft.com/office/drawing/2014/main" id="{2F7B8669-7F77-46E3-BC78-09316EAC200F}"/>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1</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1" name="Group 3">
            <a:extLst>
              <a:ext uri="{FF2B5EF4-FFF2-40B4-BE49-F238E27FC236}">
                <a16:creationId xmlns:a16="http://schemas.microsoft.com/office/drawing/2014/main" id="{B93607E3-4EF9-4DDD-ADB3-89152BBC6B94}"/>
              </a:ext>
            </a:extLst>
          </p:cNvPr>
          <p:cNvGrpSpPr/>
          <p:nvPr/>
        </p:nvGrpSpPr>
        <p:grpSpPr>
          <a:xfrm>
            <a:off x="6461081" y="3833311"/>
            <a:ext cx="444135" cy="461665"/>
            <a:chOff x="6384690" y="3035488"/>
            <a:chExt cx="505968" cy="525938"/>
          </a:xfrm>
        </p:grpSpPr>
        <p:sp>
          <p:nvSpPr>
            <p:cNvPr id="22" name="Oval 27">
              <a:extLst>
                <a:ext uri="{FF2B5EF4-FFF2-40B4-BE49-F238E27FC236}">
                  <a16:creationId xmlns:a16="http://schemas.microsoft.com/office/drawing/2014/main" id="{BF1CE353-7AFD-4DBE-AD60-7D37CD1FEB10}"/>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3" name="ZoneTexte 4">
              <a:extLst>
                <a:ext uri="{FF2B5EF4-FFF2-40B4-BE49-F238E27FC236}">
                  <a16:creationId xmlns:a16="http://schemas.microsoft.com/office/drawing/2014/main" id="{BB83D068-EAFD-4ED5-9ECE-8970F5E11F03}"/>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2</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4" name="Group 3">
            <a:extLst>
              <a:ext uri="{FF2B5EF4-FFF2-40B4-BE49-F238E27FC236}">
                <a16:creationId xmlns:a16="http://schemas.microsoft.com/office/drawing/2014/main" id="{2B2399C9-1B40-4B10-89C3-C0F63DC63BFF}"/>
              </a:ext>
            </a:extLst>
          </p:cNvPr>
          <p:cNvGrpSpPr/>
          <p:nvPr/>
        </p:nvGrpSpPr>
        <p:grpSpPr>
          <a:xfrm>
            <a:off x="6461080" y="5383673"/>
            <a:ext cx="444135" cy="461665"/>
            <a:chOff x="6384690" y="3035488"/>
            <a:chExt cx="505968" cy="525938"/>
          </a:xfrm>
        </p:grpSpPr>
        <p:sp>
          <p:nvSpPr>
            <p:cNvPr id="25" name="Oval 27">
              <a:extLst>
                <a:ext uri="{FF2B5EF4-FFF2-40B4-BE49-F238E27FC236}">
                  <a16:creationId xmlns:a16="http://schemas.microsoft.com/office/drawing/2014/main" id="{E330B856-B7AE-46CF-8F11-0282C20BB78A}"/>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6" name="ZoneTexte 4">
              <a:extLst>
                <a:ext uri="{FF2B5EF4-FFF2-40B4-BE49-F238E27FC236}">
                  <a16:creationId xmlns:a16="http://schemas.microsoft.com/office/drawing/2014/main" id="{C28BDA6F-6051-453F-9502-E9A87A0039CC}"/>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3</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
        <p:nvSpPr>
          <p:cNvPr id="31" name="Freeform: Shape 30">
            <a:extLst>
              <a:ext uri="{FF2B5EF4-FFF2-40B4-BE49-F238E27FC236}">
                <a16:creationId xmlns:a16="http://schemas.microsoft.com/office/drawing/2014/main" id="{EB0EA6CA-9ADF-4A77-B066-40C10098273D}"/>
              </a:ext>
            </a:extLst>
          </p:cNvPr>
          <p:cNvSpPr/>
          <p:nvPr/>
        </p:nvSpPr>
        <p:spPr>
          <a:xfrm>
            <a:off x="2228800" y="2364024"/>
            <a:ext cx="1856176" cy="2450152"/>
          </a:xfrm>
          <a:custGeom>
            <a:avLst/>
            <a:gdLst>
              <a:gd name="connsiteX0" fmla="*/ 66675 w 1428750"/>
              <a:gd name="connsiteY0" fmla="*/ 600075 h 1885950"/>
              <a:gd name="connsiteX1" fmla="*/ 180975 w 1428750"/>
              <a:gd name="connsiteY1" fmla="*/ 714375 h 1885950"/>
              <a:gd name="connsiteX2" fmla="*/ 0 w 1428750"/>
              <a:gd name="connsiteY2" fmla="*/ 1562100 h 1885950"/>
              <a:gd name="connsiteX3" fmla="*/ 1333500 w 1428750"/>
              <a:gd name="connsiteY3" fmla="*/ 1885950 h 1885950"/>
              <a:gd name="connsiteX4" fmla="*/ 1428750 w 1428750"/>
              <a:gd name="connsiteY4" fmla="*/ 933450 h 1885950"/>
              <a:gd name="connsiteX5" fmla="*/ 400050 w 1428750"/>
              <a:gd name="connsiteY5" fmla="*/ 0 h 1885950"/>
              <a:gd name="connsiteX6" fmla="*/ 66675 w 1428750"/>
              <a:gd name="connsiteY6" fmla="*/ 600075 h 188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0" h="1885950">
                <a:moveTo>
                  <a:pt x="66675" y="600075"/>
                </a:moveTo>
                <a:lnTo>
                  <a:pt x="180975" y="714375"/>
                </a:lnTo>
                <a:lnTo>
                  <a:pt x="0" y="1562100"/>
                </a:lnTo>
                <a:lnTo>
                  <a:pt x="1333500" y="1885950"/>
                </a:lnTo>
                <a:lnTo>
                  <a:pt x="1428750" y="933450"/>
                </a:lnTo>
                <a:lnTo>
                  <a:pt x="400050" y="0"/>
                </a:lnTo>
                <a:lnTo>
                  <a:pt x="66675" y="600075"/>
                </a:lnTo>
                <a:close/>
              </a:path>
            </a:pathLst>
          </a:custGeom>
          <a:solidFill>
            <a:schemeClr val="accent3"/>
          </a:solidFill>
          <a:ln>
            <a:noFill/>
          </a:ln>
          <a:effectLst>
            <a:outerShdw blurRad="127000" dist="50800" dir="5400000" sx="110000" sy="110000" algn="ctr" rotWithShape="0">
              <a:srgbClr val="64A70B">
                <a:alpha val="45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3C1EEC8C-A11A-4063-808B-173F5522CA69}"/>
              </a:ext>
            </a:extLst>
          </p:cNvPr>
          <p:cNvGrpSpPr/>
          <p:nvPr/>
        </p:nvGrpSpPr>
        <p:grpSpPr>
          <a:xfrm>
            <a:off x="1975788" y="1998353"/>
            <a:ext cx="2362200" cy="1747642"/>
            <a:chOff x="5219701" y="1187396"/>
            <a:chExt cx="2362200" cy="1747642"/>
          </a:xfrm>
        </p:grpSpPr>
        <p:grpSp>
          <p:nvGrpSpPr>
            <p:cNvPr id="39" name="Group 38">
              <a:extLst>
                <a:ext uri="{FF2B5EF4-FFF2-40B4-BE49-F238E27FC236}">
                  <a16:creationId xmlns:a16="http://schemas.microsoft.com/office/drawing/2014/main" id="{3662DCEF-3D65-44E2-B8D6-0757AF45B95D}"/>
                </a:ext>
              </a:extLst>
            </p:cNvPr>
            <p:cNvGrpSpPr/>
            <p:nvPr/>
          </p:nvGrpSpPr>
          <p:grpSpPr>
            <a:xfrm>
              <a:off x="5219701" y="1187396"/>
              <a:ext cx="2362200" cy="1747642"/>
              <a:chOff x="4934835" y="471015"/>
              <a:chExt cx="2362200" cy="1747642"/>
            </a:xfrm>
          </p:grpSpPr>
          <p:sp>
            <p:nvSpPr>
              <p:cNvPr id="41" name="Isosceles Triangle 40">
                <a:extLst>
                  <a:ext uri="{FF2B5EF4-FFF2-40B4-BE49-F238E27FC236}">
                    <a16:creationId xmlns:a16="http://schemas.microsoft.com/office/drawing/2014/main" id="{40926DCB-DA52-4A87-8D37-A5FDF6C0F11B}"/>
                  </a:ext>
                </a:extLst>
              </p:cNvPr>
              <p:cNvSpPr/>
              <p:nvPr/>
            </p:nvSpPr>
            <p:spPr>
              <a:xfrm flipV="1">
                <a:off x="5875710" y="1369700"/>
                <a:ext cx="457924" cy="848957"/>
              </a:xfrm>
              <a:prstGeom prst="triangle">
                <a:avLst>
                  <a:gd name="adj" fmla="val 50000"/>
                </a:avLst>
              </a:prstGeom>
              <a:solidFill>
                <a:srgbClr val="64A70B"/>
              </a:solid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8242586F-03EC-4FED-BD20-E97A6D533657}"/>
                  </a:ext>
                </a:extLst>
              </p:cNvPr>
              <p:cNvGrpSpPr/>
              <p:nvPr/>
            </p:nvGrpSpPr>
            <p:grpSpPr>
              <a:xfrm>
                <a:off x="4934835" y="471015"/>
                <a:ext cx="2362200" cy="898685"/>
                <a:chOff x="3158908" y="1444649"/>
                <a:chExt cx="2362200" cy="898685"/>
              </a:xfrm>
            </p:grpSpPr>
            <p:sp>
              <p:nvSpPr>
                <p:cNvPr id="43" name="Rectangle: Rounded Corners 42">
                  <a:extLst>
                    <a:ext uri="{FF2B5EF4-FFF2-40B4-BE49-F238E27FC236}">
                      <a16:creationId xmlns:a16="http://schemas.microsoft.com/office/drawing/2014/main" id="{47A74A30-4903-49CD-ADA7-522F3CE7E4AD}"/>
                    </a:ext>
                  </a:extLst>
                </p:cNvPr>
                <p:cNvSpPr/>
                <p:nvPr/>
              </p:nvSpPr>
              <p:spPr>
                <a:xfrm>
                  <a:off x="3158908" y="1444649"/>
                  <a:ext cx="2362200" cy="898685"/>
                </a:xfrm>
                <a:prstGeom prst="roundRect">
                  <a:avLst/>
                </a:prstGeom>
                <a:solidFill>
                  <a:srgbClr val="64A70B"/>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A9905406-8A05-491C-B605-BDDAB8655A25}"/>
                    </a:ext>
                  </a:extLst>
                </p:cNvPr>
                <p:cNvSpPr/>
                <p:nvPr/>
              </p:nvSpPr>
              <p:spPr>
                <a:xfrm>
                  <a:off x="3235107" y="1520325"/>
                  <a:ext cx="2203408" cy="744920"/>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pic>
          <p:nvPicPr>
            <p:cNvPr id="40" name="Imagen 22">
              <a:extLst>
                <a:ext uri="{FF2B5EF4-FFF2-40B4-BE49-F238E27FC236}">
                  <a16:creationId xmlns:a16="http://schemas.microsoft.com/office/drawing/2014/main" id="{6EB59BE3-E77F-42CC-95C4-7C5D74F44A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44976" y="1320377"/>
              <a:ext cx="2059331" cy="687614"/>
            </a:xfrm>
            <a:prstGeom prst="rect">
              <a:avLst/>
            </a:prstGeom>
          </p:spPr>
        </p:pic>
      </p:grpSp>
      <p:grpSp>
        <p:nvGrpSpPr>
          <p:cNvPr id="45" name="Group 44">
            <a:extLst>
              <a:ext uri="{FF2B5EF4-FFF2-40B4-BE49-F238E27FC236}">
                <a16:creationId xmlns:a16="http://schemas.microsoft.com/office/drawing/2014/main" id="{FD3D700F-6C48-4D35-9769-A0C68E3F9EAC}"/>
              </a:ext>
            </a:extLst>
          </p:cNvPr>
          <p:cNvGrpSpPr/>
          <p:nvPr/>
        </p:nvGrpSpPr>
        <p:grpSpPr>
          <a:xfrm>
            <a:off x="10571028" y="286499"/>
            <a:ext cx="1249496" cy="1378863"/>
            <a:chOff x="4388778" y="5721410"/>
            <a:chExt cx="292732" cy="323040"/>
          </a:xfrm>
          <a:solidFill>
            <a:schemeClr val="tx2">
              <a:lumMod val="40000"/>
              <a:lumOff val="60000"/>
            </a:schemeClr>
          </a:solidFill>
        </p:grpSpPr>
        <p:sp>
          <p:nvSpPr>
            <p:cNvPr id="46" name="Freeform 5">
              <a:extLst>
                <a:ext uri="{FF2B5EF4-FFF2-40B4-BE49-F238E27FC236}">
                  <a16:creationId xmlns:a16="http://schemas.microsoft.com/office/drawing/2014/main" id="{28FD17F3-3085-4D16-87F4-A9D993A70026}"/>
                </a:ext>
              </a:extLst>
            </p:cNvPr>
            <p:cNvSpPr>
              <a:spLocks/>
            </p:cNvSpPr>
            <p:nvPr/>
          </p:nvSpPr>
          <p:spPr bwMode="auto">
            <a:xfrm>
              <a:off x="4499094" y="5991455"/>
              <a:ext cx="7891" cy="12768"/>
            </a:xfrm>
            <a:custGeom>
              <a:avLst/>
              <a:gdLst>
                <a:gd name="T0" fmla="*/ 10 w 15"/>
                <a:gd name="T1" fmla="*/ 21 h 22"/>
                <a:gd name="T2" fmla="*/ 12 w 15"/>
                <a:gd name="T3" fmla="*/ 0 h 22"/>
                <a:gd name="T4" fmla="*/ 5 w 15"/>
                <a:gd name="T5" fmla="*/ 6 h 22"/>
                <a:gd name="T6" fmla="*/ 10 w 15"/>
                <a:gd name="T7" fmla="*/ 21 h 22"/>
              </a:gdLst>
              <a:ahLst/>
              <a:cxnLst>
                <a:cxn ang="0">
                  <a:pos x="T0" y="T1"/>
                </a:cxn>
                <a:cxn ang="0">
                  <a:pos x="T2" y="T3"/>
                </a:cxn>
                <a:cxn ang="0">
                  <a:pos x="T4" y="T5"/>
                </a:cxn>
                <a:cxn ang="0">
                  <a:pos x="T6" y="T7"/>
                </a:cxn>
              </a:cxnLst>
              <a:rect l="0" t="0" r="r" b="b"/>
              <a:pathLst>
                <a:path w="15" h="22">
                  <a:moveTo>
                    <a:pt x="10" y="21"/>
                  </a:moveTo>
                  <a:cubicBezTo>
                    <a:pt x="15" y="21"/>
                    <a:pt x="14" y="0"/>
                    <a:pt x="12" y="0"/>
                  </a:cubicBezTo>
                  <a:cubicBezTo>
                    <a:pt x="10" y="0"/>
                    <a:pt x="10" y="3"/>
                    <a:pt x="5" y="6"/>
                  </a:cubicBezTo>
                  <a:cubicBezTo>
                    <a:pt x="0" y="9"/>
                    <a:pt x="5" y="22"/>
                    <a:pt x="10"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 name="Freeform 54">
              <a:extLst>
                <a:ext uri="{FF2B5EF4-FFF2-40B4-BE49-F238E27FC236}">
                  <a16:creationId xmlns:a16="http://schemas.microsoft.com/office/drawing/2014/main" id="{5A383103-8A92-4A5A-8C64-6059720793F2}"/>
                </a:ext>
              </a:extLst>
            </p:cNvPr>
            <p:cNvSpPr>
              <a:spLocks/>
            </p:cNvSpPr>
            <p:nvPr/>
          </p:nvSpPr>
          <p:spPr bwMode="auto">
            <a:xfrm>
              <a:off x="4463354" y="6014017"/>
              <a:ext cx="6808" cy="7521"/>
            </a:xfrm>
            <a:custGeom>
              <a:avLst/>
              <a:gdLst>
                <a:gd name="T0" fmla="*/ 12 w 13"/>
                <a:gd name="T1" fmla="*/ 6 h 13"/>
                <a:gd name="T2" fmla="*/ 2 w 13"/>
                <a:gd name="T3" fmla="*/ 9 h 13"/>
                <a:gd name="T4" fmla="*/ 12 w 13"/>
                <a:gd name="T5" fmla="*/ 6 h 13"/>
              </a:gdLst>
              <a:ahLst/>
              <a:cxnLst>
                <a:cxn ang="0">
                  <a:pos x="T0" y="T1"/>
                </a:cxn>
                <a:cxn ang="0">
                  <a:pos x="T2" y="T3"/>
                </a:cxn>
                <a:cxn ang="0">
                  <a:pos x="T4" y="T5"/>
                </a:cxn>
              </a:cxnLst>
              <a:rect l="0" t="0" r="r" b="b"/>
              <a:pathLst>
                <a:path w="13" h="13">
                  <a:moveTo>
                    <a:pt x="12" y="6"/>
                  </a:moveTo>
                  <a:cubicBezTo>
                    <a:pt x="11" y="0"/>
                    <a:pt x="0" y="8"/>
                    <a:pt x="2" y="9"/>
                  </a:cubicBezTo>
                  <a:cubicBezTo>
                    <a:pt x="7" y="13"/>
                    <a:pt x="13" y="12"/>
                    <a:pt x="1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 name="Freeform 58">
              <a:extLst>
                <a:ext uri="{FF2B5EF4-FFF2-40B4-BE49-F238E27FC236}">
                  <a16:creationId xmlns:a16="http://schemas.microsoft.com/office/drawing/2014/main" id="{FFE4782D-E874-4202-B158-CEEE485A44B9}"/>
                </a:ext>
              </a:extLst>
            </p:cNvPr>
            <p:cNvSpPr>
              <a:spLocks/>
            </p:cNvSpPr>
            <p:nvPr/>
          </p:nvSpPr>
          <p:spPr bwMode="auto">
            <a:xfrm>
              <a:off x="4388778" y="5885815"/>
              <a:ext cx="29552" cy="35155"/>
            </a:xfrm>
            <a:custGeom>
              <a:avLst/>
              <a:gdLst>
                <a:gd name="T0" fmla="*/ 12 w 57"/>
                <a:gd name="T1" fmla="*/ 61 h 61"/>
                <a:gd name="T2" fmla="*/ 32 w 57"/>
                <a:gd name="T3" fmla="*/ 53 h 61"/>
                <a:gd name="T4" fmla="*/ 45 w 57"/>
                <a:gd name="T5" fmla="*/ 50 h 61"/>
                <a:gd name="T6" fmla="*/ 45 w 57"/>
                <a:gd name="T7" fmla="*/ 24 h 61"/>
                <a:gd name="T8" fmla="*/ 45 w 57"/>
                <a:gd name="T9" fmla="*/ 22 h 61"/>
                <a:gd name="T10" fmla="*/ 54 w 57"/>
                <a:gd name="T11" fmla="*/ 16 h 61"/>
                <a:gd name="T12" fmla="*/ 48 w 57"/>
                <a:gd name="T13" fmla="*/ 4 h 61"/>
                <a:gd name="T14" fmla="*/ 33 w 57"/>
                <a:gd name="T15" fmla="*/ 6 h 61"/>
                <a:gd name="T16" fmla="*/ 32 w 57"/>
                <a:gd name="T17" fmla="*/ 6 h 61"/>
                <a:gd name="T18" fmla="*/ 21 w 57"/>
                <a:gd name="T19" fmla="*/ 8 h 61"/>
                <a:gd name="T20" fmla="*/ 26 w 57"/>
                <a:gd name="T21" fmla="*/ 13 h 61"/>
                <a:gd name="T22" fmla="*/ 17 w 57"/>
                <a:gd name="T23" fmla="*/ 18 h 61"/>
                <a:gd name="T24" fmla="*/ 5 w 57"/>
                <a:gd name="T25" fmla="*/ 18 h 61"/>
                <a:gd name="T26" fmla="*/ 6 w 57"/>
                <a:gd name="T27" fmla="*/ 27 h 61"/>
                <a:gd name="T28" fmla="*/ 11 w 57"/>
                <a:gd name="T29" fmla="*/ 35 h 61"/>
                <a:gd name="T30" fmla="*/ 8 w 57"/>
                <a:gd name="T31" fmla="*/ 44 h 61"/>
                <a:gd name="T32" fmla="*/ 1 w 57"/>
                <a:gd name="T33" fmla="*/ 52 h 61"/>
                <a:gd name="T34" fmla="*/ 12 w 57"/>
                <a:gd name="T3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1">
                  <a:moveTo>
                    <a:pt x="12" y="61"/>
                  </a:moveTo>
                  <a:cubicBezTo>
                    <a:pt x="16" y="61"/>
                    <a:pt x="26" y="58"/>
                    <a:pt x="32" y="53"/>
                  </a:cubicBezTo>
                  <a:cubicBezTo>
                    <a:pt x="37" y="47"/>
                    <a:pt x="40" y="52"/>
                    <a:pt x="45" y="50"/>
                  </a:cubicBezTo>
                  <a:cubicBezTo>
                    <a:pt x="51" y="47"/>
                    <a:pt x="47" y="28"/>
                    <a:pt x="45" y="24"/>
                  </a:cubicBezTo>
                  <a:cubicBezTo>
                    <a:pt x="45" y="23"/>
                    <a:pt x="45" y="22"/>
                    <a:pt x="45" y="22"/>
                  </a:cubicBezTo>
                  <a:cubicBezTo>
                    <a:pt x="46" y="19"/>
                    <a:pt x="51" y="19"/>
                    <a:pt x="54" y="16"/>
                  </a:cubicBezTo>
                  <a:cubicBezTo>
                    <a:pt x="57" y="13"/>
                    <a:pt x="52" y="8"/>
                    <a:pt x="48" y="4"/>
                  </a:cubicBezTo>
                  <a:cubicBezTo>
                    <a:pt x="43" y="0"/>
                    <a:pt x="38" y="6"/>
                    <a:pt x="33" y="6"/>
                  </a:cubicBezTo>
                  <a:cubicBezTo>
                    <a:pt x="33" y="6"/>
                    <a:pt x="33" y="6"/>
                    <a:pt x="32" y="6"/>
                  </a:cubicBezTo>
                  <a:cubicBezTo>
                    <a:pt x="27" y="4"/>
                    <a:pt x="21" y="4"/>
                    <a:pt x="21" y="8"/>
                  </a:cubicBezTo>
                  <a:cubicBezTo>
                    <a:pt x="21" y="12"/>
                    <a:pt x="26" y="11"/>
                    <a:pt x="26" y="13"/>
                  </a:cubicBezTo>
                  <a:cubicBezTo>
                    <a:pt x="26" y="16"/>
                    <a:pt x="21" y="15"/>
                    <a:pt x="17" y="18"/>
                  </a:cubicBezTo>
                  <a:cubicBezTo>
                    <a:pt x="13" y="21"/>
                    <a:pt x="9" y="16"/>
                    <a:pt x="5" y="18"/>
                  </a:cubicBezTo>
                  <a:cubicBezTo>
                    <a:pt x="1" y="20"/>
                    <a:pt x="9" y="23"/>
                    <a:pt x="6" y="27"/>
                  </a:cubicBezTo>
                  <a:cubicBezTo>
                    <a:pt x="3" y="31"/>
                    <a:pt x="6" y="31"/>
                    <a:pt x="11" y="35"/>
                  </a:cubicBezTo>
                  <a:cubicBezTo>
                    <a:pt x="16" y="39"/>
                    <a:pt x="8" y="40"/>
                    <a:pt x="8" y="44"/>
                  </a:cubicBezTo>
                  <a:cubicBezTo>
                    <a:pt x="8" y="49"/>
                    <a:pt x="2" y="49"/>
                    <a:pt x="1" y="52"/>
                  </a:cubicBezTo>
                  <a:cubicBezTo>
                    <a:pt x="0" y="55"/>
                    <a:pt x="6" y="61"/>
                    <a:pt x="12"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 name="Freeform 59">
              <a:extLst>
                <a:ext uri="{FF2B5EF4-FFF2-40B4-BE49-F238E27FC236}">
                  <a16:creationId xmlns:a16="http://schemas.microsoft.com/office/drawing/2014/main" id="{C63F8B73-21A9-4CEA-A3E1-741888F93395}"/>
                </a:ext>
              </a:extLst>
            </p:cNvPr>
            <p:cNvSpPr>
              <a:spLocks/>
            </p:cNvSpPr>
            <p:nvPr/>
          </p:nvSpPr>
          <p:spPr bwMode="auto">
            <a:xfrm>
              <a:off x="4409511" y="5852410"/>
              <a:ext cx="51367" cy="82552"/>
            </a:xfrm>
            <a:custGeom>
              <a:avLst/>
              <a:gdLst>
                <a:gd name="T0" fmla="*/ 3 w 99"/>
                <a:gd name="T1" fmla="*/ 24 h 143"/>
                <a:gd name="T2" fmla="*/ 11 w 99"/>
                <a:gd name="T3" fmla="*/ 31 h 143"/>
                <a:gd name="T4" fmla="*/ 7 w 99"/>
                <a:gd name="T5" fmla="*/ 39 h 143"/>
                <a:gd name="T6" fmla="*/ 13 w 99"/>
                <a:gd name="T7" fmla="*/ 45 h 143"/>
                <a:gd name="T8" fmla="*/ 4 w 99"/>
                <a:gd name="T9" fmla="*/ 52 h 143"/>
                <a:gd name="T10" fmla="*/ 12 w 99"/>
                <a:gd name="T11" fmla="*/ 50 h 143"/>
                <a:gd name="T12" fmla="*/ 17 w 99"/>
                <a:gd name="T13" fmla="*/ 56 h 143"/>
                <a:gd name="T14" fmla="*/ 23 w 99"/>
                <a:gd name="T15" fmla="*/ 48 h 143"/>
                <a:gd name="T16" fmla="*/ 24 w 99"/>
                <a:gd name="T17" fmla="*/ 55 h 143"/>
                <a:gd name="T18" fmla="*/ 20 w 99"/>
                <a:gd name="T19" fmla="*/ 67 h 143"/>
                <a:gd name="T20" fmla="*/ 36 w 99"/>
                <a:gd name="T21" fmla="*/ 65 h 143"/>
                <a:gd name="T22" fmla="*/ 39 w 99"/>
                <a:gd name="T23" fmla="*/ 69 h 143"/>
                <a:gd name="T24" fmla="*/ 41 w 99"/>
                <a:gd name="T25" fmla="*/ 76 h 143"/>
                <a:gd name="T26" fmla="*/ 44 w 99"/>
                <a:gd name="T27" fmla="*/ 80 h 143"/>
                <a:gd name="T28" fmla="*/ 43 w 99"/>
                <a:gd name="T29" fmla="*/ 90 h 143"/>
                <a:gd name="T30" fmla="*/ 31 w 99"/>
                <a:gd name="T31" fmla="*/ 90 h 143"/>
                <a:gd name="T32" fmla="*/ 28 w 99"/>
                <a:gd name="T33" fmla="*/ 92 h 143"/>
                <a:gd name="T34" fmla="*/ 25 w 99"/>
                <a:gd name="T35" fmla="*/ 99 h 143"/>
                <a:gd name="T36" fmla="*/ 31 w 99"/>
                <a:gd name="T37" fmla="*/ 104 h 143"/>
                <a:gd name="T38" fmla="*/ 20 w 99"/>
                <a:gd name="T39" fmla="*/ 111 h 143"/>
                <a:gd name="T40" fmla="*/ 25 w 99"/>
                <a:gd name="T41" fmla="*/ 116 h 143"/>
                <a:gd name="T42" fmla="*/ 31 w 99"/>
                <a:gd name="T43" fmla="*/ 117 h 143"/>
                <a:gd name="T44" fmla="*/ 43 w 99"/>
                <a:gd name="T45" fmla="*/ 119 h 143"/>
                <a:gd name="T46" fmla="*/ 44 w 99"/>
                <a:gd name="T47" fmla="*/ 122 h 143"/>
                <a:gd name="T48" fmla="*/ 32 w 99"/>
                <a:gd name="T49" fmla="*/ 124 h 143"/>
                <a:gd name="T50" fmla="*/ 17 w 99"/>
                <a:gd name="T51" fmla="*/ 141 h 143"/>
                <a:gd name="T52" fmla="*/ 26 w 99"/>
                <a:gd name="T53" fmla="*/ 137 h 143"/>
                <a:gd name="T54" fmla="*/ 34 w 99"/>
                <a:gd name="T55" fmla="*/ 138 h 143"/>
                <a:gd name="T56" fmla="*/ 39 w 99"/>
                <a:gd name="T57" fmla="*/ 133 h 143"/>
                <a:gd name="T58" fmla="*/ 47 w 99"/>
                <a:gd name="T59" fmla="*/ 132 h 143"/>
                <a:gd name="T60" fmla="*/ 56 w 99"/>
                <a:gd name="T61" fmla="*/ 130 h 143"/>
                <a:gd name="T62" fmla="*/ 65 w 99"/>
                <a:gd name="T63" fmla="*/ 132 h 143"/>
                <a:gd name="T64" fmla="*/ 78 w 99"/>
                <a:gd name="T65" fmla="*/ 129 h 143"/>
                <a:gd name="T66" fmla="*/ 93 w 99"/>
                <a:gd name="T67" fmla="*/ 123 h 143"/>
                <a:gd name="T68" fmla="*/ 89 w 99"/>
                <a:gd name="T69" fmla="*/ 121 h 143"/>
                <a:gd name="T70" fmla="*/ 89 w 99"/>
                <a:gd name="T71" fmla="*/ 114 h 143"/>
                <a:gd name="T72" fmla="*/ 99 w 99"/>
                <a:gd name="T73" fmla="*/ 103 h 143"/>
                <a:gd name="T74" fmla="*/ 87 w 99"/>
                <a:gd name="T75" fmla="*/ 97 h 143"/>
                <a:gd name="T76" fmla="*/ 81 w 99"/>
                <a:gd name="T77" fmla="*/ 97 h 143"/>
                <a:gd name="T78" fmla="*/ 81 w 99"/>
                <a:gd name="T79" fmla="*/ 90 h 143"/>
                <a:gd name="T80" fmla="*/ 78 w 99"/>
                <a:gd name="T81" fmla="*/ 84 h 143"/>
                <a:gd name="T82" fmla="*/ 69 w 99"/>
                <a:gd name="T83" fmla="*/ 71 h 143"/>
                <a:gd name="T84" fmla="*/ 62 w 99"/>
                <a:gd name="T85" fmla="*/ 57 h 143"/>
                <a:gd name="T86" fmla="*/ 54 w 99"/>
                <a:gd name="T87" fmla="*/ 51 h 143"/>
                <a:gd name="T88" fmla="*/ 44 w 99"/>
                <a:gd name="T89" fmla="*/ 50 h 143"/>
                <a:gd name="T90" fmla="*/ 48 w 99"/>
                <a:gd name="T91" fmla="*/ 42 h 143"/>
                <a:gd name="T92" fmla="*/ 57 w 99"/>
                <a:gd name="T93" fmla="*/ 23 h 143"/>
                <a:gd name="T94" fmla="*/ 36 w 99"/>
                <a:gd name="T95" fmla="*/ 22 h 143"/>
                <a:gd name="T96" fmla="*/ 32 w 99"/>
                <a:gd name="T97" fmla="*/ 18 h 143"/>
                <a:gd name="T98" fmla="*/ 40 w 99"/>
                <a:gd name="T99" fmla="*/ 9 h 143"/>
                <a:gd name="T100" fmla="*/ 42 w 99"/>
                <a:gd name="T101" fmla="*/ 2 h 143"/>
                <a:gd name="T102" fmla="*/ 37 w 99"/>
                <a:gd name="T103" fmla="*/ 6 h 143"/>
                <a:gd name="T104" fmla="*/ 25 w 99"/>
                <a:gd name="T105" fmla="*/ 7 h 143"/>
                <a:gd name="T106" fmla="*/ 18 w 99"/>
                <a:gd name="T107" fmla="*/ 16 h 143"/>
                <a:gd name="T108" fmla="*/ 13 w 99"/>
                <a:gd name="T109" fmla="*/ 24 h 143"/>
                <a:gd name="T110" fmla="*/ 10 w 99"/>
                <a:gd name="T111" fmla="*/ 27 h 143"/>
                <a:gd name="T112" fmla="*/ 3 w 99"/>
                <a:gd name="T113" fmla="*/ 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143">
                  <a:moveTo>
                    <a:pt x="3" y="24"/>
                  </a:moveTo>
                  <a:cubicBezTo>
                    <a:pt x="0" y="27"/>
                    <a:pt x="7" y="31"/>
                    <a:pt x="11" y="31"/>
                  </a:cubicBezTo>
                  <a:cubicBezTo>
                    <a:pt x="16" y="32"/>
                    <a:pt x="8" y="35"/>
                    <a:pt x="7" y="39"/>
                  </a:cubicBezTo>
                  <a:cubicBezTo>
                    <a:pt x="6" y="44"/>
                    <a:pt x="13" y="42"/>
                    <a:pt x="13" y="45"/>
                  </a:cubicBezTo>
                  <a:cubicBezTo>
                    <a:pt x="14" y="49"/>
                    <a:pt x="4" y="49"/>
                    <a:pt x="4" y="52"/>
                  </a:cubicBezTo>
                  <a:cubicBezTo>
                    <a:pt x="4" y="56"/>
                    <a:pt x="9" y="51"/>
                    <a:pt x="12" y="50"/>
                  </a:cubicBezTo>
                  <a:cubicBezTo>
                    <a:pt x="14" y="48"/>
                    <a:pt x="11" y="57"/>
                    <a:pt x="17" y="56"/>
                  </a:cubicBezTo>
                  <a:cubicBezTo>
                    <a:pt x="23" y="55"/>
                    <a:pt x="21" y="47"/>
                    <a:pt x="23" y="48"/>
                  </a:cubicBezTo>
                  <a:cubicBezTo>
                    <a:pt x="25" y="48"/>
                    <a:pt x="22" y="52"/>
                    <a:pt x="24" y="55"/>
                  </a:cubicBezTo>
                  <a:cubicBezTo>
                    <a:pt x="26" y="59"/>
                    <a:pt x="20" y="64"/>
                    <a:pt x="20" y="67"/>
                  </a:cubicBezTo>
                  <a:cubicBezTo>
                    <a:pt x="20" y="69"/>
                    <a:pt x="32" y="69"/>
                    <a:pt x="36" y="65"/>
                  </a:cubicBezTo>
                  <a:cubicBezTo>
                    <a:pt x="40" y="61"/>
                    <a:pt x="42" y="66"/>
                    <a:pt x="39" y="69"/>
                  </a:cubicBezTo>
                  <a:cubicBezTo>
                    <a:pt x="36" y="72"/>
                    <a:pt x="38" y="74"/>
                    <a:pt x="41" y="76"/>
                  </a:cubicBezTo>
                  <a:cubicBezTo>
                    <a:pt x="44" y="77"/>
                    <a:pt x="45" y="77"/>
                    <a:pt x="44" y="80"/>
                  </a:cubicBezTo>
                  <a:cubicBezTo>
                    <a:pt x="42" y="82"/>
                    <a:pt x="44" y="87"/>
                    <a:pt x="43" y="90"/>
                  </a:cubicBezTo>
                  <a:cubicBezTo>
                    <a:pt x="42" y="92"/>
                    <a:pt x="32" y="92"/>
                    <a:pt x="31" y="90"/>
                  </a:cubicBezTo>
                  <a:cubicBezTo>
                    <a:pt x="31" y="89"/>
                    <a:pt x="27" y="90"/>
                    <a:pt x="28" y="92"/>
                  </a:cubicBezTo>
                  <a:cubicBezTo>
                    <a:pt x="29" y="95"/>
                    <a:pt x="24" y="97"/>
                    <a:pt x="25" y="99"/>
                  </a:cubicBezTo>
                  <a:cubicBezTo>
                    <a:pt x="25" y="101"/>
                    <a:pt x="31" y="101"/>
                    <a:pt x="31" y="104"/>
                  </a:cubicBezTo>
                  <a:cubicBezTo>
                    <a:pt x="31" y="106"/>
                    <a:pt x="27" y="109"/>
                    <a:pt x="20" y="111"/>
                  </a:cubicBezTo>
                  <a:cubicBezTo>
                    <a:pt x="14" y="113"/>
                    <a:pt x="22" y="118"/>
                    <a:pt x="25" y="116"/>
                  </a:cubicBezTo>
                  <a:cubicBezTo>
                    <a:pt x="28" y="114"/>
                    <a:pt x="27" y="117"/>
                    <a:pt x="31" y="117"/>
                  </a:cubicBezTo>
                  <a:cubicBezTo>
                    <a:pt x="36" y="117"/>
                    <a:pt x="38" y="121"/>
                    <a:pt x="43" y="119"/>
                  </a:cubicBezTo>
                  <a:cubicBezTo>
                    <a:pt x="48" y="117"/>
                    <a:pt x="48" y="119"/>
                    <a:pt x="44" y="122"/>
                  </a:cubicBezTo>
                  <a:cubicBezTo>
                    <a:pt x="41" y="125"/>
                    <a:pt x="35" y="122"/>
                    <a:pt x="32" y="124"/>
                  </a:cubicBezTo>
                  <a:cubicBezTo>
                    <a:pt x="28" y="125"/>
                    <a:pt x="15" y="138"/>
                    <a:pt x="17" y="141"/>
                  </a:cubicBezTo>
                  <a:cubicBezTo>
                    <a:pt x="19" y="143"/>
                    <a:pt x="21" y="139"/>
                    <a:pt x="26" y="137"/>
                  </a:cubicBezTo>
                  <a:cubicBezTo>
                    <a:pt x="31" y="135"/>
                    <a:pt x="31" y="138"/>
                    <a:pt x="34" y="138"/>
                  </a:cubicBezTo>
                  <a:cubicBezTo>
                    <a:pt x="37" y="139"/>
                    <a:pt x="37" y="133"/>
                    <a:pt x="39" y="133"/>
                  </a:cubicBezTo>
                  <a:cubicBezTo>
                    <a:pt x="41" y="134"/>
                    <a:pt x="43" y="131"/>
                    <a:pt x="47" y="132"/>
                  </a:cubicBezTo>
                  <a:cubicBezTo>
                    <a:pt x="51" y="133"/>
                    <a:pt x="54" y="131"/>
                    <a:pt x="56" y="130"/>
                  </a:cubicBezTo>
                  <a:cubicBezTo>
                    <a:pt x="58" y="128"/>
                    <a:pt x="63" y="133"/>
                    <a:pt x="65" y="132"/>
                  </a:cubicBezTo>
                  <a:cubicBezTo>
                    <a:pt x="67" y="131"/>
                    <a:pt x="74" y="129"/>
                    <a:pt x="78" y="129"/>
                  </a:cubicBezTo>
                  <a:cubicBezTo>
                    <a:pt x="81" y="130"/>
                    <a:pt x="91" y="125"/>
                    <a:pt x="93" y="123"/>
                  </a:cubicBezTo>
                  <a:cubicBezTo>
                    <a:pt x="96" y="121"/>
                    <a:pt x="92" y="120"/>
                    <a:pt x="89" y="121"/>
                  </a:cubicBezTo>
                  <a:cubicBezTo>
                    <a:pt x="85" y="121"/>
                    <a:pt x="86" y="117"/>
                    <a:pt x="89" y="114"/>
                  </a:cubicBezTo>
                  <a:cubicBezTo>
                    <a:pt x="93" y="111"/>
                    <a:pt x="98" y="108"/>
                    <a:pt x="99" y="103"/>
                  </a:cubicBezTo>
                  <a:cubicBezTo>
                    <a:pt x="99" y="98"/>
                    <a:pt x="88" y="95"/>
                    <a:pt x="87" y="97"/>
                  </a:cubicBezTo>
                  <a:cubicBezTo>
                    <a:pt x="86" y="100"/>
                    <a:pt x="83" y="100"/>
                    <a:pt x="81" y="97"/>
                  </a:cubicBezTo>
                  <a:cubicBezTo>
                    <a:pt x="80" y="94"/>
                    <a:pt x="83" y="91"/>
                    <a:pt x="81" y="90"/>
                  </a:cubicBezTo>
                  <a:cubicBezTo>
                    <a:pt x="79" y="90"/>
                    <a:pt x="77" y="86"/>
                    <a:pt x="78" y="84"/>
                  </a:cubicBezTo>
                  <a:cubicBezTo>
                    <a:pt x="78" y="83"/>
                    <a:pt x="75" y="72"/>
                    <a:pt x="69" y="71"/>
                  </a:cubicBezTo>
                  <a:cubicBezTo>
                    <a:pt x="63" y="69"/>
                    <a:pt x="63" y="61"/>
                    <a:pt x="62" y="57"/>
                  </a:cubicBezTo>
                  <a:cubicBezTo>
                    <a:pt x="61" y="53"/>
                    <a:pt x="57" y="55"/>
                    <a:pt x="54" y="51"/>
                  </a:cubicBezTo>
                  <a:cubicBezTo>
                    <a:pt x="51" y="48"/>
                    <a:pt x="46" y="49"/>
                    <a:pt x="44" y="50"/>
                  </a:cubicBezTo>
                  <a:cubicBezTo>
                    <a:pt x="41" y="50"/>
                    <a:pt x="44" y="45"/>
                    <a:pt x="48" y="42"/>
                  </a:cubicBezTo>
                  <a:cubicBezTo>
                    <a:pt x="52" y="40"/>
                    <a:pt x="57" y="25"/>
                    <a:pt x="57" y="23"/>
                  </a:cubicBezTo>
                  <a:cubicBezTo>
                    <a:pt x="57" y="20"/>
                    <a:pt x="39" y="20"/>
                    <a:pt x="36" y="22"/>
                  </a:cubicBezTo>
                  <a:cubicBezTo>
                    <a:pt x="32" y="23"/>
                    <a:pt x="29" y="19"/>
                    <a:pt x="32" y="18"/>
                  </a:cubicBezTo>
                  <a:cubicBezTo>
                    <a:pt x="35" y="17"/>
                    <a:pt x="41" y="11"/>
                    <a:pt x="40" y="9"/>
                  </a:cubicBezTo>
                  <a:cubicBezTo>
                    <a:pt x="40" y="6"/>
                    <a:pt x="45" y="4"/>
                    <a:pt x="42" y="2"/>
                  </a:cubicBezTo>
                  <a:cubicBezTo>
                    <a:pt x="40" y="0"/>
                    <a:pt x="39" y="5"/>
                    <a:pt x="37" y="6"/>
                  </a:cubicBezTo>
                  <a:cubicBezTo>
                    <a:pt x="35" y="8"/>
                    <a:pt x="30" y="8"/>
                    <a:pt x="25" y="7"/>
                  </a:cubicBezTo>
                  <a:cubicBezTo>
                    <a:pt x="20" y="6"/>
                    <a:pt x="18" y="13"/>
                    <a:pt x="18" y="16"/>
                  </a:cubicBezTo>
                  <a:cubicBezTo>
                    <a:pt x="18" y="19"/>
                    <a:pt x="12" y="21"/>
                    <a:pt x="13" y="24"/>
                  </a:cubicBezTo>
                  <a:cubicBezTo>
                    <a:pt x="14" y="26"/>
                    <a:pt x="12" y="28"/>
                    <a:pt x="10" y="27"/>
                  </a:cubicBezTo>
                  <a:cubicBezTo>
                    <a:pt x="8" y="25"/>
                    <a:pt x="7" y="22"/>
                    <a:pt x="3" y="2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 name="Freeform 60">
              <a:extLst>
                <a:ext uri="{FF2B5EF4-FFF2-40B4-BE49-F238E27FC236}">
                  <a16:creationId xmlns:a16="http://schemas.microsoft.com/office/drawing/2014/main" id="{920CFD5B-1CA4-4DD2-94F9-FEA7F9BEF895}"/>
                </a:ext>
              </a:extLst>
            </p:cNvPr>
            <p:cNvSpPr>
              <a:spLocks/>
            </p:cNvSpPr>
            <p:nvPr/>
          </p:nvSpPr>
          <p:spPr bwMode="auto">
            <a:xfrm>
              <a:off x="4407035" y="5856432"/>
              <a:ext cx="6653" cy="6996"/>
            </a:xfrm>
            <a:custGeom>
              <a:avLst/>
              <a:gdLst>
                <a:gd name="T0" fmla="*/ 4 w 13"/>
                <a:gd name="T1" fmla="*/ 12 h 12"/>
                <a:gd name="T2" fmla="*/ 11 w 13"/>
                <a:gd name="T3" fmla="*/ 2 h 12"/>
                <a:gd name="T4" fmla="*/ 4 w 13"/>
                <a:gd name="T5" fmla="*/ 12 h 12"/>
              </a:gdLst>
              <a:ahLst/>
              <a:cxnLst>
                <a:cxn ang="0">
                  <a:pos x="T0" y="T1"/>
                </a:cxn>
                <a:cxn ang="0">
                  <a:pos x="T2" y="T3"/>
                </a:cxn>
                <a:cxn ang="0">
                  <a:pos x="T4" y="T5"/>
                </a:cxn>
              </a:cxnLst>
              <a:rect l="0" t="0" r="r" b="b"/>
              <a:pathLst>
                <a:path w="13" h="12">
                  <a:moveTo>
                    <a:pt x="4" y="12"/>
                  </a:moveTo>
                  <a:cubicBezTo>
                    <a:pt x="8" y="12"/>
                    <a:pt x="13" y="5"/>
                    <a:pt x="11" y="2"/>
                  </a:cubicBezTo>
                  <a:cubicBezTo>
                    <a:pt x="9" y="0"/>
                    <a:pt x="0" y="12"/>
                    <a:pt x="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 name="Freeform 61">
              <a:extLst>
                <a:ext uri="{FF2B5EF4-FFF2-40B4-BE49-F238E27FC236}">
                  <a16:creationId xmlns:a16="http://schemas.microsoft.com/office/drawing/2014/main" id="{7ED6C27C-A320-41A3-AB82-06C67C1F02D0}"/>
                </a:ext>
              </a:extLst>
            </p:cNvPr>
            <p:cNvSpPr>
              <a:spLocks/>
            </p:cNvSpPr>
            <p:nvPr/>
          </p:nvSpPr>
          <p:spPr bwMode="auto">
            <a:xfrm>
              <a:off x="4441074" y="5835095"/>
              <a:ext cx="4178" cy="8045"/>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 name="Freeform 62">
              <a:extLst>
                <a:ext uri="{FF2B5EF4-FFF2-40B4-BE49-F238E27FC236}">
                  <a16:creationId xmlns:a16="http://schemas.microsoft.com/office/drawing/2014/main" id="{249EDDDB-7398-45D7-8421-42D461ABBD48}"/>
                </a:ext>
              </a:extLst>
            </p:cNvPr>
            <p:cNvSpPr>
              <a:spLocks/>
            </p:cNvSpPr>
            <p:nvPr/>
          </p:nvSpPr>
          <p:spPr bwMode="auto">
            <a:xfrm>
              <a:off x="4514721" y="5878295"/>
              <a:ext cx="10366" cy="15041"/>
            </a:xfrm>
            <a:custGeom>
              <a:avLst/>
              <a:gdLst>
                <a:gd name="T0" fmla="*/ 5 w 20"/>
                <a:gd name="T1" fmla="*/ 21 h 26"/>
                <a:gd name="T2" fmla="*/ 8 w 20"/>
                <a:gd name="T3" fmla="*/ 26 h 26"/>
                <a:gd name="T4" fmla="*/ 16 w 20"/>
                <a:gd name="T5" fmla="*/ 16 h 26"/>
                <a:gd name="T6" fmla="*/ 18 w 20"/>
                <a:gd name="T7" fmla="*/ 4 h 26"/>
                <a:gd name="T8" fmla="*/ 15 w 20"/>
                <a:gd name="T9" fmla="*/ 7 h 26"/>
                <a:gd name="T10" fmla="*/ 11 w 20"/>
                <a:gd name="T11" fmla="*/ 4 h 26"/>
                <a:gd name="T12" fmla="*/ 3 w 20"/>
                <a:gd name="T13" fmla="*/ 7 h 26"/>
                <a:gd name="T14" fmla="*/ 8 w 20"/>
                <a:gd name="T15" fmla="*/ 18 h 26"/>
                <a:gd name="T16" fmla="*/ 5 w 20"/>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6">
                  <a:moveTo>
                    <a:pt x="5" y="21"/>
                  </a:moveTo>
                  <a:cubicBezTo>
                    <a:pt x="2" y="20"/>
                    <a:pt x="3" y="25"/>
                    <a:pt x="8" y="26"/>
                  </a:cubicBezTo>
                  <a:cubicBezTo>
                    <a:pt x="12" y="26"/>
                    <a:pt x="16" y="18"/>
                    <a:pt x="16" y="16"/>
                  </a:cubicBezTo>
                  <a:cubicBezTo>
                    <a:pt x="15" y="14"/>
                    <a:pt x="20" y="5"/>
                    <a:pt x="18" y="4"/>
                  </a:cubicBezTo>
                  <a:cubicBezTo>
                    <a:pt x="17" y="3"/>
                    <a:pt x="16" y="6"/>
                    <a:pt x="15" y="7"/>
                  </a:cubicBezTo>
                  <a:cubicBezTo>
                    <a:pt x="13" y="7"/>
                    <a:pt x="11" y="0"/>
                    <a:pt x="11" y="4"/>
                  </a:cubicBezTo>
                  <a:cubicBezTo>
                    <a:pt x="10" y="8"/>
                    <a:pt x="7" y="3"/>
                    <a:pt x="3" y="7"/>
                  </a:cubicBezTo>
                  <a:cubicBezTo>
                    <a:pt x="0" y="12"/>
                    <a:pt x="5" y="16"/>
                    <a:pt x="8" y="18"/>
                  </a:cubicBezTo>
                  <a:cubicBezTo>
                    <a:pt x="10" y="19"/>
                    <a:pt x="8" y="21"/>
                    <a:pt x="5"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 name="Freeform 63">
              <a:extLst>
                <a:ext uri="{FF2B5EF4-FFF2-40B4-BE49-F238E27FC236}">
                  <a16:creationId xmlns:a16="http://schemas.microsoft.com/office/drawing/2014/main" id="{278D1CFE-03FA-42A8-8B5E-34EBDEB07C70}"/>
                </a:ext>
              </a:extLst>
            </p:cNvPr>
            <p:cNvSpPr>
              <a:spLocks/>
            </p:cNvSpPr>
            <p:nvPr/>
          </p:nvSpPr>
          <p:spPr bwMode="auto">
            <a:xfrm>
              <a:off x="4554020" y="5862729"/>
              <a:ext cx="8355" cy="9794"/>
            </a:xfrm>
            <a:custGeom>
              <a:avLst/>
              <a:gdLst>
                <a:gd name="T0" fmla="*/ 9 w 16"/>
                <a:gd name="T1" fmla="*/ 0 h 17"/>
                <a:gd name="T2" fmla="*/ 2 w 16"/>
                <a:gd name="T3" fmla="*/ 15 h 17"/>
                <a:gd name="T4" fmla="*/ 9 w 16"/>
                <a:gd name="T5" fmla="*/ 0 h 17"/>
              </a:gdLst>
              <a:ahLst/>
              <a:cxnLst>
                <a:cxn ang="0">
                  <a:pos x="T0" y="T1"/>
                </a:cxn>
                <a:cxn ang="0">
                  <a:pos x="T2" y="T3"/>
                </a:cxn>
                <a:cxn ang="0">
                  <a:pos x="T4" y="T5"/>
                </a:cxn>
              </a:cxnLst>
              <a:rect l="0" t="0" r="r" b="b"/>
              <a:pathLst>
                <a:path w="16" h="17">
                  <a:moveTo>
                    <a:pt x="9" y="0"/>
                  </a:moveTo>
                  <a:cubicBezTo>
                    <a:pt x="3" y="1"/>
                    <a:pt x="0" y="13"/>
                    <a:pt x="2" y="15"/>
                  </a:cubicBezTo>
                  <a:cubicBezTo>
                    <a:pt x="3" y="17"/>
                    <a:pt x="16" y="0"/>
                    <a:pt x="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 name="Freeform 64">
              <a:extLst>
                <a:ext uri="{FF2B5EF4-FFF2-40B4-BE49-F238E27FC236}">
                  <a16:creationId xmlns:a16="http://schemas.microsoft.com/office/drawing/2014/main" id="{99548E14-A3B0-4C52-A79D-48FBB19AB260}"/>
                </a:ext>
              </a:extLst>
            </p:cNvPr>
            <p:cNvSpPr>
              <a:spLocks/>
            </p:cNvSpPr>
            <p:nvPr/>
          </p:nvSpPr>
          <p:spPr bwMode="auto">
            <a:xfrm>
              <a:off x="4575836" y="5854683"/>
              <a:ext cx="8355" cy="6296"/>
            </a:xfrm>
            <a:custGeom>
              <a:avLst/>
              <a:gdLst>
                <a:gd name="T0" fmla="*/ 3 w 16"/>
                <a:gd name="T1" fmla="*/ 11 h 11"/>
                <a:gd name="T2" fmla="*/ 14 w 16"/>
                <a:gd name="T3" fmla="*/ 3 h 11"/>
                <a:gd name="T4" fmla="*/ 7 w 16"/>
                <a:gd name="T5" fmla="*/ 1 h 11"/>
                <a:gd name="T6" fmla="*/ 3 w 16"/>
                <a:gd name="T7" fmla="*/ 11 h 11"/>
              </a:gdLst>
              <a:ahLst/>
              <a:cxnLst>
                <a:cxn ang="0">
                  <a:pos x="T0" y="T1"/>
                </a:cxn>
                <a:cxn ang="0">
                  <a:pos x="T2" y="T3"/>
                </a:cxn>
                <a:cxn ang="0">
                  <a:pos x="T4" y="T5"/>
                </a:cxn>
                <a:cxn ang="0">
                  <a:pos x="T6" y="T7"/>
                </a:cxn>
              </a:cxnLst>
              <a:rect l="0" t="0" r="r" b="b"/>
              <a:pathLst>
                <a:path w="16" h="11">
                  <a:moveTo>
                    <a:pt x="3" y="11"/>
                  </a:moveTo>
                  <a:cubicBezTo>
                    <a:pt x="6" y="11"/>
                    <a:pt x="13" y="5"/>
                    <a:pt x="14" y="3"/>
                  </a:cubicBezTo>
                  <a:cubicBezTo>
                    <a:pt x="16" y="2"/>
                    <a:pt x="13" y="0"/>
                    <a:pt x="7" y="1"/>
                  </a:cubicBezTo>
                  <a:cubicBezTo>
                    <a:pt x="1" y="3"/>
                    <a:pt x="0" y="11"/>
                    <a:pt x="3"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 name="Freeform 65">
              <a:extLst>
                <a:ext uri="{FF2B5EF4-FFF2-40B4-BE49-F238E27FC236}">
                  <a16:creationId xmlns:a16="http://schemas.microsoft.com/office/drawing/2014/main" id="{D06A3B8D-2AF5-496F-BFA0-29508888C56B}"/>
                </a:ext>
              </a:extLst>
            </p:cNvPr>
            <p:cNvSpPr>
              <a:spLocks/>
            </p:cNvSpPr>
            <p:nvPr/>
          </p:nvSpPr>
          <p:spPr bwMode="auto">
            <a:xfrm>
              <a:off x="4577383" y="5851185"/>
              <a:ext cx="5725" cy="2973"/>
            </a:xfrm>
            <a:custGeom>
              <a:avLst/>
              <a:gdLst>
                <a:gd name="T0" fmla="*/ 9 w 11"/>
                <a:gd name="T1" fmla="*/ 2 h 5"/>
                <a:gd name="T2" fmla="*/ 2 w 11"/>
                <a:gd name="T3" fmla="*/ 3 h 5"/>
                <a:gd name="T4" fmla="*/ 9 w 11"/>
                <a:gd name="T5" fmla="*/ 2 h 5"/>
              </a:gdLst>
              <a:ahLst/>
              <a:cxnLst>
                <a:cxn ang="0">
                  <a:pos x="T0" y="T1"/>
                </a:cxn>
                <a:cxn ang="0">
                  <a:pos x="T2" y="T3"/>
                </a:cxn>
                <a:cxn ang="0">
                  <a:pos x="T4" y="T5"/>
                </a:cxn>
              </a:cxnLst>
              <a:rect l="0" t="0" r="r" b="b"/>
              <a:pathLst>
                <a:path w="11" h="5">
                  <a:moveTo>
                    <a:pt x="9" y="2"/>
                  </a:moveTo>
                  <a:cubicBezTo>
                    <a:pt x="11" y="0"/>
                    <a:pt x="0" y="1"/>
                    <a:pt x="2" y="3"/>
                  </a:cubicBezTo>
                  <a:cubicBezTo>
                    <a:pt x="4" y="5"/>
                    <a:pt x="8" y="5"/>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 name="Freeform 144">
              <a:extLst>
                <a:ext uri="{FF2B5EF4-FFF2-40B4-BE49-F238E27FC236}">
                  <a16:creationId xmlns:a16="http://schemas.microsoft.com/office/drawing/2014/main" id="{C5C8C446-9EB6-4EEB-A742-33E26132E0DD}"/>
                </a:ext>
              </a:extLst>
            </p:cNvPr>
            <p:cNvSpPr>
              <a:spLocks/>
            </p:cNvSpPr>
            <p:nvPr/>
          </p:nvSpPr>
          <p:spPr bwMode="auto">
            <a:xfrm>
              <a:off x="4497083" y="6005796"/>
              <a:ext cx="11449" cy="19764"/>
            </a:xfrm>
            <a:custGeom>
              <a:avLst/>
              <a:gdLst>
                <a:gd name="T0" fmla="*/ 2 w 22"/>
                <a:gd name="T1" fmla="*/ 5 h 34"/>
                <a:gd name="T2" fmla="*/ 6 w 22"/>
                <a:gd name="T3" fmla="*/ 19 h 34"/>
                <a:gd name="T4" fmla="*/ 11 w 22"/>
                <a:gd name="T5" fmla="*/ 30 h 34"/>
                <a:gd name="T6" fmla="*/ 18 w 22"/>
                <a:gd name="T7" fmla="*/ 25 h 34"/>
                <a:gd name="T8" fmla="*/ 20 w 22"/>
                <a:gd name="T9" fmla="*/ 7 h 34"/>
                <a:gd name="T10" fmla="*/ 10 w 22"/>
                <a:gd name="T11" fmla="*/ 3 h 34"/>
                <a:gd name="T12" fmla="*/ 2 w 22"/>
                <a:gd name="T13" fmla="*/ 5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 y="5"/>
                  </a:moveTo>
                  <a:cubicBezTo>
                    <a:pt x="0" y="8"/>
                    <a:pt x="7" y="13"/>
                    <a:pt x="6" y="19"/>
                  </a:cubicBezTo>
                  <a:cubicBezTo>
                    <a:pt x="4" y="26"/>
                    <a:pt x="7" y="34"/>
                    <a:pt x="11" y="30"/>
                  </a:cubicBezTo>
                  <a:cubicBezTo>
                    <a:pt x="14" y="26"/>
                    <a:pt x="16" y="28"/>
                    <a:pt x="18" y="25"/>
                  </a:cubicBezTo>
                  <a:cubicBezTo>
                    <a:pt x="21" y="23"/>
                    <a:pt x="19" y="12"/>
                    <a:pt x="20" y="7"/>
                  </a:cubicBezTo>
                  <a:cubicBezTo>
                    <a:pt x="22" y="2"/>
                    <a:pt x="14" y="0"/>
                    <a:pt x="10" y="3"/>
                  </a:cubicBezTo>
                  <a:cubicBezTo>
                    <a:pt x="6" y="6"/>
                    <a:pt x="3" y="2"/>
                    <a:pt x="2"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 name="Freeform 206">
              <a:extLst>
                <a:ext uri="{FF2B5EF4-FFF2-40B4-BE49-F238E27FC236}">
                  <a16:creationId xmlns:a16="http://schemas.microsoft.com/office/drawing/2014/main" id="{84F8435C-9EC8-43F4-A2F4-4BAAAC1CC5E8}"/>
                </a:ext>
              </a:extLst>
            </p:cNvPr>
            <p:cNvSpPr>
              <a:spLocks/>
            </p:cNvSpPr>
            <p:nvPr/>
          </p:nvSpPr>
          <p:spPr bwMode="auto">
            <a:xfrm>
              <a:off x="4578466" y="5913624"/>
              <a:ext cx="103044" cy="65063"/>
            </a:xfrm>
            <a:custGeom>
              <a:avLst/>
              <a:gdLst>
                <a:gd name="T0" fmla="*/ 99 w 199"/>
                <a:gd name="T1" fmla="*/ 3 h 113"/>
                <a:gd name="T2" fmla="*/ 90 w 199"/>
                <a:gd name="T3" fmla="*/ 15 h 113"/>
                <a:gd name="T4" fmla="*/ 76 w 199"/>
                <a:gd name="T5" fmla="*/ 13 h 113"/>
                <a:gd name="T6" fmla="*/ 63 w 199"/>
                <a:gd name="T7" fmla="*/ 12 h 113"/>
                <a:gd name="T8" fmla="*/ 50 w 199"/>
                <a:gd name="T9" fmla="*/ 9 h 113"/>
                <a:gd name="T10" fmla="*/ 20 w 199"/>
                <a:gd name="T11" fmla="*/ 10 h 113"/>
                <a:gd name="T12" fmla="*/ 15 w 199"/>
                <a:gd name="T13" fmla="*/ 14 h 113"/>
                <a:gd name="T14" fmla="*/ 15 w 199"/>
                <a:gd name="T15" fmla="*/ 30 h 113"/>
                <a:gd name="T16" fmla="*/ 5 w 199"/>
                <a:gd name="T17" fmla="*/ 46 h 113"/>
                <a:gd name="T18" fmla="*/ 5 w 199"/>
                <a:gd name="T19" fmla="*/ 48 h 113"/>
                <a:gd name="T20" fmla="*/ 5 w 199"/>
                <a:gd name="T21" fmla="*/ 48 h 113"/>
                <a:gd name="T22" fmla="*/ 0 w 199"/>
                <a:gd name="T23" fmla="*/ 56 h 113"/>
                <a:gd name="T24" fmla="*/ 1 w 199"/>
                <a:gd name="T25" fmla="*/ 59 h 113"/>
                <a:gd name="T26" fmla="*/ 5 w 199"/>
                <a:gd name="T27" fmla="*/ 61 h 113"/>
                <a:gd name="T28" fmla="*/ 8 w 199"/>
                <a:gd name="T29" fmla="*/ 62 h 113"/>
                <a:gd name="T30" fmla="*/ 29 w 199"/>
                <a:gd name="T31" fmla="*/ 66 h 113"/>
                <a:gd name="T32" fmla="*/ 39 w 199"/>
                <a:gd name="T33" fmla="*/ 64 h 113"/>
                <a:gd name="T34" fmla="*/ 49 w 199"/>
                <a:gd name="T35" fmla="*/ 58 h 113"/>
                <a:gd name="T36" fmla="*/ 50 w 199"/>
                <a:gd name="T37" fmla="*/ 58 h 113"/>
                <a:gd name="T38" fmla="*/ 53 w 199"/>
                <a:gd name="T39" fmla="*/ 57 h 113"/>
                <a:gd name="T40" fmla="*/ 59 w 199"/>
                <a:gd name="T41" fmla="*/ 56 h 113"/>
                <a:gd name="T42" fmla="*/ 83 w 199"/>
                <a:gd name="T43" fmla="*/ 78 h 113"/>
                <a:gd name="T44" fmla="*/ 86 w 199"/>
                <a:gd name="T45" fmla="*/ 87 h 113"/>
                <a:gd name="T46" fmla="*/ 81 w 199"/>
                <a:gd name="T47" fmla="*/ 87 h 113"/>
                <a:gd name="T48" fmla="*/ 74 w 199"/>
                <a:gd name="T49" fmla="*/ 91 h 113"/>
                <a:gd name="T50" fmla="*/ 73 w 199"/>
                <a:gd name="T51" fmla="*/ 92 h 113"/>
                <a:gd name="T52" fmla="*/ 72 w 199"/>
                <a:gd name="T53" fmla="*/ 95 h 113"/>
                <a:gd name="T54" fmla="*/ 69 w 199"/>
                <a:gd name="T55" fmla="*/ 98 h 113"/>
                <a:gd name="T56" fmla="*/ 68 w 199"/>
                <a:gd name="T57" fmla="*/ 100 h 113"/>
                <a:gd name="T58" fmla="*/ 77 w 199"/>
                <a:gd name="T59" fmla="*/ 99 h 113"/>
                <a:gd name="T60" fmla="*/ 78 w 199"/>
                <a:gd name="T61" fmla="*/ 99 h 113"/>
                <a:gd name="T62" fmla="*/ 80 w 199"/>
                <a:gd name="T63" fmla="*/ 101 h 113"/>
                <a:gd name="T64" fmla="*/ 96 w 199"/>
                <a:gd name="T65" fmla="*/ 82 h 113"/>
                <a:gd name="T66" fmla="*/ 112 w 199"/>
                <a:gd name="T67" fmla="*/ 82 h 113"/>
                <a:gd name="T68" fmla="*/ 117 w 199"/>
                <a:gd name="T69" fmla="*/ 89 h 113"/>
                <a:gd name="T70" fmla="*/ 115 w 199"/>
                <a:gd name="T71" fmla="*/ 100 h 113"/>
                <a:gd name="T72" fmla="*/ 126 w 199"/>
                <a:gd name="T73" fmla="*/ 113 h 113"/>
                <a:gd name="T74" fmla="*/ 145 w 199"/>
                <a:gd name="T75" fmla="*/ 106 h 113"/>
                <a:gd name="T76" fmla="*/ 159 w 199"/>
                <a:gd name="T77" fmla="*/ 104 h 113"/>
                <a:gd name="T78" fmla="*/ 154 w 199"/>
                <a:gd name="T79" fmla="*/ 82 h 113"/>
                <a:gd name="T80" fmla="*/ 176 w 199"/>
                <a:gd name="T81" fmla="*/ 75 h 113"/>
                <a:gd name="T82" fmla="*/ 176 w 199"/>
                <a:gd name="T83" fmla="*/ 72 h 113"/>
                <a:gd name="T84" fmla="*/ 181 w 199"/>
                <a:gd name="T85" fmla="*/ 67 h 113"/>
                <a:gd name="T86" fmla="*/ 195 w 199"/>
                <a:gd name="T87" fmla="*/ 65 h 113"/>
                <a:gd name="T88" fmla="*/ 194 w 199"/>
                <a:gd name="T89" fmla="*/ 54 h 113"/>
                <a:gd name="T90" fmla="*/ 195 w 199"/>
                <a:gd name="T91" fmla="*/ 48 h 113"/>
                <a:gd name="T92" fmla="*/ 193 w 199"/>
                <a:gd name="T93" fmla="*/ 40 h 113"/>
                <a:gd name="T94" fmla="*/ 177 w 199"/>
                <a:gd name="T95" fmla="*/ 37 h 113"/>
                <a:gd name="T96" fmla="*/ 167 w 199"/>
                <a:gd name="T97" fmla="*/ 30 h 113"/>
                <a:gd name="T98" fmla="*/ 160 w 199"/>
                <a:gd name="T99" fmla="*/ 32 h 113"/>
                <a:gd name="T100" fmla="*/ 150 w 199"/>
                <a:gd name="T101" fmla="*/ 29 h 113"/>
                <a:gd name="T102" fmla="*/ 140 w 199"/>
                <a:gd name="T103" fmla="*/ 18 h 113"/>
                <a:gd name="T104" fmla="*/ 129 w 199"/>
                <a:gd name="T105" fmla="*/ 1 h 113"/>
                <a:gd name="T106" fmla="*/ 114 w 199"/>
                <a:gd name="T107" fmla="*/ 0 h 113"/>
                <a:gd name="T108" fmla="*/ 107 w 199"/>
                <a:gd name="T109" fmla="*/ 3 h 113"/>
                <a:gd name="T110" fmla="*/ 105 w 199"/>
                <a:gd name="T111" fmla="*/ 2 h 113"/>
                <a:gd name="T112" fmla="*/ 103 w 199"/>
                <a:gd name="T113"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9" h="113">
                  <a:moveTo>
                    <a:pt x="103" y="3"/>
                  </a:moveTo>
                  <a:cubicBezTo>
                    <a:pt x="102" y="3"/>
                    <a:pt x="102" y="3"/>
                    <a:pt x="101" y="3"/>
                  </a:cubicBezTo>
                  <a:cubicBezTo>
                    <a:pt x="101" y="3"/>
                    <a:pt x="101" y="3"/>
                    <a:pt x="101" y="3"/>
                  </a:cubicBezTo>
                  <a:cubicBezTo>
                    <a:pt x="100" y="3"/>
                    <a:pt x="100" y="3"/>
                    <a:pt x="99" y="3"/>
                  </a:cubicBezTo>
                  <a:cubicBezTo>
                    <a:pt x="99" y="3"/>
                    <a:pt x="99" y="3"/>
                    <a:pt x="99" y="3"/>
                  </a:cubicBezTo>
                  <a:cubicBezTo>
                    <a:pt x="99" y="3"/>
                    <a:pt x="99" y="3"/>
                    <a:pt x="98" y="3"/>
                  </a:cubicBezTo>
                  <a:cubicBezTo>
                    <a:pt x="95" y="6"/>
                    <a:pt x="92" y="9"/>
                    <a:pt x="92" y="10"/>
                  </a:cubicBezTo>
                  <a:cubicBezTo>
                    <a:pt x="92" y="13"/>
                    <a:pt x="92" y="15"/>
                    <a:pt x="90" y="15"/>
                  </a:cubicBezTo>
                  <a:cubicBezTo>
                    <a:pt x="90" y="15"/>
                    <a:pt x="89" y="15"/>
                    <a:pt x="89" y="14"/>
                  </a:cubicBezTo>
                  <a:cubicBezTo>
                    <a:pt x="88" y="14"/>
                    <a:pt x="86" y="13"/>
                    <a:pt x="83" y="13"/>
                  </a:cubicBezTo>
                  <a:cubicBezTo>
                    <a:pt x="81" y="13"/>
                    <a:pt x="80" y="13"/>
                    <a:pt x="79" y="14"/>
                  </a:cubicBezTo>
                  <a:cubicBezTo>
                    <a:pt x="78" y="14"/>
                    <a:pt x="77" y="14"/>
                    <a:pt x="76" y="13"/>
                  </a:cubicBezTo>
                  <a:cubicBezTo>
                    <a:pt x="74" y="12"/>
                    <a:pt x="73" y="11"/>
                    <a:pt x="72" y="11"/>
                  </a:cubicBezTo>
                  <a:cubicBezTo>
                    <a:pt x="70" y="12"/>
                    <a:pt x="68" y="12"/>
                    <a:pt x="66" y="11"/>
                  </a:cubicBezTo>
                  <a:cubicBezTo>
                    <a:pt x="66" y="11"/>
                    <a:pt x="65" y="11"/>
                    <a:pt x="65" y="11"/>
                  </a:cubicBezTo>
                  <a:cubicBezTo>
                    <a:pt x="65" y="11"/>
                    <a:pt x="64" y="12"/>
                    <a:pt x="63" y="12"/>
                  </a:cubicBezTo>
                  <a:cubicBezTo>
                    <a:pt x="61" y="12"/>
                    <a:pt x="57" y="10"/>
                    <a:pt x="56" y="10"/>
                  </a:cubicBezTo>
                  <a:cubicBezTo>
                    <a:pt x="55" y="9"/>
                    <a:pt x="54" y="9"/>
                    <a:pt x="53" y="9"/>
                  </a:cubicBezTo>
                  <a:cubicBezTo>
                    <a:pt x="53" y="9"/>
                    <a:pt x="52" y="9"/>
                    <a:pt x="52" y="9"/>
                  </a:cubicBezTo>
                  <a:cubicBezTo>
                    <a:pt x="51" y="9"/>
                    <a:pt x="51" y="9"/>
                    <a:pt x="50" y="9"/>
                  </a:cubicBezTo>
                  <a:cubicBezTo>
                    <a:pt x="49" y="9"/>
                    <a:pt x="47" y="9"/>
                    <a:pt x="45" y="8"/>
                  </a:cubicBezTo>
                  <a:cubicBezTo>
                    <a:pt x="45" y="7"/>
                    <a:pt x="42" y="6"/>
                    <a:pt x="27" y="6"/>
                  </a:cubicBezTo>
                  <a:cubicBezTo>
                    <a:pt x="24" y="6"/>
                    <a:pt x="23" y="7"/>
                    <a:pt x="21" y="9"/>
                  </a:cubicBezTo>
                  <a:cubicBezTo>
                    <a:pt x="21" y="9"/>
                    <a:pt x="21" y="9"/>
                    <a:pt x="20" y="10"/>
                  </a:cubicBezTo>
                  <a:cubicBezTo>
                    <a:pt x="19" y="11"/>
                    <a:pt x="17" y="12"/>
                    <a:pt x="16" y="12"/>
                  </a:cubicBezTo>
                  <a:cubicBezTo>
                    <a:pt x="15" y="12"/>
                    <a:pt x="15" y="12"/>
                    <a:pt x="15" y="12"/>
                  </a:cubicBezTo>
                  <a:cubicBezTo>
                    <a:pt x="15" y="13"/>
                    <a:pt x="15" y="13"/>
                    <a:pt x="15" y="14"/>
                  </a:cubicBezTo>
                  <a:cubicBezTo>
                    <a:pt x="15" y="14"/>
                    <a:pt x="15" y="14"/>
                    <a:pt x="15" y="14"/>
                  </a:cubicBezTo>
                  <a:cubicBezTo>
                    <a:pt x="18" y="18"/>
                    <a:pt x="19" y="21"/>
                    <a:pt x="20" y="23"/>
                  </a:cubicBezTo>
                  <a:cubicBezTo>
                    <a:pt x="20" y="24"/>
                    <a:pt x="20" y="25"/>
                    <a:pt x="20" y="26"/>
                  </a:cubicBezTo>
                  <a:cubicBezTo>
                    <a:pt x="19" y="27"/>
                    <a:pt x="18" y="28"/>
                    <a:pt x="17" y="29"/>
                  </a:cubicBezTo>
                  <a:cubicBezTo>
                    <a:pt x="16" y="29"/>
                    <a:pt x="15" y="29"/>
                    <a:pt x="15" y="30"/>
                  </a:cubicBezTo>
                  <a:cubicBezTo>
                    <a:pt x="14" y="31"/>
                    <a:pt x="13" y="32"/>
                    <a:pt x="11" y="34"/>
                  </a:cubicBezTo>
                  <a:cubicBezTo>
                    <a:pt x="9" y="36"/>
                    <a:pt x="5" y="40"/>
                    <a:pt x="4" y="40"/>
                  </a:cubicBezTo>
                  <a:cubicBezTo>
                    <a:pt x="4" y="41"/>
                    <a:pt x="5" y="42"/>
                    <a:pt x="5" y="43"/>
                  </a:cubicBezTo>
                  <a:cubicBezTo>
                    <a:pt x="5" y="44"/>
                    <a:pt x="5" y="45"/>
                    <a:pt x="5" y="46"/>
                  </a:cubicBezTo>
                  <a:cubicBezTo>
                    <a:pt x="5" y="46"/>
                    <a:pt x="5" y="46"/>
                    <a:pt x="5" y="46"/>
                  </a:cubicBezTo>
                  <a:cubicBezTo>
                    <a:pt x="5" y="46"/>
                    <a:pt x="5" y="46"/>
                    <a:pt x="5" y="47"/>
                  </a:cubicBezTo>
                  <a:cubicBezTo>
                    <a:pt x="5" y="47"/>
                    <a:pt x="5" y="47"/>
                    <a:pt x="5" y="47"/>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9"/>
                    <a:pt x="5" y="49"/>
                    <a:pt x="5" y="49"/>
                  </a:cubicBezTo>
                  <a:cubicBezTo>
                    <a:pt x="4" y="49"/>
                    <a:pt x="4" y="49"/>
                    <a:pt x="4" y="49"/>
                  </a:cubicBezTo>
                  <a:cubicBezTo>
                    <a:pt x="4" y="49"/>
                    <a:pt x="4" y="49"/>
                    <a:pt x="4" y="49"/>
                  </a:cubicBezTo>
                  <a:cubicBezTo>
                    <a:pt x="3" y="50"/>
                    <a:pt x="0" y="55"/>
                    <a:pt x="0" y="56"/>
                  </a:cubicBezTo>
                  <a:cubicBezTo>
                    <a:pt x="0" y="56"/>
                    <a:pt x="0" y="57"/>
                    <a:pt x="0" y="57"/>
                  </a:cubicBezTo>
                  <a:cubicBezTo>
                    <a:pt x="0" y="57"/>
                    <a:pt x="0" y="57"/>
                    <a:pt x="0" y="57"/>
                  </a:cubicBezTo>
                  <a:cubicBezTo>
                    <a:pt x="0" y="58"/>
                    <a:pt x="1" y="58"/>
                    <a:pt x="1" y="59"/>
                  </a:cubicBezTo>
                  <a:cubicBezTo>
                    <a:pt x="1" y="59"/>
                    <a:pt x="1" y="59"/>
                    <a:pt x="1" y="59"/>
                  </a:cubicBezTo>
                  <a:cubicBezTo>
                    <a:pt x="2" y="59"/>
                    <a:pt x="2" y="59"/>
                    <a:pt x="2" y="60"/>
                  </a:cubicBezTo>
                  <a:cubicBezTo>
                    <a:pt x="2" y="60"/>
                    <a:pt x="3" y="60"/>
                    <a:pt x="3" y="60"/>
                  </a:cubicBezTo>
                  <a:cubicBezTo>
                    <a:pt x="3" y="60"/>
                    <a:pt x="4" y="60"/>
                    <a:pt x="4" y="61"/>
                  </a:cubicBezTo>
                  <a:cubicBezTo>
                    <a:pt x="5" y="61"/>
                    <a:pt x="5" y="61"/>
                    <a:pt x="5" y="61"/>
                  </a:cubicBezTo>
                  <a:cubicBezTo>
                    <a:pt x="6" y="61"/>
                    <a:pt x="6" y="62"/>
                    <a:pt x="6" y="62"/>
                  </a:cubicBezTo>
                  <a:cubicBezTo>
                    <a:pt x="6" y="62"/>
                    <a:pt x="6" y="62"/>
                    <a:pt x="6" y="62"/>
                  </a:cubicBezTo>
                  <a:cubicBezTo>
                    <a:pt x="7" y="62"/>
                    <a:pt x="7" y="62"/>
                    <a:pt x="7" y="62"/>
                  </a:cubicBezTo>
                  <a:cubicBezTo>
                    <a:pt x="8" y="62"/>
                    <a:pt x="8" y="62"/>
                    <a:pt x="8" y="62"/>
                  </a:cubicBezTo>
                  <a:cubicBezTo>
                    <a:pt x="9" y="62"/>
                    <a:pt x="9" y="62"/>
                    <a:pt x="10" y="62"/>
                  </a:cubicBezTo>
                  <a:cubicBezTo>
                    <a:pt x="11" y="62"/>
                    <a:pt x="12" y="62"/>
                    <a:pt x="15" y="62"/>
                  </a:cubicBezTo>
                  <a:cubicBezTo>
                    <a:pt x="17" y="63"/>
                    <a:pt x="20" y="64"/>
                    <a:pt x="21" y="64"/>
                  </a:cubicBezTo>
                  <a:cubicBezTo>
                    <a:pt x="24" y="64"/>
                    <a:pt x="27" y="65"/>
                    <a:pt x="29" y="66"/>
                  </a:cubicBezTo>
                  <a:cubicBezTo>
                    <a:pt x="29" y="66"/>
                    <a:pt x="29" y="66"/>
                    <a:pt x="29" y="66"/>
                  </a:cubicBezTo>
                  <a:cubicBezTo>
                    <a:pt x="30" y="66"/>
                    <a:pt x="31" y="66"/>
                    <a:pt x="32" y="64"/>
                  </a:cubicBezTo>
                  <a:cubicBezTo>
                    <a:pt x="33" y="63"/>
                    <a:pt x="35" y="63"/>
                    <a:pt x="37" y="63"/>
                  </a:cubicBezTo>
                  <a:cubicBezTo>
                    <a:pt x="38" y="63"/>
                    <a:pt x="38" y="64"/>
                    <a:pt x="39" y="64"/>
                  </a:cubicBezTo>
                  <a:cubicBezTo>
                    <a:pt x="40" y="64"/>
                    <a:pt x="43" y="62"/>
                    <a:pt x="44" y="61"/>
                  </a:cubicBezTo>
                  <a:cubicBezTo>
                    <a:pt x="44" y="60"/>
                    <a:pt x="45" y="60"/>
                    <a:pt x="48" y="59"/>
                  </a:cubicBezTo>
                  <a:cubicBezTo>
                    <a:pt x="48" y="58"/>
                    <a:pt x="48" y="58"/>
                    <a:pt x="48" y="58"/>
                  </a:cubicBezTo>
                  <a:cubicBezTo>
                    <a:pt x="48" y="58"/>
                    <a:pt x="48" y="58"/>
                    <a:pt x="49" y="58"/>
                  </a:cubicBezTo>
                  <a:cubicBezTo>
                    <a:pt x="49" y="58"/>
                    <a:pt x="49" y="58"/>
                    <a:pt x="49" y="58"/>
                  </a:cubicBezTo>
                  <a:cubicBezTo>
                    <a:pt x="49" y="58"/>
                    <a:pt x="49" y="58"/>
                    <a:pt x="49" y="58"/>
                  </a:cubicBezTo>
                  <a:cubicBezTo>
                    <a:pt x="50" y="58"/>
                    <a:pt x="50" y="58"/>
                    <a:pt x="50" y="58"/>
                  </a:cubicBezTo>
                  <a:cubicBezTo>
                    <a:pt x="50" y="58"/>
                    <a:pt x="50" y="58"/>
                    <a:pt x="50" y="58"/>
                  </a:cubicBezTo>
                  <a:cubicBezTo>
                    <a:pt x="51" y="57"/>
                    <a:pt x="51" y="57"/>
                    <a:pt x="51" y="57"/>
                  </a:cubicBezTo>
                  <a:cubicBezTo>
                    <a:pt x="51" y="57"/>
                    <a:pt x="51" y="57"/>
                    <a:pt x="51" y="57"/>
                  </a:cubicBezTo>
                  <a:cubicBezTo>
                    <a:pt x="51" y="57"/>
                    <a:pt x="52" y="57"/>
                    <a:pt x="52" y="57"/>
                  </a:cubicBezTo>
                  <a:cubicBezTo>
                    <a:pt x="53" y="57"/>
                    <a:pt x="53" y="57"/>
                    <a:pt x="53" y="57"/>
                  </a:cubicBezTo>
                  <a:cubicBezTo>
                    <a:pt x="53" y="57"/>
                    <a:pt x="53" y="57"/>
                    <a:pt x="54" y="57"/>
                  </a:cubicBezTo>
                  <a:cubicBezTo>
                    <a:pt x="55" y="56"/>
                    <a:pt x="56" y="56"/>
                    <a:pt x="57" y="56"/>
                  </a:cubicBezTo>
                  <a:cubicBezTo>
                    <a:pt x="58" y="56"/>
                    <a:pt x="58" y="56"/>
                    <a:pt x="58" y="56"/>
                  </a:cubicBezTo>
                  <a:cubicBezTo>
                    <a:pt x="59" y="56"/>
                    <a:pt x="59" y="56"/>
                    <a:pt x="59" y="56"/>
                  </a:cubicBezTo>
                  <a:cubicBezTo>
                    <a:pt x="61" y="56"/>
                    <a:pt x="62" y="57"/>
                    <a:pt x="64" y="58"/>
                  </a:cubicBezTo>
                  <a:cubicBezTo>
                    <a:pt x="65" y="59"/>
                    <a:pt x="67" y="61"/>
                    <a:pt x="68" y="61"/>
                  </a:cubicBezTo>
                  <a:cubicBezTo>
                    <a:pt x="70" y="61"/>
                    <a:pt x="75" y="62"/>
                    <a:pt x="77" y="67"/>
                  </a:cubicBezTo>
                  <a:cubicBezTo>
                    <a:pt x="78" y="72"/>
                    <a:pt x="82" y="77"/>
                    <a:pt x="83" y="78"/>
                  </a:cubicBezTo>
                  <a:cubicBezTo>
                    <a:pt x="85" y="80"/>
                    <a:pt x="86" y="85"/>
                    <a:pt x="86" y="86"/>
                  </a:cubicBezTo>
                  <a:cubicBezTo>
                    <a:pt x="86" y="86"/>
                    <a:pt x="86" y="87"/>
                    <a:pt x="86" y="87"/>
                  </a:cubicBezTo>
                  <a:cubicBezTo>
                    <a:pt x="86" y="87"/>
                    <a:pt x="86" y="87"/>
                    <a:pt x="86" y="87"/>
                  </a:cubicBezTo>
                  <a:cubicBezTo>
                    <a:pt x="86" y="87"/>
                    <a:pt x="86" y="87"/>
                    <a:pt x="86" y="87"/>
                  </a:cubicBezTo>
                  <a:cubicBezTo>
                    <a:pt x="86" y="87"/>
                    <a:pt x="86" y="87"/>
                    <a:pt x="86" y="87"/>
                  </a:cubicBezTo>
                  <a:cubicBezTo>
                    <a:pt x="86" y="87"/>
                    <a:pt x="86" y="87"/>
                    <a:pt x="86" y="87"/>
                  </a:cubicBezTo>
                  <a:cubicBezTo>
                    <a:pt x="85" y="88"/>
                    <a:pt x="85" y="88"/>
                    <a:pt x="85" y="88"/>
                  </a:cubicBezTo>
                  <a:cubicBezTo>
                    <a:pt x="84" y="88"/>
                    <a:pt x="82" y="87"/>
                    <a:pt x="81" y="87"/>
                  </a:cubicBezTo>
                  <a:cubicBezTo>
                    <a:pt x="80" y="86"/>
                    <a:pt x="78" y="86"/>
                    <a:pt x="77" y="86"/>
                  </a:cubicBezTo>
                  <a:cubicBezTo>
                    <a:pt x="77" y="86"/>
                    <a:pt x="77" y="86"/>
                    <a:pt x="76" y="86"/>
                  </a:cubicBezTo>
                  <a:cubicBezTo>
                    <a:pt x="76" y="86"/>
                    <a:pt x="74" y="86"/>
                    <a:pt x="74" y="90"/>
                  </a:cubicBezTo>
                  <a:cubicBezTo>
                    <a:pt x="74" y="90"/>
                    <a:pt x="74" y="90"/>
                    <a:pt x="74" y="91"/>
                  </a:cubicBezTo>
                  <a:cubicBezTo>
                    <a:pt x="74" y="91"/>
                    <a:pt x="74" y="91"/>
                    <a:pt x="74" y="91"/>
                  </a:cubicBezTo>
                  <a:cubicBezTo>
                    <a:pt x="74" y="91"/>
                    <a:pt x="74" y="91"/>
                    <a:pt x="74" y="91"/>
                  </a:cubicBezTo>
                  <a:cubicBezTo>
                    <a:pt x="74" y="91"/>
                    <a:pt x="74" y="92"/>
                    <a:pt x="74" y="92"/>
                  </a:cubicBezTo>
                  <a:cubicBezTo>
                    <a:pt x="74" y="92"/>
                    <a:pt x="73" y="92"/>
                    <a:pt x="73" y="92"/>
                  </a:cubicBezTo>
                  <a:cubicBezTo>
                    <a:pt x="73" y="93"/>
                    <a:pt x="73" y="93"/>
                    <a:pt x="73" y="93"/>
                  </a:cubicBezTo>
                  <a:cubicBezTo>
                    <a:pt x="73" y="93"/>
                    <a:pt x="73" y="93"/>
                    <a:pt x="73" y="94"/>
                  </a:cubicBezTo>
                  <a:cubicBezTo>
                    <a:pt x="73" y="94"/>
                    <a:pt x="72" y="94"/>
                    <a:pt x="72" y="94"/>
                  </a:cubicBezTo>
                  <a:cubicBezTo>
                    <a:pt x="72" y="94"/>
                    <a:pt x="72" y="95"/>
                    <a:pt x="72" y="95"/>
                  </a:cubicBezTo>
                  <a:cubicBezTo>
                    <a:pt x="72" y="95"/>
                    <a:pt x="71" y="95"/>
                    <a:pt x="71" y="96"/>
                  </a:cubicBezTo>
                  <a:cubicBezTo>
                    <a:pt x="71" y="96"/>
                    <a:pt x="71" y="96"/>
                    <a:pt x="71" y="96"/>
                  </a:cubicBezTo>
                  <a:cubicBezTo>
                    <a:pt x="70" y="97"/>
                    <a:pt x="70" y="97"/>
                    <a:pt x="70" y="98"/>
                  </a:cubicBezTo>
                  <a:cubicBezTo>
                    <a:pt x="70" y="98"/>
                    <a:pt x="70" y="98"/>
                    <a:pt x="69" y="98"/>
                  </a:cubicBezTo>
                  <a:cubicBezTo>
                    <a:pt x="69" y="99"/>
                    <a:pt x="69" y="99"/>
                    <a:pt x="68" y="100"/>
                  </a:cubicBezTo>
                  <a:cubicBezTo>
                    <a:pt x="68" y="100"/>
                    <a:pt x="68" y="100"/>
                    <a:pt x="68" y="100"/>
                  </a:cubicBezTo>
                  <a:cubicBezTo>
                    <a:pt x="68" y="100"/>
                    <a:pt x="68" y="100"/>
                    <a:pt x="68" y="100"/>
                  </a:cubicBezTo>
                  <a:cubicBezTo>
                    <a:pt x="68" y="100"/>
                    <a:pt x="68" y="100"/>
                    <a:pt x="68" y="100"/>
                  </a:cubicBezTo>
                  <a:cubicBezTo>
                    <a:pt x="67" y="101"/>
                    <a:pt x="67" y="101"/>
                    <a:pt x="67" y="101"/>
                  </a:cubicBezTo>
                  <a:cubicBezTo>
                    <a:pt x="68" y="101"/>
                    <a:pt x="69" y="102"/>
                    <a:pt x="71" y="102"/>
                  </a:cubicBezTo>
                  <a:cubicBezTo>
                    <a:pt x="71" y="102"/>
                    <a:pt x="73" y="101"/>
                    <a:pt x="73" y="101"/>
                  </a:cubicBezTo>
                  <a:cubicBezTo>
                    <a:pt x="75" y="100"/>
                    <a:pt x="76" y="99"/>
                    <a:pt x="77" y="99"/>
                  </a:cubicBezTo>
                  <a:cubicBezTo>
                    <a:pt x="77" y="99"/>
                    <a:pt x="77" y="99"/>
                    <a:pt x="78" y="99"/>
                  </a:cubicBezTo>
                  <a:cubicBezTo>
                    <a:pt x="78" y="99"/>
                    <a:pt x="78" y="99"/>
                    <a:pt x="78" y="99"/>
                  </a:cubicBezTo>
                  <a:cubicBezTo>
                    <a:pt x="78" y="99"/>
                    <a:pt x="78" y="99"/>
                    <a:pt x="78" y="99"/>
                  </a:cubicBezTo>
                  <a:cubicBezTo>
                    <a:pt x="78" y="99"/>
                    <a:pt x="78" y="99"/>
                    <a:pt x="78" y="99"/>
                  </a:cubicBezTo>
                  <a:cubicBezTo>
                    <a:pt x="78" y="100"/>
                    <a:pt x="79" y="100"/>
                    <a:pt x="79" y="100"/>
                  </a:cubicBezTo>
                  <a:cubicBezTo>
                    <a:pt x="79" y="100"/>
                    <a:pt x="79" y="100"/>
                    <a:pt x="79" y="100"/>
                  </a:cubicBezTo>
                  <a:cubicBezTo>
                    <a:pt x="79" y="100"/>
                    <a:pt x="80" y="100"/>
                    <a:pt x="80" y="101"/>
                  </a:cubicBezTo>
                  <a:cubicBezTo>
                    <a:pt x="80" y="101"/>
                    <a:pt x="80" y="101"/>
                    <a:pt x="80" y="101"/>
                  </a:cubicBezTo>
                  <a:cubicBezTo>
                    <a:pt x="80" y="98"/>
                    <a:pt x="81" y="97"/>
                    <a:pt x="84" y="95"/>
                  </a:cubicBezTo>
                  <a:cubicBezTo>
                    <a:pt x="85" y="95"/>
                    <a:pt x="85" y="94"/>
                    <a:pt x="86" y="94"/>
                  </a:cubicBezTo>
                  <a:cubicBezTo>
                    <a:pt x="88" y="92"/>
                    <a:pt x="89" y="90"/>
                    <a:pt x="90" y="88"/>
                  </a:cubicBezTo>
                  <a:cubicBezTo>
                    <a:pt x="92" y="85"/>
                    <a:pt x="93" y="83"/>
                    <a:pt x="96" y="82"/>
                  </a:cubicBezTo>
                  <a:cubicBezTo>
                    <a:pt x="97" y="82"/>
                    <a:pt x="98" y="82"/>
                    <a:pt x="99" y="81"/>
                  </a:cubicBezTo>
                  <a:cubicBezTo>
                    <a:pt x="101" y="81"/>
                    <a:pt x="103" y="80"/>
                    <a:pt x="106" y="80"/>
                  </a:cubicBezTo>
                  <a:cubicBezTo>
                    <a:pt x="107" y="80"/>
                    <a:pt x="108" y="80"/>
                    <a:pt x="109" y="80"/>
                  </a:cubicBezTo>
                  <a:cubicBezTo>
                    <a:pt x="110" y="81"/>
                    <a:pt x="111" y="81"/>
                    <a:pt x="112" y="82"/>
                  </a:cubicBezTo>
                  <a:cubicBezTo>
                    <a:pt x="112" y="83"/>
                    <a:pt x="112" y="84"/>
                    <a:pt x="111" y="85"/>
                  </a:cubicBezTo>
                  <a:cubicBezTo>
                    <a:pt x="110" y="86"/>
                    <a:pt x="110" y="87"/>
                    <a:pt x="110" y="87"/>
                  </a:cubicBezTo>
                  <a:cubicBezTo>
                    <a:pt x="110" y="87"/>
                    <a:pt x="110" y="88"/>
                    <a:pt x="110" y="88"/>
                  </a:cubicBezTo>
                  <a:cubicBezTo>
                    <a:pt x="112" y="89"/>
                    <a:pt x="115" y="89"/>
                    <a:pt x="117" y="89"/>
                  </a:cubicBezTo>
                  <a:cubicBezTo>
                    <a:pt x="118" y="89"/>
                    <a:pt x="119" y="89"/>
                    <a:pt x="119" y="89"/>
                  </a:cubicBezTo>
                  <a:cubicBezTo>
                    <a:pt x="124" y="89"/>
                    <a:pt x="129" y="88"/>
                    <a:pt x="129" y="91"/>
                  </a:cubicBezTo>
                  <a:cubicBezTo>
                    <a:pt x="130" y="94"/>
                    <a:pt x="126" y="95"/>
                    <a:pt x="119" y="98"/>
                  </a:cubicBezTo>
                  <a:cubicBezTo>
                    <a:pt x="118" y="98"/>
                    <a:pt x="115" y="99"/>
                    <a:pt x="115" y="100"/>
                  </a:cubicBezTo>
                  <a:cubicBezTo>
                    <a:pt x="115" y="100"/>
                    <a:pt x="118" y="101"/>
                    <a:pt x="119" y="102"/>
                  </a:cubicBezTo>
                  <a:cubicBezTo>
                    <a:pt x="122" y="102"/>
                    <a:pt x="124" y="103"/>
                    <a:pt x="125" y="104"/>
                  </a:cubicBezTo>
                  <a:cubicBezTo>
                    <a:pt x="127" y="105"/>
                    <a:pt x="127" y="108"/>
                    <a:pt x="126" y="110"/>
                  </a:cubicBezTo>
                  <a:cubicBezTo>
                    <a:pt x="126" y="111"/>
                    <a:pt x="126" y="113"/>
                    <a:pt x="126" y="113"/>
                  </a:cubicBezTo>
                  <a:cubicBezTo>
                    <a:pt x="126" y="113"/>
                    <a:pt x="127" y="113"/>
                    <a:pt x="127" y="113"/>
                  </a:cubicBezTo>
                  <a:cubicBezTo>
                    <a:pt x="129" y="113"/>
                    <a:pt x="131" y="112"/>
                    <a:pt x="134" y="111"/>
                  </a:cubicBezTo>
                  <a:cubicBezTo>
                    <a:pt x="136" y="109"/>
                    <a:pt x="137" y="109"/>
                    <a:pt x="139" y="108"/>
                  </a:cubicBezTo>
                  <a:cubicBezTo>
                    <a:pt x="141" y="108"/>
                    <a:pt x="142" y="107"/>
                    <a:pt x="145" y="106"/>
                  </a:cubicBezTo>
                  <a:cubicBezTo>
                    <a:pt x="147" y="104"/>
                    <a:pt x="150" y="104"/>
                    <a:pt x="153" y="104"/>
                  </a:cubicBezTo>
                  <a:cubicBezTo>
                    <a:pt x="153" y="104"/>
                    <a:pt x="154" y="104"/>
                    <a:pt x="155" y="104"/>
                  </a:cubicBezTo>
                  <a:cubicBezTo>
                    <a:pt x="156" y="104"/>
                    <a:pt x="156" y="104"/>
                    <a:pt x="157" y="104"/>
                  </a:cubicBezTo>
                  <a:cubicBezTo>
                    <a:pt x="159" y="104"/>
                    <a:pt x="159" y="104"/>
                    <a:pt x="159" y="104"/>
                  </a:cubicBezTo>
                  <a:cubicBezTo>
                    <a:pt x="159" y="104"/>
                    <a:pt x="158" y="102"/>
                    <a:pt x="152" y="102"/>
                  </a:cubicBezTo>
                  <a:cubicBezTo>
                    <a:pt x="151" y="102"/>
                    <a:pt x="150" y="102"/>
                    <a:pt x="149" y="103"/>
                  </a:cubicBezTo>
                  <a:cubicBezTo>
                    <a:pt x="141" y="103"/>
                    <a:pt x="139" y="97"/>
                    <a:pt x="139" y="92"/>
                  </a:cubicBezTo>
                  <a:cubicBezTo>
                    <a:pt x="139" y="90"/>
                    <a:pt x="148" y="83"/>
                    <a:pt x="154" y="82"/>
                  </a:cubicBezTo>
                  <a:cubicBezTo>
                    <a:pt x="159" y="82"/>
                    <a:pt x="163" y="80"/>
                    <a:pt x="168" y="78"/>
                  </a:cubicBezTo>
                  <a:cubicBezTo>
                    <a:pt x="169" y="77"/>
                    <a:pt x="173" y="76"/>
                    <a:pt x="176" y="76"/>
                  </a:cubicBezTo>
                  <a:cubicBezTo>
                    <a:pt x="176" y="76"/>
                    <a:pt x="176" y="75"/>
                    <a:pt x="176" y="75"/>
                  </a:cubicBezTo>
                  <a:cubicBezTo>
                    <a:pt x="176" y="75"/>
                    <a:pt x="176" y="75"/>
                    <a:pt x="176" y="75"/>
                  </a:cubicBezTo>
                  <a:cubicBezTo>
                    <a:pt x="176" y="74"/>
                    <a:pt x="176" y="74"/>
                    <a:pt x="176" y="74"/>
                  </a:cubicBezTo>
                  <a:cubicBezTo>
                    <a:pt x="176" y="74"/>
                    <a:pt x="176" y="73"/>
                    <a:pt x="176" y="73"/>
                  </a:cubicBezTo>
                  <a:cubicBezTo>
                    <a:pt x="176" y="73"/>
                    <a:pt x="176" y="73"/>
                    <a:pt x="176" y="72"/>
                  </a:cubicBezTo>
                  <a:cubicBezTo>
                    <a:pt x="176" y="72"/>
                    <a:pt x="176" y="72"/>
                    <a:pt x="176" y="72"/>
                  </a:cubicBezTo>
                  <a:cubicBezTo>
                    <a:pt x="176" y="72"/>
                    <a:pt x="176" y="71"/>
                    <a:pt x="176" y="71"/>
                  </a:cubicBezTo>
                  <a:cubicBezTo>
                    <a:pt x="176" y="71"/>
                    <a:pt x="176" y="71"/>
                    <a:pt x="176" y="71"/>
                  </a:cubicBezTo>
                  <a:cubicBezTo>
                    <a:pt x="176" y="70"/>
                    <a:pt x="177" y="70"/>
                    <a:pt x="177" y="70"/>
                  </a:cubicBezTo>
                  <a:cubicBezTo>
                    <a:pt x="178" y="70"/>
                    <a:pt x="180" y="68"/>
                    <a:pt x="181" y="67"/>
                  </a:cubicBezTo>
                  <a:cubicBezTo>
                    <a:pt x="183" y="65"/>
                    <a:pt x="185" y="64"/>
                    <a:pt x="186" y="64"/>
                  </a:cubicBezTo>
                  <a:cubicBezTo>
                    <a:pt x="187" y="64"/>
                    <a:pt x="188" y="64"/>
                    <a:pt x="189" y="64"/>
                  </a:cubicBezTo>
                  <a:cubicBezTo>
                    <a:pt x="191" y="65"/>
                    <a:pt x="193" y="65"/>
                    <a:pt x="194" y="65"/>
                  </a:cubicBezTo>
                  <a:cubicBezTo>
                    <a:pt x="194" y="65"/>
                    <a:pt x="194" y="65"/>
                    <a:pt x="195" y="65"/>
                  </a:cubicBezTo>
                  <a:cubicBezTo>
                    <a:pt x="195" y="64"/>
                    <a:pt x="195" y="63"/>
                    <a:pt x="195" y="62"/>
                  </a:cubicBezTo>
                  <a:cubicBezTo>
                    <a:pt x="196" y="61"/>
                    <a:pt x="197" y="59"/>
                    <a:pt x="197" y="59"/>
                  </a:cubicBezTo>
                  <a:cubicBezTo>
                    <a:pt x="196" y="59"/>
                    <a:pt x="196" y="58"/>
                    <a:pt x="196" y="58"/>
                  </a:cubicBezTo>
                  <a:cubicBezTo>
                    <a:pt x="195" y="57"/>
                    <a:pt x="194" y="55"/>
                    <a:pt x="194" y="54"/>
                  </a:cubicBezTo>
                  <a:cubicBezTo>
                    <a:pt x="194" y="53"/>
                    <a:pt x="196" y="53"/>
                    <a:pt x="197" y="52"/>
                  </a:cubicBezTo>
                  <a:cubicBezTo>
                    <a:pt x="197" y="52"/>
                    <a:pt x="198" y="52"/>
                    <a:pt x="198" y="52"/>
                  </a:cubicBezTo>
                  <a:cubicBezTo>
                    <a:pt x="198" y="51"/>
                    <a:pt x="197" y="51"/>
                    <a:pt x="197" y="50"/>
                  </a:cubicBezTo>
                  <a:cubicBezTo>
                    <a:pt x="196" y="50"/>
                    <a:pt x="195" y="49"/>
                    <a:pt x="195" y="48"/>
                  </a:cubicBezTo>
                  <a:cubicBezTo>
                    <a:pt x="195" y="48"/>
                    <a:pt x="196" y="47"/>
                    <a:pt x="197" y="46"/>
                  </a:cubicBezTo>
                  <a:cubicBezTo>
                    <a:pt x="198" y="45"/>
                    <a:pt x="199" y="44"/>
                    <a:pt x="199" y="44"/>
                  </a:cubicBezTo>
                  <a:cubicBezTo>
                    <a:pt x="198" y="43"/>
                    <a:pt x="197" y="43"/>
                    <a:pt x="196" y="42"/>
                  </a:cubicBezTo>
                  <a:cubicBezTo>
                    <a:pt x="195" y="42"/>
                    <a:pt x="194" y="41"/>
                    <a:pt x="193" y="40"/>
                  </a:cubicBezTo>
                  <a:cubicBezTo>
                    <a:pt x="191" y="40"/>
                    <a:pt x="189" y="39"/>
                    <a:pt x="188" y="39"/>
                  </a:cubicBezTo>
                  <a:cubicBezTo>
                    <a:pt x="186" y="39"/>
                    <a:pt x="185" y="39"/>
                    <a:pt x="183" y="38"/>
                  </a:cubicBezTo>
                  <a:cubicBezTo>
                    <a:pt x="183" y="38"/>
                    <a:pt x="182" y="38"/>
                    <a:pt x="182" y="38"/>
                  </a:cubicBezTo>
                  <a:cubicBezTo>
                    <a:pt x="180" y="37"/>
                    <a:pt x="179" y="37"/>
                    <a:pt x="177" y="37"/>
                  </a:cubicBezTo>
                  <a:cubicBezTo>
                    <a:pt x="175" y="37"/>
                    <a:pt x="173" y="37"/>
                    <a:pt x="173" y="36"/>
                  </a:cubicBezTo>
                  <a:cubicBezTo>
                    <a:pt x="173" y="35"/>
                    <a:pt x="172" y="34"/>
                    <a:pt x="171" y="33"/>
                  </a:cubicBezTo>
                  <a:cubicBezTo>
                    <a:pt x="170" y="32"/>
                    <a:pt x="169" y="31"/>
                    <a:pt x="168" y="30"/>
                  </a:cubicBezTo>
                  <a:cubicBezTo>
                    <a:pt x="168" y="30"/>
                    <a:pt x="168" y="30"/>
                    <a:pt x="167" y="30"/>
                  </a:cubicBezTo>
                  <a:cubicBezTo>
                    <a:pt x="166" y="30"/>
                    <a:pt x="165" y="30"/>
                    <a:pt x="164" y="31"/>
                  </a:cubicBezTo>
                  <a:cubicBezTo>
                    <a:pt x="162" y="32"/>
                    <a:pt x="161" y="32"/>
                    <a:pt x="160" y="32"/>
                  </a:cubicBezTo>
                  <a:cubicBezTo>
                    <a:pt x="160" y="32"/>
                    <a:pt x="160" y="32"/>
                    <a:pt x="160" y="32"/>
                  </a:cubicBezTo>
                  <a:cubicBezTo>
                    <a:pt x="160" y="32"/>
                    <a:pt x="160" y="32"/>
                    <a:pt x="160" y="32"/>
                  </a:cubicBezTo>
                  <a:cubicBezTo>
                    <a:pt x="159" y="32"/>
                    <a:pt x="158" y="32"/>
                    <a:pt x="157" y="31"/>
                  </a:cubicBezTo>
                  <a:cubicBezTo>
                    <a:pt x="156" y="31"/>
                    <a:pt x="156" y="31"/>
                    <a:pt x="155" y="30"/>
                  </a:cubicBezTo>
                  <a:cubicBezTo>
                    <a:pt x="154" y="29"/>
                    <a:pt x="153" y="29"/>
                    <a:pt x="152" y="29"/>
                  </a:cubicBezTo>
                  <a:cubicBezTo>
                    <a:pt x="152" y="29"/>
                    <a:pt x="151" y="29"/>
                    <a:pt x="150" y="29"/>
                  </a:cubicBezTo>
                  <a:cubicBezTo>
                    <a:pt x="149" y="29"/>
                    <a:pt x="148" y="29"/>
                    <a:pt x="147" y="28"/>
                  </a:cubicBezTo>
                  <a:cubicBezTo>
                    <a:pt x="147" y="28"/>
                    <a:pt x="146" y="27"/>
                    <a:pt x="147" y="26"/>
                  </a:cubicBezTo>
                  <a:cubicBezTo>
                    <a:pt x="147" y="24"/>
                    <a:pt x="143" y="19"/>
                    <a:pt x="142" y="18"/>
                  </a:cubicBezTo>
                  <a:cubicBezTo>
                    <a:pt x="142" y="18"/>
                    <a:pt x="141" y="18"/>
                    <a:pt x="140" y="18"/>
                  </a:cubicBezTo>
                  <a:cubicBezTo>
                    <a:pt x="137" y="18"/>
                    <a:pt x="134" y="18"/>
                    <a:pt x="133" y="16"/>
                  </a:cubicBezTo>
                  <a:cubicBezTo>
                    <a:pt x="133" y="15"/>
                    <a:pt x="133" y="14"/>
                    <a:pt x="132" y="14"/>
                  </a:cubicBezTo>
                  <a:cubicBezTo>
                    <a:pt x="131" y="12"/>
                    <a:pt x="130" y="10"/>
                    <a:pt x="131" y="8"/>
                  </a:cubicBezTo>
                  <a:cubicBezTo>
                    <a:pt x="132" y="7"/>
                    <a:pt x="131" y="3"/>
                    <a:pt x="129" y="1"/>
                  </a:cubicBezTo>
                  <a:cubicBezTo>
                    <a:pt x="129" y="0"/>
                    <a:pt x="128" y="0"/>
                    <a:pt x="125" y="0"/>
                  </a:cubicBezTo>
                  <a:cubicBezTo>
                    <a:pt x="123" y="0"/>
                    <a:pt x="122" y="0"/>
                    <a:pt x="121" y="0"/>
                  </a:cubicBezTo>
                  <a:cubicBezTo>
                    <a:pt x="120" y="1"/>
                    <a:pt x="119" y="1"/>
                    <a:pt x="117" y="0"/>
                  </a:cubicBezTo>
                  <a:cubicBezTo>
                    <a:pt x="116" y="0"/>
                    <a:pt x="115" y="0"/>
                    <a:pt x="114" y="0"/>
                  </a:cubicBezTo>
                  <a:cubicBezTo>
                    <a:pt x="113" y="1"/>
                    <a:pt x="113" y="1"/>
                    <a:pt x="113" y="1"/>
                  </a:cubicBezTo>
                  <a:cubicBezTo>
                    <a:pt x="112" y="2"/>
                    <a:pt x="110" y="3"/>
                    <a:pt x="108" y="3"/>
                  </a:cubicBezTo>
                  <a:cubicBezTo>
                    <a:pt x="108" y="3"/>
                    <a:pt x="108" y="3"/>
                    <a:pt x="107" y="3"/>
                  </a:cubicBezTo>
                  <a:cubicBezTo>
                    <a:pt x="107" y="3"/>
                    <a:pt x="107" y="3"/>
                    <a:pt x="107" y="3"/>
                  </a:cubicBezTo>
                  <a:cubicBezTo>
                    <a:pt x="107" y="3"/>
                    <a:pt x="107" y="3"/>
                    <a:pt x="106" y="3"/>
                  </a:cubicBezTo>
                  <a:cubicBezTo>
                    <a:pt x="106" y="3"/>
                    <a:pt x="106" y="3"/>
                    <a:pt x="106" y="3"/>
                  </a:cubicBezTo>
                  <a:cubicBezTo>
                    <a:pt x="106" y="3"/>
                    <a:pt x="106" y="3"/>
                    <a:pt x="106" y="3"/>
                  </a:cubicBezTo>
                  <a:cubicBezTo>
                    <a:pt x="105" y="3"/>
                    <a:pt x="105" y="2"/>
                    <a:pt x="105" y="2"/>
                  </a:cubicBezTo>
                  <a:cubicBezTo>
                    <a:pt x="105" y="2"/>
                    <a:pt x="105" y="2"/>
                    <a:pt x="105" y="2"/>
                  </a:cubicBezTo>
                  <a:cubicBezTo>
                    <a:pt x="105" y="2"/>
                    <a:pt x="105" y="2"/>
                    <a:pt x="105" y="2"/>
                  </a:cubicBezTo>
                  <a:cubicBezTo>
                    <a:pt x="104" y="2"/>
                    <a:pt x="104" y="3"/>
                    <a:pt x="103" y="3"/>
                  </a:cubicBezTo>
                  <a:cubicBezTo>
                    <a:pt x="103" y="3"/>
                    <a:pt x="103" y="3"/>
                    <a:pt x="10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 name="Freeform 231">
              <a:extLst>
                <a:ext uri="{FF2B5EF4-FFF2-40B4-BE49-F238E27FC236}">
                  <a16:creationId xmlns:a16="http://schemas.microsoft.com/office/drawing/2014/main" id="{59F7F3E5-465C-40B5-B0E0-FC4A1E7F7DE6}"/>
                </a:ext>
              </a:extLst>
            </p:cNvPr>
            <p:cNvSpPr>
              <a:spLocks/>
            </p:cNvSpPr>
            <p:nvPr/>
          </p:nvSpPr>
          <p:spPr bwMode="auto">
            <a:xfrm>
              <a:off x="4480063" y="5721410"/>
              <a:ext cx="149151" cy="139045"/>
            </a:xfrm>
            <a:custGeom>
              <a:avLst/>
              <a:gdLst>
                <a:gd name="T0" fmla="*/ 2 w 288"/>
                <a:gd name="T1" fmla="*/ 188 h 241"/>
                <a:gd name="T2" fmla="*/ 1 w 288"/>
                <a:gd name="T3" fmla="*/ 201 h 241"/>
                <a:gd name="T4" fmla="*/ 8 w 288"/>
                <a:gd name="T5" fmla="*/ 207 h 241"/>
                <a:gd name="T6" fmla="*/ 12 w 288"/>
                <a:gd name="T7" fmla="*/ 210 h 241"/>
                <a:gd name="T8" fmla="*/ 3 w 288"/>
                <a:gd name="T9" fmla="*/ 212 h 241"/>
                <a:gd name="T10" fmla="*/ 10 w 288"/>
                <a:gd name="T11" fmla="*/ 217 h 241"/>
                <a:gd name="T12" fmla="*/ 7 w 288"/>
                <a:gd name="T13" fmla="*/ 229 h 241"/>
                <a:gd name="T14" fmla="*/ 54 w 288"/>
                <a:gd name="T15" fmla="*/ 224 h 241"/>
                <a:gd name="T16" fmla="*/ 63 w 288"/>
                <a:gd name="T17" fmla="*/ 215 h 241"/>
                <a:gd name="T18" fmla="*/ 73 w 288"/>
                <a:gd name="T19" fmla="*/ 226 h 241"/>
                <a:gd name="T20" fmla="*/ 81 w 288"/>
                <a:gd name="T21" fmla="*/ 209 h 241"/>
                <a:gd name="T22" fmla="*/ 87 w 288"/>
                <a:gd name="T23" fmla="*/ 187 h 241"/>
                <a:gd name="T24" fmla="*/ 80 w 288"/>
                <a:gd name="T25" fmla="*/ 157 h 241"/>
                <a:gd name="T26" fmla="*/ 100 w 288"/>
                <a:gd name="T27" fmla="*/ 137 h 241"/>
                <a:gd name="T28" fmla="*/ 105 w 288"/>
                <a:gd name="T29" fmla="*/ 110 h 241"/>
                <a:gd name="T30" fmla="*/ 116 w 288"/>
                <a:gd name="T31" fmla="*/ 91 h 241"/>
                <a:gd name="T32" fmla="*/ 138 w 288"/>
                <a:gd name="T33" fmla="*/ 62 h 241"/>
                <a:gd name="T34" fmla="*/ 157 w 288"/>
                <a:gd name="T35" fmla="*/ 51 h 241"/>
                <a:gd name="T36" fmla="*/ 161 w 288"/>
                <a:gd name="T37" fmla="*/ 53 h 241"/>
                <a:gd name="T38" fmla="*/ 175 w 288"/>
                <a:gd name="T39" fmla="*/ 42 h 241"/>
                <a:gd name="T40" fmla="*/ 181 w 288"/>
                <a:gd name="T41" fmla="*/ 37 h 241"/>
                <a:gd name="T42" fmla="*/ 207 w 288"/>
                <a:gd name="T43" fmla="*/ 47 h 241"/>
                <a:gd name="T44" fmla="*/ 220 w 288"/>
                <a:gd name="T45" fmla="*/ 49 h 241"/>
                <a:gd name="T46" fmla="*/ 228 w 288"/>
                <a:gd name="T47" fmla="*/ 43 h 241"/>
                <a:gd name="T48" fmla="*/ 242 w 288"/>
                <a:gd name="T49" fmla="*/ 24 h 241"/>
                <a:gd name="T50" fmla="*/ 270 w 288"/>
                <a:gd name="T51" fmla="*/ 32 h 241"/>
                <a:gd name="T52" fmla="*/ 278 w 288"/>
                <a:gd name="T53" fmla="*/ 32 h 241"/>
                <a:gd name="T54" fmla="*/ 287 w 288"/>
                <a:gd name="T55" fmla="*/ 30 h 241"/>
                <a:gd name="T56" fmla="*/ 278 w 288"/>
                <a:gd name="T57" fmla="*/ 30 h 241"/>
                <a:gd name="T58" fmla="*/ 274 w 288"/>
                <a:gd name="T59" fmla="*/ 21 h 241"/>
                <a:gd name="T60" fmla="*/ 275 w 288"/>
                <a:gd name="T61" fmla="*/ 9 h 241"/>
                <a:gd name="T62" fmla="*/ 256 w 288"/>
                <a:gd name="T63" fmla="*/ 12 h 241"/>
                <a:gd name="T64" fmla="*/ 248 w 288"/>
                <a:gd name="T65" fmla="*/ 3 h 241"/>
                <a:gd name="T66" fmla="*/ 239 w 288"/>
                <a:gd name="T67" fmla="*/ 5 h 241"/>
                <a:gd name="T68" fmla="*/ 224 w 288"/>
                <a:gd name="T69" fmla="*/ 12 h 241"/>
                <a:gd name="T70" fmla="*/ 225 w 288"/>
                <a:gd name="T71" fmla="*/ 5 h 241"/>
                <a:gd name="T72" fmla="*/ 214 w 288"/>
                <a:gd name="T73" fmla="*/ 12 h 241"/>
                <a:gd name="T74" fmla="*/ 200 w 288"/>
                <a:gd name="T75" fmla="*/ 24 h 241"/>
                <a:gd name="T76" fmla="*/ 203 w 288"/>
                <a:gd name="T77" fmla="*/ 6 h 241"/>
                <a:gd name="T78" fmla="*/ 191 w 288"/>
                <a:gd name="T79" fmla="*/ 9 h 241"/>
                <a:gd name="T80" fmla="*/ 181 w 288"/>
                <a:gd name="T81" fmla="*/ 19 h 241"/>
                <a:gd name="T82" fmla="*/ 182 w 288"/>
                <a:gd name="T83" fmla="*/ 24 h 241"/>
                <a:gd name="T84" fmla="*/ 175 w 288"/>
                <a:gd name="T85" fmla="*/ 27 h 241"/>
                <a:gd name="T86" fmla="*/ 169 w 288"/>
                <a:gd name="T87" fmla="*/ 26 h 241"/>
                <a:gd name="T88" fmla="*/ 159 w 288"/>
                <a:gd name="T89" fmla="*/ 20 h 241"/>
                <a:gd name="T90" fmla="*/ 151 w 288"/>
                <a:gd name="T91" fmla="*/ 30 h 241"/>
                <a:gd name="T92" fmla="*/ 141 w 288"/>
                <a:gd name="T93" fmla="*/ 32 h 241"/>
                <a:gd name="T94" fmla="*/ 137 w 288"/>
                <a:gd name="T95" fmla="*/ 39 h 241"/>
                <a:gd name="T96" fmla="*/ 133 w 288"/>
                <a:gd name="T97" fmla="*/ 48 h 241"/>
                <a:gd name="T98" fmla="*/ 120 w 288"/>
                <a:gd name="T99" fmla="*/ 49 h 241"/>
                <a:gd name="T100" fmla="*/ 111 w 288"/>
                <a:gd name="T101" fmla="*/ 48 h 241"/>
                <a:gd name="T102" fmla="*/ 114 w 288"/>
                <a:gd name="T103" fmla="*/ 54 h 241"/>
                <a:gd name="T104" fmla="*/ 128 w 288"/>
                <a:gd name="T105" fmla="*/ 57 h 241"/>
                <a:gd name="T106" fmla="*/ 120 w 288"/>
                <a:gd name="T107" fmla="*/ 60 h 241"/>
                <a:gd name="T108" fmla="*/ 95 w 288"/>
                <a:gd name="T109" fmla="*/ 91 h 241"/>
                <a:gd name="T110" fmla="*/ 84 w 288"/>
                <a:gd name="T111" fmla="*/ 101 h 241"/>
                <a:gd name="T112" fmla="*/ 79 w 288"/>
                <a:gd name="T113" fmla="*/ 119 h 241"/>
                <a:gd name="T114" fmla="*/ 72 w 288"/>
                <a:gd name="T115" fmla="*/ 132 h 241"/>
                <a:gd name="T116" fmla="*/ 51 w 288"/>
                <a:gd name="T117" fmla="*/ 146 h 241"/>
                <a:gd name="T118" fmla="*/ 40 w 288"/>
                <a:gd name="T119" fmla="*/ 146 h 241"/>
                <a:gd name="T120" fmla="*/ 24 w 288"/>
                <a:gd name="T121" fmla="*/ 159 h 241"/>
                <a:gd name="T122" fmla="*/ 17 w 288"/>
                <a:gd name="T123" fmla="*/ 166 h 241"/>
                <a:gd name="T124" fmla="*/ 4 w 288"/>
                <a:gd name="T125" fmla="*/ 17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41">
                  <a:moveTo>
                    <a:pt x="3" y="174"/>
                  </a:moveTo>
                  <a:cubicBezTo>
                    <a:pt x="2" y="174"/>
                    <a:pt x="1" y="176"/>
                    <a:pt x="0" y="179"/>
                  </a:cubicBezTo>
                  <a:cubicBezTo>
                    <a:pt x="0" y="180"/>
                    <a:pt x="1" y="181"/>
                    <a:pt x="3" y="182"/>
                  </a:cubicBezTo>
                  <a:cubicBezTo>
                    <a:pt x="4" y="183"/>
                    <a:pt x="5" y="183"/>
                    <a:pt x="5" y="184"/>
                  </a:cubicBezTo>
                  <a:cubicBezTo>
                    <a:pt x="4" y="185"/>
                    <a:pt x="4" y="186"/>
                    <a:pt x="3" y="187"/>
                  </a:cubicBezTo>
                  <a:cubicBezTo>
                    <a:pt x="3" y="187"/>
                    <a:pt x="3" y="187"/>
                    <a:pt x="2" y="188"/>
                  </a:cubicBezTo>
                  <a:cubicBezTo>
                    <a:pt x="2" y="188"/>
                    <a:pt x="2" y="188"/>
                    <a:pt x="2" y="188"/>
                  </a:cubicBezTo>
                  <a:cubicBezTo>
                    <a:pt x="4" y="188"/>
                    <a:pt x="5" y="189"/>
                    <a:pt x="5" y="190"/>
                  </a:cubicBezTo>
                  <a:cubicBezTo>
                    <a:pt x="5" y="191"/>
                    <a:pt x="3" y="193"/>
                    <a:pt x="1" y="194"/>
                  </a:cubicBezTo>
                  <a:cubicBezTo>
                    <a:pt x="1" y="194"/>
                    <a:pt x="1" y="194"/>
                    <a:pt x="1" y="194"/>
                  </a:cubicBezTo>
                  <a:cubicBezTo>
                    <a:pt x="0" y="195"/>
                    <a:pt x="1" y="196"/>
                    <a:pt x="2" y="197"/>
                  </a:cubicBezTo>
                  <a:cubicBezTo>
                    <a:pt x="3" y="199"/>
                    <a:pt x="2" y="201"/>
                    <a:pt x="1" y="201"/>
                  </a:cubicBezTo>
                  <a:cubicBezTo>
                    <a:pt x="1" y="202"/>
                    <a:pt x="0" y="203"/>
                    <a:pt x="1" y="204"/>
                  </a:cubicBezTo>
                  <a:cubicBezTo>
                    <a:pt x="2" y="205"/>
                    <a:pt x="2" y="205"/>
                    <a:pt x="3" y="205"/>
                  </a:cubicBezTo>
                  <a:cubicBezTo>
                    <a:pt x="3" y="205"/>
                    <a:pt x="3" y="205"/>
                    <a:pt x="4" y="205"/>
                  </a:cubicBezTo>
                  <a:cubicBezTo>
                    <a:pt x="4" y="205"/>
                    <a:pt x="5" y="205"/>
                    <a:pt x="5" y="205"/>
                  </a:cubicBezTo>
                  <a:cubicBezTo>
                    <a:pt x="6" y="205"/>
                    <a:pt x="7" y="205"/>
                    <a:pt x="7" y="206"/>
                  </a:cubicBezTo>
                  <a:cubicBezTo>
                    <a:pt x="7" y="207"/>
                    <a:pt x="8" y="207"/>
                    <a:pt x="8" y="207"/>
                  </a:cubicBezTo>
                  <a:cubicBezTo>
                    <a:pt x="9" y="207"/>
                    <a:pt x="12" y="204"/>
                    <a:pt x="13" y="203"/>
                  </a:cubicBezTo>
                  <a:cubicBezTo>
                    <a:pt x="14" y="202"/>
                    <a:pt x="15" y="202"/>
                    <a:pt x="16" y="202"/>
                  </a:cubicBezTo>
                  <a:cubicBezTo>
                    <a:pt x="18" y="202"/>
                    <a:pt x="19" y="204"/>
                    <a:pt x="19" y="205"/>
                  </a:cubicBezTo>
                  <a:cubicBezTo>
                    <a:pt x="19" y="207"/>
                    <a:pt x="18" y="208"/>
                    <a:pt x="16" y="208"/>
                  </a:cubicBezTo>
                  <a:cubicBezTo>
                    <a:pt x="16" y="208"/>
                    <a:pt x="16" y="208"/>
                    <a:pt x="16" y="208"/>
                  </a:cubicBezTo>
                  <a:cubicBezTo>
                    <a:pt x="14" y="208"/>
                    <a:pt x="12" y="209"/>
                    <a:pt x="12" y="210"/>
                  </a:cubicBezTo>
                  <a:cubicBezTo>
                    <a:pt x="11" y="210"/>
                    <a:pt x="11" y="211"/>
                    <a:pt x="11" y="212"/>
                  </a:cubicBezTo>
                  <a:cubicBezTo>
                    <a:pt x="11" y="213"/>
                    <a:pt x="11" y="213"/>
                    <a:pt x="11" y="214"/>
                  </a:cubicBezTo>
                  <a:cubicBezTo>
                    <a:pt x="10" y="215"/>
                    <a:pt x="7" y="215"/>
                    <a:pt x="6" y="214"/>
                  </a:cubicBezTo>
                  <a:cubicBezTo>
                    <a:pt x="5" y="213"/>
                    <a:pt x="5" y="212"/>
                    <a:pt x="5" y="211"/>
                  </a:cubicBezTo>
                  <a:cubicBezTo>
                    <a:pt x="5" y="210"/>
                    <a:pt x="5" y="210"/>
                    <a:pt x="5" y="210"/>
                  </a:cubicBezTo>
                  <a:cubicBezTo>
                    <a:pt x="4" y="210"/>
                    <a:pt x="3" y="211"/>
                    <a:pt x="3" y="212"/>
                  </a:cubicBezTo>
                  <a:cubicBezTo>
                    <a:pt x="2" y="213"/>
                    <a:pt x="2" y="213"/>
                    <a:pt x="3" y="213"/>
                  </a:cubicBezTo>
                  <a:cubicBezTo>
                    <a:pt x="5" y="216"/>
                    <a:pt x="4" y="217"/>
                    <a:pt x="3" y="219"/>
                  </a:cubicBezTo>
                  <a:cubicBezTo>
                    <a:pt x="2" y="219"/>
                    <a:pt x="2" y="220"/>
                    <a:pt x="2" y="221"/>
                  </a:cubicBezTo>
                  <a:cubicBezTo>
                    <a:pt x="2" y="221"/>
                    <a:pt x="2" y="221"/>
                    <a:pt x="3" y="221"/>
                  </a:cubicBezTo>
                  <a:cubicBezTo>
                    <a:pt x="4" y="221"/>
                    <a:pt x="6" y="221"/>
                    <a:pt x="7" y="219"/>
                  </a:cubicBezTo>
                  <a:cubicBezTo>
                    <a:pt x="8" y="218"/>
                    <a:pt x="9" y="217"/>
                    <a:pt x="10" y="217"/>
                  </a:cubicBezTo>
                  <a:cubicBezTo>
                    <a:pt x="12" y="217"/>
                    <a:pt x="14" y="218"/>
                    <a:pt x="14" y="220"/>
                  </a:cubicBezTo>
                  <a:cubicBezTo>
                    <a:pt x="15" y="221"/>
                    <a:pt x="15" y="221"/>
                    <a:pt x="14" y="222"/>
                  </a:cubicBezTo>
                  <a:cubicBezTo>
                    <a:pt x="14" y="223"/>
                    <a:pt x="13" y="223"/>
                    <a:pt x="13" y="223"/>
                  </a:cubicBezTo>
                  <a:cubicBezTo>
                    <a:pt x="12" y="224"/>
                    <a:pt x="12" y="224"/>
                    <a:pt x="12" y="225"/>
                  </a:cubicBezTo>
                  <a:cubicBezTo>
                    <a:pt x="12" y="228"/>
                    <a:pt x="10" y="228"/>
                    <a:pt x="9" y="228"/>
                  </a:cubicBezTo>
                  <a:cubicBezTo>
                    <a:pt x="8" y="228"/>
                    <a:pt x="7" y="228"/>
                    <a:pt x="7" y="229"/>
                  </a:cubicBezTo>
                  <a:cubicBezTo>
                    <a:pt x="7" y="229"/>
                    <a:pt x="7" y="229"/>
                    <a:pt x="7" y="230"/>
                  </a:cubicBezTo>
                  <a:cubicBezTo>
                    <a:pt x="8" y="232"/>
                    <a:pt x="15" y="236"/>
                    <a:pt x="18" y="237"/>
                  </a:cubicBezTo>
                  <a:cubicBezTo>
                    <a:pt x="19" y="237"/>
                    <a:pt x="20" y="238"/>
                    <a:pt x="21" y="238"/>
                  </a:cubicBezTo>
                  <a:cubicBezTo>
                    <a:pt x="24" y="240"/>
                    <a:pt x="26" y="241"/>
                    <a:pt x="31" y="240"/>
                  </a:cubicBezTo>
                  <a:cubicBezTo>
                    <a:pt x="37" y="239"/>
                    <a:pt x="50" y="227"/>
                    <a:pt x="51" y="225"/>
                  </a:cubicBezTo>
                  <a:cubicBezTo>
                    <a:pt x="52" y="224"/>
                    <a:pt x="53" y="224"/>
                    <a:pt x="54" y="224"/>
                  </a:cubicBezTo>
                  <a:cubicBezTo>
                    <a:pt x="55" y="224"/>
                    <a:pt x="55" y="224"/>
                    <a:pt x="56" y="224"/>
                  </a:cubicBezTo>
                  <a:cubicBezTo>
                    <a:pt x="56" y="224"/>
                    <a:pt x="56" y="224"/>
                    <a:pt x="57" y="224"/>
                  </a:cubicBezTo>
                  <a:cubicBezTo>
                    <a:pt x="58" y="224"/>
                    <a:pt x="59" y="224"/>
                    <a:pt x="59" y="223"/>
                  </a:cubicBezTo>
                  <a:cubicBezTo>
                    <a:pt x="60" y="223"/>
                    <a:pt x="60" y="221"/>
                    <a:pt x="60" y="219"/>
                  </a:cubicBezTo>
                  <a:cubicBezTo>
                    <a:pt x="61" y="218"/>
                    <a:pt x="61" y="216"/>
                    <a:pt x="62" y="215"/>
                  </a:cubicBezTo>
                  <a:cubicBezTo>
                    <a:pt x="62" y="215"/>
                    <a:pt x="63" y="215"/>
                    <a:pt x="63" y="215"/>
                  </a:cubicBezTo>
                  <a:cubicBezTo>
                    <a:pt x="64" y="215"/>
                    <a:pt x="65" y="217"/>
                    <a:pt x="66" y="219"/>
                  </a:cubicBezTo>
                  <a:cubicBezTo>
                    <a:pt x="66" y="220"/>
                    <a:pt x="67" y="221"/>
                    <a:pt x="67" y="221"/>
                  </a:cubicBezTo>
                  <a:cubicBezTo>
                    <a:pt x="69" y="222"/>
                    <a:pt x="70" y="224"/>
                    <a:pt x="71" y="226"/>
                  </a:cubicBezTo>
                  <a:cubicBezTo>
                    <a:pt x="71" y="226"/>
                    <a:pt x="71" y="226"/>
                    <a:pt x="71" y="226"/>
                  </a:cubicBezTo>
                  <a:cubicBezTo>
                    <a:pt x="71" y="226"/>
                    <a:pt x="72" y="226"/>
                    <a:pt x="72" y="226"/>
                  </a:cubicBezTo>
                  <a:cubicBezTo>
                    <a:pt x="72" y="226"/>
                    <a:pt x="73" y="226"/>
                    <a:pt x="73" y="226"/>
                  </a:cubicBezTo>
                  <a:cubicBezTo>
                    <a:pt x="73" y="227"/>
                    <a:pt x="74" y="227"/>
                    <a:pt x="74" y="227"/>
                  </a:cubicBezTo>
                  <a:cubicBezTo>
                    <a:pt x="74" y="227"/>
                    <a:pt x="75" y="223"/>
                    <a:pt x="75" y="220"/>
                  </a:cubicBezTo>
                  <a:cubicBezTo>
                    <a:pt x="75" y="219"/>
                    <a:pt x="75" y="218"/>
                    <a:pt x="76" y="217"/>
                  </a:cubicBezTo>
                  <a:cubicBezTo>
                    <a:pt x="76" y="215"/>
                    <a:pt x="77" y="213"/>
                    <a:pt x="77" y="211"/>
                  </a:cubicBezTo>
                  <a:cubicBezTo>
                    <a:pt x="76" y="211"/>
                    <a:pt x="77" y="210"/>
                    <a:pt x="77" y="210"/>
                  </a:cubicBezTo>
                  <a:cubicBezTo>
                    <a:pt x="78" y="209"/>
                    <a:pt x="79" y="209"/>
                    <a:pt x="81" y="209"/>
                  </a:cubicBezTo>
                  <a:cubicBezTo>
                    <a:pt x="82" y="209"/>
                    <a:pt x="84" y="209"/>
                    <a:pt x="84" y="208"/>
                  </a:cubicBezTo>
                  <a:cubicBezTo>
                    <a:pt x="85" y="206"/>
                    <a:pt x="85" y="199"/>
                    <a:pt x="84" y="199"/>
                  </a:cubicBezTo>
                  <a:cubicBezTo>
                    <a:pt x="82" y="198"/>
                    <a:pt x="81" y="195"/>
                    <a:pt x="82" y="193"/>
                  </a:cubicBezTo>
                  <a:cubicBezTo>
                    <a:pt x="82" y="192"/>
                    <a:pt x="83" y="191"/>
                    <a:pt x="84" y="191"/>
                  </a:cubicBezTo>
                  <a:cubicBezTo>
                    <a:pt x="85" y="191"/>
                    <a:pt x="86" y="191"/>
                    <a:pt x="86" y="190"/>
                  </a:cubicBezTo>
                  <a:cubicBezTo>
                    <a:pt x="87" y="190"/>
                    <a:pt x="87" y="188"/>
                    <a:pt x="87" y="187"/>
                  </a:cubicBezTo>
                  <a:cubicBezTo>
                    <a:pt x="87" y="185"/>
                    <a:pt x="86" y="184"/>
                    <a:pt x="84" y="183"/>
                  </a:cubicBezTo>
                  <a:cubicBezTo>
                    <a:pt x="82" y="182"/>
                    <a:pt x="80" y="181"/>
                    <a:pt x="80" y="179"/>
                  </a:cubicBezTo>
                  <a:cubicBezTo>
                    <a:pt x="80" y="177"/>
                    <a:pt x="80" y="175"/>
                    <a:pt x="81" y="174"/>
                  </a:cubicBezTo>
                  <a:cubicBezTo>
                    <a:pt x="81" y="172"/>
                    <a:pt x="82" y="171"/>
                    <a:pt x="80" y="168"/>
                  </a:cubicBezTo>
                  <a:cubicBezTo>
                    <a:pt x="79" y="165"/>
                    <a:pt x="79" y="162"/>
                    <a:pt x="80" y="160"/>
                  </a:cubicBezTo>
                  <a:cubicBezTo>
                    <a:pt x="80" y="159"/>
                    <a:pt x="81" y="158"/>
                    <a:pt x="80" y="157"/>
                  </a:cubicBezTo>
                  <a:cubicBezTo>
                    <a:pt x="79" y="154"/>
                    <a:pt x="78" y="150"/>
                    <a:pt x="82" y="145"/>
                  </a:cubicBezTo>
                  <a:cubicBezTo>
                    <a:pt x="85" y="140"/>
                    <a:pt x="90" y="137"/>
                    <a:pt x="93" y="137"/>
                  </a:cubicBezTo>
                  <a:cubicBezTo>
                    <a:pt x="93" y="137"/>
                    <a:pt x="94" y="137"/>
                    <a:pt x="94" y="137"/>
                  </a:cubicBezTo>
                  <a:cubicBezTo>
                    <a:pt x="94" y="137"/>
                    <a:pt x="95" y="137"/>
                    <a:pt x="95" y="137"/>
                  </a:cubicBezTo>
                  <a:cubicBezTo>
                    <a:pt x="96" y="138"/>
                    <a:pt x="97" y="138"/>
                    <a:pt x="98" y="138"/>
                  </a:cubicBezTo>
                  <a:cubicBezTo>
                    <a:pt x="99" y="138"/>
                    <a:pt x="100" y="138"/>
                    <a:pt x="100" y="137"/>
                  </a:cubicBezTo>
                  <a:cubicBezTo>
                    <a:pt x="101" y="135"/>
                    <a:pt x="101" y="133"/>
                    <a:pt x="101" y="132"/>
                  </a:cubicBezTo>
                  <a:cubicBezTo>
                    <a:pt x="101" y="132"/>
                    <a:pt x="101" y="132"/>
                    <a:pt x="101" y="132"/>
                  </a:cubicBezTo>
                  <a:cubicBezTo>
                    <a:pt x="101" y="132"/>
                    <a:pt x="101" y="132"/>
                    <a:pt x="101" y="132"/>
                  </a:cubicBezTo>
                  <a:cubicBezTo>
                    <a:pt x="99" y="131"/>
                    <a:pt x="97" y="131"/>
                    <a:pt x="96" y="129"/>
                  </a:cubicBezTo>
                  <a:cubicBezTo>
                    <a:pt x="96" y="127"/>
                    <a:pt x="96" y="126"/>
                    <a:pt x="98" y="124"/>
                  </a:cubicBezTo>
                  <a:cubicBezTo>
                    <a:pt x="101" y="120"/>
                    <a:pt x="104" y="115"/>
                    <a:pt x="105" y="110"/>
                  </a:cubicBezTo>
                  <a:cubicBezTo>
                    <a:pt x="105" y="108"/>
                    <a:pt x="105" y="107"/>
                    <a:pt x="105" y="105"/>
                  </a:cubicBezTo>
                  <a:cubicBezTo>
                    <a:pt x="105" y="103"/>
                    <a:pt x="105" y="101"/>
                    <a:pt x="106" y="100"/>
                  </a:cubicBezTo>
                  <a:cubicBezTo>
                    <a:pt x="107" y="99"/>
                    <a:pt x="108" y="99"/>
                    <a:pt x="110" y="98"/>
                  </a:cubicBezTo>
                  <a:cubicBezTo>
                    <a:pt x="111" y="98"/>
                    <a:pt x="113" y="98"/>
                    <a:pt x="114" y="97"/>
                  </a:cubicBezTo>
                  <a:cubicBezTo>
                    <a:pt x="116" y="96"/>
                    <a:pt x="116" y="96"/>
                    <a:pt x="116" y="94"/>
                  </a:cubicBezTo>
                  <a:cubicBezTo>
                    <a:pt x="116" y="93"/>
                    <a:pt x="115" y="92"/>
                    <a:pt x="116" y="91"/>
                  </a:cubicBezTo>
                  <a:cubicBezTo>
                    <a:pt x="117" y="90"/>
                    <a:pt x="118" y="89"/>
                    <a:pt x="119" y="88"/>
                  </a:cubicBezTo>
                  <a:cubicBezTo>
                    <a:pt x="120" y="86"/>
                    <a:pt x="121" y="83"/>
                    <a:pt x="122" y="82"/>
                  </a:cubicBezTo>
                  <a:cubicBezTo>
                    <a:pt x="126" y="80"/>
                    <a:pt x="125" y="78"/>
                    <a:pt x="125" y="78"/>
                  </a:cubicBezTo>
                  <a:cubicBezTo>
                    <a:pt x="124" y="76"/>
                    <a:pt x="125" y="75"/>
                    <a:pt x="126" y="73"/>
                  </a:cubicBezTo>
                  <a:cubicBezTo>
                    <a:pt x="127" y="72"/>
                    <a:pt x="128" y="71"/>
                    <a:pt x="128" y="69"/>
                  </a:cubicBezTo>
                  <a:cubicBezTo>
                    <a:pt x="128" y="65"/>
                    <a:pt x="134" y="62"/>
                    <a:pt x="138" y="62"/>
                  </a:cubicBezTo>
                  <a:cubicBezTo>
                    <a:pt x="140" y="62"/>
                    <a:pt x="145" y="62"/>
                    <a:pt x="145" y="60"/>
                  </a:cubicBezTo>
                  <a:cubicBezTo>
                    <a:pt x="145" y="59"/>
                    <a:pt x="145" y="58"/>
                    <a:pt x="145" y="57"/>
                  </a:cubicBezTo>
                  <a:cubicBezTo>
                    <a:pt x="145" y="55"/>
                    <a:pt x="144" y="52"/>
                    <a:pt x="145" y="51"/>
                  </a:cubicBezTo>
                  <a:cubicBezTo>
                    <a:pt x="146" y="50"/>
                    <a:pt x="148" y="50"/>
                    <a:pt x="149" y="51"/>
                  </a:cubicBezTo>
                  <a:cubicBezTo>
                    <a:pt x="151" y="52"/>
                    <a:pt x="153" y="52"/>
                    <a:pt x="155" y="51"/>
                  </a:cubicBezTo>
                  <a:cubicBezTo>
                    <a:pt x="156" y="51"/>
                    <a:pt x="156" y="51"/>
                    <a:pt x="157" y="51"/>
                  </a:cubicBezTo>
                  <a:cubicBezTo>
                    <a:pt x="157" y="51"/>
                    <a:pt x="157" y="52"/>
                    <a:pt x="158" y="52"/>
                  </a:cubicBezTo>
                  <a:cubicBezTo>
                    <a:pt x="158" y="52"/>
                    <a:pt x="158" y="52"/>
                    <a:pt x="158" y="52"/>
                  </a:cubicBezTo>
                  <a:cubicBezTo>
                    <a:pt x="159" y="52"/>
                    <a:pt x="159" y="52"/>
                    <a:pt x="159" y="52"/>
                  </a:cubicBezTo>
                  <a:cubicBezTo>
                    <a:pt x="159" y="52"/>
                    <a:pt x="160" y="52"/>
                    <a:pt x="160" y="52"/>
                  </a:cubicBezTo>
                  <a:cubicBezTo>
                    <a:pt x="160" y="52"/>
                    <a:pt x="161" y="53"/>
                    <a:pt x="161" y="53"/>
                  </a:cubicBezTo>
                  <a:cubicBezTo>
                    <a:pt x="161" y="53"/>
                    <a:pt x="161" y="53"/>
                    <a:pt x="161" y="53"/>
                  </a:cubicBezTo>
                  <a:cubicBezTo>
                    <a:pt x="162" y="54"/>
                    <a:pt x="164" y="54"/>
                    <a:pt x="165" y="54"/>
                  </a:cubicBezTo>
                  <a:cubicBezTo>
                    <a:pt x="166" y="54"/>
                    <a:pt x="167" y="53"/>
                    <a:pt x="167" y="52"/>
                  </a:cubicBezTo>
                  <a:cubicBezTo>
                    <a:pt x="167" y="48"/>
                    <a:pt x="168" y="41"/>
                    <a:pt x="172" y="41"/>
                  </a:cubicBezTo>
                  <a:cubicBezTo>
                    <a:pt x="173" y="41"/>
                    <a:pt x="174" y="42"/>
                    <a:pt x="175" y="42"/>
                  </a:cubicBezTo>
                  <a:cubicBezTo>
                    <a:pt x="175" y="42"/>
                    <a:pt x="175" y="42"/>
                    <a:pt x="175" y="42"/>
                  </a:cubicBezTo>
                  <a:cubicBezTo>
                    <a:pt x="175" y="42"/>
                    <a:pt x="175" y="42"/>
                    <a:pt x="175" y="42"/>
                  </a:cubicBezTo>
                  <a:cubicBezTo>
                    <a:pt x="176" y="41"/>
                    <a:pt x="176" y="41"/>
                    <a:pt x="177" y="40"/>
                  </a:cubicBezTo>
                  <a:cubicBezTo>
                    <a:pt x="177" y="40"/>
                    <a:pt x="177" y="40"/>
                    <a:pt x="177" y="40"/>
                  </a:cubicBezTo>
                  <a:cubicBezTo>
                    <a:pt x="177" y="39"/>
                    <a:pt x="178" y="39"/>
                    <a:pt x="179" y="38"/>
                  </a:cubicBezTo>
                  <a:cubicBezTo>
                    <a:pt x="179" y="38"/>
                    <a:pt x="179" y="38"/>
                    <a:pt x="179" y="38"/>
                  </a:cubicBezTo>
                  <a:cubicBezTo>
                    <a:pt x="180" y="38"/>
                    <a:pt x="180" y="38"/>
                    <a:pt x="181" y="37"/>
                  </a:cubicBezTo>
                  <a:cubicBezTo>
                    <a:pt x="181" y="37"/>
                    <a:pt x="181" y="37"/>
                    <a:pt x="181" y="37"/>
                  </a:cubicBezTo>
                  <a:cubicBezTo>
                    <a:pt x="182" y="37"/>
                    <a:pt x="182" y="37"/>
                    <a:pt x="183" y="37"/>
                  </a:cubicBezTo>
                  <a:cubicBezTo>
                    <a:pt x="186" y="38"/>
                    <a:pt x="187" y="40"/>
                    <a:pt x="189" y="42"/>
                  </a:cubicBezTo>
                  <a:cubicBezTo>
                    <a:pt x="191" y="44"/>
                    <a:pt x="193" y="46"/>
                    <a:pt x="196" y="46"/>
                  </a:cubicBezTo>
                  <a:cubicBezTo>
                    <a:pt x="197" y="47"/>
                    <a:pt x="198" y="47"/>
                    <a:pt x="199" y="47"/>
                  </a:cubicBezTo>
                  <a:cubicBezTo>
                    <a:pt x="201" y="48"/>
                    <a:pt x="203" y="48"/>
                    <a:pt x="205" y="48"/>
                  </a:cubicBezTo>
                  <a:cubicBezTo>
                    <a:pt x="206" y="48"/>
                    <a:pt x="207" y="48"/>
                    <a:pt x="207" y="47"/>
                  </a:cubicBezTo>
                  <a:cubicBezTo>
                    <a:pt x="207" y="46"/>
                    <a:pt x="208" y="46"/>
                    <a:pt x="209" y="46"/>
                  </a:cubicBezTo>
                  <a:cubicBezTo>
                    <a:pt x="210" y="46"/>
                    <a:pt x="211" y="46"/>
                    <a:pt x="212" y="47"/>
                  </a:cubicBezTo>
                  <a:cubicBezTo>
                    <a:pt x="213" y="47"/>
                    <a:pt x="215" y="48"/>
                    <a:pt x="216" y="47"/>
                  </a:cubicBezTo>
                  <a:cubicBezTo>
                    <a:pt x="216" y="47"/>
                    <a:pt x="217" y="47"/>
                    <a:pt x="217" y="47"/>
                  </a:cubicBezTo>
                  <a:cubicBezTo>
                    <a:pt x="217" y="47"/>
                    <a:pt x="218" y="47"/>
                    <a:pt x="218" y="47"/>
                  </a:cubicBezTo>
                  <a:cubicBezTo>
                    <a:pt x="219" y="48"/>
                    <a:pt x="220" y="49"/>
                    <a:pt x="220" y="49"/>
                  </a:cubicBezTo>
                  <a:cubicBezTo>
                    <a:pt x="220" y="50"/>
                    <a:pt x="221" y="50"/>
                    <a:pt x="221" y="50"/>
                  </a:cubicBezTo>
                  <a:cubicBezTo>
                    <a:pt x="221" y="50"/>
                    <a:pt x="221" y="50"/>
                    <a:pt x="222" y="49"/>
                  </a:cubicBezTo>
                  <a:cubicBezTo>
                    <a:pt x="223" y="48"/>
                    <a:pt x="223" y="47"/>
                    <a:pt x="223" y="45"/>
                  </a:cubicBezTo>
                  <a:cubicBezTo>
                    <a:pt x="223" y="44"/>
                    <a:pt x="223" y="43"/>
                    <a:pt x="226" y="43"/>
                  </a:cubicBezTo>
                  <a:cubicBezTo>
                    <a:pt x="227" y="43"/>
                    <a:pt x="227" y="43"/>
                    <a:pt x="228" y="43"/>
                  </a:cubicBezTo>
                  <a:cubicBezTo>
                    <a:pt x="228" y="43"/>
                    <a:pt x="228" y="43"/>
                    <a:pt x="228" y="43"/>
                  </a:cubicBezTo>
                  <a:cubicBezTo>
                    <a:pt x="229" y="43"/>
                    <a:pt x="229" y="42"/>
                    <a:pt x="229" y="42"/>
                  </a:cubicBezTo>
                  <a:cubicBezTo>
                    <a:pt x="230" y="41"/>
                    <a:pt x="229" y="39"/>
                    <a:pt x="229" y="38"/>
                  </a:cubicBezTo>
                  <a:cubicBezTo>
                    <a:pt x="229" y="36"/>
                    <a:pt x="229" y="35"/>
                    <a:pt x="229" y="34"/>
                  </a:cubicBezTo>
                  <a:cubicBezTo>
                    <a:pt x="229" y="31"/>
                    <a:pt x="231" y="30"/>
                    <a:pt x="233" y="29"/>
                  </a:cubicBezTo>
                  <a:cubicBezTo>
                    <a:pt x="234" y="28"/>
                    <a:pt x="236" y="27"/>
                    <a:pt x="236" y="26"/>
                  </a:cubicBezTo>
                  <a:cubicBezTo>
                    <a:pt x="236" y="24"/>
                    <a:pt x="239" y="24"/>
                    <a:pt x="242" y="24"/>
                  </a:cubicBezTo>
                  <a:cubicBezTo>
                    <a:pt x="243" y="24"/>
                    <a:pt x="243" y="24"/>
                    <a:pt x="243" y="24"/>
                  </a:cubicBezTo>
                  <a:cubicBezTo>
                    <a:pt x="244" y="24"/>
                    <a:pt x="247" y="24"/>
                    <a:pt x="247" y="23"/>
                  </a:cubicBezTo>
                  <a:cubicBezTo>
                    <a:pt x="248" y="22"/>
                    <a:pt x="251" y="21"/>
                    <a:pt x="253" y="21"/>
                  </a:cubicBezTo>
                  <a:cubicBezTo>
                    <a:pt x="255" y="21"/>
                    <a:pt x="257" y="21"/>
                    <a:pt x="258" y="23"/>
                  </a:cubicBezTo>
                  <a:cubicBezTo>
                    <a:pt x="259" y="25"/>
                    <a:pt x="261" y="26"/>
                    <a:pt x="264" y="27"/>
                  </a:cubicBezTo>
                  <a:cubicBezTo>
                    <a:pt x="267" y="28"/>
                    <a:pt x="269" y="29"/>
                    <a:pt x="270" y="32"/>
                  </a:cubicBezTo>
                  <a:cubicBezTo>
                    <a:pt x="270" y="33"/>
                    <a:pt x="270" y="34"/>
                    <a:pt x="270" y="36"/>
                  </a:cubicBezTo>
                  <a:cubicBezTo>
                    <a:pt x="270" y="36"/>
                    <a:pt x="270" y="36"/>
                    <a:pt x="270" y="36"/>
                  </a:cubicBezTo>
                  <a:cubicBezTo>
                    <a:pt x="270" y="36"/>
                    <a:pt x="271" y="35"/>
                    <a:pt x="272" y="35"/>
                  </a:cubicBezTo>
                  <a:cubicBezTo>
                    <a:pt x="272" y="35"/>
                    <a:pt x="272" y="35"/>
                    <a:pt x="272" y="35"/>
                  </a:cubicBezTo>
                  <a:cubicBezTo>
                    <a:pt x="273" y="35"/>
                    <a:pt x="273" y="35"/>
                    <a:pt x="274" y="35"/>
                  </a:cubicBezTo>
                  <a:cubicBezTo>
                    <a:pt x="275" y="35"/>
                    <a:pt x="277" y="33"/>
                    <a:pt x="278" y="32"/>
                  </a:cubicBezTo>
                  <a:cubicBezTo>
                    <a:pt x="280" y="31"/>
                    <a:pt x="282" y="30"/>
                    <a:pt x="283" y="30"/>
                  </a:cubicBezTo>
                  <a:cubicBezTo>
                    <a:pt x="284" y="30"/>
                    <a:pt x="284" y="30"/>
                    <a:pt x="285" y="30"/>
                  </a:cubicBezTo>
                  <a:cubicBezTo>
                    <a:pt x="285" y="30"/>
                    <a:pt x="285" y="30"/>
                    <a:pt x="286" y="30"/>
                  </a:cubicBezTo>
                  <a:cubicBezTo>
                    <a:pt x="286" y="30"/>
                    <a:pt x="286" y="30"/>
                    <a:pt x="286" y="30"/>
                  </a:cubicBezTo>
                  <a:cubicBezTo>
                    <a:pt x="286" y="30"/>
                    <a:pt x="286" y="30"/>
                    <a:pt x="286" y="30"/>
                  </a:cubicBezTo>
                  <a:cubicBezTo>
                    <a:pt x="286" y="30"/>
                    <a:pt x="287" y="30"/>
                    <a:pt x="287" y="30"/>
                  </a:cubicBezTo>
                  <a:cubicBezTo>
                    <a:pt x="287" y="30"/>
                    <a:pt x="287" y="29"/>
                    <a:pt x="287" y="29"/>
                  </a:cubicBezTo>
                  <a:cubicBezTo>
                    <a:pt x="287" y="29"/>
                    <a:pt x="287" y="29"/>
                    <a:pt x="287" y="29"/>
                  </a:cubicBezTo>
                  <a:cubicBezTo>
                    <a:pt x="287" y="29"/>
                    <a:pt x="288" y="28"/>
                    <a:pt x="288" y="28"/>
                  </a:cubicBezTo>
                  <a:cubicBezTo>
                    <a:pt x="288" y="28"/>
                    <a:pt x="288" y="28"/>
                    <a:pt x="288" y="28"/>
                  </a:cubicBezTo>
                  <a:cubicBezTo>
                    <a:pt x="286" y="27"/>
                    <a:pt x="282" y="27"/>
                    <a:pt x="282" y="28"/>
                  </a:cubicBezTo>
                  <a:cubicBezTo>
                    <a:pt x="281" y="29"/>
                    <a:pt x="280" y="30"/>
                    <a:pt x="278" y="30"/>
                  </a:cubicBezTo>
                  <a:cubicBezTo>
                    <a:pt x="277" y="30"/>
                    <a:pt x="276" y="30"/>
                    <a:pt x="275" y="29"/>
                  </a:cubicBezTo>
                  <a:cubicBezTo>
                    <a:pt x="275" y="28"/>
                    <a:pt x="275" y="28"/>
                    <a:pt x="275" y="27"/>
                  </a:cubicBezTo>
                  <a:cubicBezTo>
                    <a:pt x="275" y="26"/>
                    <a:pt x="272" y="25"/>
                    <a:pt x="270" y="24"/>
                  </a:cubicBezTo>
                  <a:cubicBezTo>
                    <a:pt x="268" y="23"/>
                    <a:pt x="268" y="22"/>
                    <a:pt x="267" y="22"/>
                  </a:cubicBezTo>
                  <a:cubicBezTo>
                    <a:pt x="267" y="21"/>
                    <a:pt x="267" y="21"/>
                    <a:pt x="268" y="20"/>
                  </a:cubicBezTo>
                  <a:cubicBezTo>
                    <a:pt x="268" y="19"/>
                    <a:pt x="272" y="20"/>
                    <a:pt x="274" y="21"/>
                  </a:cubicBezTo>
                  <a:cubicBezTo>
                    <a:pt x="276" y="22"/>
                    <a:pt x="278" y="22"/>
                    <a:pt x="281" y="19"/>
                  </a:cubicBezTo>
                  <a:cubicBezTo>
                    <a:pt x="283" y="17"/>
                    <a:pt x="285" y="17"/>
                    <a:pt x="286" y="17"/>
                  </a:cubicBezTo>
                  <a:cubicBezTo>
                    <a:pt x="288" y="17"/>
                    <a:pt x="288" y="17"/>
                    <a:pt x="288" y="16"/>
                  </a:cubicBezTo>
                  <a:cubicBezTo>
                    <a:pt x="288" y="15"/>
                    <a:pt x="286" y="14"/>
                    <a:pt x="285" y="13"/>
                  </a:cubicBezTo>
                  <a:cubicBezTo>
                    <a:pt x="284" y="13"/>
                    <a:pt x="283" y="12"/>
                    <a:pt x="282" y="11"/>
                  </a:cubicBezTo>
                  <a:cubicBezTo>
                    <a:pt x="282" y="10"/>
                    <a:pt x="278" y="8"/>
                    <a:pt x="275" y="9"/>
                  </a:cubicBezTo>
                  <a:cubicBezTo>
                    <a:pt x="271" y="10"/>
                    <a:pt x="270" y="8"/>
                    <a:pt x="269" y="7"/>
                  </a:cubicBezTo>
                  <a:cubicBezTo>
                    <a:pt x="269" y="7"/>
                    <a:pt x="269" y="6"/>
                    <a:pt x="268" y="6"/>
                  </a:cubicBezTo>
                  <a:cubicBezTo>
                    <a:pt x="268" y="6"/>
                    <a:pt x="267" y="6"/>
                    <a:pt x="267" y="6"/>
                  </a:cubicBezTo>
                  <a:cubicBezTo>
                    <a:pt x="265" y="6"/>
                    <a:pt x="261" y="8"/>
                    <a:pt x="261" y="11"/>
                  </a:cubicBezTo>
                  <a:cubicBezTo>
                    <a:pt x="261" y="16"/>
                    <a:pt x="257" y="16"/>
                    <a:pt x="256" y="14"/>
                  </a:cubicBezTo>
                  <a:cubicBezTo>
                    <a:pt x="256" y="14"/>
                    <a:pt x="256" y="13"/>
                    <a:pt x="256" y="12"/>
                  </a:cubicBezTo>
                  <a:cubicBezTo>
                    <a:pt x="257" y="11"/>
                    <a:pt x="257" y="10"/>
                    <a:pt x="256" y="9"/>
                  </a:cubicBezTo>
                  <a:cubicBezTo>
                    <a:pt x="256" y="8"/>
                    <a:pt x="256" y="8"/>
                    <a:pt x="256" y="7"/>
                  </a:cubicBezTo>
                  <a:cubicBezTo>
                    <a:pt x="256" y="6"/>
                    <a:pt x="257" y="5"/>
                    <a:pt x="258" y="5"/>
                  </a:cubicBezTo>
                  <a:cubicBezTo>
                    <a:pt x="259" y="5"/>
                    <a:pt x="259" y="4"/>
                    <a:pt x="259" y="4"/>
                  </a:cubicBezTo>
                  <a:cubicBezTo>
                    <a:pt x="259" y="3"/>
                    <a:pt x="257" y="1"/>
                    <a:pt x="254" y="1"/>
                  </a:cubicBezTo>
                  <a:cubicBezTo>
                    <a:pt x="250" y="0"/>
                    <a:pt x="248" y="2"/>
                    <a:pt x="248" y="3"/>
                  </a:cubicBezTo>
                  <a:cubicBezTo>
                    <a:pt x="247" y="4"/>
                    <a:pt x="247" y="5"/>
                    <a:pt x="248" y="5"/>
                  </a:cubicBezTo>
                  <a:cubicBezTo>
                    <a:pt x="248" y="6"/>
                    <a:pt x="248" y="7"/>
                    <a:pt x="248" y="9"/>
                  </a:cubicBezTo>
                  <a:cubicBezTo>
                    <a:pt x="246" y="11"/>
                    <a:pt x="243" y="16"/>
                    <a:pt x="240" y="16"/>
                  </a:cubicBezTo>
                  <a:cubicBezTo>
                    <a:pt x="239" y="16"/>
                    <a:pt x="239" y="15"/>
                    <a:pt x="239" y="15"/>
                  </a:cubicBezTo>
                  <a:cubicBezTo>
                    <a:pt x="238" y="14"/>
                    <a:pt x="238" y="12"/>
                    <a:pt x="239" y="9"/>
                  </a:cubicBezTo>
                  <a:cubicBezTo>
                    <a:pt x="239" y="8"/>
                    <a:pt x="239" y="6"/>
                    <a:pt x="239" y="5"/>
                  </a:cubicBezTo>
                  <a:cubicBezTo>
                    <a:pt x="239" y="5"/>
                    <a:pt x="239" y="4"/>
                    <a:pt x="239" y="4"/>
                  </a:cubicBezTo>
                  <a:cubicBezTo>
                    <a:pt x="239" y="5"/>
                    <a:pt x="238" y="5"/>
                    <a:pt x="234" y="10"/>
                  </a:cubicBezTo>
                  <a:cubicBezTo>
                    <a:pt x="233" y="11"/>
                    <a:pt x="232" y="12"/>
                    <a:pt x="231" y="13"/>
                  </a:cubicBezTo>
                  <a:cubicBezTo>
                    <a:pt x="228" y="17"/>
                    <a:pt x="225" y="20"/>
                    <a:pt x="223" y="21"/>
                  </a:cubicBezTo>
                  <a:cubicBezTo>
                    <a:pt x="221" y="21"/>
                    <a:pt x="220" y="20"/>
                    <a:pt x="220" y="19"/>
                  </a:cubicBezTo>
                  <a:cubicBezTo>
                    <a:pt x="219" y="17"/>
                    <a:pt x="221" y="13"/>
                    <a:pt x="224" y="12"/>
                  </a:cubicBezTo>
                  <a:cubicBezTo>
                    <a:pt x="226" y="11"/>
                    <a:pt x="227" y="9"/>
                    <a:pt x="228" y="7"/>
                  </a:cubicBezTo>
                  <a:cubicBezTo>
                    <a:pt x="229" y="5"/>
                    <a:pt x="230" y="3"/>
                    <a:pt x="232" y="3"/>
                  </a:cubicBezTo>
                  <a:cubicBezTo>
                    <a:pt x="232" y="3"/>
                    <a:pt x="233" y="3"/>
                    <a:pt x="233" y="2"/>
                  </a:cubicBezTo>
                  <a:cubicBezTo>
                    <a:pt x="233" y="2"/>
                    <a:pt x="232" y="1"/>
                    <a:pt x="230" y="0"/>
                  </a:cubicBezTo>
                  <a:cubicBezTo>
                    <a:pt x="228" y="0"/>
                    <a:pt x="227" y="1"/>
                    <a:pt x="226" y="3"/>
                  </a:cubicBezTo>
                  <a:cubicBezTo>
                    <a:pt x="226" y="4"/>
                    <a:pt x="225" y="5"/>
                    <a:pt x="225" y="5"/>
                  </a:cubicBezTo>
                  <a:cubicBezTo>
                    <a:pt x="224" y="6"/>
                    <a:pt x="221" y="6"/>
                    <a:pt x="219" y="5"/>
                  </a:cubicBezTo>
                  <a:cubicBezTo>
                    <a:pt x="218" y="5"/>
                    <a:pt x="218" y="4"/>
                    <a:pt x="217" y="4"/>
                  </a:cubicBezTo>
                  <a:cubicBezTo>
                    <a:pt x="217" y="5"/>
                    <a:pt x="216" y="5"/>
                    <a:pt x="216" y="6"/>
                  </a:cubicBezTo>
                  <a:cubicBezTo>
                    <a:pt x="215" y="6"/>
                    <a:pt x="215" y="7"/>
                    <a:pt x="215" y="7"/>
                  </a:cubicBezTo>
                  <a:cubicBezTo>
                    <a:pt x="216" y="8"/>
                    <a:pt x="216" y="10"/>
                    <a:pt x="215" y="11"/>
                  </a:cubicBezTo>
                  <a:cubicBezTo>
                    <a:pt x="215" y="12"/>
                    <a:pt x="214" y="12"/>
                    <a:pt x="214" y="12"/>
                  </a:cubicBezTo>
                  <a:cubicBezTo>
                    <a:pt x="213" y="12"/>
                    <a:pt x="212" y="12"/>
                    <a:pt x="211" y="10"/>
                  </a:cubicBezTo>
                  <a:cubicBezTo>
                    <a:pt x="210" y="8"/>
                    <a:pt x="206" y="10"/>
                    <a:pt x="205" y="13"/>
                  </a:cubicBezTo>
                  <a:cubicBezTo>
                    <a:pt x="204" y="14"/>
                    <a:pt x="203" y="15"/>
                    <a:pt x="202" y="16"/>
                  </a:cubicBezTo>
                  <a:cubicBezTo>
                    <a:pt x="203" y="17"/>
                    <a:pt x="204" y="18"/>
                    <a:pt x="204" y="20"/>
                  </a:cubicBezTo>
                  <a:cubicBezTo>
                    <a:pt x="203" y="22"/>
                    <a:pt x="202" y="24"/>
                    <a:pt x="200" y="24"/>
                  </a:cubicBezTo>
                  <a:cubicBezTo>
                    <a:pt x="200" y="24"/>
                    <a:pt x="200" y="24"/>
                    <a:pt x="200" y="24"/>
                  </a:cubicBezTo>
                  <a:cubicBezTo>
                    <a:pt x="198" y="24"/>
                    <a:pt x="197" y="21"/>
                    <a:pt x="197" y="19"/>
                  </a:cubicBezTo>
                  <a:cubicBezTo>
                    <a:pt x="197" y="18"/>
                    <a:pt x="196" y="17"/>
                    <a:pt x="196" y="17"/>
                  </a:cubicBezTo>
                  <a:cubicBezTo>
                    <a:pt x="195" y="17"/>
                    <a:pt x="194" y="17"/>
                    <a:pt x="194" y="16"/>
                  </a:cubicBezTo>
                  <a:cubicBezTo>
                    <a:pt x="194" y="15"/>
                    <a:pt x="194" y="14"/>
                    <a:pt x="194" y="13"/>
                  </a:cubicBezTo>
                  <a:cubicBezTo>
                    <a:pt x="195" y="11"/>
                    <a:pt x="197" y="10"/>
                    <a:pt x="198" y="10"/>
                  </a:cubicBezTo>
                  <a:cubicBezTo>
                    <a:pt x="201" y="10"/>
                    <a:pt x="203" y="7"/>
                    <a:pt x="203" y="6"/>
                  </a:cubicBezTo>
                  <a:cubicBezTo>
                    <a:pt x="203" y="5"/>
                    <a:pt x="203" y="5"/>
                    <a:pt x="202" y="5"/>
                  </a:cubicBezTo>
                  <a:cubicBezTo>
                    <a:pt x="202" y="5"/>
                    <a:pt x="201" y="6"/>
                    <a:pt x="201" y="7"/>
                  </a:cubicBezTo>
                  <a:cubicBezTo>
                    <a:pt x="201" y="10"/>
                    <a:pt x="197" y="10"/>
                    <a:pt x="195" y="10"/>
                  </a:cubicBezTo>
                  <a:cubicBezTo>
                    <a:pt x="194" y="10"/>
                    <a:pt x="193" y="9"/>
                    <a:pt x="192" y="9"/>
                  </a:cubicBezTo>
                  <a:cubicBezTo>
                    <a:pt x="191" y="9"/>
                    <a:pt x="191" y="9"/>
                    <a:pt x="191" y="9"/>
                  </a:cubicBezTo>
                  <a:cubicBezTo>
                    <a:pt x="191" y="9"/>
                    <a:pt x="191" y="9"/>
                    <a:pt x="191" y="9"/>
                  </a:cubicBezTo>
                  <a:cubicBezTo>
                    <a:pt x="190" y="9"/>
                    <a:pt x="189" y="10"/>
                    <a:pt x="189" y="10"/>
                  </a:cubicBezTo>
                  <a:cubicBezTo>
                    <a:pt x="189" y="12"/>
                    <a:pt x="190" y="14"/>
                    <a:pt x="192" y="15"/>
                  </a:cubicBezTo>
                  <a:cubicBezTo>
                    <a:pt x="194" y="16"/>
                    <a:pt x="195" y="17"/>
                    <a:pt x="195" y="18"/>
                  </a:cubicBezTo>
                  <a:cubicBezTo>
                    <a:pt x="194" y="19"/>
                    <a:pt x="193" y="20"/>
                    <a:pt x="191" y="20"/>
                  </a:cubicBezTo>
                  <a:cubicBezTo>
                    <a:pt x="190" y="20"/>
                    <a:pt x="189" y="20"/>
                    <a:pt x="188" y="19"/>
                  </a:cubicBezTo>
                  <a:cubicBezTo>
                    <a:pt x="186" y="18"/>
                    <a:pt x="183" y="18"/>
                    <a:pt x="181" y="19"/>
                  </a:cubicBezTo>
                  <a:cubicBezTo>
                    <a:pt x="182" y="20"/>
                    <a:pt x="183" y="20"/>
                    <a:pt x="184" y="21"/>
                  </a:cubicBezTo>
                  <a:cubicBezTo>
                    <a:pt x="186" y="22"/>
                    <a:pt x="187" y="23"/>
                    <a:pt x="187" y="24"/>
                  </a:cubicBezTo>
                  <a:cubicBezTo>
                    <a:pt x="188" y="24"/>
                    <a:pt x="187" y="25"/>
                    <a:pt x="187" y="25"/>
                  </a:cubicBezTo>
                  <a:cubicBezTo>
                    <a:pt x="187" y="25"/>
                    <a:pt x="187" y="25"/>
                    <a:pt x="186" y="25"/>
                  </a:cubicBezTo>
                  <a:cubicBezTo>
                    <a:pt x="186" y="25"/>
                    <a:pt x="185" y="25"/>
                    <a:pt x="184" y="25"/>
                  </a:cubicBezTo>
                  <a:cubicBezTo>
                    <a:pt x="183" y="24"/>
                    <a:pt x="182" y="24"/>
                    <a:pt x="182" y="24"/>
                  </a:cubicBezTo>
                  <a:cubicBezTo>
                    <a:pt x="182" y="24"/>
                    <a:pt x="181" y="25"/>
                    <a:pt x="180" y="25"/>
                  </a:cubicBezTo>
                  <a:cubicBezTo>
                    <a:pt x="178" y="25"/>
                    <a:pt x="174" y="23"/>
                    <a:pt x="174" y="20"/>
                  </a:cubicBezTo>
                  <a:cubicBezTo>
                    <a:pt x="174" y="20"/>
                    <a:pt x="174" y="20"/>
                    <a:pt x="174" y="20"/>
                  </a:cubicBezTo>
                  <a:cubicBezTo>
                    <a:pt x="173" y="20"/>
                    <a:pt x="172" y="20"/>
                    <a:pt x="171" y="21"/>
                  </a:cubicBezTo>
                  <a:cubicBezTo>
                    <a:pt x="171" y="21"/>
                    <a:pt x="171" y="21"/>
                    <a:pt x="172" y="21"/>
                  </a:cubicBezTo>
                  <a:cubicBezTo>
                    <a:pt x="176" y="22"/>
                    <a:pt x="175" y="25"/>
                    <a:pt x="175" y="27"/>
                  </a:cubicBezTo>
                  <a:cubicBezTo>
                    <a:pt x="175" y="28"/>
                    <a:pt x="175" y="28"/>
                    <a:pt x="175" y="29"/>
                  </a:cubicBezTo>
                  <a:cubicBezTo>
                    <a:pt x="175" y="31"/>
                    <a:pt x="174" y="32"/>
                    <a:pt x="173" y="32"/>
                  </a:cubicBezTo>
                  <a:cubicBezTo>
                    <a:pt x="172" y="32"/>
                    <a:pt x="171" y="31"/>
                    <a:pt x="170" y="30"/>
                  </a:cubicBezTo>
                  <a:cubicBezTo>
                    <a:pt x="169" y="29"/>
                    <a:pt x="169" y="28"/>
                    <a:pt x="169" y="27"/>
                  </a:cubicBezTo>
                  <a:cubicBezTo>
                    <a:pt x="169" y="26"/>
                    <a:pt x="169" y="26"/>
                    <a:pt x="169" y="26"/>
                  </a:cubicBezTo>
                  <a:cubicBezTo>
                    <a:pt x="169" y="26"/>
                    <a:pt x="169" y="26"/>
                    <a:pt x="169" y="26"/>
                  </a:cubicBezTo>
                  <a:cubicBezTo>
                    <a:pt x="168" y="26"/>
                    <a:pt x="166" y="26"/>
                    <a:pt x="164" y="27"/>
                  </a:cubicBezTo>
                  <a:cubicBezTo>
                    <a:pt x="163" y="28"/>
                    <a:pt x="162" y="28"/>
                    <a:pt x="162" y="27"/>
                  </a:cubicBezTo>
                  <a:cubicBezTo>
                    <a:pt x="161" y="27"/>
                    <a:pt x="162" y="26"/>
                    <a:pt x="162" y="24"/>
                  </a:cubicBezTo>
                  <a:cubicBezTo>
                    <a:pt x="162" y="23"/>
                    <a:pt x="163" y="21"/>
                    <a:pt x="162" y="20"/>
                  </a:cubicBezTo>
                  <a:cubicBezTo>
                    <a:pt x="162" y="20"/>
                    <a:pt x="162" y="20"/>
                    <a:pt x="161" y="20"/>
                  </a:cubicBezTo>
                  <a:cubicBezTo>
                    <a:pt x="161" y="20"/>
                    <a:pt x="160" y="20"/>
                    <a:pt x="159" y="20"/>
                  </a:cubicBezTo>
                  <a:cubicBezTo>
                    <a:pt x="158" y="21"/>
                    <a:pt x="157" y="21"/>
                    <a:pt x="155" y="22"/>
                  </a:cubicBezTo>
                  <a:cubicBezTo>
                    <a:pt x="155" y="22"/>
                    <a:pt x="155" y="22"/>
                    <a:pt x="155" y="22"/>
                  </a:cubicBezTo>
                  <a:cubicBezTo>
                    <a:pt x="154" y="22"/>
                    <a:pt x="153" y="22"/>
                    <a:pt x="152" y="22"/>
                  </a:cubicBezTo>
                  <a:cubicBezTo>
                    <a:pt x="152" y="22"/>
                    <a:pt x="152" y="23"/>
                    <a:pt x="153" y="23"/>
                  </a:cubicBezTo>
                  <a:cubicBezTo>
                    <a:pt x="154" y="25"/>
                    <a:pt x="155" y="27"/>
                    <a:pt x="154" y="28"/>
                  </a:cubicBezTo>
                  <a:cubicBezTo>
                    <a:pt x="154" y="29"/>
                    <a:pt x="153" y="30"/>
                    <a:pt x="151" y="30"/>
                  </a:cubicBezTo>
                  <a:cubicBezTo>
                    <a:pt x="150" y="30"/>
                    <a:pt x="149" y="30"/>
                    <a:pt x="149" y="30"/>
                  </a:cubicBezTo>
                  <a:cubicBezTo>
                    <a:pt x="148" y="30"/>
                    <a:pt x="148" y="30"/>
                    <a:pt x="148" y="31"/>
                  </a:cubicBezTo>
                  <a:cubicBezTo>
                    <a:pt x="149" y="33"/>
                    <a:pt x="148" y="33"/>
                    <a:pt x="148" y="34"/>
                  </a:cubicBezTo>
                  <a:cubicBezTo>
                    <a:pt x="147" y="34"/>
                    <a:pt x="146" y="35"/>
                    <a:pt x="145" y="35"/>
                  </a:cubicBezTo>
                  <a:cubicBezTo>
                    <a:pt x="144" y="35"/>
                    <a:pt x="143" y="34"/>
                    <a:pt x="142" y="32"/>
                  </a:cubicBezTo>
                  <a:cubicBezTo>
                    <a:pt x="142" y="32"/>
                    <a:pt x="142" y="32"/>
                    <a:pt x="141" y="32"/>
                  </a:cubicBezTo>
                  <a:cubicBezTo>
                    <a:pt x="139" y="32"/>
                    <a:pt x="137" y="32"/>
                    <a:pt x="137" y="34"/>
                  </a:cubicBezTo>
                  <a:cubicBezTo>
                    <a:pt x="136" y="35"/>
                    <a:pt x="135" y="36"/>
                    <a:pt x="134" y="37"/>
                  </a:cubicBezTo>
                  <a:cubicBezTo>
                    <a:pt x="132" y="38"/>
                    <a:pt x="131" y="39"/>
                    <a:pt x="131" y="41"/>
                  </a:cubicBezTo>
                  <a:cubicBezTo>
                    <a:pt x="131" y="41"/>
                    <a:pt x="131" y="41"/>
                    <a:pt x="131" y="41"/>
                  </a:cubicBezTo>
                  <a:cubicBezTo>
                    <a:pt x="131" y="41"/>
                    <a:pt x="132" y="40"/>
                    <a:pt x="132" y="40"/>
                  </a:cubicBezTo>
                  <a:cubicBezTo>
                    <a:pt x="134" y="39"/>
                    <a:pt x="136" y="39"/>
                    <a:pt x="137" y="39"/>
                  </a:cubicBezTo>
                  <a:cubicBezTo>
                    <a:pt x="140" y="40"/>
                    <a:pt x="139" y="42"/>
                    <a:pt x="139" y="43"/>
                  </a:cubicBezTo>
                  <a:cubicBezTo>
                    <a:pt x="139" y="43"/>
                    <a:pt x="139" y="43"/>
                    <a:pt x="139" y="43"/>
                  </a:cubicBezTo>
                  <a:cubicBezTo>
                    <a:pt x="141" y="45"/>
                    <a:pt x="141" y="47"/>
                    <a:pt x="140" y="48"/>
                  </a:cubicBezTo>
                  <a:cubicBezTo>
                    <a:pt x="140" y="49"/>
                    <a:pt x="138" y="49"/>
                    <a:pt x="137" y="48"/>
                  </a:cubicBezTo>
                  <a:cubicBezTo>
                    <a:pt x="136" y="47"/>
                    <a:pt x="135" y="46"/>
                    <a:pt x="134" y="46"/>
                  </a:cubicBezTo>
                  <a:cubicBezTo>
                    <a:pt x="134" y="46"/>
                    <a:pt x="133" y="46"/>
                    <a:pt x="133" y="48"/>
                  </a:cubicBezTo>
                  <a:cubicBezTo>
                    <a:pt x="132" y="50"/>
                    <a:pt x="132" y="50"/>
                    <a:pt x="131" y="50"/>
                  </a:cubicBezTo>
                  <a:cubicBezTo>
                    <a:pt x="130" y="50"/>
                    <a:pt x="129" y="49"/>
                    <a:pt x="127" y="47"/>
                  </a:cubicBezTo>
                  <a:cubicBezTo>
                    <a:pt x="127" y="46"/>
                    <a:pt x="126" y="46"/>
                    <a:pt x="126" y="45"/>
                  </a:cubicBezTo>
                  <a:cubicBezTo>
                    <a:pt x="126" y="45"/>
                    <a:pt x="125" y="46"/>
                    <a:pt x="124" y="47"/>
                  </a:cubicBezTo>
                  <a:cubicBezTo>
                    <a:pt x="123" y="48"/>
                    <a:pt x="123" y="49"/>
                    <a:pt x="121" y="49"/>
                  </a:cubicBezTo>
                  <a:cubicBezTo>
                    <a:pt x="121" y="49"/>
                    <a:pt x="120" y="49"/>
                    <a:pt x="120" y="49"/>
                  </a:cubicBezTo>
                  <a:cubicBezTo>
                    <a:pt x="118" y="47"/>
                    <a:pt x="120" y="45"/>
                    <a:pt x="121" y="43"/>
                  </a:cubicBezTo>
                  <a:cubicBezTo>
                    <a:pt x="122" y="42"/>
                    <a:pt x="123" y="40"/>
                    <a:pt x="122" y="39"/>
                  </a:cubicBezTo>
                  <a:cubicBezTo>
                    <a:pt x="122" y="39"/>
                    <a:pt x="122" y="39"/>
                    <a:pt x="122" y="39"/>
                  </a:cubicBezTo>
                  <a:cubicBezTo>
                    <a:pt x="122" y="39"/>
                    <a:pt x="121" y="40"/>
                    <a:pt x="121" y="41"/>
                  </a:cubicBezTo>
                  <a:cubicBezTo>
                    <a:pt x="120" y="42"/>
                    <a:pt x="119" y="43"/>
                    <a:pt x="117" y="45"/>
                  </a:cubicBezTo>
                  <a:cubicBezTo>
                    <a:pt x="115" y="47"/>
                    <a:pt x="113" y="48"/>
                    <a:pt x="111" y="48"/>
                  </a:cubicBezTo>
                  <a:cubicBezTo>
                    <a:pt x="111" y="48"/>
                    <a:pt x="111" y="49"/>
                    <a:pt x="110" y="49"/>
                  </a:cubicBezTo>
                  <a:cubicBezTo>
                    <a:pt x="111" y="49"/>
                    <a:pt x="111" y="50"/>
                    <a:pt x="111" y="50"/>
                  </a:cubicBezTo>
                  <a:cubicBezTo>
                    <a:pt x="111" y="51"/>
                    <a:pt x="110" y="52"/>
                    <a:pt x="108" y="53"/>
                  </a:cubicBezTo>
                  <a:cubicBezTo>
                    <a:pt x="107" y="54"/>
                    <a:pt x="106" y="54"/>
                    <a:pt x="106" y="56"/>
                  </a:cubicBezTo>
                  <a:cubicBezTo>
                    <a:pt x="105" y="56"/>
                    <a:pt x="105" y="56"/>
                    <a:pt x="105" y="57"/>
                  </a:cubicBezTo>
                  <a:cubicBezTo>
                    <a:pt x="109" y="55"/>
                    <a:pt x="113" y="53"/>
                    <a:pt x="114" y="54"/>
                  </a:cubicBezTo>
                  <a:cubicBezTo>
                    <a:pt x="115" y="55"/>
                    <a:pt x="116" y="55"/>
                    <a:pt x="117" y="55"/>
                  </a:cubicBezTo>
                  <a:cubicBezTo>
                    <a:pt x="118" y="55"/>
                    <a:pt x="119" y="55"/>
                    <a:pt x="120" y="54"/>
                  </a:cubicBezTo>
                  <a:cubicBezTo>
                    <a:pt x="121" y="52"/>
                    <a:pt x="123" y="51"/>
                    <a:pt x="124" y="51"/>
                  </a:cubicBezTo>
                  <a:cubicBezTo>
                    <a:pt x="125" y="51"/>
                    <a:pt x="127" y="52"/>
                    <a:pt x="128" y="53"/>
                  </a:cubicBezTo>
                  <a:cubicBezTo>
                    <a:pt x="129" y="53"/>
                    <a:pt x="129" y="54"/>
                    <a:pt x="129" y="54"/>
                  </a:cubicBezTo>
                  <a:cubicBezTo>
                    <a:pt x="129" y="55"/>
                    <a:pt x="128" y="56"/>
                    <a:pt x="128" y="57"/>
                  </a:cubicBezTo>
                  <a:cubicBezTo>
                    <a:pt x="127" y="58"/>
                    <a:pt x="127" y="58"/>
                    <a:pt x="127" y="59"/>
                  </a:cubicBezTo>
                  <a:cubicBezTo>
                    <a:pt x="129" y="60"/>
                    <a:pt x="128" y="61"/>
                    <a:pt x="128" y="62"/>
                  </a:cubicBezTo>
                  <a:cubicBezTo>
                    <a:pt x="128" y="63"/>
                    <a:pt x="126" y="64"/>
                    <a:pt x="125" y="64"/>
                  </a:cubicBezTo>
                  <a:cubicBezTo>
                    <a:pt x="124" y="64"/>
                    <a:pt x="124" y="64"/>
                    <a:pt x="123" y="63"/>
                  </a:cubicBezTo>
                  <a:cubicBezTo>
                    <a:pt x="123" y="63"/>
                    <a:pt x="122" y="62"/>
                    <a:pt x="122" y="62"/>
                  </a:cubicBezTo>
                  <a:cubicBezTo>
                    <a:pt x="122" y="60"/>
                    <a:pt x="120" y="59"/>
                    <a:pt x="120" y="60"/>
                  </a:cubicBezTo>
                  <a:cubicBezTo>
                    <a:pt x="119" y="61"/>
                    <a:pt x="117" y="65"/>
                    <a:pt x="114" y="65"/>
                  </a:cubicBezTo>
                  <a:cubicBezTo>
                    <a:pt x="112" y="65"/>
                    <a:pt x="110" y="68"/>
                    <a:pt x="110" y="72"/>
                  </a:cubicBezTo>
                  <a:cubicBezTo>
                    <a:pt x="110" y="75"/>
                    <a:pt x="108" y="75"/>
                    <a:pt x="107" y="75"/>
                  </a:cubicBezTo>
                  <a:cubicBezTo>
                    <a:pt x="107" y="75"/>
                    <a:pt x="107" y="75"/>
                    <a:pt x="106" y="75"/>
                  </a:cubicBezTo>
                  <a:cubicBezTo>
                    <a:pt x="106" y="75"/>
                    <a:pt x="106" y="75"/>
                    <a:pt x="106" y="76"/>
                  </a:cubicBezTo>
                  <a:cubicBezTo>
                    <a:pt x="105" y="80"/>
                    <a:pt x="98" y="88"/>
                    <a:pt x="95" y="91"/>
                  </a:cubicBezTo>
                  <a:cubicBezTo>
                    <a:pt x="93" y="93"/>
                    <a:pt x="93" y="94"/>
                    <a:pt x="94" y="95"/>
                  </a:cubicBezTo>
                  <a:cubicBezTo>
                    <a:pt x="94" y="96"/>
                    <a:pt x="94" y="97"/>
                    <a:pt x="94" y="99"/>
                  </a:cubicBezTo>
                  <a:cubicBezTo>
                    <a:pt x="93" y="101"/>
                    <a:pt x="90" y="101"/>
                    <a:pt x="89" y="101"/>
                  </a:cubicBezTo>
                  <a:cubicBezTo>
                    <a:pt x="89" y="101"/>
                    <a:pt x="88" y="101"/>
                    <a:pt x="87" y="100"/>
                  </a:cubicBezTo>
                  <a:cubicBezTo>
                    <a:pt x="87" y="100"/>
                    <a:pt x="86" y="100"/>
                    <a:pt x="86" y="100"/>
                  </a:cubicBezTo>
                  <a:cubicBezTo>
                    <a:pt x="85" y="100"/>
                    <a:pt x="85" y="100"/>
                    <a:pt x="84" y="101"/>
                  </a:cubicBezTo>
                  <a:cubicBezTo>
                    <a:pt x="84" y="101"/>
                    <a:pt x="84" y="103"/>
                    <a:pt x="84" y="104"/>
                  </a:cubicBezTo>
                  <a:cubicBezTo>
                    <a:pt x="85" y="106"/>
                    <a:pt x="85" y="109"/>
                    <a:pt x="83" y="111"/>
                  </a:cubicBezTo>
                  <a:cubicBezTo>
                    <a:pt x="82" y="112"/>
                    <a:pt x="82" y="113"/>
                    <a:pt x="83" y="115"/>
                  </a:cubicBezTo>
                  <a:cubicBezTo>
                    <a:pt x="83" y="116"/>
                    <a:pt x="83" y="117"/>
                    <a:pt x="83" y="118"/>
                  </a:cubicBezTo>
                  <a:cubicBezTo>
                    <a:pt x="83" y="119"/>
                    <a:pt x="83" y="120"/>
                    <a:pt x="81" y="120"/>
                  </a:cubicBezTo>
                  <a:cubicBezTo>
                    <a:pt x="81" y="120"/>
                    <a:pt x="80" y="119"/>
                    <a:pt x="79" y="119"/>
                  </a:cubicBezTo>
                  <a:cubicBezTo>
                    <a:pt x="78" y="119"/>
                    <a:pt x="76" y="119"/>
                    <a:pt x="76" y="119"/>
                  </a:cubicBezTo>
                  <a:cubicBezTo>
                    <a:pt x="76" y="121"/>
                    <a:pt x="73" y="122"/>
                    <a:pt x="70" y="122"/>
                  </a:cubicBezTo>
                  <a:cubicBezTo>
                    <a:pt x="70" y="122"/>
                    <a:pt x="69" y="122"/>
                    <a:pt x="68" y="122"/>
                  </a:cubicBezTo>
                  <a:cubicBezTo>
                    <a:pt x="69" y="123"/>
                    <a:pt x="70" y="124"/>
                    <a:pt x="75" y="127"/>
                  </a:cubicBezTo>
                  <a:cubicBezTo>
                    <a:pt x="76" y="129"/>
                    <a:pt x="76" y="130"/>
                    <a:pt x="76" y="130"/>
                  </a:cubicBezTo>
                  <a:cubicBezTo>
                    <a:pt x="75" y="131"/>
                    <a:pt x="74" y="132"/>
                    <a:pt x="72" y="132"/>
                  </a:cubicBezTo>
                  <a:cubicBezTo>
                    <a:pt x="71" y="132"/>
                    <a:pt x="70" y="131"/>
                    <a:pt x="69" y="130"/>
                  </a:cubicBezTo>
                  <a:cubicBezTo>
                    <a:pt x="69" y="130"/>
                    <a:pt x="67" y="131"/>
                    <a:pt x="66" y="132"/>
                  </a:cubicBezTo>
                  <a:cubicBezTo>
                    <a:pt x="64" y="133"/>
                    <a:pt x="63" y="134"/>
                    <a:pt x="61" y="135"/>
                  </a:cubicBezTo>
                  <a:cubicBezTo>
                    <a:pt x="59" y="136"/>
                    <a:pt x="58" y="137"/>
                    <a:pt x="57" y="139"/>
                  </a:cubicBezTo>
                  <a:cubicBezTo>
                    <a:pt x="57" y="140"/>
                    <a:pt x="56" y="142"/>
                    <a:pt x="53" y="142"/>
                  </a:cubicBezTo>
                  <a:cubicBezTo>
                    <a:pt x="52" y="142"/>
                    <a:pt x="52" y="143"/>
                    <a:pt x="51" y="146"/>
                  </a:cubicBezTo>
                  <a:cubicBezTo>
                    <a:pt x="50" y="147"/>
                    <a:pt x="50" y="149"/>
                    <a:pt x="49" y="150"/>
                  </a:cubicBezTo>
                  <a:cubicBezTo>
                    <a:pt x="48" y="151"/>
                    <a:pt x="48" y="151"/>
                    <a:pt x="47" y="151"/>
                  </a:cubicBezTo>
                  <a:cubicBezTo>
                    <a:pt x="46" y="151"/>
                    <a:pt x="45" y="149"/>
                    <a:pt x="45" y="148"/>
                  </a:cubicBezTo>
                  <a:cubicBezTo>
                    <a:pt x="44" y="147"/>
                    <a:pt x="43" y="146"/>
                    <a:pt x="42" y="146"/>
                  </a:cubicBezTo>
                  <a:cubicBezTo>
                    <a:pt x="41" y="146"/>
                    <a:pt x="41" y="146"/>
                    <a:pt x="41" y="146"/>
                  </a:cubicBezTo>
                  <a:cubicBezTo>
                    <a:pt x="41" y="146"/>
                    <a:pt x="40" y="146"/>
                    <a:pt x="40" y="146"/>
                  </a:cubicBezTo>
                  <a:cubicBezTo>
                    <a:pt x="39" y="147"/>
                    <a:pt x="40" y="148"/>
                    <a:pt x="41" y="150"/>
                  </a:cubicBezTo>
                  <a:cubicBezTo>
                    <a:pt x="42" y="151"/>
                    <a:pt x="42" y="152"/>
                    <a:pt x="42" y="153"/>
                  </a:cubicBezTo>
                  <a:cubicBezTo>
                    <a:pt x="41" y="154"/>
                    <a:pt x="40" y="154"/>
                    <a:pt x="39" y="154"/>
                  </a:cubicBezTo>
                  <a:cubicBezTo>
                    <a:pt x="38" y="154"/>
                    <a:pt x="36" y="154"/>
                    <a:pt x="35" y="155"/>
                  </a:cubicBezTo>
                  <a:cubicBezTo>
                    <a:pt x="34" y="157"/>
                    <a:pt x="31" y="158"/>
                    <a:pt x="28" y="158"/>
                  </a:cubicBezTo>
                  <a:cubicBezTo>
                    <a:pt x="27" y="158"/>
                    <a:pt x="25" y="158"/>
                    <a:pt x="24" y="159"/>
                  </a:cubicBezTo>
                  <a:cubicBezTo>
                    <a:pt x="24" y="160"/>
                    <a:pt x="26" y="160"/>
                    <a:pt x="26" y="160"/>
                  </a:cubicBezTo>
                  <a:cubicBezTo>
                    <a:pt x="28" y="161"/>
                    <a:pt x="30" y="162"/>
                    <a:pt x="30" y="163"/>
                  </a:cubicBezTo>
                  <a:cubicBezTo>
                    <a:pt x="31" y="163"/>
                    <a:pt x="30" y="164"/>
                    <a:pt x="30" y="164"/>
                  </a:cubicBezTo>
                  <a:cubicBezTo>
                    <a:pt x="30" y="165"/>
                    <a:pt x="29" y="165"/>
                    <a:pt x="27" y="165"/>
                  </a:cubicBezTo>
                  <a:cubicBezTo>
                    <a:pt x="25" y="165"/>
                    <a:pt x="22" y="165"/>
                    <a:pt x="20" y="164"/>
                  </a:cubicBezTo>
                  <a:cubicBezTo>
                    <a:pt x="19" y="164"/>
                    <a:pt x="18" y="164"/>
                    <a:pt x="17" y="166"/>
                  </a:cubicBezTo>
                  <a:cubicBezTo>
                    <a:pt x="17" y="167"/>
                    <a:pt x="16" y="169"/>
                    <a:pt x="14" y="168"/>
                  </a:cubicBezTo>
                  <a:cubicBezTo>
                    <a:pt x="12" y="168"/>
                    <a:pt x="10" y="169"/>
                    <a:pt x="9" y="170"/>
                  </a:cubicBezTo>
                  <a:cubicBezTo>
                    <a:pt x="9" y="171"/>
                    <a:pt x="9" y="171"/>
                    <a:pt x="9" y="172"/>
                  </a:cubicBezTo>
                  <a:cubicBezTo>
                    <a:pt x="10" y="173"/>
                    <a:pt x="10" y="174"/>
                    <a:pt x="10" y="174"/>
                  </a:cubicBezTo>
                  <a:cubicBezTo>
                    <a:pt x="10" y="175"/>
                    <a:pt x="9" y="176"/>
                    <a:pt x="8" y="176"/>
                  </a:cubicBezTo>
                  <a:cubicBezTo>
                    <a:pt x="6" y="176"/>
                    <a:pt x="5" y="175"/>
                    <a:pt x="4" y="175"/>
                  </a:cubicBezTo>
                  <a:cubicBezTo>
                    <a:pt x="4" y="174"/>
                    <a:pt x="3" y="174"/>
                    <a:pt x="3" y="17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 name="Freeform 233">
              <a:extLst>
                <a:ext uri="{FF2B5EF4-FFF2-40B4-BE49-F238E27FC236}">
                  <a16:creationId xmlns:a16="http://schemas.microsoft.com/office/drawing/2014/main" id="{00B0EB35-AFCF-4187-A9D5-8C4D596DED95}"/>
                </a:ext>
              </a:extLst>
            </p:cNvPr>
            <p:cNvSpPr>
              <a:spLocks/>
            </p:cNvSpPr>
            <p:nvPr/>
          </p:nvSpPr>
          <p:spPr bwMode="auto">
            <a:xfrm>
              <a:off x="4526634" y="5757090"/>
              <a:ext cx="2011" cy="1749"/>
            </a:xfrm>
            <a:custGeom>
              <a:avLst/>
              <a:gdLst>
                <a:gd name="T0" fmla="*/ 0 w 4"/>
                <a:gd name="T1" fmla="*/ 3 h 3"/>
                <a:gd name="T2" fmla="*/ 4 w 4"/>
                <a:gd name="T3" fmla="*/ 1 h 3"/>
                <a:gd name="T4" fmla="*/ 4 w 4"/>
                <a:gd name="T5" fmla="*/ 0 h 3"/>
                <a:gd name="T6" fmla="*/ 1 w 4"/>
                <a:gd name="T7" fmla="*/ 2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1" y="2"/>
                    <a:pt x="3" y="2"/>
                    <a:pt x="4" y="1"/>
                  </a:cubicBezTo>
                  <a:cubicBezTo>
                    <a:pt x="4" y="1"/>
                    <a:pt x="4" y="0"/>
                    <a:pt x="4" y="0"/>
                  </a:cubicBezTo>
                  <a:cubicBezTo>
                    <a:pt x="3" y="1"/>
                    <a:pt x="2" y="1"/>
                    <a:pt x="1" y="2"/>
                  </a:cubicBezTo>
                  <a:cubicBezTo>
                    <a:pt x="1" y="2"/>
                    <a:pt x="1" y="2"/>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 name="Freeform 234">
              <a:extLst>
                <a:ext uri="{FF2B5EF4-FFF2-40B4-BE49-F238E27FC236}">
                  <a16:creationId xmlns:a16="http://schemas.microsoft.com/office/drawing/2014/main" id="{2379696A-C2D7-417A-9C08-F5C4F9BDF4A7}"/>
                </a:ext>
              </a:extLst>
            </p:cNvPr>
            <p:cNvSpPr>
              <a:spLocks/>
            </p:cNvSpPr>
            <p:nvPr/>
          </p:nvSpPr>
          <p:spPr bwMode="auto">
            <a:xfrm>
              <a:off x="4570111" y="5860980"/>
              <a:ext cx="41929" cy="21338"/>
            </a:xfrm>
            <a:custGeom>
              <a:avLst/>
              <a:gdLst>
                <a:gd name="T0" fmla="*/ 70 w 81"/>
                <a:gd name="T1" fmla="*/ 8 h 37"/>
                <a:gd name="T2" fmla="*/ 68 w 81"/>
                <a:gd name="T3" fmla="*/ 8 h 37"/>
                <a:gd name="T4" fmla="*/ 66 w 81"/>
                <a:gd name="T5" fmla="*/ 7 h 37"/>
                <a:gd name="T6" fmla="*/ 63 w 81"/>
                <a:gd name="T7" fmla="*/ 7 h 37"/>
                <a:gd name="T8" fmla="*/ 51 w 81"/>
                <a:gd name="T9" fmla="*/ 1 h 37"/>
                <a:gd name="T10" fmla="*/ 48 w 81"/>
                <a:gd name="T11" fmla="*/ 0 h 37"/>
                <a:gd name="T12" fmla="*/ 46 w 81"/>
                <a:gd name="T13" fmla="*/ 1 h 37"/>
                <a:gd name="T14" fmla="*/ 44 w 81"/>
                <a:gd name="T15" fmla="*/ 1 h 37"/>
                <a:gd name="T16" fmla="*/ 41 w 81"/>
                <a:gd name="T17" fmla="*/ 1 h 37"/>
                <a:gd name="T18" fmla="*/ 39 w 81"/>
                <a:gd name="T19" fmla="*/ 7 h 37"/>
                <a:gd name="T20" fmla="*/ 32 w 81"/>
                <a:gd name="T21" fmla="*/ 17 h 37"/>
                <a:gd name="T22" fmla="*/ 29 w 81"/>
                <a:gd name="T23" fmla="*/ 17 h 37"/>
                <a:gd name="T24" fmla="*/ 18 w 81"/>
                <a:gd name="T25" fmla="*/ 4 h 37"/>
                <a:gd name="T26" fmla="*/ 12 w 81"/>
                <a:gd name="T27" fmla="*/ 8 h 37"/>
                <a:gd name="T28" fmla="*/ 6 w 81"/>
                <a:gd name="T29" fmla="*/ 14 h 37"/>
                <a:gd name="T30" fmla="*/ 3 w 81"/>
                <a:gd name="T31" fmla="*/ 28 h 37"/>
                <a:gd name="T32" fmla="*/ 4 w 81"/>
                <a:gd name="T33" fmla="*/ 28 h 37"/>
                <a:gd name="T34" fmla="*/ 6 w 81"/>
                <a:gd name="T35" fmla="*/ 27 h 37"/>
                <a:gd name="T36" fmla="*/ 9 w 81"/>
                <a:gd name="T37" fmla="*/ 27 h 37"/>
                <a:gd name="T38" fmla="*/ 11 w 81"/>
                <a:gd name="T39" fmla="*/ 26 h 37"/>
                <a:gd name="T40" fmla="*/ 24 w 81"/>
                <a:gd name="T41" fmla="*/ 25 h 37"/>
                <a:gd name="T42" fmla="*/ 31 w 81"/>
                <a:gd name="T43" fmla="*/ 26 h 37"/>
                <a:gd name="T44" fmla="*/ 41 w 81"/>
                <a:gd name="T45" fmla="*/ 26 h 37"/>
                <a:gd name="T46" fmla="*/ 47 w 81"/>
                <a:gd name="T47" fmla="*/ 27 h 37"/>
                <a:gd name="T48" fmla="*/ 49 w 81"/>
                <a:gd name="T49" fmla="*/ 28 h 37"/>
                <a:gd name="T50" fmla="*/ 62 w 81"/>
                <a:gd name="T51" fmla="*/ 36 h 37"/>
                <a:gd name="T52" fmla="*/ 64 w 81"/>
                <a:gd name="T53" fmla="*/ 37 h 37"/>
                <a:gd name="T54" fmla="*/ 68 w 81"/>
                <a:gd name="T55" fmla="*/ 35 h 37"/>
                <a:gd name="T56" fmla="*/ 71 w 81"/>
                <a:gd name="T57" fmla="*/ 34 h 37"/>
                <a:gd name="T58" fmla="*/ 73 w 81"/>
                <a:gd name="T59" fmla="*/ 34 h 37"/>
                <a:gd name="T60" fmla="*/ 77 w 81"/>
                <a:gd name="T61" fmla="*/ 32 h 37"/>
                <a:gd name="T62" fmla="*/ 80 w 81"/>
                <a:gd name="T63" fmla="*/ 30 h 37"/>
                <a:gd name="T64" fmla="*/ 81 w 81"/>
                <a:gd name="T65" fmla="*/ 29 h 37"/>
                <a:gd name="T66" fmla="*/ 81 w 81"/>
                <a:gd name="T67" fmla="*/ 27 h 37"/>
                <a:gd name="T68" fmla="*/ 76 w 81"/>
                <a:gd name="T69" fmla="*/ 16 h 37"/>
                <a:gd name="T70" fmla="*/ 73 w 81"/>
                <a:gd name="T71"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37">
                  <a:moveTo>
                    <a:pt x="71" y="8"/>
                  </a:moveTo>
                  <a:cubicBezTo>
                    <a:pt x="71" y="8"/>
                    <a:pt x="70" y="8"/>
                    <a:pt x="70" y="8"/>
                  </a:cubicBezTo>
                  <a:cubicBezTo>
                    <a:pt x="70" y="8"/>
                    <a:pt x="69" y="8"/>
                    <a:pt x="69" y="8"/>
                  </a:cubicBezTo>
                  <a:cubicBezTo>
                    <a:pt x="68" y="8"/>
                    <a:pt x="68" y="8"/>
                    <a:pt x="68" y="8"/>
                  </a:cubicBezTo>
                  <a:cubicBezTo>
                    <a:pt x="67" y="8"/>
                    <a:pt x="67" y="8"/>
                    <a:pt x="66" y="7"/>
                  </a:cubicBezTo>
                  <a:cubicBezTo>
                    <a:pt x="66" y="7"/>
                    <a:pt x="66" y="7"/>
                    <a:pt x="66" y="7"/>
                  </a:cubicBezTo>
                  <a:cubicBezTo>
                    <a:pt x="65" y="7"/>
                    <a:pt x="65" y="7"/>
                    <a:pt x="64" y="7"/>
                  </a:cubicBezTo>
                  <a:cubicBezTo>
                    <a:pt x="63" y="7"/>
                    <a:pt x="63" y="7"/>
                    <a:pt x="63" y="7"/>
                  </a:cubicBezTo>
                  <a:cubicBezTo>
                    <a:pt x="63" y="8"/>
                    <a:pt x="62" y="8"/>
                    <a:pt x="62" y="8"/>
                  </a:cubicBezTo>
                  <a:cubicBezTo>
                    <a:pt x="60" y="8"/>
                    <a:pt x="57" y="6"/>
                    <a:pt x="51" y="1"/>
                  </a:cubicBezTo>
                  <a:cubicBezTo>
                    <a:pt x="51" y="1"/>
                    <a:pt x="51" y="1"/>
                    <a:pt x="51" y="1"/>
                  </a:cubicBezTo>
                  <a:cubicBezTo>
                    <a:pt x="51" y="1"/>
                    <a:pt x="50" y="0"/>
                    <a:pt x="48" y="0"/>
                  </a:cubicBezTo>
                  <a:cubicBezTo>
                    <a:pt x="48" y="0"/>
                    <a:pt x="47" y="1"/>
                    <a:pt x="46" y="1"/>
                  </a:cubicBezTo>
                  <a:cubicBezTo>
                    <a:pt x="46" y="1"/>
                    <a:pt x="46" y="1"/>
                    <a:pt x="46" y="1"/>
                  </a:cubicBezTo>
                  <a:cubicBezTo>
                    <a:pt x="45" y="1"/>
                    <a:pt x="45" y="1"/>
                    <a:pt x="44" y="1"/>
                  </a:cubicBezTo>
                  <a:cubicBezTo>
                    <a:pt x="44" y="1"/>
                    <a:pt x="44" y="1"/>
                    <a:pt x="44" y="1"/>
                  </a:cubicBezTo>
                  <a:cubicBezTo>
                    <a:pt x="43" y="1"/>
                    <a:pt x="43" y="1"/>
                    <a:pt x="42" y="1"/>
                  </a:cubicBezTo>
                  <a:cubicBezTo>
                    <a:pt x="42" y="1"/>
                    <a:pt x="41" y="1"/>
                    <a:pt x="41" y="1"/>
                  </a:cubicBezTo>
                  <a:cubicBezTo>
                    <a:pt x="41" y="1"/>
                    <a:pt x="40" y="1"/>
                    <a:pt x="40" y="1"/>
                  </a:cubicBezTo>
                  <a:cubicBezTo>
                    <a:pt x="38" y="3"/>
                    <a:pt x="38" y="4"/>
                    <a:pt x="39" y="7"/>
                  </a:cubicBezTo>
                  <a:cubicBezTo>
                    <a:pt x="39" y="8"/>
                    <a:pt x="39" y="9"/>
                    <a:pt x="39" y="11"/>
                  </a:cubicBezTo>
                  <a:cubicBezTo>
                    <a:pt x="39" y="17"/>
                    <a:pt x="34" y="17"/>
                    <a:pt x="32" y="17"/>
                  </a:cubicBezTo>
                  <a:cubicBezTo>
                    <a:pt x="31" y="17"/>
                    <a:pt x="31" y="17"/>
                    <a:pt x="30" y="17"/>
                  </a:cubicBezTo>
                  <a:cubicBezTo>
                    <a:pt x="30" y="17"/>
                    <a:pt x="29" y="17"/>
                    <a:pt x="29" y="17"/>
                  </a:cubicBezTo>
                  <a:cubicBezTo>
                    <a:pt x="26" y="17"/>
                    <a:pt x="23" y="12"/>
                    <a:pt x="20" y="7"/>
                  </a:cubicBezTo>
                  <a:cubicBezTo>
                    <a:pt x="19" y="6"/>
                    <a:pt x="18" y="5"/>
                    <a:pt x="18" y="4"/>
                  </a:cubicBezTo>
                  <a:cubicBezTo>
                    <a:pt x="18" y="4"/>
                    <a:pt x="18" y="4"/>
                    <a:pt x="18" y="4"/>
                  </a:cubicBezTo>
                  <a:cubicBezTo>
                    <a:pt x="16" y="4"/>
                    <a:pt x="14" y="6"/>
                    <a:pt x="12" y="8"/>
                  </a:cubicBezTo>
                  <a:cubicBezTo>
                    <a:pt x="11" y="8"/>
                    <a:pt x="10" y="9"/>
                    <a:pt x="9" y="10"/>
                  </a:cubicBezTo>
                  <a:cubicBezTo>
                    <a:pt x="7" y="11"/>
                    <a:pt x="7" y="12"/>
                    <a:pt x="6" y="14"/>
                  </a:cubicBezTo>
                  <a:cubicBezTo>
                    <a:pt x="6" y="16"/>
                    <a:pt x="6" y="17"/>
                    <a:pt x="4" y="19"/>
                  </a:cubicBezTo>
                  <a:cubicBezTo>
                    <a:pt x="3" y="20"/>
                    <a:pt x="0" y="23"/>
                    <a:pt x="3" y="28"/>
                  </a:cubicBezTo>
                  <a:cubicBezTo>
                    <a:pt x="3" y="28"/>
                    <a:pt x="3" y="28"/>
                    <a:pt x="3" y="28"/>
                  </a:cubicBezTo>
                  <a:cubicBezTo>
                    <a:pt x="3" y="28"/>
                    <a:pt x="4" y="28"/>
                    <a:pt x="4" y="28"/>
                  </a:cubicBezTo>
                  <a:cubicBezTo>
                    <a:pt x="4" y="28"/>
                    <a:pt x="5" y="28"/>
                    <a:pt x="5" y="28"/>
                  </a:cubicBezTo>
                  <a:cubicBezTo>
                    <a:pt x="6" y="28"/>
                    <a:pt x="6" y="28"/>
                    <a:pt x="6" y="27"/>
                  </a:cubicBezTo>
                  <a:cubicBezTo>
                    <a:pt x="7" y="27"/>
                    <a:pt x="7" y="27"/>
                    <a:pt x="7" y="27"/>
                  </a:cubicBezTo>
                  <a:cubicBezTo>
                    <a:pt x="8" y="27"/>
                    <a:pt x="8" y="27"/>
                    <a:pt x="9" y="27"/>
                  </a:cubicBezTo>
                  <a:cubicBezTo>
                    <a:pt x="9" y="27"/>
                    <a:pt x="9" y="27"/>
                    <a:pt x="9" y="27"/>
                  </a:cubicBezTo>
                  <a:cubicBezTo>
                    <a:pt x="10" y="26"/>
                    <a:pt x="10" y="26"/>
                    <a:pt x="11" y="26"/>
                  </a:cubicBezTo>
                  <a:cubicBezTo>
                    <a:pt x="12" y="25"/>
                    <a:pt x="14" y="25"/>
                    <a:pt x="16" y="25"/>
                  </a:cubicBezTo>
                  <a:cubicBezTo>
                    <a:pt x="19" y="25"/>
                    <a:pt x="22" y="25"/>
                    <a:pt x="24" y="25"/>
                  </a:cubicBezTo>
                  <a:cubicBezTo>
                    <a:pt x="25" y="26"/>
                    <a:pt x="27" y="26"/>
                    <a:pt x="27" y="26"/>
                  </a:cubicBezTo>
                  <a:cubicBezTo>
                    <a:pt x="28" y="26"/>
                    <a:pt x="30" y="26"/>
                    <a:pt x="31" y="26"/>
                  </a:cubicBezTo>
                  <a:cubicBezTo>
                    <a:pt x="33" y="26"/>
                    <a:pt x="35" y="26"/>
                    <a:pt x="37" y="26"/>
                  </a:cubicBezTo>
                  <a:cubicBezTo>
                    <a:pt x="39" y="26"/>
                    <a:pt x="40" y="26"/>
                    <a:pt x="41" y="26"/>
                  </a:cubicBezTo>
                  <a:cubicBezTo>
                    <a:pt x="42" y="26"/>
                    <a:pt x="43" y="25"/>
                    <a:pt x="43" y="25"/>
                  </a:cubicBezTo>
                  <a:cubicBezTo>
                    <a:pt x="45" y="25"/>
                    <a:pt x="46" y="27"/>
                    <a:pt x="47" y="27"/>
                  </a:cubicBezTo>
                  <a:cubicBezTo>
                    <a:pt x="47" y="28"/>
                    <a:pt x="48" y="28"/>
                    <a:pt x="48" y="28"/>
                  </a:cubicBezTo>
                  <a:cubicBezTo>
                    <a:pt x="48" y="28"/>
                    <a:pt x="49" y="28"/>
                    <a:pt x="49" y="28"/>
                  </a:cubicBezTo>
                  <a:cubicBezTo>
                    <a:pt x="52" y="28"/>
                    <a:pt x="58" y="33"/>
                    <a:pt x="60" y="34"/>
                  </a:cubicBezTo>
                  <a:cubicBezTo>
                    <a:pt x="60" y="35"/>
                    <a:pt x="61" y="35"/>
                    <a:pt x="62" y="36"/>
                  </a:cubicBezTo>
                  <a:cubicBezTo>
                    <a:pt x="62" y="36"/>
                    <a:pt x="63" y="36"/>
                    <a:pt x="63" y="37"/>
                  </a:cubicBezTo>
                  <a:cubicBezTo>
                    <a:pt x="64" y="37"/>
                    <a:pt x="64" y="37"/>
                    <a:pt x="64" y="37"/>
                  </a:cubicBezTo>
                  <a:cubicBezTo>
                    <a:pt x="65" y="37"/>
                    <a:pt x="66" y="36"/>
                    <a:pt x="66" y="35"/>
                  </a:cubicBezTo>
                  <a:cubicBezTo>
                    <a:pt x="67" y="35"/>
                    <a:pt x="67" y="35"/>
                    <a:pt x="68" y="35"/>
                  </a:cubicBezTo>
                  <a:cubicBezTo>
                    <a:pt x="69" y="34"/>
                    <a:pt x="70" y="34"/>
                    <a:pt x="71" y="34"/>
                  </a:cubicBezTo>
                  <a:cubicBezTo>
                    <a:pt x="71" y="34"/>
                    <a:pt x="71" y="34"/>
                    <a:pt x="71" y="34"/>
                  </a:cubicBezTo>
                  <a:cubicBezTo>
                    <a:pt x="71" y="34"/>
                    <a:pt x="71" y="34"/>
                    <a:pt x="71" y="34"/>
                  </a:cubicBezTo>
                  <a:cubicBezTo>
                    <a:pt x="72" y="34"/>
                    <a:pt x="72" y="34"/>
                    <a:pt x="73" y="34"/>
                  </a:cubicBezTo>
                  <a:cubicBezTo>
                    <a:pt x="73" y="34"/>
                    <a:pt x="74" y="34"/>
                    <a:pt x="75" y="34"/>
                  </a:cubicBezTo>
                  <a:cubicBezTo>
                    <a:pt x="75" y="34"/>
                    <a:pt x="76" y="34"/>
                    <a:pt x="77" y="32"/>
                  </a:cubicBezTo>
                  <a:cubicBezTo>
                    <a:pt x="77" y="32"/>
                    <a:pt x="78" y="31"/>
                    <a:pt x="78" y="30"/>
                  </a:cubicBezTo>
                  <a:cubicBezTo>
                    <a:pt x="79" y="30"/>
                    <a:pt x="79" y="30"/>
                    <a:pt x="80" y="30"/>
                  </a:cubicBezTo>
                  <a:cubicBezTo>
                    <a:pt x="80" y="29"/>
                    <a:pt x="80" y="29"/>
                    <a:pt x="80" y="29"/>
                  </a:cubicBezTo>
                  <a:cubicBezTo>
                    <a:pt x="81" y="29"/>
                    <a:pt x="81" y="29"/>
                    <a:pt x="81" y="29"/>
                  </a:cubicBezTo>
                  <a:cubicBezTo>
                    <a:pt x="81" y="29"/>
                    <a:pt x="81" y="29"/>
                    <a:pt x="81" y="29"/>
                  </a:cubicBezTo>
                  <a:cubicBezTo>
                    <a:pt x="81" y="28"/>
                    <a:pt x="81" y="28"/>
                    <a:pt x="81" y="27"/>
                  </a:cubicBezTo>
                  <a:cubicBezTo>
                    <a:pt x="80" y="26"/>
                    <a:pt x="80" y="24"/>
                    <a:pt x="79" y="24"/>
                  </a:cubicBezTo>
                  <a:cubicBezTo>
                    <a:pt x="77" y="21"/>
                    <a:pt x="75" y="18"/>
                    <a:pt x="76" y="16"/>
                  </a:cubicBezTo>
                  <a:cubicBezTo>
                    <a:pt x="76" y="15"/>
                    <a:pt x="77" y="13"/>
                    <a:pt x="75" y="11"/>
                  </a:cubicBezTo>
                  <a:cubicBezTo>
                    <a:pt x="74" y="10"/>
                    <a:pt x="73" y="9"/>
                    <a:pt x="73" y="8"/>
                  </a:cubicBezTo>
                  <a:cubicBezTo>
                    <a:pt x="72" y="8"/>
                    <a:pt x="72" y="8"/>
                    <a:pt x="71" y="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 name="Freeform 235">
              <a:extLst>
                <a:ext uri="{FF2B5EF4-FFF2-40B4-BE49-F238E27FC236}">
                  <a16:creationId xmlns:a16="http://schemas.microsoft.com/office/drawing/2014/main" id="{B580B90C-3794-417B-BF56-3FB89FAFB8CB}"/>
                </a:ext>
              </a:extLst>
            </p:cNvPr>
            <p:cNvSpPr>
              <a:spLocks/>
            </p:cNvSpPr>
            <p:nvPr/>
          </p:nvSpPr>
          <p:spPr bwMode="auto">
            <a:xfrm>
              <a:off x="4584190" y="5878994"/>
              <a:ext cx="53843" cy="41976"/>
            </a:xfrm>
            <a:custGeom>
              <a:avLst/>
              <a:gdLst>
                <a:gd name="T0" fmla="*/ 54 w 104"/>
                <a:gd name="T1" fmla="*/ 0 h 73"/>
                <a:gd name="T2" fmla="*/ 53 w 104"/>
                <a:gd name="T3" fmla="*/ 1 h 73"/>
                <a:gd name="T4" fmla="*/ 48 w 104"/>
                <a:gd name="T5" fmla="*/ 5 h 73"/>
                <a:gd name="T6" fmla="*/ 44 w 104"/>
                <a:gd name="T7" fmla="*/ 5 h 73"/>
                <a:gd name="T8" fmla="*/ 39 w 104"/>
                <a:gd name="T9" fmla="*/ 8 h 73"/>
                <a:gd name="T10" fmla="*/ 38 w 104"/>
                <a:gd name="T11" fmla="*/ 11 h 73"/>
                <a:gd name="T12" fmla="*/ 38 w 104"/>
                <a:gd name="T13" fmla="*/ 15 h 73"/>
                <a:gd name="T14" fmla="*/ 36 w 104"/>
                <a:gd name="T15" fmla="*/ 17 h 73"/>
                <a:gd name="T16" fmla="*/ 32 w 104"/>
                <a:gd name="T17" fmla="*/ 19 h 73"/>
                <a:gd name="T18" fmla="*/ 27 w 104"/>
                <a:gd name="T19" fmla="*/ 25 h 73"/>
                <a:gd name="T20" fmla="*/ 18 w 104"/>
                <a:gd name="T21" fmla="*/ 32 h 73"/>
                <a:gd name="T22" fmla="*/ 11 w 104"/>
                <a:gd name="T23" fmla="*/ 35 h 73"/>
                <a:gd name="T24" fmla="*/ 11 w 104"/>
                <a:gd name="T25" fmla="*/ 35 h 73"/>
                <a:gd name="T26" fmla="*/ 10 w 104"/>
                <a:gd name="T27" fmla="*/ 35 h 73"/>
                <a:gd name="T28" fmla="*/ 10 w 104"/>
                <a:gd name="T29" fmla="*/ 35 h 73"/>
                <a:gd name="T30" fmla="*/ 9 w 104"/>
                <a:gd name="T31" fmla="*/ 35 h 73"/>
                <a:gd name="T32" fmla="*/ 8 w 104"/>
                <a:gd name="T33" fmla="*/ 35 h 73"/>
                <a:gd name="T34" fmla="*/ 6 w 104"/>
                <a:gd name="T35" fmla="*/ 35 h 73"/>
                <a:gd name="T36" fmla="*/ 5 w 104"/>
                <a:gd name="T37" fmla="*/ 35 h 73"/>
                <a:gd name="T38" fmla="*/ 4 w 104"/>
                <a:gd name="T39" fmla="*/ 35 h 73"/>
                <a:gd name="T40" fmla="*/ 6 w 104"/>
                <a:gd name="T41" fmla="*/ 42 h 73"/>
                <a:gd name="T42" fmla="*/ 6 w 104"/>
                <a:gd name="T43" fmla="*/ 54 h 73"/>
                <a:gd name="T44" fmla="*/ 1 w 104"/>
                <a:gd name="T45" fmla="*/ 60 h 73"/>
                <a:gd name="T46" fmla="*/ 4 w 104"/>
                <a:gd name="T47" fmla="*/ 66 h 73"/>
                <a:gd name="T48" fmla="*/ 3 w 104"/>
                <a:gd name="T49" fmla="*/ 67 h 73"/>
                <a:gd name="T50" fmla="*/ 4 w 104"/>
                <a:gd name="T51" fmla="*/ 70 h 73"/>
                <a:gd name="T52" fmla="*/ 5 w 104"/>
                <a:gd name="T53" fmla="*/ 70 h 73"/>
                <a:gd name="T54" fmla="*/ 6 w 104"/>
                <a:gd name="T55" fmla="*/ 69 h 73"/>
                <a:gd name="T56" fmla="*/ 8 w 104"/>
                <a:gd name="T57" fmla="*/ 68 h 73"/>
                <a:gd name="T58" fmla="*/ 16 w 104"/>
                <a:gd name="T59" fmla="*/ 64 h 73"/>
                <a:gd name="T60" fmla="*/ 39 w 104"/>
                <a:gd name="T61" fmla="*/ 67 h 73"/>
                <a:gd name="T62" fmla="*/ 42 w 104"/>
                <a:gd name="T63" fmla="*/ 67 h 73"/>
                <a:gd name="T64" fmla="*/ 52 w 104"/>
                <a:gd name="T65" fmla="*/ 70 h 73"/>
                <a:gd name="T66" fmla="*/ 54 w 104"/>
                <a:gd name="T67" fmla="*/ 68 h 73"/>
                <a:gd name="T68" fmla="*/ 60 w 104"/>
                <a:gd name="T69" fmla="*/ 70 h 73"/>
                <a:gd name="T70" fmla="*/ 66 w 104"/>
                <a:gd name="T71" fmla="*/ 71 h 73"/>
                <a:gd name="T72" fmla="*/ 72 w 104"/>
                <a:gd name="T73" fmla="*/ 71 h 73"/>
                <a:gd name="T74" fmla="*/ 79 w 104"/>
                <a:gd name="T75" fmla="*/ 70 h 73"/>
                <a:gd name="T76" fmla="*/ 87 w 104"/>
                <a:gd name="T77" fmla="*/ 62 h 73"/>
                <a:gd name="T78" fmla="*/ 87 w 104"/>
                <a:gd name="T79" fmla="*/ 62 h 73"/>
                <a:gd name="T80" fmla="*/ 88 w 104"/>
                <a:gd name="T81" fmla="*/ 61 h 73"/>
                <a:gd name="T82" fmla="*/ 88 w 104"/>
                <a:gd name="T83" fmla="*/ 61 h 73"/>
                <a:gd name="T84" fmla="*/ 89 w 104"/>
                <a:gd name="T85" fmla="*/ 61 h 73"/>
                <a:gd name="T86" fmla="*/ 90 w 104"/>
                <a:gd name="T87" fmla="*/ 61 h 73"/>
                <a:gd name="T88" fmla="*/ 91 w 104"/>
                <a:gd name="T89" fmla="*/ 61 h 73"/>
                <a:gd name="T90" fmla="*/ 93 w 104"/>
                <a:gd name="T91" fmla="*/ 61 h 73"/>
                <a:gd name="T92" fmla="*/ 93 w 104"/>
                <a:gd name="T93" fmla="*/ 60 h 73"/>
                <a:gd name="T94" fmla="*/ 92 w 104"/>
                <a:gd name="T95" fmla="*/ 59 h 73"/>
                <a:gd name="T96" fmla="*/ 90 w 104"/>
                <a:gd name="T97" fmla="*/ 52 h 73"/>
                <a:gd name="T98" fmla="*/ 92 w 104"/>
                <a:gd name="T99" fmla="*/ 44 h 73"/>
                <a:gd name="T100" fmla="*/ 98 w 104"/>
                <a:gd name="T101" fmla="*/ 46 h 73"/>
                <a:gd name="T102" fmla="*/ 98 w 104"/>
                <a:gd name="T103" fmla="*/ 37 h 73"/>
                <a:gd name="T104" fmla="*/ 91 w 104"/>
                <a:gd name="T105" fmla="*/ 31 h 73"/>
                <a:gd name="T106" fmla="*/ 86 w 104"/>
                <a:gd name="T107" fmla="*/ 24 h 73"/>
                <a:gd name="T108" fmla="*/ 84 w 104"/>
                <a:gd name="T109" fmla="*/ 15 h 73"/>
                <a:gd name="T110" fmla="*/ 84 w 104"/>
                <a:gd name="T111" fmla="*/ 12 h 73"/>
                <a:gd name="T112" fmla="*/ 84 w 104"/>
                <a:gd name="T113" fmla="*/ 11 h 73"/>
                <a:gd name="T114" fmla="*/ 83 w 104"/>
                <a:gd name="T115" fmla="*/ 8 h 73"/>
                <a:gd name="T116" fmla="*/ 74 w 104"/>
                <a:gd name="T117" fmla="*/ 5 h 73"/>
                <a:gd name="T118" fmla="*/ 70 w 104"/>
                <a:gd name="T119" fmla="*/ 6 h 73"/>
                <a:gd name="T120" fmla="*/ 62 w 104"/>
                <a:gd name="T121" fmla="*/ 2 h 73"/>
                <a:gd name="T122" fmla="*/ 55 w 104"/>
                <a:gd name="T1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73">
                  <a:moveTo>
                    <a:pt x="55" y="0"/>
                  </a:moveTo>
                  <a:cubicBezTo>
                    <a:pt x="55" y="0"/>
                    <a:pt x="54" y="0"/>
                    <a:pt x="54" y="0"/>
                  </a:cubicBezTo>
                  <a:cubicBezTo>
                    <a:pt x="54" y="0"/>
                    <a:pt x="54" y="0"/>
                    <a:pt x="54" y="0"/>
                  </a:cubicBezTo>
                  <a:cubicBezTo>
                    <a:pt x="53" y="1"/>
                    <a:pt x="53" y="1"/>
                    <a:pt x="53" y="1"/>
                  </a:cubicBezTo>
                  <a:cubicBezTo>
                    <a:pt x="52" y="1"/>
                    <a:pt x="52" y="2"/>
                    <a:pt x="51" y="3"/>
                  </a:cubicBezTo>
                  <a:cubicBezTo>
                    <a:pt x="51" y="4"/>
                    <a:pt x="50" y="5"/>
                    <a:pt x="48" y="5"/>
                  </a:cubicBezTo>
                  <a:cubicBezTo>
                    <a:pt x="47" y="5"/>
                    <a:pt x="46" y="5"/>
                    <a:pt x="46" y="5"/>
                  </a:cubicBezTo>
                  <a:cubicBezTo>
                    <a:pt x="45" y="5"/>
                    <a:pt x="45" y="5"/>
                    <a:pt x="44" y="5"/>
                  </a:cubicBezTo>
                  <a:cubicBezTo>
                    <a:pt x="43" y="5"/>
                    <a:pt x="41" y="5"/>
                    <a:pt x="41" y="6"/>
                  </a:cubicBezTo>
                  <a:cubicBezTo>
                    <a:pt x="40" y="7"/>
                    <a:pt x="39" y="7"/>
                    <a:pt x="39" y="8"/>
                  </a:cubicBezTo>
                  <a:cubicBezTo>
                    <a:pt x="39" y="8"/>
                    <a:pt x="39" y="8"/>
                    <a:pt x="39" y="8"/>
                  </a:cubicBezTo>
                  <a:cubicBezTo>
                    <a:pt x="38" y="9"/>
                    <a:pt x="38" y="10"/>
                    <a:pt x="38" y="11"/>
                  </a:cubicBezTo>
                  <a:cubicBezTo>
                    <a:pt x="38" y="12"/>
                    <a:pt x="38" y="13"/>
                    <a:pt x="38" y="13"/>
                  </a:cubicBezTo>
                  <a:cubicBezTo>
                    <a:pt x="38" y="14"/>
                    <a:pt x="38" y="14"/>
                    <a:pt x="38" y="15"/>
                  </a:cubicBezTo>
                  <a:cubicBezTo>
                    <a:pt x="38" y="15"/>
                    <a:pt x="38" y="15"/>
                    <a:pt x="37" y="16"/>
                  </a:cubicBezTo>
                  <a:cubicBezTo>
                    <a:pt x="37" y="16"/>
                    <a:pt x="37" y="17"/>
                    <a:pt x="36" y="17"/>
                  </a:cubicBezTo>
                  <a:cubicBezTo>
                    <a:pt x="35" y="17"/>
                    <a:pt x="35" y="17"/>
                    <a:pt x="35" y="17"/>
                  </a:cubicBezTo>
                  <a:cubicBezTo>
                    <a:pt x="34" y="18"/>
                    <a:pt x="34" y="19"/>
                    <a:pt x="32" y="19"/>
                  </a:cubicBezTo>
                  <a:cubicBezTo>
                    <a:pt x="30" y="20"/>
                    <a:pt x="27" y="23"/>
                    <a:pt x="27" y="24"/>
                  </a:cubicBezTo>
                  <a:cubicBezTo>
                    <a:pt x="27" y="24"/>
                    <a:pt x="27" y="25"/>
                    <a:pt x="27" y="25"/>
                  </a:cubicBezTo>
                  <a:cubicBezTo>
                    <a:pt x="27" y="28"/>
                    <a:pt x="26" y="30"/>
                    <a:pt x="25" y="30"/>
                  </a:cubicBezTo>
                  <a:cubicBezTo>
                    <a:pt x="23" y="30"/>
                    <a:pt x="19" y="31"/>
                    <a:pt x="18" y="32"/>
                  </a:cubicBezTo>
                  <a:cubicBezTo>
                    <a:pt x="17" y="34"/>
                    <a:pt x="15" y="35"/>
                    <a:pt x="13" y="35"/>
                  </a:cubicBezTo>
                  <a:cubicBezTo>
                    <a:pt x="12" y="35"/>
                    <a:pt x="12" y="35"/>
                    <a:pt x="11" y="35"/>
                  </a:cubicBezTo>
                  <a:cubicBezTo>
                    <a:pt x="11" y="35"/>
                    <a:pt x="11" y="35"/>
                    <a:pt x="11" y="35"/>
                  </a:cubicBezTo>
                  <a:cubicBezTo>
                    <a:pt x="11" y="35"/>
                    <a:pt x="11" y="35"/>
                    <a:pt x="11" y="35"/>
                  </a:cubicBezTo>
                  <a:cubicBezTo>
                    <a:pt x="11" y="35"/>
                    <a:pt x="11" y="35"/>
                    <a:pt x="11" y="35"/>
                  </a:cubicBezTo>
                  <a:cubicBezTo>
                    <a:pt x="11" y="35"/>
                    <a:pt x="10" y="35"/>
                    <a:pt x="10" y="35"/>
                  </a:cubicBezTo>
                  <a:cubicBezTo>
                    <a:pt x="10" y="35"/>
                    <a:pt x="10" y="35"/>
                    <a:pt x="10" y="35"/>
                  </a:cubicBezTo>
                  <a:cubicBezTo>
                    <a:pt x="10" y="35"/>
                    <a:pt x="10" y="35"/>
                    <a:pt x="10" y="35"/>
                  </a:cubicBezTo>
                  <a:cubicBezTo>
                    <a:pt x="10" y="35"/>
                    <a:pt x="9" y="35"/>
                    <a:pt x="9" y="35"/>
                  </a:cubicBezTo>
                  <a:cubicBezTo>
                    <a:pt x="9" y="35"/>
                    <a:pt x="9" y="35"/>
                    <a:pt x="9" y="35"/>
                  </a:cubicBezTo>
                  <a:cubicBezTo>
                    <a:pt x="9" y="35"/>
                    <a:pt x="9" y="35"/>
                    <a:pt x="8" y="35"/>
                  </a:cubicBezTo>
                  <a:cubicBezTo>
                    <a:pt x="8" y="35"/>
                    <a:pt x="8" y="35"/>
                    <a:pt x="8" y="35"/>
                  </a:cubicBezTo>
                  <a:cubicBezTo>
                    <a:pt x="8" y="35"/>
                    <a:pt x="7" y="35"/>
                    <a:pt x="7" y="35"/>
                  </a:cubicBezTo>
                  <a:cubicBezTo>
                    <a:pt x="7" y="35"/>
                    <a:pt x="7" y="35"/>
                    <a:pt x="6" y="35"/>
                  </a:cubicBezTo>
                  <a:cubicBezTo>
                    <a:pt x="6" y="35"/>
                    <a:pt x="6" y="35"/>
                    <a:pt x="6" y="35"/>
                  </a:cubicBezTo>
                  <a:cubicBezTo>
                    <a:pt x="5" y="35"/>
                    <a:pt x="5" y="35"/>
                    <a:pt x="5" y="35"/>
                  </a:cubicBezTo>
                  <a:cubicBezTo>
                    <a:pt x="5" y="35"/>
                    <a:pt x="4" y="35"/>
                    <a:pt x="4" y="35"/>
                  </a:cubicBezTo>
                  <a:cubicBezTo>
                    <a:pt x="4" y="35"/>
                    <a:pt x="4" y="35"/>
                    <a:pt x="4" y="35"/>
                  </a:cubicBezTo>
                  <a:cubicBezTo>
                    <a:pt x="3" y="38"/>
                    <a:pt x="4" y="40"/>
                    <a:pt x="5" y="42"/>
                  </a:cubicBezTo>
                  <a:cubicBezTo>
                    <a:pt x="5" y="42"/>
                    <a:pt x="5" y="42"/>
                    <a:pt x="6" y="42"/>
                  </a:cubicBezTo>
                  <a:cubicBezTo>
                    <a:pt x="7" y="44"/>
                    <a:pt x="8" y="48"/>
                    <a:pt x="8" y="51"/>
                  </a:cubicBezTo>
                  <a:cubicBezTo>
                    <a:pt x="7" y="53"/>
                    <a:pt x="7" y="53"/>
                    <a:pt x="6" y="54"/>
                  </a:cubicBezTo>
                  <a:cubicBezTo>
                    <a:pt x="3" y="55"/>
                    <a:pt x="0" y="58"/>
                    <a:pt x="0" y="59"/>
                  </a:cubicBezTo>
                  <a:cubicBezTo>
                    <a:pt x="0" y="59"/>
                    <a:pt x="1" y="60"/>
                    <a:pt x="1" y="60"/>
                  </a:cubicBezTo>
                  <a:cubicBezTo>
                    <a:pt x="3" y="61"/>
                    <a:pt x="4" y="63"/>
                    <a:pt x="4" y="65"/>
                  </a:cubicBezTo>
                  <a:cubicBezTo>
                    <a:pt x="4" y="65"/>
                    <a:pt x="4" y="65"/>
                    <a:pt x="4" y="66"/>
                  </a:cubicBezTo>
                  <a:cubicBezTo>
                    <a:pt x="3" y="66"/>
                    <a:pt x="3" y="66"/>
                    <a:pt x="3" y="67"/>
                  </a:cubicBezTo>
                  <a:cubicBezTo>
                    <a:pt x="3" y="67"/>
                    <a:pt x="3" y="67"/>
                    <a:pt x="3" y="67"/>
                  </a:cubicBezTo>
                  <a:cubicBezTo>
                    <a:pt x="3" y="68"/>
                    <a:pt x="3" y="69"/>
                    <a:pt x="3" y="70"/>
                  </a:cubicBezTo>
                  <a:cubicBezTo>
                    <a:pt x="4" y="70"/>
                    <a:pt x="4" y="70"/>
                    <a:pt x="4" y="70"/>
                  </a:cubicBezTo>
                  <a:cubicBezTo>
                    <a:pt x="4" y="70"/>
                    <a:pt x="4" y="70"/>
                    <a:pt x="5" y="70"/>
                  </a:cubicBezTo>
                  <a:cubicBezTo>
                    <a:pt x="5" y="70"/>
                    <a:pt x="5" y="70"/>
                    <a:pt x="5" y="70"/>
                  </a:cubicBezTo>
                  <a:cubicBezTo>
                    <a:pt x="6" y="70"/>
                    <a:pt x="6" y="70"/>
                    <a:pt x="6" y="70"/>
                  </a:cubicBezTo>
                  <a:cubicBezTo>
                    <a:pt x="6" y="70"/>
                    <a:pt x="6" y="69"/>
                    <a:pt x="6" y="69"/>
                  </a:cubicBezTo>
                  <a:cubicBezTo>
                    <a:pt x="7" y="69"/>
                    <a:pt x="7" y="69"/>
                    <a:pt x="7" y="69"/>
                  </a:cubicBezTo>
                  <a:cubicBezTo>
                    <a:pt x="7" y="69"/>
                    <a:pt x="8" y="69"/>
                    <a:pt x="8" y="68"/>
                  </a:cubicBezTo>
                  <a:cubicBezTo>
                    <a:pt x="8" y="68"/>
                    <a:pt x="9" y="68"/>
                    <a:pt x="9" y="67"/>
                  </a:cubicBezTo>
                  <a:cubicBezTo>
                    <a:pt x="10" y="66"/>
                    <a:pt x="12" y="64"/>
                    <a:pt x="16" y="64"/>
                  </a:cubicBezTo>
                  <a:cubicBezTo>
                    <a:pt x="28" y="64"/>
                    <a:pt x="34" y="65"/>
                    <a:pt x="36" y="67"/>
                  </a:cubicBezTo>
                  <a:cubicBezTo>
                    <a:pt x="37" y="67"/>
                    <a:pt x="38" y="67"/>
                    <a:pt x="39" y="67"/>
                  </a:cubicBezTo>
                  <a:cubicBezTo>
                    <a:pt x="40" y="67"/>
                    <a:pt x="40" y="67"/>
                    <a:pt x="41" y="67"/>
                  </a:cubicBezTo>
                  <a:cubicBezTo>
                    <a:pt x="41" y="67"/>
                    <a:pt x="42" y="67"/>
                    <a:pt x="42" y="67"/>
                  </a:cubicBezTo>
                  <a:cubicBezTo>
                    <a:pt x="43" y="67"/>
                    <a:pt x="45" y="67"/>
                    <a:pt x="46" y="68"/>
                  </a:cubicBezTo>
                  <a:cubicBezTo>
                    <a:pt x="48" y="69"/>
                    <a:pt x="51" y="70"/>
                    <a:pt x="52" y="70"/>
                  </a:cubicBezTo>
                  <a:cubicBezTo>
                    <a:pt x="52" y="70"/>
                    <a:pt x="52" y="70"/>
                    <a:pt x="52" y="70"/>
                  </a:cubicBezTo>
                  <a:cubicBezTo>
                    <a:pt x="52" y="69"/>
                    <a:pt x="53" y="68"/>
                    <a:pt x="54" y="68"/>
                  </a:cubicBezTo>
                  <a:cubicBezTo>
                    <a:pt x="54" y="68"/>
                    <a:pt x="55" y="69"/>
                    <a:pt x="56" y="69"/>
                  </a:cubicBezTo>
                  <a:cubicBezTo>
                    <a:pt x="57" y="70"/>
                    <a:pt x="59" y="70"/>
                    <a:pt x="60" y="70"/>
                  </a:cubicBezTo>
                  <a:cubicBezTo>
                    <a:pt x="61" y="69"/>
                    <a:pt x="61" y="69"/>
                    <a:pt x="62" y="69"/>
                  </a:cubicBezTo>
                  <a:cubicBezTo>
                    <a:pt x="63" y="69"/>
                    <a:pt x="65" y="70"/>
                    <a:pt x="66" y="71"/>
                  </a:cubicBezTo>
                  <a:cubicBezTo>
                    <a:pt x="66" y="71"/>
                    <a:pt x="67" y="72"/>
                    <a:pt x="67" y="72"/>
                  </a:cubicBezTo>
                  <a:cubicBezTo>
                    <a:pt x="69" y="71"/>
                    <a:pt x="71" y="71"/>
                    <a:pt x="72" y="71"/>
                  </a:cubicBezTo>
                  <a:cubicBezTo>
                    <a:pt x="74" y="71"/>
                    <a:pt x="77" y="71"/>
                    <a:pt x="79" y="73"/>
                  </a:cubicBezTo>
                  <a:cubicBezTo>
                    <a:pt x="79" y="72"/>
                    <a:pt x="79" y="71"/>
                    <a:pt x="79" y="70"/>
                  </a:cubicBezTo>
                  <a:cubicBezTo>
                    <a:pt x="79" y="68"/>
                    <a:pt x="84" y="63"/>
                    <a:pt x="86" y="62"/>
                  </a:cubicBezTo>
                  <a:cubicBezTo>
                    <a:pt x="87" y="62"/>
                    <a:pt x="87" y="62"/>
                    <a:pt x="87" y="62"/>
                  </a:cubicBezTo>
                  <a:cubicBezTo>
                    <a:pt x="87" y="62"/>
                    <a:pt x="87" y="62"/>
                    <a:pt x="87" y="62"/>
                  </a:cubicBezTo>
                  <a:cubicBezTo>
                    <a:pt x="87" y="62"/>
                    <a:pt x="87" y="62"/>
                    <a:pt x="87" y="62"/>
                  </a:cubicBezTo>
                  <a:cubicBezTo>
                    <a:pt x="87" y="62"/>
                    <a:pt x="87" y="62"/>
                    <a:pt x="87" y="61"/>
                  </a:cubicBezTo>
                  <a:cubicBezTo>
                    <a:pt x="87" y="61"/>
                    <a:pt x="87" y="61"/>
                    <a:pt x="88" y="61"/>
                  </a:cubicBezTo>
                  <a:cubicBezTo>
                    <a:pt x="88" y="61"/>
                    <a:pt x="88" y="61"/>
                    <a:pt x="88" y="61"/>
                  </a:cubicBezTo>
                  <a:cubicBezTo>
                    <a:pt x="88" y="61"/>
                    <a:pt x="88" y="61"/>
                    <a:pt x="88" y="61"/>
                  </a:cubicBezTo>
                  <a:cubicBezTo>
                    <a:pt x="88" y="61"/>
                    <a:pt x="88" y="61"/>
                    <a:pt x="89" y="61"/>
                  </a:cubicBezTo>
                  <a:cubicBezTo>
                    <a:pt x="89" y="61"/>
                    <a:pt x="89" y="61"/>
                    <a:pt x="89" y="61"/>
                  </a:cubicBezTo>
                  <a:cubicBezTo>
                    <a:pt x="89" y="61"/>
                    <a:pt x="89" y="61"/>
                    <a:pt x="90" y="61"/>
                  </a:cubicBezTo>
                  <a:cubicBezTo>
                    <a:pt x="90" y="61"/>
                    <a:pt x="90" y="61"/>
                    <a:pt x="90" y="61"/>
                  </a:cubicBezTo>
                  <a:cubicBezTo>
                    <a:pt x="90" y="61"/>
                    <a:pt x="90" y="61"/>
                    <a:pt x="91" y="61"/>
                  </a:cubicBezTo>
                  <a:cubicBezTo>
                    <a:pt x="91" y="61"/>
                    <a:pt x="91" y="61"/>
                    <a:pt x="91" y="61"/>
                  </a:cubicBezTo>
                  <a:cubicBezTo>
                    <a:pt x="91" y="61"/>
                    <a:pt x="92" y="61"/>
                    <a:pt x="92" y="61"/>
                  </a:cubicBezTo>
                  <a:cubicBezTo>
                    <a:pt x="92" y="61"/>
                    <a:pt x="92" y="61"/>
                    <a:pt x="93" y="61"/>
                  </a:cubicBezTo>
                  <a:cubicBezTo>
                    <a:pt x="93" y="61"/>
                    <a:pt x="93" y="61"/>
                    <a:pt x="93" y="61"/>
                  </a:cubicBezTo>
                  <a:cubicBezTo>
                    <a:pt x="93" y="60"/>
                    <a:pt x="93" y="60"/>
                    <a:pt x="93" y="60"/>
                  </a:cubicBezTo>
                  <a:cubicBezTo>
                    <a:pt x="93" y="60"/>
                    <a:pt x="92" y="60"/>
                    <a:pt x="92" y="59"/>
                  </a:cubicBezTo>
                  <a:cubicBezTo>
                    <a:pt x="92" y="59"/>
                    <a:pt x="92" y="59"/>
                    <a:pt x="92" y="59"/>
                  </a:cubicBezTo>
                  <a:cubicBezTo>
                    <a:pt x="92" y="58"/>
                    <a:pt x="92" y="57"/>
                    <a:pt x="92" y="57"/>
                  </a:cubicBezTo>
                  <a:cubicBezTo>
                    <a:pt x="91" y="55"/>
                    <a:pt x="91" y="53"/>
                    <a:pt x="90" y="52"/>
                  </a:cubicBezTo>
                  <a:cubicBezTo>
                    <a:pt x="89" y="49"/>
                    <a:pt x="89" y="47"/>
                    <a:pt x="90" y="45"/>
                  </a:cubicBezTo>
                  <a:cubicBezTo>
                    <a:pt x="90" y="45"/>
                    <a:pt x="91" y="44"/>
                    <a:pt x="92" y="44"/>
                  </a:cubicBezTo>
                  <a:cubicBezTo>
                    <a:pt x="93" y="44"/>
                    <a:pt x="94" y="45"/>
                    <a:pt x="95" y="45"/>
                  </a:cubicBezTo>
                  <a:cubicBezTo>
                    <a:pt x="96" y="46"/>
                    <a:pt x="98" y="46"/>
                    <a:pt x="98" y="46"/>
                  </a:cubicBezTo>
                  <a:cubicBezTo>
                    <a:pt x="103" y="44"/>
                    <a:pt x="104" y="42"/>
                    <a:pt x="104" y="42"/>
                  </a:cubicBezTo>
                  <a:cubicBezTo>
                    <a:pt x="103" y="40"/>
                    <a:pt x="100" y="38"/>
                    <a:pt x="98" y="37"/>
                  </a:cubicBezTo>
                  <a:cubicBezTo>
                    <a:pt x="97" y="37"/>
                    <a:pt x="96" y="36"/>
                    <a:pt x="95" y="34"/>
                  </a:cubicBezTo>
                  <a:cubicBezTo>
                    <a:pt x="94" y="33"/>
                    <a:pt x="93" y="31"/>
                    <a:pt x="91" y="31"/>
                  </a:cubicBezTo>
                  <a:cubicBezTo>
                    <a:pt x="89" y="30"/>
                    <a:pt x="89" y="28"/>
                    <a:pt x="88" y="27"/>
                  </a:cubicBezTo>
                  <a:cubicBezTo>
                    <a:pt x="87" y="25"/>
                    <a:pt x="87" y="24"/>
                    <a:pt x="86" y="24"/>
                  </a:cubicBezTo>
                  <a:cubicBezTo>
                    <a:pt x="84" y="22"/>
                    <a:pt x="84" y="20"/>
                    <a:pt x="84" y="17"/>
                  </a:cubicBezTo>
                  <a:cubicBezTo>
                    <a:pt x="84" y="17"/>
                    <a:pt x="84" y="16"/>
                    <a:pt x="84" y="15"/>
                  </a:cubicBezTo>
                  <a:cubicBezTo>
                    <a:pt x="84" y="14"/>
                    <a:pt x="84" y="13"/>
                    <a:pt x="84" y="12"/>
                  </a:cubicBezTo>
                  <a:cubicBezTo>
                    <a:pt x="84" y="12"/>
                    <a:pt x="84" y="12"/>
                    <a:pt x="84" y="12"/>
                  </a:cubicBezTo>
                  <a:cubicBezTo>
                    <a:pt x="84" y="12"/>
                    <a:pt x="84" y="12"/>
                    <a:pt x="84" y="12"/>
                  </a:cubicBezTo>
                  <a:cubicBezTo>
                    <a:pt x="84" y="12"/>
                    <a:pt x="84" y="11"/>
                    <a:pt x="84" y="11"/>
                  </a:cubicBezTo>
                  <a:cubicBezTo>
                    <a:pt x="84" y="10"/>
                    <a:pt x="84" y="8"/>
                    <a:pt x="84" y="8"/>
                  </a:cubicBezTo>
                  <a:cubicBezTo>
                    <a:pt x="83" y="8"/>
                    <a:pt x="83" y="8"/>
                    <a:pt x="83" y="8"/>
                  </a:cubicBezTo>
                  <a:cubicBezTo>
                    <a:pt x="82" y="7"/>
                    <a:pt x="78" y="5"/>
                    <a:pt x="75" y="5"/>
                  </a:cubicBezTo>
                  <a:cubicBezTo>
                    <a:pt x="75" y="5"/>
                    <a:pt x="74" y="5"/>
                    <a:pt x="74" y="5"/>
                  </a:cubicBezTo>
                  <a:cubicBezTo>
                    <a:pt x="74" y="5"/>
                    <a:pt x="74" y="5"/>
                    <a:pt x="74" y="5"/>
                  </a:cubicBezTo>
                  <a:cubicBezTo>
                    <a:pt x="72" y="6"/>
                    <a:pt x="71" y="6"/>
                    <a:pt x="70" y="6"/>
                  </a:cubicBezTo>
                  <a:cubicBezTo>
                    <a:pt x="69" y="6"/>
                    <a:pt x="68" y="6"/>
                    <a:pt x="67" y="5"/>
                  </a:cubicBezTo>
                  <a:cubicBezTo>
                    <a:pt x="66" y="2"/>
                    <a:pt x="64" y="2"/>
                    <a:pt x="62" y="2"/>
                  </a:cubicBezTo>
                  <a:cubicBezTo>
                    <a:pt x="62" y="2"/>
                    <a:pt x="61" y="3"/>
                    <a:pt x="60" y="3"/>
                  </a:cubicBezTo>
                  <a:cubicBezTo>
                    <a:pt x="58" y="3"/>
                    <a:pt x="57" y="1"/>
                    <a:pt x="55" y="0"/>
                  </a:cubicBezTo>
                  <a:cubicBezTo>
                    <a:pt x="55" y="0"/>
                    <a:pt x="55" y="0"/>
                    <a:pt x="5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 name="Freeform 236">
              <a:extLst>
                <a:ext uri="{FF2B5EF4-FFF2-40B4-BE49-F238E27FC236}">
                  <a16:creationId xmlns:a16="http://schemas.microsoft.com/office/drawing/2014/main" id="{7393ECCA-1D20-4E7A-8573-1F35034EE4E8}"/>
                </a:ext>
              </a:extLst>
            </p:cNvPr>
            <p:cNvSpPr>
              <a:spLocks/>
            </p:cNvSpPr>
            <p:nvPr/>
          </p:nvSpPr>
          <p:spPr bwMode="auto">
            <a:xfrm>
              <a:off x="4584655" y="5846113"/>
              <a:ext cx="26457" cy="18364"/>
            </a:xfrm>
            <a:custGeom>
              <a:avLst/>
              <a:gdLst>
                <a:gd name="T0" fmla="*/ 46 w 51"/>
                <a:gd name="T1" fmla="*/ 11 h 32"/>
                <a:gd name="T2" fmla="*/ 48 w 51"/>
                <a:gd name="T3" fmla="*/ 8 h 32"/>
                <a:gd name="T4" fmla="*/ 50 w 51"/>
                <a:gd name="T5" fmla="*/ 5 h 32"/>
                <a:gd name="T6" fmla="*/ 51 w 51"/>
                <a:gd name="T7" fmla="*/ 4 h 32"/>
                <a:gd name="T8" fmla="*/ 51 w 51"/>
                <a:gd name="T9" fmla="*/ 4 h 32"/>
                <a:gd name="T10" fmla="*/ 51 w 51"/>
                <a:gd name="T11" fmla="*/ 4 h 32"/>
                <a:gd name="T12" fmla="*/ 51 w 51"/>
                <a:gd name="T13" fmla="*/ 3 h 32"/>
                <a:gd name="T14" fmla="*/ 51 w 51"/>
                <a:gd name="T15" fmla="*/ 3 h 32"/>
                <a:gd name="T16" fmla="*/ 51 w 51"/>
                <a:gd name="T17" fmla="*/ 2 h 32"/>
                <a:gd name="T18" fmla="*/ 51 w 51"/>
                <a:gd name="T19" fmla="*/ 2 h 32"/>
                <a:gd name="T20" fmla="*/ 49 w 51"/>
                <a:gd name="T21" fmla="*/ 3 h 32"/>
                <a:gd name="T22" fmla="*/ 39 w 51"/>
                <a:gd name="T23" fmla="*/ 2 h 32"/>
                <a:gd name="T24" fmla="*/ 28 w 51"/>
                <a:gd name="T25" fmla="*/ 1 h 32"/>
                <a:gd name="T26" fmla="*/ 21 w 51"/>
                <a:gd name="T27" fmla="*/ 2 h 32"/>
                <a:gd name="T28" fmla="*/ 7 w 51"/>
                <a:gd name="T29" fmla="*/ 5 h 32"/>
                <a:gd name="T30" fmla="*/ 3 w 51"/>
                <a:gd name="T31" fmla="*/ 7 h 32"/>
                <a:gd name="T32" fmla="*/ 0 w 51"/>
                <a:gd name="T33" fmla="*/ 9 h 32"/>
                <a:gd name="T34" fmla="*/ 1 w 51"/>
                <a:gd name="T35" fmla="*/ 10 h 32"/>
                <a:gd name="T36" fmla="*/ 2 w 51"/>
                <a:gd name="T37" fmla="*/ 14 h 32"/>
                <a:gd name="T38" fmla="*/ 3 w 51"/>
                <a:gd name="T39" fmla="*/ 17 h 32"/>
                <a:gd name="T40" fmla="*/ 9 w 51"/>
                <a:gd name="T41" fmla="*/ 20 h 32"/>
                <a:gd name="T42" fmla="*/ 14 w 51"/>
                <a:gd name="T43" fmla="*/ 22 h 32"/>
                <a:gd name="T44" fmla="*/ 13 w 51"/>
                <a:gd name="T45" fmla="*/ 25 h 32"/>
                <a:gd name="T46" fmla="*/ 14 w 51"/>
                <a:gd name="T47" fmla="*/ 25 h 32"/>
                <a:gd name="T48" fmla="*/ 14 w 51"/>
                <a:gd name="T49" fmla="*/ 25 h 32"/>
                <a:gd name="T50" fmla="*/ 16 w 51"/>
                <a:gd name="T51" fmla="*/ 25 h 32"/>
                <a:gd name="T52" fmla="*/ 17 w 51"/>
                <a:gd name="T53" fmla="*/ 25 h 32"/>
                <a:gd name="T54" fmla="*/ 18 w 51"/>
                <a:gd name="T55" fmla="*/ 25 h 32"/>
                <a:gd name="T56" fmla="*/ 19 w 51"/>
                <a:gd name="T57" fmla="*/ 25 h 32"/>
                <a:gd name="T58" fmla="*/ 20 w 51"/>
                <a:gd name="T59" fmla="*/ 24 h 32"/>
                <a:gd name="T60" fmla="*/ 24 w 51"/>
                <a:gd name="T61" fmla="*/ 25 h 32"/>
                <a:gd name="T62" fmla="*/ 24 w 51"/>
                <a:gd name="T63" fmla="*/ 25 h 32"/>
                <a:gd name="T64" fmla="*/ 33 w 51"/>
                <a:gd name="T65" fmla="*/ 31 h 32"/>
                <a:gd name="T66" fmla="*/ 34 w 51"/>
                <a:gd name="T67" fmla="*/ 32 h 32"/>
                <a:gd name="T68" fmla="*/ 36 w 51"/>
                <a:gd name="T69" fmla="*/ 31 h 32"/>
                <a:gd name="T70" fmla="*/ 38 w 51"/>
                <a:gd name="T71" fmla="*/ 31 h 32"/>
                <a:gd name="T72" fmla="*/ 39 w 51"/>
                <a:gd name="T73" fmla="*/ 32 h 32"/>
                <a:gd name="T74" fmla="*/ 40 w 51"/>
                <a:gd name="T75" fmla="*/ 32 h 32"/>
                <a:gd name="T76" fmla="*/ 41 w 51"/>
                <a:gd name="T77" fmla="*/ 32 h 32"/>
                <a:gd name="T78" fmla="*/ 43 w 51"/>
                <a:gd name="T79" fmla="*/ 32 h 32"/>
                <a:gd name="T80" fmla="*/ 43 w 51"/>
                <a:gd name="T81" fmla="*/ 32 h 32"/>
                <a:gd name="T82" fmla="*/ 44 w 51"/>
                <a:gd name="T83" fmla="*/ 32 h 32"/>
                <a:gd name="T84" fmla="*/ 44 w 51"/>
                <a:gd name="T85" fmla="*/ 32 h 32"/>
                <a:gd name="T86" fmla="*/ 44 w 51"/>
                <a:gd name="T87" fmla="*/ 32 h 32"/>
                <a:gd name="T88" fmla="*/ 44 w 51"/>
                <a:gd name="T89" fmla="*/ 31 h 32"/>
                <a:gd name="T90" fmla="*/ 44 w 51"/>
                <a:gd name="T91" fmla="*/ 30 h 32"/>
                <a:gd name="T92" fmla="*/ 45 w 51"/>
                <a:gd name="T93" fmla="*/ 29 h 32"/>
                <a:gd name="T94" fmla="*/ 47 w 51"/>
                <a:gd name="T95" fmla="*/ 28 h 32"/>
                <a:gd name="T96" fmla="*/ 48 w 51"/>
                <a:gd name="T97" fmla="*/ 28 h 32"/>
                <a:gd name="T98" fmla="*/ 48 w 51"/>
                <a:gd name="T99" fmla="*/ 27 h 32"/>
                <a:gd name="T100" fmla="*/ 48 w 51"/>
                <a:gd name="T101" fmla="*/ 26 h 32"/>
                <a:gd name="T102" fmla="*/ 45 w 51"/>
                <a:gd name="T103" fmla="*/ 20 h 32"/>
                <a:gd name="T104" fmla="*/ 45 w 51"/>
                <a:gd name="T105" fmla="*/ 17 h 32"/>
                <a:gd name="T106" fmla="*/ 45 w 51"/>
                <a:gd name="T107" fmla="*/ 16 h 32"/>
                <a:gd name="T108" fmla="*/ 45 w 51"/>
                <a:gd name="T109" fmla="*/ 14 h 32"/>
                <a:gd name="T110" fmla="*/ 46 w 51"/>
                <a:gd name="T111"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32">
                  <a:moveTo>
                    <a:pt x="46" y="11"/>
                  </a:moveTo>
                  <a:cubicBezTo>
                    <a:pt x="47" y="10"/>
                    <a:pt x="48" y="9"/>
                    <a:pt x="48" y="8"/>
                  </a:cubicBezTo>
                  <a:cubicBezTo>
                    <a:pt x="49" y="7"/>
                    <a:pt x="50" y="6"/>
                    <a:pt x="50" y="5"/>
                  </a:cubicBezTo>
                  <a:cubicBezTo>
                    <a:pt x="51" y="5"/>
                    <a:pt x="51" y="5"/>
                    <a:pt x="51" y="4"/>
                  </a:cubicBezTo>
                  <a:cubicBezTo>
                    <a:pt x="51" y="4"/>
                    <a:pt x="51" y="4"/>
                    <a:pt x="51" y="4"/>
                  </a:cubicBezTo>
                  <a:cubicBezTo>
                    <a:pt x="51" y="4"/>
                    <a:pt x="51" y="4"/>
                    <a:pt x="51" y="4"/>
                  </a:cubicBezTo>
                  <a:cubicBezTo>
                    <a:pt x="51" y="3"/>
                    <a:pt x="51" y="3"/>
                    <a:pt x="51" y="3"/>
                  </a:cubicBezTo>
                  <a:cubicBezTo>
                    <a:pt x="51" y="3"/>
                    <a:pt x="51" y="3"/>
                    <a:pt x="51" y="3"/>
                  </a:cubicBezTo>
                  <a:cubicBezTo>
                    <a:pt x="51" y="3"/>
                    <a:pt x="51" y="2"/>
                    <a:pt x="51" y="2"/>
                  </a:cubicBezTo>
                  <a:cubicBezTo>
                    <a:pt x="51" y="2"/>
                    <a:pt x="51" y="2"/>
                    <a:pt x="51" y="2"/>
                  </a:cubicBezTo>
                  <a:cubicBezTo>
                    <a:pt x="51" y="2"/>
                    <a:pt x="50" y="3"/>
                    <a:pt x="49" y="3"/>
                  </a:cubicBezTo>
                  <a:cubicBezTo>
                    <a:pt x="47" y="3"/>
                    <a:pt x="43" y="3"/>
                    <a:pt x="39" y="2"/>
                  </a:cubicBezTo>
                  <a:cubicBezTo>
                    <a:pt x="35" y="1"/>
                    <a:pt x="31" y="0"/>
                    <a:pt x="28" y="1"/>
                  </a:cubicBezTo>
                  <a:cubicBezTo>
                    <a:pt x="26" y="1"/>
                    <a:pt x="24" y="1"/>
                    <a:pt x="21" y="2"/>
                  </a:cubicBezTo>
                  <a:cubicBezTo>
                    <a:pt x="16" y="2"/>
                    <a:pt x="9" y="3"/>
                    <a:pt x="7" y="5"/>
                  </a:cubicBezTo>
                  <a:cubicBezTo>
                    <a:pt x="6" y="6"/>
                    <a:pt x="4" y="7"/>
                    <a:pt x="3" y="7"/>
                  </a:cubicBezTo>
                  <a:cubicBezTo>
                    <a:pt x="2" y="8"/>
                    <a:pt x="0" y="9"/>
                    <a:pt x="0" y="9"/>
                  </a:cubicBezTo>
                  <a:cubicBezTo>
                    <a:pt x="0" y="9"/>
                    <a:pt x="0" y="9"/>
                    <a:pt x="1" y="10"/>
                  </a:cubicBezTo>
                  <a:cubicBezTo>
                    <a:pt x="3" y="11"/>
                    <a:pt x="2" y="13"/>
                    <a:pt x="2" y="14"/>
                  </a:cubicBezTo>
                  <a:cubicBezTo>
                    <a:pt x="2" y="15"/>
                    <a:pt x="2" y="16"/>
                    <a:pt x="3" y="17"/>
                  </a:cubicBezTo>
                  <a:cubicBezTo>
                    <a:pt x="5" y="20"/>
                    <a:pt x="6" y="21"/>
                    <a:pt x="9" y="20"/>
                  </a:cubicBezTo>
                  <a:cubicBezTo>
                    <a:pt x="11" y="20"/>
                    <a:pt x="13" y="21"/>
                    <a:pt x="14" y="22"/>
                  </a:cubicBezTo>
                  <a:cubicBezTo>
                    <a:pt x="14" y="23"/>
                    <a:pt x="14" y="24"/>
                    <a:pt x="13" y="25"/>
                  </a:cubicBezTo>
                  <a:cubicBezTo>
                    <a:pt x="13" y="25"/>
                    <a:pt x="13" y="25"/>
                    <a:pt x="14" y="25"/>
                  </a:cubicBezTo>
                  <a:cubicBezTo>
                    <a:pt x="14" y="25"/>
                    <a:pt x="14" y="25"/>
                    <a:pt x="14" y="25"/>
                  </a:cubicBezTo>
                  <a:cubicBezTo>
                    <a:pt x="15" y="25"/>
                    <a:pt x="15" y="25"/>
                    <a:pt x="16" y="25"/>
                  </a:cubicBezTo>
                  <a:cubicBezTo>
                    <a:pt x="16" y="25"/>
                    <a:pt x="16" y="25"/>
                    <a:pt x="17" y="25"/>
                  </a:cubicBezTo>
                  <a:cubicBezTo>
                    <a:pt x="17" y="25"/>
                    <a:pt x="18" y="25"/>
                    <a:pt x="18" y="25"/>
                  </a:cubicBezTo>
                  <a:cubicBezTo>
                    <a:pt x="18" y="25"/>
                    <a:pt x="18" y="25"/>
                    <a:pt x="19" y="25"/>
                  </a:cubicBezTo>
                  <a:cubicBezTo>
                    <a:pt x="19" y="25"/>
                    <a:pt x="20" y="24"/>
                    <a:pt x="20" y="24"/>
                  </a:cubicBezTo>
                  <a:cubicBezTo>
                    <a:pt x="23" y="24"/>
                    <a:pt x="23" y="25"/>
                    <a:pt x="24" y="25"/>
                  </a:cubicBezTo>
                  <a:cubicBezTo>
                    <a:pt x="24" y="25"/>
                    <a:pt x="24" y="25"/>
                    <a:pt x="24" y="25"/>
                  </a:cubicBezTo>
                  <a:cubicBezTo>
                    <a:pt x="29" y="29"/>
                    <a:pt x="31" y="30"/>
                    <a:pt x="33" y="31"/>
                  </a:cubicBezTo>
                  <a:cubicBezTo>
                    <a:pt x="34" y="31"/>
                    <a:pt x="34" y="32"/>
                    <a:pt x="34" y="32"/>
                  </a:cubicBezTo>
                  <a:cubicBezTo>
                    <a:pt x="35" y="31"/>
                    <a:pt x="35" y="31"/>
                    <a:pt x="36" y="31"/>
                  </a:cubicBezTo>
                  <a:cubicBezTo>
                    <a:pt x="37" y="31"/>
                    <a:pt x="37" y="31"/>
                    <a:pt x="38" y="31"/>
                  </a:cubicBezTo>
                  <a:cubicBezTo>
                    <a:pt x="38" y="31"/>
                    <a:pt x="38" y="31"/>
                    <a:pt x="39" y="32"/>
                  </a:cubicBezTo>
                  <a:cubicBezTo>
                    <a:pt x="39" y="32"/>
                    <a:pt x="40" y="32"/>
                    <a:pt x="40" y="32"/>
                  </a:cubicBezTo>
                  <a:cubicBezTo>
                    <a:pt x="41" y="32"/>
                    <a:pt x="41" y="32"/>
                    <a:pt x="41" y="32"/>
                  </a:cubicBezTo>
                  <a:cubicBezTo>
                    <a:pt x="42" y="32"/>
                    <a:pt x="42" y="32"/>
                    <a:pt x="43" y="32"/>
                  </a:cubicBezTo>
                  <a:cubicBezTo>
                    <a:pt x="43" y="32"/>
                    <a:pt x="43" y="32"/>
                    <a:pt x="43" y="32"/>
                  </a:cubicBezTo>
                  <a:cubicBezTo>
                    <a:pt x="44" y="32"/>
                    <a:pt x="44" y="32"/>
                    <a:pt x="44" y="32"/>
                  </a:cubicBezTo>
                  <a:cubicBezTo>
                    <a:pt x="44" y="32"/>
                    <a:pt x="44" y="32"/>
                    <a:pt x="44" y="32"/>
                  </a:cubicBezTo>
                  <a:cubicBezTo>
                    <a:pt x="44" y="32"/>
                    <a:pt x="44" y="32"/>
                    <a:pt x="44" y="32"/>
                  </a:cubicBezTo>
                  <a:cubicBezTo>
                    <a:pt x="44" y="31"/>
                    <a:pt x="44" y="31"/>
                    <a:pt x="44" y="31"/>
                  </a:cubicBezTo>
                  <a:cubicBezTo>
                    <a:pt x="44" y="31"/>
                    <a:pt x="44" y="31"/>
                    <a:pt x="44" y="30"/>
                  </a:cubicBezTo>
                  <a:cubicBezTo>
                    <a:pt x="44" y="30"/>
                    <a:pt x="45" y="30"/>
                    <a:pt x="45" y="29"/>
                  </a:cubicBezTo>
                  <a:cubicBezTo>
                    <a:pt x="46" y="29"/>
                    <a:pt x="46" y="29"/>
                    <a:pt x="47" y="28"/>
                  </a:cubicBezTo>
                  <a:cubicBezTo>
                    <a:pt x="47" y="28"/>
                    <a:pt x="48" y="28"/>
                    <a:pt x="48" y="28"/>
                  </a:cubicBezTo>
                  <a:cubicBezTo>
                    <a:pt x="48" y="28"/>
                    <a:pt x="48" y="27"/>
                    <a:pt x="48" y="27"/>
                  </a:cubicBezTo>
                  <a:cubicBezTo>
                    <a:pt x="48" y="26"/>
                    <a:pt x="48" y="26"/>
                    <a:pt x="48" y="26"/>
                  </a:cubicBezTo>
                  <a:cubicBezTo>
                    <a:pt x="46" y="24"/>
                    <a:pt x="46" y="23"/>
                    <a:pt x="45" y="20"/>
                  </a:cubicBezTo>
                  <a:cubicBezTo>
                    <a:pt x="45" y="19"/>
                    <a:pt x="45" y="18"/>
                    <a:pt x="45" y="17"/>
                  </a:cubicBezTo>
                  <a:cubicBezTo>
                    <a:pt x="45" y="17"/>
                    <a:pt x="45" y="16"/>
                    <a:pt x="45" y="16"/>
                  </a:cubicBezTo>
                  <a:cubicBezTo>
                    <a:pt x="44" y="15"/>
                    <a:pt x="44" y="14"/>
                    <a:pt x="45" y="14"/>
                  </a:cubicBezTo>
                  <a:cubicBezTo>
                    <a:pt x="45" y="12"/>
                    <a:pt x="45" y="12"/>
                    <a:pt x="4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 name="Freeform 237">
              <a:extLst>
                <a:ext uri="{FF2B5EF4-FFF2-40B4-BE49-F238E27FC236}">
                  <a16:creationId xmlns:a16="http://schemas.microsoft.com/office/drawing/2014/main" id="{987169B9-30BD-4774-8446-D75EFDB9E16D}"/>
                </a:ext>
              </a:extLst>
            </p:cNvPr>
            <p:cNvSpPr>
              <a:spLocks/>
            </p:cNvSpPr>
            <p:nvPr/>
          </p:nvSpPr>
          <p:spPr bwMode="auto">
            <a:xfrm>
              <a:off x="4571658" y="5734702"/>
              <a:ext cx="60186" cy="106689"/>
            </a:xfrm>
            <a:custGeom>
              <a:avLst/>
              <a:gdLst>
                <a:gd name="T0" fmla="*/ 91 w 116"/>
                <a:gd name="T1" fmla="*/ 9 h 185"/>
                <a:gd name="T2" fmla="*/ 76 w 116"/>
                <a:gd name="T3" fmla="*/ 0 h 185"/>
                <a:gd name="T4" fmla="*/ 65 w 116"/>
                <a:gd name="T5" fmla="*/ 3 h 185"/>
                <a:gd name="T6" fmla="*/ 54 w 116"/>
                <a:gd name="T7" fmla="*/ 11 h 185"/>
                <a:gd name="T8" fmla="*/ 50 w 116"/>
                <a:gd name="T9" fmla="*/ 22 h 185"/>
                <a:gd name="T10" fmla="*/ 46 w 116"/>
                <a:gd name="T11" fmla="*/ 28 h 185"/>
                <a:gd name="T12" fmla="*/ 41 w 116"/>
                <a:gd name="T13" fmla="*/ 28 h 185"/>
                <a:gd name="T14" fmla="*/ 40 w 116"/>
                <a:gd name="T15" fmla="*/ 26 h 185"/>
                <a:gd name="T16" fmla="*/ 32 w 116"/>
                <a:gd name="T17" fmla="*/ 25 h 185"/>
                <a:gd name="T18" fmla="*/ 18 w 116"/>
                <a:gd name="T19" fmla="*/ 25 h 185"/>
                <a:gd name="T20" fmla="*/ 4 w 116"/>
                <a:gd name="T21" fmla="*/ 16 h 185"/>
                <a:gd name="T22" fmla="*/ 2 w 116"/>
                <a:gd name="T23" fmla="*/ 18 h 185"/>
                <a:gd name="T24" fmla="*/ 0 w 116"/>
                <a:gd name="T25" fmla="*/ 20 h 185"/>
                <a:gd name="T26" fmla="*/ 11 w 116"/>
                <a:gd name="T27" fmla="*/ 29 h 185"/>
                <a:gd name="T28" fmla="*/ 28 w 116"/>
                <a:gd name="T29" fmla="*/ 42 h 185"/>
                <a:gd name="T30" fmla="*/ 31 w 116"/>
                <a:gd name="T31" fmla="*/ 59 h 185"/>
                <a:gd name="T32" fmla="*/ 30 w 116"/>
                <a:gd name="T33" fmla="*/ 71 h 185"/>
                <a:gd name="T34" fmla="*/ 33 w 116"/>
                <a:gd name="T35" fmla="*/ 77 h 185"/>
                <a:gd name="T36" fmla="*/ 34 w 116"/>
                <a:gd name="T37" fmla="*/ 80 h 185"/>
                <a:gd name="T38" fmla="*/ 41 w 116"/>
                <a:gd name="T39" fmla="*/ 83 h 185"/>
                <a:gd name="T40" fmla="*/ 47 w 116"/>
                <a:gd name="T41" fmla="*/ 94 h 185"/>
                <a:gd name="T42" fmla="*/ 44 w 116"/>
                <a:gd name="T43" fmla="*/ 99 h 185"/>
                <a:gd name="T44" fmla="*/ 24 w 116"/>
                <a:gd name="T45" fmla="*/ 117 h 185"/>
                <a:gd name="T46" fmla="*/ 14 w 116"/>
                <a:gd name="T47" fmla="*/ 128 h 185"/>
                <a:gd name="T48" fmla="*/ 2 w 116"/>
                <a:gd name="T49" fmla="*/ 137 h 185"/>
                <a:gd name="T50" fmla="*/ 4 w 116"/>
                <a:gd name="T51" fmla="*/ 148 h 185"/>
                <a:gd name="T52" fmla="*/ 6 w 116"/>
                <a:gd name="T53" fmla="*/ 164 h 185"/>
                <a:gd name="T54" fmla="*/ 12 w 116"/>
                <a:gd name="T55" fmla="*/ 178 h 185"/>
                <a:gd name="T56" fmla="*/ 19 w 116"/>
                <a:gd name="T57" fmla="*/ 182 h 185"/>
                <a:gd name="T58" fmla="*/ 31 w 116"/>
                <a:gd name="T59" fmla="*/ 185 h 185"/>
                <a:gd name="T60" fmla="*/ 76 w 116"/>
                <a:gd name="T61" fmla="*/ 175 h 185"/>
                <a:gd name="T62" fmla="*/ 98 w 116"/>
                <a:gd name="T63" fmla="*/ 155 h 185"/>
                <a:gd name="T64" fmla="*/ 112 w 116"/>
                <a:gd name="T65" fmla="*/ 131 h 185"/>
                <a:gd name="T66" fmla="*/ 101 w 116"/>
                <a:gd name="T67" fmla="*/ 116 h 185"/>
                <a:gd name="T68" fmla="*/ 99 w 116"/>
                <a:gd name="T69" fmla="*/ 108 h 185"/>
                <a:gd name="T70" fmla="*/ 100 w 116"/>
                <a:gd name="T71" fmla="*/ 102 h 185"/>
                <a:gd name="T72" fmla="*/ 96 w 116"/>
                <a:gd name="T73" fmla="*/ 95 h 185"/>
                <a:gd name="T74" fmla="*/ 96 w 116"/>
                <a:gd name="T75" fmla="*/ 85 h 185"/>
                <a:gd name="T76" fmla="*/ 101 w 116"/>
                <a:gd name="T77" fmla="*/ 83 h 185"/>
                <a:gd name="T78" fmla="*/ 89 w 116"/>
                <a:gd name="T79" fmla="*/ 63 h 185"/>
                <a:gd name="T80" fmla="*/ 89 w 116"/>
                <a:gd name="T81" fmla="*/ 59 h 185"/>
                <a:gd name="T82" fmla="*/ 91 w 116"/>
                <a:gd name="T83" fmla="*/ 40 h 185"/>
                <a:gd name="T84" fmla="*/ 83 w 116"/>
                <a:gd name="T85" fmla="*/ 33 h 185"/>
                <a:gd name="T86" fmla="*/ 84 w 116"/>
                <a:gd name="T87" fmla="*/ 21 h 185"/>
                <a:gd name="T88" fmla="*/ 88 w 116"/>
                <a:gd name="T89" fmla="*/ 19 h 185"/>
                <a:gd name="T90" fmla="*/ 91 w 116"/>
                <a:gd name="T91" fmla="*/ 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85">
                  <a:moveTo>
                    <a:pt x="91" y="15"/>
                  </a:moveTo>
                  <a:cubicBezTo>
                    <a:pt x="91" y="14"/>
                    <a:pt x="91" y="13"/>
                    <a:pt x="91" y="13"/>
                  </a:cubicBezTo>
                  <a:cubicBezTo>
                    <a:pt x="91" y="11"/>
                    <a:pt x="91" y="10"/>
                    <a:pt x="91" y="9"/>
                  </a:cubicBezTo>
                  <a:cubicBezTo>
                    <a:pt x="91" y="8"/>
                    <a:pt x="88" y="7"/>
                    <a:pt x="86" y="6"/>
                  </a:cubicBezTo>
                  <a:cubicBezTo>
                    <a:pt x="83" y="5"/>
                    <a:pt x="80" y="3"/>
                    <a:pt x="79" y="1"/>
                  </a:cubicBezTo>
                  <a:cubicBezTo>
                    <a:pt x="78" y="0"/>
                    <a:pt x="77" y="0"/>
                    <a:pt x="76" y="0"/>
                  </a:cubicBezTo>
                  <a:cubicBezTo>
                    <a:pt x="74" y="0"/>
                    <a:pt x="72" y="0"/>
                    <a:pt x="72" y="1"/>
                  </a:cubicBezTo>
                  <a:cubicBezTo>
                    <a:pt x="71" y="3"/>
                    <a:pt x="69" y="3"/>
                    <a:pt x="66" y="3"/>
                  </a:cubicBezTo>
                  <a:cubicBezTo>
                    <a:pt x="65" y="3"/>
                    <a:pt x="65" y="3"/>
                    <a:pt x="65" y="3"/>
                  </a:cubicBezTo>
                  <a:cubicBezTo>
                    <a:pt x="62" y="3"/>
                    <a:pt x="61" y="3"/>
                    <a:pt x="61" y="3"/>
                  </a:cubicBezTo>
                  <a:cubicBezTo>
                    <a:pt x="61" y="6"/>
                    <a:pt x="59" y="7"/>
                    <a:pt x="57" y="8"/>
                  </a:cubicBezTo>
                  <a:cubicBezTo>
                    <a:pt x="55" y="9"/>
                    <a:pt x="54" y="10"/>
                    <a:pt x="54" y="11"/>
                  </a:cubicBezTo>
                  <a:cubicBezTo>
                    <a:pt x="54" y="12"/>
                    <a:pt x="54" y="13"/>
                    <a:pt x="54" y="14"/>
                  </a:cubicBezTo>
                  <a:cubicBezTo>
                    <a:pt x="55" y="17"/>
                    <a:pt x="55" y="19"/>
                    <a:pt x="54" y="21"/>
                  </a:cubicBezTo>
                  <a:cubicBezTo>
                    <a:pt x="53" y="21"/>
                    <a:pt x="52" y="22"/>
                    <a:pt x="50" y="22"/>
                  </a:cubicBezTo>
                  <a:cubicBezTo>
                    <a:pt x="50" y="22"/>
                    <a:pt x="50" y="22"/>
                    <a:pt x="49" y="22"/>
                  </a:cubicBezTo>
                  <a:cubicBezTo>
                    <a:pt x="48" y="22"/>
                    <a:pt x="48" y="22"/>
                    <a:pt x="48" y="23"/>
                  </a:cubicBezTo>
                  <a:cubicBezTo>
                    <a:pt x="48" y="24"/>
                    <a:pt x="48" y="26"/>
                    <a:pt x="46" y="28"/>
                  </a:cubicBezTo>
                  <a:cubicBezTo>
                    <a:pt x="46" y="28"/>
                    <a:pt x="45" y="29"/>
                    <a:pt x="44" y="29"/>
                  </a:cubicBezTo>
                  <a:cubicBezTo>
                    <a:pt x="44" y="29"/>
                    <a:pt x="43" y="29"/>
                    <a:pt x="43" y="29"/>
                  </a:cubicBezTo>
                  <a:cubicBezTo>
                    <a:pt x="42" y="29"/>
                    <a:pt x="42" y="28"/>
                    <a:pt x="41" y="28"/>
                  </a:cubicBezTo>
                  <a:cubicBezTo>
                    <a:pt x="41" y="27"/>
                    <a:pt x="41" y="27"/>
                    <a:pt x="41" y="27"/>
                  </a:cubicBezTo>
                  <a:cubicBezTo>
                    <a:pt x="41" y="27"/>
                    <a:pt x="40" y="26"/>
                    <a:pt x="40" y="26"/>
                  </a:cubicBezTo>
                  <a:cubicBezTo>
                    <a:pt x="40" y="26"/>
                    <a:pt x="40" y="26"/>
                    <a:pt x="40" y="26"/>
                  </a:cubicBezTo>
                  <a:cubicBezTo>
                    <a:pt x="38" y="27"/>
                    <a:pt x="36" y="26"/>
                    <a:pt x="34" y="26"/>
                  </a:cubicBezTo>
                  <a:cubicBezTo>
                    <a:pt x="34" y="25"/>
                    <a:pt x="33" y="25"/>
                    <a:pt x="32" y="25"/>
                  </a:cubicBezTo>
                  <a:cubicBezTo>
                    <a:pt x="32" y="25"/>
                    <a:pt x="32" y="25"/>
                    <a:pt x="32" y="25"/>
                  </a:cubicBezTo>
                  <a:cubicBezTo>
                    <a:pt x="31" y="27"/>
                    <a:pt x="30" y="27"/>
                    <a:pt x="28" y="27"/>
                  </a:cubicBezTo>
                  <a:cubicBezTo>
                    <a:pt x="26" y="27"/>
                    <a:pt x="24" y="27"/>
                    <a:pt x="22" y="26"/>
                  </a:cubicBezTo>
                  <a:cubicBezTo>
                    <a:pt x="20" y="26"/>
                    <a:pt x="19" y="26"/>
                    <a:pt x="18" y="25"/>
                  </a:cubicBezTo>
                  <a:cubicBezTo>
                    <a:pt x="15" y="25"/>
                    <a:pt x="13" y="22"/>
                    <a:pt x="11" y="20"/>
                  </a:cubicBezTo>
                  <a:cubicBezTo>
                    <a:pt x="9" y="18"/>
                    <a:pt x="8" y="16"/>
                    <a:pt x="6" y="16"/>
                  </a:cubicBezTo>
                  <a:cubicBezTo>
                    <a:pt x="5" y="16"/>
                    <a:pt x="5" y="16"/>
                    <a:pt x="4" y="16"/>
                  </a:cubicBezTo>
                  <a:cubicBezTo>
                    <a:pt x="4" y="16"/>
                    <a:pt x="4" y="17"/>
                    <a:pt x="4" y="17"/>
                  </a:cubicBezTo>
                  <a:cubicBezTo>
                    <a:pt x="3" y="17"/>
                    <a:pt x="3" y="17"/>
                    <a:pt x="2" y="17"/>
                  </a:cubicBezTo>
                  <a:cubicBezTo>
                    <a:pt x="2" y="17"/>
                    <a:pt x="2" y="18"/>
                    <a:pt x="2" y="18"/>
                  </a:cubicBezTo>
                  <a:cubicBezTo>
                    <a:pt x="2" y="18"/>
                    <a:pt x="1" y="18"/>
                    <a:pt x="1" y="19"/>
                  </a:cubicBezTo>
                  <a:cubicBezTo>
                    <a:pt x="1" y="19"/>
                    <a:pt x="1" y="19"/>
                    <a:pt x="0" y="20"/>
                  </a:cubicBezTo>
                  <a:cubicBezTo>
                    <a:pt x="0" y="20"/>
                    <a:pt x="0" y="20"/>
                    <a:pt x="0" y="20"/>
                  </a:cubicBezTo>
                  <a:cubicBezTo>
                    <a:pt x="0" y="21"/>
                    <a:pt x="0" y="21"/>
                    <a:pt x="0" y="21"/>
                  </a:cubicBezTo>
                  <a:cubicBezTo>
                    <a:pt x="1" y="22"/>
                    <a:pt x="3" y="23"/>
                    <a:pt x="4" y="23"/>
                  </a:cubicBezTo>
                  <a:cubicBezTo>
                    <a:pt x="6" y="25"/>
                    <a:pt x="8" y="27"/>
                    <a:pt x="11" y="29"/>
                  </a:cubicBezTo>
                  <a:cubicBezTo>
                    <a:pt x="13" y="29"/>
                    <a:pt x="14" y="30"/>
                    <a:pt x="16" y="31"/>
                  </a:cubicBezTo>
                  <a:cubicBezTo>
                    <a:pt x="22" y="33"/>
                    <a:pt x="28" y="36"/>
                    <a:pt x="28" y="39"/>
                  </a:cubicBezTo>
                  <a:cubicBezTo>
                    <a:pt x="28" y="40"/>
                    <a:pt x="28" y="41"/>
                    <a:pt x="28" y="42"/>
                  </a:cubicBezTo>
                  <a:cubicBezTo>
                    <a:pt x="27" y="45"/>
                    <a:pt x="26" y="48"/>
                    <a:pt x="28" y="49"/>
                  </a:cubicBezTo>
                  <a:cubicBezTo>
                    <a:pt x="30" y="50"/>
                    <a:pt x="30" y="53"/>
                    <a:pt x="30" y="55"/>
                  </a:cubicBezTo>
                  <a:cubicBezTo>
                    <a:pt x="30" y="57"/>
                    <a:pt x="29" y="59"/>
                    <a:pt x="31" y="59"/>
                  </a:cubicBezTo>
                  <a:cubicBezTo>
                    <a:pt x="33" y="61"/>
                    <a:pt x="34" y="64"/>
                    <a:pt x="33" y="67"/>
                  </a:cubicBezTo>
                  <a:cubicBezTo>
                    <a:pt x="32" y="69"/>
                    <a:pt x="31" y="71"/>
                    <a:pt x="30" y="71"/>
                  </a:cubicBezTo>
                  <a:cubicBezTo>
                    <a:pt x="30" y="71"/>
                    <a:pt x="30" y="71"/>
                    <a:pt x="30" y="71"/>
                  </a:cubicBezTo>
                  <a:cubicBezTo>
                    <a:pt x="30" y="72"/>
                    <a:pt x="31" y="74"/>
                    <a:pt x="32" y="75"/>
                  </a:cubicBezTo>
                  <a:cubicBezTo>
                    <a:pt x="33" y="75"/>
                    <a:pt x="33" y="76"/>
                    <a:pt x="33" y="76"/>
                  </a:cubicBezTo>
                  <a:cubicBezTo>
                    <a:pt x="33" y="76"/>
                    <a:pt x="33" y="77"/>
                    <a:pt x="33" y="77"/>
                  </a:cubicBezTo>
                  <a:cubicBezTo>
                    <a:pt x="34" y="77"/>
                    <a:pt x="34" y="78"/>
                    <a:pt x="34" y="78"/>
                  </a:cubicBezTo>
                  <a:cubicBezTo>
                    <a:pt x="34" y="78"/>
                    <a:pt x="34" y="78"/>
                    <a:pt x="34" y="79"/>
                  </a:cubicBezTo>
                  <a:cubicBezTo>
                    <a:pt x="34" y="79"/>
                    <a:pt x="34" y="79"/>
                    <a:pt x="34" y="80"/>
                  </a:cubicBezTo>
                  <a:cubicBezTo>
                    <a:pt x="34" y="80"/>
                    <a:pt x="34" y="80"/>
                    <a:pt x="34" y="80"/>
                  </a:cubicBezTo>
                  <a:cubicBezTo>
                    <a:pt x="34" y="80"/>
                    <a:pt x="34" y="80"/>
                    <a:pt x="34" y="80"/>
                  </a:cubicBezTo>
                  <a:cubicBezTo>
                    <a:pt x="37" y="81"/>
                    <a:pt x="39" y="82"/>
                    <a:pt x="41" y="83"/>
                  </a:cubicBezTo>
                  <a:cubicBezTo>
                    <a:pt x="41" y="83"/>
                    <a:pt x="42" y="84"/>
                    <a:pt x="43" y="84"/>
                  </a:cubicBezTo>
                  <a:cubicBezTo>
                    <a:pt x="47" y="86"/>
                    <a:pt x="47" y="89"/>
                    <a:pt x="47" y="92"/>
                  </a:cubicBezTo>
                  <a:cubicBezTo>
                    <a:pt x="47" y="93"/>
                    <a:pt x="47" y="93"/>
                    <a:pt x="47" y="94"/>
                  </a:cubicBezTo>
                  <a:cubicBezTo>
                    <a:pt x="47" y="94"/>
                    <a:pt x="47" y="94"/>
                    <a:pt x="47" y="94"/>
                  </a:cubicBezTo>
                  <a:cubicBezTo>
                    <a:pt x="48" y="96"/>
                    <a:pt x="48" y="98"/>
                    <a:pt x="47" y="99"/>
                  </a:cubicBezTo>
                  <a:cubicBezTo>
                    <a:pt x="46" y="99"/>
                    <a:pt x="45" y="99"/>
                    <a:pt x="44" y="99"/>
                  </a:cubicBezTo>
                  <a:cubicBezTo>
                    <a:pt x="42" y="97"/>
                    <a:pt x="40" y="99"/>
                    <a:pt x="39" y="103"/>
                  </a:cubicBezTo>
                  <a:cubicBezTo>
                    <a:pt x="38" y="108"/>
                    <a:pt x="31" y="115"/>
                    <a:pt x="27" y="115"/>
                  </a:cubicBezTo>
                  <a:cubicBezTo>
                    <a:pt x="25" y="115"/>
                    <a:pt x="25" y="116"/>
                    <a:pt x="24" y="117"/>
                  </a:cubicBezTo>
                  <a:cubicBezTo>
                    <a:pt x="23" y="118"/>
                    <a:pt x="22" y="120"/>
                    <a:pt x="20" y="120"/>
                  </a:cubicBezTo>
                  <a:cubicBezTo>
                    <a:pt x="18" y="121"/>
                    <a:pt x="15" y="122"/>
                    <a:pt x="15" y="125"/>
                  </a:cubicBezTo>
                  <a:cubicBezTo>
                    <a:pt x="15" y="126"/>
                    <a:pt x="15" y="127"/>
                    <a:pt x="14" y="128"/>
                  </a:cubicBezTo>
                  <a:cubicBezTo>
                    <a:pt x="12" y="130"/>
                    <a:pt x="9" y="130"/>
                    <a:pt x="6" y="130"/>
                  </a:cubicBezTo>
                  <a:cubicBezTo>
                    <a:pt x="5" y="130"/>
                    <a:pt x="5" y="131"/>
                    <a:pt x="4" y="133"/>
                  </a:cubicBezTo>
                  <a:cubicBezTo>
                    <a:pt x="4" y="135"/>
                    <a:pt x="3" y="136"/>
                    <a:pt x="2" y="137"/>
                  </a:cubicBezTo>
                  <a:cubicBezTo>
                    <a:pt x="1" y="138"/>
                    <a:pt x="1" y="138"/>
                    <a:pt x="1" y="139"/>
                  </a:cubicBezTo>
                  <a:cubicBezTo>
                    <a:pt x="0" y="139"/>
                    <a:pt x="1" y="141"/>
                    <a:pt x="2" y="142"/>
                  </a:cubicBezTo>
                  <a:cubicBezTo>
                    <a:pt x="4" y="144"/>
                    <a:pt x="4" y="146"/>
                    <a:pt x="4" y="148"/>
                  </a:cubicBezTo>
                  <a:cubicBezTo>
                    <a:pt x="4" y="149"/>
                    <a:pt x="3" y="150"/>
                    <a:pt x="4" y="150"/>
                  </a:cubicBezTo>
                  <a:cubicBezTo>
                    <a:pt x="4" y="151"/>
                    <a:pt x="4" y="151"/>
                    <a:pt x="4" y="152"/>
                  </a:cubicBezTo>
                  <a:cubicBezTo>
                    <a:pt x="6" y="154"/>
                    <a:pt x="8" y="159"/>
                    <a:pt x="6" y="164"/>
                  </a:cubicBezTo>
                  <a:cubicBezTo>
                    <a:pt x="3" y="170"/>
                    <a:pt x="2" y="173"/>
                    <a:pt x="2" y="174"/>
                  </a:cubicBezTo>
                  <a:cubicBezTo>
                    <a:pt x="3" y="174"/>
                    <a:pt x="5" y="175"/>
                    <a:pt x="7" y="176"/>
                  </a:cubicBezTo>
                  <a:cubicBezTo>
                    <a:pt x="9" y="177"/>
                    <a:pt x="11" y="178"/>
                    <a:pt x="12" y="178"/>
                  </a:cubicBezTo>
                  <a:cubicBezTo>
                    <a:pt x="12" y="178"/>
                    <a:pt x="12" y="178"/>
                    <a:pt x="13" y="178"/>
                  </a:cubicBezTo>
                  <a:cubicBezTo>
                    <a:pt x="14" y="178"/>
                    <a:pt x="16" y="179"/>
                    <a:pt x="16" y="181"/>
                  </a:cubicBezTo>
                  <a:cubicBezTo>
                    <a:pt x="17" y="182"/>
                    <a:pt x="18" y="182"/>
                    <a:pt x="19" y="182"/>
                  </a:cubicBezTo>
                  <a:cubicBezTo>
                    <a:pt x="19" y="182"/>
                    <a:pt x="20" y="182"/>
                    <a:pt x="20" y="182"/>
                  </a:cubicBezTo>
                  <a:cubicBezTo>
                    <a:pt x="21" y="182"/>
                    <a:pt x="22" y="182"/>
                    <a:pt x="23" y="183"/>
                  </a:cubicBezTo>
                  <a:cubicBezTo>
                    <a:pt x="24" y="184"/>
                    <a:pt x="26" y="185"/>
                    <a:pt x="31" y="185"/>
                  </a:cubicBezTo>
                  <a:cubicBezTo>
                    <a:pt x="36" y="184"/>
                    <a:pt x="43" y="182"/>
                    <a:pt x="50" y="180"/>
                  </a:cubicBezTo>
                  <a:cubicBezTo>
                    <a:pt x="56" y="178"/>
                    <a:pt x="63" y="177"/>
                    <a:pt x="66" y="177"/>
                  </a:cubicBezTo>
                  <a:cubicBezTo>
                    <a:pt x="70" y="177"/>
                    <a:pt x="73" y="176"/>
                    <a:pt x="76" y="175"/>
                  </a:cubicBezTo>
                  <a:cubicBezTo>
                    <a:pt x="78" y="173"/>
                    <a:pt x="80" y="170"/>
                    <a:pt x="81" y="169"/>
                  </a:cubicBezTo>
                  <a:cubicBezTo>
                    <a:pt x="83" y="167"/>
                    <a:pt x="86" y="165"/>
                    <a:pt x="89" y="164"/>
                  </a:cubicBezTo>
                  <a:cubicBezTo>
                    <a:pt x="93" y="161"/>
                    <a:pt x="97" y="158"/>
                    <a:pt x="98" y="155"/>
                  </a:cubicBezTo>
                  <a:cubicBezTo>
                    <a:pt x="100" y="152"/>
                    <a:pt x="104" y="149"/>
                    <a:pt x="107" y="146"/>
                  </a:cubicBezTo>
                  <a:cubicBezTo>
                    <a:pt x="111" y="144"/>
                    <a:pt x="114" y="142"/>
                    <a:pt x="115" y="139"/>
                  </a:cubicBezTo>
                  <a:cubicBezTo>
                    <a:pt x="116" y="137"/>
                    <a:pt x="116" y="136"/>
                    <a:pt x="112" y="131"/>
                  </a:cubicBezTo>
                  <a:cubicBezTo>
                    <a:pt x="110" y="129"/>
                    <a:pt x="107" y="127"/>
                    <a:pt x="104" y="125"/>
                  </a:cubicBezTo>
                  <a:cubicBezTo>
                    <a:pt x="100" y="123"/>
                    <a:pt x="98" y="121"/>
                    <a:pt x="98" y="120"/>
                  </a:cubicBezTo>
                  <a:cubicBezTo>
                    <a:pt x="97" y="118"/>
                    <a:pt x="99" y="117"/>
                    <a:pt x="101" y="116"/>
                  </a:cubicBezTo>
                  <a:cubicBezTo>
                    <a:pt x="103" y="115"/>
                    <a:pt x="105" y="114"/>
                    <a:pt x="105" y="113"/>
                  </a:cubicBezTo>
                  <a:cubicBezTo>
                    <a:pt x="104" y="112"/>
                    <a:pt x="104" y="111"/>
                    <a:pt x="102" y="110"/>
                  </a:cubicBezTo>
                  <a:cubicBezTo>
                    <a:pt x="101" y="110"/>
                    <a:pt x="100" y="109"/>
                    <a:pt x="99" y="108"/>
                  </a:cubicBezTo>
                  <a:cubicBezTo>
                    <a:pt x="98" y="107"/>
                    <a:pt x="98" y="107"/>
                    <a:pt x="98" y="106"/>
                  </a:cubicBezTo>
                  <a:cubicBezTo>
                    <a:pt x="98" y="105"/>
                    <a:pt x="99" y="103"/>
                    <a:pt x="100" y="103"/>
                  </a:cubicBezTo>
                  <a:cubicBezTo>
                    <a:pt x="100" y="102"/>
                    <a:pt x="100" y="102"/>
                    <a:pt x="100" y="102"/>
                  </a:cubicBezTo>
                  <a:cubicBezTo>
                    <a:pt x="100" y="102"/>
                    <a:pt x="99" y="101"/>
                    <a:pt x="98" y="101"/>
                  </a:cubicBezTo>
                  <a:cubicBezTo>
                    <a:pt x="97" y="100"/>
                    <a:pt x="95" y="99"/>
                    <a:pt x="95" y="98"/>
                  </a:cubicBezTo>
                  <a:cubicBezTo>
                    <a:pt x="94" y="96"/>
                    <a:pt x="96" y="96"/>
                    <a:pt x="96" y="95"/>
                  </a:cubicBezTo>
                  <a:cubicBezTo>
                    <a:pt x="97" y="95"/>
                    <a:pt x="97" y="95"/>
                    <a:pt x="97" y="95"/>
                  </a:cubicBezTo>
                  <a:cubicBezTo>
                    <a:pt x="97" y="94"/>
                    <a:pt x="97" y="94"/>
                    <a:pt x="97" y="93"/>
                  </a:cubicBezTo>
                  <a:cubicBezTo>
                    <a:pt x="95" y="91"/>
                    <a:pt x="94" y="88"/>
                    <a:pt x="96" y="85"/>
                  </a:cubicBezTo>
                  <a:cubicBezTo>
                    <a:pt x="97" y="84"/>
                    <a:pt x="98" y="84"/>
                    <a:pt x="99" y="83"/>
                  </a:cubicBezTo>
                  <a:cubicBezTo>
                    <a:pt x="100" y="83"/>
                    <a:pt x="100" y="83"/>
                    <a:pt x="101" y="83"/>
                  </a:cubicBezTo>
                  <a:cubicBezTo>
                    <a:pt x="101" y="83"/>
                    <a:pt x="101" y="83"/>
                    <a:pt x="101" y="83"/>
                  </a:cubicBezTo>
                  <a:cubicBezTo>
                    <a:pt x="101" y="82"/>
                    <a:pt x="100" y="81"/>
                    <a:pt x="99" y="80"/>
                  </a:cubicBezTo>
                  <a:cubicBezTo>
                    <a:pt x="96" y="74"/>
                    <a:pt x="91" y="66"/>
                    <a:pt x="89" y="64"/>
                  </a:cubicBezTo>
                  <a:cubicBezTo>
                    <a:pt x="89" y="63"/>
                    <a:pt x="89" y="63"/>
                    <a:pt x="89" y="63"/>
                  </a:cubicBezTo>
                  <a:cubicBezTo>
                    <a:pt x="89" y="62"/>
                    <a:pt x="88" y="62"/>
                    <a:pt x="88" y="62"/>
                  </a:cubicBezTo>
                  <a:cubicBezTo>
                    <a:pt x="88" y="61"/>
                    <a:pt x="88" y="61"/>
                    <a:pt x="88" y="60"/>
                  </a:cubicBezTo>
                  <a:cubicBezTo>
                    <a:pt x="88" y="60"/>
                    <a:pt x="89" y="59"/>
                    <a:pt x="89" y="59"/>
                  </a:cubicBezTo>
                  <a:cubicBezTo>
                    <a:pt x="90" y="57"/>
                    <a:pt x="91" y="56"/>
                    <a:pt x="92" y="55"/>
                  </a:cubicBezTo>
                  <a:cubicBezTo>
                    <a:pt x="95" y="53"/>
                    <a:pt x="99" y="48"/>
                    <a:pt x="99" y="47"/>
                  </a:cubicBezTo>
                  <a:cubicBezTo>
                    <a:pt x="99" y="46"/>
                    <a:pt x="93" y="41"/>
                    <a:pt x="91" y="40"/>
                  </a:cubicBezTo>
                  <a:cubicBezTo>
                    <a:pt x="91" y="39"/>
                    <a:pt x="90" y="39"/>
                    <a:pt x="90" y="39"/>
                  </a:cubicBezTo>
                  <a:cubicBezTo>
                    <a:pt x="88" y="39"/>
                    <a:pt x="85" y="38"/>
                    <a:pt x="84" y="35"/>
                  </a:cubicBezTo>
                  <a:cubicBezTo>
                    <a:pt x="84" y="34"/>
                    <a:pt x="83" y="34"/>
                    <a:pt x="83" y="33"/>
                  </a:cubicBezTo>
                  <a:cubicBezTo>
                    <a:pt x="82" y="31"/>
                    <a:pt x="81" y="30"/>
                    <a:pt x="82" y="28"/>
                  </a:cubicBezTo>
                  <a:cubicBezTo>
                    <a:pt x="84" y="26"/>
                    <a:pt x="84" y="24"/>
                    <a:pt x="84" y="23"/>
                  </a:cubicBezTo>
                  <a:cubicBezTo>
                    <a:pt x="84" y="22"/>
                    <a:pt x="84" y="22"/>
                    <a:pt x="84" y="21"/>
                  </a:cubicBezTo>
                  <a:cubicBezTo>
                    <a:pt x="85" y="21"/>
                    <a:pt x="86" y="20"/>
                    <a:pt x="86" y="20"/>
                  </a:cubicBezTo>
                  <a:cubicBezTo>
                    <a:pt x="87" y="20"/>
                    <a:pt x="88" y="20"/>
                    <a:pt x="88" y="20"/>
                  </a:cubicBezTo>
                  <a:cubicBezTo>
                    <a:pt x="88" y="19"/>
                    <a:pt x="88" y="19"/>
                    <a:pt x="88" y="19"/>
                  </a:cubicBezTo>
                  <a:cubicBezTo>
                    <a:pt x="88" y="18"/>
                    <a:pt x="89" y="18"/>
                    <a:pt x="89" y="17"/>
                  </a:cubicBezTo>
                  <a:cubicBezTo>
                    <a:pt x="89" y="17"/>
                    <a:pt x="89" y="17"/>
                    <a:pt x="89" y="17"/>
                  </a:cubicBezTo>
                  <a:cubicBezTo>
                    <a:pt x="90" y="16"/>
                    <a:pt x="90" y="15"/>
                    <a:pt x="91" y="15"/>
                  </a:cubicBezTo>
                  <a:cubicBezTo>
                    <a:pt x="91" y="15"/>
                    <a:pt x="91" y="15"/>
                    <a:pt x="91"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4" name="Freeform 246">
              <a:extLst>
                <a:ext uri="{FF2B5EF4-FFF2-40B4-BE49-F238E27FC236}">
                  <a16:creationId xmlns:a16="http://schemas.microsoft.com/office/drawing/2014/main" id="{2DCC431B-AD8D-4257-8BD3-C38878BE6C2A}"/>
                </a:ext>
              </a:extLst>
            </p:cNvPr>
            <p:cNvSpPr>
              <a:spLocks/>
            </p:cNvSpPr>
            <p:nvPr/>
          </p:nvSpPr>
          <p:spPr bwMode="auto">
            <a:xfrm>
              <a:off x="4548450" y="5937760"/>
              <a:ext cx="30944" cy="13817"/>
            </a:xfrm>
            <a:custGeom>
              <a:avLst/>
              <a:gdLst>
                <a:gd name="T0" fmla="*/ 59 w 60"/>
                <a:gd name="T1" fmla="*/ 8 h 24"/>
                <a:gd name="T2" fmla="*/ 60 w 60"/>
                <a:gd name="T3" fmla="*/ 7 h 24"/>
                <a:gd name="T4" fmla="*/ 60 w 60"/>
                <a:gd name="T5" fmla="*/ 6 h 24"/>
                <a:gd name="T6" fmla="*/ 59 w 60"/>
                <a:gd name="T7" fmla="*/ 6 h 24"/>
                <a:gd name="T8" fmla="*/ 58 w 60"/>
                <a:gd name="T9" fmla="*/ 6 h 24"/>
                <a:gd name="T10" fmla="*/ 57 w 60"/>
                <a:gd name="T11" fmla="*/ 5 h 24"/>
                <a:gd name="T12" fmla="*/ 56 w 60"/>
                <a:gd name="T13" fmla="*/ 5 h 24"/>
                <a:gd name="T14" fmla="*/ 55 w 60"/>
                <a:gd name="T15" fmla="*/ 5 h 24"/>
                <a:gd name="T16" fmla="*/ 55 w 60"/>
                <a:gd name="T17" fmla="*/ 5 h 24"/>
                <a:gd name="T18" fmla="*/ 55 w 60"/>
                <a:gd name="T19" fmla="*/ 5 h 24"/>
                <a:gd name="T20" fmla="*/ 46 w 60"/>
                <a:gd name="T21" fmla="*/ 3 h 24"/>
                <a:gd name="T22" fmla="*/ 37 w 60"/>
                <a:gd name="T23" fmla="*/ 2 h 24"/>
                <a:gd name="T24" fmla="*/ 27 w 60"/>
                <a:gd name="T25" fmla="*/ 1 h 24"/>
                <a:gd name="T26" fmla="*/ 20 w 60"/>
                <a:gd name="T27" fmla="*/ 1 h 24"/>
                <a:gd name="T28" fmla="*/ 18 w 60"/>
                <a:gd name="T29" fmla="*/ 1 h 24"/>
                <a:gd name="T30" fmla="*/ 17 w 60"/>
                <a:gd name="T31" fmla="*/ 2 h 24"/>
                <a:gd name="T32" fmla="*/ 15 w 60"/>
                <a:gd name="T33" fmla="*/ 3 h 24"/>
                <a:gd name="T34" fmla="*/ 14 w 60"/>
                <a:gd name="T35" fmla="*/ 5 h 24"/>
                <a:gd name="T36" fmla="*/ 2 w 60"/>
                <a:gd name="T37" fmla="*/ 11 h 24"/>
                <a:gd name="T38" fmla="*/ 2 w 60"/>
                <a:gd name="T39" fmla="*/ 11 h 24"/>
                <a:gd name="T40" fmla="*/ 1 w 60"/>
                <a:gd name="T41" fmla="*/ 12 h 24"/>
                <a:gd name="T42" fmla="*/ 0 w 60"/>
                <a:gd name="T43" fmla="*/ 13 h 24"/>
                <a:gd name="T44" fmla="*/ 0 w 60"/>
                <a:gd name="T45" fmla="*/ 14 h 24"/>
                <a:gd name="T46" fmla="*/ 2 w 60"/>
                <a:gd name="T47" fmla="*/ 19 h 24"/>
                <a:gd name="T48" fmla="*/ 3 w 60"/>
                <a:gd name="T49" fmla="*/ 20 h 24"/>
                <a:gd name="T50" fmla="*/ 3 w 60"/>
                <a:gd name="T51" fmla="*/ 20 h 24"/>
                <a:gd name="T52" fmla="*/ 6 w 60"/>
                <a:gd name="T53" fmla="*/ 23 h 24"/>
                <a:gd name="T54" fmla="*/ 13 w 60"/>
                <a:gd name="T55" fmla="*/ 24 h 24"/>
                <a:gd name="T56" fmla="*/ 31 w 60"/>
                <a:gd name="T57" fmla="*/ 18 h 24"/>
                <a:gd name="T58" fmla="*/ 37 w 60"/>
                <a:gd name="T59" fmla="*/ 14 h 24"/>
                <a:gd name="T60" fmla="*/ 41 w 60"/>
                <a:gd name="T61" fmla="*/ 11 h 24"/>
                <a:gd name="T62" fmla="*/ 43 w 60"/>
                <a:gd name="T63" fmla="*/ 11 h 24"/>
                <a:gd name="T64" fmla="*/ 53 w 60"/>
                <a:gd name="T65" fmla="*/ 15 h 24"/>
                <a:gd name="T66" fmla="*/ 54 w 60"/>
                <a:gd name="T67" fmla="*/ 16 h 24"/>
                <a:gd name="T68" fmla="*/ 56 w 60"/>
                <a:gd name="T69" fmla="*/ 16 h 24"/>
                <a:gd name="T70" fmla="*/ 56 w 60"/>
                <a:gd name="T71" fmla="*/ 15 h 24"/>
                <a:gd name="T72" fmla="*/ 56 w 60"/>
                <a:gd name="T73" fmla="*/ 14 h 24"/>
                <a:gd name="T74" fmla="*/ 56 w 60"/>
                <a:gd name="T75" fmla="*/ 13 h 24"/>
                <a:gd name="T76" fmla="*/ 57 w 60"/>
                <a:gd name="T77" fmla="*/ 12 h 24"/>
                <a:gd name="T78" fmla="*/ 57 w 60"/>
                <a:gd name="T79" fmla="*/ 10 h 24"/>
                <a:gd name="T80" fmla="*/ 58 w 60"/>
                <a:gd name="T81"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24">
                  <a:moveTo>
                    <a:pt x="58" y="9"/>
                  </a:moveTo>
                  <a:cubicBezTo>
                    <a:pt x="58" y="9"/>
                    <a:pt x="59" y="8"/>
                    <a:pt x="59" y="8"/>
                  </a:cubicBezTo>
                  <a:cubicBezTo>
                    <a:pt x="59" y="8"/>
                    <a:pt x="59" y="8"/>
                    <a:pt x="59" y="7"/>
                  </a:cubicBezTo>
                  <a:cubicBezTo>
                    <a:pt x="59" y="7"/>
                    <a:pt x="59" y="7"/>
                    <a:pt x="60" y="7"/>
                  </a:cubicBezTo>
                  <a:cubicBezTo>
                    <a:pt x="60" y="7"/>
                    <a:pt x="60" y="7"/>
                    <a:pt x="60" y="6"/>
                  </a:cubicBezTo>
                  <a:cubicBezTo>
                    <a:pt x="60" y="6"/>
                    <a:pt x="60" y="6"/>
                    <a:pt x="60" y="6"/>
                  </a:cubicBezTo>
                  <a:cubicBezTo>
                    <a:pt x="60" y="6"/>
                    <a:pt x="60" y="6"/>
                    <a:pt x="60" y="6"/>
                  </a:cubicBezTo>
                  <a:cubicBezTo>
                    <a:pt x="60" y="6"/>
                    <a:pt x="59" y="6"/>
                    <a:pt x="59" y="6"/>
                  </a:cubicBezTo>
                  <a:cubicBezTo>
                    <a:pt x="59" y="6"/>
                    <a:pt x="59" y="6"/>
                    <a:pt x="58" y="6"/>
                  </a:cubicBezTo>
                  <a:cubicBezTo>
                    <a:pt x="58" y="6"/>
                    <a:pt x="58" y="6"/>
                    <a:pt x="58" y="6"/>
                  </a:cubicBezTo>
                  <a:cubicBezTo>
                    <a:pt x="58" y="6"/>
                    <a:pt x="57" y="6"/>
                    <a:pt x="57" y="6"/>
                  </a:cubicBezTo>
                  <a:cubicBezTo>
                    <a:pt x="57" y="6"/>
                    <a:pt x="57" y="6"/>
                    <a:pt x="57" y="5"/>
                  </a:cubicBezTo>
                  <a:cubicBezTo>
                    <a:pt x="57" y="5"/>
                    <a:pt x="56" y="5"/>
                    <a:pt x="56" y="5"/>
                  </a:cubicBezTo>
                  <a:cubicBezTo>
                    <a:pt x="56" y="5"/>
                    <a:pt x="56" y="5"/>
                    <a:pt x="56" y="5"/>
                  </a:cubicBezTo>
                  <a:cubicBezTo>
                    <a:pt x="56" y="5"/>
                    <a:pt x="56" y="5"/>
                    <a:pt x="56"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4" y="4"/>
                    <a:pt x="50" y="2"/>
                    <a:pt x="46" y="3"/>
                  </a:cubicBezTo>
                  <a:cubicBezTo>
                    <a:pt x="44" y="3"/>
                    <a:pt x="42" y="2"/>
                    <a:pt x="41" y="2"/>
                  </a:cubicBezTo>
                  <a:cubicBezTo>
                    <a:pt x="40" y="2"/>
                    <a:pt x="39" y="1"/>
                    <a:pt x="37" y="2"/>
                  </a:cubicBezTo>
                  <a:cubicBezTo>
                    <a:pt x="37" y="2"/>
                    <a:pt x="35" y="2"/>
                    <a:pt x="34" y="2"/>
                  </a:cubicBezTo>
                  <a:cubicBezTo>
                    <a:pt x="31" y="2"/>
                    <a:pt x="28" y="2"/>
                    <a:pt x="27" y="1"/>
                  </a:cubicBezTo>
                  <a:cubicBezTo>
                    <a:pt x="26" y="0"/>
                    <a:pt x="26" y="1"/>
                    <a:pt x="25" y="1"/>
                  </a:cubicBezTo>
                  <a:cubicBezTo>
                    <a:pt x="24" y="2"/>
                    <a:pt x="22" y="2"/>
                    <a:pt x="20" y="1"/>
                  </a:cubicBezTo>
                  <a:cubicBezTo>
                    <a:pt x="20" y="1"/>
                    <a:pt x="19" y="1"/>
                    <a:pt x="19" y="1"/>
                  </a:cubicBezTo>
                  <a:cubicBezTo>
                    <a:pt x="19" y="1"/>
                    <a:pt x="19" y="1"/>
                    <a:pt x="18" y="1"/>
                  </a:cubicBezTo>
                  <a:cubicBezTo>
                    <a:pt x="18" y="1"/>
                    <a:pt x="18" y="1"/>
                    <a:pt x="18" y="1"/>
                  </a:cubicBezTo>
                  <a:cubicBezTo>
                    <a:pt x="17" y="2"/>
                    <a:pt x="17" y="2"/>
                    <a:pt x="17" y="2"/>
                  </a:cubicBezTo>
                  <a:cubicBezTo>
                    <a:pt x="16" y="2"/>
                    <a:pt x="16" y="3"/>
                    <a:pt x="16" y="3"/>
                  </a:cubicBezTo>
                  <a:cubicBezTo>
                    <a:pt x="16" y="3"/>
                    <a:pt x="15" y="3"/>
                    <a:pt x="15" y="3"/>
                  </a:cubicBezTo>
                  <a:cubicBezTo>
                    <a:pt x="15" y="4"/>
                    <a:pt x="15" y="4"/>
                    <a:pt x="15" y="4"/>
                  </a:cubicBezTo>
                  <a:cubicBezTo>
                    <a:pt x="14" y="4"/>
                    <a:pt x="14" y="5"/>
                    <a:pt x="14" y="5"/>
                  </a:cubicBezTo>
                  <a:cubicBezTo>
                    <a:pt x="10" y="10"/>
                    <a:pt x="6" y="10"/>
                    <a:pt x="2" y="11"/>
                  </a:cubicBezTo>
                  <a:cubicBezTo>
                    <a:pt x="2" y="11"/>
                    <a:pt x="2" y="11"/>
                    <a:pt x="2" y="11"/>
                  </a:cubicBezTo>
                  <a:cubicBezTo>
                    <a:pt x="2" y="11"/>
                    <a:pt x="2" y="11"/>
                    <a:pt x="2" y="11"/>
                  </a:cubicBezTo>
                  <a:cubicBezTo>
                    <a:pt x="2" y="11"/>
                    <a:pt x="2" y="11"/>
                    <a:pt x="2" y="11"/>
                  </a:cubicBezTo>
                  <a:cubicBezTo>
                    <a:pt x="2" y="11"/>
                    <a:pt x="1" y="11"/>
                    <a:pt x="1" y="12"/>
                  </a:cubicBezTo>
                  <a:cubicBezTo>
                    <a:pt x="1" y="12"/>
                    <a:pt x="1" y="12"/>
                    <a:pt x="1" y="12"/>
                  </a:cubicBezTo>
                  <a:cubicBezTo>
                    <a:pt x="1" y="12"/>
                    <a:pt x="1" y="12"/>
                    <a:pt x="1" y="12"/>
                  </a:cubicBezTo>
                  <a:cubicBezTo>
                    <a:pt x="1" y="13"/>
                    <a:pt x="0" y="13"/>
                    <a:pt x="0" y="13"/>
                  </a:cubicBezTo>
                  <a:cubicBezTo>
                    <a:pt x="0" y="13"/>
                    <a:pt x="0" y="13"/>
                    <a:pt x="0" y="14"/>
                  </a:cubicBezTo>
                  <a:cubicBezTo>
                    <a:pt x="0" y="14"/>
                    <a:pt x="0" y="14"/>
                    <a:pt x="0" y="14"/>
                  </a:cubicBezTo>
                  <a:cubicBezTo>
                    <a:pt x="0" y="14"/>
                    <a:pt x="0" y="14"/>
                    <a:pt x="0" y="15"/>
                  </a:cubicBezTo>
                  <a:cubicBezTo>
                    <a:pt x="1" y="16"/>
                    <a:pt x="2" y="17"/>
                    <a:pt x="2" y="19"/>
                  </a:cubicBezTo>
                  <a:cubicBezTo>
                    <a:pt x="2" y="19"/>
                    <a:pt x="2" y="19"/>
                    <a:pt x="3" y="19"/>
                  </a:cubicBezTo>
                  <a:cubicBezTo>
                    <a:pt x="3" y="19"/>
                    <a:pt x="3" y="20"/>
                    <a:pt x="3" y="20"/>
                  </a:cubicBezTo>
                  <a:cubicBezTo>
                    <a:pt x="3" y="20"/>
                    <a:pt x="3" y="20"/>
                    <a:pt x="3" y="20"/>
                  </a:cubicBezTo>
                  <a:cubicBezTo>
                    <a:pt x="3" y="20"/>
                    <a:pt x="3" y="20"/>
                    <a:pt x="3" y="20"/>
                  </a:cubicBezTo>
                  <a:cubicBezTo>
                    <a:pt x="4" y="21"/>
                    <a:pt x="4" y="21"/>
                    <a:pt x="5" y="22"/>
                  </a:cubicBezTo>
                  <a:cubicBezTo>
                    <a:pt x="5" y="22"/>
                    <a:pt x="5" y="22"/>
                    <a:pt x="6" y="23"/>
                  </a:cubicBezTo>
                  <a:cubicBezTo>
                    <a:pt x="7" y="23"/>
                    <a:pt x="8" y="23"/>
                    <a:pt x="10" y="23"/>
                  </a:cubicBezTo>
                  <a:cubicBezTo>
                    <a:pt x="11" y="24"/>
                    <a:pt x="12" y="24"/>
                    <a:pt x="13" y="24"/>
                  </a:cubicBezTo>
                  <a:cubicBezTo>
                    <a:pt x="16" y="24"/>
                    <a:pt x="18" y="23"/>
                    <a:pt x="18" y="22"/>
                  </a:cubicBezTo>
                  <a:cubicBezTo>
                    <a:pt x="18" y="18"/>
                    <a:pt x="31" y="18"/>
                    <a:pt x="31" y="18"/>
                  </a:cubicBezTo>
                  <a:cubicBezTo>
                    <a:pt x="31" y="18"/>
                    <a:pt x="32" y="18"/>
                    <a:pt x="32" y="17"/>
                  </a:cubicBezTo>
                  <a:cubicBezTo>
                    <a:pt x="33" y="17"/>
                    <a:pt x="35" y="15"/>
                    <a:pt x="37" y="14"/>
                  </a:cubicBezTo>
                  <a:cubicBezTo>
                    <a:pt x="39" y="12"/>
                    <a:pt x="40" y="12"/>
                    <a:pt x="41" y="11"/>
                  </a:cubicBezTo>
                  <a:cubicBezTo>
                    <a:pt x="41" y="11"/>
                    <a:pt x="41" y="11"/>
                    <a:pt x="41" y="11"/>
                  </a:cubicBezTo>
                  <a:cubicBezTo>
                    <a:pt x="42" y="11"/>
                    <a:pt x="42" y="11"/>
                    <a:pt x="42" y="11"/>
                  </a:cubicBezTo>
                  <a:cubicBezTo>
                    <a:pt x="42" y="11"/>
                    <a:pt x="43" y="11"/>
                    <a:pt x="43" y="11"/>
                  </a:cubicBezTo>
                  <a:cubicBezTo>
                    <a:pt x="47" y="12"/>
                    <a:pt x="51" y="13"/>
                    <a:pt x="53" y="15"/>
                  </a:cubicBezTo>
                  <a:cubicBezTo>
                    <a:pt x="53" y="15"/>
                    <a:pt x="53" y="15"/>
                    <a:pt x="53" y="15"/>
                  </a:cubicBezTo>
                  <a:cubicBezTo>
                    <a:pt x="53" y="15"/>
                    <a:pt x="53" y="15"/>
                    <a:pt x="54" y="15"/>
                  </a:cubicBezTo>
                  <a:cubicBezTo>
                    <a:pt x="54" y="15"/>
                    <a:pt x="54" y="15"/>
                    <a:pt x="54" y="16"/>
                  </a:cubicBezTo>
                  <a:cubicBezTo>
                    <a:pt x="55" y="16"/>
                    <a:pt x="55" y="16"/>
                    <a:pt x="55" y="16"/>
                  </a:cubicBezTo>
                  <a:cubicBezTo>
                    <a:pt x="55" y="16"/>
                    <a:pt x="56" y="16"/>
                    <a:pt x="56" y="16"/>
                  </a:cubicBezTo>
                  <a:cubicBezTo>
                    <a:pt x="56" y="16"/>
                    <a:pt x="56" y="16"/>
                    <a:pt x="56" y="16"/>
                  </a:cubicBezTo>
                  <a:cubicBezTo>
                    <a:pt x="56" y="16"/>
                    <a:pt x="56" y="16"/>
                    <a:pt x="56" y="15"/>
                  </a:cubicBezTo>
                  <a:cubicBezTo>
                    <a:pt x="56" y="15"/>
                    <a:pt x="56" y="15"/>
                    <a:pt x="56" y="15"/>
                  </a:cubicBezTo>
                  <a:cubicBezTo>
                    <a:pt x="56" y="15"/>
                    <a:pt x="56" y="14"/>
                    <a:pt x="56" y="14"/>
                  </a:cubicBezTo>
                  <a:cubicBezTo>
                    <a:pt x="56" y="14"/>
                    <a:pt x="56" y="13"/>
                    <a:pt x="56" y="13"/>
                  </a:cubicBezTo>
                  <a:cubicBezTo>
                    <a:pt x="56" y="13"/>
                    <a:pt x="56" y="13"/>
                    <a:pt x="56" y="13"/>
                  </a:cubicBezTo>
                  <a:cubicBezTo>
                    <a:pt x="56" y="13"/>
                    <a:pt x="56" y="12"/>
                    <a:pt x="56" y="12"/>
                  </a:cubicBezTo>
                  <a:cubicBezTo>
                    <a:pt x="56" y="12"/>
                    <a:pt x="56" y="12"/>
                    <a:pt x="57" y="12"/>
                  </a:cubicBezTo>
                  <a:cubicBezTo>
                    <a:pt x="57" y="11"/>
                    <a:pt x="57" y="11"/>
                    <a:pt x="57" y="11"/>
                  </a:cubicBezTo>
                  <a:cubicBezTo>
                    <a:pt x="57" y="11"/>
                    <a:pt x="57" y="10"/>
                    <a:pt x="57" y="10"/>
                  </a:cubicBezTo>
                  <a:cubicBezTo>
                    <a:pt x="57" y="10"/>
                    <a:pt x="58" y="9"/>
                    <a:pt x="58" y="9"/>
                  </a:cubicBezTo>
                  <a:cubicBezTo>
                    <a:pt x="58" y="9"/>
                    <a:pt x="58" y="9"/>
                    <a:pt x="5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5" name="Freeform 249">
              <a:extLst>
                <a:ext uri="{FF2B5EF4-FFF2-40B4-BE49-F238E27FC236}">
                  <a16:creationId xmlns:a16="http://schemas.microsoft.com/office/drawing/2014/main" id="{13A3974F-148C-425E-BF3D-73522547F95E}"/>
                </a:ext>
              </a:extLst>
            </p:cNvPr>
            <p:cNvSpPr>
              <a:spLocks/>
            </p:cNvSpPr>
            <p:nvPr/>
          </p:nvSpPr>
          <p:spPr bwMode="auto">
            <a:xfrm>
              <a:off x="4526170" y="5960847"/>
              <a:ext cx="18102" cy="10319"/>
            </a:xfrm>
            <a:custGeom>
              <a:avLst/>
              <a:gdLst>
                <a:gd name="T0" fmla="*/ 33 w 35"/>
                <a:gd name="T1" fmla="*/ 0 h 18"/>
                <a:gd name="T2" fmla="*/ 26 w 35"/>
                <a:gd name="T3" fmla="*/ 2 h 18"/>
                <a:gd name="T4" fmla="*/ 20 w 35"/>
                <a:gd name="T5" fmla="*/ 4 h 18"/>
                <a:gd name="T6" fmla="*/ 17 w 35"/>
                <a:gd name="T7" fmla="*/ 6 h 18"/>
                <a:gd name="T8" fmla="*/ 17 w 35"/>
                <a:gd name="T9" fmla="*/ 6 h 18"/>
                <a:gd name="T10" fmla="*/ 16 w 35"/>
                <a:gd name="T11" fmla="*/ 6 h 18"/>
                <a:gd name="T12" fmla="*/ 12 w 35"/>
                <a:gd name="T13" fmla="*/ 5 h 18"/>
                <a:gd name="T14" fmla="*/ 4 w 35"/>
                <a:gd name="T15" fmla="*/ 3 h 18"/>
                <a:gd name="T16" fmla="*/ 0 w 35"/>
                <a:gd name="T17" fmla="*/ 3 h 18"/>
                <a:gd name="T18" fmla="*/ 0 w 35"/>
                <a:gd name="T19" fmla="*/ 5 h 18"/>
                <a:gd name="T20" fmla="*/ 0 w 35"/>
                <a:gd name="T21" fmla="*/ 5 h 18"/>
                <a:gd name="T22" fmla="*/ 0 w 35"/>
                <a:gd name="T23" fmla="*/ 13 h 18"/>
                <a:gd name="T24" fmla="*/ 0 w 35"/>
                <a:gd name="T25" fmla="*/ 14 h 18"/>
                <a:gd name="T26" fmla="*/ 0 w 35"/>
                <a:gd name="T27" fmla="*/ 16 h 18"/>
                <a:gd name="T28" fmla="*/ 4 w 35"/>
                <a:gd name="T29" fmla="*/ 15 h 18"/>
                <a:gd name="T30" fmla="*/ 7 w 35"/>
                <a:gd name="T31" fmla="*/ 15 h 18"/>
                <a:gd name="T32" fmla="*/ 9 w 35"/>
                <a:gd name="T33" fmla="*/ 18 h 18"/>
                <a:gd name="T34" fmla="*/ 16 w 35"/>
                <a:gd name="T35" fmla="*/ 17 h 18"/>
                <a:gd name="T36" fmla="*/ 17 w 35"/>
                <a:gd name="T37" fmla="*/ 17 h 18"/>
                <a:gd name="T38" fmla="*/ 20 w 35"/>
                <a:gd name="T39" fmla="*/ 17 h 18"/>
                <a:gd name="T40" fmla="*/ 22 w 35"/>
                <a:gd name="T41" fmla="*/ 18 h 18"/>
                <a:gd name="T42" fmla="*/ 27 w 35"/>
                <a:gd name="T43" fmla="*/ 12 h 18"/>
                <a:gd name="T44" fmla="*/ 27 w 35"/>
                <a:gd name="T45" fmla="*/ 10 h 18"/>
                <a:gd name="T46" fmla="*/ 30 w 35"/>
                <a:gd name="T47" fmla="*/ 7 h 18"/>
                <a:gd name="T48" fmla="*/ 35 w 35"/>
                <a:gd name="T49" fmla="*/ 3 h 18"/>
                <a:gd name="T50" fmla="*/ 34 w 35"/>
                <a:gd name="T51" fmla="*/ 0 h 18"/>
                <a:gd name="T52" fmla="*/ 33 w 35"/>
                <a:gd name="T5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8">
                  <a:moveTo>
                    <a:pt x="33" y="0"/>
                  </a:moveTo>
                  <a:cubicBezTo>
                    <a:pt x="32" y="1"/>
                    <a:pt x="30" y="2"/>
                    <a:pt x="26" y="2"/>
                  </a:cubicBezTo>
                  <a:cubicBezTo>
                    <a:pt x="24" y="2"/>
                    <a:pt x="22" y="3"/>
                    <a:pt x="20" y="4"/>
                  </a:cubicBezTo>
                  <a:cubicBezTo>
                    <a:pt x="19" y="5"/>
                    <a:pt x="18" y="6"/>
                    <a:pt x="17" y="6"/>
                  </a:cubicBezTo>
                  <a:cubicBezTo>
                    <a:pt x="17" y="6"/>
                    <a:pt x="17" y="6"/>
                    <a:pt x="17" y="6"/>
                  </a:cubicBezTo>
                  <a:cubicBezTo>
                    <a:pt x="17" y="6"/>
                    <a:pt x="17" y="6"/>
                    <a:pt x="16" y="6"/>
                  </a:cubicBezTo>
                  <a:cubicBezTo>
                    <a:pt x="15" y="6"/>
                    <a:pt x="14" y="5"/>
                    <a:pt x="12" y="5"/>
                  </a:cubicBezTo>
                  <a:cubicBezTo>
                    <a:pt x="9" y="4"/>
                    <a:pt x="6" y="3"/>
                    <a:pt x="4" y="3"/>
                  </a:cubicBezTo>
                  <a:cubicBezTo>
                    <a:pt x="3" y="3"/>
                    <a:pt x="2" y="3"/>
                    <a:pt x="0" y="3"/>
                  </a:cubicBezTo>
                  <a:cubicBezTo>
                    <a:pt x="0" y="4"/>
                    <a:pt x="0" y="4"/>
                    <a:pt x="0" y="5"/>
                  </a:cubicBezTo>
                  <a:cubicBezTo>
                    <a:pt x="0" y="5"/>
                    <a:pt x="0" y="5"/>
                    <a:pt x="0" y="5"/>
                  </a:cubicBezTo>
                  <a:cubicBezTo>
                    <a:pt x="0" y="8"/>
                    <a:pt x="0" y="10"/>
                    <a:pt x="0" y="13"/>
                  </a:cubicBezTo>
                  <a:cubicBezTo>
                    <a:pt x="0" y="13"/>
                    <a:pt x="0" y="13"/>
                    <a:pt x="0" y="14"/>
                  </a:cubicBezTo>
                  <a:cubicBezTo>
                    <a:pt x="0" y="14"/>
                    <a:pt x="0" y="15"/>
                    <a:pt x="0" y="16"/>
                  </a:cubicBezTo>
                  <a:cubicBezTo>
                    <a:pt x="2" y="15"/>
                    <a:pt x="3" y="15"/>
                    <a:pt x="4" y="15"/>
                  </a:cubicBezTo>
                  <a:cubicBezTo>
                    <a:pt x="5" y="15"/>
                    <a:pt x="6" y="15"/>
                    <a:pt x="7" y="15"/>
                  </a:cubicBezTo>
                  <a:cubicBezTo>
                    <a:pt x="8" y="16"/>
                    <a:pt x="9" y="17"/>
                    <a:pt x="9" y="18"/>
                  </a:cubicBezTo>
                  <a:cubicBezTo>
                    <a:pt x="12" y="18"/>
                    <a:pt x="15" y="17"/>
                    <a:pt x="16" y="17"/>
                  </a:cubicBezTo>
                  <a:cubicBezTo>
                    <a:pt x="16" y="17"/>
                    <a:pt x="16" y="17"/>
                    <a:pt x="17" y="17"/>
                  </a:cubicBezTo>
                  <a:cubicBezTo>
                    <a:pt x="18" y="17"/>
                    <a:pt x="19" y="17"/>
                    <a:pt x="20" y="17"/>
                  </a:cubicBezTo>
                  <a:cubicBezTo>
                    <a:pt x="21" y="17"/>
                    <a:pt x="22" y="18"/>
                    <a:pt x="22" y="18"/>
                  </a:cubicBezTo>
                  <a:cubicBezTo>
                    <a:pt x="23" y="16"/>
                    <a:pt x="24" y="12"/>
                    <a:pt x="27" y="12"/>
                  </a:cubicBezTo>
                  <a:cubicBezTo>
                    <a:pt x="27" y="12"/>
                    <a:pt x="27" y="11"/>
                    <a:pt x="27" y="10"/>
                  </a:cubicBezTo>
                  <a:cubicBezTo>
                    <a:pt x="28" y="9"/>
                    <a:pt x="28" y="7"/>
                    <a:pt x="30" y="7"/>
                  </a:cubicBezTo>
                  <a:cubicBezTo>
                    <a:pt x="31" y="6"/>
                    <a:pt x="33" y="5"/>
                    <a:pt x="35" y="3"/>
                  </a:cubicBezTo>
                  <a:cubicBezTo>
                    <a:pt x="35" y="1"/>
                    <a:pt x="34" y="0"/>
                    <a:pt x="34" y="0"/>
                  </a:cubicBezTo>
                  <a:cubicBezTo>
                    <a:pt x="34" y="0"/>
                    <a:pt x="33" y="0"/>
                    <a:pt x="3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6" name="Freeform 250">
              <a:extLst>
                <a:ext uri="{FF2B5EF4-FFF2-40B4-BE49-F238E27FC236}">
                  <a16:creationId xmlns:a16="http://schemas.microsoft.com/office/drawing/2014/main" id="{72328CB5-2EA0-479D-8CAD-7996E6B2AB6E}"/>
                </a:ext>
              </a:extLst>
            </p:cNvPr>
            <p:cNvSpPr>
              <a:spLocks/>
            </p:cNvSpPr>
            <p:nvPr/>
          </p:nvSpPr>
          <p:spPr bwMode="auto">
            <a:xfrm>
              <a:off x="4563458" y="5887040"/>
              <a:ext cx="17483" cy="7521"/>
            </a:xfrm>
            <a:custGeom>
              <a:avLst/>
              <a:gdLst>
                <a:gd name="T0" fmla="*/ 15 w 34"/>
                <a:gd name="T1" fmla="*/ 5 h 13"/>
                <a:gd name="T2" fmla="*/ 13 w 34"/>
                <a:gd name="T3" fmla="*/ 6 h 13"/>
                <a:gd name="T4" fmla="*/ 14 w 34"/>
                <a:gd name="T5" fmla="*/ 7 h 13"/>
                <a:gd name="T6" fmla="*/ 14 w 34"/>
                <a:gd name="T7" fmla="*/ 9 h 13"/>
                <a:gd name="T8" fmla="*/ 11 w 34"/>
                <a:gd name="T9" fmla="*/ 11 h 13"/>
                <a:gd name="T10" fmla="*/ 8 w 34"/>
                <a:gd name="T11" fmla="*/ 10 h 13"/>
                <a:gd name="T12" fmla="*/ 6 w 34"/>
                <a:gd name="T13" fmla="*/ 7 h 13"/>
                <a:gd name="T14" fmla="*/ 5 w 34"/>
                <a:gd name="T15" fmla="*/ 6 h 13"/>
                <a:gd name="T16" fmla="*/ 1 w 34"/>
                <a:gd name="T17" fmla="*/ 8 h 13"/>
                <a:gd name="T18" fmla="*/ 0 w 34"/>
                <a:gd name="T19" fmla="*/ 10 h 13"/>
                <a:gd name="T20" fmla="*/ 2 w 34"/>
                <a:gd name="T21" fmla="*/ 10 h 13"/>
                <a:gd name="T22" fmla="*/ 2 w 34"/>
                <a:gd name="T23" fmla="*/ 11 h 13"/>
                <a:gd name="T24" fmla="*/ 3 w 34"/>
                <a:gd name="T25" fmla="*/ 11 h 13"/>
                <a:gd name="T26" fmla="*/ 4 w 34"/>
                <a:gd name="T27" fmla="*/ 11 h 13"/>
                <a:gd name="T28" fmla="*/ 4 w 34"/>
                <a:gd name="T29" fmla="*/ 11 h 13"/>
                <a:gd name="T30" fmla="*/ 5 w 34"/>
                <a:gd name="T31" fmla="*/ 12 h 13"/>
                <a:gd name="T32" fmla="*/ 26 w 34"/>
                <a:gd name="T33" fmla="*/ 13 h 13"/>
                <a:gd name="T34" fmla="*/ 30 w 34"/>
                <a:gd name="T35" fmla="*/ 13 h 13"/>
                <a:gd name="T36" fmla="*/ 30 w 34"/>
                <a:gd name="T37" fmla="*/ 13 h 13"/>
                <a:gd name="T38" fmla="*/ 33 w 34"/>
                <a:gd name="T39" fmla="*/ 13 h 13"/>
                <a:gd name="T40" fmla="*/ 33 w 34"/>
                <a:gd name="T41" fmla="*/ 13 h 13"/>
                <a:gd name="T42" fmla="*/ 33 w 34"/>
                <a:gd name="T43" fmla="*/ 9 h 13"/>
                <a:gd name="T44" fmla="*/ 34 w 34"/>
                <a:gd name="T45" fmla="*/ 6 h 13"/>
                <a:gd name="T46" fmla="*/ 29 w 34"/>
                <a:gd name="T47" fmla="*/ 3 h 13"/>
                <a:gd name="T48" fmla="*/ 27 w 34"/>
                <a:gd name="T49" fmla="*/ 4 h 13"/>
                <a:gd name="T50" fmla="*/ 21 w 34"/>
                <a:gd name="T51" fmla="*/ 1 h 13"/>
                <a:gd name="T52" fmla="*/ 19 w 34"/>
                <a:gd name="T53" fmla="*/ 0 h 13"/>
                <a:gd name="T54" fmla="*/ 17 w 34"/>
                <a:gd name="T55" fmla="*/ 0 h 13"/>
                <a:gd name="T56" fmla="*/ 17 w 34"/>
                <a:gd name="T57" fmla="*/ 1 h 13"/>
                <a:gd name="T58" fmla="*/ 15 w 34"/>
                <a:gd name="T5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3">
                  <a:moveTo>
                    <a:pt x="15" y="5"/>
                  </a:moveTo>
                  <a:cubicBezTo>
                    <a:pt x="14" y="5"/>
                    <a:pt x="13" y="6"/>
                    <a:pt x="13" y="6"/>
                  </a:cubicBezTo>
                  <a:cubicBezTo>
                    <a:pt x="13" y="6"/>
                    <a:pt x="13" y="6"/>
                    <a:pt x="14" y="7"/>
                  </a:cubicBezTo>
                  <a:cubicBezTo>
                    <a:pt x="14" y="8"/>
                    <a:pt x="14" y="9"/>
                    <a:pt x="14" y="9"/>
                  </a:cubicBezTo>
                  <a:cubicBezTo>
                    <a:pt x="14" y="10"/>
                    <a:pt x="12" y="11"/>
                    <a:pt x="11" y="11"/>
                  </a:cubicBezTo>
                  <a:cubicBezTo>
                    <a:pt x="10" y="11"/>
                    <a:pt x="9" y="11"/>
                    <a:pt x="8" y="10"/>
                  </a:cubicBezTo>
                  <a:cubicBezTo>
                    <a:pt x="7" y="9"/>
                    <a:pt x="6" y="8"/>
                    <a:pt x="6" y="7"/>
                  </a:cubicBezTo>
                  <a:cubicBezTo>
                    <a:pt x="6" y="7"/>
                    <a:pt x="5" y="6"/>
                    <a:pt x="5" y="6"/>
                  </a:cubicBezTo>
                  <a:cubicBezTo>
                    <a:pt x="3" y="6"/>
                    <a:pt x="1" y="7"/>
                    <a:pt x="1" y="8"/>
                  </a:cubicBezTo>
                  <a:cubicBezTo>
                    <a:pt x="1" y="8"/>
                    <a:pt x="1" y="9"/>
                    <a:pt x="0" y="10"/>
                  </a:cubicBezTo>
                  <a:cubicBezTo>
                    <a:pt x="1" y="10"/>
                    <a:pt x="1" y="10"/>
                    <a:pt x="2" y="10"/>
                  </a:cubicBezTo>
                  <a:cubicBezTo>
                    <a:pt x="2" y="10"/>
                    <a:pt x="2" y="11"/>
                    <a:pt x="2" y="11"/>
                  </a:cubicBezTo>
                  <a:cubicBezTo>
                    <a:pt x="3" y="11"/>
                    <a:pt x="3" y="11"/>
                    <a:pt x="3" y="11"/>
                  </a:cubicBezTo>
                  <a:cubicBezTo>
                    <a:pt x="3" y="11"/>
                    <a:pt x="4" y="11"/>
                    <a:pt x="4" y="11"/>
                  </a:cubicBezTo>
                  <a:cubicBezTo>
                    <a:pt x="4" y="11"/>
                    <a:pt x="4" y="11"/>
                    <a:pt x="4" y="11"/>
                  </a:cubicBezTo>
                  <a:cubicBezTo>
                    <a:pt x="5" y="11"/>
                    <a:pt x="5" y="12"/>
                    <a:pt x="5" y="12"/>
                  </a:cubicBezTo>
                  <a:cubicBezTo>
                    <a:pt x="6" y="12"/>
                    <a:pt x="17" y="13"/>
                    <a:pt x="26" y="13"/>
                  </a:cubicBezTo>
                  <a:cubicBezTo>
                    <a:pt x="28" y="13"/>
                    <a:pt x="29" y="13"/>
                    <a:pt x="30" y="13"/>
                  </a:cubicBezTo>
                  <a:cubicBezTo>
                    <a:pt x="30" y="13"/>
                    <a:pt x="30" y="13"/>
                    <a:pt x="30" y="13"/>
                  </a:cubicBezTo>
                  <a:cubicBezTo>
                    <a:pt x="31" y="13"/>
                    <a:pt x="32" y="13"/>
                    <a:pt x="33" y="13"/>
                  </a:cubicBezTo>
                  <a:cubicBezTo>
                    <a:pt x="33" y="13"/>
                    <a:pt x="33" y="13"/>
                    <a:pt x="33" y="13"/>
                  </a:cubicBezTo>
                  <a:cubicBezTo>
                    <a:pt x="33" y="12"/>
                    <a:pt x="33" y="11"/>
                    <a:pt x="33" y="9"/>
                  </a:cubicBezTo>
                  <a:cubicBezTo>
                    <a:pt x="33" y="8"/>
                    <a:pt x="34" y="7"/>
                    <a:pt x="34" y="6"/>
                  </a:cubicBezTo>
                  <a:cubicBezTo>
                    <a:pt x="34" y="5"/>
                    <a:pt x="31" y="3"/>
                    <a:pt x="29" y="3"/>
                  </a:cubicBezTo>
                  <a:cubicBezTo>
                    <a:pt x="28" y="4"/>
                    <a:pt x="28" y="4"/>
                    <a:pt x="27" y="4"/>
                  </a:cubicBezTo>
                  <a:cubicBezTo>
                    <a:pt x="25" y="4"/>
                    <a:pt x="22" y="2"/>
                    <a:pt x="21" y="1"/>
                  </a:cubicBezTo>
                  <a:cubicBezTo>
                    <a:pt x="21" y="0"/>
                    <a:pt x="20" y="0"/>
                    <a:pt x="19" y="0"/>
                  </a:cubicBezTo>
                  <a:cubicBezTo>
                    <a:pt x="18" y="0"/>
                    <a:pt x="18" y="0"/>
                    <a:pt x="17" y="0"/>
                  </a:cubicBezTo>
                  <a:cubicBezTo>
                    <a:pt x="17" y="0"/>
                    <a:pt x="17" y="1"/>
                    <a:pt x="17" y="1"/>
                  </a:cubicBezTo>
                  <a:cubicBezTo>
                    <a:pt x="18" y="3"/>
                    <a:pt x="16" y="4"/>
                    <a:pt x="15"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7" name="Freeform 251">
              <a:extLst>
                <a:ext uri="{FF2B5EF4-FFF2-40B4-BE49-F238E27FC236}">
                  <a16:creationId xmlns:a16="http://schemas.microsoft.com/office/drawing/2014/main" id="{6007E666-1057-480A-A1FE-CD516E44A71A}"/>
                </a:ext>
              </a:extLst>
            </p:cNvPr>
            <p:cNvSpPr>
              <a:spLocks/>
            </p:cNvSpPr>
            <p:nvPr/>
          </p:nvSpPr>
          <p:spPr bwMode="auto">
            <a:xfrm>
              <a:off x="4497547" y="5865002"/>
              <a:ext cx="16091" cy="26060"/>
            </a:xfrm>
            <a:custGeom>
              <a:avLst/>
              <a:gdLst>
                <a:gd name="T0" fmla="*/ 9 w 31"/>
                <a:gd name="T1" fmla="*/ 44 h 45"/>
                <a:gd name="T2" fmla="*/ 10 w 31"/>
                <a:gd name="T3" fmla="*/ 44 h 45"/>
                <a:gd name="T4" fmla="*/ 11 w 31"/>
                <a:gd name="T5" fmla="*/ 44 h 45"/>
                <a:gd name="T6" fmla="*/ 12 w 31"/>
                <a:gd name="T7" fmla="*/ 44 h 45"/>
                <a:gd name="T8" fmla="*/ 12 w 31"/>
                <a:gd name="T9" fmla="*/ 44 h 45"/>
                <a:gd name="T10" fmla="*/ 13 w 31"/>
                <a:gd name="T11" fmla="*/ 44 h 45"/>
                <a:gd name="T12" fmla="*/ 14 w 31"/>
                <a:gd name="T13" fmla="*/ 44 h 45"/>
                <a:gd name="T14" fmla="*/ 15 w 31"/>
                <a:gd name="T15" fmla="*/ 44 h 45"/>
                <a:gd name="T16" fmla="*/ 15 w 31"/>
                <a:gd name="T17" fmla="*/ 44 h 45"/>
                <a:gd name="T18" fmla="*/ 16 w 31"/>
                <a:gd name="T19" fmla="*/ 45 h 45"/>
                <a:gd name="T20" fmla="*/ 16 w 31"/>
                <a:gd name="T21" fmla="*/ 45 h 45"/>
                <a:gd name="T22" fmla="*/ 17 w 31"/>
                <a:gd name="T23" fmla="*/ 45 h 45"/>
                <a:gd name="T24" fmla="*/ 18 w 31"/>
                <a:gd name="T25" fmla="*/ 45 h 45"/>
                <a:gd name="T26" fmla="*/ 18 w 31"/>
                <a:gd name="T27" fmla="*/ 45 h 45"/>
                <a:gd name="T28" fmla="*/ 18 w 31"/>
                <a:gd name="T29" fmla="*/ 45 h 45"/>
                <a:gd name="T30" fmla="*/ 19 w 31"/>
                <a:gd name="T31" fmla="*/ 45 h 45"/>
                <a:gd name="T32" fmla="*/ 18 w 31"/>
                <a:gd name="T33" fmla="*/ 44 h 45"/>
                <a:gd name="T34" fmla="*/ 16 w 31"/>
                <a:gd name="T35" fmla="*/ 40 h 45"/>
                <a:gd name="T36" fmla="*/ 18 w 31"/>
                <a:gd name="T37" fmla="*/ 37 h 45"/>
                <a:gd name="T38" fmla="*/ 23 w 31"/>
                <a:gd name="T39" fmla="*/ 40 h 45"/>
                <a:gd name="T40" fmla="*/ 27 w 31"/>
                <a:gd name="T41" fmla="*/ 41 h 45"/>
                <a:gd name="T42" fmla="*/ 29 w 31"/>
                <a:gd name="T43" fmla="*/ 40 h 45"/>
                <a:gd name="T44" fmla="*/ 28 w 31"/>
                <a:gd name="T45" fmla="*/ 35 h 45"/>
                <a:gd name="T46" fmla="*/ 27 w 31"/>
                <a:gd name="T47" fmla="*/ 35 h 45"/>
                <a:gd name="T48" fmla="*/ 20 w 31"/>
                <a:gd name="T49" fmla="*/ 34 h 45"/>
                <a:gd name="T50" fmla="*/ 22 w 31"/>
                <a:gd name="T51" fmla="*/ 29 h 45"/>
                <a:gd name="T52" fmla="*/ 23 w 31"/>
                <a:gd name="T53" fmla="*/ 26 h 45"/>
                <a:gd name="T54" fmla="*/ 28 w 31"/>
                <a:gd name="T55" fmla="*/ 23 h 45"/>
                <a:gd name="T56" fmla="*/ 31 w 31"/>
                <a:gd name="T57" fmla="*/ 22 h 45"/>
                <a:gd name="T58" fmla="*/ 26 w 31"/>
                <a:gd name="T59" fmla="*/ 18 h 45"/>
                <a:gd name="T60" fmla="*/ 24 w 31"/>
                <a:gd name="T61" fmla="*/ 14 h 45"/>
                <a:gd name="T62" fmla="*/ 25 w 31"/>
                <a:gd name="T63" fmla="*/ 8 h 45"/>
                <a:gd name="T64" fmla="*/ 27 w 31"/>
                <a:gd name="T65" fmla="*/ 3 h 45"/>
                <a:gd name="T66" fmla="*/ 26 w 31"/>
                <a:gd name="T67" fmla="*/ 0 h 45"/>
                <a:gd name="T68" fmla="*/ 25 w 31"/>
                <a:gd name="T69" fmla="*/ 0 h 45"/>
                <a:gd name="T70" fmla="*/ 20 w 31"/>
                <a:gd name="T71" fmla="*/ 4 h 45"/>
                <a:gd name="T72" fmla="*/ 14 w 31"/>
                <a:gd name="T73" fmla="*/ 8 h 45"/>
                <a:gd name="T74" fmla="*/ 13 w 31"/>
                <a:gd name="T75" fmla="*/ 8 h 45"/>
                <a:gd name="T76" fmla="*/ 13 w 31"/>
                <a:gd name="T77" fmla="*/ 9 h 45"/>
                <a:gd name="T78" fmla="*/ 13 w 31"/>
                <a:gd name="T79" fmla="*/ 13 h 45"/>
                <a:gd name="T80" fmla="*/ 12 w 31"/>
                <a:gd name="T81" fmla="*/ 14 h 45"/>
                <a:gd name="T82" fmla="*/ 9 w 31"/>
                <a:gd name="T83" fmla="*/ 12 h 45"/>
                <a:gd name="T84" fmla="*/ 6 w 31"/>
                <a:gd name="T85" fmla="*/ 10 h 45"/>
                <a:gd name="T86" fmla="*/ 6 w 31"/>
                <a:gd name="T87" fmla="*/ 10 h 45"/>
                <a:gd name="T88" fmla="*/ 3 w 31"/>
                <a:gd name="T89" fmla="*/ 14 h 45"/>
                <a:gd name="T90" fmla="*/ 1 w 31"/>
                <a:gd name="T91" fmla="*/ 18 h 45"/>
                <a:gd name="T92" fmla="*/ 1 w 31"/>
                <a:gd name="T93" fmla="*/ 29 h 45"/>
                <a:gd name="T94" fmla="*/ 2 w 31"/>
                <a:gd name="T95" fmla="*/ 30 h 45"/>
                <a:gd name="T96" fmla="*/ 4 w 31"/>
                <a:gd name="T97" fmla="*/ 34 h 45"/>
                <a:gd name="T98" fmla="*/ 6 w 31"/>
                <a:gd name="T99" fmla="*/ 40 h 45"/>
                <a:gd name="T100" fmla="*/ 7 w 31"/>
                <a:gd name="T101" fmla="*/ 44 h 45"/>
                <a:gd name="T102" fmla="*/ 8 w 31"/>
                <a:gd name="T103" fmla="*/ 44 h 45"/>
                <a:gd name="T104" fmla="*/ 8 w 31"/>
                <a:gd name="T105" fmla="*/ 44 h 45"/>
                <a:gd name="T106" fmla="*/ 9 w 31"/>
                <a:gd name="T107" fmla="*/ 44 h 45"/>
                <a:gd name="T108" fmla="*/ 9 w 31"/>
                <a:gd name="T10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45">
                  <a:moveTo>
                    <a:pt x="9" y="44"/>
                  </a:moveTo>
                  <a:cubicBezTo>
                    <a:pt x="10" y="44"/>
                    <a:pt x="10" y="44"/>
                    <a:pt x="10" y="44"/>
                  </a:cubicBezTo>
                  <a:cubicBezTo>
                    <a:pt x="10" y="44"/>
                    <a:pt x="11" y="44"/>
                    <a:pt x="11" y="44"/>
                  </a:cubicBezTo>
                  <a:cubicBezTo>
                    <a:pt x="11" y="44"/>
                    <a:pt x="11" y="44"/>
                    <a:pt x="12" y="44"/>
                  </a:cubicBezTo>
                  <a:cubicBezTo>
                    <a:pt x="12" y="44"/>
                    <a:pt x="12" y="44"/>
                    <a:pt x="12" y="44"/>
                  </a:cubicBezTo>
                  <a:cubicBezTo>
                    <a:pt x="13" y="44"/>
                    <a:pt x="13" y="44"/>
                    <a:pt x="13" y="44"/>
                  </a:cubicBezTo>
                  <a:cubicBezTo>
                    <a:pt x="13" y="44"/>
                    <a:pt x="14" y="44"/>
                    <a:pt x="14" y="44"/>
                  </a:cubicBezTo>
                  <a:cubicBezTo>
                    <a:pt x="14" y="44"/>
                    <a:pt x="14" y="44"/>
                    <a:pt x="15" y="44"/>
                  </a:cubicBezTo>
                  <a:cubicBezTo>
                    <a:pt x="15" y="44"/>
                    <a:pt x="15" y="44"/>
                    <a:pt x="15" y="44"/>
                  </a:cubicBezTo>
                  <a:cubicBezTo>
                    <a:pt x="15" y="44"/>
                    <a:pt x="16" y="45"/>
                    <a:pt x="16" y="45"/>
                  </a:cubicBezTo>
                  <a:cubicBezTo>
                    <a:pt x="16" y="45"/>
                    <a:pt x="16" y="45"/>
                    <a:pt x="16" y="45"/>
                  </a:cubicBezTo>
                  <a:cubicBezTo>
                    <a:pt x="17" y="45"/>
                    <a:pt x="17" y="45"/>
                    <a:pt x="17" y="45"/>
                  </a:cubicBezTo>
                  <a:cubicBezTo>
                    <a:pt x="17" y="45"/>
                    <a:pt x="17" y="45"/>
                    <a:pt x="18" y="45"/>
                  </a:cubicBezTo>
                  <a:cubicBezTo>
                    <a:pt x="18" y="45"/>
                    <a:pt x="18" y="45"/>
                    <a:pt x="18" y="45"/>
                  </a:cubicBezTo>
                  <a:cubicBezTo>
                    <a:pt x="18" y="45"/>
                    <a:pt x="18" y="45"/>
                    <a:pt x="18" y="45"/>
                  </a:cubicBezTo>
                  <a:cubicBezTo>
                    <a:pt x="19" y="45"/>
                    <a:pt x="19" y="45"/>
                    <a:pt x="19" y="45"/>
                  </a:cubicBezTo>
                  <a:cubicBezTo>
                    <a:pt x="19" y="45"/>
                    <a:pt x="18" y="44"/>
                    <a:pt x="18" y="44"/>
                  </a:cubicBezTo>
                  <a:cubicBezTo>
                    <a:pt x="17" y="42"/>
                    <a:pt x="15" y="41"/>
                    <a:pt x="16" y="40"/>
                  </a:cubicBezTo>
                  <a:cubicBezTo>
                    <a:pt x="16" y="38"/>
                    <a:pt x="17" y="37"/>
                    <a:pt x="18" y="37"/>
                  </a:cubicBezTo>
                  <a:cubicBezTo>
                    <a:pt x="20" y="37"/>
                    <a:pt x="22" y="39"/>
                    <a:pt x="23" y="40"/>
                  </a:cubicBezTo>
                  <a:cubicBezTo>
                    <a:pt x="24" y="41"/>
                    <a:pt x="26" y="41"/>
                    <a:pt x="27" y="41"/>
                  </a:cubicBezTo>
                  <a:cubicBezTo>
                    <a:pt x="28" y="41"/>
                    <a:pt x="29" y="41"/>
                    <a:pt x="29" y="40"/>
                  </a:cubicBezTo>
                  <a:cubicBezTo>
                    <a:pt x="30" y="40"/>
                    <a:pt x="29" y="36"/>
                    <a:pt x="28" y="35"/>
                  </a:cubicBezTo>
                  <a:cubicBezTo>
                    <a:pt x="28" y="34"/>
                    <a:pt x="27" y="34"/>
                    <a:pt x="27" y="35"/>
                  </a:cubicBezTo>
                  <a:cubicBezTo>
                    <a:pt x="23" y="37"/>
                    <a:pt x="22" y="35"/>
                    <a:pt x="20" y="34"/>
                  </a:cubicBezTo>
                  <a:cubicBezTo>
                    <a:pt x="19" y="32"/>
                    <a:pt x="21" y="30"/>
                    <a:pt x="22" y="29"/>
                  </a:cubicBezTo>
                  <a:cubicBezTo>
                    <a:pt x="22" y="28"/>
                    <a:pt x="23" y="27"/>
                    <a:pt x="23" y="26"/>
                  </a:cubicBezTo>
                  <a:cubicBezTo>
                    <a:pt x="24" y="24"/>
                    <a:pt x="26" y="23"/>
                    <a:pt x="28" y="23"/>
                  </a:cubicBezTo>
                  <a:cubicBezTo>
                    <a:pt x="29" y="23"/>
                    <a:pt x="30" y="22"/>
                    <a:pt x="31" y="22"/>
                  </a:cubicBezTo>
                  <a:cubicBezTo>
                    <a:pt x="31" y="22"/>
                    <a:pt x="31" y="20"/>
                    <a:pt x="26" y="18"/>
                  </a:cubicBezTo>
                  <a:cubicBezTo>
                    <a:pt x="24" y="17"/>
                    <a:pt x="24" y="14"/>
                    <a:pt x="24" y="14"/>
                  </a:cubicBezTo>
                  <a:cubicBezTo>
                    <a:pt x="24" y="12"/>
                    <a:pt x="24" y="9"/>
                    <a:pt x="25" y="8"/>
                  </a:cubicBezTo>
                  <a:cubicBezTo>
                    <a:pt x="26" y="8"/>
                    <a:pt x="27" y="5"/>
                    <a:pt x="27" y="3"/>
                  </a:cubicBezTo>
                  <a:cubicBezTo>
                    <a:pt x="27" y="1"/>
                    <a:pt x="27" y="0"/>
                    <a:pt x="26" y="0"/>
                  </a:cubicBezTo>
                  <a:cubicBezTo>
                    <a:pt x="26" y="0"/>
                    <a:pt x="26" y="0"/>
                    <a:pt x="25" y="0"/>
                  </a:cubicBezTo>
                  <a:cubicBezTo>
                    <a:pt x="23" y="0"/>
                    <a:pt x="20" y="1"/>
                    <a:pt x="20" y="4"/>
                  </a:cubicBezTo>
                  <a:cubicBezTo>
                    <a:pt x="19" y="8"/>
                    <a:pt x="16" y="8"/>
                    <a:pt x="14" y="8"/>
                  </a:cubicBezTo>
                  <a:cubicBezTo>
                    <a:pt x="14" y="8"/>
                    <a:pt x="13" y="8"/>
                    <a:pt x="13" y="8"/>
                  </a:cubicBezTo>
                  <a:cubicBezTo>
                    <a:pt x="13" y="8"/>
                    <a:pt x="13" y="8"/>
                    <a:pt x="13" y="9"/>
                  </a:cubicBezTo>
                  <a:cubicBezTo>
                    <a:pt x="14" y="9"/>
                    <a:pt x="15" y="11"/>
                    <a:pt x="13" y="13"/>
                  </a:cubicBezTo>
                  <a:cubicBezTo>
                    <a:pt x="13" y="14"/>
                    <a:pt x="12" y="14"/>
                    <a:pt x="12" y="14"/>
                  </a:cubicBezTo>
                  <a:cubicBezTo>
                    <a:pt x="11" y="14"/>
                    <a:pt x="10" y="13"/>
                    <a:pt x="9" y="12"/>
                  </a:cubicBezTo>
                  <a:cubicBezTo>
                    <a:pt x="8" y="11"/>
                    <a:pt x="7" y="10"/>
                    <a:pt x="6" y="10"/>
                  </a:cubicBezTo>
                  <a:cubicBezTo>
                    <a:pt x="6" y="10"/>
                    <a:pt x="6" y="10"/>
                    <a:pt x="6" y="10"/>
                  </a:cubicBezTo>
                  <a:cubicBezTo>
                    <a:pt x="5" y="10"/>
                    <a:pt x="4" y="12"/>
                    <a:pt x="3" y="14"/>
                  </a:cubicBezTo>
                  <a:cubicBezTo>
                    <a:pt x="3" y="15"/>
                    <a:pt x="2" y="17"/>
                    <a:pt x="1" y="18"/>
                  </a:cubicBezTo>
                  <a:cubicBezTo>
                    <a:pt x="0" y="20"/>
                    <a:pt x="1" y="26"/>
                    <a:pt x="1" y="29"/>
                  </a:cubicBezTo>
                  <a:cubicBezTo>
                    <a:pt x="2" y="30"/>
                    <a:pt x="2" y="30"/>
                    <a:pt x="2" y="30"/>
                  </a:cubicBezTo>
                  <a:cubicBezTo>
                    <a:pt x="2" y="31"/>
                    <a:pt x="3" y="33"/>
                    <a:pt x="4" y="34"/>
                  </a:cubicBezTo>
                  <a:cubicBezTo>
                    <a:pt x="5" y="36"/>
                    <a:pt x="7" y="38"/>
                    <a:pt x="6" y="40"/>
                  </a:cubicBezTo>
                  <a:cubicBezTo>
                    <a:pt x="6" y="41"/>
                    <a:pt x="6" y="42"/>
                    <a:pt x="7" y="44"/>
                  </a:cubicBezTo>
                  <a:cubicBezTo>
                    <a:pt x="7" y="44"/>
                    <a:pt x="7" y="44"/>
                    <a:pt x="8" y="44"/>
                  </a:cubicBezTo>
                  <a:cubicBezTo>
                    <a:pt x="8" y="44"/>
                    <a:pt x="8" y="44"/>
                    <a:pt x="8" y="44"/>
                  </a:cubicBezTo>
                  <a:cubicBezTo>
                    <a:pt x="8" y="44"/>
                    <a:pt x="9" y="44"/>
                    <a:pt x="9" y="44"/>
                  </a:cubicBezTo>
                  <a:cubicBezTo>
                    <a:pt x="9" y="44"/>
                    <a:pt x="9" y="44"/>
                    <a:pt x="9"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8" name="Freeform 253">
              <a:extLst>
                <a:ext uri="{FF2B5EF4-FFF2-40B4-BE49-F238E27FC236}">
                  <a16:creationId xmlns:a16="http://schemas.microsoft.com/office/drawing/2014/main" id="{5E2617A5-E3F1-4EFF-B33D-395937EFA348}"/>
                </a:ext>
              </a:extLst>
            </p:cNvPr>
            <p:cNvSpPr>
              <a:spLocks/>
            </p:cNvSpPr>
            <p:nvPr/>
          </p:nvSpPr>
          <p:spPr bwMode="auto">
            <a:xfrm>
              <a:off x="4396050" y="5986208"/>
              <a:ext cx="73028" cy="58242"/>
            </a:xfrm>
            <a:custGeom>
              <a:avLst/>
              <a:gdLst>
                <a:gd name="T0" fmla="*/ 134 w 141"/>
                <a:gd name="T1" fmla="*/ 18 h 101"/>
                <a:gd name="T2" fmla="*/ 134 w 141"/>
                <a:gd name="T3" fmla="*/ 18 h 101"/>
                <a:gd name="T4" fmla="*/ 129 w 141"/>
                <a:gd name="T5" fmla="*/ 18 h 101"/>
                <a:gd name="T6" fmla="*/ 116 w 141"/>
                <a:gd name="T7" fmla="*/ 15 h 101"/>
                <a:gd name="T8" fmla="*/ 112 w 141"/>
                <a:gd name="T9" fmla="*/ 12 h 101"/>
                <a:gd name="T10" fmla="*/ 107 w 141"/>
                <a:gd name="T11" fmla="*/ 16 h 101"/>
                <a:gd name="T12" fmla="*/ 96 w 141"/>
                <a:gd name="T13" fmla="*/ 12 h 101"/>
                <a:gd name="T14" fmla="*/ 87 w 141"/>
                <a:gd name="T15" fmla="*/ 7 h 101"/>
                <a:gd name="T16" fmla="*/ 77 w 141"/>
                <a:gd name="T17" fmla="*/ 5 h 101"/>
                <a:gd name="T18" fmla="*/ 60 w 141"/>
                <a:gd name="T19" fmla="*/ 4 h 101"/>
                <a:gd name="T20" fmla="*/ 28 w 141"/>
                <a:gd name="T21" fmla="*/ 4 h 101"/>
                <a:gd name="T22" fmla="*/ 14 w 141"/>
                <a:gd name="T23" fmla="*/ 0 h 101"/>
                <a:gd name="T24" fmla="*/ 5 w 141"/>
                <a:gd name="T25" fmla="*/ 6 h 101"/>
                <a:gd name="T26" fmla="*/ 3 w 141"/>
                <a:gd name="T27" fmla="*/ 12 h 101"/>
                <a:gd name="T28" fmla="*/ 6 w 141"/>
                <a:gd name="T29" fmla="*/ 23 h 101"/>
                <a:gd name="T30" fmla="*/ 10 w 141"/>
                <a:gd name="T31" fmla="*/ 20 h 101"/>
                <a:gd name="T32" fmla="*/ 13 w 141"/>
                <a:gd name="T33" fmla="*/ 23 h 101"/>
                <a:gd name="T34" fmla="*/ 13 w 141"/>
                <a:gd name="T35" fmla="*/ 24 h 101"/>
                <a:gd name="T36" fmla="*/ 15 w 141"/>
                <a:gd name="T37" fmla="*/ 24 h 101"/>
                <a:gd name="T38" fmla="*/ 18 w 141"/>
                <a:gd name="T39" fmla="*/ 24 h 101"/>
                <a:gd name="T40" fmla="*/ 21 w 141"/>
                <a:gd name="T41" fmla="*/ 25 h 101"/>
                <a:gd name="T42" fmla="*/ 26 w 141"/>
                <a:gd name="T43" fmla="*/ 23 h 101"/>
                <a:gd name="T44" fmla="*/ 32 w 141"/>
                <a:gd name="T45" fmla="*/ 27 h 101"/>
                <a:gd name="T46" fmla="*/ 33 w 141"/>
                <a:gd name="T47" fmla="*/ 31 h 101"/>
                <a:gd name="T48" fmla="*/ 26 w 141"/>
                <a:gd name="T49" fmla="*/ 37 h 101"/>
                <a:gd name="T50" fmla="*/ 27 w 141"/>
                <a:gd name="T51" fmla="*/ 48 h 101"/>
                <a:gd name="T52" fmla="*/ 26 w 141"/>
                <a:gd name="T53" fmla="*/ 56 h 101"/>
                <a:gd name="T54" fmla="*/ 21 w 141"/>
                <a:gd name="T55" fmla="*/ 57 h 101"/>
                <a:gd name="T56" fmla="*/ 26 w 141"/>
                <a:gd name="T57" fmla="*/ 66 h 101"/>
                <a:gd name="T58" fmla="*/ 23 w 141"/>
                <a:gd name="T59" fmla="*/ 69 h 101"/>
                <a:gd name="T60" fmla="*/ 23 w 141"/>
                <a:gd name="T61" fmla="*/ 72 h 101"/>
                <a:gd name="T62" fmla="*/ 24 w 141"/>
                <a:gd name="T63" fmla="*/ 78 h 101"/>
                <a:gd name="T64" fmla="*/ 21 w 141"/>
                <a:gd name="T65" fmla="*/ 85 h 101"/>
                <a:gd name="T66" fmla="*/ 21 w 141"/>
                <a:gd name="T67" fmla="*/ 85 h 101"/>
                <a:gd name="T68" fmla="*/ 21 w 141"/>
                <a:gd name="T69" fmla="*/ 86 h 101"/>
                <a:gd name="T70" fmla="*/ 22 w 141"/>
                <a:gd name="T71" fmla="*/ 87 h 101"/>
                <a:gd name="T72" fmla="*/ 28 w 141"/>
                <a:gd name="T73" fmla="*/ 88 h 101"/>
                <a:gd name="T74" fmla="*/ 41 w 141"/>
                <a:gd name="T75" fmla="*/ 101 h 101"/>
                <a:gd name="T76" fmla="*/ 43 w 141"/>
                <a:gd name="T77" fmla="*/ 97 h 101"/>
                <a:gd name="T78" fmla="*/ 48 w 141"/>
                <a:gd name="T79" fmla="*/ 96 h 101"/>
                <a:gd name="T80" fmla="*/ 52 w 141"/>
                <a:gd name="T81" fmla="*/ 95 h 101"/>
                <a:gd name="T82" fmla="*/ 67 w 141"/>
                <a:gd name="T83" fmla="*/ 92 h 101"/>
                <a:gd name="T84" fmla="*/ 75 w 141"/>
                <a:gd name="T85" fmla="*/ 92 h 101"/>
                <a:gd name="T86" fmla="*/ 92 w 141"/>
                <a:gd name="T87" fmla="*/ 82 h 101"/>
                <a:gd name="T88" fmla="*/ 95 w 141"/>
                <a:gd name="T89" fmla="*/ 75 h 101"/>
                <a:gd name="T90" fmla="*/ 103 w 141"/>
                <a:gd name="T91" fmla="*/ 66 h 101"/>
                <a:gd name="T92" fmla="*/ 104 w 141"/>
                <a:gd name="T93" fmla="*/ 49 h 101"/>
                <a:gd name="T94" fmla="*/ 113 w 141"/>
                <a:gd name="T95" fmla="*/ 39 h 101"/>
                <a:gd name="T96" fmla="*/ 131 w 141"/>
                <a:gd name="T97" fmla="*/ 29 h 101"/>
                <a:gd name="T98" fmla="*/ 140 w 141"/>
                <a:gd name="T99" fmla="*/ 18 h 101"/>
                <a:gd name="T100" fmla="*/ 137 w 141"/>
                <a:gd name="T101"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101">
                  <a:moveTo>
                    <a:pt x="136" y="18"/>
                  </a:moveTo>
                  <a:cubicBezTo>
                    <a:pt x="135" y="18"/>
                    <a:pt x="135" y="18"/>
                    <a:pt x="134" y="18"/>
                  </a:cubicBezTo>
                  <a:cubicBezTo>
                    <a:pt x="134" y="18"/>
                    <a:pt x="134" y="18"/>
                    <a:pt x="134" y="18"/>
                  </a:cubicBezTo>
                  <a:cubicBezTo>
                    <a:pt x="134" y="18"/>
                    <a:pt x="134" y="18"/>
                    <a:pt x="134" y="18"/>
                  </a:cubicBezTo>
                  <a:cubicBezTo>
                    <a:pt x="133" y="18"/>
                    <a:pt x="131" y="18"/>
                    <a:pt x="130" y="18"/>
                  </a:cubicBezTo>
                  <a:cubicBezTo>
                    <a:pt x="130" y="18"/>
                    <a:pt x="130" y="18"/>
                    <a:pt x="129" y="18"/>
                  </a:cubicBezTo>
                  <a:cubicBezTo>
                    <a:pt x="128" y="18"/>
                    <a:pt x="127" y="18"/>
                    <a:pt x="125" y="17"/>
                  </a:cubicBezTo>
                  <a:cubicBezTo>
                    <a:pt x="122" y="17"/>
                    <a:pt x="118" y="16"/>
                    <a:pt x="116" y="15"/>
                  </a:cubicBezTo>
                  <a:cubicBezTo>
                    <a:pt x="116" y="15"/>
                    <a:pt x="116" y="15"/>
                    <a:pt x="115" y="15"/>
                  </a:cubicBezTo>
                  <a:cubicBezTo>
                    <a:pt x="114" y="13"/>
                    <a:pt x="113" y="12"/>
                    <a:pt x="112" y="12"/>
                  </a:cubicBezTo>
                  <a:cubicBezTo>
                    <a:pt x="112" y="12"/>
                    <a:pt x="112" y="12"/>
                    <a:pt x="112" y="13"/>
                  </a:cubicBezTo>
                  <a:cubicBezTo>
                    <a:pt x="112" y="15"/>
                    <a:pt x="110" y="16"/>
                    <a:pt x="107" y="16"/>
                  </a:cubicBezTo>
                  <a:cubicBezTo>
                    <a:pt x="105" y="16"/>
                    <a:pt x="103" y="15"/>
                    <a:pt x="101" y="14"/>
                  </a:cubicBezTo>
                  <a:cubicBezTo>
                    <a:pt x="100" y="13"/>
                    <a:pt x="98" y="12"/>
                    <a:pt x="96" y="12"/>
                  </a:cubicBezTo>
                  <a:cubicBezTo>
                    <a:pt x="94" y="11"/>
                    <a:pt x="92" y="10"/>
                    <a:pt x="90" y="9"/>
                  </a:cubicBezTo>
                  <a:cubicBezTo>
                    <a:pt x="90" y="8"/>
                    <a:pt x="88" y="8"/>
                    <a:pt x="87" y="7"/>
                  </a:cubicBezTo>
                  <a:cubicBezTo>
                    <a:pt x="86" y="7"/>
                    <a:pt x="85" y="6"/>
                    <a:pt x="84" y="6"/>
                  </a:cubicBezTo>
                  <a:cubicBezTo>
                    <a:pt x="83" y="6"/>
                    <a:pt x="80" y="6"/>
                    <a:pt x="77" y="5"/>
                  </a:cubicBezTo>
                  <a:cubicBezTo>
                    <a:pt x="73" y="4"/>
                    <a:pt x="69" y="3"/>
                    <a:pt x="65" y="4"/>
                  </a:cubicBezTo>
                  <a:cubicBezTo>
                    <a:pt x="64" y="4"/>
                    <a:pt x="62" y="4"/>
                    <a:pt x="60" y="4"/>
                  </a:cubicBezTo>
                  <a:cubicBezTo>
                    <a:pt x="56" y="4"/>
                    <a:pt x="51" y="4"/>
                    <a:pt x="47" y="4"/>
                  </a:cubicBezTo>
                  <a:cubicBezTo>
                    <a:pt x="39" y="3"/>
                    <a:pt x="32" y="3"/>
                    <a:pt x="28" y="4"/>
                  </a:cubicBezTo>
                  <a:cubicBezTo>
                    <a:pt x="23" y="4"/>
                    <a:pt x="20" y="2"/>
                    <a:pt x="18" y="1"/>
                  </a:cubicBezTo>
                  <a:cubicBezTo>
                    <a:pt x="17" y="1"/>
                    <a:pt x="16" y="0"/>
                    <a:pt x="14" y="0"/>
                  </a:cubicBezTo>
                  <a:cubicBezTo>
                    <a:pt x="13" y="0"/>
                    <a:pt x="12" y="1"/>
                    <a:pt x="11" y="2"/>
                  </a:cubicBezTo>
                  <a:cubicBezTo>
                    <a:pt x="10" y="4"/>
                    <a:pt x="9" y="6"/>
                    <a:pt x="5" y="6"/>
                  </a:cubicBezTo>
                  <a:cubicBezTo>
                    <a:pt x="2" y="6"/>
                    <a:pt x="1" y="7"/>
                    <a:pt x="0" y="8"/>
                  </a:cubicBezTo>
                  <a:cubicBezTo>
                    <a:pt x="0" y="9"/>
                    <a:pt x="1" y="11"/>
                    <a:pt x="3" y="12"/>
                  </a:cubicBezTo>
                  <a:cubicBezTo>
                    <a:pt x="6" y="15"/>
                    <a:pt x="6" y="19"/>
                    <a:pt x="6" y="23"/>
                  </a:cubicBezTo>
                  <a:cubicBezTo>
                    <a:pt x="6" y="23"/>
                    <a:pt x="6" y="23"/>
                    <a:pt x="6" y="23"/>
                  </a:cubicBezTo>
                  <a:cubicBezTo>
                    <a:pt x="6" y="23"/>
                    <a:pt x="6" y="22"/>
                    <a:pt x="7" y="22"/>
                  </a:cubicBezTo>
                  <a:cubicBezTo>
                    <a:pt x="8" y="21"/>
                    <a:pt x="9" y="20"/>
                    <a:pt x="10" y="20"/>
                  </a:cubicBezTo>
                  <a:cubicBezTo>
                    <a:pt x="11" y="20"/>
                    <a:pt x="12" y="21"/>
                    <a:pt x="12" y="23"/>
                  </a:cubicBezTo>
                  <a:cubicBezTo>
                    <a:pt x="12" y="23"/>
                    <a:pt x="13" y="23"/>
                    <a:pt x="13" y="23"/>
                  </a:cubicBezTo>
                  <a:cubicBezTo>
                    <a:pt x="13" y="23"/>
                    <a:pt x="13" y="23"/>
                    <a:pt x="13" y="23"/>
                  </a:cubicBezTo>
                  <a:cubicBezTo>
                    <a:pt x="13" y="24"/>
                    <a:pt x="13" y="24"/>
                    <a:pt x="13" y="24"/>
                  </a:cubicBezTo>
                  <a:cubicBezTo>
                    <a:pt x="13" y="24"/>
                    <a:pt x="13" y="24"/>
                    <a:pt x="13" y="24"/>
                  </a:cubicBezTo>
                  <a:cubicBezTo>
                    <a:pt x="13" y="24"/>
                    <a:pt x="14" y="24"/>
                    <a:pt x="15" y="24"/>
                  </a:cubicBezTo>
                  <a:cubicBezTo>
                    <a:pt x="16" y="24"/>
                    <a:pt x="16" y="24"/>
                    <a:pt x="17" y="24"/>
                  </a:cubicBezTo>
                  <a:cubicBezTo>
                    <a:pt x="17" y="24"/>
                    <a:pt x="18" y="24"/>
                    <a:pt x="18" y="24"/>
                  </a:cubicBezTo>
                  <a:cubicBezTo>
                    <a:pt x="20" y="24"/>
                    <a:pt x="20" y="24"/>
                    <a:pt x="21" y="25"/>
                  </a:cubicBezTo>
                  <a:cubicBezTo>
                    <a:pt x="21" y="25"/>
                    <a:pt x="21" y="25"/>
                    <a:pt x="21" y="25"/>
                  </a:cubicBezTo>
                  <a:cubicBezTo>
                    <a:pt x="21" y="25"/>
                    <a:pt x="21" y="25"/>
                    <a:pt x="22" y="24"/>
                  </a:cubicBezTo>
                  <a:cubicBezTo>
                    <a:pt x="23" y="23"/>
                    <a:pt x="25" y="23"/>
                    <a:pt x="26" y="23"/>
                  </a:cubicBezTo>
                  <a:cubicBezTo>
                    <a:pt x="29" y="23"/>
                    <a:pt x="31" y="24"/>
                    <a:pt x="31" y="26"/>
                  </a:cubicBezTo>
                  <a:cubicBezTo>
                    <a:pt x="31" y="26"/>
                    <a:pt x="31" y="27"/>
                    <a:pt x="32" y="27"/>
                  </a:cubicBezTo>
                  <a:cubicBezTo>
                    <a:pt x="33" y="27"/>
                    <a:pt x="34" y="27"/>
                    <a:pt x="34" y="29"/>
                  </a:cubicBezTo>
                  <a:cubicBezTo>
                    <a:pt x="35" y="30"/>
                    <a:pt x="34" y="30"/>
                    <a:pt x="33" y="31"/>
                  </a:cubicBezTo>
                  <a:cubicBezTo>
                    <a:pt x="32" y="33"/>
                    <a:pt x="30" y="34"/>
                    <a:pt x="29" y="34"/>
                  </a:cubicBezTo>
                  <a:cubicBezTo>
                    <a:pt x="27" y="35"/>
                    <a:pt x="26" y="36"/>
                    <a:pt x="26" y="37"/>
                  </a:cubicBezTo>
                  <a:cubicBezTo>
                    <a:pt x="26" y="38"/>
                    <a:pt x="27" y="39"/>
                    <a:pt x="27" y="40"/>
                  </a:cubicBezTo>
                  <a:cubicBezTo>
                    <a:pt x="28" y="42"/>
                    <a:pt x="29" y="46"/>
                    <a:pt x="27" y="48"/>
                  </a:cubicBezTo>
                  <a:cubicBezTo>
                    <a:pt x="26" y="49"/>
                    <a:pt x="26" y="51"/>
                    <a:pt x="26" y="52"/>
                  </a:cubicBezTo>
                  <a:cubicBezTo>
                    <a:pt x="26" y="54"/>
                    <a:pt x="26" y="55"/>
                    <a:pt x="26" y="56"/>
                  </a:cubicBezTo>
                  <a:cubicBezTo>
                    <a:pt x="25" y="56"/>
                    <a:pt x="25" y="56"/>
                    <a:pt x="24" y="56"/>
                  </a:cubicBezTo>
                  <a:cubicBezTo>
                    <a:pt x="22" y="56"/>
                    <a:pt x="21" y="57"/>
                    <a:pt x="21" y="57"/>
                  </a:cubicBezTo>
                  <a:cubicBezTo>
                    <a:pt x="21" y="57"/>
                    <a:pt x="21" y="58"/>
                    <a:pt x="22" y="59"/>
                  </a:cubicBezTo>
                  <a:cubicBezTo>
                    <a:pt x="26" y="63"/>
                    <a:pt x="27" y="64"/>
                    <a:pt x="26" y="66"/>
                  </a:cubicBezTo>
                  <a:cubicBezTo>
                    <a:pt x="26" y="66"/>
                    <a:pt x="26" y="67"/>
                    <a:pt x="24" y="67"/>
                  </a:cubicBezTo>
                  <a:cubicBezTo>
                    <a:pt x="24" y="67"/>
                    <a:pt x="23" y="67"/>
                    <a:pt x="23" y="69"/>
                  </a:cubicBezTo>
                  <a:cubicBezTo>
                    <a:pt x="22" y="70"/>
                    <a:pt x="22" y="71"/>
                    <a:pt x="22" y="71"/>
                  </a:cubicBezTo>
                  <a:cubicBezTo>
                    <a:pt x="23" y="71"/>
                    <a:pt x="23" y="72"/>
                    <a:pt x="23" y="72"/>
                  </a:cubicBezTo>
                  <a:cubicBezTo>
                    <a:pt x="25" y="73"/>
                    <a:pt x="27" y="75"/>
                    <a:pt x="27" y="77"/>
                  </a:cubicBezTo>
                  <a:cubicBezTo>
                    <a:pt x="26" y="78"/>
                    <a:pt x="26" y="78"/>
                    <a:pt x="24" y="78"/>
                  </a:cubicBezTo>
                  <a:cubicBezTo>
                    <a:pt x="21" y="79"/>
                    <a:pt x="21" y="81"/>
                    <a:pt x="21" y="84"/>
                  </a:cubicBezTo>
                  <a:cubicBezTo>
                    <a:pt x="21" y="84"/>
                    <a:pt x="21" y="85"/>
                    <a:pt x="21" y="85"/>
                  </a:cubicBezTo>
                  <a:cubicBezTo>
                    <a:pt x="21" y="85"/>
                    <a:pt x="21" y="85"/>
                    <a:pt x="21" y="85"/>
                  </a:cubicBezTo>
                  <a:cubicBezTo>
                    <a:pt x="21" y="85"/>
                    <a:pt x="21" y="85"/>
                    <a:pt x="21" y="85"/>
                  </a:cubicBezTo>
                  <a:cubicBezTo>
                    <a:pt x="21" y="85"/>
                    <a:pt x="21" y="85"/>
                    <a:pt x="21" y="86"/>
                  </a:cubicBezTo>
                  <a:cubicBezTo>
                    <a:pt x="21" y="86"/>
                    <a:pt x="21" y="86"/>
                    <a:pt x="21" y="86"/>
                  </a:cubicBezTo>
                  <a:cubicBezTo>
                    <a:pt x="21" y="86"/>
                    <a:pt x="21" y="86"/>
                    <a:pt x="21" y="87"/>
                  </a:cubicBezTo>
                  <a:cubicBezTo>
                    <a:pt x="22" y="87"/>
                    <a:pt x="22" y="87"/>
                    <a:pt x="22" y="87"/>
                  </a:cubicBezTo>
                  <a:cubicBezTo>
                    <a:pt x="23" y="87"/>
                    <a:pt x="23" y="87"/>
                    <a:pt x="24" y="87"/>
                  </a:cubicBezTo>
                  <a:cubicBezTo>
                    <a:pt x="25" y="87"/>
                    <a:pt x="27" y="87"/>
                    <a:pt x="28" y="88"/>
                  </a:cubicBezTo>
                  <a:cubicBezTo>
                    <a:pt x="30" y="89"/>
                    <a:pt x="31" y="91"/>
                    <a:pt x="33" y="94"/>
                  </a:cubicBezTo>
                  <a:cubicBezTo>
                    <a:pt x="35" y="97"/>
                    <a:pt x="38" y="101"/>
                    <a:pt x="41" y="101"/>
                  </a:cubicBezTo>
                  <a:cubicBezTo>
                    <a:pt x="42" y="100"/>
                    <a:pt x="42" y="100"/>
                    <a:pt x="42" y="99"/>
                  </a:cubicBezTo>
                  <a:cubicBezTo>
                    <a:pt x="42" y="99"/>
                    <a:pt x="42" y="98"/>
                    <a:pt x="43" y="97"/>
                  </a:cubicBezTo>
                  <a:cubicBezTo>
                    <a:pt x="44" y="96"/>
                    <a:pt x="45" y="96"/>
                    <a:pt x="46" y="96"/>
                  </a:cubicBezTo>
                  <a:cubicBezTo>
                    <a:pt x="46" y="96"/>
                    <a:pt x="47" y="96"/>
                    <a:pt x="48" y="96"/>
                  </a:cubicBezTo>
                  <a:cubicBezTo>
                    <a:pt x="48" y="96"/>
                    <a:pt x="49" y="97"/>
                    <a:pt x="50" y="97"/>
                  </a:cubicBezTo>
                  <a:cubicBezTo>
                    <a:pt x="51" y="97"/>
                    <a:pt x="52" y="96"/>
                    <a:pt x="52" y="95"/>
                  </a:cubicBezTo>
                  <a:cubicBezTo>
                    <a:pt x="54" y="94"/>
                    <a:pt x="56" y="93"/>
                    <a:pt x="60" y="93"/>
                  </a:cubicBezTo>
                  <a:cubicBezTo>
                    <a:pt x="63" y="92"/>
                    <a:pt x="65" y="92"/>
                    <a:pt x="67" y="92"/>
                  </a:cubicBezTo>
                  <a:cubicBezTo>
                    <a:pt x="70" y="92"/>
                    <a:pt x="72" y="92"/>
                    <a:pt x="75" y="92"/>
                  </a:cubicBezTo>
                  <a:cubicBezTo>
                    <a:pt x="75" y="92"/>
                    <a:pt x="75" y="92"/>
                    <a:pt x="75" y="92"/>
                  </a:cubicBezTo>
                  <a:cubicBezTo>
                    <a:pt x="79" y="92"/>
                    <a:pt x="81" y="91"/>
                    <a:pt x="82" y="89"/>
                  </a:cubicBezTo>
                  <a:cubicBezTo>
                    <a:pt x="83" y="85"/>
                    <a:pt x="87" y="83"/>
                    <a:pt x="92" y="82"/>
                  </a:cubicBezTo>
                  <a:cubicBezTo>
                    <a:pt x="94" y="82"/>
                    <a:pt x="95" y="80"/>
                    <a:pt x="95" y="76"/>
                  </a:cubicBezTo>
                  <a:cubicBezTo>
                    <a:pt x="95" y="76"/>
                    <a:pt x="95" y="75"/>
                    <a:pt x="95" y="75"/>
                  </a:cubicBezTo>
                  <a:cubicBezTo>
                    <a:pt x="95" y="73"/>
                    <a:pt x="98" y="71"/>
                    <a:pt x="100" y="69"/>
                  </a:cubicBezTo>
                  <a:cubicBezTo>
                    <a:pt x="101" y="68"/>
                    <a:pt x="103" y="67"/>
                    <a:pt x="103" y="66"/>
                  </a:cubicBezTo>
                  <a:cubicBezTo>
                    <a:pt x="103" y="66"/>
                    <a:pt x="103" y="65"/>
                    <a:pt x="103" y="64"/>
                  </a:cubicBezTo>
                  <a:cubicBezTo>
                    <a:pt x="102" y="60"/>
                    <a:pt x="100" y="55"/>
                    <a:pt x="104" y="49"/>
                  </a:cubicBezTo>
                  <a:cubicBezTo>
                    <a:pt x="106" y="46"/>
                    <a:pt x="108" y="44"/>
                    <a:pt x="110" y="43"/>
                  </a:cubicBezTo>
                  <a:cubicBezTo>
                    <a:pt x="112" y="41"/>
                    <a:pt x="113" y="40"/>
                    <a:pt x="113" y="39"/>
                  </a:cubicBezTo>
                  <a:cubicBezTo>
                    <a:pt x="113" y="34"/>
                    <a:pt x="119" y="33"/>
                    <a:pt x="124" y="32"/>
                  </a:cubicBezTo>
                  <a:cubicBezTo>
                    <a:pt x="127" y="32"/>
                    <a:pt x="129" y="31"/>
                    <a:pt x="131" y="29"/>
                  </a:cubicBezTo>
                  <a:cubicBezTo>
                    <a:pt x="132" y="28"/>
                    <a:pt x="134" y="27"/>
                    <a:pt x="136" y="26"/>
                  </a:cubicBezTo>
                  <a:cubicBezTo>
                    <a:pt x="139" y="25"/>
                    <a:pt x="141" y="22"/>
                    <a:pt x="140" y="18"/>
                  </a:cubicBezTo>
                  <a:cubicBezTo>
                    <a:pt x="140" y="18"/>
                    <a:pt x="140" y="18"/>
                    <a:pt x="140" y="18"/>
                  </a:cubicBezTo>
                  <a:cubicBezTo>
                    <a:pt x="139" y="18"/>
                    <a:pt x="138" y="18"/>
                    <a:pt x="137" y="18"/>
                  </a:cubicBezTo>
                  <a:cubicBezTo>
                    <a:pt x="137" y="18"/>
                    <a:pt x="136" y="18"/>
                    <a:pt x="136" y="18"/>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9" name="Freeform 254">
              <a:extLst>
                <a:ext uri="{FF2B5EF4-FFF2-40B4-BE49-F238E27FC236}">
                  <a16:creationId xmlns:a16="http://schemas.microsoft.com/office/drawing/2014/main" id="{2D7798D9-517B-449F-BD42-75D2987AA57E}"/>
                </a:ext>
              </a:extLst>
            </p:cNvPr>
            <p:cNvSpPr>
              <a:spLocks/>
            </p:cNvSpPr>
            <p:nvPr/>
          </p:nvSpPr>
          <p:spPr bwMode="auto">
            <a:xfrm>
              <a:off x="4422507" y="5925168"/>
              <a:ext cx="75040" cy="70310"/>
            </a:xfrm>
            <a:custGeom>
              <a:avLst/>
              <a:gdLst>
                <a:gd name="T0" fmla="*/ 81 w 145"/>
                <a:gd name="T1" fmla="*/ 0 h 122"/>
                <a:gd name="T2" fmla="*/ 75 w 145"/>
                <a:gd name="T3" fmla="*/ 2 h 122"/>
                <a:gd name="T4" fmla="*/ 61 w 145"/>
                <a:gd name="T5" fmla="*/ 18 h 122"/>
                <a:gd name="T6" fmla="*/ 51 w 145"/>
                <a:gd name="T7" fmla="*/ 27 h 122"/>
                <a:gd name="T8" fmla="*/ 33 w 145"/>
                <a:gd name="T9" fmla="*/ 22 h 122"/>
                <a:gd name="T10" fmla="*/ 35 w 145"/>
                <a:gd name="T11" fmla="*/ 37 h 122"/>
                <a:gd name="T12" fmla="*/ 23 w 145"/>
                <a:gd name="T13" fmla="*/ 37 h 122"/>
                <a:gd name="T14" fmla="*/ 13 w 145"/>
                <a:gd name="T15" fmla="*/ 34 h 122"/>
                <a:gd name="T16" fmla="*/ 0 w 145"/>
                <a:gd name="T17" fmla="*/ 38 h 122"/>
                <a:gd name="T18" fmla="*/ 7 w 145"/>
                <a:gd name="T19" fmla="*/ 47 h 122"/>
                <a:gd name="T20" fmla="*/ 26 w 145"/>
                <a:gd name="T21" fmla="*/ 53 h 122"/>
                <a:gd name="T22" fmla="*/ 39 w 145"/>
                <a:gd name="T23" fmla="*/ 67 h 122"/>
                <a:gd name="T24" fmla="*/ 42 w 145"/>
                <a:gd name="T25" fmla="*/ 84 h 122"/>
                <a:gd name="T26" fmla="*/ 37 w 145"/>
                <a:gd name="T27" fmla="*/ 111 h 122"/>
                <a:gd name="T28" fmla="*/ 51 w 145"/>
                <a:gd name="T29" fmla="*/ 119 h 122"/>
                <a:gd name="T30" fmla="*/ 61 w 145"/>
                <a:gd name="T31" fmla="*/ 116 h 122"/>
                <a:gd name="T32" fmla="*/ 75 w 145"/>
                <a:gd name="T33" fmla="*/ 121 h 122"/>
                <a:gd name="T34" fmla="*/ 86 w 145"/>
                <a:gd name="T35" fmla="*/ 122 h 122"/>
                <a:gd name="T36" fmla="*/ 89 w 145"/>
                <a:gd name="T37" fmla="*/ 114 h 122"/>
                <a:gd name="T38" fmla="*/ 132 w 145"/>
                <a:gd name="T39" fmla="*/ 109 h 122"/>
                <a:gd name="T40" fmla="*/ 140 w 145"/>
                <a:gd name="T41" fmla="*/ 101 h 122"/>
                <a:gd name="T42" fmla="*/ 132 w 145"/>
                <a:gd name="T43" fmla="*/ 98 h 122"/>
                <a:gd name="T44" fmla="*/ 129 w 145"/>
                <a:gd name="T45" fmla="*/ 89 h 122"/>
                <a:gd name="T46" fmla="*/ 132 w 145"/>
                <a:gd name="T47" fmla="*/ 84 h 122"/>
                <a:gd name="T48" fmla="*/ 131 w 145"/>
                <a:gd name="T49" fmla="*/ 77 h 122"/>
                <a:gd name="T50" fmla="*/ 132 w 145"/>
                <a:gd name="T51" fmla="*/ 73 h 122"/>
                <a:gd name="T52" fmla="*/ 127 w 145"/>
                <a:gd name="T53" fmla="*/ 70 h 122"/>
                <a:gd name="T54" fmla="*/ 128 w 145"/>
                <a:gd name="T55" fmla="*/ 59 h 122"/>
                <a:gd name="T56" fmla="*/ 138 w 145"/>
                <a:gd name="T57" fmla="*/ 50 h 122"/>
                <a:gd name="T58" fmla="*/ 139 w 145"/>
                <a:gd name="T59" fmla="*/ 42 h 122"/>
                <a:gd name="T60" fmla="*/ 142 w 145"/>
                <a:gd name="T61" fmla="*/ 31 h 122"/>
                <a:gd name="T62" fmla="*/ 136 w 145"/>
                <a:gd name="T63" fmla="*/ 29 h 122"/>
                <a:gd name="T64" fmla="*/ 126 w 145"/>
                <a:gd name="T65" fmla="*/ 24 h 122"/>
                <a:gd name="T66" fmla="*/ 119 w 145"/>
                <a:gd name="T67" fmla="*/ 24 h 122"/>
                <a:gd name="T68" fmla="*/ 117 w 145"/>
                <a:gd name="T69" fmla="*/ 24 h 122"/>
                <a:gd name="T70" fmla="*/ 117 w 145"/>
                <a:gd name="T71" fmla="*/ 24 h 122"/>
                <a:gd name="T72" fmla="*/ 115 w 145"/>
                <a:gd name="T73" fmla="*/ 23 h 122"/>
                <a:gd name="T74" fmla="*/ 114 w 145"/>
                <a:gd name="T75" fmla="*/ 22 h 122"/>
                <a:gd name="T76" fmla="*/ 110 w 145"/>
                <a:gd name="T77" fmla="*/ 20 h 122"/>
                <a:gd name="T78" fmla="*/ 109 w 145"/>
                <a:gd name="T79" fmla="*/ 19 h 122"/>
                <a:gd name="T80" fmla="*/ 108 w 145"/>
                <a:gd name="T81" fmla="*/ 18 h 122"/>
                <a:gd name="T82" fmla="*/ 107 w 145"/>
                <a:gd name="T83" fmla="*/ 16 h 122"/>
                <a:gd name="T84" fmla="*/ 104 w 145"/>
                <a:gd name="T85" fmla="*/ 17 h 122"/>
                <a:gd name="T86" fmla="*/ 95 w 145"/>
                <a:gd name="T87" fmla="*/ 10 h 122"/>
                <a:gd name="T88" fmla="*/ 88 w 145"/>
                <a:gd name="T89" fmla="*/ 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22">
                  <a:moveTo>
                    <a:pt x="82" y="1"/>
                  </a:moveTo>
                  <a:cubicBezTo>
                    <a:pt x="82" y="0"/>
                    <a:pt x="82" y="0"/>
                    <a:pt x="82" y="0"/>
                  </a:cubicBezTo>
                  <a:cubicBezTo>
                    <a:pt x="82" y="0"/>
                    <a:pt x="81" y="0"/>
                    <a:pt x="81" y="0"/>
                  </a:cubicBezTo>
                  <a:cubicBezTo>
                    <a:pt x="81" y="0"/>
                    <a:pt x="80" y="0"/>
                    <a:pt x="80" y="0"/>
                  </a:cubicBezTo>
                  <a:cubicBezTo>
                    <a:pt x="79" y="0"/>
                    <a:pt x="79" y="0"/>
                    <a:pt x="79" y="0"/>
                  </a:cubicBezTo>
                  <a:cubicBezTo>
                    <a:pt x="77" y="0"/>
                    <a:pt x="76" y="1"/>
                    <a:pt x="75" y="2"/>
                  </a:cubicBezTo>
                  <a:cubicBezTo>
                    <a:pt x="74" y="4"/>
                    <a:pt x="73" y="6"/>
                    <a:pt x="73" y="9"/>
                  </a:cubicBezTo>
                  <a:cubicBezTo>
                    <a:pt x="74" y="11"/>
                    <a:pt x="73" y="13"/>
                    <a:pt x="72" y="14"/>
                  </a:cubicBezTo>
                  <a:cubicBezTo>
                    <a:pt x="70" y="17"/>
                    <a:pt x="66" y="17"/>
                    <a:pt x="61" y="18"/>
                  </a:cubicBezTo>
                  <a:cubicBezTo>
                    <a:pt x="57" y="18"/>
                    <a:pt x="57" y="20"/>
                    <a:pt x="56" y="22"/>
                  </a:cubicBezTo>
                  <a:cubicBezTo>
                    <a:pt x="56" y="23"/>
                    <a:pt x="55" y="25"/>
                    <a:pt x="54" y="26"/>
                  </a:cubicBezTo>
                  <a:cubicBezTo>
                    <a:pt x="53" y="26"/>
                    <a:pt x="52" y="27"/>
                    <a:pt x="51" y="27"/>
                  </a:cubicBezTo>
                  <a:cubicBezTo>
                    <a:pt x="47" y="27"/>
                    <a:pt x="40" y="24"/>
                    <a:pt x="38" y="20"/>
                  </a:cubicBezTo>
                  <a:cubicBezTo>
                    <a:pt x="38" y="20"/>
                    <a:pt x="37" y="20"/>
                    <a:pt x="37" y="20"/>
                  </a:cubicBezTo>
                  <a:cubicBezTo>
                    <a:pt x="35" y="20"/>
                    <a:pt x="33" y="20"/>
                    <a:pt x="33" y="22"/>
                  </a:cubicBezTo>
                  <a:cubicBezTo>
                    <a:pt x="33" y="22"/>
                    <a:pt x="33" y="23"/>
                    <a:pt x="33" y="24"/>
                  </a:cubicBezTo>
                  <a:cubicBezTo>
                    <a:pt x="36" y="26"/>
                    <a:pt x="37" y="30"/>
                    <a:pt x="37" y="33"/>
                  </a:cubicBezTo>
                  <a:cubicBezTo>
                    <a:pt x="37" y="35"/>
                    <a:pt x="36" y="36"/>
                    <a:pt x="35" y="37"/>
                  </a:cubicBezTo>
                  <a:cubicBezTo>
                    <a:pt x="34" y="38"/>
                    <a:pt x="32" y="38"/>
                    <a:pt x="30" y="37"/>
                  </a:cubicBezTo>
                  <a:cubicBezTo>
                    <a:pt x="28" y="36"/>
                    <a:pt x="26" y="36"/>
                    <a:pt x="25" y="37"/>
                  </a:cubicBezTo>
                  <a:cubicBezTo>
                    <a:pt x="24" y="37"/>
                    <a:pt x="24" y="37"/>
                    <a:pt x="23" y="37"/>
                  </a:cubicBezTo>
                  <a:cubicBezTo>
                    <a:pt x="22" y="37"/>
                    <a:pt x="21" y="37"/>
                    <a:pt x="20" y="36"/>
                  </a:cubicBezTo>
                  <a:cubicBezTo>
                    <a:pt x="19" y="35"/>
                    <a:pt x="19" y="34"/>
                    <a:pt x="17" y="33"/>
                  </a:cubicBezTo>
                  <a:cubicBezTo>
                    <a:pt x="16" y="33"/>
                    <a:pt x="15" y="33"/>
                    <a:pt x="13" y="34"/>
                  </a:cubicBezTo>
                  <a:cubicBezTo>
                    <a:pt x="12" y="34"/>
                    <a:pt x="10" y="35"/>
                    <a:pt x="6" y="35"/>
                  </a:cubicBezTo>
                  <a:cubicBezTo>
                    <a:pt x="3" y="34"/>
                    <a:pt x="1" y="36"/>
                    <a:pt x="0" y="37"/>
                  </a:cubicBezTo>
                  <a:cubicBezTo>
                    <a:pt x="0" y="37"/>
                    <a:pt x="0" y="38"/>
                    <a:pt x="0" y="38"/>
                  </a:cubicBezTo>
                  <a:cubicBezTo>
                    <a:pt x="2" y="40"/>
                    <a:pt x="2" y="42"/>
                    <a:pt x="1" y="43"/>
                  </a:cubicBezTo>
                  <a:cubicBezTo>
                    <a:pt x="1" y="44"/>
                    <a:pt x="1" y="45"/>
                    <a:pt x="2" y="45"/>
                  </a:cubicBezTo>
                  <a:cubicBezTo>
                    <a:pt x="2" y="46"/>
                    <a:pt x="5" y="47"/>
                    <a:pt x="7" y="47"/>
                  </a:cubicBezTo>
                  <a:cubicBezTo>
                    <a:pt x="10" y="48"/>
                    <a:pt x="13" y="48"/>
                    <a:pt x="16" y="50"/>
                  </a:cubicBezTo>
                  <a:cubicBezTo>
                    <a:pt x="19" y="51"/>
                    <a:pt x="21" y="51"/>
                    <a:pt x="22" y="51"/>
                  </a:cubicBezTo>
                  <a:cubicBezTo>
                    <a:pt x="24" y="52"/>
                    <a:pt x="25" y="52"/>
                    <a:pt x="26" y="53"/>
                  </a:cubicBezTo>
                  <a:cubicBezTo>
                    <a:pt x="27" y="53"/>
                    <a:pt x="28" y="54"/>
                    <a:pt x="28" y="54"/>
                  </a:cubicBezTo>
                  <a:cubicBezTo>
                    <a:pt x="30" y="55"/>
                    <a:pt x="30" y="55"/>
                    <a:pt x="30" y="58"/>
                  </a:cubicBezTo>
                  <a:cubicBezTo>
                    <a:pt x="31" y="62"/>
                    <a:pt x="34" y="66"/>
                    <a:pt x="39" y="67"/>
                  </a:cubicBezTo>
                  <a:cubicBezTo>
                    <a:pt x="43" y="68"/>
                    <a:pt x="42" y="71"/>
                    <a:pt x="42" y="73"/>
                  </a:cubicBezTo>
                  <a:cubicBezTo>
                    <a:pt x="42" y="74"/>
                    <a:pt x="42" y="75"/>
                    <a:pt x="42" y="77"/>
                  </a:cubicBezTo>
                  <a:cubicBezTo>
                    <a:pt x="43" y="79"/>
                    <a:pt x="42" y="82"/>
                    <a:pt x="42" y="84"/>
                  </a:cubicBezTo>
                  <a:cubicBezTo>
                    <a:pt x="41" y="86"/>
                    <a:pt x="40" y="88"/>
                    <a:pt x="41" y="90"/>
                  </a:cubicBezTo>
                  <a:cubicBezTo>
                    <a:pt x="41" y="94"/>
                    <a:pt x="39" y="107"/>
                    <a:pt x="36" y="111"/>
                  </a:cubicBezTo>
                  <a:cubicBezTo>
                    <a:pt x="36" y="111"/>
                    <a:pt x="36" y="111"/>
                    <a:pt x="37" y="111"/>
                  </a:cubicBezTo>
                  <a:cubicBezTo>
                    <a:pt x="38" y="112"/>
                    <a:pt x="40" y="113"/>
                    <a:pt x="41" y="113"/>
                  </a:cubicBezTo>
                  <a:cubicBezTo>
                    <a:pt x="42" y="114"/>
                    <a:pt x="43" y="115"/>
                    <a:pt x="45" y="116"/>
                  </a:cubicBezTo>
                  <a:cubicBezTo>
                    <a:pt x="48" y="117"/>
                    <a:pt x="50" y="118"/>
                    <a:pt x="51" y="119"/>
                  </a:cubicBezTo>
                  <a:cubicBezTo>
                    <a:pt x="53" y="119"/>
                    <a:pt x="54" y="120"/>
                    <a:pt x="56" y="120"/>
                  </a:cubicBezTo>
                  <a:cubicBezTo>
                    <a:pt x="58" y="120"/>
                    <a:pt x="59" y="119"/>
                    <a:pt x="59" y="119"/>
                  </a:cubicBezTo>
                  <a:cubicBezTo>
                    <a:pt x="59" y="117"/>
                    <a:pt x="60" y="116"/>
                    <a:pt x="61" y="116"/>
                  </a:cubicBezTo>
                  <a:cubicBezTo>
                    <a:pt x="62" y="116"/>
                    <a:pt x="64" y="118"/>
                    <a:pt x="66" y="119"/>
                  </a:cubicBezTo>
                  <a:cubicBezTo>
                    <a:pt x="66" y="120"/>
                    <a:pt x="67" y="120"/>
                    <a:pt x="68" y="120"/>
                  </a:cubicBezTo>
                  <a:cubicBezTo>
                    <a:pt x="70" y="121"/>
                    <a:pt x="73" y="121"/>
                    <a:pt x="75" y="121"/>
                  </a:cubicBezTo>
                  <a:cubicBezTo>
                    <a:pt x="76" y="122"/>
                    <a:pt x="78" y="122"/>
                    <a:pt x="79" y="122"/>
                  </a:cubicBezTo>
                  <a:cubicBezTo>
                    <a:pt x="80" y="122"/>
                    <a:pt x="81" y="122"/>
                    <a:pt x="83" y="122"/>
                  </a:cubicBezTo>
                  <a:cubicBezTo>
                    <a:pt x="84" y="122"/>
                    <a:pt x="85" y="122"/>
                    <a:pt x="86" y="122"/>
                  </a:cubicBezTo>
                  <a:cubicBezTo>
                    <a:pt x="87" y="122"/>
                    <a:pt x="88" y="122"/>
                    <a:pt x="89" y="122"/>
                  </a:cubicBezTo>
                  <a:cubicBezTo>
                    <a:pt x="89" y="122"/>
                    <a:pt x="89" y="121"/>
                    <a:pt x="88" y="121"/>
                  </a:cubicBezTo>
                  <a:cubicBezTo>
                    <a:pt x="88" y="118"/>
                    <a:pt x="88" y="116"/>
                    <a:pt x="89" y="114"/>
                  </a:cubicBezTo>
                  <a:cubicBezTo>
                    <a:pt x="91" y="111"/>
                    <a:pt x="94" y="109"/>
                    <a:pt x="99" y="108"/>
                  </a:cubicBezTo>
                  <a:cubicBezTo>
                    <a:pt x="104" y="107"/>
                    <a:pt x="117" y="111"/>
                    <a:pt x="120" y="113"/>
                  </a:cubicBezTo>
                  <a:cubicBezTo>
                    <a:pt x="123" y="115"/>
                    <a:pt x="127" y="114"/>
                    <a:pt x="132" y="109"/>
                  </a:cubicBezTo>
                  <a:cubicBezTo>
                    <a:pt x="134" y="106"/>
                    <a:pt x="137" y="105"/>
                    <a:pt x="139" y="104"/>
                  </a:cubicBezTo>
                  <a:cubicBezTo>
                    <a:pt x="139" y="103"/>
                    <a:pt x="139" y="102"/>
                    <a:pt x="139" y="102"/>
                  </a:cubicBezTo>
                  <a:cubicBezTo>
                    <a:pt x="140" y="101"/>
                    <a:pt x="140" y="101"/>
                    <a:pt x="140" y="101"/>
                  </a:cubicBezTo>
                  <a:cubicBezTo>
                    <a:pt x="140" y="101"/>
                    <a:pt x="138" y="100"/>
                    <a:pt x="137" y="100"/>
                  </a:cubicBezTo>
                  <a:cubicBezTo>
                    <a:pt x="137" y="100"/>
                    <a:pt x="136" y="100"/>
                    <a:pt x="135" y="100"/>
                  </a:cubicBezTo>
                  <a:cubicBezTo>
                    <a:pt x="134" y="100"/>
                    <a:pt x="132" y="99"/>
                    <a:pt x="132" y="98"/>
                  </a:cubicBezTo>
                  <a:cubicBezTo>
                    <a:pt x="131" y="96"/>
                    <a:pt x="131" y="95"/>
                    <a:pt x="132" y="93"/>
                  </a:cubicBezTo>
                  <a:cubicBezTo>
                    <a:pt x="133" y="92"/>
                    <a:pt x="133" y="92"/>
                    <a:pt x="131" y="91"/>
                  </a:cubicBezTo>
                  <a:cubicBezTo>
                    <a:pt x="131" y="91"/>
                    <a:pt x="130" y="90"/>
                    <a:pt x="129" y="89"/>
                  </a:cubicBezTo>
                  <a:cubicBezTo>
                    <a:pt x="128" y="88"/>
                    <a:pt x="128" y="87"/>
                    <a:pt x="128" y="86"/>
                  </a:cubicBezTo>
                  <a:cubicBezTo>
                    <a:pt x="129" y="85"/>
                    <a:pt x="130" y="85"/>
                    <a:pt x="130" y="85"/>
                  </a:cubicBezTo>
                  <a:cubicBezTo>
                    <a:pt x="131" y="85"/>
                    <a:pt x="131" y="85"/>
                    <a:pt x="132" y="84"/>
                  </a:cubicBezTo>
                  <a:cubicBezTo>
                    <a:pt x="133" y="84"/>
                    <a:pt x="134" y="82"/>
                    <a:pt x="134" y="82"/>
                  </a:cubicBezTo>
                  <a:cubicBezTo>
                    <a:pt x="133" y="81"/>
                    <a:pt x="131" y="80"/>
                    <a:pt x="132" y="77"/>
                  </a:cubicBezTo>
                  <a:cubicBezTo>
                    <a:pt x="131" y="77"/>
                    <a:pt x="131" y="77"/>
                    <a:pt x="131" y="77"/>
                  </a:cubicBezTo>
                  <a:cubicBezTo>
                    <a:pt x="132" y="75"/>
                    <a:pt x="132" y="75"/>
                    <a:pt x="132" y="75"/>
                  </a:cubicBezTo>
                  <a:cubicBezTo>
                    <a:pt x="132" y="75"/>
                    <a:pt x="132" y="75"/>
                    <a:pt x="132" y="75"/>
                  </a:cubicBezTo>
                  <a:cubicBezTo>
                    <a:pt x="132" y="74"/>
                    <a:pt x="132" y="74"/>
                    <a:pt x="132" y="73"/>
                  </a:cubicBezTo>
                  <a:cubicBezTo>
                    <a:pt x="132" y="73"/>
                    <a:pt x="132" y="73"/>
                    <a:pt x="131" y="73"/>
                  </a:cubicBezTo>
                  <a:cubicBezTo>
                    <a:pt x="131" y="72"/>
                    <a:pt x="130" y="71"/>
                    <a:pt x="130" y="70"/>
                  </a:cubicBezTo>
                  <a:cubicBezTo>
                    <a:pt x="130" y="68"/>
                    <a:pt x="128" y="68"/>
                    <a:pt x="127" y="70"/>
                  </a:cubicBezTo>
                  <a:cubicBezTo>
                    <a:pt x="125" y="72"/>
                    <a:pt x="124" y="72"/>
                    <a:pt x="123" y="71"/>
                  </a:cubicBezTo>
                  <a:cubicBezTo>
                    <a:pt x="122" y="70"/>
                    <a:pt x="123" y="68"/>
                    <a:pt x="124" y="65"/>
                  </a:cubicBezTo>
                  <a:cubicBezTo>
                    <a:pt x="124" y="63"/>
                    <a:pt x="127" y="61"/>
                    <a:pt x="128" y="59"/>
                  </a:cubicBezTo>
                  <a:cubicBezTo>
                    <a:pt x="130" y="58"/>
                    <a:pt x="131" y="57"/>
                    <a:pt x="131" y="56"/>
                  </a:cubicBezTo>
                  <a:cubicBezTo>
                    <a:pt x="131" y="53"/>
                    <a:pt x="135" y="51"/>
                    <a:pt x="137" y="51"/>
                  </a:cubicBezTo>
                  <a:cubicBezTo>
                    <a:pt x="138" y="51"/>
                    <a:pt x="138" y="50"/>
                    <a:pt x="138" y="50"/>
                  </a:cubicBezTo>
                  <a:cubicBezTo>
                    <a:pt x="138" y="49"/>
                    <a:pt x="138" y="48"/>
                    <a:pt x="139" y="47"/>
                  </a:cubicBezTo>
                  <a:cubicBezTo>
                    <a:pt x="139" y="45"/>
                    <a:pt x="139" y="44"/>
                    <a:pt x="139" y="43"/>
                  </a:cubicBezTo>
                  <a:cubicBezTo>
                    <a:pt x="139" y="42"/>
                    <a:pt x="139" y="42"/>
                    <a:pt x="139" y="42"/>
                  </a:cubicBezTo>
                  <a:cubicBezTo>
                    <a:pt x="140" y="39"/>
                    <a:pt x="141" y="36"/>
                    <a:pt x="144" y="33"/>
                  </a:cubicBezTo>
                  <a:cubicBezTo>
                    <a:pt x="145" y="33"/>
                    <a:pt x="145" y="32"/>
                    <a:pt x="145" y="32"/>
                  </a:cubicBezTo>
                  <a:cubicBezTo>
                    <a:pt x="145" y="32"/>
                    <a:pt x="143" y="31"/>
                    <a:pt x="142" y="31"/>
                  </a:cubicBezTo>
                  <a:cubicBezTo>
                    <a:pt x="142" y="31"/>
                    <a:pt x="142" y="31"/>
                    <a:pt x="142" y="31"/>
                  </a:cubicBezTo>
                  <a:cubicBezTo>
                    <a:pt x="141" y="31"/>
                    <a:pt x="140" y="31"/>
                    <a:pt x="140" y="31"/>
                  </a:cubicBezTo>
                  <a:cubicBezTo>
                    <a:pt x="139" y="30"/>
                    <a:pt x="138" y="29"/>
                    <a:pt x="136" y="29"/>
                  </a:cubicBezTo>
                  <a:cubicBezTo>
                    <a:pt x="133" y="29"/>
                    <a:pt x="130" y="28"/>
                    <a:pt x="128" y="25"/>
                  </a:cubicBezTo>
                  <a:cubicBezTo>
                    <a:pt x="128" y="25"/>
                    <a:pt x="128" y="25"/>
                    <a:pt x="128" y="25"/>
                  </a:cubicBezTo>
                  <a:cubicBezTo>
                    <a:pt x="128" y="25"/>
                    <a:pt x="127" y="25"/>
                    <a:pt x="126" y="24"/>
                  </a:cubicBezTo>
                  <a:cubicBezTo>
                    <a:pt x="126" y="24"/>
                    <a:pt x="126" y="24"/>
                    <a:pt x="126" y="24"/>
                  </a:cubicBezTo>
                  <a:cubicBezTo>
                    <a:pt x="124" y="24"/>
                    <a:pt x="122" y="24"/>
                    <a:pt x="120" y="24"/>
                  </a:cubicBezTo>
                  <a:cubicBezTo>
                    <a:pt x="119" y="24"/>
                    <a:pt x="119" y="24"/>
                    <a:pt x="119" y="24"/>
                  </a:cubicBezTo>
                  <a:cubicBezTo>
                    <a:pt x="119" y="24"/>
                    <a:pt x="119" y="24"/>
                    <a:pt x="119" y="24"/>
                  </a:cubicBezTo>
                  <a:cubicBezTo>
                    <a:pt x="119" y="24"/>
                    <a:pt x="118" y="24"/>
                    <a:pt x="118" y="24"/>
                  </a:cubicBezTo>
                  <a:cubicBezTo>
                    <a:pt x="118" y="24"/>
                    <a:pt x="118" y="24"/>
                    <a:pt x="117" y="24"/>
                  </a:cubicBezTo>
                  <a:cubicBezTo>
                    <a:pt x="117" y="24"/>
                    <a:pt x="117" y="24"/>
                    <a:pt x="117" y="24"/>
                  </a:cubicBezTo>
                  <a:cubicBezTo>
                    <a:pt x="117" y="24"/>
                    <a:pt x="117" y="24"/>
                    <a:pt x="117" y="24"/>
                  </a:cubicBezTo>
                  <a:cubicBezTo>
                    <a:pt x="117" y="24"/>
                    <a:pt x="117" y="24"/>
                    <a:pt x="117" y="24"/>
                  </a:cubicBezTo>
                  <a:cubicBezTo>
                    <a:pt x="116" y="24"/>
                    <a:pt x="116" y="24"/>
                    <a:pt x="116" y="24"/>
                  </a:cubicBezTo>
                  <a:cubicBezTo>
                    <a:pt x="116" y="24"/>
                    <a:pt x="116" y="24"/>
                    <a:pt x="115" y="23"/>
                  </a:cubicBezTo>
                  <a:cubicBezTo>
                    <a:pt x="115" y="23"/>
                    <a:pt x="115" y="23"/>
                    <a:pt x="115" y="23"/>
                  </a:cubicBezTo>
                  <a:cubicBezTo>
                    <a:pt x="115" y="23"/>
                    <a:pt x="115" y="23"/>
                    <a:pt x="114" y="23"/>
                  </a:cubicBezTo>
                  <a:cubicBezTo>
                    <a:pt x="114" y="23"/>
                    <a:pt x="114" y="23"/>
                    <a:pt x="114" y="22"/>
                  </a:cubicBezTo>
                  <a:cubicBezTo>
                    <a:pt x="114" y="22"/>
                    <a:pt x="114" y="22"/>
                    <a:pt x="114" y="22"/>
                  </a:cubicBezTo>
                  <a:cubicBezTo>
                    <a:pt x="113" y="21"/>
                    <a:pt x="112" y="20"/>
                    <a:pt x="112" y="20"/>
                  </a:cubicBezTo>
                  <a:cubicBezTo>
                    <a:pt x="111" y="20"/>
                    <a:pt x="111" y="20"/>
                    <a:pt x="111" y="20"/>
                  </a:cubicBezTo>
                  <a:cubicBezTo>
                    <a:pt x="111" y="20"/>
                    <a:pt x="111" y="20"/>
                    <a:pt x="110" y="20"/>
                  </a:cubicBezTo>
                  <a:cubicBezTo>
                    <a:pt x="110" y="20"/>
                    <a:pt x="110" y="20"/>
                    <a:pt x="110" y="20"/>
                  </a:cubicBezTo>
                  <a:cubicBezTo>
                    <a:pt x="110" y="20"/>
                    <a:pt x="110" y="20"/>
                    <a:pt x="110" y="20"/>
                  </a:cubicBezTo>
                  <a:cubicBezTo>
                    <a:pt x="109" y="19"/>
                    <a:pt x="109" y="19"/>
                    <a:pt x="109" y="19"/>
                  </a:cubicBezTo>
                  <a:cubicBezTo>
                    <a:pt x="109" y="19"/>
                    <a:pt x="109" y="19"/>
                    <a:pt x="109" y="19"/>
                  </a:cubicBezTo>
                  <a:cubicBezTo>
                    <a:pt x="108" y="19"/>
                    <a:pt x="108" y="18"/>
                    <a:pt x="108" y="18"/>
                  </a:cubicBezTo>
                  <a:cubicBezTo>
                    <a:pt x="108" y="18"/>
                    <a:pt x="108" y="18"/>
                    <a:pt x="108" y="18"/>
                  </a:cubicBezTo>
                  <a:cubicBezTo>
                    <a:pt x="108" y="18"/>
                    <a:pt x="108" y="18"/>
                    <a:pt x="108" y="17"/>
                  </a:cubicBezTo>
                  <a:cubicBezTo>
                    <a:pt x="108" y="17"/>
                    <a:pt x="108" y="17"/>
                    <a:pt x="108" y="16"/>
                  </a:cubicBezTo>
                  <a:cubicBezTo>
                    <a:pt x="107" y="16"/>
                    <a:pt x="107" y="16"/>
                    <a:pt x="107" y="16"/>
                  </a:cubicBezTo>
                  <a:cubicBezTo>
                    <a:pt x="107" y="15"/>
                    <a:pt x="107" y="15"/>
                    <a:pt x="107" y="15"/>
                  </a:cubicBezTo>
                  <a:cubicBezTo>
                    <a:pt x="107" y="15"/>
                    <a:pt x="107" y="15"/>
                    <a:pt x="107" y="15"/>
                  </a:cubicBezTo>
                  <a:cubicBezTo>
                    <a:pt x="106" y="16"/>
                    <a:pt x="105" y="17"/>
                    <a:pt x="104" y="17"/>
                  </a:cubicBezTo>
                  <a:cubicBezTo>
                    <a:pt x="103" y="17"/>
                    <a:pt x="103" y="18"/>
                    <a:pt x="102" y="18"/>
                  </a:cubicBezTo>
                  <a:cubicBezTo>
                    <a:pt x="101" y="18"/>
                    <a:pt x="100" y="17"/>
                    <a:pt x="99" y="13"/>
                  </a:cubicBezTo>
                  <a:cubicBezTo>
                    <a:pt x="99" y="12"/>
                    <a:pt x="96" y="11"/>
                    <a:pt x="95" y="10"/>
                  </a:cubicBezTo>
                  <a:cubicBezTo>
                    <a:pt x="94" y="10"/>
                    <a:pt x="93" y="10"/>
                    <a:pt x="93" y="9"/>
                  </a:cubicBezTo>
                  <a:cubicBezTo>
                    <a:pt x="92" y="9"/>
                    <a:pt x="91" y="8"/>
                    <a:pt x="90" y="7"/>
                  </a:cubicBezTo>
                  <a:cubicBezTo>
                    <a:pt x="89" y="6"/>
                    <a:pt x="88" y="6"/>
                    <a:pt x="88" y="5"/>
                  </a:cubicBezTo>
                  <a:cubicBezTo>
                    <a:pt x="88" y="6"/>
                    <a:pt x="87" y="6"/>
                    <a:pt x="87" y="6"/>
                  </a:cubicBezTo>
                  <a:cubicBezTo>
                    <a:pt x="85" y="6"/>
                    <a:pt x="82" y="2"/>
                    <a:pt x="8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0" name="Freeform 263">
              <a:extLst>
                <a:ext uri="{FF2B5EF4-FFF2-40B4-BE49-F238E27FC236}">
                  <a16:creationId xmlns:a16="http://schemas.microsoft.com/office/drawing/2014/main" id="{8BC52966-0A35-437A-9DCF-B20A16F8ED6B}"/>
                </a:ext>
              </a:extLst>
            </p:cNvPr>
            <p:cNvSpPr>
              <a:spLocks/>
            </p:cNvSpPr>
            <p:nvPr/>
          </p:nvSpPr>
          <p:spPr bwMode="auto">
            <a:xfrm>
              <a:off x="4530812" y="5963121"/>
              <a:ext cx="30016" cy="28334"/>
            </a:xfrm>
            <a:custGeom>
              <a:avLst/>
              <a:gdLst>
                <a:gd name="T0" fmla="*/ 51 w 58"/>
                <a:gd name="T1" fmla="*/ 9 h 49"/>
                <a:gd name="T2" fmla="*/ 50 w 58"/>
                <a:gd name="T3" fmla="*/ 9 h 49"/>
                <a:gd name="T4" fmla="*/ 49 w 58"/>
                <a:gd name="T5" fmla="*/ 10 h 49"/>
                <a:gd name="T6" fmla="*/ 45 w 58"/>
                <a:gd name="T7" fmla="*/ 10 h 49"/>
                <a:gd name="T8" fmla="*/ 36 w 58"/>
                <a:gd name="T9" fmla="*/ 7 h 49"/>
                <a:gd name="T10" fmla="*/ 35 w 58"/>
                <a:gd name="T11" fmla="*/ 5 h 49"/>
                <a:gd name="T12" fmla="*/ 34 w 58"/>
                <a:gd name="T13" fmla="*/ 5 h 49"/>
                <a:gd name="T14" fmla="*/ 33 w 58"/>
                <a:gd name="T15" fmla="*/ 4 h 49"/>
                <a:gd name="T16" fmla="*/ 32 w 58"/>
                <a:gd name="T17" fmla="*/ 3 h 49"/>
                <a:gd name="T18" fmla="*/ 30 w 58"/>
                <a:gd name="T19" fmla="*/ 2 h 49"/>
                <a:gd name="T20" fmla="*/ 29 w 58"/>
                <a:gd name="T21" fmla="*/ 1 h 49"/>
                <a:gd name="T22" fmla="*/ 28 w 58"/>
                <a:gd name="T23" fmla="*/ 0 h 49"/>
                <a:gd name="T24" fmla="*/ 21 w 58"/>
                <a:gd name="T25" fmla="*/ 5 h 49"/>
                <a:gd name="T26" fmla="*/ 20 w 58"/>
                <a:gd name="T27" fmla="*/ 7 h 49"/>
                <a:gd name="T28" fmla="*/ 18 w 58"/>
                <a:gd name="T29" fmla="*/ 10 h 49"/>
                <a:gd name="T30" fmla="*/ 15 w 58"/>
                <a:gd name="T31" fmla="*/ 14 h 49"/>
                <a:gd name="T32" fmla="*/ 13 w 58"/>
                <a:gd name="T33" fmla="*/ 16 h 49"/>
                <a:gd name="T34" fmla="*/ 13 w 58"/>
                <a:gd name="T35" fmla="*/ 16 h 49"/>
                <a:gd name="T36" fmla="*/ 13 w 58"/>
                <a:gd name="T37" fmla="*/ 16 h 49"/>
                <a:gd name="T38" fmla="*/ 11 w 58"/>
                <a:gd name="T39" fmla="*/ 15 h 49"/>
                <a:gd name="T40" fmla="*/ 8 w 58"/>
                <a:gd name="T41" fmla="*/ 15 h 49"/>
                <a:gd name="T42" fmla="*/ 7 w 58"/>
                <a:gd name="T43" fmla="*/ 15 h 49"/>
                <a:gd name="T44" fmla="*/ 0 w 58"/>
                <a:gd name="T45" fmla="*/ 16 h 49"/>
                <a:gd name="T46" fmla="*/ 0 w 58"/>
                <a:gd name="T47" fmla="*/ 17 h 49"/>
                <a:gd name="T48" fmla="*/ 1 w 58"/>
                <a:gd name="T49" fmla="*/ 19 h 49"/>
                <a:gd name="T50" fmla="*/ 3 w 58"/>
                <a:gd name="T51" fmla="*/ 19 h 49"/>
                <a:gd name="T52" fmla="*/ 11 w 58"/>
                <a:gd name="T53" fmla="*/ 24 h 49"/>
                <a:gd name="T54" fmla="*/ 20 w 58"/>
                <a:gd name="T55" fmla="*/ 39 h 49"/>
                <a:gd name="T56" fmla="*/ 25 w 58"/>
                <a:gd name="T57" fmla="*/ 41 h 49"/>
                <a:gd name="T58" fmla="*/ 30 w 58"/>
                <a:gd name="T59" fmla="*/ 44 h 49"/>
                <a:gd name="T60" fmla="*/ 38 w 58"/>
                <a:gd name="T61" fmla="*/ 49 h 49"/>
                <a:gd name="T62" fmla="*/ 40 w 58"/>
                <a:gd name="T63" fmla="*/ 49 h 49"/>
                <a:gd name="T64" fmla="*/ 39 w 58"/>
                <a:gd name="T65" fmla="*/ 49 h 49"/>
                <a:gd name="T66" fmla="*/ 36 w 58"/>
                <a:gd name="T67" fmla="*/ 46 h 49"/>
                <a:gd name="T68" fmla="*/ 33 w 58"/>
                <a:gd name="T69" fmla="*/ 41 h 49"/>
                <a:gd name="T70" fmla="*/ 30 w 58"/>
                <a:gd name="T71" fmla="*/ 38 h 49"/>
                <a:gd name="T72" fmla="*/ 24 w 58"/>
                <a:gd name="T73" fmla="*/ 30 h 49"/>
                <a:gd name="T74" fmla="*/ 21 w 58"/>
                <a:gd name="T75" fmla="*/ 26 h 49"/>
                <a:gd name="T76" fmla="*/ 19 w 58"/>
                <a:gd name="T77" fmla="*/ 23 h 49"/>
                <a:gd name="T78" fmla="*/ 19 w 58"/>
                <a:gd name="T79" fmla="*/ 19 h 49"/>
                <a:gd name="T80" fmla="*/ 25 w 58"/>
                <a:gd name="T81" fmla="*/ 19 h 49"/>
                <a:gd name="T82" fmla="*/ 28 w 58"/>
                <a:gd name="T83" fmla="*/ 18 h 49"/>
                <a:gd name="T84" fmla="*/ 32 w 58"/>
                <a:gd name="T85" fmla="*/ 17 h 49"/>
                <a:gd name="T86" fmla="*/ 49 w 58"/>
                <a:gd name="T87" fmla="*/ 19 h 49"/>
                <a:gd name="T88" fmla="*/ 50 w 58"/>
                <a:gd name="T89" fmla="*/ 19 h 49"/>
                <a:gd name="T90" fmla="*/ 50 w 58"/>
                <a:gd name="T91" fmla="*/ 19 h 49"/>
                <a:gd name="T92" fmla="*/ 50 w 58"/>
                <a:gd name="T93" fmla="*/ 19 h 49"/>
                <a:gd name="T94" fmla="*/ 51 w 58"/>
                <a:gd name="T95" fmla="*/ 19 h 49"/>
                <a:gd name="T96" fmla="*/ 51 w 58"/>
                <a:gd name="T97" fmla="*/ 19 h 49"/>
                <a:gd name="T98" fmla="*/ 52 w 58"/>
                <a:gd name="T99" fmla="*/ 20 h 49"/>
                <a:gd name="T100" fmla="*/ 52 w 58"/>
                <a:gd name="T101" fmla="*/ 20 h 49"/>
                <a:gd name="T102" fmla="*/ 53 w 58"/>
                <a:gd name="T103" fmla="*/ 20 h 49"/>
                <a:gd name="T104" fmla="*/ 54 w 58"/>
                <a:gd name="T105" fmla="*/ 20 h 49"/>
                <a:gd name="T106" fmla="*/ 54 w 58"/>
                <a:gd name="T107" fmla="*/ 21 h 49"/>
                <a:gd name="T108" fmla="*/ 55 w 58"/>
                <a:gd name="T109" fmla="*/ 21 h 49"/>
                <a:gd name="T110" fmla="*/ 56 w 58"/>
                <a:gd name="T111" fmla="*/ 22 h 49"/>
                <a:gd name="T112" fmla="*/ 57 w 58"/>
                <a:gd name="T113" fmla="*/ 22 h 49"/>
                <a:gd name="T114" fmla="*/ 58 w 58"/>
                <a:gd name="T115" fmla="*/ 23 h 49"/>
                <a:gd name="T116" fmla="*/ 57 w 58"/>
                <a:gd name="T117" fmla="*/ 19 h 49"/>
                <a:gd name="T118" fmla="*/ 55 w 58"/>
                <a:gd name="T119" fmla="*/ 15 h 49"/>
                <a:gd name="T120" fmla="*/ 51 w 58"/>
                <a:gd name="T121" fmla="*/ 9 h 49"/>
                <a:gd name="T122" fmla="*/ 51 w 58"/>
                <a:gd name="T123"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 h="49">
                  <a:moveTo>
                    <a:pt x="51" y="9"/>
                  </a:moveTo>
                  <a:cubicBezTo>
                    <a:pt x="51" y="9"/>
                    <a:pt x="50" y="9"/>
                    <a:pt x="50" y="9"/>
                  </a:cubicBezTo>
                  <a:cubicBezTo>
                    <a:pt x="49" y="9"/>
                    <a:pt x="49" y="10"/>
                    <a:pt x="49" y="10"/>
                  </a:cubicBezTo>
                  <a:cubicBezTo>
                    <a:pt x="48" y="10"/>
                    <a:pt x="47" y="10"/>
                    <a:pt x="45" y="10"/>
                  </a:cubicBezTo>
                  <a:cubicBezTo>
                    <a:pt x="44" y="10"/>
                    <a:pt x="38" y="10"/>
                    <a:pt x="36" y="7"/>
                  </a:cubicBezTo>
                  <a:cubicBezTo>
                    <a:pt x="36" y="6"/>
                    <a:pt x="35" y="6"/>
                    <a:pt x="35" y="5"/>
                  </a:cubicBezTo>
                  <a:cubicBezTo>
                    <a:pt x="35" y="5"/>
                    <a:pt x="34" y="5"/>
                    <a:pt x="34" y="5"/>
                  </a:cubicBezTo>
                  <a:cubicBezTo>
                    <a:pt x="34" y="5"/>
                    <a:pt x="33" y="4"/>
                    <a:pt x="33" y="4"/>
                  </a:cubicBezTo>
                  <a:cubicBezTo>
                    <a:pt x="33" y="4"/>
                    <a:pt x="32" y="3"/>
                    <a:pt x="32" y="3"/>
                  </a:cubicBezTo>
                  <a:cubicBezTo>
                    <a:pt x="31" y="3"/>
                    <a:pt x="31" y="2"/>
                    <a:pt x="30" y="2"/>
                  </a:cubicBezTo>
                  <a:cubicBezTo>
                    <a:pt x="30" y="2"/>
                    <a:pt x="29" y="2"/>
                    <a:pt x="29" y="1"/>
                  </a:cubicBezTo>
                  <a:cubicBezTo>
                    <a:pt x="29" y="1"/>
                    <a:pt x="28" y="1"/>
                    <a:pt x="28" y="0"/>
                  </a:cubicBezTo>
                  <a:cubicBezTo>
                    <a:pt x="26" y="2"/>
                    <a:pt x="23" y="4"/>
                    <a:pt x="21" y="5"/>
                  </a:cubicBezTo>
                  <a:cubicBezTo>
                    <a:pt x="21" y="5"/>
                    <a:pt x="21" y="6"/>
                    <a:pt x="20" y="7"/>
                  </a:cubicBezTo>
                  <a:cubicBezTo>
                    <a:pt x="20" y="8"/>
                    <a:pt x="20" y="10"/>
                    <a:pt x="18" y="10"/>
                  </a:cubicBezTo>
                  <a:cubicBezTo>
                    <a:pt x="17" y="10"/>
                    <a:pt x="16" y="12"/>
                    <a:pt x="15" y="14"/>
                  </a:cubicBezTo>
                  <a:cubicBezTo>
                    <a:pt x="15" y="15"/>
                    <a:pt x="14" y="16"/>
                    <a:pt x="13" y="16"/>
                  </a:cubicBezTo>
                  <a:cubicBezTo>
                    <a:pt x="13" y="16"/>
                    <a:pt x="13" y="16"/>
                    <a:pt x="13" y="16"/>
                  </a:cubicBezTo>
                  <a:cubicBezTo>
                    <a:pt x="13" y="16"/>
                    <a:pt x="13" y="16"/>
                    <a:pt x="13" y="16"/>
                  </a:cubicBezTo>
                  <a:cubicBezTo>
                    <a:pt x="12" y="16"/>
                    <a:pt x="11" y="15"/>
                    <a:pt x="11" y="15"/>
                  </a:cubicBezTo>
                  <a:cubicBezTo>
                    <a:pt x="10" y="15"/>
                    <a:pt x="8" y="15"/>
                    <a:pt x="8" y="15"/>
                  </a:cubicBezTo>
                  <a:cubicBezTo>
                    <a:pt x="8" y="15"/>
                    <a:pt x="8" y="15"/>
                    <a:pt x="7" y="15"/>
                  </a:cubicBezTo>
                  <a:cubicBezTo>
                    <a:pt x="6" y="15"/>
                    <a:pt x="4" y="16"/>
                    <a:pt x="0" y="16"/>
                  </a:cubicBezTo>
                  <a:cubicBezTo>
                    <a:pt x="0" y="16"/>
                    <a:pt x="0" y="16"/>
                    <a:pt x="0" y="17"/>
                  </a:cubicBezTo>
                  <a:cubicBezTo>
                    <a:pt x="0" y="18"/>
                    <a:pt x="1" y="19"/>
                    <a:pt x="1" y="19"/>
                  </a:cubicBezTo>
                  <a:cubicBezTo>
                    <a:pt x="3" y="19"/>
                    <a:pt x="3" y="19"/>
                    <a:pt x="3" y="19"/>
                  </a:cubicBezTo>
                  <a:cubicBezTo>
                    <a:pt x="5" y="19"/>
                    <a:pt x="11" y="19"/>
                    <a:pt x="11" y="24"/>
                  </a:cubicBezTo>
                  <a:cubicBezTo>
                    <a:pt x="11" y="27"/>
                    <a:pt x="17" y="35"/>
                    <a:pt x="20" y="39"/>
                  </a:cubicBezTo>
                  <a:cubicBezTo>
                    <a:pt x="22" y="40"/>
                    <a:pt x="24" y="41"/>
                    <a:pt x="25" y="41"/>
                  </a:cubicBezTo>
                  <a:cubicBezTo>
                    <a:pt x="27" y="42"/>
                    <a:pt x="29" y="42"/>
                    <a:pt x="30" y="44"/>
                  </a:cubicBezTo>
                  <a:cubicBezTo>
                    <a:pt x="30" y="46"/>
                    <a:pt x="34" y="48"/>
                    <a:pt x="38" y="49"/>
                  </a:cubicBezTo>
                  <a:cubicBezTo>
                    <a:pt x="39" y="49"/>
                    <a:pt x="39" y="49"/>
                    <a:pt x="40" y="49"/>
                  </a:cubicBezTo>
                  <a:cubicBezTo>
                    <a:pt x="40" y="49"/>
                    <a:pt x="40" y="49"/>
                    <a:pt x="39" y="49"/>
                  </a:cubicBezTo>
                  <a:cubicBezTo>
                    <a:pt x="38" y="48"/>
                    <a:pt x="37" y="47"/>
                    <a:pt x="36" y="46"/>
                  </a:cubicBezTo>
                  <a:cubicBezTo>
                    <a:pt x="34" y="44"/>
                    <a:pt x="33" y="42"/>
                    <a:pt x="33" y="41"/>
                  </a:cubicBezTo>
                  <a:cubicBezTo>
                    <a:pt x="33" y="41"/>
                    <a:pt x="31" y="39"/>
                    <a:pt x="30" y="38"/>
                  </a:cubicBezTo>
                  <a:cubicBezTo>
                    <a:pt x="27" y="36"/>
                    <a:pt x="24" y="33"/>
                    <a:pt x="24" y="30"/>
                  </a:cubicBezTo>
                  <a:cubicBezTo>
                    <a:pt x="24" y="28"/>
                    <a:pt x="22" y="27"/>
                    <a:pt x="21" y="26"/>
                  </a:cubicBezTo>
                  <a:cubicBezTo>
                    <a:pt x="20" y="25"/>
                    <a:pt x="19" y="24"/>
                    <a:pt x="19" y="23"/>
                  </a:cubicBezTo>
                  <a:cubicBezTo>
                    <a:pt x="18" y="22"/>
                    <a:pt x="19" y="20"/>
                    <a:pt x="19" y="19"/>
                  </a:cubicBezTo>
                  <a:cubicBezTo>
                    <a:pt x="21" y="18"/>
                    <a:pt x="23" y="17"/>
                    <a:pt x="25" y="19"/>
                  </a:cubicBezTo>
                  <a:cubicBezTo>
                    <a:pt x="26" y="19"/>
                    <a:pt x="27" y="19"/>
                    <a:pt x="28" y="18"/>
                  </a:cubicBezTo>
                  <a:cubicBezTo>
                    <a:pt x="29" y="17"/>
                    <a:pt x="31" y="16"/>
                    <a:pt x="32" y="17"/>
                  </a:cubicBezTo>
                  <a:cubicBezTo>
                    <a:pt x="34" y="18"/>
                    <a:pt x="43" y="18"/>
                    <a:pt x="49" y="19"/>
                  </a:cubicBezTo>
                  <a:cubicBezTo>
                    <a:pt x="49" y="19"/>
                    <a:pt x="49" y="19"/>
                    <a:pt x="50" y="19"/>
                  </a:cubicBezTo>
                  <a:cubicBezTo>
                    <a:pt x="50" y="19"/>
                    <a:pt x="50" y="19"/>
                    <a:pt x="50" y="19"/>
                  </a:cubicBezTo>
                  <a:cubicBezTo>
                    <a:pt x="50" y="19"/>
                    <a:pt x="50" y="19"/>
                    <a:pt x="50" y="19"/>
                  </a:cubicBezTo>
                  <a:cubicBezTo>
                    <a:pt x="50" y="19"/>
                    <a:pt x="50" y="19"/>
                    <a:pt x="51" y="19"/>
                  </a:cubicBezTo>
                  <a:cubicBezTo>
                    <a:pt x="51" y="19"/>
                    <a:pt x="51" y="19"/>
                    <a:pt x="51" y="19"/>
                  </a:cubicBezTo>
                  <a:cubicBezTo>
                    <a:pt x="51" y="19"/>
                    <a:pt x="51" y="19"/>
                    <a:pt x="52" y="20"/>
                  </a:cubicBezTo>
                  <a:cubicBezTo>
                    <a:pt x="52" y="20"/>
                    <a:pt x="52" y="20"/>
                    <a:pt x="52" y="20"/>
                  </a:cubicBezTo>
                  <a:cubicBezTo>
                    <a:pt x="52" y="20"/>
                    <a:pt x="53" y="20"/>
                    <a:pt x="53" y="20"/>
                  </a:cubicBezTo>
                  <a:cubicBezTo>
                    <a:pt x="53" y="20"/>
                    <a:pt x="53" y="20"/>
                    <a:pt x="54" y="20"/>
                  </a:cubicBezTo>
                  <a:cubicBezTo>
                    <a:pt x="54" y="21"/>
                    <a:pt x="54" y="21"/>
                    <a:pt x="54" y="21"/>
                  </a:cubicBezTo>
                  <a:cubicBezTo>
                    <a:pt x="55" y="21"/>
                    <a:pt x="55" y="21"/>
                    <a:pt x="55" y="21"/>
                  </a:cubicBezTo>
                  <a:cubicBezTo>
                    <a:pt x="56" y="21"/>
                    <a:pt x="56" y="22"/>
                    <a:pt x="56" y="22"/>
                  </a:cubicBezTo>
                  <a:cubicBezTo>
                    <a:pt x="56" y="22"/>
                    <a:pt x="57" y="22"/>
                    <a:pt x="57" y="22"/>
                  </a:cubicBezTo>
                  <a:cubicBezTo>
                    <a:pt x="58" y="23"/>
                    <a:pt x="58" y="23"/>
                    <a:pt x="58" y="23"/>
                  </a:cubicBezTo>
                  <a:cubicBezTo>
                    <a:pt x="57" y="22"/>
                    <a:pt x="57" y="20"/>
                    <a:pt x="57" y="19"/>
                  </a:cubicBezTo>
                  <a:cubicBezTo>
                    <a:pt x="57" y="17"/>
                    <a:pt x="57" y="16"/>
                    <a:pt x="55" y="15"/>
                  </a:cubicBezTo>
                  <a:cubicBezTo>
                    <a:pt x="53" y="15"/>
                    <a:pt x="52" y="13"/>
                    <a:pt x="51" y="9"/>
                  </a:cubicBezTo>
                  <a:cubicBezTo>
                    <a:pt x="51" y="9"/>
                    <a:pt x="51" y="9"/>
                    <a:pt x="5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1" name="Freeform 266">
              <a:extLst>
                <a:ext uri="{FF2B5EF4-FFF2-40B4-BE49-F238E27FC236}">
                  <a16:creationId xmlns:a16="http://schemas.microsoft.com/office/drawing/2014/main" id="{8E5B2E96-176F-4829-AE5C-235130622776}"/>
                </a:ext>
              </a:extLst>
            </p:cNvPr>
            <p:cNvSpPr>
              <a:spLocks/>
            </p:cNvSpPr>
            <p:nvPr/>
          </p:nvSpPr>
          <p:spPr bwMode="auto">
            <a:xfrm>
              <a:off x="4465984" y="5920970"/>
              <a:ext cx="20733" cy="16790"/>
            </a:xfrm>
            <a:custGeom>
              <a:avLst/>
              <a:gdLst>
                <a:gd name="T0" fmla="*/ 5 w 40"/>
                <a:gd name="T1" fmla="*/ 4 h 29"/>
                <a:gd name="T2" fmla="*/ 0 w 40"/>
                <a:gd name="T3" fmla="*/ 7 h 29"/>
                <a:gd name="T4" fmla="*/ 2 w 40"/>
                <a:gd name="T5" fmla="*/ 11 h 29"/>
                <a:gd name="T6" fmla="*/ 7 w 40"/>
                <a:gd name="T7" fmla="*/ 13 h 29"/>
                <a:gd name="T8" fmla="*/ 12 w 40"/>
                <a:gd name="T9" fmla="*/ 16 h 29"/>
                <a:gd name="T10" fmla="*/ 18 w 40"/>
                <a:gd name="T11" fmla="*/ 23 h 29"/>
                <a:gd name="T12" fmla="*/ 21 w 40"/>
                <a:gd name="T13" fmla="*/ 21 h 29"/>
                <a:gd name="T14" fmla="*/ 25 w 40"/>
                <a:gd name="T15" fmla="*/ 21 h 29"/>
                <a:gd name="T16" fmla="*/ 25 w 40"/>
                <a:gd name="T17" fmla="*/ 22 h 29"/>
                <a:gd name="T18" fmla="*/ 26 w 40"/>
                <a:gd name="T19" fmla="*/ 24 h 29"/>
                <a:gd name="T20" fmla="*/ 26 w 40"/>
                <a:gd name="T21" fmla="*/ 25 h 29"/>
                <a:gd name="T22" fmla="*/ 28 w 40"/>
                <a:gd name="T23" fmla="*/ 25 h 29"/>
                <a:gd name="T24" fmla="*/ 32 w 40"/>
                <a:gd name="T25" fmla="*/ 28 h 29"/>
                <a:gd name="T26" fmla="*/ 32 w 40"/>
                <a:gd name="T27" fmla="*/ 29 h 29"/>
                <a:gd name="T28" fmla="*/ 33 w 40"/>
                <a:gd name="T29" fmla="*/ 29 h 29"/>
                <a:gd name="T30" fmla="*/ 33 w 40"/>
                <a:gd name="T31" fmla="*/ 29 h 29"/>
                <a:gd name="T32" fmla="*/ 34 w 40"/>
                <a:gd name="T33" fmla="*/ 28 h 29"/>
                <a:gd name="T34" fmla="*/ 34 w 40"/>
                <a:gd name="T35" fmla="*/ 26 h 29"/>
                <a:gd name="T36" fmla="*/ 35 w 40"/>
                <a:gd name="T37" fmla="*/ 24 h 29"/>
                <a:gd name="T38" fmla="*/ 35 w 40"/>
                <a:gd name="T39" fmla="*/ 23 h 29"/>
                <a:gd name="T40" fmla="*/ 36 w 40"/>
                <a:gd name="T41" fmla="*/ 21 h 29"/>
                <a:gd name="T42" fmla="*/ 37 w 40"/>
                <a:gd name="T43" fmla="*/ 21 h 29"/>
                <a:gd name="T44" fmla="*/ 38 w 40"/>
                <a:gd name="T45" fmla="*/ 20 h 29"/>
                <a:gd name="T46" fmla="*/ 38 w 40"/>
                <a:gd name="T47" fmla="*/ 19 h 29"/>
                <a:gd name="T48" fmla="*/ 39 w 40"/>
                <a:gd name="T49" fmla="*/ 18 h 29"/>
                <a:gd name="T50" fmla="*/ 39 w 40"/>
                <a:gd name="T51" fmla="*/ 14 h 29"/>
                <a:gd name="T52" fmla="*/ 38 w 40"/>
                <a:gd name="T53" fmla="*/ 13 h 29"/>
                <a:gd name="T54" fmla="*/ 38 w 40"/>
                <a:gd name="T55" fmla="*/ 12 h 29"/>
                <a:gd name="T56" fmla="*/ 37 w 40"/>
                <a:gd name="T57" fmla="*/ 10 h 29"/>
                <a:gd name="T58" fmla="*/ 35 w 40"/>
                <a:gd name="T59" fmla="*/ 8 h 29"/>
                <a:gd name="T60" fmla="*/ 27 w 40"/>
                <a:gd name="T61" fmla="*/ 2 h 29"/>
                <a:gd name="T62" fmla="*/ 9 w 40"/>
                <a:gd name="T63" fmla="*/ 5 h 29"/>
                <a:gd name="T64" fmla="*/ 9 w 40"/>
                <a:gd name="T65" fmla="*/ 5 h 29"/>
                <a:gd name="T66" fmla="*/ 8 w 40"/>
                <a:gd name="T67" fmla="*/ 5 h 29"/>
                <a:gd name="T68" fmla="*/ 6 w 40"/>
                <a:gd name="T6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29">
                  <a:moveTo>
                    <a:pt x="6" y="4"/>
                  </a:moveTo>
                  <a:cubicBezTo>
                    <a:pt x="6" y="4"/>
                    <a:pt x="6" y="4"/>
                    <a:pt x="5" y="4"/>
                  </a:cubicBezTo>
                  <a:cubicBezTo>
                    <a:pt x="4" y="5"/>
                    <a:pt x="2" y="6"/>
                    <a:pt x="0" y="7"/>
                  </a:cubicBezTo>
                  <a:cubicBezTo>
                    <a:pt x="0" y="7"/>
                    <a:pt x="0" y="7"/>
                    <a:pt x="0" y="7"/>
                  </a:cubicBezTo>
                  <a:cubicBezTo>
                    <a:pt x="0" y="7"/>
                    <a:pt x="0" y="7"/>
                    <a:pt x="0" y="7"/>
                  </a:cubicBezTo>
                  <a:cubicBezTo>
                    <a:pt x="0" y="9"/>
                    <a:pt x="2" y="11"/>
                    <a:pt x="2" y="11"/>
                  </a:cubicBezTo>
                  <a:cubicBezTo>
                    <a:pt x="3" y="11"/>
                    <a:pt x="4" y="10"/>
                    <a:pt x="4" y="10"/>
                  </a:cubicBezTo>
                  <a:cubicBezTo>
                    <a:pt x="5" y="10"/>
                    <a:pt x="6" y="11"/>
                    <a:pt x="7" y="13"/>
                  </a:cubicBezTo>
                  <a:cubicBezTo>
                    <a:pt x="8" y="13"/>
                    <a:pt x="9" y="14"/>
                    <a:pt x="9" y="14"/>
                  </a:cubicBezTo>
                  <a:cubicBezTo>
                    <a:pt x="10" y="15"/>
                    <a:pt x="11" y="15"/>
                    <a:pt x="12" y="16"/>
                  </a:cubicBezTo>
                  <a:cubicBezTo>
                    <a:pt x="15" y="17"/>
                    <a:pt x="17" y="18"/>
                    <a:pt x="17" y="19"/>
                  </a:cubicBezTo>
                  <a:cubicBezTo>
                    <a:pt x="17" y="22"/>
                    <a:pt x="18" y="23"/>
                    <a:pt x="18" y="23"/>
                  </a:cubicBezTo>
                  <a:cubicBezTo>
                    <a:pt x="19" y="23"/>
                    <a:pt x="19" y="23"/>
                    <a:pt x="19" y="22"/>
                  </a:cubicBezTo>
                  <a:cubicBezTo>
                    <a:pt x="20" y="22"/>
                    <a:pt x="20" y="21"/>
                    <a:pt x="21" y="21"/>
                  </a:cubicBezTo>
                  <a:cubicBezTo>
                    <a:pt x="22" y="20"/>
                    <a:pt x="23" y="19"/>
                    <a:pt x="24" y="19"/>
                  </a:cubicBezTo>
                  <a:cubicBezTo>
                    <a:pt x="25" y="19"/>
                    <a:pt x="25" y="20"/>
                    <a:pt x="25" y="21"/>
                  </a:cubicBezTo>
                  <a:cubicBezTo>
                    <a:pt x="25" y="21"/>
                    <a:pt x="25" y="22"/>
                    <a:pt x="25" y="22"/>
                  </a:cubicBezTo>
                  <a:cubicBezTo>
                    <a:pt x="25" y="22"/>
                    <a:pt x="25" y="22"/>
                    <a:pt x="25" y="22"/>
                  </a:cubicBezTo>
                  <a:cubicBezTo>
                    <a:pt x="25" y="23"/>
                    <a:pt x="26" y="23"/>
                    <a:pt x="26" y="24"/>
                  </a:cubicBezTo>
                  <a:cubicBezTo>
                    <a:pt x="26" y="24"/>
                    <a:pt x="26" y="24"/>
                    <a:pt x="26" y="24"/>
                  </a:cubicBezTo>
                  <a:cubicBezTo>
                    <a:pt x="26" y="24"/>
                    <a:pt x="26" y="25"/>
                    <a:pt x="26" y="25"/>
                  </a:cubicBezTo>
                  <a:cubicBezTo>
                    <a:pt x="26" y="25"/>
                    <a:pt x="26" y="25"/>
                    <a:pt x="26" y="25"/>
                  </a:cubicBezTo>
                  <a:cubicBezTo>
                    <a:pt x="27" y="25"/>
                    <a:pt x="27" y="25"/>
                    <a:pt x="27" y="25"/>
                  </a:cubicBezTo>
                  <a:cubicBezTo>
                    <a:pt x="27" y="25"/>
                    <a:pt x="28" y="25"/>
                    <a:pt x="28" y="25"/>
                  </a:cubicBezTo>
                  <a:cubicBezTo>
                    <a:pt x="29" y="25"/>
                    <a:pt x="30" y="26"/>
                    <a:pt x="31" y="27"/>
                  </a:cubicBezTo>
                  <a:cubicBezTo>
                    <a:pt x="31" y="28"/>
                    <a:pt x="32" y="28"/>
                    <a:pt x="32" y="28"/>
                  </a:cubicBezTo>
                  <a:cubicBezTo>
                    <a:pt x="32" y="28"/>
                    <a:pt x="32" y="28"/>
                    <a:pt x="32" y="28"/>
                  </a:cubicBezTo>
                  <a:cubicBezTo>
                    <a:pt x="32" y="28"/>
                    <a:pt x="32" y="29"/>
                    <a:pt x="32" y="29"/>
                  </a:cubicBezTo>
                  <a:cubicBezTo>
                    <a:pt x="32" y="29"/>
                    <a:pt x="32" y="29"/>
                    <a:pt x="33" y="29"/>
                  </a:cubicBezTo>
                  <a:cubicBezTo>
                    <a:pt x="33" y="29"/>
                    <a:pt x="33" y="29"/>
                    <a:pt x="33" y="29"/>
                  </a:cubicBezTo>
                  <a:cubicBezTo>
                    <a:pt x="33" y="29"/>
                    <a:pt x="33" y="29"/>
                    <a:pt x="33" y="29"/>
                  </a:cubicBezTo>
                  <a:cubicBezTo>
                    <a:pt x="33" y="29"/>
                    <a:pt x="33" y="29"/>
                    <a:pt x="33" y="29"/>
                  </a:cubicBezTo>
                  <a:cubicBezTo>
                    <a:pt x="33" y="29"/>
                    <a:pt x="34" y="29"/>
                    <a:pt x="34" y="29"/>
                  </a:cubicBezTo>
                  <a:cubicBezTo>
                    <a:pt x="34" y="28"/>
                    <a:pt x="34" y="28"/>
                    <a:pt x="34" y="28"/>
                  </a:cubicBezTo>
                  <a:cubicBezTo>
                    <a:pt x="34" y="28"/>
                    <a:pt x="34" y="27"/>
                    <a:pt x="34" y="27"/>
                  </a:cubicBezTo>
                  <a:cubicBezTo>
                    <a:pt x="34" y="27"/>
                    <a:pt x="34" y="26"/>
                    <a:pt x="34" y="26"/>
                  </a:cubicBezTo>
                  <a:cubicBezTo>
                    <a:pt x="34" y="26"/>
                    <a:pt x="34" y="26"/>
                    <a:pt x="34" y="25"/>
                  </a:cubicBezTo>
                  <a:cubicBezTo>
                    <a:pt x="34" y="25"/>
                    <a:pt x="35" y="25"/>
                    <a:pt x="35" y="24"/>
                  </a:cubicBezTo>
                  <a:cubicBezTo>
                    <a:pt x="35" y="24"/>
                    <a:pt x="35" y="24"/>
                    <a:pt x="35" y="24"/>
                  </a:cubicBezTo>
                  <a:cubicBezTo>
                    <a:pt x="35" y="23"/>
                    <a:pt x="35" y="23"/>
                    <a:pt x="35" y="23"/>
                  </a:cubicBezTo>
                  <a:cubicBezTo>
                    <a:pt x="35" y="23"/>
                    <a:pt x="35" y="23"/>
                    <a:pt x="35" y="23"/>
                  </a:cubicBezTo>
                  <a:cubicBezTo>
                    <a:pt x="36" y="22"/>
                    <a:pt x="36" y="22"/>
                    <a:pt x="36" y="21"/>
                  </a:cubicBezTo>
                  <a:cubicBezTo>
                    <a:pt x="36" y="21"/>
                    <a:pt x="36" y="21"/>
                    <a:pt x="36" y="21"/>
                  </a:cubicBezTo>
                  <a:cubicBezTo>
                    <a:pt x="36" y="21"/>
                    <a:pt x="37" y="21"/>
                    <a:pt x="37" y="21"/>
                  </a:cubicBezTo>
                  <a:cubicBezTo>
                    <a:pt x="37" y="20"/>
                    <a:pt x="37" y="20"/>
                    <a:pt x="37" y="20"/>
                  </a:cubicBezTo>
                  <a:cubicBezTo>
                    <a:pt x="37" y="20"/>
                    <a:pt x="37" y="20"/>
                    <a:pt x="38" y="20"/>
                  </a:cubicBezTo>
                  <a:cubicBezTo>
                    <a:pt x="38" y="20"/>
                    <a:pt x="38" y="20"/>
                    <a:pt x="38" y="20"/>
                  </a:cubicBezTo>
                  <a:cubicBezTo>
                    <a:pt x="38" y="20"/>
                    <a:pt x="38" y="19"/>
                    <a:pt x="38" y="19"/>
                  </a:cubicBezTo>
                  <a:cubicBezTo>
                    <a:pt x="38" y="19"/>
                    <a:pt x="38" y="19"/>
                    <a:pt x="38" y="19"/>
                  </a:cubicBezTo>
                  <a:cubicBezTo>
                    <a:pt x="39" y="19"/>
                    <a:pt x="39" y="19"/>
                    <a:pt x="39" y="18"/>
                  </a:cubicBezTo>
                  <a:cubicBezTo>
                    <a:pt x="40" y="18"/>
                    <a:pt x="40" y="17"/>
                    <a:pt x="40" y="17"/>
                  </a:cubicBezTo>
                  <a:cubicBezTo>
                    <a:pt x="40" y="16"/>
                    <a:pt x="40" y="15"/>
                    <a:pt x="39" y="14"/>
                  </a:cubicBezTo>
                  <a:cubicBezTo>
                    <a:pt x="39" y="14"/>
                    <a:pt x="39" y="13"/>
                    <a:pt x="38" y="13"/>
                  </a:cubicBezTo>
                  <a:cubicBezTo>
                    <a:pt x="38" y="13"/>
                    <a:pt x="38" y="13"/>
                    <a:pt x="38" y="13"/>
                  </a:cubicBezTo>
                  <a:cubicBezTo>
                    <a:pt x="38" y="12"/>
                    <a:pt x="38" y="12"/>
                    <a:pt x="38" y="12"/>
                  </a:cubicBezTo>
                  <a:cubicBezTo>
                    <a:pt x="38" y="12"/>
                    <a:pt x="38" y="12"/>
                    <a:pt x="38" y="12"/>
                  </a:cubicBezTo>
                  <a:cubicBezTo>
                    <a:pt x="37" y="11"/>
                    <a:pt x="37" y="11"/>
                    <a:pt x="37" y="11"/>
                  </a:cubicBezTo>
                  <a:cubicBezTo>
                    <a:pt x="37" y="11"/>
                    <a:pt x="37" y="11"/>
                    <a:pt x="37" y="10"/>
                  </a:cubicBezTo>
                  <a:cubicBezTo>
                    <a:pt x="37" y="10"/>
                    <a:pt x="37" y="10"/>
                    <a:pt x="37" y="10"/>
                  </a:cubicBezTo>
                  <a:cubicBezTo>
                    <a:pt x="36" y="9"/>
                    <a:pt x="36" y="9"/>
                    <a:pt x="35" y="8"/>
                  </a:cubicBezTo>
                  <a:cubicBezTo>
                    <a:pt x="34" y="6"/>
                    <a:pt x="32" y="6"/>
                    <a:pt x="30" y="5"/>
                  </a:cubicBezTo>
                  <a:cubicBezTo>
                    <a:pt x="29" y="4"/>
                    <a:pt x="28" y="3"/>
                    <a:pt x="27" y="2"/>
                  </a:cubicBezTo>
                  <a:cubicBezTo>
                    <a:pt x="25" y="1"/>
                    <a:pt x="22" y="0"/>
                    <a:pt x="21" y="1"/>
                  </a:cubicBezTo>
                  <a:cubicBezTo>
                    <a:pt x="18" y="4"/>
                    <a:pt x="12" y="5"/>
                    <a:pt x="9" y="5"/>
                  </a:cubicBezTo>
                  <a:cubicBezTo>
                    <a:pt x="9" y="5"/>
                    <a:pt x="9" y="5"/>
                    <a:pt x="9" y="5"/>
                  </a:cubicBezTo>
                  <a:cubicBezTo>
                    <a:pt x="9" y="5"/>
                    <a:pt x="9" y="5"/>
                    <a:pt x="9" y="5"/>
                  </a:cubicBezTo>
                  <a:cubicBezTo>
                    <a:pt x="8" y="5"/>
                    <a:pt x="8" y="5"/>
                    <a:pt x="8" y="5"/>
                  </a:cubicBezTo>
                  <a:cubicBezTo>
                    <a:pt x="8" y="5"/>
                    <a:pt x="8" y="5"/>
                    <a:pt x="8" y="5"/>
                  </a:cubicBezTo>
                  <a:cubicBezTo>
                    <a:pt x="7" y="5"/>
                    <a:pt x="7" y="5"/>
                    <a:pt x="7" y="5"/>
                  </a:cubicBezTo>
                  <a:cubicBezTo>
                    <a:pt x="7" y="5"/>
                    <a:pt x="6" y="4"/>
                    <a:pt x="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2" name="Freeform 269">
              <a:extLst>
                <a:ext uri="{FF2B5EF4-FFF2-40B4-BE49-F238E27FC236}">
                  <a16:creationId xmlns:a16="http://schemas.microsoft.com/office/drawing/2014/main" id="{B889FD38-389C-4A0E-89FF-95D8AE425F86}"/>
                </a:ext>
              </a:extLst>
            </p:cNvPr>
            <p:cNvSpPr>
              <a:spLocks/>
            </p:cNvSpPr>
            <p:nvPr/>
          </p:nvSpPr>
          <p:spPr bwMode="auto">
            <a:xfrm>
              <a:off x="4470161" y="5904355"/>
              <a:ext cx="21816" cy="20813"/>
            </a:xfrm>
            <a:custGeom>
              <a:avLst/>
              <a:gdLst>
                <a:gd name="T0" fmla="*/ 17 w 42"/>
                <a:gd name="T1" fmla="*/ 9 h 36"/>
                <a:gd name="T2" fmla="*/ 17 w 42"/>
                <a:gd name="T3" fmla="*/ 8 h 36"/>
                <a:gd name="T4" fmla="*/ 15 w 42"/>
                <a:gd name="T5" fmla="*/ 9 h 36"/>
                <a:gd name="T6" fmla="*/ 14 w 42"/>
                <a:gd name="T7" fmla="*/ 11 h 36"/>
                <a:gd name="T8" fmla="*/ 12 w 42"/>
                <a:gd name="T9" fmla="*/ 16 h 36"/>
                <a:gd name="T10" fmla="*/ 9 w 42"/>
                <a:gd name="T11" fmla="*/ 20 h 36"/>
                <a:gd name="T12" fmla="*/ 0 w 42"/>
                <a:gd name="T13" fmla="*/ 32 h 36"/>
                <a:gd name="T14" fmla="*/ 0 w 42"/>
                <a:gd name="T15" fmla="*/ 32 h 36"/>
                <a:gd name="T16" fmla="*/ 0 w 42"/>
                <a:gd name="T17" fmla="*/ 32 h 36"/>
                <a:gd name="T18" fmla="*/ 1 w 42"/>
                <a:gd name="T19" fmla="*/ 32 h 36"/>
                <a:gd name="T20" fmla="*/ 1 w 42"/>
                <a:gd name="T21" fmla="*/ 32 h 36"/>
                <a:gd name="T22" fmla="*/ 1 w 42"/>
                <a:gd name="T23" fmla="*/ 32 h 36"/>
                <a:gd name="T24" fmla="*/ 1 w 42"/>
                <a:gd name="T25" fmla="*/ 32 h 36"/>
                <a:gd name="T26" fmla="*/ 11 w 42"/>
                <a:gd name="T27" fmla="*/ 29 h 36"/>
                <a:gd name="T28" fmla="*/ 13 w 42"/>
                <a:gd name="T29" fmla="*/ 28 h 36"/>
                <a:gd name="T30" fmla="*/ 13 w 42"/>
                <a:gd name="T31" fmla="*/ 28 h 36"/>
                <a:gd name="T32" fmla="*/ 14 w 42"/>
                <a:gd name="T33" fmla="*/ 28 h 36"/>
                <a:gd name="T34" fmla="*/ 15 w 42"/>
                <a:gd name="T35" fmla="*/ 28 h 36"/>
                <a:gd name="T36" fmla="*/ 18 w 42"/>
                <a:gd name="T37" fmla="*/ 28 h 36"/>
                <a:gd name="T38" fmla="*/ 18 w 42"/>
                <a:gd name="T39" fmla="*/ 29 h 36"/>
                <a:gd name="T40" fmla="*/ 19 w 42"/>
                <a:gd name="T41" fmla="*/ 29 h 36"/>
                <a:gd name="T42" fmla="*/ 20 w 42"/>
                <a:gd name="T43" fmla="*/ 30 h 36"/>
                <a:gd name="T44" fmla="*/ 23 w 42"/>
                <a:gd name="T45" fmla="*/ 32 h 36"/>
                <a:gd name="T46" fmla="*/ 29 w 42"/>
                <a:gd name="T47" fmla="*/ 36 h 36"/>
                <a:gd name="T48" fmla="*/ 29 w 42"/>
                <a:gd name="T49" fmla="*/ 36 h 36"/>
                <a:gd name="T50" fmla="*/ 30 w 42"/>
                <a:gd name="T51" fmla="*/ 36 h 36"/>
                <a:gd name="T52" fmla="*/ 31 w 42"/>
                <a:gd name="T53" fmla="*/ 30 h 36"/>
                <a:gd name="T54" fmla="*/ 31 w 42"/>
                <a:gd name="T55" fmla="*/ 29 h 36"/>
                <a:gd name="T56" fmla="*/ 31 w 42"/>
                <a:gd name="T57" fmla="*/ 27 h 36"/>
                <a:gd name="T58" fmla="*/ 31 w 42"/>
                <a:gd name="T59" fmla="*/ 24 h 36"/>
                <a:gd name="T60" fmla="*/ 32 w 42"/>
                <a:gd name="T61" fmla="*/ 24 h 36"/>
                <a:gd name="T62" fmla="*/ 38 w 42"/>
                <a:gd name="T63" fmla="*/ 22 h 36"/>
                <a:gd name="T64" fmla="*/ 39 w 42"/>
                <a:gd name="T65" fmla="*/ 18 h 36"/>
                <a:gd name="T66" fmla="*/ 40 w 42"/>
                <a:gd name="T67" fmla="*/ 17 h 36"/>
                <a:gd name="T68" fmla="*/ 38 w 42"/>
                <a:gd name="T69" fmla="*/ 14 h 36"/>
                <a:gd name="T70" fmla="*/ 36 w 42"/>
                <a:gd name="T71" fmla="*/ 12 h 36"/>
                <a:gd name="T72" fmla="*/ 36 w 42"/>
                <a:gd name="T73" fmla="*/ 11 h 36"/>
                <a:gd name="T74" fmla="*/ 38 w 42"/>
                <a:gd name="T75" fmla="*/ 10 h 36"/>
                <a:gd name="T76" fmla="*/ 42 w 42"/>
                <a:gd name="T77" fmla="*/ 6 h 36"/>
                <a:gd name="T78" fmla="*/ 42 w 42"/>
                <a:gd name="T79" fmla="*/ 6 h 36"/>
                <a:gd name="T80" fmla="*/ 42 w 42"/>
                <a:gd name="T81" fmla="*/ 5 h 36"/>
                <a:gd name="T82" fmla="*/ 42 w 42"/>
                <a:gd name="T83" fmla="*/ 5 h 36"/>
                <a:gd name="T84" fmla="*/ 42 w 42"/>
                <a:gd name="T85" fmla="*/ 4 h 36"/>
                <a:gd name="T86" fmla="*/ 42 w 42"/>
                <a:gd name="T87" fmla="*/ 3 h 36"/>
                <a:gd name="T88" fmla="*/ 42 w 42"/>
                <a:gd name="T89" fmla="*/ 3 h 36"/>
                <a:gd name="T90" fmla="*/ 42 w 42"/>
                <a:gd name="T91" fmla="*/ 1 h 36"/>
                <a:gd name="T92" fmla="*/ 42 w 42"/>
                <a:gd name="T93" fmla="*/ 1 h 36"/>
                <a:gd name="T94" fmla="*/ 39 w 42"/>
                <a:gd name="T95" fmla="*/ 1 h 36"/>
                <a:gd name="T96" fmla="*/ 29 w 42"/>
                <a:gd name="T97" fmla="*/ 1 h 36"/>
                <a:gd name="T98" fmla="*/ 29 w 42"/>
                <a:gd name="T99" fmla="*/ 1 h 36"/>
                <a:gd name="T100" fmla="*/ 24 w 42"/>
                <a:gd name="T101" fmla="*/ 5 h 36"/>
                <a:gd name="T102" fmla="*/ 24 w 42"/>
                <a:gd name="T103" fmla="*/ 8 h 36"/>
                <a:gd name="T104" fmla="*/ 25 w 42"/>
                <a:gd name="T105" fmla="*/ 10 h 36"/>
                <a:gd name="T106" fmla="*/ 21 w 42"/>
                <a:gd name="T107" fmla="*/ 11 h 36"/>
                <a:gd name="T108" fmla="*/ 17 w 42"/>
                <a:gd name="T109"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 h="36">
                  <a:moveTo>
                    <a:pt x="17" y="9"/>
                  </a:moveTo>
                  <a:cubicBezTo>
                    <a:pt x="17" y="9"/>
                    <a:pt x="17" y="8"/>
                    <a:pt x="17" y="8"/>
                  </a:cubicBezTo>
                  <a:cubicBezTo>
                    <a:pt x="16" y="8"/>
                    <a:pt x="15" y="9"/>
                    <a:pt x="15" y="9"/>
                  </a:cubicBezTo>
                  <a:cubicBezTo>
                    <a:pt x="15" y="10"/>
                    <a:pt x="14" y="10"/>
                    <a:pt x="14" y="11"/>
                  </a:cubicBezTo>
                  <a:cubicBezTo>
                    <a:pt x="14" y="13"/>
                    <a:pt x="13" y="15"/>
                    <a:pt x="12" y="16"/>
                  </a:cubicBezTo>
                  <a:cubicBezTo>
                    <a:pt x="10" y="17"/>
                    <a:pt x="9" y="18"/>
                    <a:pt x="9" y="20"/>
                  </a:cubicBezTo>
                  <a:cubicBezTo>
                    <a:pt x="9" y="25"/>
                    <a:pt x="4" y="29"/>
                    <a:pt x="0" y="32"/>
                  </a:cubicBezTo>
                  <a:cubicBezTo>
                    <a:pt x="0" y="32"/>
                    <a:pt x="0" y="32"/>
                    <a:pt x="0" y="32"/>
                  </a:cubicBezTo>
                  <a:cubicBezTo>
                    <a:pt x="0" y="32"/>
                    <a:pt x="0" y="32"/>
                    <a:pt x="0" y="32"/>
                  </a:cubicBezTo>
                  <a:cubicBezTo>
                    <a:pt x="0" y="32"/>
                    <a:pt x="1" y="32"/>
                    <a:pt x="1" y="32"/>
                  </a:cubicBezTo>
                  <a:cubicBezTo>
                    <a:pt x="1" y="32"/>
                    <a:pt x="1" y="32"/>
                    <a:pt x="1" y="32"/>
                  </a:cubicBezTo>
                  <a:cubicBezTo>
                    <a:pt x="1" y="32"/>
                    <a:pt x="1" y="32"/>
                    <a:pt x="1" y="32"/>
                  </a:cubicBezTo>
                  <a:cubicBezTo>
                    <a:pt x="1" y="32"/>
                    <a:pt x="1" y="32"/>
                    <a:pt x="1" y="32"/>
                  </a:cubicBezTo>
                  <a:cubicBezTo>
                    <a:pt x="4" y="32"/>
                    <a:pt x="10" y="31"/>
                    <a:pt x="11" y="29"/>
                  </a:cubicBezTo>
                  <a:cubicBezTo>
                    <a:pt x="12" y="29"/>
                    <a:pt x="12" y="28"/>
                    <a:pt x="13" y="28"/>
                  </a:cubicBezTo>
                  <a:cubicBezTo>
                    <a:pt x="13" y="28"/>
                    <a:pt x="13" y="28"/>
                    <a:pt x="13" y="28"/>
                  </a:cubicBezTo>
                  <a:cubicBezTo>
                    <a:pt x="13" y="28"/>
                    <a:pt x="14" y="28"/>
                    <a:pt x="14" y="28"/>
                  </a:cubicBezTo>
                  <a:cubicBezTo>
                    <a:pt x="14" y="28"/>
                    <a:pt x="14" y="28"/>
                    <a:pt x="15" y="28"/>
                  </a:cubicBezTo>
                  <a:cubicBezTo>
                    <a:pt x="16" y="28"/>
                    <a:pt x="17" y="28"/>
                    <a:pt x="18" y="28"/>
                  </a:cubicBezTo>
                  <a:cubicBezTo>
                    <a:pt x="18" y="29"/>
                    <a:pt x="18" y="29"/>
                    <a:pt x="18" y="29"/>
                  </a:cubicBezTo>
                  <a:cubicBezTo>
                    <a:pt x="19" y="29"/>
                    <a:pt x="19" y="29"/>
                    <a:pt x="19" y="29"/>
                  </a:cubicBezTo>
                  <a:cubicBezTo>
                    <a:pt x="20" y="29"/>
                    <a:pt x="20" y="30"/>
                    <a:pt x="20" y="30"/>
                  </a:cubicBezTo>
                  <a:cubicBezTo>
                    <a:pt x="21" y="31"/>
                    <a:pt x="22" y="31"/>
                    <a:pt x="23" y="32"/>
                  </a:cubicBezTo>
                  <a:cubicBezTo>
                    <a:pt x="25" y="33"/>
                    <a:pt x="27" y="34"/>
                    <a:pt x="29" y="36"/>
                  </a:cubicBezTo>
                  <a:cubicBezTo>
                    <a:pt x="29" y="36"/>
                    <a:pt x="29" y="36"/>
                    <a:pt x="29" y="36"/>
                  </a:cubicBezTo>
                  <a:cubicBezTo>
                    <a:pt x="29" y="36"/>
                    <a:pt x="29" y="36"/>
                    <a:pt x="30" y="36"/>
                  </a:cubicBezTo>
                  <a:cubicBezTo>
                    <a:pt x="30" y="34"/>
                    <a:pt x="30" y="32"/>
                    <a:pt x="31" y="30"/>
                  </a:cubicBezTo>
                  <a:cubicBezTo>
                    <a:pt x="31" y="30"/>
                    <a:pt x="31" y="30"/>
                    <a:pt x="31" y="29"/>
                  </a:cubicBezTo>
                  <a:cubicBezTo>
                    <a:pt x="31" y="29"/>
                    <a:pt x="31" y="28"/>
                    <a:pt x="31" y="27"/>
                  </a:cubicBezTo>
                  <a:cubicBezTo>
                    <a:pt x="31" y="26"/>
                    <a:pt x="30" y="25"/>
                    <a:pt x="31" y="24"/>
                  </a:cubicBezTo>
                  <a:cubicBezTo>
                    <a:pt x="31" y="24"/>
                    <a:pt x="32" y="24"/>
                    <a:pt x="32" y="24"/>
                  </a:cubicBezTo>
                  <a:cubicBezTo>
                    <a:pt x="36" y="24"/>
                    <a:pt x="38" y="23"/>
                    <a:pt x="38" y="22"/>
                  </a:cubicBezTo>
                  <a:cubicBezTo>
                    <a:pt x="38" y="19"/>
                    <a:pt x="38" y="19"/>
                    <a:pt x="39" y="18"/>
                  </a:cubicBezTo>
                  <a:cubicBezTo>
                    <a:pt x="40" y="18"/>
                    <a:pt x="40" y="18"/>
                    <a:pt x="40" y="17"/>
                  </a:cubicBezTo>
                  <a:cubicBezTo>
                    <a:pt x="40" y="17"/>
                    <a:pt x="40" y="16"/>
                    <a:pt x="38" y="14"/>
                  </a:cubicBezTo>
                  <a:cubicBezTo>
                    <a:pt x="37" y="13"/>
                    <a:pt x="37" y="13"/>
                    <a:pt x="36" y="12"/>
                  </a:cubicBezTo>
                  <a:cubicBezTo>
                    <a:pt x="36" y="12"/>
                    <a:pt x="36" y="12"/>
                    <a:pt x="36" y="11"/>
                  </a:cubicBezTo>
                  <a:cubicBezTo>
                    <a:pt x="36" y="11"/>
                    <a:pt x="37" y="10"/>
                    <a:pt x="38" y="10"/>
                  </a:cubicBezTo>
                  <a:cubicBezTo>
                    <a:pt x="39" y="9"/>
                    <a:pt x="41" y="8"/>
                    <a:pt x="42" y="6"/>
                  </a:cubicBezTo>
                  <a:cubicBezTo>
                    <a:pt x="42" y="6"/>
                    <a:pt x="42" y="6"/>
                    <a:pt x="42" y="6"/>
                  </a:cubicBezTo>
                  <a:cubicBezTo>
                    <a:pt x="42" y="5"/>
                    <a:pt x="42" y="5"/>
                    <a:pt x="42" y="5"/>
                  </a:cubicBezTo>
                  <a:cubicBezTo>
                    <a:pt x="42" y="5"/>
                    <a:pt x="42" y="5"/>
                    <a:pt x="42" y="5"/>
                  </a:cubicBezTo>
                  <a:cubicBezTo>
                    <a:pt x="42" y="5"/>
                    <a:pt x="42" y="4"/>
                    <a:pt x="42" y="4"/>
                  </a:cubicBezTo>
                  <a:cubicBezTo>
                    <a:pt x="42" y="4"/>
                    <a:pt x="42" y="4"/>
                    <a:pt x="42" y="3"/>
                  </a:cubicBezTo>
                  <a:cubicBezTo>
                    <a:pt x="42" y="3"/>
                    <a:pt x="42" y="3"/>
                    <a:pt x="42" y="3"/>
                  </a:cubicBezTo>
                  <a:cubicBezTo>
                    <a:pt x="42" y="3"/>
                    <a:pt x="42" y="2"/>
                    <a:pt x="42" y="1"/>
                  </a:cubicBezTo>
                  <a:cubicBezTo>
                    <a:pt x="42" y="1"/>
                    <a:pt x="42" y="1"/>
                    <a:pt x="42" y="1"/>
                  </a:cubicBezTo>
                  <a:cubicBezTo>
                    <a:pt x="41" y="2"/>
                    <a:pt x="40" y="1"/>
                    <a:pt x="39" y="1"/>
                  </a:cubicBezTo>
                  <a:cubicBezTo>
                    <a:pt x="37" y="0"/>
                    <a:pt x="34" y="0"/>
                    <a:pt x="29" y="1"/>
                  </a:cubicBezTo>
                  <a:cubicBezTo>
                    <a:pt x="29" y="1"/>
                    <a:pt x="29" y="1"/>
                    <a:pt x="29" y="1"/>
                  </a:cubicBezTo>
                  <a:cubicBezTo>
                    <a:pt x="26" y="2"/>
                    <a:pt x="25" y="3"/>
                    <a:pt x="24" y="5"/>
                  </a:cubicBezTo>
                  <a:cubicBezTo>
                    <a:pt x="24" y="6"/>
                    <a:pt x="24" y="7"/>
                    <a:pt x="24" y="8"/>
                  </a:cubicBezTo>
                  <a:cubicBezTo>
                    <a:pt x="25" y="8"/>
                    <a:pt x="25" y="9"/>
                    <a:pt x="25" y="10"/>
                  </a:cubicBezTo>
                  <a:cubicBezTo>
                    <a:pt x="24" y="11"/>
                    <a:pt x="23" y="11"/>
                    <a:pt x="21" y="11"/>
                  </a:cubicBezTo>
                  <a:cubicBezTo>
                    <a:pt x="19" y="11"/>
                    <a:pt x="18" y="10"/>
                    <a:pt x="1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3" name="Freeform 270">
              <a:extLst>
                <a:ext uri="{FF2B5EF4-FFF2-40B4-BE49-F238E27FC236}">
                  <a16:creationId xmlns:a16="http://schemas.microsoft.com/office/drawing/2014/main" id="{1D0B19FE-244F-4F05-9CF2-89163FCAD51C}"/>
                </a:ext>
              </a:extLst>
            </p:cNvPr>
            <p:cNvSpPr>
              <a:spLocks/>
            </p:cNvSpPr>
            <p:nvPr/>
          </p:nvSpPr>
          <p:spPr bwMode="auto">
            <a:xfrm>
              <a:off x="4561292" y="5994953"/>
              <a:ext cx="9438" cy="22387"/>
            </a:xfrm>
            <a:custGeom>
              <a:avLst/>
              <a:gdLst>
                <a:gd name="T0" fmla="*/ 0 w 18"/>
                <a:gd name="T1" fmla="*/ 7 h 39"/>
                <a:gd name="T2" fmla="*/ 4 w 18"/>
                <a:gd name="T3" fmla="*/ 11 h 39"/>
                <a:gd name="T4" fmla="*/ 2 w 18"/>
                <a:gd name="T5" fmla="*/ 15 h 39"/>
                <a:gd name="T6" fmla="*/ 0 w 18"/>
                <a:gd name="T7" fmla="*/ 24 h 39"/>
                <a:gd name="T8" fmla="*/ 2 w 18"/>
                <a:gd name="T9" fmla="*/ 30 h 39"/>
                <a:gd name="T10" fmla="*/ 6 w 18"/>
                <a:gd name="T11" fmla="*/ 35 h 39"/>
                <a:gd name="T12" fmla="*/ 8 w 18"/>
                <a:gd name="T13" fmla="*/ 39 h 39"/>
                <a:gd name="T14" fmla="*/ 8 w 18"/>
                <a:gd name="T15" fmla="*/ 39 h 39"/>
                <a:gd name="T16" fmla="*/ 12 w 18"/>
                <a:gd name="T17" fmla="*/ 33 h 39"/>
                <a:gd name="T18" fmla="*/ 13 w 18"/>
                <a:gd name="T19" fmla="*/ 32 h 39"/>
                <a:gd name="T20" fmla="*/ 14 w 18"/>
                <a:gd name="T21" fmla="*/ 29 h 39"/>
                <a:gd name="T22" fmla="*/ 15 w 18"/>
                <a:gd name="T23" fmla="*/ 28 h 39"/>
                <a:gd name="T24" fmla="*/ 15 w 18"/>
                <a:gd name="T25" fmla="*/ 28 h 39"/>
                <a:gd name="T26" fmla="*/ 16 w 18"/>
                <a:gd name="T27" fmla="*/ 26 h 39"/>
                <a:gd name="T28" fmla="*/ 16 w 18"/>
                <a:gd name="T29" fmla="*/ 26 h 39"/>
                <a:gd name="T30" fmla="*/ 17 w 18"/>
                <a:gd name="T31" fmla="*/ 25 h 39"/>
                <a:gd name="T32" fmla="*/ 17 w 18"/>
                <a:gd name="T33" fmla="*/ 25 h 39"/>
                <a:gd name="T34" fmla="*/ 18 w 18"/>
                <a:gd name="T35" fmla="*/ 24 h 39"/>
                <a:gd name="T36" fmla="*/ 18 w 18"/>
                <a:gd name="T37" fmla="*/ 24 h 39"/>
                <a:gd name="T38" fmla="*/ 17 w 18"/>
                <a:gd name="T39" fmla="*/ 23 h 39"/>
                <a:gd name="T40" fmla="*/ 16 w 18"/>
                <a:gd name="T41" fmla="*/ 22 h 39"/>
                <a:gd name="T42" fmla="*/ 15 w 18"/>
                <a:gd name="T43" fmla="*/ 21 h 39"/>
                <a:gd name="T44" fmla="*/ 14 w 18"/>
                <a:gd name="T45" fmla="*/ 20 h 39"/>
                <a:gd name="T46" fmla="*/ 13 w 18"/>
                <a:gd name="T47" fmla="*/ 19 h 39"/>
                <a:gd name="T48" fmla="*/ 12 w 18"/>
                <a:gd name="T49" fmla="*/ 19 h 39"/>
                <a:gd name="T50" fmla="*/ 12 w 18"/>
                <a:gd name="T51" fmla="*/ 17 h 39"/>
                <a:gd name="T52" fmla="*/ 11 w 18"/>
                <a:gd name="T53" fmla="*/ 14 h 39"/>
                <a:gd name="T54" fmla="*/ 11 w 18"/>
                <a:gd name="T55" fmla="*/ 14 h 39"/>
                <a:gd name="T56" fmla="*/ 11 w 18"/>
                <a:gd name="T57" fmla="*/ 11 h 39"/>
                <a:gd name="T58" fmla="*/ 11 w 18"/>
                <a:gd name="T59" fmla="*/ 11 h 39"/>
                <a:gd name="T60" fmla="*/ 12 w 18"/>
                <a:gd name="T61" fmla="*/ 8 h 39"/>
                <a:gd name="T62" fmla="*/ 12 w 18"/>
                <a:gd name="T63" fmla="*/ 8 h 39"/>
                <a:gd name="T64" fmla="*/ 12 w 18"/>
                <a:gd name="T65" fmla="*/ 5 h 39"/>
                <a:gd name="T66" fmla="*/ 13 w 18"/>
                <a:gd name="T67" fmla="*/ 5 h 39"/>
                <a:gd name="T68" fmla="*/ 4 w 18"/>
                <a:gd name="T69" fmla="*/ 0 h 39"/>
                <a:gd name="T70" fmla="*/ 4 w 18"/>
                <a:gd name="T71" fmla="*/ 0 h 39"/>
                <a:gd name="T72" fmla="*/ 0 w 18"/>
                <a:gd name="T73"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 h="39">
                  <a:moveTo>
                    <a:pt x="0" y="7"/>
                  </a:moveTo>
                  <a:cubicBezTo>
                    <a:pt x="2" y="8"/>
                    <a:pt x="4" y="9"/>
                    <a:pt x="4" y="11"/>
                  </a:cubicBezTo>
                  <a:cubicBezTo>
                    <a:pt x="4" y="12"/>
                    <a:pt x="4" y="14"/>
                    <a:pt x="2" y="15"/>
                  </a:cubicBezTo>
                  <a:cubicBezTo>
                    <a:pt x="1" y="16"/>
                    <a:pt x="0" y="21"/>
                    <a:pt x="0" y="24"/>
                  </a:cubicBezTo>
                  <a:cubicBezTo>
                    <a:pt x="0" y="27"/>
                    <a:pt x="1" y="29"/>
                    <a:pt x="2" y="30"/>
                  </a:cubicBezTo>
                  <a:cubicBezTo>
                    <a:pt x="4" y="31"/>
                    <a:pt x="5" y="33"/>
                    <a:pt x="6" y="35"/>
                  </a:cubicBezTo>
                  <a:cubicBezTo>
                    <a:pt x="6" y="37"/>
                    <a:pt x="7" y="38"/>
                    <a:pt x="8" y="39"/>
                  </a:cubicBezTo>
                  <a:cubicBezTo>
                    <a:pt x="8" y="39"/>
                    <a:pt x="8" y="39"/>
                    <a:pt x="8" y="39"/>
                  </a:cubicBezTo>
                  <a:cubicBezTo>
                    <a:pt x="9" y="36"/>
                    <a:pt x="10" y="34"/>
                    <a:pt x="12" y="33"/>
                  </a:cubicBezTo>
                  <a:cubicBezTo>
                    <a:pt x="13" y="33"/>
                    <a:pt x="13" y="33"/>
                    <a:pt x="13" y="32"/>
                  </a:cubicBezTo>
                  <a:cubicBezTo>
                    <a:pt x="13" y="31"/>
                    <a:pt x="13" y="30"/>
                    <a:pt x="14" y="29"/>
                  </a:cubicBezTo>
                  <a:cubicBezTo>
                    <a:pt x="14" y="29"/>
                    <a:pt x="15" y="29"/>
                    <a:pt x="15" y="28"/>
                  </a:cubicBezTo>
                  <a:cubicBezTo>
                    <a:pt x="15" y="28"/>
                    <a:pt x="15" y="28"/>
                    <a:pt x="15" y="28"/>
                  </a:cubicBezTo>
                  <a:cubicBezTo>
                    <a:pt x="16" y="27"/>
                    <a:pt x="16" y="27"/>
                    <a:pt x="16" y="26"/>
                  </a:cubicBezTo>
                  <a:cubicBezTo>
                    <a:pt x="16" y="26"/>
                    <a:pt x="16" y="26"/>
                    <a:pt x="16" y="26"/>
                  </a:cubicBezTo>
                  <a:cubicBezTo>
                    <a:pt x="17" y="26"/>
                    <a:pt x="17" y="25"/>
                    <a:pt x="17" y="25"/>
                  </a:cubicBezTo>
                  <a:cubicBezTo>
                    <a:pt x="17" y="25"/>
                    <a:pt x="17" y="25"/>
                    <a:pt x="17" y="25"/>
                  </a:cubicBezTo>
                  <a:cubicBezTo>
                    <a:pt x="17" y="24"/>
                    <a:pt x="18" y="24"/>
                    <a:pt x="18" y="24"/>
                  </a:cubicBezTo>
                  <a:cubicBezTo>
                    <a:pt x="18" y="24"/>
                    <a:pt x="18" y="24"/>
                    <a:pt x="18" y="24"/>
                  </a:cubicBezTo>
                  <a:cubicBezTo>
                    <a:pt x="18" y="23"/>
                    <a:pt x="17" y="23"/>
                    <a:pt x="17" y="23"/>
                  </a:cubicBezTo>
                  <a:cubicBezTo>
                    <a:pt x="17" y="23"/>
                    <a:pt x="16" y="22"/>
                    <a:pt x="16" y="22"/>
                  </a:cubicBezTo>
                  <a:cubicBezTo>
                    <a:pt x="15" y="22"/>
                    <a:pt x="15" y="21"/>
                    <a:pt x="15" y="21"/>
                  </a:cubicBezTo>
                  <a:cubicBezTo>
                    <a:pt x="14" y="21"/>
                    <a:pt x="14" y="21"/>
                    <a:pt x="14" y="20"/>
                  </a:cubicBezTo>
                  <a:cubicBezTo>
                    <a:pt x="14" y="20"/>
                    <a:pt x="13" y="20"/>
                    <a:pt x="13" y="19"/>
                  </a:cubicBezTo>
                  <a:cubicBezTo>
                    <a:pt x="13" y="19"/>
                    <a:pt x="13" y="19"/>
                    <a:pt x="12" y="19"/>
                  </a:cubicBezTo>
                  <a:cubicBezTo>
                    <a:pt x="12" y="18"/>
                    <a:pt x="12" y="17"/>
                    <a:pt x="12" y="17"/>
                  </a:cubicBezTo>
                  <a:cubicBezTo>
                    <a:pt x="11" y="16"/>
                    <a:pt x="11" y="15"/>
                    <a:pt x="11" y="14"/>
                  </a:cubicBezTo>
                  <a:cubicBezTo>
                    <a:pt x="11" y="14"/>
                    <a:pt x="11" y="14"/>
                    <a:pt x="11" y="14"/>
                  </a:cubicBezTo>
                  <a:cubicBezTo>
                    <a:pt x="11" y="13"/>
                    <a:pt x="11" y="12"/>
                    <a:pt x="11" y="11"/>
                  </a:cubicBezTo>
                  <a:cubicBezTo>
                    <a:pt x="11" y="11"/>
                    <a:pt x="11" y="11"/>
                    <a:pt x="11" y="11"/>
                  </a:cubicBezTo>
                  <a:cubicBezTo>
                    <a:pt x="11" y="10"/>
                    <a:pt x="12" y="9"/>
                    <a:pt x="12" y="8"/>
                  </a:cubicBezTo>
                  <a:cubicBezTo>
                    <a:pt x="12" y="8"/>
                    <a:pt x="12" y="8"/>
                    <a:pt x="12" y="8"/>
                  </a:cubicBezTo>
                  <a:cubicBezTo>
                    <a:pt x="12" y="7"/>
                    <a:pt x="12" y="6"/>
                    <a:pt x="12" y="5"/>
                  </a:cubicBezTo>
                  <a:cubicBezTo>
                    <a:pt x="12" y="5"/>
                    <a:pt x="13" y="5"/>
                    <a:pt x="13" y="5"/>
                  </a:cubicBezTo>
                  <a:cubicBezTo>
                    <a:pt x="8" y="2"/>
                    <a:pt x="5" y="0"/>
                    <a:pt x="4" y="0"/>
                  </a:cubicBezTo>
                  <a:cubicBezTo>
                    <a:pt x="4" y="0"/>
                    <a:pt x="4" y="0"/>
                    <a:pt x="4" y="0"/>
                  </a:cubicBezTo>
                  <a:cubicBezTo>
                    <a:pt x="3" y="0"/>
                    <a:pt x="1" y="3"/>
                    <a:pt x="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4" name="Freeform 271">
              <a:extLst>
                <a:ext uri="{FF2B5EF4-FFF2-40B4-BE49-F238E27FC236}">
                  <a16:creationId xmlns:a16="http://schemas.microsoft.com/office/drawing/2014/main" id="{2692ED64-235F-467C-96F1-EF044F2A0B15}"/>
                </a:ext>
              </a:extLst>
            </p:cNvPr>
            <p:cNvSpPr>
              <a:spLocks/>
            </p:cNvSpPr>
            <p:nvPr/>
          </p:nvSpPr>
          <p:spPr bwMode="auto">
            <a:xfrm>
              <a:off x="4544272" y="5945281"/>
              <a:ext cx="36669" cy="22562"/>
            </a:xfrm>
            <a:custGeom>
              <a:avLst/>
              <a:gdLst>
                <a:gd name="T0" fmla="*/ 63 w 71"/>
                <a:gd name="T1" fmla="*/ 5 h 39"/>
                <a:gd name="T2" fmla="*/ 61 w 71"/>
                <a:gd name="T3" fmla="*/ 4 h 39"/>
                <a:gd name="T4" fmla="*/ 59 w 71"/>
                <a:gd name="T5" fmla="*/ 3 h 39"/>
                <a:gd name="T6" fmla="*/ 49 w 71"/>
                <a:gd name="T7" fmla="*/ 0 h 39"/>
                <a:gd name="T8" fmla="*/ 39 w 71"/>
                <a:gd name="T9" fmla="*/ 7 h 39"/>
                <a:gd name="T10" fmla="*/ 21 w 71"/>
                <a:gd name="T11" fmla="*/ 13 h 39"/>
                <a:gd name="T12" fmla="*/ 10 w 71"/>
                <a:gd name="T13" fmla="*/ 9 h 39"/>
                <a:gd name="T14" fmla="*/ 10 w 71"/>
                <a:gd name="T15" fmla="*/ 10 h 39"/>
                <a:gd name="T16" fmla="*/ 6 w 71"/>
                <a:gd name="T17" fmla="*/ 15 h 39"/>
                <a:gd name="T18" fmla="*/ 4 w 71"/>
                <a:gd name="T19" fmla="*/ 15 h 39"/>
                <a:gd name="T20" fmla="*/ 3 w 71"/>
                <a:gd name="T21" fmla="*/ 21 h 39"/>
                <a:gd name="T22" fmla="*/ 1 w 71"/>
                <a:gd name="T23" fmla="*/ 24 h 39"/>
                <a:gd name="T24" fmla="*/ 1 w 71"/>
                <a:gd name="T25" fmla="*/ 24 h 39"/>
                <a:gd name="T26" fmla="*/ 0 w 71"/>
                <a:gd name="T27" fmla="*/ 25 h 39"/>
                <a:gd name="T28" fmla="*/ 0 w 71"/>
                <a:gd name="T29" fmla="*/ 25 h 39"/>
                <a:gd name="T30" fmla="*/ 3 w 71"/>
                <a:gd name="T31" fmla="*/ 30 h 39"/>
                <a:gd name="T32" fmla="*/ 4 w 71"/>
                <a:gd name="T33" fmla="*/ 30 h 39"/>
                <a:gd name="T34" fmla="*/ 5 w 71"/>
                <a:gd name="T35" fmla="*/ 31 h 39"/>
                <a:gd name="T36" fmla="*/ 6 w 71"/>
                <a:gd name="T37" fmla="*/ 32 h 39"/>
                <a:gd name="T38" fmla="*/ 7 w 71"/>
                <a:gd name="T39" fmla="*/ 33 h 39"/>
                <a:gd name="T40" fmla="*/ 9 w 71"/>
                <a:gd name="T41" fmla="*/ 34 h 39"/>
                <a:gd name="T42" fmla="*/ 10 w 71"/>
                <a:gd name="T43" fmla="*/ 35 h 39"/>
                <a:gd name="T44" fmla="*/ 11 w 71"/>
                <a:gd name="T45" fmla="*/ 36 h 39"/>
                <a:gd name="T46" fmla="*/ 19 w 71"/>
                <a:gd name="T47" fmla="*/ 39 h 39"/>
                <a:gd name="T48" fmla="*/ 23 w 71"/>
                <a:gd name="T49" fmla="*/ 39 h 39"/>
                <a:gd name="T50" fmla="*/ 26 w 71"/>
                <a:gd name="T51" fmla="*/ 38 h 39"/>
                <a:gd name="T52" fmla="*/ 38 w 71"/>
                <a:gd name="T53" fmla="*/ 34 h 39"/>
                <a:gd name="T54" fmla="*/ 38 w 71"/>
                <a:gd name="T55" fmla="*/ 34 h 39"/>
                <a:gd name="T56" fmla="*/ 39 w 71"/>
                <a:gd name="T57" fmla="*/ 34 h 39"/>
                <a:gd name="T58" fmla="*/ 46 w 71"/>
                <a:gd name="T59" fmla="*/ 36 h 39"/>
                <a:gd name="T60" fmla="*/ 52 w 71"/>
                <a:gd name="T61" fmla="*/ 31 h 39"/>
                <a:gd name="T62" fmla="*/ 62 w 71"/>
                <a:gd name="T63" fmla="*/ 14 h 39"/>
                <a:gd name="T64" fmla="*/ 70 w 71"/>
                <a:gd name="T65" fmla="*/ 10 h 39"/>
                <a:gd name="T66" fmla="*/ 71 w 71"/>
                <a:gd name="T67" fmla="*/ 9 h 39"/>
                <a:gd name="T68" fmla="*/ 71 w 71"/>
                <a:gd name="T69" fmla="*/ 8 h 39"/>
                <a:gd name="T70" fmla="*/ 70 w 71"/>
                <a:gd name="T71" fmla="*/ 8 h 39"/>
                <a:gd name="T72" fmla="*/ 68 w 71"/>
                <a:gd name="T73" fmla="*/ 7 h 39"/>
                <a:gd name="T74" fmla="*/ 67 w 71"/>
                <a:gd name="T75" fmla="*/ 6 h 39"/>
                <a:gd name="T76" fmla="*/ 65 w 71"/>
                <a:gd name="T7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1" h="39">
                  <a:moveTo>
                    <a:pt x="64" y="5"/>
                  </a:moveTo>
                  <a:cubicBezTo>
                    <a:pt x="64" y="5"/>
                    <a:pt x="63" y="5"/>
                    <a:pt x="63" y="5"/>
                  </a:cubicBezTo>
                  <a:cubicBezTo>
                    <a:pt x="62" y="5"/>
                    <a:pt x="62" y="5"/>
                    <a:pt x="62" y="5"/>
                  </a:cubicBezTo>
                  <a:cubicBezTo>
                    <a:pt x="61" y="4"/>
                    <a:pt x="61" y="4"/>
                    <a:pt x="61" y="4"/>
                  </a:cubicBezTo>
                  <a:cubicBezTo>
                    <a:pt x="61" y="4"/>
                    <a:pt x="60" y="4"/>
                    <a:pt x="60" y="4"/>
                  </a:cubicBezTo>
                  <a:cubicBezTo>
                    <a:pt x="60" y="4"/>
                    <a:pt x="60" y="3"/>
                    <a:pt x="59" y="3"/>
                  </a:cubicBezTo>
                  <a:cubicBezTo>
                    <a:pt x="58" y="2"/>
                    <a:pt x="53" y="1"/>
                    <a:pt x="51" y="0"/>
                  </a:cubicBezTo>
                  <a:cubicBezTo>
                    <a:pt x="50" y="0"/>
                    <a:pt x="50" y="0"/>
                    <a:pt x="49" y="0"/>
                  </a:cubicBezTo>
                  <a:cubicBezTo>
                    <a:pt x="49" y="0"/>
                    <a:pt x="47" y="2"/>
                    <a:pt x="46" y="3"/>
                  </a:cubicBezTo>
                  <a:cubicBezTo>
                    <a:pt x="43" y="5"/>
                    <a:pt x="41" y="7"/>
                    <a:pt x="39" y="7"/>
                  </a:cubicBezTo>
                  <a:cubicBezTo>
                    <a:pt x="35" y="7"/>
                    <a:pt x="28" y="8"/>
                    <a:pt x="28" y="10"/>
                  </a:cubicBezTo>
                  <a:cubicBezTo>
                    <a:pt x="28" y="12"/>
                    <a:pt x="22" y="13"/>
                    <a:pt x="21" y="13"/>
                  </a:cubicBezTo>
                  <a:cubicBezTo>
                    <a:pt x="17" y="13"/>
                    <a:pt x="13" y="12"/>
                    <a:pt x="11" y="10"/>
                  </a:cubicBezTo>
                  <a:cubicBezTo>
                    <a:pt x="11" y="10"/>
                    <a:pt x="11" y="10"/>
                    <a:pt x="10" y="9"/>
                  </a:cubicBezTo>
                  <a:cubicBezTo>
                    <a:pt x="10" y="9"/>
                    <a:pt x="10" y="9"/>
                    <a:pt x="10" y="9"/>
                  </a:cubicBezTo>
                  <a:cubicBezTo>
                    <a:pt x="10" y="10"/>
                    <a:pt x="10" y="10"/>
                    <a:pt x="10" y="10"/>
                  </a:cubicBezTo>
                  <a:cubicBezTo>
                    <a:pt x="10" y="10"/>
                    <a:pt x="10" y="10"/>
                    <a:pt x="10" y="11"/>
                  </a:cubicBezTo>
                  <a:cubicBezTo>
                    <a:pt x="10" y="13"/>
                    <a:pt x="9" y="15"/>
                    <a:pt x="6" y="15"/>
                  </a:cubicBezTo>
                  <a:cubicBezTo>
                    <a:pt x="5" y="15"/>
                    <a:pt x="5" y="15"/>
                    <a:pt x="4" y="15"/>
                  </a:cubicBezTo>
                  <a:cubicBezTo>
                    <a:pt x="4" y="15"/>
                    <a:pt x="4" y="15"/>
                    <a:pt x="4" y="15"/>
                  </a:cubicBezTo>
                  <a:cubicBezTo>
                    <a:pt x="4" y="16"/>
                    <a:pt x="4" y="18"/>
                    <a:pt x="3" y="19"/>
                  </a:cubicBezTo>
                  <a:cubicBezTo>
                    <a:pt x="3" y="19"/>
                    <a:pt x="3" y="20"/>
                    <a:pt x="3" y="21"/>
                  </a:cubicBezTo>
                  <a:cubicBezTo>
                    <a:pt x="3" y="22"/>
                    <a:pt x="3" y="24"/>
                    <a:pt x="1" y="24"/>
                  </a:cubicBezTo>
                  <a:cubicBezTo>
                    <a:pt x="1" y="24"/>
                    <a:pt x="1" y="24"/>
                    <a:pt x="1" y="24"/>
                  </a:cubicBezTo>
                  <a:cubicBezTo>
                    <a:pt x="1" y="24"/>
                    <a:pt x="1" y="24"/>
                    <a:pt x="1" y="24"/>
                  </a:cubicBezTo>
                  <a:cubicBezTo>
                    <a:pt x="1" y="24"/>
                    <a:pt x="1" y="24"/>
                    <a:pt x="1" y="24"/>
                  </a:cubicBezTo>
                  <a:cubicBezTo>
                    <a:pt x="1" y="24"/>
                    <a:pt x="1" y="24"/>
                    <a:pt x="1" y="24"/>
                  </a:cubicBezTo>
                  <a:cubicBezTo>
                    <a:pt x="0" y="24"/>
                    <a:pt x="0" y="25"/>
                    <a:pt x="0" y="25"/>
                  </a:cubicBezTo>
                  <a:cubicBezTo>
                    <a:pt x="0" y="25"/>
                    <a:pt x="0" y="25"/>
                    <a:pt x="0" y="25"/>
                  </a:cubicBezTo>
                  <a:cubicBezTo>
                    <a:pt x="0" y="25"/>
                    <a:pt x="0" y="25"/>
                    <a:pt x="0" y="25"/>
                  </a:cubicBezTo>
                  <a:cubicBezTo>
                    <a:pt x="1" y="26"/>
                    <a:pt x="2" y="27"/>
                    <a:pt x="3" y="29"/>
                  </a:cubicBezTo>
                  <a:cubicBezTo>
                    <a:pt x="3" y="30"/>
                    <a:pt x="3" y="30"/>
                    <a:pt x="3" y="30"/>
                  </a:cubicBezTo>
                  <a:cubicBezTo>
                    <a:pt x="3" y="30"/>
                    <a:pt x="3" y="30"/>
                    <a:pt x="3" y="30"/>
                  </a:cubicBezTo>
                  <a:cubicBezTo>
                    <a:pt x="3" y="30"/>
                    <a:pt x="3" y="30"/>
                    <a:pt x="4" y="30"/>
                  </a:cubicBezTo>
                  <a:cubicBezTo>
                    <a:pt x="4" y="30"/>
                    <a:pt x="4" y="30"/>
                    <a:pt x="4" y="31"/>
                  </a:cubicBezTo>
                  <a:cubicBezTo>
                    <a:pt x="4" y="31"/>
                    <a:pt x="5" y="31"/>
                    <a:pt x="5" y="31"/>
                  </a:cubicBezTo>
                  <a:cubicBezTo>
                    <a:pt x="5" y="31"/>
                    <a:pt x="5" y="31"/>
                    <a:pt x="5" y="31"/>
                  </a:cubicBezTo>
                  <a:cubicBezTo>
                    <a:pt x="6" y="32"/>
                    <a:pt x="6" y="32"/>
                    <a:pt x="6" y="32"/>
                  </a:cubicBezTo>
                  <a:cubicBezTo>
                    <a:pt x="6" y="32"/>
                    <a:pt x="7" y="32"/>
                    <a:pt x="7" y="32"/>
                  </a:cubicBezTo>
                  <a:cubicBezTo>
                    <a:pt x="7" y="32"/>
                    <a:pt x="7" y="33"/>
                    <a:pt x="7" y="33"/>
                  </a:cubicBezTo>
                  <a:cubicBezTo>
                    <a:pt x="8" y="33"/>
                    <a:pt x="8" y="33"/>
                    <a:pt x="8" y="33"/>
                  </a:cubicBezTo>
                  <a:cubicBezTo>
                    <a:pt x="8" y="33"/>
                    <a:pt x="9" y="34"/>
                    <a:pt x="9" y="34"/>
                  </a:cubicBezTo>
                  <a:cubicBezTo>
                    <a:pt x="9" y="34"/>
                    <a:pt x="9" y="34"/>
                    <a:pt x="9" y="34"/>
                  </a:cubicBezTo>
                  <a:cubicBezTo>
                    <a:pt x="10" y="34"/>
                    <a:pt x="10" y="35"/>
                    <a:pt x="10" y="35"/>
                  </a:cubicBezTo>
                  <a:cubicBezTo>
                    <a:pt x="10" y="35"/>
                    <a:pt x="10" y="35"/>
                    <a:pt x="11" y="35"/>
                  </a:cubicBezTo>
                  <a:cubicBezTo>
                    <a:pt x="11" y="35"/>
                    <a:pt x="11" y="35"/>
                    <a:pt x="11" y="36"/>
                  </a:cubicBezTo>
                  <a:cubicBezTo>
                    <a:pt x="11" y="36"/>
                    <a:pt x="11" y="36"/>
                    <a:pt x="12" y="36"/>
                  </a:cubicBezTo>
                  <a:cubicBezTo>
                    <a:pt x="13" y="38"/>
                    <a:pt x="17" y="39"/>
                    <a:pt x="19" y="39"/>
                  </a:cubicBezTo>
                  <a:cubicBezTo>
                    <a:pt x="20" y="39"/>
                    <a:pt x="21" y="39"/>
                    <a:pt x="22" y="39"/>
                  </a:cubicBezTo>
                  <a:cubicBezTo>
                    <a:pt x="22" y="39"/>
                    <a:pt x="23" y="39"/>
                    <a:pt x="23" y="39"/>
                  </a:cubicBezTo>
                  <a:cubicBezTo>
                    <a:pt x="23" y="39"/>
                    <a:pt x="23" y="39"/>
                    <a:pt x="23" y="39"/>
                  </a:cubicBezTo>
                  <a:cubicBezTo>
                    <a:pt x="24" y="38"/>
                    <a:pt x="25" y="38"/>
                    <a:pt x="26" y="38"/>
                  </a:cubicBezTo>
                  <a:cubicBezTo>
                    <a:pt x="27" y="37"/>
                    <a:pt x="27" y="37"/>
                    <a:pt x="27" y="37"/>
                  </a:cubicBezTo>
                  <a:cubicBezTo>
                    <a:pt x="31" y="36"/>
                    <a:pt x="38" y="34"/>
                    <a:pt x="38" y="34"/>
                  </a:cubicBezTo>
                  <a:cubicBezTo>
                    <a:pt x="38" y="34"/>
                    <a:pt x="38" y="34"/>
                    <a:pt x="38" y="34"/>
                  </a:cubicBezTo>
                  <a:cubicBezTo>
                    <a:pt x="38" y="34"/>
                    <a:pt x="38" y="34"/>
                    <a:pt x="38" y="34"/>
                  </a:cubicBezTo>
                  <a:cubicBezTo>
                    <a:pt x="38" y="34"/>
                    <a:pt x="38" y="34"/>
                    <a:pt x="38" y="34"/>
                  </a:cubicBezTo>
                  <a:cubicBezTo>
                    <a:pt x="39" y="34"/>
                    <a:pt x="39" y="34"/>
                    <a:pt x="39" y="34"/>
                  </a:cubicBezTo>
                  <a:cubicBezTo>
                    <a:pt x="39" y="34"/>
                    <a:pt x="41" y="35"/>
                    <a:pt x="43" y="35"/>
                  </a:cubicBezTo>
                  <a:cubicBezTo>
                    <a:pt x="44" y="35"/>
                    <a:pt x="45" y="36"/>
                    <a:pt x="46" y="36"/>
                  </a:cubicBezTo>
                  <a:cubicBezTo>
                    <a:pt x="46" y="35"/>
                    <a:pt x="47" y="35"/>
                    <a:pt x="47" y="35"/>
                  </a:cubicBezTo>
                  <a:cubicBezTo>
                    <a:pt x="49" y="34"/>
                    <a:pt x="50" y="33"/>
                    <a:pt x="52" y="31"/>
                  </a:cubicBezTo>
                  <a:cubicBezTo>
                    <a:pt x="54" y="30"/>
                    <a:pt x="56" y="25"/>
                    <a:pt x="59" y="21"/>
                  </a:cubicBezTo>
                  <a:cubicBezTo>
                    <a:pt x="61" y="16"/>
                    <a:pt x="62" y="15"/>
                    <a:pt x="62" y="14"/>
                  </a:cubicBezTo>
                  <a:cubicBezTo>
                    <a:pt x="63" y="14"/>
                    <a:pt x="64" y="13"/>
                    <a:pt x="65" y="13"/>
                  </a:cubicBezTo>
                  <a:cubicBezTo>
                    <a:pt x="67" y="12"/>
                    <a:pt x="69" y="10"/>
                    <a:pt x="70" y="10"/>
                  </a:cubicBezTo>
                  <a:cubicBezTo>
                    <a:pt x="70" y="9"/>
                    <a:pt x="70" y="9"/>
                    <a:pt x="71" y="9"/>
                  </a:cubicBezTo>
                  <a:cubicBezTo>
                    <a:pt x="71" y="9"/>
                    <a:pt x="71" y="9"/>
                    <a:pt x="71" y="9"/>
                  </a:cubicBezTo>
                  <a:cubicBezTo>
                    <a:pt x="71" y="9"/>
                    <a:pt x="71" y="9"/>
                    <a:pt x="71" y="9"/>
                  </a:cubicBezTo>
                  <a:cubicBezTo>
                    <a:pt x="71" y="9"/>
                    <a:pt x="71" y="8"/>
                    <a:pt x="71" y="8"/>
                  </a:cubicBezTo>
                  <a:cubicBezTo>
                    <a:pt x="71" y="8"/>
                    <a:pt x="70" y="8"/>
                    <a:pt x="70" y="8"/>
                  </a:cubicBezTo>
                  <a:cubicBezTo>
                    <a:pt x="70" y="8"/>
                    <a:pt x="70" y="8"/>
                    <a:pt x="70" y="8"/>
                  </a:cubicBezTo>
                  <a:cubicBezTo>
                    <a:pt x="70" y="8"/>
                    <a:pt x="70" y="8"/>
                    <a:pt x="69" y="8"/>
                  </a:cubicBezTo>
                  <a:cubicBezTo>
                    <a:pt x="69" y="7"/>
                    <a:pt x="69" y="7"/>
                    <a:pt x="68" y="7"/>
                  </a:cubicBezTo>
                  <a:cubicBezTo>
                    <a:pt x="68" y="7"/>
                    <a:pt x="68" y="7"/>
                    <a:pt x="68" y="7"/>
                  </a:cubicBezTo>
                  <a:cubicBezTo>
                    <a:pt x="67" y="7"/>
                    <a:pt x="67" y="6"/>
                    <a:pt x="67" y="6"/>
                  </a:cubicBezTo>
                  <a:cubicBezTo>
                    <a:pt x="67" y="6"/>
                    <a:pt x="67" y="6"/>
                    <a:pt x="67" y="6"/>
                  </a:cubicBezTo>
                  <a:cubicBezTo>
                    <a:pt x="66" y="6"/>
                    <a:pt x="66" y="6"/>
                    <a:pt x="65" y="6"/>
                  </a:cubicBezTo>
                  <a:cubicBezTo>
                    <a:pt x="65" y="5"/>
                    <a:pt x="64" y="5"/>
                    <a:pt x="6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5" name="Freeform 272">
              <a:extLst>
                <a:ext uri="{FF2B5EF4-FFF2-40B4-BE49-F238E27FC236}">
                  <a16:creationId xmlns:a16="http://schemas.microsoft.com/office/drawing/2014/main" id="{ADC038A6-FD57-4E06-9498-67B7EBA39B95}"/>
                </a:ext>
              </a:extLst>
            </p:cNvPr>
            <p:cNvSpPr>
              <a:spLocks/>
            </p:cNvSpPr>
            <p:nvPr/>
          </p:nvSpPr>
          <p:spPr bwMode="auto">
            <a:xfrm>
              <a:off x="4568564" y="5948254"/>
              <a:ext cx="51831" cy="36904"/>
            </a:xfrm>
            <a:custGeom>
              <a:avLst/>
              <a:gdLst>
                <a:gd name="T0" fmla="*/ 13 w 100"/>
                <a:gd name="T1" fmla="*/ 17 h 64"/>
                <a:gd name="T2" fmla="*/ 5 w 100"/>
                <a:gd name="T3" fmla="*/ 29 h 64"/>
                <a:gd name="T4" fmla="*/ 0 w 100"/>
                <a:gd name="T5" fmla="*/ 32 h 64"/>
                <a:gd name="T6" fmla="*/ 1 w 100"/>
                <a:gd name="T7" fmla="*/ 34 h 64"/>
                <a:gd name="T8" fmla="*/ 7 w 100"/>
                <a:gd name="T9" fmla="*/ 42 h 64"/>
                <a:gd name="T10" fmla="*/ 9 w 100"/>
                <a:gd name="T11" fmla="*/ 47 h 64"/>
                <a:gd name="T12" fmla="*/ 11 w 100"/>
                <a:gd name="T13" fmla="*/ 49 h 64"/>
                <a:gd name="T14" fmla="*/ 22 w 100"/>
                <a:gd name="T15" fmla="*/ 56 h 64"/>
                <a:gd name="T16" fmla="*/ 23 w 100"/>
                <a:gd name="T17" fmla="*/ 58 h 64"/>
                <a:gd name="T18" fmla="*/ 24 w 100"/>
                <a:gd name="T19" fmla="*/ 59 h 64"/>
                <a:gd name="T20" fmla="*/ 25 w 100"/>
                <a:gd name="T21" fmla="*/ 60 h 64"/>
                <a:gd name="T22" fmla="*/ 26 w 100"/>
                <a:gd name="T23" fmla="*/ 61 h 64"/>
                <a:gd name="T24" fmla="*/ 28 w 100"/>
                <a:gd name="T25" fmla="*/ 62 h 64"/>
                <a:gd name="T26" fmla="*/ 39 w 100"/>
                <a:gd name="T27" fmla="*/ 63 h 64"/>
                <a:gd name="T28" fmla="*/ 52 w 100"/>
                <a:gd name="T29" fmla="*/ 64 h 64"/>
                <a:gd name="T30" fmla="*/ 71 w 100"/>
                <a:gd name="T31" fmla="*/ 58 h 64"/>
                <a:gd name="T32" fmla="*/ 83 w 100"/>
                <a:gd name="T33" fmla="*/ 61 h 64"/>
                <a:gd name="T34" fmla="*/ 84 w 100"/>
                <a:gd name="T35" fmla="*/ 62 h 64"/>
                <a:gd name="T36" fmla="*/ 85 w 100"/>
                <a:gd name="T37" fmla="*/ 62 h 64"/>
                <a:gd name="T38" fmla="*/ 87 w 100"/>
                <a:gd name="T39" fmla="*/ 63 h 64"/>
                <a:gd name="T40" fmla="*/ 88 w 100"/>
                <a:gd name="T41" fmla="*/ 62 h 64"/>
                <a:gd name="T42" fmla="*/ 94 w 100"/>
                <a:gd name="T43" fmla="*/ 49 h 64"/>
                <a:gd name="T44" fmla="*/ 99 w 100"/>
                <a:gd name="T45" fmla="*/ 44 h 64"/>
                <a:gd name="T46" fmla="*/ 99 w 100"/>
                <a:gd name="T47" fmla="*/ 43 h 64"/>
                <a:gd name="T48" fmla="*/ 97 w 100"/>
                <a:gd name="T49" fmla="*/ 42 h 64"/>
                <a:gd name="T50" fmla="*/ 97 w 100"/>
                <a:gd name="T51" fmla="*/ 41 h 64"/>
                <a:gd name="T52" fmla="*/ 96 w 100"/>
                <a:gd name="T53" fmla="*/ 41 h 64"/>
                <a:gd name="T54" fmla="*/ 90 w 100"/>
                <a:gd name="T55" fmla="*/ 44 h 64"/>
                <a:gd name="T56" fmla="*/ 84 w 100"/>
                <a:gd name="T57" fmla="*/ 41 h 64"/>
                <a:gd name="T58" fmla="*/ 85 w 100"/>
                <a:gd name="T59" fmla="*/ 40 h 64"/>
                <a:gd name="T60" fmla="*/ 84 w 100"/>
                <a:gd name="T61" fmla="*/ 39 h 64"/>
                <a:gd name="T62" fmla="*/ 83 w 100"/>
                <a:gd name="T63" fmla="*/ 36 h 64"/>
                <a:gd name="T64" fmla="*/ 82 w 100"/>
                <a:gd name="T65" fmla="*/ 34 h 64"/>
                <a:gd name="T66" fmla="*/ 83 w 100"/>
                <a:gd name="T67" fmla="*/ 26 h 64"/>
                <a:gd name="T68" fmla="*/ 76 w 100"/>
                <a:gd name="T69" fmla="*/ 11 h 64"/>
                <a:gd name="T70" fmla="*/ 75 w 100"/>
                <a:gd name="T71" fmla="*/ 10 h 64"/>
                <a:gd name="T72" fmla="*/ 74 w 100"/>
                <a:gd name="T73" fmla="*/ 9 h 64"/>
                <a:gd name="T74" fmla="*/ 73 w 100"/>
                <a:gd name="T75" fmla="*/ 8 h 64"/>
                <a:gd name="T76" fmla="*/ 72 w 100"/>
                <a:gd name="T77" fmla="*/ 6 h 64"/>
                <a:gd name="T78" fmla="*/ 71 w 100"/>
                <a:gd name="T79" fmla="*/ 4 h 64"/>
                <a:gd name="T80" fmla="*/ 70 w 100"/>
                <a:gd name="T81" fmla="*/ 2 h 64"/>
                <a:gd name="T82" fmla="*/ 69 w 100"/>
                <a:gd name="T83" fmla="*/ 0 h 64"/>
                <a:gd name="T84" fmla="*/ 68 w 100"/>
                <a:gd name="T85" fmla="*/ 0 h 64"/>
                <a:gd name="T86" fmla="*/ 66 w 100"/>
                <a:gd name="T87" fmla="*/ 1 h 64"/>
                <a:gd name="T88" fmla="*/ 65 w 100"/>
                <a:gd name="T89" fmla="*/ 1 h 64"/>
                <a:gd name="T90" fmla="*/ 58 w 100"/>
                <a:gd name="T91" fmla="*/ 6 h 64"/>
                <a:gd name="T92" fmla="*/ 53 w 100"/>
                <a:gd name="T93" fmla="*/ 6 h 64"/>
                <a:gd name="T94" fmla="*/ 40 w 100"/>
                <a:gd name="T95" fmla="*/ 6 h 64"/>
                <a:gd name="T96" fmla="*/ 29 w 100"/>
                <a:gd name="T97" fmla="*/ 4 h 64"/>
                <a:gd name="T98" fmla="*/ 27 w 100"/>
                <a:gd name="T99" fmla="*/ 4 h 64"/>
                <a:gd name="T100" fmla="*/ 26 w 100"/>
                <a:gd name="T101" fmla="*/ 4 h 64"/>
                <a:gd name="T102" fmla="*/ 26 w 100"/>
                <a:gd name="T103" fmla="*/ 4 h 64"/>
                <a:gd name="T104" fmla="*/ 25 w 100"/>
                <a:gd name="T105" fmla="*/ 5 h 64"/>
                <a:gd name="T106" fmla="*/ 24 w 100"/>
                <a:gd name="T107" fmla="*/ 6 h 64"/>
                <a:gd name="T108" fmla="*/ 17 w 100"/>
                <a:gd name="T10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64">
                  <a:moveTo>
                    <a:pt x="17" y="11"/>
                  </a:moveTo>
                  <a:cubicBezTo>
                    <a:pt x="16" y="11"/>
                    <a:pt x="15" y="14"/>
                    <a:pt x="13" y="17"/>
                  </a:cubicBezTo>
                  <a:cubicBezTo>
                    <a:pt x="11" y="21"/>
                    <a:pt x="9" y="26"/>
                    <a:pt x="6" y="28"/>
                  </a:cubicBezTo>
                  <a:cubicBezTo>
                    <a:pt x="6" y="28"/>
                    <a:pt x="5" y="29"/>
                    <a:pt x="5" y="29"/>
                  </a:cubicBezTo>
                  <a:cubicBezTo>
                    <a:pt x="4" y="30"/>
                    <a:pt x="2" y="31"/>
                    <a:pt x="1" y="32"/>
                  </a:cubicBezTo>
                  <a:cubicBezTo>
                    <a:pt x="1" y="32"/>
                    <a:pt x="0" y="32"/>
                    <a:pt x="0" y="32"/>
                  </a:cubicBezTo>
                  <a:cubicBezTo>
                    <a:pt x="0" y="33"/>
                    <a:pt x="0" y="33"/>
                    <a:pt x="0" y="33"/>
                  </a:cubicBezTo>
                  <a:cubicBezTo>
                    <a:pt x="0" y="33"/>
                    <a:pt x="1" y="34"/>
                    <a:pt x="1" y="34"/>
                  </a:cubicBezTo>
                  <a:cubicBezTo>
                    <a:pt x="3" y="36"/>
                    <a:pt x="4" y="37"/>
                    <a:pt x="4" y="39"/>
                  </a:cubicBezTo>
                  <a:cubicBezTo>
                    <a:pt x="4" y="40"/>
                    <a:pt x="4" y="42"/>
                    <a:pt x="7" y="42"/>
                  </a:cubicBezTo>
                  <a:cubicBezTo>
                    <a:pt x="7" y="42"/>
                    <a:pt x="8" y="42"/>
                    <a:pt x="8" y="43"/>
                  </a:cubicBezTo>
                  <a:cubicBezTo>
                    <a:pt x="9" y="43"/>
                    <a:pt x="9" y="45"/>
                    <a:pt x="9" y="47"/>
                  </a:cubicBezTo>
                  <a:cubicBezTo>
                    <a:pt x="9" y="47"/>
                    <a:pt x="8" y="49"/>
                    <a:pt x="9" y="49"/>
                  </a:cubicBezTo>
                  <a:cubicBezTo>
                    <a:pt x="9" y="49"/>
                    <a:pt x="10" y="49"/>
                    <a:pt x="11" y="49"/>
                  </a:cubicBezTo>
                  <a:cubicBezTo>
                    <a:pt x="17" y="50"/>
                    <a:pt x="22" y="51"/>
                    <a:pt x="22" y="54"/>
                  </a:cubicBezTo>
                  <a:cubicBezTo>
                    <a:pt x="22" y="54"/>
                    <a:pt x="22" y="55"/>
                    <a:pt x="22" y="56"/>
                  </a:cubicBezTo>
                  <a:cubicBezTo>
                    <a:pt x="22" y="56"/>
                    <a:pt x="22" y="57"/>
                    <a:pt x="22" y="58"/>
                  </a:cubicBezTo>
                  <a:cubicBezTo>
                    <a:pt x="22" y="58"/>
                    <a:pt x="23" y="58"/>
                    <a:pt x="23" y="58"/>
                  </a:cubicBezTo>
                  <a:cubicBezTo>
                    <a:pt x="23" y="58"/>
                    <a:pt x="23" y="58"/>
                    <a:pt x="23" y="58"/>
                  </a:cubicBezTo>
                  <a:cubicBezTo>
                    <a:pt x="23" y="58"/>
                    <a:pt x="24" y="58"/>
                    <a:pt x="24" y="59"/>
                  </a:cubicBezTo>
                  <a:cubicBezTo>
                    <a:pt x="24" y="59"/>
                    <a:pt x="24" y="59"/>
                    <a:pt x="24" y="59"/>
                  </a:cubicBezTo>
                  <a:cubicBezTo>
                    <a:pt x="25" y="59"/>
                    <a:pt x="25" y="59"/>
                    <a:pt x="25" y="60"/>
                  </a:cubicBezTo>
                  <a:cubicBezTo>
                    <a:pt x="25" y="60"/>
                    <a:pt x="25" y="60"/>
                    <a:pt x="25" y="60"/>
                  </a:cubicBezTo>
                  <a:cubicBezTo>
                    <a:pt x="26" y="60"/>
                    <a:pt x="26" y="60"/>
                    <a:pt x="26" y="61"/>
                  </a:cubicBezTo>
                  <a:cubicBezTo>
                    <a:pt x="27" y="61"/>
                    <a:pt x="27" y="62"/>
                    <a:pt x="28" y="62"/>
                  </a:cubicBezTo>
                  <a:cubicBezTo>
                    <a:pt x="28" y="62"/>
                    <a:pt x="28" y="62"/>
                    <a:pt x="28" y="62"/>
                  </a:cubicBezTo>
                  <a:cubicBezTo>
                    <a:pt x="29" y="62"/>
                    <a:pt x="31" y="62"/>
                    <a:pt x="33" y="62"/>
                  </a:cubicBezTo>
                  <a:cubicBezTo>
                    <a:pt x="36" y="63"/>
                    <a:pt x="39" y="63"/>
                    <a:pt x="39" y="63"/>
                  </a:cubicBezTo>
                  <a:cubicBezTo>
                    <a:pt x="40" y="63"/>
                    <a:pt x="41" y="63"/>
                    <a:pt x="42" y="63"/>
                  </a:cubicBezTo>
                  <a:cubicBezTo>
                    <a:pt x="45" y="63"/>
                    <a:pt x="50" y="63"/>
                    <a:pt x="52" y="64"/>
                  </a:cubicBezTo>
                  <a:cubicBezTo>
                    <a:pt x="54" y="64"/>
                    <a:pt x="57" y="63"/>
                    <a:pt x="59" y="60"/>
                  </a:cubicBezTo>
                  <a:cubicBezTo>
                    <a:pt x="62" y="58"/>
                    <a:pt x="70" y="58"/>
                    <a:pt x="71" y="58"/>
                  </a:cubicBezTo>
                  <a:cubicBezTo>
                    <a:pt x="72" y="58"/>
                    <a:pt x="72" y="58"/>
                    <a:pt x="73" y="58"/>
                  </a:cubicBezTo>
                  <a:cubicBezTo>
                    <a:pt x="77" y="58"/>
                    <a:pt x="82" y="59"/>
                    <a:pt x="83" y="61"/>
                  </a:cubicBezTo>
                  <a:cubicBezTo>
                    <a:pt x="83" y="61"/>
                    <a:pt x="83" y="61"/>
                    <a:pt x="83" y="61"/>
                  </a:cubicBezTo>
                  <a:cubicBezTo>
                    <a:pt x="83" y="61"/>
                    <a:pt x="83" y="61"/>
                    <a:pt x="84" y="62"/>
                  </a:cubicBezTo>
                  <a:cubicBezTo>
                    <a:pt x="84" y="62"/>
                    <a:pt x="84" y="62"/>
                    <a:pt x="84" y="62"/>
                  </a:cubicBezTo>
                  <a:cubicBezTo>
                    <a:pt x="85" y="62"/>
                    <a:pt x="85" y="62"/>
                    <a:pt x="85" y="62"/>
                  </a:cubicBezTo>
                  <a:cubicBezTo>
                    <a:pt x="85" y="62"/>
                    <a:pt x="86" y="63"/>
                    <a:pt x="86" y="63"/>
                  </a:cubicBezTo>
                  <a:cubicBezTo>
                    <a:pt x="86" y="63"/>
                    <a:pt x="87" y="63"/>
                    <a:pt x="87" y="63"/>
                  </a:cubicBezTo>
                  <a:cubicBezTo>
                    <a:pt x="87" y="63"/>
                    <a:pt x="88" y="63"/>
                    <a:pt x="88" y="63"/>
                  </a:cubicBezTo>
                  <a:cubicBezTo>
                    <a:pt x="88" y="63"/>
                    <a:pt x="88" y="62"/>
                    <a:pt x="88" y="62"/>
                  </a:cubicBezTo>
                  <a:cubicBezTo>
                    <a:pt x="88" y="61"/>
                    <a:pt x="88" y="60"/>
                    <a:pt x="88" y="59"/>
                  </a:cubicBezTo>
                  <a:cubicBezTo>
                    <a:pt x="88" y="55"/>
                    <a:pt x="90" y="49"/>
                    <a:pt x="94" y="49"/>
                  </a:cubicBezTo>
                  <a:cubicBezTo>
                    <a:pt x="95" y="49"/>
                    <a:pt x="95" y="49"/>
                    <a:pt x="95" y="49"/>
                  </a:cubicBezTo>
                  <a:cubicBezTo>
                    <a:pt x="98" y="48"/>
                    <a:pt x="100" y="48"/>
                    <a:pt x="99" y="44"/>
                  </a:cubicBezTo>
                  <a:cubicBezTo>
                    <a:pt x="99" y="44"/>
                    <a:pt x="99" y="44"/>
                    <a:pt x="99" y="43"/>
                  </a:cubicBezTo>
                  <a:cubicBezTo>
                    <a:pt x="99" y="43"/>
                    <a:pt x="99" y="43"/>
                    <a:pt x="99" y="43"/>
                  </a:cubicBezTo>
                  <a:cubicBezTo>
                    <a:pt x="98" y="43"/>
                    <a:pt x="98" y="42"/>
                    <a:pt x="98" y="42"/>
                  </a:cubicBezTo>
                  <a:cubicBezTo>
                    <a:pt x="98" y="42"/>
                    <a:pt x="98" y="42"/>
                    <a:pt x="97" y="42"/>
                  </a:cubicBezTo>
                  <a:cubicBezTo>
                    <a:pt x="97" y="42"/>
                    <a:pt x="97" y="42"/>
                    <a:pt x="97" y="42"/>
                  </a:cubicBezTo>
                  <a:cubicBezTo>
                    <a:pt x="97" y="42"/>
                    <a:pt x="97" y="41"/>
                    <a:pt x="97" y="41"/>
                  </a:cubicBezTo>
                  <a:cubicBezTo>
                    <a:pt x="96" y="41"/>
                    <a:pt x="96" y="41"/>
                    <a:pt x="96" y="41"/>
                  </a:cubicBezTo>
                  <a:cubicBezTo>
                    <a:pt x="96" y="41"/>
                    <a:pt x="96" y="41"/>
                    <a:pt x="96" y="41"/>
                  </a:cubicBezTo>
                  <a:cubicBezTo>
                    <a:pt x="96" y="41"/>
                    <a:pt x="94" y="42"/>
                    <a:pt x="93" y="42"/>
                  </a:cubicBezTo>
                  <a:cubicBezTo>
                    <a:pt x="92" y="43"/>
                    <a:pt x="91" y="44"/>
                    <a:pt x="90" y="44"/>
                  </a:cubicBezTo>
                  <a:cubicBezTo>
                    <a:pt x="88" y="44"/>
                    <a:pt x="85" y="43"/>
                    <a:pt x="85" y="41"/>
                  </a:cubicBezTo>
                  <a:cubicBezTo>
                    <a:pt x="84" y="41"/>
                    <a:pt x="84" y="41"/>
                    <a:pt x="84" y="41"/>
                  </a:cubicBezTo>
                  <a:cubicBezTo>
                    <a:pt x="84" y="40"/>
                    <a:pt x="84" y="40"/>
                    <a:pt x="84" y="40"/>
                  </a:cubicBezTo>
                  <a:cubicBezTo>
                    <a:pt x="85" y="40"/>
                    <a:pt x="85" y="40"/>
                    <a:pt x="85" y="40"/>
                  </a:cubicBezTo>
                  <a:cubicBezTo>
                    <a:pt x="84" y="40"/>
                    <a:pt x="84" y="39"/>
                    <a:pt x="84" y="39"/>
                  </a:cubicBezTo>
                  <a:cubicBezTo>
                    <a:pt x="84" y="39"/>
                    <a:pt x="84" y="39"/>
                    <a:pt x="84" y="39"/>
                  </a:cubicBezTo>
                  <a:cubicBezTo>
                    <a:pt x="83" y="38"/>
                    <a:pt x="83" y="38"/>
                    <a:pt x="83" y="37"/>
                  </a:cubicBezTo>
                  <a:cubicBezTo>
                    <a:pt x="83" y="37"/>
                    <a:pt x="83" y="37"/>
                    <a:pt x="83" y="36"/>
                  </a:cubicBezTo>
                  <a:cubicBezTo>
                    <a:pt x="83" y="36"/>
                    <a:pt x="82" y="35"/>
                    <a:pt x="82" y="35"/>
                  </a:cubicBezTo>
                  <a:cubicBezTo>
                    <a:pt x="82" y="35"/>
                    <a:pt x="82" y="34"/>
                    <a:pt x="82" y="34"/>
                  </a:cubicBezTo>
                  <a:cubicBezTo>
                    <a:pt x="82" y="33"/>
                    <a:pt x="82" y="33"/>
                    <a:pt x="82" y="32"/>
                  </a:cubicBezTo>
                  <a:cubicBezTo>
                    <a:pt x="82" y="31"/>
                    <a:pt x="82" y="28"/>
                    <a:pt x="83" y="26"/>
                  </a:cubicBezTo>
                  <a:cubicBezTo>
                    <a:pt x="85" y="25"/>
                    <a:pt x="80" y="17"/>
                    <a:pt x="76" y="12"/>
                  </a:cubicBezTo>
                  <a:cubicBezTo>
                    <a:pt x="76" y="12"/>
                    <a:pt x="76" y="12"/>
                    <a:pt x="76" y="11"/>
                  </a:cubicBezTo>
                  <a:cubicBezTo>
                    <a:pt x="75" y="11"/>
                    <a:pt x="75" y="11"/>
                    <a:pt x="75" y="11"/>
                  </a:cubicBezTo>
                  <a:cubicBezTo>
                    <a:pt x="75" y="11"/>
                    <a:pt x="75" y="11"/>
                    <a:pt x="75" y="10"/>
                  </a:cubicBezTo>
                  <a:cubicBezTo>
                    <a:pt x="75" y="10"/>
                    <a:pt x="75" y="10"/>
                    <a:pt x="74" y="10"/>
                  </a:cubicBezTo>
                  <a:cubicBezTo>
                    <a:pt x="74" y="9"/>
                    <a:pt x="74" y="9"/>
                    <a:pt x="74" y="9"/>
                  </a:cubicBezTo>
                  <a:cubicBezTo>
                    <a:pt x="74" y="9"/>
                    <a:pt x="74" y="9"/>
                    <a:pt x="74" y="8"/>
                  </a:cubicBezTo>
                  <a:cubicBezTo>
                    <a:pt x="73" y="8"/>
                    <a:pt x="73" y="8"/>
                    <a:pt x="73" y="8"/>
                  </a:cubicBezTo>
                  <a:cubicBezTo>
                    <a:pt x="73" y="7"/>
                    <a:pt x="73" y="7"/>
                    <a:pt x="73" y="7"/>
                  </a:cubicBezTo>
                  <a:cubicBezTo>
                    <a:pt x="73" y="6"/>
                    <a:pt x="72" y="6"/>
                    <a:pt x="72" y="6"/>
                  </a:cubicBezTo>
                  <a:cubicBezTo>
                    <a:pt x="72" y="6"/>
                    <a:pt x="72" y="5"/>
                    <a:pt x="72" y="5"/>
                  </a:cubicBezTo>
                  <a:cubicBezTo>
                    <a:pt x="71" y="5"/>
                    <a:pt x="71" y="4"/>
                    <a:pt x="71" y="4"/>
                  </a:cubicBezTo>
                  <a:cubicBezTo>
                    <a:pt x="71" y="4"/>
                    <a:pt x="71" y="3"/>
                    <a:pt x="70" y="3"/>
                  </a:cubicBezTo>
                  <a:cubicBezTo>
                    <a:pt x="70" y="2"/>
                    <a:pt x="70" y="2"/>
                    <a:pt x="70" y="2"/>
                  </a:cubicBezTo>
                  <a:cubicBezTo>
                    <a:pt x="70" y="1"/>
                    <a:pt x="69" y="1"/>
                    <a:pt x="69" y="0"/>
                  </a:cubicBezTo>
                  <a:cubicBezTo>
                    <a:pt x="69" y="0"/>
                    <a:pt x="69" y="0"/>
                    <a:pt x="69" y="0"/>
                  </a:cubicBezTo>
                  <a:cubicBezTo>
                    <a:pt x="69" y="0"/>
                    <a:pt x="69" y="0"/>
                    <a:pt x="69" y="0"/>
                  </a:cubicBezTo>
                  <a:cubicBezTo>
                    <a:pt x="68" y="0"/>
                    <a:pt x="68" y="0"/>
                    <a:pt x="68" y="0"/>
                  </a:cubicBezTo>
                  <a:cubicBezTo>
                    <a:pt x="68" y="0"/>
                    <a:pt x="68" y="0"/>
                    <a:pt x="67" y="0"/>
                  </a:cubicBezTo>
                  <a:cubicBezTo>
                    <a:pt x="67" y="1"/>
                    <a:pt x="66" y="1"/>
                    <a:pt x="66" y="1"/>
                  </a:cubicBezTo>
                  <a:cubicBezTo>
                    <a:pt x="66" y="1"/>
                    <a:pt x="66" y="1"/>
                    <a:pt x="66" y="1"/>
                  </a:cubicBezTo>
                  <a:cubicBezTo>
                    <a:pt x="66" y="1"/>
                    <a:pt x="65" y="1"/>
                    <a:pt x="65" y="1"/>
                  </a:cubicBezTo>
                  <a:cubicBezTo>
                    <a:pt x="65" y="1"/>
                    <a:pt x="65" y="2"/>
                    <a:pt x="65" y="2"/>
                  </a:cubicBezTo>
                  <a:cubicBezTo>
                    <a:pt x="64" y="4"/>
                    <a:pt x="60" y="6"/>
                    <a:pt x="58" y="6"/>
                  </a:cubicBezTo>
                  <a:cubicBezTo>
                    <a:pt x="57" y="6"/>
                    <a:pt x="56" y="5"/>
                    <a:pt x="56" y="5"/>
                  </a:cubicBezTo>
                  <a:cubicBezTo>
                    <a:pt x="55" y="5"/>
                    <a:pt x="53" y="5"/>
                    <a:pt x="53" y="6"/>
                  </a:cubicBezTo>
                  <a:cubicBezTo>
                    <a:pt x="51" y="8"/>
                    <a:pt x="48" y="9"/>
                    <a:pt x="46" y="7"/>
                  </a:cubicBezTo>
                  <a:cubicBezTo>
                    <a:pt x="45" y="6"/>
                    <a:pt x="42" y="6"/>
                    <a:pt x="40" y="6"/>
                  </a:cubicBezTo>
                  <a:cubicBezTo>
                    <a:pt x="39" y="6"/>
                    <a:pt x="36" y="5"/>
                    <a:pt x="34" y="4"/>
                  </a:cubicBezTo>
                  <a:cubicBezTo>
                    <a:pt x="32" y="4"/>
                    <a:pt x="30" y="4"/>
                    <a:pt x="29" y="4"/>
                  </a:cubicBezTo>
                  <a:cubicBezTo>
                    <a:pt x="29" y="4"/>
                    <a:pt x="28" y="4"/>
                    <a:pt x="28" y="4"/>
                  </a:cubicBezTo>
                  <a:cubicBezTo>
                    <a:pt x="28" y="4"/>
                    <a:pt x="27" y="4"/>
                    <a:pt x="27" y="4"/>
                  </a:cubicBezTo>
                  <a:cubicBezTo>
                    <a:pt x="27" y="4"/>
                    <a:pt x="26" y="4"/>
                    <a:pt x="26" y="4"/>
                  </a:cubicBezTo>
                  <a:cubicBezTo>
                    <a:pt x="26" y="4"/>
                    <a:pt x="26" y="4"/>
                    <a:pt x="26" y="4"/>
                  </a:cubicBezTo>
                  <a:cubicBezTo>
                    <a:pt x="26" y="4"/>
                    <a:pt x="26" y="4"/>
                    <a:pt x="26" y="4"/>
                  </a:cubicBezTo>
                  <a:cubicBezTo>
                    <a:pt x="26" y="4"/>
                    <a:pt x="26" y="4"/>
                    <a:pt x="26" y="4"/>
                  </a:cubicBezTo>
                  <a:cubicBezTo>
                    <a:pt x="26" y="4"/>
                    <a:pt x="25" y="5"/>
                    <a:pt x="25" y="5"/>
                  </a:cubicBezTo>
                  <a:cubicBezTo>
                    <a:pt x="25" y="5"/>
                    <a:pt x="25" y="5"/>
                    <a:pt x="25" y="5"/>
                  </a:cubicBezTo>
                  <a:cubicBezTo>
                    <a:pt x="25" y="5"/>
                    <a:pt x="25" y="5"/>
                    <a:pt x="25" y="5"/>
                  </a:cubicBezTo>
                  <a:cubicBezTo>
                    <a:pt x="25" y="6"/>
                    <a:pt x="24" y="6"/>
                    <a:pt x="24" y="6"/>
                  </a:cubicBezTo>
                  <a:cubicBezTo>
                    <a:pt x="23" y="7"/>
                    <a:pt x="21" y="8"/>
                    <a:pt x="19" y="9"/>
                  </a:cubicBezTo>
                  <a:cubicBezTo>
                    <a:pt x="18" y="10"/>
                    <a:pt x="17" y="11"/>
                    <a:pt x="17"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6" name="Freeform 274">
              <a:extLst>
                <a:ext uri="{FF2B5EF4-FFF2-40B4-BE49-F238E27FC236}">
                  <a16:creationId xmlns:a16="http://schemas.microsoft.com/office/drawing/2014/main" id="{21EAC462-9D02-44FC-BCF0-973389942B83}"/>
                </a:ext>
              </a:extLst>
            </p:cNvPr>
            <p:cNvSpPr>
              <a:spLocks/>
            </p:cNvSpPr>
            <p:nvPr/>
          </p:nvSpPr>
          <p:spPr bwMode="auto">
            <a:xfrm>
              <a:off x="4533287" y="5891062"/>
              <a:ext cx="54926" cy="48972"/>
            </a:xfrm>
            <a:custGeom>
              <a:avLst/>
              <a:gdLst>
                <a:gd name="T0" fmla="*/ 102 w 106"/>
                <a:gd name="T1" fmla="*/ 23 h 85"/>
                <a:gd name="T2" fmla="*/ 100 w 106"/>
                <a:gd name="T3" fmla="*/ 13 h 85"/>
                <a:gd name="T4" fmla="*/ 99 w 106"/>
                <a:gd name="T5" fmla="*/ 11 h 85"/>
                <a:gd name="T6" fmla="*/ 98 w 106"/>
                <a:gd name="T7" fmla="*/ 10 h 85"/>
                <a:gd name="T8" fmla="*/ 96 w 106"/>
                <a:gd name="T9" fmla="*/ 9 h 85"/>
                <a:gd name="T10" fmla="*/ 92 w 106"/>
                <a:gd name="T11" fmla="*/ 8 h 85"/>
                <a:gd name="T12" fmla="*/ 89 w 106"/>
                <a:gd name="T13" fmla="*/ 8 h 85"/>
                <a:gd name="T14" fmla="*/ 62 w 106"/>
                <a:gd name="T15" fmla="*/ 7 h 85"/>
                <a:gd name="T16" fmla="*/ 60 w 106"/>
                <a:gd name="T17" fmla="*/ 6 h 85"/>
                <a:gd name="T18" fmla="*/ 58 w 106"/>
                <a:gd name="T19" fmla="*/ 5 h 85"/>
                <a:gd name="T20" fmla="*/ 45 w 106"/>
                <a:gd name="T21" fmla="*/ 0 h 85"/>
                <a:gd name="T22" fmla="*/ 9 w 106"/>
                <a:gd name="T23" fmla="*/ 12 h 85"/>
                <a:gd name="T24" fmla="*/ 1 w 106"/>
                <a:gd name="T25" fmla="*/ 17 h 85"/>
                <a:gd name="T26" fmla="*/ 2 w 106"/>
                <a:gd name="T27" fmla="*/ 19 h 85"/>
                <a:gd name="T28" fmla="*/ 2 w 106"/>
                <a:gd name="T29" fmla="*/ 21 h 85"/>
                <a:gd name="T30" fmla="*/ 2 w 106"/>
                <a:gd name="T31" fmla="*/ 24 h 85"/>
                <a:gd name="T32" fmla="*/ 2 w 106"/>
                <a:gd name="T33" fmla="*/ 27 h 85"/>
                <a:gd name="T34" fmla="*/ 0 w 106"/>
                <a:gd name="T35" fmla="*/ 31 h 85"/>
                <a:gd name="T36" fmla="*/ 5 w 106"/>
                <a:gd name="T37" fmla="*/ 40 h 85"/>
                <a:gd name="T38" fmla="*/ 9 w 106"/>
                <a:gd name="T39" fmla="*/ 54 h 85"/>
                <a:gd name="T40" fmla="*/ 9 w 106"/>
                <a:gd name="T41" fmla="*/ 55 h 85"/>
                <a:gd name="T42" fmla="*/ 9 w 106"/>
                <a:gd name="T43" fmla="*/ 58 h 85"/>
                <a:gd name="T44" fmla="*/ 12 w 106"/>
                <a:gd name="T45" fmla="*/ 60 h 85"/>
                <a:gd name="T46" fmla="*/ 23 w 106"/>
                <a:gd name="T47" fmla="*/ 67 h 85"/>
                <a:gd name="T48" fmla="*/ 30 w 106"/>
                <a:gd name="T49" fmla="*/ 67 h 85"/>
                <a:gd name="T50" fmla="*/ 38 w 106"/>
                <a:gd name="T51" fmla="*/ 72 h 85"/>
                <a:gd name="T52" fmla="*/ 45 w 106"/>
                <a:gd name="T53" fmla="*/ 74 h 85"/>
                <a:gd name="T54" fmla="*/ 49 w 106"/>
                <a:gd name="T55" fmla="*/ 80 h 85"/>
                <a:gd name="T56" fmla="*/ 51 w 106"/>
                <a:gd name="T57" fmla="*/ 81 h 85"/>
                <a:gd name="T58" fmla="*/ 66 w 106"/>
                <a:gd name="T59" fmla="*/ 81 h 85"/>
                <a:gd name="T60" fmla="*/ 76 w 106"/>
                <a:gd name="T61" fmla="*/ 82 h 85"/>
                <a:gd name="T62" fmla="*/ 85 w 106"/>
                <a:gd name="T63" fmla="*/ 84 h 85"/>
                <a:gd name="T64" fmla="*/ 86 w 106"/>
                <a:gd name="T65" fmla="*/ 84 h 85"/>
                <a:gd name="T66" fmla="*/ 86 w 106"/>
                <a:gd name="T67" fmla="*/ 85 h 85"/>
                <a:gd name="T68" fmla="*/ 88 w 106"/>
                <a:gd name="T69" fmla="*/ 85 h 85"/>
                <a:gd name="T70" fmla="*/ 90 w 106"/>
                <a:gd name="T71" fmla="*/ 85 h 85"/>
                <a:gd name="T72" fmla="*/ 90 w 106"/>
                <a:gd name="T73" fmla="*/ 79 h 85"/>
                <a:gd name="T74" fmla="*/ 100 w 106"/>
                <a:gd name="T75" fmla="*/ 68 h 85"/>
                <a:gd name="T76" fmla="*/ 101 w 106"/>
                <a:gd name="T77" fmla="*/ 54 h 85"/>
                <a:gd name="T78" fmla="*/ 100 w 106"/>
                <a:gd name="T79" fmla="*/ 51 h 85"/>
                <a:gd name="T80" fmla="*/ 100 w 106"/>
                <a:gd name="T81" fmla="*/ 51 h 85"/>
                <a:gd name="T82" fmla="*/ 100 w 106"/>
                <a:gd name="T83" fmla="*/ 50 h 85"/>
                <a:gd name="T84" fmla="*/ 99 w 106"/>
                <a:gd name="T85" fmla="*/ 48 h 85"/>
                <a:gd name="T86" fmla="*/ 99 w 106"/>
                <a:gd name="T87" fmla="*/ 48 h 85"/>
                <a:gd name="T88" fmla="*/ 99 w 106"/>
                <a:gd name="T89" fmla="*/ 45 h 85"/>
                <a:gd name="T90" fmla="*/ 100 w 106"/>
                <a:gd name="T91" fmla="*/ 43 h 85"/>
                <a:gd name="T92" fmla="*/ 96 w 106"/>
                <a:gd name="T93"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5">
                  <a:moveTo>
                    <a:pt x="103" y="31"/>
                  </a:moveTo>
                  <a:cubicBezTo>
                    <a:pt x="103" y="31"/>
                    <a:pt x="104" y="30"/>
                    <a:pt x="104" y="29"/>
                  </a:cubicBezTo>
                  <a:cubicBezTo>
                    <a:pt x="104" y="27"/>
                    <a:pt x="103" y="24"/>
                    <a:pt x="102" y="23"/>
                  </a:cubicBezTo>
                  <a:cubicBezTo>
                    <a:pt x="100" y="21"/>
                    <a:pt x="99" y="17"/>
                    <a:pt x="100" y="13"/>
                  </a:cubicBezTo>
                  <a:cubicBezTo>
                    <a:pt x="100" y="13"/>
                    <a:pt x="100" y="13"/>
                    <a:pt x="100" y="13"/>
                  </a:cubicBezTo>
                  <a:cubicBezTo>
                    <a:pt x="100" y="13"/>
                    <a:pt x="100" y="13"/>
                    <a:pt x="100" y="13"/>
                  </a:cubicBezTo>
                  <a:cubicBezTo>
                    <a:pt x="100" y="13"/>
                    <a:pt x="100" y="12"/>
                    <a:pt x="100" y="12"/>
                  </a:cubicBezTo>
                  <a:cubicBezTo>
                    <a:pt x="100" y="12"/>
                    <a:pt x="100" y="12"/>
                    <a:pt x="100" y="12"/>
                  </a:cubicBezTo>
                  <a:cubicBezTo>
                    <a:pt x="100" y="12"/>
                    <a:pt x="99" y="11"/>
                    <a:pt x="99" y="11"/>
                  </a:cubicBezTo>
                  <a:cubicBezTo>
                    <a:pt x="99" y="11"/>
                    <a:pt x="99" y="11"/>
                    <a:pt x="99" y="11"/>
                  </a:cubicBezTo>
                  <a:cubicBezTo>
                    <a:pt x="99" y="11"/>
                    <a:pt x="98" y="11"/>
                    <a:pt x="98" y="10"/>
                  </a:cubicBezTo>
                  <a:cubicBezTo>
                    <a:pt x="98" y="10"/>
                    <a:pt x="98" y="10"/>
                    <a:pt x="98" y="10"/>
                  </a:cubicBezTo>
                  <a:cubicBezTo>
                    <a:pt x="98" y="10"/>
                    <a:pt x="97" y="10"/>
                    <a:pt x="97" y="10"/>
                  </a:cubicBezTo>
                  <a:cubicBezTo>
                    <a:pt x="97" y="10"/>
                    <a:pt x="97" y="10"/>
                    <a:pt x="96" y="10"/>
                  </a:cubicBezTo>
                  <a:cubicBezTo>
                    <a:pt x="96" y="10"/>
                    <a:pt x="96" y="9"/>
                    <a:pt x="96" y="9"/>
                  </a:cubicBezTo>
                  <a:cubicBezTo>
                    <a:pt x="95" y="9"/>
                    <a:pt x="94" y="9"/>
                    <a:pt x="93" y="8"/>
                  </a:cubicBezTo>
                  <a:cubicBezTo>
                    <a:pt x="93" y="8"/>
                    <a:pt x="93" y="8"/>
                    <a:pt x="93" y="8"/>
                  </a:cubicBezTo>
                  <a:cubicBezTo>
                    <a:pt x="92" y="8"/>
                    <a:pt x="92" y="8"/>
                    <a:pt x="92" y="8"/>
                  </a:cubicBezTo>
                  <a:cubicBezTo>
                    <a:pt x="92" y="8"/>
                    <a:pt x="92" y="8"/>
                    <a:pt x="92" y="8"/>
                  </a:cubicBezTo>
                  <a:cubicBezTo>
                    <a:pt x="91" y="8"/>
                    <a:pt x="91" y="8"/>
                    <a:pt x="91" y="8"/>
                  </a:cubicBezTo>
                  <a:cubicBezTo>
                    <a:pt x="90" y="8"/>
                    <a:pt x="90" y="8"/>
                    <a:pt x="89" y="8"/>
                  </a:cubicBezTo>
                  <a:cubicBezTo>
                    <a:pt x="88" y="8"/>
                    <a:pt x="88" y="8"/>
                    <a:pt x="88" y="8"/>
                  </a:cubicBezTo>
                  <a:cubicBezTo>
                    <a:pt x="87" y="8"/>
                    <a:pt x="86" y="8"/>
                    <a:pt x="84" y="8"/>
                  </a:cubicBezTo>
                  <a:cubicBezTo>
                    <a:pt x="76" y="8"/>
                    <a:pt x="64" y="7"/>
                    <a:pt x="62" y="7"/>
                  </a:cubicBezTo>
                  <a:cubicBezTo>
                    <a:pt x="62" y="6"/>
                    <a:pt x="62" y="6"/>
                    <a:pt x="61" y="6"/>
                  </a:cubicBezTo>
                  <a:cubicBezTo>
                    <a:pt x="61" y="6"/>
                    <a:pt x="61" y="6"/>
                    <a:pt x="61" y="6"/>
                  </a:cubicBezTo>
                  <a:cubicBezTo>
                    <a:pt x="61" y="6"/>
                    <a:pt x="60" y="6"/>
                    <a:pt x="60" y="6"/>
                  </a:cubicBezTo>
                  <a:cubicBezTo>
                    <a:pt x="60" y="6"/>
                    <a:pt x="60" y="5"/>
                    <a:pt x="59" y="5"/>
                  </a:cubicBezTo>
                  <a:cubicBezTo>
                    <a:pt x="59" y="5"/>
                    <a:pt x="59" y="5"/>
                    <a:pt x="59" y="5"/>
                  </a:cubicBezTo>
                  <a:cubicBezTo>
                    <a:pt x="58" y="5"/>
                    <a:pt x="58" y="5"/>
                    <a:pt x="58" y="5"/>
                  </a:cubicBezTo>
                  <a:cubicBezTo>
                    <a:pt x="58" y="5"/>
                    <a:pt x="57" y="5"/>
                    <a:pt x="57" y="5"/>
                  </a:cubicBezTo>
                  <a:cubicBezTo>
                    <a:pt x="56" y="7"/>
                    <a:pt x="54" y="8"/>
                    <a:pt x="51" y="8"/>
                  </a:cubicBezTo>
                  <a:cubicBezTo>
                    <a:pt x="45" y="8"/>
                    <a:pt x="45" y="3"/>
                    <a:pt x="45" y="0"/>
                  </a:cubicBezTo>
                  <a:cubicBezTo>
                    <a:pt x="44" y="0"/>
                    <a:pt x="44" y="0"/>
                    <a:pt x="44" y="0"/>
                  </a:cubicBezTo>
                  <a:cubicBezTo>
                    <a:pt x="39" y="0"/>
                    <a:pt x="26" y="3"/>
                    <a:pt x="22" y="7"/>
                  </a:cubicBezTo>
                  <a:cubicBezTo>
                    <a:pt x="18" y="11"/>
                    <a:pt x="13" y="11"/>
                    <a:pt x="9" y="12"/>
                  </a:cubicBezTo>
                  <a:cubicBezTo>
                    <a:pt x="7" y="12"/>
                    <a:pt x="5" y="12"/>
                    <a:pt x="4" y="13"/>
                  </a:cubicBezTo>
                  <a:cubicBezTo>
                    <a:pt x="4" y="15"/>
                    <a:pt x="3" y="16"/>
                    <a:pt x="1" y="16"/>
                  </a:cubicBezTo>
                  <a:cubicBezTo>
                    <a:pt x="1" y="17"/>
                    <a:pt x="1" y="17"/>
                    <a:pt x="1" y="17"/>
                  </a:cubicBezTo>
                  <a:cubicBezTo>
                    <a:pt x="1" y="17"/>
                    <a:pt x="1" y="17"/>
                    <a:pt x="2" y="17"/>
                  </a:cubicBezTo>
                  <a:cubicBezTo>
                    <a:pt x="2" y="18"/>
                    <a:pt x="2" y="18"/>
                    <a:pt x="2" y="18"/>
                  </a:cubicBezTo>
                  <a:cubicBezTo>
                    <a:pt x="2" y="18"/>
                    <a:pt x="2" y="19"/>
                    <a:pt x="2" y="19"/>
                  </a:cubicBezTo>
                  <a:cubicBezTo>
                    <a:pt x="2" y="19"/>
                    <a:pt x="2" y="19"/>
                    <a:pt x="2" y="20"/>
                  </a:cubicBezTo>
                  <a:cubicBezTo>
                    <a:pt x="2" y="20"/>
                    <a:pt x="2" y="20"/>
                    <a:pt x="2" y="21"/>
                  </a:cubicBezTo>
                  <a:cubicBezTo>
                    <a:pt x="2" y="21"/>
                    <a:pt x="2" y="21"/>
                    <a:pt x="2" y="21"/>
                  </a:cubicBezTo>
                  <a:cubicBezTo>
                    <a:pt x="2" y="22"/>
                    <a:pt x="2" y="22"/>
                    <a:pt x="2" y="22"/>
                  </a:cubicBezTo>
                  <a:cubicBezTo>
                    <a:pt x="2" y="23"/>
                    <a:pt x="2" y="23"/>
                    <a:pt x="2" y="23"/>
                  </a:cubicBezTo>
                  <a:cubicBezTo>
                    <a:pt x="2" y="23"/>
                    <a:pt x="2" y="24"/>
                    <a:pt x="2" y="24"/>
                  </a:cubicBezTo>
                  <a:cubicBezTo>
                    <a:pt x="2" y="24"/>
                    <a:pt x="2" y="25"/>
                    <a:pt x="2" y="25"/>
                  </a:cubicBezTo>
                  <a:cubicBezTo>
                    <a:pt x="2" y="25"/>
                    <a:pt x="2" y="26"/>
                    <a:pt x="2" y="26"/>
                  </a:cubicBezTo>
                  <a:cubicBezTo>
                    <a:pt x="2" y="26"/>
                    <a:pt x="2" y="27"/>
                    <a:pt x="2" y="27"/>
                  </a:cubicBezTo>
                  <a:cubicBezTo>
                    <a:pt x="2" y="27"/>
                    <a:pt x="2" y="27"/>
                    <a:pt x="1" y="28"/>
                  </a:cubicBezTo>
                  <a:cubicBezTo>
                    <a:pt x="1" y="28"/>
                    <a:pt x="1" y="29"/>
                    <a:pt x="1" y="29"/>
                  </a:cubicBezTo>
                  <a:cubicBezTo>
                    <a:pt x="0" y="30"/>
                    <a:pt x="0" y="31"/>
                    <a:pt x="0" y="31"/>
                  </a:cubicBezTo>
                  <a:cubicBezTo>
                    <a:pt x="0" y="31"/>
                    <a:pt x="1" y="32"/>
                    <a:pt x="1" y="32"/>
                  </a:cubicBezTo>
                  <a:cubicBezTo>
                    <a:pt x="3" y="33"/>
                    <a:pt x="4" y="36"/>
                    <a:pt x="4" y="38"/>
                  </a:cubicBezTo>
                  <a:cubicBezTo>
                    <a:pt x="4" y="39"/>
                    <a:pt x="4" y="39"/>
                    <a:pt x="5" y="40"/>
                  </a:cubicBezTo>
                  <a:cubicBezTo>
                    <a:pt x="5" y="41"/>
                    <a:pt x="6" y="42"/>
                    <a:pt x="6" y="44"/>
                  </a:cubicBezTo>
                  <a:cubicBezTo>
                    <a:pt x="6" y="48"/>
                    <a:pt x="7" y="51"/>
                    <a:pt x="8" y="53"/>
                  </a:cubicBezTo>
                  <a:cubicBezTo>
                    <a:pt x="9" y="53"/>
                    <a:pt x="9" y="53"/>
                    <a:pt x="9" y="54"/>
                  </a:cubicBezTo>
                  <a:cubicBezTo>
                    <a:pt x="9" y="54"/>
                    <a:pt x="9" y="54"/>
                    <a:pt x="9" y="54"/>
                  </a:cubicBezTo>
                  <a:cubicBezTo>
                    <a:pt x="9" y="54"/>
                    <a:pt x="9" y="55"/>
                    <a:pt x="9" y="55"/>
                  </a:cubicBezTo>
                  <a:cubicBezTo>
                    <a:pt x="9" y="55"/>
                    <a:pt x="9" y="55"/>
                    <a:pt x="9" y="55"/>
                  </a:cubicBezTo>
                  <a:cubicBezTo>
                    <a:pt x="9" y="56"/>
                    <a:pt x="9" y="56"/>
                    <a:pt x="9" y="56"/>
                  </a:cubicBezTo>
                  <a:cubicBezTo>
                    <a:pt x="9" y="56"/>
                    <a:pt x="9" y="56"/>
                    <a:pt x="9" y="57"/>
                  </a:cubicBezTo>
                  <a:cubicBezTo>
                    <a:pt x="9" y="57"/>
                    <a:pt x="9" y="58"/>
                    <a:pt x="9" y="58"/>
                  </a:cubicBezTo>
                  <a:cubicBezTo>
                    <a:pt x="9" y="58"/>
                    <a:pt x="9" y="58"/>
                    <a:pt x="9" y="58"/>
                  </a:cubicBezTo>
                  <a:cubicBezTo>
                    <a:pt x="9" y="58"/>
                    <a:pt x="9" y="58"/>
                    <a:pt x="9" y="58"/>
                  </a:cubicBezTo>
                  <a:cubicBezTo>
                    <a:pt x="10" y="59"/>
                    <a:pt x="11" y="59"/>
                    <a:pt x="12" y="60"/>
                  </a:cubicBezTo>
                  <a:cubicBezTo>
                    <a:pt x="12" y="60"/>
                    <a:pt x="12" y="60"/>
                    <a:pt x="12" y="60"/>
                  </a:cubicBezTo>
                  <a:cubicBezTo>
                    <a:pt x="13" y="61"/>
                    <a:pt x="14" y="61"/>
                    <a:pt x="15" y="61"/>
                  </a:cubicBezTo>
                  <a:cubicBezTo>
                    <a:pt x="20" y="63"/>
                    <a:pt x="22" y="65"/>
                    <a:pt x="23" y="67"/>
                  </a:cubicBezTo>
                  <a:cubicBezTo>
                    <a:pt x="23" y="68"/>
                    <a:pt x="25" y="70"/>
                    <a:pt x="26" y="70"/>
                  </a:cubicBezTo>
                  <a:cubicBezTo>
                    <a:pt x="27" y="70"/>
                    <a:pt x="27" y="70"/>
                    <a:pt x="27" y="70"/>
                  </a:cubicBezTo>
                  <a:cubicBezTo>
                    <a:pt x="27" y="68"/>
                    <a:pt x="29" y="67"/>
                    <a:pt x="30" y="67"/>
                  </a:cubicBezTo>
                  <a:cubicBezTo>
                    <a:pt x="31" y="67"/>
                    <a:pt x="32" y="68"/>
                    <a:pt x="32" y="68"/>
                  </a:cubicBezTo>
                  <a:cubicBezTo>
                    <a:pt x="33" y="68"/>
                    <a:pt x="34" y="68"/>
                    <a:pt x="34" y="68"/>
                  </a:cubicBezTo>
                  <a:cubicBezTo>
                    <a:pt x="37" y="68"/>
                    <a:pt x="38" y="71"/>
                    <a:pt x="38" y="72"/>
                  </a:cubicBezTo>
                  <a:cubicBezTo>
                    <a:pt x="38" y="73"/>
                    <a:pt x="38" y="73"/>
                    <a:pt x="38" y="73"/>
                  </a:cubicBezTo>
                  <a:cubicBezTo>
                    <a:pt x="38" y="73"/>
                    <a:pt x="40" y="73"/>
                    <a:pt x="41" y="73"/>
                  </a:cubicBezTo>
                  <a:cubicBezTo>
                    <a:pt x="42" y="73"/>
                    <a:pt x="44" y="73"/>
                    <a:pt x="45" y="74"/>
                  </a:cubicBezTo>
                  <a:cubicBezTo>
                    <a:pt x="46" y="75"/>
                    <a:pt x="47" y="76"/>
                    <a:pt x="48" y="77"/>
                  </a:cubicBezTo>
                  <a:cubicBezTo>
                    <a:pt x="48" y="78"/>
                    <a:pt x="48" y="79"/>
                    <a:pt x="49" y="80"/>
                  </a:cubicBezTo>
                  <a:cubicBezTo>
                    <a:pt x="49" y="80"/>
                    <a:pt x="49" y="80"/>
                    <a:pt x="49" y="80"/>
                  </a:cubicBezTo>
                  <a:cubicBezTo>
                    <a:pt x="49" y="80"/>
                    <a:pt x="49" y="80"/>
                    <a:pt x="50" y="80"/>
                  </a:cubicBezTo>
                  <a:cubicBezTo>
                    <a:pt x="50" y="80"/>
                    <a:pt x="50" y="81"/>
                    <a:pt x="50" y="81"/>
                  </a:cubicBezTo>
                  <a:cubicBezTo>
                    <a:pt x="50" y="81"/>
                    <a:pt x="50" y="81"/>
                    <a:pt x="51" y="81"/>
                  </a:cubicBezTo>
                  <a:cubicBezTo>
                    <a:pt x="51" y="81"/>
                    <a:pt x="52" y="81"/>
                    <a:pt x="53" y="80"/>
                  </a:cubicBezTo>
                  <a:cubicBezTo>
                    <a:pt x="54" y="80"/>
                    <a:pt x="56" y="79"/>
                    <a:pt x="57" y="80"/>
                  </a:cubicBezTo>
                  <a:cubicBezTo>
                    <a:pt x="59" y="81"/>
                    <a:pt x="63" y="82"/>
                    <a:pt x="66" y="81"/>
                  </a:cubicBezTo>
                  <a:cubicBezTo>
                    <a:pt x="67" y="80"/>
                    <a:pt x="69" y="81"/>
                    <a:pt x="71" y="81"/>
                  </a:cubicBezTo>
                  <a:cubicBezTo>
                    <a:pt x="72" y="81"/>
                    <a:pt x="73" y="82"/>
                    <a:pt x="75" y="82"/>
                  </a:cubicBezTo>
                  <a:cubicBezTo>
                    <a:pt x="75" y="82"/>
                    <a:pt x="75" y="82"/>
                    <a:pt x="76" y="82"/>
                  </a:cubicBezTo>
                  <a:cubicBezTo>
                    <a:pt x="79" y="82"/>
                    <a:pt x="84" y="83"/>
                    <a:pt x="85" y="84"/>
                  </a:cubicBezTo>
                  <a:cubicBezTo>
                    <a:pt x="85" y="84"/>
                    <a:pt x="85" y="84"/>
                    <a:pt x="85" y="84"/>
                  </a:cubicBezTo>
                  <a:cubicBezTo>
                    <a:pt x="85" y="84"/>
                    <a:pt x="85" y="84"/>
                    <a:pt x="85" y="84"/>
                  </a:cubicBezTo>
                  <a:cubicBezTo>
                    <a:pt x="85" y="84"/>
                    <a:pt x="85" y="84"/>
                    <a:pt x="85" y="84"/>
                  </a:cubicBezTo>
                  <a:cubicBezTo>
                    <a:pt x="85" y="84"/>
                    <a:pt x="85" y="84"/>
                    <a:pt x="85" y="84"/>
                  </a:cubicBezTo>
                  <a:cubicBezTo>
                    <a:pt x="85" y="84"/>
                    <a:pt x="86" y="84"/>
                    <a:pt x="86" y="84"/>
                  </a:cubicBezTo>
                  <a:cubicBezTo>
                    <a:pt x="86" y="84"/>
                    <a:pt x="86" y="84"/>
                    <a:pt x="86" y="84"/>
                  </a:cubicBezTo>
                  <a:cubicBezTo>
                    <a:pt x="86" y="84"/>
                    <a:pt x="86" y="85"/>
                    <a:pt x="86" y="85"/>
                  </a:cubicBezTo>
                  <a:cubicBezTo>
                    <a:pt x="86" y="85"/>
                    <a:pt x="86" y="85"/>
                    <a:pt x="86" y="85"/>
                  </a:cubicBezTo>
                  <a:cubicBezTo>
                    <a:pt x="86" y="85"/>
                    <a:pt x="87" y="85"/>
                    <a:pt x="87" y="85"/>
                  </a:cubicBezTo>
                  <a:cubicBezTo>
                    <a:pt x="87" y="85"/>
                    <a:pt x="87" y="85"/>
                    <a:pt x="87" y="85"/>
                  </a:cubicBezTo>
                  <a:cubicBezTo>
                    <a:pt x="87" y="85"/>
                    <a:pt x="88" y="85"/>
                    <a:pt x="88" y="85"/>
                  </a:cubicBezTo>
                  <a:cubicBezTo>
                    <a:pt x="88" y="85"/>
                    <a:pt x="88" y="85"/>
                    <a:pt x="88" y="85"/>
                  </a:cubicBezTo>
                  <a:cubicBezTo>
                    <a:pt x="89" y="85"/>
                    <a:pt x="89" y="85"/>
                    <a:pt x="89" y="85"/>
                  </a:cubicBezTo>
                  <a:cubicBezTo>
                    <a:pt x="89" y="85"/>
                    <a:pt x="90" y="85"/>
                    <a:pt x="90" y="85"/>
                  </a:cubicBezTo>
                  <a:cubicBezTo>
                    <a:pt x="90" y="85"/>
                    <a:pt x="90" y="85"/>
                    <a:pt x="90" y="85"/>
                  </a:cubicBezTo>
                  <a:cubicBezTo>
                    <a:pt x="90" y="84"/>
                    <a:pt x="90" y="83"/>
                    <a:pt x="90" y="82"/>
                  </a:cubicBezTo>
                  <a:cubicBezTo>
                    <a:pt x="90" y="80"/>
                    <a:pt x="89" y="80"/>
                    <a:pt x="90" y="79"/>
                  </a:cubicBezTo>
                  <a:cubicBezTo>
                    <a:pt x="90" y="78"/>
                    <a:pt x="90" y="77"/>
                    <a:pt x="92" y="76"/>
                  </a:cubicBezTo>
                  <a:cubicBezTo>
                    <a:pt x="93" y="75"/>
                    <a:pt x="95" y="73"/>
                    <a:pt x="97" y="71"/>
                  </a:cubicBezTo>
                  <a:cubicBezTo>
                    <a:pt x="98" y="70"/>
                    <a:pt x="100" y="68"/>
                    <a:pt x="100" y="68"/>
                  </a:cubicBezTo>
                  <a:cubicBezTo>
                    <a:pt x="101" y="67"/>
                    <a:pt x="102" y="66"/>
                    <a:pt x="103" y="66"/>
                  </a:cubicBezTo>
                  <a:cubicBezTo>
                    <a:pt x="104" y="65"/>
                    <a:pt x="105" y="65"/>
                    <a:pt x="105" y="64"/>
                  </a:cubicBezTo>
                  <a:cubicBezTo>
                    <a:pt x="106" y="63"/>
                    <a:pt x="104" y="59"/>
                    <a:pt x="101" y="54"/>
                  </a:cubicBezTo>
                  <a:cubicBezTo>
                    <a:pt x="101" y="54"/>
                    <a:pt x="100" y="53"/>
                    <a:pt x="100" y="53"/>
                  </a:cubicBezTo>
                  <a:cubicBezTo>
                    <a:pt x="100" y="53"/>
                    <a:pt x="100" y="52"/>
                    <a:pt x="100" y="52"/>
                  </a:cubicBezTo>
                  <a:cubicBezTo>
                    <a:pt x="100" y="52"/>
                    <a:pt x="100" y="51"/>
                    <a:pt x="100" y="51"/>
                  </a:cubicBezTo>
                  <a:cubicBezTo>
                    <a:pt x="100" y="51"/>
                    <a:pt x="100" y="51"/>
                    <a:pt x="100" y="51"/>
                  </a:cubicBezTo>
                  <a:cubicBezTo>
                    <a:pt x="100" y="51"/>
                    <a:pt x="100" y="51"/>
                    <a:pt x="100" y="51"/>
                  </a:cubicBezTo>
                  <a:cubicBezTo>
                    <a:pt x="100" y="51"/>
                    <a:pt x="100" y="51"/>
                    <a:pt x="100" y="51"/>
                  </a:cubicBezTo>
                  <a:cubicBezTo>
                    <a:pt x="100" y="50"/>
                    <a:pt x="100" y="50"/>
                    <a:pt x="100" y="50"/>
                  </a:cubicBezTo>
                  <a:cubicBezTo>
                    <a:pt x="100" y="50"/>
                    <a:pt x="100" y="50"/>
                    <a:pt x="100" y="50"/>
                  </a:cubicBezTo>
                  <a:cubicBezTo>
                    <a:pt x="100" y="50"/>
                    <a:pt x="100" y="50"/>
                    <a:pt x="100" y="50"/>
                  </a:cubicBezTo>
                  <a:cubicBezTo>
                    <a:pt x="100" y="50"/>
                    <a:pt x="100" y="50"/>
                    <a:pt x="100" y="50"/>
                  </a:cubicBezTo>
                  <a:cubicBezTo>
                    <a:pt x="100" y="49"/>
                    <a:pt x="99" y="49"/>
                    <a:pt x="99" y="49"/>
                  </a:cubicBezTo>
                  <a:cubicBezTo>
                    <a:pt x="99" y="48"/>
                    <a:pt x="99" y="48"/>
                    <a:pt x="99" y="48"/>
                  </a:cubicBezTo>
                  <a:cubicBezTo>
                    <a:pt x="99" y="48"/>
                    <a:pt x="99" y="48"/>
                    <a:pt x="99" y="48"/>
                  </a:cubicBezTo>
                  <a:cubicBezTo>
                    <a:pt x="99" y="48"/>
                    <a:pt x="99" y="48"/>
                    <a:pt x="99" y="48"/>
                  </a:cubicBezTo>
                  <a:cubicBezTo>
                    <a:pt x="99" y="48"/>
                    <a:pt x="99" y="48"/>
                    <a:pt x="99" y="48"/>
                  </a:cubicBezTo>
                  <a:cubicBezTo>
                    <a:pt x="99" y="47"/>
                    <a:pt x="99" y="47"/>
                    <a:pt x="99" y="47"/>
                  </a:cubicBezTo>
                  <a:cubicBezTo>
                    <a:pt x="99" y="46"/>
                    <a:pt x="99" y="46"/>
                    <a:pt x="99" y="46"/>
                  </a:cubicBezTo>
                  <a:cubicBezTo>
                    <a:pt x="99" y="46"/>
                    <a:pt x="99" y="45"/>
                    <a:pt x="99" y="45"/>
                  </a:cubicBezTo>
                  <a:cubicBezTo>
                    <a:pt x="99" y="45"/>
                    <a:pt x="100" y="45"/>
                    <a:pt x="100" y="44"/>
                  </a:cubicBezTo>
                  <a:cubicBezTo>
                    <a:pt x="100" y="44"/>
                    <a:pt x="100" y="43"/>
                    <a:pt x="100" y="43"/>
                  </a:cubicBezTo>
                  <a:cubicBezTo>
                    <a:pt x="100" y="43"/>
                    <a:pt x="100" y="43"/>
                    <a:pt x="100" y="43"/>
                  </a:cubicBezTo>
                  <a:cubicBezTo>
                    <a:pt x="100" y="42"/>
                    <a:pt x="100" y="42"/>
                    <a:pt x="99" y="41"/>
                  </a:cubicBezTo>
                  <a:cubicBezTo>
                    <a:pt x="99" y="41"/>
                    <a:pt x="98" y="41"/>
                    <a:pt x="98" y="41"/>
                  </a:cubicBezTo>
                  <a:cubicBezTo>
                    <a:pt x="97" y="40"/>
                    <a:pt x="96" y="39"/>
                    <a:pt x="96" y="38"/>
                  </a:cubicBezTo>
                  <a:cubicBezTo>
                    <a:pt x="96" y="35"/>
                    <a:pt x="102" y="32"/>
                    <a:pt x="103"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7" name="Freeform 278">
              <a:extLst>
                <a:ext uri="{FF2B5EF4-FFF2-40B4-BE49-F238E27FC236}">
                  <a16:creationId xmlns:a16="http://schemas.microsoft.com/office/drawing/2014/main" id="{015006FB-6C92-4561-8F07-3C01DC89388C}"/>
                </a:ext>
              </a:extLst>
            </p:cNvPr>
            <p:cNvSpPr>
              <a:spLocks/>
            </p:cNvSpPr>
            <p:nvPr/>
          </p:nvSpPr>
          <p:spPr bwMode="auto">
            <a:xfrm>
              <a:off x="4570730" y="5876546"/>
              <a:ext cx="32027" cy="22037"/>
            </a:xfrm>
            <a:custGeom>
              <a:avLst/>
              <a:gdLst>
                <a:gd name="T0" fmla="*/ 0 w 62"/>
                <a:gd name="T1" fmla="*/ 16 h 38"/>
                <a:gd name="T2" fmla="*/ 1 w 62"/>
                <a:gd name="T3" fmla="*/ 16 h 38"/>
                <a:gd name="T4" fmla="*/ 1 w 62"/>
                <a:gd name="T5" fmla="*/ 16 h 38"/>
                <a:gd name="T6" fmla="*/ 1 w 62"/>
                <a:gd name="T7" fmla="*/ 16 h 38"/>
                <a:gd name="T8" fmla="*/ 2 w 62"/>
                <a:gd name="T9" fmla="*/ 16 h 38"/>
                <a:gd name="T10" fmla="*/ 5 w 62"/>
                <a:gd name="T11" fmla="*/ 16 h 38"/>
                <a:gd name="T12" fmla="*/ 8 w 62"/>
                <a:gd name="T13" fmla="*/ 18 h 38"/>
                <a:gd name="T14" fmla="*/ 13 w 62"/>
                <a:gd name="T15" fmla="*/ 20 h 38"/>
                <a:gd name="T16" fmla="*/ 14 w 62"/>
                <a:gd name="T17" fmla="*/ 20 h 38"/>
                <a:gd name="T18" fmla="*/ 15 w 62"/>
                <a:gd name="T19" fmla="*/ 19 h 38"/>
                <a:gd name="T20" fmla="*/ 22 w 62"/>
                <a:gd name="T21" fmla="*/ 24 h 38"/>
                <a:gd name="T22" fmla="*/ 21 w 62"/>
                <a:gd name="T23" fmla="*/ 27 h 38"/>
                <a:gd name="T24" fmla="*/ 21 w 62"/>
                <a:gd name="T25" fmla="*/ 31 h 38"/>
                <a:gd name="T26" fmla="*/ 30 w 62"/>
                <a:gd name="T27" fmla="*/ 36 h 38"/>
                <a:gd name="T28" fmla="*/ 30 w 62"/>
                <a:gd name="T29" fmla="*/ 37 h 38"/>
                <a:gd name="T30" fmla="*/ 31 w 62"/>
                <a:gd name="T31" fmla="*/ 37 h 38"/>
                <a:gd name="T32" fmla="*/ 33 w 62"/>
                <a:gd name="T33" fmla="*/ 37 h 38"/>
                <a:gd name="T34" fmla="*/ 34 w 62"/>
                <a:gd name="T35" fmla="*/ 37 h 38"/>
                <a:gd name="T36" fmla="*/ 35 w 62"/>
                <a:gd name="T37" fmla="*/ 37 h 38"/>
                <a:gd name="T38" fmla="*/ 36 w 62"/>
                <a:gd name="T39" fmla="*/ 37 h 38"/>
                <a:gd name="T40" fmla="*/ 37 w 62"/>
                <a:gd name="T41" fmla="*/ 37 h 38"/>
                <a:gd name="T42" fmla="*/ 38 w 62"/>
                <a:gd name="T43" fmla="*/ 37 h 38"/>
                <a:gd name="T44" fmla="*/ 42 w 62"/>
                <a:gd name="T45" fmla="*/ 35 h 38"/>
                <a:gd name="T46" fmla="*/ 51 w 62"/>
                <a:gd name="T47" fmla="*/ 32 h 38"/>
                <a:gd name="T48" fmla="*/ 51 w 62"/>
                <a:gd name="T49" fmla="*/ 29 h 38"/>
                <a:gd name="T50" fmla="*/ 51 w 62"/>
                <a:gd name="T51" fmla="*/ 28 h 38"/>
                <a:gd name="T52" fmla="*/ 58 w 62"/>
                <a:gd name="T53" fmla="*/ 22 h 38"/>
                <a:gd name="T54" fmla="*/ 59 w 62"/>
                <a:gd name="T55" fmla="*/ 20 h 38"/>
                <a:gd name="T56" fmla="*/ 62 w 62"/>
                <a:gd name="T57" fmla="*/ 19 h 38"/>
                <a:gd name="T58" fmla="*/ 62 w 62"/>
                <a:gd name="T59" fmla="*/ 18 h 38"/>
                <a:gd name="T60" fmla="*/ 62 w 62"/>
                <a:gd name="T61" fmla="*/ 15 h 38"/>
                <a:gd name="T62" fmla="*/ 62 w 62"/>
                <a:gd name="T63" fmla="*/ 12 h 38"/>
                <a:gd name="T64" fmla="*/ 61 w 62"/>
                <a:gd name="T65" fmla="*/ 11 h 38"/>
                <a:gd name="T66" fmla="*/ 60 w 62"/>
                <a:gd name="T67" fmla="*/ 10 h 38"/>
                <a:gd name="T68" fmla="*/ 57 w 62"/>
                <a:gd name="T69" fmla="*/ 9 h 38"/>
                <a:gd name="T70" fmla="*/ 48 w 62"/>
                <a:gd name="T71" fmla="*/ 3 h 38"/>
                <a:gd name="T72" fmla="*/ 44 w 62"/>
                <a:gd name="T73" fmla="*/ 2 h 38"/>
                <a:gd name="T74" fmla="*/ 41 w 62"/>
                <a:gd name="T75" fmla="*/ 1 h 38"/>
                <a:gd name="T76" fmla="*/ 36 w 62"/>
                <a:gd name="T77" fmla="*/ 1 h 38"/>
                <a:gd name="T78" fmla="*/ 30 w 62"/>
                <a:gd name="T79" fmla="*/ 1 h 38"/>
                <a:gd name="T80" fmla="*/ 26 w 62"/>
                <a:gd name="T81" fmla="*/ 1 h 38"/>
                <a:gd name="T82" fmla="*/ 23 w 62"/>
                <a:gd name="T83" fmla="*/ 0 h 38"/>
                <a:gd name="T84" fmla="*/ 15 w 62"/>
                <a:gd name="T85" fmla="*/ 0 h 38"/>
                <a:gd name="T86" fmla="*/ 11 w 62"/>
                <a:gd name="T87" fmla="*/ 1 h 38"/>
                <a:gd name="T88" fmla="*/ 9 w 62"/>
                <a:gd name="T89" fmla="*/ 1 h 38"/>
                <a:gd name="T90" fmla="*/ 9 w 62"/>
                <a:gd name="T91" fmla="*/ 2 h 38"/>
                <a:gd name="T92" fmla="*/ 7 w 62"/>
                <a:gd name="T93" fmla="*/ 2 h 38"/>
                <a:gd name="T94" fmla="*/ 6 w 62"/>
                <a:gd name="T95" fmla="*/ 2 h 38"/>
                <a:gd name="T96" fmla="*/ 5 w 62"/>
                <a:gd name="T97" fmla="*/ 3 h 38"/>
                <a:gd name="T98" fmla="*/ 4 w 62"/>
                <a:gd name="T99" fmla="*/ 3 h 38"/>
                <a:gd name="T100" fmla="*/ 3 w 62"/>
                <a:gd name="T101" fmla="*/ 3 h 38"/>
                <a:gd name="T102" fmla="*/ 1 w 62"/>
                <a:gd name="T103" fmla="*/ 15 h 38"/>
                <a:gd name="T104" fmla="*/ 0 w 62"/>
                <a:gd name="T105"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38">
                  <a:moveTo>
                    <a:pt x="0" y="16"/>
                  </a:moveTo>
                  <a:cubicBezTo>
                    <a:pt x="0" y="16"/>
                    <a:pt x="1" y="16"/>
                    <a:pt x="1" y="16"/>
                  </a:cubicBezTo>
                  <a:cubicBezTo>
                    <a:pt x="1" y="16"/>
                    <a:pt x="1" y="16"/>
                    <a:pt x="1" y="16"/>
                  </a:cubicBezTo>
                  <a:cubicBezTo>
                    <a:pt x="1" y="16"/>
                    <a:pt x="1" y="16"/>
                    <a:pt x="1" y="16"/>
                  </a:cubicBezTo>
                  <a:cubicBezTo>
                    <a:pt x="2" y="16"/>
                    <a:pt x="2" y="16"/>
                    <a:pt x="2" y="16"/>
                  </a:cubicBezTo>
                  <a:cubicBezTo>
                    <a:pt x="3" y="16"/>
                    <a:pt x="4" y="16"/>
                    <a:pt x="5" y="16"/>
                  </a:cubicBezTo>
                  <a:cubicBezTo>
                    <a:pt x="6" y="16"/>
                    <a:pt x="7" y="16"/>
                    <a:pt x="8" y="18"/>
                  </a:cubicBezTo>
                  <a:cubicBezTo>
                    <a:pt x="9" y="19"/>
                    <a:pt x="12" y="20"/>
                    <a:pt x="13" y="20"/>
                  </a:cubicBezTo>
                  <a:cubicBezTo>
                    <a:pt x="14" y="20"/>
                    <a:pt x="14" y="20"/>
                    <a:pt x="14" y="20"/>
                  </a:cubicBezTo>
                  <a:cubicBezTo>
                    <a:pt x="14" y="20"/>
                    <a:pt x="15" y="19"/>
                    <a:pt x="15" y="19"/>
                  </a:cubicBezTo>
                  <a:cubicBezTo>
                    <a:pt x="17" y="19"/>
                    <a:pt x="22" y="22"/>
                    <a:pt x="22" y="24"/>
                  </a:cubicBezTo>
                  <a:cubicBezTo>
                    <a:pt x="22" y="25"/>
                    <a:pt x="21" y="26"/>
                    <a:pt x="21" y="27"/>
                  </a:cubicBezTo>
                  <a:cubicBezTo>
                    <a:pt x="21" y="29"/>
                    <a:pt x="21" y="31"/>
                    <a:pt x="21" y="31"/>
                  </a:cubicBezTo>
                  <a:cubicBezTo>
                    <a:pt x="23" y="32"/>
                    <a:pt x="28" y="33"/>
                    <a:pt x="30" y="36"/>
                  </a:cubicBezTo>
                  <a:cubicBezTo>
                    <a:pt x="30" y="36"/>
                    <a:pt x="30" y="36"/>
                    <a:pt x="30" y="37"/>
                  </a:cubicBezTo>
                  <a:cubicBezTo>
                    <a:pt x="30" y="37"/>
                    <a:pt x="31" y="37"/>
                    <a:pt x="31" y="37"/>
                  </a:cubicBezTo>
                  <a:cubicBezTo>
                    <a:pt x="32" y="37"/>
                    <a:pt x="32" y="37"/>
                    <a:pt x="33" y="37"/>
                  </a:cubicBezTo>
                  <a:cubicBezTo>
                    <a:pt x="33" y="37"/>
                    <a:pt x="33" y="37"/>
                    <a:pt x="34" y="37"/>
                  </a:cubicBezTo>
                  <a:cubicBezTo>
                    <a:pt x="34" y="37"/>
                    <a:pt x="35" y="37"/>
                    <a:pt x="35" y="37"/>
                  </a:cubicBezTo>
                  <a:cubicBezTo>
                    <a:pt x="35" y="37"/>
                    <a:pt x="36" y="37"/>
                    <a:pt x="36" y="37"/>
                  </a:cubicBezTo>
                  <a:cubicBezTo>
                    <a:pt x="36" y="37"/>
                    <a:pt x="36" y="37"/>
                    <a:pt x="37" y="37"/>
                  </a:cubicBezTo>
                  <a:cubicBezTo>
                    <a:pt x="37" y="37"/>
                    <a:pt x="38" y="37"/>
                    <a:pt x="38" y="37"/>
                  </a:cubicBezTo>
                  <a:cubicBezTo>
                    <a:pt x="40" y="38"/>
                    <a:pt x="41" y="37"/>
                    <a:pt x="42" y="35"/>
                  </a:cubicBezTo>
                  <a:cubicBezTo>
                    <a:pt x="44" y="33"/>
                    <a:pt x="50" y="32"/>
                    <a:pt x="51" y="32"/>
                  </a:cubicBezTo>
                  <a:cubicBezTo>
                    <a:pt x="51" y="32"/>
                    <a:pt x="51" y="30"/>
                    <a:pt x="51" y="29"/>
                  </a:cubicBezTo>
                  <a:cubicBezTo>
                    <a:pt x="51" y="29"/>
                    <a:pt x="51" y="28"/>
                    <a:pt x="51" y="28"/>
                  </a:cubicBezTo>
                  <a:cubicBezTo>
                    <a:pt x="52" y="26"/>
                    <a:pt x="55" y="22"/>
                    <a:pt x="58" y="22"/>
                  </a:cubicBezTo>
                  <a:cubicBezTo>
                    <a:pt x="58" y="21"/>
                    <a:pt x="58" y="21"/>
                    <a:pt x="59" y="20"/>
                  </a:cubicBezTo>
                  <a:cubicBezTo>
                    <a:pt x="59" y="20"/>
                    <a:pt x="60" y="19"/>
                    <a:pt x="62" y="19"/>
                  </a:cubicBezTo>
                  <a:cubicBezTo>
                    <a:pt x="62" y="19"/>
                    <a:pt x="62" y="18"/>
                    <a:pt x="62" y="18"/>
                  </a:cubicBezTo>
                  <a:cubicBezTo>
                    <a:pt x="62" y="18"/>
                    <a:pt x="62" y="18"/>
                    <a:pt x="62" y="15"/>
                  </a:cubicBezTo>
                  <a:cubicBezTo>
                    <a:pt x="62" y="14"/>
                    <a:pt x="62" y="13"/>
                    <a:pt x="62" y="12"/>
                  </a:cubicBezTo>
                  <a:cubicBezTo>
                    <a:pt x="62" y="12"/>
                    <a:pt x="62" y="11"/>
                    <a:pt x="61" y="11"/>
                  </a:cubicBezTo>
                  <a:cubicBezTo>
                    <a:pt x="61" y="11"/>
                    <a:pt x="60" y="11"/>
                    <a:pt x="60" y="10"/>
                  </a:cubicBezTo>
                  <a:cubicBezTo>
                    <a:pt x="59" y="10"/>
                    <a:pt x="58" y="9"/>
                    <a:pt x="57" y="9"/>
                  </a:cubicBezTo>
                  <a:cubicBezTo>
                    <a:pt x="54" y="6"/>
                    <a:pt x="49" y="3"/>
                    <a:pt x="48" y="3"/>
                  </a:cubicBezTo>
                  <a:cubicBezTo>
                    <a:pt x="46" y="4"/>
                    <a:pt x="45" y="3"/>
                    <a:pt x="44" y="2"/>
                  </a:cubicBezTo>
                  <a:cubicBezTo>
                    <a:pt x="43" y="1"/>
                    <a:pt x="43" y="0"/>
                    <a:pt x="41" y="1"/>
                  </a:cubicBezTo>
                  <a:cubicBezTo>
                    <a:pt x="40" y="1"/>
                    <a:pt x="38" y="1"/>
                    <a:pt x="36" y="1"/>
                  </a:cubicBezTo>
                  <a:cubicBezTo>
                    <a:pt x="34" y="1"/>
                    <a:pt x="32" y="1"/>
                    <a:pt x="30" y="1"/>
                  </a:cubicBezTo>
                  <a:cubicBezTo>
                    <a:pt x="28" y="1"/>
                    <a:pt x="27" y="1"/>
                    <a:pt x="26" y="1"/>
                  </a:cubicBezTo>
                  <a:cubicBezTo>
                    <a:pt x="26" y="1"/>
                    <a:pt x="24" y="1"/>
                    <a:pt x="23" y="0"/>
                  </a:cubicBezTo>
                  <a:cubicBezTo>
                    <a:pt x="20" y="0"/>
                    <a:pt x="18" y="0"/>
                    <a:pt x="15" y="0"/>
                  </a:cubicBezTo>
                  <a:cubicBezTo>
                    <a:pt x="13" y="0"/>
                    <a:pt x="12" y="0"/>
                    <a:pt x="11" y="1"/>
                  </a:cubicBezTo>
                  <a:cubicBezTo>
                    <a:pt x="10" y="1"/>
                    <a:pt x="10" y="1"/>
                    <a:pt x="9" y="1"/>
                  </a:cubicBezTo>
                  <a:cubicBezTo>
                    <a:pt x="9" y="2"/>
                    <a:pt x="9" y="2"/>
                    <a:pt x="9" y="2"/>
                  </a:cubicBezTo>
                  <a:cubicBezTo>
                    <a:pt x="8" y="2"/>
                    <a:pt x="8" y="2"/>
                    <a:pt x="7" y="2"/>
                  </a:cubicBezTo>
                  <a:cubicBezTo>
                    <a:pt x="7" y="2"/>
                    <a:pt x="7" y="2"/>
                    <a:pt x="6" y="2"/>
                  </a:cubicBezTo>
                  <a:cubicBezTo>
                    <a:pt x="6" y="2"/>
                    <a:pt x="5" y="3"/>
                    <a:pt x="5" y="3"/>
                  </a:cubicBezTo>
                  <a:cubicBezTo>
                    <a:pt x="4" y="3"/>
                    <a:pt x="4" y="3"/>
                    <a:pt x="4" y="3"/>
                  </a:cubicBezTo>
                  <a:cubicBezTo>
                    <a:pt x="3" y="3"/>
                    <a:pt x="3" y="3"/>
                    <a:pt x="3" y="3"/>
                  </a:cubicBezTo>
                  <a:cubicBezTo>
                    <a:pt x="4" y="7"/>
                    <a:pt x="4" y="12"/>
                    <a:pt x="1" y="15"/>
                  </a:cubicBezTo>
                  <a:cubicBezTo>
                    <a:pt x="0" y="16"/>
                    <a:pt x="0" y="16"/>
                    <a:pt x="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8" name="Freeform 279">
              <a:extLst>
                <a:ext uri="{FF2B5EF4-FFF2-40B4-BE49-F238E27FC236}">
                  <a16:creationId xmlns:a16="http://schemas.microsoft.com/office/drawing/2014/main" id="{2DBCF6DA-32D5-42B5-8BB6-3F308821A725}"/>
                </a:ext>
              </a:extLst>
            </p:cNvPr>
            <p:cNvSpPr>
              <a:spLocks/>
            </p:cNvSpPr>
            <p:nvPr/>
          </p:nvSpPr>
          <p:spPr bwMode="auto">
            <a:xfrm>
              <a:off x="4605387" y="5947030"/>
              <a:ext cx="16555" cy="23087"/>
            </a:xfrm>
            <a:custGeom>
              <a:avLst/>
              <a:gdLst>
                <a:gd name="T0" fmla="*/ 2 w 32"/>
                <a:gd name="T1" fmla="*/ 1 h 40"/>
                <a:gd name="T2" fmla="*/ 0 w 32"/>
                <a:gd name="T3" fmla="*/ 1 h 40"/>
                <a:gd name="T4" fmla="*/ 0 w 32"/>
                <a:gd name="T5" fmla="*/ 1 h 40"/>
                <a:gd name="T6" fmla="*/ 0 w 32"/>
                <a:gd name="T7" fmla="*/ 2 h 40"/>
                <a:gd name="T8" fmla="*/ 1 w 32"/>
                <a:gd name="T9" fmla="*/ 4 h 40"/>
                <a:gd name="T10" fmla="*/ 2 w 32"/>
                <a:gd name="T11" fmla="*/ 5 h 40"/>
                <a:gd name="T12" fmla="*/ 2 w 32"/>
                <a:gd name="T13" fmla="*/ 6 h 40"/>
                <a:gd name="T14" fmla="*/ 3 w 32"/>
                <a:gd name="T15" fmla="*/ 7 h 40"/>
                <a:gd name="T16" fmla="*/ 3 w 32"/>
                <a:gd name="T17" fmla="*/ 8 h 40"/>
                <a:gd name="T18" fmla="*/ 4 w 32"/>
                <a:gd name="T19" fmla="*/ 9 h 40"/>
                <a:gd name="T20" fmla="*/ 4 w 32"/>
                <a:gd name="T21" fmla="*/ 9 h 40"/>
                <a:gd name="T22" fmla="*/ 5 w 32"/>
                <a:gd name="T23" fmla="*/ 10 h 40"/>
                <a:gd name="T24" fmla="*/ 5 w 32"/>
                <a:gd name="T25" fmla="*/ 11 h 40"/>
                <a:gd name="T26" fmla="*/ 5 w 32"/>
                <a:gd name="T27" fmla="*/ 11 h 40"/>
                <a:gd name="T28" fmla="*/ 6 w 32"/>
                <a:gd name="T29" fmla="*/ 12 h 40"/>
                <a:gd name="T30" fmla="*/ 6 w 32"/>
                <a:gd name="T31" fmla="*/ 12 h 40"/>
                <a:gd name="T32" fmla="*/ 6 w 32"/>
                <a:gd name="T33" fmla="*/ 12 h 40"/>
                <a:gd name="T34" fmla="*/ 7 w 32"/>
                <a:gd name="T35" fmla="*/ 13 h 40"/>
                <a:gd name="T36" fmla="*/ 14 w 32"/>
                <a:gd name="T37" fmla="*/ 30 h 40"/>
                <a:gd name="T38" fmla="*/ 13 w 32"/>
                <a:gd name="T39" fmla="*/ 34 h 40"/>
                <a:gd name="T40" fmla="*/ 13 w 32"/>
                <a:gd name="T41" fmla="*/ 36 h 40"/>
                <a:gd name="T42" fmla="*/ 13 w 32"/>
                <a:gd name="T43" fmla="*/ 37 h 40"/>
                <a:gd name="T44" fmla="*/ 14 w 32"/>
                <a:gd name="T45" fmla="*/ 38 h 40"/>
                <a:gd name="T46" fmla="*/ 14 w 32"/>
                <a:gd name="T47" fmla="*/ 39 h 40"/>
                <a:gd name="T48" fmla="*/ 14 w 32"/>
                <a:gd name="T49" fmla="*/ 40 h 40"/>
                <a:gd name="T50" fmla="*/ 15 w 32"/>
                <a:gd name="T51" fmla="*/ 40 h 40"/>
                <a:gd name="T52" fmla="*/ 15 w 32"/>
                <a:gd name="T53" fmla="*/ 40 h 40"/>
                <a:gd name="T54" fmla="*/ 16 w 32"/>
                <a:gd name="T55" fmla="*/ 38 h 40"/>
                <a:gd name="T56" fmla="*/ 17 w 32"/>
                <a:gd name="T57" fmla="*/ 37 h 40"/>
                <a:gd name="T58" fmla="*/ 17 w 32"/>
                <a:gd name="T59" fmla="*/ 37 h 40"/>
                <a:gd name="T60" fmla="*/ 18 w 32"/>
                <a:gd name="T61" fmla="*/ 35 h 40"/>
                <a:gd name="T62" fmla="*/ 18 w 32"/>
                <a:gd name="T63" fmla="*/ 35 h 40"/>
                <a:gd name="T64" fmla="*/ 20 w 32"/>
                <a:gd name="T65" fmla="*/ 32 h 40"/>
                <a:gd name="T66" fmla="*/ 24 w 32"/>
                <a:gd name="T67" fmla="*/ 26 h 40"/>
                <a:gd name="T68" fmla="*/ 26 w 32"/>
                <a:gd name="T69" fmla="*/ 26 h 40"/>
                <a:gd name="T70" fmla="*/ 29 w 32"/>
                <a:gd name="T71" fmla="*/ 27 h 40"/>
                <a:gd name="T72" fmla="*/ 32 w 32"/>
                <a:gd name="T73" fmla="*/ 28 h 40"/>
                <a:gd name="T74" fmla="*/ 31 w 32"/>
                <a:gd name="T75" fmla="*/ 23 h 40"/>
                <a:gd name="T76" fmla="*/ 30 w 32"/>
                <a:gd name="T77" fmla="*/ 22 h 40"/>
                <a:gd name="T78" fmla="*/ 23 w 32"/>
                <a:gd name="T79" fmla="*/ 10 h 40"/>
                <a:gd name="T80" fmla="*/ 16 w 32"/>
                <a:gd name="T81" fmla="*/ 5 h 40"/>
                <a:gd name="T82" fmla="*/ 14 w 32"/>
                <a:gd name="T83" fmla="*/ 4 h 40"/>
                <a:gd name="T84" fmla="*/ 11 w 32"/>
                <a:gd name="T85" fmla="*/ 2 h 40"/>
                <a:gd name="T86" fmla="*/ 8 w 32"/>
                <a:gd name="T87" fmla="*/ 0 h 40"/>
                <a:gd name="T88" fmla="*/ 7 w 32"/>
                <a:gd name="T89" fmla="*/ 0 h 40"/>
                <a:gd name="T90" fmla="*/ 6 w 32"/>
                <a:gd name="T91" fmla="*/ 0 h 40"/>
                <a:gd name="T92" fmla="*/ 2 w 32"/>
                <a:gd name="T93" fmla="*/ 1 h 40"/>
                <a:gd name="T94" fmla="*/ 2 w 32"/>
                <a:gd name="T95"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40">
                  <a:moveTo>
                    <a:pt x="2" y="1"/>
                  </a:moveTo>
                  <a:cubicBezTo>
                    <a:pt x="1" y="1"/>
                    <a:pt x="1" y="1"/>
                    <a:pt x="0" y="1"/>
                  </a:cubicBezTo>
                  <a:cubicBezTo>
                    <a:pt x="0" y="1"/>
                    <a:pt x="0" y="1"/>
                    <a:pt x="0" y="1"/>
                  </a:cubicBezTo>
                  <a:cubicBezTo>
                    <a:pt x="0" y="1"/>
                    <a:pt x="0" y="2"/>
                    <a:pt x="0" y="2"/>
                  </a:cubicBezTo>
                  <a:cubicBezTo>
                    <a:pt x="0" y="2"/>
                    <a:pt x="1" y="3"/>
                    <a:pt x="1" y="4"/>
                  </a:cubicBezTo>
                  <a:cubicBezTo>
                    <a:pt x="1" y="4"/>
                    <a:pt x="2" y="4"/>
                    <a:pt x="2" y="5"/>
                  </a:cubicBezTo>
                  <a:cubicBezTo>
                    <a:pt x="2" y="5"/>
                    <a:pt x="2" y="6"/>
                    <a:pt x="2" y="6"/>
                  </a:cubicBezTo>
                  <a:cubicBezTo>
                    <a:pt x="3" y="6"/>
                    <a:pt x="3" y="7"/>
                    <a:pt x="3" y="7"/>
                  </a:cubicBezTo>
                  <a:cubicBezTo>
                    <a:pt x="3" y="7"/>
                    <a:pt x="3" y="8"/>
                    <a:pt x="3" y="8"/>
                  </a:cubicBezTo>
                  <a:cubicBezTo>
                    <a:pt x="4" y="8"/>
                    <a:pt x="4" y="8"/>
                    <a:pt x="4" y="9"/>
                  </a:cubicBezTo>
                  <a:cubicBezTo>
                    <a:pt x="4" y="9"/>
                    <a:pt x="4" y="9"/>
                    <a:pt x="4" y="9"/>
                  </a:cubicBezTo>
                  <a:cubicBezTo>
                    <a:pt x="5" y="10"/>
                    <a:pt x="5" y="10"/>
                    <a:pt x="5" y="10"/>
                  </a:cubicBezTo>
                  <a:cubicBezTo>
                    <a:pt x="5" y="10"/>
                    <a:pt x="5" y="10"/>
                    <a:pt x="5" y="11"/>
                  </a:cubicBezTo>
                  <a:cubicBezTo>
                    <a:pt x="5" y="11"/>
                    <a:pt x="5" y="11"/>
                    <a:pt x="5" y="11"/>
                  </a:cubicBezTo>
                  <a:cubicBezTo>
                    <a:pt x="6" y="11"/>
                    <a:pt x="6" y="11"/>
                    <a:pt x="6" y="12"/>
                  </a:cubicBezTo>
                  <a:cubicBezTo>
                    <a:pt x="6" y="12"/>
                    <a:pt x="6" y="12"/>
                    <a:pt x="6" y="12"/>
                  </a:cubicBezTo>
                  <a:cubicBezTo>
                    <a:pt x="6" y="12"/>
                    <a:pt x="6" y="12"/>
                    <a:pt x="6" y="12"/>
                  </a:cubicBezTo>
                  <a:cubicBezTo>
                    <a:pt x="6" y="12"/>
                    <a:pt x="6" y="13"/>
                    <a:pt x="7" y="13"/>
                  </a:cubicBezTo>
                  <a:cubicBezTo>
                    <a:pt x="7" y="13"/>
                    <a:pt x="18" y="26"/>
                    <a:pt x="14" y="30"/>
                  </a:cubicBezTo>
                  <a:cubicBezTo>
                    <a:pt x="13" y="30"/>
                    <a:pt x="13" y="32"/>
                    <a:pt x="13" y="34"/>
                  </a:cubicBezTo>
                  <a:cubicBezTo>
                    <a:pt x="13" y="35"/>
                    <a:pt x="13" y="35"/>
                    <a:pt x="13" y="36"/>
                  </a:cubicBezTo>
                  <a:cubicBezTo>
                    <a:pt x="13" y="36"/>
                    <a:pt x="13" y="36"/>
                    <a:pt x="13" y="37"/>
                  </a:cubicBezTo>
                  <a:cubicBezTo>
                    <a:pt x="13" y="37"/>
                    <a:pt x="13" y="37"/>
                    <a:pt x="14" y="38"/>
                  </a:cubicBezTo>
                  <a:cubicBezTo>
                    <a:pt x="14" y="38"/>
                    <a:pt x="14" y="38"/>
                    <a:pt x="14" y="39"/>
                  </a:cubicBezTo>
                  <a:cubicBezTo>
                    <a:pt x="14" y="39"/>
                    <a:pt x="14" y="39"/>
                    <a:pt x="14" y="40"/>
                  </a:cubicBezTo>
                  <a:cubicBezTo>
                    <a:pt x="14" y="40"/>
                    <a:pt x="15" y="40"/>
                    <a:pt x="15" y="40"/>
                  </a:cubicBezTo>
                  <a:cubicBezTo>
                    <a:pt x="15" y="40"/>
                    <a:pt x="15" y="40"/>
                    <a:pt x="15" y="40"/>
                  </a:cubicBezTo>
                  <a:cubicBezTo>
                    <a:pt x="15" y="40"/>
                    <a:pt x="16" y="39"/>
                    <a:pt x="16" y="38"/>
                  </a:cubicBezTo>
                  <a:cubicBezTo>
                    <a:pt x="16" y="38"/>
                    <a:pt x="17" y="38"/>
                    <a:pt x="17" y="37"/>
                  </a:cubicBezTo>
                  <a:cubicBezTo>
                    <a:pt x="17" y="37"/>
                    <a:pt x="17" y="37"/>
                    <a:pt x="17" y="37"/>
                  </a:cubicBezTo>
                  <a:cubicBezTo>
                    <a:pt x="18" y="36"/>
                    <a:pt x="18" y="36"/>
                    <a:pt x="18" y="35"/>
                  </a:cubicBezTo>
                  <a:cubicBezTo>
                    <a:pt x="18" y="35"/>
                    <a:pt x="18" y="35"/>
                    <a:pt x="18" y="35"/>
                  </a:cubicBezTo>
                  <a:cubicBezTo>
                    <a:pt x="20" y="33"/>
                    <a:pt x="20" y="32"/>
                    <a:pt x="20" y="32"/>
                  </a:cubicBezTo>
                  <a:cubicBezTo>
                    <a:pt x="20" y="26"/>
                    <a:pt x="23" y="26"/>
                    <a:pt x="24" y="26"/>
                  </a:cubicBezTo>
                  <a:cubicBezTo>
                    <a:pt x="25" y="26"/>
                    <a:pt x="25" y="26"/>
                    <a:pt x="26" y="26"/>
                  </a:cubicBezTo>
                  <a:cubicBezTo>
                    <a:pt x="27" y="26"/>
                    <a:pt x="28" y="27"/>
                    <a:pt x="29" y="27"/>
                  </a:cubicBezTo>
                  <a:cubicBezTo>
                    <a:pt x="30" y="27"/>
                    <a:pt x="32" y="28"/>
                    <a:pt x="32" y="28"/>
                  </a:cubicBezTo>
                  <a:cubicBezTo>
                    <a:pt x="32" y="26"/>
                    <a:pt x="32" y="24"/>
                    <a:pt x="31" y="23"/>
                  </a:cubicBezTo>
                  <a:cubicBezTo>
                    <a:pt x="30" y="22"/>
                    <a:pt x="30" y="22"/>
                    <a:pt x="30" y="22"/>
                  </a:cubicBezTo>
                  <a:cubicBezTo>
                    <a:pt x="28" y="20"/>
                    <a:pt x="24" y="14"/>
                    <a:pt x="23" y="10"/>
                  </a:cubicBezTo>
                  <a:cubicBezTo>
                    <a:pt x="21" y="6"/>
                    <a:pt x="17" y="5"/>
                    <a:pt x="16" y="5"/>
                  </a:cubicBezTo>
                  <a:cubicBezTo>
                    <a:pt x="15" y="5"/>
                    <a:pt x="15" y="4"/>
                    <a:pt x="14" y="4"/>
                  </a:cubicBezTo>
                  <a:cubicBezTo>
                    <a:pt x="13" y="4"/>
                    <a:pt x="12" y="3"/>
                    <a:pt x="11" y="2"/>
                  </a:cubicBezTo>
                  <a:cubicBezTo>
                    <a:pt x="10" y="1"/>
                    <a:pt x="9" y="0"/>
                    <a:pt x="8" y="0"/>
                  </a:cubicBezTo>
                  <a:cubicBezTo>
                    <a:pt x="7" y="0"/>
                    <a:pt x="7" y="0"/>
                    <a:pt x="7" y="0"/>
                  </a:cubicBezTo>
                  <a:cubicBezTo>
                    <a:pt x="6" y="0"/>
                    <a:pt x="6" y="0"/>
                    <a:pt x="6" y="0"/>
                  </a:cubicBezTo>
                  <a:cubicBezTo>
                    <a:pt x="5" y="0"/>
                    <a:pt x="3" y="0"/>
                    <a:pt x="2" y="1"/>
                  </a:cubicBezTo>
                  <a:cubicBezTo>
                    <a:pt x="2" y="1"/>
                    <a:pt x="2" y="1"/>
                    <a:pt x="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79" name="Freeform 283">
              <a:extLst>
                <a:ext uri="{FF2B5EF4-FFF2-40B4-BE49-F238E27FC236}">
                  <a16:creationId xmlns:a16="http://schemas.microsoft.com/office/drawing/2014/main" id="{653225F9-DEC6-463B-8399-E483BCD0EA7B}"/>
                </a:ext>
              </a:extLst>
            </p:cNvPr>
            <p:cNvSpPr>
              <a:spLocks/>
            </p:cNvSpPr>
            <p:nvPr/>
          </p:nvSpPr>
          <p:spPr bwMode="auto">
            <a:xfrm>
              <a:off x="4487180" y="5953327"/>
              <a:ext cx="24446" cy="14517"/>
            </a:xfrm>
            <a:custGeom>
              <a:avLst/>
              <a:gdLst>
                <a:gd name="T0" fmla="*/ 5 w 47"/>
                <a:gd name="T1" fmla="*/ 12 h 25"/>
                <a:gd name="T2" fmla="*/ 0 w 47"/>
                <a:gd name="T3" fmla="*/ 20 h 25"/>
                <a:gd name="T4" fmla="*/ 4 w 47"/>
                <a:gd name="T5" fmla="*/ 18 h 25"/>
                <a:gd name="T6" fmla="*/ 8 w 47"/>
                <a:gd name="T7" fmla="*/ 22 h 25"/>
                <a:gd name="T8" fmla="*/ 9 w 47"/>
                <a:gd name="T9" fmla="*/ 23 h 25"/>
                <a:gd name="T10" fmla="*/ 9 w 47"/>
                <a:gd name="T11" fmla="*/ 24 h 25"/>
                <a:gd name="T12" fmla="*/ 9 w 47"/>
                <a:gd name="T13" fmla="*/ 25 h 25"/>
                <a:gd name="T14" fmla="*/ 18 w 47"/>
                <a:gd name="T15" fmla="*/ 25 h 25"/>
                <a:gd name="T16" fmla="*/ 23 w 47"/>
                <a:gd name="T17" fmla="*/ 17 h 25"/>
                <a:gd name="T18" fmla="*/ 23 w 47"/>
                <a:gd name="T19" fmla="*/ 17 h 25"/>
                <a:gd name="T20" fmla="*/ 24 w 47"/>
                <a:gd name="T21" fmla="*/ 17 h 25"/>
                <a:gd name="T22" fmla="*/ 30 w 47"/>
                <a:gd name="T23" fmla="*/ 25 h 25"/>
                <a:gd name="T24" fmla="*/ 32 w 47"/>
                <a:gd name="T25" fmla="*/ 22 h 25"/>
                <a:gd name="T26" fmla="*/ 37 w 47"/>
                <a:gd name="T27" fmla="*/ 18 h 25"/>
                <a:gd name="T28" fmla="*/ 41 w 47"/>
                <a:gd name="T29" fmla="*/ 18 h 25"/>
                <a:gd name="T30" fmla="*/ 43 w 47"/>
                <a:gd name="T31" fmla="*/ 15 h 25"/>
                <a:gd name="T32" fmla="*/ 45 w 47"/>
                <a:gd name="T33" fmla="*/ 15 h 25"/>
                <a:gd name="T34" fmla="*/ 46 w 47"/>
                <a:gd name="T35" fmla="*/ 14 h 25"/>
                <a:gd name="T36" fmla="*/ 47 w 47"/>
                <a:gd name="T37" fmla="*/ 12 h 25"/>
                <a:gd name="T38" fmla="*/ 46 w 47"/>
                <a:gd name="T39" fmla="*/ 12 h 25"/>
                <a:gd name="T40" fmla="*/ 44 w 47"/>
                <a:gd name="T41" fmla="*/ 12 h 25"/>
                <a:gd name="T42" fmla="*/ 42 w 47"/>
                <a:gd name="T43" fmla="*/ 12 h 25"/>
                <a:gd name="T44" fmla="*/ 41 w 47"/>
                <a:gd name="T45" fmla="*/ 12 h 25"/>
                <a:gd name="T46" fmla="*/ 40 w 47"/>
                <a:gd name="T47" fmla="*/ 12 h 25"/>
                <a:gd name="T48" fmla="*/ 39 w 47"/>
                <a:gd name="T49" fmla="*/ 11 h 25"/>
                <a:gd name="T50" fmla="*/ 38 w 47"/>
                <a:gd name="T51" fmla="*/ 10 h 25"/>
                <a:gd name="T52" fmla="*/ 37 w 47"/>
                <a:gd name="T53" fmla="*/ 10 h 25"/>
                <a:gd name="T54" fmla="*/ 37 w 47"/>
                <a:gd name="T55" fmla="*/ 9 h 25"/>
                <a:gd name="T56" fmla="*/ 37 w 47"/>
                <a:gd name="T57" fmla="*/ 7 h 25"/>
                <a:gd name="T58" fmla="*/ 36 w 47"/>
                <a:gd name="T59" fmla="*/ 4 h 25"/>
                <a:gd name="T60" fmla="*/ 35 w 47"/>
                <a:gd name="T61" fmla="*/ 3 h 25"/>
                <a:gd name="T62" fmla="*/ 33 w 47"/>
                <a:gd name="T63" fmla="*/ 2 h 25"/>
                <a:gd name="T64" fmla="*/ 31 w 47"/>
                <a:gd name="T65" fmla="*/ 1 h 25"/>
                <a:gd name="T66" fmla="*/ 23 w 47"/>
                <a:gd name="T67" fmla="*/ 2 h 25"/>
                <a:gd name="T68" fmla="*/ 20 w 47"/>
                <a:gd name="T69" fmla="*/ 2 h 25"/>
                <a:gd name="T70" fmla="*/ 18 w 47"/>
                <a:gd name="T71" fmla="*/ 2 h 25"/>
                <a:gd name="T72" fmla="*/ 15 w 47"/>
                <a:gd name="T73" fmla="*/ 2 h 25"/>
                <a:gd name="T74" fmla="*/ 14 w 47"/>
                <a:gd name="T75" fmla="*/ 3 h 25"/>
                <a:gd name="T76" fmla="*/ 8 w 47"/>
                <a:gd name="T7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25">
                  <a:moveTo>
                    <a:pt x="8" y="8"/>
                  </a:moveTo>
                  <a:cubicBezTo>
                    <a:pt x="7" y="9"/>
                    <a:pt x="6" y="10"/>
                    <a:pt x="5" y="12"/>
                  </a:cubicBezTo>
                  <a:cubicBezTo>
                    <a:pt x="3" y="13"/>
                    <a:pt x="1" y="15"/>
                    <a:pt x="0" y="17"/>
                  </a:cubicBezTo>
                  <a:cubicBezTo>
                    <a:pt x="0" y="19"/>
                    <a:pt x="0" y="20"/>
                    <a:pt x="0" y="20"/>
                  </a:cubicBezTo>
                  <a:cubicBezTo>
                    <a:pt x="0" y="20"/>
                    <a:pt x="0" y="20"/>
                    <a:pt x="0" y="20"/>
                  </a:cubicBezTo>
                  <a:cubicBezTo>
                    <a:pt x="1" y="18"/>
                    <a:pt x="3" y="18"/>
                    <a:pt x="4" y="18"/>
                  </a:cubicBezTo>
                  <a:cubicBezTo>
                    <a:pt x="6" y="18"/>
                    <a:pt x="7" y="19"/>
                    <a:pt x="7" y="21"/>
                  </a:cubicBezTo>
                  <a:cubicBezTo>
                    <a:pt x="7" y="21"/>
                    <a:pt x="7" y="22"/>
                    <a:pt x="8" y="22"/>
                  </a:cubicBezTo>
                  <a:cubicBezTo>
                    <a:pt x="8" y="23"/>
                    <a:pt x="8" y="23"/>
                    <a:pt x="8" y="23"/>
                  </a:cubicBezTo>
                  <a:cubicBezTo>
                    <a:pt x="8" y="23"/>
                    <a:pt x="8" y="23"/>
                    <a:pt x="9" y="23"/>
                  </a:cubicBezTo>
                  <a:cubicBezTo>
                    <a:pt x="9" y="23"/>
                    <a:pt x="9" y="24"/>
                    <a:pt x="9" y="24"/>
                  </a:cubicBezTo>
                  <a:cubicBezTo>
                    <a:pt x="9" y="24"/>
                    <a:pt x="9" y="24"/>
                    <a:pt x="9" y="24"/>
                  </a:cubicBezTo>
                  <a:cubicBezTo>
                    <a:pt x="9" y="24"/>
                    <a:pt x="9" y="25"/>
                    <a:pt x="9" y="25"/>
                  </a:cubicBezTo>
                  <a:cubicBezTo>
                    <a:pt x="9" y="25"/>
                    <a:pt x="9" y="25"/>
                    <a:pt x="9" y="25"/>
                  </a:cubicBezTo>
                  <a:cubicBezTo>
                    <a:pt x="9" y="25"/>
                    <a:pt x="9" y="25"/>
                    <a:pt x="9" y="25"/>
                  </a:cubicBezTo>
                  <a:cubicBezTo>
                    <a:pt x="14" y="25"/>
                    <a:pt x="17" y="25"/>
                    <a:pt x="18" y="25"/>
                  </a:cubicBezTo>
                  <a:cubicBezTo>
                    <a:pt x="18" y="25"/>
                    <a:pt x="20" y="21"/>
                    <a:pt x="21" y="20"/>
                  </a:cubicBezTo>
                  <a:cubicBezTo>
                    <a:pt x="22" y="18"/>
                    <a:pt x="22" y="17"/>
                    <a:pt x="23" y="17"/>
                  </a:cubicBezTo>
                  <a:cubicBezTo>
                    <a:pt x="23" y="17"/>
                    <a:pt x="23" y="17"/>
                    <a:pt x="23" y="17"/>
                  </a:cubicBezTo>
                  <a:cubicBezTo>
                    <a:pt x="23" y="17"/>
                    <a:pt x="23" y="17"/>
                    <a:pt x="23" y="17"/>
                  </a:cubicBezTo>
                  <a:cubicBezTo>
                    <a:pt x="23" y="17"/>
                    <a:pt x="23" y="17"/>
                    <a:pt x="23" y="17"/>
                  </a:cubicBezTo>
                  <a:cubicBezTo>
                    <a:pt x="24" y="17"/>
                    <a:pt x="24" y="17"/>
                    <a:pt x="24" y="17"/>
                  </a:cubicBezTo>
                  <a:cubicBezTo>
                    <a:pt x="25" y="17"/>
                    <a:pt x="25" y="18"/>
                    <a:pt x="27" y="20"/>
                  </a:cubicBezTo>
                  <a:cubicBezTo>
                    <a:pt x="28" y="22"/>
                    <a:pt x="29" y="24"/>
                    <a:pt x="30" y="25"/>
                  </a:cubicBezTo>
                  <a:cubicBezTo>
                    <a:pt x="31" y="25"/>
                    <a:pt x="31" y="25"/>
                    <a:pt x="31" y="25"/>
                  </a:cubicBezTo>
                  <a:cubicBezTo>
                    <a:pt x="31" y="25"/>
                    <a:pt x="32" y="24"/>
                    <a:pt x="32" y="22"/>
                  </a:cubicBezTo>
                  <a:cubicBezTo>
                    <a:pt x="32" y="19"/>
                    <a:pt x="34" y="18"/>
                    <a:pt x="36" y="18"/>
                  </a:cubicBezTo>
                  <a:cubicBezTo>
                    <a:pt x="36" y="18"/>
                    <a:pt x="37" y="18"/>
                    <a:pt x="37" y="18"/>
                  </a:cubicBezTo>
                  <a:cubicBezTo>
                    <a:pt x="38" y="18"/>
                    <a:pt x="39" y="19"/>
                    <a:pt x="39" y="19"/>
                  </a:cubicBezTo>
                  <a:cubicBezTo>
                    <a:pt x="41" y="19"/>
                    <a:pt x="41" y="18"/>
                    <a:pt x="41" y="18"/>
                  </a:cubicBezTo>
                  <a:cubicBezTo>
                    <a:pt x="41" y="16"/>
                    <a:pt x="42" y="15"/>
                    <a:pt x="43" y="15"/>
                  </a:cubicBezTo>
                  <a:cubicBezTo>
                    <a:pt x="43" y="15"/>
                    <a:pt x="43" y="15"/>
                    <a:pt x="43" y="15"/>
                  </a:cubicBezTo>
                  <a:cubicBezTo>
                    <a:pt x="43" y="15"/>
                    <a:pt x="43" y="15"/>
                    <a:pt x="43" y="15"/>
                  </a:cubicBezTo>
                  <a:cubicBezTo>
                    <a:pt x="44" y="15"/>
                    <a:pt x="44" y="15"/>
                    <a:pt x="45" y="15"/>
                  </a:cubicBezTo>
                  <a:cubicBezTo>
                    <a:pt x="45" y="15"/>
                    <a:pt x="45" y="15"/>
                    <a:pt x="45" y="16"/>
                  </a:cubicBezTo>
                  <a:cubicBezTo>
                    <a:pt x="45" y="15"/>
                    <a:pt x="46" y="14"/>
                    <a:pt x="46" y="14"/>
                  </a:cubicBezTo>
                  <a:cubicBezTo>
                    <a:pt x="46" y="13"/>
                    <a:pt x="46" y="13"/>
                    <a:pt x="46" y="13"/>
                  </a:cubicBezTo>
                  <a:cubicBezTo>
                    <a:pt x="47" y="12"/>
                    <a:pt x="47" y="12"/>
                    <a:pt x="47" y="12"/>
                  </a:cubicBezTo>
                  <a:cubicBezTo>
                    <a:pt x="47" y="12"/>
                    <a:pt x="47" y="12"/>
                    <a:pt x="47" y="12"/>
                  </a:cubicBezTo>
                  <a:cubicBezTo>
                    <a:pt x="47" y="12"/>
                    <a:pt x="46" y="12"/>
                    <a:pt x="46" y="12"/>
                  </a:cubicBezTo>
                  <a:cubicBezTo>
                    <a:pt x="46" y="12"/>
                    <a:pt x="45" y="12"/>
                    <a:pt x="45" y="12"/>
                  </a:cubicBezTo>
                  <a:cubicBezTo>
                    <a:pt x="45" y="12"/>
                    <a:pt x="44" y="12"/>
                    <a:pt x="44" y="12"/>
                  </a:cubicBezTo>
                  <a:cubicBezTo>
                    <a:pt x="44" y="12"/>
                    <a:pt x="44" y="12"/>
                    <a:pt x="44" y="12"/>
                  </a:cubicBezTo>
                  <a:cubicBezTo>
                    <a:pt x="43" y="12"/>
                    <a:pt x="43" y="12"/>
                    <a:pt x="42" y="12"/>
                  </a:cubicBezTo>
                  <a:cubicBezTo>
                    <a:pt x="42" y="12"/>
                    <a:pt x="42" y="12"/>
                    <a:pt x="41" y="12"/>
                  </a:cubicBezTo>
                  <a:cubicBezTo>
                    <a:pt x="41" y="12"/>
                    <a:pt x="41" y="12"/>
                    <a:pt x="41" y="12"/>
                  </a:cubicBezTo>
                  <a:cubicBezTo>
                    <a:pt x="41" y="12"/>
                    <a:pt x="41" y="12"/>
                    <a:pt x="40" y="12"/>
                  </a:cubicBezTo>
                  <a:cubicBezTo>
                    <a:pt x="40" y="12"/>
                    <a:pt x="40" y="12"/>
                    <a:pt x="40" y="12"/>
                  </a:cubicBezTo>
                  <a:cubicBezTo>
                    <a:pt x="40" y="11"/>
                    <a:pt x="40" y="11"/>
                    <a:pt x="39" y="11"/>
                  </a:cubicBezTo>
                  <a:cubicBezTo>
                    <a:pt x="39" y="11"/>
                    <a:pt x="39" y="11"/>
                    <a:pt x="39" y="11"/>
                  </a:cubicBezTo>
                  <a:cubicBezTo>
                    <a:pt x="39" y="11"/>
                    <a:pt x="39" y="11"/>
                    <a:pt x="38" y="11"/>
                  </a:cubicBezTo>
                  <a:cubicBezTo>
                    <a:pt x="38" y="10"/>
                    <a:pt x="38" y="10"/>
                    <a:pt x="38" y="10"/>
                  </a:cubicBezTo>
                  <a:cubicBezTo>
                    <a:pt x="38" y="10"/>
                    <a:pt x="38" y="10"/>
                    <a:pt x="38" y="10"/>
                  </a:cubicBezTo>
                  <a:cubicBezTo>
                    <a:pt x="38" y="10"/>
                    <a:pt x="38" y="10"/>
                    <a:pt x="37" y="10"/>
                  </a:cubicBezTo>
                  <a:cubicBezTo>
                    <a:pt x="37" y="9"/>
                    <a:pt x="37" y="9"/>
                    <a:pt x="37" y="9"/>
                  </a:cubicBezTo>
                  <a:cubicBezTo>
                    <a:pt x="37" y="9"/>
                    <a:pt x="37" y="9"/>
                    <a:pt x="37" y="9"/>
                  </a:cubicBezTo>
                  <a:cubicBezTo>
                    <a:pt x="37" y="9"/>
                    <a:pt x="37" y="8"/>
                    <a:pt x="37" y="8"/>
                  </a:cubicBezTo>
                  <a:cubicBezTo>
                    <a:pt x="37" y="8"/>
                    <a:pt x="37" y="8"/>
                    <a:pt x="37" y="7"/>
                  </a:cubicBezTo>
                  <a:cubicBezTo>
                    <a:pt x="37" y="6"/>
                    <a:pt x="36" y="5"/>
                    <a:pt x="37" y="4"/>
                  </a:cubicBezTo>
                  <a:cubicBezTo>
                    <a:pt x="37" y="4"/>
                    <a:pt x="36" y="4"/>
                    <a:pt x="36" y="4"/>
                  </a:cubicBezTo>
                  <a:cubicBezTo>
                    <a:pt x="36" y="4"/>
                    <a:pt x="36" y="4"/>
                    <a:pt x="36" y="3"/>
                  </a:cubicBezTo>
                  <a:cubicBezTo>
                    <a:pt x="35" y="3"/>
                    <a:pt x="35" y="3"/>
                    <a:pt x="35" y="3"/>
                  </a:cubicBezTo>
                  <a:cubicBezTo>
                    <a:pt x="35" y="3"/>
                    <a:pt x="34" y="3"/>
                    <a:pt x="34" y="3"/>
                  </a:cubicBezTo>
                  <a:cubicBezTo>
                    <a:pt x="34" y="3"/>
                    <a:pt x="33" y="2"/>
                    <a:pt x="33" y="2"/>
                  </a:cubicBezTo>
                  <a:cubicBezTo>
                    <a:pt x="33" y="2"/>
                    <a:pt x="33" y="2"/>
                    <a:pt x="33" y="2"/>
                  </a:cubicBezTo>
                  <a:cubicBezTo>
                    <a:pt x="32" y="2"/>
                    <a:pt x="31" y="2"/>
                    <a:pt x="31" y="1"/>
                  </a:cubicBezTo>
                  <a:cubicBezTo>
                    <a:pt x="28" y="0"/>
                    <a:pt x="27" y="1"/>
                    <a:pt x="24" y="2"/>
                  </a:cubicBezTo>
                  <a:cubicBezTo>
                    <a:pt x="24" y="2"/>
                    <a:pt x="23" y="2"/>
                    <a:pt x="23" y="2"/>
                  </a:cubicBezTo>
                  <a:cubicBezTo>
                    <a:pt x="22" y="2"/>
                    <a:pt x="22" y="2"/>
                    <a:pt x="22" y="2"/>
                  </a:cubicBezTo>
                  <a:cubicBezTo>
                    <a:pt x="21" y="2"/>
                    <a:pt x="21" y="2"/>
                    <a:pt x="20" y="2"/>
                  </a:cubicBezTo>
                  <a:cubicBezTo>
                    <a:pt x="20" y="2"/>
                    <a:pt x="20" y="2"/>
                    <a:pt x="19" y="2"/>
                  </a:cubicBezTo>
                  <a:cubicBezTo>
                    <a:pt x="19" y="2"/>
                    <a:pt x="18" y="2"/>
                    <a:pt x="18" y="2"/>
                  </a:cubicBezTo>
                  <a:cubicBezTo>
                    <a:pt x="17" y="2"/>
                    <a:pt x="17" y="2"/>
                    <a:pt x="16" y="2"/>
                  </a:cubicBezTo>
                  <a:cubicBezTo>
                    <a:pt x="16" y="2"/>
                    <a:pt x="15" y="2"/>
                    <a:pt x="15" y="2"/>
                  </a:cubicBezTo>
                  <a:cubicBezTo>
                    <a:pt x="14" y="3"/>
                    <a:pt x="14" y="3"/>
                    <a:pt x="14" y="3"/>
                  </a:cubicBezTo>
                  <a:cubicBezTo>
                    <a:pt x="14" y="3"/>
                    <a:pt x="14" y="3"/>
                    <a:pt x="14" y="3"/>
                  </a:cubicBezTo>
                  <a:cubicBezTo>
                    <a:pt x="13" y="4"/>
                    <a:pt x="13" y="4"/>
                    <a:pt x="12" y="4"/>
                  </a:cubicBezTo>
                  <a:cubicBezTo>
                    <a:pt x="11" y="4"/>
                    <a:pt x="8" y="6"/>
                    <a:pt x="8" y="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0" name="Freeform 284">
              <a:extLst>
                <a:ext uri="{FF2B5EF4-FFF2-40B4-BE49-F238E27FC236}">
                  <a16:creationId xmlns:a16="http://schemas.microsoft.com/office/drawing/2014/main" id="{350DE90A-8E61-4995-A58C-010A515B2038}"/>
                </a:ext>
              </a:extLst>
            </p:cNvPr>
            <p:cNvSpPr>
              <a:spLocks/>
            </p:cNvSpPr>
            <p:nvPr/>
          </p:nvSpPr>
          <p:spPr bwMode="auto">
            <a:xfrm>
              <a:off x="4578466" y="5982710"/>
              <a:ext cx="35122" cy="20813"/>
            </a:xfrm>
            <a:custGeom>
              <a:avLst/>
              <a:gdLst>
                <a:gd name="T0" fmla="*/ 65 w 68"/>
                <a:gd name="T1" fmla="*/ 4 h 36"/>
                <a:gd name="T2" fmla="*/ 63 w 68"/>
                <a:gd name="T3" fmla="*/ 3 h 36"/>
                <a:gd name="T4" fmla="*/ 62 w 68"/>
                <a:gd name="T5" fmla="*/ 2 h 36"/>
                <a:gd name="T6" fmla="*/ 52 w 68"/>
                <a:gd name="T7" fmla="*/ 0 h 36"/>
                <a:gd name="T8" fmla="*/ 32 w 68"/>
                <a:gd name="T9" fmla="*/ 6 h 36"/>
                <a:gd name="T10" fmla="*/ 21 w 68"/>
                <a:gd name="T11" fmla="*/ 5 h 36"/>
                <a:gd name="T12" fmla="*/ 9 w 68"/>
                <a:gd name="T13" fmla="*/ 4 h 36"/>
                <a:gd name="T14" fmla="*/ 6 w 68"/>
                <a:gd name="T15" fmla="*/ 2 h 36"/>
                <a:gd name="T16" fmla="*/ 5 w 68"/>
                <a:gd name="T17" fmla="*/ 1 h 36"/>
                <a:gd name="T18" fmla="*/ 4 w 68"/>
                <a:gd name="T19" fmla="*/ 0 h 36"/>
                <a:gd name="T20" fmla="*/ 3 w 68"/>
                <a:gd name="T21" fmla="*/ 0 h 36"/>
                <a:gd name="T22" fmla="*/ 2 w 68"/>
                <a:gd name="T23" fmla="*/ 0 h 36"/>
                <a:gd name="T24" fmla="*/ 2 w 68"/>
                <a:gd name="T25" fmla="*/ 7 h 36"/>
                <a:gd name="T26" fmla="*/ 5 w 68"/>
                <a:gd name="T27" fmla="*/ 16 h 36"/>
                <a:gd name="T28" fmla="*/ 2 w 68"/>
                <a:gd name="T29" fmla="*/ 19 h 36"/>
                <a:gd name="T30" fmla="*/ 2 w 68"/>
                <a:gd name="T31" fmla="*/ 23 h 36"/>
                <a:gd name="T32" fmla="*/ 2 w 68"/>
                <a:gd name="T33" fmla="*/ 24 h 36"/>
                <a:gd name="T34" fmla="*/ 2 w 68"/>
                <a:gd name="T35" fmla="*/ 24 h 36"/>
                <a:gd name="T36" fmla="*/ 8 w 68"/>
                <a:gd name="T37" fmla="*/ 32 h 36"/>
                <a:gd name="T38" fmla="*/ 10 w 68"/>
                <a:gd name="T39" fmla="*/ 33 h 36"/>
                <a:gd name="T40" fmla="*/ 10 w 68"/>
                <a:gd name="T41" fmla="*/ 34 h 36"/>
                <a:gd name="T42" fmla="*/ 11 w 68"/>
                <a:gd name="T43" fmla="*/ 34 h 36"/>
                <a:gd name="T44" fmla="*/ 13 w 68"/>
                <a:gd name="T45" fmla="*/ 34 h 36"/>
                <a:gd name="T46" fmla="*/ 16 w 68"/>
                <a:gd name="T47" fmla="*/ 34 h 36"/>
                <a:gd name="T48" fmla="*/ 19 w 68"/>
                <a:gd name="T49" fmla="*/ 34 h 36"/>
                <a:gd name="T50" fmla="*/ 35 w 68"/>
                <a:gd name="T51" fmla="*/ 36 h 36"/>
                <a:gd name="T52" fmla="*/ 36 w 68"/>
                <a:gd name="T53" fmla="*/ 36 h 36"/>
                <a:gd name="T54" fmla="*/ 40 w 68"/>
                <a:gd name="T55" fmla="*/ 36 h 36"/>
                <a:gd name="T56" fmla="*/ 40 w 68"/>
                <a:gd name="T57" fmla="*/ 35 h 36"/>
                <a:gd name="T58" fmla="*/ 41 w 68"/>
                <a:gd name="T59" fmla="*/ 33 h 36"/>
                <a:gd name="T60" fmla="*/ 42 w 68"/>
                <a:gd name="T61" fmla="*/ 32 h 36"/>
                <a:gd name="T62" fmla="*/ 44 w 68"/>
                <a:gd name="T63" fmla="*/ 31 h 36"/>
                <a:gd name="T64" fmla="*/ 45 w 68"/>
                <a:gd name="T65" fmla="*/ 31 h 36"/>
                <a:gd name="T66" fmla="*/ 45 w 68"/>
                <a:gd name="T67" fmla="*/ 30 h 36"/>
                <a:gd name="T68" fmla="*/ 45 w 68"/>
                <a:gd name="T69" fmla="*/ 29 h 36"/>
                <a:gd name="T70" fmla="*/ 46 w 68"/>
                <a:gd name="T71" fmla="*/ 28 h 36"/>
                <a:gd name="T72" fmla="*/ 58 w 68"/>
                <a:gd name="T73" fmla="*/ 28 h 36"/>
                <a:gd name="T74" fmla="*/ 60 w 68"/>
                <a:gd name="T75" fmla="*/ 28 h 36"/>
                <a:gd name="T76" fmla="*/ 61 w 68"/>
                <a:gd name="T77" fmla="*/ 28 h 36"/>
                <a:gd name="T78" fmla="*/ 57 w 68"/>
                <a:gd name="T79" fmla="*/ 19 h 36"/>
                <a:gd name="T80" fmla="*/ 61 w 68"/>
                <a:gd name="T81" fmla="*/ 12 h 36"/>
                <a:gd name="T82" fmla="*/ 68 w 68"/>
                <a:gd name="T83" fmla="*/ 5 h 36"/>
                <a:gd name="T84" fmla="*/ 66 w 68"/>
                <a:gd name="T85"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36">
                  <a:moveTo>
                    <a:pt x="66" y="5"/>
                  </a:moveTo>
                  <a:cubicBezTo>
                    <a:pt x="66" y="4"/>
                    <a:pt x="65" y="4"/>
                    <a:pt x="65" y="4"/>
                  </a:cubicBezTo>
                  <a:cubicBezTo>
                    <a:pt x="65" y="4"/>
                    <a:pt x="64" y="4"/>
                    <a:pt x="64" y="4"/>
                  </a:cubicBezTo>
                  <a:cubicBezTo>
                    <a:pt x="64" y="3"/>
                    <a:pt x="64" y="3"/>
                    <a:pt x="63" y="3"/>
                  </a:cubicBezTo>
                  <a:cubicBezTo>
                    <a:pt x="63" y="3"/>
                    <a:pt x="63" y="3"/>
                    <a:pt x="63" y="3"/>
                  </a:cubicBezTo>
                  <a:cubicBezTo>
                    <a:pt x="62" y="3"/>
                    <a:pt x="62" y="2"/>
                    <a:pt x="62" y="2"/>
                  </a:cubicBezTo>
                  <a:cubicBezTo>
                    <a:pt x="62" y="1"/>
                    <a:pt x="59" y="0"/>
                    <a:pt x="54" y="0"/>
                  </a:cubicBezTo>
                  <a:cubicBezTo>
                    <a:pt x="53" y="0"/>
                    <a:pt x="53" y="0"/>
                    <a:pt x="52" y="0"/>
                  </a:cubicBezTo>
                  <a:cubicBezTo>
                    <a:pt x="48" y="0"/>
                    <a:pt x="43" y="0"/>
                    <a:pt x="41" y="2"/>
                  </a:cubicBezTo>
                  <a:cubicBezTo>
                    <a:pt x="39" y="5"/>
                    <a:pt x="35" y="6"/>
                    <a:pt x="32" y="6"/>
                  </a:cubicBezTo>
                  <a:cubicBezTo>
                    <a:pt x="31" y="5"/>
                    <a:pt x="26" y="5"/>
                    <a:pt x="23" y="5"/>
                  </a:cubicBezTo>
                  <a:cubicBezTo>
                    <a:pt x="22" y="5"/>
                    <a:pt x="21" y="5"/>
                    <a:pt x="21" y="5"/>
                  </a:cubicBezTo>
                  <a:cubicBezTo>
                    <a:pt x="20" y="5"/>
                    <a:pt x="17" y="5"/>
                    <a:pt x="14" y="4"/>
                  </a:cubicBezTo>
                  <a:cubicBezTo>
                    <a:pt x="12" y="4"/>
                    <a:pt x="10" y="4"/>
                    <a:pt x="9" y="4"/>
                  </a:cubicBezTo>
                  <a:cubicBezTo>
                    <a:pt x="8" y="4"/>
                    <a:pt x="8" y="4"/>
                    <a:pt x="8" y="4"/>
                  </a:cubicBezTo>
                  <a:cubicBezTo>
                    <a:pt x="8" y="4"/>
                    <a:pt x="7" y="3"/>
                    <a:pt x="6" y="2"/>
                  </a:cubicBezTo>
                  <a:cubicBezTo>
                    <a:pt x="6" y="2"/>
                    <a:pt x="5" y="2"/>
                    <a:pt x="5" y="1"/>
                  </a:cubicBezTo>
                  <a:cubicBezTo>
                    <a:pt x="5" y="1"/>
                    <a:pt x="5" y="1"/>
                    <a:pt x="5" y="1"/>
                  </a:cubicBezTo>
                  <a:cubicBezTo>
                    <a:pt x="5" y="1"/>
                    <a:pt x="4" y="1"/>
                    <a:pt x="4" y="1"/>
                  </a:cubicBezTo>
                  <a:cubicBezTo>
                    <a:pt x="4" y="1"/>
                    <a:pt x="4" y="0"/>
                    <a:pt x="4" y="0"/>
                  </a:cubicBezTo>
                  <a:cubicBezTo>
                    <a:pt x="4" y="0"/>
                    <a:pt x="3" y="0"/>
                    <a:pt x="3" y="0"/>
                  </a:cubicBezTo>
                  <a:cubicBezTo>
                    <a:pt x="3" y="0"/>
                    <a:pt x="3" y="0"/>
                    <a:pt x="3" y="0"/>
                  </a:cubicBezTo>
                  <a:cubicBezTo>
                    <a:pt x="3" y="0"/>
                    <a:pt x="3" y="0"/>
                    <a:pt x="3" y="0"/>
                  </a:cubicBezTo>
                  <a:cubicBezTo>
                    <a:pt x="2" y="0"/>
                    <a:pt x="2" y="0"/>
                    <a:pt x="2" y="0"/>
                  </a:cubicBezTo>
                  <a:cubicBezTo>
                    <a:pt x="1" y="1"/>
                    <a:pt x="1" y="2"/>
                    <a:pt x="1" y="3"/>
                  </a:cubicBezTo>
                  <a:cubicBezTo>
                    <a:pt x="0" y="4"/>
                    <a:pt x="1" y="6"/>
                    <a:pt x="2" y="7"/>
                  </a:cubicBezTo>
                  <a:cubicBezTo>
                    <a:pt x="4" y="8"/>
                    <a:pt x="7" y="12"/>
                    <a:pt x="6" y="15"/>
                  </a:cubicBezTo>
                  <a:cubicBezTo>
                    <a:pt x="6" y="15"/>
                    <a:pt x="6" y="16"/>
                    <a:pt x="5" y="16"/>
                  </a:cubicBezTo>
                  <a:cubicBezTo>
                    <a:pt x="4" y="16"/>
                    <a:pt x="3" y="16"/>
                    <a:pt x="3" y="17"/>
                  </a:cubicBezTo>
                  <a:cubicBezTo>
                    <a:pt x="2" y="17"/>
                    <a:pt x="2" y="18"/>
                    <a:pt x="2" y="19"/>
                  </a:cubicBezTo>
                  <a:cubicBezTo>
                    <a:pt x="2" y="20"/>
                    <a:pt x="2" y="21"/>
                    <a:pt x="2" y="22"/>
                  </a:cubicBezTo>
                  <a:cubicBezTo>
                    <a:pt x="2" y="23"/>
                    <a:pt x="2" y="23"/>
                    <a:pt x="2" y="23"/>
                  </a:cubicBezTo>
                  <a:cubicBezTo>
                    <a:pt x="2" y="23"/>
                    <a:pt x="2" y="23"/>
                    <a:pt x="2" y="23"/>
                  </a:cubicBezTo>
                  <a:cubicBezTo>
                    <a:pt x="2" y="23"/>
                    <a:pt x="2" y="24"/>
                    <a:pt x="2" y="24"/>
                  </a:cubicBezTo>
                  <a:cubicBezTo>
                    <a:pt x="2" y="24"/>
                    <a:pt x="2" y="24"/>
                    <a:pt x="2" y="24"/>
                  </a:cubicBezTo>
                  <a:cubicBezTo>
                    <a:pt x="2" y="24"/>
                    <a:pt x="2" y="24"/>
                    <a:pt x="2" y="24"/>
                  </a:cubicBezTo>
                  <a:cubicBezTo>
                    <a:pt x="2" y="24"/>
                    <a:pt x="2" y="24"/>
                    <a:pt x="2" y="24"/>
                  </a:cubicBezTo>
                  <a:cubicBezTo>
                    <a:pt x="6" y="28"/>
                    <a:pt x="8" y="30"/>
                    <a:pt x="8" y="32"/>
                  </a:cubicBezTo>
                  <a:cubicBezTo>
                    <a:pt x="8" y="32"/>
                    <a:pt x="9" y="32"/>
                    <a:pt x="9" y="33"/>
                  </a:cubicBezTo>
                  <a:cubicBezTo>
                    <a:pt x="9" y="33"/>
                    <a:pt x="9" y="33"/>
                    <a:pt x="10" y="33"/>
                  </a:cubicBezTo>
                  <a:cubicBezTo>
                    <a:pt x="10" y="33"/>
                    <a:pt x="10" y="33"/>
                    <a:pt x="10" y="33"/>
                  </a:cubicBezTo>
                  <a:cubicBezTo>
                    <a:pt x="10" y="34"/>
                    <a:pt x="10" y="34"/>
                    <a:pt x="10" y="34"/>
                  </a:cubicBezTo>
                  <a:cubicBezTo>
                    <a:pt x="10" y="34"/>
                    <a:pt x="10" y="34"/>
                    <a:pt x="10" y="34"/>
                  </a:cubicBezTo>
                  <a:cubicBezTo>
                    <a:pt x="10" y="34"/>
                    <a:pt x="11" y="34"/>
                    <a:pt x="11" y="34"/>
                  </a:cubicBezTo>
                  <a:cubicBezTo>
                    <a:pt x="11" y="34"/>
                    <a:pt x="11" y="34"/>
                    <a:pt x="12" y="34"/>
                  </a:cubicBezTo>
                  <a:cubicBezTo>
                    <a:pt x="12" y="34"/>
                    <a:pt x="13" y="34"/>
                    <a:pt x="13" y="34"/>
                  </a:cubicBezTo>
                  <a:cubicBezTo>
                    <a:pt x="14" y="34"/>
                    <a:pt x="14" y="34"/>
                    <a:pt x="14" y="34"/>
                  </a:cubicBezTo>
                  <a:cubicBezTo>
                    <a:pt x="15" y="34"/>
                    <a:pt x="15" y="34"/>
                    <a:pt x="16" y="34"/>
                  </a:cubicBezTo>
                  <a:cubicBezTo>
                    <a:pt x="16" y="34"/>
                    <a:pt x="16" y="34"/>
                    <a:pt x="17" y="34"/>
                  </a:cubicBezTo>
                  <a:cubicBezTo>
                    <a:pt x="17" y="34"/>
                    <a:pt x="18" y="34"/>
                    <a:pt x="19" y="34"/>
                  </a:cubicBezTo>
                  <a:cubicBezTo>
                    <a:pt x="23" y="34"/>
                    <a:pt x="24" y="34"/>
                    <a:pt x="25" y="34"/>
                  </a:cubicBezTo>
                  <a:cubicBezTo>
                    <a:pt x="27" y="35"/>
                    <a:pt x="32" y="36"/>
                    <a:pt x="35" y="36"/>
                  </a:cubicBezTo>
                  <a:cubicBezTo>
                    <a:pt x="35" y="36"/>
                    <a:pt x="35" y="36"/>
                    <a:pt x="35" y="36"/>
                  </a:cubicBezTo>
                  <a:cubicBezTo>
                    <a:pt x="36" y="36"/>
                    <a:pt x="36" y="36"/>
                    <a:pt x="36" y="36"/>
                  </a:cubicBezTo>
                  <a:cubicBezTo>
                    <a:pt x="36" y="36"/>
                    <a:pt x="36" y="36"/>
                    <a:pt x="37" y="36"/>
                  </a:cubicBezTo>
                  <a:cubicBezTo>
                    <a:pt x="38" y="36"/>
                    <a:pt x="39" y="36"/>
                    <a:pt x="40" y="36"/>
                  </a:cubicBezTo>
                  <a:cubicBezTo>
                    <a:pt x="40" y="35"/>
                    <a:pt x="40" y="35"/>
                    <a:pt x="40" y="35"/>
                  </a:cubicBezTo>
                  <a:cubicBezTo>
                    <a:pt x="40" y="35"/>
                    <a:pt x="40" y="35"/>
                    <a:pt x="40" y="35"/>
                  </a:cubicBezTo>
                  <a:cubicBezTo>
                    <a:pt x="40" y="34"/>
                    <a:pt x="40" y="34"/>
                    <a:pt x="40" y="33"/>
                  </a:cubicBezTo>
                  <a:cubicBezTo>
                    <a:pt x="40" y="33"/>
                    <a:pt x="41" y="33"/>
                    <a:pt x="41" y="33"/>
                  </a:cubicBezTo>
                  <a:cubicBezTo>
                    <a:pt x="41" y="32"/>
                    <a:pt x="41" y="32"/>
                    <a:pt x="41" y="32"/>
                  </a:cubicBezTo>
                  <a:cubicBezTo>
                    <a:pt x="41" y="32"/>
                    <a:pt x="42" y="32"/>
                    <a:pt x="42" y="32"/>
                  </a:cubicBezTo>
                  <a:cubicBezTo>
                    <a:pt x="42" y="32"/>
                    <a:pt x="42" y="32"/>
                    <a:pt x="42" y="32"/>
                  </a:cubicBezTo>
                  <a:cubicBezTo>
                    <a:pt x="43" y="32"/>
                    <a:pt x="43" y="31"/>
                    <a:pt x="44" y="31"/>
                  </a:cubicBezTo>
                  <a:cubicBezTo>
                    <a:pt x="44" y="31"/>
                    <a:pt x="44" y="31"/>
                    <a:pt x="44" y="31"/>
                  </a:cubicBezTo>
                  <a:cubicBezTo>
                    <a:pt x="44" y="31"/>
                    <a:pt x="45" y="31"/>
                    <a:pt x="45" y="31"/>
                  </a:cubicBezTo>
                  <a:cubicBezTo>
                    <a:pt x="45" y="31"/>
                    <a:pt x="45" y="31"/>
                    <a:pt x="45" y="31"/>
                  </a:cubicBezTo>
                  <a:cubicBezTo>
                    <a:pt x="45" y="31"/>
                    <a:pt x="45" y="30"/>
                    <a:pt x="45" y="30"/>
                  </a:cubicBezTo>
                  <a:cubicBezTo>
                    <a:pt x="45" y="30"/>
                    <a:pt x="45" y="30"/>
                    <a:pt x="45" y="30"/>
                  </a:cubicBezTo>
                  <a:cubicBezTo>
                    <a:pt x="45" y="29"/>
                    <a:pt x="45" y="29"/>
                    <a:pt x="45" y="29"/>
                  </a:cubicBezTo>
                  <a:cubicBezTo>
                    <a:pt x="45" y="29"/>
                    <a:pt x="45" y="29"/>
                    <a:pt x="45" y="29"/>
                  </a:cubicBezTo>
                  <a:cubicBezTo>
                    <a:pt x="45" y="28"/>
                    <a:pt x="46" y="28"/>
                    <a:pt x="46" y="28"/>
                  </a:cubicBezTo>
                  <a:cubicBezTo>
                    <a:pt x="47" y="28"/>
                    <a:pt x="50" y="27"/>
                    <a:pt x="53" y="27"/>
                  </a:cubicBezTo>
                  <a:cubicBezTo>
                    <a:pt x="55" y="27"/>
                    <a:pt x="57" y="27"/>
                    <a:pt x="58" y="28"/>
                  </a:cubicBezTo>
                  <a:cubicBezTo>
                    <a:pt x="59" y="28"/>
                    <a:pt x="59" y="28"/>
                    <a:pt x="59" y="28"/>
                  </a:cubicBezTo>
                  <a:cubicBezTo>
                    <a:pt x="59" y="28"/>
                    <a:pt x="60" y="28"/>
                    <a:pt x="60" y="28"/>
                  </a:cubicBezTo>
                  <a:cubicBezTo>
                    <a:pt x="60" y="28"/>
                    <a:pt x="61" y="28"/>
                    <a:pt x="61" y="28"/>
                  </a:cubicBezTo>
                  <a:cubicBezTo>
                    <a:pt x="61" y="28"/>
                    <a:pt x="61" y="28"/>
                    <a:pt x="61" y="28"/>
                  </a:cubicBezTo>
                  <a:cubicBezTo>
                    <a:pt x="61" y="27"/>
                    <a:pt x="61" y="26"/>
                    <a:pt x="61" y="26"/>
                  </a:cubicBezTo>
                  <a:cubicBezTo>
                    <a:pt x="58" y="26"/>
                    <a:pt x="57" y="21"/>
                    <a:pt x="57" y="19"/>
                  </a:cubicBezTo>
                  <a:cubicBezTo>
                    <a:pt x="57" y="16"/>
                    <a:pt x="58" y="16"/>
                    <a:pt x="58" y="16"/>
                  </a:cubicBezTo>
                  <a:cubicBezTo>
                    <a:pt x="59" y="16"/>
                    <a:pt x="60" y="14"/>
                    <a:pt x="61" y="12"/>
                  </a:cubicBezTo>
                  <a:cubicBezTo>
                    <a:pt x="63" y="10"/>
                    <a:pt x="65" y="7"/>
                    <a:pt x="67" y="6"/>
                  </a:cubicBezTo>
                  <a:cubicBezTo>
                    <a:pt x="68" y="6"/>
                    <a:pt x="68" y="6"/>
                    <a:pt x="68" y="5"/>
                  </a:cubicBezTo>
                  <a:cubicBezTo>
                    <a:pt x="68" y="5"/>
                    <a:pt x="68" y="5"/>
                    <a:pt x="67" y="5"/>
                  </a:cubicBezTo>
                  <a:cubicBezTo>
                    <a:pt x="67" y="5"/>
                    <a:pt x="67" y="5"/>
                    <a:pt x="6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1" name="Freeform 285">
              <a:extLst>
                <a:ext uri="{FF2B5EF4-FFF2-40B4-BE49-F238E27FC236}">
                  <a16:creationId xmlns:a16="http://schemas.microsoft.com/office/drawing/2014/main" id="{E9CE1EFD-E9AF-40F9-8AFF-29C7A573CEDF}"/>
                </a:ext>
              </a:extLst>
            </p:cNvPr>
            <p:cNvSpPr>
              <a:spLocks/>
            </p:cNvSpPr>
            <p:nvPr/>
          </p:nvSpPr>
          <p:spPr bwMode="auto">
            <a:xfrm>
              <a:off x="4484705" y="5933738"/>
              <a:ext cx="2476" cy="4023"/>
            </a:xfrm>
            <a:custGeom>
              <a:avLst/>
              <a:gdLst>
                <a:gd name="T0" fmla="*/ 5 w 5"/>
                <a:gd name="T1" fmla="*/ 7 h 7"/>
                <a:gd name="T2" fmla="*/ 5 w 5"/>
                <a:gd name="T3" fmla="*/ 7 h 7"/>
                <a:gd name="T4" fmla="*/ 5 w 5"/>
                <a:gd name="T5" fmla="*/ 5 h 7"/>
                <a:gd name="T6" fmla="*/ 5 w 5"/>
                <a:gd name="T7" fmla="*/ 5 h 7"/>
                <a:gd name="T8" fmla="*/ 4 w 5"/>
                <a:gd name="T9" fmla="*/ 3 h 7"/>
                <a:gd name="T10" fmla="*/ 4 w 5"/>
                <a:gd name="T11" fmla="*/ 3 h 7"/>
                <a:gd name="T12" fmla="*/ 3 w 5"/>
                <a:gd name="T13" fmla="*/ 2 h 7"/>
                <a:gd name="T14" fmla="*/ 3 w 5"/>
                <a:gd name="T15" fmla="*/ 2 h 7"/>
                <a:gd name="T16" fmla="*/ 3 w 5"/>
                <a:gd name="T17" fmla="*/ 1 h 7"/>
                <a:gd name="T18" fmla="*/ 2 w 5"/>
                <a:gd name="T19" fmla="*/ 0 h 7"/>
                <a:gd name="T20" fmla="*/ 2 w 5"/>
                <a:gd name="T21" fmla="*/ 0 h 7"/>
                <a:gd name="T22" fmla="*/ 2 w 5"/>
                <a:gd name="T23" fmla="*/ 1 h 7"/>
                <a:gd name="T24" fmla="*/ 1 w 5"/>
                <a:gd name="T25" fmla="*/ 2 h 7"/>
                <a:gd name="T26" fmla="*/ 1 w 5"/>
                <a:gd name="T27" fmla="*/ 2 h 7"/>
                <a:gd name="T28" fmla="*/ 0 w 5"/>
                <a:gd name="T29" fmla="*/ 5 h 7"/>
                <a:gd name="T30" fmla="*/ 0 w 5"/>
                <a:gd name="T31" fmla="*/ 5 h 7"/>
                <a:gd name="T32" fmla="*/ 0 w 5"/>
                <a:gd name="T33" fmla="*/ 7 h 7"/>
                <a:gd name="T34" fmla="*/ 5 w 5"/>
                <a:gd name="T35" fmla="*/ 7 h 7"/>
                <a:gd name="T36" fmla="*/ 5 w 5"/>
                <a:gd name="T3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7">
                  <a:moveTo>
                    <a:pt x="5" y="7"/>
                  </a:moveTo>
                  <a:cubicBezTo>
                    <a:pt x="5" y="7"/>
                    <a:pt x="5" y="7"/>
                    <a:pt x="5" y="7"/>
                  </a:cubicBezTo>
                  <a:cubicBezTo>
                    <a:pt x="5" y="6"/>
                    <a:pt x="5" y="6"/>
                    <a:pt x="5" y="5"/>
                  </a:cubicBezTo>
                  <a:cubicBezTo>
                    <a:pt x="5" y="5"/>
                    <a:pt x="5" y="5"/>
                    <a:pt x="5" y="5"/>
                  </a:cubicBezTo>
                  <a:cubicBezTo>
                    <a:pt x="5" y="4"/>
                    <a:pt x="4" y="4"/>
                    <a:pt x="4" y="3"/>
                  </a:cubicBezTo>
                  <a:cubicBezTo>
                    <a:pt x="4" y="3"/>
                    <a:pt x="4" y="3"/>
                    <a:pt x="4" y="3"/>
                  </a:cubicBezTo>
                  <a:cubicBezTo>
                    <a:pt x="4" y="2"/>
                    <a:pt x="4" y="2"/>
                    <a:pt x="3" y="2"/>
                  </a:cubicBezTo>
                  <a:cubicBezTo>
                    <a:pt x="3" y="2"/>
                    <a:pt x="3" y="2"/>
                    <a:pt x="3" y="2"/>
                  </a:cubicBezTo>
                  <a:cubicBezTo>
                    <a:pt x="3" y="1"/>
                    <a:pt x="3" y="1"/>
                    <a:pt x="3" y="1"/>
                  </a:cubicBezTo>
                  <a:cubicBezTo>
                    <a:pt x="3" y="0"/>
                    <a:pt x="2" y="0"/>
                    <a:pt x="2" y="0"/>
                  </a:cubicBezTo>
                  <a:cubicBezTo>
                    <a:pt x="2" y="0"/>
                    <a:pt x="2" y="0"/>
                    <a:pt x="2" y="0"/>
                  </a:cubicBezTo>
                  <a:cubicBezTo>
                    <a:pt x="2" y="0"/>
                    <a:pt x="2" y="0"/>
                    <a:pt x="2" y="1"/>
                  </a:cubicBezTo>
                  <a:cubicBezTo>
                    <a:pt x="1" y="1"/>
                    <a:pt x="1" y="1"/>
                    <a:pt x="1" y="2"/>
                  </a:cubicBezTo>
                  <a:cubicBezTo>
                    <a:pt x="1" y="2"/>
                    <a:pt x="1" y="2"/>
                    <a:pt x="1" y="2"/>
                  </a:cubicBezTo>
                  <a:cubicBezTo>
                    <a:pt x="0" y="3"/>
                    <a:pt x="0" y="4"/>
                    <a:pt x="0" y="5"/>
                  </a:cubicBezTo>
                  <a:cubicBezTo>
                    <a:pt x="0" y="5"/>
                    <a:pt x="0" y="5"/>
                    <a:pt x="0" y="5"/>
                  </a:cubicBezTo>
                  <a:cubicBezTo>
                    <a:pt x="0" y="5"/>
                    <a:pt x="0" y="6"/>
                    <a:pt x="0" y="7"/>
                  </a:cubicBezTo>
                  <a:cubicBezTo>
                    <a:pt x="1" y="7"/>
                    <a:pt x="3" y="7"/>
                    <a:pt x="5" y="7"/>
                  </a:cubicBezTo>
                  <a:cubicBezTo>
                    <a:pt x="5" y="7"/>
                    <a:pt x="5" y="7"/>
                    <a:pt x="5" y="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2" name="Freeform 286">
              <a:extLst>
                <a:ext uri="{FF2B5EF4-FFF2-40B4-BE49-F238E27FC236}">
                  <a16:creationId xmlns:a16="http://schemas.microsoft.com/office/drawing/2014/main" id="{C14A5333-E717-42B3-AA01-12512D1AB913}"/>
                </a:ext>
              </a:extLst>
            </p:cNvPr>
            <p:cNvSpPr>
              <a:spLocks/>
            </p:cNvSpPr>
            <p:nvPr/>
          </p:nvSpPr>
          <p:spPr bwMode="auto">
            <a:xfrm>
              <a:off x="4486252" y="5891587"/>
              <a:ext cx="50748" cy="64013"/>
            </a:xfrm>
            <a:custGeom>
              <a:avLst/>
              <a:gdLst>
                <a:gd name="T0" fmla="*/ 18 w 98"/>
                <a:gd name="T1" fmla="*/ 105 h 111"/>
                <a:gd name="T2" fmla="*/ 19 w 98"/>
                <a:gd name="T3" fmla="*/ 107 h 111"/>
                <a:gd name="T4" fmla="*/ 34 w 98"/>
                <a:gd name="T5" fmla="*/ 107 h 111"/>
                <a:gd name="T6" fmla="*/ 37 w 98"/>
                <a:gd name="T7" fmla="*/ 108 h 111"/>
                <a:gd name="T8" fmla="*/ 39 w 98"/>
                <a:gd name="T9" fmla="*/ 109 h 111"/>
                <a:gd name="T10" fmla="*/ 41 w 98"/>
                <a:gd name="T11" fmla="*/ 108 h 111"/>
                <a:gd name="T12" fmla="*/ 46 w 98"/>
                <a:gd name="T13" fmla="*/ 111 h 111"/>
                <a:gd name="T14" fmla="*/ 55 w 98"/>
                <a:gd name="T15" fmla="*/ 109 h 111"/>
                <a:gd name="T16" fmla="*/ 73 w 98"/>
                <a:gd name="T17" fmla="*/ 106 h 111"/>
                <a:gd name="T18" fmla="*/ 76 w 98"/>
                <a:gd name="T19" fmla="*/ 104 h 111"/>
                <a:gd name="T20" fmla="*/ 84 w 98"/>
                <a:gd name="T21" fmla="*/ 93 h 111"/>
                <a:gd name="T22" fmla="*/ 86 w 98"/>
                <a:gd name="T23" fmla="*/ 92 h 111"/>
                <a:gd name="T24" fmla="*/ 77 w 98"/>
                <a:gd name="T25" fmla="*/ 85 h 111"/>
                <a:gd name="T26" fmla="*/ 71 w 98"/>
                <a:gd name="T27" fmla="*/ 74 h 111"/>
                <a:gd name="T28" fmla="*/ 69 w 98"/>
                <a:gd name="T29" fmla="*/ 68 h 111"/>
                <a:gd name="T30" fmla="*/ 82 w 98"/>
                <a:gd name="T31" fmla="*/ 62 h 111"/>
                <a:gd name="T32" fmla="*/ 96 w 98"/>
                <a:gd name="T33" fmla="*/ 58 h 111"/>
                <a:gd name="T34" fmla="*/ 98 w 98"/>
                <a:gd name="T35" fmla="*/ 55 h 111"/>
                <a:gd name="T36" fmla="*/ 98 w 98"/>
                <a:gd name="T37" fmla="*/ 53 h 111"/>
                <a:gd name="T38" fmla="*/ 95 w 98"/>
                <a:gd name="T39" fmla="*/ 43 h 111"/>
                <a:gd name="T40" fmla="*/ 91 w 98"/>
                <a:gd name="T41" fmla="*/ 33 h 111"/>
                <a:gd name="T42" fmla="*/ 90 w 98"/>
                <a:gd name="T43" fmla="*/ 16 h 111"/>
                <a:gd name="T44" fmla="*/ 89 w 98"/>
                <a:gd name="T45" fmla="*/ 13 h 111"/>
                <a:gd name="T46" fmla="*/ 82 w 98"/>
                <a:gd name="T47" fmla="*/ 6 h 111"/>
                <a:gd name="T48" fmla="*/ 76 w 98"/>
                <a:gd name="T49" fmla="*/ 7 h 111"/>
                <a:gd name="T50" fmla="*/ 63 w 98"/>
                <a:gd name="T51" fmla="*/ 13 h 111"/>
                <a:gd name="T52" fmla="*/ 56 w 98"/>
                <a:gd name="T53" fmla="*/ 6 h 111"/>
                <a:gd name="T54" fmla="*/ 43 w 98"/>
                <a:gd name="T55" fmla="*/ 2 h 111"/>
                <a:gd name="T56" fmla="*/ 41 w 98"/>
                <a:gd name="T57" fmla="*/ 1 h 111"/>
                <a:gd name="T58" fmla="*/ 37 w 98"/>
                <a:gd name="T59" fmla="*/ 0 h 111"/>
                <a:gd name="T60" fmla="*/ 32 w 98"/>
                <a:gd name="T61" fmla="*/ 0 h 111"/>
                <a:gd name="T62" fmla="*/ 31 w 98"/>
                <a:gd name="T63" fmla="*/ 5 h 111"/>
                <a:gd name="T64" fmla="*/ 35 w 98"/>
                <a:gd name="T65" fmla="*/ 16 h 111"/>
                <a:gd name="T66" fmla="*/ 27 w 98"/>
                <a:gd name="T67" fmla="*/ 20 h 111"/>
                <a:gd name="T68" fmla="*/ 13 w 98"/>
                <a:gd name="T69" fmla="*/ 19 h 111"/>
                <a:gd name="T70" fmla="*/ 13 w 98"/>
                <a:gd name="T71" fmla="*/ 24 h 111"/>
                <a:gd name="T72" fmla="*/ 13 w 98"/>
                <a:gd name="T73" fmla="*/ 27 h 111"/>
                <a:gd name="T74" fmla="*/ 8 w 98"/>
                <a:gd name="T75" fmla="*/ 33 h 111"/>
                <a:gd name="T76" fmla="*/ 11 w 98"/>
                <a:gd name="T77" fmla="*/ 40 h 111"/>
                <a:gd name="T78" fmla="*/ 2 w 98"/>
                <a:gd name="T79" fmla="*/ 48 h 111"/>
                <a:gd name="T80" fmla="*/ 0 w 98"/>
                <a:gd name="T81" fmla="*/ 58 h 111"/>
                <a:gd name="T82" fmla="*/ 0 w 98"/>
                <a:gd name="T83" fmla="*/ 61 h 111"/>
                <a:gd name="T84" fmla="*/ 3 w 98"/>
                <a:gd name="T85" fmla="*/ 68 h 111"/>
                <a:gd name="T86" fmla="*/ 1 w 98"/>
                <a:gd name="T87" fmla="*/ 72 h 111"/>
                <a:gd name="T88" fmla="*/ 2 w 98"/>
                <a:gd name="T89" fmla="*/ 73 h 111"/>
                <a:gd name="T90" fmla="*/ 3 w 98"/>
                <a:gd name="T91" fmla="*/ 75 h 111"/>
                <a:gd name="T92" fmla="*/ 3 w 98"/>
                <a:gd name="T93" fmla="*/ 76 h 111"/>
                <a:gd name="T94" fmla="*/ 4 w 98"/>
                <a:gd name="T95" fmla="*/ 78 h 111"/>
                <a:gd name="T96" fmla="*/ 4 w 98"/>
                <a:gd name="T97" fmla="*/ 80 h 111"/>
                <a:gd name="T98" fmla="*/ 7 w 98"/>
                <a:gd name="T99" fmla="*/ 82 h 111"/>
                <a:gd name="T100" fmla="*/ 19 w 98"/>
                <a:gd name="T101" fmla="*/ 87 h 111"/>
                <a:gd name="T102" fmla="*/ 22 w 98"/>
                <a:gd name="T103" fmla="*/ 9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11">
                  <a:moveTo>
                    <a:pt x="18" y="101"/>
                  </a:moveTo>
                  <a:cubicBezTo>
                    <a:pt x="18" y="102"/>
                    <a:pt x="18" y="102"/>
                    <a:pt x="18" y="102"/>
                  </a:cubicBezTo>
                  <a:cubicBezTo>
                    <a:pt x="18" y="103"/>
                    <a:pt x="18" y="104"/>
                    <a:pt x="18" y="105"/>
                  </a:cubicBezTo>
                  <a:cubicBezTo>
                    <a:pt x="17" y="106"/>
                    <a:pt x="17" y="106"/>
                    <a:pt x="17" y="107"/>
                  </a:cubicBezTo>
                  <a:cubicBezTo>
                    <a:pt x="18" y="107"/>
                    <a:pt x="18" y="107"/>
                    <a:pt x="18" y="107"/>
                  </a:cubicBezTo>
                  <a:cubicBezTo>
                    <a:pt x="18" y="107"/>
                    <a:pt x="19" y="107"/>
                    <a:pt x="19" y="107"/>
                  </a:cubicBezTo>
                  <a:cubicBezTo>
                    <a:pt x="20" y="107"/>
                    <a:pt x="20" y="107"/>
                    <a:pt x="21" y="107"/>
                  </a:cubicBezTo>
                  <a:cubicBezTo>
                    <a:pt x="24" y="107"/>
                    <a:pt x="25" y="107"/>
                    <a:pt x="25" y="107"/>
                  </a:cubicBezTo>
                  <a:cubicBezTo>
                    <a:pt x="28" y="105"/>
                    <a:pt x="30" y="105"/>
                    <a:pt x="34" y="107"/>
                  </a:cubicBezTo>
                  <a:cubicBezTo>
                    <a:pt x="34" y="107"/>
                    <a:pt x="35" y="107"/>
                    <a:pt x="35" y="107"/>
                  </a:cubicBezTo>
                  <a:cubicBezTo>
                    <a:pt x="35" y="107"/>
                    <a:pt x="36" y="107"/>
                    <a:pt x="36" y="107"/>
                  </a:cubicBezTo>
                  <a:cubicBezTo>
                    <a:pt x="36" y="108"/>
                    <a:pt x="37" y="108"/>
                    <a:pt x="37" y="108"/>
                  </a:cubicBezTo>
                  <a:cubicBezTo>
                    <a:pt x="37" y="108"/>
                    <a:pt x="37" y="108"/>
                    <a:pt x="37" y="108"/>
                  </a:cubicBezTo>
                  <a:cubicBezTo>
                    <a:pt x="38" y="108"/>
                    <a:pt x="38" y="108"/>
                    <a:pt x="39" y="109"/>
                  </a:cubicBezTo>
                  <a:cubicBezTo>
                    <a:pt x="39" y="109"/>
                    <a:pt x="39" y="109"/>
                    <a:pt x="39" y="109"/>
                  </a:cubicBezTo>
                  <a:cubicBezTo>
                    <a:pt x="39" y="109"/>
                    <a:pt x="39" y="109"/>
                    <a:pt x="39" y="109"/>
                  </a:cubicBezTo>
                  <a:cubicBezTo>
                    <a:pt x="39" y="109"/>
                    <a:pt x="40" y="109"/>
                    <a:pt x="40" y="108"/>
                  </a:cubicBezTo>
                  <a:cubicBezTo>
                    <a:pt x="40" y="108"/>
                    <a:pt x="41" y="108"/>
                    <a:pt x="41" y="108"/>
                  </a:cubicBezTo>
                  <a:cubicBezTo>
                    <a:pt x="41" y="108"/>
                    <a:pt x="41" y="108"/>
                    <a:pt x="41" y="108"/>
                  </a:cubicBezTo>
                  <a:cubicBezTo>
                    <a:pt x="42" y="108"/>
                    <a:pt x="43" y="109"/>
                    <a:pt x="45" y="110"/>
                  </a:cubicBezTo>
                  <a:cubicBezTo>
                    <a:pt x="45" y="110"/>
                    <a:pt x="46" y="111"/>
                    <a:pt x="46" y="111"/>
                  </a:cubicBezTo>
                  <a:cubicBezTo>
                    <a:pt x="46" y="111"/>
                    <a:pt x="46" y="111"/>
                    <a:pt x="47" y="110"/>
                  </a:cubicBezTo>
                  <a:cubicBezTo>
                    <a:pt x="48" y="109"/>
                    <a:pt x="49" y="108"/>
                    <a:pt x="51" y="108"/>
                  </a:cubicBezTo>
                  <a:cubicBezTo>
                    <a:pt x="52" y="108"/>
                    <a:pt x="54" y="108"/>
                    <a:pt x="55" y="109"/>
                  </a:cubicBezTo>
                  <a:cubicBezTo>
                    <a:pt x="57" y="110"/>
                    <a:pt x="59" y="110"/>
                    <a:pt x="60" y="109"/>
                  </a:cubicBezTo>
                  <a:cubicBezTo>
                    <a:pt x="62" y="107"/>
                    <a:pt x="67" y="106"/>
                    <a:pt x="70" y="106"/>
                  </a:cubicBezTo>
                  <a:cubicBezTo>
                    <a:pt x="71" y="106"/>
                    <a:pt x="72" y="106"/>
                    <a:pt x="73" y="106"/>
                  </a:cubicBezTo>
                  <a:cubicBezTo>
                    <a:pt x="73" y="107"/>
                    <a:pt x="75" y="107"/>
                    <a:pt x="75" y="107"/>
                  </a:cubicBezTo>
                  <a:cubicBezTo>
                    <a:pt x="76" y="107"/>
                    <a:pt x="76" y="107"/>
                    <a:pt x="76" y="107"/>
                  </a:cubicBezTo>
                  <a:cubicBezTo>
                    <a:pt x="76" y="107"/>
                    <a:pt x="76" y="106"/>
                    <a:pt x="76" y="104"/>
                  </a:cubicBezTo>
                  <a:cubicBezTo>
                    <a:pt x="74" y="99"/>
                    <a:pt x="77" y="98"/>
                    <a:pt x="79" y="97"/>
                  </a:cubicBezTo>
                  <a:cubicBezTo>
                    <a:pt x="80" y="97"/>
                    <a:pt x="80" y="97"/>
                    <a:pt x="80" y="97"/>
                  </a:cubicBezTo>
                  <a:cubicBezTo>
                    <a:pt x="81" y="95"/>
                    <a:pt x="83" y="94"/>
                    <a:pt x="84" y="93"/>
                  </a:cubicBezTo>
                  <a:cubicBezTo>
                    <a:pt x="85" y="93"/>
                    <a:pt x="86" y="92"/>
                    <a:pt x="86" y="92"/>
                  </a:cubicBezTo>
                  <a:cubicBezTo>
                    <a:pt x="86" y="92"/>
                    <a:pt x="86" y="92"/>
                    <a:pt x="86" y="92"/>
                  </a:cubicBezTo>
                  <a:cubicBezTo>
                    <a:pt x="86" y="92"/>
                    <a:pt x="86" y="92"/>
                    <a:pt x="86" y="92"/>
                  </a:cubicBezTo>
                  <a:cubicBezTo>
                    <a:pt x="86" y="91"/>
                    <a:pt x="85" y="91"/>
                    <a:pt x="85" y="91"/>
                  </a:cubicBezTo>
                  <a:cubicBezTo>
                    <a:pt x="85" y="91"/>
                    <a:pt x="85" y="91"/>
                    <a:pt x="85" y="91"/>
                  </a:cubicBezTo>
                  <a:cubicBezTo>
                    <a:pt x="83" y="89"/>
                    <a:pt x="79" y="87"/>
                    <a:pt x="77" y="85"/>
                  </a:cubicBezTo>
                  <a:cubicBezTo>
                    <a:pt x="76" y="85"/>
                    <a:pt x="76" y="84"/>
                    <a:pt x="75" y="84"/>
                  </a:cubicBezTo>
                  <a:cubicBezTo>
                    <a:pt x="73" y="83"/>
                    <a:pt x="73" y="80"/>
                    <a:pt x="72" y="77"/>
                  </a:cubicBezTo>
                  <a:cubicBezTo>
                    <a:pt x="72" y="76"/>
                    <a:pt x="72" y="75"/>
                    <a:pt x="71" y="74"/>
                  </a:cubicBezTo>
                  <a:cubicBezTo>
                    <a:pt x="71" y="74"/>
                    <a:pt x="71" y="73"/>
                    <a:pt x="70" y="73"/>
                  </a:cubicBezTo>
                  <a:cubicBezTo>
                    <a:pt x="70" y="72"/>
                    <a:pt x="69" y="70"/>
                    <a:pt x="69" y="69"/>
                  </a:cubicBezTo>
                  <a:cubicBezTo>
                    <a:pt x="69" y="69"/>
                    <a:pt x="69" y="69"/>
                    <a:pt x="69" y="68"/>
                  </a:cubicBezTo>
                  <a:cubicBezTo>
                    <a:pt x="69" y="67"/>
                    <a:pt x="70" y="67"/>
                    <a:pt x="71" y="67"/>
                  </a:cubicBezTo>
                  <a:cubicBezTo>
                    <a:pt x="71" y="67"/>
                    <a:pt x="71" y="67"/>
                    <a:pt x="71" y="67"/>
                  </a:cubicBezTo>
                  <a:cubicBezTo>
                    <a:pt x="75" y="66"/>
                    <a:pt x="80" y="65"/>
                    <a:pt x="82" y="62"/>
                  </a:cubicBezTo>
                  <a:cubicBezTo>
                    <a:pt x="84" y="61"/>
                    <a:pt x="86" y="60"/>
                    <a:pt x="88" y="59"/>
                  </a:cubicBezTo>
                  <a:cubicBezTo>
                    <a:pt x="90" y="59"/>
                    <a:pt x="91" y="59"/>
                    <a:pt x="92" y="58"/>
                  </a:cubicBezTo>
                  <a:cubicBezTo>
                    <a:pt x="93" y="57"/>
                    <a:pt x="94" y="57"/>
                    <a:pt x="96" y="58"/>
                  </a:cubicBezTo>
                  <a:cubicBezTo>
                    <a:pt x="96" y="58"/>
                    <a:pt x="97" y="58"/>
                    <a:pt x="97" y="58"/>
                  </a:cubicBezTo>
                  <a:cubicBezTo>
                    <a:pt x="98" y="57"/>
                    <a:pt x="98" y="57"/>
                    <a:pt x="98" y="56"/>
                  </a:cubicBezTo>
                  <a:cubicBezTo>
                    <a:pt x="98" y="56"/>
                    <a:pt x="98" y="56"/>
                    <a:pt x="98" y="55"/>
                  </a:cubicBezTo>
                  <a:cubicBezTo>
                    <a:pt x="98" y="55"/>
                    <a:pt x="98" y="55"/>
                    <a:pt x="98" y="54"/>
                  </a:cubicBezTo>
                  <a:cubicBezTo>
                    <a:pt x="98" y="54"/>
                    <a:pt x="98" y="54"/>
                    <a:pt x="98" y="54"/>
                  </a:cubicBezTo>
                  <a:cubicBezTo>
                    <a:pt x="98" y="54"/>
                    <a:pt x="98" y="53"/>
                    <a:pt x="98" y="53"/>
                  </a:cubicBezTo>
                  <a:cubicBezTo>
                    <a:pt x="98" y="53"/>
                    <a:pt x="98" y="53"/>
                    <a:pt x="98" y="53"/>
                  </a:cubicBezTo>
                  <a:cubicBezTo>
                    <a:pt x="96" y="51"/>
                    <a:pt x="96" y="49"/>
                    <a:pt x="95" y="46"/>
                  </a:cubicBezTo>
                  <a:cubicBezTo>
                    <a:pt x="95" y="46"/>
                    <a:pt x="95" y="44"/>
                    <a:pt x="95" y="43"/>
                  </a:cubicBezTo>
                  <a:cubicBezTo>
                    <a:pt x="95" y="41"/>
                    <a:pt x="94" y="40"/>
                    <a:pt x="94" y="40"/>
                  </a:cubicBezTo>
                  <a:cubicBezTo>
                    <a:pt x="94" y="39"/>
                    <a:pt x="93" y="38"/>
                    <a:pt x="93" y="37"/>
                  </a:cubicBezTo>
                  <a:cubicBezTo>
                    <a:pt x="93" y="36"/>
                    <a:pt x="93" y="34"/>
                    <a:pt x="91" y="33"/>
                  </a:cubicBezTo>
                  <a:cubicBezTo>
                    <a:pt x="90" y="32"/>
                    <a:pt x="89" y="32"/>
                    <a:pt x="89" y="30"/>
                  </a:cubicBezTo>
                  <a:cubicBezTo>
                    <a:pt x="89" y="29"/>
                    <a:pt x="89" y="28"/>
                    <a:pt x="90" y="27"/>
                  </a:cubicBezTo>
                  <a:cubicBezTo>
                    <a:pt x="92" y="24"/>
                    <a:pt x="91" y="18"/>
                    <a:pt x="90" y="16"/>
                  </a:cubicBezTo>
                  <a:cubicBezTo>
                    <a:pt x="90" y="16"/>
                    <a:pt x="90" y="15"/>
                    <a:pt x="90" y="15"/>
                  </a:cubicBezTo>
                  <a:cubicBezTo>
                    <a:pt x="90" y="15"/>
                    <a:pt x="90" y="15"/>
                    <a:pt x="90" y="15"/>
                  </a:cubicBezTo>
                  <a:cubicBezTo>
                    <a:pt x="90" y="14"/>
                    <a:pt x="89" y="14"/>
                    <a:pt x="89" y="13"/>
                  </a:cubicBezTo>
                  <a:cubicBezTo>
                    <a:pt x="89" y="11"/>
                    <a:pt x="88" y="10"/>
                    <a:pt x="84" y="10"/>
                  </a:cubicBezTo>
                  <a:cubicBezTo>
                    <a:pt x="83" y="10"/>
                    <a:pt x="82" y="10"/>
                    <a:pt x="81" y="9"/>
                  </a:cubicBezTo>
                  <a:cubicBezTo>
                    <a:pt x="81" y="8"/>
                    <a:pt x="82" y="7"/>
                    <a:pt x="82" y="6"/>
                  </a:cubicBezTo>
                  <a:cubicBezTo>
                    <a:pt x="83" y="5"/>
                    <a:pt x="84" y="4"/>
                    <a:pt x="84" y="3"/>
                  </a:cubicBezTo>
                  <a:cubicBezTo>
                    <a:pt x="83" y="3"/>
                    <a:pt x="82" y="4"/>
                    <a:pt x="81" y="4"/>
                  </a:cubicBezTo>
                  <a:cubicBezTo>
                    <a:pt x="80" y="5"/>
                    <a:pt x="78" y="7"/>
                    <a:pt x="76" y="7"/>
                  </a:cubicBezTo>
                  <a:cubicBezTo>
                    <a:pt x="75" y="7"/>
                    <a:pt x="75" y="6"/>
                    <a:pt x="74" y="6"/>
                  </a:cubicBezTo>
                  <a:cubicBezTo>
                    <a:pt x="72" y="5"/>
                    <a:pt x="68" y="9"/>
                    <a:pt x="65" y="11"/>
                  </a:cubicBezTo>
                  <a:cubicBezTo>
                    <a:pt x="64" y="12"/>
                    <a:pt x="63" y="13"/>
                    <a:pt x="63" y="13"/>
                  </a:cubicBezTo>
                  <a:cubicBezTo>
                    <a:pt x="60" y="15"/>
                    <a:pt x="56" y="15"/>
                    <a:pt x="55" y="12"/>
                  </a:cubicBezTo>
                  <a:cubicBezTo>
                    <a:pt x="54" y="11"/>
                    <a:pt x="54" y="9"/>
                    <a:pt x="55" y="8"/>
                  </a:cubicBezTo>
                  <a:cubicBezTo>
                    <a:pt x="56" y="7"/>
                    <a:pt x="56" y="7"/>
                    <a:pt x="56" y="6"/>
                  </a:cubicBezTo>
                  <a:cubicBezTo>
                    <a:pt x="55" y="6"/>
                    <a:pt x="54" y="7"/>
                    <a:pt x="52" y="7"/>
                  </a:cubicBezTo>
                  <a:cubicBezTo>
                    <a:pt x="49" y="8"/>
                    <a:pt x="46" y="8"/>
                    <a:pt x="44" y="6"/>
                  </a:cubicBezTo>
                  <a:cubicBezTo>
                    <a:pt x="43" y="5"/>
                    <a:pt x="43" y="4"/>
                    <a:pt x="43" y="2"/>
                  </a:cubicBezTo>
                  <a:cubicBezTo>
                    <a:pt x="43" y="2"/>
                    <a:pt x="43" y="1"/>
                    <a:pt x="43" y="1"/>
                  </a:cubicBezTo>
                  <a:cubicBezTo>
                    <a:pt x="42" y="1"/>
                    <a:pt x="42" y="1"/>
                    <a:pt x="42" y="1"/>
                  </a:cubicBezTo>
                  <a:cubicBezTo>
                    <a:pt x="42" y="1"/>
                    <a:pt x="42" y="1"/>
                    <a:pt x="41" y="1"/>
                  </a:cubicBezTo>
                  <a:cubicBezTo>
                    <a:pt x="40" y="1"/>
                    <a:pt x="39" y="1"/>
                    <a:pt x="39" y="1"/>
                  </a:cubicBezTo>
                  <a:cubicBezTo>
                    <a:pt x="38" y="1"/>
                    <a:pt x="38" y="1"/>
                    <a:pt x="37" y="0"/>
                  </a:cubicBezTo>
                  <a:cubicBezTo>
                    <a:pt x="37" y="0"/>
                    <a:pt x="37" y="0"/>
                    <a:pt x="37" y="0"/>
                  </a:cubicBezTo>
                  <a:cubicBezTo>
                    <a:pt x="36" y="0"/>
                    <a:pt x="36" y="0"/>
                    <a:pt x="35" y="0"/>
                  </a:cubicBezTo>
                  <a:cubicBezTo>
                    <a:pt x="35" y="0"/>
                    <a:pt x="35" y="0"/>
                    <a:pt x="34" y="0"/>
                  </a:cubicBezTo>
                  <a:cubicBezTo>
                    <a:pt x="34" y="0"/>
                    <a:pt x="33" y="0"/>
                    <a:pt x="32" y="0"/>
                  </a:cubicBezTo>
                  <a:cubicBezTo>
                    <a:pt x="32" y="0"/>
                    <a:pt x="32" y="0"/>
                    <a:pt x="31" y="0"/>
                  </a:cubicBezTo>
                  <a:cubicBezTo>
                    <a:pt x="31" y="0"/>
                    <a:pt x="31" y="0"/>
                    <a:pt x="31" y="0"/>
                  </a:cubicBezTo>
                  <a:cubicBezTo>
                    <a:pt x="32" y="2"/>
                    <a:pt x="32" y="3"/>
                    <a:pt x="31" y="5"/>
                  </a:cubicBezTo>
                  <a:cubicBezTo>
                    <a:pt x="31" y="6"/>
                    <a:pt x="31" y="8"/>
                    <a:pt x="33" y="11"/>
                  </a:cubicBezTo>
                  <a:cubicBezTo>
                    <a:pt x="34" y="12"/>
                    <a:pt x="34" y="13"/>
                    <a:pt x="34" y="13"/>
                  </a:cubicBezTo>
                  <a:cubicBezTo>
                    <a:pt x="35" y="15"/>
                    <a:pt x="35" y="15"/>
                    <a:pt x="35" y="16"/>
                  </a:cubicBezTo>
                  <a:cubicBezTo>
                    <a:pt x="34" y="17"/>
                    <a:pt x="33" y="18"/>
                    <a:pt x="32" y="18"/>
                  </a:cubicBezTo>
                  <a:cubicBezTo>
                    <a:pt x="31" y="18"/>
                    <a:pt x="30" y="18"/>
                    <a:pt x="30" y="18"/>
                  </a:cubicBezTo>
                  <a:cubicBezTo>
                    <a:pt x="30" y="19"/>
                    <a:pt x="29" y="20"/>
                    <a:pt x="27" y="20"/>
                  </a:cubicBezTo>
                  <a:cubicBezTo>
                    <a:pt x="25" y="20"/>
                    <a:pt x="22" y="19"/>
                    <a:pt x="20" y="18"/>
                  </a:cubicBezTo>
                  <a:cubicBezTo>
                    <a:pt x="20" y="18"/>
                    <a:pt x="19" y="18"/>
                    <a:pt x="17" y="18"/>
                  </a:cubicBezTo>
                  <a:cubicBezTo>
                    <a:pt x="15" y="18"/>
                    <a:pt x="13" y="18"/>
                    <a:pt x="13" y="19"/>
                  </a:cubicBezTo>
                  <a:cubicBezTo>
                    <a:pt x="13" y="19"/>
                    <a:pt x="13" y="20"/>
                    <a:pt x="13" y="21"/>
                  </a:cubicBezTo>
                  <a:cubicBezTo>
                    <a:pt x="13" y="21"/>
                    <a:pt x="13" y="22"/>
                    <a:pt x="13" y="22"/>
                  </a:cubicBezTo>
                  <a:cubicBezTo>
                    <a:pt x="13" y="23"/>
                    <a:pt x="13" y="23"/>
                    <a:pt x="13" y="24"/>
                  </a:cubicBezTo>
                  <a:cubicBezTo>
                    <a:pt x="13" y="24"/>
                    <a:pt x="13" y="25"/>
                    <a:pt x="13" y="25"/>
                  </a:cubicBezTo>
                  <a:cubicBezTo>
                    <a:pt x="13" y="25"/>
                    <a:pt x="13" y="26"/>
                    <a:pt x="13" y="26"/>
                  </a:cubicBezTo>
                  <a:cubicBezTo>
                    <a:pt x="13" y="26"/>
                    <a:pt x="13" y="27"/>
                    <a:pt x="13" y="27"/>
                  </a:cubicBezTo>
                  <a:cubicBezTo>
                    <a:pt x="13" y="27"/>
                    <a:pt x="13" y="28"/>
                    <a:pt x="13" y="28"/>
                  </a:cubicBezTo>
                  <a:cubicBezTo>
                    <a:pt x="13" y="28"/>
                    <a:pt x="13" y="29"/>
                    <a:pt x="13" y="29"/>
                  </a:cubicBezTo>
                  <a:cubicBezTo>
                    <a:pt x="11" y="32"/>
                    <a:pt x="9" y="33"/>
                    <a:pt x="8" y="33"/>
                  </a:cubicBezTo>
                  <a:cubicBezTo>
                    <a:pt x="8" y="34"/>
                    <a:pt x="8" y="34"/>
                    <a:pt x="7" y="34"/>
                  </a:cubicBezTo>
                  <a:cubicBezTo>
                    <a:pt x="8" y="34"/>
                    <a:pt x="8" y="34"/>
                    <a:pt x="8" y="34"/>
                  </a:cubicBezTo>
                  <a:cubicBezTo>
                    <a:pt x="10" y="36"/>
                    <a:pt x="12" y="38"/>
                    <a:pt x="11" y="40"/>
                  </a:cubicBezTo>
                  <a:cubicBezTo>
                    <a:pt x="10" y="41"/>
                    <a:pt x="10" y="42"/>
                    <a:pt x="9" y="42"/>
                  </a:cubicBezTo>
                  <a:cubicBezTo>
                    <a:pt x="9" y="42"/>
                    <a:pt x="9" y="42"/>
                    <a:pt x="9" y="44"/>
                  </a:cubicBezTo>
                  <a:cubicBezTo>
                    <a:pt x="9" y="47"/>
                    <a:pt x="4" y="48"/>
                    <a:pt x="2" y="48"/>
                  </a:cubicBezTo>
                  <a:cubicBezTo>
                    <a:pt x="2" y="48"/>
                    <a:pt x="2" y="48"/>
                    <a:pt x="2" y="48"/>
                  </a:cubicBezTo>
                  <a:cubicBezTo>
                    <a:pt x="2" y="49"/>
                    <a:pt x="2" y="51"/>
                    <a:pt x="2" y="52"/>
                  </a:cubicBezTo>
                  <a:cubicBezTo>
                    <a:pt x="1" y="54"/>
                    <a:pt x="1" y="56"/>
                    <a:pt x="0" y="58"/>
                  </a:cubicBezTo>
                  <a:cubicBezTo>
                    <a:pt x="0" y="59"/>
                    <a:pt x="0" y="60"/>
                    <a:pt x="0" y="60"/>
                  </a:cubicBezTo>
                  <a:cubicBezTo>
                    <a:pt x="0" y="60"/>
                    <a:pt x="0" y="60"/>
                    <a:pt x="0" y="60"/>
                  </a:cubicBezTo>
                  <a:cubicBezTo>
                    <a:pt x="0" y="61"/>
                    <a:pt x="0" y="61"/>
                    <a:pt x="0" y="61"/>
                  </a:cubicBezTo>
                  <a:cubicBezTo>
                    <a:pt x="0" y="61"/>
                    <a:pt x="0" y="61"/>
                    <a:pt x="0" y="61"/>
                  </a:cubicBezTo>
                  <a:cubicBezTo>
                    <a:pt x="0" y="62"/>
                    <a:pt x="1" y="63"/>
                    <a:pt x="2" y="64"/>
                  </a:cubicBezTo>
                  <a:cubicBezTo>
                    <a:pt x="3" y="65"/>
                    <a:pt x="3" y="67"/>
                    <a:pt x="3" y="68"/>
                  </a:cubicBezTo>
                  <a:cubicBezTo>
                    <a:pt x="3" y="69"/>
                    <a:pt x="2" y="70"/>
                    <a:pt x="2" y="71"/>
                  </a:cubicBezTo>
                  <a:cubicBezTo>
                    <a:pt x="1" y="71"/>
                    <a:pt x="1" y="71"/>
                    <a:pt x="1" y="71"/>
                  </a:cubicBezTo>
                  <a:cubicBezTo>
                    <a:pt x="1" y="71"/>
                    <a:pt x="1" y="72"/>
                    <a:pt x="1" y="72"/>
                  </a:cubicBezTo>
                  <a:cubicBezTo>
                    <a:pt x="1" y="72"/>
                    <a:pt x="1" y="72"/>
                    <a:pt x="1" y="73"/>
                  </a:cubicBezTo>
                  <a:cubicBezTo>
                    <a:pt x="1" y="73"/>
                    <a:pt x="2" y="73"/>
                    <a:pt x="2" y="73"/>
                  </a:cubicBezTo>
                  <a:cubicBezTo>
                    <a:pt x="2" y="73"/>
                    <a:pt x="2" y="73"/>
                    <a:pt x="2" y="73"/>
                  </a:cubicBezTo>
                  <a:cubicBezTo>
                    <a:pt x="2" y="73"/>
                    <a:pt x="2" y="74"/>
                    <a:pt x="2" y="74"/>
                  </a:cubicBezTo>
                  <a:cubicBezTo>
                    <a:pt x="2" y="74"/>
                    <a:pt x="2" y="74"/>
                    <a:pt x="2" y="74"/>
                  </a:cubicBezTo>
                  <a:cubicBezTo>
                    <a:pt x="2" y="74"/>
                    <a:pt x="3" y="74"/>
                    <a:pt x="3" y="75"/>
                  </a:cubicBezTo>
                  <a:cubicBezTo>
                    <a:pt x="3" y="75"/>
                    <a:pt x="3" y="75"/>
                    <a:pt x="3" y="75"/>
                  </a:cubicBezTo>
                  <a:cubicBezTo>
                    <a:pt x="3" y="75"/>
                    <a:pt x="3" y="75"/>
                    <a:pt x="3" y="75"/>
                  </a:cubicBezTo>
                  <a:cubicBezTo>
                    <a:pt x="3" y="76"/>
                    <a:pt x="3" y="76"/>
                    <a:pt x="3" y="76"/>
                  </a:cubicBezTo>
                  <a:cubicBezTo>
                    <a:pt x="3" y="76"/>
                    <a:pt x="3" y="76"/>
                    <a:pt x="4" y="77"/>
                  </a:cubicBezTo>
                  <a:cubicBezTo>
                    <a:pt x="4" y="77"/>
                    <a:pt x="4" y="77"/>
                    <a:pt x="4" y="77"/>
                  </a:cubicBezTo>
                  <a:cubicBezTo>
                    <a:pt x="4" y="77"/>
                    <a:pt x="4" y="78"/>
                    <a:pt x="4" y="78"/>
                  </a:cubicBezTo>
                  <a:cubicBezTo>
                    <a:pt x="4" y="78"/>
                    <a:pt x="4" y="78"/>
                    <a:pt x="4" y="79"/>
                  </a:cubicBezTo>
                  <a:cubicBezTo>
                    <a:pt x="4" y="79"/>
                    <a:pt x="4" y="79"/>
                    <a:pt x="4" y="79"/>
                  </a:cubicBezTo>
                  <a:cubicBezTo>
                    <a:pt x="4" y="80"/>
                    <a:pt x="4" y="80"/>
                    <a:pt x="4" y="80"/>
                  </a:cubicBezTo>
                  <a:cubicBezTo>
                    <a:pt x="4" y="80"/>
                    <a:pt x="4" y="81"/>
                    <a:pt x="4" y="81"/>
                  </a:cubicBezTo>
                  <a:cubicBezTo>
                    <a:pt x="5" y="81"/>
                    <a:pt x="5" y="81"/>
                    <a:pt x="6" y="81"/>
                  </a:cubicBezTo>
                  <a:cubicBezTo>
                    <a:pt x="6" y="82"/>
                    <a:pt x="7" y="82"/>
                    <a:pt x="7" y="82"/>
                  </a:cubicBezTo>
                  <a:cubicBezTo>
                    <a:pt x="8" y="84"/>
                    <a:pt x="11" y="85"/>
                    <a:pt x="13" y="85"/>
                  </a:cubicBezTo>
                  <a:cubicBezTo>
                    <a:pt x="15" y="85"/>
                    <a:pt x="17" y="86"/>
                    <a:pt x="18" y="87"/>
                  </a:cubicBezTo>
                  <a:cubicBezTo>
                    <a:pt x="18" y="87"/>
                    <a:pt x="19" y="87"/>
                    <a:pt x="19" y="87"/>
                  </a:cubicBezTo>
                  <a:cubicBezTo>
                    <a:pt x="19" y="87"/>
                    <a:pt x="19" y="87"/>
                    <a:pt x="20" y="87"/>
                  </a:cubicBezTo>
                  <a:cubicBezTo>
                    <a:pt x="21" y="87"/>
                    <a:pt x="23" y="88"/>
                    <a:pt x="24" y="89"/>
                  </a:cubicBezTo>
                  <a:cubicBezTo>
                    <a:pt x="24" y="90"/>
                    <a:pt x="24" y="91"/>
                    <a:pt x="22" y="93"/>
                  </a:cubicBezTo>
                  <a:cubicBezTo>
                    <a:pt x="19" y="95"/>
                    <a:pt x="19" y="98"/>
                    <a:pt x="18"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3" name="Freeform 287">
              <a:extLst>
                <a:ext uri="{FF2B5EF4-FFF2-40B4-BE49-F238E27FC236}">
                  <a16:creationId xmlns:a16="http://schemas.microsoft.com/office/drawing/2014/main" id="{76670380-236A-4AD4-8BDA-EBA874E9996E}"/>
                </a:ext>
              </a:extLst>
            </p:cNvPr>
            <p:cNvSpPr>
              <a:spLocks/>
            </p:cNvSpPr>
            <p:nvPr/>
          </p:nvSpPr>
          <p:spPr bwMode="auto">
            <a:xfrm>
              <a:off x="4516732" y="5746246"/>
              <a:ext cx="71481" cy="139570"/>
            </a:xfrm>
            <a:custGeom>
              <a:avLst/>
              <a:gdLst>
                <a:gd name="T0" fmla="*/ 2 w 138"/>
                <a:gd name="T1" fmla="*/ 186 h 242"/>
                <a:gd name="T2" fmla="*/ 0 w 138"/>
                <a:gd name="T3" fmla="*/ 185 h 242"/>
                <a:gd name="T4" fmla="*/ 4 w 138"/>
                <a:gd name="T5" fmla="*/ 196 h 242"/>
                <a:gd name="T6" fmla="*/ 11 w 138"/>
                <a:gd name="T7" fmla="*/ 213 h 242"/>
                <a:gd name="T8" fmla="*/ 18 w 138"/>
                <a:gd name="T9" fmla="*/ 230 h 242"/>
                <a:gd name="T10" fmla="*/ 20 w 138"/>
                <a:gd name="T11" fmla="*/ 241 h 242"/>
                <a:gd name="T12" fmla="*/ 28 w 138"/>
                <a:gd name="T13" fmla="*/ 241 h 242"/>
                <a:gd name="T14" fmla="*/ 31 w 138"/>
                <a:gd name="T15" fmla="*/ 235 h 242"/>
                <a:gd name="T16" fmla="*/ 40 w 138"/>
                <a:gd name="T17" fmla="*/ 228 h 242"/>
                <a:gd name="T18" fmla="*/ 50 w 138"/>
                <a:gd name="T19" fmla="*/ 225 h 242"/>
                <a:gd name="T20" fmla="*/ 56 w 138"/>
                <a:gd name="T21" fmla="*/ 226 h 242"/>
                <a:gd name="T22" fmla="*/ 59 w 138"/>
                <a:gd name="T23" fmla="*/ 218 h 242"/>
                <a:gd name="T24" fmla="*/ 57 w 138"/>
                <a:gd name="T25" fmla="*/ 209 h 242"/>
                <a:gd name="T26" fmla="*/ 66 w 138"/>
                <a:gd name="T27" fmla="*/ 185 h 242"/>
                <a:gd name="T28" fmla="*/ 79 w 138"/>
                <a:gd name="T29" fmla="*/ 171 h 242"/>
                <a:gd name="T30" fmla="*/ 67 w 138"/>
                <a:gd name="T31" fmla="*/ 156 h 242"/>
                <a:gd name="T32" fmla="*/ 62 w 138"/>
                <a:gd name="T33" fmla="*/ 141 h 242"/>
                <a:gd name="T34" fmla="*/ 66 w 138"/>
                <a:gd name="T35" fmla="*/ 129 h 242"/>
                <a:gd name="T36" fmla="*/ 75 w 138"/>
                <a:gd name="T37" fmla="*/ 115 h 242"/>
                <a:gd name="T38" fmla="*/ 87 w 138"/>
                <a:gd name="T39" fmla="*/ 104 h 242"/>
                <a:gd name="T40" fmla="*/ 109 w 138"/>
                <a:gd name="T41" fmla="*/ 84 h 242"/>
                <a:gd name="T42" fmla="*/ 114 w 138"/>
                <a:gd name="T43" fmla="*/ 67 h 242"/>
                <a:gd name="T44" fmla="*/ 125 w 138"/>
                <a:gd name="T45" fmla="*/ 60 h 242"/>
                <a:gd name="T46" fmla="*/ 138 w 138"/>
                <a:gd name="T47" fmla="*/ 60 h 242"/>
                <a:gd name="T48" fmla="*/ 138 w 138"/>
                <a:gd name="T49" fmla="*/ 58 h 242"/>
                <a:gd name="T50" fmla="*/ 137 w 138"/>
                <a:gd name="T51" fmla="*/ 57 h 242"/>
                <a:gd name="T52" fmla="*/ 136 w 138"/>
                <a:gd name="T53" fmla="*/ 49 h 242"/>
                <a:gd name="T54" fmla="*/ 134 w 138"/>
                <a:gd name="T55" fmla="*/ 35 h 242"/>
                <a:gd name="T56" fmla="*/ 132 w 138"/>
                <a:gd name="T57" fmla="*/ 19 h 242"/>
                <a:gd name="T58" fmla="*/ 108 w 138"/>
                <a:gd name="T59" fmla="*/ 5 h 242"/>
                <a:gd name="T60" fmla="*/ 101 w 138"/>
                <a:gd name="T61" fmla="*/ 0 h 242"/>
                <a:gd name="T62" fmla="*/ 89 w 138"/>
                <a:gd name="T63" fmla="*/ 12 h 242"/>
                <a:gd name="T64" fmla="*/ 77 w 138"/>
                <a:gd name="T65" fmla="*/ 10 h 242"/>
                <a:gd name="T66" fmla="*/ 76 w 138"/>
                <a:gd name="T67" fmla="*/ 14 h 242"/>
                <a:gd name="T68" fmla="*/ 59 w 138"/>
                <a:gd name="T69" fmla="*/ 26 h 242"/>
                <a:gd name="T70" fmla="*/ 53 w 138"/>
                <a:gd name="T71" fmla="*/ 41 h 242"/>
                <a:gd name="T72" fmla="*/ 47 w 138"/>
                <a:gd name="T73" fmla="*/ 51 h 242"/>
                <a:gd name="T74" fmla="*/ 36 w 138"/>
                <a:gd name="T75" fmla="*/ 58 h 242"/>
                <a:gd name="T76" fmla="*/ 28 w 138"/>
                <a:gd name="T77" fmla="*/ 83 h 242"/>
                <a:gd name="T78" fmla="*/ 30 w 138"/>
                <a:gd name="T79" fmla="*/ 87 h 242"/>
                <a:gd name="T80" fmla="*/ 32 w 138"/>
                <a:gd name="T81" fmla="*/ 93 h 242"/>
                <a:gd name="T82" fmla="*/ 24 w 138"/>
                <a:gd name="T83" fmla="*/ 96 h 242"/>
                <a:gd name="T84" fmla="*/ 12 w 138"/>
                <a:gd name="T85" fmla="*/ 103 h 242"/>
                <a:gd name="T86" fmla="*/ 11 w 138"/>
                <a:gd name="T87" fmla="*/ 113 h 242"/>
                <a:gd name="T88" fmla="*/ 11 w 138"/>
                <a:gd name="T89" fmla="*/ 117 h 242"/>
                <a:gd name="T90" fmla="*/ 11 w 138"/>
                <a:gd name="T91" fmla="*/ 135 h 242"/>
                <a:gd name="T92" fmla="*/ 17 w 138"/>
                <a:gd name="T93" fmla="*/ 149 h 242"/>
                <a:gd name="T94" fmla="*/ 14 w 138"/>
                <a:gd name="T95" fmla="*/ 154 h 242"/>
                <a:gd name="T96" fmla="*/ 7 w 138"/>
                <a:gd name="T97" fmla="*/ 16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42">
                  <a:moveTo>
                    <a:pt x="6" y="177"/>
                  </a:moveTo>
                  <a:cubicBezTo>
                    <a:pt x="6" y="179"/>
                    <a:pt x="6" y="186"/>
                    <a:pt x="3" y="186"/>
                  </a:cubicBezTo>
                  <a:cubicBezTo>
                    <a:pt x="2" y="186"/>
                    <a:pt x="2" y="186"/>
                    <a:pt x="2" y="186"/>
                  </a:cubicBezTo>
                  <a:cubicBezTo>
                    <a:pt x="2" y="185"/>
                    <a:pt x="1" y="185"/>
                    <a:pt x="1" y="185"/>
                  </a:cubicBezTo>
                  <a:cubicBezTo>
                    <a:pt x="1" y="185"/>
                    <a:pt x="1" y="185"/>
                    <a:pt x="1" y="185"/>
                  </a:cubicBezTo>
                  <a:cubicBezTo>
                    <a:pt x="0" y="185"/>
                    <a:pt x="0" y="185"/>
                    <a:pt x="0" y="185"/>
                  </a:cubicBezTo>
                  <a:cubicBezTo>
                    <a:pt x="0" y="185"/>
                    <a:pt x="0" y="185"/>
                    <a:pt x="0" y="185"/>
                  </a:cubicBezTo>
                  <a:cubicBezTo>
                    <a:pt x="0" y="185"/>
                    <a:pt x="0" y="185"/>
                    <a:pt x="0" y="185"/>
                  </a:cubicBezTo>
                  <a:cubicBezTo>
                    <a:pt x="0" y="190"/>
                    <a:pt x="1" y="193"/>
                    <a:pt x="4" y="196"/>
                  </a:cubicBezTo>
                  <a:cubicBezTo>
                    <a:pt x="7" y="198"/>
                    <a:pt x="7" y="200"/>
                    <a:pt x="7" y="202"/>
                  </a:cubicBezTo>
                  <a:cubicBezTo>
                    <a:pt x="7" y="204"/>
                    <a:pt x="7" y="206"/>
                    <a:pt x="9" y="208"/>
                  </a:cubicBezTo>
                  <a:cubicBezTo>
                    <a:pt x="10" y="210"/>
                    <a:pt x="11" y="212"/>
                    <a:pt x="11" y="213"/>
                  </a:cubicBezTo>
                  <a:cubicBezTo>
                    <a:pt x="12" y="215"/>
                    <a:pt x="12" y="216"/>
                    <a:pt x="14" y="218"/>
                  </a:cubicBezTo>
                  <a:cubicBezTo>
                    <a:pt x="18" y="221"/>
                    <a:pt x="18" y="223"/>
                    <a:pt x="17" y="227"/>
                  </a:cubicBezTo>
                  <a:cubicBezTo>
                    <a:pt x="16" y="229"/>
                    <a:pt x="16" y="229"/>
                    <a:pt x="18" y="230"/>
                  </a:cubicBezTo>
                  <a:cubicBezTo>
                    <a:pt x="19" y="230"/>
                    <a:pt x="20" y="231"/>
                    <a:pt x="20" y="232"/>
                  </a:cubicBezTo>
                  <a:cubicBezTo>
                    <a:pt x="20" y="233"/>
                    <a:pt x="20" y="234"/>
                    <a:pt x="20" y="235"/>
                  </a:cubicBezTo>
                  <a:cubicBezTo>
                    <a:pt x="20" y="237"/>
                    <a:pt x="19" y="240"/>
                    <a:pt x="20" y="241"/>
                  </a:cubicBezTo>
                  <a:cubicBezTo>
                    <a:pt x="20" y="242"/>
                    <a:pt x="20" y="242"/>
                    <a:pt x="21" y="242"/>
                  </a:cubicBezTo>
                  <a:cubicBezTo>
                    <a:pt x="21" y="242"/>
                    <a:pt x="22" y="242"/>
                    <a:pt x="23" y="241"/>
                  </a:cubicBezTo>
                  <a:cubicBezTo>
                    <a:pt x="24" y="241"/>
                    <a:pt x="26" y="241"/>
                    <a:pt x="28" y="241"/>
                  </a:cubicBezTo>
                  <a:cubicBezTo>
                    <a:pt x="29" y="240"/>
                    <a:pt x="30" y="240"/>
                    <a:pt x="31" y="240"/>
                  </a:cubicBezTo>
                  <a:cubicBezTo>
                    <a:pt x="31" y="239"/>
                    <a:pt x="31" y="238"/>
                    <a:pt x="31" y="237"/>
                  </a:cubicBezTo>
                  <a:cubicBezTo>
                    <a:pt x="31" y="236"/>
                    <a:pt x="31" y="235"/>
                    <a:pt x="31" y="235"/>
                  </a:cubicBezTo>
                  <a:cubicBezTo>
                    <a:pt x="31" y="232"/>
                    <a:pt x="33" y="232"/>
                    <a:pt x="34" y="232"/>
                  </a:cubicBezTo>
                  <a:cubicBezTo>
                    <a:pt x="34" y="231"/>
                    <a:pt x="35" y="231"/>
                    <a:pt x="35" y="231"/>
                  </a:cubicBezTo>
                  <a:cubicBezTo>
                    <a:pt x="35" y="229"/>
                    <a:pt x="37" y="228"/>
                    <a:pt x="40" y="228"/>
                  </a:cubicBezTo>
                  <a:cubicBezTo>
                    <a:pt x="42" y="228"/>
                    <a:pt x="44" y="229"/>
                    <a:pt x="45" y="229"/>
                  </a:cubicBezTo>
                  <a:cubicBezTo>
                    <a:pt x="46" y="230"/>
                    <a:pt x="47" y="230"/>
                    <a:pt x="47" y="230"/>
                  </a:cubicBezTo>
                  <a:cubicBezTo>
                    <a:pt x="49" y="230"/>
                    <a:pt x="50" y="227"/>
                    <a:pt x="50" y="225"/>
                  </a:cubicBezTo>
                  <a:cubicBezTo>
                    <a:pt x="51" y="223"/>
                    <a:pt x="51" y="223"/>
                    <a:pt x="52" y="223"/>
                  </a:cubicBezTo>
                  <a:cubicBezTo>
                    <a:pt x="53" y="223"/>
                    <a:pt x="54" y="224"/>
                    <a:pt x="55" y="225"/>
                  </a:cubicBezTo>
                  <a:cubicBezTo>
                    <a:pt x="55" y="225"/>
                    <a:pt x="56" y="226"/>
                    <a:pt x="56" y="226"/>
                  </a:cubicBezTo>
                  <a:cubicBezTo>
                    <a:pt x="57" y="225"/>
                    <a:pt x="59" y="220"/>
                    <a:pt x="61" y="216"/>
                  </a:cubicBezTo>
                  <a:cubicBezTo>
                    <a:pt x="61" y="215"/>
                    <a:pt x="61" y="215"/>
                    <a:pt x="61" y="215"/>
                  </a:cubicBezTo>
                  <a:cubicBezTo>
                    <a:pt x="61" y="215"/>
                    <a:pt x="60" y="216"/>
                    <a:pt x="59" y="218"/>
                  </a:cubicBezTo>
                  <a:cubicBezTo>
                    <a:pt x="58" y="219"/>
                    <a:pt x="57" y="219"/>
                    <a:pt x="56" y="219"/>
                  </a:cubicBezTo>
                  <a:cubicBezTo>
                    <a:pt x="56" y="219"/>
                    <a:pt x="55" y="219"/>
                    <a:pt x="55" y="218"/>
                  </a:cubicBezTo>
                  <a:cubicBezTo>
                    <a:pt x="54" y="217"/>
                    <a:pt x="56" y="210"/>
                    <a:pt x="57" y="209"/>
                  </a:cubicBezTo>
                  <a:cubicBezTo>
                    <a:pt x="58" y="207"/>
                    <a:pt x="58" y="201"/>
                    <a:pt x="58" y="198"/>
                  </a:cubicBezTo>
                  <a:cubicBezTo>
                    <a:pt x="58" y="195"/>
                    <a:pt x="58" y="194"/>
                    <a:pt x="58" y="193"/>
                  </a:cubicBezTo>
                  <a:cubicBezTo>
                    <a:pt x="59" y="191"/>
                    <a:pt x="60" y="186"/>
                    <a:pt x="66" y="185"/>
                  </a:cubicBezTo>
                  <a:cubicBezTo>
                    <a:pt x="69" y="184"/>
                    <a:pt x="73" y="181"/>
                    <a:pt x="75" y="178"/>
                  </a:cubicBezTo>
                  <a:cubicBezTo>
                    <a:pt x="75" y="178"/>
                    <a:pt x="75" y="177"/>
                    <a:pt x="75" y="177"/>
                  </a:cubicBezTo>
                  <a:cubicBezTo>
                    <a:pt x="74" y="175"/>
                    <a:pt x="76" y="173"/>
                    <a:pt x="79" y="171"/>
                  </a:cubicBezTo>
                  <a:cubicBezTo>
                    <a:pt x="80" y="170"/>
                    <a:pt x="82" y="168"/>
                    <a:pt x="82" y="168"/>
                  </a:cubicBezTo>
                  <a:cubicBezTo>
                    <a:pt x="82" y="166"/>
                    <a:pt x="74" y="158"/>
                    <a:pt x="71" y="157"/>
                  </a:cubicBezTo>
                  <a:cubicBezTo>
                    <a:pt x="70" y="156"/>
                    <a:pt x="68" y="156"/>
                    <a:pt x="67" y="156"/>
                  </a:cubicBezTo>
                  <a:cubicBezTo>
                    <a:pt x="65" y="156"/>
                    <a:pt x="64" y="155"/>
                    <a:pt x="63" y="155"/>
                  </a:cubicBezTo>
                  <a:cubicBezTo>
                    <a:pt x="63" y="154"/>
                    <a:pt x="63" y="154"/>
                    <a:pt x="63" y="153"/>
                  </a:cubicBezTo>
                  <a:cubicBezTo>
                    <a:pt x="63" y="152"/>
                    <a:pt x="63" y="147"/>
                    <a:pt x="62" y="141"/>
                  </a:cubicBezTo>
                  <a:cubicBezTo>
                    <a:pt x="61" y="139"/>
                    <a:pt x="63" y="136"/>
                    <a:pt x="64" y="134"/>
                  </a:cubicBezTo>
                  <a:cubicBezTo>
                    <a:pt x="65" y="133"/>
                    <a:pt x="66" y="131"/>
                    <a:pt x="66" y="130"/>
                  </a:cubicBezTo>
                  <a:cubicBezTo>
                    <a:pt x="66" y="129"/>
                    <a:pt x="66" y="129"/>
                    <a:pt x="66" y="129"/>
                  </a:cubicBezTo>
                  <a:cubicBezTo>
                    <a:pt x="66" y="126"/>
                    <a:pt x="66" y="122"/>
                    <a:pt x="69" y="120"/>
                  </a:cubicBezTo>
                  <a:cubicBezTo>
                    <a:pt x="70" y="120"/>
                    <a:pt x="71" y="119"/>
                    <a:pt x="71" y="118"/>
                  </a:cubicBezTo>
                  <a:cubicBezTo>
                    <a:pt x="71" y="117"/>
                    <a:pt x="72" y="116"/>
                    <a:pt x="75" y="115"/>
                  </a:cubicBezTo>
                  <a:cubicBezTo>
                    <a:pt x="76" y="115"/>
                    <a:pt x="77" y="113"/>
                    <a:pt x="78" y="111"/>
                  </a:cubicBezTo>
                  <a:cubicBezTo>
                    <a:pt x="79" y="110"/>
                    <a:pt x="80" y="107"/>
                    <a:pt x="83" y="106"/>
                  </a:cubicBezTo>
                  <a:cubicBezTo>
                    <a:pt x="85" y="105"/>
                    <a:pt x="86" y="105"/>
                    <a:pt x="87" y="104"/>
                  </a:cubicBezTo>
                  <a:cubicBezTo>
                    <a:pt x="89" y="103"/>
                    <a:pt x="90" y="102"/>
                    <a:pt x="93" y="100"/>
                  </a:cubicBezTo>
                  <a:cubicBezTo>
                    <a:pt x="99" y="97"/>
                    <a:pt x="109" y="91"/>
                    <a:pt x="110" y="88"/>
                  </a:cubicBezTo>
                  <a:cubicBezTo>
                    <a:pt x="110" y="87"/>
                    <a:pt x="110" y="86"/>
                    <a:pt x="109" y="84"/>
                  </a:cubicBezTo>
                  <a:cubicBezTo>
                    <a:pt x="108" y="82"/>
                    <a:pt x="106" y="79"/>
                    <a:pt x="109" y="76"/>
                  </a:cubicBezTo>
                  <a:cubicBezTo>
                    <a:pt x="111" y="75"/>
                    <a:pt x="111" y="73"/>
                    <a:pt x="111" y="71"/>
                  </a:cubicBezTo>
                  <a:cubicBezTo>
                    <a:pt x="111" y="70"/>
                    <a:pt x="111" y="68"/>
                    <a:pt x="114" y="67"/>
                  </a:cubicBezTo>
                  <a:cubicBezTo>
                    <a:pt x="117" y="66"/>
                    <a:pt x="118" y="65"/>
                    <a:pt x="120" y="63"/>
                  </a:cubicBezTo>
                  <a:cubicBezTo>
                    <a:pt x="121" y="62"/>
                    <a:pt x="121" y="62"/>
                    <a:pt x="121" y="62"/>
                  </a:cubicBezTo>
                  <a:cubicBezTo>
                    <a:pt x="122" y="60"/>
                    <a:pt x="124" y="60"/>
                    <a:pt x="125" y="60"/>
                  </a:cubicBezTo>
                  <a:cubicBezTo>
                    <a:pt x="125" y="60"/>
                    <a:pt x="126" y="60"/>
                    <a:pt x="127" y="60"/>
                  </a:cubicBezTo>
                  <a:cubicBezTo>
                    <a:pt x="129" y="60"/>
                    <a:pt x="131" y="60"/>
                    <a:pt x="133" y="60"/>
                  </a:cubicBezTo>
                  <a:cubicBezTo>
                    <a:pt x="135" y="60"/>
                    <a:pt x="136" y="60"/>
                    <a:pt x="138" y="60"/>
                  </a:cubicBezTo>
                  <a:cubicBezTo>
                    <a:pt x="138" y="60"/>
                    <a:pt x="138" y="60"/>
                    <a:pt x="138" y="60"/>
                  </a:cubicBezTo>
                  <a:cubicBezTo>
                    <a:pt x="138" y="59"/>
                    <a:pt x="138" y="59"/>
                    <a:pt x="138" y="59"/>
                  </a:cubicBezTo>
                  <a:cubicBezTo>
                    <a:pt x="138" y="59"/>
                    <a:pt x="138" y="58"/>
                    <a:pt x="138" y="58"/>
                  </a:cubicBezTo>
                  <a:cubicBezTo>
                    <a:pt x="138" y="58"/>
                    <a:pt x="138" y="58"/>
                    <a:pt x="138" y="58"/>
                  </a:cubicBezTo>
                  <a:cubicBezTo>
                    <a:pt x="138" y="58"/>
                    <a:pt x="138" y="57"/>
                    <a:pt x="137" y="57"/>
                  </a:cubicBezTo>
                  <a:cubicBezTo>
                    <a:pt x="137" y="57"/>
                    <a:pt x="137" y="57"/>
                    <a:pt x="137" y="57"/>
                  </a:cubicBezTo>
                  <a:cubicBezTo>
                    <a:pt x="137" y="57"/>
                    <a:pt x="137" y="57"/>
                    <a:pt x="137" y="56"/>
                  </a:cubicBezTo>
                  <a:cubicBezTo>
                    <a:pt x="137" y="56"/>
                    <a:pt x="133" y="52"/>
                    <a:pt x="134" y="50"/>
                  </a:cubicBezTo>
                  <a:cubicBezTo>
                    <a:pt x="134" y="50"/>
                    <a:pt x="134" y="49"/>
                    <a:pt x="136" y="49"/>
                  </a:cubicBezTo>
                  <a:cubicBezTo>
                    <a:pt x="136" y="49"/>
                    <a:pt x="137" y="48"/>
                    <a:pt x="137" y="47"/>
                  </a:cubicBezTo>
                  <a:cubicBezTo>
                    <a:pt x="137" y="45"/>
                    <a:pt x="137" y="42"/>
                    <a:pt x="136" y="41"/>
                  </a:cubicBezTo>
                  <a:cubicBezTo>
                    <a:pt x="133" y="40"/>
                    <a:pt x="134" y="37"/>
                    <a:pt x="134" y="35"/>
                  </a:cubicBezTo>
                  <a:cubicBezTo>
                    <a:pt x="134" y="33"/>
                    <a:pt x="134" y="31"/>
                    <a:pt x="133" y="31"/>
                  </a:cubicBezTo>
                  <a:cubicBezTo>
                    <a:pt x="130" y="29"/>
                    <a:pt x="131" y="25"/>
                    <a:pt x="132" y="21"/>
                  </a:cubicBezTo>
                  <a:cubicBezTo>
                    <a:pt x="132" y="21"/>
                    <a:pt x="132" y="20"/>
                    <a:pt x="132" y="19"/>
                  </a:cubicBezTo>
                  <a:cubicBezTo>
                    <a:pt x="132" y="17"/>
                    <a:pt x="125" y="14"/>
                    <a:pt x="121" y="12"/>
                  </a:cubicBezTo>
                  <a:cubicBezTo>
                    <a:pt x="119" y="12"/>
                    <a:pt x="118" y="11"/>
                    <a:pt x="116" y="11"/>
                  </a:cubicBezTo>
                  <a:cubicBezTo>
                    <a:pt x="113" y="9"/>
                    <a:pt x="111" y="7"/>
                    <a:pt x="108" y="5"/>
                  </a:cubicBezTo>
                  <a:cubicBezTo>
                    <a:pt x="107" y="4"/>
                    <a:pt x="106" y="3"/>
                    <a:pt x="105" y="2"/>
                  </a:cubicBezTo>
                  <a:cubicBezTo>
                    <a:pt x="104" y="2"/>
                    <a:pt x="104" y="1"/>
                    <a:pt x="103" y="1"/>
                  </a:cubicBezTo>
                  <a:cubicBezTo>
                    <a:pt x="102" y="1"/>
                    <a:pt x="102" y="0"/>
                    <a:pt x="101" y="0"/>
                  </a:cubicBezTo>
                  <a:cubicBezTo>
                    <a:pt x="99" y="0"/>
                    <a:pt x="98" y="5"/>
                    <a:pt x="98" y="9"/>
                  </a:cubicBezTo>
                  <a:cubicBezTo>
                    <a:pt x="98" y="12"/>
                    <a:pt x="96" y="13"/>
                    <a:pt x="94" y="13"/>
                  </a:cubicBezTo>
                  <a:cubicBezTo>
                    <a:pt x="92" y="13"/>
                    <a:pt x="90" y="13"/>
                    <a:pt x="89" y="12"/>
                  </a:cubicBezTo>
                  <a:cubicBezTo>
                    <a:pt x="88" y="10"/>
                    <a:pt x="86" y="10"/>
                    <a:pt x="84" y="10"/>
                  </a:cubicBezTo>
                  <a:cubicBezTo>
                    <a:pt x="84" y="11"/>
                    <a:pt x="83" y="11"/>
                    <a:pt x="83" y="11"/>
                  </a:cubicBezTo>
                  <a:cubicBezTo>
                    <a:pt x="81" y="11"/>
                    <a:pt x="79" y="10"/>
                    <a:pt x="77" y="10"/>
                  </a:cubicBezTo>
                  <a:cubicBezTo>
                    <a:pt x="77" y="9"/>
                    <a:pt x="76" y="9"/>
                    <a:pt x="76" y="9"/>
                  </a:cubicBezTo>
                  <a:cubicBezTo>
                    <a:pt x="76" y="9"/>
                    <a:pt x="76" y="9"/>
                    <a:pt x="76" y="9"/>
                  </a:cubicBezTo>
                  <a:cubicBezTo>
                    <a:pt x="75" y="10"/>
                    <a:pt x="76" y="12"/>
                    <a:pt x="76" y="14"/>
                  </a:cubicBezTo>
                  <a:cubicBezTo>
                    <a:pt x="76" y="15"/>
                    <a:pt x="76" y="16"/>
                    <a:pt x="76" y="17"/>
                  </a:cubicBezTo>
                  <a:cubicBezTo>
                    <a:pt x="76" y="21"/>
                    <a:pt x="70" y="21"/>
                    <a:pt x="67" y="21"/>
                  </a:cubicBezTo>
                  <a:cubicBezTo>
                    <a:pt x="64" y="21"/>
                    <a:pt x="59" y="23"/>
                    <a:pt x="59" y="26"/>
                  </a:cubicBezTo>
                  <a:cubicBezTo>
                    <a:pt x="59" y="28"/>
                    <a:pt x="58" y="30"/>
                    <a:pt x="57" y="31"/>
                  </a:cubicBezTo>
                  <a:cubicBezTo>
                    <a:pt x="56" y="33"/>
                    <a:pt x="55" y="33"/>
                    <a:pt x="56" y="34"/>
                  </a:cubicBezTo>
                  <a:cubicBezTo>
                    <a:pt x="57" y="36"/>
                    <a:pt x="56" y="38"/>
                    <a:pt x="53" y="41"/>
                  </a:cubicBezTo>
                  <a:cubicBezTo>
                    <a:pt x="52" y="42"/>
                    <a:pt x="50" y="44"/>
                    <a:pt x="49" y="46"/>
                  </a:cubicBezTo>
                  <a:cubicBezTo>
                    <a:pt x="48" y="47"/>
                    <a:pt x="48" y="49"/>
                    <a:pt x="47" y="49"/>
                  </a:cubicBezTo>
                  <a:cubicBezTo>
                    <a:pt x="47" y="50"/>
                    <a:pt x="47" y="50"/>
                    <a:pt x="47" y="51"/>
                  </a:cubicBezTo>
                  <a:cubicBezTo>
                    <a:pt x="47" y="52"/>
                    <a:pt x="47" y="54"/>
                    <a:pt x="45" y="56"/>
                  </a:cubicBezTo>
                  <a:cubicBezTo>
                    <a:pt x="43" y="57"/>
                    <a:pt x="41" y="57"/>
                    <a:pt x="39" y="57"/>
                  </a:cubicBezTo>
                  <a:cubicBezTo>
                    <a:pt x="38" y="58"/>
                    <a:pt x="37" y="58"/>
                    <a:pt x="36" y="58"/>
                  </a:cubicBezTo>
                  <a:cubicBezTo>
                    <a:pt x="36" y="59"/>
                    <a:pt x="36" y="60"/>
                    <a:pt x="36" y="62"/>
                  </a:cubicBezTo>
                  <a:cubicBezTo>
                    <a:pt x="36" y="64"/>
                    <a:pt x="36" y="65"/>
                    <a:pt x="36" y="68"/>
                  </a:cubicBezTo>
                  <a:cubicBezTo>
                    <a:pt x="35" y="72"/>
                    <a:pt x="32" y="78"/>
                    <a:pt x="28" y="83"/>
                  </a:cubicBezTo>
                  <a:cubicBezTo>
                    <a:pt x="28" y="83"/>
                    <a:pt x="27" y="84"/>
                    <a:pt x="27" y="85"/>
                  </a:cubicBezTo>
                  <a:cubicBezTo>
                    <a:pt x="28" y="86"/>
                    <a:pt x="29" y="87"/>
                    <a:pt x="30" y="87"/>
                  </a:cubicBezTo>
                  <a:cubicBezTo>
                    <a:pt x="30" y="87"/>
                    <a:pt x="30" y="87"/>
                    <a:pt x="30" y="87"/>
                  </a:cubicBezTo>
                  <a:cubicBezTo>
                    <a:pt x="31" y="87"/>
                    <a:pt x="32" y="88"/>
                    <a:pt x="32" y="88"/>
                  </a:cubicBezTo>
                  <a:cubicBezTo>
                    <a:pt x="32" y="89"/>
                    <a:pt x="32" y="89"/>
                    <a:pt x="32" y="90"/>
                  </a:cubicBezTo>
                  <a:cubicBezTo>
                    <a:pt x="32" y="91"/>
                    <a:pt x="32" y="92"/>
                    <a:pt x="32" y="93"/>
                  </a:cubicBezTo>
                  <a:cubicBezTo>
                    <a:pt x="32" y="93"/>
                    <a:pt x="31" y="94"/>
                    <a:pt x="31" y="95"/>
                  </a:cubicBezTo>
                  <a:cubicBezTo>
                    <a:pt x="30" y="96"/>
                    <a:pt x="29" y="97"/>
                    <a:pt x="27" y="97"/>
                  </a:cubicBezTo>
                  <a:cubicBezTo>
                    <a:pt x="26" y="97"/>
                    <a:pt x="25" y="97"/>
                    <a:pt x="24" y="96"/>
                  </a:cubicBezTo>
                  <a:cubicBezTo>
                    <a:pt x="23" y="96"/>
                    <a:pt x="23" y="96"/>
                    <a:pt x="22" y="96"/>
                  </a:cubicBezTo>
                  <a:cubicBezTo>
                    <a:pt x="22" y="96"/>
                    <a:pt x="22" y="96"/>
                    <a:pt x="22" y="96"/>
                  </a:cubicBezTo>
                  <a:cubicBezTo>
                    <a:pt x="20" y="96"/>
                    <a:pt x="15" y="98"/>
                    <a:pt x="12" y="103"/>
                  </a:cubicBezTo>
                  <a:cubicBezTo>
                    <a:pt x="11" y="104"/>
                    <a:pt x="11" y="105"/>
                    <a:pt x="11" y="106"/>
                  </a:cubicBezTo>
                  <a:cubicBezTo>
                    <a:pt x="10" y="107"/>
                    <a:pt x="10" y="108"/>
                    <a:pt x="10" y="109"/>
                  </a:cubicBezTo>
                  <a:cubicBezTo>
                    <a:pt x="10" y="111"/>
                    <a:pt x="11" y="112"/>
                    <a:pt x="11" y="113"/>
                  </a:cubicBezTo>
                  <a:cubicBezTo>
                    <a:pt x="11" y="114"/>
                    <a:pt x="11" y="114"/>
                    <a:pt x="11" y="114"/>
                  </a:cubicBezTo>
                  <a:cubicBezTo>
                    <a:pt x="12" y="115"/>
                    <a:pt x="11" y="116"/>
                    <a:pt x="11" y="116"/>
                  </a:cubicBezTo>
                  <a:cubicBezTo>
                    <a:pt x="11" y="117"/>
                    <a:pt x="11" y="117"/>
                    <a:pt x="11" y="117"/>
                  </a:cubicBezTo>
                  <a:cubicBezTo>
                    <a:pt x="10" y="119"/>
                    <a:pt x="10" y="121"/>
                    <a:pt x="11" y="124"/>
                  </a:cubicBezTo>
                  <a:cubicBezTo>
                    <a:pt x="13" y="128"/>
                    <a:pt x="12" y="130"/>
                    <a:pt x="11" y="132"/>
                  </a:cubicBezTo>
                  <a:cubicBezTo>
                    <a:pt x="11" y="133"/>
                    <a:pt x="11" y="134"/>
                    <a:pt x="11" y="135"/>
                  </a:cubicBezTo>
                  <a:cubicBezTo>
                    <a:pt x="11" y="137"/>
                    <a:pt x="12" y="138"/>
                    <a:pt x="14" y="139"/>
                  </a:cubicBezTo>
                  <a:cubicBezTo>
                    <a:pt x="16" y="140"/>
                    <a:pt x="18" y="141"/>
                    <a:pt x="18" y="143"/>
                  </a:cubicBezTo>
                  <a:cubicBezTo>
                    <a:pt x="19" y="146"/>
                    <a:pt x="18" y="148"/>
                    <a:pt x="17" y="149"/>
                  </a:cubicBezTo>
                  <a:cubicBezTo>
                    <a:pt x="16" y="150"/>
                    <a:pt x="15" y="150"/>
                    <a:pt x="13" y="150"/>
                  </a:cubicBezTo>
                  <a:cubicBezTo>
                    <a:pt x="13" y="150"/>
                    <a:pt x="13" y="150"/>
                    <a:pt x="13" y="151"/>
                  </a:cubicBezTo>
                  <a:cubicBezTo>
                    <a:pt x="12" y="152"/>
                    <a:pt x="13" y="153"/>
                    <a:pt x="14" y="154"/>
                  </a:cubicBezTo>
                  <a:cubicBezTo>
                    <a:pt x="17" y="155"/>
                    <a:pt x="16" y="164"/>
                    <a:pt x="15" y="166"/>
                  </a:cubicBezTo>
                  <a:cubicBezTo>
                    <a:pt x="14" y="168"/>
                    <a:pt x="12" y="168"/>
                    <a:pt x="10" y="168"/>
                  </a:cubicBezTo>
                  <a:cubicBezTo>
                    <a:pt x="9" y="168"/>
                    <a:pt x="8" y="168"/>
                    <a:pt x="7" y="168"/>
                  </a:cubicBezTo>
                  <a:cubicBezTo>
                    <a:pt x="8" y="170"/>
                    <a:pt x="7" y="172"/>
                    <a:pt x="7" y="174"/>
                  </a:cubicBezTo>
                  <a:cubicBezTo>
                    <a:pt x="6" y="175"/>
                    <a:pt x="6" y="177"/>
                    <a:pt x="6" y="17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4" name="Freeform 288">
              <a:extLst>
                <a:ext uri="{FF2B5EF4-FFF2-40B4-BE49-F238E27FC236}">
                  <a16:creationId xmlns:a16="http://schemas.microsoft.com/office/drawing/2014/main" id="{04D01306-2E90-48D9-957E-F2D463C9292E}"/>
                </a:ext>
              </a:extLst>
            </p:cNvPr>
            <p:cNvSpPr>
              <a:spLocks/>
            </p:cNvSpPr>
            <p:nvPr/>
          </p:nvSpPr>
          <p:spPr bwMode="auto">
            <a:xfrm>
              <a:off x="4566552" y="6001774"/>
              <a:ext cx="35741" cy="38653"/>
            </a:xfrm>
            <a:custGeom>
              <a:avLst/>
              <a:gdLst>
                <a:gd name="T0" fmla="*/ 60 w 69"/>
                <a:gd name="T1" fmla="*/ 5 h 67"/>
                <a:gd name="T2" fmla="*/ 42 w 69"/>
                <a:gd name="T3" fmla="*/ 3 h 67"/>
                <a:gd name="T4" fmla="*/ 39 w 69"/>
                <a:gd name="T5" fmla="*/ 3 h 67"/>
                <a:gd name="T6" fmla="*/ 36 w 69"/>
                <a:gd name="T7" fmla="*/ 3 h 67"/>
                <a:gd name="T8" fmla="*/ 34 w 69"/>
                <a:gd name="T9" fmla="*/ 3 h 67"/>
                <a:gd name="T10" fmla="*/ 33 w 69"/>
                <a:gd name="T11" fmla="*/ 3 h 67"/>
                <a:gd name="T12" fmla="*/ 28 w 69"/>
                <a:gd name="T13" fmla="*/ 6 h 67"/>
                <a:gd name="T14" fmla="*/ 27 w 69"/>
                <a:gd name="T15" fmla="*/ 7 h 67"/>
                <a:gd name="T16" fmla="*/ 21 w 69"/>
                <a:gd name="T17" fmla="*/ 8 h 67"/>
                <a:gd name="T18" fmla="*/ 17 w 69"/>
                <a:gd name="T19" fmla="*/ 12 h 67"/>
                <a:gd name="T20" fmla="*/ 15 w 69"/>
                <a:gd name="T21" fmla="*/ 12 h 67"/>
                <a:gd name="T22" fmla="*/ 15 w 69"/>
                <a:gd name="T23" fmla="*/ 12 h 67"/>
                <a:gd name="T24" fmla="*/ 14 w 69"/>
                <a:gd name="T25" fmla="*/ 12 h 67"/>
                <a:gd name="T26" fmla="*/ 13 w 69"/>
                <a:gd name="T27" fmla="*/ 12 h 67"/>
                <a:gd name="T28" fmla="*/ 12 w 69"/>
                <a:gd name="T29" fmla="*/ 12 h 67"/>
                <a:gd name="T30" fmla="*/ 10 w 69"/>
                <a:gd name="T31" fmla="*/ 12 h 67"/>
                <a:gd name="T32" fmla="*/ 5 w 69"/>
                <a:gd name="T33" fmla="*/ 19 h 67"/>
                <a:gd name="T34" fmla="*/ 2 w 69"/>
                <a:gd name="T35" fmla="*/ 23 h 67"/>
                <a:gd name="T36" fmla="*/ 0 w 69"/>
                <a:gd name="T37" fmla="*/ 28 h 67"/>
                <a:gd name="T38" fmla="*/ 7 w 69"/>
                <a:gd name="T39" fmla="*/ 40 h 67"/>
                <a:gd name="T40" fmla="*/ 16 w 69"/>
                <a:gd name="T41" fmla="*/ 39 h 67"/>
                <a:gd name="T42" fmla="*/ 22 w 69"/>
                <a:gd name="T43" fmla="*/ 46 h 67"/>
                <a:gd name="T44" fmla="*/ 16 w 69"/>
                <a:gd name="T45" fmla="*/ 45 h 67"/>
                <a:gd name="T46" fmla="*/ 11 w 69"/>
                <a:gd name="T47" fmla="*/ 48 h 67"/>
                <a:gd name="T48" fmla="*/ 15 w 69"/>
                <a:gd name="T49" fmla="*/ 55 h 67"/>
                <a:gd name="T50" fmla="*/ 19 w 69"/>
                <a:gd name="T51" fmla="*/ 62 h 67"/>
                <a:gd name="T52" fmla="*/ 26 w 69"/>
                <a:gd name="T53" fmla="*/ 65 h 67"/>
                <a:gd name="T54" fmla="*/ 30 w 69"/>
                <a:gd name="T55" fmla="*/ 67 h 67"/>
                <a:gd name="T56" fmla="*/ 27 w 69"/>
                <a:gd name="T57" fmla="*/ 56 h 67"/>
                <a:gd name="T58" fmla="*/ 31 w 69"/>
                <a:gd name="T59" fmla="*/ 56 h 67"/>
                <a:gd name="T60" fmla="*/ 36 w 69"/>
                <a:gd name="T61" fmla="*/ 55 h 67"/>
                <a:gd name="T62" fmla="*/ 31 w 69"/>
                <a:gd name="T63" fmla="*/ 53 h 67"/>
                <a:gd name="T64" fmla="*/ 29 w 69"/>
                <a:gd name="T65" fmla="*/ 52 h 67"/>
                <a:gd name="T66" fmla="*/ 32 w 69"/>
                <a:gd name="T67" fmla="*/ 48 h 67"/>
                <a:gd name="T68" fmla="*/ 41 w 69"/>
                <a:gd name="T69" fmla="*/ 49 h 67"/>
                <a:gd name="T70" fmla="*/ 43 w 69"/>
                <a:gd name="T71" fmla="*/ 45 h 67"/>
                <a:gd name="T72" fmla="*/ 37 w 69"/>
                <a:gd name="T73" fmla="*/ 40 h 67"/>
                <a:gd name="T74" fmla="*/ 32 w 69"/>
                <a:gd name="T75" fmla="*/ 42 h 67"/>
                <a:gd name="T76" fmla="*/ 28 w 69"/>
                <a:gd name="T77" fmla="*/ 37 h 67"/>
                <a:gd name="T78" fmla="*/ 33 w 69"/>
                <a:gd name="T79" fmla="*/ 34 h 67"/>
                <a:gd name="T80" fmla="*/ 24 w 69"/>
                <a:gd name="T81" fmla="*/ 22 h 67"/>
                <a:gd name="T82" fmla="*/ 27 w 69"/>
                <a:gd name="T83" fmla="*/ 16 h 67"/>
                <a:gd name="T84" fmla="*/ 35 w 69"/>
                <a:gd name="T85" fmla="*/ 19 h 67"/>
                <a:gd name="T86" fmla="*/ 39 w 69"/>
                <a:gd name="T87" fmla="*/ 16 h 67"/>
                <a:gd name="T88" fmla="*/ 44 w 69"/>
                <a:gd name="T89" fmla="*/ 9 h 67"/>
                <a:gd name="T90" fmla="*/ 49 w 69"/>
                <a:gd name="T91" fmla="*/ 12 h 67"/>
                <a:gd name="T92" fmla="*/ 57 w 69"/>
                <a:gd name="T93" fmla="*/ 8 h 67"/>
                <a:gd name="T94" fmla="*/ 64 w 69"/>
                <a:gd name="T95" fmla="*/ 11 h 67"/>
                <a:gd name="T96" fmla="*/ 68 w 69"/>
                <a:gd name="T97" fmla="*/ 6 h 67"/>
                <a:gd name="T98" fmla="*/ 69 w 69"/>
                <a:gd name="T99" fmla="*/ 2 h 67"/>
                <a:gd name="T100" fmla="*/ 69 w 69"/>
                <a:gd name="T101" fmla="*/ 0 h 67"/>
                <a:gd name="T102" fmla="*/ 67 w 69"/>
                <a:gd name="T103" fmla="*/ 0 h 67"/>
                <a:gd name="T104" fmla="*/ 66 w 69"/>
                <a:gd name="T105" fmla="*/ 1 h 67"/>
                <a:gd name="T106" fmla="*/ 65 w 69"/>
                <a:gd name="T107" fmla="*/ 1 h 67"/>
                <a:gd name="T108" fmla="*/ 65 w 69"/>
                <a:gd name="T109" fmla="*/ 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67">
                  <a:moveTo>
                    <a:pt x="60" y="5"/>
                  </a:moveTo>
                  <a:cubicBezTo>
                    <a:pt x="60" y="5"/>
                    <a:pt x="60" y="5"/>
                    <a:pt x="60" y="5"/>
                  </a:cubicBezTo>
                  <a:cubicBezTo>
                    <a:pt x="59" y="5"/>
                    <a:pt x="50" y="4"/>
                    <a:pt x="47" y="3"/>
                  </a:cubicBezTo>
                  <a:cubicBezTo>
                    <a:pt x="47" y="3"/>
                    <a:pt x="46" y="3"/>
                    <a:pt x="42" y="3"/>
                  </a:cubicBezTo>
                  <a:cubicBezTo>
                    <a:pt x="41" y="3"/>
                    <a:pt x="40" y="3"/>
                    <a:pt x="40" y="3"/>
                  </a:cubicBezTo>
                  <a:cubicBezTo>
                    <a:pt x="39" y="3"/>
                    <a:pt x="39" y="3"/>
                    <a:pt x="39" y="3"/>
                  </a:cubicBezTo>
                  <a:cubicBezTo>
                    <a:pt x="38" y="3"/>
                    <a:pt x="38" y="3"/>
                    <a:pt x="37" y="3"/>
                  </a:cubicBezTo>
                  <a:cubicBezTo>
                    <a:pt x="37" y="3"/>
                    <a:pt x="37" y="3"/>
                    <a:pt x="36" y="3"/>
                  </a:cubicBezTo>
                  <a:cubicBezTo>
                    <a:pt x="36" y="3"/>
                    <a:pt x="35" y="3"/>
                    <a:pt x="35" y="3"/>
                  </a:cubicBezTo>
                  <a:cubicBezTo>
                    <a:pt x="35" y="3"/>
                    <a:pt x="34" y="3"/>
                    <a:pt x="34" y="3"/>
                  </a:cubicBezTo>
                  <a:cubicBezTo>
                    <a:pt x="34" y="3"/>
                    <a:pt x="33" y="3"/>
                    <a:pt x="33" y="3"/>
                  </a:cubicBezTo>
                  <a:cubicBezTo>
                    <a:pt x="33" y="3"/>
                    <a:pt x="33" y="3"/>
                    <a:pt x="33" y="3"/>
                  </a:cubicBezTo>
                  <a:cubicBezTo>
                    <a:pt x="33" y="3"/>
                    <a:pt x="33" y="4"/>
                    <a:pt x="32" y="4"/>
                  </a:cubicBezTo>
                  <a:cubicBezTo>
                    <a:pt x="31" y="5"/>
                    <a:pt x="30" y="6"/>
                    <a:pt x="28" y="6"/>
                  </a:cubicBezTo>
                  <a:cubicBezTo>
                    <a:pt x="28" y="6"/>
                    <a:pt x="28" y="7"/>
                    <a:pt x="28" y="7"/>
                  </a:cubicBezTo>
                  <a:cubicBezTo>
                    <a:pt x="27" y="7"/>
                    <a:pt x="27" y="7"/>
                    <a:pt x="27" y="7"/>
                  </a:cubicBezTo>
                  <a:cubicBezTo>
                    <a:pt x="25" y="8"/>
                    <a:pt x="23" y="8"/>
                    <a:pt x="22" y="8"/>
                  </a:cubicBezTo>
                  <a:cubicBezTo>
                    <a:pt x="22" y="8"/>
                    <a:pt x="22" y="8"/>
                    <a:pt x="21" y="8"/>
                  </a:cubicBezTo>
                  <a:cubicBezTo>
                    <a:pt x="21" y="8"/>
                    <a:pt x="21" y="9"/>
                    <a:pt x="20" y="9"/>
                  </a:cubicBezTo>
                  <a:cubicBezTo>
                    <a:pt x="20" y="10"/>
                    <a:pt x="19" y="11"/>
                    <a:pt x="17" y="12"/>
                  </a:cubicBezTo>
                  <a:cubicBezTo>
                    <a:pt x="16" y="12"/>
                    <a:pt x="16" y="12"/>
                    <a:pt x="15" y="12"/>
                  </a:cubicBezTo>
                  <a:cubicBezTo>
                    <a:pt x="15" y="12"/>
                    <a:pt x="15" y="12"/>
                    <a:pt x="15" y="12"/>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3" y="12"/>
                    <a:pt x="13" y="12"/>
                  </a:cubicBezTo>
                  <a:cubicBezTo>
                    <a:pt x="13" y="12"/>
                    <a:pt x="13" y="12"/>
                    <a:pt x="13" y="12"/>
                  </a:cubicBezTo>
                  <a:cubicBezTo>
                    <a:pt x="12" y="12"/>
                    <a:pt x="12" y="12"/>
                    <a:pt x="12" y="12"/>
                  </a:cubicBezTo>
                  <a:cubicBezTo>
                    <a:pt x="12" y="12"/>
                    <a:pt x="12" y="12"/>
                    <a:pt x="12" y="12"/>
                  </a:cubicBezTo>
                  <a:cubicBezTo>
                    <a:pt x="11" y="12"/>
                    <a:pt x="11" y="12"/>
                    <a:pt x="10" y="12"/>
                  </a:cubicBezTo>
                  <a:cubicBezTo>
                    <a:pt x="10" y="12"/>
                    <a:pt x="10" y="12"/>
                    <a:pt x="10" y="12"/>
                  </a:cubicBezTo>
                  <a:cubicBezTo>
                    <a:pt x="10" y="12"/>
                    <a:pt x="10" y="12"/>
                    <a:pt x="10" y="12"/>
                  </a:cubicBezTo>
                  <a:cubicBezTo>
                    <a:pt x="9" y="14"/>
                    <a:pt x="7" y="17"/>
                    <a:pt x="5" y="19"/>
                  </a:cubicBezTo>
                  <a:cubicBezTo>
                    <a:pt x="5" y="19"/>
                    <a:pt x="5" y="20"/>
                    <a:pt x="5" y="21"/>
                  </a:cubicBezTo>
                  <a:cubicBezTo>
                    <a:pt x="5" y="22"/>
                    <a:pt x="4" y="23"/>
                    <a:pt x="2" y="23"/>
                  </a:cubicBezTo>
                  <a:cubicBezTo>
                    <a:pt x="1" y="23"/>
                    <a:pt x="1" y="26"/>
                    <a:pt x="0" y="27"/>
                  </a:cubicBezTo>
                  <a:cubicBezTo>
                    <a:pt x="0" y="28"/>
                    <a:pt x="0" y="28"/>
                    <a:pt x="0" y="28"/>
                  </a:cubicBezTo>
                  <a:cubicBezTo>
                    <a:pt x="4" y="29"/>
                    <a:pt x="7" y="34"/>
                    <a:pt x="6" y="38"/>
                  </a:cubicBezTo>
                  <a:cubicBezTo>
                    <a:pt x="6" y="39"/>
                    <a:pt x="6" y="40"/>
                    <a:pt x="7" y="40"/>
                  </a:cubicBezTo>
                  <a:cubicBezTo>
                    <a:pt x="8" y="42"/>
                    <a:pt x="11" y="42"/>
                    <a:pt x="13" y="40"/>
                  </a:cubicBezTo>
                  <a:cubicBezTo>
                    <a:pt x="13" y="39"/>
                    <a:pt x="14" y="39"/>
                    <a:pt x="16" y="39"/>
                  </a:cubicBezTo>
                  <a:cubicBezTo>
                    <a:pt x="19" y="39"/>
                    <a:pt x="24" y="42"/>
                    <a:pt x="24" y="45"/>
                  </a:cubicBezTo>
                  <a:cubicBezTo>
                    <a:pt x="24" y="45"/>
                    <a:pt x="24" y="46"/>
                    <a:pt x="22" y="46"/>
                  </a:cubicBezTo>
                  <a:cubicBezTo>
                    <a:pt x="22" y="46"/>
                    <a:pt x="21" y="46"/>
                    <a:pt x="20" y="46"/>
                  </a:cubicBezTo>
                  <a:cubicBezTo>
                    <a:pt x="19" y="46"/>
                    <a:pt x="17" y="45"/>
                    <a:pt x="16" y="45"/>
                  </a:cubicBezTo>
                  <a:cubicBezTo>
                    <a:pt x="14" y="45"/>
                    <a:pt x="13" y="46"/>
                    <a:pt x="12" y="46"/>
                  </a:cubicBezTo>
                  <a:cubicBezTo>
                    <a:pt x="11" y="47"/>
                    <a:pt x="11" y="47"/>
                    <a:pt x="11" y="48"/>
                  </a:cubicBezTo>
                  <a:cubicBezTo>
                    <a:pt x="11" y="48"/>
                    <a:pt x="12" y="49"/>
                    <a:pt x="13" y="50"/>
                  </a:cubicBezTo>
                  <a:cubicBezTo>
                    <a:pt x="14" y="52"/>
                    <a:pt x="15" y="54"/>
                    <a:pt x="15" y="55"/>
                  </a:cubicBezTo>
                  <a:cubicBezTo>
                    <a:pt x="14" y="57"/>
                    <a:pt x="15" y="59"/>
                    <a:pt x="16" y="60"/>
                  </a:cubicBezTo>
                  <a:cubicBezTo>
                    <a:pt x="17" y="61"/>
                    <a:pt x="18" y="62"/>
                    <a:pt x="19" y="62"/>
                  </a:cubicBezTo>
                  <a:cubicBezTo>
                    <a:pt x="20" y="62"/>
                    <a:pt x="20" y="62"/>
                    <a:pt x="20" y="62"/>
                  </a:cubicBezTo>
                  <a:cubicBezTo>
                    <a:pt x="22" y="62"/>
                    <a:pt x="24" y="64"/>
                    <a:pt x="26" y="65"/>
                  </a:cubicBezTo>
                  <a:cubicBezTo>
                    <a:pt x="27" y="66"/>
                    <a:pt x="29" y="67"/>
                    <a:pt x="29" y="67"/>
                  </a:cubicBezTo>
                  <a:cubicBezTo>
                    <a:pt x="30" y="67"/>
                    <a:pt x="30" y="67"/>
                    <a:pt x="30" y="67"/>
                  </a:cubicBezTo>
                  <a:cubicBezTo>
                    <a:pt x="30" y="67"/>
                    <a:pt x="29" y="63"/>
                    <a:pt x="28" y="61"/>
                  </a:cubicBezTo>
                  <a:cubicBezTo>
                    <a:pt x="27" y="59"/>
                    <a:pt x="27" y="57"/>
                    <a:pt x="27" y="56"/>
                  </a:cubicBezTo>
                  <a:cubicBezTo>
                    <a:pt x="27" y="56"/>
                    <a:pt x="28" y="55"/>
                    <a:pt x="29" y="55"/>
                  </a:cubicBezTo>
                  <a:cubicBezTo>
                    <a:pt x="29" y="55"/>
                    <a:pt x="30" y="56"/>
                    <a:pt x="31" y="56"/>
                  </a:cubicBezTo>
                  <a:cubicBezTo>
                    <a:pt x="32" y="56"/>
                    <a:pt x="34" y="57"/>
                    <a:pt x="35" y="56"/>
                  </a:cubicBezTo>
                  <a:cubicBezTo>
                    <a:pt x="36" y="55"/>
                    <a:pt x="36" y="55"/>
                    <a:pt x="36" y="55"/>
                  </a:cubicBezTo>
                  <a:cubicBezTo>
                    <a:pt x="35" y="54"/>
                    <a:pt x="33" y="53"/>
                    <a:pt x="31" y="53"/>
                  </a:cubicBezTo>
                  <a:cubicBezTo>
                    <a:pt x="31" y="53"/>
                    <a:pt x="31" y="53"/>
                    <a:pt x="31" y="53"/>
                  </a:cubicBezTo>
                  <a:cubicBezTo>
                    <a:pt x="31" y="53"/>
                    <a:pt x="31" y="53"/>
                    <a:pt x="31" y="53"/>
                  </a:cubicBezTo>
                  <a:cubicBezTo>
                    <a:pt x="29" y="53"/>
                    <a:pt x="29" y="52"/>
                    <a:pt x="29" y="52"/>
                  </a:cubicBezTo>
                  <a:cubicBezTo>
                    <a:pt x="28" y="51"/>
                    <a:pt x="28" y="51"/>
                    <a:pt x="29" y="50"/>
                  </a:cubicBezTo>
                  <a:cubicBezTo>
                    <a:pt x="29" y="49"/>
                    <a:pt x="31" y="48"/>
                    <a:pt x="32" y="48"/>
                  </a:cubicBezTo>
                  <a:cubicBezTo>
                    <a:pt x="33" y="48"/>
                    <a:pt x="34" y="48"/>
                    <a:pt x="35" y="49"/>
                  </a:cubicBezTo>
                  <a:cubicBezTo>
                    <a:pt x="37" y="50"/>
                    <a:pt x="39" y="49"/>
                    <a:pt x="41" y="49"/>
                  </a:cubicBezTo>
                  <a:cubicBezTo>
                    <a:pt x="41" y="48"/>
                    <a:pt x="42" y="48"/>
                    <a:pt x="43" y="48"/>
                  </a:cubicBezTo>
                  <a:cubicBezTo>
                    <a:pt x="43" y="48"/>
                    <a:pt x="43" y="47"/>
                    <a:pt x="43" y="45"/>
                  </a:cubicBezTo>
                  <a:cubicBezTo>
                    <a:pt x="43" y="44"/>
                    <a:pt x="43" y="41"/>
                    <a:pt x="39" y="40"/>
                  </a:cubicBezTo>
                  <a:cubicBezTo>
                    <a:pt x="38" y="40"/>
                    <a:pt x="38" y="40"/>
                    <a:pt x="37" y="40"/>
                  </a:cubicBezTo>
                  <a:cubicBezTo>
                    <a:pt x="36" y="40"/>
                    <a:pt x="35" y="41"/>
                    <a:pt x="34" y="41"/>
                  </a:cubicBezTo>
                  <a:cubicBezTo>
                    <a:pt x="34" y="42"/>
                    <a:pt x="33" y="42"/>
                    <a:pt x="32" y="42"/>
                  </a:cubicBezTo>
                  <a:cubicBezTo>
                    <a:pt x="31" y="42"/>
                    <a:pt x="30" y="42"/>
                    <a:pt x="29" y="41"/>
                  </a:cubicBezTo>
                  <a:cubicBezTo>
                    <a:pt x="28" y="40"/>
                    <a:pt x="28" y="39"/>
                    <a:pt x="28" y="37"/>
                  </a:cubicBezTo>
                  <a:cubicBezTo>
                    <a:pt x="28" y="36"/>
                    <a:pt x="29" y="36"/>
                    <a:pt x="30" y="35"/>
                  </a:cubicBezTo>
                  <a:cubicBezTo>
                    <a:pt x="32" y="35"/>
                    <a:pt x="33" y="35"/>
                    <a:pt x="33" y="34"/>
                  </a:cubicBezTo>
                  <a:cubicBezTo>
                    <a:pt x="33" y="32"/>
                    <a:pt x="30" y="29"/>
                    <a:pt x="27" y="26"/>
                  </a:cubicBezTo>
                  <a:cubicBezTo>
                    <a:pt x="26" y="25"/>
                    <a:pt x="25" y="23"/>
                    <a:pt x="24" y="22"/>
                  </a:cubicBezTo>
                  <a:cubicBezTo>
                    <a:pt x="22" y="20"/>
                    <a:pt x="23" y="19"/>
                    <a:pt x="23" y="18"/>
                  </a:cubicBezTo>
                  <a:cubicBezTo>
                    <a:pt x="24" y="16"/>
                    <a:pt x="25" y="16"/>
                    <a:pt x="27" y="16"/>
                  </a:cubicBezTo>
                  <a:cubicBezTo>
                    <a:pt x="29" y="16"/>
                    <a:pt x="30" y="16"/>
                    <a:pt x="31" y="18"/>
                  </a:cubicBezTo>
                  <a:cubicBezTo>
                    <a:pt x="32" y="19"/>
                    <a:pt x="34" y="19"/>
                    <a:pt x="35" y="19"/>
                  </a:cubicBezTo>
                  <a:cubicBezTo>
                    <a:pt x="36" y="19"/>
                    <a:pt x="38" y="19"/>
                    <a:pt x="39" y="18"/>
                  </a:cubicBezTo>
                  <a:cubicBezTo>
                    <a:pt x="39" y="18"/>
                    <a:pt x="39" y="18"/>
                    <a:pt x="39" y="16"/>
                  </a:cubicBezTo>
                  <a:cubicBezTo>
                    <a:pt x="38" y="15"/>
                    <a:pt x="37" y="11"/>
                    <a:pt x="41" y="10"/>
                  </a:cubicBezTo>
                  <a:cubicBezTo>
                    <a:pt x="42" y="9"/>
                    <a:pt x="43" y="9"/>
                    <a:pt x="44" y="9"/>
                  </a:cubicBezTo>
                  <a:cubicBezTo>
                    <a:pt x="46" y="9"/>
                    <a:pt x="47" y="10"/>
                    <a:pt x="48" y="11"/>
                  </a:cubicBezTo>
                  <a:cubicBezTo>
                    <a:pt x="48" y="12"/>
                    <a:pt x="48" y="12"/>
                    <a:pt x="49" y="12"/>
                  </a:cubicBezTo>
                  <a:cubicBezTo>
                    <a:pt x="49" y="12"/>
                    <a:pt x="49" y="12"/>
                    <a:pt x="50" y="11"/>
                  </a:cubicBezTo>
                  <a:cubicBezTo>
                    <a:pt x="51" y="10"/>
                    <a:pt x="53" y="8"/>
                    <a:pt x="57" y="8"/>
                  </a:cubicBezTo>
                  <a:cubicBezTo>
                    <a:pt x="60" y="8"/>
                    <a:pt x="62" y="9"/>
                    <a:pt x="64" y="11"/>
                  </a:cubicBezTo>
                  <a:cubicBezTo>
                    <a:pt x="64" y="11"/>
                    <a:pt x="64" y="11"/>
                    <a:pt x="64" y="11"/>
                  </a:cubicBezTo>
                  <a:cubicBezTo>
                    <a:pt x="65" y="10"/>
                    <a:pt x="66" y="9"/>
                    <a:pt x="66" y="9"/>
                  </a:cubicBezTo>
                  <a:cubicBezTo>
                    <a:pt x="66" y="7"/>
                    <a:pt x="67" y="7"/>
                    <a:pt x="68" y="6"/>
                  </a:cubicBezTo>
                  <a:cubicBezTo>
                    <a:pt x="69" y="5"/>
                    <a:pt x="69" y="4"/>
                    <a:pt x="69" y="3"/>
                  </a:cubicBezTo>
                  <a:cubicBezTo>
                    <a:pt x="69" y="3"/>
                    <a:pt x="69" y="2"/>
                    <a:pt x="69" y="2"/>
                  </a:cubicBezTo>
                  <a:cubicBezTo>
                    <a:pt x="69" y="1"/>
                    <a:pt x="69" y="1"/>
                    <a:pt x="69" y="1"/>
                  </a:cubicBezTo>
                  <a:cubicBezTo>
                    <a:pt x="69" y="0"/>
                    <a:pt x="69" y="0"/>
                    <a:pt x="69" y="0"/>
                  </a:cubicBezTo>
                  <a:cubicBezTo>
                    <a:pt x="68" y="0"/>
                    <a:pt x="68" y="0"/>
                    <a:pt x="68" y="0"/>
                  </a:cubicBezTo>
                  <a:cubicBezTo>
                    <a:pt x="68" y="0"/>
                    <a:pt x="68" y="0"/>
                    <a:pt x="67" y="0"/>
                  </a:cubicBezTo>
                  <a:cubicBezTo>
                    <a:pt x="67" y="0"/>
                    <a:pt x="67" y="0"/>
                    <a:pt x="67" y="0"/>
                  </a:cubicBezTo>
                  <a:cubicBezTo>
                    <a:pt x="66" y="1"/>
                    <a:pt x="66" y="1"/>
                    <a:pt x="66" y="1"/>
                  </a:cubicBezTo>
                  <a:cubicBezTo>
                    <a:pt x="66" y="1"/>
                    <a:pt x="66" y="1"/>
                    <a:pt x="66" y="1"/>
                  </a:cubicBezTo>
                  <a:cubicBezTo>
                    <a:pt x="65" y="1"/>
                    <a:pt x="65" y="1"/>
                    <a:pt x="65" y="1"/>
                  </a:cubicBezTo>
                  <a:cubicBezTo>
                    <a:pt x="65" y="1"/>
                    <a:pt x="65" y="1"/>
                    <a:pt x="65" y="1"/>
                  </a:cubicBezTo>
                  <a:cubicBezTo>
                    <a:pt x="65" y="2"/>
                    <a:pt x="65" y="3"/>
                    <a:pt x="65" y="3"/>
                  </a:cubicBezTo>
                  <a:cubicBezTo>
                    <a:pt x="64" y="4"/>
                    <a:pt x="62" y="5"/>
                    <a:pt x="6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5" name="Freeform 290">
              <a:extLst>
                <a:ext uri="{FF2B5EF4-FFF2-40B4-BE49-F238E27FC236}">
                  <a16:creationId xmlns:a16="http://schemas.microsoft.com/office/drawing/2014/main" id="{3A6AEE22-7C5B-4FFF-AF4A-9CF9BEA02C49}"/>
                </a:ext>
              </a:extLst>
            </p:cNvPr>
            <p:cNvSpPr>
              <a:spLocks/>
            </p:cNvSpPr>
            <p:nvPr/>
          </p:nvSpPr>
          <p:spPr bwMode="auto">
            <a:xfrm>
              <a:off x="4568099" y="5996702"/>
              <a:ext cx="14544" cy="10844"/>
            </a:xfrm>
            <a:custGeom>
              <a:avLst/>
              <a:gdLst>
                <a:gd name="T0" fmla="*/ 20 w 28"/>
                <a:gd name="T1" fmla="*/ 1 h 19"/>
                <a:gd name="T2" fmla="*/ 20 w 28"/>
                <a:gd name="T3" fmla="*/ 0 h 19"/>
                <a:gd name="T4" fmla="*/ 20 w 28"/>
                <a:gd name="T5" fmla="*/ 0 h 19"/>
                <a:gd name="T6" fmla="*/ 20 w 28"/>
                <a:gd name="T7" fmla="*/ 0 h 19"/>
                <a:gd name="T8" fmla="*/ 20 w 28"/>
                <a:gd name="T9" fmla="*/ 0 h 19"/>
                <a:gd name="T10" fmla="*/ 2 w 28"/>
                <a:gd name="T11" fmla="*/ 3 h 19"/>
                <a:gd name="T12" fmla="*/ 1 w 28"/>
                <a:gd name="T13" fmla="*/ 3 h 19"/>
                <a:gd name="T14" fmla="*/ 1 w 28"/>
                <a:gd name="T15" fmla="*/ 3 h 19"/>
                <a:gd name="T16" fmla="*/ 1 w 28"/>
                <a:gd name="T17" fmla="*/ 6 h 19"/>
                <a:gd name="T18" fmla="*/ 1 w 28"/>
                <a:gd name="T19" fmla="*/ 6 h 19"/>
                <a:gd name="T20" fmla="*/ 0 w 28"/>
                <a:gd name="T21" fmla="*/ 8 h 19"/>
                <a:gd name="T22" fmla="*/ 0 w 28"/>
                <a:gd name="T23" fmla="*/ 9 h 19"/>
                <a:gd name="T24" fmla="*/ 0 w 28"/>
                <a:gd name="T25" fmla="*/ 11 h 19"/>
                <a:gd name="T26" fmla="*/ 0 w 28"/>
                <a:gd name="T27" fmla="*/ 11 h 19"/>
                <a:gd name="T28" fmla="*/ 0 w 28"/>
                <a:gd name="T29" fmla="*/ 13 h 19"/>
                <a:gd name="T30" fmla="*/ 1 w 28"/>
                <a:gd name="T31" fmla="*/ 15 h 19"/>
                <a:gd name="T32" fmla="*/ 2 w 28"/>
                <a:gd name="T33" fmla="*/ 15 h 19"/>
                <a:gd name="T34" fmla="*/ 2 w 28"/>
                <a:gd name="T35" fmla="*/ 16 h 19"/>
                <a:gd name="T36" fmla="*/ 3 w 28"/>
                <a:gd name="T37" fmla="*/ 17 h 19"/>
                <a:gd name="T38" fmla="*/ 4 w 28"/>
                <a:gd name="T39" fmla="*/ 18 h 19"/>
                <a:gd name="T40" fmla="*/ 5 w 28"/>
                <a:gd name="T41" fmla="*/ 19 h 19"/>
                <a:gd name="T42" fmla="*/ 6 w 28"/>
                <a:gd name="T43" fmla="*/ 19 h 19"/>
                <a:gd name="T44" fmla="*/ 7 w 28"/>
                <a:gd name="T45" fmla="*/ 19 h 19"/>
                <a:gd name="T46" fmla="*/ 7 w 28"/>
                <a:gd name="T47" fmla="*/ 19 h 19"/>
                <a:gd name="T48" fmla="*/ 7 w 28"/>
                <a:gd name="T49" fmla="*/ 19 h 19"/>
                <a:gd name="T50" fmla="*/ 9 w 28"/>
                <a:gd name="T51" fmla="*/ 19 h 19"/>
                <a:gd name="T52" fmla="*/ 9 w 28"/>
                <a:gd name="T53" fmla="*/ 19 h 19"/>
                <a:gd name="T54" fmla="*/ 10 w 28"/>
                <a:gd name="T55" fmla="*/ 19 h 19"/>
                <a:gd name="T56" fmla="*/ 11 w 28"/>
                <a:gd name="T57" fmla="*/ 19 h 19"/>
                <a:gd name="T58" fmla="*/ 12 w 28"/>
                <a:gd name="T59" fmla="*/ 19 h 19"/>
                <a:gd name="T60" fmla="*/ 13 w 28"/>
                <a:gd name="T61" fmla="*/ 19 h 19"/>
                <a:gd name="T62" fmla="*/ 16 w 28"/>
                <a:gd name="T63" fmla="*/ 17 h 19"/>
                <a:gd name="T64" fmla="*/ 18 w 28"/>
                <a:gd name="T65" fmla="*/ 15 h 19"/>
                <a:gd name="T66" fmla="*/ 19 w 28"/>
                <a:gd name="T67" fmla="*/ 15 h 19"/>
                <a:gd name="T68" fmla="*/ 28 w 28"/>
                <a:gd name="T69" fmla="*/ 11 h 19"/>
                <a:gd name="T70" fmla="*/ 28 w 28"/>
                <a:gd name="T71" fmla="*/ 10 h 19"/>
                <a:gd name="T72" fmla="*/ 26 w 28"/>
                <a:gd name="T73" fmla="*/ 8 h 19"/>
                <a:gd name="T74" fmla="*/ 21 w 28"/>
                <a:gd name="T75" fmla="*/ 2 h 19"/>
                <a:gd name="T76" fmla="*/ 20 w 28"/>
                <a:gd name="T77"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19">
                  <a:moveTo>
                    <a:pt x="20" y="1"/>
                  </a:moveTo>
                  <a:cubicBezTo>
                    <a:pt x="20" y="1"/>
                    <a:pt x="20" y="1"/>
                    <a:pt x="20" y="0"/>
                  </a:cubicBezTo>
                  <a:cubicBezTo>
                    <a:pt x="20" y="0"/>
                    <a:pt x="20" y="0"/>
                    <a:pt x="20" y="0"/>
                  </a:cubicBezTo>
                  <a:cubicBezTo>
                    <a:pt x="20" y="0"/>
                    <a:pt x="20" y="0"/>
                    <a:pt x="20" y="0"/>
                  </a:cubicBezTo>
                  <a:cubicBezTo>
                    <a:pt x="20" y="0"/>
                    <a:pt x="20" y="0"/>
                    <a:pt x="20" y="0"/>
                  </a:cubicBezTo>
                  <a:cubicBezTo>
                    <a:pt x="12" y="1"/>
                    <a:pt x="2" y="3"/>
                    <a:pt x="2" y="3"/>
                  </a:cubicBezTo>
                  <a:cubicBezTo>
                    <a:pt x="1" y="3"/>
                    <a:pt x="1" y="3"/>
                    <a:pt x="1" y="3"/>
                  </a:cubicBezTo>
                  <a:cubicBezTo>
                    <a:pt x="1" y="3"/>
                    <a:pt x="1" y="3"/>
                    <a:pt x="1" y="3"/>
                  </a:cubicBezTo>
                  <a:cubicBezTo>
                    <a:pt x="1" y="4"/>
                    <a:pt x="1" y="5"/>
                    <a:pt x="1" y="6"/>
                  </a:cubicBezTo>
                  <a:cubicBezTo>
                    <a:pt x="1" y="6"/>
                    <a:pt x="1" y="6"/>
                    <a:pt x="1" y="6"/>
                  </a:cubicBezTo>
                  <a:cubicBezTo>
                    <a:pt x="1" y="7"/>
                    <a:pt x="0" y="8"/>
                    <a:pt x="0" y="8"/>
                  </a:cubicBezTo>
                  <a:cubicBezTo>
                    <a:pt x="0" y="8"/>
                    <a:pt x="0" y="9"/>
                    <a:pt x="0" y="9"/>
                  </a:cubicBezTo>
                  <a:cubicBezTo>
                    <a:pt x="0" y="9"/>
                    <a:pt x="0" y="10"/>
                    <a:pt x="0" y="11"/>
                  </a:cubicBezTo>
                  <a:cubicBezTo>
                    <a:pt x="0" y="11"/>
                    <a:pt x="0" y="11"/>
                    <a:pt x="0" y="11"/>
                  </a:cubicBezTo>
                  <a:cubicBezTo>
                    <a:pt x="0" y="12"/>
                    <a:pt x="0" y="13"/>
                    <a:pt x="0" y="13"/>
                  </a:cubicBezTo>
                  <a:cubicBezTo>
                    <a:pt x="1" y="14"/>
                    <a:pt x="1" y="14"/>
                    <a:pt x="1" y="15"/>
                  </a:cubicBezTo>
                  <a:cubicBezTo>
                    <a:pt x="1" y="15"/>
                    <a:pt x="1" y="15"/>
                    <a:pt x="2" y="15"/>
                  </a:cubicBezTo>
                  <a:cubicBezTo>
                    <a:pt x="2" y="15"/>
                    <a:pt x="2" y="16"/>
                    <a:pt x="2" y="16"/>
                  </a:cubicBezTo>
                  <a:cubicBezTo>
                    <a:pt x="3" y="16"/>
                    <a:pt x="3" y="16"/>
                    <a:pt x="3" y="17"/>
                  </a:cubicBezTo>
                  <a:cubicBezTo>
                    <a:pt x="3" y="17"/>
                    <a:pt x="4" y="17"/>
                    <a:pt x="4" y="18"/>
                  </a:cubicBezTo>
                  <a:cubicBezTo>
                    <a:pt x="5" y="18"/>
                    <a:pt x="5" y="18"/>
                    <a:pt x="5" y="19"/>
                  </a:cubicBezTo>
                  <a:cubicBezTo>
                    <a:pt x="6" y="19"/>
                    <a:pt x="6" y="19"/>
                    <a:pt x="6" y="19"/>
                  </a:cubicBezTo>
                  <a:cubicBezTo>
                    <a:pt x="6" y="19"/>
                    <a:pt x="7" y="19"/>
                    <a:pt x="7" y="19"/>
                  </a:cubicBezTo>
                  <a:cubicBezTo>
                    <a:pt x="7" y="19"/>
                    <a:pt x="7" y="19"/>
                    <a:pt x="7" y="19"/>
                  </a:cubicBezTo>
                  <a:cubicBezTo>
                    <a:pt x="7" y="19"/>
                    <a:pt x="7" y="19"/>
                    <a:pt x="7" y="19"/>
                  </a:cubicBezTo>
                  <a:cubicBezTo>
                    <a:pt x="8" y="19"/>
                    <a:pt x="8" y="19"/>
                    <a:pt x="9" y="19"/>
                  </a:cubicBezTo>
                  <a:cubicBezTo>
                    <a:pt x="9" y="19"/>
                    <a:pt x="9" y="19"/>
                    <a:pt x="9" y="19"/>
                  </a:cubicBezTo>
                  <a:cubicBezTo>
                    <a:pt x="9" y="19"/>
                    <a:pt x="10" y="19"/>
                    <a:pt x="10" y="19"/>
                  </a:cubicBezTo>
                  <a:cubicBezTo>
                    <a:pt x="11" y="19"/>
                    <a:pt x="11" y="19"/>
                    <a:pt x="11" y="19"/>
                  </a:cubicBezTo>
                  <a:cubicBezTo>
                    <a:pt x="12" y="19"/>
                    <a:pt x="12" y="19"/>
                    <a:pt x="12" y="19"/>
                  </a:cubicBezTo>
                  <a:cubicBezTo>
                    <a:pt x="12" y="19"/>
                    <a:pt x="13" y="19"/>
                    <a:pt x="13" y="19"/>
                  </a:cubicBezTo>
                  <a:cubicBezTo>
                    <a:pt x="14" y="18"/>
                    <a:pt x="15" y="17"/>
                    <a:pt x="16" y="17"/>
                  </a:cubicBezTo>
                  <a:cubicBezTo>
                    <a:pt x="17" y="16"/>
                    <a:pt x="17" y="15"/>
                    <a:pt x="18" y="15"/>
                  </a:cubicBezTo>
                  <a:cubicBezTo>
                    <a:pt x="19" y="15"/>
                    <a:pt x="19" y="15"/>
                    <a:pt x="19" y="15"/>
                  </a:cubicBezTo>
                  <a:cubicBezTo>
                    <a:pt x="21" y="15"/>
                    <a:pt x="28" y="12"/>
                    <a:pt x="28" y="11"/>
                  </a:cubicBezTo>
                  <a:cubicBezTo>
                    <a:pt x="28" y="11"/>
                    <a:pt x="28" y="10"/>
                    <a:pt x="28" y="10"/>
                  </a:cubicBezTo>
                  <a:cubicBezTo>
                    <a:pt x="27" y="10"/>
                    <a:pt x="26" y="9"/>
                    <a:pt x="26" y="8"/>
                  </a:cubicBezTo>
                  <a:cubicBezTo>
                    <a:pt x="26" y="8"/>
                    <a:pt x="25" y="6"/>
                    <a:pt x="21" y="2"/>
                  </a:cubicBezTo>
                  <a:lnTo>
                    <a:pt x="20" y="1"/>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6" name="Freeform 293">
              <a:extLst>
                <a:ext uri="{FF2B5EF4-FFF2-40B4-BE49-F238E27FC236}">
                  <a16:creationId xmlns:a16="http://schemas.microsoft.com/office/drawing/2014/main" id="{3F80F9DB-A162-449B-B931-A465274C4284}"/>
                </a:ext>
              </a:extLst>
            </p:cNvPr>
            <p:cNvSpPr>
              <a:spLocks/>
            </p:cNvSpPr>
            <p:nvPr/>
          </p:nvSpPr>
          <p:spPr bwMode="auto">
            <a:xfrm>
              <a:off x="4541178" y="5974140"/>
              <a:ext cx="20114" cy="20113"/>
            </a:xfrm>
            <a:custGeom>
              <a:avLst/>
              <a:gdLst>
                <a:gd name="T0" fmla="*/ 37 w 39"/>
                <a:gd name="T1" fmla="*/ 5 h 35"/>
                <a:gd name="T2" fmla="*/ 36 w 39"/>
                <a:gd name="T3" fmla="*/ 5 h 35"/>
                <a:gd name="T4" fmla="*/ 35 w 39"/>
                <a:gd name="T5" fmla="*/ 4 h 35"/>
                <a:gd name="T6" fmla="*/ 34 w 39"/>
                <a:gd name="T7" fmla="*/ 4 h 35"/>
                <a:gd name="T8" fmla="*/ 33 w 39"/>
                <a:gd name="T9" fmla="*/ 3 h 35"/>
                <a:gd name="T10" fmla="*/ 32 w 39"/>
                <a:gd name="T11" fmla="*/ 3 h 35"/>
                <a:gd name="T12" fmla="*/ 32 w 39"/>
                <a:gd name="T13" fmla="*/ 3 h 35"/>
                <a:gd name="T14" fmla="*/ 31 w 39"/>
                <a:gd name="T15" fmla="*/ 2 h 35"/>
                <a:gd name="T16" fmla="*/ 31 w 39"/>
                <a:gd name="T17" fmla="*/ 2 h 35"/>
                <a:gd name="T18" fmla="*/ 30 w 39"/>
                <a:gd name="T19" fmla="*/ 2 h 35"/>
                <a:gd name="T20" fmla="*/ 30 w 39"/>
                <a:gd name="T21" fmla="*/ 2 h 35"/>
                <a:gd name="T22" fmla="*/ 29 w 39"/>
                <a:gd name="T23" fmla="*/ 2 h 35"/>
                <a:gd name="T24" fmla="*/ 11 w 39"/>
                <a:gd name="T25" fmla="*/ 0 h 35"/>
                <a:gd name="T26" fmla="*/ 9 w 39"/>
                <a:gd name="T27" fmla="*/ 1 h 35"/>
                <a:gd name="T28" fmla="*/ 6 w 39"/>
                <a:gd name="T29" fmla="*/ 2 h 35"/>
                <a:gd name="T30" fmla="*/ 4 w 39"/>
                <a:gd name="T31" fmla="*/ 1 h 35"/>
                <a:gd name="T32" fmla="*/ 1 w 39"/>
                <a:gd name="T33" fmla="*/ 2 h 35"/>
                <a:gd name="T34" fmla="*/ 1 w 39"/>
                <a:gd name="T35" fmla="*/ 3 h 35"/>
                <a:gd name="T36" fmla="*/ 2 w 39"/>
                <a:gd name="T37" fmla="*/ 6 h 35"/>
                <a:gd name="T38" fmla="*/ 6 w 39"/>
                <a:gd name="T39" fmla="*/ 11 h 35"/>
                <a:gd name="T40" fmla="*/ 11 w 39"/>
                <a:gd name="T41" fmla="*/ 17 h 35"/>
                <a:gd name="T42" fmla="*/ 15 w 39"/>
                <a:gd name="T43" fmla="*/ 22 h 35"/>
                <a:gd name="T44" fmla="*/ 18 w 39"/>
                <a:gd name="T45" fmla="*/ 25 h 35"/>
                <a:gd name="T46" fmla="*/ 21 w 39"/>
                <a:gd name="T47" fmla="*/ 28 h 35"/>
                <a:gd name="T48" fmla="*/ 22 w 39"/>
                <a:gd name="T49" fmla="*/ 29 h 35"/>
                <a:gd name="T50" fmla="*/ 24 w 39"/>
                <a:gd name="T51" fmla="*/ 32 h 35"/>
                <a:gd name="T52" fmla="*/ 28 w 39"/>
                <a:gd name="T53" fmla="*/ 35 h 35"/>
                <a:gd name="T54" fmla="*/ 28 w 39"/>
                <a:gd name="T55" fmla="*/ 34 h 35"/>
                <a:gd name="T56" fmla="*/ 34 w 39"/>
                <a:gd name="T57" fmla="*/ 23 h 35"/>
                <a:gd name="T58" fmla="*/ 38 w 39"/>
                <a:gd name="T59" fmla="*/ 20 h 35"/>
                <a:gd name="T60" fmla="*/ 38 w 39"/>
                <a:gd name="T61" fmla="*/ 6 h 35"/>
                <a:gd name="T62" fmla="*/ 38 w 39"/>
                <a:gd name="T63" fmla="*/ 6 h 35"/>
                <a:gd name="T64" fmla="*/ 37 w 39"/>
                <a:gd name="T6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5">
                  <a:moveTo>
                    <a:pt x="37" y="5"/>
                  </a:moveTo>
                  <a:cubicBezTo>
                    <a:pt x="36" y="5"/>
                    <a:pt x="36" y="5"/>
                    <a:pt x="36" y="5"/>
                  </a:cubicBezTo>
                  <a:cubicBezTo>
                    <a:pt x="35" y="5"/>
                    <a:pt x="35" y="4"/>
                    <a:pt x="35" y="4"/>
                  </a:cubicBezTo>
                  <a:cubicBezTo>
                    <a:pt x="35" y="4"/>
                    <a:pt x="34" y="4"/>
                    <a:pt x="34" y="4"/>
                  </a:cubicBezTo>
                  <a:cubicBezTo>
                    <a:pt x="34" y="4"/>
                    <a:pt x="33" y="4"/>
                    <a:pt x="33" y="3"/>
                  </a:cubicBezTo>
                  <a:cubicBezTo>
                    <a:pt x="33" y="3"/>
                    <a:pt x="33" y="3"/>
                    <a:pt x="32" y="3"/>
                  </a:cubicBezTo>
                  <a:cubicBezTo>
                    <a:pt x="32" y="3"/>
                    <a:pt x="32" y="3"/>
                    <a:pt x="32" y="3"/>
                  </a:cubicBezTo>
                  <a:cubicBezTo>
                    <a:pt x="31" y="3"/>
                    <a:pt x="31" y="3"/>
                    <a:pt x="31" y="2"/>
                  </a:cubicBezTo>
                  <a:cubicBezTo>
                    <a:pt x="31" y="2"/>
                    <a:pt x="31" y="2"/>
                    <a:pt x="31" y="2"/>
                  </a:cubicBezTo>
                  <a:cubicBezTo>
                    <a:pt x="30" y="2"/>
                    <a:pt x="30" y="2"/>
                    <a:pt x="30" y="2"/>
                  </a:cubicBezTo>
                  <a:cubicBezTo>
                    <a:pt x="30" y="2"/>
                    <a:pt x="30" y="2"/>
                    <a:pt x="30" y="2"/>
                  </a:cubicBezTo>
                  <a:cubicBezTo>
                    <a:pt x="29" y="2"/>
                    <a:pt x="29" y="2"/>
                    <a:pt x="29" y="2"/>
                  </a:cubicBezTo>
                  <a:cubicBezTo>
                    <a:pt x="28" y="2"/>
                    <a:pt x="14" y="1"/>
                    <a:pt x="11" y="0"/>
                  </a:cubicBezTo>
                  <a:cubicBezTo>
                    <a:pt x="11" y="0"/>
                    <a:pt x="10" y="0"/>
                    <a:pt x="9" y="1"/>
                  </a:cubicBezTo>
                  <a:cubicBezTo>
                    <a:pt x="8" y="1"/>
                    <a:pt x="7" y="2"/>
                    <a:pt x="6" y="2"/>
                  </a:cubicBezTo>
                  <a:cubicBezTo>
                    <a:pt x="5" y="2"/>
                    <a:pt x="4" y="2"/>
                    <a:pt x="4" y="1"/>
                  </a:cubicBezTo>
                  <a:cubicBezTo>
                    <a:pt x="3" y="1"/>
                    <a:pt x="2" y="1"/>
                    <a:pt x="1" y="2"/>
                  </a:cubicBezTo>
                  <a:cubicBezTo>
                    <a:pt x="1" y="2"/>
                    <a:pt x="0" y="3"/>
                    <a:pt x="1" y="3"/>
                  </a:cubicBezTo>
                  <a:cubicBezTo>
                    <a:pt x="1" y="4"/>
                    <a:pt x="2" y="5"/>
                    <a:pt x="2" y="6"/>
                  </a:cubicBezTo>
                  <a:cubicBezTo>
                    <a:pt x="4" y="7"/>
                    <a:pt x="6" y="9"/>
                    <a:pt x="6" y="11"/>
                  </a:cubicBezTo>
                  <a:cubicBezTo>
                    <a:pt x="6" y="13"/>
                    <a:pt x="9" y="15"/>
                    <a:pt x="11" y="17"/>
                  </a:cubicBezTo>
                  <a:cubicBezTo>
                    <a:pt x="14" y="20"/>
                    <a:pt x="15" y="21"/>
                    <a:pt x="15" y="22"/>
                  </a:cubicBezTo>
                  <a:cubicBezTo>
                    <a:pt x="15" y="23"/>
                    <a:pt x="17" y="24"/>
                    <a:pt x="18" y="25"/>
                  </a:cubicBezTo>
                  <a:cubicBezTo>
                    <a:pt x="19" y="26"/>
                    <a:pt x="20" y="27"/>
                    <a:pt x="21" y="28"/>
                  </a:cubicBezTo>
                  <a:cubicBezTo>
                    <a:pt x="21" y="29"/>
                    <a:pt x="21" y="29"/>
                    <a:pt x="22" y="29"/>
                  </a:cubicBezTo>
                  <a:cubicBezTo>
                    <a:pt x="22" y="30"/>
                    <a:pt x="23" y="31"/>
                    <a:pt x="24" y="32"/>
                  </a:cubicBezTo>
                  <a:cubicBezTo>
                    <a:pt x="25" y="33"/>
                    <a:pt x="27" y="34"/>
                    <a:pt x="28" y="35"/>
                  </a:cubicBezTo>
                  <a:cubicBezTo>
                    <a:pt x="28" y="34"/>
                    <a:pt x="28" y="34"/>
                    <a:pt x="28" y="34"/>
                  </a:cubicBezTo>
                  <a:cubicBezTo>
                    <a:pt x="28" y="31"/>
                    <a:pt x="32" y="25"/>
                    <a:pt x="34" y="23"/>
                  </a:cubicBezTo>
                  <a:cubicBezTo>
                    <a:pt x="36" y="21"/>
                    <a:pt x="37" y="20"/>
                    <a:pt x="38" y="20"/>
                  </a:cubicBezTo>
                  <a:cubicBezTo>
                    <a:pt x="38" y="19"/>
                    <a:pt x="39" y="11"/>
                    <a:pt x="38" y="6"/>
                  </a:cubicBezTo>
                  <a:cubicBezTo>
                    <a:pt x="38" y="6"/>
                    <a:pt x="38" y="6"/>
                    <a:pt x="38" y="6"/>
                  </a:cubicBezTo>
                  <a:cubicBezTo>
                    <a:pt x="37" y="6"/>
                    <a:pt x="37" y="5"/>
                    <a:pt x="37"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7" name="Freeform 294">
              <a:extLst>
                <a:ext uri="{FF2B5EF4-FFF2-40B4-BE49-F238E27FC236}">
                  <a16:creationId xmlns:a16="http://schemas.microsoft.com/office/drawing/2014/main" id="{2C6FB8EF-4015-42BB-85C2-999C6E506A81}"/>
                </a:ext>
              </a:extLst>
            </p:cNvPr>
            <p:cNvSpPr>
              <a:spLocks/>
            </p:cNvSpPr>
            <p:nvPr/>
          </p:nvSpPr>
          <p:spPr bwMode="auto">
            <a:xfrm>
              <a:off x="4556650" y="5989706"/>
              <a:ext cx="5725" cy="8745"/>
            </a:xfrm>
            <a:custGeom>
              <a:avLst/>
              <a:gdLst>
                <a:gd name="T0" fmla="*/ 9 w 11"/>
                <a:gd name="T1" fmla="*/ 6 h 15"/>
                <a:gd name="T2" fmla="*/ 8 w 11"/>
                <a:gd name="T3" fmla="*/ 4 h 15"/>
                <a:gd name="T4" fmla="*/ 7 w 11"/>
                <a:gd name="T5" fmla="*/ 3 h 15"/>
                <a:gd name="T6" fmla="*/ 5 w 11"/>
                <a:gd name="T7" fmla="*/ 1 h 15"/>
                <a:gd name="T8" fmla="*/ 5 w 11"/>
                <a:gd name="T9" fmla="*/ 0 h 15"/>
                <a:gd name="T10" fmla="*/ 4 w 11"/>
                <a:gd name="T11" fmla="*/ 0 h 15"/>
                <a:gd name="T12" fmla="*/ 1 w 11"/>
                <a:gd name="T13" fmla="*/ 6 h 15"/>
                <a:gd name="T14" fmla="*/ 0 w 11"/>
                <a:gd name="T15" fmla="*/ 10 h 15"/>
                <a:gd name="T16" fmla="*/ 1 w 11"/>
                <a:gd name="T17" fmla="*/ 10 h 15"/>
                <a:gd name="T18" fmla="*/ 7 w 11"/>
                <a:gd name="T19" fmla="*/ 15 h 15"/>
                <a:gd name="T20" fmla="*/ 11 w 11"/>
                <a:gd name="T21" fmla="*/ 8 h 15"/>
                <a:gd name="T22" fmla="*/ 10 w 11"/>
                <a:gd name="T23" fmla="*/ 7 h 15"/>
                <a:gd name="T24" fmla="*/ 9 w 11"/>
                <a:gd name="T25"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5">
                  <a:moveTo>
                    <a:pt x="9" y="6"/>
                  </a:moveTo>
                  <a:cubicBezTo>
                    <a:pt x="9" y="5"/>
                    <a:pt x="9" y="5"/>
                    <a:pt x="8" y="4"/>
                  </a:cubicBezTo>
                  <a:cubicBezTo>
                    <a:pt x="8" y="4"/>
                    <a:pt x="7" y="3"/>
                    <a:pt x="7" y="3"/>
                  </a:cubicBezTo>
                  <a:cubicBezTo>
                    <a:pt x="6" y="2"/>
                    <a:pt x="6" y="2"/>
                    <a:pt x="5" y="1"/>
                  </a:cubicBezTo>
                  <a:cubicBezTo>
                    <a:pt x="5" y="1"/>
                    <a:pt x="5" y="1"/>
                    <a:pt x="5" y="0"/>
                  </a:cubicBezTo>
                  <a:cubicBezTo>
                    <a:pt x="4" y="0"/>
                    <a:pt x="4" y="0"/>
                    <a:pt x="4" y="0"/>
                  </a:cubicBezTo>
                  <a:cubicBezTo>
                    <a:pt x="2" y="3"/>
                    <a:pt x="0" y="6"/>
                    <a:pt x="1" y="6"/>
                  </a:cubicBezTo>
                  <a:cubicBezTo>
                    <a:pt x="1" y="6"/>
                    <a:pt x="1" y="7"/>
                    <a:pt x="0" y="10"/>
                  </a:cubicBezTo>
                  <a:cubicBezTo>
                    <a:pt x="1" y="10"/>
                    <a:pt x="1" y="10"/>
                    <a:pt x="1" y="10"/>
                  </a:cubicBezTo>
                  <a:cubicBezTo>
                    <a:pt x="3" y="12"/>
                    <a:pt x="5" y="14"/>
                    <a:pt x="7" y="15"/>
                  </a:cubicBezTo>
                  <a:cubicBezTo>
                    <a:pt x="8" y="12"/>
                    <a:pt x="9" y="9"/>
                    <a:pt x="11" y="8"/>
                  </a:cubicBezTo>
                  <a:cubicBezTo>
                    <a:pt x="11" y="8"/>
                    <a:pt x="11" y="7"/>
                    <a:pt x="10" y="7"/>
                  </a:cubicBezTo>
                  <a:cubicBezTo>
                    <a:pt x="10" y="7"/>
                    <a:pt x="10" y="6"/>
                    <a:pt x="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8" name="Freeform 295">
              <a:extLst>
                <a:ext uri="{FF2B5EF4-FFF2-40B4-BE49-F238E27FC236}">
                  <a16:creationId xmlns:a16="http://schemas.microsoft.com/office/drawing/2014/main" id="{1141EE35-519E-4FF1-AFBB-FB949EA887BB}"/>
                </a:ext>
              </a:extLst>
            </p:cNvPr>
            <p:cNvSpPr>
              <a:spLocks/>
            </p:cNvSpPr>
            <p:nvPr/>
          </p:nvSpPr>
          <p:spPr bwMode="auto">
            <a:xfrm>
              <a:off x="4600746" y="5999500"/>
              <a:ext cx="15472" cy="11019"/>
            </a:xfrm>
            <a:custGeom>
              <a:avLst/>
              <a:gdLst>
                <a:gd name="T0" fmla="*/ 2 w 30"/>
                <a:gd name="T1" fmla="*/ 13 h 19"/>
                <a:gd name="T2" fmla="*/ 0 w 30"/>
                <a:gd name="T3" fmla="*/ 16 h 19"/>
                <a:gd name="T4" fmla="*/ 0 w 30"/>
                <a:gd name="T5" fmla="*/ 16 h 19"/>
                <a:gd name="T6" fmla="*/ 5 w 30"/>
                <a:gd name="T7" fmla="*/ 19 h 19"/>
                <a:gd name="T8" fmla="*/ 10 w 30"/>
                <a:gd name="T9" fmla="*/ 16 h 19"/>
                <a:gd name="T10" fmla="*/ 15 w 30"/>
                <a:gd name="T11" fmla="*/ 12 h 19"/>
                <a:gd name="T12" fmla="*/ 21 w 30"/>
                <a:gd name="T13" fmla="*/ 12 h 19"/>
                <a:gd name="T14" fmla="*/ 23 w 30"/>
                <a:gd name="T15" fmla="*/ 12 h 19"/>
                <a:gd name="T16" fmla="*/ 25 w 30"/>
                <a:gd name="T17" fmla="*/ 12 h 19"/>
                <a:gd name="T18" fmla="*/ 30 w 30"/>
                <a:gd name="T19" fmla="*/ 11 h 19"/>
                <a:gd name="T20" fmla="*/ 26 w 30"/>
                <a:gd name="T21" fmla="*/ 8 h 19"/>
                <a:gd name="T22" fmla="*/ 21 w 30"/>
                <a:gd name="T23" fmla="*/ 6 h 19"/>
                <a:gd name="T24" fmla="*/ 19 w 30"/>
                <a:gd name="T25" fmla="*/ 1 h 19"/>
                <a:gd name="T26" fmla="*/ 18 w 30"/>
                <a:gd name="T27" fmla="*/ 1 h 19"/>
                <a:gd name="T28" fmla="*/ 18 w 30"/>
                <a:gd name="T29" fmla="*/ 1 h 19"/>
                <a:gd name="T30" fmla="*/ 16 w 30"/>
                <a:gd name="T31" fmla="*/ 1 h 19"/>
                <a:gd name="T32" fmla="*/ 16 w 30"/>
                <a:gd name="T33" fmla="*/ 1 h 19"/>
                <a:gd name="T34" fmla="*/ 16 w 30"/>
                <a:gd name="T35" fmla="*/ 1 h 19"/>
                <a:gd name="T36" fmla="*/ 14 w 30"/>
                <a:gd name="T37" fmla="*/ 1 h 19"/>
                <a:gd name="T38" fmla="*/ 10 w 30"/>
                <a:gd name="T39" fmla="*/ 0 h 19"/>
                <a:gd name="T40" fmla="*/ 4 w 30"/>
                <a:gd name="T41" fmla="*/ 1 h 19"/>
                <a:gd name="T42" fmla="*/ 4 w 30"/>
                <a:gd name="T43" fmla="*/ 1 h 19"/>
                <a:gd name="T44" fmla="*/ 4 w 30"/>
                <a:gd name="T45" fmla="*/ 2 h 19"/>
                <a:gd name="T46" fmla="*/ 4 w 30"/>
                <a:gd name="T47" fmla="*/ 3 h 19"/>
                <a:gd name="T48" fmla="*/ 4 w 30"/>
                <a:gd name="T49" fmla="*/ 3 h 19"/>
                <a:gd name="T50" fmla="*/ 4 w 30"/>
                <a:gd name="T51" fmla="*/ 3 h 19"/>
                <a:gd name="T52" fmla="*/ 4 w 30"/>
                <a:gd name="T53" fmla="*/ 3 h 19"/>
                <a:gd name="T54" fmla="*/ 4 w 30"/>
                <a:gd name="T55" fmla="*/ 3 h 19"/>
                <a:gd name="T56" fmla="*/ 5 w 30"/>
                <a:gd name="T57" fmla="*/ 4 h 19"/>
                <a:gd name="T58" fmla="*/ 5 w 30"/>
                <a:gd name="T59" fmla="*/ 4 h 19"/>
                <a:gd name="T60" fmla="*/ 5 w 30"/>
                <a:gd name="T61" fmla="*/ 5 h 19"/>
                <a:gd name="T62" fmla="*/ 5 w 30"/>
                <a:gd name="T63" fmla="*/ 7 h 19"/>
                <a:gd name="T64" fmla="*/ 3 w 30"/>
                <a:gd name="T65" fmla="*/ 11 h 19"/>
                <a:gd name="T66" fmla="*/ 2 w 30"/>
                <a:gd name="T67"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19">
                  <a:moveTo>
                    <a:pt x="2" y="13"/>
                  </a:moveTo>
                  <a:cubicBezTo>
                    <a:pt x="2" y="14"/>
                    <a:pt x="1" y="15"/>
                    <a:pt x="0" y="16"/>
                  </a:cubicBezTo>
                  <a:cubicBezTo>
                    <a:pt x="0" y="16"/>
                    <a:pt x="0" y="16"/>
                    <a:pt x="0" y="16"/>
                  </a:cubicBezTo>
                  <a:cubicBezTo>
                    <a:pt x="2" y="18"/>
                    <a:pt x="3" y="19"/>
                    <a:pt x="5" y="19"/>
                  </a:cubicBezTo>
                  <a:cubicBezTo>
                    <a:pt x="7" y="19"/>
                    <a:pt x="9" y="17"/>
                    <a:pt x="10" y="16"/>
                  </a:cubicBezTo>
                  <a:cubicBezTo>
                    <a:pt x="12" y="14"/>
                    <a:pt x="13" y="13"/>
                    <a:pt x="15" y="12"/>
                  </a:cubicBezTo>
                  <a:cubicBezTo>
                    <a:pt x="17" y="12"/>
                    <a:pt x="19" y="12"/>
                    <a:pt x="21" y="12"/>
                  </a:cubicBezTo>
                  <a:cubicBezTo>
                    <a:pt x="21" y="12"/>
                    <a:pt x="22" y="12"/>
                    <a:pt x="23" y="12"/>
                  </a:cubicBezTo>
                  <a:cubicBezTo>
                    <a:pt x="24" y="12"/>
                    <a:pt x="25" y="12"/>
                    <a:pt x="25" y="12"/>
                  </a:cubicBezTo>
                  <a:cubicBezTo>
                    <a:pt x="26" y="12"/>
                    <a:pt x="29" y="12"/>
                    <a:pt x="30" y="11"/>
                  </a:cubicBezTo>
                  <a:cubicBezTo>
                    <a:pt x="30" y="10"/>
                    <a:pt x="27" y="9"/>
                    <a:pt x="26" y="8"/>
                  </a:cubicBezTo>
                  <a:cubicBezTo>
                    <a:pt x="24" y="7"/>
                    <a:pt x="22" y="6"/>
                    <a:pt x="21" y="6"/>
                  </a:cubicBezTo>
                  <a:cubicBezTo>
                    <a:pt x="20" y="4"/>
                    <a:pt x="19" y="2"/>
                    <a:pt x="19" y="1"/>
                  </a:cubicBezTo>
                  <a:cubicBezTo>
                    <a:pt x="19" y="1"/>
                    <a:pt x="18" y="1"/>
                    <a:pt x="18" y="1"/>
                  </a:cubicBezTo>
                  <a:cubicBezTo>
                    <a:pt x="18" y="1"/>
                    <a:pt x="18" y="1"/>
                    <a:pt x="18" y="1"/>
                  </a:cubicBezTo>
                  <a:cubicBezTo>
                    <a:pt x="17" y="1"/>
                    <a:pt x="17" y="1"/>
                    <a:pt x="16" y="1"/>
                  </a:cubicBezTo>
                  <a:cubicBezTo>
                    <a:pt x="16" y="1"/>
                    <a:pt x="16" y="1"/>
                    <a:pt x="16" y="1"/>
                  </a:cubicBezTo>
                  <a:cubicBezTo>
                    <a:pt x="16" y="1"/>
                    <a:pt x="16" y="1"/>
                    <a:pt x="16" y="1"/>
                  </a:cubicBezTo>
                  <a:cubicBezTo>
                    <a:pt x="15" y="1"/>
                    <a:pt x="15" y="1"/>
                    <a:pt x="14" y="1"/>
                  </a:cubicBezTo>
                  <a:cubicBezTo>
                    <a:pt x="13" y="0"/>
                    <a:pt x="12" y="0"/>
                    <a:pt x="10" y="0"/>
                  </a:cubicBezTo>
                  <a:cubicBezTo>
                    <a:pt x="7" y="0"/>
                    <a:pt x="5" y="0"/>
                    <a:pt x="4" y="1"/>
                  </a:cubicBezTo>
                  <a:cubicBezTo>
                    <a:pt x="4" y="1"/>
                    <a:pt x="4" y="1"/>
                    <a:pt x="4" y="1"/>
                  </a:cubicBezTo>
                  <a:cubicBezTo>
                    <a:pt x="4" y="1"/>
                    <a:pt x="4" y="2"/>
                    <a:pt x="4" y="2"/>
                  </a:cubicBezTo>
                  <a:cubicBezTo>
                    <a:pt x="4" y="2"/>
                    <a:pt x="4" y="2"/>
                    <a:pt x="4" y="3"/>
                  </a:cubicBezTo>
                  <a:cubicBezTo>
                    <a:pt x="4" y="3"/>
                    <a:pt x="4" y="3"/>
                    <a:pt x="4" y="3"/>
                  </a:cubicBezTo>
                  <a:cubicBezTo>
                    <a:pt x="4" y="3"/>
                    <a:pt x="4" y="3"/>
                    <a:pt x="4" y="3"/>
                  </a:cubicBezTo>
                  <a:cubicBezTo>
                    <a:pt x="4" y="3"/>
                    <a:pt x="4" y="3"/>
                    <a:pt x="4" y="3"/>
                  </a:cubicBezTo>
                  <a:cubicBezTo>
                    <a:pt x="4" y="3"/>
                    <a:pt x="4" y="3"/>
                    <a:pt x="4" y="3"/>
                  </a:cubicBezTo>
                  <a:cubicBezTo>
                    <a:pt x="5" y="4"/>
                    <a:pt x="5" y="4"/>
                    <a:pt x="5" y="4"/>
                  </a:cubicBezTo>
                  <a:cubicBezTo>
                    <a:pt x="5" y="4"/>
                    <a:pt x="5" y="4"/>
                    <a:pt x="5" y="4"/>
                  </a:cubicBezTo>
                  <a:cubicBezTo>
                    <a:pt x="5" y="4"/>
                    <a:pt x="5" y="5"/>
                    <a:pt x="5" y="5"/>
                  </a:cubicBezTo>
                  <a:cubicBezTo>
                    <a:pt x="5" y="6"/>
                    <a:pt x="5" y="7"/>
                    <a:pt x="5" y="7"/>
                  </a:cubicBezTo>
                  <a:cubicBezTo>
                    <a:pt x="5" y="9"/>
                    <a:pt x="4" y="10"/>
                    <a:pt x="3" y="11"/>
                  </a:cubicBezTo>
                  <a:cubicBezTo>
                    <a:pt x="2" y="12"/>
                    <a:pt x="2" y="12"/>
                    <a:pt x="2"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89" name="Freeform 296">
              <a:extLst>
                <a:ext uri="{FF2B5EF4-FFF2-40B4-BE49-F238E27FC236}">
                  <a16:creationId xmlns:a16="http://schemas.microsoft.com/office/drawing/2014/main" id="{05E3118D-C6F0-44DF-8C83-07D9F1C40D99}"/>
                </a:ext>
              </a:extLst>
            </p:cNvPr>
            <p:cNvSpPr>
              <a:spLocks/>
            </p:cNvSpPr>
            <p:nvPr/>
          </p:nvSpPr>
          <p:spPr bwMode="auto">
            <a:xfrm>
              <a:off x="4394503" y="5998975"/>
              <a:ext cx="18102" cy="38653"/>
            </a:xfrm>
            <a:custGeom>
              <a:avLst/>
              <a:gdLst>
                <a:gd name="T0" fmla="*/ 31 w 35"/>
                <a:gd name="T1" fmla="*/ 11 h 67"/>
                <a:gd name="T2" fmla="*/ 35 w 35"/>
                <a:gd name="T3" fmla="*/ 8 h 67"/>
                <a:gd name="T4" fmla="*/ 35 w 35"/>
                <a:gd name="T5" fmla="*/ 7 h 67"/>
                <a:gd name="T6" fmla="*/ 35 w 35"/>
                <a:gd name="T7" fmla="*/ 7 h 67"/>
                <a:gd name="T8" fmla="*/ 32 w 35"/>
                <a:gd name="T9" fmla="*/ 4 h 67"/>
                <a:gd name="T10" fmla="*/ 29 w 35"/>
                <a:gd name="T11" fmla="*/ 3 h 67"/>
                <a:gd name="T12" fmla="*/ 26 w 35"/>
                <a:gd name="T13" fmla="*/ 4 h 67"/>
                <a:gd name="T14" fmla="*/ 23 w 35"/>
                <a:gd name="T15" fmla="*/ 4 h 67"/>
                <a:gd name="T16" fmla="*/ 21 w 35"/>
                <a:gd name="T17" fmla="*/ 4 h 67"/>
                <a:gd name="T18" fmla="*/ 20 w 35"/>
                <a:gd name="T19" fmla="*/ 4 h 67"/>
                <a:gd name="T20" fmla="*/ 18 w 35"/>
                <a:gd name="T21" fmla="*/ 4 h 67"/>
                <a:gd name="T22" fmla="*/ 16 w 35"/>
                <a:gd name="T23" fmla="*/ 4 h 67"/>
                <a:gd name="T24" fmla="*/ 16 w 35"/>
                <a:gd name="T25" fmla="*/ 4 h 67"/>
                <a:gd name="T26" fmla="*/ 15 w 35"/>
                <a:gd name="T27" fmla="*/ 4 h 67"/>
                <a:gd name="T28" fmla="*/ 15 w 35"/>
                <a:gd name="T29" fmla="*/ 3 h 67"/>
                <a:gd name="T30" fmla="*/ 14 w 35"/>
                <a:gd name="T31" fmla="*/ 3 h 67"/>
                <a:gd name="T32" fmla="*/ 14 w 35"/>
                <a:gd name="T33" fmla="*/ 2 h 67"/>
                <a:gd name="T34" fmla="*/ 13 w 35"/>
                <a:gd name="T35" fmla="*/ 1 h 67"/>
                <a:gd name="T36" fmla="*/ 13 w 35"/>
                <a:gd name="T37" fmla="*/ 0 h 67"/>
                <a:gd name="T38" fmla="*/ 11 w 35"/>
                <a:gd name="T39" fmla="*/ 1 h 67"/>
                <a:gd name="T40" fmla="*/ 10 w 35"/>
                <a:gd name="T41" fmla="*/ 2 h 67"/>
                <a:gd name="T42" fmla="*/ 9 w 35"/>
                <a:gd name="T43" fmla="*/ 3 h 67"/>
                <a:gd name="T44" fmla="*/ 8 w 35"/>
                <a:gd name="T45" fmla="*/ 3 h 67"/>
                <a:gd name="T46" fmla="*/ 9 w 35"/>
                <a:gd name="T47" fmla="*/ 9 h 67"/>
                <a:gd name="T48" fmla="*/ 2 w 35"/>
                <a:gd name="T49" fmla="*/ 37 h 67"/>
                <a:gd name="T50" fmla="*/ 0 w 35"/>
                <a:gd name="T51" fmla="*/ 41 h 67"/>
                <a:gd name="T52" fmla="*/ 3 w 35"/>
                <a:gd name="T53" fmla="*/ 44 h 67"/>
                <a:gd name="T54" fmla="*/ 6 w 35"/>
                <a:gd name="T55" fmla="*/ 46 h 67"/>
                <a:gd name="T56" fmla="*/ 8 w 35"/>
                <a:gd name="T57" fmla="*/ 63 h 67"/>
                <a:gd name="T58" fmla="*/ 8 w 35"/>
                <a:gd name="T59" fmla="*/ 66 h 67"/>
                <a:gd name="T60" fmla="*/ 11 w 35"/>
                <a:gd name="T61" fmla="*/ 67 h 67"/>
                <a:gd name="T62" fmla="*/ 11 w 35"/>
                <a:gd name="T63" fmla="*/ 67 h 67"/>
                <a:gd name="T64" fmla="*/ 13 w 35"/>
                <a:gd name="T65" fmla="*/ 67 h 67"/>
                <a:gd name="T66" fmla="*/ 15 w 35"/>
                <a:gd name="T67" fmla="*/ 67 h 67"/>
                <a:gd name="T68" fmla="*/ 21 w 35"/>
                <a:gd name="T69" fmla="*/ 66 h 67"/>
                <a:gd name="T70" fmla="*/ 23 w 35"/>
                <a:gd name="T71" fmla="*/ 65 h 67"/>
                <a:gd name="T72" fmla="*/ 23 w 35"/>
                <a:gd name="T73" fmla="*/ 65 h 67"/>
                <a:gd name="T74" fmla="*/ 22 w 35"/>
                <a:gd name="T75" fmla="*/ 64 h 67"/>
                <a:gd name="T76" fmla="*/ 22 w 35"/>
                <a:gd name="T77" fmla="*/ 64 h 67"/>
                <a:gd name="T78" fmla="*/ 22 w 35"/>
                <a:gd name="T79" fmla="*/ 62 h 67"/>
                <a:gd name="T80" fmla="*/ 27 w 35"/>
                <a:gd name="T81" fmla="*/ 55 h 67"/>
                <a:gd name="T82" fmla="*/ 28 w 35"/>
                <a:gd name="T83" fmla="*/ 54 h 67"/>
                <a:gd name="T84" fmla="*/ 25 w 35"/>
                <a:gd name="T85" fmla="*/ 51 h 67"/>
                <a:gd name="T86" fmla="*/ 24 w 35"/>
                <a:gd name="T87" fmla="*/ 51 h 67"/>
                <a:gd name="T88" fmla="*/ 23 w 35"/>
                <a:gd name="T89" fmla="*/ 48 h 67"/>
                <a:gd name="T90" fmla="*/ 24 w 35"/>
                <a:gd name="T91" fmla="*/ 46 h 67"/>
                <a:gd name="T92" fmla="*/ 27 w 35"/>
                <a:gd name="T93" fmla="*/ 43 h 67"/>
                <a:gd name="T94" fmla="*/ 24 w 35"/>
                <a:gd name="T95" fmla="*/ 38 h 67"/>
                <a:gd name="T96" fmla="*/ 22 w 35"/>
                <a:gd name="T97" fmla="*/ 34 h 67"/>
                <a:gd name="T98" fmla="*/ 27 w 35"/>
                <a:gd name="T99" fmla="*/ 32 h 67"/>
                <a:gd name="T100" fmla="*/ 27 w 35"/>
                <a:gd name="T101" fmla="*/ 31 h 67"/>
                <a:gd name="T102" fmla="*/ 28 w 35"/>
                <a:gd name="T103" fmla="*/ 25 h 67"/>
                <a:gd name="T104" fmla="*/ 28 w 35"/>
                <a:gd name="T105" fmla="*/ 18 h 67"/>
                <a:gd name="T106" fmla="*/ 27 w 35"/>
                <a:gd name="T107" fmla="*/ 15 h 67"/>
                <a:gd name="T108" fmla="*/ 31 w 35"/>
                <a:gd name="T109" fmla="*/ 1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67">
                  <a:moveTo>
                    <a:pt x="31" y="11"/>
                  </a:moveTo>
                  <a:cubicBezTo>
                    <a:pt x="32" y="10"/>
                    <a:pt x="34" y="9"/>
                    <a:pt x="35" y="8"/>
                  </a:cubicBezTo>
                  <a:cubicBezTo>
                    <a:pt x="35" y="7"/>
                    <a:pt x="35" y="7"/>
                    <a:pt x="35" y="7"/>
                  </a:cubicBezTo>
                  <a:cubicBezTo>
                    <a:pt x="35" y="7"/>
                    <a:pt x="35" y="7"/>
                    <a:pt x="35" y="7"/>
                  </a:cubicBezTo>
                  <a:cubicBezTo>
                    <a:pt x="33" y="6"/>
                    <a:pt x="32" y="6"/>
                    <a:pt x="32" y="4"/>
                  </a:cubicBezTo>
                  <a:cubicBezTo>
                    <a:pt x="32" y="3"/>
                    <a:pt x="31" y="3"/>
                    <a:pt x="29" y="3"/>
                  </a:cubicBezTo>
                  <a:cubicBezTo>
                    <a:pt x="28" y="3"/>
                    <a:pt x="27" y="3"/>
                    <a:pt x="26" y="4"/>
                  </a:cubicBezTo>
                  <a:cubicBezTo>
                    <a:pt x="24" y="5"/>
                    <a:pt x="23" y="5"/>
                    <a:pt x="23" y="4"/>
                  </a:cubicBezTo>
                  <a:cubicBezTo>
                    <a:pt x="22" y="4"/>
                    <a:pt x="22" y="4"/>
                    <a:pt x="21" y="4"/>
                  </a:cubicBezTo>
                  <a:cubicBezTo>
                    <a:pt x="21" y="4"/>
                    <a:pt x="20" y="4"/>
                    <a:pt x="20" y="4"/>
                  </a:cubicBezTo>
                  <a:cubicBezTo>
                    <a:pt x="19" y="4"/>
                    <a:pt x="19" y="4"/>
                    <a:pt x="18" y="4"/>
                  </a:cubicBezTo>
                  <a:cubicBezTo>
                    <a:pt x="17" y="4"/>
                    <a:pt x="17" y="4"/>
                    <a:pt x="16" y="4"/>
                  </a:cubicBezTo>
                  <a:cubicBezTo>
                    <a:pt x="16" y="4"/>
                    <a:pt x="16" y="4"/>
                    <a:pt x="16" y="4"/>
                  </a:cubicBezTo>
                  <a:cubicBezTo>
                    <a:pt x="16" y="4"/>
                    <a:pt x="15" y="4"/>
                    <a:pt x="15" y="4"/>
                  </a:cubicBezTo>
                  <a:cubicBezTo>
                    <a:pt x="15" y="3"/>
                    <a:pt x="15" y="3"/>
                    <a:pt x="15" y="3"/>
                  </a:cubicBezTo>
                  <a:cubicBezTo>
                    <a:pt x="15" y="3"/>
                    <a:pt x="14" y="3"/>
                    <a:pt x="14" y="3"/>
                  </a:cubicBezTo>
                  <a:cubicBezTo>
                    <a:pt x="14" y="3"/>
                    <a:pt x="14" y="3"/>
                    <a:pt x="14" y="2"/>
                  </a:cubicBezTo>
                  <a:cubicBezTo>
                    <a:pt x="14" y="2"/>
                    <a:pt x="13" y="2"/>
                    <a:pt x="13" y="1"/>
                  </a:cubicBezTo>
                  <a:cubicBezTo>
                    <a:pt x="13" y="1"/>
                    <a:pt x="13" y="0"/>
                    <a:pt x="13" y="0"/>
                  </a:cubicBezTo>
                  <a:cubicBezTo>
                    <a:pt x="13" y="0"/>
                    <a:pt x="12" y="0"/>
                    <a:pt x="11" y="1"/>
                  </a:cubicBezTo>
                  <a:cubicBezTo>
                    <a:pt x="11" y="2"/>
                    <a:pt x="10" y="2"/>
                    <a:pt x="10" y="2"/>
                  </a:cubicBezTo>
                  <a:cubicBezTo>
                    <a:pt x="10" y="2"/>
                    <a:pt x="9" y="3"/>
                    <a:pt x="9" y="3"/>
                  </a:cubicBezTo>
                  <a:cubicBezTo>
                    <a:pt x="9" y="3"/>
                    <a:pt x="9" y="3"/>
                    <a:pt x="8" y="3"/>
                  </a:cubicBezTo>
                  <a:cubicBezTo>
                    <a:pt x="8" y="5"/>
                    <a:pt x="8" y="8"/>
                    <a:pt x="9" y="9"/>
                  </a:cubicBezTo>
                  <a:cubicBezTo>
                    <a:pt x="11" y="13"/>
                    <a:pt x="6" y="32"/>
                    <a:pt x="2" y="37"/>
                  </a:cubicBezTo>
                  <a:cubicBezTo>
                    <a:pt x="0" y="39"/>
                    <a:pt x="0" y="40"/>
                    <a:pt x="0" y="41"/>
                  </a:cubicBezTo>
                  <a:cubicBezTo>
                    <a:pt x="0" y="42"/>
                    <a:pt x="2" y="43"/>
                    <a:pt x="3" y="44"/>
                  </a:cubicBezTo>
                  <a:cubicBezTo>
                    <a:pt x="4" y="45"/>
                    <a:pt x="5" y="45"/>
                    <a:pt x="6" y="46"/>
                  </a:cubicBezTo>
                  <a:cubicBezTo>
                    <a:pt x="10" y="49"/>
                    <a:pt x="9" y="57"/>
                    <a:pt x="8" y="63"/>
                  </a:cubicBezTo>
                  <a:cubicBezTo>
                    <a:pt x="8" y="64"/>
                    <a:pt x="8" y="65"/>
                    <a:pt x="8" y="66"/>
                  </a:cubicBezTo>
                  <a:cubicBezTo>
                    <a:pt x="8" y="66"/>
                    <a:pt x="8" y="67"/>
                    <a:pt x="11" y="67"/>
                  </a:cubicBezTo>
                  <a:cubicBezTo>
                    <a:pt x="11" y="67"/>
                    <a:pt x="11" y="67"/>
                    <a:pt x="11" y="67"/>
                  </a:cubicBezTo>
                  <a:cubicBezTo>
                    <a:pt x="11" y="67"/>
                    <a:pt x="12" y="67"/>
                    <a:pt x="13" y="67"/>
                  </a:cubicBezTo>
                  <a:cubicBezTo>
                    <a:pt x="13" y="67"/>
                    <a:pt x="14" y="67"/>
                    <a:pt x="15" y="67"/>
                  </a:cubicBezTo>
                  <a:cubicBezTo>
                    <a:pt x="17" y="67"/>
                    <a:pt x="19" y="66"/>
                    <a:pt x="21" y="66"/>
                  </a:cubicBezTo>
                  <a:cubicBezTo>
                    <a:pt x="21" y="66"/>
                    <a:pt x="22" y="66"/>
                    <a:pt x="23" y="65"/>
                  </a:cubicBezTo>
                  <a:cubicBezTo>
                    <a:pt x="23" y="65"/>
                    <a:pt x="23" y="65"/>
                    <a:pt x="23" y="65"/>
                  </a:cubicBezTo>
                  <a:cubicBezTo>
                    <a:pt x="22" y="65"/>
                    <a:pt x="22" y="64"/>
                    <a:pt x="22" y="64"/>
                  </a:cubicBezTo>
                  <a:cubicBezTo>
                    <a:pt x="22" y="64"/>
                    <a:pt x="22" y="64"/>
                    <a:pt x="22" y="64"/>
                  </a:cubicBezTo>
                  <a:cubicBezTo>
                    <a:pt x="22" y="63"/>
                    <a:pt x="22" y="63"/>
                    <a:pt x="22" y="62"/>
                  </a:cubicBezTo>
                  <a:cubicBezTo>
                    <a:pt x="22" y="60"/>
                    <a:pt x="22" y="55"/>
                    <a:pt x="27" y="55"/>
                  </a:cubicBezTo>
                  <a:cubicBezTo>
                    <a:pt x="28" y="54"/>
                    <a:pt x="28" y="54"/>
                    <a:pt x="28" y="54"/>
                  </a:cubicBezTo>
                  <a:cubicBezTo>
                    <a:pt x="28" y="54"/>
                    <a:pt x="26" y="52"/>
                    <a:pt x="25" y="51"/>
                  </a:cubicBezTo>
                  <a:cubicBezTo>
                    <a:pt x="25" y="51"/>
                    <a:pt x="24" y="51"/>
                    <a:pt x="24" y="51"/>
                  </a:cubicBezTo>
                  <a:cubicBezTo>
                    <a:pt x="23" y="50"/>
                    <a:pt x="23" y="49"/>
                    <a:pt x="23" y="48"/>
                  </a:cubicBezTo>
                  <a:cubicBezTo>
                    <a:pt x="23" y="48"/>
                    <a:pt x="23" y="47"/>
                    <a:pt x="24" y="46"/>
                  </a:cubicBezTo>
                  <a:cubicBezTo>
                    <a:pt x="25" y="44"/>
                    <a:pt x="26" y="43"/>
                    <a:pt x="27" y="43"/>
                  </a:cubicBezTo>
                  <a:cubicBezTo>
                    <a:pt x="27" y="42"/>
                    <a:pt x="26" y="41"/>
                    <a:pt x="24" y="38"/>
                  </a:cubicBezTo>
                  <a:cubicBezTo>
                    <a:pt x="22" y="37"/>
                    <a:pt x="22" y="36"/>
                    <a:pt x="22" y="34"/>
                  </a:cubicBezTo>
                  <a:cubicBezTo>
                    <a:pt x="23" y="32"/>
                    <a:pt x="26" y="32"/>
                    <a:pt x="27" y="32"/>
                  </a:cubicBezTo>
                  <a:cubicBezTo>
                    <a:pt x="27" y="32"/>
                    <a:pt x="27" y="31"/>
                    <a:pt x="27" y="31"/>
                  </a:cubicBezTo>
                  <a:cubicBezTo>
                    <a:pt x="27" y="29"/>
                    <a:pt x="27" y="27"/>
                    <a:pt x="28" y="25"/>
                  </a:cubicBezTo>
                  <a:cubicBezTo>
                    <a:pt x="30" y="23"/>
                    <a:pt x="29" y="21"/>
                    <a:pt x="28" y="18"/>
                  </a:cubicBezTo>
                  <a:cubicBezTo>
                    <a:pt x="28" y="17"/>
                    <a:pt x="27" y="16"/>
                    <a:pt x="27" y="15"/>
                  </a:cubicBezTo>
                  <a:cubicBezTo>
                    <a:pt x="27" y="13"/>
                    <a:pt x="29" y="12"/>
                    <a:pt x="31"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90" name="Freeform 297">
              <a:extLst>
                <a:ext uri="{FF2B5EF4-FFF2-40B4-BE49-F238E27FC236}">
                  <a16:creationId xmlns:a16="http://schemas.microsoft.com/office/drawing/2014/main" id="{4B65D618-B9A1-44FE-AF8D-C7EB75AD47E8}"/>
                </a:ext>
              </a:extLst>
            </p:cNvPr>
            <p:cNvSpPr>
              <a:spLocks/>
            </p:cNvSpPr>
            <p:nvPr/>
          </p:nvSpPr>
          <p:spPr bwMode="auto">
            <a:xfrm>
              <a:off x="4507449" y="5942483"/>
              <a:ext cx="41465" cy="20638"/>
            </a:xfrm>
            <a:custGeom>
              <a:avLst/>
              <a:gdLst>
                <a:gd name="T0" fmla="*/ 9 w 80"/>
                <a:gd name="T1" fmla="*/ 29 h 36"/>
                <a:gd name="T2" fmla="*/ 10 w 80"/>
                <a:gd name="T3" fmla="*/ 30 h 36"/>
                <a:gd name="T4" fmla="*/ 12 w 80"/>
                <a:gd name="T5" fmla="*/ 31 h 36"/>
                <a:gd name="T6" fmla="*/ 12 w 80"/>
                <a:gd name="T7" fmla="*/ 31 h 36"/>
                <a:gd name="T8" fmla="*/ 13 w 80"/>
                <a:gd name="T9" fmla="*/ 31 h 36"/>
                <a:gd name="T10" fmla="*/ 27 w 80"/>
                <a:gd name="T11" fmla="*/ 27 h 36"/>
                <a:gd name="T12" fmla="*/ 28 w 80"/>
                <a:gd name="T13" fmla="*/ 27 h 36"/>
                <a:gd name="T14" fmla="*/ 30 w 80"/>
                <a:gd name="T15" fmla="*/ 32 h 36"/>
                <a:gd name="T16" fmla="*/ 40 w 80"/>
                <a:gd name="T17" fmla="*/ 33 h 36"/>
                <a:gd name="T18" fmla="*/ 53 w 80"/>
                <a:gd name="T19" fmla="*/ 36 h 36"/>
                <a:gd name="T20" fmla="*/ 62 w 80"/>
                <a:gd name="T21" fmla="*/ 32 h 36"/>
                <a:gd name="T22" fmla="*/ 69 w 80"/>
                <a:gd name="T23" fmla="*/ 30 h 36"/>
                <a:gd name="T24" fmla="*/ 69 w 80"/>
                <a:gd name="T25" fmla="*/ 29 h 36"/>
                <a:gd name="T26" fmla="*/ 70 w 80"/>
                <a:gd name="T27" fmla="*/ 28 h 36"/>
                <a:gd name="T28" fmla="*/ 71 w 80"/>
                <a:gd name="T29" fmla="*/ 27 h 36"/>
                <a:gd name="T30" fmla="*/ 72 w 80"/>
                <a:gd name="T31" fmla="*/ 26 h 36"/>
                <a:gd name="T32" fmla="*/ 73 w 80"/>
                <a:gd name="T33" fmla="*/ 21 h 36"/>
                <a:gd name="T34" fmla="*/ 73 w 80"/>
                <a:gd name="T35" fmla="*/ 18 h 36"/>
                <a:gd name="T36" fmla="*/ 77 w 80"/>
                <a:gd name="T37" fmla="*/ 18 h 36"/>
                <a:gd name="T38" fmla="*/ 79 w 80"/>
                <a:gd name="T39" fmla="*/ 14 h 36"/>
                <a:gd name="T40" fmla="*/ 80 w 80"/>
                <a:gd name="T41" fmla="*/ 13 h 36"/>
                <a:gd name="T42" fmla="*/ 80 w 80"/>
                <a:gd name="T43" fmla="*/ 12 h 36"/>
                <a:gd name="T44" fmla="*/ 78 w 80"/>
                <a:gd name="T45" fmla="*/ 8 h 36"/>
                <a:gd name="T46" fmla="*/ 77 w 80"/>
                <a:gd name="T47" fmla="*/ 6 h 36"/>
                <a:gd name="T48" fmla="*/ 77 w 80"/>
                <a:gd name="T49" fmla="*/ 6 h 36"/>
                <a:gd name="T50" fmla="*/ 77 w 80"/>
                <a:gd name="T51" fmla="*/ 6 h 36"/>
                <a:gd name="T52" fmla="*/ 73 w 80"/>
                <a:gd name="T53" fmla="*/ 5 h 36"/>
                <a:gd name="T54" fmla="*/ 59 w 80"/>
                <a:gd name="T55" fmla="*/ 0 h 36"/>
                <a:gd name="T56" fmla="*/ 52 w 80"/>
                <a:gd name="T57" fmla="*/ 6 h 36"/>
                <a:gd name="T58" fmla="*/ 48 w 80"/>
                <a:gd name="T59" fmla="*/ 6 h 36"/>
                <a:gd name="T60" fmla="*/ 44 w 80"/>
                <a:gd name="T61" fmla="*/ 7 h 36"/>
                <a:gd name="T62" fmla="*/ 39 w 80"/>
                <a:gd name="T63" fmla="*/ 11 h 36"/>
                <a:gd name="T64" fmla="*/ 37 w 80"/>
                <a:gd name="T65" fmla="*/ 16 h 36"/>
                <a:gd name="T66" fmla="*/ 37 w 80"/>
                <a:gd name="T67" fmla="*/ 20 h 36"/>
                <a:gd name="T68" fmla="*/ 31 w 80"/>
                <a:gd name="T69" fmla="*/ 20 h 36"/>
                <a:gd name="T70" fmla="*/ 20 w 80"/>
                <a:gd name="T71" fmla="*/ 22 h 36"/>
                <a:gd name="T72" fmla="*/ 10 w 80"/>
                <a:gd name="T73" fmla="*/ 22 h 36"/>
                <a:gd name="T74" fmla="*/ 5 w 80"/>
                <a:gd name="T75" fmla="*/ 25 h 36"/>
                <a:gd name="T76" fmla="*/ 0 w 80"/>
                <a:gd name="T77" fmla="*/ 22 h 36"/>
                <a:gd name="T78" fmla="*/ 0 w 80"/>
                <a:gd name="T79" fmla="*/ 22 h 36"/>
                <a:gd name="T80" fmla="*/ 0 w 80"/>
                <a:gd name="T81" fmla="*/ 23 h 36"/>
                <a:gd name="T82" fmla="*/ 0 w 80"/>
                <a:gd name="T83" fmla="*/ 25 h 36"/>
                <a:gd name="T84" fmla="*/ 0 w 80"/>
                <a:gd name="T85" fmla="*/ 26 h 36"/>
                <a:gd name="T86" fmla="*/ 0 w 80"/>
                <a:gd name="T87" fmla="*/ 27 h 36"/>
                <a:gd name="T88" fmla="*/ 4 w 80"/>
                <a:gd name="T89" fmla="*/ 29 h 36"/>
                <a:gd name="T90" fmla="*/ 6 w 80"/>
                <a:gd name="T91" fmla="*/ 29 h 36"/>
                <a:gd name="T92" fmla="*/ 8 w 80"/>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36">
                  <a:moveTo>
                    <a:pt x="8" y="29"/>
                  </a:moveTo>
                  <a:cubicBezTo>
                    <a:pt x="9" y="29"/>
                    <a:pt x="9" y="29"/>
                    <a:pt x="9" y="29"/>
                  </a:cubicBezTo>
                  <a:cubicBezTo>
                    <a:pt x="9" y="29"/>
                    <a:pt x="10" y="30"/>
                    <a:pt x="10" y="30"/>
                  </a:cubicBezTo>
                  <a:cubicBezTo>
                    <a:pt x="10" y="30"/>
                    <a:pt x="10" y="30"/>
                    <a:pt x="10" y="30"/>
                  </a:cubicBezTo>
                  <a:cubicBezTo>
                    <a:pt x="11" y="30"/>
                    <a:pt x="11" y="30"/>
                    <a:pt x="11" y="30"/>
                  </a:cubicBezTo>
                  <a:cubicBezTo>
                    <a:pt x="11" y="30"/>
                    <a:pt x="11" y="30"/>
                    <a:pt x="12" y="31"/>
                  </a:cubicBezTo>
                  <a:cubicBezTo>
                    <a:pt x="12" y="31"/>
                    <a:pt x="12" y="31"/>
                    <a:pt x="12" y="31"/>
                  </a:cubicBezTo>
                  <a:cubicBezTo>
                    <a:pt x="12" y="31"/>
                    <a:pt x="12" y="31"/>
                    <a:pt x="12" y="31"/>
                  </a:cubicBezTo>
                  <a:cubicBezTo>
                    <a:pt x="12" y="31"/>
                    <a:pt x="12" y="31"/>
                    <a:pt x="12" y="31"/>
                  </a:cubicBezTo>
                  <a:cubicBezTo>
                    <a:pt x="12" y="31"/>
                    <a:pt x="13" y="31"/>
                    <a:pt x="13" y="31"/>
                  </a:cubicBezTo>
                  <a:cubicBezTo>
                    <a:pt x="15" y="31"/>
                    <a:pt x="17" y="29"/>
                    <a:pt x="18" y="29"/>
                  </a:cubicBezTo>
                  <a:cubicBezTo>
                    <a:pt x="19" y="27"/>
                    <a:pt x="24" y="27"/>
                    <a:pt x="27" y="27"/>
                  </a:cubicBezTo>
                  <a:cubicBezTo>
                    <a:pt x="27" y="27"/>
                    <a:pt x="27" y="27"/>
                    <a:pt x="27" y="27"/>
                  </a:cubicBezTo>
                  <a:cubicBezTo>
                    <a:pt x="28" y="27"/>
                    <a:pt x="28" y="27"/>
                    <a:pt x="28" y="27"/>
                  </a:cubicBezTo>
                  <a:cubicBezTo>
                    <a:pt x="29" y="27"/>
                    <a:pt x="29" y="28"/>
                    <a:pt x="29" y="30"/>
                  </a:cubicBezTo>
                  <a:cubicBezTo>
                    <a:pt x="30" y="30"/>
                    <a:pt x="30" y="32"/>
                    <a:pt x="30" y="32"/>
                  </a:cubicBezTo>
                  <a:cubicBezTo>
                    <a:pt x="31" y="32"/>
                    <a:pt x="32" y="33"/>
                    <a:pt x="36" y="33"/>
                  </a:cubicBezTo>
                  <a:cubicBezTo>
                    <a:pt x="37" y="33"/>
                    <a:pt x="39" y="33"/>
                    <a:pt x="40" y="33"/>
                  </a:cubicBezTo>
                  <a:cubicBezTo>
                    <a:pt x="43" y="33"/>
                    <a:pt x="46" y="34"/>
                    <a:pt x="48" y="35"/>
                  </a:cubicBezTo>
                  <a:cubicBezTo>
                    <a:pt x="50" y="35"/>
                    <a:pt x="52" y="36"/>
                    <a:pt x="53" y="36"/>
                  </a:cubicBezTo>
                  <a:cubicBezTo>
                    <a:pt x="53" y="36"/>
                    <a:pt x="54" y="35"/>
                    <a:pt x="55" y="34"/>
                  </a:cubicBezTo>
                  <a:cubicBezTo>
                    <a:pt x="57" y="33"/>
                    <a:pt x="59" y="32"/>
                    <a:pt x="62" y="32"/>
                  </a:cubicBezTo>
                  <a:cubicBezTo>
                    <a:pt x="65" y="32"/>
                    <a:pt x="67" y="31"/>
                    <a:pt x="68" y="30"/>
                  </a:cubicBezTo>
                  <a:cubicBezTo>
                    <a:pt x="69" y="30"/>
                    <a:pt x="69" y="30"/>
                    <a:pt x="69" y="30"/>
                  </a:cubicBezTo>
                  <a:cubicBezTo>
                    <a:pt x="69" y="30"/>
                    <a:pt x="69" y="30"/>
                    <a:pt x="69" y="30"/>
                  </a:cubicBezTo>
                  <a:cubicBezTo>
                    <a:pt x="69" y="30"/>
                    <a:pt x="69" y="30"/>
                    <a:pt x="69" y="29"/>
                  </a:cubicBezTo>
                  <a:cubicBezTo>
                    <a:pt x="69" y="29"/>
                    <a:pt x="70" y="29"/>
                    <a:pt x="70" y="29"/>
                  </a:cubicBezTo>
                  <a:cubicBezTo>
                    <a:pt x="70" y="29"/>
                    <a:pt x="70" y="28"/>
                    <a:pt x="70" y="28"/>
                  </a:cubicBezTo>
                  <a:cubicBezTo>
                    <a:pt x="70" y="28"/>
                    <a:pt x="70" y="28"/>
                    <a:pt x="70" y="28"/>
                  </a:cubicBezTo>
                  <a:cubicBezTo>
                    <a:pt x="70" y="28"/>
                    <a:pt x="71" y="28"/>
                    <a:pt x="71" y="27"/>
                  </a:cubicBezTo>
                  <a:cubicBezTo>
                    <a:pt x="71" y="27"/>
                    <a:pt x="71" y="27"/>
                    <a:pt x="72" y="27"/>
                  </a:cubicBezTo>
                  <a:cubicBezTo>
                    <a:pt x="72" y="27"/>
                    <a:pt x="72" y="26"/>
                    <a:pt x="72" y="26"/>
                  </a:cubicBezTo>
                  <a:cubicBezTo>
                    <a:pt x="72" y="25"/>
                    <a:pt x="72" y="23"/>
                    <a:pt x="73" y="22"/>
                  </a:cubicBezTo>
                  <a:cubicBezTo>
                    <a:pt x="73" y="22"/>
                    <a:pt x="73" y="21"/>
                    <a:pt x="73" y="21"/>
                  </a:cubicBezTo>
                  <a:cubicBezTo>
                    <a:pt x="73" y="20"/>
                    <a:pt x="73" y="20"/>
                    <a:pt x="73" y="19"/>
                  </a:cubicBezTo>
                  <a:cubicBezTo>
                    <a:pt x="73" y="19"/>
                    <a:pt x="73" y="18"/>
                    <a:pt x="73" y="18"/>
                  </a:cubicBezTo>
                  <a:cubicBezTo>
                    <a:pt x="74" y="18"/>
                    <a:pt x="74" y="17"/>
                    <a:pt x="75" y="18"/>
                  </a:cubicBezTo>
                  <a:cubicBezTo>
                    <a:pt x="76" y="18"/>
                    <a:pt x="76" y="18"/>
                    <a:pt x="77" y="18"/>
                  </a:cubicBezTo>
                  <a:cubicBezTo>
                    <a:pt x="78" y="18"/>
                    <a:pt x="79" y="17"/>
                    <a:pt x="79" y="16"/>
                  </a:cubicBezTo>
                  <a:cubicBezTo>
                    <a:pt x="79" y="15"/>
                    <a:pt x="79" y="15"/>
                    <a:pt x="79" y="14"/>
                  </a:cubicBezTo>
                  <a:cubicBezTo>
                    <a:pt x="79" y="14"/>
                    <a:pt x="79" y="14"/>
                    <a:pt x="79" y="14"/>
                  </a:cubicBezTo>
                  <a:cubicBezTo>
                    <a:pt x="80" y="14"/>
                    <a:pt x="80" y="13"/>
                    <a:pt x="80" y="13"/>
                  </a:cubicBezTo>
                  <a:cubicBezTo>
                    <a:pt x="80" y="13"/>
                    <a:pt x="80" y="13"/>
                    <a:pt x="80" y="13"/>
                  </a:cubicBezTo>
                  <a:cubicBezTo>
                    <a:pt x="80" y="13"/>
                    <a:pt x="80" y="12"/>
                    <a:pt x="80" y="12"/>
                  </a:cubicBezTo>
                  <a:cubicBezTo>
                    <a:pt x="79" y="11"/>
                    <a:pt x="78" y="10"/>
                    <a:pt x="78" y="8"/>
                  </a:cubicBezTo>
                  <a:cubicBezTo>
                    <a:pt x="78" y="8"/>
                    <a:pt x="78" y="8"/>
                    <a:pt x="78" y="8"/>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5"/>
                    <a:pt x="76" y="5"/>
                    <a:pt x="76" y="5"/>
                  </a:cubicBezTo>
                  <a:cubicBezTo>
                    <a:pt x="76" y="5"/>
                    <a:pt x="74" y="5"/>
                    <a:pt x="73" y="5"/>
                  </a:cubicBezTo>
                  <a:cubicBezTo>
                    <a:pt x="71" y="5"/>
                    <a:pt x="69" y="4"/>
                    <a:pt x="68" y="3"/>
                  </a:cubicBezTo>
                  <a:cubicBezTo>
                    <a:pt x="66" y="1"/>
                    <a:pt x="61" y="0"/>
                    <a:pt x="59" y="0"/>
                  </a:cubicBezTo>
                  <a:cubicBezTo>
                    <a:pt x="59" y="1"/>
                    <a:pt x="58" y="3"/>
                    <a:pt x="57" y="5"/>
                  </a:cubicBezTo>
                  <a:cubicBezTo>
                    <a:pt x="56" y="6"/>
                    <a:pt x="54" y="6"/>
                    <a:pt x="52" y="6"/>
                  </a:cubicBezTo>
                  <a:cubicBezTo>
                    <a:pt x="51" y="6"/>
                    <a:pt x="50" y="6"/>
                    <a:pt x="49" y="6"/>
                  </a:cubicBezTo>
                  <a:cubicBezTo>
                    <a:pt x="49" y="6"/>
                    <a:pt x="48" y="6"/>
                    <a:pt x="48" y="6"/>
                  </a:cubicBezTo>
                  <a:cubicBezTo>
                    <a:pt x="48" y="6"/>
                    <a:pt x="47" y="6"/>
                    <a:pt x="47" y="6"/>
                  </a:cubicBezTo>
                  <a:cubicBezTo>
                    <a:pt x="46" y="6"/>
                    <a:pt x="45" y="7"/>
                    <a:pt x="44" y="7"/>
                  </a:cubicBezTo>
                  <a:cubicBezTo>
                    <a:pt x="43" y="8"/>
                    <a:pt x="41" y="8"/>
                    <a:pt x="41" y="9"/>
                  </a:cubicBezTo>
                  <a:cubicBezTo>
                    <a:pt x="41" y="10"/>
                    <a:pt x="40" y="11"/>
                    <a:pt x="39" y="11"/>
                  </a:cubicBezTo>
                  <a:cubicBezTo>
                    <a:pt x="39" y="11"/>
                    <a:pt x="39" y="11"/>
                    <a:pt x="39" y="11"/>
                  </a:cubicBezTo>
                  <a:cubicBezTo>
                    <a:pt x="37" y="12"/>
                    <a:pt x="36" y="13"/>
                    <a:pt x="37" y="16"/>
                  </a:cubicBezTo>
                  <a:cubicBezTo>
                    <a:pt x="37" y="17"/>
                    <a:pt x="37" y="18"/>
                    <a:pt x="37" y="18"/>
                  </a:cubicBezTo>
                  <a:cubicBezTo>
                    <a:pt x="37" y="19"/>
                    <a:pt x="37" y="20"/>
                    <a:pt x="37" y="20"/>
                  </a:cubicBezTo>
                  <a:cubicBezTo>
                    <a:pt x="36" y="21"/>
                    <a:pt x="36" y="21"/>
                    <a:pt x="34" y="21"/>
                  </a:cubicBezTo>
                  <a:cubicBezTo>
                    <a:pt x="33" y="21"/>
                    <a:pt x="32" y="20"/>
                    <a:pt x="31" y="20"/>
                  </a:cubicBezTo>
                  <a:cubicBezTo>
                    <a:pt x="31" y="20"/>
                    <a:pt x="30" y="20"/>
                    <a:pt x="29" y="20"/>
                  </a:cubicBezTo>
                  <a:cubicBezTo>
                    <a:pt x="26" y="20"/>
                    <a:pt x="22" y="21"/>
                    <a:pt x="20" y="22"/>
                  </a:cubicBezTo>
                  <a:cubicBezTo>
                    <a:pt x="19" y="24"/>
                    <a:pt x="15" y="24"/>
                    <a:pt x="13" y="23"/>
                  </a:cubicBezTo>
                  <a:cubicBezTo>
                    <a:pt x="12" y="22"/>
                    <a:pt x="11" y="22"/>
                    <a:pt x="10" y="22"/>
                  </a:cubicBezTo>
                  <a:cubicBezTo>
                    <a:pt x="9" y="22"/>
                    <a:pt x="8" y="22"/>
                    <a:pt x="7" y="23"/>
                  </a:cubicBezTo>
                  <a:cubicBezTo>
                    <a:pt x="7" y="24"/>
                    <a:pt x="6" y="25"/>
                    <a:pt x="5" y="25"/>
                  </a:cubicBezTo>
                  <a:cubicBezTo>
                    <a:pt x="4" y="25"/>
                    <a:pt x="3" y="24"/>
                    <a:pt x="2" y="23"/>
                  </a:cubicBezTo>
                  <a:cubicBezTo>
                    <a:pt x="2" y="23"/>
                    <a:pt x="1" y="22"/>
                    <a:pt x="0" y="22"/>
                  </a:cubicBezTo>
                  <a:cubicBezTo>
                    <a:pt x="0" y="22"/>
                    <a:pt x="0" y="22"/>
                    <a:pt x="0" y="22"/>
                  </a:cubicBezTo>
                  <a:cubicBezTo>
                    <a:pt x="0" y="22"/>
                    <a:pt x="0" y="22"/>
                    <a:pt x="0" y="22"/>
                  </a:cubicBezTo>
                  <a:cubicBezTo>
                    <a:pt x="0" y="22"/>
                    <a:pt x="0" y="22"/>
                    <a:pt x="0" y="23"/>
                  </a:cubicBezTo>
                  <a:cubicBezTo>
                    <a:pt x="0" y="23"/>
                    <a:pt x="0" y="23"/>
                    <a:pt x="0" y="23"/>
                  </a:cubicBezTo>
                  <a:cubicBezTo>
                    <a:pt x="0" y="23"/>
                    <a:pt x="0" y="24"/>
                    <a:pt x="0" y="24"/>
                  </a:cubicBezTo>
                  <a:cubicBezTo>
                    <a:pt x="0" y="24"/>
                    <a:pt x="0" y="25"/>
                    <a:pt x="0" y="25"/>
                  </a:cubicBezTo>
                  <a:cubicBezTo>
                    <a:pt x="0" y="25"/>
                    <a:pt x="0" y="25"/>
                    <a:pt x="0" y="25"/>
                  </a:cubicBezTo>
                  <a:cubicBezTo>
                    <a:pt x="0" y="25"/>
                    <a:pt x="0" y="26"/>
                    <a:pt x="0" y="26"/>
                  </a:cubicBezTo>
                  <a:cubicBezTo>
                    <a:pt x="0" y="26"/>
                    <a:pt x="0" y="26"/>
                    <a:pt x="0" y="26"/>
                  </a:cubicBezTo>
                  <a:cubicBezTo>
                    <a:pt x="0" y="27"/>
                    <a:pt x="0" y="27"/>
                    <a:pt x="0" y="27"/>
                  </a:cubicBezTo>
                  <a:cubicBezTo>
                    <a:pt x="0" y="28"/>
                    <a:pt x="2" y="29"/>
                    <a:pt x="3" y="29"/>
                  </a:cubicBezTo>
                  <a:cubicBezTo>
                    <a:pt x="4" y="29"/>
                    <a:pt x="4" y="29"/>
                    <a:pt x="4" y="29"/>
                  </a:cubicBezTo>
                  <a:cubicBezTo>
                    <a:pt x="5" y="29"/>
                    <a:pt x="5" y="29"/>
                    <a:pt x="6" y="29"/>
                  </a:cubicBezTo>
                  <a:cubicBezTo>
                    <a:pt x="6" y="29"/>
                    <a:pt x="6" y="29"/>
                    <a:pt x="6" y="29"/>
                  </a:cubicBezTo>
                  <a:cubicBezTo>
                    <a:pt x="7" y="29"/>
                    <a:pt x="7" y="29"/>
                    <a:pt x="7" y="29"/>
                  </a:cubicBezTo>
                  <a:cubicBezTo>
                    <a:pt x="8" y="29"/>
                    <a:pt x="8" y="29"/>
                    <a:pt x="8" y="2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91" name="Freeform 298">
              <a:extLst>
                <a:ext uri="{FF2B5EF4-FFF2-40B4-BE49-F238E27FC236}">
                  <a16:creationId xmlns:a16="http://schemas.microsoft.com/office/drawing/2014/main" id="{81BF8CD3-D364-4C2F-9BFE-7DBD72E00644}"/>
                </a:ext>
              </a:extLst>
            </p:cNvPr>
            <p:cNvSpPr>
              <a:spLocks/>
            </p:cNvSpPr>
            <p:nvPr/>
          </p:nvSpPr>
          <p:spPr bwMode="auto">
            <a:xfrm>
              <a:off x="4489811" y="5959098"/>
              <a:ext cx="65756" cy="71009"/>
            </a:xfrm>
            <a:custGeom>
              <a:avLst/>
              <a:gdLst>
                <a:gd name="T0" fmla="*/ 26 w 127"/>
                <a:gd name="T1" fmla="*/ 17 h 123"/>
                <a:gd name="T2" fmla="*/ 20 w 127"/>
                <a:gd name="T3" fmla="*/ 11 h 123"/>
                <a:gd name="T4" fmla="*/ 18 w 127"/>
                <a:gd name="T5" fmla="*/ 11 h 123"/>
                <a:gd name="T6" fmla="*/ 4 w 127"/>
                <a:gd name="T7" fmla="*/ 17 h 123"/>
                <a:gd name="T8" fmla="*/ 6 w 127"/>
                <a:gd name="T9" fmla="*/ 23 h 123"/>
                <a:gd name="T10" fmla="*/ 1 w 127"/>
                <a:gd name="T11" fmla="*/ 28 h 123"/>
                <a:gd name="T12" fmla="*/ 1 w 127"/>
                <a:gd name="T13" fmla="*/ 29 h 123"/>
                <a:gd name="T14" fmla="*/ 4 w 127"/>
                <a:gd name="T15" fmla="*/ 35 h 123"/>
                <a:gd name="T16" fmla="*/ 6 w 127"/>
                <a:gd name="T17" fmla="*/ 39 h 123"/>
                <a:gd name="T18" fmla="*/ 12 w 127"/>
                <a:gd name="T19" fmla="*/ 41 h 123"/>
                <a:gd name="T20" fmla="*/ 11 w 127"/>
                <a:gd name="T21" fmla="*/ 43 h 123"/>
                <a:gd name="T22" fmla="*/ 11 w 127"/>
                <a:gd name="T23" fmla="*/ 44 h 123"/>
                <a:gd name="T24" fmla="*/ 17 w 127"/>
                <a:gd name="T25" fmla="*/ 41 h 123"/>
                <a:gd name="T26" fmla="*/ 25 w 127"/>
                <a:gd name="T27" fmla="*/ 36 h 123"/>
                <a:gd name="T28" fmla="*/ 41 w 127"/>
                <a:gd name="T29" fmla="*/ 46 h 123"/>
                <a:gd name="T30" fmla="*/ 53 w 127"/>
                <a:gd name="T31" fmla="*/ 64 h 123"/>
                <a:gd name="T32" fmla="*/ 69 w 127"/>
                <a:gd name="T33" fmla="*/ 77 h 123"/>
                <a:gd name="T34" fmla="*/ 80 w 127"/>
                <a:gd name="T35" fmla="*/ 82 h 123"/>
                <a:gd name="T36" fmla="*/ 94 w 127"/>
                <a:gd name="T37" fmla="*/ 92 h 123"/>
                <a:gd name="T38" fmla="*/ 100 w 127"/>
                <a:gd name="T39" fmla="*/ 99 h 123"/>
                <a:gd name="T40" fmla="*/ 102 w 127"/>
                <a:gd name="T41" fmla="*/ 115 h 123"/>
                <a:gd name="T42" fmla="*/ 102 w 127"/>
                <a:gd name="T43" fmla="*/ 123 h 123"/>
                <a:gd name="T44" fmla="*/ 110 w 127"/>
                <a:gd name="T45" fmla="*/ 110 h 123"/>
                <a:gd name="T46" fmla="*/ 111 w 127"/>
                <a:gd name="T47" fmla="*/ 104 h 123"/>
                <a:gd name="T48" fmla="*/ 109 w 127"/>
                <a:gd name="T49" fmla="*/ 94 h 123"/>
                <a:gd name="T50" fmla="*/ 122 w 127"/>
                <a:gd name="T51" fmla="*/ 94 h 123"/>
                <a:gd name="T52" fmla="*/ 127 w 127"/>
                <a:gd name="T53" fmla="*/ 94 h 123"/>
                <a:gd name="T54" fmla="*/ 105 w 127"/>
                <a:gd name="T55" fmla="*/ 79 h 123"/>
                <a:gd name="T56" fmla="*/ 97 w 127"/>
                <a:gd name="T57" fmla="*/ 73 h 123"/>
                <a:gd name="T58" fmla="*/ 79 w 127"/>
                <a:gd name="T59" fmla="*/ 54 h 123"/>
                <a:gd name="T60" fmla="*/ 63 w 127"/>
                <a:gd name="T61" fmla="*/ 38 h 123"/>
                <a:gd name="T62" fmla="*/ 63 w 127"/>
                <a:gd name="T63" fmla="*/ 27 h 123"/>
                <a:gd name="T64" fmla="*/ 68 w 127"/>
                <a:gd name="T65" fmla="*/ 19 h 123"/>
                <a:gd name="T66" fmla="*/ 68 w 127"/>
                <a:gd name="T67" fmla="*/ 16 h 123"/>
                <a:gd name="T68" fmla="*/ 68 w 127"/>
                <a:gd name="T69" fmla="*/ 11 h 123"/>
                <a:gd name="T70" fmla="*/ 68 w 127"/>
                <a:gd name="T71" fmla="*/ 7 h 123"/>
                <a:gd name="T72" fmla="*/ 63 w 127"/>
                <a:gd name="T73" fmla="*/ 5 h 123"/>
                <a:gd name="T74" fmla="*/ 61 w 127"/>
                <a:gd name="T75" fmla="*/ 0 h 123"/>
                <a:gd name="T76" fmla="*/ 47 w 127"/>
                <a:gd name="T77" fmla="*/ 4 h 123"/>
                <a:gd name="T78" fmla="*/ 47 w 127"/>
                <a:gd name="T79" fmla="*/ 4 h 123"/>
                <a:gd name="T80" fmla="*/ 44 w 127"/>
                <a:gd name="T81" fmla="*/ 3 h 123"/>
                <a:gd name="T82" fmla="*/ 40 w 127"/>
                <a:gd name="T83" fmla="*/ 8 h 123"/>
                <a:gd name="T84" fmla="*/ 40 w 127"/>
                <a:gd name="T85" fmla="*/ 8 h 123"/>
                <a:gd name="T86" fmla="*/ 38 w 127"/>
                <a:gd name="T87" fmla="*/ 7 h 123"/>
                <a:gd name="T88" fmla="*/ 35 w 127"/>
                <a:gd name="T89" fmla="*/ 11 h 123"/>
                <a:gd name="T90" fmla="*/ 34 w 127"/>
                <a:gd name="T91" fmla="*/ 11 h 123"/>
                <a:gd name="T92" fmla="*/ 31 w 127"/>
                <a:gd name="T93" fmla="*/ 10 h 123"/>
                <a:gd name="T94" fmla="*/ 26 w 127"/>
                <a:gd name="T95" fmla="*/ 1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23">
                  <a:moveTo>
                    <a:pt x="26" y="17"/>
                  </a:moveTo>
                  <a:cubicBezTo>
                    <a:pt x="26" y="17"/>
                    <a:pt x="26" y="17"/>
                    <a:pt x="26" y="17"/>
                  </a:cubicBezTo>
                  <a:cubicBezTo>
                    <a:pt x="25" y="17"/>
                    <a:pt x="25" y="17"/>
                    <a:pt x="24" y="16"/>
                  </a:cubicBezTo>
                  <a:cubicBezTo>
                    <a:pt x="23" y="15"/>
                    <a:pt x="21" y="13"/>
                    <a:pt x="20" y="11"/>
                  </a:cubicBezTo>
                  <a:cubicBezTo>
                    <a:pt x="20" y="11"/>
                    <a:pt x="19" y="10"/>
                    <a:pt x="19" y="9"/>
                  </a:cubicBezTo>
                  <a:cubicBezTo>
                    <a:pt x="18" y="10"/>
                    <a:pt x="18" y="10"/>
                    <a:pt x="18" y="11"/>
                  </a:cubicBezTo>
                  <a:cubicBezTo>
                    <a:pt x="16" y="14"/>
                    <a:pt x="15" y="17"/>
                    <a:pt x="13" y="17"/>
                  </a:cubicBezTo>
                  <a:cubicBezTo>
                    <a:pt x="12" y="17"/>
                    <a:pt x="9" y="17"/>
                    <a:pt x="4" y="17"/>
                  </a:cubicBezTo>
                  <a:cubicBezTo>
                    <a:pt x="3" y="20"/>
                    <a:pt x="4" y="21"/>
                    <a:pt x="5" y="21"/>
                  </a:cubicBezTo>
                  <a:cubicBezTo>
                    <a:pt x="5" y="21"/>
                    <a:pt x="6" y="22"/>
                    <a:pt x="6" y="23"/>
                  </a:cubicBezTo>
                  <a:cubicBezTo>
                    <a:pt x="6" y="24"/>
                    <a:pt x="4" y="27"/>
                    <a:pt x="3" y="27"/>
                  </a:cubicBezTo>
                  <a:cubicBezTo>
                    <a:pt x="2" y="28"/>
                    <a:pt x="1" y="28"/>
                    <a:pt x="1" y="28"/>
                  </a:cubicBezTo>
                  <a:cubicBezTo>
                    <a:pt x="1" y="28"/>
                    <a:pt x="0" y="28"/>
                    <a:pt x="0" y="28"/>
                  </a:cubicBezTo>
                  <a:cubicBezTo>
                    <a:pt x="0" y="28"/>
                    <a:pt x="0" y="28"/>
                    <a:pt x="1" y="29"/>
                  </a:cubicBezTo>
                  <a:cubicBezTo>
                    <a:pt x="1" y="29"/>
                    <a:pt x="2" y="30"/>
                    <a:pt x="3" y="31"/>
                  </a:cubicBezTo>
                  <a:cubicBezTo>
                    <a:pt x="4" y="32"/>
                    <a:pt x="6" y="33"/>
                    <a:pt x="4" y="35"/>
                  </a:cubicBezTo>
                  <a:cubicBezTo>
                    <a:pt x="3" y="36"/>
                    <a:pt x="3" y="37"/>
                    <a:pt x="4" y="38"/>
                  </a:cubicBezTo>
                  <a:cubicBezTo>
                    <a:pt x="4" y="39"/>
                    <a:pt x="5" y="39"/>
                    <a:pt x="6" y="39"/>
                  </a:cubicBezTo>
                  <a:cubicBezTo>
                    <a:pt x="6" y="39"/>
                    <a:pt x="7" y="39"/>
                    <a:pt x="7" y="39"/>
                  </a:cubicBezTo>
                  <a:cubicBezTo>
                    <a:pt x="9" y="39"/>
                    <a:pt x="11" y="40"/>
                    <a:pt x="12" y="41"/>
                  </a:cubicBezTo>
                  <a:cubicBezTo>
                    <a:pt x="12" y="41"/>
                    <a:pt x="12" y="42"/>
                    <a:pt x="12" y="42"/>
                  </a:cubicBezTo>
                  <a:cubicBezTo>
                    <a:pt x="12" y="43"/>
                    <a:pt x="12" y="43"/>
                    <a:pt x="11" y="43"/>
                  </a:cubicBezTo>
                  <a:cubicBezTo>
                    <a:pt x="11" y="44"/>
                    <a:pt x="11" y="44"/>
                    <a:pt x="11" y="45"/>
                  </a:cubicBezTo>
                  <a:cubicBezTo>
                    <a:pt x="11" y="45"/>
                    <a:pt x="11" y="44"/>
                    <a:pt x="11" y="44"/>
                  </a:cubicBezTo>
                  <a:cubicBezTo>
                    <a:pt x="13" y="44"/>
                    <a:pt x="14" y="44"/>
                    <a:pt x="15" y="43"/>
                  </a:cubicBezTo>
                  <a:cubicBezTo>
                    <a:pt x="16" y="43"/>
                    <a:pt x="16" y="42"/>
                    <a:pt x="17" y="41"/>
                  </a:cubicBezTo>
                  <a:cubicBezTo>
                    <a:pt x="18" y="40"/>
                    <a:pt x="19" y="38"/>
                    <a:pt x="23" y="37"/>
                  </a:cubicBezTo>
                  <a:cubicBezTo>
                    <a:pt x="23" y="36"/>
                    <a:pt x="24" y="36"/>
                    <a:pt x="25" y="36"/>
                  </a:cubicBezTo>
                  <a:cubicBezTo>
                    <a:pt x="31" y="36"/>
                    <a:pt x="37" y="41"/>
                    <a:pt x="40" y="44"/>
                  </a:cubicBezTo>
                  <a:cubicBezTo>
                    <a:pt x="40" y="45"/>
                    <a:pt x="40" y="45"/>
                    <a:pt x="41" y="46"/>
                  </a:cubicBezTo>
                  <a:cubicBezTo>
                    <a:pt x="42" y="48"/>
                    <a:pt x="43" y="48"/>
                    <a:pt x="43" y="51"/>
                  </a:cubicBezTo>
                  <a:cubicBezTo>
                    <a:pt x="44" y="53"/>
                    <a:pt x="45" y="59"/>
                    <a:pt x="53" y="64"/>
                  </a:cubicBezTo>
                  <a:cubicBezTo>
                    <a:pt x="58" y="67"/>
                    <a:pt x="61" y="70"/>
                    <a:pt x="63" y="72"/>
                  </a:cubicBezTo>
                  <a:cubicBezTo>
                    <a:pt x="65" y="74"/>
                    <a:pt x="67" y="76"/>
                    <a:pt x="69" y="77"/>
                  </a:cubicBezTo>
                  <a:cubicBezTo>
                    <a:pt x="70" y="78"/>
                    <a:pt x="72" y="78"/>
                    <a:pt x="73" y="79"/>
                  </a:cubicBezTo>
                  <a:cubicBezTo>
                    <a:pt x="76" y="79"/>
                    <a:pt x="78" y="80"/>
                    <a:pt x="80" y="82"/>
                  </a:cubicBezTo>
                  <a:cubicBezTo>
                    <a:pt x="82" y="85"/>
                    <a:pt x="85" y="86"/>
                    <a:pt x="89" y="88"/>
                  </a:cubicBezTo>
                  <a:cubicBezTo>
                    <a:pt x="91" y="89"/>
                    <a:pt x="93" y="91"/>
                    <a:pt x="94" y="92"/>
                  </a:cubicBezTo>
                  <a:cubicBezTo>
                    <a:pt x="95" y="93"/>
                    <a:pt x="95" y="94"/>
                    <a:pt x="97" y="95"/>
                  </a:cubicBezTo>
                  <a:cubicBezTo>
                    <a:pt x="100" y="95"/>
                    <a:pt x="100" y="97"/>
                    <a:pt x="100" y="99"/>
                  </a:cubicBezTo>
                  <a:cubicBezTo>
                    <a:pt x="100" y="100"/>
                    <a:pt x="100" y="101"/>
                    <a:pt x="101" y="102"/>
                  </a:cubicBezTo>
                  <a:cubicBezTo>
                    <a:pt x="104" y="105"/>
                    <a:pt x="105" y="111"/>
                    <a:pt x="102" y="115"/>
                  </a:cubicBezTo>
                  <a:cubicBezTo>
                    <a:pt x="101" y="117"/>
                    <a:pt x="100" y="119"/>
                    <a:pt x="101" y="121"/>
                  </a:cubicBezTo>
                  <a:cubicBezTo>
                    <a:pt x="101" y="122"/>
                    <a:pt x="101" y="122"/>
                    <a:pt x="102" y="123"/>
                  </a:cubicBezTo>
                  <a:cubicBezTo>
                    <a:pt x="103" y="122"/>
                    <a:pt x="106" y="117"/>
                    <a:pt x="106" y="114"/>
                  </a:cubicBezTo>
                  <a:cubicBezTo>
                    <a:pt x="107" y="112"/>
                    <a:pt x="108" y="111"/>
                    <a:pt x="110" y="110"/>
                  </a:cubicBezTo>
                  <a:cubicBezTo>
                    <a:pt x="111" y="109"/>
                    <a:pt x="112" y="108"/>
                    <a:pt x="113" y="107"/>
                  </a:cubicBezTo>
                  <a:cubicBezTo>
                    <a:pt x="114" y="106"/>
                    <a:pt x="113" y="105"/>
                    <a:pt x="111" y="104"/>
                  </a:cubicBezTo>
                  <a:cubicBezTo>
                    <a:pt x="110" y="103"/>
                    <a:pt x="108" y="101"/>
                    <a:pt x="108" y="99"/>
                  </a:cubicBezTo>
                  <a:cubicBezTo>
                    <a:pt x="107" y="97"/>
                    <a:pt x="107" y="96"/>
                    <a:pt x="109" y="94"/>
                  </a:cubicBezTo>
                  <a:cubicBezTo>
                    <a:pt x="111" y="91"/>
                    <a:pt x="116" y="91"/>
                    <a:pt x="120" y="93"/>
                  </a:cubicBezTo>
                  <a:cubicBezTo>
                    <a:pt x="121" y="94"/>
                    <a:pt x="121" y="94"/>
                    <a:pt x="122" y="94"/>
                  </a:cubicBezTo>
                  <a:cubicBezTo>
                    <a:pt x="124" y="96"/>
                    <a:pt x="126" y="97"/>
                    <a:pt x="126" y="97"/>
                  </a:cubicBezTo>
                  <a:cubicBezTo>
                    <a:pt x="126" y="97"/>
                    <a:pt x="127" y="96"/>
                    <a:pt x="127" y="94"/>
                  </a:cubicBezTo>
                  <a:cubicBezTo>
                    <a:pt x="127" y="91"/>
                    <a:pt x="116" y="85"/>
                    <a:pt x="110" y="82"/>
                  </a:cubicBezTo>
                  <a:cubicBezTo>
                    <a:pt x="108" y="81"/>
                    <a:pt x="106" y="80"/>
                    <a:pt x="105" y="79"/>
                  </a:cubicBezTo>
                  <a:cubicBezTo>
                    <a:pt x="103" y="78"/>
                    <a:pt x="102" y="77"/>
                    <a:pt x="102" y="75"/>
                  </a:cubicBezTo>
                  <a:cubicBezTo>
                    <a:pt x="101" y="74"/>
                    <a:pt x="101" y="73"/>
                    <a:pt x="97" y="73"/>
                  </a:cubicBezTo>
                  <a:cubicBezTo>
                    <a:pt x="97" y="73"/>
                    <a:pt x="97" y="73"/>
                    <a:pt x="97" y="73"/>
                  </a:cubicBezTo>
                  <a:cubicBezTo>
                    <a:pt x="90" y="73"/>
                    <a:pt x="81" y="64"/>
                    <a:pt x="79" y="54"/>
                  </a:cubicBezTo>
                  <a:cubicBezTo>
                    <a:pt x="77" y="49"/>
                    <a:pt x="73" y="46"/>
                    <a:pt x="70" y="44"/>
                  </a:cubicBezTo>
                  <a:cubicBezTo>
                    <a:pt x="67" y="42"/>
                    <a:pt x="64" y="41"/>
                    <a:pt x="63" y="38"/>
                  </a:cubicBezTo>
                  <a:cubicBezTo>
                    <a:pt x="61" y="35"/>
                    <a:pt x="62" y="33"/>
                    <a:pt x="63" y="31"/>
                  </a:cubicBezTo>
                  <a:cubicBezTo>
                    <a:pt x="64" y="30"/>
                    <a:pt x="64" y="29"/>
                    <a:pt x="63" y="27"/>
                  </a:cubicBezTo>
                  <a:cubicBezTo>
                    <a:pt x="63" y="26"/>
                    <a:pt x="63" y="25"/>
                    <a:pt x="63" y="24"/>
                  </a:cubicBezTo>
                  <a:cubicBezTo>
                    <a:pt x="64" y="21"/>
                    <a:pt x="66" y="20"/>
                    <a:pt x="68" y="19"/>
                  </a:cubicBezTo>
                  <a:cubicBezTo>
                    <a:pt x="68" y="18"/>
                    <a:pt x="68" y="17"/>
                    <a:pt x="68" y="16"/>
                  </a:cubicBezTo>
                  <a:cubicBezTo>
                    <a:pt x="68" y="16"/>
                    <a:pt x="68" y="16"/>
                    <a:pt x="68" y="16"/>
                  </a:cubicBezTo>
                  <a:cubicBezTo>
                    <a:pt x="68" y="15"/>
                    <a:pt x="68" y="13"/>
                    <a:pt x="68" y="12"/>
                  </a:cubicBezTo>
                  <a:cubicBezTo>
                    <a:pt x="68" y="12"/>
                    <a:pt x="68" y="11"/>
                    <a:pt x="68" y="11"/>
                  </a:cubicBezTo>
                  <a:cubicBezTo>
                    <a:pt x="68" y="10"/>
                    <a:pt x="68" y="9"/>
                    <a:pt x="68" y="8"/>
                  </a:cubicBezTo>
                  <a:cubicBezTo>
                    <a:pt x="68" y="8"/>
                    <a:pt x="68" y="7"/>
                    <a:pt x="68" y="7"/>
                  </a:cubicBezTo>
                  <a:cubicBezTo>
                    <a:pt x="68" y="7"/>
                    <a:pt x="68" y="6"/>
                    <a:pt x="68" y="6"/>
                  </a:cubicBezTo>
                  <a:cubicBezTo>
                    <a:pt x="66" y="6"/>
                    <a:pt x="64" y="5"/>
                    <a:pt x="63" y="5"/>
                  </a:cubicBezTo>
                  <a:cubicBezTo>
                    <a:pt x="62" y="4"/>
                    <a:pt x="62" y="3"/>
                    <a:pt x="61" y="1"/>
                  </a:cubicBezTo>
                  <a:cubicBezTo>
                    <a:pt x="61" y="1"/>
                    <a:pt x="61" y="0"/>
                    <a:pt x="61" y="0"/>
                  </a:cubicBezTo>
                  <a:cubicBezTo>
                    <a:pt x="57" y="0"/>
                    <a:pt x="54" y="1"/>
                    <a:pt x="53" y="1"/>
                  </a:cubicBezTo>
                  <a:cubicBezTo>
                    <a:pt x="52" y="2"/>
                    <a:pt x="49" y="4"/>
                    <a:pt x="47" y="4"/>
                  </a:cubicBezTo>
                  <a:cubicBezTo>
                    <a:pt x="47" y="4"/>
                    <a:pt x="47" y="4"/>
                    <a:pt x="47" y="4"/>
                  </a:cubicBezTo>
                  <a:cubicBezTo>
                    <a:pt x="47" y="4"/>
                    <a:pt x="47" y="4"/>
                    <a:pt x="47" y="4"/>
                  </a:cubicBezTo>
                  <a:cubicBezTo>
                    <a:pt x="46" y="4"/>
                    <a:pt x="46" y="4"/>
                    <a:pt x="45" y="3"/>
                  </a:cubicBezTo>
                  <a:cubicBezTo>
                    <a:pt x="45" y="3"/>
                    <a:pt x="45" y="3"/>
                    <a:pt x="44" y="3"/>
                  </a:cubicBezTo>
                  <a:cubicBezTo>
                    <a:pt x="43" y="4"/>
                    <a:pt x="43" y="4"/>
                    <a:pt x="43" y="4"/>
                  </a:cubicBezTo>
                  <a:cubicBezTo>
                    <a:pt x="43" y="6"/>
                    <a:pt x="42" y="8"/>
                    <a:pt x="40" y="8"/>
                  </a:cubicBezTo>
                  <a:cubicBezTo>
                    <a:pt x="40" y="8"/>
                    <a:pt x="40" y="8"/>
                    <a:pt x="40" y="8"/>
                  </a:cubicBezTo>
                  <a:cubicBezTo>
                    <a:pt x="40" y="8"/>
                    <a:pt x="40" y="8"/>
                    <a:pt x="40" y="8"/>
                  </a:cubicBezTo>
                  <a:cubicBezTo>
                    <a:pt x="40" y="8"/>
                    <a:pt x="39" y="7"/>
                    <a:pt x="39" y="7"/>
                  </a:cubicBezTo>
                  <a:cubicBezTo>
                    <a:pt x="39" y="7"/>
                    <a:pt x="38" y="7"/>
                    <a:pt x="38" y="7"/>
                  </a:cubicBezTo>
                  <a:cubicBezTo>
                    <a:pt x="38" y="7"/>
                    <a:pt x="38" y="7"/>
                    <a:pt x="38" y="8"/>
                  </a:cubicBezTo>
                  <a:cubicBezTo>
                    <a:pt x="38" y="9"/>
                    <a:pt x="38" y="11"/>
                    <a:pt x="35" y="11"/>
                  </a:cubicBezTo>
                  <a:cubicBezTo>
                    <a:pt x="34" y="11"/>
                    <a:pt x="34" y="11"/>
                    <a:pt x="34" y="11"/>
                  </a:cubicBezTo>
                  <a:cubicBezTo>
                    <a:pt x="34" y="11"/>
                    <a:pt x="34" y="11"/>
                    <a:pt x="34" y="11"/>
                  </a:cubicBezTo>
                  <a:cubicBezTo>
                    <a:pt x="33" y="11"/>
                    <a:pt x="32" y="10"/>
                    <a:pt x="31" y="10"/>
                  </a:cubicBezTo>
                  <a:cubicBezTo>
                    <a:pt x="31" y="10"/>
                    <a:pt x="31" y="10"/>
                    <a:pt x="31" y="10"/>
                  </a:cubicBezTo>
                  <a:cubicBezTo>
                    <a:pt x="31" y="10"/>
                    <a:pt x="29" y="10"/>
                    <a:pt x="29" y="12"/>
                  </a:cubicBezTo>
                  <a:cubicBezTo>
                    <a:pt x="29" y="16"/>
                    <a:pt x="27" y="17"/>
                    <a:pt x="26" y="17"/>
                  </a:cubicBezTo>
                  <a:cubicBezTo>
                    <a:pt x="26" y="17"/>
                    <a:pt x="26" y="17"/>
                    <a:pt x="26"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92" name="Freeform 299">
              <a:extLst>
                <a:ext uri="{FF2B5EF4-FFF2-40B4-BE49-F238E27FC236}">
                  <a16:creationId xmlns:a16="http://schemas.microsoft.com/office/drawing/2014/main" id="{DA56C380-BE30-49C2-98AE-213015A9F7DE}"/>
                </a:ext>
              </a:extLst>
            </p:cNvPr>
            <p:cNvSpPr>
              <a:spLocks/>
            </p:cNvSpPr>
            <p:nvPr/>
          </p:nvSpPr>
          <p:spPr bwMode="auto">
            <a:xfrm>
              <a:off x="4558816" y="5966094"/>
              <a:ext cx="21661" cy="31132"/>
            </a:xfrm>
            <a:custGeom>
              <a:avLst/>
              <a:gdLst>
                <a:gd name="T0" fmla="*/ 26 w 42"/>
                <a:gd name="T1" fmla="*/ 13 h 54"/>
                <a:gd name="T2" fmla="*/ 26 w 42"/>
                <a:gd name="T3" fmla="*/ 13 h 54"/>
                <a:gd name="T4" fmla="*/ 21 w 42"/>
                <a:gd name="T5" fmla="*/ 8 h 54"/>
                <a:gd name="T6" fmla="*/ 19 w 42"/>
                <a:gd name="T7" fmla="*/ 5 h 54"/>
                <a:gd name="T8" fmla="*/ 17 w 42"/>
                <a:gd name="T9" fmla="*/ 2 h 54"/>
                <a:gd name="T10" fmla="*/ 15 w 42"/>
                <a:gd name="T11" fmla="*/ 1 h 54"/>
                <a:gd name="T12" fmla="*/ 10 w 42"/>
                <a:gd name="T13" fmla="*/ 0 h 54"/>
                <a:gd name="T14" fmla="*/ 0 w 42"/>
                <a:gd name="T15" fmla="*/ 3 h 54"/>
                <a:gd name="T16" fmla="*/ 2 w 42"/>
                <a:gd name="T17" fmla="*/ 8 h 54"/>
                <a:gd name="T18" fmla="*/ 5 w 42"/>
                <a:gd name="T19" fmla="*/ 14 h 54"/>
                <a:gd name="T20" fmla="*/ 6 w 42"/>
                <a:gd name="T21" fmla="*/ 17 h 54"/>
                <a:gd name="T22" fmla="*/ 5 w 42"/>
                <a:gd name="T23" fmla="*/ 35 h 54"/>
                <a:gd name="T24" fmla="*/ 4 w 42"/>
                <a:gd name="T25" fmla="*/ 36 h 54"/>
                <a:gd name="T26" fmla="*/ 1 w 42"/>
                <a:gd name="T27" fmla="*/ 39 h 54"/>
                <a:gd name="T28" fmla="*/ 2 w 42"/>
                <a:gd name="T29" fmla="*/ 40 h 54"/>
                <a:gd name="T30" fmla="*/ 3 w 42"/>
                <a:gd name="T31" fmla="*/ 41 h 54"/>
                <a:gd name="T32" fmla="*/ 4 w 42"/>
                <a:gd name="T33" fmla="*/ 43 h 54"/>
                <a:gd name="T34" fmla="*/ 5 w 42"/>
                <a:gd name="T35" fmla="*/ 43 h 54"/>
                <a:gd name="T36" fmla="*/ 7 w 42"/>
                <a:gd name="T37" fmla="*/ 46 h 54"/>
                <a:gd name="T38" fmla="*/ 8 w 42"/>
                <a:gd name="T39" fmla="*/ 46 h 54"/>
                <a:gd name="T40" fmla="*/ 9 w 42"/>
                <a:gd name="T41" fmla="*/ 48 h 54"/>
                <a:gd name="T42" fmla="*/ 20 w 42"/>
                <a:gd name="T43" fmla="*/ 54 h 54"/>
                <a:gd name="T44" fmla="*/ 38 w 42"/>
                <a:gd name="T45" fmla="*/ 51 h 54"/>
                <a:gd name="T46" fmla="*/ 38 w 42"/>
                <a:gd name="T47" fmla="*/ 50 h 54"/>
                <a:gd name="T48" fmla="*/ 38 w 42"/>
                <a:gd name="T49" fmla="*/ 48 h 54"/>
                <a:gd name="T50" fmla="*/ 39 w 42"/>
                <a:gd name="T51" fmla="*/ 44 h 54"/>
                <a:gd name="T52" fmla="*/ 42 w 42"/>
                <a:gd name="T53" fmla="*/ 43 h 54"/>
                <a:gd name="T54" fmla="*/ 39 w 42"/>
                <a:gd name="T55" fmla="*/ 37 h 54"/>
                <a:gd name="T56" fmla="*/ 36 w 42"/>
                <a:gd name="T57" fmla="*/ 32 h 54"/>
                <a:gd name="T58" fmla="*/ 39 w 42"/>
                <a:gd name="T59" fmla="*/ 28 h 54"/>
                <a:gd name="T60" fmla="*/ 39 w 42"/>
                <a:gd name="T61" fmla="*/ 27 h 54"/>
                <a:gd name="T62" fmla="*/ 39 w 42"/>
                <a:gd name="T63" fmla="*/ 25 h 54"/>
                <a:gd name="T64" fmla="*/ 39 w 42"/>
                <a:gd name="T65" fmla="*/ 23 h 54"/>
                <a:gd name="T66" fmla="*/ 29 w 42"/>
                <a:gd name="T67" fmla="*/ 20 h 54"/>
                <a:gd name="T68" fmla="*/ 27 w 42"/>
                <a:gd name="T69" fmla="*/ 20 h 54"/>
                <a:gd name="T70" fmla="*/ 26 w 42"/>
                <a:gd name="T71" fmla="*/ 16 h 54"/>
                <a:gd name="T72" fmla="*/ 26 w 42"/>
                <a:gd name="T73"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54">
                  <a:moveTo>
                    <a:pt x="26" y="13"/>
                  </a:moveTo>
                  <a:cubicBezTo>
                    <a:pt x="26" y="13"/>
                    <a:pt x="26" y="13"/>
                    <a:pt x="26" y="13"/>
                  </a:cubicBezTo>
                  <a:cubicBezTo>
                    <a:pt x="23" y="13"/>
                    <a:pt x="21" y="11"/>
                    <a:pt x="21" y="8"/>
                  </a:cubicBezTo>
                  <a:cubicBezTo>
                    <a:pt x="21" y="7"/>
                    <a:pt x="20" y="6"/>
                    <a:pt x="19" y="5"/>
                  </a:cubicBezTo>
                  <a:cubicBezTo>
                    <a:pt x="18" y="3"/>
                    <a:pt x="17" y="3"/>
                    <a:pt x="17" y="2"/>
                  </a:cubicBezTo>
                  <a:cubicBezTo>
                    <a:pt x="16" y="1"/>
                    <a:pt x="15" y="1"/>
                    <a:pt x="15" y="1"/>
                  </a:cubicBezTo>
                  <a:cubicBezTo>
                    <a:pt x="13" y="1"/>
                    <a:pt x="11" y="0"/>
                    <a:pt x="10" y="0"/>
                  </a:cubicBezTo>
                  <a:cubicBezTo>
                    <a:pt x="9" y="0"/>
                    <a:pt x="4" y="2"/>
                    <a:pt x="0" y="3"/>
                  </a:cubicBezTo>
                  <a:cubicBezTo>
                    <a:pt x="0" y="7"/>
                    <a:pt x="1" y="8"/>
                    <a:pt x="2" y="8"/>
                  </a:cubicBezTo>
                  <a:cubicBezTo>
                    <a:pt x="5" y="10"/>
                    <a:pt x="5" y="12"/>
                    <a:pt x="5" y="14"/>
                  </a:cubicBezTo>
                  <a:cubicBezTo>
                    <a:pt x="5" y="15"/>
                    <a:pt x="5" y="16"/>
                    <a:pt x="6" y="17"/>
                  </a:cubicBezTo>
                  <a:cubicBezTo>
                    <a:pt x="7" y="20"/>
                    <a:pt x="7" y="33"/>
                    <a:pt x="5" y="35"/>
                  </a:cubicBezTo>
                  <a:cubicBezTo>
                    <a:pt x="5" y="36"/>
                    <a:pt x="4" y="36"/>
                    <a:pt x="4" y="36"/>
                  </a:cubicBezTo>
                  <a:cubicBezTo>
                    <a:pt x="4" y="36"/>
                    <a:pt x="3" y="37"/>
                    <a:pt x="1" y="39"/>
                  </a:cubicBezTo>
                  <a:cubicBezTo>
                    <a:pt x="1" y="39"/>
                    <a:pt x="2" y="40"/>
                    <a:pt x="2" y="40"/>
                  </a:cubicBezTo>
                  <a:cubicBezTo>
                    <a:pt x="2" y="40"/>
                    <a:pt x="3" y="40"/>
                    <a:pt x="3" y="41"/>
                  </a:cubicBezTo>
                  <a:cubicBezTo>
                    <a:pt x="3" y="41"/>
                    <a:pt x="4" y="42"/>
                    <a:pt x="4" y="43"/>
                  </a:cubicBezTo>
                  <a:cubicBezTo>
                    <a:pt x="5" y="43"/>
                    <a:pt x="5" y="43"/>
                    <a:pt x="5" y="43"/>
                  </a:cubicBezTo>
                  <a:cubicBezTo>
                    <a:pt x="6" y="44"/>
                    <a:pt x="6" y="45"/>
                    <a:pt x="7" y="46"/>
                  </a:cubicBezTo>
                  <a:cubicBezTo>
                    <a:pt x="7" y="46"/>
                    <a:pt x="7" y="46"/>
                    <a:pt x="8" y="46"/>
                  </a:cubicBezTo>
                  <a:cubicBezTo>
                    <a:pt x="8" y="47"/>
                    <a:pt x="9" y="48"/>
                    <a:pt x="9" y="48"/>
                  </a:cubicBezTo>
                  <a:cubicBezTo>
                    <a:pt x="11" y="48"/>
                    <a:pt x="17" y="52"/>
                    <a:pt x="20" y="54"/>
                  </a:cubicBezTo>
                  <a:cubicBezTo>
                    <a:pt x="22" y="54"/>
                    <a:pt x="31" y="52"/>
                    <a:pt x="38" y="51"/>
                  </a:cubicBezTo>
                  <a:cubicBezTo>
                    <a:pt x="38" y="51"/>
                    <a:pt x="38" y="51"/>
                    <a:pt x="38" y="50"/>
                  </a:cubicBezTo>
                  <a:cubicBezTo>
                    <a:pt x="38" y="50"/>
                    <a:pt x="38" y="49"/>
                    <a:pt x="38" y="48"/>
                  </a:cubicBezTo>
                  <a:cubicBezTo>
                    <a:pt x="38" y="47"/>
                    <a:pt x="38" y="46"/>
                    <a:pt x="39" y="44"/>
                  </a:cubicBezTo>
                  <a:cubicBezTo>
                    <a:pt x="40" y="43"/>
                    <a:pt x="41" y="43"/>
                    <a:pt x="42" y="43"/>
                  </a:cubicBezTo>
                  <a:cubicBezTo>
                    <a:pt x="42" y="42"/>
                    <a:pt x="41" y="39"/>
                    <a:pt x="39" y="37"/>
                  </a:cubicBezTo>
                  <a:cubicBezTo>
                    <a:pt x="37" y="36"/>
                    <a:pt x="36" y="34"/>
                    <a:pt x="36" y="32"/>
                  </a:cubicBezTo>
                  <a:cubicBezTo>
                    <a:pt x="37" y="30"/>
                    <a:pt x="37" y="29"/>
                    <a:pt x="39" y="28"/>
                  </a:cubicBezTo>
                  <a:cubicBezTo>
                    <a:pt x="39" y="28"/>
                    <a:pt x="39" y="27"/>
                    <a:pt x="39" y="27"/>
                  </a:cubicBezTo>
                  <a:cubicBezTo>
                    <a:pt x="39" y="27"/>
                    <a:pt x="39" y="26"/>
                    <a:pt x="39" y="25"/>
                  </a:cubicBezTo>
                  <a:cubicBezTo>
                    <a:pt x="39" y="24"/>
                    <a:pt x="39" y="24"/>
                    <a:pt x="39" y="23"/>
                  </a:cubicBezTo>
                  <a:cubicBezTo>
                    <a:pt x="38" y="22"/>
                    <a:pt x="35" y="21"/>
                    <a:pt x="29" y="20"/>
                  </a:cubicBezTo>
                  <a:cubicBezTo>
                    <a:pt x="28" y="20"/>
                    <a:pt x="27" y="20"/>
                    <a:pt x="27" y="20"/>
                  </a:cubicBezTo>
                  <a:cubicBezTo>
                    <a:pt x="25" y="19"/>
                    <a:pt x="25" y="17"/>
                    <a:pt x="26" y="16"/>
                  </a:cubicBezTo>
                  <a:cubicBezTo>
                    <a:pt x="26" y="15"/>
                    <a:pt x="26" y="13"/>
                    <a:pt x="2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93" name="Freeform 301">
              <a:extLst>
                <a:ext uri="{FF2B5EF4-FFF2-40B4-BE49-F238E27FC236}">
                  <a16:creationId xmlns:a16="http://schemas.microsoft.com/office/drawing/2014/main" id="{9A47B1AC-7544-4C1D-A6D5-8764B66F7651}"/>
                </a:ext>
              </a:extLst>
            </p:cNvPr>
            <p:cNvSpPr>
              <a:spLocks/>
            </p:cNvSpPr>
            <p:nvPr/>
          </p:nvSpPr>
          <p:spPr bwMode="auto">
            <a:xfrm>
              <a:off x="4522921" y="5925692"/>
              <a:ext cx="34812" cy="19064"/>
            </a:xfrm>
            <a:custGeom>
              <a:avLst/>
              <a:gdLst>
                <a:gd name="T0" fmla="*/ 24 w 67"/>
                <a:gd name="T1" fmla="*/ 1 h 33"/>
                <a:gd name="T2" fmla="*/ 22 w 67"/>
                <a:gd name="T3" fmla="*/ 1 h 33"/>
                <a:gd name="T4" fmla="*/ 18 w 67"/>
                <a:gd name="T5" fmla="*/ 2 h 33"/>
                <a:gd name="T6" fmla="*/ 13 w 67"/>
                <a:gd name="T7" fmla="*/ 5 h 33"/>
                <a:gd name="T8" fmla="*/ 1 w 67"/>
                <a:gd name="T9" fmla="*/ 9 h 33"/>
                <a:gd name="T10" fmla="*/ 0 w 67"/>
                <a:gd name="T11" fmla="*/ 10 h 33"/>
                <a:gd name="T12" fmla="*/ 0 w 67"/>
                <a:gd name="T13" fmla="*/ 10 h 33"/>
                <a:gd name="T14" fmla="*/ 1 w 67"/>
                <a:gd name="T15" fmla="*/ 13 h 33"/>
                <a:gd name="T16" fmla="*/ 2 w 67"/>
                <a:gd name="T17" fmla="*/ 14 h 33"/>
                <a:gd name="T18" fmla="*/ 3 w 67"/>
                <a:gd name="T19" fmla="*/ 18 h 33"/>
                <a:gd name="T20" fmla="*/ 5 w 67"/>
                <a:gd name="T21" fmla="*/ 23 h 33"/>
                <a:gd name="T22" fmla="*/ 7 w 67"/>
                <a:gd name="T23" fmla="*/ 25 h 33"/>
                <a:gd name="T24" fmla="*/ 17 w 67"/>
                <a:gd name="T25" fmla="*/ 32 h 33"/>
                <a:gd name="T26" fmla="*/ 18 w 67"/>
                <a:gd name="T27" fmla="*/ 33 h 33"/>
                <a:gd name="T28" fmla="*/ 19 w 67"/>
                <a:gd name="T29" fmla="*/ 33 h 33"/>
                <a:gd name="T30" fmla="*/ 19 w 67"/>
                <a:gd name="T31" fmla="*/ 33 h 33"/>
                <a:gd name="T32" fmla="*/ 22 w 67"/>
                <a:gd name="T33" fmla="*/ 33 h 33"/>
                <a:gd name="T34" fmla="*/ 25 w 67"/>
                <a:gd name="T35" fmla="*/ 33 h 33"/>
                <a:gd name="T36" fmla="*/ 27 w 67"/>
                <a:gd name="T37" fmla="*/ 28 h 33"/>
                <a:gd name="T38" fmla="*/ 27 w 67"/>
                <a:gd name="T39" fmla="*/ 27 h 33"/>
                <a:gd name="T40" fmla="*/ 28 w 67"/>
                <a:gd name="T41" fmla="*/ 27 h 33"/>
                <a:gd name="T42" fmla="*/ 39 w 67"/>
                <a:gd name="T43" fmla="*/ 31 h 33"/>
                <a:gd name="T44" fmla="*/ 43 w 67"/>
                <a:gd name="T45" fmla="*/ 32 h 33"/>
                <a:gd name="T46" fmla="*/ 47 w 67"/>
                <a:gd name="T47" fmla="*/ 31 h 33"/>
                <a:gd name="T48" fmla="*/ 48 w 67"/>
                <a:gd name="T49" fmla="*/ 31 h 33"/>
                <a:gd name="T50" fmla="*/ 48 w 67"/>
                <a:gd name="T51" fmla="*/ 31 h 33"/>
                <a:gd name="T52" fmla="*/ 48 w 67"/>
                <a:gd name="T53" fmla="*/ 31 h 33"/>
                <a:gd name="T54" fmla="*/ 48 w 67"/>
                <a:gd name="T55" fmla="*/ 32 h 33"/>
                <a:gd name="T56" fmla="*/ 48 w 67"/>
                <a:gd name="T57" fmla="*/ 32 h 33"/>
                <a:gd name="T58" fmla="*/ 48 w 67"/>
                <a:gd name="T59" fmla="*/ 32 h 33"/>
                <a:gd name="T60" fmla="*/ 49 w 67"/>
                <a:gd name="T61" fmla="*/ 31 h 33"/>
                <a:gd name="T62" fmla="*/ 50 w 67"/>
                <a:gd name="T63" fmla="*/ 31 h 33"/>
                <a:gd name="T64" fmla="*/ 51 w 67"/>
                <a:gd name="T65" fmla="*/ 30 h 33"/>
                <a:gd name="T66" fmla="*/ 51 w 67"/>
                <a:gd name="T67" fmla="*/ 30 h 33"/>
                <a:gd name="T68" fmla="*/ 61 w 67"/>
                <a:gd name="T69" fmla="*/ 25 h 33"/>
                <a:gd name="T70" fmla="*/ 62 w 67"/>
                <a:gd name="T71" fmla="*/ 24 h 33"/>
                <a:gd name="T72" fmla="*/ 63 w 67"/>
                <a:gd name="T73" fmla="*/ 23 h 33"/>
                <a:gd name="T74" fmla="*/ 64 w 67"/>
                <a:gd name="T75" fmla="*/ 22 h 33"/>
                <a:gd name="T76" fmla="*/ 64 w 67"/>
                <a:gd name="T77" fmla="*/ 22 h 33"/>
                <a:gd name="T78" fmla="*/ 65 w 67"/>
                <a:gd name="T79" fmla="*/ 21 h 33"/>
                <a:gd name="T80" fmla="*/ 66 w 67"/>
                <a:gd name="T81" fmla="*/ 20 h 33"/>
                <a:gd name="T82" fmla="*/ 67 w 67"/>
                <a:gd name="T83" fmla="*/ 20 h 33"/>
                <a:gd name="T84" fmla="*/ 67 w 67"/>
                <a:gd name="T85" fmla="*/ 20 h 33"/>
                <a:gd name="T86" fmla="*/ 66 w 67"/>
                <a:gd name="T87" fmla="*/ 18 h 33"/>
                <a:gd name="T88" fmla="*/ 65 w 67"/>
                <a:gd name="T89" fmla="*/ 16 h 33"/>
                <a:gd name="T90" fmla="*/ 64 w 67"/>
                <a:gd name="T91" fmla="*/ 16 h 33"/>
                <a:gd name="T92" fmla="*/ 61 w 67"/>
                <a:gd name="T93" fmla="*/ 15 h 33"/>
                <a:gd name="T94" fmla="*/ 56 w 67"/>
                <a:gd name="T95" fmla="*/ 13 h 33"/>
                <a:gd name="T96" fmla="*/ 56 w 67"/>
                <a:gd name="T97" fmla="*/ 13 h 33"/>
                <a:gd name="T98" fmla="*/ 54 w 67"/>
                <a:gd name="T99" fmla="*/ 10 h 33"/>
                <a:gd name="T100" fmla="*/ 52 w 67"/>
                <a:gd name="T101" fmla="*/ 10 h 33"/>
                <a:gd name="T102" fmla="*/ 50 w 67"/>
                <a:gd name="T103" fmla="*/ 9 h 33"/>
                <a:gd name="T104" fmla="*/ 49 w 67"/>
                <a:gd name="T105" fmla="*/ 10 h 33"/>
                <a:gd name="T106" fmla="*/ 46 w 67"/>
                <a:gd name="T107" fmla="*/ 12 h 33"/>
                <a:gd name="T108" fmla="*/ 41 w 67"/>
                <a:gd name="T109" fmla="*/ 8 h 33"/>
                <a:gd name="T110" fmla="*/ 34 w 67"/>
                <a:gd name="T111" fmla="*/ 3 h 33"/>
                <a:gd name="T112" fmla="*/ 32 w 67"/>
                <a:gd name="T113" fmla="*/ 2 h 33"/>
                <a:gd name="T114" fmla="*/ 31 w 67"/>
                <a:gd name="T115" fmla="*/ 2 h 33"/>
                <a:gd name="T116" fmla="*/ 28 w 67"/>
                <a:gd name="T117" fmla="*/ 0 h 33"/>
                <a:gd name="T118" fmla="*/ 28 w 67"/>
                <a:gd name="T119" fmla="*/ 0 h 33"/>
                <a:gd name="T120" fmla="*/ 28 w 67"/>
                <a:gd name="T121" fmla="*/ 0 h 33"/>
                <a:gd name="T122" fmla="*/ 26 w 67"/>
                <a:gd name="T123" fmla="*/ 1 h 33"/>
                <a:gd name="T124" fmla="*/ 24 w 67"/>
                <a:gd name="T125"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 h="33">
                  <a:moveTo>
                    <a:pt x="24" y="1"/>
                  </a:moveTo>
                  <a:cubicBezTo>
                    <a:pt x="23" y="0"/>
                    <a:pt x="22" y="0"/>
                    <a:pt x="22" y="1"/>
                  </a:cubicBezTo>
                  <a:cubicBezTo>
                    <a:pt x="21" y="1"/>
                    <a:pt x="20" y="2"/>
                    <a:pt x="18" y="2"/>
                  </a:cubicBezTo>
                  <a:cubicBezTo>
                    <a:pt x="16" y="3"/>
                    <a:pt x="14" y="4"/>
                    <a:pt x="13" y="5"/>
                  </a:cubicBezTo>
                  <a:cubicBezTo>
                    <a:pt x="10" y="7"/>
                    <a:pt x="4" y="9"/>
                    <a:pt x="1" y="9"/>
                  </a:cubicBezTo>
                  <a:cubicBezTo>
                    <a:pt x="0" y="10"/>
                    <a:pt x="0" y="10"/>
                    <a:pt x="0" y="10"/>
                  </a:cubicBezTo>
                  <a:cubicBezTo>
                    <a:pt x="0" y="10"/>
                    <a:pt x="0" y="10"/>
                    <a:pt x="0" y="10"/>
                  </a:cubicBezTo>
                  <a:cubicBezTo>
                    <a:pt x="0" y="10"/>
                    <a:pt x="0" y="12"/>
                    <a:pt x="1" y="13"/>
                  </a:cubicBezTo>
                  <a:cubicBezTo>
                    <a:pt x="1" y="13"/>
                    <a:pt x="2" y="14"/>
                    <a:pt x="2" y="14"/>
                  </a:cubicBezTo>
                  <a:cubicBezTo>
                    <a:pt x="2" y="15"/>
                    <a:pt x="3" y="16"/>
                    <a:pt x="3" y="18"/>
                  </a:cubicBezTo>
                  <a:cubicBezTo>
                    <a:pt x="4" y="20"/>
                    <a:pt x="4" y="22"/>
                    <a:pt x="5" y="23"/>
                  </a:cubicBezTo>
                  <a:cubicBezTo>
                    <a:pt x="6" y="24"/>
                    <a:pt x="7" y="24"/>
                    <a:pt x="7" y="25"/>
                  </a:cubicBezTo>
                  <a:cubicBezTo>
                    <a:pt x="12" y="28"/>
                    <a:pt x="17" y="31"/>
                    <a:pt x="17" y="32"/>
                  </a:cubicBezTo>
                  <a:cubicBezTo>
                    <a:pt x="17" y="32"/>
                    <a:pt x="18" y="33"/>
                    <a:pt x="18" y="33"/>
                  </a:cubicBezTo>
                  <a:cubicBezTo>
                    <a:pt x="18" y="33"/>
                    <a:pt x="18" y="33"/>
                    <a:pt x="19" y="33"/>
                  </a:cubicBezTo>
                  <a:cubicBezTo>
                    <a:pt x="19" y="33"/>
                    <a:pt x="19" y="33"/>
                    <a:pt x="19" y="33"/>
                  </a:cubicBezTo>
                  <a:cubicBezTo>
                    <a:pt x="20" y="33"/>
                    <a:pt x="21" y="33"/>
                    <a:pt x="22" y="33"/>
                  </a:cubicBezTo>
                  <a:cubicBezTo>
                    <a:pt x="24" y="33"/>
                    <a:pt x="25" y="33"/>
                    <a:pt x="25" y="33"/>
                  </a:cubicBezTo>
                  <a:cubicBezTo>
                    <a:pt x="26" y="31"/>
                    <a:pt x="27" y="28"/>
                    <a:pt x="27" y="28"/>
                  </a:cubicBezTo>
                  <a:cubicBezTo>
                    <a:pt x="27" y="27"/>
                    <a:pt x="27" y="27"/>
                    <a:pt x="27" y="27"/>
                  </a:cubicBezTo>
                  <a:cubicBezTo>
                    <a:pt x="28" y="27"/>
                    <a:pt x="28" y="27"/>
                    <a:pt x="28" y="27"/>
                  </a:cubicBezTo>
                  <a:cubicBezTo>
                    <a:pt x="28" y="27"/>
                    <a:pt x="36" y="27"/>
                    <a:pt x="39" y="31"/>
                  </a:cubicBezTo>
                  <a:cubicBezTo>
                    <a:pt x="40" y="32"/>
                    <a:pt x="41" y="32"/>
                    <a:pt x="43" y="32"/>
                  </a:cubicBezTo>
                  <a:cubicBezTo>
                    <a:pt x="45" y="32"/>
                    <a:pt x="47" y="31"/>
                    <a:pt x="47" y="31"/>
                  </a:cubicBezTo>
                  <a:cubicBezTo>
                    <a:pt x="48" y="31"/>
                    <a:pt x="48" y="31"/>
                    <a:pt x="48" y="31"/>
                  </a:cubicBezTo>
                  <a:cubicBezTo>
                    <a:pt x="48" y="31"/>
                    <a:pt x="48" y="31"/>
                    <a:pt x="48" y="31"/>
                  </a:cubicBezTo>
                  <a:cubicBezTo>
                    <a:pt x="48" y="31"/>
                    <a:pt x="48" y="31"/>
                    <a:pt x="48" y="31"/>
                  </a:cubicBezTo>
                  <a:cubicBezTo>
                    <a:pt x="48" y="32"/>
                    <a:pt x="48" y="32"/>
                    <a:pt x="48" y="32"/>
                  </a:cubicBezTo>
                  <a:cubicBezTo>
                    <a:pt x="48" y="32"/>
                    <a:pt x="48" y="32"/>
                    <a:pt x="48" y="32"/>
                  </a:cubicBezTo>
                  <a:cubicBezTo>
                    <a:pt x="48" y="32"/>
                    <a:pt x="48" y="32"/>
                    <a:pt x="48" y="32"/>
                  </a:cubicBezTo>
                  <a:cubicBezTo>
                    <a:pt x="49" y="31"/>
                    <a:pt x="49" y="31"/>
                    <a:pt x="49" y="31"/>
                  </a:cubicBezTo>
                  <a:cubicBezTo>
                    <a:pt x="49" y="31"/>
                    <a:pt x="49" y="31"/>
                    <a:pt x="50" y="31"/>
                  </a:cubicBezTo>
                  <a:cubicBezTo>
                    <a:pt x="50" y="30"/>
                    <a:pt x="50" y="30"/>
                    <a:pt x="51" y="30"/>
                  </a:cubicBezTo>
                  <a:cubicBezTo>
                    <a:pt x="51" y="30"/>
                    <a:pt x="51" y="30"/>
                    <a:pt x="51" y="30"/>
                  </a:cubicBezTo>
                  <a:cubicBezTo>
                    <a:pt x="54" y="29"/>
                    <a:pt x="58" y="29"/>
                    <a:pt x="61" y="25"/>
                  </a:cubicBezTo>
                  <a:cubicBezTo>
                    <a:pt x="61" y="25"/>
                    <a:pt x="62" y="24"/>
                    <a:pt x="62" y="24"/>
                  </a:cubicBezTo>
                  <a:cubicBezTo>
                    <a:pt x="62" y="23"/>
                    <a:pt x="62" y="23"/>
                    <a:pt x="63" y="23"/>
                  </a:cubicBezTo>
                  <a:cubicBezTo>
                    <a:pt x="63" y="23"/>
                    <a:pt x="63" y="23"/>
                    <a:pt x="64" y="22"/>
                  </a:cubicBezTo>
                  <a:cubicBezTo>
                    <a:pt x="64" y="22"/>
                    <a:pt x="64" y="22"/>
                    <a:pt x="64" y="22"/>
                  </a:cubicBezTo>
                  <a:cubicBezTo>
                    <a:pt x="65" y="21"/>
                    <a:pt x="65" y="21"/>
                    <a:pt x="65" y="21"/>
                  </a:cubicBezTo>
                  <a:cubicBezTo>
                    <a:pt x="66" y="21"/>
                    <a:pt x="66" y="21"/>
                    <a:pt x="66" y="20"/>
                  </a:cubicBezTo>
                  <a:cubicBezTo>
                    <a:pt x="66" y="20"/>
                    <a:pt x="67" y="20"/>
                    <a:pt x="67" y="20"/>
                  </a:cubicBezTo>
                  <a:cubicBezTo>
                    <a:pt x="67" y="20"/>
                    <a:pt x="67" y="20"/>
                    <a:pt x="67" y="20"/>
                  </a:cubicBezTo>
                  <a:cubicBezTo>
                    <a:pt x="66" y="19"/>
                    <a:pt x="66" y="19"/>
                    <a:pt x="66" y="18"/>
                  </a:cubicBezTo>
                  <a:cubicBezTo>
                    <a:pt x="65" y="17"/>
                    <a:pt x="65" y="17"/>
                    <a:pt x="65" y="16"/>
                  </a:cubicBezTo>
                  <a:cubicBezTo>
                    <a:pt x="64" y="16"/>
                    <a:pt x="64" y="16"/>
                    <a:pt x="64" y="16"/>
                  </a:cubicBezTo>
                  <a:cubicBezTo>
                    <a:pt x="63" y="15"/>
                    <a:pt x="62" y="15"/>
                    <a:pt x="61" y="15"/>
                  </a:cubicBezTo>
                  <a:cubicBezTo>
                    <a:pt x="59" y="15"/>
                    <a:pt x="56" y="15"/>
                    <a:pt x="56" y="13"/>
                  </a:cubicBezTo>
                  <a:cubicBezTo>
                    <a:pt x="56" y="13"/>
                    <a:pt x="56" y="13"/>
                    <a:pt x="56" y="13"/>
                  </a:cubicBezTo>
                  <a:cubicBezTo>
                    <a:pt x="56" y="11"/>
                    <a:pt x="55" y="10"/>
                    <a:pt x="54" y="10"/>
                  </a:cubicBezTo>
                  <a:cubicBezTo>
                    <a:pt x="53" y="10"/>
                    <a:pt x="53" y="10"/>
                    <a:pt x="52" y="10"/>
                  </a:cubicBezTo>
                  <a:cubicBezTo>
                    <a:pt x="51" y="10"/>
                    <a:pt x="51" y="9"/>
                    <a:pt x="50" y="9"/>
                  </a:cubicBezTo>
                  <a:cubicBezTo>
                    <a:pt x="49" y="9"/>
                    <a:pt x="49" y="10"/>
                    <a:pt x="49" y="10"/>
                  </a:cubicBezTo>
                  <a:cubicBezTo>
                    <a:pt x="48" y="11"/>
                    <a:pt x="47" y="12"/>
                    <a:pt x="46" y="12"/>
                  </a:cubicBezTo>
                  <a:cubicBezTo>
                    <a:pt x="44" y="12"/>
                    <a:pt x="41" y="9"/>
                    <a:pt x="41" y="8"/>
                  </a:cubicBezTo>
                  <a:cubicBezTo>
                    <a:pt x="41" y="7"/>
                    <a:pt x="40" y="5"/>
                    <a:pt x="34" y="3"/>
                  </a:cubicBezTo>
                  <a:cubicBezTo>
                    <a:pt x="33" y="3"/>
                    <a:pt x="32" y="2"/>
                    <a:pt x="32" y="2"/>
                  </a:cubicBezTo>
                  <a:cubicBezTo>
                    <a:pt x="31" y="2"/>
                    <a:pt x="31" y="2"/>
                    <a:pt x="31" y="2"/>
                  </a:cubicBezTo>
                  <a:cubicBezTo>
                    <a:pt x="30" y="1"/>
                    <a:pt x="29" y="1"/>
                    <a:pt x="28" y="0"/>
                  </a:cubicBezTo>
                  <a:cubicBezTo>
                    <a:pt x="28" y="0"/>
                    <a:pt x="28" y="0"/>
                    <a:pt x="28" y="0"/>
                  </a:cubicBezTo>
                  <a:cubicBezTo>
                    <a:pt x="28" y="0"/>
                    <a:pt x="28" y="0"/>
                    <a:pt x="28" y="0"/>
                  </a:cubicBezTo>
                  <a:cubicBezTo>
                    <a:pt x="28" y="1"/>
                    <a:pt x="27" y="1"/>
                    <a:pt x="26" y="1"/>
                  </a:cubicBezTo>
                  <a:cubicBezTo>
                    <a:pt x="26" y="1"/>
                    <a:pt x="25" y="1"/>
                    <a:pt x="24"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grpSp>
      <p:sp>
        <p:nvSpPr>
          <p:cNvPr id="94" name="Slide Number Placeholder 3">
            <a:extLst>
              <a:ext uri="{FF2B5EF4-FFF2-40B4-BE49-F238E27FC236}">
                <a16:creationId xmlns:a16="http://schemas.microsoft.com/office/drawing/2014/main" id="{C20EBA5F-3A89-4CDF-B4CE-23E727F05E25}"/>
              </a:ext>
            </a:extLst>
          </p:cNvPr>
          <p:cNvSpPr txBox="1">
            <a:spLocks/>
          </p:cNvSpPr>
          <p:nvPr/>
        </p:nvSpPr>
        <p:spPr>
          <a:xfrm>
            <a:off x="0" y="6356349"/>
            <a:ext cx="2863671"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rgbClr val="5064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dirty="0">
                <a:solidFill>
                  <a:schemeClr val="bg1"/>
                </a:solidFill>
              </a:rPr>
              <a:t> © Enerkem  |  CONFIDENTIAL</a:t>
            </a:r>
          </a:p>
        </p:txBody>
      </p:sp>
      <p:grpSp>
        <p:nvGrpSpPr>
          <p:cNvPr id="95" name="Group 94">
            <a:extLst>
              <a:ext uri="{FF2B5EF4-FFF2-40B4-BE49-F238E27FC236}">
                <a16:creationId xmlns:a16="http://schemas.microsoft.com/office/drawing/2014/main" id="{4AE2493E-9B09-420C-A682-BFCCC842DF13}"/>
              </a:ext>
            </a:extLst>
          </p:cNvPr>
          <p:cNvGrpSpPr/>
          <p:nvPr/>
        </p:nvGrpSpPr>
        <p:grpSpPr>
          <a:xfrm>
            <a:off x="2863671" y="6057900"/>
            <a:ext cx="3231444" cy="800100"/>
            <a:chOff x="0" y="7013689"/>
            <a:chExt cx="3231444" cy="800100"/>
          </a:xfrm>
        </p:grpSpPr>
        <p:sp>
          <p:nvSpPr>
            <p:cNvPr id="96" name="Rectangle 95">
              <a:extLst>
                <a:ext uri="{FF2B5EF4-FFF2-40B4-BE49-F238E27FC236}">
                  <a16:creationId xmlns:a16="http://schemas.microsoft.com/office/drawing/2014/main" id="{568BCE73-314E-4937-A50A-293452064C6F}"/>
                </a:ext>
              </a:extLst>
            </p:cNvPr>
            <p:cNvSpPr/>
            <p:nvPr/>
          </p:nvSpPr>
          <p:spPr>
            <a:xfrm>
              <a:off x="0" y="7013689"/>
              <a:ext cx="3231444" cy="800100"/>
            </a:xfrm>
            <a:prstGeom prst="rect">
              <a:avLst/>
            </a:prstGeom>
            <a:solidFill>
              <a:schemeClr val="bg1"/>
            </a:solid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7" name="Image 9">
              <a:extLst>
                <a:ext uri="{FF2B5EF4-FFF2-40B4-BE49-F238E27FC236}">
                  <a16:creationId xmlns:a16="http://schemas.microsoft.com/office/drawing/2014/main" id="{6D47486D-8D81-43FB-ABF0-D27B9909ABD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8669" y="7266582"/>
              <a:ext cx="1264425" cy="297513"/>
            </a:xfrm>
            <a:prstGeom prst="rect">
              <a:avLst/>
            </a:prstGeom>
          </p:spPr>
        </p:pic>
      </p:grpSp>
      <p:pic>
        <p:nvPicPr>
          <p:cNvPr id="98" name="Picture 2" descr="Image result for suez logo">
            <a:extLst>
              <a:ext uri="{FF2B5EF4-FFF2-40B4-BE49-F238E27FC236}">
                <a16:creationId xmlns:a16="http://schemas.microsoft.com/office/drawing/2014/main" id="{5E29BBE9-1D29-48BF-8DC3-0A63363C92B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7521" y="6246777"/>
            <a:ext cx="1388533" cy="441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8561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a:extLst>
              <a:ext uri="{FF2B5EF4-FFF2-40B4-BE49-F238E27FC236}">
                <a16:creationId xmlns:a16="http://schemas.microsoft.com/office/drawing/2014/main" id="{E2E6BBC1-6A45-42D2-9A5B-751332B70DA6}"/>
              </a:ext>
            </a:extLst>
          </p:cNvPr>
          <p:cNvPicPr>
            <a:picLocks noChangeAspect="1"/>
          </p:cNvPicPr>
          <p:nvPr/>
        </p:nvPicPr>
        <p:blipFill rotWithShape="1">
          <a:blip r:embed="rId2"/>
          <a:srcRect b="3681"/>
          <a:stretch/>
        </p:blipFill>
        <p:spPr>
          <a:xfrm>
            <a:off x="-31429" y="1"/>
            <a:ext cx="6128811" cy="6858000"/>
          </a:xfrm>
          <a:prstGeom prst="rect">
            <a:avLst/>
          </a:prstGeom>
        </p:spPr>
      </p:pic>
      <p:sp>
        <p:nvSpPr>
          <p:cNvPr id="17" name="Text Placeholder 5">
            <a:extLst>
              <a:ext uri="{FF2B5EF4-FFF2-40B4-BE49-F238E27FC236}">
                <a16:creationId xmlns:a16="http://schemas.microsoft.com/office/drawing/2014/main" id="{D20A4578-69AC-4936-9596-22AB5EDB636F}"/>
              </a:ext>
            </a:extLst>
          </p:cNvPr>
          <p:cNvSpPr txBox="1">
            <a:spLocks/>
          </p:cNvSpPr>
          <p:nvPr/>
        </p:nvSpPr>
        <p:spPr>
          <a:xfrm>
            <a:off x="6422451" y="350060"/>
            <a:ext cx="3607201" cy="92001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fr-CA" sz="3200" b="1" dirty="0">
                <a:solidFill>
                  <a:srgbClr val="323C4B"/>
                </a:solidFill>
              </a:rPr>
              <a:t>ENERKEM IN </a:t>
            </a:r>
            <a:r>
              <a:rPr lang="fr-CA" sz="3200" b="1" dirty="0" err="1">
                <a:solidFill>
                  <a:srgbClr val="323C4B"/>
                </a:solidFill>
              </a:rPr>
              <a:t>Madera</a:t>
            </a:r>
            <a:r>
              <a:rPr lang="fr-CA" sz="3200" b="1" dirty="0">
                <a:solidFill>
                  <a:srgbClr val="323C4B"/>
                </a:solidFill>
              </a:rPr>
              <a:t> County</a:t>
            </a:r>
          </a:p>
        </p:txBody>
      </p:sp>
      <p:grpSp>
        <p:nvGrpSpPr>
          <p:cNvPr id="341" name="Group 340">
            <a:extLst>
              <a:ext uri="{FF2B5EF4-FFF2-40B4-BE49-F238E27FC236}">
                <a16:creationId xmlns:a16="http://schemas.microsoft.com/office/drawing/2014/main" id="{785261CB-27F8-42BC-8195-8B8E061DBF57}"/>
              </a:ext>
            </a:extLst>
          </p:cNvPr>
          <p:cNvGrpSpPr/>
          <p:nvPr/>
        </p:nvGrpSpPr>
        <p:grpSpPr>
          <a:xfrm>
            <a:off x="9719128" y="329681"/>
            <a:ext cx="2103119" cy="1155210"/>
            <a:chOff x="3785277" y="5501562"/>
            <a:chExt cx="2103119" cy="1155210"/>
          </a:xfrm>
          <a:solidFill>
            <a:schemeClr val="tx2">
              <a:lumMod val="40000"/>
              <a:lumOff val="60000"/>
            </a:schemeClr>
          </a:solidFill>
        </p:grpSpPr>
        <p:sp>
          <p:nvSpPr>
            <p:cNvPr id="342" name="Freeform 5">
              <a:extLst>
                <a:ext uri="{FF2B5EF4-FFF2-40B4-BE49-F238E27FC236}">
                  <a16:creationId xmlns:a16="http://schemas.microsoft.com/office/drawing/2014/main" id="{E25304AE-639C-4DBA-9F51-018223909664}"/>
                </a:ext>
              </a:extLst>
            </p:cNvPr>
            <p:cNvSpPr>
              <a:spLocks/>
            </p:cNvSpPr>
            <p:nvPr/>
          </p:nvSpPr>
          <p:spPr bwMode="auto">
            <a:xfrm>
              <a:off x="4821287" y="5947031"/>
              <a:ext cx="7891" cy="12768"/>
            </a:xfrm>
            <a:custGeom>
              <a:avLst/>
              <a:gdLst>
                <a:gd name="T0" fmla="*/ 10 w 15"/>
                <a:gd name="T1" fmla="*/ 21 h 22"/>
                <a:gd name="T2" fmla="*/ 12 w 15"/>
                <a:gd name="T3" fmla="*/ 0 h 22"/>
                <a:gd name="T4" fmla="*/ 5 w 15"/>
                <a:gd name="T5" fmla="*/ 6 h 22"/>
                <a:gd name="T6" fmla="*/ 10 w 15"/>
                <a:gd name="T7" fmla="*/ 21 h 22"/>
              </a:gdLst>
              <a:ahLst/>
              <a:cxnLst>
                <a:cxn ang="0">
                  <a:pos x="T0" y="T1"/>
                </a:cxn>
                <a:cxn ang="0">
                  <a:pos x="T2" y="T3"/>
                </a:cxn>
                <a:cxn ang="0">
                  <a:pos x="T4" y="T5"/>
                </a:cxn>
                <a:cxn ang="0">
                  <a:pos x="T6" y="T7"/>
                </a:cxn>
              </a:cxnLst>
              <a:rect l="0" t="0" r="r" b="b"/>
              <a:pathLst>
                <a:path w="15" h="22">
                  <a:moveTo>
                    <a:pt x="10" y="21"/>
                  </a:moveTo>
                  <a:cubicBezTo>
                    <a:pt x="15" y="21"/>
                    <a:pt x="14" y="0"/>
                    <a:pt x="12" y="0"/>
                  </a:cubicBezTo>
                  <a:cubicBezTo>
                    <a:pt x="10" y="0"/>
                    <a:pt x="10" y="3"/>
                    <a:pt x="5" y="6"/>
                  </a:cubicBezTo>
                  <a:cubicBezTo>
                    <a:pt x="0" y="9"/>
                    <a:pt x="5" y="22"/>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43" name="Freeform 6">
              <a:extLst>
                <a:ext uri="{FF2B5EF4-FFF2-40B4-BE49-F238E27FC236}">
                  <a16:creationId xmlns:a16="http://schemas.microsoft.com/office/drawing/2014/main" id="{DE4C5B8E-6BF5-4460-9E8D-7E542EE9AE7E}"/>
                </a:ext>
              </a:extLst>
            </p:cNvPr>
            <p:cNvSpPr>
              <a:spLocks/>
            </p:cNvSpPr>
            <p:nvPr/>
          </p:nvSpPr>
          <p:spPr bwMode="auto">
            <a:xfrm>
              <a:off x="4332370" y="6113710"/>
              <a:ext cx="36205" cy="17315"/>
            </a:xfrm>
            <a:custGeom>
              <a:avLst/>
              <a:gdLst>
                <a:gd name="T0" fmla="*/ 16 w 70"/>
                <a:gd name="T1" fmla="*/ 25 h 30"/>
                <a:gd name="T2" fmla="*/ 31 w 70"/>
                <a:gd name="T3" fmla="*/ 27 h 30"/>
                <a:gd name="T4" fmla="*/ 32 w 70"/>
                <a:gd name="T5" fmla="*/ 28 h 30"/>
                <a:gd name="T6" fmla="*/ 46 w 70"/>
                <a:gd name="T7" fmla="*/ 23 h 30"/>
                <a:gd name="T8" fmla="*/ 70 w 70"/>
                <a:gd name="T9" fmla="*/ 18 h 30"/>
                <a:gd name="T10" fmla="*/ 40 w 70"/>
                <a:gd name="T11" fmla="*/ 6 h 30"/>
                <a:gd name="T12" fmla="*/ 34 w 70"/>
                <a:gd name="T13" fmla="*/ 6 h 30"/>
                <a:gd name="T14" fmla="*/ 16 w 70"/>
                <a:gd name="T15" fmla="*/ 2 h 30"/>
                <a:gd name="T16" fmla="*/ 23 w 70"/>
                <a:gd name="T17" fmla="*/ 18 h 30"/>
                <a:gd name="T18" fmla="*/ 1 w 70"/>
                <a:gd name="T19" fmla="*/ 22 h 30"/>
                <a:gd name="T20" fmla="*/ 16 w 70"/>
                <a:gd name="T21"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30">
                  <a:moveTo>
                    <a:pt x="16" y="25"/>
                  </a:moveTo>
                  <a:cubicBezTo>
                    <a:pt x="23" y="23"/>
                    <a:pt x="28" y="25"/>
                    <a:pt x="31" y="27"/>
                  </a:cubicBezTo>
                  <a:cubicBezTo>
                    <a:pt x="32" y="28"/>
                    <a:pt x="32" y="28"/>
                    <a:pt x="32" y="28"/>
                  </a:cubicBezTo>
                  <a:cubicBezTo>
                    <a:pt x="36" y="30"/>
                    <a:pt x="37" y="26"/>
                    <a:pt x="46" y="23"/>
                  </a:cubicBezTo>
                  <a:cubicBezTo>
                    <a:pt x="55" y="20"/>
                    <a:pt x="70" y="25"/>
                    <a:pt x="70" y="18"/>
                  </a:cubicBezTo>
                  <a:cubicBezTo>
                    <a:pt x="70" y="11"/>
                    <a:pt x="46" y="4"/>
                    <a:pt x="40" y="6"/>
                  </a:cubicBezTo>
                  <a:cubicBezTo>
                    <a:pt x="38" y="6"/>
                    <a:pt x="36" y="6"/>
                    <a:pt x="34" y="6"/>
                  </a:cubicBezTo>
                  <a:cubicBezTo>
                    <a:pt x="27" y="4"/>
                    <a:pt x="19" y="0"/>
                    <a:pt x="16" y="2"/>
                  </a:cubicBezTo>
                  <a:cubicBezTo>
                    <a:pt x="11" y="6"/>
                    <a:pt x="23" y="13"/>
                    <a:pt x="23" y="18"/>
                  </a:cubicBezTo>
                  <a:cubicBezTo>
                    <a:pt x="23" y="22"/>
                    <a:pt x="3" y="17"/>
                    <a:pt x="1" y="22"/>
                  </a:cubicBezTo>
                  <a:cubicBezTo>
                    <a:pt x="0" y="24"/>
                    <a:pt x="8" y="28"/>
                    <a:pt x="1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44" name="Freeform 7">
              <a:extLst>
                <a:ext uri="{FF2B5EF4-FFF2-40B4-BE49-F238E27FC236}">
                  <a16:creationId xmlns:a16="http://schemas.microsoft.com/office/drawing/2014/main" id="{9A38FFD7-D137-4F9D-91D1-BC441F613116}"/>
                </a:ext>
              </a:extLst>
            </p:cNvPr>
            <p:cNvSpPr>
              <a:spLocks/>
            </p:cNvSpPr>
            <p:nvPr/>
          </p:nvSpPr>
          <p:spPr bwMode="auto">
            <a:xfrm>
              <a:off x="4273266" y="6091322"/>
              <a:ext cx="61734" cy="24836"/>
            </a:xfrm>
            <a:custGeom>
              <a:avLst/>
              <a:gdLst>
                <a:gd name="T0" fmla="*/ 117 w 119"/>
                <a:gd name="T1" fmla="*/ 40 h 43"/>
                <a:gd name="T2" fmla="*/ 96 w 119"/>
                <a:gd name="T3" fmla="*/ 27 h 43"/>
                <a:gd name="T4" fmla="*/ 42 w 119"/>
                <a:gd name="T5" fmla="*/ 5 h 43"/>
                <a:gd name="T6" fmla="*/ 2 w 119"/>
                <a:gd name="T7" fmla="*/ 19 h 43"/>
                <a:gd name="T8" fmla="*/ 21 w 119"/>
                <a:gd name="T9" fmla="*/ 10 h 43"/>
                <a:gd name="T10" fmla="*/ 32 w 119"/>
                <a:gd name="T11" fmla="*/ 15 h 43"/>
                <a:gd name="T12" fmla="*/ 51 w 119"/>
                <a:gd name="T13" fmla="*/ 19 h 43"/>
                <a:gd name="T14" fmla="*/ 75 w 119"/>
                <a:gd name="T15" fmla="*/ 32 h 43"/>
                <a:gd name="T16" fmla="*/ 81 w 119"/>
                <a:gd name="T17" fmla="*/ 41 h 43"/>
                <a:gd name="T18" fmla="*/ 117 w 119"/>
                <a:gd name="T19"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43">
                  <a:moveTo>
                    <a:pt x="117" y="40"/>
                  </a:moveTo>
                  <a:cubicBezTo>
                    <a:pt x="119" y="37"/>
                    <a:pt x="104" y="27"/>
                    <a:pt x="96" y="27"/>
                  </a:cubicBezTo>
                  <a:cubicBezTo>
                    <a:pt x="89" y="27"/>
                    <a:pt x="64" y="10"/>
                    <a:pt x="42" y="5"/>
                  </a:cubicBezTo>
                  <a:cubicBezTo>
                    <a:pt x="19" y="0"/>
                    <a:pt x="0" y="17"/>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45" name="Freeform 8">
              <a:extLst>
                <a:ext uri="{FF2B5EF4-FFF2-40B4-BE49-F238E27FC236}">
                  <a16:creationId xmlns:a16="http://schemas.microsoft.com/office/drawing/2014/main" id="{2FCAABA3-CF2A-448E-B072-893927896663}"/>
                </a:ext>
              </a:extLst>
            </p:cNvPr>
            <p:cNvSpPr>
              <a:spLocks/>
            </p:cNvSpPr>
            <p:nvPr/>
          </p:nvSpPr>
          <p:spPr bwMode="auto">
            <a:xfrm>
              <a:off x="4308543" y="6124728"/>
              <a:ext cx="14544" cy="6996"/>
            </a:xfrm>
            <a:custGeom>
              <a:avLst/>
              <a:gdLst>
                <a:gd name="T0" fmla="*/ 3 w 28"/>
                <a:gd name="T1" fmla="*/ 4 h 12"/>
                <a:gd name="T2" fmla="*/ 26 w 28"/>
                <a:gd name="T3" fmla="*/ 8 h 12"/>
                <a:gd name="T4" fmla="*/ 3 w 28"/>
                <a:gd name="T5" fmla="*/ 4 h 12"/>
              </a:gdLst>
              <a:ahLst/>
              <a:cxnLst>
                <a:cxn ang="0">
                  <a:pos x="T0" y="T1"/>
                </a:cxn>
                <a:cxn ang="0">
                  <a:pos x="T2" y="T3"/>
                </a:cxn>
                <a:cxn ang="0">
                  <a:pos x="T4" y="T5"/>
                </a:cxn>
              </a:cxnLst>
              <a:rect l="0" t="0" r="r" b="b"/>
              <a:pathLst>
                <a:path w="28" h="12">
                  <a:moveTo>
                    <a:pt x="3" y="4"/>
                  </a:moveTo>
                  <a:cubicBezTo>
                    <a:pt x="5" y="7"/>
                    <a:pt x="24" y="12"/>
                    <a:pt x="26" y="8"/>
                  </a:cubicBezTo>
                  <a:cubicBezTo>
                    <a:pt x="28" y="3"/>
                    <a:pt x="0" y="0"/>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46" name="Freeform 9">
              <a:extLst>
                <a:ext uri="{FF2B5EF4-FFF2-40B4-BE49-F238E27FC236}">
                  <a16:creationId xmlns:a16="http://schemas.microsoft.com/office/drawing/2014/main" id="{78ABBD90-E6C2-43F9-B467-E4A6F5D2818B}"/>
                </a:ext>
              </a:extLst>
            </p:cNvPr>
            <p:cNvSpPr>
              <a:spLocks/>
            </p:cNvSpPr>
            <p:nvPr/>
          </p:nvSpPr>
          <p:spPr bwMode="auto">
            <a:xfrm>
              <a:off x="4374299" y="6123679"/>
              <a:ext cx="12997" cy="8045"/>
            </a:xfrm>
            <a:custGeom>
              <a:avLst/>
              <a:gdLst>
                <a:gd name="T0" fmla="*/ 4 w 25"/>
                <a:gd name="T1" fmla="*/ 7 h 14"/>
                <a:gd name="T2" fmla="*/ 23 w 25"/>
                <a:gd name="T3" fmla="*/ 7 h 14"/>
                <a:gd name="T4" fmla="*/ 4 w 25"/>
                <a:gd name="T5" fmla="*/ 7 h 14"/>
              </a:gdLst>
              <a:ahLst/>
              <a:cxnLst>
                <a:cxn ang="0">
                  <a:pos x="T0" y="T1"/>
                </a:cxn>
                <a:cxn ang="0">
                  <a:pos x="T2" y="T3"/>
                </a:cxn>
                <a:cxn ang="0">
                  <a:pos x="T4" y="T5"/>
                </a:cxn>
              </a:cxnLst>
              <a:rect l="0" t="0" r="r" b="b"/>
              <a:pathLst>
                <a:path w="25" h="14">
                  <a:moveTo>
                    <a:pt x="4" y="7"/>
                  </a:moveTo>
                  <a:cubicBezTo>
                    <a:pt x="9" y="14"/>
                    <a:pt x="22" y="10"/>
                    <a:pt x="23" y="7"/>
                  </a:cubicBezTo>
                  <a:cubicBezTo>
                    <a:pt x="25" y="2"/>
                    <a:pt x="0" y="0"/>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47" name="Freeform 10">
              <a:extLst>
                <a:ext uri="{FF2B5EF4-FFF2-40B4-BE49-F238E27FC236}">
                  <a16:creationId xmlns:a16="http://schemas.microsoft.com/office/drawing/2014/main" id="{1FD1444C-8F57-4240-A71F-DE1B2283D792}"/>
                </a:ext>
              </a:extLst>
            </p:cNvPr>
            <p:cNvSpPr>
              <a:spLocks/>
            </p:cNvSpPr>
            <p:nvPr/>
          </p:nvSpPr>
          <p:spPr bwMode="auto">
            <a:xfrm>
              <a:off x="4410504" y="6616895"/>
              <a:ext cx="12532" cy="9969"/>
            </a:xfrm>
            <a:custGeom>
              <a:avLst/>
              <a:gdLst>
                <a:gd name="T0" fmla="*/ 19 w 24"/>
                <a:gd name="T1" fmla="*/ 1 h 17"/>
                <a:gd name="T2" fmla="*/ 6 w 24"/>
                <a:gd name="T3" fmla="*/ 14 h 17"/>
                <a:gd name="T4" fmla="*/ 19 w 24"/>
                <a:gd name="T5" fmla="*/ 1 h 17"/>
              </a:gdLst>
              <a:ahLst/>
              <a:cxnLst>
                <a:cxn ang="0">
                  <a:pos x="T0" y="T1"/>
                </a:cxn>
                <a:cxn ang="0">
                  <a:pos x="T2" y="T3"/>
                </a:cxn>
                <a:cxn ang="0">
                  <a:pos x="T4" y="T5"/>
                </a:cxn>
              </a:cxnLst>
              <a:rect l="0" t="0" r="r" b="b"/>
              <a:pathLst>
                <a:path w="24" h="17">
                  <a:moveTo>
                    <a:pt x="19" y="1"/>
                  </a:moveTo>
                  <a:cubicBezTo>
                    <a:pt x="13" y="0"/>
                    <a:pt x="0" y="12"/>
                    <a:pt x="6" y="14"/>
                  </a:cubicBezTo>
                  <a:cubicBezTo>
                    <a:pt x="12" y="17"/>
                    <a:pt x="24"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48" name="Freeform 11">
              <a:extLst>
                <a:ext uri="{FF2B5EF4-FFF2-40B4-BE49-F238E27FC236}">
                  <a16:creationId xmlns:a16="http://schemas.microsoft.com/office/drawing/2014/main" id="{1F248D12-2E60-44EF-BAC0-BB2FBCB9F69B}"/>
                </a:ext>
              </a:extLst>
            </p:cNvPr>
            <p:cNvSpPr>
              <a:spLocks/>
            </p:cNvSpPr>
            <p:nvPr/>
          </p:nvSpPr>
          <p:spPr bwMode="auto">
            <a:xfrm>
              <a:off x="4419323" y="6616370"/>
              <a:ext cx="12532" cy="10494"/>
            </a:xfrm>
            <a:custGeom>
              <a:avLst/>
              <a:gdLst>
                <a:gd name="T0" fmla="*/ 4 w 24"/>
                <a:gd name="T1" fmla="*/ 16 h 18"/>
                <a:gd name="T2" fmla="*/ 22 w 24"/>
                <a:gd name="T3" fmla="*/ 8 h 18"/>
                <a:gd name="T4" fmla="*/ 4 w 24"/>
                <a:gd name="T5" fmla="*/ 16 h 18"/>
              </a:gdLst>
              <a:ahLst/>
              <a:cxnLst>
                <a:cxn ang="0">
                  <a:pos x="T0" y="T1"/>
                </a:cxn>
                <a:cxn ang="0">
                  <a:pos x="T2" y="T3"/>
                </a:cxn>
                <a:cxn ang="0">
                  <a:pos x="T4" y="T5"/>
                </a:cxn>
              </a:cxnLst>
              <a:rect l="0" t="0" r="r" b="b"/>
              <a:pathLst>
                <a:path w="24" h="18">
                  <a:moveTo>
                    <a:pt x="4" y="16"/>
                  </a:moveTo>
                  <a:cubicBezTo>
                    <a:pt x="8" y="18"/>
                    <a:pt x="24" y="11"/>
                    <a:pt x="22" y="8"/>
                  </a:cubicBezTo>
                  <a:cubicBezTo>
                    <a:pt x="18" y="0"/>
                    <a:pt x="0" y="14"/>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49" name="Freeform 12">
              <a:extLst>
                <a:ext uri="{FF2B5EF4-FFF2-40B4-BE49-F238E27FC236}">
                  <a16:creationId xmlns:a16="http://schemas.microsoft.com/office/drawing/2014/main" id="{CC3171B4-D7D2-46E8-8A54-79873D45DEE8}"/>
                </a:ext>
              </a:extLst>
            </p:cNvPr>
            <p:cNvSpPr>
              <a:spLocks/>
            </p:cNvSpPr>
            <p:nvPr/>
          </p:nvSpPr>
          <p:spPr bwMode="auto">
            <a:xfrm>
              <a:off x="4231337" y="6243660"/>
              <a:ext cx="7272" cy="12593"/>
            </a:xfrm>
            <a:custGeom>
              <a:avLst/>
              <a:gdLst>
                <a:gd name="T0" fmla="*/ 5 w 14"/>
                <a:gd name="T1" fmla="*/ 7 h 22"/>
                <a:gd name="T2" fmla="*/ 12 w 14"/>
                <a:gd name="T3" fmla="*/ 19 h 22"/>
                <a:gd name="T4" fmla="*/ 5 w 14"/>
                <a:gd name="T5" fmla="*/ 7 h 22"/>
              </a:gdLst>
              <a:ahLst/>
              <a:cxnLst>
                <a:cxn ang="0">
                  <a:pos x="T0" y="T1"/>
                </a:cxn>
                <a:cxn ang="0">
                  <a:pos x="T2" y="T3"/>
                </a:cxn>
                <a:cxn ang="0">
                  <a:pos x="T4" y="T5"/>
                </a:cxn>
              </a:cxnLst>
              <a:rect l="0" t="0" r="r" b="b"/>
              <a:pathLst>
                <a:path w="14" h="22">
                  <a:moveTo>
                    <a:pt x="5" y="7"/>
                  </a:moveTo>
                  <a:cubicBezTo>
                    <a:pt x="0" y="15"/>
                    <a:pt x="10" y="22"/>
                    <a:pt x="12" y="19"/>
                  </a:cubicBezTo>
                  <a:cubicBezTo>
                    <a:pt x="14" y="15"/>
                    <a:pt x="10" y="0"/>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0" name="Freeform 13">
              <a:extLst>
                <a:ext uri="{FF2B5EF4-FFF2-40B4-BE49-F238E27FC236}">
                  <a16:creationId xmlns:a16="http://schemas.microsoft.com/office/drawing/2014/main" id="{0D667A6F-C3BB-46F3-A3EA-FA7D90CFC667}"/>
                </a:ext>
              </a:extLst>
            </p:cNvPr>
            <p:cNvSpPr>
              <a:spLocks/>
            </p:cNvSpPr>
            <p:nvPr/>
          </p:nvSpPr>
          <p:spPr bwMode="auto">
            <a:xfrm>
              <a:off x="4447327" y="5686780"/>
              <a:ext cx="19185" cy="15041"/>
            </a:xfrm>
            <a:custGeom>
              <a:avLst/>
              <a:gdLst>
                <a:gd name="T0" fmla="*/ 37 w 37"/>
                <a:gd name="T1" fmla="*/ 17 h 26"/>
                <a:gd name="T2" fmla="*/ 28 w 37"/>
                <a:gd name="T3" fmla="*/ 9 h 26"/>
                <a:gd name="T4" fmla="*/ 6 w 37"/>
                <a:gd name="T5" fmla="*/ 5 h 26"/>
                <a:gd name="T6" fmla="*/ 4 w 37"/>
                <a:gd name="T7" fmla="*/ 14 h 26"/>
                <a:gd name="T8" fmla="*/ 16 w 37"/>
                <a:gd name="T9" fmla="*/ 22 h 26"/>
                <a:gd name="T10" fmla="*/ 37 w 37"/>
                <a:gd name="T11" fmla="*/ 17 h 26"/>
              </a:gdLst>
              <a:ahLst/>
              <a:cxnLst>
                <a:cxn ang="0">
                  <a:pos x="T0" y="T1"/>
                </a:cxn>
                <a:cxn ang="0">
                  <a:pos x="T2" y="T3"/>
                </a:cxn>
                <a:cxn ang="0">
                  <a:pos x="T4" y="T5"/>
                </a:cxn>
                <a:cxn ang="0">
                  <a:pos x="T6" y="T7"/>
                </a:cxn>
                <a:cxn ang="0">
                  <a:pos x="T8" y="T9"/>
                </a:cxn>
                <a:cxn ang="0">
                  <a:pos x="T10" y="T11"/>
                </a:cxn>
              </a:cxnLst>
              <a:rect l="0" t="0" r="r" b="b"/>
              <a:pathLst>
                <a:path w="37" h="26">
                  <a:moveTo>
                    <a:pt x="37" y="17"/>
                  </a:moveTo>
                  <a:cubicBezTo>
                    <a:pt x="37" y="12"/>
                    <a:pt x="31" y="15"/>
                    <a:pt x="28" y="9"/>
                  </a:cubicBezTo>
                  <a:cubicBezTo>
                    <a:pt x="24" y="2"/>
                    <a:pt x="7" y="0"/>
                    <a:pt x="6" y="5"/>
                  </a:cubicBezTo>
                  <a:cubicBezTo>
                    <a:pt x="5" y="7"/>
                    <a:pt x="0" y="10"/>
                    <a:pt x="4" y="14"/>
                  </a:cubicBezTo>
                  <a:cubicBezTo>
                    <a:pt x="8" y="19"/>
                    <a:pt x="11" y="17"/>
                    <a:pt x="16" y="22"/>
                  </a:cubicBezTo>
                  <a:cubicBezTo>
                    <a:pt x="21" y="26"/>
                    <a:pt x="36" y="22"/>
                    <a:pt x="3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1" name="Freeform 14">
              <a:extLst>
                <a:ext uri="{FF2B5EF4-FFF2-40B4-BE49-F238E27FC236}">
                  <a16:creationId xmlns:a16="http://schemas.microsoft.com/office/drawing/2014/main" id="{740E9E10-D6E1-491D-B392-FE92F8BB5923}"/>
                </a:ext>
              </a:extLst>
            </p:cNvPr>
            <p:cNvSpPr>
              <a:spLocks/>
            </p:cNvSpPr>
            <p:nvPr/>
          </p:nvSpPr>
          <p:spPr bwMode="auto">
            <a:xfrm>
              <a:off x="4343819" y="5501562"/>
              <a:ext cx="357869" cy="297679"/>
            </a:xfrm>
            <a:custGeom>
              <a:avLst/>
              <a:gdLst>
                <a:gd name="T0" fmla="*/ 531 w 691"/>
                <a:gd name="T1" fmla="*/ 324 h 516"/>
                <a:gd name="T2" fmla="*/ 553 w 691"/>
                <a:gd name="T3" fmla="*/ 311 h 516"/>
                <a:gd name="T4" fmla="*/ 552 w 691"/>
                <a:gd name="T5" fmla="*/ 278 h 516"/>
                <a:gd name="T6" fmla="*/ 552 w 691"/>
                <a:gd name="T7" fmla="*/ 268 h 516"/>
                <a:gd name="T8" fmla="*/ 577 w 691"/>
                <a:gd name="T9" fmla="*/ 259 h 516"/>
                <a:gd name="T10" fmla="*/ 606 w 691"/>
                <a:gd name="T11" fmla="*/ 238 h 516"/>
                <a:gd name="T12" fmla="*/ 608 w 691"/>
                <a:gd name="T13" fmla="*/ 214 h 516"/>
                <a:gd name="T14" fmla="*/ 574 w 691"/>
                <a:gd name="T15" fmla="*/ 180 h 516"/>
                <a:gd name="T16" fmla="*/ 613 w 691"/>
                <a:gd name="T17" fmla="*/ 166 h 516"/>
                <a:gd name="T18" fmla="*/ 587 w 691"/>
                <a:gd name="T19" fmla="*/ 154 h 516"/>
                <a:gd name="T20" fmla="*/ 605 w 691"/>
                <a:gd name="T21" fmla="*/ 118 h 516"/>
                <a:gd name="T22" fmla="*/ 598 w 691"/>
                <a:gd name="T23" fmla="*/ 104 h 516"/>
                <a:gd name="T24" fmla="*/ 621 w 691"/>
                <a:gd name="T25" fmla="*/ 85 h 516"/>
                <a:gd name="T26" fmla="*/ 665 w 691"/>
                <a:gd name="T27" fmla="*/ 70 h 516"/>
                <a:gd name="T28" fmla="*/ 629 w 691"/>
                <a:gd name="T29" fmla="*/ 58 h 516"/>
                <a:gd name="T30" fmla="*/ 574 w 691"/>
                <a:gd name="T31" fmla="*/ 71 h 516"/>
                <a:gd name="T32" fmla="*/ 567 w 691"/>
                <a:gd name="T33" fmla="*/ 43 h 516"/>
                <a:gd name="T34" fmla="*/ 540 w 691"/>
                <a:gd name="T35" fmla="*/ 49 h 516"/>
                <a:gd name="T36" fmla="*/ 498 w 691"/>
                <a:gd name="T37" fmla="*/ 42 h 516"/>
                <a:gd name="T38" fmla="*/ 562 w 691"/>
                <a:gd name="T39" fmla="*/ 22 h 516"/>
                <a:gd name="T40" fmla="*/ 501 w 691"/>
                <a:gd name="T41" fmla="*/ 5 h 516"/>
                <a:gd name="T42" fmla="*/ 404 w 691"/>
                <a:gd name="T43" fmla="*/ 5 h 516"/>
                <a:gd name="T44" fmla="*/ 367 w 691"/>
                <a:gd name="T45" fmla="*/ 11 h 516"/>
                <a:gd name="T46" fmla="*/ 311 w 691"/>
                <a:gd name="T47" fmla="*/ 26 h 516"/>
                <a:gd name="T48" fmla="*/ 305 w 691"/>
                <a:gd name="T49" fmla="*/ 47 h 516"/>
                <a:gd name="T50" fmla="*/ 263 w 691"/>
                <a:gd name="T51" fmla="*/ 47 h 516"/>
                <a:gd name="T52" fmla="*/ 226 w 691"/>
                <a:gd name="T53" fmla="*/ 50 h 516"/>
                <a:gd name="T54" fmla="*/ 176 w 691"/>
                <a:gd name="T55" fmla="*/ 40 h 516"/>
                <a:gd name="T56" fmla="*/ 130 w 691"/>
                <a:gd name="T57" fmla="*/ 53 h 516"/>
                <a:gd name="T58" fmla="*/ 60 w 691"/>
                <a:gd name="T59" fmla="*/ 95 h 516"/>
                <a:gd name="T60" fmla="*/ 43 w 691"/>
                <a:gd name="T61" fmla="*/ 126 h 516"/>
                <a:gd name="T62" fmla="*/ 26 w 691"/>
                <a:gd name="T63" fmla="*/ 156 h 516"/>
                <a:gd name="T64" fmla="*/ 44 w 691"/>
                <a:gd name="T65" fmla="*/ 167 h 516"/>
                <a:gd name="T66" fmla="*/ 37 w 691"/>
                <a:gd name="T67" fmla="*/ 187 h 516"/>
                <a:gd name="T68" fmla="*/ 80 w 691"/>
                <a:gd name="T69" fmla="*/ 195 h 516"/>
                <a:gd name="T70" fmla="*/ 145 w 691"/>
                <a:gd name="T71" fmla="*/ 199 h 516"/>
                <a:gd name="T72" fmla="*/ 189 w 691"/>
                <a:gd name="T73" fmla="*/ 244 h 516"/>
                <a:gd name="T74" fmla="*/ 197 w 691"/>
                <a:gd name="T75" fmla="*/ 282 h 516"/>
                <a:gd name="T76" fmla="*/ 223 w 691"/>
                <a:gd name="T77" fmla="*/ 302 h 516"/>
                <a:gd name="T78" fmla="*/ 210 w 691"/>
                <a:gd name="T79" fmla="*/ 314 h 516"/>
                <a:gd name="T80" fmla="*/ 248 w 691"/>
                <a:gd name="T81" fmla="*/ 356 h 516"/>
                <a:gd name="T82" fmla="*/ 215 w 691"/>
                <a:gd name="T83" fmla="*/ 381 h 516"/>
                <a:gd name="T84" fmla="*/ 233 w 691"/>
                <a:gd name="T85" fmla="*/ 417 h 516"/>
                <a:gd name="T86" fmla="*/ 248 w 691"/>
                <a:gd name="T87" fmla="*/ 454 h 516"/>
                <a:gd name="T88" fmla="*/ 274 w 691"/>
                <a:gd name="T89" fmla="*/ 490 h 516"/>
                <a:gd name="T90" fmla="*/ 311 w 691"/>
                <a:gd name="T91" fmla="*/ 508 h 516"/>
                <a:gd name="T92" fmla="*/ 345 w 691"/>
                <a:gd name="T93" fmla="*/ 489 h 516"/>
                <a:gd name="T94" fmla="*/ 358 w 691"/>
                <a:gd name="T95" fmla="*/ 458 h 516"/>
                <a:gd name="T96" fmla="*/ 368 w 691"/>
                <a:gd name="T97" fmla="*/ 436 h 516"/>
                <a:gd name="T98" fmla="*/ 373 w 691"/>
                <a:gd name="T99" fmla="*/ 420 h 516"/>
                <a:gd name="T100" fmla="*/ 399 w 691"/>
                <a:gd name="T101" fmla="*/ 404 h 516"/>
                <a:gd name="T102" fmla="*/ 447 w 691"/>
                <a:gd name="T103" fmla="*/ 384 h 516"/>
                <a:gd name="T104" fmla="*/ 483 w 691"/>
                <a:gd name="T105" fmla="*/ 363 h 516"/>
                <a:gd name="T106" fmla="*/ 572 w 691"/>
                <a:gd name="T107" fmla="*/ 331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1" h="516">
                  <a:moveTo>
                    <a:pt x="576" y="326"/>
                  </a:moveTo>
                  <a:cubicBezTo>
                    <a:pt x="572" y="328"/>
                    <a:pt x="563" y="328"/>
                    <a:pt x="556" y="327"/>
                  </a:cubicBezTo>
                  <a:cubicBezTo>
                    <a:pt x="550" y="325"/>
                    <a:pt x="539" y="319"/>
                    <a:pt x="531" y="324"/>
                  </a:cubicBezTo>
                  <a:cubicBezTo>
                    <a:pt x="524" y="328"/>
                    <a:pt x="528" y="317"/>
                    <a:pt x="535" y="316"/>
                  </a:cubicBezTo>
                  <a:cubicBezTo>
                    <a:pt x="541" y="315"/>
                    <a:pt x="538" y="312"/>
                    <a:pt x="537" y="306"/>
                  </a:cubicBezTo>
                  <a:cubicBezTo>
                    <a:pt x="535" y="299"/>
                    <a:pt x="547" y="303"/>
                    <a:pt x="553" y="311"/>
                  </a:cubicBezTo>
                  <a:cubicBezTo>
                    <a:pt x="558" y="319"/>
                    <a:pt x="568" y="322"/>
                    <a:pt x="577" y="319"/>
                  </a:cubicBezTo>
                  <a:cubicBezTo>
                    <a:pt x="586" y="317"/>
                    <a:pt x="578" y="309"/>
                    <a:pt x="581" y="304"/>
                  </a:cubicBezTo>
                  <a:cubicBezTo>
                    <a:pt x="585" y="299"/>
                    <a:pt x="554" y="284"/>
                    <a:pt x="552" y="278"/>
                  </a:cubicBezTo>
                  <a:cubicBezTo>
                    <a:pt x="550" y="273"/>
                    <a:pt x="560" y="277"/>
                    <a:pt x="569" y="280"/>
                  </a:cubicBezTo>
                  <a:cubicBezTo>
                    <a:pt x="577" y="284"/>
                    <a:pt x="579" y="273"/>
                    <a:pt x="579" y="269"/>
                  </a:cubicBezTo>
                  <a:cubicBezTo>
                    <a:pt x="579" y="264"/>
                    <a:pt x="561" y="264"/>
                    <a:pt x="552" y="268"/>
                  </a:cubicBezTo>
                  <a:cubicBezTo>
                    <a:pt x="544" y="273"/>
                    <a:pt x="536" y="262"/>
                    <a:pt x="547" y="261"/>
                  </a:cubicBezTo>
                  <a:cubicBezTo>
                    <a:pt x="559" y="260"/>
                    <a:pt x="548" y="255"/>
                    <a:pt x="552" y="252"/>
                  </a:cubicBezTo>
                  <a:cubicBezTo>
                    <a:pt x="555" y="248"/>
                    <a:pt x="569" y="261"/>
                    <a:pt x="577" y="259"/>
                  </a:cubicBezTo>
                  <a:cubicBezTo>
                    <a:pt x="584" y="257"/>
                    <a:pt x="589" y="259"/>
                    <a:pt x="596" y="254"/>
                  </a:cubicBezTo>
                  <a:cubicBezTo>
                    <a:pt x="602" y="249"/>
                    <a:pt x="584" y="245"/>
                    <a:pt x="581" y="240"/>
                  </a:cubicBezTo>
                  <a:cubicBezTo>
                    <a:pt x="577" y="236"/>
                    <a:pt x="599" y="238"/>
                    <a:pt x="606" y="238"/>
                  </a:cubicBezTo>
                  <a:cubicBezTo>
                    <a:pt x="612" y="238"/>
                    <a:pt x="614" y="228"/>
                    <a:pt x="609" y="230"/>
                  </a:cubicBezTo>
                  <a:cubicBezTo>
                    <a:pt x="603" y="232"/>
                    <a:pt x="584" y="224"/>
                    <a:pt x="588" y="218"/>
                  </a:cubicBezTo>
                  <a:cubicBezTo>
                    <a:pt x="592" y="212"/>
                    <a:pt x="600" y="219"/>
                    <a:pt x="608" y="214"/>
                  </a:cubicBezTo>
                  <a:cubicBezTo>
                    <a:pt x="616" y="210"/>
                    <a:pt x="609" y="194"/>
                    <a:pt x="603" y="194"/>
                  </a:cubicBezTo>
                  <a:cubicBezTo>
                    <a:pt x="597" y="194"/>
                    <a:pt x="583" y="192"/>
                    <a:pt x="583" y="189"/>
                  </a:cubicBezTo>
                  <a:cubicBezTo>
                    <a:pt x="583" y="186"/>
                    <a:pt x="571" y="183"/>
                    <a:pt x="574" y="180"/>
                  </a:cubicBezTo>
                  <a:cubicBezTo>
                    <a:pt x="578" y="177"/>
                    <a:pt x="582" y="184"/>
                    <a:pt x="590" y="178"/>
                  </a:cubicBezTo>
                  <a:cubicBezTo>
                    <a:pt x="597" y="172"/>
                    <a:pt x="613" y="179"/>
                    <a:pt x="620" y="178"/>
                  </a:cubicBezTo>
                  <a:cubicBezTo>
                    <a:pt x="627" y="177"/>
                    <a:pt x="617" y="164"/>
                    <a:pt x="613" y="166"/>
                  </a:cubicBezTo>
                  <a:cubicBezTo>
                    <a:pt x="609" y="168"/>
                    <a:pt x="596" y="169"/>
                    <a:pt x="595" y="162"/>
                  </a:cubicBezTo>
                  <a:cubicBezTo>
                    <a:pt x="594" y="155"/>
                    <a:pt x="608" y="162"/>
                    <a:pt x="610" y="159"/>
                  </a:cubicBezTo>
                  <a:cubicBezTo>
                    <a:pt x="612" y="155"/>
                    <a:pt x="591" y="147"/>
                    <a:pt x="587" y="154"/>
                  </a:cubicBezTo>
                  <a:cubicBezTo>
                    <a:pt x="584" y="161"/>
                    <a:pt x="572" y="158"/>
                    <a:pt x="578" y="154"/>
                  </a:cubicBezTo>
                  <a:cubicBezTo>
                    <a:pt x="585" y="150"/>
                    <a:pt x="586" y="139"/>
                    <a:pt x="585" y="133"/>
                  </a:cubicBezTo>
                  <a:cubicBezTo>
                    <a:pt x="585" y="128"/>
                    <a:pt x="608" y="127"/>
                    <a:pt x="605" y="118"/>
                  </a:cubicBezTo>
                  <a:cubicBezTo>
                    <a:pt x="603" y="109"/>
                    <a:pt x="616" y="107"/>
                    <a:pt x="624" y="107"/>
                  </a:cubicBezTo>
                  <a:cubicBezTo>
                    <a:pt x="632" y="107"/>
                    <a:pt x="624" y="97"/>
                    <a:pt x="616" y="98"/>
                  </a:cubicBezTo>
                  <a:cubicBezTo>
                    <a:pt x="609" y="99"/>
                    <a:pt x="601" y="107"/>
                    <a:pt x="598" y="104"/>
                  </a:cubicBezTo>
                  <a:cubicBezTo>
                    <a:pt x="594" y="100"/>
                    <a:pt x="606" y="94"/>
                    <a:pt x="613" y="94"/>
                  </a:cubicBezTo>
                  <a:cubicBezTo>
                    <a:pt x="620" y="94"/>
                    <a:pt x="636" y="94"/>
                    <a:pt x="641" y="90"/>
                  </a:cubicBezTo>
                  <a:cubicBezTo>
                    <a:pt x="647" y="87"/>
                    <a:pt x="631" y="84"/>
                    <a:pt x="621" y="85"/>
                  </a:cubicBezTo>
                  <a:cubicBezTo>
                    <a:pt x="610" y="87"/>
                    <a:pt x="610" y="82"/>
                    <a:pt x="626" y="82"/>
                  </a:cubicBezTo>
                  <a:cubicBezTo>
                    <a:pt x="642" y="81"/>
                    <a:pt x="639" y="78"/>
                    <a:pt x="651" y="77"/>
                  </a:cubicBezTo>
                  <a:cubicBezTo>
                    <a:pt x="662" y="75"/>
                    <a:pt x="658" y="71"/>
                    <a:pt x="665" y="70"/>
                  </a:cubicBezTo>
                  <a:cubicBezTo>
                    <a:pt x="672" y="70"/>
                    <a:pt x="691" y="62"/>
                    <a:pt x="691" y="59"/>
                  </a:cubicBezTo>
                  <a:cubicBezTo>
                    <a:pt x="691" y="55"/>
                    <a:pt x="664" y="48"/>
                    <a:pt x="652" y="48"/>
                  </a:cubicBezTo>
                  <a:cubicBezTo>
                    <a:pt x="640" y="48"/>
                    <a:pt x="630" y="50"/>
                    <a:pt x="629" y="58"/>
                  </a:cubicBezTo>
                  <a:cubicBezTo>
                    <a:pt x="628" y="67"/>
                    <a:pt x="613" y="57"/>
                    <a:pt x="606" y="60"/>
                  </a:cubicBezTo>
                  <a:cubicBezTo>
                    <a:pt x="599" y="63"/>
                    <a:pt x="603" y="53"/>
                    <a:pt x="596" y="56"/>
                  </a:cubicBezTo>
                  <a:cubicBezTo>
                    <a:pt x="589" y="59"/>
                    <a:pt x="582" y="67"/>
                    <a:pt x="574" y="71"/>
                  </a:cubicBezTo>
                  <a:cubicBezTo>
                    <a:pt x="566" y="74"/>
                    <a:pt x="560" y="82"/>
                    <a:pt x="555" y="83"/>
                  </a:cubicBezTo>
                  <a:cubicBezTo>
                    <a:pt x="550" y="84"/>
                    <a:pt x="566" y="68"/>
                    <a:pt x="574" y="60"/>
                  </a:cubicBezTo>
                  <a:cubicBezTo>
                    <a:pt x="582" y="52"/>
                    <a:pt x="577" y="42"/>
                    <a:pt x="567" y="43"/>
                  </a:cubicBezTo>
                  <a:cubicBezTo>
                    <a:pt x="556" y="44"/>
                    <a:pt x="558" y="51"/>
                    <a:pt x="552" y="52"/>
                  </a:cubicBezTo>
                  <a:cubicBezTo>
                    <a:pt x="546" y="54"/>
                    <a:pt x="518" y="68"/>
                    <a:pt x="516" y="64"/>
                  </a:cubicBezTo>
                  <a:cubicBezTo>
                    <a:pt x="515" y="59"/>
                    <a:pt x="540" y="52"/>
                    <a:pt x="540" y="49"/>
                  </a:cubicBezTo>
                  <a:cubicBezTo>
                    <a:pt x="539" y="46"/>
                    <a:pt x="508" y="46"/>
                    <a:pt x="494" y="48"/>
                  </a:cubicBezTo>
                  <a:cubicBezTo>
                    <a:pt x="480" y="50"/>
                    <a:pt x="455" y="58"/>
                    <a:pt x="455" y="54"/>
                  </a:cubicBezTo>
                  <a:cubicBezTo>
                    <a:pt x="455" y="50"/>
                    <a:pt x="484" y="44"/>
                    <a:pt x="498" y="42"/>
                  </a:cubicBezTo>
                  <a:cubicBezTo>
                    <a:pt x="513" y="40"/>
                    <a:pt x="540" y="43"/>
                    <a:pt x="551" y="39"/>
                  </a:cubicBezTo>
                  <a:cubicBezTo>
                    <a:pt x="563" y="34"/>
                    <a:pt x="580" y="34"/>
                    <a:pt x="583" y="30"/>
                  </a:cubicBezTo>
                  <a:cubicBezTo>
                    <a:pt x="586" y="26"/>
                    <a:pt x="570" y="21"/>
                    <a:pt x="562" y="22"/>
                  </a:cubicBezTo>
                  <a:cubicBezTo>
                    <a:pt x="554" y="22"/>
                    <a:pt x="546" y="21"/>
                    <a:pt x="546" y="17"/>
                  </a:cubicBezTo>
                  <a:cubicBezTo>
                    <a:pt x="547" y="13"/>
                    <a:pt x="534" y="12"/>
                    <a:pt x="533" y="9"/>
                  </a:cubicBezTo>
                  <a:cubicBezTo>
                    <a:pt x="531" y="6"/>
                    <a:pt x="506" y="8"/>
                    <a:pt x="501" y="5"/>
                  </a:cubicBezTo>
                  <a:cubicBezTo>
                    <a:pt x="496" y="2"/>
                    <a:pt x="480" y="0"/>
                    <a:pt x="467" y="1"/>
                  </a:cubicBezTo>
                  <a:cubicBezTo>
                    <a:pt x="453" y="2"/>
                    <a:pt x="426" y="2"/>
                    <a:pt x="420" y="2"/>
                  </a:cubicBezTo>
                  <a:cubicBezTo>
                    <a:pt x="413" y="3"/>
                    <a:pt x="409" y="5"/>
                    <a:pt x="404" y="5"/>
                  </a:cubicBezTo>
                  <a:cubicBezTo>
                    <a:pt x="398" y="5"/>
                    <a:pt x="389" y="7"/>
                    <a:pt x="393" y="10"/>
                  </a:cubicBezTo>
                  <a:cubicBezTo>
                    <a:pt x="399" y="17"/>
                    <a:pt x="384" y="20"/>
                    <a:pt x="385" y="15"/>
                  </a:cubicBezTo>
                  <a:cubicBezTo>
                    <a:pt x="386" y="10"/>
                    <a:pt x="372" y="7"/>
                    <a:pt x="367" y="11"/>
                  </a:cubicBezTo>
                  <a:cubicBezTo>
                    <a:pt x="362" y="15"/>
                    <a:pt x="340" y="7"/>
                    <a:pt x="337" y="11"/>
                  </a:cubicBezTo>
                  <a:cubicBezTo>
                    <a:pt x="333" y="15"/>
                    <a:pt x="307" y="14"/>
                    <a:pt x="299" y="15"/>
                  </a:cubicBezTo>
                  <a:cubicBezTo>
                    <a:pt x="292" y="17"/>
                    <a:pt x="311" y="22"/>
                    <a:pt x="311" y="26"/>
                  </a:cubicBezTo>
                  <a:cubicBezTo>
                    <a:pt x="310" y="29"/>
                    <a:pt x="286" y="26"/>
                    <a:pt x="291" y="32"/>
                  </a:cubicBezTo>
                  <a:cubicBezTo>
                    <a:pt x="296" y="38"/>
                    <a:pt x="312" y="42"/>
                    <a:pt x="319" y="50"/>
                  </a:cubicBezTo>
                  <a:cubicBezTo>
                    <a:pt x="327" y="57"/>
                    <a:pt x="313" y="53"/>
                    <a:pt x="305" y="47"/>
                  </a:cubicBezTo>
                  <a:cubicBezTo>
                    <a:pt x="296" y="41"/>
                    <a:pt x="285" y="43"/>
                    <a:pt x="280" y="38"/>
                  </a:cubicBezTo>
                  <a:cubicBezTo>
                    <a:pt x="274" y="32"/>
                    <a:pt x="254" y="28"/>
                    <a:pt x="249" y="31"/>
                  </a:cubicBezTo>
                  <a:cubicBezTo>
                    <a:pt x="243" y="35"/>
                    <a:pt x="263" y="42"/>
                    <a:pt x="263" y="47"/>
                  </a:cubicBezTo>
                  <a:cubicBezTo>
                    <a:pt x="263" y="51"/>
                    <a:pt x="250" y="46"/>
                    <a:pt x="247" y="47"/>
                  </a:cubicBezTo>
                  <a:cubicBezTo>
                    <a:pt x="245" y="49"/>
                    <a:pt x="233" y="36"/>
                    <a:pt x="227" y="36"/>
                  </a:cubicBezTo>
                  <a:cubicBezTo>
                    <a:pt x="220" y="36"/>
                    <a:pt x="226" y="42"/>
                    <a:pt x="226" y="50"/>
                  </a:cubicBezTo>
                  <a:cubicBezTo>
                    <a:pt x="226" y="59"/>
                    <a:pt x="213" y="64"/>
                    <a:pt x="216" y="58"/>
                  </a:cubicBezTo>
                  <a:cubicBezTo>
                    <a:pt x="220" y="52"/>
                    <a:pt x="217" y="38"/>
                    <a:pt x="210" y="35"/>
                  </a:cubicBezTo>
                  <a:cubicBezTo>
                    <a:pt x="203" y="32"/>
                    <a:pt x="185" y="41"/>
                    <a:pt x="176" y="40"/>
                  </a:cubicBezTo>
                  <a:cubicBezTo>
                    <a:pt x="167" y="40"/>
                    <a:pt x="154" y="43"/>
                    <a:pt x="162" y="48"/>
                  </a:cubicBezTo>
                  <a:cubicBezTo>
                    <a:pt x="170" y="52"/>
                    <a:pt x="162" y="55"/>
                    <a:pt x="155" y="50"/>
                  </a:cubicBezTo>
                  <a:cubicBezTo>
                    <a:pt x="148" y="45"/>
                    <a:pt x="125" y="50"/>
                    <a:pt x="130" y="53"/>
                  </a:cubicBezTo>
                  <a:cubicBezTo>
                    <a:pt x="134" y="57"/>
                    <a:pt x="136" y="66"/>
                    <a:pt x="133" y="70"/>
                  </a:cubicBezTo>
                  <a:cubicBezTo>
                    <a:pt x="130" y="74"/>
                    <a:pt x="120" y="66"/>
                    <a:pt x="111" y="67"/>
                  </a:cubicBezTo>
                  <a:cubicBezTo>
                    <a:pt x="102" y="68"/>
                    <a:pt x="58" y="89"/>
                    <a:pt x="60" y="95"/>
                  </a:cubicBezTo>
                  <a:cubicBezTo>
                    <a:pt x="63" y="100"/>
                    <a:pt x="82" y="96"/>
                    <a:pt x="88" y="99"/>
                  </a:cubicBezTo>
                  <a:cubicBezTo>
                    <a:pt x="94" y="102"/>
                    <a:pt x="86" y="115"/>
                    <a:pt x="79" y="120"/>
                  </a:cubicBezTo>
                  <a:cubicBezTo>
                    <a:pt x="71" y="125"/>
                    <a:pt x="44" y="120"/>
                    <a:pt x="43" y="126"/>
                  </a:cubicBezTo>
                  <a:cubicBezTo>
                    <a:pt x="43" y="132"/>
                    <a:pt x="0" y="133"/>
                    <a:pt x="0" y="143"/>
                  </a:cubicBezTo>
                  <a:cubicBezTo>
                    <a:pt x="0" y="146"/>
                    <a:pt x="2" y="150"/>
                    <a:pt x="7" y="151"/>
                  </a:cubicBezTo>
                  <a:cubicBezTo>
                    <a:pt x="13" y="152"/>
                    <a:pt x="20" y="150"/>
                    <a:pt x="26" y="156"/>
                  </a:cubicBezTo>
                  <a:cubicBezTo>
                    <a:pt x="31" y="162"/>
                    <a:pt x="46" y="163"/>
                    <a:pt x="56" y="159"/>
                  </a:cubicBezTo>
                  <a:cubicBezTo>
                    <a:pt x="67" y="155"/>
                    <a:pt x="74" y="159"/>
                    <a:pt x="74" y="165"/>
                  </a:cubicBezTo>
                  <a:cubicBezTo>
                    <a:pt x="74" y="171"/>
                    <a:pt x="51" y="163"/>
                    <a:pt x="44" y="167"/>
                  </a:cubicBezTo>
                  <a:cubicBezTo>
                    <a:pt x="37" y="172"/>
                    <a:pt x="15" y="168"/>
                    <a:pt x="16" y="173"/>
                  </a:cubicBezTo>
                  <a:cubicBezTo>
                    <a:pt x="17" y="177"/>
                    <a:pt x="28" y="176"/>
                    <a:pt x="36" y="178"/>
                  </a:cubicBezTo>
                  <a:cubicBezTo>
                    <a:pt x="45" y="180"/>
                    <a:pt x="37" y="183"/>
                    <a:pt x="37" y="187"/>
                  </a:cubicBezTo>
                  <a:cubicBezTo>
                    <a:pt x="36" y="191"/>
                    <a:pt x="41" y="190"/>
                    <a:pt x="50" y="194"/>
                  </a:cubicBezTo>
                  <a:cubicBezTo>
                    <a:pt x="59" y="199"/>
                    <a:pt x="73" y="201"/>
                    <a:pt x="68" y="196"/>
                  </a:cubicBezTo>
                  <a:cubicBezTo>
                    <a:pt x="64" y="191"/>
                    <a:pt x="77" y="192"/>
                    <a:pt x="80" y="195"/>
                  </a:cubicBezTo>
                  <a:cubicBezTo>
                    <a:pt x="82" y="198"/>
                    <a:pt x="88" y="191"/>
                    <a:pt x="95" y="192"/>
                  </a:cubicBezTo>
                  <a:cubicBezTo>
                    <a:pt x="101" y="194"/>
                    <a:pt x="103" y="186"/>
                    <a:pt x="108" y="190"/>
                  </a:cubicBezTo>
                  <a:cubicBezTo>
                    <a:pt x="113" y="193"/>
                    <a:pt x="137" y="195"/>
                    <a:pt x="145" y="199"/>
                  </a:cubicBezTo>
                  <a:cubicBezTo>
                    <a:pt x="153" y="204"/>
                    <a:pt x="164" y="205"/>
                    <a:pt x="163" y="211"/>
                  </a:cubicBezTo>
                  <a:cubicBezTo>
                    <a:pt x="162" y="217"/>
                    <a:pt x="169" y="222"/>
                    <a:pt x="178" y="226"/>
                  </a:cubicBezTo>
                  <a:cubicBezTo>
                    <a:pt x="187" y="230"/>
                    <a:pt x="189" y="239"/>
                    <a:pt x="189" y="244"/>
                  </a:cubicBezTo>
                  <a:cubicBezTo>
                    <a:pt x="188" y="250"/>
                    <a:pt x="198" y="254"/>
                    <a:pt x="197" y="257"/>
                  </a:cubicBezTo>
                  <a:cubicBezTo>
                    <a:pt x="195" y="259"/>
                    <a:pt x="196" y="263"/>
                    <a:pt x="202" y="268"/>
                  </a:cubicBezTo>
                  <a:cubicBezTo>
                    <a:pt x="208" y="274"/>
                    <a:pt x="193" y="278"/>
                    <a:pt x="197" y="282"/>
                  </a:cubicBezTo>
                  <a:cubicBezTo>
                    <a:pt x="200" y="287"/>
                    <a:pt x="191" y="296"/>
                    <a:pt x="202" y="298"/>
                  </a:cubicBezTo>
                  <a:cubicBezTo>
                    <a:pt x="213" y="299"/>
                    <a:pt x="211" y="290"/>
                    <a:pt x="219" y="290"/>
                  </a:cubicBezTo>
                  <a:cubicBezTo>
                    <a:pt x="227" y="290"/>
                    <a:pt x="219" y="297"/>
                    <a:pt x="223" y="302"/>
                  </a:cubicBezTo>
                  <a:cubicBezTo>
                    <a:pt x="227" y="306"/>
                    <a:pt x="236" y="305"/>
                    <a:pt x="245" y="312"/>
                  </a:cubicBezTo>
                  <a:cubicBezTo>
                    <a:pt x="253" y="319"/>
                    <a:pt x="248" y="322"/>
                    <a:pt x="240" y="317"/>
                  </a:cubicBezTo>
                  <a:cubicBezTo>
                    <a:pt x="232" y="311"/>
                    <a:pt x="210" y="312"/>
                    <a:pt x="210" y="314"/>
                  </a:cubicBezTo>
                  <a:cubicBezTo>
                    <a:pt x="210" y="316"/>
                    <a:pt x="235" y="330"/>
                    <a:pt x="240" y="328"/>
                  </a:cubicBezTo>
                  <a:cubicBezTo>
                    <a:pt x="246" y="326"/>
                    <a:pt x="254" y="337"/>
                    <a:pt x="250" y="340"/>
                  </a:cubicBezTo>
                  <a:cubicBezTo>
                    <a:pt x="247" y="343"/>
                    <a:pt x="249" y="352"/>
                    <a:pt x="248" y="356"/>
                  </a:cubicBezTo>
                  <a:cubicBezTo>
                    <a:pt x="247" y="360"/>
                    <a:pt x="239" y="356"/>
                    <a:pt x="234" y="356"/>
                  </a:cubicBezTo>
                  <a:cubicBezTo>
                    <a:pt x="228" y="357"/>
                    <a:pt x="225" y="359"/>
                    <a:pt x="225" y="364"/>
                  </a:cubicBezTo>
                  <a:cubicBezTo>
                    <a:pt x="225" y="370"/>
                    <a:pt x="216" y="374"/>
                    <a:pt x="215" y="381"/>
                  </a:cubicBezTo>
                  <a:cubicBezTo>
                    <a:pt x="214" y="388"/>
                    <a:pt x="222" y="388"/>
                    <a:pt x="226" y="391"/>
                  </a:cubicBezTo>
                  <a:cubicBezTo>
                    <a:pt x="231" y="394"/>
                    <a:pt x="218" y="396"/>
                    <a:pt x="218" y="401"/>
                  </a:cubicBezTo>
                  <a:cubicBezTo>
                    <a:pt x="217" y="406"/>
                    <a:pt x="229" y="415"/>
                    <a:pt x="233" y="417"/>
                  </a:cubicBezTo>
                  <a:cubicBezTo>
                    <a:pt x="238" y="419"/>
                    <a:pt x="234" y="431"/>
                    <a:pt x="235" y="436"/>
                  </a:cubicBezTo>
                  <a:cubicBezTo>
                    <a:pt x="237" y="442"/>
                    <a:pt x="243" y="435"/>
                    <a:pt x="242" y="442"/>
                  </a:cubicBezTo>
                  <a:cubicBezTo>
                    <a:pt x="241" y="450"/>
                    <a:pt x="247" y="449"/>
                    <a:pt x="248" y="454"/>
                  </a:cubicBezTo>
                  <a:cubicBezTo>
                    <a:pt x="248" y="458"/>
                    <a:pt x="258" y="457"/>
                    <a:pt x="256" y="463"/>
                  </a:cubicBezTo>
                  <a:cubicBezTo>
                    <a:pt x="254" y="469"/>
                    <a:pt x="259" y="474"/>
                    <a:pt x="262" y="477"/>
                  </a:cubicBezTo>
                  <a:cubicBezTo>
                    <a:pt x="264" y="480"/>
                    <a:pt x="273" y="486"/>
                    <a:pt x="274" y="490"/>
                  </a:cubicBezTo>
                  <a:cubicBezTo>
                    <a:pt x="276" y="495"/>
                    <a:pt x="281" y="500"/>
                    <a:pt x="287" y="499"/>
                  </a:cubicBezTo>
                  <a:cubicBezTo>
                    <a:pt x="293" y="497"/>
                    <a:pt x="293" y="503"/>
                    <a:pt x="298" y="502"/>
                  </a:cubicBezTo>
                  <a:cubicBezTo>
                    <a:pt x="303" y="501"/>
                    <a:pt x="310" y="504"/>
                    <a:pt x="311" y="508"/>
                  </a:cubicBezTo>
                  <a:cubicBezTo>
                    <a:pt x="313" y="511"/>
                    <a:pt x="327" y="515"/>
                    <a:pt x="331" y="515"/>
                  </a:cubicBezTo>
                  <a:cubicBezTo>
                    <a:pt x="335" y="516"/>
                    <a:pt x="336" y="509"/>
                    <a:pt x="339" y="507"/>
                  </a:cubicBezTo>
                  <a:cubicBezTo>
                    <a:pt x="343" y="505"/>
                    <a:pt x="342" y="490"/>
                    <a:pt x="345" y="489"/>
                  </a:cubicBezTo>
                  <a:cubicBezTo>
                    <a:pt x="348" y="488"/>
                    <a:pt x="347" y="473"/>
                    <a:pt x="344" y="471"/>
                  </a:cubicBezTo>
                  <a:cubicBezTo>
                    <a:pt x="341" y="470"/>
                    <a:pt x="342" y="465"/>
                    <a:pt x="350" y="466"/>
                  </a:cubicBezTo>
                  <a:cubicBezTo>
                    <a:pt x="357" y="467"/>
                    <a:pt x="355" y="459"/>
                    <a:pt x="358" y="458"/>
                  </a:cubicBezTo>
                  <a:cubicBezTo>
                    <a:pt x="362" y="457"/>
                    <a:pt x="360" y="450"/>
                    <a:pt x="363" y="449"/>
                  </a:cubicBezTo>
                  <a:cubicBezTo>
                    <a:pt x="366" y="449"/>
                    <a:pt x="365" y="444"/>
                    <a:pt x="363" y="441"/>
                  </a:cubicBezTo>
                  <a:cubicBezTo>
                    <a:pt x="361" y="439"/>
                    <a:pt x="364" y="437"/>
                    <a:pt x="368" y="436"/>
                  </a:cubicBezTo>
                  <a:cubicBezTo>
                    <a:pt x="372" y="435"/>
                    <a:pt x="371" y="430"/>
                    <a:pt x="365" y="428"/>
                  </a:cubicBezTo>
                  <a:cubicBezTo>
                    <a:pt x="360" y="426"/>
                    <a:pt x="362" y="420"/>
                    <a:pt x="367" y="423"/>
                  </a:cubicBezTo>
                  <a:cubicBezTo>
                    <a:pt x="372" y="427"/>
                    <a:pt x="376" y="424"/>
                    <a:pt x="373" y="420"/>
                  </a:cubicBezTo>
                  <a:cubicBezTo>
                    <a:pt x="370" y="416"/>
                    <a:pt x="377" y="414"/>
                    <a:pt x="384" y="414"/>
                  </a:cubicBezTo>
                  <a:cubicBezTo>
                    <a:pt x="391" y="413"/>
                    <a:pt x="395" y="409"/>
                    <a:pt x="393" y="404"/>
                  </a:cubicBezTo>
                  <a:cubicBezTo>
                    <a:pt x="392" y="399"/>
                    <a:pt x="401" y="399"/>
                    <a:pt x="399" y="404"/>
                  </a:cubicBezTo>
                  <a:cubicBezTo>
                    <a:pt x="397" y="408"/>
                    <a:pt x="398" y="413"/>
                    <a:pt x="401" y="410"/>
                  </a:cubicBezTo>
                  <a:cubicBezTo>
                    <a:pt x="405" y="406"/>
                    <a:pt x="411" y="409"/>
                    <a:pt x="422" y="405"/>
                  </a:cubicBezTo>
                  <a:cubicBezTo>
                    <a:pt x="434" y="402"/>
                    <a:pt x="445" y="393"/>
                    <a:pt x="447" y="384"/>
                  </a:cubicBezTo>
                  <a:cubicBezTo>
                    <a:pt x="450" y="375"/>
                    <a:pt x="463" y="376"/>
                    <a:pt x="461" y="370"/>
                  </a:cubicBezTo>
                  <a:cubicBezTo>
                    <a:pt x="460" y="364"/>
                    <a:pt x="464" y="361"/>
                    <a:pt x="472" y="365"/>
                  </a:cubicBezTo>
                  <a:cubicBezTo>
                    <a:pt x="480" y="369"/>
                    <a:pt x="474" y="363"/>
                    <a:pt x="483" y="363"/>
                  </a:cubicBezTo>
                  <a:cubicBezTo>
                    <a:pt x="492" y="363"/>
                    <a:pt x="491" y="359"/>
                    <a:pt x="500" y="359"/>
                  </a:cubicBezTo>
                  <a:cubicBezTo>
                    <a:pt x="509" y="359"/>
                    <a:pt x="532" y="355"/>
                    <a:pt x="540" y="348"/>
                  </a:cubicBezTo>
                  <a:cubicBezTo>
                    <a:pt x="548" y="341"/>
                    <a:pt x="565" y="336"/>
                    <a:pt x="572" y="331"/>
                  </a:cubicBezTo>
                  <a:cubicBezTo>
                    <a:pt x="579" y="327"/>
                    <a:pt x="581" y="323"/>
                    <a:pt x="576" y="32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2" name="Freeform 15">
              <a:extLst>
                <a:ext uri="{FF2B5EF4-FFF2-40B4-BE49-F238E27FC236}">
                  <a16:creationId xmlns:a16="http://schemas.microsoft.com/office/drawing/2014/main" id="{6A23A7B2-83CA-4999-8EEE-E20309D1A54A}"/>
                </a:ext>
              </a:extLst>
            </p:cNvPr>
            <p:cNvSpPr>
              <a:spLocks/>
            </p:cNvSpPr>
            <p:nvPr/>
          </p:nvSpPr>
          <p:spPr bwMode="auto">
            <a:xfrm>
              <a:off x="4548360" y="6642430"/>
              <a:ext cx="13925" cy="11543"/>
            </a:xfrm>
            <a:custGeom>
              <a:avLst/>
              <a:gdLst>
                <a:gd name="T0" fmla="*/ 0 w 27"/>
                <a:gd name="T1" fmla="*/ 2 h 20"/>
                <a:gd name="T2" fmla="*/ 10 w 27"/>
                <a:gd name="T3" fmla="*/ 9 h 20"/>
                <a:gd name="T4" fmla="*/ 23 w 27"/>
                <a:gd name="T5" fmla="*/ 13 h 20"/>
                <a:gd name="T6" fmla="*/ 0 w 27"/>
                <a:gd name="T7" fmla="*/ 2 h 20"/>
              </a:gdLst>
              <a:ahLst/>
              <a:cxnLst>
                <a:cxn ang="0">
                  <a:pos x="T0" y="T1"/>
                </a:cxn>
                <a:cxn ang="0">
                  <a:pos x="T2" y="T3"/>
                </a:cxn>
                <a:cxn ang="0">
                  <a:pos x="T4" y="T5"/>
                </a:cxn>
                <a:cxn ang="0">
                  <a:pos x="T6" y="T7"/>
                </a:cxn>
              </a:cxnLst>
              <a:rect l="0" t="0" r="r" b="b"/>
              <a:pathLst>
                <a:path w="27" h="20">
                  <a:moveTo>
                    <a:pt x="0" y="2"/>
                  </a:moveTo>
                  <a:cubicBezTo>
                    <a:pt x="1" y="7"/>
                    <a:pt x="6" y="5"/>
                    <a:pt x="10" y="9"/>
                  </a:cubicBezTo>
                  <a:cubicBezTo>
                    <a:pt x="14" y="12"/>
                    <a:pt x="18" y="20"/>
                    <a:pt x="23" y="13"/>
                  </a:cubicBezTo>
                  <a:cubicBezTo>
                    <a:pt x="27" y="6"/>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3" name="Freeform 16">
              <a:extLst>
                <a:ext uri="{FF2B5EF4-FFF2-40B4-BE49-F238E27FC236}">
                  <a16:creationId xmlns:a16="http://schemas.microsoft.com/office/drawing/2014/main" id="{C2FC9D0C-F750-4AA4-AFCF-7256AC626BF2}"/>
                </a:ext>
              </a:extLst>
            </p:cNvPr>
            <p:cNvSpPr>
              <a:spLocks/>
            </p:cNvSpPr>
            <p:nvPr/>
          </p:nvSpPr>
          <p:spPr bwMode="auto">
            <a:xfrm>
              <a:off x="4200857" y="5618745"/>
              <a:ext cx="24291" cy="15566"/>
            </a:xfrm>
            <a:custGeom>
              <a:avLst/>
              <a:gdLst>
                <a:gd name="T0" fmla="*/ 38 w 47"/>
                <a:gd name="T1" fmla="*/ 26 h 27"/>
                <a:gd name="T2" fmla="*/ 33 w 47"/>
                <a:gd name="T3" fmla="*/ 7 h 27"/>
                <a:gd name="T4" fmla="*/ 4 w 47"/>
                <a:gd name="T5" fmla="*/ 18 h 27"/>
                <a:gd name="T6" fmla="*/ 38 w 47"/>
                <a:gd name="T7" fmla="*/ 26 h 27"/>
              </a:gdLst>
              <a:ahLst/>
              <a:cxnLst>
                <a:cxn ang="0">
                  <a:pos x="T0" y="T1"/>
                </a:cxn>
                <a:cxn ang="0">
                  <a:pos x="T2" y="T3"/>
                </a:cxn>
                <a:cxn ang="0">
                  <a:pos x="T4" y="T5"/>
                </a:cxn>
                <a:cxn ang="0">
                  <a:pos x="T6" y="T7"/>
                </a:cxn>
              </a:cxnLst>
              <a:rect l="0" t="0" r="r" b="b"/>
              <a:pathLst>
                <a:path w="47" h="27">
                  <a:moveTo>
                    <a:pt x="38" y="26"/>
                  </a:moveTo>
                  <a:cubicBezTo>
                    <a:pt x="47" y="26"/>
                    <a:pt x="43" y="15"/>
                    <a:pt x="33" y="7"/>
                  </a:cubicBezTo>
                  <a:cubicBezTo>
                    <a:pt x="23" y="0"/>
                    <a:pt x="0" y="15"/>
                    <a:pt x="4" y="18"/>
                  </a:cubicBezTo>
                  <a:cubicBezTo>
                    <a:pt x="9" y="22"/>
                    <a:pt x="29" y="27"/>
                    <a:pt x="38"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4" name="Freeform 17">
              <a:extLst>
                <a:ext uri="{FF2B5EF4-FFF2-40B4-BE49-F238E27FC236}">
                  <a16:creationId xmlns:a16="http://schemas.microsoft.com/office/drawing/2014/main" id="{EAEBB6F9-E326-40B9-96EC-A7450EADC410}"/>
                </a:ext>
              </a:extLst>
            </p:cNvPr>
            <p:cNvSpPr>
              <a:spLocks/>
            </p:cNvSpPr>
            <p:nvPr/>
          </p:nvSpPr>
          <p:spPr bwMode="auto">
            <a:xfrm>
              <a:off x="4232420" y="5591635"/>
              <a:ext cx="15008" cy="9095"/>
            </a:xfrm>
            <a:custGeom>
              <a:avLst/>
              <a:gdLst>
                <a:gd name="T0" fmla="*/ 20 w 29"/>
                <a:gd name="T1" fmla="*/ 4 h 16"/>
                <a:gd name="T2" fmla="*/ 9 w 29"/>
                <a:gd name="T3" fmla="*/ 13 h 16"/>
                <a:gd name="T4" fmla="*/ 20 w 29"/>
                <a:gd name="T5" fmla="*/ 4 h 16"/>
              </a:gdLst>
              <a:ahLst/>
              <a:cxnLst>
                <a:cxn ang="0">
                  <a:pos x="T0" y="T1"/>
                </a:cxn>
                <a:cxn ang="0">
                  <a:pos x="T2" y="T3"/>
                </a:cxn>
                <a:cxn ang="0">
                  <a:pos x="T4" y="T5"/>
                </a:cxn>
              </a:cxnLst>
              <a:rect l="0" t="0" r="r" b="b"/>
              <a:pathLst>
                <a:path w="29" h="16">
                  <a:moveTo>
                    <a:pt x="20" y="4"/>
                  </a:moveTo>
                  <a:cubicBezTo>
                    <a:pt x="11" y="0"/>
                    <a:pt x="0" y="9"/>
                    <a:pt x="9" y="13"/>
                  </a:cubicBezTo>
                  <a:cubicBezTo>
                    <a:pt x="17" y="16"/>
                    <a:pt x="29" y="9"/>
                    <a:pt x="2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5" name="Freeform 18">
              <a:extLst>
                <a:ext uri="{FF2B5EF4-FFF2-40B4-BE49-F238E27FC236}">
                  <a16:creationId xmlns:a16="http://schemas.microsoft.com/office/drawing/2014/main" id="{F5893059-2D09-414F-ACBC-851A20F972C9}"/>
                </a:ext>
              </a:extLst>
            </p:cNvPr>
            <p:cNvSpPr>
              <a:spLocks/>
            </p:cNvSpPr>
            <p:nvPr/>
          </p:nvSpPr>
          <p:spPr bwMode="auto">
            <a:xfrm>
              <a:off x="4293999" y="5641831"/>
              <a:ext cx="28005" cy="17840"/>
            </a:xfrm>
            <a:custGeom>
              <a:avLst/>
              <a:gdLst>
                <a:gd name="T0" fmla="*/ 3 w 54"/>
                <a:gd name="T1" fmla="*/ 7 h 31"/>
                <a:gd name="T2" fmla="*/ 10 w 54"/>
                <a:gd name="T3" fmla="*/ 21 h 31"/>
                <a:gd name="T4" fmla="*/ 27 w 54"/>
                <a:gd name="T5" fmla="*/ 26 h 31"/>
                <a:gd name="T6" fmla="*/ 54 w 54"/>
                <a:gd name="T7" fmla="*/ 22 h 31"/>
                <a:gd name="T8" fmla="*/ 26 w 54"/>
                <a:gd name="T9" fmla="*/ 8 h 31"/>
                <a:gd name="T10" fmla="*/ 3 w 54"/>
                <a:gd name="T11" fmla="*/ 7 h 31"/>
              </a:gdLst>
              <a:ahLst/>
              <a:cxnLst>
                <a:cxn ang="0">
                  <a:pos x="T0" y="T1"/>
                </a:cxn>
                <a:cxn ang="0">
                  <a:pos x="T2" y="T3"/>
                </a:cxn>
                <a:cxn ang="0">
                  <a:pos x="T4" y="T5"/>
                </a:cxn>
                <a:cxn ang="0">
                  <a:pos x="T6" y="T7"/>
                </a:cxn>
                <a:cxn ang="0">
                  <a:pos x="T8" y="T9"/>
                </a:cxn>
                <a:cxn ang="0">
                  <a:pos x="T10" y="T11"/>
                </a:cxn>
              </a:cxnLst>
              <a:rect l="0" t="0" r="r" b="b"/>
              <a:pathLst>
                <a:path w="54" h="31">
                  <a:moveTo>
                    <a:pt x="3" y="7"/>
                  </a:moveTo>
                  <a:cubicBezTo>
                    <a:pt x="0" y="13"/>
                    <a:pt x="10" y="13"/>
                    <a:pt x="10" y="21"/>
                  </a:cubicBezTo>
                  <a:cubicBezTo>
                    <a:pt x="11" y="28"/>
                    <a:pt x="20" y="31"/>
                    <a:pt x="27" y="26"/>
                  </a:cubicBezTo>
                  <a:cubicBezTo>
                    <a:pt x="34" y="22"/>
                    <a:pt x="54" y="28"/>
                    <a:pt x="54" y="22"/>
                  </a:cubicBezTo>
                  <a:cubicBezTo>
                    <a:pt x="54" y="16"/>
                    <a:pt x="33" y="6"/>
                    <a:pt x="26" y="8"/>
                  </a:cubicBezTo>
                  <a:cubicBezTo>
                    <a:pt x="18" y="9"/>
                    <a:pt x="6" y="0"/>
                    <a:pt x="3" y="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6" name="Freeform 19">
              <a:extLst>
                <a:ext uri="{FF2B5EF4-FFF2-40B4-BE49-F238E27FC236}">
                  <a16:creationId xmlns:a16="http://schemas.microsoft.com/office/drawing/2014/main" id="{F6A15B2C-F0A7-4B26-8EE0-6B237DF6D80A}"/>
                </a:ext>
              </a:extLst>
            </p:cNvPr>
            <p:cNvSpPr>
              <a:spLocks/>
            </p:cNvSpPr>
            <p:nvPr/>
          </p:nvSpPr>
          <p:spPr bwMode="auto">
            <a:xfrm>
              <a:off x="4166664" y="5637809"/>
              <a:ext cx="39763" cy="40926"/>
            </a:xfrm>
            <a:custGeom>
              <a:avLst/>
              <a:gdLst>
                <a:gd name="T0" fmla="*/ 40 w 77"/>
                <a:gd name="T1" fmla="*/ 63 h 71"/>
                <a:gd name="T2" fmla="*/ 60 w 77"/>
                <a:gd name="T3" fmla="*/ 58 h 71"/>
                <a:gd name="T4" fmla="*/ 75 w 77"/>
                <a:gd name="T5" fmla="*/ 30 h 71"/>
                <a:gd name="T6" fmla="*/ 68 w 77"/>
                <a:gd name="T7" fmla="*/ 29 h 71"/>
                <a:gd name="T8" fmla="*/ 67 w 77"/>
                <a:gd name="T9" fmla="*/ 33 h 71"/>
                <a:gd name="T10" fmla="*/ 53 w 77"/>
                <a:gd name="T11" fmla="*/ 28 h 71"/>
                <a:gd name="T12" fmla="*/ 67 w 77"/>
                <a:gd name="T13" fmla="*/ 16 h 71"/>
                <a:gd name="T14" fmla="*/ 59 w 77"/>
                <a:gd name="T15" fmla="*/ 5 h 71"/>
                <a:gd name="T16" fmla="*/ 45 w 77"/>
                <a:gd name="T17" fmla="*/ 9 h 71"/>
                <a:gd name="T18" fmla="*/ 38 w 77"/>
                <a:gd name="T19" fmla="*/ 11 h 71"/>
                <a:gd name="T20" fmla="*/ 19 w 77"/>
                <a:gd name="T21" fmla="*/ 20 h 71"/>
                <a:gd name="T22" fmla="*/ 31 w 77"/>
                <a:gd name="T23" fmla="*/ 30 h 71"/>
                <a:gd name="T24" fmla="*/ 9 w 77"/>
                <a:gd name="T25" fmla="*/ 28 h 71"/>
                <a:gd name="T26" fmla="*/ 17 w 77"/>
                <a:gd name="T27" fmla="*/ 44 h 71"/>
                <a:gd name="T28" fmla="*/ 40 w 77"/>
                <a:gd name="T29"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1">
                  <a:moveTo>
                    <a:pt x="40" y="63"/>
                  </a:moveTo>
                  <a:cubicBezTo>
                    <a:pt x="51" y="71"/>
                    <a:pt x="48" y="57"/>
                    <a:pt x="60" y="58"/>
                  </a:cubicBezTo>
                  <a:cubicBezTo>
                    <a:pt x="73" y="58"/>
                    <a:pt x="73" y="38"/>
                    <a:pt x="75" y="30"/>
                  </a:cubicBezTo>
                  <a:cubicBezTo>
                    <a:pt x="77" y="23"/>
                    <a:pt x="65" y="23"/>
                    <a:pt x="68" y="29"/>
                  </a:cubicBezTo>
                  <a:cubicBezTo>
                    <a:pt x="71" y="34"/>
                    <a:pt x="68" y="40"/>
                    <a:pt x="67" y="33"/>
                  </a:cubicBezTo>
                  <a:cubicBezTo>
                    <a:pt x="66" y="27"/>
                    <a:pt x="56" y="33"/>
                    <a:pt x="53" y="28"/>
                  </a:cubicBezTo>
                  <a:cubicBezTo>
                    <a:pt x="49" y="23"/>
                    <a:pt x="64" y="22"/>
                    <a:pt x="67" y="16"/>
                  </a:cubicBezTo>
                  <a:cubicBezTo>
                    <a:pt x="71" y="9"/>
                    <a:pt x="56" y="10"/>
                    <a:pt x="59" y="5"/>
                  </a:cubicBezTo>
                  <a:cubicBezTo>
                    <a:pt x="63" y="0"/>
                    <a:pt x="37" y="6"/>
                    <a:pt x="45" y="9"/>
                  </a:cubicBezTo>
                  <a:cubicBezTo>
                    <a:pt x="52" y="12"/>
                    <a:pt x="45" y="16"/>
                    <a:pt x="38" y="11"/>
                  </a:cubicBezTo>
                  <a:cubicBezTo>
                    <a:pt x="31" y="6"/>
                    <a:pt x="12" y="14"/>
                    <a:pt x="19" y="20"/>
                  </a:cubicBezTo>
                  <a:cubicBezTo>
                    <a:pt x="24" y="24"/>
                    <a:pt x="41" y="17"/>
                    <a:pt x="31" y="30"/>
                  </a:cubicBezTo>
                  <a:cubicBezTo>
                    <a:pt x="22" y="43"/>
                    <a:pt x="18" y="26"/>
                    <a:pt x="9" y="28"/>
                  </a:cubicBezTo>
                  <a:cubicBezTo>
                    <a:pt x="0" y="29"/>
                    <a:pt x="4" y="40"/>
                    <a:pt x="17" y="44"/>
                  </a:cubicBezTo>
                  <a:cubicBezTo>
                    <a:pt x="31" y="48"/>
                    <a:pt x="29" y="56"/>
                    <a:pt x="40" y="6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7" name="Freeform 20">
              <a:extLst>
                <a:ext uri="{FF2B5EF4-FFF2-40B4-BE49-F238E27FC236}">
                  <a16:creationId xmlns:a16="http://schemas.microsoft.com/office/drawing/2014/main" id="{891F18CB-72FE-4C23-A943-C82CB21732FB}"/>
                </a:ext>
              </a:extLst>
            </p:cNvPr>
            <p:cNvSpPr>
              <a:spLocks/>
            </p:cNvSpPr>
            <p:nvPr/>
          </p:nvSpPr>
          <p:spPr bwMode="auto">
            <a:xfrm>
              <a:off x="4203332" y="5589886"/>
              <a:ext cx="20733" cy="9794"/>
            </a:xfrm>
            <a:custGeom>
              <a:avLst/>
              <a:gdLst>
                <a:gd name="T0" fmla="*/ 39 w 40"/>
                <a:gd name="T1" fmla="*/ 3 h 17"/>
                <a:gd name="T2" fmla="*/ 6 w 40"/>
                <a:gd name="T3" fmla="*/ 9 h 17"/>
                <a:gd name="T4" fmla="*/ 39 w 40"/>
                <a:gd name="T5" fmla="*/ 3 h 17"/>
              </a:gdLst>
              <a:ahLst/>
              <a:cxnLst>
                <a:cxn ang="0">
                  <a:pos x="T0" y="T1"/>
                </a:cxn>
                <a:cxn ang="0">
                  <a:pos x="T2" y="T3"/>
                </a:cxn>
                <a:cxn ang="0">
                  <a:pos x="T4" y="T5"/>
                </a:cxn>
              </a:cxnLst>
              <a:rect l="0" t="0" r="r" b="b"/>
              <a:pathLst>
                <a:path w="40" h="17">
                  <a:moveTo>
                    <a:pt x="39" y="3"/>
                  </a:moveTo>
                  <a:cubicBezTo>
                    <a:pt x="38" y="0"/>
                    <a:pt x="0" y="5"/>
                    <a:pt x="6" y="9"/>
                  </a:cubicBezTo>
                  <a:cubicBezTo>
                    <a:pt x="16" y="17"/>
                    <a:pt x="40" y="6"/>
                    <a:pt x="3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8" name="Freeform 21">
              <a:extLst>
                <a:ext uri="{FF2B5EF4-FFF2-40B4-BE49-F238E27FC236}">
                  <a16:creationId xmlns:a16="http://schemas.microsoft.com/office/drawing/2014/main" id="{1F8A6D77-5238-4CA9-97DB-0F370A8BF8F0}"/>
                </a:ext>
              </a:extLst>
            </p:cNvPr>
            <p:cNvSpPr>
              <a:spLocks/>
            </p:cNvSpPr>
            <p:nvPr/>
          </p:nvSpPr>
          <p:spPr bwMode="auto">
            <a:xfrm>
              <a:off x="4155678" y="5602479"/>
              <a:ext cx="45643" cy="28858"/>
            </a:xfrm>
            <a:custGeom>
              <a:avLst/>
              <a:gdLst>
                <a:gd name="T0" fmla="*/ 69 w 88"/>
                <a:gd name="T1" fmla="*/ 8 h 50"/>
                <a:gd name="T2" fmla="*/ 48 w 88"/>
                <a:gd name="T3" fmla="*/ 4 h 50"/>
                <a:gd name="T4" fmla="*/ 52 w 88"/>
                <a:gd name="T5" fmla="*/ 17 h 50"/>
                <a:gd name="T6" fmla="*/ 39 w 88"/>
                <a:gd name="T7" fmla="*/ 13 h 50"/>
                <a:gd name="T8" fmla="*/ 35 w 88"/>
                <a:gd name="T9" fmla="*/ 21 h 50"/>
                <a:gd name="T10" fmla="*/ 28 w 88"/>
                <a:gd name="T11" fmla="*/ 22 h 50"/>
                <a:gd name="T12" fmla="*/ 9 w 88"/>
                <a:gd name="T13" fmla="*/ 5 h 50"/>
                <a:gd name="T14" fmla="*/ 8 w 88"/>
                <a:gd name="T15" fmla="*/ 19 h 50"/>
                <a:gd name="T16" fmla="*/ 26 w 88"/>
                <a:gd name="T17" fmla="*/ 31 h 50"/>
                <a:gd name="T18" fmla="*/ 53 w 88"/>
                <a:gd name="T19" fmla="*/ 31 h 50"/>
                <a:gd name="T20" fmla="*/ 50 w 88"/>
                <a:gd name="T21" fmla="*/ 45 h 50"/>
                <a:gd name="T22" fmla="*/ 74 w 88"/>
                <a:gd name="T23" fmla="*/ 46 h 50"/>
                <a:gd name="T24" fmla="*/ 83 w 88"/>
                <a:gd name="T25" fmla="*/ 37 h 50"/>
                <a:gd name="T26" fmla="*/ 82 w 88"/>
                <a:gd name="T27" fmla="*/ 25 h 50"/>
                <a:gd name="T28" fmla="*/ 69 w 88"/>
                <a:gd name="T29"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0">
                  <a:moveTo>
                    <a:pt x="69" y="8"/>
                  </a:moveTo>
                  <a:cubicBezTo>
                    <a:pt x="69" y="13"/>
                    <a:pt x="57" y="7"/>
                    <a:pt x="48" y="4"/>
                  </a:cubicBezTo>
                  <a:cubicBezTo>
                    <a:pt x="39" y="0"/>
                    <a:pt x="45" y="11"/>
                    <a:pt x="52" y="17"/>
                  </a:cubicBezTo>
                  <a:cubicBezTo>
                    <a:pt x="59" y="23"/>
                    <a:pt x="48" y="20"/>
                    <a:pt x="39" y="13"/>
                  </a:cubicBezTo>
                  <a:cubicBezTo>
                    <a:pt x="29" y="7"/>
                    <a:pt x="30" y="18"/>
                    <a:pt x="35" y="21"/>
                  </a:cubicBezTo>
                  <a:cubicBezTo>
                    <a:pt x="39" y="25"/>
                    <a:pt x="34" y="30"/>
                    <a:pt x="28" y="22"/>
                  </a:cubicBezTo>
                  <a:cubicBezTo>
                    <a:pt x="22" y="14"/>
                    <a:pt x="19" y="5"/>
                    <a:pt x="9" y="5"/>
                  </a:cubicBezTo>
                  <a:cubicBezTo>
                    <a:pt x="0" y="4"/>
                    <a:pt x="4" y="14"/>
                    <a:pt x="8" y="19"/>
                  </a:cubicBezTo>
                  <a:cubicBezTo>
                    <a:pt x="13" y="25"/>
                    <a:pt x="18" y="27"/>
                    <a:pt x="26" y="31"/>
                  </a:cubicBezTo>
                  <a:cubicBezTo>
                    <a:pt x="34" y="36"/>
                    <a:pt x="47" y="29"/>
                    <a:pt x="53" y="31"/>
                  </a:cubicBezTo>
                  <a:cubicBezTo>
                    <a:pt x="59" y="32"/>
                    <a:pt x="46" y="40"/>
                    <a:pt x="50" y="45"/>
                  </a:cubicBezTo>
                  <a:cubicBezTo>
                    <a:pt x="54" y="50"/>
                    <a:pt x="65" y="46"/>
                    <a:pt x="74" y="46"/>
                  </a:cubicBezTo>
                  <a:cubicBezTo>
                    <a:pt x="82" y="45"/>
                    <a:pt x="78" y="40"/>
                    <a:pt x="83" y="37"/>
                  </a:cubicBezTo>
                  <a:cubicBezTo>
                    <a:pt x="88" y="33"/>
                    <a:pt x="78" y="34"/>
                    <a:pt x="82" y="25"/>
                  </a:cubicBezTo>
                  <a:cubicBezTo>
                    <a:pt x="86" y="17"/>
                    <a:pt x="70" y="3"/>
                    <a:pt x="69" y="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59" name="Freeform 22">
              <a:extLst>
                <a:ext uri="{FF2B5EF4-FFF2-40B4-BE49-F238E27FC236}">
                  <a16:creationId xmlns:a16="http://schemas.microsoft.com/office/drawing/2014/main" id="{5FCBE9D2-A4B4-4E8A-8EAE-20E53BBF6BF6}"/>
                </a:ext>
              </a:extLst>
            </p:cNvPr>
            <p:cNvSpPr>
              <a:spLocks/>
            </p:cNvSpPr>
            <p:nvPr/>
          </p:nvSpPr>
          <p:spPr bwMode="auto">
            <a:xfrm>
              <a:off x="4180589" y="5555781"/>
              <a:ext cx="12997" cy="9794"/>
            </a:xfrm>
            <a:custGeom>
              <a:avLst/>
              <a:gdLst>
                <a:gd name="T0" fmla="*/ 21 w 25"/>
                <a:gd name="T1" fmla="*/ 11 h 17"/>
                <a:gd name="T2" fmla="*/ 6 w 25"/>
                <a:gd name="T3" fmla="*/ 5 h 17"/>
                <a:gd name="T4" fmla="*/ 21 w 25"/>
                <a:gd name="T5" fmla="*/ 11 h 17"/>
              </a:gdLst>
              <a:ahLst/>
              <a:cxnLst>
                <a:cxn ang="0">
                  <a:pos x="T0" y="T1"/>
                </a:cxn>
                <a:cxn ang="0">
                  <a:pos x="T2" y="T3"/>
                </a:cxn>
                <a:cxn ang="0">
                  <a:pos x="T4" y="T5"/>
                </a:cxn>
              </a:cxnLst>
              <a:rect l="0" t="0" r="r" b="b"/>
              <a:pathLst>
                <a:path w="25" h="17">
                  <a:moveTo>
                    <a:pt x="21" y="11"/>
                  </a:moveTo>
                  <a:cubicBezTo>
                    <a:pt x="25" y="5"/>
                    <a:pt x="0" y="0"/>
                    <a:pt x="6" y="5"/>
                  </a:cubicBezTo>
                  <a:cubicBezTo>
                    <a:pt x="10" y="8"/>
                    <a:pt x="18" y="17"/>
                    <a:pt x="21"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0" name="Freeform 23">
              <a:extLst>
                <a:ext uri="{FF2B5EF4-FFF2-40B4-BE49-F238E27FC236}">
                  <a16:creationId xmlns:a16="http://schemas.microsoft.com/office/drawing/2014/main" id="{99DD7DBF-0D92-4AF5-85BC-555A40308F7B}"/>
                </a:ext>
              </a:extLst>
            </p:cNvPr>
            <p:cNvSpPr>
              <a:spLocks/>
            </p:cNvSpPr>
            <p:nvPr/>
          </p:nvSpPr>
          <p:spPr bwMode="auto">
            <a:xfrm>
              <a:off x="4193585" y="5573621"/>
              <a:ext cx="22744" cy="16790"/>
            </a:xfrm>
            <a:custGeom>
              <a:avLst/>
              <a:gdLst>
                <a:gd name="T0" fmla="*/ 17 w 44"/>
                <a:gd name="T1" fmla="*/ 29 h 29"/>
                <a:gd name="T2" fmla="*/ 37 w 44"/>
                <a:gd name="T3" fmla="*/ 25 h 29"/>
                <a:gd name="T4" fmla="*/ 38 w 44"/>
                <a:gd name="T5" fmla="*/ 17 h 29"/>
                <a:gd name="T6" fmla="*/ 26 w 44"/>
                <a:gd name="T7" fmla="*/ 12 h 29"/>
                <a:gd name="T8" fmla="*/ 3 w 44"/>
                <a:gd name="T9" fmla="*/ 5 h 29"/>
                <a:gd name="T10" fmla="*/ 17 w 44"/>
                <a:gd name="T11" fmla="*/ 29 h 29"/>
              </a:gdLst>
              <a:ahLst/>
              <a:cxnLst>
                <a:cxn ang="0">
                  <a:pos x="T0" y="T1"/>
                </a:cxn>
                <a:cxn ang="0">
                  <a:pos x="T2" y="T3"/>
                </a:cxn>
                <a:cxn ang="0">
                  <a:pos x="T4" y="T5"/>
                </a:cxn>
                <a:cxn ang="0">
                  <a:pos x="T6" y="T7"/>
                </a:cxn>
                <a:cxn ang="0">
                  <a:pos x="T8" y="T9"/>
                </a:cxn>
                <a:cxn ang="0">
                  <a:pos x="T10" y="T11"/>
                </a:cxn>
              </a:cxnLst>
              <a:rect l="0" t="0" r="r" b="b"/>
              <a:pathLst>
                <a:path w="44" h="29">
                  <a:moveTo>
                    <a:pt x="17" y="29"/>
                  </a:moveTo>
                  <a:cubicBezTo>
                    <a:pt x="25" y="29"/>
                    <a:pt x="31" y="28"/>
                    <a:pt x="37" y="25"/>
                  </a:cubicBezTo>
                  <a:cubicBezTo>
                    <a:pt x="44" y="23"/>
                    <a:pt x="34" y="23"/>
                    <a:pt x="38" y="17"/>
                  </a:cubicBezTo>
                  <a:cubicBezTo>
                    <a:pt x="43" y="11"/>
                    <a:pt x="27" y="10"/>
                    <a:pt x="26" y="12"/>
                  </a:cubicBezTo>
                  <a:cubicBezTo>
                    <a:pt x="25" y="14"/>
                    <a:pt x="6" y="0"/>
                    <a:pt x="3" y="5"/>
                  </a:cubicBezTo>
                  <a:cubicBezTo>
                    <a:pt x="0" y="9"/>
                    <a:pt x="10" y="29"/>
                    <a:pt x="17" y="2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1" name="Freeform 24">
              <a:extLst>
                <a:ext uri="{FF2B5EF4-FFF2-40B4-BE49-F238E27FC236}">
                  <a16:creationId xmlns:a16="http://schemas.microsoft.com/office/drawing/2014/main" id="{7997859F-EA62-4DCE-A8B7-63E14AC07EAD}"/>
                </a:ext>
              </a:extLst>
            </p:cNvPr>
            <p:cNvSpPr>
              <a:spLocks/>
            </p:cNvSpPr>
            <p:nvPr/>
          </p:nvSpPr>
          <p:spPr bwMode="auto">
            <a:xfrm>
              <a:off x="4201321" y="5533918"/>
              <a:ext cx="68851" cy="54219"/>
            </a:xfrm>
            <a:custGeom>
              <a:avLst/>
              <a:gdLst>
                <a:gd name="T0" fmla="*/ 8 w 133"/>
                <a:gd name="T1" fmla="*/ 48 h 94"/>
                <a:gd name="T2" fmla="*/ 19 w 133"/>
                <a:gd name="T3" fmla="*/ 60 h 94"/>
                <a:gd name="T4" fmla="*/ 52 w 133"/>
                <a:gd name="T5" fmla="*/ 61 h 94"/>
                <a:gd name="T6" fmla="*/ 32 w 133"/>
                <a:gd name="T7" fmla="*/ 71 h 94"/>
                <a:gd name="T8" fmla="*/ 48 w 133"/>
                <a:gd name="T9" fmla="*/ 83 h 94"/>
                <a:gd name="T10" fmla="*/ 75 w 133"/>
                <a:gd name="T11" fmla="*/ 90 h 94"/>
                <a:gd name="T12" fmla="*/ 91 w 133"/>
                <a:gd name="T13" fmla="*/ 90 h 94"/>
                <a:gd name="T14" fmla="*/ 102 w 133"/>
                <a:gd name="T15" fmla="*/ 77 h 94"/>
                <a:gd name="T16" fmla="*/ 114 w 133"/>
                <a:gd name="T17" fmla="*/ 68 h 94"/>
                <a:gd name="T18" fmla="*/ 133 w 133"/>
                <a:gd name="T19" fmla="*/ 61 h 94"/>
                <a:gd name="T20" fmla="*/ 122 w 133"/>
                <a:gd name="T21" fmla="*/ 56 h 94"/>
                <a:gd name="T22" fmla="*/ 111 w 133"/>
                <a:gd name="T23" fmla="*/ 49 h 94"/>
                <a:gd name="T24" fmla="*/ 106 w 133"/>
                <a:gd name="T25" fmla="*/ 38 h 94"/>
                <a:gd name="T26" fmla="*/ 98 w 133"/>
                <a:gd name="T27" fmla="*/ 36 h 94"/>
                <a:gd name="T28" fmla="*/ 87 w 133"/>
                <a:gd name="T29" fmla="*/ 31 h 94"/>
                <a:gd name="T30" fmla="*/ 52 w 133"/>
                <a:gd name="T31" fmla="*/ 12 h 94"/>
                <a:gd name="T32" fmla="*/ 32 w 133"/>
                <a:gd name="T33" fmla="*/ 9 h 94"/>
                <a:gd name="T34" fmla="*/ 33 w 133"/>
                <a:gd name="T35" fmla="*/ 14 h 94"/>
                <a:gd name="T36" fmla="*/ 26 w 133"/>
                <a:gd name="T37" fmla="*/ 19 h 94"/>
                <a:gd name="T38" fmla="*/ 16 w 133"/>
                <a:gd name="T39" fmla="*/ 24 h 94"/>
                <a:gd name="T40" fmla="*/ 18 w 133"/>
                <a:gd name="T41" fmla="*/ 37 h 94"/>
                <a:gd name="T42" fmla="*/ 12 w 133"/>
                <a:gd name="T43" fmla="*/ 42 h 94"/>
                <a:gd name="T44" fmla="*/ 8 w 133"/>
                <a:gd name="T45" fmla="*/ 4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94">
                  <a:moveTo>
                    <a:pt x="8" y="48"/>
                  </a:moveTo>
                  <a:cubicBezTo>
                    <a:pt x="16" y="52"/>
                    <a:pt x="11" y="57"/>
                    <a:pt x="19" y="60"/>
                  </a:cubicBezTo>
                  <a:cubicBezTo>
                    <a:pt x="27" y="64"/>
                    <a:pt x="50" y="56"/>
                    <a:pt x="52" y="61"/>
                  </a:cubicBezTo>
                  <a:cubicBezTo>
                    <a:pt x="54" y="67"/>
                    <a:pt x="29" y="67"/>
                    <a:pt x="32" y="71"/>
                  </a:cubicBezTo>
                  <a:cubicBezTo>
                    <a:pt x="36" y="74"/>
                    <a:pt x="50" y="80"/>
                    <a:pt x="48" y="83"/>
                  </a:cubicBezTo>
                  <a:cubicBezTo>
                    <a:pt x="46" y="86"/>
                    <a:pt x="72" y="94"/>
                    <a:pt x="75" y="90"/>
                  </a:cubicBezTo>
                  <a:cubicBezTo>
                    <a:pt x="77" y="86"/>
                    <a:pt x="84" y="87"/>
                    <a:pt x="91" y="90"/>
                  </a:cubicBezTo>
                  <a:cubicBezTo>
                    <a:pt x="97" y="92"/>
                    <a:pt x="98" y="74"/>
                    <a:pt x="102" y="77"/>
                  </a:cubicBezTo>
                  <a:cubicBezTo>
                    <a:pt x="107" y="80"/>
                    <a:pt x="106" y="71"/>
                    <a:pt x="114" y="68"/>
                  </a:cubicBezTo>
                  <a:cubicBezTo>
                    <a:pt x="121" y="65"/>
                    <a:pt x="132" y="65"/>
                    <a:pt x="133" y="61"/>
                  </a:cubicBezTo>
                  <a:cubicBezTo>
                    <a:pt x="133" y="59"/>
                    <a:pt x="131" y="55"/>
                    <a:pt x="122" y="56"/>
                  </a:cubicBezTo>
                  <a:cubicBezTo>
                    <a:pt x="113" y="57"/>
                    <a:pt x="107" y="54"/>
                    <a:pt x="111" y="49"/>
                  </a:cubicBezTo>
                  <a:cubicBezTo>
                    <a:pt x="115" y="44"/>
                    <a:pt x="101" y="42"/>
                    <a:pt x="106" y="38"/>
                  </a:cubicBezTo>
                  <a:cubicBezTo>
                    <a:pt x="111" y="34"/>
                    <a:pt x="96" y="30"/>
                    <a:pt x="98" y="36"/>
                  </a:cubicBezTo>
                  <a:cubicBezTo>
                    <a:pt x="99" y="42"/>
                    <a:pt x="89" y="37"/>
                    <a:pt x="87" y="31"/>
                  </a:cubicBezTo>
                  <a:cubicBezTo>
                    <a:pt x="86" y="26"/>
                    <a:pt x="65" y="24"/>
                    <a:pt x="52" y="12"/>
                  </a:cubicBezTo>
                  <a:cubicBezTo>
                    <a:pt x="38" y="0"/>
                    <a:pt x="24" y="8"/>
                    <a:pt x="32" y="9"/>
                  </a:cubicBezTo>
                  <a:cubicBezTo>
                    <a:pt x="40" y="11"/>
                    <a:pt x="40" y="15"/>
                    <a:pt x="33" y="14"/>
                  </a:cubicBezTo>
                  <a:cubicBezTo>
                    <a:pt x="27" y="14"/>
                    <a:pt x="15" y="15"/>
                    <a:pt x="26" y="19"/>
                  </a:cubicBezTo>
                  <a:cubicBezTo>
                    <a:pt x="36" y="23"/>
                    <a:pt x="25" y="24"/>
                    <a:pt x="16" y="24"/>
                  </a:cubicBezTo>
                  <a:cubicBezTo>
                    <a:pt x="8" y="24"/>
                    <a:pt x="7" y="35"/>
                    <a:pt x="18" y="37"/>
                  </a:cubicBezTo>
                  <a:cubicBezTo>
                    <a:pt x="29" y="38"/>
                    <a:pt x="21" y="45"/>
                    <a:pt x="12" y="42"/>
                  </a:cubicBezTo>
                  <a:cubicBezTo>
                    <a:pt x="3" y="40"/>
                    <a:pt x="0" y="44"/>
                    <a:pt x="8"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2" name="Freeform 25">
              <a:extLst>
                <a:ext uri="{FF2B5EF4-FFF2-40B4-BE49-F238E27FC236}">
                  <a16:creationId xmlns:a16="http://schemas.microsoft.com/office/drawing/2014/main" id="{AF7A2957-D894-41B5-A0DA-953E4AA767F9}"/>
                </a:ext>
              </a:extLst>
            </p:cNvPr>
            <p:cNvSpPr>
              <a:spLocks/>
            </p:cNvSpPr>
            <p:nvPr/>
          </p:nvSpPr>
          <p:spPr bwMode="auto">
            <a:xfrm>
              <a:off x="4274349" y="5766360"/>
              <a:ext cx="15472" cy="12243"/>
            </a:xfrm>
            <a:custGeom>
              <a:avLst/>
              <a:gdLst>
                <a:gd name="T0" fmla="*/ 10 w 30"/>
                <a:gd name="T1" fmla="*/ 16 h 21"/>
                <a:gd name="T2" fmla="*/ 29 w 30"/>
                <a:gd name="T3" fmla="*/ 4 h 21"/>
                <a:gd name="T4" fmla="*/ 10 w 30"/>
                <a:gd name="T5" fmla="*/ 16 h 21"/>
              </a:gdLst>
              <a:ahLst/>
              <a:cxnLst>
                <a:cxn ang="0">
                  <a:pos x="T0" y="T1"/>
                </a:cxn>
                <a:cxn ang="0">
                  <a:pos x="T2" y="T3"/>
                </a:cxn>
                <a:cxn ang="0">
                  <a:pos x="T4" y="T5"/>
                </a:cxn>
              </a:cxnLst>
              <a:rect l="0" t="0" r="r" b="b"/>
              <a:pathLst>
                <a:path w="30" h="21">
                  <a:moveTo>
                    <a:pt x="10" y="16"/>
                  </a:moveTo>
                  <a:cubicBezTo>
                    <a:pt x="18" y="21"/>
                    <a:pt x="30" y="8"/>
                    <a:pt x="29" y="4"/>
                  </a:cubicBezTo>
                  <a:cubicBezTo>
                    <a:pt x="28" y="0"/>
                    <a:pt x="0" y="10"/>
                    <a:pt x="1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3" name="Freeform 26">
              <a:extLst>
                <a:ext uri="{FF2B5EF4-FFF2-40B4-BE49-F238E27FC236}">
                  <a16:creationId xmlns:a16="http://schemas.microsoft.com/office/drawing/2014/main" id="{29A7C883-D92B-4DDE-B338-81A79811427E}"/>
                </a:ext>
              </a:extLst>
            </p:cNvPr>
            <p:cNvSpPr>
              <a:spLocks/>
            </p:cNvSpPr>
            <p:nvPr/>
          </p:nvSpPr>
          <p:spPr bwMode="auto">
            <a:xfrm>
              <a:off x="4240156" y="5642881"/>
              <a:ext cx="174061" cy="139045"/>
            </a:xfrm>
            <a:custGeom>
              <a:avLst/>
              <a:gdLst>
                <a:gd name="T0" fmla="*/ 215 w 336"/>
                <a:gd name="T1" fmla="*/ 54 h 241"/>
                <a:gd name="T2" fmla="*/ 185 w 336"/>
                <a:gd name="T3" fmla="*/ 44 h 241"/>
                <a:gd name="T4" fmla="*/ 147 w 336"/>
                <a:gd name="T5" fmla="*/ 27 h 241"/>
                <a:gd name="T6" fmla="*/ 127 w 336"/>
                <a:gd name="T7" fmla="*/ 34 h 241"/>
                <a:gd name="T8" fmla="*/ 109 w 336"/>
                <a:gd name="T9" fmla="*/ 21 h 241"/>
                <a:gd name="T10" fmla="*/ 79 w 336"/>
                <a:gd name="T11" fmla="*/ 7 h 241"/>
                <a:gd name="T12" fmla="*/ 59 w 336"/>
                <a:gd name="T13" fmla="*/ 33 h 241"/>
                <a:gd name="T14" fmla="*/ 65 w 336"/>
                <a:gd name="T15" fmla="*/ 52 h 241"/>
                <a:gd name="T16" fmla="*/ 43 w 336"/>
                <a:gd name="T17" fmla="*/ 30 h 241"/>
                <a:gd name="T18" fmla="*/ 61 w 336"/>
                <a:gd name="T19" fmla="*/ 4 h 241"/>
                <a:gd name="T20" fmla="*/ 6 w 336"/>
                <a:gd name="T21" fmla="*/ 54 h 241"/>
                <a:gd name="T22" fmla="*/ 27 w 336"/>
                <a:gd name="T23" fmla="*/ 64 h 241"/>
                <a:gd name="T24" fmla="*/ 32 w 336"/>
                <a:gd name="T25" fmla="*/ 76 h 241"/>
                <a:gd name="T26" fmla="*/ 66 w 336"/>
                <a:gd name="T27" fmla="*/ 82 h 241"/>
                <a:gd name="T28" fmla="*/ 103 w 336"/>
                <a:gd name="T29" fmla="*/ 82 h 241"/>
                <a:gd name="T30" fmla="*/ 127 w 336"/>
                <a:gd name="T31" fmla="*/ 78 h 241"/>
                <a:gd name="T32" fmla="*/ 143 w 336"/>
                <a:gd name="T33" fmla="*/ 81 h 241"/>
                <a:gd name="T34" fmla="*/ 166 w 336"/>
                <a:gd name="T35" fmla="*/ 98 h 241"/>
                <a:gd name="T36" fmla="*/ 172 w 336"/>
                <a:gd name="T37" fmla="*/ 103 h 241"/>
                <a:gd name="T38" fmla="*/ 200 w 336"/>
                <a:gd name="T39" fmla="*/ 125 h 241"/>
                <a:gd name="T40" fmla="*/ 218 w 336"/>
                <a:gd name="T41" fmla="*/ 143 h 241"/>
                <a:gd name="T42" fmla="*/ 219 w 336"/>
                <a:gd name="T43" fmla="*/ 159 h 241"/>
                <a:gd name="T44" fmla="*/ 188 w 336"/>
                <a:gd name="T45" fmla="*/ 168 h 241"/>
                <a:gd name="T46" fmla="*/ 146 w 336"/>
                <a:gd name="T47" fmla="*/ 176 h 241"/>
                <a:gd name="T48" fmla="*/ 165 w 336"/>
                <a:gd name="T49" fmla="*/ 191 h 241"/>
                <a:gd name="T50" fmla="*/ 193 w 336"/>
                <a:gd name="T51" fmla="*/ 188 h 241"/>
                <a:gd name="T52" fmla="*/ 212 w 336"/>
                <a:gd name="T53" fmla="*/ 214 h 241"/>
                <a:gd name="T54" fmla="*/ 274 w 336"/>
                <a:gd name="T55" fmla="*/ 236 h 241"/>
                <a:gd name="T56" fmla="*/ 262 w 336"/>
                <a:gd name="T57" fmla="*/ 209 h 241"/>
                <a:gd name="T58" fmla="*/ 286 w 336"/>
                <a:gd name="T59" fmla="*/ 198 h 241"/>
                <a:gd name="T60" fmla="*/ 256 w 336"/>
                <a:gd name="T61" fmla="*/ 166 h 241"/>
                <a:gd name="T62" fmla="*/ 275 w 336"/>
                <a:gd name="T63" fmla="*/ 159 h 241"/>
                <a:gd name="T64" fmla="*/ 304 w 336"/>
                <a:gd name="T65" fmla="*/ 172 h 241"/>
                <a:gd name="T66" fmla="*/ 330 w 336"/>
                <a:gd name="T67" fmla="*/ 151 h 241"/>
                <a:gd name="T68" fmla="*/ 307 w 336"/>
                <a:gd name="T69" fmla="*/ 134 h 241"/>
                <a:gd name="T70" fmla="*/ 267 w 336"/>
                <a:gd name="T71" fmla="*/ 117 h 241"/>
                <a:gd name="T72" fmla="*/ 268 w 336"/>
                <a:gd name="T73" fmla="*/ 101 h 241"/>
                <a:gd name="T74" fmla="*/ 261 w 336"/>
                <a:gd name="T75" fmla="*/ 89 h 241"/>
                <a:gd name="T76" fmla="*/ 247 w 336"/>
                <a:gd name="T77" fmla="*/ 84 h 241"/>
                <a:gd name="T78" fmla="*/ 232 w 336"/>
                <a:gd name="T79" fmla="*/ 69 h 241"/>
                <a:gd name="T80" fmla="*/ 209 w 336"/>
                <a:gd name="T81" fmla="*/ 6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6" h="241">
                  <a:moveTo>
                    <a:pt x="205" y="63"/>
                  </a:moveTo>
                  <a:cubicBezTo>
                    <a:pt x="210" y="63"/>
                    <a:pt x="216" y="59"/>
                    <a:pt x="215" y="54"/>
                  </a:cubicBezTo>
                  <a:cubicBezTo>
                    <a:pt x="213" y="50"/>
                    <a:pt x="200" y="49"/>
                    <a:pt x="198" y="55"/>
                  </a:cubicBezTo>
                  <a:cubicBezTo>
                    <a:pt x="195" y="60"/>
                    <a:pt x="185" y="49"/>
                    <a:pt x="185" y="44"/>
                  </a:cubicBezTo>
                  <a:cubicBezTo>
                    <a:pt x="185" y="40"/>
                    <a:pt x="169" y="44"/>
                    <a:pt x="171" y="36"/>
                  </a:cubicBezTo>
                  <a:cubicBezTo>
                    <a:pt x="173" y="29"/>
                    <a:pt x="152" y="27"/>
                    <a:pt x="147" y="27"/>
                  </a:cubicBezTo>
                  <a:cubicBezTo>
                    <a:pt x="141" y="27"/>
                    <a:pt x="133" y="31"/>
                    <a:pt x="134" y="36"/>
                  </a:cubicBezTo>
                  <a:cubicBezTo>
                    <a:pt x="135" y="41"/>
                    <a:pt x="128" y="39"/>
                    <a:pt x="127" y="34"/>
                  </a:cubicBezTo>
                  <a:cubicBezTo>
                    <a:pt x="126" y="28"/>
                    <a:pt x="113" y="40"/>
                    <a:pt x="109" y="40"/>
                  </a:cubicBezTo>
                  <a:cubicBezTo>
                    <a:pt x="105" y="40"/>
                    <a:pt x="111" y="25"/>
                    <a:pt x="109" y="21"/>
                  </a:cubicBezTo>
                  <a:cubicBezTo>
                    <a:pt x="107" y="16"/>
                    <a:pt x="104" y="15"/>
                    <a:pt x="101" y="7"/>
                  </a:cubicBezTo>
                  <a:cubicBezTo>
                    <a:pt x="98" y="0"/>
                    <a:pt x="83" y="3"/>
                    <a:pt x="79" y="7"/>
                  </a:cubicBezTo>
                  <a:cubicBezTo>
                    <a:pt x="75" y="12"/>
                    <a:pt x="62" y="10"/>
                    <a:pt x="55" y="17"/>
                  </a:cubicBezTo>
                  <a:cubicBezTo>
                    <a:pt x="48" y="24"/>
                    <a:pt x="56" y="31"/>
                    <a:pt x="59" y="33"/>
                  </a:cubicBezTo>
                  <a:cubicBezTo>
                    <a:pt x="62" y="36"/>
                    <a:pt x="48" y="40"/>
                    <a:pt x="53" y="44"/>
                  </a:cubicBezTo>
                  <a:cubicBezTo>
                    <a:pt x="57" y="48"/>
                    <a:pt x="64" y="46"/>
                    <a:pt x="65" y="52"/>
                  </a:cubicBezTo>
                  <a:cubicBezTo>
                    <a:pt x="65" y="59"/>
                    <a:pt x="48" y="50"/>
                    <a:pt x="46" y="45"/>
                  </a:cubicBezTo>
                  <a:cubicBezTo>
                    <a:pt x="43" y="39"/>
                    <a:pt x="47" y="34"/>
                    <a:pt x="43" y="30"/>
                  </a:cubicBezTo>
                  <a:cubicBezTo>
                    <a:pt x="40" y="26"/>
                    <a:pt x="43" y="21"/>
                    <a:pt x="49" y="14"/>
                  </a:cubicBezTo>
                  <a:cubicBezTo>
                    <a:pt x="56" y="7"/>
                    <a:pt x="61" y="8"/>
                    <a:pt x="61" y="4"/>
                  </a:cubicBezTo>
                  <a:cubicBezTo>
                    <a:pt x="61" y="0"/>
                    <a:pt x="33" y="0"/>
                    <a:pt x="16" y="15"/>
                  </a:cubicBezTo>
                  <a:cubicBezTo>
                    <a:pt x="0" y="30"/>
                    <a:pt x="5" y="50"/>
                    <a:pt x="6" y="54"/>
                  </a:cubicBezTo>
                  <a:cubicBezTo>
                    <a:pt x="7" y="58"/>
                    <a:pt x="21" y="56"/>
                    <a:pt x="30" y="59"/>
                  </a:cubicBezTo>
                  <a:cubicBezTo>
                    <a:pt x="38" y="61"/>
                    <a:pt x="34" y="65"/>
                    <a:pt x="27" y="64"/>
                  </a:cubicBezTo>
                  <a:cubicBezTo>
                    <a:pt x="21" y="63"/>
                    <a:pt x="10" y="61"/>
                    <a:pt x="10" y="65"/>
                  </a:cubicBezTo>
                  <a:cubicBezTo>
                    <a:pt x="11" y="70"/>
                    <a:pt x="24" y="78"/>
                    <a:pt x="32" y="76"/>
                  </a:cubicBezTo>
                  <a:cubicBezTo>
                    <a:pt x="40" y="74"/>
                    <a:pt x="40" y="74"/>
                    <a:pt x="44" y="79"/>
                  </a:cubicBezTo>
                  <a:cubicBezTo>
                    <a:pt x="47" y="83"/>
                    <a:pt x="57" y="82"/>
                    <a:pt x="66" y="82"/>
                  </a:cubicBezTo>
                  <a:cubicBezTo>
                    <a:pt x="76" y="83"/>
                    <a:pt x="87" y="86"/>
                    <a:pt x="91" y="87"/>
                  </a:cubicBezTo>
                  <a:cubicBezTo>
                    <a:pt x="96" y="87"/>
                    <a:pt x="101" y="84"/>
                    <a:pt x="103" y="82"/>
                  </a:cubicBezTo>
                  <a:cubicBezTo>
                    <a:pt x="104" y="79"/>
                    <a:pt x="123" y="86"/>
                    <a:pt x="128" y="85"/>
                  </a:cubicBezTo>
                  <a:cubicBezTo>
                    <a:pt x="134" y="85"/>
                    <a:pt x="130" y="80"/>
                    <a:pt x="127" y="78"/>
                  </a:cubicBezTo>
                  <a:cubicBezTo>
                    <a:pt x="123" y="77"/>
                    <a:pt x="125" y="70"/>
                    <a:pt x="129" y="73"/>
                  </a:cubicBezTo>
                  <a:cubicBezTo>
                    <a:pt x="134" y="75"/>
                    <a:pt x="141" y="77"/>
                    <a:pt x="143" y="81"/>
                  </a:cubicBezTo>
                  <a:cubicBezTo>
                    <a:pt x="144" y="85"/>
                    <a:pt x="148" y="83"/>
                    <a:pt x="149" y="87"/>
                  </a:cubicBezTo>
                  <a:cubicBezTo>
                    <a:pt x="149" y="90"/>
                    <a:pt x="165" y="94"/>
                    <a:pt x="166" y="98"/>
                  </a:cubicBezTo>
                  <a:cubicBezTo>
                    <a:pt x="166" y="102"/>
                    <a:pt x="150" y="104"/>
                    <a:pt x="155" y="108"/>
                  </a:cubicBezTo>
                  <a:cubicBezTo>
                    <a:pt x="159" y="111"/>
                    <a:pt x="166" y="103"/>
                    <a:pt x="172" y="103"/>
                  </a:cubicBezTo>
                  <a:cubicBezTo>
                    <a:pt x="178" y="102"/>
                    <a:pt x="178" y="116"/>
                    <a:pt x="183" y="114"/>
                  </a:cubicBezTo>
                  <a:cubicBezTo>
                    <a:pt x="189" y="111"/>
                    <a:pt x="194" y="116"/>
                    <a:pt x="200" y="125"/>
                  </a:cubicBezTo>
                  <a:cubicBezTo>
                    <a:pt x="206" y="133"/>
                    <a:pt x="199" y="141"/>
                    <a:pt x="200" y="144"/>
                  </a:cubicBezTo>
                  <a:cubicBezTo>
                    <a:pt x="200" y="147"/>
                    <a:pt x="212" y="146"/>
                    <a:pt x="218" y="143"/>
                  </a:cubicBezTo>
                  <a:cubicBezTo>
                    <a:pt x="225" y="139"/>
                    <a:pt x="231" y="147"/>
                    <a:pt x="236" y="151"/>
                  </a:cubicBezTo>
                  <a:cubicBezTo>
                    <a:pt x="241" y="156"/>
                    <a:pt x="217" y="163"/>
                    <a:pt x="219" y="159"/>
                  </a:cubicBezTo>
                  <a:cubicBezTo>
                    <a:pt x="221" y="155"/>
                    <a:pt x="205" y="143"/>
                    <a:pt x="191" y="149"/>
                  </a:cubicBezTo>
                  <a:cubicBezTo>
                    <a:pt x="176" y="154"/>
                    <a:pt x="186" y="163"/>
                    <a:pt x="188" y="168"/>
                  </a:cubicBezTo>
                  <a:cubicBezTo>
                    <a:pt x="189" y="173"/>
                    <a:pt x="175" y="178"/>
                    <a:pt x="161" y="173"/>
                  </a:cubicBezTo>
                  <a:cubicBezTo>
                    <a:pt x="148" y="169"/>
                    <a:pt x="152" y="176"/>
                    <a:pt x="146" y="176"/>
                  </a:cubicBezTo>
                  <a:cubicBezTo>
                    <a:pt x="141" y="176"/>
                    <a:pt x="135" y="185"/>
                    <a:pt x="140" y="190"/>
                  </a:cubicBezTo>
                  <a:cubicBezTo>
                    <a:pt x="145" y="196"/>
                    <a:pt x="156" y="191"/>
                    <a:pt x="165" y="191"/>
                  </a:cubicBezTo>
                  <a:cubicBezTo>
                    <a:pt x="174" y="192"/>
                    <a:pt x="175" y="194"/>
                    <a:pt x="176" y="189"/>
                  </a:cubicBezTo>
                  <a:cubicBezTo>
                    <a:pt x="177" y="184"/>
                    <a:pt x="186" y="187"/>
                    <a:pt x="193" y="188"/>
                  </a:cubicBezTo>
                  <a:cubicBezTo>
                    <a:pt x="199" y="190"/>
                    <a:pt x="198" y="199"/>
                    <a:pt x="206" y="200"/>
                  </a:cubicBezTo>
                  <a:cubicBezTo>
                    <a:pt x="214" y="201"/>
                    <a:pt x="207" y="209"/>
                    <a:pt x="212" y="214"/>
                  </a:cubicBezTo>
                  <a:cubicBezTo>
                    <a:pt x="217" y="220"/>
                    <a:pt x="233" y="217"/>
                    <a:pt x="239" y="223"/>
                  </a:cubicBezTo>
                  <a:cubicBezTo>
                    <a:pt x="245" y="229"/>
                    <a:pt x="271" y="241"/>
                    <a:pt x="274" y="236"/>
                  </a:cubicBezTo>
                  <a:cubicBezTo>
                    <a:pt x="278" y="231"/>
                    <a:pt x="252" y="208"/>
                    <a:pt x="245" y="206"/>
                  </a:cubicBezTo>
                  <a:cubicBezTo>
                    <a:pt x="237" y="204"/>
                    <a:pt x="252" y="202"/>
                    <a:pt x="262" y="209"/>
                  </a:cubicBezTo>
                  <a:cubicBezTo>
                    <a:pt x="271" y="217"/>
                    <a:pt x="285" y="220"/>
                    <a:pt x="292" y="211"/>
                  </a:cubicBezTo>
                  <a:cubicBezTo>
                    <a:pt x="299" y="202"/>
                    <a:pt x="286" y="205"/>
                    <a:pt x="286" y="198"/>
                  </a:cubicBezTo>
                  <a:cubicBezTo>
                    <a:pt x="286" y="192"/>
                    <a:pt x="282" y="183"/>
                    <a:pt x="275" y="183"/>
                  </a:cubicBezTo>
                  <a:cubicBezTo>
                    <a:pt x="268" y="183"/>
                    <a:pt x="250" y="169"/>
                    <a:pt x="256" y="166"/>
                  </a:cubicBezTo>
                  <a:cubicBezTo>
                    <a:pt x="263" y="163"/>
                    <a:pt x="254" y="159"/>
                    <a:pt x="259" y="153"/>
                  </a:cubicBezTo>
                  <a:cubicBezTo>
                    <a:pt x="264" y="148"/>
                    <a:pt x="269" y="158"/>
                    <a:pt x="275" y="159"/>
                  </a:cubicBezTo>
                  <a:cubicBezTo>
                    <a:pt x="281" y="159"/>
                    <a:pt x="282" y="167"/>
                    <a:pt x="292" y="175"/>
                  </a:cubicBezTo>
                  <a:cubicBezTo>
                    <a:pt x="301" y="183"/>
                    <a:pt x="302" y="177"/>
                    <a:pt x="304" y="172"/>
                  </a:cubicBezTo>
                  <a:cubicBezTo>
                    <a:pt x="305" y="166"/>
                    <a:pt x="316" y="171"/>
                    <a:pt x="315" y="165"/>
                  </a:cubicBezTo>
                  <a:cubicBezTo>
                    <a:pt x="315" y="160"/>
                    <a:pt x="324" y="153"/>
                    <a:pt x="330" y="151"/>
                  </a:cubicBezTo>
                  <a:cubicBezTo>
                    <a:pt x="336" y="148"/>
                    <a:pt x="325" y="142"/>
                    <a:pt x="317" y="143"/>
                  </a:cubicBezTo>
                  <a:cubicBezTo>
                    <a:pt x="309" y="143"/>
                    <a:pt x="307" y="138"/>
                    <a:pt x="307" y="134"/>
                  </a:cubicBezTo>
                  <a:cubicBezTo>
                    <a:pt x="307" y="131"/>
                    <a:pt x="292" y="122"/>
                    <a:pt x="287" y="124"/>
                  </a:cubicBezTo>
                  <a:cubicBezTo>
                    <a:pt x="282" y="125"/>
                    <a:pt x="274" y="117"/>
                    <a:pt x="267" y="117"/>
                  </a:cubicBezTo>
                  <a:cubicBezTo>
                    <a:pt x="261" y="116"/>
                    <a:pt x="251" y="111"/>
                    <a:pt x="252" y="104"/>
                  </a:cubicBezTo>
                  <a:cubicBezTo>
                    <a:pt x="253" y="97"/>
                    <a:pt x="265" y="106"/>
                    <a:pt x="268" y="101"/>
                  </a:cubicBezTo>
                  <a:cubicBezTo>
                    <a:pt x="270" y="95"/>
                    <a:pt x="255" y="98"/>
                    <a:pt x="255" y="94"/>
                  </a:cubicBezTo>
                  <a:cubicBezTo>
                    <a:pt x="254" y="90"/>
                    <a:pt x="258" y="92"/>
                    <a:pt x="261" y="89"/>
                  </a:cubicBezTo>
                  <a:cubicBezTo>
                    <a:pt x="264" y="87"/>
                    <a:pt x="259" y="82"/>
                    <a:pt x="255" y="80"/>
                  </a:cubicBezTo>
                  <a:cubicBezTo>
                    <a:pt x="252" y="78"/>
                    <a:pt x="251" y="84"/>
                    <a:pt x="247" y="84"/>
                  </a:cubicBezTo>
                  <a:cubicBezTo>
                    <a:pt x="244" y="84"/>
                    <a:pt x="247" y="78"/>
                    <a:pt x="249" y="75"/>
                  </a:cubicBezTo>
                  <a:cubicBezTo>
                    <a:pt x="252" y="71"/>
                    <a:pt x="238" y="67"/>
                    <a:pt x="232" y="69"/>
                  </a:cubicBezTo>
                  <a:cubicBezTo>
                    <a:pt x="226" y="71"/>
                    <a:pt x="224" y="68"/>
                    <a:pt x="224" y="64"/>
                  </a:cubicBezTo>
                  <a:cubicBezTo>
                    <a:pt x="224" y="60"/>
                    <a:pt x="213" y="64"/>
                    <a:pt x="209" y="67"/>
                  </a:cubicBezTo>
                  <a:cubicBezTo>
                    <a:pt x="205" y="70"/>
                    <a:pt x="200" y="64"/>
                    <a:pt x="205" y="6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4" name="Freeform 27">
              <a:extLst>
                <a:ext uri="{FF2B5EF4-FFF2-40B4-BE49-F238E27FC236}">
                  <a16:creationId xmlns:a16="http://schemas.microsoft.com/office/drawing/2014/main" id="{11CE55A3-919B-484B-BF1C-EE192EDC4021}"/>
                </a:ext>
              </a:extLst>
            </p:cNvPr>
            <p:cNvSpPr>
              <a:spLocks/>
            </p:cNvSpPr>
            <p:nvPr/>
          </p:nvSpPr>
          <p:spPr bwMode="auto">
            <a:xfrm>
              <a:off x="4313648" y="5709867"/>
              <a:ext cx="17638" cy="15041"/>
            </a:xfrm>
            <a:custGeom>
              <a:avLst/>
              <a:gdLst>
                <a:gd name="T0" fmla="*/ 28 w 34"/>
                <a:gd name="T1" fmla="*/ 19 h 26"/>
                <a:gd name="T2" fmla="*/ 29 w 34"/>
                <a:gd name="T3" fmla="*/ 4 h 26"/>
                <a:gd name="T4" fmla="*/ 15 w 34"/>
                <a:gd name="T5" fmla="*/ 0 h 26"/>
                <a:gd name="T6" fmla="*/ 5 w 34"/>
                <a:gd name="T7" fmla="*/ 18 h 26"/>
                <a:gd name="T8" fmla="*/ 28 w 34"/>
                <a:gd name="T9" fmla="*/ 19 h 26"/>
              </a:gdLst>
              <a:ahLst/>
              <a:cxnLst>
                <a:cxn ang="0">
                  <a:pos x="T0" y="T1"/>
                </a:cxn>
                <a:cxn ang="0">
                  <a:pos x="T2" y="T3"/>
                </a:cxn>
                <a:cxn ang="0">
                  <a:pos x="T4" y="T5"/>
                </a:cxn>
                <a:cxn ang="0">
                  <a:pos x="T6" y="T7"/>
                </a:cxn>
                <a:cxn ang="0">
                  <a:pos x="T8" y="T9"/>
                </a:cxn>
              </a:cxnLst>
              <a:rect l="0" t="0" r="r" b="b"/>
              <a:pathLst>
                <a:path w="34" h="26">
                  <a:moveTo>
                    <a:pt x="28" y="19"/>
                  </a:moveTo>
                  <a:cubicBezTo>
                    <a:pt x="34" y="18"/>
                    <a:pt x="33" y="9"/>
                    <a:pt x="29" y="4"/>
                  </a:cubicBezTo>
                  <a:cubicBezTo>
                    <a:pt x="27" y="0"/>
                    <a:pt x="20" y="0"/>
                    <a:pt x="15" y="0"/>
                  </a:cubicBezTo>
                  <a:cubicBezTo>
                    <a:pt x="9" y="1"/>
                    <a:pt x="0" y="9"/>
                    <a:pt x="5" y="18"/>
                  </a:cubicBezTo>
                  <a:cubicBezTo>
                    <a:pt x="10" y="26"/>
                    <a:pt x="22" y="20"/>
                    <a:pt x="28"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5" name="Freeform 28">
              <a:extLst>
                <a:ext uri="{FF2B5EF4-FFF2-40B4-BE49-F238E27FC236}">
                  <a16:creationId xmlns:a16="http://schemas.microsoft.com/office/drawing/2014/main" id="{5D91BC69-18E9-4CD7-9039-89010572C7E5}"/>
                </a:ext>
              </a:extLst>
            </p:cNvPr>
            <p:cNvSpPr>
              <a:spLocks/>
            </p:cNvSpPr>
            <p:nvPr/>
          </p:nvSpPr>
          <p:spPr bwMode="auto">
            <a:xfrm>
              <a:off x="4227159" y="5506809"/>
              <a:ext cx="189688" cy="107213"/>
            </a:xfrm>
            <a:custGeom>
              <a:avLst/>
              <a:gdLst>
                <a:gd name="T0" fmla="*/ 25 w 366"/>
                <a:gd name="T1" fmla="*/ 47 h 186"/>
                <a:gd name="T2" fmla="*/ 26 w 366"/>
                <a:gd name="T3" fmla="*/ 59 h 186"/>
                <a:gd name="T4" fmla="*/ 65 w 366"/>
                <a:gd name="T5" fmla="*/ 67 h 186"/>
                <a:gd name="T6" fmla="*/ 101 w 366"/>
                <a:gd name="T7" fmla="*/ 75 h 186"/>
                <a:gd name="T8" fmla="*/ 149 w 366"/>
                <a:gd name="T9" fmla="*/ 62 h 186"/>
                <a:gd name="T10" fmla="*/ 112 w 366"/>
                <a:gd name="T11" fmla="*/ 80 h 186"/>
                <a:gd name="T12" fmla="*/ 107 w 366"/>
                <a:gd name="T13" fmla="*/ 89 h 186"/>
                <a:gd name="T14" fmla="*/ 72 w 366"/>
                <a:gd name="T15" fmla="*/ 99 h 186"/>
                <a:gd name="T16" fmla="*/ 115 w 366"/>
                <a:gd name="T17" fmla="*/ 126 h 186"/>
                <a:gd name="T18" fmla="*/ 55 w 366"/>
                <a:gd name="T19" fmla="*/ 133 h 186"/>
                <a:gd name="T20" fmla="*/ 80 w 366"/>
                <a:gd name="T21" fmla="*/ 141 h 186"/>
                <a:gd name="T22" fmla="*/ 78 w 366"/>
                <a:gd name="T23" fmla="*/ 154 h 186"/>
                <a:gd name="T24" fmla="*/ 57 w 366"/>
                <a:gd name="T25" fmla="*/ 155 h 186"/>
                <a:gd name="T26" fmla="*/ 33 w 366"/>
                <a:gd name="T27" fmla="*/ 174 h 186"/>
                <a:gd name="T28" fmla="*/ 90 w 366"/>
                <a:gd name="T29" fmla="*/ 179 h 186"/>
                <a:gd name="T30" fmla="*/ 130 w 366"/>
                <a:gd name="T31" fmla="*/ 182 h 186"/>
                <a:gd name="T32" fmla="*/ 161 w 366"/>
                <a:gd name="T33" fmla="*/ 176 h 186"/>
                <a:gd name="T34" fmla="*/ 152 w 366"/>
                <a:gd name="T35" fmla="*/ 166 h 186"/>
                <a:gd name="T36" fmla="*/ 129 w 366"/>
                <a:gd name="T37" fmla="*/ 155 h 186"/>
                <a:gd name="T38" fmla="*/ 161 w 366"/>
                <a:gd name="T39" fmla="*/ 143 h 186"/>
                <a:gd name="T40" fmla="*/ 204 w 366"/>
                <a:gd name="T41" fmla="*/ 119 h 186"/>
                <a:gd name="T42" fmla="*/ 200 w 366"/>
                <a:gd name="T43" fmla="*/ 106 h 186"/>
                <a:gd name="T44" fmla="*/ 236 w 366"/>
                <a:gd name="T45" fmla="*/ 97 h 186"/>
                <a:gd name="T46" fmla="*/ 281 w 366"/>
                <a:gd name="T47" fmla="*/ 68 h 186"/>
                <a:gd name="T48" fmla="*/ 285 w 366"/>
                <a:gd name="T49" fmla="*/ 50 h 186"/>
                <a:gd name="T50" fmla="*/ 346 w 366"/>
                <a:gd name="T51" fmla="*/ 34 h 186"/>
                <a:gd name="T52" fmla="*/ 331 w 366"/>
                <a:gd name="T53" fmla="*/ 16 h 186"/>
                <a:gd name="T54" fmla="*/ 293 w 366"/>
                <a:gd name="T55" fmla="*/ 16 h 186"/>
                <a:gd name="T56" fmla="*/ 258 w 366"/>
                <a:gd name="T57" fmla="*/ 5 h 186"/>
                <a:gd name="T58" fmla="*/ 218 w 366"/>
                <a:gd name="T59" fmla="*/ 10 h 186"/>
                <a:gd name="T60" fmla="*/ 182 w 366"/>
                <a:gd name="T61" fmla="*/ 8 h 186"/>
                <a:gd name="T62" fmla="*/ 144 w 366"/>
                <a:gd name="T63" fmla="*/ 11 h 186"/>
                <a:gd name="T64" fmla="*/ 131 w 366"/>
                <a:gd name="T65" fmla="*/ 19 h 186"/>
                <a:gd name="T66" fmla="*/ 99 w 366"/>
                <a:gd name="T67" fmla="*/ 27 h 186"/>
                <a:gd name="T68" fmla="*/ 68 w 366"/>
                <a:gd name="T69" fmla="*/ 31 h 186"/>
                <a:gd name="T70" fmla="*/ 43 w 366"/>
                <a:gd name="T71" fmla="*/ 34 h 186"/>
                <a:gd name="T72" fmla="*/ 10 w 366"/>
                <a:gd name="T73" fmla="*/ 4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 h="186">
                  <a:moveTo>
                    <a:pt x="19" y="46"/>
                  </a:moveTo>
                  <a:cubicBezTo>
                    <a:pt x="26" y="41"/>
                    <a:pt x="31" y="44"/>
                    <a:pt x="25" y="47"/>
                  </a:cubicBezTo>
                  <a:cubicBezTo>
                    <a:pt x="19" y="50"/>
                    <a:pt x="21" y="52"/>
                    <a:pt x="30" y="52"/>
                  </a:cubicBezTo>
                  <a:cubicBezTo>
                    <a:pt x="38" y="51"/>
                    <a:pt x="26" y="54"/>
                    <a:pt x="26" y="59"/>
                  </a:cubicBezTo>
                  <a:cubicBezTo>
                    <a:pt x="26" y="64"/>
                    <a:pt x="36" y="61"/>
                    <a:pt x="37" y="66"/>
                  </a:cubicBezTo>
                  <a:cubicBezTo>
                    <a:pt x="37" y="71"/>
                    <a:pt x="59" y="73"/>
                    <a:pt x="65" y="67"/>
                  </a:cubicBezTo>
                  <a:cubicBezTo>
                    <a:pt x="72" y="61"/>
                    <a:pt x="69" y="69"/>
                    <a:pt x="69" y="73"/>
                  </a:cubicBezTo>
                  <a:cubicBezTo>
                    <a:pt x="68" y="77"/>
                    <a:pt x="99" y="80"/>
                    <a:pt x="101" y="75"/>
                  </a:cubicBezTo>
                  <a:cubicBezTo>
                    <a:pt x="102" y="70"/>
                    <a:pt x="107" y="72"/>
                    <a:pt x="113" y="74"/>
                  </a:cubicBezTo>
                  <a:cubicBezTo>
                    <a:pt x="119" y="75"/>
                    <a:pt x="148" y="68"/>
                    <a:pt x="149" y="62"/>
                  </a:cubicBezTo>
                  <a:cubicBezTo>
                    <a:pt x="149" y="56"/>
                    <a:pt x="158" y="65"/>
                    <a:pt x="149" y="72"/>
                  </a:cubicBezTo>
                  <a:cubicBezTo>
                    <a:pt x="139" y="78"/>
                    <a:pt x="120" y="77"/>
                    <a:pt x="112" y="80"/>
                  </a:cubicBezTo>
                  <a:cubicBezTo>
                    <a:pt x="103" y="82"/>
                    <a:pt x="117" y="88"/>
                    <a:pt x="126" y="95"/>
                  </a:cubicBezTo>
                  <a:cubicBezTo>
                    <a:pt x="134" y="101"/>
                    <a:pt x="115" y="98"/>
                    <a:pt x="107" y="89"/>
                  </a:cubicBezTo>
                  <a:cubicBezTo>
                    <a:pt x="99" y="81"/>
                    <a:pt x="81" y="81"/>
                    <a:pt x="71" y="81"/>
                  </a:cubicBezTo>
                  <a:cubicBezTo>
                    <a:pt x="62" y="82"/>
                    <a:pt x="65" y="99"/>
                    <a:pt x="72" y="99"/>
                  </a:cubicBezTo>
                  <a:cubicBezTo>
                    <a:pt x="79" y="99"/>
                    <a:pt x="86" y="102"/>
                    <a:pt x="93" y="113"/>
                  </a:cubicBezTo>
                  <a:cubicBezTo>
                    <a:pt x="100" y="124"/>
                    <a:pt x="115" y="121"/>
                    <a:pt x="115" y="126"/>
                  </a:cubicBezTo>
                  <a:cubicBezTo>
                    <a:pt x="115" y="131"/>
                    <a:pt x="95" y="122"/>
                    <a:pt x="84" y="120"/>
                  </a:cubicBezTo>
                  <a:cubicBezTo>
                    <a:pt x="73" y="118"/>
                    <a:pt x="56" y="125"/>
                    <a:pt x="55" y="133"/>
                  </a:cubicBezTo>
                  <a:cubicBezTo>
                    <a:pt x="55" y="141"/>
                    <a:pt x="71" y="140"/>
                    <a:pt x="82" y="134"/>
                  </a:cubicBezTo>
                  <a:cubicBezTo>
                    <a:pt x="93" y="127"/>
                    <a:pt x="85" y="136"/>
                    <a:pt x="80" y="141"/>
                  </a:cubicBezTo>
                  <a:cubicBezTo>
                    <a:pt x="74" y="146"/>
                    <a:pt x="93" y="150"/>
                    <a:pt x="93" y="156"/>
                  </a:cubicBezTo>
                  <a:cubicBezTo>
                    <a:pt x="93" y="162"/>
                    <a:pt x="79" y="160"/>
                    <a:pt x="78" y="154"/>
                  </a:cubicBezTo>
                  <a:cubicBezTo>
                    <a:pt x="76" y="149"/>
                    <a:pt x="71" y="143"/>
                    <a:pt x="58" y="144"/>
                  </a:cubicBezTo>
                  <a:cubicBezTo>
                    <a:pt x="45" y="145"/>
                    <a:pt x="49" y="154"/>
                    <a:pt x="57" y="155"/>
                  </a:cubicBezTo>
                  <a:cubicBezTo>
                    <a:pt x="65" y="156"/>
                    <a:pt x="65" y="162"/>
                    <a:pt x="56" y="162"/>
                  </a:cubicBezTo>
                  <a:cubicBezTo>
                    <a:pt x="47" y="162"/>
                    <a:pt x="27" y="168"/>
                    <a:pt x="33" y="174"/>
                  </a:cubicBezTo>
                  <a:cubicBezTo>
                    <a:pt x="40" y="180"/>
                    <a:pt x="66" y="174"/>
                    <a:pt x="70" y="178"/>
                  </a:cubicBezTo>
                  <a:cubicBezTo>
                    <a:pt x="75" y="182"/>
                    <a:pt x="87" y="183"/>
                    <a:pt x="90" y="179"/>
                  </a:cubicBezTo>
                  <a:cubicBezTo>
                    <a:pt x="93" y="174"/>
                    <a:pt x="103" y="176"/>
                    <a:pt x="113" y="176"/>
                  </a:cubicBezTo>
                  <a:cubicBezTo>
                    <a:pt x="123" y="176"/>
                    <a:pt x="126" y="178"/>
                    <a:pt x="130" y="182"/>
                  </a:cubicBezTo>
                  <a:cubicBezTo>
                    <a:pt x="135" y="186"/>
                    <a:pt x="143" y="184"/>
                    <a:pt x="148" y="180"/>
                  </a:cubicBezTo>
                  <a:cubicBezTo>
                    <a:pt x="154" y="176"/>
                    <a:pt x="154" y="176"/>
                    <a:pt x="161" y="176"/>
                  </a:cubicBezTo>
                  <a:cubicBezTo>
                    <a:pt x="168" y="176"/>
                    <a:pt x="169" y="172"/>
                    <a:pt x="166" y="166"/>
                  </a:cubicBezTo>
                  <a:cubicBezTo>
                    <a:pt x="162" y="161"/>
                    <a:pt x="153" y="170"/>
                    <a:pt x="152" y="166"/>
                  </a:cubicBezTo>
                  <a:cubicBezTo>
                    <a:pt x="151" y="161"/>
                    <a:pt x="143" y="160"/>
                    <a:pt x="129" y="162"/>
                  </a:cubicBezTo>
                  <a:cubicBezTo>
                    <a:pt x="115" y="164"/>
                    <a:pt x="121" y="153"/>
                    <a:pt x="129" y="155"/>
                  </a:cubicBezTo>
                  <a:cubicBezTo>
                    <a:pt x="138" y="158"/>
                    <a:pt x="149" y="157"/>
                    <a:pt x="159" y="154"/>
                  </a:cubicBezTo>
                  <a:cubicBezTo>
                    <a:pt x="168" y="152"/>
                    <a:pt x="161" y="147"/>
                    <a:pt x="161" y="143"/>
                  </a:cubicBezTo>
                  <a:cubicBezTo>
                    <a:pt x="161" y="139"/>
                    <a:pt x="173" y="142"/>
                    <a:pt x="182" y="142"/>
                  </a:cubicBezTo>
                  <a:cubicBezTo>
                    <a:pt x="191" y="142"/>
                    <a:pt x="204" y="127"/>
                    <a:pt x="204" y="119"/>
                  </a:cubicBezTo>
                  <a:cubicBezTo>
                    <a:pt x="205" y="110"/>
                    <a:pt x="184" y="112"/>
                    <a:pt x="174" y="112"/>
                  </a:cubicBezTo>
                  <a:cubicBezTo>
                    <a:pt x="164" y="112"/>
                    <a:pt x="181" y="105"/>
                    <a:pt x="200" y="106"/>
                  </a:cubicBezTo>
                  <a:cubicBezTo>
                    <a:pt x="219" y="107"/>
                    <a:pt x="210" y="98"/>
                    <a:pt x="214" y="95"/>
                  </a:cubicBezTo>
                  <a:cubicBezTo>
                    <a:pt x="217" y="92"/>
                    <a:pt x="226" y="99"/>
                    <a:pt x="236" y="97"/>
                  </a:cubicBezTo>
                  <a:cubicBezTo>
                    <a:pt x="245" y="95"/>
                    <a:pt x="239" y="87"/>
                    <a:pt x="245" y="87"/>
                  </a:cubicBezTo>
                  <a:cubicBezTo>
                    <a:pt x="250" y="87"/>
                    <a:pt x="260" y="80"/>
                    <a:pt x="281" y="68"/>
                  </a:cubicBezTo>
                  <a:cubicBezTo>
                    <a:pt x="301" y="57"/>
                    <a:pt x="317" y="59"/>
                    <a:pt x="318" y="52"/>
                  </a:cubicBezTo>
                  <a:cubicBezTo>
                    <a:pt x="319" y="46"/>
                    <a:pt x="290" y="52"/>
                    <a:pt x="285" y="50"/>
                  </a:cubicBezTo>
                  <a:cubicBezTo>
                    <a:pt x="280" y="48"/>
                    <a:pt x="305" y="43"/>
                    <a:pt x="311" y="44"/>
                  </a:cubicBezTo>
                  <a:cubicBezTo>
                    <a:pt x="317" y="46"/>
                    <a:pt x="325" y="44"/>
                    <a:pt x="346" y="34"/>
                  </a:cubicBezTo>
                  <a:cubicBezTo>
                    <a:pt x="366" y="24"/>
                    <a:pt x="357" y="22"/>
                    <a:pt x="349" y="23"/>
                  </a:cubicBezTo>
                  <a:cubicBezTo>
                    <a:pt x="340" y="25"/>
                    <a:pt x="331" y="22"/>
                    <a:pt x="331" y="16"/>
                  </a:cubicBezTo>
                  <a:cubicBezTo>
                    <a:pt x="332" y="11"/>
                    <a:pt x="319" y="16"/>
                    <a:pt x="318" y="13"/>
                  </a:cubicBezTo>
                  <a:cubicBezTo>
                    <a:pt x="318" y="10"/>
                    <a:pt x="306" y="11"/>
                    <a:pt x="293" y="16"/>
                  </a:cubicBezTo>
                  <a:cubicBezTo>
                    <a:pt x="280" y="21"/>
                    <a:pt x="292" y="11"/>
                    <a:pt x="297" y="9"/>
                  </a:cubicBezTo>
                  <a:cubicBezTo>
                    <a:pt x="303" y="7"/>
                    <a:pt x="264" y="9"/>
                    <a:pt x="258" y="5"/>
                  </a:cubicBezTo>
                  <a:cubicBezTo>
                    <a:pt x="251" y="0"/>
                    <a:pt x="244" y="12"/>
                    <a:pt x="238" y="6"/>
                  </a:cubicBezTo>
                  <a:cubicBezTo>
                    <a:pt x="232" y="0"/>
                    <a:pt x="216" y="5"/>
                    <a:pt x="218" y="10"/>
                  </a:cubicBezTo>
                  <a:cubicBezTo>
                    <a:pt x="220" y="14"/>
                    <a:pt x="216" y="14"/>
                    <a:pt x="210" y="9"/>
                  </a:cubicBezTo>
                  <a:cubicBezTo>
                    <a:pt x="204" y="4"/>
                    <a:pt x="192" y="10"/>
                    <a:pt x="182" y="8"/>
                  </a:cubicBezTo>
                  <a:cubicBezTo>
                    <a:pt x="171" y="7"/>
                    <a:pt x="176" y="17"/>
                    <a:pt x="164" y="12"/>
                  </a:cubicBezTo>
                  <a:cubicBezTo>
                    <a:pt x="153" y="7"/>
                    <a:pt x="140" y="9"/>
                    <a:pt x="144" y="11"/>
                  </a:cubicBezTo>
                  <a:cubicBezTo>
                    <a:pt x="147" y="12"/>
                    <a:pt x="143" y="15"/>
                    <a:pt x="138" y="14"/>
                  </a:cubicBezTo>
                  <a:cubicBezTo>
                    <a:pt x="133" y="12"/>
                    <a:pt x="128" y="14"/>
                    <a:pt x="131" y="19"/>
                  </a:cubicBezTo>
                  <a:cubicBezTo>
                    <a:pt x="133" y="24"/>
                    <a:pt x="112" y="18"/>
                    <a:pt x="112" y="23"/>
                  </a:cubicBezTo>
                  <a:cubicBezTo>
                    <a:pt x="112" y="29"/>
                    <a:pt x="105" y="32"/>
                    <a:pt x="99" y="27"/>
                  </a:cubicBezTo>
                  <a:cubicBezTo>
                    <a:pt x="93" y="22"/>
                    <a:pt x="74" y="20"/>
                    <a:pt x="79" y="25"/>
                  </a:cubicBezTo>
                  <a:cubicBezTo>
                    <a:pt x="85" y="29"/>
                    <a:pt x="62" y="27"/>
                    <a:pt x="68" y="31"/>
                  </a:cubicBezTo>
                  <a:cubicBezTo>
                    <a:pt x="74" y="36"/>
                    <a:pt x="61" y="39"/>
                    <a:pt x="61" y="37"/>
                  </a:cubicBezTo>
                  <a:cubicBezTo>
                    <a:pt x="61" y="34"/>
                    <a:pt x="48" y="30"/>
                    <a:pt x="43" y="34"/>
                  </a:cubicBezTo>
                  <a:cubicBezTo>
                    <a:pt x="38" y="39"/>
                    <a:pt x="37" y="44"/>
                    <a:pt x="34" y="41"/>
                  </a:cubicBezTo>
                  <a:cubicBezTo>
                    <a:pt x="32" y="38"/>
                    <a:pt x="21" y="39"/>
                    <a:pt x="10" y="43"/>
                  </a:cubicBezTo>
                  <a:cubicBezTo>
                    <a:pt x="0" y="47"/>
                    <a:pt x="12" y="50"/>
                    <a:pt x="19" y="4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6" name="Freeform 29">
              <a:extLst>
                <a:ext uri="{FF2B5EF4-FFF2-40B4-BE49-F238E27FC236}">
                  <a16:creationId xmlns:a16="http://schemas.microsoft.com/office/drawing/2014/main" id="{61680ED8-4046-4A7F-9D37-E221209ED2FB}"/>
                </a:ext>
              </a:extLst>
            </p:cNvPr>
            <p:cNvSpPr>
              <a:spLocks/>
            </p:cNvSpPr>
            <p:nvPr/>
          </p:nvSpPr>
          <p:spPr bwMode="auto">
            <a:xfrm>
              <a:off x="4298176" y="5774405"/>
              <a:ext cx="9283" cy="8220"/>
            </a:xfrm>
            <a:custGeom>
              <a:avLst/>
              <a:gdLst>
                <a:gd name="T0" fmla="*/ 8 w 18"/>
                <a:gd name="T1" fmla="*/ 13 h 14"/>
                <a:gd name="T2" fmla="*/ 9 w 18"/>
                <a:gd name="T3" fmla="*/ 1 h 14"/>
                <a:gd name="T4" fmla="*/ 8 w 18"/>
                <a:gd name="T5" fmla="*/ 13 h 14"/>
              </a:gdLst>
              <a:ahLst/>
              <a:cxnLst>
                <a:cxn ang="0">
                  <a:pos x="T0" y="T1"/>
                </a:cxn>
                <a:cxn ang="0">
                  <a:pos x="T2" y="T3"/>
                </a:cxn>
                <a:cxn ang="0">
                  <a:pos x="T4" y="T5"/>
                </a:cxn>
              </a:cxnLst>
              <a:rect l="0" t="0" r="r" b="b"/>
              <a:pathLst>
                <a:path w="18" h="14">
                  <a:moveTo>
                    <a:pt x="8" y="13"/>
                  </a:moveTo>
                  <a:cubicBezTo>
                    <a:pt x="11" y="13"/>
                    <a:pt x="18" y="0"/>
                    <a:pt x="9" y="1"/>
                  </a:cubicBezTo>
                  <a:cubicBezTo>
                    <a:pt x="0" y="1"/>
                    <a:pt x="2" y="14"/>
                    <a:pt x="8"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7" name="Freeform 30">
              <a:extLst>
                <a:ext uri="{FF2B5EF4-FFF2-40B4-BE49-F238E27FC236}">
                  <a16:creationId xmlns:a16="http://schemas.microsoft.com/office/drawing/2014/main" id="{E14C8DBD-FA54-40E7-AA33-29832DA661E0}"/>
                </a:ext>
              </a:extLst>
            </p:cNvPr>
            <p:cNvSpPr>
              <a:spLocks/>
            </p:cNvSpPr>
            <p:nvPr/>
          </p:nvSpPr>
          <p:spPr bwMode="auto">
            <a:xfrm>
              <a:off x="4149025" y="5567324"/>
              <a:ext cx="42393" cy="24836"/>
            </a:xfrm>
            <a:custGeom>
              <a:avLst/>
              <a:gdLst>
                <a:gd name="T0" fmla="*/ 14 w 82"/>
                <a:gd name="T1" fmla="*/ 14 h 43"/>
                <a:gd name="T2" fmla="*/ 29 w 82"/>
                <a:gd name="T3" fmla="*/ 21 h 43"/>
                <a:gd name="T4" fmla="*/ 11 w 82"/>
                <a:gd name="T5" fmla="*/ 24 h 43"/>
                <a:gd name="T6" fmla="*/ 25 w 82"/>
                <a:gd name="T7" fmla="*/ 28 h 43"/>
                <a:gd name="T8" fmla="*/ 55 w 82"/>
                <a:gd name="T9" fmla="*/ 34 h 43"/>
                <a:gd name="T10" fmla="*/ 76 w 82"/>
                <a:gd name="T11" fmla="*/ 36 h 43"/>
                <a:gd name="T12" fmla="*/ 72 w 82"/>
                <a:gd name="T13" fmla="*/ 24 h 43"/>
                <a:gd name="T14" fmla="*/ 58 w 82"/>
                <a:gd name="T15" fmla="*/ 16 h 43"/>
                <a:gd name="T16" fmla="*/ 46 w 82"/>
                <a:gd name="T17" fmla="*/ 8 h 43"/>
                <a:gd name="T18" fmla="*/ 39 w 82"/>
                <a:gd name="T19" fmla="*/ 7 h 43"/>
                <a:gd name="T20" fmla="*/ 6 w 82"/>
                <a:gd name="T21" fmla="*/ 2 h 43"/>
                <a:gd name="T22" fmla="*/ 14 w 82"/>
                <a:gd name="T23"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43">
                  <a:moveTo>
                    <a:pt x="14" y="14"/>
                  </a:moveTo>
                  <a:cubicBezTo>
                    <a:pt x="20" y="10"/>
                    <a:pt x="31" y="17"/>
                    <a:pt x="29" y="21"/>
                  </a:cubicBezTo>
                  <a:cubicBezTo>
                    <a:pt x="27" y="26"/>
                    <a:pt x="9" y="20"/>
                    <a:pt x="11" y="24"/>
                  </a:cubicBezTo>
                  <a:cubicBezTo>
                    <a:pt x="11" y="26"/>
                    <a:pt x="13" y="32"/>
                    <a:pt x="25" y="28"/>
                  </a:cubicBezTo>
                  <a:cubicBezTo>
                    <a:pt x="37" y="25"/>
                    <a:pt x="47" y="27"/>
                    <a:pt x="55" y="34"/>
                  </a:cubicBezTo>
                  <a:cubicBezTo>
                    <a:pt x="63" y="40"/>
                    <a:pt x="71" y="43"/>
                    <a:pt x="76" y="36"/>
                  </a:cubicBezTo>
                  <a:cubicBezTo>
                    <a:pt x="82" y="30"/>
                    <a:pt x="69" y="29"/>
                    <a:pt x="72" y="24"/>
                  </a:cubicBezTo>
                  <a:cubicBezTo>
                    <a:pt x="74" y="19"/>
                    <a:pt x="64" y="16"/>
                    <a:pt x="58" y="16"/>
                  </a:cubicBezTo>
                  <a:cubicBezTo>
                    <a:pt x="53" y="16"/>
                    <a:pt x="51" y="6"/>
                    <a:pt x="46" y="8"/>
                  </a:cubicBezTo>
                  <a:cubicBezTo>
                    <a:pt x="42" y="10"/>
                    <a:pt x="39" y="13"/>
                    <a:pt x="39" y="7"/>
                  </a:cubicBezTo>
                  <a:cubicBezTo>
                    <a:pt x="39" y="0"/>
                    <a:pt x="13" y="0"/>
                    <a:pt x="6" y="2"/>
                  </a:cubicBezTo>
                  <a:cubicBezTo>
                    <a:pt x="0" y="5"/>
                    <a:pt x="8" y="18"/>
                    <a:pt x="14"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8" name="Freeform 31">
              <a:extLst>
                <a:ext uri="{FF2B5EF4-FFF2-40B4-BE49-F238E27FC236}">
                  <a16:creationId xmlns:a16="http://schemas.microsoft.com/office/drawing/2014/main" id="{A87FB1FE-C997-4D78-8FF8-ABA92813FA6A}"/>
                </a:ext>
              </a:extLst>
            </p:cNvPr>
            <p:cNvSpPr>
              <a:spLocks/>
            </p:cNvSpPr>
            <p:nvPr/>
          </p:nvSpPr>
          <p:spPr bwMode="auto">
            <a:xfrm>
              <a:off x="4070273" y="5643580"/>
              <a:ext cx="108305" cy="64538"/>
            </a:xfrm>
            <a:custGeom>
              <a:avLst/>
              <a:gdLst>
                <a:gd name="T0" fmla="*/ 193 w 209"/>
                <a:gd name="T1" fmla="*/ 85 h 112"/>
                <a:gd name="T2" fmla="*/ 209 w 209"/>
                <a:gd name="T3" fmla="*/ 85 h 112"/>
                <a:gd name="T4" fmla="*/ 189 w 209"/>
                <a:gd name="T5" fmla="*/ 70 h 112"/>
                <a:gd name="T6" fmla="*/ 171 w 209"/>
                <a:gd name="T7" fmla="*/ 61 h 112"/>
                <a:gd name="T8" fmla="*/ 166 w 209"/>
                <a:gd name="T9" fmla="*/ 45 h 112"/>
                <a:gd name="T10" fmla="*/ 162 w 209"/>
                <a:gd name="T11" fmla="*/ 19 h 112"/>
                <a:gd name="T12" fmla="*/ 163 w 209"/>
                <a:gd name="T13" fmla="*/ 3 h 112"/>
                <a:gd name="T14" fmla="*/ 141 w 209"/>
                <a:gd name="T15" fmla="*/ 8 h 112"/>
                <a:gd name="T16" fmla="*/ 155 w 209"/>
                <a:gd name="T17" fmla="*/ 20 h 112"/>
                <a:gd name="T18" fmla="*/ 140 w 209"/>
                <a:gd name="T19" fmla="*/ 14 h 112"/>
                <a:gd name="T20" fmla="*/ 128 w 209"/>
                <a:gd name="T21" fmla="*/ 14 h 112"/>
                <a:gd name="T22" fmla="*/ 135 w 209"/>
                <a:gd name="T23" fmla="*/ 42 h 112"/>
                <a:gd name="T24" fmla="*/ 128 w 209"/>
                <a:gd name="T25" fmla="*/ 48 h 112"/>
                <a:gd name="T26" fmla="*/ 120 w 209"/>
                <a:gd name="T27" fmla="*/ 28 h 112"/>
                <a:gd name="T28" fmla="*/ 99 w 209"/>
                <a:gd name="T29" fmla="*/ 20 h 112"/>
                <a:gd name="T30" fmla="*/ 107 w 209"/>
                <a:gd name="T31" fmla="*/ 30 h 112"/>
                <a:gd name="T32" fmla="*/ 94 w 209"/>
                <a:gd name="T33" fmla="*/ 31 h 112"/>
                <a:gd name="T34" fmla="*/ 91 w 209"/>
                <a:gd name="T35" fmla="*/ 28 h 112"/>
                <a:gd name="T36" fmla="*/ 73 w 209"/>
                <a:gd name="T37" fmla="*/ 19 h 112"/>
                <a:gd name="T38" fmla="*/ 65 w 209"/>
                <a:gd name="T39" fmla="*/ 30 h 112"/>
                <a:gd name="T40" fmla="*/ 57 w 209"/>
                <a:gd name="T41" fmla="*/ 26 h 112"/>
                <a:gd name="T42" fmla="*/ 59 w 209"/>
                <a:gd name="T43" fmla="*/ 13 h 112"/>
                <a:gd name="T44" fmla="*/ 30 w 209"/>
                <a:gd name="T45" fmla="*/ 20 h 112"/>
                <a:gd name="T46" fmla="*/ 10 w 209"/>
                <a:gd name="T47" fmla="*/ 32 h 112"/>
                <a:gd name="T48" fmla="*/ 6 w 209"/>
                <a:gd name="T49" fmla="*/ 40 h 112"/>
                <a:gd name="T50" fmla="*/ 12 w 209"/>
                <a:gd name="T51" fmla="*/ 49 h 112"/>
                <a:gd name="T52" fmla="*/ 16 w 209"/>
                <a:gd name="T53" fmla="*/ 55 h 112"/>
                <a:gd name="T54" fmla="*/ 43 w 209"/>
                <a:gd name="T55" fmla="*/ 51 h 112"/>
                <a:gd name="T56" fmla="*/ 13 w 209"/>
                <a:gd name="T57" fmla="*/ 63 h 112"/>
                <a:gd name="T58" fmla="*/ 46 w 209"/>
                <a:gd name="T59" fmla="*/ 70 h 112"/>
                <a:gd name="T60" fmla="*/ 85 w 209"/>
                <a:gd name="T61" fmla="*/ 75 h 112"/>
                <a:gd name="T62" fmla="*/ 56 w 209"/>
                <a:gd name="T63" fmla="*/ 77 h 112"/>
                <a:gd name="T64" fmla="*/ 23 w 209"/>
                <a:gd name="T65" fmla="*/ 85 h 112"/>
                <a:gd name="T66" fmla="*/ 38 w 209"/>
                <a:gd name="T67" fmla="*/ 95 h 112"/>
                <a:gd name="T68" fmla="*/ 64 w 209"/>
                <a:gd name="T69" fmla="*/ 101 h 112"/>
                <a:gd name="T70" fmla="*/ 89 w 209"/>
                <a:gd name="T71" fmla="*/ 112 h 112"/>
                <a:gd name="T72" fmla="*/ 123 w 209"/>
                <a:gd name="T73" fmla="*/ 104 h 112"/>
                <a:gd name="T74" fmla="*/ 139 w 209"/>
                <a:gd name="T75" fmla="*/ 97 h 112"/>
                <a:gd name="T76" fmla="*/ 148 w 209"/>
                <a:gd name="T77" fmla="*/ 98 h 112"/>
                <a:gd name="T78" fmla="*/ 162 w 209"/>
                <a:gd name="T79" fmla="*/ 103 h 112"/>
                <a:gd name="T80" fmla="*/ 198 w 209"/>
                <a:gd name="T81" fmla="*/ 103 h 112"/>
                <a:gd name="T82" fmla="*/ 190 w 209"/>
                <a:gd name="T83" fmla="*/ 93 h 112"/>
                <a:gd name="T84" fmla="*/ 182 w 209"/>
                <a:gd name="T85" fmla="*/ 93 h 112"/>
                <a:gd name="T86" fmla="*/ 193 w 209"/>
                <a:gd name="T87" fmla="*/ 8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9" h="112">
                  <a:moveTo>
                    <a:pt x="193" y="85"/>
                  </a:moveTo>
                  <a:cubicBezTo>
                    <a:pt x="196" y="82"/>
                    <a:pt x="208" y="92"/>
                    <a:pt x="209" y="85"/>
                  </a:cubicBezTo>
                  <a:cubicBezTo>
                    <a:pt x="209" y="77"/>
                    <a:pt x="195" y="74"/>
                    <a:pt x="189" y="70"/>
                  </a:cubicBezTo>
                  <a:cubicBezTo>
                    <a:pt x="183" y="66"/>
                    <a:pt x="180" y="68"/>
                    <a:pt x="171" y="61"/>
                  </a:cubicBezTo>
                  <a:cubicBezTo>
                    <a:pt x="161" y="54"/>
                    <a:pt x="173" y="50"/>
                    <a:pt x="166" y="45"/>
                  </a:cubicBezTo>
                  <a:cubicBezTo>
                    <a:pt x="159" y="39"/>
                    <a:pt x="157" y="24"/>
                    <a:pt x="162" y="19"/>
                  </a:cubicBezTo>
                  <a:cubicBezTo>
                    <a:pt x="167" y="14"/>
                    <a:pt x="172" y="7"/>
                    <a:pt x="163" y="3"/>
                  </a:cubicBezTo>
                  <a:cubicBezTo>
                    <a:pt x="154" y="0"/>
                    <a:pt x="140" y="6"/>
                    <a:pt x="141" y="8"/>
                  </a:cubicBezTo>
                  <a:cubicBezTo>
                    <a:pt x="143" y="10"/>
                    <a:pt x="155" y="17"/>
                    <a:pt x="155" y="20"/>
                  </a:cubicBezTo>
                  <a:cubicBezTo>
                    <a:pt x="155" y="23"/>
                    <a:pt x="144" y="12"/>
                    <a:pt x="140" y="14"/>
                  </a:cubicBezTo>
                  <a:cubicBezTo>
                    <a:pt x="136" y="17"/>
                    <a:pt x="131" y="9"/>
                    <a:pt x="128" y="14"/>
                  </a:cubicBezTo>
                  <a:cubicBezTo>
                    <a:pt x="124" y="19"/>
                    <a:pt x="132" y="37"/>
                    <a:pt x="135" y="42"/>
                  </a:cubicBezTo>
                  <a:cubicBezTo>
                    <a:pt x="138" y="47"/>
                    <a:pt x="132" y="47"/>
                    <a:pt x="128" y="48"/>
                  </a:cubicBezTo>
                  <a:cubicBezTo>
                    <a:pt x="124" y="49"/>
                    <a:pt x="124" y="34"/>
                    <a:pt x="120" y="28"/>
                  </a:cubicBezTo>
                  <a:cubicBezTo>
                    <a:pt x="116" y="23"/>
                    <a:pt x="100" y="16"/>
                    <a:pt x="99" y="20"/>
                  </a:cubicBezTo>
                  <a:cubicBezTo>
                    <a:pt x="98" y="24"/>
                    <a:pt x="109" y="24"/>
                    <a:pt x="107" y="30"/>
                  </a:cubicBezTo>
                  <a:cubicBezTo>
                    <a:pt x="106" y="35"/>
                    <a:pt x="100" y="26"/>
                    <a:pt x="94" y="31"/>
                  </a:cubicBezTo>
                  <a:cubicBezTo>
                    <a:pt x="89" y="35"/>
                    <a:pt x="90" y="32"/>
                    <a:pt x="91" y="28"/>
                  </a:cubicBezTo>
                  <a:cubicBezTo>
                    <a:pt x="92" y="23"/>
                    <a:pt x="83" y="18"/>
                    <a:pt x="73" y="19"/>
                  </a:cubicBezTo>
                  <a:cubicBezTo>
                    <a:pt x="63" y="20"/>
                    <a:pt x="68" y="27"/>
                    <a:pt x="65" y="30"/>
                  </a:cubicBezTo>
                  <a:cubicBezTo>
                    <a:pt x="62" y="32"/>
                    <a:pt x="47" y="28"/>
                    <a:pt x="57" y="26"/>
                  </a:cubicBezTo>
                  <a:cubicBezTo>
                    <a:pt x="66" y="24"/>
                    <a:pt x="62" y="19"/>
                    <a:pt x="59" y="13"/>
                  </a:cubicBezTo>
                  <a:cubicBezTo>
                    <a:pt x="55" y="8"/>
                    <a:pt x="46" y="14"/>
                    <a:pt x="30" y="20"/>
                  </a:cubicBezTo>
                  <a:cubicBezTo>
                    <a:pt x="15" y="25"/>
                    <a:pt x="8" y="31"/>
                    <a:pt x="10" y="32"/>
                  </a:cubicBezTo>
                  <a:cubicBezTo>
                    <a:pt x="12" y="32"/>
                    <a:pt x="12" y="35"/>
                    <a:pt x="6" y="40"/>
                  </a:cubicBezTo>
                  <a:cubicBezTo>
                    <a:pt x="0" y="45"/>
                    <a:pt x="6" y="49"/>
                    <a:pt x="12" y="49"/>
                  </a:cubicBezTo>
                  <a:cubicBezTo>
                    <a:pt x="17" y="49"/>
                    <a:pt x="12" y="54"/>
                    <a:pt x="16" y="55"/>
                  </a:cubicBezTo>
                  <a:cubicBezTo>
                    <a:pt x="20" y="56"/>
                    <a:pt x="38" y="48"/>
                    <a:pt x="43" y="51"/>
                  </a:cubicBezTo>
                  <a:cubicBezTo>
                    <a:pt x="48" y="55"/>
                    <a:pt x="13" y="57"/>
                    <a:pt x="13" y="63"/>
                  </a:cubicBezTo>
                  <a:cubicBezTo>
                    <a:pt x="13" y="69"/>
                    <a:pt x="32" y="72"/>
                    <a:pt x="46" y="70"/>
                  </a:cubicBezTo>
                  <a:cubicBezTo>
                    <a:pt x="60" y="67"/>
                    <a:pt x="85" y="72"/>
                    <a:pt x="85" y="75"/>
                  </a:cubicBezTo>
                  <a:cubicBezTo>
                    <a:pt x="85" y="79"/>
                    <a:pt x="68" y="78"/>
                    <a:pt x="56" y="77"/>
                  </a:cubicBezTo>
                  <a:cubicBezTo>
                    <a:pt x="43" y="77"/>
                    <a:pt x="22" y="81"/>
                    <a:pt x="23" y="85"/>
                  </a:cubicBezTo>
                  <a:cubicBezTo>
                    <a:pt x="24" y="89"/>
                    <a:pt x="25" y="89"/>
                    <a:pt x="38" y="95"/>
                  </a:cubicBezTo>
                  <a:cubicBezTo>
                    <a:pt x="51" y="101"/>
                    <a:pt x="65" y="92"/>
                    <a:pt x="64" y="101"/>
                  </a:cubicBezTo>
                  <a:cubicBezTo>
                    <a:pt x="64" y="109"/>
                    <a:pt x="71" y="111"/>
                    <a:pt x="89" y="112"/>
                  </a:cubicBezTo>
                  <a:cubicBezTo>
                    <a:pt x="106" y="112"/>
                    <a:pt x="114" y="104"/>
                    <a:pt x="123" y="104"/>
                  </a:cubicBezTo>
                  <a:cubicBezTo>
                    <a:pt x="131" y="105"/>
                    <a:pt x="135" y="103"/>
                    <a:pt x="139" y="97"/>
                  </a:cubicBezTo>
                  <a:cubicBezTo>
                    <a:pt x="143" y="91"/>
                    <a:pt x="147" y="95"/>
                    <a:pt x="148" y="98"/>
                  </a:cubicBezTo>
                  <a:cubicBezTo>
                    <a:pt x="149" y="101"/>
                    <a:pt x="160" y="100"/>
                    <a:pt x="162" y="103"/>
                  </a:cubicBezTo>
                  <a:cubicBezTo>
                    <a:pt x="169" y="109"/>
                    <a:pt x="190" y="107"/>
                    <a:pt x="198" y="103"/>
                  </a:cubicBezTo>
                  <a:cubicBezTo>
                    <a:pt x="206" y="99"/>
                    <a:pt x="194" y="88"/>
                    <a:pt x="190" y="93"/>
                  </a:cubicBezTo>
                  <a:cubicBezTo>
                    <a:pt x="186" y="98"/>
                    <a:pt x="183" y="95"/>
                    <a:pt x="182" y="93"/>
                  </a:cubicBezTo>
                  <a:cubicBezTo>
                    <a:pt x="181" y="90"/>
                    <a:pt x="190" y="89"/>
                    <a:pt x="193" y="8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69" name="Freeform 32">
              <a:extLst>
                <a:ext uri="{FF2B5EF4-FFF2-40B4-BE49-F238E27FC236}">
                  <a16:creationId xmlns:a16="http://schemas.microsoft.com/office/drawing/2014/main" id="{C592B269-826F-4508-9D00-618A4D1A8AA1}"/>
                </a:ext>
              </a:extLst>
            </p:cNvPr>
            <p:cNvSpPr>
              <a:spLocks/>
            </p:cNvSpPr>
            <p:nvPr/>
          </p:nvSpPr>
          <p:spPr bwMode="auto">
            <a:xfrm>
              <a:off x="4200857" y="5600730"/>
              <a:ext cx="102425" cy="35330"/>
            </a:xfrm>
            <a:custGeom>
              <a:avLst/>
              <a:gdLst>
                <a:gd name="T0" fmla="*/ 56 w 198"/>
                <a:gd name="T1" fmla="*/ 47 h 61"/>
                <a:gd name="T2" fmla="*/ 69 w 198"/>
                <a:gd name="T3" fmla="*/ 54 h 61"/>
                <a:gd name="T4" fmla="*/ 87 w 198"/>
                <a:gd name="T5" fmla="*/ 57 h 61"/>
                <a:gd name="T6" fmla="*/ 95 w 198"/>
                <a:gd name="T7" fmla="*/ 53 h 61"/>
                <a:gd name="T8" fmla="*/ 133 w 198"/>
                <a:gd name="T9" fmla="*/ 60 h 61"/>
                <a:gd name="T10" fmla="*/ 158 w 198"/>
                <a:gd name="T11" fmla="*/ 54 h 61"/>
                <a:gd name="T12" fmla="*/ 188 w 198"/>
                <a:gd name="T13" fmla="*/ 57 h 61"/>
                <a:gd name="T14" fmla="*/ 198 w 198"/>
                <a:gd name="T15" fmla="*/ 39 h 61"/>
                <a:gd name="T16" fmla="*/ 134 w 198"/>
                <a:gd name="T17" fmla="*/ 34 h 61"/>
                <a:gd name="T18" fmla="*/ 102 w 198"/>
                <a:gd name="T19" fmla="*/ 36 h 61"/>
                <a:gd name="T20" fmla="*/ 84 w 198"/>
                <a:gd name="T21" fmla="*/ 30 h 61"/>
                <a:gd name="T22" fmla="*/ 87 w 198"/>
                <a:gd name="T23" fmla="*/ 20 h 61"/>
                <a:gd name="T24" fmla="*/ 57 w 198"/>
                <a:gd name="T25" fmla="*/ 11 h 61"/>
                <a:gd name="T26" fmla="*/ 33 w 198"/>
                <a:gd name="T27" fmla="*/ 4 h 61"/>
                <a:gd name="T28" fmla="*/ 5 w 198"/>
                <a:gd name="T29" fmla="*/ 8 h 61"/>
                <a:gd name="T30" fmla="*/ 40 w 198"/>
                <a:gd name="T31" fmla="*/ 18 h 61"/>
                <a:gd name="T32" fmla="*/ 55 w 198"/>
                <a:gd name="T33" fmla="*/ 30 h 61"/>
                <a:gd name="T34" fmla="*/ 56 w 198"/>
                <a:gd name="T35"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61">
                  <a:moveTo>
                    <a:pt x="56" y="47"/>
                  </a:moveTo>
                  <a:cubicBezTo>
                    <a:pt x="59" y="57"/>
                    <a:pt x="63" y="50"/>
                    <a:pt x="69" y="54"/>
                  </a:cubicBezTo>
                  <a:cubicBezTo>
                    <a:pt x="74" y="58"/>
                    <a:pt x="83" y="61"/>
                    <a:pt x="87" y="57"/>
                  </a:cubicBezTo>
                  <a:cubicBezTo>
                    <a:pt x="92" y="53"/>
                    <a:pt x="94" y="50"/>
                    <a:pt x="95" y="53"/>
                  </a:cubicBezTo>
                  <a:cubicBezTo>
                    <a:pt x="98" y="59"/>
                    <a:pt x="109" y="60"/>
                    <a:pt x="133" y="60"/>
                  </a:cubicBezTo>
                  <a:cubicBezTo>
                    <a:pt x="157" y="61"/>
                    <a:pt x="151" y="50"/>
                    <a:pt x="158" y="54"/>
                  </a:cubicBezTo>
                  <a:cubicBezTo>
                    <a:pt x="165" y="58"/>
                    <a:pt x="181" y="58"/>
                    <a:pt x="188" y="57"/>
                  </a:cubicBezTo>
                  <a:cubicBezTo>
                    <a:pt x="195" y="55"/>
                    <a:pt x="198" y="44"/>
                    <a:pt x="198" y="39"/>
                  </a:cubicBezTo>
                  <a:cubicBezTo>
                    <a:pt x="197" y="33"/>
                    <a:pt x="144" y="29"/>
                    <a:pt x="134" y="34"/>
                  </a:cubicBezTo>
                  <a:cubicBezTo>
                    <a:pt x="125" y="40"/>
                    <a:pt x="110" y="32"/>
                    <a:pt x="102" y="36"/>
                  </a:cubicBezTo>
                  <a:cubicBezTo>
                    <a:pt x="95" y="40"/>
                    <a:pt x="97" y="31"/>
                    <a:pt x="84" y="30"/>
                  </a:cubicBezTo>
                  <a:cubicBezTo>
                    <a:pt x="70" y="30"/>
                    <a:pt x="85" y="23"/>
                    <a:pt x="87" y="20"/>
                  </a:cubicBezTo>
                  <a:cubicBezTo>
                    <a:pt x="90" y="17"/>
                    <a:pt x="67" y="9"/>
                    <a:pt x="57" y="11"/>
                  </a:cubicBezTo>
                  <a:cubicBezTo>
                    <a:pt x="48" y="13"/>
                    <a:pt x="42" y="8"/>
                    <a:pt x="33" y="4"/>
                  </a:cubicBezTo>
                  <a:cubicBezTo>
                    <a:pt x="24" y="0"/>
                    <a:pt x="0" y="1"/>
                    <a:pt x="5" y="8"/>
                  </a:cubicBezTo>
                  <a:cubicBezTo>
                    <a:pt x="8" y="13"/>
                    <a:pt x="37" y="23"/>
                    <a:pt x="40" y="18"/>
                  </a:cubicBezTo>
                  <a:cubicBezTo>
                    <a:pt x="43" y="13"/>
                    <a:pt x="51" y="24"/>
                    <a:pt x="55" y="30"/>
                  </a:cubicBezTo>
                  <a:cubicBezTo>
                    <a:pt x="60" y="35"/>
                    <a:pt x="52" y="37"/>
                    <a:pt x="56"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0" name="Freeform 33">
              <a:extLst>
                <a:ext uri="{FF2B5EF4-FFF2-40B4-BE49-F238E27FC236}">
                  <a16:creationId xmlns:a16="http://schemas.microsoft.com/office/drawing/2014/main" id="{E98F24CE-4A42-4F8E-9DD9-030F6F976F03}"/>
                </a:ext>
              </a:extLst>
            </p:cNvPr>
            <p:cNvSpPr>
              <a:spLocks/>
            </p:cNvSpPr>
            <p:nvPr/>
          </p:nvSpPr>
          <p:spPr bwMode="auto">
            <a:xfrm>
              <a:off x="4155214" y="5620494"/>
              <a:ext cx="8819" cy="9095"/>
            </a:xfrm>
            <a:custGeom>
              <a:avLst/>
              <a:gdLst>
                <a:gd name="T0" fmla="*/ 14 w 17"/>
                <a:gd name="T1" fmla="*/ 12 h 16"/>
                <a:gd name="T2" fmla="*/ 3 w 17"/>
                <a:gd name="T3" fmla="*/ 7 h 16"/>
                <a:gd name="T4" fmla="*/ 14 w 17"/>
                <a:gd name="T5" fmla="*/ 12 h 16"/>
              </a:gdLst>
              <a:ahLst/>
              <a:cxnLst>
                <a:cxn ang="0">
                  <a:pos x="T0" y="T1"/>
                </a:cxn>
                <a:cxn ang="0">
                  <a:pos x="T2" y="T3"/>
                </a:cxn>
                <a:cxn ang="0">
                  <a:pos x="T4" y="T5"/>
                </a:cxn>
              </a:cxnLst>
              <a:rect l="0" t="0" r="r" b="b"/>
              <a:pathLst>
                <a:path w="17" h="16">
                  <a:moveTo>
                    <a:pt x="14" y="12"/>
                  </a:moveTo>
                  <a:cubicBezTo>
                    <a:pt x="17" y="8"/>
                    <a:pt x="6" y="0"/>
                    <a:pt x="3" y="7"/>
                  </a:cubicBezTo>
                  <a:cubicBezTo>
                    <a:pt x="0" y="14"/>
                    <a:pt x="10" y="16"/>
                    <a:pt x="1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1" name="Freeform 34">
              <a:extLst>
                <a:ext uri="{FF2B5EF4-FFF2-40B4-BE49-F238E27FC236}">
                  <a16:creationId xmlns:a16="http://schemas.microsoft.com/office/drawing/2014/main" id="{94D7289F-FB80-4393-9F22-CA1A2FD13E5B}"/>
                </a:ext>
              </a:extLst>
            </p:cNvPr>
            <p:cNvSpPr>
              <a:spLocks/>
            </p:cNvSpPr>
            <p:nvPr/>
          </p:nvSpPr>
          <p:spPr bwMode="auto">
            <a:xfrm>
              <a:off x="4257794" y="5735752"/>
              <a:ext cx="40846" cy="30607"/>
            </a:xfrm>
            <a:custGeom>
              <a:avLst/>
              <a:gdLst>
                <a:gd name="T0" fmla="*/ 78 w 79"/>
                <a:gd name="T1" fmla="*/ 42 h 53"/>
                <a:gd name="T2" fmla="*/ 62 w 79"/>
                <a:gd name="T3" fmla="*/ 29 h 53"/>
                <a:gd name="T4" fmla="*/ 40 w 79"/>
                <a:gd name="T5" fmla="*/ 16 h 53"/>
                <a:gd name="T6" fmla="*/ 26 w 79"/>
                <a:gd name="T7" fmla="*/ 6 h 53"/>
                <a:gd name="T8" fmla="*/ 14 w 79"/>
                <a:gd name="T9" fmla="*/ 13 h 53"/>
                <a:gd name="T10" fmla="*/ 11 w 79"/>
                <a:gd name="T11" fmla="*/ 29 h 53"/>
                <a:gd name="T12" fmla="*/ 1 w 79"/>
                <a:gd name="T13" fmla="*/ 44 h 53"/>
                <a:gd name="T14" fmla="*/ 15 w 79"/>
                <a:gd name="T15" fmla="*/ 43 h 53"/>
                <a:gd name="T16" fmla="*/ 21 w 79"/>
                <a:gd name="T17" fmla="*/ 52 h 53"/>
                <a:gd name="T18" fmla="*/ 40 w 79"/>
                <a:gd name="T19" fmla="*/ 42 h 53"/>
                <a:gd name="T20" fmla="*/ 55 w 79"/>
                <a:gd name="T21" fmla="*/ 41 h 53"/>
                <a:gd name="T22" fmla="*/ 78 w 79"/>
                <a:gd name="T2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53">
                  <a:moveTo>
                    <a:pt x="78" y="42"/>
                  </a:moveTo>
                  <a:cubicBezTo>
                    <a:pt x="79" y="37"/>
                    <a:pt x="61" y="35"/>
                    <a:pt x="62" y="29"/>
                  </a:cubicBezTo>
                  <a:cubicBezTo>
                    <a:pt x="63" y="24"/>
                    <a:pt x="46" y="19"/>
                    <a:pt x="40" y="16"/>
                  </a:cubicBezTo>
                  <a:cubicBezTo>
                    <a:pt x="35" y="13"/>
                    <a:pt x="26" y="12"/>
                    <a:pt x="26" y="6"/>
                  </a:cubicBezTo>
                  <a:cubicBezTo>
                    <a:pt x="26" y="0"/>
                    <a:pt x="14" y="4"/>
                    <a:pt x="14" y="13"/>
                  </a:cubicBezTo>
                  <a:cubicBezTo>
                    <a:pt x="13" y="22"/>
                    <a:pt x="8" y="20"/>
                    <a:pt x="11" y="29"/>
                  </a:cubicBezTo>
                  <a:cubicBezTo>
                    <a:pt x="13" y="37"/>
                    <a:pt x="0" y="39"/>
                    <a:pt x="1" y="44"/>
                  </a:cubicBezTo>
                  <a:cubicBezTo>
                    <a:pt x="3" y="48"/>
                    <a:pt x="9" y="43"/>
                    <a:pt x="15" y="43"/>
                  </a:cubicBezTo>
                  <a:cubicBezTo>
                    <a:pt x="21" y="43"/>
                    <a:pt x="14" y="52"/>
                    <a:pt x="21" y="52"/>
                  </a:cubicBezTo>
                  <a:cubicBezTo>
                    <a:pt x="27" y="53"/>
                    <a:pt x="38" y="46"/>
                    <a:pt x="40" y="42"/>
                  </a:cubicBezTo>
                  <a:cubicBezTo>
                    <a:pt x="43" y="38"/>
                    <a:pt x="48" y="36"/>
                    <a:pt x="55" y="41"/>
                  </a:cubicBezTo>
                  <a:cubicBezTo>
                    <a:pt x="62" y="46"/>
                    <a:pt x="77" y="47"/>
                    <a:pt x="78" y="4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2" name="Freeform 35">
              <a:extLst>
                <a:ext uri="{FF2B5EF4-FFF2-40B4-BE49-F238E27FC236}">
                  <a16:creationId xmlns:a16="http://schemas.microsoft.com/office/drawing/2014/main" id="{72647AE8-6FF0-4FF8-B24F-D4252E8D2CD0}"/>
                </a:ext>
              </a:extLst>
            </p:cNvPr>
            <p:cNvSpPr>
              <a:spLocks/>
            </p:cNvSpPr>
            <p:nvPr/>
          </p:nvSpPr>
          <p:spPr bwMode="auto">
            <a:xfrm>
              <a:off x="4069190" y="5612273"/>
              <a:ext cx="11914" cy="9794"/>
            </a:xfrm>
            <a:custGeom>
              <a:avLst/>
              <a:gdLst>
                <a:gd name="T0" fmla="*/ 5 w 23"/>
                <a:gd name="T1" fmla="*/ 16 h 17"/>
                <a:gd name="T2" fmla="*/ 22 w 23"/>
                <a:gd name="T3" fmla="*/ 5 h 17"/>
                <a:gd name="T4" fmla="*/ 5 w 23"/>
                <a:gd name="T5" fmla="*/ 16 h 17"/>
              </a:gdLst>
              <a:ahLst/>
              <a:cxnLst>
                <a:cxn ang="0">
                  <a:pos x="T0" y="T1"/>
                </a:cxn>
                <a:cxn ang="0">
                  <a:pos x="T2" y="T3"/>
                </a:cxn>
                <a:cxn ang="0">
                  <a:pos x="T4" y="T5"/>
                </a:cxn>
              </a:cxnLst>
              <a:rect l="0" t="0" r="r" b="b"/>
              <a:pathLst>
                <a:path w="23" h="17">
                  <a:moveTo>
                    <a:pt x="5" y="16"/>
                  </a:moveTo>
                  <a:cubicBezTo>
                    <a:pt x="14" y="17"/>
                    <a:pt x="23" y="9"/>
                    <a:pt x="22" y="5"/>
                  </a:cubicBezTo>
                  <a:cubicBezTo>
                    <a:pt x="22" y="0"/>
                    <a:pt x="0" y="16"/>
                    <a:pt x="5"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3" name="Freeform 36">
              <a:extLst>
                <a:ext uri="{FF2B5EF4-FFF2-40B4-BE49-F238E27FC236}">
                  <a16:creationId xmlns:a16="http://schemas.microsoft.com/office/drawing/2014/main" id="{77421A42-AEA9-4C05-9BC8-C8896F41E190}"/>
                </a:ext>
              </a:extLst>
            </p:cNvPr>
            <p:cNvSpPr>
              <a:spLocks/>
            </p:cNvSpPr>
            <p:nvPr/>
          </p:nvSpPr>
          <p:spPr bwMode="auto">
            <a:xfrm>
              <a:off x="4392401" y="5889314"/>
              <a:ext cx="17174" cy="11019"/>
            </a:xfrm>
            <a:custGeom>
              <a:avLst/>
              <a:gdLst>
                <a:gd name="T0" fmla="*/ 1 w 33"/>
                <a:gd name="T1" fmla="*/ 3 h 19"/>
                <a:gd name="T2" fmla="*/ 32 w 33"/>
                <a:gd name="T3" fmla="*/ 14 h 19"/>
                <a:gd name="T4" fmla="*/ 1 w 33"/>
                <a:gd name="T5" fmla="*/ 3 h 19"/>
              </a:gdLst>
              <a:ahLst/>
              <a:cxnLst>
                <a:cxn ang="0">
                  <a:pos x="T0" y="T1"/>
                </a:cxn>
                <a:cxn ang="0">
                  <a:pos x="T2" y="T3"/>
                </a:cxn>
                <a:cxn ang="0">
                  <a:pos x="T4" y="T5"/>
                </a:cxn>
              </a:cxnLst>
              <a:rect l="0" t="0" r="r" b="b"/>
              <a:pathLst>
                <a:path w="33" h="19">
                  <a:moveTo>
                    <a:pt x="1" y="3"/>
                  </a:moveTo>
                  <a:cubicBezTo>
                    <a:pt x="2" y="7"/>
                    <a:pt x="31" y="19"/>
                    <a:pt x="32" y="14"/>
                  </a:cubicBezTo>
                  <a:cubicBezTo>
                    <a:pt x="33" y="8"/>
                    <a:pt x="0" y="0"/>
                    <a:pt x="1"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4" name="Freeform 37">
              <a:extLst>
                <a:ext uri="{FF2B5EF4-FFF2-40B4-BE49-F238E27FC236}">
                  <a16:creationId xmlns:a16="http://schemas.microsoft.com/office/drawing/2014/main" id="{9D8B8486-8F05-43AD-A3EC-3BE9987F325A}"/>
                </a:ext>
              </a:extLst>
            </p:cNvPr>
            <p:cNvSpPr>
              <a:spLocks/>
            </p:cNvSpPr>
            <p:nvPr/>
          </p:nvSpPr>
          <p:spPr bwMode="auto">
            <a:xfrm>
              <a:off x="4029891" y="5633086"/>
              <a:ext cx="65292" cy="46173"/>
            </a:xfrm>
            <a:custGeom>
              <a:avLst/>
              <a:gdLst>
                <a:gd name="T0" fmla="*/ 21 w 126"/>
                <a:gd name="T1" fmla="*/ 62 h 80"/>
                <a:gd name="T2" fmla="*/ 37 w 126"/>
                <a:gd name="T3" fmla="*/ 80 h 80"/>
                <a:gd name="T4" fmla="*/ 44 w 126"/>
                <a:gd name="T5" fmla="*/ 75 h 80"/>
                <a:gd name="T6" fmla="*/ 55 w 126"/>
                <a:gd name="T7" fmla="*/ 72 h 80"/>
                <a:gd name="T8" fmla="*/ 66 w 126"/>
                <a:gd name="T9" fmla="*/ 64 h 80"/>
                <a:gd name="T10" fmla="*/ 77 w 126"/>
                <a:gd name="T11" fmla="*/ 53 h 80"/>
                <a:gd name="T12" fmla="*/ 86 w 126"/>
                <a:gd name="T13" fmla="*/ 42 h 80"/>
                <a:gd name="T14" fmla="*/ 122 w 126"/>
                <a:gd name="T15" fmla="*/ 27 h 80"/>
                <a:gd name="T16" fmla="*/ 108 w 126"/>
                <a:gd name="T17" fmla="*/ 14 h 80"/>
                <a:gd name="T18" fmla="*/ 85 w 126"/>
                <a:gd name="T19" fmla="*/ 12 h 80"/>
                <a:gd name="T20" fmla="*/ 78 w 126"/>
                <a:gd name="T21" fmla="*/ 9 h 80"/>
                <a:gd name="T22" fmla="*/ 55 w 126"/>
                <a:gd name="T23" fmla="*/ 3 h 80"/>
                <a:gd name="T24" fmla="*/ 20 w 126"/>
                <a:gd name="T25" fmla="*/ 8 h 80"/>
                <a:gd name="T26" fmla="*/ 25 w 126"/>
                <a:gd name="T27" fmla="*/ 19 h 80"/>
                <a:gd name="T28" fmla="*/ 17 w 126"/>
                <a:gd name="T29" fmla="*/ 36 h 80"/>
                <a:gd name="T30" fmla="*/ 7 w 126"/>
                <a:gd name="T31" fmla="*/ 53 h 80"/>
                <a:gd name="T32" fmla="*/ 21 w 126"/>
                <a:gd name="T3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80">
                  <a:moveTo>
                    <a:pt x="21" y="62"/>
                  </a:moveTo>
                  <a:cubicBezTo>
                    <a:pt x="30" y="64"/>
                    <a:pt x="31" y="80"/>
                    <a:pt x="37" y="80"/>
                  </a:cubicBezTo>
                  <a:cubicBezTo>
                    <a:pt x="41" y="80"/>
                    <a:pt x="38" y="75"/>
                    <a:pt x="44" y="75"/>
                  </a:cubicBezTo>
                  <a:cubicBezTo>
                    <a:pt x="51" y="75"/>
                    <a:pt x="49" y="72"/>
                    <a:pt x="55" y="72"/>
                  </a:cubicBezTo>
                  <a:cubicBezTo>
                    <a:pt x="61" y="73"/>
                    <a:pt x="66" y="71"/>
                    <a:pt x="66" y="64"/>
                  </a:cubicBezTo>
                  <a:cubicBezTo>
                    <a:pt x="66" y="57"/>
                    <a:pt x="71" y="54"/>
                    <a:pt x="77" y="53"/>
                  </a:cubicBezTo>
                  <a:cubicBezTo>
                    <a:pt x="83" y="51"/>
                    <a:pt x="77" y="44"/>
                    <a:pt x="86" y="42"/>
                  </a:cubicBezTo>
                  <a:cubicBezTo>
                    <a:pt x="94" y="40"/>
                    <a:pt x="118" y="30"/>
                    <a:pt x="122" y="27"/>
                  </a:cubicBezTo>
                  <a:cubicBezTo>
                    <a:pt x="126" y="24"/>
                    <a:pt x="117" y="20"/>
                    <a:pt x="108" y="14"/>
                  </a:cubicBezTo>
                  <a:cubicBezTo>
                    <a:pt x="99" y="9"/>
                    <a:pt x="92" y="7"/>
                    <a:pt x="85" y="12"/>
                  </a:cubicBezTo>
                  <a:cubicBezTo>
                    <a:pt x="78" y="16"/>
                    <a:pt x="83" y="7"/>
                    <a:pt x="78" y="9"/>
                  </a:cubicBezTo>
                  <a:cubicBezTo>
                    <a:pt x="72" y="12"/>
                    <a:pt x="57" y="5"/>
                    <a:pt x="55" y="3"/>
                  </a:cubicBezTo>
                  <a:cubicBezTo>
                    <a:pt x="53" y="0"/>
                    <a:pt x="26" y="8"/>
                    <a:pt x="20" y="8"/>
                  </a:cubicBezTo>
                  <a:cubicBezTo>
                    <a:pt x="13" y="8"/>
                    <a:pt x="20" y="15"/>
                    <a:pt x="25" y="19"/>
                  </a:cubicBezTo>
                  <a:cubicBezTo>
                    <a:pt x="29" y="22"/>
                    <a:pt x="14" y="33"/>
                    <a:pt x="17" y="36"/>
                  </a:cubicBezTo>
                  <a:cubicBezTo>
                    <a:pt x="20" y="38"/>
                    <a:pt x="14" y="45"/>
                    <a:pt x="7" y="53"/>
                  </a:cubicBezTo>
                  <a:cubicBezTo>
                    <a:pt x="0" y="61"/>
                    <a:pt x="12" y="60"/>
                    <a:pt x="21"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5" name="Freeform 38">
              <a:extLst>
                <a:ext uri="{FF2B5EF4-FFF2-40B4-BE49-F238E27FC236}">
                  <a16:creationId xmlns:a16="http://schemas.microsoft.com/office/drawing/2014/main" id="{F1F73617-F9AA-4B83-9D2B-AF9FEB8D7F20}"/>
                </a:ext>
              </a:extLst>
            </p:cNvPr>
            <p:cNvSpPr>
              <a:spLocks/>
            </p:cNvSpPr>
            <p:nvPr/>
          </p:nvSpPr>
          <p:spPr bwMode="auto">
            <a:xfrm>
              <a:off x="4420870" y="5876021"/>
              <a:ext cx="42084" cy="41626"/>
            </a:xfrm>
            <a:custGeom>
              <a:avLst/>
              <a:gdLst>
                <a:gd name="T0" fmla="*/ 44 w 81"/>
                <a:gd name="T1" fmla="*/ 5 h 72"/>
                <a:gd name="T2" fmla="*/ 39 w 81"/>
                <a:gd name="T3" fmla="*/ 2 h 72"/>
                <a:gd name="T4" fmla="*/ 21 w 81"/>
                <a:gd name="T5" fmla="*/ 27 h 72"/>
                <a:gd name="T6" fmla="*/ 16 w 81"/>
                <a:gd name="T7" fmla="*/ 38 h 72"/>
                <a:gd name="T8" fmla="*/ 9 w 81"/>
                <a:gd name="T9" fmla="*/ 44 h 72"/>
                <a:gd name="T10" fmla="*/ 6 w 81"/>
                <a:gd name="T11" fmla="*/ 58 h 72"/>
                <a:gd name="T12" fmla="*/ 23 w 81"/>
                <a:gd name="T13" fmla="*/ 58 h 72"/>
                <a:gd name="T14" fmla="*/ 39 w 81"/>
                <a:gd name="T15" fmla="*/ 55 h 72"/>
                <a:gd name="T16" fmla="*/ 50 w 81"/>
                <a:gd name="T17" fmla="*/ 58 h 72"/>
                <a:gd name="T18" fmla="*/ 47 w 81"/>
                <a:gd name="T19" fmla="*/ 66 h 72"/>
                <a:gd name="T20" fmla="*/ 57 w 81"/>
                <a:gd name="T21" fmla="*/ 62 h 72"/>
                <a:gd name="T22" fmla="*/ 64 w 81"/>
                <a:gd name="T23" fmla="*/ 65 h 72"/>
                <a:gd name="T24" fmla="*/ 78 w 81"/>
                <a:gd name="T25" fmla="*/ 66 h 72"/>
                <a:gd name="T26" fmla="*/ 73 w 81"/>
                <a:gd name="T27" fmla="*/ 56 h 72"/>
                <a:gd name="T28" fmla="*/ 72 w 81"/>
                <a:gd name="T29" fmla="*/ 50 h 72"/>
                <a:gd name="T30" fmla="*/ 67 w 81"/>
                <a:gd name="T31" fmla="*/ 48 h 72"/>
                <a:gd name="T32" fmla="*/ 68 w 81"/>
                <a:gd name="T33" fmla="*/ 37 h 72"/>
                <a:gd name="T34" fmla="*/ 59 w 81"/>
                <a:gd name="T35" fmla="*/ 34 h 72"/>
                <a:gd name="T36" fmla="*/ 49 w 81"/>
                <a:gd name="T37" fmla="*/ 32 h 72"/>
                <a:gd name="T38" fmla="*/ 44 w 81"/>
                <a:gd name="T39" fmla="*/ 26 h 72"/>
                <a:gd name="T40" fmla="*/ 35 w 81"/>
                <a:gd name="T41" fmla="*/ 26 h 72"/>
                <a:gd name="T42" fmla="*/ 36 w 81"/>
                <a:gd name="T43" fmla="*/ 18 h 72"/>
                <a:gd name="T44" fmla="*/ 44 w 81"/>
                <a:gd name="T45"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72">
                  <a:moveTo>
                    <a:pt x="44" y="5"/>
                  </a:moveTo>
                  <a:cubicBezTo>
                    <a:pt x="49" y="3"/>
                    <a:pt x="44" y="0"/>
                    <a:pt x="39" y="2"/>
                  </a:cubicBezTo>
                  <a:cubicBezTo>
                    <a:pt x="34" y="4"/>
                    <a:pt x="21" y="22"/>
                    <a:pt x="21" y="27"/>
                  </a:cubicBezTo>
                  <a:cubicBezTo>
                    <a:pt x="21" y="32"/>
                    <a:pt x="20" y="38"/>
                    <a:pt x="16" y="38"/>
                  </a:cubicBezTo>
                  <a:cubicBezTo>
                    <a:pt x="11" y="37"/>
                    <a:pt x="6" y="42"/>
                    <a:pt x="9" y="44"/>
                  </a:cubicBezTo>
                  <a:cubicBezTo>
                    <a:pt x="13" y="47"/>
                    <a:pt x="0" y="54"/>
                    <a:pt x="6" y="58"/>
                  </a:cubicBezTo>
                  <a:cubicBezTo>
                    <a:pt x="10" y="60"/>
                    <a:pt x="17" y="57"/>
                    <a:pt x="23" y="58"/>
                  </a:cubicBezTo>
                  <a:cubicBezTo>
                    <a:pt x="29" y="58"/>
                    <a:pt x="34" y="59"/>
                    <a:pt x="39" y="55"/>
                  </a:cubicBezTo>
                  <a:cubicBezTo>
                    <a:pt x="44" y="51"/>
                    <a:pt x="44" y="58"/>
                    <a:pt x="50" y="58"/>
                  </a:cubicBezTo>
                  <a:cubicBezTo>
                    <a:pt x="55" y="57"/>
                    <a:pt x="47" y="62"/>
                    <a:pt x="47" y="66"/>
                  </a:cubicBezTo>
                  <a:cubicBezTo>
                    <a:pt x="47" y="69"/>
                    <a:pt x="53" y="64"/>
                    <a:pt x="57" y="62"/>
                  </a:cubicBezTo>
                  <a:cubicBezTo>
                    <a:pt x="61" y="60"/>
                    <a:pt x="66" y="62"/>
                    <a:pt x="64" y="65"/>
                  </a:cubicBezTo>
                  <a:cubicBezTo>
                    <a:pt x="62" y="68"/>
                    <a:pt x="75" y="72"/>
                    <a:pt x="78" y="66"/>
                  </a:cubicBezTo>
                  <a:cubicBezTo>
                    <a:pt x="81" y="61"/>
                    <a:pt x="75" y="53"/>
                    <a:pt x="73" y="56"/>
                  </a:cubicBezTo>
                  <a:cubicBezTo>
                    <a:pt x="71" y="60"/>
                    <a:pt x="68" y="54"/>
                    <a:pt x="72" y="50"/>
                  </a:cubicBezTo>
                  <a:cubicBezTo>
                    <a:pt x="76" y="47"/>
                    <a:pt x="71" y="46"/>
                    <a:pt x="67" y="48"/>
                  </a:cubicBezTo>
                  <a:cubicBezTo>
                    <a:pt x="63" y="50"/>
                    <a:pt x="64" y="39"/>
                    <a:pt x="68" y="37"/>
                  </a:cubicBezTo>
                  <a:cubicBezTo>
                    <a:pt x="72" y="35"/>
                    <a:pt x="59" y="31"/>
                    <a:pt x="59" y="34"/>
                  </a:cubicBezTo>
                  <a:cubicBezTo>
                    <a:pt x="59" y="38"/>
                    <a:pt x="50" y="36"/>
                    <a:pt x="49" y="32"/>
                  </a:cubicBezTo>
                  <a:cubicBezTo>
                    <a:pt x="48" y="29"/>
                    <a:pt x="42" y="28"/>
                    <a:pt x="44" y="26"/>
                  </a:cubicBezTo>
                  <a:cubicBezTo>
                    <a:pt x="46" y="23"/>
                    <a:pt x="36" y="22"/>
                    <a:pt x="35" y="26"/>
                  </a:cubicBezTo>
                  <a:cubicBezTo>
                    <a:pt x="34" y="30"/>
                    <a:pt x="31" y="23"/>
                    <a:pt x="36" y="18"/>
                  </a:cubicBezTo>
                  <a:cubicBezTo>
                    <a:pt x="41" y="13"/>
                    <a:pt x="40" y="8"/>
                    <a:pt x="4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6" name="Freeform 39">
              <a:extLst>
                <a:ext uri="{FF2B5EF4-FFF2-40B4-BE49-F238E27FC236}">
                  <a16:creationId xmlns:a16="http://schemas.microsoft.com/office/drawing/2014/main" id="{5D2CEF60-B4B6-43BF-A450-78F1900E395A}"/>
                </a:ext>
              </a:extLst>
            </p:cNvPr>
            <p:cNvSpPr>
              <a:spLocks/>
            </p:cNvSpPr>
            <p:nvPr/>
          </p:nvSpPr>
          <p:spPr bwMode="auto">
            <a:xfrm>
              <a:off x="3985795" y="5852935"/>
              <a:ext cx="15008" cy="18539"/>
            </a:xfrm>
            <a:custGeom>
              <a:avLst/>
              <a:gdLst>
                <a:gd name="T0" fmla="*/ 9 w 29"/>
                <a:gd name="T1" fmla="*/ 4 h 32"/>
                <a:gd name="T2" fmla="*/ 26 w 29"/>
                <a:gd name="T3" fmla="*/ 29 h 32"/>
                <a:gd name="T4" fmla="*/ 21 w 29"/>
                <a:gd name="T5" fmla="*/ 12 h 32"/>
                <a:gd name="T6" fmla="*/ 9 w 29"/>
                <a:gd name="T7" fmla="*/ 4 h 32"/>
              </a:gdLst>
              <a:ahLst/>
              <a:cxnLst>
                <a:cxn ang="0">
                  <a:pos x="T0" y="T1"/>
                </a:cxn>
                <a:cxn ang="0">
                  <a:pos x="T2" y="T3"/>
                </a:cxn>
                <a:cxn ang="0">
                  <a:pos x="T4" y="T5"/>
                </a:cxn>
                <a:cxn ang="0">
                  <a:pos x="T6" y="T7"/>
                </a:cxn>
              </a:cxnLst>
              <a:rect l="0" t="0" r="r" b="b"/>
              <a:pathLst>
                <a:path w="29" h="32">
                  <a:moveTo>
                    <a:pt x="9" y="4"/>
                  </a:moveTo>
                  <a:cubicBezTo>
                    <a:pt x="0" y="9"/>
                    <a:pt x="21" y="32"/>
                    <a:pt x="26" y="29"/>
                  </a:cubicBezTo>
                  <a:cubicBezTo>
                    <a:pt x="29" y="27"/>
                    <a:pt x="21" y="18"/>
                    <a:pt x="21" y="12"/>
                  </a:cubicBezTo>
                  <a:cubicBezTo>
                    <a:pt x="21" y="6"/>
                    <a:pt x="18" y="0"/>
                    <a:pt x="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7" name="Freeform 40">
              <a:extLst>
                <a:ext uri="{FF2B5EF4-FFF2-40B4-BE49-F238E27FC236}">
                  <a16:creationId xmlns:a16="http://schemas.microsoft.com/office/drawing/2014/main" id="{8BCB4DE0-B2D7-4179-B550-D142B7FC6828}"/>
                </a:ext>
              </a:extLst>
            </p:cNvPr>
            <p:cNvSpPr>
              <a:spLocks/>
            </p:cNvSpPr>
            <p:nvPr/>
          </p:nvSpPr>
          <p:spPr bwMode="auto">
            <a:xfrm>
              <a:off x="4148407" y="5587438"/>
              <a:ext cx="11449" cy="15741"/>
            </a:xfrm>
            <a:custGeom>
              <a:avLst/>
              <a:gdLst>
                <a:gd name="T0" fmla="*/ 18 w 22"/>
                <a:gd name="T1" fmla="*/ 21 h 27"/>
                <a:gd name="T2" fmla="*/ 1 w 22"/>
                <a:gd name="T3" fmla="*/ 8 h 27"/>
                <a:gd name="T4" fmla="*/ 18 w 22"/>
                <a:gd name="T5" fmla="*/ 21 h 27"/>
              </a:gdLst>
              <a:ahLst/>
              <a:cxnLst>
                <a:cxn ang="0">
                  <a:pos x="T0" y="T1"/>
                </a:cxn>
                <a:cxn ang="0">
                  <a:pos x="T2" y="T3"/>
                </a:cxn>
                <a:cxn ang="0">
                  <a:pos x="T4" y="T5"/>
                </a:cxn>
              </a:cxnLst>
              <a:rect l="0" t="0" r="r" b="b"/>
              <a:pathLst>
                <a:path w="22" h="27">
                  <a:moveTo>
                    <a:pt x="18" y="21"/>
                  </a:moveTo>
                  <a:cubicBezTo>
                    <a:pt x="22" y="16"/>
                    <a:pt x="2" y="0"/>
                    <a:pt x="1" y="8"/>
                  </a:cubicBezTo>
                  <a:cubicBezTo>
                    <a:pt x="0" y="15"/>
                    <a:pt x="14" y="27"/>
                    <a:pt x="18"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8" name="Freeform 41">
              <a:extLst>
                <a:ext uri="{FF2B5EF4-FFF2-40B4-BE49-F238E27FC236}">
                  <a16:creationId xmlns:a16="http://schemas.microsoft.com/office/drawing/2014/main" id="{586907B6-0FCA-43A7-8520-B47F3BDC9FF7}"/>
                </a:ext>
              </a:extLst>
            </p:cNvPr>
            <p:cNvSpPr>
              <a:spLocks/>
            </p:cNvSpPr>
            <p:nvPr/>
          </p:nvSpPr>
          <p:spPr bwMode="auto">
            <a:xfrm>
              <a:off x="4095647" y="5588137"/>
              <a:ext cx="9902" cy="6821"/>
            </a:xfrm>
            <a:custGeom>
              <a:avLst/>
              <a:gdLst>
                <a:gd name="T0" fmla="*/ 16 w 19"/>
                <a:gd name="T1" fmla="*/ 6 h 12"/>
                <a:gd name="T2" fmla="*/ 1 w 19"/>
                <a:gd name="T3" fmla="*/ 3 h 12"/>
                <a:gd name="T4" fmla="*/ 16 w 19"/>
                <a:gd name="T5" fmla="*/ 6 h 12"/>
              </a:gdLst>
              <a:ahLst/>
              <a:cxnLst>
                <a:cxn ang="0">
                  <a:pos x="T0" y="T1"/>
                </a:cxn>
                <a:cxn ang="0">
                  <a:pos x="T2" y="T3"/>
                </a:cxn>
                <a:cxn ang="0">
                  <a:pos x="T4" y="T5"/>
                </a:cxn>
              </a:cxnLst>
              <a:rect l="0" t="0" r="r" b="b"/>
              <a:pathLst>
                <a:path w="19" h="12">
                  <a:moveTo>
                    <a:pt x="16" y="6"/>
                  </a:moveTo>
                  <a:cubicBezTo>
                    <a:pt x="19" y="0"/>
                    <a:pt x="0" y="1"/>
                    <a:pt x="1" y="3"/>
                  </a:cubicBezTo>
                  <a:cubicBezTo>
                    <a:pt x="5" y="7"/>
                    <a:pt x="14" y="12"/>
                    <a:pt x="1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79" name="Freeform 42">
              <a:extLst>
                <a:ext uri="{FF2B5EF4-FFF2-40B4-BE49-F238E27FC236}">
                  <a16:creationId xmlns:a16="http://schemas.microsoft.com/office/drawing/2014/main" id="{7CE24CD9-235A-4E56-8766-16E9EFF8DEB1}"/>
                </a:ext>
              </a:extLst>
            </p:cNvPr>
            <p:cNvSpPr>
              <a:spLocks/>
            </p:cNvSpPr>
            <p:nvPr/>
          </p:nvSpPr>
          <p:spPr bwMode="auto">
            <a:xfrm>
              <a:off x="4048457" y="5592685"/>
              <a:ext cx="46107" cy="26060"/>
            </a:xfrm>
            <a:custGeom>
              <a:avLst/>
              <a:gdLst>
                <a:gd name="T0" fmla="*/ 3 w 89"/>
                <a:gd name="T1" fmla="*/ 36 h 45"/>
                <a:gd name="T2" fmla="*/ 7 w 89"/>
                <a:gd name="T3" fmla="*/ 43 h 45"/>
                <a:gd name="T4" fmla="*/ 15 w 89"/>
                <a:gd name="T5" fmla="*/ 41 h 45"/>
                <a:gd name="T6" fmla="*/ 24 w 89"/>
                <a:gd name="T7" fmla="*/ 36 h 45"/>
                <a:gd name="T8" fmla="*/ 32 w 89"/>
                <a:gd name="T9" fmla="*/ 45 h 45"/>
                <a:gd name="T10" fmla="*/ 42 w 89"/>
                <a:gd name="T11" fmla="*/ 36 h 45"/>
                <a:gd name="T12" fmla="*/ 49 w 89"/>
                <a:gd name="T13" fmla="*/ 31 h 45"/>
                <a:gd name="T14" fmla="*/ 56 w 89"/>
                <a:gd name="T15" fmla="*/ 21 h 45"/>
                <a:gd name="T16" fmla="*/ 59 w 89"/>
                <a:gd name="T17" fmla="*/ 31 h 45"/>
                <a:gd name="T18" fmla="*/ 70 w 89"/>
                <a:gd name="T19" fmla="*/ 28 h 45"/>
                <a:gd name="T20" fmla="*/ 79 w 89"/>
                <a:gd name="T21" fmla="*/ 24 h 45"/>
                <a:gd name="T22" fmla="*/ 79 w 89"/>
                <a:gd name="T23" fmla="*/ 15 h 45"/>
                <a:gd name="T24" fmla="*/ 86 w 89"/>
                <a:gd name="T25" fmla="*/ 9 h 45"/>
                <a:gd name="T26" fmla="*/ 77 w 89"/>
                <a:gd name="T27" fmla="*/ 4 h 45"/>
                <a:gd name="T28" fmla="*/ 70 w 89"/>
                <a:gd name="T29" fmla="*/ 9 h 45"/>
                <a:gd name="T30" fmla="*/ 55 w 89"/>
                <a:gd name="T31" fmla="*/ 7 h 45"/>
                <a:gd name="T32" fmla="*/ 34 w 89"/>
                <a:gd name="T33" fmla="*/ 18 h 45"/>
                <a:gd name="T34" fmla="*/ 18 w 89"/>
                <a:gd name="T35" fmla="*/ 28 h 45"/>
                <a:gd name="T36" fmla="*/ 3 w 89"/>
                <a:gd name="T37" fmla="*/ 3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45">
                  <a:moveTo>
                    <a:pt x="3" y="36"/>
                  </a:moveTo>
                  <a:cubicBezTo>
                    <a:pt x="7" y="38"/>
                    <a:pt x="3" y="45"/>
                    <a:pt x="7" y="43"/>
                  </a:cubicBezTo>
                  <a:cubicBezTo>
                    <a:pt x="11" y="41"/>
                    <a:pt x="12" y="40"/>
                    <a:pt x="15" y="41"/>
                  </a:cubicBezTo>
                  <a:cubicBezTo>
                    <a:pt x="21" y="43"/>
                    <a:pt x="22" y="38"/>
                    <a:pt x="24" y="36"/>
                  </a:cubicBezTo>
                  <a:cubicBezTo>
                    <a:pt x="27" y="33"/>
                    <a:pt x="26" y="45"/>
                    <a:pt x="32" y="45"/>
                  </a:cubicBezTo>
                  <a:cubicBezTo>
                    <a:pt x="38" y="45"/>
                    <a:pt x="37" y="33"/>
                    <a:pt x="42" y="36"/>
                  </a:cubicBezTo>
                  <a:cubicBezTo>
                    <a:pt x="47" y="40"/>
                    <a:pt x="48" y="35"/>
                    <a:pt x="49" y="31"/>
                  </a:cubicBezTo>
                  <a:cubicBezTo>
                    <a:pt x="50" y="28"/>
                    <a:pt x="50" y="22"/>
                    <a:pt x="56" y="21"/>
                  </a:cubicBezTo>
                  <a:cubicBezTo>
                    <a:pt x="61" y="20"/>
                    <a:pt x="57" y="26"/>
                    <a:pt x="59" y="31"/>
                  </a:cubicBezTo>
                  <a:cubicBezTo>
                    <a:pt x="63" y="37"/>
                    <a:pt x="69" y="31"/>
                    <a:pt x="70" y="28"/>
                  </a:cubicBezTo>
                  <a:cubicBezTo>
                    <a:pt x="70" y="25"/>
                    <a:pt x="79" y="27"/>
                    <a:pt x="79" y="24"/>
                  </a:cubicBezTo>
                  <a:cubicBezTo>
                    <a:pt x="78" y="20"/>
                    <a:pt x="81" y="19"/>
                    <a:pt x="79" y="15"/>
                  </a:cubicBezTo>
                  <a:cubicBezTo>
                    <a:pt x="76" y="11"/>
                    <a:pt x="83" y="12"/>
                    <a:pt x="86" y="9"/>
                  </a:cubicBezTo>
                  <a:cubicBezTo>
                    <a:pt x="89" y="6"/>
                    <a:pt x="82" y="9"/>
                    <a:pt x="77" y="4"/>
                  </a:cubicBezTo>
                  <a:cubicBezTo>
                    <a:pt x="72" y="0"/>
                    <a:pt x="70" y="6"/>
                    <a:pt x="70" y="9"/>
                  </a:cubicBezTo>
                  <a:cubicBezTo>
                    <a:pt x="70" y="12"/>
                    <a:pt x="60" y="9"/>
                    <a:pt x="55" y="7"/>
                  </a:cubicBezTo>
                  <a:cubicBezTo>
                    <a:pt x="49" y="5"/>
                    <a:pt x="42" y="14"/>
                    <a:pt x="34" y="18"/>
                  </a:cubicBezTo>
                  <a:cubicBezTo>
                    <a:pt x="26" y="22"/>
                    <a:pt x="26" y="29"/>
                    <a:pt x="18" y="28"/>
                  </a:cubicBezTo>
                  <a:cubicBezTo>
                    <a:pt x="11" y="28"/>
                    <a:pt x="0" y="35"/>
                    <a:pt x="3"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0" name="Freeform 43">
              <a:extLst>
                <a:ext uri="{FF2B5EF4-FFF2-40B4-BE49-F238E27FC236}">
                  <a16:creationId xmlns:a16="http://schemas.microsoft.com/office/drawing/2014/main" id="{5D0DC757-FCFD-465F-B473-8474165A9092}"/>
                </a:ext>
              </a:extLst>
            </p:cNvPr>
            <p:cNvSpPr>
              <a:spLocks/>
            </p:cNvSpPr>
            <p:nvPr/>
          </p:nvSpPr>
          <p:spPr bwMode="auto">
            <a:xfrm>
              <a:off x="4107096" y="5586388"/>
              <a:ext cx="21661" cy="12593"/>
            </a:xfrm>
            <a:custGeom>
              <a:avLst/>
              <a:gdLst>
                <a:gd name="T0" fmla="*/ 36 w 42"/>
                <a:gd name="T1" fmla="*/ 6 h 22"/>
                <a:gd name="T2" fmla="*/ 29 w 42"/>
                <a:gd name="T3" fmla="*/ 2 h 22"/>
                <a:gd name="T4" fmla="*/ 0 w 42"/>
                <a:gd name="T5" fmla="*/ 11 h 22"/>
                <a:gd name="T6" fmla="*/ 15 w 42"/>
                <a:gd name="T7" fmla="*/ 21 h 22"/>
                <a:gd name="T8" fmla="*/ 31 w 42"/>
                <a:gd name="T9" fmla="*/ 11 h 22"/>
                <a:gd name="T10" fmla="*/ 36 w 42"/>
                <a:gd name="T11" fmla="*/ 6 h 22"/>
              </a:gdLst>
              <a:ahLst/>
              <a:cxnLst>
                <a:cxn ang="0">
                  <a:pos x="T0" y="T1"/>
                </a:cxn>
                <a:cxn ang="0">
                  <a:pos x="T2" y="T3"/>
                </a:cxn>
                <a:cxn ang="0">
                  <a:pos x="T4" y="T5"/>
                </a:cxn>
                <a:cxn ang="0">
                  <a:pos x="T6" y="T7"/>
                </a:cxn>
                <a:cxn ang="0">
                  <a:pos x="T8" y="T9"/>
                </a:cxn>
                <a:cxn ang="0">
                  <a:pos x="T10" y="T11"/>
                </a:cxn>
              </a:cxnLst>
              <a:rect l="0" t="0" r="r" b="b"/>
              <a:pathLst>
                <a:path w="42" h="22">
                  <a:moveTo>
                    <a:pt x="36" y="6"/>
                  </a:moveTo>
                  <a:cubicBezTo>
                    <a:pt x="42" y="5"/>
                    <a:pt x="39" y="0"/>
                    <a:pt x="29" y="2"/>
                  </a:cubicBezTo>
                  <a:cubicBezTo>
                    <a:pt x="18" y="3"/>
                    <a:pt x="0" y="3"/>
                    <a:pt x="0" y="11"/>
                  </a:cubicBezTo>
                  <a:cubicBezTo>
                    <a:pt x="0" y="17"/>
                    <a:pt x="4" y="20"/>
                    <a:pt x="15" y="21"/>
                  </a:cubicBezTo>
                  <a:cubicBezTo>
                    <a:pt x="27" y="22"/>
                    <a:pt x="37" y="11"/>
                    <a:pt x="31" y="11"/>
                  </a:cubicBezTo>
                  <a:cubicBezTo>
                    <a:pt x="26" y="11"/>
                    <a:pt x="29" y="7"/>
                    <a:pt x="3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1" name="Freeform 44">
              <a:extLst>
                <a:ext uri="{FF2B5EF4-FFF2-40B4-BE49-F238E27FC236}">
                  <a16:creationId xmlns:a16="http://schemas.microsoft.com/office/drawing/2014/main" id="{27130909-38CD-404D-A4DD-1BE3B240327A}"/>
                </a:ext>
              </a:extLst>
            </p:cNvPr>
            <p:cNvSpPr>
              <a:spLocks/>
            </p:cNvSpPr>
            <p:nvPr/>
          </p:nvSpPr>
          <p:spPr bwMode="auto">
            <a:xfrm>
              <a:off x="4080639" y="5604228"/>
              <a:ext cx="71945" cy="34630"/>
            </a:xfrm>
            <a:custGeom>
              <a:avLst/>
              <a:gdLst>
                <a:gd name="T0" fmla="*/ 19 w 139"/>
                <a:gd name="T1" fmla="*/ 14 h 60"/>
                <a:gd name="T2" fmla="*/ 21 w 139"/>
                <a:gd name="T3" fmla="*/ 21 h 60"/>
                <a:gd name="T4" fmla="*/ 20 w 139"/>
                <a:gd name="T5" fmla="*/ 23 h 60"/>
                <a:gd name="T6" fmla="*/ 11 w 139"/>
                <a:gd name="T7" fmla="*/ 31 h 60"/>
                <a:gd name="T8" fmla="*/ 23 w 139"/>
                <a:gd name="T9" fmla="*/ 31 h 60"/>
                <a:gd name="T10" fmla="*/ 3 w 139"/>
                <a:gd name="T11" fmla="*/ 37 h 60"/>
                <a:gd name="T12" fmla="*/ 17 w 139"/>
                <a:gd name="T13" fmla="*/ 41 h 60"/>
                <a:gd name="T14" fmla="*/ 33 w 139"/>
                <a:gd name="T15" fmla="*/ 40 h 60"/>
                <a:gd name="T16" fmla="*/ 42 w 139"/>
                <a:gd name="T17" fmla="*/ 36 h 60"/>
                <a:gd name="T18" fmla="*/ 63 w 139"/>
                <a:gd name="T19" fmla="*/ 38 h 60"/>
                <a:gd name="T20" fmla="*/ 47 w 139"/>
                <a:gd name="T21" fmla="*/ 47 h 60"/>
                <a:gd name="T22" fmla="*/ 46 w 139"/>
                <a:gd name="T23" fmla="*/ 57 h 60"/>
                <a:gd name="T24" fmla="*/ 86 w 139"/>
                <a:gd name="T25" fmla="*/ 45 h 60"/>
                <a:gd name="T26" fmla="*/ 102 w 139"/>
                <a:gd name="T27" fmla="*/ 44 h 60"/>
                <a:gd name="T28" fmla="*/ 128 w 139"/>
                <a:gd name="T29" fmla="*/ 42 h 60"/>
                <a:gd name="T30" fmla="*/ 132 w 139"/>
                <a:gd name="T31" fmla="*/ 19 h 60"/>
                <a:gd name="T32" fmla="*/ 119 w 139"/>
                <a:gd name="T33" fmla="*/ 24 h 60"/>
                <a:gd name="T34" fmla="*/ 106 w 139"/>
                <a:gd name="T35" fmla="*/ 13 h 60"/>
                <a:gd name="T36" fmla="*/ 98 w 139"/>
                <a:gd name="T37" fmla="*/ 1 h 60"/>
                <a:gd name="T38" fmla="*/ 86 w 139"/>
                <a:gd name="T39" fmla="*/ 14 h 60"/>
                <a:gd name="T40" fmla="*/ 87 w 139"/>
                <a:gd name="T41" fmla="*/ 21 h 60"/>
                <a:gd name="T42" fmla="*/ 96 w 139"/>
                <a:gd name="T43" fmla="*/ 30 h 60"/>
                <a:gd name="T44" fmla="*/ 70 w 139"/>
                <a:gd name="T45" fmla="*/ 25 h 60"/>
                <a:gd name="T46" fmla="*/ 43 w 139"/>
                <a:gd name="T47" fmla="*/ 13 h 60"/>
                <a:gd name="T48" fmla="*/ 31 w 139"/>
                <a:gd name="T49" fmla="*/ 7 h 60"/>
                <a:gd name="T50" fmla="*/ 19 w 139"/>
                <a:gd name="T51"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9" h="60">
                  <a:moveTo>
                    <a:pt x="19" y="14"/>
                  </a:moveTo>
                  <a:cubicBezTo>
                    <a:pt x="12" y="14"/>
                    <a:pt x="13" y="21"/>
                    <a:pt x="21" y="21"/>
                  </a:cubicBezTo>
                  <a:cubicBezTo>
                    <a:pt x="29" y="21"/>
                    <a:pt x="31" y="24"/>
                    <a:pt x="20" y="23"/>
                  </a:cubicBezTo>
                  <a:cubicBezTo>
                    <a:pt x="8" y="23"/>
                    <a:pt x="3" y="33"/>
                    <a:pt x="11" y="31"/>
                  </a:cubicBezTo>
                  <a:cubicBezTo>
                    <a:pt x="19" y="29"/>
                    <a:pt x="29" y="29"/>
                    <a:pt x="23" y="31"/>
                  </a:cubicBezTo>
                  <a:cubicBezTo>
                    <a:pt x="17" y="33"/>
                    <a:pt x="0" y="34"/>
                    <a:pt x="3" y="37"/>
                  </a:cubicBezTo>
                  <a:cubicBezTo>
                    <a:pt x="4" y="39"/>
                    <a:pt x="11" y="39"/>
                    <a:pt x="17" y="41"/>
                  </a:cubicBezTo>
                  <a:cubicBezTo>
                    <a:pt x="24" y="44"/>
                    <a:pt x="28" y="45"/>
                    <a:pt x="33" y="40"/>
                  </a:cubicBezTo>
                  <a:cubicBezTo>
                    <a:pt x="38" y="34"/>
                    <a:pt x="44" y="29"/>
                    <a:pt x="42" y="36"/>
                  </a:cubicBezTo>
                  <a:cubicBezTo>
                    <a:pt x="39" y="44"/>
                    <a:pt x="50" y="38"/>
                    <a:pt x="63" y="38"/>
                  </a:cubicBezTo>
                  <a:cubicBezTo>
                    <a:pt x="77" y="37"/>
                    <a:pt x="61" y="46"/>
                    <a:pt x="47" y="47"/>
                  </a:cubicBezTo>
                  <a:cubicBezTo>
                    <a:pt x="33" y="48"/>
                    <a:pt x="35" y="55"/>
                    <a:pt x="46" y="57"/>
                  </a:cubicBezTo>
                  <a:cubicBezTo>
                    <a:pt x="57" y="60"/>
                    <a:pt x="81" y="50"/>
                    <a:pt x="86" y="45"/>
                  </a:cubicBezTo>
                  <a:cubicBezTo>
                    <a:pt x="92" y="39"/>
                    <a:pt x="97" y="48"/>
                    <a:pt x="102" y="44"/>
                  </a:cubicBezTo>
                  <a:cubicBezTo>
                    <a:pt x="108" y="40"/>
                    <a:pt x="118" y="44"/>
                    <a:pt x="128" y="42"/>
                  </a:cubicBezTo>
                  <a:cubicBezTo>
                    <a:pt x="137" y="40"/>
                    <a:pt x="139" y="22"/>
                    <a:pt x="132" y="19"/>
                  </a:cubicBezTo>
                  <a:cubicBezTo>
                    <a:pt x="125" y="16"/>
                    <a:pt x="125" y="23"/>
                    <a:pt x="119" y="24"/>
                  </a:cubicBezTo>
                  <a:cubicBezTo>
                    <a:pt x="114" y="25"/>
                    <a:pt x="111" y="18"/>
                    <a:pt x="106" y="13"/>
                  </a:cubicBezTo>
                  <a:cubicBezTo>
                    <a:pt x="102" y="9"/>
                    <a:pt x="105" y="0"/>
                    <a:pt x="98" y="1"/>
                  </a:cubicBezTo>
                  <a:cubicBezTo>
                    <a:pt x="92" y="2"/>
                    <a:pt x="78" y="13"/>
                    <a:pt x="86" y="14"/>
                  </a:cubicBezTo>
                  <a:cubicBezTo>
                    <a:pt x="95" y="15"/>
                    <a:pt x="92" y="19"/>
                    <a:pt x="87" y="21"/>
                  </a:cubicBezTo>
                  <a:cubicBezTo>
                    <a:pt x="83" y="23"/>
                    <a:pt x="98" y="27"/>
                    <a:pt x="96" y="30"/>
                  </a:cubicBezTo>
                  <a:cubicBezTo>
                    <a:pt x="94" y="33"/>
                    <a:pt x="71" y="30"/>
                    <a:pt x="70" y="25"/>
                  </a:cubicBezTo>
                  <a:cubicBezTo>
                    <a:pt x="69" y="20"/>
                    <a:pt x="51" y="11"/>
                    <a:pt x="43" y="13"/>
                  </a:cubicBezTo>
                  <a:cubicBezTo>
                    <a:pt x="36" y="15"/>
                    <a:pt x="39" y="7"/>
                    <a:pt x="31" y="7"/>
                  </a:cubicBezTo>
                  <a:cubicBezTo>
                    <a:pt x="24" y="6"/>
                    <a:pt x="26" y="13"/>
                    <a:pt x="19"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2" name="Freeform 45">
              <a:extLst>
                <a:ext uri="{FF2B5EF4-FFF2-40B4-BE49-F238E27FC236}">
                  <a16:creationId xmlns:a16="http://schemas.microsoft.com/office/drawing/2014/main" id="{EDDA2D59-C0F6-4EB8-8653-3D90FC187077}"/>
                </a:ext>
              </a:extLst>
            </p:cNvPr>
            <p:cNvSpPr>
              <a:spLocks/>
            </p:cNvSpPr>
            <p:nvPr/>
          </p:nvSpPr>
          <p:spPr bwMode="auto">
            <a:xfrm>
              <a:off x="4102300" y="5577119"/>
              <a:ext cx="27540" cy="9794"/>
            </a:xfrm>
            <a:custGeom>
              <a:avLst/>
              <a:gdLst>
                <a:gd name="T0" fmla="*/ 20 w 53"/>
                <a:gd name="T1" fmla="*/ 13 h 17"/>
                <a:gd name="T2" fmla="*/ 34 w 53"/>
                <a:gd name="T3" fmla="*/ 11 h 17"/>
                <a:gd name="T4" fmla="*/ 53 w 53"/>
                <a:gd name="T5" fmla="*/ 9 h 17"/>
                <a:gd name="T6" fmla="*/ 28 w 53"/>
                <a:gd name="T7" fmla="*/ 3 h 17"/>
                <a:gd name="T8" fmla="*/ 7 w 53"/>
                <a:gd name="T9" fmla="*/ 12 h 17"/>
                <a:gd name="T10" fmla="*/ 20 w 53"/>
                <a:gd name="T11" fmla="*/ 13 h 17"/>
              </a:gdLst>
              <a:ahLst/>
              <a:cxnLst>
                <a:cxn ang="0">
                  <a:pos x="T0" y="T1"/>
                </a:cxn>
                <a:cxn ang="0">
                  <a:pos x="T2" y="T3"/>
                </a:cxn>
                <a:cxn ang="0">
                  <a:pos x="T4" y="T5"/>
                </a:cxn>
                <a:cxn ang="0">
                  <a:pos x="T6" y="T7"/>
                </a:cxn>
                <a:cxn ang="0">
                  <a:pos x="T8" y="T9"/>
                </a:cxn>
                <a:cxn ang="0">
                  <a:pos x="T10" y="T11"/>
                </a:cxn>
              </a:cxnLst>
              <a:rect l="0" t="0" r="r" b="b"/>
              <a:pathLst>
                <a:path w="53" h="17">
                  <a:moveTo>
                    <a:pt x="20" y="13"/>
                  </a:moveTo>
                  <a:cubicBezTo>
                    <a:pt x="25" y="15"/>
                    <a:pt x="30" y="8"/>
                    <a:pt x="34" y="11"/>
                  </a:cubicBezTo>
                  <a:cubicBezTo>
                    <a:pt x="37" y="14"/>
                    <a:pt x="53" y="17"/>
                    <a:pt x="53" y="9"/>
                  </a:cubicBezTo>
                  <a:cubicBezTo>
                    <a:pt x="53" y="1"/>
                    <a:pt x="33" y="0"/>
                    <a:pt x="28" y="3"/>
                  </a:cubicBezTo>
                  <a:cubicBezTo>
                    <a:pt x="23" y="6"/>
                    <a:pt x="0" y="7"/>
                    <a:pt x="7" y="12"/>
                  </a:cubicBezTo>
                  <a:cubicBezTo>
                    <a:pt x="11" y="15"/>
                    <a:pt x="15" y="11"/>
                    <a:pt x="20"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3" name="Freeform 46">
              <a:extLst>
                <a:ext uri="{FF2B5EF4-FFF2-40B4-BE49-F238E27FC236}">
                  <a16:creationId xmlns:a16="http://schemas.microsoft.com/office/drawing/2014/main" id="{9D01CE13-2516-4EAC-A334-FE4B465027E7}"/>
                </a:ext>
              </a:extLst>
            </p:cNvPr>
            <p:cNvSpPr>
              <a:spLocks/>
            </p:cNvSpPr>
            <p:nvPr/>
          </p:nvSpPr>
          <p:spPr bwMode="auto">
            <a:xfrm>
              <a:off x="3853199" y="6114934"/>
              <a:ext cx="8819" cy="9794"/>
            </a:xfrm>
            <a:custGeom>
              <a:avLst/>
              <a:gdLst>
                <a:gd name="T0" fmla="*/ 7 w 17"/>
                <a:gd name="T1" fmla="*/ 1 h 17"/>
                <a:gd name="T2" fmla="*/ 7 w 17"/>
                <a:gd name="T3" fmla="*/ 14 h 17"/>
                <a:gd name="T4" fmla="*/ 15 w 17"/>
                <a:gd name="T5" fmla="*/ 10 h 17"/>
                <a:gd name="T6" fmla="*/ 7 w 17"/>
                <a:gd name="T7" fmla="*/ 1 h 17"/>
              </a:gdLst>
              <a:ahLst/>
              <a:cxnLst>
                <a:cxn ang="0">
                  <a:pos x="T0" y="T1"/>
                </a:cxn>
                <a:cxn ang="0">
                  <a:pos x="T2" y="T3"/>
                </a:cxn>
                <a:cxn ang="0">
                  <a:pos x="T4" y="T5"/>
                </a:cxn>
                <a:cxn ang="0">
                  <a:pos x="T6" y="T7"/>
                </a:cxn>
              </a:cxnLst>
              <a:rect l="0" t="0" r="r" b="b"/>
              <a:pathLst>
                <a:path w="17" h="17">
                  <a:moveTo>
                    <a:pt x="7" y="1"/>
                  </a:moveTo>
                  <a:cubicBezTo>
                    <a:pt x="0" y="1"/>
                    <a:pt x="4" y="17"/>
                    <a:pt x="7" y="14"/>
                  </a:cubicBezTo>
                  <a:cubicBezTo>
                    <a:pt x="10" y="13"/>
                    <a:pt x="14" y="12"/>
                    <a:pt x="15" y="10"/>
                  </a:cubicBezTo>
                  <a:cubicBezTo>
                    <a:pt x="17" y="7"/>
                    <a:pt x="1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4" name="Freeform 47">
              <a:extLst>
                <a:ext uri="{FF2B5EF4-FFF2-40B4-BE49-F238E27FC236}">
                  <a16:creationId xmlns:a16="http://schemas.microsoft.com/office/drawing/2014/main" id="{8B02E124-BC05-4375-9BEB-1867FCF6E2D3}"/>
                </a:ext>
              </a:extLst>
            </p:cNvPr>
            <p:cNvSpPr>
              <a:spLocks/>
            </p:cNvSpPr>
            <p:nvPr/>
          </p:nvSpPr>
          <p:spPr bwMode="auto">
            <a:xfrm>
              <a:off x="3860935" y="5812008"/>
              <a:ext cx="17638" cy="18539"/>
            </a:xfrm>
            <a:custGeom>
              <a:avLst/>
              <a:gdLst>
                <a:gd name="T0" fmla="*/ 29 w 34"/>
                <a:gd name="T1" fmla="*/ 3 h 32"/>
                <a:gd name="T2" fmla="*/ 20 w 34"/>
                <a:gd name="T3" fmla="*/ 6 h 32"/>
                <a:gd name="T4" fmla="*/ 10 w 34"/>
                <a:gd name="T5" fmla="*/ 18 h 32"/>
                <a:gd name="T6" fmla="*/ 2 w 34"/>
                <a:gd name="T7" fmla="*/ 21 h 32"/>
                <a:gd name="T8" fmla="*/ 7 w 34"/>
                <a:gd name="T9" fmla="*/ 30 h 32"/>
                <a:gd name="T10" fmla="*/ 13 w 34"/>
                <a:gd name="T11" fmla="*/ 30 h 32"/>
                <a:gd name="T12" fmla="*/ 27 w 34"/>
                <a:gd name="T13" fmla="*/ 19 h 32"/>
                <a:gd name="T14" fmla="*/ 23 w 34"/>
                <a:gd name="T15" fmla="*/ 12 h 32"/>
                <a:gd name="T16" fmla="*/ 31 w 34"/>
                <a:gd name="T17" fmla="*/ 9 h 32"/>
                <a:gd name="T18" fmla="*/ 29 w 34"/>
                <a:gd name="T19"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2">
                  <a:moveTo>
                    <a:pt x="29" y="3"/>
                  </a:moveTo>
                  <a:cubicBezTo>
                    <a:pt x="29" y="0"/>
                    <a:pt x="25" y="1"/>
                    <a:pt x="20" y="6"/>
                  </a:cubicBezTo>
                  <a:cubicBezTo>
                    <a:pt x="15" y="12"/>
                    <a:pt x="11" y="15"/>
                    <a:pt x="10" y="18"/>
                  </a:cubicBezTo>
                  <a:cubicBezTo>
                    <a:pt x="9" y="21"/>
                    <a:pt x="4" y="17"/>
                    <a:pt x="2" y="21"/>
                  </a:cubicBezTo>
                  <a:cubicBezTo>
                    <a:pt x="0" y="24"/>
                    <a:pt x="3" y="32"/>
                    <a:pt x="7" y="30"/>
                  </a:cubicBezTo>
                  <a:cubicBezTo>
                    <a:pt x="10" y="27"/>
                    <a:pt x="10" y="30"/>
                    <a:pt x="13" y="30"/>
                  </a:cubicBezTo>
                  <a:cubicBezTo>
                    <a:pt x="15" y="30"/>
                    <a:pt x="25" y="23"/>
                    <a:pt x="27" y="19"/>
                  </a:cubicBezTo>
                  <a:cubicBezTo>
                    <a:pt x="30" y="16"/>
                    <a:pt x="23" y="15"/>
                    <a:pt x="23" y="12"/>
                  </a:cubicBezTo>
                  <a:cubicBezTo>
                    <a:pt x="23" y="10"/>
                    <a:pt x="28" y="10"/>
                    <a:pt x="31" y="9"/>
                  </a:cubicBezTo>
                  <a:cubicBezTo>
                    <a:pt x="34" y="7"/>
                    <a:pt x="29" y="6"/>
                    <a:pt x="2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5" name="Freeform 48">
              <a:extLst>
                <a:ext uri="{FF2B5EF4-FFF2-40B4-BE49-F238E27FC236}">
                  <a16:creationId xmlns:a16="http://schemas.microsoft.com/office/drawing/2014/main" id="{2A06098F-B533-4DE5-8A0A-0245BFF0183F}"/>
                </a:ext>
              </a:extLst>
            </p:cNvPr>
            <p:cNvSpPr>
              <a:spLocks/>
            </p:cNvSpPr>
            <p:nvPr/>
          </p:nvSpPr>
          <p:spPr bwMode="auto">
            <a:xfrm>
              <a:off x="3850569" y="6109162"/>
              <a:ext cx="4178" cy="4547"/>
            </a:xfrm>
            <a:custGeom>
              <a:avLst/>
              <a:gdLst>
                <a:gd name="T0" fmla="*/ 3 w 8"/>
                <a:gd name="T1" fmla="*/ 1 h 8"/>
                <a:gd name="T2" fmla="*/ 4 w 8"/>
                <a:gd name="T3" fmla="*/ 7 h 8"/>
                <a:gd name="T4" fmla="*/ 3 w 8"/>
                <a:gd name="T5" fmla="*/ 1 h 8"/>
              </a:gdLst>
              <a:ahLst/>
              <a:cxnLst>
                <a:cxn ang="0">
                  <a:pos x="T0" y="T1"/>
                </a:cxn>
                <a:cxn ang="0">
                  <a:pos x="T2" y="T3"/>
                </a:cxn>
                <a:cxn ang="0">
                  <a:pos x="T4" y="T5"/>
                </a:cxn>
              </a:cxnLst>
              <a:rect l="0" t="0" r="r" b="b"/>
              <a:pathLst>
                <a:path w="8" h="8">
                  <a:moveTo>
                    <a:pt x="3" y="1"/>
                  </a:moveTo>
                  <a:cubicBezTo>
                    <a:pt x="0" y="2"/>
                    <a:pt x="2" y="8"/>
                    <a:pt x="4" y="7"/>
                  </a:cubicBezTo>
                  <a:cubicBezTo>
                    <a:pt x="8" y="4"/>
                    <a:pt x="7"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6" name="Freeform 49">
              <a:extLst>
                <a:ext uri="{FF2B5EF4-FFF2-40B4-BE49-F238E27FC236}">
                  <a16:creationId xmlns:a16="http://schemas.microsoft.com/office/drawing/2014/main" id="{4FE99517-AF67-420A-ACC2-8D27D18F6D02}"/>
                </a:ext>
              </a:extLst>
            </p:cNvPr>
            <p:cNvSpPr>
              <a:spLocks/>
            </p:cNvSpPr>
            <p:nvPr/>
          </p:nvSpPr>
          <p:spPr bwMode="auto">
            <a:xfrm>
              <a:off x="3787443" y="5794693"/>
              <a:ext cx="11295" cy="7521"/>
            </a:xfrm>
            <a:custGeom>
              <a:avLst/>
              <a:gdLst>
                <a:gd name="T0" fmla="*/ 12 w 22"/>
                <a:gd name="T1" fmla="*/ 4 h 13"/>
                <a:gd name="T2" fmla="*/ 2 w 22"/>
                <a:gd name="T3" fmla="*/ 7 h 13"/>
                <a:gd name="T4" fmla="*/ 17 w 22"/>
                <a:gd name="T5" fmla="*/ 12 h 13"/>
                <a:gd name="T6" fmla="*/ 20 w 22"/>
                <a:gd name="T7" fmla="*/ 4 h 13"/>
                <a:gd name="T8" fmla="*/ 12 w 22"/>
                <a:gd name="T9" fmla="*/ 4 h 13"/>
              </a:gdLst>
              <a:ahLst/>
              <a:cxnLst>
                <a:cxn ang="0">
                  <a:pos x="T0" y="T1"/>
                </a:cxn>
                <a:cxn ang="0">
                  <a:pos x="T2" y="T3"/>
                </a:cxn>
                <a:cxn ang="0">
                  <a:pos x="T4" y="T5"/>
                </a:cxn>
                <a:cxn ang="0">
                  <a:pos x="T6" y="T7"/>
                </a:cxn>
                <a:cxn ang="0">
                  <a:pos x="T8" y="T9"/>
                </a:cxn>
              </a:cxnLst>
              <a:rect l="0" t="0" r="r" b="b"/>
              <a:pathLst>
                <a:path w="22" h="13">
                  <a:moveTo>
                    <a:pt x="12" y="4"/>
                  </a:moveTo>
                  <a:cubicBezTo>
                    <a:pt x="11" y="0"/>
                    <a:pt x="0" y="3"/>
                    <a:pt x="2" y="7"/>
                  </a:cubicBezTo>
                  <a:cubicBezTo>
                    <a:pt x="3" y="11"/>
                    <a:pt x="13" y="13"/>
                    <a:pt x="17" y="12"/>
                  </a:cubicBezTo>
                  <a:cubicBezTo>
                    <a:pt x="21" y="11"/>
                    <a:pt x="22" y="7"/>
                    <a:pt x="20" y="4"/>
                  </a:cubicBezTo>
                  <a:cubicBezTo>
                    <a:pt x="17" y="2"/>
                    <a:pt x="12" y="8"/>
                    <a:pt x="1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7" name="Freeform 50">
              <a:extLst>
                <a:ext uri="{FF2B5EF4-FFF2-40B4-BE49-F238E27FC236}">
                  <a16:creationId xmlns:a16="http://schemas.microsoft.com/office/drawing/2014/main" id="{7E6F4BE0-9BB9-4F78-BC34-44E969BE8703}"/>
                </a:ext>
              </a:extLst>
            </p:cNvPr>
            <p:cNvSpPr>
              <a:spLocks/>
            </p:cNvSpPr>
            <p:nvPr/>
          </p:nvSpPr>
          <p:spPr bwMode="auto">
            <a:xfrm>
              <a:off x="3830455" y="6100592"/>
              <a:ext cx="5725" cy="4023"/>
            </a:xfrm>
            <a:custGeom>
              <a:avLst/>
              <a:gdLst>
                <a:gd name="T0" fmla="*/ 3 w 11"/>
                <a:gd name="T1" fmla="*/ 3 h 7"/>
                <a:gd name="T2" fmla="*/ 10 w 11"/>
                <a:gd name="T3" fmla="*/ 3 h 7"/>
                <a:gd name="T4" fmla="*/ 3 w 11"/>
                <a:gd name="T5" fmla="*/ 3 h 7"/>
              </a:gdLst>
              <a:ahLst/>
              <a:cxnLst>
                <a:cxn ang="0">
                  <a:pos x="T0" y="T1"/>
                </a:cxn>
                <a:cxn ang="0">
                  <a:pos x="T2" y="T3"/>
                </a:cxn>
                <a:cxn ang="0">
                  <a:pos x="T4" y="T5"/>
                </a:cxn>
              </a:cxnLst>
              <a:rect l="0" t="0" r="r" b="b"/>
              <a:pathLst>
                <a:path w="11" h="7">
                  <a:moveTo>
                    <a:pt x="3" y="3"/>
                  </a:moveTo>
                  <a:cubicBezTo>
                    <a:pt x="7" y="7"/>
                    <a:pt x="9" y="6"/>
                    <a:pt x="10" y="3"/>
                  </a:cubicBezTo>
                  <a:cubicBezTo>
                    <a:pt x="11" y="0"/>
                    <a:pt x="0"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8" name="Freeform 51">
              <a:extLst>
                <a:ext uri="{FF2B5EF4-FFF2-40B4-BE49-F238E27FC236}">
                  <a16:creationId xmlns:a16="http://schemas.microsoft.com/office/drawing/2014/main" id="{004F7CCE-AE42-4788-85AB-CA61F995636B}"/>
                </a:ext>
              </a:extLst>
            </p:cNvPr>
            <p:cNvSpPr>
              <a:spLocks/>
            </p:cNvSpPr>
            <p:nvPr/>
          </p:nvSpPr>
          <p:spPr bwMode="auto">
            <a:xfrm>
              <a:off x="3785896" y="5854159"/>
              <a:ext cx="6653" cy="7521"/>
            </a:xfrm>
            <a:custGeom>
              <a:avLst/>
              <a:gdLst>
                <a:gd name="T0" fmla="*/ 5 w 13"/>
                <a:gd name="T1" fmla="*/ 11 h 13"/>
                <a:gd name="T2" fmla="*/ 11 w 13"/>
                <a:gd name="T3" fmla="*/ 3 h 13"/>
                <a:gd name="T4" fmla="*/ 5 w 13"/>
                <a:gd name="T5" fmla="*/ 11 h 13"/>
              </a:gdLst>
              <a:ahLst/>
              <a:cxnLst>
                <a:cxn ang="0">
                  <a:pos x="T0" y="T1"/>
                </a:cxn>
                <a:cxn ang="0">
                  <a:pos x="T2" y="T3"/>
                </a:cxn>
                <a:cxn ang="0">
                  <a:pos x="T4" y="T5"/>
                </a:cxn>
              </a:cxnLst>
              <a:rect l="0" t="0" r="r" b="b"/>
              <a:pathLst>
                <a:path w="13" h="13">
                  <a:moveTo>
                    <a:pt x="5" y="11"/>
                  </a:moveTo>
                  <a:cubicBezTo>
                    <a:pt x="11" y="9"/>
                    <a:pt x="13" y="6"/>
                    <a:pt x="11" y="3"/>
                  </a:cubicBezTo>
                  <a:cubicBezTo>
                    <a:pt x="8" y="0"/>
                    <a:pt x="0" y="13"/>
                    <a:pt x="5"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89" name="Freeform 52">
              <a:extLst>
                <a:ext uri="{FF2B5EF4-FFF2-40B4-BE49-F238E27FC236}">
                  <a16:creationId xmlns:a16="http://schemas.microsoft.com/office/drawing/2014/main" id="{DC84CE9A-CC2D-4FEC-B4FB-112EF22CA1EE}"/>
                </a:ext>
              </a:extLst>
            </p:cNvPr>
            <p:cNvSpPr>
              <a:spLocks/>
            </p:cNvSpPr>
            <p:nvPr/>
          </p:nvSpPr>
          <p:spPr bwMode="auto">
            <a:xfrm>
              <a:off x="3799821" y="5846638"/>
              <a:ext cx="13461" cy="5772"/>
            </a:xfrm>
            <a:custGeom>
              <a:avLst/>
              <a:gdLst>
                <a:gd name="T0" fmla="*/ 20 w 26"/>
                <a:gd name="T1" fmla="*/ 2 h 10"/>
                <a:gd name="T2" fmla="*/ 5 w 26"/>
                <a:gd name="T3" fmla="*/ 9 h 10"/>
                <a:gd name="T4" fmla="*/ 14 w 26"/>
                <a:gd name="T5" fmla="*/ 6 h 10"/>
                <a:gd name="T6" fmla="*/ 20 w 26"/>
                <a:gd name="T7" fmla="*/ 2 h 10"/>
              </a:gdLst>
              <a:ahLst/>
              <a:cxnLst>
                <a:cxn ang="0">
                  <a:pos x="T0" y="T1"/>
                </a:cxn>
                <a:cxn ang="0">
                  <a:pos x="T2" y="T3"/>
                </a:cxn>
                <a:cxn ang="0">
                  <a:pos x="T4" y="T5"/>
                </a:cxn>
                <a:cxn ang="0">
                  <a:pos x="T6" y="T7"/>
                </a:cxn>
              </a:cxnLst>
              <a:rect l="0" t="0" r="r" b="b"/>
              <a:pathLst>
                <a:path w="26" h="10">
                  <a:moveTo>
                    <a:pt x="20" y="2"/>
                  </a:moveTo>
                  <a:cubicBezTo>
                    <a:pt x="15" y="0"/>
                    <a:pt x="0" y="9"/>
                    <a:pt x="5" y="9"/>
                  </a:cubicBezTo>
                  <a:cubicBezTo>
                    <a:pt x="9" y="10"/>
                    <a:pt x="10" y="6"/>
                    <a:pt x="14" y="6"/>
                  </a:cubicBezTo>
                  <a:cubicBezTo>
                    <a:pt x="18" y="6"/>
                    <a:pt x="26" y="4"/>
                    <a:pt x="2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0" name="Freeform 53">
              <a:extLst>
                <a:ext uri="{FF2B5EF4-FFF2-40B4-BE49-F238E27FC236}">
                  <a16:creationId xmlns:a16="http://schemas.microsoft.com/office/drawing/2014/main" id="{A560A49C-76CE-460D-8B71-615FC9A95039}"/>
                </a:ext>
              </a:extLst>
            </p:cNvPr>
            <p:cNvSpPr>
              <a:spLocks/>
            </p:cNvSpPr>
            <p:nvPr/>
          </p:nvSpPr>
          <p:spPr bwMode="auto">
            <a:xfrm>
              <a:off x="3839739" y="6104615"/>
              <a:ext cx="6189" cy="4547"/>
            </a:xfrm>
            <a:custGeom>
              <a:avLst/>
              <a:gdLst>
                <a:gd name="T0" fmla="*/ 3 w 12"/>
                <a:gd name="T1" fmla="*/ 4 h 8"/>
                <a:gd name="T2" fmla="*/ 10 w 12"/>
                <a:gd name="T3" fmla="*/ 5 h 8"/>
                <a:gd name="T4" fmla="*/ 3 w 12"/>
                <a:gd name="T5" fmla="*/ 4 h 8"/>
              </a:gdLst>
              <a:ahLst/>
              <a:cxnLst>
                <a:cxn ang="0">
                  <a:pos x="T0" y="T1"/>
                </a:cxn>
                <a:cxn ang="0">
                  <a:pos x="T2" y="T3"/>
                </a:cxn>
                <a:cxn ang="0">
                  <a:pos x="T4" y="T5"/>
                </a:cxn>
              </a:cxnLst>
              <a:rect l="0" t="0" r="r" b="b"/>
              <a:pathLst>
                <a:path w="12" h="8">
                  <a:moveTo>
                    <a:pt x="3" y="4"/>
                  </a:moveTo>
                  <a:cubicBezTo>
                    <a:pt x="5" y="8"/>
                    <a:pt x="8" y="8"/>
                    <a:pt x="10" y="5"/>
                  </a:cubicBezTo>
                  <a:cubicBezTo>
                    <a:pt x="12" y="2"/>
                    <a:pt x="0" y="0"/>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1" name="Freeform 54">
              <a:extLst>
                <a:ext uri="{FF2B5EF4-FFF2-40B4-BE49-F238E27FC236}">
                  <a16:creationId xmlns:a16="http://schemas.microsoft.com/office/drawing/2014/main" id="{CAADB1EC-3647-4F3C-AFA7-4A29AD92089A}"/>
                </a:ext>
              </a:extLst>
            </p:cNvPr>
            <p:cNvSpPr>
              <a:spLocks/>
            </p:cNvSpPr>
            <p:nvPr/>
          </p:nvSpPr>
          <p:spPr bwMode="auto">
            <a:xfrm>
              <a:off x="4785547" y="5969593"/>
              <a:ext cx="6808" cy="7521"/>
            </a:xfrm>
            <a:custGeom>
              <a:avLst/>
              <a:gdLst>
                <a:gd name="T0" fmla="*/ 12 w 13"/>
                <a:gd name="T1" fmla="*/ 6 h 13"/>
                <a:gd name="T2" fmla="*/ 2 w 13"/>
                <a:gd name="T3" fmla="*/ 9 h 13"/>
                <a:gd name="T4" fmla="*/ 12 w 13"/>
                <a:gd name="T5" fmla="*/ 6 h 13"/>
              </a:gdLst>
              <a:ahLst/>
              <a:cxnLst>
                <a:cxn ang="0">
                  <a:pos x="T0" y="T1"/>
                </a:cxn>
                <a:cxn ang="0">
                  <a:pos x="T2" y="T3"/>
                </a:cxn>
                <a:cxn ang="0">
                  <a:pos x="T4" y="T5"/>
                </a:cxn>
              </a:cxnLst>
              <a:rect l="0" t="0" r="r" b="b"/>
              <a:pathLst>
                <a:path w="13" h="13">
                  <a:moveTo>
                    <a:pt x="12" y="6"/>
                  </a:moveTo>
                  <a:cubicBezTo>
                    <a:pt x="11" y="0"/>
                    <a:pt x="0" y="8"/>
                    <a:pt x="2" y="9"/>
                  </a:cubicBezTo>
                  <a:cubicBezTo>
                    <a:pt x="7" y="13"/>
                    <a:pt x="13" y="12"/>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2" name="Freeform 55">
              <a:extLst>
                <a:ext uri="{FF2B5EF4-FFF2-40B4-BE49-F238E27FC236}">
                  <a16:creationId xmlns:a16="http://schemas.microsoft.com/office/drawing/2014/main" id="{52CBDE2E-D7BF-4F54-B0AE-D531D74992AC}"/>
                </a:ext>
              </a:extLst>
            </p:cNvPr>
            <p:cNvSpPr>
              <a:spLocks/>
            </p:cNvSpPr>
            <p:nvPr/>
          </p:nvSpPr>
          <p:spPr bwMode="auto">
            <a:xfrm>
              <a:off x="4905300" y="6002474"/>
              <a:ext cx="18102" cy="5772"/>
            </a:xfrm>
            <a:custGeom>
              <a:avLst/>
              <a:gdLst>
                <a:gd name="T0" fmla="*/ 35 w 35"/>
                <a:gd name="T1" fmla="*/ 6 h 10"/>
                <a:gd name="T2" fmla="*/ 28 w 35"/>
                <a:gd name="T3" fmla="*/ 5 h 10"/>
                <a:gd name="T4" fmla="*/ 10 w 35"/>
                <a:gd name="T5" fmla="*/ 3 h 10"/>
                <a:gd name="T6" fmla="*/ 3 w 35"/>
                <a:gd name="T7" fmla="*/ 6 h 10"/>
                <a:gd name="T8" fmla="*/ 20 w 35"/>
                <a:gd name="T9" fmla="*/ 10 h 10"/>
                <a:gd name="T10" fmla="*/ 35 w 35"/>
                <a:gd name="T11" fmla="*/ 6 h 10"/>
              </a:gdLst>
              <a:ahLst/>
              <a:cxnLst>
                <a:cxn ang="0">
                  <a:pos x="T0" y="T1"/>
                </a:cxn>
                <a:cxn ang="0">
                  <a:pos x="T2" y="T3"/>
                </a:cxn>
                <a:cxn ang="0">
                  <a:pos x="T4" y="T5"/>
                </a:cxn>
                <a:cxn ang="0">
                  <a:pos x="T6" y="T7"/>
                </a:cxn>
                <a:cxn ang="0">
                  <a:pos x="T8" y="T9"/>
                </a:cxn>
                <a:cxn ang="0">
                  <a:pos x="T10" y="T11"/>
                </a:cxn>
              </a:cxnLst>
              <a:rect l="0" t="0" r="r" b="b"/>
              <a:pathLst>
                <a:path w="35" h="10">
                  <a:moveTo>
                    <a:pt x="35" y="6"/>
                  </a:moveTo>
                  <a:cubicBezTo>
                    <a:pt x="35" y="4"/>
                    <a:pt x="31" y="7"/>
                    <a:pt x="28" y="5"/>
                  </a:cubicBezTo>
                  <a:cubicBezTo>
                    <a:pt x="25" y="4"/>
                    <a:pt x="13" y="6"/>
                    <a:pt x="10" y="3"/>
                  </a:cubicBezTo>
                  <a:cubicBezTo>
                    <a:pt x="7" y="0"/>
                    <a:pt x="0" y="5"/>
                    <a:pt x="3" y="6"/>
                  </a:cubicBezTo>
                  <a:cubicBezTo>
                    <a:pt x="7" y="7"/>
                    <a:pt x="13" y="10"/>
                    <a:pt x="20" y="10"/>
                  </a:cubicBezTo>
                  <a:cubicBezTo>
                    <a:pt x="26" y="10"/>
                    <a:pt x="35" y="7"/>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3" name="Freeform 56">
              <a:extLst>
                <a:ext uri="{FF2B5EF4-FFF2-40B4-BE49-F238E27FC236}">
                  <a16:creationId xmlns:a16="http://schemas.microsoft.com/office/drawing/2014/main" id="{055A4A61-62E7-4948-80B5-0ED6A77D1CA2}"/>
                </a:ext>
              </a:extLst>
            </p:cNvPr>
            <p:cNvSpPr>
              <a:spLocks/>
            </p:cNvSpPr>
            <p:nvPr/>
          </p:nvSpPr>
          <p:spPr bwMode="auto">
            <a:xfrm>
              <a:off x="4956513" y="6001249"/>
              <a:ext cx="15627" cy="11019"/>
            </a:xfrm>
            <a:custGeom>
              <a:avLst/>
              <a:gdLst>
                <a:gd name="T0" fmla="*/ 20 w 30"/>
                <a:gd name="T1" fmla="*/ 12 h 19"/>
                <a:gd name="T2" fmla="*/ 26 w 30"/>
                <a:gd name="T3" fmla="*/ 5 h 19"/>
                <a:gd name="T4" fmla="*/ 26 w 30"/>
                <a:gd name="T5" fmla="*/ 2 h 19"/>
                <a:gd name="T6" fmla="*/ 10 w 30"/>
                <a:gd name="T7" fmla="*/ 7 h 19"/>
                <a:gd name="T8" fmla="*/ 5 w 30"/>
                <a:gd name="T9" fmla="*/ 15 h 19"/>
                <a:gd name="T10" fmla="*/ 20 w 30"/>
                <a:gd name="T11" fmla="*/ 12 h 19"/>
              </a:gdLst>
              <a:ahLst/>
              <a:cxnLst>
                <a:cxn ang="0">
                  <a:pos x="T0" y="T1"/>
                </a:cxn>
                <a:cxn ang="0">
                  <a:pos x="T2" y="T3"/>
                </a:cxn>
                <a:cxn ang="0">
                  <a:pos x="T4" y="T5"/>
                </a:cxn>
                <a:cxn ang="0">
                  <a:pos x="T6" y="T7"/>
                </a:cxn>
                <a:cxn ang="0">
                  <a:pos x="T8" y="T9"/>
                </a:cxn>
                <a:cxn ang="0">
                  <a:pos x="T10" y="T11"/>
                </a:cxn>
              </a:cxnLst>
              <a:rect l="0" t="0" r="r" b="b"/>
              <a:pathLst>
                <a:path w="30" h="19">
                  <a:moveTo>
                    <a:pt x="20" y="12"/>
                  </a:moveTo>
                  <a:cubicBezTo>
                    <a:pt x="20" y="10"/>
                    <a:pt x="23" y="6"/>
                    <a:pt x="26" y="5"/>
                  </a:cubicBezTo>
                  <a:cubicBezTo>
                    <a:pt x="30" y="3"/>
                    <a:pt x="29" y="0"/>
                    <a:pt x="26" y="2"/>
                  </a:cubicBezTo>
                  <a:cubicBezTo>
                    <a:pt x="24" y="5"/>
                    <a:pt x="18" y="7"/>
                    <a:pt x="10" y="7"/>
                  </a:cubicBezTo>
                  <a:cubicBezTo>
                    <a:pt x="3" y="8"/>
                    <a:pt x="0" y="12"/>
                    <a:pt x="5" y="15"/>
                  </a:cubicBezTo>
                  <a:cubicBezTo>
                    <a:pt x="11" y="19"/>
                    <a:pt x="21" y="14"/>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4" name="Freeform 57">
              <a:extLst>
                <a:ext uri="{FF2B5EF4-FFF2-40B4-BE49-F238E27FC236}">
                  <a16:creationId xmlns:a16="http://schemas.microsoft.com/office/drawing/2014/main" id="{C07E658B-AD36-4811-8C4B-B798E3B51EDA}"/>
                </a:ext>
              </a:extLst>
            </p:cNvPr>
            <p:cNvSpPr>
              <a:spLocks/>
            </p:cNvSpPr>
            <p:nvPr/>
          </p:nvSpPr>
          <p:spPr bwMode="auto">
            <a:xfrm>
              <a:off x="4630207" y="5729980"/>
              <a:ext cx="62662" cy="35330"/>
            </a:xfrm>
            <a:custGeom>
              <a:avLst/>
              <a:gdLst>
                <a:gd name="T0" fmla="*/ 102 w 121"/>
                <a:gd name="T1" fmla="*/ 43 h 61"/>
                <a:gd name="T2" fmla="*/ 111 w 121"/>
                <a:gd name="T3" fmla="*/ 36 h 61"/>
                <a:gd name="T4" fmla="*/ 120 w 121"/>
                <a:gd name="T5" fmla="*/ 27 h 61"/>
                <a:gd name="T6" fmla="*/ 114 w 121"/>
                <a:gd name="T7" fmla="*/ 18 h 61"/>
                <a:gd name="T8" fmla="*/ 108 w 121"/>
                <a:gd name="T9" fmla="*/ 13 h 61"/>
                <a:gd name="T10" fmla="*/ 106 w 121"/>
                <a:gd name="T11" fmla="*/ 6 h 61"/>
                <a:gd name="T12" fmla="*/ 98 w 121"/>
                <a:gd name="T13" fmla="*/ 6 h 61"/>
                <a:gd name="T14" fmla="*/ 87 w 121"/>
                <a:gd name="T15" fmla="*/ 1 h 61"/>
                <a:gd name="T16" fmla="*/ 86 w 121"/>
                <a:gd name="T17" fmla="*/ 8 h 61"/>
                <a:gd name="T18" fmla="*/ 79 w 121"/>
                <a:gd name="T19" fmla="*/ 8 h 61"/>
                <a:gd name="T20" fmla="*/ 75 w 121"/>
                <a:gd name="T21" fmla="*/ 8 h 61"/>
                <a:gd name="T22" fmla="*/ 68 w 121"/>
                <a:gd name="T23" fmla="*/ 9 h 61"/>
                <a:gd name="T24" fmla="*/ 62 w 121"/>
                <a:gd name="T25" fmla="*/ 7 h 61"/>
                <a:gd name="T26" fmla="*/ 55 w 121"/>
                <a:gd name="T27" fmla="*/ 13 h 61"/>
                <a:gd name="T28" fmla="*/ 50 w 121"/>
                <a:gd name="T29" fmla="*/ 10 h 61"/>
                <a:gd name="T30" fmla="*/ 45 w 121"/>
                <a:gd name="T31" fmla="*/ 14 h 61"/>
                <a:gd name="T32" fmla="*/ 44 w 121"/>
                <a:gd name="T33" fmla="*/ 19 h 61"/>
                <a:gd name="T34" fmla="*/ 36 w 121"/>
                <a:gd name="T35" fmla="*/ 22 h 61"/>
                <a:gd name="T36" fmla="*/ 33 w 121"/>
                <a:gd name="T37" fmla="*/ 13 h 61"/>
                <a:gd name="T38" fmla="*/ 16 w 121"/>
                <a:gd name="T39" fmla="*/ 2 h 61"/>
                <a:gd name="T40" fmla="*/ 18 w 121"/>
                <a:gd name="T41" fmla="*/ 8 h 61"/>
                <a:gd name="T42" fmla="*/ 14 w 121"/>
                <a:gd name="T43" fmla="*/ 8 h 61"/>
                <a:gd name="T44" fmla="*/ 6 w 121"/>
                <a:gd name="T45" fmla="*/ 11 h 61"/>
                <a:gd name="T46" fmla="*/ 1 w 121"/>
                <a:gd name="T47" fmla="*/ 18 h 61"/>
                <a:gd name="T48" fmla="*/ 11 w 121"/>
                <a:gd name="T49" fmla="*/ 21 h 61"/>
                <a:gd name="T50" fmla="*/ 25 w 121"/>
                <a:gd name="T51" fmla="*/ 21 h 61"/>
                <a:gd name="T52" fmla="*/ 23 w 121"/>
                <a:gd name="T53" fmla="*/ 26 h 61"/>
                <a:gd name="T54" fmla="*/ 17 w 121"/>
                <a:gd name="T55" fmla="*/ 30 h 61"/>
                <a:gd name="T56" fmla="*/ 4 w 121"/>
                <a:gd name="T57" fmla="*/ 33 h 61"/>
                <a:gd name="T58" fmla="*/ 21 w 121"/>
                <a:gd name="T59" fmla="*/ 33 h 61"/>
                <a:gd name="T60" fmla="*/ 25 w 121"/>
                <a:gd name="T61" fmla="*/ 38 h 61"/>
                <a:gd name="T62" fmla="*/ 28 w 121"/>
                <a:gd name="T63" fmla="*/ 41 h 61"/>
                <a:gd name="T64" fmla="*/ 24 w 121"/>
                <a:gd name="T65" fmla="*/ 47 h 61"/>
                <a:gd name="T66" fmla="*/ 18 w 121"/>
                <a:gd name="T67" fmla="*/ 50 h 61"/>
                <a:gd name="T68" fmla="*/ 33 w 121"/>
                <a:gd name="T69" fmla="*/ 50 h 61"/>
                <a:gd name="T70" fmla="*/ 53 w 121"/>
                <a:gd name="T71" fmla="*/ 58 h 61"/>
                <a:gd name="T72" fmla="*/ 73 w 121"/>
                <a:gd name="T73" fmla="*/ 53 h 61"/>
                <a:gd name="T74" fmla="*/ 87 w 121"/>
                <a:gd name="T75" fmla="*/ 49 h 61"/>
                <a:gd name="T76" fmla="*/ 102 w 121"/>
                <a:gd name="T77" fmla="*/ 4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61">
                  <a:moveTo>
                    <a:pt x="102" y="43"/>
                  </a:moveTo>
                  <a:cubicBezTo>
                    <a:pt x="108" y="43"/>
                    <a:pt x="108" y="35"/>
                    <a:pt x="111" y="36"/>
                  </a:cubicBezTo>
                  <a:cubicBezTo>
                    <a:pt x="114" y="36"/>
                    <a:pt x="118" y="31"/>
                    <a:pt x="120" y="27"/>
                  </a:cubicBezTo>
                  <a:cubicBezTo>
                    <a:pt x="121" y="24"/>
                    <a:pt x="118" y="18"/>
                    <a:pt x="114" y="18"/>
                  </a:cubicBezTo>
                  <a:cubicBezTo>
                    <a:pt x="110" y="18"/>
                    <a:pt x="107" y="15"/>
                    <a:pt x="108" y="13"/>
                  </a:cubicBezTo>
                  <a:cubicBezTo>
                    <a:pt x="108" y="10"/>
                    <a:pt x="105" y="7"/>
                    <a:pt x="106" y="6"/>
                  </a:cubicBezTo>
                  <a:cubicBezTo>
                    <a:pt x="106" y="4"/>
                    <a:pt x="101" y="5"/>
                    <a:pt x="98" y="6"/>
                  </a:cubicBezTo>
                  <a:cubicBezTo>
                    <a:pt x="95" y="7"/>
                    <a:pt x="90" y="0"/>
                    <a:pt x="87" y="1"/>
                  </a:cubicBezTo>
                  <a:cubicBezTo>
                    <a:pt x="85" y="2"/>
                    <a:pt x="86" y="6"/>
                    <a:pt x="86" y="8"/>
                  </a:cubicBezTo>
                  <a:cubicBezTo>
                    <a:pt x="85" y="10"/>
                    <a:pt x="79" y="6"/>
                    <a:pt x="79" y="8"/>
                  </a:cubicBezTo>
                  <a:cubicBezTo>
                    <a:pt x="79" y="11"/>
                    <a:pt x="77" y="11"/>
                    <a:pt x="75" y="8"/>
                  </a:cubicBezTo>
                  <a:cubicBezTo>
                    <a:pt x="73" y="6"/>
                    <a:pt x="68" y="7"/>
                    <a:pt x="68" y="9"/>
                  </a:cubicBezTo>
                  <a:cubicBezTo>
                    <a:pt x="68" y="11"/>
                    <a:pt x="66" y="10"/>
                    <a:pt x="62" y="7"/>
                  </a:cubicBezTo>
                  <a:cubicBezTo>
                    <a:pt x="58" y="5"/>
                    <a:pt x="54" y="10"/>
                    <a:pt x="55" y="13"/>
                  </a:cubicBezTo>
                  <a:cubicBezTo>
                    <a:pt x="55" y="15"/>
                    <a:pt x="53" y="16"/>
                    <a:pt x="50" y="10"/>
                  </a:cubicBezTo>
                  <a:cubicBezTo>
                    <a:pt x="47" y="5"/>
                    <a:pt x="43" y="11"/>
                    <a:pt x="45" y="14"/>
                  </a:cubicBezTo>
                  <a:cubicBezTo>
                    <a:pt x="47" y="17"/>
                    <a:pt x="46" y="20"/>
                    <a:pt x="44" y="19"/>
                  </a:cubicBezTo>
                  <a:cubicBezTo>
                    <a:pt x="41" y="17"/>
                    <a:pt x="38" y="20"/>
                    <a:pt x="36" y="22"/>
                  </a:cubicBezTo>
                  <a:cubicBezTo>
                    <a:pt x="35" y="25"/>
                    <a:pt x="29" y="15"/>
                    <a:pt x="33" y="13"/>
                  </a:cubicBezTo>
                  <a:cubicBezTo>
                    <a:pt x="37" y="11"/>
                    <a:pt x="21" y="2"/>
                    <a:pt x="16" y="2"/>
                  </a:cubicBezTo>
                  <a:cubicBezTo>
                    <a:pt x="11" y="2"/>
                    <a:pt x="14" y="6"/>
                    <a:pt x="18" y="8"/>
                  </a:cubicBezTo>
                  <a:cubicBezTo>
                    <a:pt x="21" y="11"/>
                    <a:pt x="15" y="10"/>
                    <a:pt x="14" y="8"/>
                  </a:cubicBezTo>
                  <a:cubicBezTo>
                    <a:pt x="12" y="6"/>
                    <a:pt x="8" y="7"/>
                    <a:pt x="6" y="11"/>
                  </a:cubicBezTo>
                  <a:cubicBezTo>
                    <a:pt x="4" y="14"/>
                    <a:pt x="1" y="16"/>
                    <a:pt x="1" y="18"/>
                  </a:cubicBezTo>
                  <a:cubicBezTo>
                    <a:pt x="0" y="21"/>
                    <a:pt x="6" y="23"/>
                    <a:pt x="11" y="21"/>
                  </a:cubicBezTo>
                  <a:cubicBezTo>
                    <a:pt x="17" y="19"/>
                    <a:pt x="22" y="18"/>
                    <a:pt x="25" y="21"/>
                  </a:cubicBezTo>
                  <a:cubicBezTo>
                    <a:pt x="28" y="23"/>
                    <a:pt x="20" y="24"/>
                    <a:pt x="23" y="26"/>
                  </a:cubicBezTo>
                  <a:cubicBezTo>
                    <a:pt x="26" y="28"/>
                    <a:pt x="23" y="30"/>
                    <a:pt x="17" y="30"/>
                  </a:cubicBezTo>
                  <a:cubicBezTo>
                    <a:pt x="11" y="29"/>
                    <a:pt x="3" y="31"/>
                    <a:pt x="4" y="33"/>
                  </a:cubicBezTo>
                  <a:cubicBezTo>
                    <a:pt x="5" y="35"/>
                    <a:pt x="20" y="31"/>
                    <a:pt x="21" y="33"/>
                  </a:cubicBezTo>
                  <a:cubicBezTo>
                    <a:pt x="21" y="36"/>
                    <a:pt x="21" y="39"/>
                    <a:pt x="25" y="38"/>
                  </a:cubicBezTo>
                  <a:cubicBezTo>
                    <a:pt x="29" y="36"/>
                    <a:pt x="26" y="41"/>
                    <a:pt x="28" y="41"/>
                  </a:cubicBezTo>
                  <a:cubicBezTo>
                    <a:pt x="30" y="42"/>
                    <a:pt x="29" y="46"/>
                    <a:pt x="24" y="47"/>
                  </a:cubicBezTo>
                  <a:cubicBezTo>
                    <a:pt x="19" y="47"/>
                    <a:pt x="16" y="48"/>
                    <a:pt x="18" y="50"/>
                  </a:cubicBezTo>
                  <a:cubicBezTo>
                    <a:pt x="21" y="53"/>
                    <a:pt x="27" y="51"/>
                    <a:pt x="33" y="50"/>
                  </a:cubicBezTo>
                  <a:cubicBezTo>
                    <a:pt x="38" y="48"/>
                    <a:pt x="47" y="55"/>
                    <a:pt x="53" y="58"/>
                  </a:cubicBezTo>
                  <a:cubicBezTo>
                    <a:pt x="60" y="61"/>
                    <a:pt x="71" y="57"/>
                    <a:pt x="73" y="53"/>
                  </a:cubicBezTo>
                  <a:cubicBezTo>
                    <a:pt x="74" y="50"/>
                    <a:pt x="83" y="51"/>
                    <a:pt x="87" y="49"/>
                  </a:cubicBezTo>
                  <a:cubicBezTo>
                    <a:pt x="90" y="46"/>
                    <a:pt x="95" y="43"/>
                    <a:pt x="102"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5" name="Freeform 58">
              <a:extLst>
                <a:ext uri="{FF2B5EF4-FFF2-40B4-BE49-F238E27FC236}">
                  <a16:creationId xmlns:a16="http://schemas.microsoft.com/office/drawing/2014/main" id="{6284DD9E-123E-4738-88AD-7DF11E61467D}"/>
                </a:ext>
              </a:extLst>
            </p:cNvPr>
            <p:cNvSpPr>
              <a:spLocks/>
            </p:cNvSpPr>
            <p:nvPr/>
          </p:nvSpPr>
          <p:spPr bwMode="auto">
            <a:xfrm>
              <a:off x="4710971" y="5841391"/>
              <a:ext cx="29552" cy="35155"/>
            </a:xfrm>
            <a:custGeom>
              <a:avLst/>
              <a:gdLst>
                <a:gd name="T0" fmla="*/ 12 w 57"/>
                <a:gd name="T1" fmla="*/ 61 h 61"/>
                <a:gd name="T2" fmla="*/ 32 w 57"/>
                <a:gd name="T3" fmla="*/ 53 h 61"/>
                <a:gd name="T4" fmla="*/ 45 w 57"/>
                <a:gd name="T5" fmla="*/ 50 h 61"/>
                <a:gd name="T6" fmla="*/ 45 w 57"/>
                <a:gd name="T7" fmla="*/ 24 h 61"/>
                <a:gd name="T8" fmla="*/ 45 w 57"/>
                <a:gd name="T9" fmla="*/ 22 h 61"/>
                <a:gd name="T10" fmla="*/ 54 w 57"/>
                <a:gd name="T11" fmla="*/ 16 h 61"/>
                <a:gd name="T12" fmla="*/ 48 w 57"/>
                <a:gd name="T13" fmla="*/ 4 h 61"/>
                <a:gd name="T14" fmla="*/ 33 w 57"/>
                <a:gd name="T15" fmla="*/ 6 h 61"/>
                <a:gd name="T16" fmla="*/ 32 w 57"/>
                <a:gd name="T17" fmla="*/ 6 h 61"/>
                <a:gd name="T18" fmla="*/ 21 w 57"/>
                <a:gd name="T19" fmla="*/ 8 h 61"/>
                <a:gd name="T20" fmla="*/ 26 w 57"/>
                <a:gd name="T21" fmla="*/ 13 h 61"/>
                <a:gd name="T22" fmla="*/ 17 w 57"/>
                <a:gd name="T23" fmla="*/ 18 h 61"/>
                <a:gd name="T24" fmla="*/ 5 w 57"/>
                <a:gd name="T25" fmla="*/ 18 h 61"/>
                <a:gd name="T26" fmla="*/ 6 w 57"/>
                <a:gd name="T27" fmla="*/ 27 h 61"/>
                <a:gd name="T28" fmla="*/ 11 w 57"/>
                <a:gd name="T29" fmla="*/ 35 h 61"/>
                <a:gd name="T30" fmla="*/ 8 w 57"/>
                <a:gd name="T31" fmla="*/ 44 h 61"/>
                <a:gd name="T32" fmla="*/ 1 w 57"/>
                <a:gd name="T33" fmla="*/ 52 h 61"/>
                <a:gd name="T34" fmla="*/ 12 w 57"/>
                <a:gd name="T3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1">
                  <a:moveTo>
                    <a:pt x="12" y="61"/>
                  </a:moveTo>
                  <a:cubicBezTo>
                    <a:pt x="16" y="61"/>
                    <a:pt x="26" y="58"/>
                    <a:pt x="32" y="53"/>
                  </a:cubicBezTo>
                  <a:cubicBezTo>
                    <a:pt x="37" y="47"/>
                    <a:pt x="40" y="52"/>
                    <a:pt x="45" y="50"/>
                  </a:cubicBezTo>
                  <a:cubicBezTo>
                    <a:pt x="51" y="47"/>
                    <a:pt x="47" y="28"/>
                    <a:pt x="45" y="24"/>
                  </a:cubicBezTo>
                  <a:cubicBezTo>
                    <a:pt x="45" y="23"/>
                    <a:pt x="45" y="22"/>
                    <a:pt x="45" y="22"/>
                  </a:cubicBezTo>
                  <a:cubicBezTo>
                    <a:pt x="46" y="19"/>
                    <a:pt x="51" y="19"/>
                    <a:pt x="54" y="16"/>
                  </a:cubicBezTo>
                  <a:cubicBezTo>
                    <a:pt x="57" y="13"/>
                    <a:pt x="52" y="8"/>
                    <a:pt x="48" y="4"/>
                  </a:cubicBezTo>
                  <a:cubicBezTo>
                    <a:pt x="43" y="0"/>
                    <a:pt x="38" y="6"/>
                    <a:pt x="33" y="6"/>
                  </a:cubicBezTo>
                  <a:cubicBezTo>
                    <a:pt x="33" y="6"/>
                    <a:pt x="33" y="6"/>
                    <a:pt x="32" y="6"/>
                  </a:cubicBezTo>
                  <a:cubicBezTo>
                    <a:pt x="27" y="4"/>
                    <a:pt x="21" y="4"/>
                    <a:pt x="21" y="8"/>
                  </a:cubicBezTo>
                  <a:cubicBezTo>
                    <a:pt x="21" y="12"/>
                    <a:pt x="26" y="11"/>
                    <a:pt x="26" y="13"/>
                  </a:cubicBezTo>
                  <a:cubicBezTo>
                    <a:pt x="26" y="16"/>
                    <a:pt x="21" y="15"/>
                    <a:pt x="17" y="18"/>
                  </a:cubicBezTo>
                  <a:cubicBezTo>
                    <a:pt x="13" y="21"/>
                    <a:pt x="9" y="16"/>
                    <a:pt x="5" y="18"/>
                  </a:cubicBezTo>
                  <a:cubicBezTo>
                    <a:pt x="1" y="20"/>
                    <a:pt x="9" y="23"/>
                    <a:pt x="6" y="27"/>
                  </a:cubicBezTo>
                  <a:cubicBezTo>
                    <a:pt x="3" y="31"/>
                    <a:pt x="6" y="31"/>
                    <a:pt x="11" y="35"/>
                  </a:cubicBezTo>
                  <a:cubicBezTo>
                    <a:pt x="16" y="39"/>
                    <a:pt x="8" y="40"/>
                    <a:pt x="8" y="44"/>
                  </a:cubicBezTo>
                  <a:cubicBezTo>
                    <a:pt x="8" y="49"/>
                    <a:pt x="2" y="49"/>
                    <a:pt x="1" y="52"/>
                  </a:cubicBezTo>
                  <a:cubicBezTo>
                    <a:pt x="0" y="55"/>
                    <a:pt x="6" y="61"/>
                    <a:pt x="1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6" name="Freeform 59">
              <a:extLst>
                <a:ext uri="{FF2B5EF4-FFF2-40B4-BE49-F238E27FC236}">
                  <a16:creationId xmlns:a16="http://schemas.microsoft.com/office/drawing/2014/main" id="{740BC8E6-7208-4177-A0FD-C9C6E3AF32E2}"/>
                </a:ext>
              </a:extLst>
            </p:cNvPr>
            <p:cNvSpPr>
              <a:spLocks/>
            </p:cNvSpPr>
            <p:nvPr/>
          </p:nvSpPr>
          <p:spPr bwMode="auto">
            <a:xfrm>
              <a:off x="4731704" y="5807986"/>
              <a:ext cx="51367" cy="82552"/>
            </a:xfrm>
            <a:custGeom>
              <a:avLst/>
              <a:gdLst>
                <a:gd name="T0" fmla="*/ 3 w 99"/>
                <a:gd name="T1" fmla="*/ 24 h 143"/>
                <a:gd name="T2" fmla="*/ 11 w 99"/>
                <a:gd name="T3" fmla="*/ 31 h 143"/>
                <a:gd name="T4" fmla="*/ 7 w 99"/>
                <a:gd name="T5" fmla="*/ 39 h 143"/>
                <a:gd name="T6" fmla="*/ 13 w 99"/>
                <a:gd name="T7" fmla="*/ 45 h 143"/>
                <a:gd name="T8" fmla="*/ 4 w 99"/>
                <a:gd name="T9" fmla="*/ 52 h 143"/>
                <a:gd name="T10" fmla="*/ 12 w 99"/>
                <a:gd name="T11" fmla="*/ 50 h 143"/>
                <a:gd name="T12" fmla="*/ 17 w 99"/>
                <a:gd name="T13" fmla="*/ 56 h 143"/>
                <a:gd name="T14" fmla="*/ 23 w 99"/>
                <a:gd name="T15" fmla="*/ 48 h 143"/>
                <a:gd name="T16" fmla="*/ 24 w 99"/>
                <a:gd name="T17" fmla="*/ 55 h 143"/>
                <a:gd name="T18" fmla="*/ 20 w 99"/>
                <a:gd name="T19" fmla="*/ 67 h 143"/>
                <a:gd name="T20" fmla="*/ 36 w 99"/>
                <a:gd name="T21" fmla="*/ 65 h 143"/>
                <a:gd name="T22" fmla="*/ 39 w 99"/>
                <a:gd name="T23" fmla="*/ 69 h 143"/>
                <a:gd name="T24" fmla="*/ 41 w 99"/>
                <a:gd name="T25" fmla="*/ 76 h 143"/>
                <a:gd name="T26" fmla="*/ 44 w 99"/>
                <a:gd name="T27" fmla="*/ 80 h 143"/>
                <a:gd name="T28" fmla="*/ 43 w 99"/>
                <a:gd name="T29" fmla="*/ 90 h 143"/>
                <a:gd name="T30" fmla="*/ 31 w 99"/>
                <a:gd name="T31" fmla="*/ 90 h 143"/>
                <a:gd name="T32" fmla="*/ 28 w 99"/>
                <a:gd name="T33" fmla="*/ 92 h 143"/>
                <a:gd name="T34" fmla="*/ 25 w 99"/>
                <a:gd name="T35" fmla="*/ 99 h 143"/>
                <a:gd name="T36" fmla="*/ 31 w 99"/>
                <a:gd name="T37" fmla="*/ 104 h 143"/>
                <a:gd name="T38" fmla="*/ 20 w 99"/>
                <a:gd name="T39" fmla="*/ 111 h 143"/>
                <a:gd name="T40" fmla="*/ 25 w 99"/>
                <a:gd name="T41" fmla="*/ 116 h 143"/>
                <a:gd name="T42" fmla="*/ 31 w 99"/>
                <a:gd name="T43" fmla="*/ 117 h 143"/>
                <a:gd name="T44" fmla="*/ 43 w 99"/>
                <a:gd name="T45" fmla="*/ 119 h 143"/>
                <a:gd name="T46" fmla="*/ 44 w 99"/>
                <a:gd name="T47" fmla="*/ 122 h 143"/>
                <a:gd name="T48" fmla="*/ 32 w 99"/>
                <a:gd name="T49" fmla="*/ 124 h 143"/>
                <a:gd name="T50" fmla="*/ 17 w 99"/>
                <a:gd name="T51" fmla="*/ 141 h 143"/>
                <a:gd name="T52" fmla="*/ 26 w 99"/>
                <a:gd name="T53" fmla="*/ 137 h 143"/>
                <a:gd name="T54" fmla="*/ 34 w 99"/>
                <a:gd name="T55" fmla="*/ 138 h 143"/>
                <a:gd name="T56" fmla="*/ 39 w 99"/>
                <a:gd name="T57" fmla="*/ 133 h 143"/>
                <a:gd name="T58" fmla="*/ 47 w 99"/>
                <a:gd name="T59" fmla="*/ 132 h 143"/>
                <a:gd name="T60" fmla="*/ 56 w 99"/>
                <a:gd name="T61" fmla="*/ 130 h 143"/>
                <a:gd name="T62" fmla="*/ 65 w 99"/>
                <a:gd name="T63" fmla="*/ 132 h 143"/>
                <a:gd name="T64" fmla="*/ 78 w 99"/>
                <a:gd name="T65" fmla="*/ 129 h 143"/>
                <a:gd name="T66" fmla="*/ 93 w 99"/>
                <a:gd name="T67" fmla="*/ 123 h 143"/>
                <a:gd name="T68" fmla="*/ 89 w 99"/>
                <a:gd name="T69" fmla="*/ 121 h 143"/>
                <a:gd name="T70" fmla="*/ 89 w 99"/>
                <a:gd name="T71" fmla="*/ 114 h 143"/>
                <a:gd name="T72" fmla="*/ 99 w 99"/>
                <a:gd name="T73" fmla="*/ 103 h 143"/>
                <a:gd name="T74" fmla="*/ 87 w 99"/>
                <a:gd name="T75" fmla="*/ 97 h 143"/>
                <a:gd name="T76" fmla="*/ 81 w 99"/>
                <a:gd name="T77" fmla="*/ 97 h 143"/>
                <a:gd name="T78" fmla="*/ 81 w 99"/>
                <a:gd name="T79" fmla="*/ 90 h 143"/>
                <a:gd name="T80" fmla="*/ 78 w 99"/>
                <a:gd name="T81" fmla="*/ 84 h 143"/>
                <a:gd name="T82" fmla="*/ 69 w 99"/>
                <a:gd name="T83" fmla="*/ 71 h 143"/>
                <a:gd name="T84" fmla="*/ 62 w 99"/>
                <a:gd name="T85" fmla="*/ 57 h 143"/>
                <a:gd name="T86" fmla="*/ 54 w 99"/>
                <a:gd name="T87" fmla="*/ 51 h 143"/>
                <a:gd name="T88" fmla="*/ 44 w 99"/>
                <a:gd name="T89" fmla="*/ 50 h 143"/>
                <a:gd name="T90" fmla="*/ 48 w 99"/>
                <a:gd name="T91" fmla="*/ 42 h 143"/>
                <a:gd name="T92" fmla="*/ 57 w 99"/>
                <a:gd name="T93" fmla="*/ 23 h 143"/>
                <a:gd name="T94" fmla="*/ 36 w 99"/>
                <a:gd name="T95" fmla="*/ 22 h 143"/>
                <a:gd name="T96" fmla="*/ 32 w 99"/>
                <a:gd name="T97" fmla="*/ 18 h 143"/>
                <a:gd name="T98" fmla="*/ 40 w 99"/>
                <a:gd name="T99" fmla="*/ 9 h 143"/>
                <a:gd name="T100" fmla="*/ 42 w 99"/>
                <a:gd name="T101" fmla="*/ 2 h 143"/>
                <a:gd name="T102" fmla="*/ 37 w 99"/>
                <a:gd name="T103" fmla="*/ 6 h 143"/>
                <a:gd name="T104" fmla="*/ 25 w 99"/>
                <a:gd name="T105" fmla="*/ 7 h 143"/>
                <a:gd name="T106" fmla="*/ 18 w 99"/>
                <a:gd name="T107" fmla="*/ 16 h 143"/>
                <a:gd name="T108" fmla="*/ 13 w 99"/>
                <a:gd name="T109" fmla="*/ 24 h 143"/>
                <a:gd name="T110" fmla="*/ 10 w 99"/>
                <a:gd name="T111" fmla="*/ 27 h 143"/>
                <a:gd name="T112" fmla="*/ 3 w 99"/>
                <a:gd name="T113" fmla="*/ 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143">
                  <a:moveTo>
                    <a:pt x="3" y="24"/>
                  </a:moveTo>
                  <a:cubicBezTo>
                    <a:pt x="0" y="27"/>
                    <a:pt x="7" y="31"/>
                    <a:pt x="11" y="31"/>
                  </a:cubicBezTo>
                  <a:cubicBezTo>
                    <a:pt x="16" y="32"/>
                    <a:pt x="8" y="35"/>
                    <a:pt x="7" y="39"/>
                  </a:cubicBezTo>
                  <a:cubicBezTo>
                    <a:pt x="6" y="44"/>
                    <a:pt x="13" y="42"/>
                    <a:pt x="13" y="45"/>
                  </a:cubicBezTo>
                  <a:cubicBezTo>
                    <a:pt x="14" y="49"/>
                    <a:pt x="4" y="49"/>
                    <a:pt x="4" y="52"/>
                  </a:cubicBezTo>
                  <a:cubicBezTo>
                    <a:pt x="4" y="56"/>
                    <a:pt x="9" y="51"/>
                    <a:pt x="12" y="50"/>
                  </a:cubicBezTo>
                  <a:cubicBezTo>
                    <a:pt x="14" y="48"/>
                    <a:pt x="11" y="57"/>
                    <a:pt x="17" y="56"/>
                  </a:cubicBezTo>
                  <a:cubicBezTo>
                    <a:pt x="23" y="55"/>
                    <a:pt x="21" y="47"/>
                    <a:pt x="23" y="48"/>
                  </a:cubicBezTo>
                  <a:cubicBezTo>
                    <a:pt x="25" y="48"/>
                    <a:pt x="22" y="52"/>
                    <a:pt x="24" y="55"/>
                  </a:cubicBezTo>
                  <a:cubicBezTo>
                    <a:pt x="26" y="59"/>
                    <a:pt x="20" y="64"/>
                    <a:pt x="20" y="67"/>
                  </a:cubicBezTo>
                  <a:cubicBezTo>
                    <a:pt x="20" y="69"/>
                    <a:pt x="32" y="69"/>
                    <a:pt x="36" y="65"/>
                  </a:cubicBezTo>
                  <a:cubicBezTo>
                    <a:pt x="40" y="61"/>
                    <a:pt x="42" y="66"/>
                    <a:pt x="39" y="69"/>
                  </a:cubicBezTo>
                  <a:cubicBezTo>
                    <a:pt x="36" y="72"/>
                    <a:pt x="38" y="74"/>
                    <a:pt x="41" y="76"/>
                  </a:cubicBezTo>
                  <a:cubicBezTo>
                    <a:pt x="44" y="77"/>
                    <a:pt x="45" y="77"/>
                    <a:pt x="44" y="80"/>
                  </a:cubicBezTo>
                  <a:cubicBezTo>
                    <a:pt x="42" y="82"/>
                    <a:pt x="44" y="87"/>
                    <a:pt x="43" y="90"/>
                  </a:cubicBezTo>
                  <a:cubicBezTo>
                    <a:pt x="42" y="92"/>
                    <a:pt x="32" y="92"/>
                    <a:pt x="31" y="90"/>
                  </a:cubicBezTo>
                  <a:cubicBezTo>
                    <a:pt x="31" y="89"/>
                    <a:pt x="27" y="90"/>
                    <a:pt x="28" y="92"/>
                  </a:cubicBezTo>
                  <a:cubicBezTo>
                    <a:pt x="29" y="95"/>
                    <a:pt x="24" y="97"/>
                    <a:pt x="25" y="99"/>
                  </a:cubicBezTo>
                  <a:cubicBezTo>
                    <a:pt x="25" y="101"/>
                    <a:pt x="31" y="101"/>
                    <a:pt x="31" y="104"/>
                  </a:cubicBezTo>
                  <a:cubicBezTo>
                    <a:pt x="31" y="106"/>
                    <a:pt x="27" y="109"/>
                    <a:pt x="20" y="111"/>
                  </a:cubicBezTo>
                  <a:cubicBezTo>
                    <a:pt x="14" y="113"/>
                    <a:pt x="22" y="118"/>
                    <a:pt x="25" y="116"/>
                  </a:cubicBezTo>
                  <a:cubicBezTo>
                    <a:pt x="28" y="114"/>
                    <a:pt x="27" y="117"/>
                    <a:pt x="31" y="117"/>
                  </a:cubicBezTo>
                  <a:cubicBezTo>
                    <a:pt x="36" y="117"/>
                    <a:pt x="38" y="121"/>
                    <a:pt x="43" y="119"/>
                  </a:cubicBezTo>
                  <a:cubicBezTo>
                    <a:pt x="48" y="117"/>
                    <a:pt x="48" y="119"/>
                    <a:pt x="44" y="122"/>
                  </a:cubicBezTo>
                  <a:cubicBezTo>
                    <a:pt x="41" y="125"/>
                    <a:pt x="35" y="122"/>
                    <a:pt x="32" y="124"/>
                  </a:cubicBezTo>
                  <a:cubicBezTo>
                    <a:pt x="28" y="125"/>
                    <a:pt x="15" y="138"/>
                    <a:pt x="17" y="141"/>
                  </a:cubicBezTo>
                  <a:cubicBezTo>
                    <a:pt x="19" y="143"/>
                    <a:pt x="21" y="139"/>
                    <a:pt x="26" y="137"/>
                  </a:cubicBezTo>
                  <a:cubicBezTo>
                    <a:pt x="31" y="135"/>
                    <a:pt x="31" y="138"/>
                    <a:pt x="34" y="138"/>
                  </a:cubicBezTo>
                  <a:cubicBezTo>
                    <a:pt x="37" y="139"/>
                    <a:pt x="37" y="133"/>
                    <a:pt x="39" y="133"/>
                  </a:cubicBezTo>
                  <a:cubicBezTo>
                    <a:pt x="41" y="134"/>
                    <a:pt x="43" y="131"/>
                    <a:pt x="47" y="132"/>
                  </a:cubicBezTo>
                  <a:cubicBezTo>
                    <a:pt x="51" y="133"/>
                    <a:pt x="54" y="131"/>
                    <a:pt x="56" y="130"/>
                  </a:cubicBezTo>
                  <a:cubicBezTo>
                    <a:pt x="58" y="128"/>
                    <a:pt x="63" y="133"/>
                    <a:pt x="65" y="132"/>
                  </a:cubicBezTo>
                  <a:cubicBezTo>
                    <a:pt x="67" y="131"/>
                    <a:pt x="74" y="129"/>
                    <a:pt x="78" y="129"/>
                  </a:cubicBezTo>
                  <a:cubicBezTo>
                    <a:pt x="81" y="130"/>
                    <a:pt x="91" y="125"/>
                    <a:pt x="93" y="123"/>
                  </a:cubicBezTo>
                  <a:cubicBezTo>
                    <a:pt x="96" y="121"/>
                    <a:pt x="92" y="120"/>
                    <a:pt x="89" y="121"/>
                  </a:cubicBezTo>
                  <a:cubicBezTo>
                    <a:pt x="85" y="121"/>
                    <a:pt x="86" y="117"/>
                    <a:pt x="89" y="114"/>
                  </a:cubicBezTo>
                  <a:cubicBezTo>
                    <a:pt x="93" y="111"/>
                    <a:pt x="98" y="108"/>
                    <a:pt x="99" y="103"/>
                  </a:cubicBezTo>
                  <a:cubicBezTo>
                    <a:pt x="99" y="98"/>
                    <a:pt x="88" y="95"/>
                    <a:pt x="87" y="97"/>
                  </a:cubicBezTo>
                  <a:cubicBezTo>
                    <a:pt x="86" y="100"/>
                    <a:pt x="83" y="100"/>
                    <a:pt x="81" y="97"/>
                  </a:cubicBezTo>
                  <a:cubicBezTo>
                    <a:pt x="80" y="94"/>
                    <a:pt x="83" y="91"/>
                    <a:pt x="81" y="90"/>
                  </a:cubicBezTo>
                  <a:cubicBezTo>
                    <a:pt x="79" y="90"/>
                    <a:pt x="77" y="86"/>
                    <a:pt x="78" y="84"/>
                  </a:cubicBezTo>
                  <a:cubicBezTo>
                    <a:pt x="78" y="83"/>
                    <a:pt x="75" y="72"/>
                    <a:pt x="69" y="71"/>
                  </a:cubicBezTo>
                  <a:cubicBezTo>
                    <a:pt x="63" y="69"/>
                    <a:pt x="63" y="61"/>
                    <a:pt x="62" y="57"/>
                  </a:cubicBezTo>
                  <a:cubicBezTo>
                    <a:pt x="61" y="53"/>
                    <a:pt x="57" y="55"/>
                    <a:pt x="54" y="51"/>
                  </a:cubicBezTo>
                  <a:cubicBezTo>
                    <a:pt x="51" y="48"/>
                    <a:pt x="46" y="49"/>
                    <a:pt x="44" y="50"/>
                  </a:cubicBezTo>
                  <a:cubicBezTo>
                    <a:pt x="41" y="50"/>
                    <a:pt x="44" y="45"/>
                    <a:pt x="48" y="42"/>
                  </a:cubicBezTo>
                  <a:cubicBezTo>
                    <a:pt x="52" y="40"/>
                    <a:pt x="57" y="25"/>
                    <a:pt x="57" y="23"/>
                  </a:cubicBezTo>
                  <a:cubicBezTo>
                    <a:pt x="57" y="20"/>
                    <a:pt x="39" y="20"/>
                    <a:pt x="36" y="22"/>
                  </a:cubicBezTo>
                  <a:cubicBezTo>
                    <a:pt x="32" y="23"/>
                    <a:pt x="29" y="19"/>
                    <a:pt x="32" y="18"/>
                  </a:cubicBezTo>
                  <a:cubicBezTo>
                    <a:pt x="35" y="17"/>
                    <a:pt x="41" y="11"/>
                    <a:pt x="40" y="9"/>
                  </a:cubicBezTo>
                  <a:cubicBezTo>
                    <a:pt x="40" y="6"/>
                    <a:pt x="45" y="4"/>
                    <a:pt x="42" y="2"/>
                  </a:cubicBezTo>
                  <a:cubicBezTo>
                    <a:pt x="40" y="0"/>
                    <a:pt x="39" y="5"/>
                    <a:pt x="37" y="6"/>
                  </a:cubicBezTo>
                  <a:cubicBezTo>
                    <a:pt x="35" y="8"/>
                    <a:pt x="30" y="8"/>
                    <a:pt x="25" y="7"/>
                  </a:cubicBezTo>
                  <a:cubicBezTo>
                    <a:pt x="20" y="6"/>
                    <a:pt x="18" y="13"/>
                    <a:pt x="18" y="16"/>
                  </a:cubicBezTo>
                  <a:cubicBezTo>
                    <a:pt x="18" y="19"/>
                    <a:pt x="12" y="21"/>
                    <a:pt x="13" y="24"/>
                  </a:cubicBezTo>
                  <a:cubicBezTo>
                    <a:pt x="14" y="26"/>
                    <a:pt x="12" y="28"/>
                    <a:pt x="10" y="27"/>
                  </a:cubicBezTo>
                  <a:cubicBezTo>
                    <a:pt x="8" y="25"/>
                    <a:pt x="7" y="22"/>
                    <a:pt x="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7" name="Freeform 60">
              <a:extLst>
                <a:ext uri="{FF2B5EF4-FFF2-40B4-BE49-F238E27FC236}">
                  <a16:creationId xmlns:a16="http://schemas.microsoft.com/office/drawing/2014/main" id="{1712FA4F-6967-4CF6-A6D4-0F7009F720DE}"/>
                </a:ext>
              </a:extLst>
            </p:cNvPr>
            <p:cNvSpPr>
              <a:spLocks/>
            </p:cNvSpPr>
            <p:nvPr/>
          </p:nvSpPr>
          <p:spPr bwMode="auto">
            <a:xfrm>
              <a:off x="4729228" y="5812008"/>
              <a:ext cx="6653" cy="6996"/>
            </a:xfrm>
            <a:custGeom>
              <a:avLst/>
              <a:gdLst>
                <a:gd name="T0" fmla="*/ 4 w 13"/>
                <a:gd name="T1" fmla="*/ 12 h 12"/>
                <a:gd name="T2" fmla="*/ 11 w 13"/>
                <a:gd name="T3" fmla="*/ 2 h 12"/>
                <a:gd name="T4" fmla="*/ 4 w 13"/>
                <a:gd name="T5" fmla="*/ 12 h 12"/>
              </a:gdLst>
              <a:ahLst/>
              <a:cxnLst>
                <a:cxn ang="0">
                  <a:pos x="T0" y="T1"/>
                </a:cxn>
                <a:cxn ang="0">
                  <a:pos x="T2" y="T3"/>
                </a:cxn>
                <a:cxn ang="0">
                  <a:pos x="T4" y="T5"/>
                </a:cxn>
              </a:cxnLst>
              <a:rect l="0" t="0" r="r" b="b"/>
              <a:pathLst>
                <a:path w="13" h="12">
                  <a:moveTo>
                    <a:pt x="4" y="12"/>
                  </a:moveTo>
                  <a:cubicBezTo>
                    <a:pt x="8" y="12"/>
                    <a:pt x="13" y="5"/>
                    <a:pt x="11" y="2"/>
                  </a:cubicBezTo>
                  <a:cubicBezTo>
                    <a:pt x="9" y="0"/>
                    <a:pt x="0"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8" name="Freeform 61">
              <a:extLst>
                <a:ext uri="{FF2B5EF4-FFF2-40B4-BE49-F238E27FC236}">
                  <a16:creationId xmlns:a16="http://schemas.microsoft.com/office/drawing/2014/main" id="{20A5DE92-08CA-488D-984C-03FBB82F7CA7}"/>
                </a:ext>
              </a:extLst>
            </p:cNvPr>
            <p:cNvSpPr>
              <a:spLocks/>
            </p:cNvSpPr>
            <p:nvPr/>
          </p:nvSpPr>
          <p:spPr bwMode="auto">
            <a:xfrm>
              <a:off x="4763267" y="5790671"/>
              <a:ext cx="4178" cy="8045"/>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399" name="Freeform 62">
              <a:extLst>
                <a:ext uri="{FF2B5EF4-FFF2-40B4-BE49-F238E27FC236}">
                  <a16:creationId xmlns:a16="http://schemas.microsoft.com/office/drawing/2014/main" id="{4A73E146-09F6-49DA-8BD4-5AC7A4DEC6F4}"/>
                </a:ext>
              </a:extLst>
            </p:cNvPr>
            <p:cNvSpPr>
              <a:spLocks/>
            </p:cNvSpPr>
            <p:nvPr/>
          </p:nvSpPr>
          <p:spPr bwMode="auto">
            <a:xfrm>
              <a:off x="4836914" y="5833871"/>
              <a:ext cx="10366" cy="15041"/>
            </a:xfrm>
            <a:custGeom>
              <a:avLst/>
              <a:gdLst>
                <a:gd name="T0" fmla="*/ 5 w 20"/>
                <a:gd name="T1" fmla="*/ 21 h 26"/>
                <a:gd name="T2" fmla="*/ 8 w 20"/>
                <a:gd name="T3" fmla="*/ 26 h 26"/>
                <a:gd name="T4" fmla="*/ 16 w 20"/>
                <a:gd name="T5" fmla="*/ 16 h 26"/>
                <a:gd name="T6" fmla="*/ 18 w 20"/>
                <a:gd name="T7" fmla="*/ 4 h 26"/>
                <a:gd name="T8" fmla="*/ 15 w 20"/>
                <a:gd name="T9" fmla="*/ 7 h 26"/>
                <a:gd name="T10" fmla="*/ 11 w 20"/>
                <a:gd name="T11" fmla="*/ 4 h 26"/>
                <a:gd name="T12" fmla="*/ 3 w 20"/>
                <a:gd name="T13" fmla="*/ 7 h 26"/>
                <a:gd name="T14" fmla="*/ 8 w 20"/>
                <a:gd name="T15" fmla="*/ 18 h 26"/>
                <a:gd name="T16" fmla="*/ 5 w 20"/>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6">
                  <a:moveTo>
                    <a:pt x="5" y="21"/>
                  </a:moveTo>
                  <a:cubicBezTo>
                    <a:pt x="2" y="20"/>
                    <a:pt x="3" y="25"/>
                    <a:pt x="8" y="26"/>
                  </a:cubicBezTo>
                  <a:cubicBezTo>
                    <a:pt x="12" y="26"/>
                    <a:pt x="16" y="18"/>
                    <a:pt x="16" y="16"/>
                  </a:cubicBezTo>
                  <a:cubicBezTo>
                    <a:pt x="15" y="14"/>
                    <a:pt x="20" y="5"/>
                    <a:pt x="18" y="4"/>
                  </a:cubicBezTo>
                  <a:cubicBezTo>
                    <a:pt x="17" y="3"/>
                    <a:pt x="16" y="6"/>
                    <a:pt x="15" y="7"/>
                  </a:cubicBezTo>
                  <a:cubicBezTo>
                    <a:pt x="13" y="7"/>
                    <a:pt x="11" y="0"/>
                    <a:pt x="11" y="4"/>
                  </a:cubicBezTo>
                  <a:cubicBezTo>
                    <a:pt x="10" y="8"/>
                    <a:pt x="7" y="3"/>
                    <a:pt x="3" y="7"/>
                  </a:cubicBezTo>
                  <a:cubicBezTo>
                    <a:pt x="0" y="12"/>
                    <a:pt x="5" y="16"/>
                    <a:pt x="8" y="18"/>
                  </a:cubicBezTo>
                  <a:cubicBezTo>
                    <a:pt x="10" y="19"/>
                    <a:pt x="8"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0" name="Freeform 63">
              <a:extLst>
                <a:ext uri="{FF2B5EF4-FFF2-40B4-BE49-F238E27FC236}">
                  <a16:creationId xmlns:a16="http://schemas.microsoft.com/office/drawing/2014/main" id="{ECEF817C-D0D1-4734-BF09-C00EB4A44CE1}"/>
                </a:ext>
              </a:extLst>
            </p:cNvPr>
            <p:cNvSpPr>
              <a:spLocks/>
            </p:cNvSpPr>
            <p:nvPr/>
          </p:nvSpPr>
          <p:spPr bwMode="auto">
            <a:xfrm>
              <a:off x="4876213" y="5818305"/>
              <a:ext cx="8355" cy="9794"/>
            </a:xfrm>
            <a:custGeom>
              <a:avLst/>
              <a:gdLst>
                <a:gd name="T0" fmla="*/ 9 w 16"/>
                <a:gd name="T1" fmla="*/ 0 h 17"/>
                <a:gd name="T2" fmla="*/ 2 w 16"/>
                <a:gd name="T3" fmla="*/ 15 h 17"/>
                <a:gd name="T4" fmla="*/ 9 w 16"/>
                <a:gd name="T5" fmla="*/ 0 h 17"/>
              </a:gdLst>
              <a:ahLst/>
              <a:cxnLst>
                <a:cxn ang="0">
                  <a:pos x="T0" y="T1"/>
                </a:cxn>
                <a:cxn ang="0">
                  <a:pos x="T2" y="T3"/>
                </a:cxn>
                <a:cxn ang="0">
                  <a:pos x="T4" y="T5"/>
                </a:cxn>
              </a:cxnLst>
              <a:rect l="0" t="0" r="r" b="b"/>
              <a:pathLst>
                <a:path w="16" h="17">
                  <a:moveTo>
                    <a:pt x="9" y="0"/>
                  </a:moveTo>
                  <a:cubicBezTo>
                    <a:pt x="3" y="1"/>
                    <a:pt x="0" y="13"/>
                    <a:pt x="2" y="15"/>
                  </a:cubicBezTo>
                  <a:cubicBezTo>
                    <a:pt x="3" y="17"/>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1" name="Freeform 64">
              <a:extLst>
                <a:ext uri="{FF2B5EF4-FFF2-40B4-BE49-F238E27FC236}">
                  <a16:creationId xmlns:a16="http://schemas.microsoft.com/office/drawing/2014/main" id="{FA79116D-088D-4361-A19B-F90F252B754C}"/>
                </a:ext>
              </a:extLst>
            </p:cNvPr>
            <p:cNvSpPr>
              <a:spLocks/>
            </p:cNvSpPr>
            <p:nvPr/>
          </p:nvSpPr>
          <p:spPr bwMode="auto">
            <a:xfrm>
              <a:off x="4898029" y="5810259"/>
              <a:ext cx="8355" cy="6296"/>
            </a:xfrm>
            <a:custGeom>
              <a:avLst/>
              <a:gdLst>
                <a:gd name="T0" fmla="*/ 3 w 16"/>
                <a:gd name="T1" fmla="*/ 11 h 11"/>
                <a:gd name="T2" fmla="*/ 14 w 16"/>
                <a:gd name="T3" fmla="*/ 3 h 11"/>
                <a:gd name="T4" fmla="*/ 7 w 16"/>
                <a:gd name="T5" fmla="*/ 1 h 11"/>
                <a:gd name="T6" fmla="*/ 3 w 16"/>
                <a:gd name="T7" fmla="*/ 11 h 11"/>
              </a:gdLst>
              <a:ahLst/>
              <a:cxnLst>
                <a:cxn ang="0">
                  <a:pos x="T0" y="T1"/>
                </a:cxn>
                <a:cxn ang="0">
                  <a:pos x="T2" y="T3"/>
                </a:cxn>
                <a:cxn ang="0">
                  <a:pos x="T4" y="T5"/>
                </a:cxn>
                <a:cxn ang="0">
                  <a:pos x="T6" y="T7"/>
                </a:cxn>
              </a:cxnLst>
              <a:rect l="0" t="0" r="r" b="b"/>
              <a:pathLst>
                <a:path w="16" h="11">
                  <a:moveTo>
                    <a:pt x="3" y="11"/>
                  </a:moveTo>
                  <a:cubicBezTo>
                    <a:pt x="6" y="11"/>
                    <a:pt x="13" y="5"/>
                    <a:pt x="14" y="3"/>
                  </a:cubicBezTo>
                  <a:cubicBezTo>
                    <a:pt x="16" y="2"/>
                    <a:pt x="13" y="0"/>
                    <a:pt x="7" y="1"/>
                  </a:cubicBezTo>
                  <a:cubicBezTo>
                    <a:pt x="1" y="3"/>
                    <a:pt x="0" y="11"/>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2" name="Freeform 65">
              <a:extLst>
                <a:ext uri="{FF2B5EF4-FFF2-40B4-BE49-F238E27FC236}">
                  <a16:creationId xmlns:a16="http://schemas.microsoft.com/office/drawing/2014/main" id="{36F47805-8CF3-4B8A-B5CB-EF80C926F5D5}"/>
                </a:ext>
              </a:extLst>
            </p:cNvPr>
            <p:cNvSpPr>
              <a:spLocks/>
            </p:cNvSpPr>
            <p:nvPr/>
          </p:nvSpPr>
          <p:spPr bwMode="auto">
            <a:xfrm>
              <a:off x="4899576" y="5806761"/>
              <a:ext cx="5725" cy="2973"/>
            </a:xfrm>
            <a:custGeom>
              <a:avLst/>
              <a:gdLst>
                <a:gd name="T0" fmla="*/ 9 w 11"/>
                <a:gd name="T1" fmla="*/ 2 h 5"/>
                <a:gd name="T2" fmla="*/ 2 w 11"/>
                <a:gd name="T3" fmla="*/ 3 h 5"/>
                <a:gd name="T4" fmla="*/ 9 w 11"/>
                <a:gd name="T5" fmla="*/ 2 h 5"/>
              </a:gdLst>
              <a:ahLst/>
              <a:cxnLst>
                <a:cxn ang="0">
                  <a:pos x="T0" y="T1"/>
                </a:cxn>
                <a:cxn ang="0">
                  <a:pos x="T2" y="T3"/>
                </a:cxn>
                <a:cxn ang="0">
                  <a:pos x="T4" y="T5"/>
                </a:cxn>
              </a:cxnLst>
              <a:rect l="0" t="0" r="r" b="b"/>
              <a:pathLst>
                <a:path w="11" h="5">
                  <a:moveTo>
                    <a:pt x="9" y="2"/>
                  </a:moveTo>
                  <a:cubicBezTo>
                    <a:pt x="11" y="0"/>
                    <a:pt x="0" y="1"/>
                    <a:pt x="2" y="3"/>
                  </a:cubicBezTo>
                  <a:cubicBezTo>
                    <a:pt x="4" y="5"/>
                    <a:pt x="8" y="5"/>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3" name="Freeform 66">
              <a:extLst>
                <a:ext uri="{FF2B5EF4-FFF2-40B4-BE49-F238E27FC236}">
                  <a16:creationId xmlns:a16="http://schemas.microsoft.com/office/drawing/2014/main" id="{9C388370-C999-4989-9766-69A0300EE98E}"/>
                </a:ext>
              </a:extLst>
            </p:cNvPr>
            <p:cNvSpPr>
              <a:spLocks/>
            </p:cNvSpPr>
            <p:nvPr/>
          </p:nvSpPr>
          <p:spPr bwMode="auto">
            <a:xfrm>
              <a:off x="4831653" y="5574845"/>
              <a:ext cx="10985" cy="9794"/>
            </a:xfrm>
            <a:custGeom>
              <a:avLst/>
              <a:gdLst>
                <a:gd name="T0" fmla="*/ 12 w 21"/>
                <a:gd name="T1" fmla="*/ 11 h 17"/>
                <a:gd name="T2" fmla="*/ 20 w 21"/>
                <a:gd name="T3" fmla="*/ 17 h 17"/>
                <a:gd name="T4" fmla="*/ 12 w 21"/>
                <a:gd name="T5" fmla="*/ 7 h 17"/>
                <a:gd name="T6" fmla="*/ 5 w 21"/>
                <a:gd name="T7" fmla="*/ 1 h 17"/>
                <a:gd name="T8" fmla="*/ 12 w 21"/>
                <a:gd name="T9" fmla="*/ 11 h 17"/>
              </a:gdLst>
              <a:ahLst/>
              <a:cxnLst>
                <a:cxn ang="0">
                  <a:pos x="T0" y="T1"/>
                </a:cxn>
                <a:cxn ang="0">
                  <a:pos x="T2" y="T3"/>
                </a:cxn>
                <a:cxn ang="0">
                  <a:pos x="T4" y="T5"/>
                </a:cxn>
                <a:cxn ang="0">
                  <a:pos x="T6" y="T7"/>
                </a:cxn>
                <a:cxn ang="0">
                  <a:pos x="T8" y="T9"/>
                </a:cxn>
              </a:cxnLst>
              <a:rect l="0" t="0" r="r" b="b"/>
              <a:pathLst>
                <a:path w="21" h="17">
                  <a:moveTo>
                    <a:pt x="12" y="11"/>
                  </a:moveTo>
                  <a:cubicBezTo>
                    <a:pt x="15" y="12"/>
                    <a:pt x="17" y="17"/>
                    <a:pt x="20" y="17"/>
                  </a:cubicBezTo>
                  <a:cubicBezTo>
                    <a:pt x="21" y="16"/>
                    <a:pt x="15" y="10"/>
                    <a:pt x="12" y="7"/>
                  </a:cubicBezTo>
                  <a:cubicBezTo>
                    <a:pt x="9" y="3"/>
                    <a:pt x="9" y="0"/>
                    <a:pt x="5" y="1"/>
                  </a:cubicBezTo>
                  <a:cubicBezTo>
                    <a:pt x="0" y="2"/>
                    <a:pt x="9" y="10"/>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4" name="Freeform 67">
              <a:extLst>
                <a:ext uri="{FF2B5EF4-FFF2-40B4-BE49-F238E27FC236}">
                  <a16:creationId xmlns:a16="http://schemas.microsoft.com/office/drawing/2014/main" id="{4D3B0BD6-F5F6-4E4B-8B6F-995714A62CC9}"/>
                </a:ext>
              </a:extLst>
            </p:cNvPr>
            <p:cNvSpPr>
              <a:spLocks/>
            </p:cNvSpPr>
            <p:nvPr/>
          </p:nvSpPr>
          <p:spPr bwMode="auto">
            <a:xfrm>
              <a:off x="4874666" y="5550534"/>
              <a:ext cx="56473" cy="20288"/>
            </a:xfrm>
            <a:custGeom>
              <a:avLst/>
              <a:gdLst>
                <a:gd name="T0" fmla="*/ 8 w 109"/>
                <a:gd name="T1" fmla="*/ 13 h 35"/>
                <a:gd name="T2" fmla="*/ 7 w 109"/>
                <a:gd name="T3" fmla="*/ 17 h 35"/>
                <a:gd name="T4" fmla="*/ 48 w 109"/>
                <a:gd name="T5" fmla="*/ 18 h 35"/>
                <a:gd name="T6" fmla="*/ 25 w 109"/>
                <a:gd name="T7" fmla="*/ 26 h 35"/>
                <a:gd name="T8" fmla="*/ 51 w 109"/>
                <a:gd name="T9" fmla="*/ 30 h 35"/>
                <a:gd name="T10" fmla="*/ 65 w 109"/>
                <a:gd name="T11" fmla="*/ 34 h 35"/>
                <a:gd name="T12" fmla="*/ 77 w 109"/>
                <a:gd name="T13" fmla="*/ 31 h 35"/>
                <a:gd name="T14" fmla="*/ 92 w 109"/>
                <a:gd name="T15" fmla="*/ 25 h 35"/>
                <a:gd name="T16" fmla="*/ 107 w 109"/>
                <a:gd name="T17" fmla="*/ 12 h 35"/>
                <a:gd name="T18" fmla="*/ 85 w 109"/>
                <a:gd name="T19" fmla="*/ 8 h 35"/>
                <a:gd name="T20" fmla="*/ 68 w 109"/>
                <a:gd name="T21" fmla="*/ 6 h 35"/>
                <a:gd name="T22" fmla="*/ 62 w 109"/>
                <a:gd name="T23" fmla="*/ 9 h 35"/>
                <a:gd name="T24" fmla="*/ 56 w 109"/>
                <a:gd name="T25" fmla="*/ 2 h 35"/>
                <a:gd name="T26" fmla="*/ 54 w 109"/>
                <a:gd name="T27" fmla="*/ 13 h 35"/>
                <a:gd name="T28" fmla="*/ 45 w 109"/>
                <a:gd name="T29" fmla="*/ 8 h 35"/>
                <a:gd name="T30" fmla="*/ 35 w 109"/>
                <a:gd name="T31" fmla="*/ 7 h 35"/>
                <a:gd name="T32" fmla="*/ 23 w 109"/>
                <a:gd name="T33" fmla="*/ 0 h 35"/>
                <a:gd name="T34" fmla="*/ 24 w 109"/>
                <a:gd name="T35" fmla="*/ 5 h 35"/>
                <a:gd name="T36" fmla="*/ 16 w 109"/>
                <a:gd name="T37" fmla="*/ 3 h 35"/>
                <a:gd name="T38" fmla="*/ 16 w 109"/>
                <a:gd name="T39" fmla="*/ 9 h 35"/>
                <a:gd name="T40" fmla="*/ 7 w 109"/>
                <a:gd name="T41" fmla="*/ 3 h 35"/>
                <a:gd name="T42" fmla="*/ 3 w 109"/>
                <a:gd name="T43" fmla="*/ 8 h 35"/>
                <a:gd name="T44" fmla="*/ 8 w 109"/>
                <a:gd name="T45"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35">
                  <a:moveTo>
                    <a:pt x="8" y="13"/>
                  </a:moveTo>
                  <a:cubicBezTo>
                    <a:pt x="11" y="14"/>
                    <a:pt x="5" y="14"/>
                    <a:pt x="7" y="17"/>
                  </a:cubicBezTo>
                  <a:cubicBezTo>
                    <a:pt x="15" y="24"/>
                    <a:pt x="44" y="16"/>
                    <a:pt x="48" y="18"/>
                  </a:cubicBezTo>
                  <a:cubicBezTo>
                    <a:pt x="52" y="20"/>
                    <a:pt x="23" y="23"/>
                    <a:pt x="25" y="26"/>
                  </a:cubicBezTo>
                  <a:cubicBezTo>
                    <a:pt x="26" y="29"/>
                    <a:pt x="49" y="32"/>
                    <a:pt x="51" y="30"/>
                  </a:cubicBezTo>
                  <a:cubicBezTo>
                    <a:pt x="53" y="28"/>
                    <a:pt x="57" y="34"/>
                    <a:pt x="65" y="34"/>
                  </a:cubicBezTo>
                  <a:cubicBezTo>
                    <a:pt x="72" y="35"/>
                    <a:pt x="72" y="31"/>
                    <a:pt x="77" y="31"/>
                  </a:cubicBezTo>
                  <a:cubicBezTo>
                    <a:pt x="83" y="31"/>
                    <a:pt x="92" y="28"/>
                    <a:pt x="92" y="25"/>
                  </a:cubicBezTo>
                  <a:cubicBezTo>
                    <a:pt x="92" y="21"/>
                    <a:pt x="109" y="17"/>
                    <a:pt x="107" y="12"/>
                  </a:cubicBezTo>
                  <a:cubicBezTo>
                    <a:pt x="106" y="6"/>
                    <a:pt x="90" y="10"/>
                    <a:pt x="85" y="8"/>
                  </a:cubicBezTo>
                  <a:cubicBezTo>
                    <a:pt x="81" y="6"/>
                    <a:pt x="70" y="3"/>
                    <a:pt x="68" y="6"/>
                  </a:cubicBezTo>
                  <a:cubicBezTo>
                    <a:pt x="67" y="10"/>
                    <a:pt x="64" y="11"/>
                    <a:pt x="62" y="9"/>
                  </a:cubicBezTo>
                  <a:cubicBezTo>
                    <a:pt x="61" y="8"/>
                    <a:pt x="63" y="0"/>
                    <a:pt x="56" y="2"/>
                  </a:cubicBezTo>
                  <a:cubicBezTo>
                    <a:pt x="48" y="4"/>
                    <a:pt x="55" y="12"/>
                    <a:pt x="54" y="13"/>
                  </a:cubicBezTo>
                  <a:cubicBezTo>
                    <a:pt x="52" y="14"/>
                    <a:pt x="45" y="11"/>
                    <a:pt x="45" y="8"/>
                  </a:cubicBezTo>
                  <a:cubicBezTo>
                    <a:pt x="44" y="4"/>
                    <a:pt x="36" y="12"/>
                    <a:pt x="35" y="7"/>
                  </a:cubicBezTo>
                  <a:cubicBezTo>
                    <a:pt x="34" y="3"/>
                    <a:pt x="25" y="0"/>
                    <a:pt x="23" y="0"/>
                  </a:cubicBezTo>
                  <a:cubicBezTo>
                    <a:pt x="21" y="1"/>
                    <a:pt x="25" y="3"/>
                    <a:pt x="24" y="5"/>
                  </a:cubicBezTo>
                  <a:cubicBezTo>
                    <a:pt x="23" y="7"/>
                    <a:pt x="18" y="3"/>
                    <a:pt x="16" y="3"/>
                  </a:cubicBezTo>
                  <a:cubicBezTo>
                    <a:pt x="14" y="3"/>
                    <a:pt x="17" y="7"/>
                    <a:pt x="16" y="9"/>
                  </a:cubicBezTo>
                  <a:cubicBezTo>
                    <a:pt x="15" y="11"/>
                    <a:pt x="11" y="3"/>
                    <a:pt x="7" y="3"/>
                  </a:cubicBezTo>
                  <a:cubicBezTo>
                    <a:pt x="4" y="3"/>
                    <a:pt x="5" y="7"/>
                    <a:pt x="3" y="8"/>
                  </a:cubicBezTo>
                  <a:cubicBezTo>
                    <a:pt x="0" y="8"/>
                    <a:pt x="6" y="11"/>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5" name="Freeform 68">
              <a:extLst>
                <a:ext uri="{FF2B5EF4-FFF2-40B4-BE49-F238E27FC236}">
                  <a16:creationId xmlns:a16="http://schemas.microsoft.com/office/drawing/2014/main" id="{98D96093-8812-4E93-AE80-683BEDA67B05}"/>
                </a:ext>
              </a:extLst>
            </p:cNvPr>
            <p:cNvSpPr>
              <a:spLocks/>
            </p:cNvSpPr>
            <p:nvPr/>
          </p:nvSpPr>
          <p:spPr bwMode="auto">
            <a:xfrm>
              <a:off x="4834902" y="5557005"/>
              <a:ext cx="80145" cy="51246"/>
            </a:xfrm>
            <a:custGeom>
              <a:avLst/>
              <a:gdLst>
                <a:gd name="T0" fmla="*/ 9 w 155"/>
                <a:gd name="T1" fmla="*/ 33 h 89"/>
                <a:gd name="T2" fmla="*/ 37 w 155"/>
                <a:gd name="T3" fmla="*/ 46 h 89"/>
                <a:gd name="T4" fmla="*/ 49 w 155"/>
                <a:gd name="T5" fmla="*/ 33 h 89"/>
                <a:gd name="T6" fmla="*/ 60 w 155"/>
                <a:gd name="T7" fmla="*/ 38 h 89"/>
                <a:gd name="T8" fmla="*/ 51 w 155"/>
                <a:gd name="T9" fmla="*/ 48 h 89"/>
                <a:gd name="T10" fmla="*/ 43 w 155"/>
                <a:gd name="T11" fmla="*/ 58 h 89"/>
                <a:gd name="T12" fmla="*/ 55 w 155"/>
                <a:gd name="T13" fmla="*/ 60 h 89"/>
                <a:gd name="T14" fmla="*/ 34 w 155"/>
                <a:gd name="T15" fmla="*/ 66 h 89"/>
                <a:gd name="T16" fmla="*/ 57 w 155"/>
                <a:gd name="T17" fmla="*/ 77 h 89"/>
                <a:gd name="T18" fmla="*/ 61 w 155"/>
                <a:gd name="T19" fmla="*/ 86 h 89"/>
                <a:gd name="T20" fmla="*/ 81 w 155"/>
                <a:gd name="T21" fmla="*/ 64 h 89"/>
                <a:gd name="T22" fmla="*/ 91 w 155"/>
                <a:gd name="T23" fmla="*/ 50 h 89"/>
                <a:gd name="T24" fmla="*/ 108 w 155"/>
                <a:gd name="T25" fmla="*/ 37 h 89"/>
                <a:gd name="T26" fmla="*/ 112 w 155"/>
                <a:gd name="T27" fmla="*/ 48 h 89"/>
                <a:gd name="T28" fmla="*/ 114 w 155"/>
                <a:gd name="T29" fmla="*/ 62 h 89"/>
                <a:gd name="T30" fmla="*/ 131 w 155"/>
                <a:gd name="T31" fmla="*/ 70 h 89"/>
                <a:gd name="T32" fmla="*/ 155 w 155"/>
                <a:gd name="T33" fmla="*/ 57 h 89"/>
                <a:gd name="T34" fmla="*/ 138 w 155"/>
                <a:gd name="T35" fmla="*/ 53 h 89"/>
                <a:gd name="T36" fmla="*/ 127 w 155"/>
                <a:gd name="T37" fmla="*/ 45 h 89"/>
                <a:gd name="T38" fmla="*/ 119 w 155"/>
                <a:gd name="T39" fmla="*/ 32 h 89"/>
                <a:gd name="T40" fmla="*/ 105 w 155"/>
                <a:gd name="T41" fmla="*/ 26 h 89"/>
                <a:gd name="T42" fmla="*/ 90 w 155"/>
                <a:gd name="T43" fmla="*/ 23 h 89"/>
                <a:gd name="T44" fmla="*/ 76 w 155"/>
                <a:gd name="T45" fmla="*/ 18 h 89"/>
                <a:gd name="T46" fmla="*/ 67 w 155"/>
                <a:gd name="T47" fmla="*/ 6 h 89"/>
                <a:gd name="T48" fmla="*/ 59 w 155"/>
                <a:gd name="T49" fmla="*/ 6 h 89"/>
                <a:gd name="T50" fmla="*/ 64 w 155"/>
                <a:gd name="T51" fmla="*/ 28 h 89"/>
                <a:gd name="T52" fmla="*/ 44 w 155"/>
                <a:gd name="T53" fmla="*/ 8 h 89"/>
                <a:gd name="T54" fmla="*/ 36 w 155"/>
                <a:gd name="T55" fmla="*/ 19 h 89"/>
                <a:gd name="T56" fmla="*/ 37 w 155"/>
                <a:gd name="T57" fmla="*/ 9 h 89"/>
                <a:gd name="T58" fmla="*/ 21 w 155"/>
                <a:gd name="T59" fmla="*/ 8 h 89"/>
                <a:gd name="T60" fmla="*/ 4 w 155"/>
                <a:gd name="T61" fmla="*/ 12 h 89"/>
                <a:gd name="T62" fmla="*/ 16 w 155"/>
                <a:gd name="T63"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89">
                  <a:moveTo>
                    <a:pt x="16" y="22"/>
                  </a:moveTo>
                  <a:cubicBezTo>
                    <a:pt x="21" y="23"/>
                    <a:pt x="11" y="28"/>
                    <a:pt x="9" y="33"/>
                  </a:cubicBezTo>
                  <a:cubicBezTo>
                    <a:pt x="8" y="38"/>
                    <a:pt x="17" y="42"/>
                    <a:pt x="21" y="45"/>
                  </a:cubicBezTo>
                  <a:cubicBezTo>
                    <a:pt x="24" y="49"/>
                    <a:pt x="33" y="48"/>
                    <a:pt x="37" y="46"/>
                  </a:cubicBezTo>
                  <a:cubicBezTo>
                    <a:pt x="40" y="44"/>
                    <a:pt x="39" y="37"/>
                    <a:pt x="43" y="38"/>
                  </a:cubicBezTo>
                  <a:cubicBezTo>
                    <a:pt x="47" y="38"/>
                    <a:pt x="45" y="34"/>
                    <a:pt x="49" y="33"/>
                  </a:cubicBezTo>
                  <a:cubicBezTo>
                    <a:pt x="52" y="31"/>
                    <a:pt x="53" y="36"/>
                    <a:pt x="50" y="39"/>
                  </a:cubicBezTo>
                  <a:cubicBezTo>
                    <a:pt x="47" y="43"/>
                    <a:pt x="55" y="43"/>
                    <a:pt x="60" y="38"/>
                  </a:cubicBezTo>
                  <a:cubicBezTo>
                    <a:pt x="64" y="34"/>
                    <a:pt x="65" y="38"/>
                    <a:pt x="64" y="42"/>
                  </a:cubicBezTo>
                  <a:cubicBezTo>
                    <a:pt x="63" y="46"/>
                    <a:pt x="54" y="44"/>
                    <a:pt x="51" y="48"/>
                  </a:cubicBezTo>
                  <a:cubicBezTo>
                    <a:pt x="47" y="53"/>
                    <a:pt x="37" y="49"/>
                    <a:pt x="33" y="54"/>
                  </a:cubicBezTo>
                  <a:cubicBezTo>
                    <a:pt x="28" y="59"/>
                    <a:pt x="37" y="60"/>
                    <a:pt x="43" y="58"/>
                  </a:cubicBezTo>
                  <a:cubicBezTo>
                    <a:pt x="49" y="57"/>
                    <a:pt x="61" y="56"/>
                    <a:pt x="66" y="57"/>
                  </a:cubicBezTo>
                  <a:cubicBezTo>
                    <a:pt x="70" y="58"/>
                    <a:pt x="63" y="60"/>
                    <a:pt x="55" y="60"/>
                  </a:cubicBezTo>
                  <a:cubicBezTo>
                    <a:pt x="48" y="60"/>
                    <a:pt x="45" y="62"/>
                    <a:pt x="45" y="64"/>
                  </a:cubicBezTo>
                  <a:cubicBezTo>
                    <a:pt x="46" y="66"/>
                    <a:pt x="35" y="62"/>
                    <a:pt x="34" y="66"/>
                  </a:cubicBezTo>
                  <a:cubicBezTo>
                    <a:pt x="34" y="71"/>
                    <a:pt x="44" y="73"/>
                    <a:pt x="46" y="75"/>
                  </a:cubicBezTo>
                  <a:cubicBezTo>
                    <a:pt x="47" y="78"/>
                    <a:pt x="54" y="76"/>
                    <a:pt x="57" y="77"/>
                  </a:cubicBezTo>
                  <a:cubicBezTo>
                    <a:pt x="60" y="78"/>
                    <a:pt x="52" y="80"/>
                    <a:pt x="51" y="81"/>
                  </a:cubicBezTo>
                  <a:cubicBezTo>
                    <a:pt x="50" y="82"/>
                    <a:pt x="59" y="84"/>
                    <a:pt x="61" y="86"/>
                  </a:cubicBezTo>
                  <a:cubicBezTo>
                    <a:pt x="62" y="89"/>
                    <a:pt x="68" y="88"/>
                    <a:pt x="68" y="84"/>
                  </a:cubicBezTo>
                  <a:cubicBezTo>
                    <a:pt x="68" y="80"/>
                    <a:pt x="74" y="67"/>
                    <a:pt x="81" y="64"/>
                  </a:cubicBezTo>
                  <a:cubicBezTo>
                    <a:pt x="89" y="61"/>
                    <a:pt x="84" y="59"/>
                    <a:pt x="85" y="54"/>
                  </a:cubicBezTo>
                  <a:cubicBezTo>
                    <a:pt x="86" y="50"/>
                    <a:pt x="92" y="54"/>
                    <a:pt x="91" y="50"/>
                  </a:cubicBezTo>
                  <a:cubicBezTo>
                    <a:pt x="89" y="47"/>
                    <a:pt x="90" y="45"/>
                    <a:pt x="95" y="41"/>
                  </a:cubicBezTo>
                  <a:cubicBezTo>
                    <a:pt x="99" y="36"/>
                    <a:pt x="102" y="39"/>
                    <a:pt x="108" y="37"/>
                  </a:cubicBezTo>
                  <a:cubicBezTo>
                    <a:pt x="114" y="34"/>
                    <a:pt x="117" y="39"/>
                    <a:pt x="110" y="39"/>
                  </a:cubicBezTo>
                  <a:cubicBezTo>
                    <a:pt x="105" y="40"/>
                    <a:pt x="108" y="46"/>
                    <a:pt x="112" y="48"/>
                  </a:cubicBezTo>
                  <a:cubicBezTo>
                    <a:pt x="117" y="49"/>
                    <a:pt x="113" y="51"/>
                    <a:pt x="116" y="52"/>
                  </a:cubicBezTo>
                  <a:cubicBezTo>
                    <a:pt x="120" y="52"/>
                    <a:pt x="119" y="58"/>
                    <a:pt x="114" y="62"/>
                  </a:cubicBezTo>
                  <a:cubicBezTo>
                    <a:pt x="110" y="67"/>
                    <a:pt x="115" y="68"/>
                    <a:pt x="125" y="65"/>
                  </a:cubicBezTo>
                  <a:cubicBezTo>
                    <a:pt x="134" y="61"/>
                    <a:pt x="128" y="68"/>
                    <a:pt x="131" y="70"/>
                  </a:cubicBezTo>
                  <a:cubicBezTo>
                    <a:pt x="134" y="73"/>
                    <a:pt x="141" y="68"/>
                    <a:pt x="145" y="64"/>
                  </a:cubicBezTo>
                  <a:cubicBezTo>
                    <a:pt x="149" y="59"/>
                    <a:pt x="155" y="60"/>
                    <a:pt x="155" y="57"/>
                  </a:cubicBezTo>
                  <a:cubicBezTo>
                    <a:pt x="155" y="54"/>
                    <a:pt x="151" y="54"/>
                    <a:pt x="147" y="55"/>
                  </a:cubicBezTo>
                  <a:cubicBezTo>
                    <a:pt x="144" y="57"/>
                    <a:pt x="135" y="56"/>
                    <a:pt x="138" y="53"/>
                  </a:cubicBezTo>
                  <a:cubicBezTo>
                    <a:pt x="141" y="50"/>
                    <a:pt x="140" y="48"/>
                    <a:pt x="136" y="48"/>
                  </a:cubicBezTo>
                  <a:cubicBezTo>
                    <a:pt x="131" y="49"/>
                    <a:pt x="123" y="47"/>
                    <a:pt x="127" y="45"/>
                  </a:cubicBezTo>
                  <a:cubicBezTo>
                    <a:pt x="131" y="44"/>
                    <a:pt x="124" y="39"/>
                    <a:pt x="121" y="39"/>
                  </a:cubicBezTo>
                  <a:cubicBezTo>
                    <a:pt x="117" y="39"/>
                    <a:pt x="118" y="35"/>
                    <a:pt x="119" y="32"/>
                  </a:cubicBezTo>
                  <a:cubicBezTo>
                    <a:pt x="119" y="30"/>
                    <a:pt x="109" y="28"/>
                    <a:pt x="111" y="27"/>
                  </a:cubicBezTo>
                  <a:cubicBezTo>
                    <a:pt x="113" y="26"/>
                    <a:pt x="106" y="24"/>
                    <a:pt x="105" y="26"/>
                  </a:cubicBezTo>
                  <a:cubicBezTo>
                    <a:pt x="103" y="28"/>
                    <a:pt x="100" y="28"/>
                    <a:pt x="100" y="25"/>
                  </a:cubicBezTo>
                  <a:cubicBezTo>
                    <a:pt x="100" y="22"/>
                    <a:pt x="93" y="22"/>
                    <a:pt x="90" y="23"/>
                  </a:cubicBezTo>
                  <a:cubicBezTo>
                    <a:pt x="87" y="23"/>
                    <a:pt x="88" y="16"/>
                    <a:pt x="85" y="14"/>
                  </a:cubicBezTo>
                  <a:cubicBezTo>
                    <a:pt x="82" y="12"/>
                    <a:pt x="78" y="18"/>
                    <a:pt x="76" y="18"/>
                  </a:cubicBezTo>
                  <a:cubicBezTo>
                    <a:pt x="74" y="17"/>
                    <a:pt x="78" y="13"/>
                    <a:pt x="79" y="10"/>
                  </a:cubicBezTo>
                  <a:cubicBezTo>
                    <a:pt x="80" y="7"/>
                    <a:pt x="69" y="3"/>
                    <a:pt x="67" y="6"/>
                  </a:cubicBezTo>
                  <a:cubicBezTo>
                    <a:pt x="66" y="9"/>
                    <a:pt x="64" y="1"/>
                    <a:pt x="61" y="1"/>
                  </a:cubicBezTo>
                  <a:cubicBezTo>
                    <a:pt x="59" y="0"/>
                    <a:pt x="61" y="6"/>
                    <a:pt x="59" y="6"/>
                  </a:cubicBezTo>
                  <a:cubicBezTo>
                    <a:pt x="56" y="7"/>
                    <a:pt x="53" y="9"/>
                    <a:pt x="57" y="11"/>
                  </a:cubicBezTo>
                  <a:cubicBezTo>
                    <a:pt x="61" y="14"/>
                    <a:pt x="65" y="26"/>
                    <a:pt x="64" y="28"/>
                  </a:cubicBezTo>
                  <a:cubicBezTo>
                    <a:pt x="64" y="30"/>
                    <a:pt x="52" y="19"/>
                    <a:pt x="52" y="14"/>
                  </a:cubicBezTo>
                  <a:cubicBezTo>
                    <a:pt x="51" y="9"/>
                    <a:pt x="45" y="5"/>
                    <a:pt x="44" y="8"/>
                  </a:cubicBezTo>
                  <a:cubicBezTo>
                    <a:pt x="42" y="12"/>
                    <a:pt x="38" y="14"/>
                    <a:pt x="39" y="17"/>
                  </a:cubicBezTo>
                  <a:cubicBezTo>
                    <a:pt x="40" y="21"/>
                    <a:pt x="36" y="22"/>
                    <a:pt x="36" y="19"/>
                  </a:cubicBezTo>
                  <a:cubicBezTo>
                    <a:pt x="36" y="16"/>
                    <a:pt x="30" y="13"/>
                    <a:pt x="28" y="13"/>
                  </a:cubicBezTo>
                  <a:cubicBezTo>
                    <a:pt x="25" y="12"/>
                    <a:pt x="33" y="11"/>
                    <a:pt x="37" y="9"/>
                  </a:cubicBezTo>
                  <a:cubicBezTo>
                    <a:pt x="41" y="7"/>
                    <a:pt x="34" y="5"/>
                    <a:pt x="31" y="7"/>
                  </a:cubicBezTo>
                  <a:cubicBezTo>
                    <a:pt x="27" y="9"/>
                    <a:pt x="23" y="6"/>
                    <a:pt x="21" y="8"/>
                  </a:cubicBezTo>
                  <a:cubicBezTo>
                    <a:pt x="19" y="11"/>
                    <a:pt x="17" y="8"/>
                    <a:pt x="13" y="8"/>
                  </a:cubicBezTo>
                  <a:cubicBezTo>
                    <a:pt x="10" y="7"/>
                    <a:pt x="7" y="13"/>
                    <a:pt x="4" y="12"/>
                  </a:cubicBezTo>
                  <a:cubicBezTo>
                    <a:pt x="2" y="11"/>
                    <a:pt x="0" y="17"/>
                    <a:pt x="4" y="23"/>
                  </a:cubicBezTo>
                  <a:cubicBezTo>
                    <a:pt x="8" y="29"/>
                    <a:pt x="11" y="21"/>
                    <a:pt x="1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6" name="Freeform 69">
              <a:extLst>
                <a:ext uri="{FF2B5EF4-FFF2-40B4-BE49-F238E27FC236}">
                  <a16:creationId xmlns:a16="http://schemas.microsoft.com/office/drawing/2014/main" id="{6571F216-D389-40FD-888B-9C77CBD229DD}"/>
                </a:ext>
              </a:extLst>
            </p:cNvPr>
            <p:cNvSpPr>
              <a:spLocks/>
            </p:cNvSpPr>
            <p:nvPr/>
          </p:nvSpPr>
          <p:spPr bwMode="auto">
            <a:xfrm>
              <a:off x="5868746" y="5762862"/>
              <a:ext cx="19650" cy="8220"/>
            </a:xfrm>
            <a:custGeom>
              <a:avLst/>
              <a:gdLst>
                <a:gd name="T0" fmla="*/ 17 w 38"/>
                <a:gd name="T1" fmla="*/ 2 h 14"/>
                <a:gd name="T2" fmla="*/ 3 w 38"/>
                <a:gd name="T3" fmla="*/ 6 h 14"/>
                <a:gd name="T4" fmla="*/ 24 w 38"/>
                <a:gd name="T5" fmla="*/ 11 h 14"/>
                <a:gd name="T6" fmla="*/ 38 w 38"/>
                <a:gd name="T7" fmla="*/ 9 h 14"/>
                <a:gd name="T8" fmla="*/ 17 w 38"/>
                <a:gd name="T9" fmla="*/ 2 h 14"/>
              </a:gdLst>
              <a:ahLst/>
              <a:cxnLst>
                <a:cxn ang="0">
                  <a:pos x="T0" y="T1"/>
                </a:cxn>
                <a:cxn ang="0">
                  <a:pos x="T2" y="T3"/>
                </a:cxn>
                <a:cxn ang="0">
                  <a:pos x="T4" y="T5"/>
                </a:cxn>
                <a:cxn ang="0">
                  <a:pos x="T6" y="T7"/>
                </a:cxn>
                <a:cxn ang="0">
                  <a:pos x="T8" y="T9"/>
                </a:cxn>
              </a:cxnLst>
              <a:rect l="0" t="0" r="r" b="b"/>
              <a:pathLst>
                <a:path w="38" h="14">
                  <a:moveTo>
                    <a:pt x="17" y="2"/>
                  </a:moveTo>
                  <a:cubicBezTo>
                    <a:pt x="15" y="4"/>
                    <a:pt x="0" y="3"/>
                    <a:pt x="3" y="6"/>
                  </a:cubicBezTo>
                  <a:cubicBezTo>
                    <a:pt x="6" y="9"/>
                    <a:pt x="18" y="8"/>
                    <a:pt x="24" y="11"/>
                  </a:cubicBezTo>
                  <a:cubicBezTo>
                    <a:pt x="30" y="14"/>
                    <a:pt x="38" y="12"/>
                    <a:pt x="38" y="9"/>
                  </a:cubicBezTo>
                  <a:cubicBezTo>
                    <a:pt x="38" y="6"/>
                    <a:pt x="19" y="0"/>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7" name="Freeform 70">
              <a:extLst>
                <a:ext uri="{FF2B5EF4-FFF2-40B4-BE49-F238E27FC236}">
                  <a16:creationId xmlns:a16="http://schemas.microsoft.com/office/drawing/2014/main" id="{811FEE20-3FB8-47FF-88EE-BF40E404B9AF}"/>
                </a:ext>
              </a:extLst>
            </p:cNvPr>
            <p:cNvSpPr>
              <a:spLocks/>
            </p:cNvSpPr>
            <p:nvPr/>
          </p:nvSpPr>
          <p:spPr bwMode="auto">
            <a:xfrm>
              <a:off x="5529444" y="5960323"/>
              <a:ext cx="68387" cy="61215"/>
            </a:xfrm>
            <a:custGeom>
              <a:avLst/>
              <a:gdLst>
                <a:gd name="T0" fmla="*/ 53 w 132"/>
                <a:gd name="T1" fmla="*/ 78 h 106"/>
                <a:gd name="T2" fmla="*/ 40 w 132"/>
                <a:gd name="T3" fmla="*/ 80 h 106"/>
                <a:gd name="T4" fmla="*/ 23 w 132"/>
                <a:gd name="T5" fmla="*/ 81 h 106"/>
                <a:gd name="T6" fmla="*/ 6 w 132"/>
                <a:gd name="T7" fmla="*/ 94 h 106"/>
                <a:gd name="T8" fmla="*/ 6 w 132"/>
                <a:gd name="T9" fmla="*/ 100 h 106"/>
                <a:gd name="T10" fmla="*/ 18 w 132"/>
                <a:gd name="T11" fmla="*/ 97 h 106"/>
                <a:gd name="T12" fmla="*/ 46 w 132"/>
                <a:gd name="T13" fmla="*/ 90 h 106"/>
                <a:gd name="T14" fmla="*/ 51 w 132"/>
                <a:gd name="T15" fmla="*/ 100 h 106"/>
                <a:gd name="T16" fmla="*/ 64 w 132"/>
                <a:gd name="T17" fmla="*/ 100 h 106"/>
                <a:gd name="T18" fmla="*/ 68 w 132"/>
                <a:gd name="T19" fmla="*/ 92 h 106"/>
                <a:gd name="T20" fmla="*/ 72 w 132"/>
                <a:gd name="T21" fmla="*/ 90 h 106"/>
                <a:gd name="T22" fmla="*/ 86 w 132"/>
                <a:gd name="T23" fmla="*/ 89 h 106"/>
                <a:gd name="T24" fmla="*/ 94 w 132"/>
                <a:gd name="T25" fmla="*/ 90 h 106"/>
                <a:gd name="T26" fmla="*/ 101 w 132"/>
                <a:gd name="T27" fmla="*/ 83 h 106"/>
                <a:gd name="T28" fmla="*/ 112 w 132"/>
                <a:gd name="T29" fmla="*/ 82 h 106"/>
                <a:gd name="T30" fmla="*/ 115 w 132"/>
                <a:gd name="T31" fmla="*/ 66 h 106"/>
                <a:gd name="T32" fmla="*/ 117 w 132"/>
                <a:gd name="T33" fmla="*/ 48 h 106"/>
                <a:gd name="T34" fmla="*/ 128 w 132"/>
                <a:gd name="T35" fmla="*/ 36 h 106"/>
                <a:gd name="T36" fmla="*/ 122 w 132"/>
                <a:gd name="T37" fmla="*/ 6 h 106"/>
                <a:gd name="T38" fmla="*/ 108 w 132"/>
                <a:gd name="T39" fmla="*/ 10 h 106"/>
                <a:gd name="T40" fmla="*/ 106 w 132"/>
                <a:gd name="T41" fmla="*/ 25 h 106"/>
                <a:gd name="T42" fmla="*/ 100 w 132"/>
                <a:gd name="T43" fmla="*/ 40 h 106"/>
                <a:gd name="T44" fmla="*/ 93 w 132"/>
                <a:gd name="T45" fmla="*/ 51 h 106"/>
                <a:gd name="T46" fmla="*/ 83 w 132"/>
                <a:gd name="T47" fmla="*/ 59 h 106"/>
                <a:gd name="T48" fmla="*/ 76 w 132"/>
                <a:gd name="T49" fmla="*/ 55 h 106"/>
                <a:gd name="T50" fmla="*/ 67 w 132"/>
                <a:gd name="T51" fmla="*/ 64 h 106"/>
                <a:gd name="T52" fmla="*/ 60 w 132"/>
                <a:gd name="T53" fmla="*/ 76 h 106"/>
                <a:gd name="T54" fmla="*/ 53 w 132"/>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 h="106">
                  <a:moveTo>
                    <a:pt x="53" y="78"/>
                  </a:moveTo>
                  <a:cubicBezTo>
                    <a:pt x="54" y="75"/>
                    <a:pt x="47" y="77"/>
                    <a:pt x="40" y="80"/>
                  </a:cubicBezTo>
                  <a:cubicBezTo>
                    <a:pt x="32" y="83"/>
                    <a:pt x="27" y="76"/>
                    <a:pt x="23" y="81"/>
                  </a:cubicBezTo>
                  <a:cubicBezTo>
                    <a:pt x="19" y="85"/>
                    <a:pt x="11" y="93"/>
                    <a:pt x="6" y="94"/>
                  </a:cubicBezTo>
                  <a:cubicBezTo>
                    <a:pt x="0" y="95"/>
                    <a:pt x="3" y="101"/>
                    <a:pt x="6" y="100"/>
                  </a:cubicBezTo>
                  <a:cubicBezTo>
                    <a:pt x="10" y="98"/>
                    <a:pt x="16" y="100"/>
                    <a:pt x="18" y="97"/>
                  </a:cubicBezTo>
                  <a:cubicBezTo>
                    <a:pt x="20" y="94"/>
                    <a:pt x="36" y="91"/>
                    <a:pt x="46" y="90"/>
                  </a:cubicBezTo>
                  <a:cubicBezTo>
                    <a:pt x="56" y="90"/>
                    <a:pt x="50" y="95"/>
                    <a:pt x="51" y="100"/>
                  </a:cubicBezTo>
                  <a:cubicBezTo>
                    <a:pt x="52" y="106"/>
                    <a:pt x="60" y="105"/>
                    <a:pt x="64" y="100"/>
                  </a:cubicBezTo>
                  <a:cubicBezTo>
                    <a:pt x="69" y="95"/>
                    <a:pt x="72" y="95"/>
                    <a:pt x="68" y="92"/>
                  </a:cubicBezTo>
                  <a:cubicBezTo>
                    <a:pt x="65" y="89"/>
                    <a:pt x="69" y="86"/>
                    <a:pt x="72" y="90"/>
                  </a:cubicBezTo>
                  <a:cubicBezTo>
                    <a:pt x="74" y="94"/>
                    <a:pt x="83" y="95"/>
                    <a:pt x="86" y="89"/>
                  </a:cubicBezTo>
                  <a:cubicBezTo>
                    <a:pt x="89" y="84"/>
                    <a:pt x="90" y="90"/>
                    <a:pt x="94" y="90"/>
                  </a:cubicBezTo>
                  <a:cubicBezTo>
                    <a:pt x="98" y="90"/>
                    <a:pt x="101" y="80"/>
                    <a:pt x="101" y="83"/>
                  </a:cubicBezTo>
                  <a:cubicBezTo>
                    <a:pt x="101" y="87"/>
                    <a:pt x="108" y="86"/>
                    <a:pt x="112" y="82"/>
                  </a:cubicBezTo>
                  <a:cubicBezTo>
                    <a:pt x="116" y="77"/>
                    <a:pt x="112" y="70"/>
                    <a:pt x="115" y="66"/>
                  </a:cubicBezTo>
                  <a:cubicBezTo>
                    <a:pt x="117" y="62"/>
                    <a:pt x="120" y="53"/>
                    <a:pt x="117" y="48"/>
                  </a:cubicBezTo>
                  <a:cubicBezTo>
                    <a:pt x="115" y="43"/>
                    <a:pt x="123" y="40"/>
                    <a:pt x="128" y="36"/>
                  </a:cubicBezTo>
                  <a:cubicBezTo>
                    <a:pt x="132" y="32"/>
                    <a:pt x="123" y="12"/>
                    <a:pt x="122" y="6"/>
                  </a:cubicBezTo>
                  <a:cubicBezTo>
                    <a:pt x="122" y="0"/>
                    <a:pt x="111" y="8"/>
                    <a:pt x="108" y="10"/>
                  </a:cubicBezTo>
                  <a:cubicBezTo>
                    <a:pt x="105" y="12"/>
                    <a:pt x="102" y="22"/>
                    <a:pt x="106" y="25"/>
                  </a:cubicBezTo>
                  <a:cubicBezTo>
                    <a:pt x="110" y="28"/>
                    <a:pt x="100" y="34"/>
                    <a:pt x="100" y="40"/>
                  </a:cubicBezTo>
                  <a:cubicBezTo>
                    <a:pt x="101" y="46"/>
                    <a:pt x="94" y="46"/>
                    <a:pt x="93" y="51"/>
                  </a:cubicBezTo>
                  <a:cubicBezTo>
                    <a:pt x="92" y="56"/>
                    <a:pt x="89" y="55"/>
                    <a:pt x="83" y="59"/>
                  </a:cubicBezTo>
                  <a:cubicBezTo>
                    <a:pt x="77" y="63"/>
                    <a:pt x="74" y="58"/>
                    <a:pt x="76" y="55"/>
                  </a:cubicBezTo>
                  <a:cubicBezTo>
                    <a:pt x="77" y="52"/>
                    <a:pt x="67" y="57"/>
                    <a:pt x="67" y="64"/>
                  </a:cubicBezTo>
                  <a:cubicBezTo>
                    <a:pt x="68" y="72"/>
                    <a:pt x="58" y="72"/>
                    <a:pt x="60" y="76"/>
                  </a:cubicBezTo>
                  <a:cubicBezTo>
                    <a:pt x="63" y="79"/>
                    <a:pt x="53" y="81"/>
                    <a:pt x="5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8" name="Freeform 71">
              <a:extLst>
                <a:ext uri="{FF2B5EF4-FFF2-40B4-BE49-F238E27FC236}">
                  <a16:creationId xmlns:a16="http://schemas.microsoft.com/office/drawing/2014/main" id="{0F432A2F-89CF-4147-B3CB-67A8000D2F65}"/>
                </a:ext>
              </a:extLst>
            </p:cNvPr>
            <p:cNvSpPr>
              <a:spLocks/>
            </p:cNvSpPr>
            <p:nvPr/>
          </p:nvSpPr>
          <p:spPr bwMode="auto">
            <a:xfrm>
              <a:off x="5522791" y="6018564"/>
              <a:ext cx="16555" cy="20813"/>
            </a:xfrm>
            <a:custGeom>
              <a:avLst/>
              <a:gdLst>
                <a:gd name="T0" fmla="*/ 7 w 32"/>
                <a:gd name="T1" fmla="*/ 5 h 36"/>
                <a:gd name="T2" fmla="*/ 2 w 32"/>
                <a:gd name="T3" fmla="*/ 13 h 36"/>
                <a:gd name="T4" fmla="*/ 8 w 32"/>
                <a:gd name="T5" fmla="*/ 10 h 36"/>
                <a:gd name="T6" fmla="*/ 10 w 32"/>
                <a:gd name="T7" fmla="*/ 21 h 36"/>
                <a:gd name="T8" fmla="*/ 14 w 32"/>
                <a:gd name="T9" fmla="*/ 35 h 36"/>
                <a:gd name="T10" fmla="*/ 27 w 32"/>
                <a:gd name="T11" fmla="*/ 16 h 36"/>
                <a:gd name="T12" fmla="*/ 25 w 32"/>
                <a:gd name="T13" fmla="*/ 9 h 36"/>
                <a:gd name="T14" fmla="*/ 17 w 32"/>
                <a:gd name="T15" fmla="*/ 3 h 36"/>
                <a:gd name="T16" fmla="*/ 7 w 32"/>
                <a:gd name="T1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6">
                  <a:moveTo>
                    <a:pt x="7" y="5"/>
                  </a:moveTo>
                  <a:cubicBezTo>
                    <a:pt x="2" y="9"/>
                    <a:pt x="0" y="10"/>
                    <a:pt x="2" y="13"/>
                  </a:cubicBezTo>
                  <a:cubicBezTo>
                    <a:pt x="4" y="17"/>
                    <a:pt x="7" y="14"/>
                    <a:pt x="8" y="10"/>
                  </a:cubicBezTo>
                  <a:cubicBezTo>
                    <a:pt x="10" y="6"/>
                    <a:pt x="13" y="15"/>
                    <a:pt x="10" y="21"/>
                  </a:cubicBezTo>
                  <a:cubicBezTo>
                    <a:pt x="7" y="27"/>
                    <a:pt x="10" y="36"/>
                    <a:pt x="14" y="35"/>
                  </a:cubicBezTo>
                  <a:cubicBezTo>
                    <a:pt x="18" y="34"/>
                    <a:pt x="22" y="22"/>
                    <a:pt x="27" y="16"/>
                  </a:cubicBezTo>
                  <a:cubicBezTo>
                    <a:pt x="32" y="10"/>
                    <a:pt x="25" y="12"/>
                    <a:pt x="25" y="9"/>
                  </a:cubicBezTo>
                  <a:cubicBezTo>
                    <a:pt x="25" y="5"/>
                    <a:pt x="17" y="6"/>
                    <a:pt x="17" y="3"/>
                  </a:cubicBezTo>
                  <a:cubicBezTo>
                    <a:pt x="17" y="0"/>
                    <a:pt x="12" y="2"/>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09" name="Freeform 72">
              <a:extLst>
                <a:ext uri="{FF2B5EF4-FFF2-40B4-BE49-F238E27FC236}">
                  <a16:creationId xmlns:a16="http://schemas.microsoft.com/office/drawing/2014/main" id="{B68141A1-0426-4266-BFFF-A37236E276F2}"/>
                </a:ext>
              </a:extLst>
            </p:cNvPr>
            <p:cNvSpPr>
              <a:spLocks/>
            </p:cNvSpPr>
            <p:nvPr/>
          </p:nvSpPr>
          <p:spPr bwMode="auto">
            <a:xfrm>
              <a:off x="5583287" y="5927442"/>
              <a:ext cx="39454" cy="34630"/>
            </a:xfrm>
            <a:custGeom>
              <a:avLst/>
              <a:gdLst>
                <a:gd name="T0" fmla="*/ 9 w 76"/>
                <a:gd name="T1" fmla="*/ 35 h 60"/>
                <a:gd name="T2" fmla="*/ 4 w 76"/>
                <a:gd name="T3" fmla="*/ 42 h 60"/>
                <a:gd name="T4" fmla="*/ 2 w 76"/>
                <a:gd name="T5" fmla="*/ 48 h 60"/>
                <a:gd name="T6" fmla="*/ 2 w 76"/>
                <a:gd name="T7" fmla="*/ 57 h 60"/>
                <a:gd name="T8" fmla="*/ 8 w 76"/>
                <a:gd name="T9" fmla="*/ 55 h 60"/>
                <a:gd name="T10" fmla="*/ 14 w 76"/>
                <a:gd name="T11" fmla="*/ 53 h 60"/>
                <a:gd name="T12" fmla="*/ 7 w 76"/>
                <a:gd name="T13" fmla="*/ 45 h 60"/>
                <a:gd name="T14" fmla="*/ 17 w 76"/>
                <a:gd name="T15" fmla="*/ 44 h 60"/>
                <a:gd name="T16" fmla="*/ 34 w 76"/>
                <a:gd name="T17" fmla="*/ 48 h 60"/>
                <a:gd name="T18" fmla="*/ 41 w 76"/>
                <a:gd name="T19" fmla="*/ 45 h 60"/>
                <a:gd name="T20" fmla="*/ 57 w 76"/>
                <a:gd name="T21" fmla="*/ 38 h 60"/>
                <a:gd name="T22" fmla="*/ 63 w 76"/>
                <a:gd name="T23" fmla="*/ 32 h 60"/>
                <a:gd name="T24" fmla="*/ 76 w 76"/>
                <a:gd name="T25" fmla="*/ 18 h 60"/>
                <a:gd name="T26" fmla="*/ 65 w 76"/>
                <a:gd name="T27" fmla="*/ 21 h 60"/>
                <a:gd name="T28" fmla="*/ 54 w 76"/>
                <a:gd name="T29" fmla="*/ 24 h 60"/>
                <a:gd name="T30" fmla="*/ 29 w 76"/>
                <a:gd name="T31" fmla="*/ 6 h 60"/>
                <a:gd name="T32" fmla="*/ 22 w 76"/>
                <a:gd name="T33" fmla="*/ 9 h 60"/>
                <a:gd name="T34" fmla="*/ 21 w 76"/>
                <a:gd name="T35" fmla="*/ 21 h 60"/>
                <a:gd name="T36" fmla="*/ 18 w 76"/>
                <a:gd name="T37" fmla="*/ 31 h 60"/>
                <a:gd name="T38" fmla="*/ 9 w 76"/>
                <a:gd name="T39" fmla="*/ 3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 h="60">
                  <a:moveTo>
                    <a:pt x="9" y="35"/>
                  </a:moveTo>
                  <a:cubicBezTo>
                    <a:pt x="5" y="36"/>
                    <a:pt x="9" y="40"/>
                    <a:pt x="4" y="42"/>
                  </a:cubicBezTo>
                  <a:cubicBezTo>
                    <a:pt x="0" y="44"/>
                    <a:pt x="0" y="47"/>
                    <a:pt x="2" y="48"/>
                  </a:cubicBezTo>
                  <a:cubicBezTo>
                    <a:pt x="5" y="50"/>
                    <a:pt x="3" y="54"/>
                    <a:pt x="2" y="57"/>
                  </a:cubicBezTo>
                  <a:cubicBezTo>
                    <a:pt x="2" y="60"/>
                    <a:pt x="5" y="58"/>
                    <a:pt x="8" y="55"/>
                  </a:cubicBezTo>
                  <a:cubicBezTo>
                    <a:pt x="11" y="52"/>
                    <a:pt x="13" y="56"/>
                    <a:pt x="14" y="53"/>
                  </a:cubicBezTo>
                  <a:cubicBezTo>
                    <a:pt x="15" y="50"/>
                    <a:pt x="7" y="48"/>
                    <a:pt x="7" y="45"/>
                  </a:cubicBezTo>
                  <a:cubicBezTo>
                    <a:pt x="8" y="42"/>
                    <a:pt x="13" y="46"/>
                    <a:pt x="17" y="44"/>
                  </a:cubicBezTo>
                  <a:cubicBezTo>
                    <a:pt x="21" y="42"/>
                    <a:pt x="29" y="44"/>
                    <a:pt x="34" y="48"/>
                  </a:cubicBezTo>
                  <a:cubicBezTo>
                    <a:pt x="39" y="52"/>
                    <a:pt x="40" y="51"/>
                    <a:pt x="41" y="45"/>
                  </a:cubicBezTo>
                  <a:cubicBezTo>
                    <a:pt x="42" y="40"/>
                    <a:pt x="50" y="38"/>
                    <a:pt x="57" y="38"/>
                  </a:cubicBezTo>
                  <a:cubicBezTo>
                    <a:pt x="65" y="38"/>
                    <a:pt x="66" y="34"/>
                    <a:pt x="63" y="32"/>
                  </a:cubicBezTo>
                  <a:cubicBezTo>
                    <a:pt x="61" y="31"/>
                    <a:pt x="76" y="21"/>
                    <a:pt x="76" y="18"/>
                  </a:cubicBezTo>
                  <a:cubicBezTo>
                    <a:pt x="75" y="16"/>
                    <a:pt x="68" y="24"/>
                    <a:pt x="65" y="21"/>
                  </a:cubicBezTo>
                  <a:cubicBezTo>
                    <a:pt x="63" y="18"/>
                    <a:pt x="59" y="23"/>
                    <a:pt x="54" y="24"/>
                  </a:cubicBezTo>
                  <a:cubicBezTo>
                    <a:pt x="49" y="25"/>
                    <a:pt x="33" y="12"/>
                    <a:pt x="29" y="6"/>
                  </a:cubicBezTo>
                  <a:cubicBezTo>
                    <a:pt x="25" y="0"/>
                    <a:pt x="19" y="5"/>
                    <a:pt x="22" y="9"/>
                  </a:cubicBezTo>
                  <a:cubicBezTo>
                    <a:pt x="25" y="14"/>
                    <a:pt x="21" y="15"/>
                    <a:pt x="21" y="21"/>
                  </a:cubicBezTo>
                  <a:cubicBezTo>
                    <a:pt x="21" y="27"/>
                    <a:pt x="17" y="27"/>
                    <a:pt x="18" y="31"/>
                  </a:cubicBezTo>
                  <a:cubicBezTo>
                    <a:pt x="19" y="35"/>
                    <a:pt x="13" y="34"/>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0" name="Freeform 73">
              <a:extLst>
                <a:ext uri="{FF2B5EF4-FFF2-40B4-BE49-F238E27FC236}">
                  <a16:creationId xmlns:a16="http://schemas.microsoft.com/office/drawing/2014/main" id="{1717B506-0E5A-4E3B-861A-1CA10F279AC0}"/>
                </a:ext>
              </a:extLst>
            </p:cNvPr>
            <p:cNvSpPr>
              <a:spLocks/>
            </p:cNvSpPr>
            <p:nvPr/>
          </p:nvSpPr>
          <p:spPr bwMode="auto">
            <a:xfrm>
              <a:off x="5538882" y="6014017"/>
              <a:ext cx="14389" cy="13292"/>
            </a:xfrm>
            <a:custGeom>
              <a:avLst/>
              <a:gdLst>
                <a:gd name="T0" fmla="*/ 11 w 28"/>
                <a:gd name="T1" fmla="*/ 19 h 23"/>
                <a:gd name="T2" fmla="*/ 20 w 28"/>
                <a:gd name="T3" fmla="*/ 15 h 23"/>
                <a:gd name="T4" fmla="*/ 28 w 28"/>
                <a:gd name="T5" fmla="*/ 5 h 23"/>
                <a:gd name="T6" fmla="*/ 17 w 28"/>
                <a:gd name="T7" fmla="*/ 4 h 23"/>
                <a:gd name="T8" fmla="*/ 6 w 28"/>
                <a:gd name="T9" fmla="*/ 7 h 23"/>
                <a:gd name="T10" fmla="*/ 4 w 28"/>
                <a:gd name="T11" fmla="*/ 22 h 23"/>
                <a:gd name="T12" fmla="*/ 11 w 28"/>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28" h="23">
                  <a:moveTo>
                    <a:pt x="11" y="19"/>
                  </a:moveTo>
                  <a:cubicBezTo>
                    <a:pt x="12" y="15"/>
                    <a:pt x="17" y="13"/>
                    <a:pt x="20" y="15"/>
                  </a:cubicBezTo>
                  <a:cubicBezTo>
                    <a:pt x="24" y="17"/>
                    <a:pt x="28" y="10"/>
                    <a:pt x="28" y="5"/>
                  </a:cubicBezTo>
                  <a:cubicBezTo>
                    <a:pt x="28" y="0"/>
                    <a:pt x="18" y="0"/>
                    <a:pt x="17" y="4"/>
                  </a:cubicBezTo>
                  <a:cubicBezTo>
                    <a:pt x="15" y="7"/>
                    <a:pt x="11" y="6"/>
                    <a:pt x="6" y="7"/>
                  </a:cubicBezTo>
                  <a:cubicBezTo>
                    <a:pt x="1" y="8"/>
                    <a:pt x="0" y="20"/>
                    <a:pt x="4" y="22"/>
                  </a:cubicBezTo>
                  <a:cubicBezTo>
                    <a:pt x="7" y="23"/>
                    <a:pt x="10" y="23"/>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1" name="Freeform 74">
              <a:extLst>
                <a:ext uri="{FF2B5EF4-FFF2-40B4-BE49-F238E27FC236}">
                  <a16:creationId xmlns:a16="http://schemas.microsoft.com/office/drawing/2014/main" id="{00831C64-484A-4E50-947B-8845B5972BF5}"/>
                </a:ext>
              </a:extLst>
            </p:cNvPr>
            <p:cNvSpPr>
              <a:spLocks/>
            </p:cNvSpPr>
            <p:nvPr/>
          </p:nvSpPr>
          <p:spPr bwMode="auto">
            <a:xfrm>
              <a:off x="5397931" y="6115459"/>
              <a:ext cx="15472" cy="15041"/>
            </a:xfrm>
            <a:custGeom>
              <a:avLst/>
              <a:gdLst>
                <a:gd name="T0" fmla="*/ 24 w 30"/>
                <a:gd name="T1" fmla="*/ 16 h 26"/>
                <a:gd name="T2" fmla="*/ 30 w 30"/>
                <a:gd name="T3" fmla="*/ 3 h 26"/>
                <a:gd name="T4" fmla="*/ 16 w 30"/>
                <a:gd name="T5" fmla="*/ 2 h 26"/>
                <a:gd name="T6" fmla="*/ 5 w 30"/>
                <a:gd name="T7" fmla="*/ 17 h 26"/>
                <a:gd name="T8" fmla="*/ 24 w 30"/>
                <a:gd name="T9" fmla="*/ 16 h 26"/>
              </a:gdLst>
              <a:ahLst/>
              <a:cxnLst>
                <a:cxn ang="0">
                  <a:pos x="T0" y="T1"/>
                </a:cxn>
                <a:cxn ang="0">
                  <a:pos x="T2" y="T3"/>
                </a:cxn>
                <a:cxn ang="0">
                  <a:pos x="T4" y="T5"/>
                </a:cxn>
                <a:cxn ang="0">
                  <a:pos x="T6" y="T7"/>
                </a:cxn>
                <a:cxn ang="0">
                  <a:pos x="T8" y="T9"/>
                </a:cxn>
              </a:cxnLst>
              <a:rect l="0" t="0" r="r" b="b"/>
              <a:pathLst>
                <a:path w="30" h="26">
                  <a:moveTo>
                    <a:pt x="24" y="16"/>
                  </a:moveTo>
                  <a:cubicBezTo>
                    <a:pt x="24" y="12"/>
                    <a:pt x="30" y="6"/>
                    <a:pt x="30" y="3"/>
                  </a:cubicBezTo>
                  <a:cubicBezTo>
                    <a:pt x="29" y="0"/>
                    <a:pt x="20" y="2"/>
                    <a:pt x="16" y="2"/>
                  </a:cubicBezTo>
                  <a:cubicBezTo>
                    <a:pt x="11" y="2"/>
                    <a:pt x="0" y="8"/>
                    <a:pt x="5" y="17"/>
                  </a:cubicBezTo>
                  <a:cubicBezTo>
                    <a:pt x="9" y="26"/>
                    <a:pt x="23" y="20"/>
                    <a:pt x="2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2" name="Freeform 75">
              <a:extLst>
                <a:ext uri="{FF2B5EF4-FFF2-40B4-BE49-F238E27FC236}">
                  <a16:creationId xmlns:a16="http://schemas.microsoft.com/office/drawing/2014/main" id="{07C642AA-DB19-4262-8A7E-7500AEC9B994}"/>
                </a:ext>
              </a:extLst>
            </p:cNvPr>
            <p:cNvSpPr>
              <a:spLocks/>
            </p:cNvSpPr>
            <p:nvPr/>
          </p:nvSpPr>
          <p:spPr bwMode="auto">
            <a:xfrm>
              <a:off x="5465699" y="6079254"/>
              <a:ext cx="14080" cy="22387"/>
            </a:xfrm>
            <a:custGeom>
              <a:avLst/>
              <a:gdLst>
                <a:gd name="T0" fmla="*/ 10 w 27"/>
                <a:gd name="T1" fmla="*/ 39 h 39"/>
                <a:gd name="T2" fmla="*/ 24 w 27"/>
                <a:gd name="T3" fmla="*/ 4 h 39"/>
                <a:gd name="T4" fmla="*/ 4 w 27"/>
                <a:gd name="T5" fmla="*/ 19 h 39"/>
                <a:gd name="T6" fmla="*/ 10 w 27"/>
                <a:gd name="T7" fmla="*/ 39 h 39"/>
              </a:gdLst>
              <a:ahLst/>
              <a:cxnLst>
                <a:cxn ang="0">
                  <a:pos x="T0" y="T1"/>
                </a:cxn>
                <a:cxn ang="0">
                  <a:pos x="T2" y="T3"/>
                </a:cxn>
                <a:cxn ang="0">
                  <a:pos x="T4" y="T5"/>
                </a:cxn>
                <a:cxn ang="0">
                  <a:pos x="T6" y="T7"/>
                </a:cxn>
              </a:cxnLst>
              <a:rect l="0" t="0" r="r" b="b"/>
              <a:pathLst>
                <a:path w="27" h="39">
                  <a:moveTo>
                    <a:pt x="10" y="39"/>
                  </a:moveTo>
                  <a:cubicBezTo>
                    <a:pt x="13" y="36"/>
                    <a:pt x="27" y="8"/>
                    <a:pt x="24" y="4"/>
                  </a:cubicBezTo>
                  <a:cubicBezTo>
                    <a:pt x="21" y="0"/>
                    <a:pt x="7" y="6"/>
                    <a:pt x="4" y="19"/>
                  </a:cubicBezTo>
                  <a:cubicBezTo>
                    <a:pt x="0" y="33"/>
                    <a:pt x="8" y="39"/>
                    <a:pt x="1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3" name="Freeform 76">
              <a:extLst>
                <a:ext uri="{FF2B5EF4-FFF2-40B4-BE49-F238E27FC236}">
                  <a16:creationId xmlns:a16="http://schemas.microsoft.com/office/drawing/2014/main" id="{E4EECFCD-E4A9-4C4B-B6FC-5B701DD68826}"/>
                </a:ext>
              </a:extLst>
            </p:cNvPr>
            <p:cNvSpPr>
              <a:spLocks/>
            </p:cNvSpPr>
            <p:nvPr/>
          </p:nvSpPr>
          <p:spPr bwMode="auto">
            <a:xfrm>
              <a:off x="5487979" y="6182445"/>
              <a:ext cx="6344" cy="6996"/>
            </a:xfrm>
            <a:custGeom>
              <a:avLst/>
              <a:gdLst>
                <a:gd name="T0" fmla="*/ 10 w 12"/>
                <a:gd name="T1" fmla="*/ 3 h 12"/>
                <a:gd name="T2" fmla="*/ 1 w 12"/>
                <a:gd name="T3" fmla="*/ 9 h 12"/>
                <a:gd name="T4" fmla="*/ 10 w 12"/>
                <a:gd name="T5" fmla="*/ 3 h 12"/>
              </a:gdLst>
              <a:ahLst/>
              <a:cxnLst>
                <a:cxn ang="0">
                  <a:pos x="T0" y="T1"/>
                </a:cxn>
                <a:cxn ang="0">
                  <a:pos x="T2" y="T3"/>
                </a:cxn>
                <a:cxn ang="0">
                  <a:pos x="T4" y="T5"/>
                </a:cxn>
              </a:cxnLst>
              <a:rect l="0" t="0" r="r" b="b"/>
              <a:pathLst>
                <a:path w="12" h="12">
                  <a:moveTo>
                    <a:pt x="10" y="3"/>
                  </a:moveTo>
                  <a:cubicBezTo>
                    <a:pt x="7" y="0"/>
                    <a:pt x="0" y="6"/>
                    <a:pt x="1" y="9"/>
                  </a:cubicBezTo>
                  <a:cubicBezTo>
                    <a:pt x="3" y="12"/>
                    <a:pt x="12"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4" name="Freeform 77">
              <a:extLst>
                <a:ext uri="{FF2B5EF4-FFF2-40B4-BE49-F238E27FC236}">
                  <a16:creationId xmlns:a16="http://schemas.microsoft.com/office/drawing/2014/main" id="{65FA86E6-1CE9-4B8A-B350-C2FB19F2ED5B}"/>
                </a:ext>
              </a:extLst>
            </p:cNvPr>
            <p:cNvSpPr>
              <a:spLocks/>
            </p:cNvSpPr>
            <p:nvPr/>
          </p:nvSpPr>
          <p:spPr bwMode="auto">
            <a:xfrm>
              <a:off x="5468329" y="6159358"/>
              <a:ext cx="9902" cy="10319"/>
            </a:xfrm>
            <a:custGeom>
              <a:avLst/>
              <a:gdLst>
                <a:gd name="T0" fmla="*/ 1 w 19"/>
                <a:gd name="T1" fmla="*/ 3 h 18"/>
                <a:gd name="T2" fmla="*/ 11 w 19"/>
                <a:gd name="T3" fmla="*/ 15 h 18"/>
                <a:gd name="T4" fmla="*/ 1 w 19"/>
                <a:gd name="T5" fmla="*/ 3 h 18"/>
              </a:gdLst>
              <a:ahLst/>
              <a:cxnLst>
                <a:cxn ang="0">
                  <a:pos x="T0" y="T1"/>
                </a:cxn>
                <a:cxn ang="0">
                  <a:pos x="T2" y="T3"/>
                </a:cxn>
                <a:cxn ang="0">
                  <a:pos x="T4" y="T5"/>
                </a:cxn>
              </a:cxnLst>
              <a:rect l="0" t="0" r="r" b="b"/>
              <a:pathLst>
                <a:path w="19" h="18">
                  <a:moveTo>
                    <a:pt x="1" y="3"/>
                  </a:moveTo>
                  <a:cubicBezTo>
                    <a:pt x="2" y="8"/>
                    <a:pt x="4" y="18"/>
                    <a:pt x="11" y="15"/>
                  </a:cubicBezTo>
                  <a:cubicBezTo>
                    <a:pt x="19" y="13"/>
                    <a:pt x="0"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5" name="Freeform 78">
              <a:extLst>
                <a:ext uri="{FF2B5EF4-FFF2-40B4-BE49-F238E27FC236}">
                  <a16:creationId xmlns:a16="http://schemas.microsoft.com/office/drawing/2014/main" id="{2AA94E2C-3C14-444D-B0AD-80DE7069000C}"/>
                </a:ext>
              </a:extLst>
            </p:cNvPr>
            <p:cNvSpPr>
              <a:spLocks/>
            </p:cNvSpPr>
            <p:nvPr/>
          </p:nvSpPr>
          <p:spPr bwMode="auto">
            <a:xfrm>
              <a:off x="5449763" y="6174400"/>
              <a:ext cx="14389" cy="21862"/>
            </a:xfrm>
            <a:custGeom>
              <a:avLst/>
              <a:gdLst>
                <a:gd name="T0" fmla="*/ 16 w 28"/>
                <a:gd name="T1" fmla="*/ 16 h 38"/>
                <a:gd name="T2" fmla="*/ 2 w 28"/>
                <a:gd name="T3" fmla="*/ 35 h 38"/>
                <a:gd name="T4" fmla="*/ 22 w 28"/>
                <a:gd name="T5" fmla="*/ 16 h 38"/>
                <a:gd name="T6" fmla="*/ 25 w 28"/>
                <a:gd name="T7" fmla="*/ 4 h 38"/>
                <a:gd name="T8" fmla="*/ 16 w 28"/>
                <a:gd name="T9" fmla="*/ 16 h 38"/>
              </a:gdLst>
              <a:ahLst/>
              <a:cxnLst>
                <a:cxn ang="0">
                  <a:pos x="T0" y="T1"/>
                </a:cxn>
                <a:cxn ang="0">
                  <a:pos x="T2" y="T3"/>
                </a:cxn>
                <a:cxn ang="0">
                  <a:pos x="T4" y="T5"/>
                </a:cxn>
                <a:cxn ang="0">
                  <a:pos x="T6" y="T7"/>
                </a:cxn>
                <a:cxn ang="0">
                  <a:pos x="T8" y="T9"/>
                </a:cxn>
              </a:cxnLst>
              <a:rect l="0" t="0" r="r" b="b"/>
              <a:pathLst>
                <a:path w="28" h="38">
                  <a:moveTo>
                    <a:pt x="16" y="16"/>
                  </a:moveTo>
                  <a:cubicBezTo>
                    <a:pt x="11" y="22"/>
                    <a:pt x="0" y="32"/>
                    <a:pt x="2" y="35"/>
                  </a:cubicBezTo>
                  <a:cubicBezTo>
                    <a:pt x="4" y="38"/>
                    <a:pt x="16" y="20"/>
                    <a:pt x="22" y="16"/>
                  </a:cubicBezTo>
                  <a:cubicBezTo>
                    <a:pt x="28" y="11"/>
                    <a:pt x="27" y="8"/>
                    <a:pt x="25" y="4"/>
                  </a:cubicBezTo>
                  <a:cubicBezTo>
                    <a:pt x="23" y="0"/>
                    <a:pt x="21" y="10"/>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6" name="Freeform 79">
              <a:extLst>
                <a:ext uri="{FF2B5EF4-FFF2-40B4-BE49-F238E27FC236}">
                  <a16:creationId xmlns:a16="http://schemas.microsoft.com/office/drawing/2014/main" id="{2E9976EA-F4DD-4820-A3BB-210BEB2BF9D8}"/>
                </a:ext>
              </a:extLst>
            </p:cNvPr>
            <p:cNvSpPr>
              <a:spLocks/>
            </p:cNvSpPr>
            <p:nvPr/>
          </p:nvSpPr>
          <p:spPr bwMode="auto">
            <a:xfrm>
              <a:off x="5475601" y="6170377"/>
              <a:ext cx="13925" cy="20813"/>
            </a:xfrm>
            <a:custGeom>
              <a:avLst/>
              <a:gdLst>
                <a:gd name="T0" fmla="*/ 5 w 27"/>
                <a:gd name="T1" fmla="*/ 1 h 36"/>
                <a:gd name="T2" fmla="*/ 5 w 27"/>
                <a:gd name="T3" fmla="*/ 17 h 36"/>
                <a:gd name="T4" fmla="*/ 11 w 27"/>
                <a:gd name="T5" fmla="*/ 13 h 36"/>
                <a:gd name="T6" fmla="*/ 12 w 27"/>
                <a:gd name="T7" fmla="*/ 22 h 36"/>
                <a:gd name="T8" fmla="*/ 14 w 27"/>
                <a:gd name="T9" fmla="*/ 35 h 36"/>
                <a:gd name="T10" fmla="*/ 26 w 27"/>
                <a:gd name="T11" fmla="*/ 17 h 36"/>
                <a:gd name="T12" fmla="*/ 22 w 27"/>
                <a:gd name="T13" fmla="*/ 15 h 36"/>
                <a:gd name="T14" fmla="*/ 5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5" y="1"/>
                  </a:moveTo>
                  <a:cubicBezTo>
                    <a:pt x="0" y="2"/>
                    <a:pt x="1" y="17"/>
                    <a:pt x="5" y="17"/>
                  </a:cubicBezTo>
                  <a:cubicBezTo>
                    <a:pt x="7" y="16"/>
                    <a:pt x="11" y="17"/>
                    <a:pt x="11" y="13"/>
                  </a:cubicBezTo>
                  <a:cubicBezTo>
                    <a:pt x="12" y="10"/>
                    <a:pt x="15" y="19"/>
                    <a:pt x="12" y="22"/>
                  </a:cubicBezTo>
                  <a:cubicBezTo>
                    <a:pt x="9" y="25"/>
                    <a:pt x="9" y="34"/>
                    <a:pt x="14" y="35"/>
                  </a:cubicBezTo>
                  <a:cubicBezTo>
                    <a:pt x="19" y="36"/>
                    <a:pt x="27" y="20"/>
                    <a:pt x="26" y="17"/>
                  </a:cubicBezTo>
                  <a:cubicBezTo>
                    <a:pt x="25" y="14"/>
                    <a:pt x="21" y="19"/>
                    <a:pt x="22" y="15"/>
                  </a:cubicBezTo>
                  <a:cubicBezTo>
                    <a:pt x="23" y="11"/>
                    <a:pt x="10"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7" name="Freeform 80">
              <a:extLst>
                <a:ext uri="{FF2B5EF4-FFF2-40B4-BE49-F238E27FC236}">
                  <a16:creationId xmlns:a16="http://schemas.microsoft.com/office/drawing/2014/main" id="{5B27F0E1-77DC-4283-8C0E-FA612EE83417}"/>
                </a:ext>
              </a:extLst>
            </p:cNvPr>
            <p:cNvSpPr>
              <a:spLocks/>
            </p:cNvSpPr>
            <p:nvPr/>
          </p:nvSpPr>
          <p:spPr bwMode="auto">
            <a:xfrm>
              <a:off x="5476065" y="6183669"/>
              <a:ext cx="30171" cy="29908"/>
            </a:xfrm>
            <a:custGeom>
              <a:avLst/>
              <a:gdLst>
                <a:gd name="T0" fmla="*/ 44 w 58"/>
                <a:gd name="T1" fmla="*/ 7 h 52"/>
                <a:gd name="T2" fmla="*/ 37 w 58"/>
                <a:gd name="T3" fmla="*/ 13 h 52"/>
                <a:gd name="T4" fmla="*/ 31 w 58"/>
                <a:gd name="T5" fmla="*/ 18 h 52"/>
                <a:gd name="T6" fmla="*/ 21 w 58"/>
                <a:gd name="T7" fmla="*/ 16 h 52"/>
                <a:gd name="T8" fmla="*/ 8 w 58"/>
                <a:gd name="T9" fmla="*/ 23 h 52"/>
                <a:gd name="T10" fmla="*/ 3 w 58"/>
                <a:gd name="T11" fmla="*/ 35 h 52"/>
                <a:gd name="T12" fmla="*/ 13 w 58"/>
                <a:gd name="T13" fmla="*/ 30 h 52"/>
                <a:gd name="T14" fmla="*/ 22 w 58"/>
                <a:gd name="T15" fmla="*/ 27 h 52"/>
                <a:gd name="T16" fmla="*/ 31 w 58"/>
                <a:gd name="T17" fmla="*/ 46 h 52"/>
                <a:gd name="T18" fmla="*/ 43 w 58"/>
                <a:gd name="T19" fmla="*/ 52 h 52"/>
                <a:gd name="T20" fmla="*/ 42 w 58"/>
                <a:gd name="T21" fmla="*/ 38 h 52"/>
                <a:gd name="T22" fmla="*/ 54 w 58"/>
                <a:gd name="T23" fmla="*/ 33 h 52"/>
                <a:gd name="T24" fmla="*/ 52 w 58"/>
                <a:gd name="T25" fmla="*/ 8 h 52"/>
                <a:gd name="T26" fmla="*/ 44 w 58"/>
                <a:gd name="T2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2">
                  <a:moveTo>
                    <a:pt x="44" y="7"/>
                  </a:moveTo>
                  <a:cubicBezTo>
                    <a:pt x="47" y="12"/>
                    <a:pt x="38" y="8"/>
                    <a:pt x="37" y="13"/>
                  </a:cubicBezTo>
                  <a:cubicBezTo>
                    <a:pt x="37" y="18"/>
                    <a:pt x="30" y="14"/>
                    <a:pt x="31" y="18"/>
                  </a:cubicBezTo>
                  <a:cubicBezTo>
                    <a:pt x="31" y="22"/>
                    <a:pt x="24" y="18"/>
                    <a:pt x="21" y="16"/>
                  </a:cubicBezTo>
                  <a:cubicBezTo>
                    <a:pt x="17" y="13"/>
                    <a:pt x="13" y="22"/>
                    <a:pt x="8" y="23"/>
                  </a:cubicBezTo>
                  <a:cubicBezTo>
                    <a:pt x="3" y="25"/>
                    <a:pt x="0" y="35"/>
                    <a:pt x="3" y="35"/>
                  </a:cubicBezTo>
                  <a:cubicBezTo>
                    <a:pt x="7" y="35"/>
                    <a:pt x="9" y="29"/>
                    <a:pt x="13" y="30"/>
                  </a:cubicBezTo>
                  <a:cubicBezTo>
                    <a:pt x="17" y="30"/>
                    <a:pt x="16" y="26"/>
                    <a:pt x="22" y="27"/>
                  </a:cubicBezTo>
                  <a:cubicBezTo>
                    <a:pt x="27" y="28"/>
                    <a:pt x="23" y="45"/>
                    <a:pt x="31" y="46"/>
                  </a:cubicBezTo>
                  <a:cubicBezTo>
                    <a:pt x="39" y="47"/>
                    <a:pt x="39" y="52"/>
                    <a:pt x="43" y="52"/>
                  </a:cubicBezTo>
                  <a:cubicBezTo>
                    <a:pt x="46" y="52"/>
                    <a:pt x="42" y="41"/>
                    <a:pt x="42" y="38"/>
                  </a:cubicBezTo>
                  <a:cubicBezTo>
                    <a:pt x="43" y="34"/>
                    <a:pt x="50" y="37"/>
                    <a:pt x="54" y="33"/>
                  </a:cubicBezTo>
                  <a:cubicBezTo>
                    <a:pt x="58" y="28"/>
                    <a:pt x="52" y="16"/>
                    <a:pt x="52" y="8"/>
                  </a:cubicBezTo>
                  <a:cubicBezTo>
                    <a:pt x="52" y="0"/>
                    <a:pt x="41" y="2"/>
                    <a:pt x="4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8" name="Freeform 81">
              <a:extLst>
                <a:ext uri="{FF2B5EF4-FFF2-40B4-BE49-F238E27FC236}">
                  <a16:creationId xmlns:a16="http://schemas.microsoft.com/office/drawing/2014/main" id="{9F8E64F9-A0F6-4261-A186-91FE8274342D}"/>
                </a:ext>
              </a:extLst>
            </p:cNvPr>
            <p:cNvSpPr>
              <a:spLocks/>
            </p:cNvSpPr>
            <p:nvPr/>
          </p:nvSpPr>
          <p:spPr bwMode="auto">
            <a:xfrm>
              <a:off x="5464771" y="6125953"/>
              <a:ext cx="35741" cy="59466"/>
            </a:xfrm>
            <a:custGeom>
              <a:avLst/>
              <a:gdLst>
                <a:gd name="T0" fmla="*/ 1 w 69"/>
                <a:gd name="T1" fmla="*/ 27 h 103"/>
                <a:gd name="T2" fmla="*/ 4 w 69"/>
                <a:gd name="T3" fmla="*/ 43 h 103"/>
                <a:gd name="T4" fmla="*/ 7 w 69"/>
                <a:gd name="T5" fmla="*/ 51 h 103"/>
                <a:gd name="T6" fmla="*/ 19 w 69"/>
                <a:gd name="T7" fmla="*/ 55 h 103"/>
                <a:gd name="T8" fmla="*/ 29 w 69"/>
                <a:gd name="T9" fmla="*/ 58 h 103"/>
                <a:gd name="T10" fmla="*/ 43 w 69"/>
                <a:gd name="T11" fmla="*/ 68 h 103"/>
                <a:gd name="T12" fmla="*/ 46 w 69"/>
                <a:gd name="T13" fmla="*/ 78 h 103"/>
                <a:gd name="T14" fmla="*/ 51 w 69"/>
                <a:gd name="T15" fmla="*/ 83 h 103"/>
                <a:gd name="T16" fmla="*/ 56 w 69"/>
                <a:gd name="T17" fmla="*/ 97 h 103"/>
                <a:gd name="T18" fmla="*/ 60 w 69"/>
                <a:gd name="T19" fmla="*/ 94 h 103"/>
                <a:gd name="T20" fmla="*/ 65 w 69"/>
                <a:gd name="T21" fmla="*/ 88 h 103"/>
                <a:gd name="T22" fmla="*/ 62 w 69"/>
                <a:gd name="T23" fmla="*/ 74 h 103"/>
                <a:gd name="T24" fmla="*/ 49 w 69"/>
                <a:gd name="T25" fmla="*/ 65 h 103"/>
                <a:gd name="T26" fmla="*/ 42 w 69"/>
                <a:gd name="T27" fmla="*/ 55 h 103"/>
                <a:gd name="T28" fmla="*/ 26 w 69"/>
                <a:gd name="T29" fmla="*/ 52 h 103"/>
                <a:gd name="T30" fmla="*/ 20 w 69"/>
                <a:gd name="T31" fmla="*/ 42 h 103"/>
                <a:gd name="T32" fmla="*/ 28 w 69"/>
                <a:gd name="T33" fmla="*/ 26 h 103"/>
                <a:gd name="T34" fmla="*/ 27 w 69"/>
                <a:gd name="T35" fmla="*/ 8 h 103"/>
                <a:gd name="T36" fmla="*/ 25 w 69"/>
                <a:gd name="T37" fmla="*/ 4 h 103"/>
                <a:gd name="T38" fmla="*/ 9 w 69"/>
                <a:gd name="T39" fmla="*/ 2 h 103"/>
                <a:gd name="T40" fmla="*/ 7 w 69"/>
                <a:gd name="T41" fmla="*/ 29 h 103"/>
                <a:gd name="T42" fmla="*/ 1 w 69"/>
                <a:gd name="T43" fmla="*/ 2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103">
                  <a:moveTo>
                    <a:pt x="1" y="27"/>
                  </a:moveTo>
                  <a:cubicBezTo>
                    <a:pt x="0" y="30"/>
                    <a:pt x="2" y="43"/>
                    <a:pt x="4" y="43"/>
                  </a:cubicBezTo>
                  <a:cubicBezTo>
                    <a:pt x="7" y="43"/>
                    <a:pt x="9" y="46"/>
                    <a:pt x="7" y="51"/>
                  </a:cubicBezTo>
                  <a:cubicBezTo>
                    <a:pt x="6" y="57"/>
                    <a:pt x="12" y="57"/>
                    <a:pt x="19" y="55"/>
                  </a:cubicBezTo>
                  <a:cubicBezTo>
                    <a:pt x="25" y="53"/>
                    <a:pt x="23" y="59"/>
                    <a:pt x="29" y="58"/>
                  </a:cubicBezTo>
                  <a:cubicBezTo>
                    <a:pt x="35" y="57"/>
                    <a:pt x="44" y="65"/>
                    <a:pt x="43" y="68"/>
                  </a:cubicBezTo>
                  <a:cubicBezTo>
                    <a:pt x="41" y="71"/>
                    <a:pt x="43" y="81"/>
                    <a:pt x="46" y="78"/>
                  </a:cubicBezTo>
                  <a:cubicBezTo>
                    <a:pt x="49" y="76"/>
                    <a:pt x="54" y="79"/>
                    <a:pt x="51" y="83"/>
                  </a:cubicBezTo>
                  <a:cubicBezTo>
                    <a:pt x="48" y="88"/>
                    <a:pt x="55" y="92"/>
                    <a:pt x="56" y="97"/>
                  </a:cubicBezTo>
                  <a:cubicBezTo>
                    <a:pt x="57" y="103"/>
                    <a:pt x="61" y="98"/>
                    <a:pt x="60" y="94"/>
                  </a:cubicBezTo>
                  <a:cubicBezTo>
                    <a:pt x="59" y="90"/>
                    <a:pt x="61" y="91"/>
                    <a:pt x="65" y="88"/>
                  </a:cubicBezTo>
                  <a:cubicBezTo>
                    <a:pt x="69" y="85"/>
                    <a:pt x="65" y="80"/>
                    <a:pt x="62" y="74"/>
                  </a:cubicBezTo>
                  <a:cubicBezTo>
                    <a:pt x="59" y="68"/>
                    <a:pt x="49" y="70"/>
                    <a:pt x="49" y="65"/>
                  </a:cubicBezTo>
                  <a:cubicBezTo>
                    <a:pt x="49" y="60"/>
                    <a:pt x="42" y="58"/>
                    <a:pt x="42" y="55"/>
                  </a:cubicBezTo>
                  <a:cubicBezTo>
                    <a:pt x="41" y="52"/>
                    <a:pt x="32" y="49"/>
                    <a:pt x="26" y="52"/>
                  </a:cubicBezTo>
                  <a:cubicBezTo>
                    <a:pt x="20" y="56"/>
                    <a:pt x="24" y="46"/>
                    <a:pt x="20" y="42"/>
                  </a:cubicBezTo>
                  <a:cubicBezTo>
                    <a:pt x="16" y="38"/>
                    <a:pt x="23" y="31"/>
                    <a:pt x="28" y="26"/>
                  </a:cubicBezTo>
                  <a:cubicBezTo>
                    <a:pt x="33" y="21"/>
                    <a:pt x="27" y="12"/>
                    <a:pt x="27" y="8"/>
                  </a:cubicBezTo>
                  <a:cubicBezTo>
                    <a:pt x="28" y="4"/>
                    <a:pt x="28" y="2"/>
                    <a:pt x="25" y="4"/>
                  </a:cubicBezTo>
                  <a:cubicBezTo>
                    <a:pt x="23" y="5"/>
                    <a:pt x="13" y="0"/>
                    <a:pt x="9" y="2"/>
                  </a:cubicBezTo>
                  <a:cubicBezTo>
                    <a:pt x="5" y="5"/>
                    <a:pt x="9" y="27"/>
                    <a:pt x="7" y="29"/>
                  </a:cubicBezTo>
                  <a:cubicBezTo>
                    <a:pt x="5" y="30"/>
                    <a:pt x="2" y="25"/>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19" name="Freeform 82">
              <a:extLst>
                <a:ext uri="{FF2B5EF4-FFF2-40B4-BE49-F238E27FC236}">
                  <a16:creationId xmlns:a16="http://schemas.microsoft.com/office/drawing/2014/main" id="{C1F16161-DF88-47B9-8177-DBA5318A1180}"/>
                </a:ext>
              </a:extLst>
            </p:cNvPr>
            <p:cNvSpPr>
              <a:spLocks/>
            </p:cNvSpPr>
            <p:nvPr/>
          </p:nvSpPr>
          <p:spPr bwMode="auto">
            <a:xfrm>
              <a:off x="5632643" y="6277590"/>
              <a:ext cx="24755" cy="13992"/>
            </a:xfrm>
            <a:custGeom>
              <a:avLst/>
              <a:gdLst>
                <a:gd name="T0" fmla="*/ 38 w 48"/>
                <a:gd name="T1" fmla="*/ 7 h 24"/>
                <a:gd name="T2" fmla="*/ 25 w 48"/>
                <a:gd name="T3" fmla="*/ 15 h 24"/>
                <a:gd name="T4" fmla="*/ 1 w 48"/>
                <a:gd name="T5" fmla="*/ 16 h 24"/>
                <a:gd name="T6" fmla="*/ 19 w 48"/>
                <a:gd name="T7" fmla="*/ 24 h 24"/>
                <a:gd name="T8" fmla="*/ 42 w 48"/>
                <a:gd name="T9" fmla="*/ 13 h 24"/>
                <a:gd name="T10" fmla="*/ 46 w 48"/>
                <a:gd name="T11" fmla="*/ 3 h 24"/>
                <a:gd name="T12" fmla="*/ 38 w 48"/>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38" y="7"/>
                  </a:moveTo>
                  <a:cubicBezTo>
                    <a:pt x="38" y="10"/>
                    <a:pt x="33" y="12"/>
                    <a:pt x="25" y="15"/>
                  </a:cubicBezTo>
                  <a:cubicBezTo>
                    <a:pt x="16" y="18"/>
                    <a:pt x="1" y="11"/>
                    <a:pt x="1" y="16"/>
                  </a:cubicBezTo>
                  <a:cubicBezTo>
                    <a:pt x="0" y="19"/>
                    <a:pt x="10" y="24"/>
                    <a:pt x="19" y="24"/>
                  </a:cubicBezTo>
                  <a:cubicBezTo>
                    <a:pt x="28" y="24"/>
                    <a:pt x="42" y="15"/>
                    <a:pt x="42" y="13"/>
                  </a:cubicBezTo>
                  <a:cubicBezTo>
                    <a:pt x="42" y="10"/>
                    <a:pt x="48" y="5"/>
                    <a:pt x="46" y="3"/>
                  </a:cubicBezTo>
                  <a:cubicBezTo>
                    <a:pt x="43" y="0"/>
                    <a:pt x="38" y="4"/>
                    <a:pt x="3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0" name="Freeform 83">
              <a:extLst>
                <a:ext uri="{FF2B5EF4-FFF2-40B4-BE49-F238E27FC236}">
                  <a16:creationId xmlns:a16="http://schemas.microsoft.com/office/drawing/2014/main" id="{2DCA23C7-0920-49E4-BEBF-DB1C8F1F0087}"/>
                </a:ext>
              </a:extLst>
            </p:cNvPr>
            <p:cNvSpPr>
              <a:spLocks/>
            </p:cNvSpPr>
            <p:nvPr/>
          </p:nvSpPr>
          <p:spPr bwMode="auto">
            <a:xfrm>
              <a:off x="5653220" y="6271294"/>
              <a:ext cx="10366" cy="10494"/>
            </a:xfrm>
            <a:custGeom>
              <a:avLst/>
              <a:gdLst>
                <a:gd name="T0" fmla="*/ 6 w 20"/>
                <a:gd name="T1" fmla="*/ 6 h 18"/>
                <a:gd name="T2" fmla="*/ 13 w 20"/>
                <a:gd name="T3" fmla="*/ 17 h 18"/>
                <a:gd name="T4" fmla="*/ 10 w 20"/>
                <a:gd name="T5" fmla="*/ 5 h 18"/>
                <a:gd name="T6" fmla="*/ 6 w 20"/>
                <a:gd name="T7" fmla="*/ 6 h 18"/>
              </a:gdLst>
              <a:ahLst/>
              <a:cxnLst>
                <a:cxn ang="0">
                  <a:pos x="T0" y="T1"/>
                </a:cxn>
                <a:cxn ang="0">
                  <a:pos x="T2" y="T3"/>
                </a:cxn>
                <a:cxn ang="0">
                  <a:pos x="T4" y="T5"/>
                </a:cxn>
                <a:cxn ang="0">
                  <a:pos x="T6" y="T7"/>
                </a:cxn>
              </a:cxnLst>
              <a:rect l="0" t="0" r="r" b="b"/>
              <a:pathLst>
                <a:path w="20" h="18">
                  <a:moveTo>
                    <a:pt x="6" y="6"/>
                  </a:moveTo>
                  <a:cubicBezTo>
                    <a:pt x="13" y="12"/>
                    <a:pt x="9" y="18"/>
                    <a:pt x="13" y="17"/>
                  </a:cubicBezTo>
                  <a:cubicBezTo>
                    <a:pt x="20" y="15"/>
                    <a:pt x="15" y="9"/>
                    <a:pt x="10" y="5"/>
                  </a:cubicBezTo>
                  <a:cubicBezTo>
                    <a:pt x="4" y="2"/>
                    <a:pt x="0"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1" name="Freeform 84">
              <a:extLst>
                <a:ext uri="{FF2B5EF4-FFF2-40B4-BE49-F238E27FC236}">
                  <a16:creationId xmlns:a16="http://schemas.microsoft.com/office/drawing/2014/main" id="{D53F5E05-F412-4784-9F73-8466BD2027A2}"/>
                </a:ext>
              </a:extLst>
            </p:cNvPr>
            <p:cNvSpPr>
              <a:spLocks/>
            </p:cNvSpPr>
            <p:nvPr/>
          </p:nvSpPr>
          <p:spPr bwMode="auto">
            <a:xfrm>
              <a:off x="5236867" y="6185418"/>
              <a:ext cx="12378" cy="27109"/>
            </a:xfrm>
            <a:custGeom>
              <a:avLst/>
              <a:gdLst>
                <a:gd name="T0" fmla="*/ 5 w 24"/>
                <a:gd name="T1" fmla="*/ 1 h 47"/>
                <a:gd name="T2" fmla="*/ 1 w 24"/>
                <a:gd name="T3" fmla="*/ 11 h 47"/>
                <a:gd name="T4" fmla="*/ 1 w 24"/>
                <a:gd name="T5" fmla="*/ 26 h 47"/>
                <a:gd name="T6" fmla="*/ 6 w 24"/>
                <a:gd name="T7" fmla="*/ 43 h 47"/>
                <a:gd name="T8" fmla="*/ 24 w 24"/>
                <a:gd name="T9" fmla="*/ 27 h 47"/>
                <a:gd name="T10" fmla="*/ 5 w 24"/>
                <a:gd name="T11" fmla="*/ 1 h 47"/>
              </a:gdLst>
              <a:ahLst/>
              <a:cxnLst>
                <a:cxn ang="0">
                  <a:pos x="T0" y="T1"/>
                </a:cxn>
                <a:cxn ang="0">
                  <a:pos x="T2" y="T3"/>
                </a:cxn>
                <a:cxn ang="0">
                  <a:pos x="T4" y="T5"/>
                </a:cxn>
                <a:cxn ang="0">
                  <a:pos x="T6" y="T7"/>
                </a:cxn>
                <a:cxn ang="0">
                  <a:pos x="T8" y="T9"/>
                </a:cxn>
                <a:cxn ang="0">
                  <a:pos x="T10" y="T11"/>
                </a:cxn>
              </a:cxnLst>
              <a:rect l="0" t="0" r="r" b="b"/>
              <a:pathLst>
                <a:path w="24" h="47">
                  <a:moveTo>
                    <a:pt x="5" y="1"/>
                  </a:moveTo>
                  <a:cubicBezTo>
                    <a:pt x="2" y="1"/>
                    <a:pt x="3" y="7"/>
                    <a:pt x="1" y="11"/>
                  </a:cubicBezTo>
                  <a:cubicBezTo>
                    <a:pt x="0" y="16"/>
                    <a:pt x="0" y="20"/>
                    <a:pt x="1" y="26"/>
                  </a:cubicBezTo>
                  <a:cubicBezTo>
                    <a:pt x="1" y="33"/>
                    <a:pt x="1" y="39"/>
                    <a:pt x="6" y="43"/>
                  </a:cubicBezTo>
                  <a:cubicBezTo>
                    <a:pt x="13" y="47"/>
                    <a:pt x="23" y="36"/>
                    <a:pt x="24" y="27"/>
                  </a:cubicBezTo>
                  <a:cubicBezTo>
                    <a:pt x="24" y="18"/>
                    <a:pt x="8"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2" name="Freeform 85">
              <a:extLst>
                <a:ext uri="{FF2B5EF4-FFF2-40B4-BE49-F238E27FC236}">
                  <a16:creationId xmlns:a16="http://schemas.microsoft.com/office/drawing/2014/main" id="{E070DD9B-D0EE-4754-B7C7-959CDA6B2E39}"/>
                </a:ext>
              </a:extLst>
            </p:cNvPr>
            <p:cNvSpPr>
              <a:spLocks/>
            </p:cNvSpPr>
            <p:nvPr/>
          </p:nvSpPr>
          <p:spPr bwMode="auto">
            <a:xfrm>
              <a:off x="5019175" y="6324463"/>
              <a:ext cx="43631" cy="95670"/>
            </a:xfrm>
            <a:custGeom>
              <a:avLst/>
              <a:gdLst>
                <a:gd name="T0" fmla="*/ 71 w 84"/>
                <a:gd name="T1" fmla="*/ 6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1 h 166"/>
                <a:gd name="T18" fmla="*/ 10 w 84"/>
                <a:gd name="T19" fmla="*/ 66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1 h 166"/>
                <a:gd name="T34" fmla="*/ 72 w 84"/>
                <a:gd name="T35" fmla="*/ 67 h 166"/>
                <a:gd name="T36" fmla="*/ 74 w 84"/>
                <a:gd name="T37" fmla="*/ 54 h 166"/>
                <a:gd name="T38" fmla="*/ 77 w 84"/>
                <a:gd name="T39" fmla="*/ 47 h 166"/>
                <a:gd name="T40" fmla="*/ 83 w 84"/>
                <a:gd name="T41" fmla="*/ 46 h 166"/>
                <a:gd name="T42" fmla="*/ 79 w 84"/>
                <a:gd name="T43" fmla="*/ 24 h 166"/>
                <a:gd name="T44" fmla="*/ 71 w 84"/>
                <a:gd name="T45" fmla="*/ 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66">
                  <a:moveTo>
                    <a:pt x="71" y="6"/>
                  </a:moveTo>
                  <a:cubicBezTo>
                    <a:pt x="69" y="0"/>
                    <a:pt x="68" y="8"/>
                    <a:pt x="67" y="9"/>
                  </a:cubicBezTo>
                  <a:cubicBezTo>
                    <a:pt x="66" y="10"/>
                    <a:pt x="65" y="14"/>
                    <a:pt x="65" y="17"/>
                  </a:cubicBezTo>
                  <a:cubicBezTo>
                    <a:pt x="66" y="20"/>
                    <a:pt x="61" y="22"/>
                    <a:pt x="59" y="22"/>
                  </a:cubicBezTo>
                  <a:cubicBezTo>
                    <a:pt x="56" y="22"/>
                    <a:pt x="52" y="23"/>
                    <a:pt x="53" y="27"/>
                  </a:cubicBezTo>
                  <a:cubicBezTo>
                    <a:pt x="54" y="31"/>
                    <a:pt x="51" y="30"/>
                    <a:pt x="53" y="33"/>
                  </a:cubicBezTo>
                  <a:cubicBezTo>
                    <a:pt x="54" y="36"/>
                    <a:pt x="49" y="40"/>
                    <a:pt x="44" y="40"/>
                  </a:cubicBezTo>
                  <a:cubicBezTo>
                    <a:pt x="40" y="40"/>
                    <a:pt x="34" y="49"/>
                    <a:pt x="29" y="48"/>
                  </a:cubicBezTo>
                  <a:cubicBezTo>
                    <a:pt x="24" y="47"/>
                    <a:pt x="19" y="51"/>
                    <a:pt x="14" y="51"/>
                  </a:cubicBezTo>
                  <a:cubicBezTo>
                    <a:pt x="10" y="50"/>
                    <a:pt x="13" y="60"/>
                    <a:pt x="10" y="66"/>
                  </a:cubicBezTo>
                  <a:cubicBezTo>
                    <a:pt x="6" y="72"/>
                    <a:pt x="8" y="79"/>
                    <a:pt x="11" y="86"/>
                  </a:cubicBezTo>
                  <a:cubicBezTo>
                    <a:pt x="14" y="93"/>
                    <a:pt x="16" y="99"/>
                    <a:pt x="8" y="109"/>
                  </a:cubicBezTo>
                  <a:cubicBezTo>
                    <a:pt x="0" y="119"/>
                    <a:pt x="1" y="129"/>
                    <a:pt x="4" y="136"/>
                  </a:cubicBezTo>
                  <a:cubicBezTo>
                    <a:pt x="7" y="143"/>
                    <a:pt x="7" y="153"/>
                    <a:pt x="11" y="157"/>
                  </a:cubicBezTo>
                  <a:cubicBezTo>
                    <a:pt x="16" y="162"/>
                    <a:pt x="28" y="166"/>
                    <a:pt x="31" y="162"/>
                  </a:cubicBezTo>
                  <a:cubicBezTo>
                    <a:pt x="35" y="159"/>
                    <a:pt x="39" y="163"/>
                    <a:pt x="43" y="158"/>
                  </a:cubicBezTo>
                  <a:cubicBezTo>
                    <a:pt x="47" y="153"/>
                    <a:pt x="54" y="128"/>
                    <a:pt x="59" y="111"/>
                  </a:cubicBezTo>
                  <a:cubicBezTo>
                    <a:pt x="65" y="94"/>
                    <a:pt x="72" y="71"/>
                    <a:pt x="72" y="67"/>
                  </a:cubicBezTo>
                  <a:cubicBezTo>
                    <a:pt x="71" y="62"/>
                    <a:pt x="76" y="59"/>
                    <a:pt x="74" y="54"/>
                  </a:cubicBezTo>
                  <a:cubicBezTo>
                    <a:pt x="72" y="49"/>
                    <a:pt x="74" y="43"/>
                    <a:pt x="77" y="47"/>
                  </a:cubicBezTo>
                  <a:cubicBezTo>
                    <a:pt x="79" y="51"/>
                    <a:pt x="82" y="51"/>
                    <a:pt x="83" y="46"/>
                  </a:cubicBezTo>
                  <a:cubicBezTo>
                    <a:pt x="84" y="40"/>
                    <a:pt x="79" y="32"/>
                    <a:pt x="79" y="24"/>
                  </a:cubicBezTo>
                  <a:cubicBezTo>
                    <a:pt x="79" y="17"/>
                    <a:pt x="72" y="9"/>
                    <a:pt x="7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3" name="Freeform 86">
              <a:extLst>
                <a:ext uri="{FF2B5EF4-FFF2-40B4-BE49-F238E27FC236}">
                  <a16:creationId xmlns:a16="http://schemas.microsoft.com/office/drawing/2014/main" id="{B6171632-9EB0-4C60-A822-BF00AB5728E0}"/>
                </a:ext>
              </a:extLst>
            </p:cNvPr>
            <p:cNvSpPr>
              <a:spLocks/>
            </p:cNvSpPr>
            <p:nvPr/>
          </p:nvSpPr>
          <p:spPr bwMode="auto">
            <a:xfrm>
              <a:off x="5079361" y="6164605"/>
              <a:ext cx="8200" cy="4547"/>
            </a:xfrm>
            <a:custGeom>
              <a:avLst/>
              <a:gdLst>
                <a:gd name="T0" fmla="*/ 4 w 16"/>
                <a:gd name="T1" fmla="*/ 4 h 8"/>
                <a:gd name="T2" fmla="*/ 15 w 16"/>
                <a:gd name="T3" fmla="*/ 2 h 8"/>
                <a:gd name="T4" fmla="*/ 4 w 16"/>
                <a:gd name="T5" fmla="*/ 4 h 8"/>
              </a:gdLst>
              <a:ahLst/>
              <a:cxnLst>
                <a:cxn ang="0">
                  <a:pos x="T0" y="T1"/>
                </a:cxn>
                <a:cxn ang="0">
                  <a:pos x="T2" y="T3"/>
                </a:cxn>
                <a:cxn ang="0">
                  <a:pos x="T4" y="T5"/>
                </a:cxn>
              </a:cxnLst>
              <a:rect l="0" t="0" r="r" b="b"/>
              <a:pathLst>
                <a:path w="16" h="8">
                  <a:moveTo>
                    <a:pt x="4" y="4"/>
                  </a:moveTo>
                  <a:cubicBezTo>
                    <a:pt x="8" y="8"/>
                    <a:pt x="15" y="3"/>
                    <a:pt x="15" y="2"/>
                  </a:cubicBezTo>
                  <a:cubicBezTo>
                    <a:pt x="16" y="0"/>
                    <a:pt x="0"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4" name="Freeform 87">
              <a:extLst>
                <a:ext uri="{FF2B5EF4-FFF2-40B4-BE49-F238E27FC236}">
                  <a16:creationId xmlns:a16="http://schemas.microsoft.com/office/drawing/2014/main" id="{638E5C42-64E5-4DDC-A1AB-DB49870AEB64}"/>
                </a:ext>
              </a:extLst>
            </p:cNvPr>
            <p:cNvSpPr>
              <a:spLocks/>
            </p:cNvSpPr>
            <p:nvPr/>
          </p:nvSpPr>
          <p:spPr bwMode="auto">
            <a:xfrm>
              <a:off x="5165850" y="6596257"/>
              <a:ext cx="15472" cy="10319"/>
            </a:xfrm>
            <a:custGeom>
              <a:avLst/>
              <a:gdLst>
                <a:gd name="T0" fmla="*/ 13 w 30"/>
                <a:gd name="T1" fmla="*/ 3 h 18"/>
                <a:gd name="T2" fmla="*/ 10 w 30"/>
                <a:gd name="T3" fmla="*/ 16 h 18"/>
                <a:gd name="T4" fmla="*/ 19 w 30"/>
                <a:gd name="T5" fmla="*/ 16 h 18"/>
                <a:gd name="T6" fmla="*/ 29 w 30"/>
                <a:gd name="T7" fmla="*/ 11 h 18"/>
                <a:gd name="T8" fmla="*/ 13 w 30"/>
                <a:gd name="T9" fmla="*/ 3 h 18"/>
              </a:gdLst>
              <a:ahLst/>
              <a:cxnLst>
                <a:cxn ang="0">
                  <a:pos x="T0" y="T1"/>
                </a:cxn>
                <a:cxn ang="0">
                  <a:pos x="T2" y="T3"/>
                </a:cxn>
                <a:cxn ang="0">
                  <a:pos x="T4" y="T5"/>
                </a:cxn>
                <a:cxn ang="0">
                  <a:pos x="T6" y="T7"/>
                </a:cxn>
                <a:cxn ang="0">
                  <a:pos x="T8" y="T9"/>
                </a:cxn>
              </a:cxnLst>
              <a:rect l="0" t="0" r="r" b="b"/>
              <a:pathLst>
                <a:path w="30" h="18">
                  <a:moveTo>
                    <a:pt x="13" y="3"/>
                  </a:moveTo>
                  <a:cubicBezTo>
                    <a:pt x="12" y="0"/>
                    <a:pt x="0" y="11"/>
                    <a:pt x="10" y="16"/>
                  </a:cubicBezTo>
                  <a:cubicBezTo>
                    <a:pt x="14" y="18"/>
                    <a:pt x="16" y="13"/>
                    <a:pt x="19" y="16"/>
                  </a:cubicBezTo>
                  <a:cubicBezTo>
                    <a:pt x="22" y="18"/>
                    <a:pt x="28" y="17"/>
                    <a:pt x="29" y="11"/>
                  </a:cubicBezTo>
                  <a:cubicBezTo>
                    <a:pt x="30" y="6"/>
                    <a:pt x="15" y="7"/>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5" name="Freeform 88">
              <a:extLst>
                <a:ext uri="{FF2B5EF4-FFF2-40B4-BE49-F238E27FC236}">
                  <a16:creationId xmlns:a16="http://schemas.microsoft.com/office/drawing/2014/main" id="{0B33B041-0596-49D5-8A8A-27D9F085D079}"/>
                </a:ext>
              </a:extLst>
            </p:cNvPr>
            <p:cNvSpPr>
              <a:spLocks/>
            </p:cNvSpPr>
            <p:nvPr/>
          </p:nvSpPr>
          <p:spPr bwMode="auto">
            <a:xfrm>
              <a:off x="5669930" y="6284586"/>
              <a:ext cx="11295" cy="12768"/>
            </a:xfrm>
            <a:custGeom>
              <a:avLst/>
              <a:gdLst>
                <a:gd name="T0" fmla="*/ 1 w 22"/>
                <a:gd name="T1" fmla="*/ 3 h 22"/>
                <a:gd name="T2" fmla="*/ 15 w 22"/>
                <a:gd name="T3" fmla="*/ 19 h 22"/>
                <a:gd name="T4" fmla="*/ 1 w 22"/>
                <a:gd name="T5" fmla="*/ 3 h 22"/>
              </a:gdLst>
              <a:ahLst/>
              <a:cxnLst>
                <a:cxn ang="0">
                  <a:pos x="T0" y="T1"/>
                </a:cxn>
                <a:cxn ang="0">
                  <a:pos x="T2" y="T3"/>
                </a:cxn>
                <a:cxn ang="0">
                  <a:pos x="T4" y="T5"/>
                </a:cxn>
              </a:cxnLst>
              <a:rect l="0" t="0" r="r" b="b"/>
              <a:pathLst>
                <a:path w="22" h="22">
                  <a:moveTo>
                    <a:pt x="1" y="3"/>
                  </a:moveTo>
                  <a:cubicBezTo>
                    <a:pt x="0" y="6"/>
                    <a:pt x="11" y="22"/>
                    <a:pt x="15" y="19"/>
                  </a:cubicBezTo>
                  <a:cubicBezTo>
                    <a:pt x="22" y="15"/>
                    <a:pt x="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6" name="Freeform 89">
              <a:extLst>
                <a:ext uri="{FF2B5EF4-FFF2-40B4-BE49-F238E27FC236}">
                  <a16:creationId xmlns:a16="http://schemas.microsoft.com/office/drawing/2014/main" id="{EAC47A60-81C0-4C11-B1C4-215AD89DBBF9}"/>
                </a:ext>
              </a:extLst>
            </p:cNvPr>
            <p:cNvSpPr>
              <a:spLocks/>
            </p:cNvSpPr>
            <p:nvPr/>
          </p:nvSpPr>
          <p:spPr bwMode="auto">
            <a:xfrm>
              <a:off x="5699327" y="6308897"/>
              <a:ext cx="7891" cy="8045"/>
            </a:xfrm>
            <a:custGeom>
              <a:avLst/>
              <a:gdLst>
                <a:gd name="T0" fmla="*/ 1 w 15"/>
                <a:gd name="T1" fmla="*/ 6 h 14"/>
                <a:gd name="T2" fmla="*/ 12 w 15"/>
                <a:gd name="T3" fmla="*/ 12 h 14"/>
                <a:gd name="T4" fmla="*/ 1 w 15"/>
                <a:gd name="T5" fmla="*/ 6 h 14"/>
              </a:gdLst>
              <a:ahLst/>
              <a:cxnLst>
                <a:cxn ang="0">
                  <a:pos x="T0" y="T1"/>
                </a:cxn>
                <a:cxn ang="0">
                  <a:pos x="T2" y="T3"/>
                </a:cxn>
                <a:cxn ang="0">
                  <a:pos x="T4" y="T5"/>
                </a:cxn>
              </a:cxnLst>
              <a:rect l="0" t="0" r="r" b="b"/>
              <a:pathLst>
                <a:path w="15" h="14">
                  <a:moveTo>
                    <a:pt x="1" y="6"/>
                  </a:moveTo>
                  <a:cubicBezTo>
                    <a:pt x="2" y="11"/>
                    <a:pt x="9" y="14"/>
                    <a:pt x="12" y="12"/>
                  </a:cubicBezTo>
                  <a:cubicBezTo>
                    <a:pt x="15" y="10"/>
                    <a:pt x="0" y="0"/>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7" name="Freeform 90">
              <a:extLst>
                <a:ext uri="{FF2B5EF4-FFF2-40B4-BE49-F238E27FC236}">
                  <a16:creationId xmlns:a16="http://schemas.microsoft.com/office/drawing/2014/main" id="{7C2E2945-7123-4747-ABE3-3E56306BA21D}"/>
                </a:ext>
              </a:extLst>
            </p:cNvPr>
            <p:cNvSpPr>
              <a:spLocks/>
            </p:cNvSpPr>
            <p:nvPr/>
          </p:nvSpPr>
          <p:spPr bwMode="auto">
            <a:xfrm>
              <a:off x="5709694" y="6316943"/>
              <a:ext cx="7891" cy="5772"/>
            </a:xfrm>
            <a:custGeom>
              <a:avLst/>
              <a:gdLst>
                <a:gd name="T0" fmla="*/ 1 w 15"/>
                <a:gd name="T1" fmla="*/ 3 h 10"/>
                <a:gd name="T2" fmla="*/ 12 w 15"/>
                <a:gd name="T3" fmla="*/ 8 h 10"/>
                <a:gd name="T4" fmla="*/ 1 w 15"/>
                <a:gd name="T5" fmla="*/ 3 h 10"/>
              </a:gdLst>
              <a:ahLst/>
              <a:cxnLst>
                <a:cxn ang="0">
                  <a:pos x="T0" y="T1"/>
                </a:cxn>
                <a:cxn ang="0">
                  <a:pos x="T2" y="T3"/>
                </a:cxn>
                <a:cxn ang="0">
                  <a:pos x="T4" y="T5"/>
                </a:cxn>
              </a:cxnLst>
              <a:rect l="0" t="0" r="r" b="b"/>
              <a:pathLst>
                <a:path w="15" h="10">
                  <a:moveTo>
                    <a:pt x="1" y="3"/>
                  </a:moveTo>
                  <a:cubicBezTo>
                    <a:pt x="2" y="4"/>
                    <a:pt x="8" y="10"/>
                    <a:pt x="12" y="8"/>
                  </a:cubicBezTo>
                  <a:cubicBezTo>
                    <a:pt x="15" y="5"/>
                    <a:pt x="0"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8" name="Freeform 91">
              <a:extLst>
                <a:ext uri="{FF2B5EF4-FFF2-40B4-BE49-F238E27FC236}">
                  <a16:creationId xmlns:a16="http://schemas.microsoft.com/office/drawing/2014/main" id="{70E4A7D9-953D-40D1-B60B-EDB3F10B13ED}"/>
                </a:ext>
              </a:extLst>
            </p:cNvPr>
            <p:cNvSpPr>
              <a:spLocks/>
            </p:cNvSpPr>
            <p:nvPr/>
          </p:nvSpPr>
          <p:spPr bwMode="auto">
            <a:xfrm>
              <a:off x="5681225" y="6293331"/>
              <a:ext cx="6189" cy="6296"/>
            </a:xfrm>
            <a:custGeom>
              <a:avLst/>
              <a:gdLst>
                <a:gd name="T0" fmla="*/ 0 w 12"/>
                <a:gd name="T1" fmla="*/ 2 h 11"/>
                <a:gd name="T2" fmla="*/ 10 w 12"/>
                <a:gd name="T3" fmla="*/ 10 h 11"/>
                <a:gd name="T4" fmla="*/ 0 w 12"/>
                <a:gd name="T5" fmla="*/ 2 h 11"/>
              </a:gdLst>
              <a:ahLst/>
              <a:cxnLst>
                <a:cxn ang="0">
                  <a:pos x="T0" y="T1"/>
                </a:cxn>
                <a:cxn ang="0">
                  <a:pos x="T2" y="T3"/>
                </a:cxn>
                <a:cxn ang="0">
                  <a:pos x="T4" y="T5"/>
                </a:cxn>
              </a:cxnLst>
              <a:rect l="0" t="0" r="r" b="b"/>
              <a:pathLst>
                <a:path w="12" h="11">
                  <a:moveTo>
                    <a:pt x="0" y="2"/>
                  </a:moveTo>
                  <a:cubicBezTo>
                    <a:pt x="0" y="3"/>
                    <a:pt x="8" y="11"/>
                    <a:pt x="10" y="10"/>
                  </a:cubicBezTo>
                  <a:cubicBezTo>
                    <a:pt x="12" y="8"/>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29" name="Freeform 92">
              <a:extLst>
                <a:ext uri="{FF2B5EF4-FFF2-40B4-BE49-F238E27FC236}">
                  <a16:creationId xmlns:a16="http://schemas.microsoft.com/office/drawing/2014/main" id="{DE3E64A8-1A75-45C1-99B0-F6BE52147E1A}"/>
                </a:ext>
              </a:extLst>
            </p:cNvPr>
            <p:cNvSpPr>
              <a:spLocks/>
            </p:cNvSpPr>
            <p:nvPr/>
          </p:nvSpPr>
          <p:spPr bwMode="auto">
            <a:xfrm>
              <a:off x="5704588" y="6303126"/>
              <a:ext cx="6653" cy="11543"/>
            </a:xfrm>
            <a:custGeom>
              <a:avLst/>
              <a:gdLst>
                <a:gd name="T0" fmla="*/ 3 w 13"/>
                <a:gd name="T1" fmla="*/ 4 h 20"/>
                <a:gd name="T2" fmla="*/ 12 w 13"/>
                <a:gd name="T3" fmla="*/ 20 h 20"/>
                <a:gd name="T4" fmla="*/ 3 w 13"/>
                <a:gd name="T5" fmla="*/ 4 h 20"/>
              </a:gdLst>
              <a:ahLst/>
              <a:cxnLst>
                <a:cxn ang="0">
                  <a:pos x="T0" y="T1"/>
                </a:cxn>
                <a:cxn ang="0">
                  <a:pos x="T2" y="T3"/>
                </a:cxn>
                <a:cxn ang="0">
                  <a:pos x="T4" y="T5"/>
                </a:cxn>
              </a:cxnLst>
              <a:rect l="0" t="0" r="r" b="b"/>
              <a:pathLst>
                <a:path w="13" h="20">
                  <a:moveTo>
                    <a:pt x="3" y="4"/>
                  </a:moveTo>
                  <a:cubicBezTo>
                    <a:pt x="0" y="10"/>
                    <a:pt x="10" y="19"/>
                    <a:pt x="12" y="20"/>
                  </a:cubicBezTo>
                  <a:cubicBezTo>
                    <a:pt x="13" y="20"/>
                    <a:pt x="4" y="0"/>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0" name="Freeform 93">
              <a:extLst>
                <a:ext uri="{FF2B5EF4-FFF2-40B4-BE49-F238E27FC236}">
                  <a16:creationId xmlns:a16="http://schemas.microsoft.com/office/drawing/2014/main" id="{FC86131F-786B-4C5C-8EE7-C5F6B59929D2}"/>
                </a:ext>
              </a:extLst>
            </p:cNvPr>
            <p:cNvSpPr>
              <a:spLocks/>
            </p:cNvSpPr>
            <p:nvPr/>
          </p:nvSpPr>
          <p:spPr bwMode="auto">
            <a:xfrm>
              <a:off x="5692674" y="6299103"/>
              <a:ext cx="9902" cy="8045"/>
            </a:xfrm>
            <a:custGeom>
              <a:avLst/>
              <a:gdLst>
                <a:gd name="T0" fmla="*/ 16 w 19"/>
                <a:gd name="T1" fmla="*/ 12 h 14"/>
                <a:gd name="T2" fmla="*/ 0 w 19"/>
                <a:gd name="T3" fmla="*/ 3 h 14"/>
                <a:gd name="T4" fmla="*/ 16 w 19"/>
                <a:gd name="T5" fmla="*/ 12 h 14"/>
              </a:gdLst>
              <a:ahLst/>
              <a:cxnLst>
                <a:cxn ang="0">
                  <a:pos x="T0" y="T1"/>
                </a:cxn>
                <a:cxn ang="0">
                  <a:pos x="T2" y="T3"/>
                </a:cxn>
                <a:cxn ang="0">
                  <a:pos x="T4" y="T5"/>
                </a:cxn>
              </a:cxnLst>
              <a:rect l="0" t="0" r="r" b="b"/>
              <a:pathLst>
                <a:path w="19" h="14">
                  <a:moveTo>
                    <a:pt x="16" y="12"/>
                  </a:moveTo>
                  <a:cubicBezTo>
                    <a:pt x="19" y="10"/>
                    <a:pt x="0" y="0"/>
                    <a:pt x="0" y="3"/>
                  </a:cubicBezTo>
                  <a:cubicBezTo>
                    <a:pt x="0" y="6"/>
                    <a:pt x="13" y="14"/>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1" name="Freeform 94">
              <a:extLst>
                <a:ext uri="{FF2B5EF4-FFF2-40B4-BE49-F238E27FC236}">
                  <a16:creationId xmlns:a16="http://schemas.microsoft.com/office/drawing/2014/main" id="{15175C4C-C3AE-4E94-8359-959814D8AFD7}"/>
                </a:ext>
              </a:extLst>
            </p:cNvPr>
            <p:cNvSpPr>
              <a:spLocks/>
            </p:cNvSpPr>
            <p:nvPr/>
          </p:nvSpPr>
          <p:spPr bwMode="auto">
            <a:xfrm>
              <a:off x="5523255" y="6323764"/>
              <a:ext cx="9902" cy="5247"/>
            </a:xfrm>
            <a:custGeom>
              <a:avLst/>
              <a:gdLst>
                <a:gd name="T0" fmla="*/ 4 w 19"/>
                <a:gd name="T1" fmla="*/ 7 h 9"/>
                <a:gd name="T2" fmla="*/ 19 w 19"/>
                <a:gd name="T3" fmla="*/ 3 h 9"/>
                <a:gd name="T4" fmla="*/ 4 w 19"/>
                <a:gd name="T5" fmla="*/ 7 h 9"/>
              </a:gdLst>
              <a:ahLst/>
              <a:cxnLst>
                <a:cxn ang="0">
                  <a:pos x="T0" y="T1"/>
                </a:cxn>
                <a:cxn ang="0">
                  <a:pos x="T2" y="T3"/>
                </a:cxn>
                <a:cxn ang="0">
                  <a:pos x="T4" y="T5"/>
                </a:cxn>
              </a:cxnLst>
              <a:rect l="0" t="0" r="r" b="b"/>
              <a:pathLst>
                <a:path w="19" h="9">
                  <a:moveTo>
                    <a:pt x="4" y="7"/>
                  </a:moveTo>
                  <a:cubicBezTo>
                    <a:pt x="7" y="9"/>
                    <a:pt x="19" y="6"/>
                    <a:pt x="19" y="3"/>
                  </a:cubicBezTo>
                  <a:cubicBezTo>
                    <a:pt x="18" y="0"/>
                    <a:pt x="0" y="4"/>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2" name="Freeform 95">
              <a:extLst>
                <a:ext uri="{FF2B5EF4-FFF2-40B4-BE49-F238E27FC236}">
                  <a16:creationId xmlns:a16="http://schemas.microsoft.com/office/drawing/2014/main" id="{D81A0757-8AB1-4BD8-AD50-C3FD253DD6A3}"/>
                </a:ext>
              </a:extLst>
            </p:cNvPr>
            <p:cNvSpPr>
              <a:spLocks/>
            </p:cNvSpPr>
            <p:nvPr/>
          </p:nvSpPr>
          <p:spPr bwMode="auto">
            <a:xfrm>
              <a:off x="5424388" y="6319216"/>
              <a:ext cx="239817" cy="202533"/>
            </a:xfrm>
            <a:custGeom>
              <a:avLst/>
              <a:gdLst>
                <a:gd name="T0" fmla="*/ 457 w 463"/>
                <a:gd name="T1" fmla="*/ 180 h 351"/>
                <a:gd name="T2" fmla="*/ 438 w 463"/>
                <a:gd name="T3" fmla="*/ 160 h 351"/>
                <a:gd name="T4" fmla="*/ 424 w 463"/>
                <a:gd name="T5" fmla="*/ 140 h 351"/>
                <a:gd name="T6" fmla="*/ 410 w 463"/>
                <a:gd name="T7" fmla="*/ 124 h 351"/>
                <a:gd name="T8" fmla="*/ 378 w 463"/>
                <a:gd name="T9" fmla="*/ 93 h 351"/>
                <a:gd name="T10" fmla="*/ 367 w 463"/>
                <a:gd name="T11" fmla="*/ 54 h 351"/>
                <a:gd name="T12" fmla="*/ 347 w 463"/>
                <a:gd name="T13" fmla="*/ 34 h 351"/>
                <a:gd name="T14" fmla="*/ 329 w 463"/>
                <a:gd name="T15" fmla="*/ 10 h 351"/>
                <a:gd name="T16" fmla="*/ 324 w 463"/>
                <a:gd name="T17" fmla="*/ 52 h 351"/>
                <a:gd name="T18" fmla="*/ 297 w 463"/>
                <a:gd name="T19" fmla="*/ 76 h 351"/>
                <a:gd name="T20" fmla="*/ 265 w 463"/>
                <a:gd name="T21" fmla="*/ 59 h 351"/>
                <a:gd name="T22" fmla="*/ 259 w 463"/>
                <a:gd name="T23" fmla="*/ 35 h 351"/>
                <a:gd name="T24" fmla="*/ 268 w 463"/>
                <a:gd name="T25" fmla="*/ 17 h 351"/>
                <a:gd name="T26" fmla="*/ 251 w 463"/>
                <a:gd name="T27" fmla="*/ 19 h 351"/>
                <a:gd name="T28" fmla="*/ 222 w 463"/>
                <a:gd name="T29" fmla="*/ 13 h 351"/>
                <a:gd name="T30" fmla="*/ 194 w 463"/>
                <a:gd name="T31" fmla="*/ 32 h 351"/>
                <a:gd name="T32" fmla="*/ 184 w 463"/>
                <a:gd name="T33" fmla="*/ 51 h 351"/>
                <a:gd name="T34" fmla="*/ 167 w 463"/>
                <a:gd name="T35" fmla="*/ 44 h 351"/>
                <a:gd name="T36" fmla="*/ 147 w 463"/>
                <a:gd name="T37" fmla="*/ 46 h 351"/>
                <a:gd name="T38" fmla="*/ 131 w 463"/>
                <a:gd name="T39" fmla="*/ 55 h 351"/>
                <a:gd name="T40" fmla="*/ 123 w 463"/>
                <a:gd name="T41" fmla="*/ 74 h 351"/>
                <a:gd name="T42" fmla="*/ 106 w 463"/>
                <a:gd name="T43" fmla="*/ 75 h 351"/>
                <a:gd name="T44" fmla="*/ 69 w 463"/>
                <a:gd name="T45" fmla="*/ 110 h 351"/>
                <a:gd name="T46" fmla="*/ 34 w 463"/>
                <a:gd name="T47" fmla="*/ 122 h 351"/>
                <a:gd name="T48" fmla="*/ 13 w 463"/>
                <a:gd name="T49" fmla="*/ 131 h 351"/>
                <a:gd name="T50" fmla="*/ 6 w 463"/>
                <a:gd name="T51" fmla="*/ 170 h 351"/>
                <a:gd name="T52" fmla="*/ 9 w 463"/>
                <a:gd name="T53" fmla="*/ 187 h 351"/>
                <a:gd name="T54" fmla="*/ 22 w 463"/>
                <a:gd name="T55" fmla="*/ 228 h 351"/>
                <a:gd name="T56" fmla="*/ 23 w 463"/>
                <a:gd name="T57" fmla="*/ 278 h 351"/>
                <a:gd name="T58" fmla="*/ 56 w 463"/>
                <a:gd name="T59" fmla="*/ 295 h 351"/>
                <a:gd name="T60" fmla="*/ 104 w 463"/>
                <a:gd name="T61" fmla="*/ 281 h 351"/>
                <a:gd name="T62" fmla="*/ 157 w 463"/>
                <a:gd name="T63" fmla="*/ 260 h 351"/>
                <a:gd name="T64" fmla="*/ 219 w 463"/>
                <a:gd name="T65" fmla="*/ 257 h 351"/>
                <a:gd name="T66" fmla="*/ 240 w 463"/>
                <a:gd name="T67" fmla="*/ 269 h 351"/>
                <a:gd name="T68" fmla="*/ 262 w 463"/>
                <a:gd name="T69" fmla="*/ 287 h 351"/>
                <a:gd name="T70" fmla="*/ 278 w 463"/>
                <a:gd name="T71" fmla="*/ 285 h 351"/>
                <a:gd name="T72" fmla="*/ 288 w 463"/>
                <a:gd name="T73" fmla="*/ 289 h 351"/>
                <a:gd name="T74" fmla="*/ 304 w 463"/>
                <a:gd name="T75" fmla="*/ 317 h 351"/>
                <a:gd name="T76" fmla="*/ 344 w 463"/>
                <a:gd name="T77" fmla="*/ 344 h 351"/>
                <a:gd name="T78" fmla="*/ 365 w 463"/>
                <a:gd name="T79" fmla="*/ 341 h 351"/>
                <a:gd name="T80" fmla="*/ 379 w 463"/>
                <a:gd name="T81" fmla="*/ 349 h 351"/>
                <a:gd name="T82" fmla="*/ 419 w 463"/>
                <a:gd name="T83" fmla="*/ 330 h 351"/>
                <a:gd name="T84" fmla="*/ 443 w 463"/>
                <a:gd name="T85" fmla="*/ 266 h 351"/>
                <a:gd name="T86" fmla="*/ 458 w 463"/>
                <a:gd name="T87" fmla="*/ 22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3" h="351">
                  <a:moveTo>
                    <a:pt x="460" y="207"/>
                  </a:moveTo>
                  <a:cubicBezTo>
                    <a:pt x="462" y="205"/>
                    <a:pt x="459" y="197"/>
                    <a:pt x="457" y="199"/>
                  </a:cubicBezTo>
                  <a:cubicBezTo>
                    <a:pt x="456" y="200"/>
                    <a:pt x="456" y="186"/>
                    <a:pt x="457" y="180"/>
                  </a:cubicBezTo>
                  <a:cubicBezTo>
                    <a:pt x="458" y="174"/>
                    <a:pt x="457" y="174"/>
                    <a:pt x="454" y="178"/>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40"/>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3"/>
                    <a:pt x="385" y="102"/>
                    <a:pt x="381" y="101"/>
                  </a:cubicBezTo>
                  <a:cubicBezTo>
                    <a:pt x="376" y="100"/>
                    <a:pt x="380" y="95"/>
                    <a:pt x="378" y="93"/>
                  </a:cubicBezTo>
                  <a:cubicBezTo>
                    <a:pt x="376" y="91"/>
                    <a:pt x="375" y="85"/>
                    <a:pt x="375" y="79"/>
                  </a:cubicBezTo>
                  <a:cubicBezTo>
                    <a:pt x="375" y="74"/>
                    <a:pt x="368" y="72"/>
                    <a:pt x="368" y="67"/>
                  </a:cubicBezTo>
                  <a:cubicBezTo>
                    <a:pt x="369" y="63"/>
                    <a:pt x="366" y="59"/>
                    <a:pt x="367" y="54"/>
                  </a:cubicBezTo>
                  <a:cubicBezTo>
                    <a:pt x="367" y="49"/>
                    <a:pt x="360" y="47"/>
                    <a:pt x="359" y="45"/>
                  </a:cubicBezTo>
                  <a:cubicBezTo>
                    <a:pt x="359" y="42"/>
                    <a:pt x="355" y="44"/>
                    <a:pt x="351" y="45"/>
                  </a:cubicBezTo>
                  <a:cubicBezTo>
                    <a:pt x="346" y="45"/>
                    <a:pt x="347" y="39"/>
                    <a:pt x="347" y="34"/>
                  </a:cubicBezTo>
                  <a:cubicBezTo>
                    <a:pt x="348" y="28"/>
                    <a:pt x="345" y="18"/>
                    <a:pt x="342" y="16"/>
                  </a:cubicBezTo>
                  <a:cubicBezTo>
                    <a:pt x="338" y="13"/>
                    <a:pt x="338" y="3"/>
                    <a:pt x="336" y="2"/>
                  </a:cubicBezTo>
                  <a:cubicBezTo>
                    <a:pt x="335" y="0"/>
                    <a:pt x="329" y="7"/>
                    <a:pt x="329" y="10"/>
                  </a:cubicBezTo>
                  <a:cubicBezTo>
                    <a:pt x="329" y="13"/>
                    <a:pt x="329" y="17"/>
                    <a:pt x="326" y="19"/>
                  </a:cubicBezTo>
                  <a:cubicBezTo>
                    <a:pt x="324" y="21"/>
                    <a:pt x="328" y="29"/>
                    <a:pt x="325" y="32"/>
                  </a:cubicBezTo>
                  <a:cubicBezTo>
                    <a:pt x="322" y="34"/>
                    <a:pt x="325" y="45"/>
                    <a:pt x="324" y="52"/>
                  </a:cubicBezTo>
                  <a:cubicBezTo>
                    <a:pt x="323" y="58"/>
                    <a:pt x="323" y="65"/>
                    <a:pt x="320" y="69"/>
                  </a:cubicBezTo>
                  <a:cubicBezTo>
                    <a:pt x="317" y="73"/>
                    <a:pt x="317" y="80"/>
                    <a:pt x="311" y="82"/>
                  </a:cubicBezTo>
                  <a:cubicBezTo>
                    <a:pt x="305" y="84"/>
                    <a:pt x="297" y="80"/>
                    <a:pt x="297" y="76"/>
                  </a:cubicBezTo>
                  <a:cubicBezTo>
                    <a:pt x="297" y="73"/>
                    <a:pt x="291" y="71"/>
                    <a:pt x="287" y="72"/>
                  </a:cubicBezTo>
                  <a:cubicBezTo>
                    <a:pt x="284" y="72"/>
                    <a:pt x="282" y="67"/>
                    <a:pt x="276" y="63"/>
                  </a:cubicBezTo>
                  <a:cubicBezTo>
                    <a:pt x="271" y="59"/>
                    <a:pt x="266" y="64"/>
                    <a:pt x="265" y="59"/>
                  </a:cubicBezTo>
                  <a:cubicBezTo>
                    <a:pt x="263" y="54"/>
                    <a:pt x="261" y="53"/>
                    <a:pt x="257" y="50"/>
                  </a:cubicBezTo>
                  <a:cubicBezTo>
                    <a:pt x="253" y="48"/>
                    <a:pt x="254" y="48"/>
                    <a:pt x="258" y="45"/>
                  </a:cubicBezTo>
                  <a:cubicBezTo>
                    <a:pt x="262" y="42"/>
                    <a:pt x="261" y="39"/>
                    <a:pt x="259" y="35"/>
                  </a:cubicBezTo>
                  <a:cubicBezTo>
                    <a:pt x="257" y="32"/>
                    <a:pt x="261" y="33"/>
                    <a:pt x="266" y="30"/>
                  </a:cubicBezTo>
                  <a:cubicBezTo>
                    <a:pt x="271" y="27"/>
                    <a:pt x="266" y="24"/>
                    <a:pt x="270" y="23"/>
                  </a:cubicBezTo>
                  <a:cubicBezTo>
                    <a:pt x="274" y="21"/>
                    <a:pt x="272" y="18"/>
                    <a:pt x="268" y="17"/>
                  </a:cubicBezTo>
                  <a:cubicBezTo>
                    <a:pt x="264" y="16"/>
                    <a:pt x="265" y="21"/>
                    <a:pt x="263" y="22"/>
                  </a:cubicBezTo>
                  <a:cubicBezTo>
                    <a:pt x="262" y="22"/>
                    <a:pt x="260" y="15"/>
                    <a:pt x="259" y="16"/>
                  </a:cubicBezTo>
                  <a:cubicBezTo>
                    <a:pt x="258" y="16"/>
                    <a:pt x="253" y="22"/>
                    <a:pt x="251" y="19"/>
                  </a:cubicBezTo>
                  <a:cubicBezTo>
                    <a:pt x="248" y="16"/>
                    <a:pt x="234" y="13"/>
                    <a:pt x="229" y="12"/>
                  </a:cubicBezTo>
                  <a:cubicBezTo>
                    <a:pt x="223" y="12"/>
                    <a:pt x="221" y="5"/>
                    <a:pt x="218" y="6"/>
                  </a:cubicBezTo>
                  <a:cubicBezTo>
                    <a:pt x="215" y="7"/>
                    <a:pt x="219" y="9"/>
                    <a:pt x="222" y="13"/>
                  </a:cubicBezTo>
                  <a:cubicBezTo>
                    <a:pt x="226" y="17"/>
                    <a:pt x="210" y="20"/>
                    <a:pt x="205" y="19"/>
                  </a:cubicBezTo>
                  <a:cubicBezTo>
                    <a:pt x="200" y="17"/>
                    <a:pt x="206" y="22"/>
                    <a:pt x="202" y="22"/>
                  </a:cubicBezTo>
                  <a:cubicBezTo>
                    <a:pt x="198" y="22"/>
                    <a:pt x="197" y="29"/>
                    <a:pt x="194" y="32"/>
                  </a:cubicBezTo>
                  <a:cubicBezTo>
                    <a:pt x="191" y="36"/>
                    <a:pt x="193" y="38"/>
                    <a:pt x="189" y="40"/>
                  </a:cubicBezTo>
                  <a:cubicBezTo>
                    <a:pt x="186" y="43"/>
                    <a:pt x="186" y="45"/>
                    <a:pt x="190" y="50"/>
                  </a:cubicBezTo>
                  <a:cubicBezTo>
                    <a:pt x="194" y="55"/>
                    <a:pt x="188" y="55"/>
                    <a:pt x="184" y="51"/>
                  </a:cubicBezTo>
                  <a:cubicBezTo>
                    <a:pt x="180" y="47"/>
                    <a:pt x="177" y="47"/>
                    <a:pt x="177" y="52"/>
                  </a:cubicBezTo>
                  <a:cubicBezTo>
                    <a:pt x="177" y="56"/>
                    <a:pt x="172" y="54"/>
                    <a:pt x="173" y="49"/>
                  </a:cubicBezTo>
                  <a:cubicBezTo>
                    <a:pt x="174" y="44"/>
                    <a:pt x="168" y="47"/>
                    <a:pt x="167" y="44"/>
                  </a:cubicBezTo>
                  <a:cubicBezTo>
                    <a:pt x="166" y="41"/>
                    <a:pt x="161" y="37"/>
                    <a:pt x="157" y="37"/>
                  </a:cubicBezTo>
                  <a:cubicBezTo>
                    <a:pt x="154" y="37"/>
                    <a:pt x="154" y="41"/>
                    <a:pt x="151" y="41"/>
                  </a:cubicBezTo>
                  <a:cubicBezTo>
                    <a:pt x="148" y="41"/>
                    <a:pt x="147" y="42"/>
                    <a:pt x="147" y="46"/>
                  </a:cubicBezTo>
                  <a:cubicBezTo>
                    <a:pt x="148" y="49"/>
                    <a:pt x="142" y="46"/>
                    <a:pt x="139" y="46"/>
                  </a:cubicBezTo>
                  <a:cubicBezTo>
                    <a:pt x="135" y="47"/>
                    <a:pt x="139" y="51"/>
                    <a:pt x="137" y="51"/>
                  </a:cubicBezTo>
                  <a:cubicBezTo>
                    <a:pt x="135" y="51"/>
                    <a:pt x="135" y="55"/>
                    <a:pt x="131" y="55"/>
                  </a:cubicBezTo>
                  <a:cubicBezTo>
                    <a:pt x="128" y="55"/>
                    <a:pt x="129" y="62"/>
                    <a:pt x="129" y="66"/>
                  </a:cubicBezTo>
                  <a:cubicBezTo>
                    <a:pt x="130" y="70"/>
                    <a:pt x="124" y="64"/>
                    <a:pt x="121" y="65"/>
                  </a:cubicBezTo>
                  <a:cubicBezTo>
                    <a:pt x="118" y="66"/>
                    <a:pt x="122" y="69"/>
                    <a:pt x="123" y="74"/>
                  </a:cubicBezTo>
                  <a:cubicBezTo>
                    <a:pt x="124" y="78"/>
                    <a:pt x="121" y="78"/>
                    <a:pt x="119" y="79"/>
                  </a:cubicBezTo>
                  <a:cubicBezTo>
                    <a:pt x="117" y="81"/>
                    <a:pt x="115" y="75"/>
                    <a:pt x="115" y="71"/>
                  </a:cubicBezTo>
                  <a:cubicBezTo>
                    <a:pt x="115" y="67"/>
                    <a:pt x="110" y="71"/>
                    <a:pt x="106" y="75"/>
                  </a:cubicBezTo>
                  <a:cubicBezTo>
                    <a:pt x="101" y="80"/>
                    <a:pt x="107" y="87"/>
                    <a:pt x="105" y="89"/>
                  </a:cubicBezTo>
                  <a:cubicBezTo>
                    <a:pt x="103" y="90"/>
                    <a:pt x="94" y="98"/>
                    <a:pt x="89" y="105"/>
                  </a:cubicBezTo>
                  <a:cubicBezTo>
                    <a:pt x="84" y="111"/>
                    <a:pt x="73" y="107"/>
                    <a:pt x="69" y="110"/>
                  </a:cubicBezTo>
                  <a:cubicBezTo>
                    <a:pt x="66" y="113"/>
                    <a:pt x="62" y="111"/>
                    <a:pt x="58" y="114"/>
                  </a:cubicBezTo>
                  <a:cubicBezTo>
                    <a:pt x="55" y="116"/>
                    <a:pt x="48" y="122"/>
                    <a:pt x="48" y="118"/>
                  </a:cubicBezTo>
                  <a:cubicBezTo>
                    <a:pt x="47" y="115"/>
                    <a:pt x="38" y="118"/>
                    <a:pt x="34" y="122"/>
                  </a:cubicBezTo>
                  <a:cubicBezTo>
                    <a:pt x="30" y="126"/>
                    <a:pt x="24" y="129"/>
                    <a:pt x="20" y="129"/>
                  </a:cubicBezTo>
                  <a:cubicBezTo>
                    <a:pt x="16" y="130"/>
                    <a:pt x="16" y="136"/>
                    <a:pt x="14" y="138"/>
                  </a:cubicBezTo>
                  <a:cubicBezTo>
                    <a:pt x="12" y="139"/>
                    <a:pt x="13" y="132"/>
                    <a:pt x="13" y="131"/>
                  </a:cubicBezTo>
                  <a:cubicBezTo>
                    <a:pt x="13" y="129"/>
                    <a:pt x="9" y="134"/>
                    <a:pt x="7" y="139"/>
                  </a:cubicBezTo>
                  <a:cubicBezTo>
                    <a:pt x="5" y="144"/>
                    <a:pt x="11" y="146"/>
                    <a:pt x="8" y="152"/>
                  </a:cubicBezTo>
                  <a:cubicBezTo>
                    <a:pt x="4" y="157"/>
                    <a:pt x="0" y="163"/>
                    <a:pt x="6" y="170"/>
                  </a:cubicBezTo>
                  <a:cubicBezTo>
                    <a:pt x="11" y="177"/>
                    <a:pt x="14" y="181"/>
                    <a:pt x="12" y="185"/>
                  </a:cubicBezTo>
                  <a:cubicBezTo>
                    <a:pt x="10" y="188"/>
                    <a:pt x="7" y="178"/>
                    <a:pt x="5" y="179"/>
                  </a:cubicBezTo>
                  <a:cubicBezTo>
                    <a:pt x="4" y="180"/>
                    <a:pt x="10" y="185"/>
                    <a:pt x="9" y="187"/>
                  </a:cubicBezTo>
                  <a:cubicBezTo>
                    <a:pt x="7" y="189"/>
                    <a:pt x="2" y="178"/>
                    <a:pt x="1" y="181"/>
                  </a:cubicBezTo>
                  <a:cubicBezTo>
                    <a:pt x="0" y="183"/>
                    <a:pt x="12" y="200"/>
                    <a:pt x="12" y="206"/>
                  </a:cubicBezTo>
                  <a:cubicBezTo>
                    <a:pt x="12" y="213"/>
                    <a:pt x="22" y="219"/>
                    <a:pt x="22" y="228"/>
                  </a:cubicBezTo>
                  <a:cubicBezTo>
                    <a:pt x="21" y="237"/>
                    <a:pt x="30" y="251"/>
                    <a:pt x="32" y="253"/>
                  </a:cubicBezTo>
                  <a:cubicBezTo>
                    <a:pt x="33" y="256"/>
                    <a:pt x="28" y="262"/>
                    <a:pt x="29" y="268"/>
                  </a:cubicBezTo>
                  <a:cubicBezTo>
                    <a:pt x="30" y="275"/>
                    <a:pt x="27" y="278"/>
                    <a:pt x="23" y="278"/>
                  </a:cubicBezTo>
                  <a:cubicBezTo>
                    <a:pt x="18" y="278"/>
                    <a:pt x="21" y="285"/>
                    <a:pt x="26" y="285"/>
                  </a:cubicBezTo>
                  <a:cubicBezTo>
                    <a:pt x="30" y="286"/>
                    <a:pt x="29" y="289"/>
                    <a:pt x="34" y="292"/>
                  </a:cubicBezTo>
                  <a:cubicBezTo>
                    <a:pt x="39" y="296"/>
                    <a:pt x="52" y="295"/>
                    <a:pt x="56" y="295"/>
                  </a:cubicBezTo>
                  <a:cubicBezTo>
                    <a:pt x="60" y="295"/>
                    <a:pt x="61" y="288"/>
                    <a:pt x="67" y="288"/>
                  </a:cubicBezTo>
                  <a:cubicBezTo>
                    <a:pt x="73" y="288"/>
                    <a:pt x="72" y="286"/>
                    <a:pt x="75" y="282"/>
                  </a:cubicBezTo>
                  <a:cubicBezTo>
                    <a:pt x="78" y="279"/>
                    <a:pt x="91" y="280"/>
                    <a:pt x="104" y="281"/>
                  </a:cubicBezTo>
                  <a:cubicBezTo>
                    <a:pt x="117" y="281"/>
                    <a:pt x="123" y="277"/>
                    <a:pt x="125" y="272"/>
                  </a:cubicBezTo>
                  <a:cubicBezTo>
                    <a:pt x="127" y="267"/>
                    <a:pt x="136" y="267"/>
                    <a:pt x="140" y="263"/>
                  </a:cubicBezTo>
                  <a:cubicBezTo>
                    <a:pt x="144" y="260"/>
                    <a:pt x="147" y="260"/>
                    <a:pt x="157" y="260"/>
                  </a:cubicBezTo>
                  <a:cubicBezTo>
                    <a:pt x="167" y="261"/>
                    <a:pt x="176" y="255"/>
                    <a:pt x="182" y="253"/>
                  </a:cubicBezTo>
                  <a:cubicBezTo>
                    <a:pt x="188" y="250"/>
                    <a:pt x="200" y="251"/>
                    <a:pt x="206" y="250"/>
                  </a:cubicBezTo>
                  <a:cubicBezTo>
                    <a:pt x="212" y="248"/>
                    <a:pt x="213" y="257"/>
                    <a:pt x="219" y="257"/>
                  </a:cubicBezTo>
                  <a:cubicBezTo>
                    <a:pt x="226" y="256"/>
                    <a:pt x="229" y="259"/>
                    <a:pt x="233" y="258"/>
                  </a:cubicBezTo>
                  <a:cubicBezTo>
                    <a:pt x="236" y="258"/>
                    <a:pt x="236" y="261"/>
                    <a:pt x="239" y="262"/>
                  </a:cubicBezTo>
                  <a:cubicBezTo>
                    <a:pt x="243" y="262"/>
                    <a:pt x="242" y="265"/>
                    <a:pt x="240" y="269"/>
                  </a:cubicBezTo>
                  <a:cubicBezTo>
                    <a:pt x="238" y="272"/>
                    <a:pt x="245" y="272"/>
                    <a:pt x="250" y="278"/>
                  </a:cubicBezTo>
                  <a:cubicBezTo>
                    <a:pt x="255" y="285"/>
                    <a:pt x="250" y="286"/>
                    <a:pt x="253" y="291"/>
                  </a:cubicBezTo>
                  <a:cubicBezTo>
                    <a:pt x="255" y="296"/>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4"/>
                  </a:cubicBezTo>
                  <a:cubicBezTo>
                    <a:pt x="270" y="297"/>
                    <a:pt x="281" y="299"/>
                    <a:pt x="281" y="293"/>
                  </a:cubicBezTo>
                  <a:cubicBezTo>
                    <a:pt x="281" y="287"/>
                    <a:pt x="283" y="284"/>
                    <a:pt x="288" y="289"/>
                  </a:cubicBezTo>
                  <a:cubicBezTo>
                    <a:pt x="292" y="295"/>
                    <a:pt x="285" y="299"/>
                    <a:pt x="286" y="302"/>
                  </a:cubicBezTo>
                  <a:cubicBezTo>
                    <a:pt x="287" y="304"/>
                    <a:pt x="292" y="301"/>
                    <a:pt x="294" y="301"/>
                  </a:cubicBezTo>
                  <a:cubicBezTo>
                    <a:pt x="299" y="302"/>
                    <a:pt x="305" y="312"/>
                    <a:pt x="304" y="317"/>
                  </a:cubicBezTo>
                  <a:cubicBezTo>
                    <a:pt x="303" y="322"/>
                    <a:pt x="301" y="327"/>
                    <a:pt x="310" y="331"/>
                  </a:cubicBezTo>
                  <a:cubicBezTo>
                    <a:pt x="318" y="336"/>
                    <a:pt x="315" y="336"/>
                    <a:pt x="321" y="336"/>
                  </a:cubicBezTo>
                  <a:cubicBezTo>
                    <a:pt x="328" y="336"/>
                    <a:pt x="341" y="341"/>
                    <a:pt x="344" y="344"/>
                  </a:cubicBezTo>
                  <a:cubicBezTo>
                    <a:pt x="348" y="347"/>
                    <a:pt x="357" y="342"/>
                    <a:pt x="358" y="336"/>
                  </a:cubicBezTo>
                  <a:cubicBezTo>
                    <a:pt x="360" y="330"/>
                    <a:pt x="367" y="336"/>
                    <a:pt x="363" y="338"/>
                  </a:cubicBezTo>
                  <a:cubicBezTo>
                    <a:pt x="360" y="340"/>
                    <a:pt x="365" y="345"/>
                    <a:pt x="365" y="341"/>
                  </a:cubicBezTo>
                  <a:cubicBezTo>
                    <a:pt x="365" y="338"/>
                    <a:pt x="367" y="335"/>
                    <a:pt x="368" y="339"/>
                  </a:cubicBezTo>
                  <a:cubicBezTo>
                    <a:pt x="369" y="343"/>
                    <a:pt x="374" y="343"/>
                    <a:pt x="376" y="346"/>
                  </a:cubicBezTo>
                  <a:cubicBezTo>
                    <a:pt x="377" y="349"/>
                    <a:pt x="379" y="351"/>
                    <a:pt x="379" y="349"/>
                  </a:cubicBezTo>
                  <a:cubicBezTo>
                    <a:pt x="379" y="346"/>
                    <a:pt x="380" y="344"/>
                    <a:pt x="384" y="342"/>
                  </a:cubicBezTo>
                  <a:cubicBezTo>
                    <a:pt x="388" y="341"/>
                    <a:pt x="391" y="338"/>
                    <a:pt x="395" y="335"/>
                  </a:cubicBezTo>
                  <a:cubicBezTo>
                    <a:pt x="399" y="331"/>
                    <a:pt x="417" y="330"/>
                    <a:pt x="419" y="330"/>
                  </a:cubicBezTo>
                  <a:cubicBezTo>
                    <a:pt x="420" y="330"/>
                    <a:pt x="421" y="315"/>
                    <a:pt x="422" y="308"/>
                  </a:cubicBezTo>
                  <a:cubicBezTo>
                    <a:pt x="423" y="300"/>
                    <a:pt x="430" y="299"/>
                    <a:pt x="431" y="290"/>
                  </a:cubicBezTo>
                  <a:cubicBezTo>
                    <a:pt x="432" y="282"/>
                    <a:pt x="441" y="267"/>
                    <a:pt x="443" y="266"/>
                  </a:cubicBezTo>
                  <a:cubicBezTo>
                    <a:pt x="445" y="265"/>
                    <a:pt x="449" y="263"/>
                    <a:pt x="450" y="258"/>
                  </a:cubicBezTo>
                  <a:cubicBezTo>
                    <a:pt x="450" y="254"/>
                    <a:pt x="456" y="248"/>
                    <a:pt x="456" y="243"/>
                  </a:cubicBezTo>
                  <a:cubicBezTo>
                    <a:pt x="456" y="237"/>
                    <a:pt x="459" y="230"/>
                    <a:pt x="458" y="228"/>
                  </a:cubicBezTo>
                  <a:cubicBezTo>
                    <a:pt x="458" y="227"/>
                    <a:pt x="456" y="221"/>
                    <a:pt x="460" y="217"/>
                  </a:cubicBezTo>
                  <a:cubicBezTo>
                    <a:pt x="463" y="213"/>
                    <a:pt x="458" y="208"/>
                    <a:pt x="460"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3" name="Freeform 96">
              <a:extLst>
                <a:ext uri="{FF2B5EF4-FFF2-40B4-BE49-F238E27FC236}">
                  <a16:creationId xmlns:a16="http://schemas.microsoft.com/office/drawing/2014/main" id="{79FFEC38-1FD8-44F2-8CC5-2A0D6CF5E201}"/>
                </a:ext>
              </a:extLst>
            </p:cNvPr>
            <p:cNvSpPr>
              <a:spLocks/>
            </p:cNvSpPr>
            <p:nvPr/>
          </p:nvSpPr>
          <p:spPr bwMode="auto">
            <a:xfrm>
              <a:off x="5609280" y="6531544"/>
              <a:ext cx="23363" cy="25360"/>
            </a:xfrm>
            <a:custGeom>
              <a:avLst/>
              <a:gdLst>
                <a:gd name="T0" fmla="*/ 22 w 45"/>
                <a:gd name="T1" fmla="*/ 9 h 44"/>
                <a:gd name="T2" fmla="*/ 3 w 45"/>
                <a:gd name="T3" fmla="*/ 3 h 44"/>
                <a:gd name="T4" fmla="*/ 8 w 45"/>
                <a:gd name="T5" fmla="*/ 26 h 44"/>
                <a:gd name="T6" fmla="*/ 23 w 45"/>
                <a:gd name="T7" fmla="*/ 43 h 44"/>
                <a:gd name="T8" fmla="*/ 29 w 45"/>
                <a:gd name="T9" fmla="*/ 39 h 44"/>
                <a:gd name="T10" fmla="*/ 32 w 45"/>
                <a:gd name="T11" fmla="*/ 33 h 44"/>
                <a:gd name="T12" fmla="*/ 38 w 45"/>
                <a:gd name="T13" fmla="*/ 34 h 44"/>
                <a:gd name="T14" fmla="*/ 41 w 45"/>
                <a:gd name="T15" fmla="*/ 22 h 44"/>
                <a:gd name="T16" fmla="*/ 41 w 45"/>
                <a:gd name="T17" fmla="*/ 5 h 44"/>
                <a:gd name="T18" fmla="*/ 22 w 45"/>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22" y="9"/>
                  </a:moveTo>
                  <a:cubicBezTo>
                    <a:pt x="15" y="9"/>
                    <a:pt x="5" y="2"/>
                    <a:pt x="3" y="3"/>
                  </a:cubicBezTo>
                  <a:cubicBezTo>
                    <a:pt x="0" y="4"/>
                    <a:pt x="11" y="21"/>
                    <a:pt x="8" y="26"/>
                  </a:cubicBezTo>
                  <a:cubicBezTo>
                    <a:pt x="4" y="30"/>
                    <a:pt x="18" y="42"/>
                    <a:pt x="23" y="43"/>
                  </a:cubicBezTo>
                  <a:cubicBezTo>
                    <a:pt x="28" y="44"/>
                    <a:pt x="26" y="38"/>
                    <a:pt x="29" y="39"/>
                  </a:cubicBezTo>
                  <a:cubicBezTo>
                    <a:pt x="32" y="39"/>
                    <a:pt x="31" y="35"/>
                    <a:pt x="32" y="33"/>
                  </a:cubicBezTo>
                  <a:cubicBezTo>
                    <a:pt x="32" y="30"/>
                    <a:pt x="35" y="36"/>
                    <a:pt x="38" y="34"/>
                  </a:cubicBezTo>
                  <a:cubicBezTo>
                    <a:pt x="41" y="33"/>
                    <a:pt x="37" y="22"/>
                    <a:pt x="41" y="22"/>
                  </a:cubicBezTo>
                  <a:cubicBezTo>
                    <a:pt x="45" y="22"/>
                    <a:pt x="42" y="9"/>
                    <a:pt x="41" y="5"/>
                  </a:cubicBezTo>
                  <a:cubicBezTo>
                    <a:pt x="40" y="0"/>
                    <a:pt x="29" y="8"/>
                    <a:pt x="2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4" name="Freeform 97">
              <a:extLst>
                <a:ext uri="{FF2B5EF4-FFF2-40B4-BE49-F238E27FC236}">
                  <a16:creationId xmlns:a16="http://schemas.microsoft.com/office/drawing/2014/main" id="{B173C020-F280-4783-AB0E-4B951704C103}"/>
                </a:ext>
              </a:extLst>
            </p:cNvPr>
            <p:cNvSpPr>
              <a:spLocks/>
            </p:cNvSpPr>
            <p:nvPr/>
          </p:nvSpPr>
          <p:spPr bwMode="auto">
            <a:xfrm>
              <a:off x="5560543" y="6493416"/>
              <a:ext cx="9283" cy="4722"/>
            </a:xfrm>
            <a:custGeom>
              <a:avLst/>
              <a:gdLst>
                <a:gd name="T0" fmla="*/ 3 w 18"/>
                <a:gd name="T1" fmla="*/ 5 h 8"/>
                <a:gd name="T2" fmla="*/ 16 w 18"/>
                <a:gd name="T3" fmla="*/ 3 h 8"/>
                <a:gd name="T4" fmla="*/ 3 w 18"/>
                <a:gd name="T5" fmla="*/ 5 h 8"/>
              </a:gdLst>
              <a:ahLst/>
              <a:cxnLst>
                <a:cxn ang="0">
                  <a:pos x="T0" y="T1"/>
                </a:cxn>
                <a:cxn ang="0">
                  <a:pos x="T2" y="T3"/>
                </a:cxn>
                <a:cxn ang="0">
                  <a:pos x="T4" y="T5"/>
                </a:cxn>
              </a:cxnLst>
              <a:rect l="0" t="0" r="r" b="b"/>
              <a:pathLst>
                <a:path w="18" h="8">
                  <a:moveTo>
                    <a:pt x="3" y="5"/>
                  </a:moveTo>
                  <a:cubicBezTo>
                    <a:pt x="6" y="8"/>
                    <a:pt x="15" y="7"/>
                    <a:pt x="16" y="3"/>
                  </a:cubicBezTo>
                  <a:cubicBezTo>
                    <a:pt x="18" y="0"/>
                    <a:pt x="0" y="3"/>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5" name="Freeform 98">
              <a:extLst>
                <a:ext uri="{FF2B5EF4-FFF2-40B4-BE49-F238E27FC236}">
                  <a16:creationId xmlns:a16="http://schemas.microsoft.com/office/drawing/2014/main" id="{0DC6C378-43C5-463B-8182-2C829C48D46D}"/>
                </a:ext>
              </a:extLst>
            </p:cNvPr>
            <p:cNvSpPr>
              <a:spLocks/>
            </p:cNvSpPr>
            <p:nvPr/>
          </p:nvSpPr>
          <p:spPr bwMode="auto">
            <a:xfrm>
              <a:off x="5738317" y="6532069"/>
              <a:ext cx="47035" cy="49671"/>
            </a:xfrm>
            <a:custGeom>
              <a:avLst/>
              <a:gdLst>
                <a:gd name="T0" fmla="*/ 87 w 91"/>
                <a:gd name="T1" fmla="*/ 5 h 86"/>
                <a:gd name="T2" fmla="*/ 78 w 91"/>
                <a:gd name="T3" fmla="*/ 8 h 86"/>
                <a:gd name="T4" fmla="*/ 67 w 91"/>
                <a:gd name="T5" fmla="*/ 4 h 86"/>
                <a:gd name="T6" fmla="*/ 61 w 91"/>
                <a:gd name="T7" fmla="*/ 13 h 86"/>
                <a:gd name="T8" fmla="*/ 52 w 91"/>
                <a:gd name="T9" fmla="*/ 29 h 86"/>
                <a:gd name="T10" fmla="*/ 21 w 91"/>
                <a:gd name="T11" fmla="*/ 50 h 86"/>
                <a:gd name="T12" fmla="*/ 7 w 91"/>
                <a:gd name="T13" fmla="*/ 63 h 86"/>
                <a:gd name="T14" fmla="*/ 4 w 91"/>
                <a:gd name="T15" fmla="*/ 75 h 86"/>
                <a:gd name="T16" fmla="*/ 14 w 91"/>
                <a:gd name="T17" fmla="*/ 80 h 86"/>
                <a:gd name="T18" fmla="*/ 22 w 91"/>
                <a:gd name="T19" fmla="*/ 83 h 86"/>
                <a:gd name="T20" fmla="*/ 43 w 91"/>
                <a:gd name="T21" fmla="*/ 78 h 86"/>
                <a:gd name="T22" fmla="*/ 50 w 91"/>
                <a:gd name="T23" fmla="*/ 65 h 86"/>
                <a:gd name="T24" fmla="*/ 56 w 91"/>
                <a:gd name="T25" fmla="*/ 54 h 86"/>
                <a:gd name="T26" fmla="*/ 69 w 91"/>
                <a:gd name="T27" fmla="*/ 46 h 86"/>
                <a:gd name="T28" fmla="*/ 72 w 91"/>
                <a:gd name="T29" fmla="*/ 40 h 86"/>
                <a:gd name="T30" fmla="*/ 80 w 91"/>
                <a:gd name="T31" fmla="*/ 29 h 86"/>
                <a:gd name="T32" fmla="*/ 89 w 91"/>
                <a:gd name="T33" fmla="*/ 15 h 86"/>
                <a:gd name="T34" fmla="*/ 87 w 91"/>
                <a:gd name="T35"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86">
                  <a:moveTo>
                    <a:pt x="87" y="5"/>
                  </a:moveTo>
                  <a:cubicBezTo>
                    <a:pt x="84" y="3"/>
                    <a:pt x="82" y="6"/>
                    <a:pt x="78" y="8"/>
                  </a:cubicBezTo>
                  <a:cubicBezTo>
                    <a:pt x="74" y="10"/>
                    <a:pt x="72" y="0"/>
                    <a:pt x="67" y="4"/>
                  </a:cubicBezTo>
                  <a:cubicBezTo>
                    <a:pt x="62" y="7"/>
                    <a:pt x="67" y="9"/>
                    <a:pt x="61" y="13"/>
                  </a:cubicBezTo>
                  <a:cubicBezTo>
                    <a:pt x="56" y="18"/>
                    <a:pt x="58" y="19"/>
                    <a:pt x="52" y="29"/>
                  </a:cubicBezTo>
                  <a:cubicBezTo>
                    <a:pt x="46" y="39"/>
                    <a:pt x="24" y="44"/>
                    <a:pt x="21" y="50"/>
                  </a:cubicBezTo>
                  <a:cubicBezTo>
                    <a:pt x="18" y="55"/>
                    <a:pt x="7" y="59"/>
                    <a:pt x="7" y="63"/>
                  </a:cubicBezTo>
                  <a:cubicBezTo>
                    <a:pt x="7" y="67"/>
                    <a:pt x="0" y="70"/>
                    <a:pt x="4" y="75"/>
                  </a:cubicBezTo>
                  <a:cubicBezTo>
                    <a:pt x="7" y="80"/>
                    <a:pt x="11" y="77"/>
                    <a:pt x="14" y="80"/>
                  </a:cubicBezTo>
                  <a:cubicBezTo>
                    <a:pt x="17" y="83"/>
                    <a:pt x="21" y="80"/>
                    <a:pt x="22" y="83"/>
                  </a:cubicBezTo>
                  <a:cubicBezTo>
                    <a:pt x="24" y="86"/>
                    <a:pt x="35" y="86"/>
                    <a:pt x="43" y="78"/>
                  </a:cubicBezTo>
                  <a:cubicBezTo>
                    <a:pt x="51" y="71"/>
                    <a:pt x="47" y="67"/>
                    <a:pt x="50" y="65"/>
                  </a:cubicBezTo>
                  <a:cubicBezTo>
                    <a:pt x="54" y="63"/>
                    <a:pt x="54" y="57"/>
                    <a:pt x="56" y="54"/>
                  </a:cubicBezTo>
                  <a:cubicBezTo>
                    <a:pt x="58" y="50"/>
                    <a:pt x="60" y="46"/>
                    <a:pt x="69" y="46"/>
                  </a:cubicBezTo>
                  <a:cubicBezTo>
                    <a:pt x="78" y="46"/>
                    <a:pt x="73" y="44"/>
                    <a:pt x="72" y="40"/>
                  </a:cubicBezTo>
                  <a:cubicBezTo>
                    <a:pt x="72" y="36"/>
                    <a:pt x="80" y="35"/>
                    <a:pt x="80" y="29"/>
                  </a:cubicBezTo>
                  <a:cubicBezTo>
                    <a:pt x="80" y="24"/>
                    <a:pt x="91" y="19"/>
                    <a:pt x="89" y="15"/>
                  </a:cubicBezTo>
                  <a:cubicBezTo>
                    <a:pt x="86" y="10"/>
                    <a:pt x="91" y="8"/>
                    <a:pt x="8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6" name="Freeform 99">
              <a:extLst>
                <a:ext uri="{FF2B5EF4-FFF2-40B4-BE49-F238E27FC236}">
                  <a16:creationId xmlns:a16="http://schemas.microsoft.com/office/drawing/2014/main" id="{B1CD9EDE-0C6F-491B-A4FE-B55530C3E726}"/>
                </a:ext>
              </a:extLst>
            </p:cNvPr>
            <p:cNvSpPr>
              <a:spLocks/>
            </p:cNvSpPr>
            <p:nvPr/>
          </p:nvSpPr>
          <p:spPr bwMode="auto">
            <a:xfrm>
              <a:off x="5743887" y="6579991"/>
              <a:ext cx="5725" cy="5247"/>
            </a:xfrm>
            <a:custGeom>
              <a:avLst/>
              <a:gdLst>
                <a:gd name="T0" fmla="*/ 4 w 11"/>
                <a:gd name="T1" fmla="*/ 9 h 9"/>
                <a:gd name="T2" fmla="*/ 8 w 11"/>
                <a:gd name="T3" fmla="*/ 4 h 9"/>
                <a:gd name="T4" fmla="*/ 4 w 11"/>
                <a:gd name="T5" fmla="*/ 9 h 9"/>
              </a:gdLst>
              <a:ahLst/>
              <a:cxnLst>
                <a:cxn ang="0">
                  <a:pos x="T0" y="T1"/>
                </a:cxn>
                <a:cxn ang="0">
                  <a:pos x="T2" y="T3"/>
                </a:cxn>
                <a:cxn ang="0">
                  <a:pos x="T4" y="T5"/>
                </a:cxn>
              </a:cxnLst>
              <a:rect l="0" t="0" r="r" b="b"/>
              <a:pathLst>
                <a:path w="11" h="9">
                  <a:moveTo>
                    <a:pt x="4" y="9"/>
                  </a:moveTo>
                  <a:cubicBezTo>
                    <a:pt x="6" y="9"/>
                    <a:pt x="11" y="8"/>
                    <a:pt x="8" y="4"/>
                  </a:cubicBezTo>
                  <a:cubicBezTo>
                    <a:pt x="5" y="0"/>
                    <a:pt x="0" y="7"/>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7" name="Freeform 100">
              <a:extLst>
                <a:ext uri="{FF2B5EF4-FFF2-40B4-BE49-F238E27FC236}">
                  <a16:creationId xmlns:a16="http://schemas.microsoft.com/office/drawing/2014/main" id="{8D508CFD-994C-4308-A16A-06A066FFB2E5}"/>
                </a:ext>
              </a:extLst>
            </p:cNvPr>
            <p:cNvSpPr>
              <a:spLocks/>
            </p:cNvSpPr>
            <p:nvPr/>
          </p:nvSpPr>
          <p:spPr bwMode="auto">
            <a:xfrm>
              <a:off x="5776069" y="6488344"/>
              <a:ext cx="35276" cy="52470"/>
            </a:xfrm>
            <a:custGeom>
              <a:avLst/>
              <a:gdLst>
                <a:gd name="T0" fmla="*/ 55 w 68"/>
                <a:gd name="T1" fmla="*/ 41 h 91"/>
                <a:gd name="T2" fmla="*/ 44 w 68"/>
                <a:gd name="T3" fmla="*/ 40 h 91"/>
                <a:gd name="T4" fmla="*/ 37 w 68"/>
                <a:gd name="T5" fmla="*/ 33 h 91"/>
                <a:gd name="T6" fmla="*/ 32 w 68"/>
                <a:gd name="T7" fmla="*/ 24 h 91"/>
                <a:gd name="T8" fmla="*/ 32 w 68"/>
                <a:gd name="T9" fmla="*/ 31 h 91"/>
                <a:gd name="T10" fmla="*/ 27 w 68"/>
                <a:gd name="T11" fmla="*/ 28 h 91"/>
                <a:gd name="T12" fmla="*/ 23 w 68"/>
                <a:gd name="T13" fmla="*/ 21 h 91"/>
                <a:gd name="T14" fmla="*/ 19 w 68"/>
                <a:gd name="T15" fmla="*/ 10 h 91"/>
                <a:gd name="T16" fmla="*/ 5 w 68"/>
                <a:gd name="T17" fmla="*/ 0 h 91"/>
                <a:gd name="T18" fmla="*/ 8 w 68"/>
                <a:gd name="T19" fmla="*/ 12 h 91"/>
                <a:gd name="T20" fmla="*/ 16 w 68"/>
                <a:gd name="T21" fmla="*/ 20 h 91"/>
                <a:gd name="T22" fmla="*/ 23 w 68"/>
                <a:gd name="T23" fmla="*/ 29 h 91"/>
                <a:gd name="T24" fmla="*/ 21 w 68"/>
                <a:gd name="T25" fmla="*/ 46 h 91"/>
                <a:gd name="T26" fmla="*/ 12 w 68"/>
                <a:gd name="T27" fmla="*/ 56 h 91"/>
                <a:gd name="T28" fmla="*/ 27 w 68"/>
                <a:gd name="T29" fmla="*/ 70 h 91"/>
                <a:gd name="T30" fmla="*/ 24 w 68"/>
                <a:gd name="T31" fmla="*/ 88 h 91"/>
                <a:gd name="T32" fmla="*/ 34 w 68"/>
                <a:gd name="T33" fmla="*/ 89 h 91"/>
                <a:gd name="T34" fmla="*/ 46 w 68"/>
                <a:gd name="T35" fmla="*/ 72 h 91"/>
                <a:gd name="T36" fmla="*/ 50 w 68"/>
                <a:gd name="T37" fmla="*/ 60 h 91"/>
                <a:gd name="T38" fmla="*/ 57 w 68"/>
                <a:gd name="T39" fmla="*/ 57 h 91"/>
                <a:gd name="T40" fmla="*/ 62 w 68"/>
                <a:gd name="T41" fmla="*/ 51 h 91"/>
                <a:gd name="T42" fmla="*/ 66 w 68"/>
                <a:gd name="T43" fmla="*/ 41 h 91"/>
                <a:gd name="T44" fmla="*/ 55 w 68"/>
                <a:gd name="T45"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91">
                  <a:moveTo>
                    <a:pt x="55" y="41"/>
                  </a:moveTo>
                  <a:cubicBezTo>
                    <a:pt x="53" y="45"/>
                    <a:pt x="48" y="40"/>
                    <a:pt x="44" y="40"/>
                  </a:cubicBezTo>
                  <a:cubicBezTo>
                    <a:pt x="40" y="40"/>
                    <a:pt x="37" y="37"/>
                    <a:pt x="37" y="33"/>
                  </a:cubicBezTo>
                  <a:cubicBezTo>
                    <a:pt x="37" y="30"/>
                    <a:pt x="36" y="24"/>
                    <a:pt x="32" y="24"/>
                  </a:cubicBezTo>
                  <a:cubicBezTo>
                    <a:pt x="28" y="25"/>
                    <a:pt x="33" y="29"/>
                    <a:pt x="32" y="31"/>
                  </a:cubicBezTo>
                  <a:cubicBezTo>
                    <a:pt x="30" y="33"/>
                    <a:pt x="29" y="28"/>
                    <a:pt x="27" y="28"/>
                  </a:cubicBezTo>
                  <a:cubicBezTo>
                    <a:pt x="25" y="28"/>
                    <a:pt x="23" y="26"/>
                    <a:pt x="23" y="21"/>
                  </a:cubicBezTo>
                  <a:cubicBezTo>
                    <a:pt x="23" y="16"/>
                    <a:pt x="19" y="16"/>
                    <a:pt x="19" y="10"/>
                  </a:cubicBezTo>
                  <a:cubicBezTo>
                    <a:pt x="19" y="5"/>
                    <a:pt x="10" y="0"/>
                    <a:pt x="5" y="0"/>
                  </a:cubicBezTo>
                  <a:cubicBezTo>
                    <a:pt x="0" y="0"/>
                    <a:pt x="6" y="9"/>
                    <a:pt x="8" y="12"/>
                  </a:cubicBezTo>
                  <a:cubicBezTo>
                    <a:pt x="11" y="15"/>
                    <a:pt x="16" y="18"/>
                    <a:pt x="16" y="20"/>
                  </a:cubicBezTo>
                  <a:cubicBezTo>
                    <a:pt x="16" y="22"/>
                    <a:pt x="20" y="28"/>
                    <a:pt x="23" y="29"/>
                  </a:cubicBezTo>
                  <a:cubicBezTo>
                    <a:pt x="26" y="30"/>
                    <a:pt x="21" y="39"/>
                    <a:pt x="21" y="46"/>
                  </a:cubicBezTo>
                  <a:cubicBezTo>
                    <a:pt x="21" y="53"/>
                    <a:pt x="16" y="52"/>
                    <a:pt x="12" y="56"/>
                  </a:cubicBezTo>
                  <a:cubicBezTo>
                    <a:pt x="8" y="61"/>
                    <a:pt x="21" y="65"/>
                    <a:pt x="27" y="70"/>
                  </a:cubicBezTo>
                  <a:cubicBezTo>
                    <a:pt x="32" y="74"/>
                    <a:pt x="22" y="85"/>
                    <a:pt x="24" y="88"/>
                  </a:cubicBezTo>
                  <a:cubicBezTo>
                    <a:pt x="24" y="89"/>
                    <a:pt x="28" y="91"/>
                    <a:pt x="34" y="89"/>
                  </a:cubicBezTo>
                  <a:cubicBezTo>
                    <a:pt x="40" y="88"/>
                    <a:pt x="42" y="75"/>
                    <a:pt x="46" y="72"/>
                  </a:cubicBezTo>
                  <a:cubicBezTo>
                    <a:pt x="50" y="68"/>
                    <a:pt x="48" y="63"/>
                    <a:pt x="50" y="60"/>
                  </a:cubicBezTo>
                  <a:cubicBezTo>
                    <a:pt x="52" y="57"/>
                    <a:pt x="55" y="57"/>
                    <a:pt x="57" y="57"/>
                  </a:cubicBezTo>
                  <a:cubicBezTo>
                    <a:pt x="60" y="57"/>
                    <a:pt x="59" y="51"/>
                    <a:pt x="62" y="51"/>
                  </a:cubicBezTo>
                  <a:cubicBezTo>
                    <a:pt x="66" y="51"/>
                    <a:pt x="64" y="46"/>
                    <a:pt x="66" y="41"/>
                  </a:cubicBezTo>
                  <a:cubicBezTo>
                    <a:pt x="68" y="35"/>
                    <a:pt x="57" y="37"/>
                    <a:pt x="5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8" name="Freeform 101">
              <a:extLst>
                <a:ext uri="{FF2B5EF4-FFF2-40B4-BE49-F238E27FC236}">
                  <a16:creationId xmlns:a16="http://schemas.microsoft.com/office/drawing/2014/main" id="{5965CC3E-CA6E-4F57-82E1-30652C63D827}"/>
                </a:ext>
              </a:extLst>
            </p:cNvPr>
            <p:cNvSpPr>
              <a:spLocks/>
            </p:cNvSpPr>
            <p:nvPr/>
          </p:nvSpPr>
          <p:spPr bwMode="auto">
            <a:xfrm>
              <a:off x="5809798" y="6356645"/>
              <a:ext cx="8200" cy="6996"/>
            </a:xfrm>
            <a:custGeom>
              <a:avLst/>
              <a:gdLst>
                <a:gd name="T0" fmla="*/ 5 w 16"/>
                <a:gd name="T1" fmla="*/ 11 h 12"/>
                <a:gd name="T2" fmla="*/ 16 w 16"/>
                <a:gd name="T3" fmla="*/ 4 h 12"/>
                <a:gd name="T4" fmla="*/ 5 w 16"/>
                <a:gd name="T5" fmla="*/ 11 h 12"/>
              </a:gdLst>
              <a:ahLst/>
              <a:cxnLst>
                <a:cxn ang="0">
                  <a:pos x="T0" y="T1"/>
                </a:cxn>
                <a:cxn ang="0">
                  <a:pos x="T2" y="T3"/>
                </a:cxn>
                <a:cxn ang="0">
                  <a:pos x="T4" y="T5"/>
                </a:cxn>
              </a:cxnLst>
              <a:rect l="0" t="0" r="r" b="b"/>
              <a:pathLst>
                <a:path w="16" h="12">
                  <a:moveTo>
                    <a:pt x="5" y="11"/>
                  </a:moveTo>
                  <a:cubicBezTo>
                    <a:pt x="7" y="12"/>
                    <a:pt x="16" y="9"/>
                    <a:pt x="16" y="4"/>
                  </a:cubicBezTo>
                  <a:cubicBezTo>
                    <a:pt x="16" y="0"/>
                    <a:pt x="0"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39" name="Freeform 102">
              <a:extLst>
                <a:ext uri="{FF2B5EF4-FFF2-40B4-BE49-F238E27FC236}">
                  <a16:creationId xmlns:a16="http://schemas.microsoft.com/office/drawing/2014/main" id="{15E2C945-2902-4B50-A374-0213A54BB587}"/>
                </a:ext>
              </a:extLst>
            </p:cNvPr>
            <p:cNvSpPr>
              <a:spLocks/>
            </p:cNvSpPr>
            <p:nvPr/>
          </p:nvSpPr>
          <p:spPr bwMode="auto">
            <a:xfrm>
              <a:off x="5801907" y="6364165"/>
              <a:ext cx="8819" cy="8745"/>
            </a:xfrm>
            <a:custGeom>
              <a:avLst/>
              <a:gdLst>
                <a:gd name="T0" fmla="*/ 4 w 17"/>
                <a:gd name="T1" fmla="*/ 11 h 15"/>
                <a:gd name="T2" fmla="*/ 17 w 17"/>
                <a:gd name="T3" fmla="*/ 7 h 15"/>
                <a:gd name="T4" fmla="*/ 4 w 17"/>
                <a:gd name="T5" fmla="*/ 11 h 15"/>
              </a:gdLst>
              <a:ahLst/>
              <a:cxnLst>
                <a:cxn ang="0">
                  <a:pos x="T0" y="T1"/>
                </a:cxn>
                <a:cxn ang="0">
                  <a:pos x="T2" y="T3"/>
                </a:cxn>
                <a:cxn ang="0">
                  <a:pos x="T4" y="T5"/>
                </a:cxn>
              </a:cxnLst>
              <a:rect l="0" t="0" r="r" b="b"/>
              <a:pathLst>
                <a:path w="17" h="15">
                  <a:moveTo>
                    <a:pt x="4" y="11"/>
                  </a:moveTo>
                  <a:cubicBezTo>
                    <a:pt x="8" y="15"/>
                    <a:pt x="17" y="15"/>
                    <a:pt x="17" y="7"/>
                  </a:cubicBezTo>
                  <a:cubicBezTo>
                    <a:pt x="17" y="0"/>
                    <a:pt x="0" y="7"/>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0" name="Freeform 103">
              <a:extLst>
                <a:ext uri="{FF2B5EF4-FFF2-40B4-BE49-F238E27FC236}">
                  <a16:creationId xmlns:a16="http://schemas.microsoft.com/office/drawing/2014/main" id="{88F8CE2E-F75A-4B7B-8745-FDA6CAD9D122}"/>
                </a:ext>
              </a:extLst>
            </p:cNvPr>
            <p:cNvSpPr>
              <a:spLocks/>
            </p:cNvSpPr>
            <p:nvPr/>
          </p:nvSpPr>
          <p:spPr bwMode="auto">
            <a:xfrm>
              <a:off x="5810726" y="5674013"/>
              <a:ext cx="27540" cy="10494"/>
            </a:xfrm>
            <a:custGeom>
              <a:avLst/>
              <a:gdLst>
                <a:gd name="T0" fmla="*/ 8 w 53"/>
                <a:gd name="T1" fmla="*/ 14 h 18"/>
                <a:gd name="T2" fmla="*/ 24 w 53"/>
                <a:gd name="T3" fmla="*/ 14 h 18"/>
                <a:gd name="T4" fmla="*/ 47 w 53"/>
                <a:gd name="T5" fmla="*/ 11 h 18"/>
                <a:gd name="T6" fmla="*/ 35 w 53"/>
                <a:gd name="T7" fmla="*/ 2 h 18"/>
                <a:gd name="T8" fmla="*/ 8 w 53"/>
                <a:gd name="T9" fmla="*/ 14 h 18"/>
              </a:gdLst>
              <a:ahLst/>
              <a:cxnLst>
                <a:cxn ang="0">
                  <a:pos x="T0" y="T1"/>
                </a:cxn>
                <a:cxn ang="0">
                  <a:pos x="T2" y="T3"/>
                </a:cxn>
                <a:cxn ang="0">
                  <a:pos x="T4" y="T5"/>
                </a:cxn>
                <a:cxn ang="0">
                  <a:pos x="T6" y="T7"/>
                </a:cxn>
                <a:cxn ang="0">
                  <a:pos x="T8" y="T9"/>
                </a:cxn>
              </a:cxnLst>
              <a:rect l="0" t="0" r="r" b="b"/>
              <a:pathLst>
                <a:path w="53" h="18">
                  <a:moveTo>
                    <a:pt x="8" y="14"/>
                  </a:moveTo>
                  <a:cubicBezTo>
                    <a:pt x="14" y="18"/>
                    <a:pt x="18" y="10"/>
                    <a:pt x="24" y="14"/>
                  </a:cubicBezTo>
                  <a:cubicBezTo>
                    <a:pt x="29" y="18"/>
                    <a:pt x="42" y="12"/>
                    <a:pt x="47" y="11"/>
                  </a:cubicBezTo>
                  <a:cubicBezTo>
                    <a:pt x="53" y="10"/>
                    <a:pt x="50" y="4"/>
                    <a:pt x="35" y="2"/>
                  </a:cubicBezTo>
                  <a:cubicBezTo>
                    <a:pt x="20" y="0"/>
                    <a:pt x="0" y="11"/>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1" name="Freeform 104">
              <a:extLst>
                <a:ext uri="{FF2B5EF4-FFF2-40B4-BE49-F238E27FC236}">
                  <a16:creationId xmlns:a16="http://schemas.microsoft.com/office/drawing/2014/main" id="{C65C7048-C228-487A-B2A5-0A2639146777}"/>
                </a:ext>
              </a:extLst>
            </p:cNvPr>
            <p:cNvSpPr>
              <a:spLocks/>
            </p:cNvSpPr>
            <p:nvPr/>
          </p:nvSpPr>
          <p:spPr bwMode="auto">
            <a:xfrm>
              <a:off x="5582358" y="5637809"/>
              <a:ext cx="9747" cy="6296"/>
            </a:xfrm>
            <a:custGeom>
              <a:avLst/>
              <a:gdLst>
                <a:gd name="T0" fmla="*/ 19 w 19"/>
                <a:gd name="T1" fmla="*/ 5 h 11"/>
                <a:gd name="T2" fmla="*/ 8 w 19"/>
                <a:gd name="T3" fmla="*/ 9 h 11"/>
                <a:gd name="T4" fmla="*/ 19 w 19"/>
                <a:gd name="T5" fmla="*/ 5 h 11"/>
              </a:gdLst>
              <a:ahLst/>
              <a:cxnLst>
                <a:cxn ang="0">
                  <a:pos x="T0" y="T1"/>
                </a:cxn>
                <a:cxn ang="0">
                  <a:pos x="T2" y="T3"/>
                </a:cxn>
                <a:cxn ang="0">
                  <a:pos x="T4" y="T5"/>
                </a:cxn>
              </a:cxnLst>
              <a:rect l="0" t="0" r="r" b="b"/>
              <a:pathLst>
                <a:path w="19" h="11">
                  <a:moveTo>
                    <a:pt x="19" y="5"/>
                  </a:moveTo>
                  <a:cubicBezTo>
                    <a:pt x="19" y="0"/>
                    <a:pt x="0" y="7"/>
                    <a:pt x="8" y="9"/>
                  </a:cubicBezTo>
                  <a:cubicBezTo>
                    <a:pt x="12" y="11"/>
                    <a:pt x="19" y="10"/>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2" name="Freeform 105">
              <a:extLst>
                <a:ext uri="{FF2B5EF4-FFF2-40B4-BE49-F238E27FC236}">
                  <a16:creationId xmlns:a16="http://schemas.microsoft.com/office/drawing/2014/main" id="{C49912BC-0AE6-412B-AFEB-C328D7F0C40A}"/>
                </a:ext>
              </a:extLst>
            </p:cNvPr>
            <p:cNvSpPr>
              <a:spLocks/>
            </p:cNvSpPr>
            <p:nvPr/>
          </p:nvSpPr>
          <p:spPr bwMode="auto">
            <a:xfrm>
              <a:off x="5046715" y="5543013"/>
              <a:ext cx="27386" cy="15041"/>
            </a:xfrm>
            <a:custGeom>
              <a:avLst/>
              <a:gdLst>
                <a:gd name="T0" fmla="*/ 28 w 53"/>
                <a:gd name="T1" fmla="*/ 10 h 26"/>
                <a:gd name="T2" fmla="*/ 13 w 53"/>
                <a:gd name="T3" fmla="*/ 15 h 26"/>
                <a:gd name="T4" fmla="*/ 2 w 53"/>
                <a:gd name="T5" fmla="*/ 21 h 26"/>
                <a:gd name="T6" fmla="*/ 21 w 53"/>
                <a:gd name="T7" fmla="*/ 22 h 26"/>
                <a:gd name="T8" fmla="*/ 30 w 53"/>
                <a:gd name="T9" fmla="*/ 19 h 26"/>
                <a:gd name="T10" fmla="*/ 43 w 53"/>
                <a:gd name="T11" fmla="*/ 12 h 26"/>
                <a:gd name="T12" fmla="*/ 44 w 53"/>
                <a:gd name="T13" fmla="*/ 4 h 26"/>
                <a:gd name="T14" fmla="*/ 28 w 53"/>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6">
                  <a:moveTo>
                    <a:pt x="28" y="10"/>
                  </a:moveTo>
                  <a:cubicBezTo>
                    <a:pt x="33" y="13"/>
                    <a:pt x="15" y="12"/>
                    <a:pt x="13" y="15"/>
                  </a:cubicBezTo>
                  <a:cubicBezTo>
                    <a:pt x="11" y="19"/>
                    <a:pt x="0" y="17"/>
                    <a:pt x="2" y="21"/>
                  </a:cubicBezTo>
                  <a:cubicBezTo>
                    <a:pt x="4" y="25"/>
                    <a:pt x="21" y="26"/>
                    <a:pt x="21" y="22"/>
                  </a:cubicBezTo>
                  <a:cubicBezTo>
                    <a:pt x="21" y="19"/>
                    <a:pt x="30" y="22"/>
                    <a:pt x="30" y="19"/>
                  </a:cubicBezTo>
                  <a:cubicBezTo>
                    <a:pt x="30" y="16"/>
                    <a:pt x="34" y="13"/>
                    <a:pt x="43" y="12"/>
                  </a:cubicBezTo>
                  <a:cubicBezTo>
                    <a:pt x="53" y="11"/>
                    <a:pt x="53" y="8"/>
                    <a:pt x="44" y="4"/>
                  </a:cubicBezTo>
                  <a:cubicBezTo>
                    <a:pt x="35" y="0"/>
                    <a:pt x="24" y="6"/>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3" name="Freeform 106">
              <a:extLst>
                <a:ext uri="{FF2B5EF4-FFF2-40B4-BE49-F238E27FC236}">
                  <a16:creationId xmlns:a16="http://schemas.microsoft.com/office/drawing/2014/main" id="{3B6DE00D-9D41-42E9-A216-1F1490BD7F36}"/>
                </a:ext>
              </a:extLst>
            </p:cNvPr>
            <p:cNvSpPr>
              <a:spLocks/>
            </p:cNvSpPr>
            <p:nvPr/>
          </p:nvSpPr>
          <p:spPr bwMode="auto">
            <a:xfrm>
              <a:off x="5076731" y="5551758"/>
              <a:ext cx="8819" cy="6296"/>
            </a:xfrm>
            <a:custGeom>
              <a:avLst/>
              <a:gdLst>
                <a:gd name="T0" fmla="*/ 17 w 17"/>
                <a:gd name="T1" fmla="*/ 6 h 11"/>
                <a:gd name="T2" fmla="*/ 3 w 17"/>
                <a:gd name="T3" fmla="*/ 7 h 11"/>
                <a:gd name="T4" fmla="*/ 17 w 17"/>
                <a:gd name="T5" fmla="*/ 6 h 11"/>
              </a:gdLst>
              <a:ahLst/>
              <a:cxnLst>
                <a:cxn ang="0">
                  <a:pos x="T0" y="T1"/>
                </a:cxn>
                <a:cxn ang="0">
                  <a:pos x="T2" y="T3"/>
                </a:cxn>
                <a:cxn ang="0">
                  <a:pos x="T4" y="T5"/>
                </a:cxn>
              </a:cxnLst>
              <a:rect l="0" t="0" r="r" b="b"/>
              <a:pathLst>
                <a:path w="17" h="11">
                  <a:moveTo>
                    <a:pt x="17" y="6"/>
                  </a:moveTo>
                  <a:cubicBezTo>
                    <a:pt x="17" y="0"/>
                    <a:pt x="0" y="6"/>
                    <a:pt x="3" y="7"/>
                  </a:cubicBezTo>
                  <a:cubicBezTo>
                    <a:pt x="6" y="8"/>
                    <a:pt x="17" y="11"/>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4" name="Freeform 107">
              <a:extLst>
                <a:ext uri="{FF2B5EF4-FFF2-40B4-BE49-F238E27FC236}">
                  <a16:creationId xmlns:a16="http://schemas.microsoft.com/office/drawing/2014/main" id="{E6A36E75-AB52-4948-A211-AD01512E403B}"/>
                </a:ext>
              </a:extLst>
            </p:cNvPr>
            <p:cNvSpPr>
              <a:spLocks/>
            </p:cNvSpPr>
            <p:nvPr/>
          </p:nvSpPr>
          <p:spPr bwMode="auto">
            <a:xfrm>
              <a:off x="5050274" y="5696050"/>
              <a:ext cx="16555" cy="12593"/>
            </a:xfrm>
            <a:custGeom>
              <a:avLst/>
              <a:gdLst>
                <a:gd name="T0" fmla="*/ 7 w 32"/>
                <a:gd name="T1" fmla="*/ 14 h 22"/>
                <a:gd name="T2" fmla="*/ 28 w 32"/>
                <a:gd name="T3" fmla="*/ 10 h 22"/>
                <a:gd name="T4" fmla="*/ 18 w 32"/>
                <a:gd name="T5" fmla="*/ 2 h 22"/>
                <a:gd name="T6" fmla="*/ 7 w 32"/>
                <a:gd name="T7" fmla="*/ 14 h 22"/>
              </a:gdLst>
              <a:ahLst/>
              <a:cxnLst>
                <a:cxn ang="0">
                  <a:pos x="T0" y="T1"/>
                </a:cxn>
                <a:cxn ang="0">
                  <a:pos x="T2" y="T3"/>
                </a:cxn>
                <a:cxn ang="0">
                  <a:pos x="T4" y="T5"/>
                </a:cxn>
                <a:cxn ang="0">
                  <a:pos x="T6" y="T7"/>
                </a:cxn>
              </a:cxnLst>
              <a:rect l="0" t="0" r="r" b="b"/>
              <a:pathLst>
                <a:path w="32" h="22">
                  <a:moveTo>
                    <a:pt x="7" y="14"/>
                  </a:moveTo>
                  <a:cubicBezTo>
                    <a:pt x="16" y="22"/>
                    <a:pt x="24" y="10"/>
                    <a:pt x="28" y="10"/>
                  </a:cubicBezTo>
                  <a:cubicBezTo>
                    <a:pt x="32" y="9"/>
                    <a:pt x="25" y="4"/>
                    <a:pt x="18" y="2"/>
                  </a:cubicBezTo>
                  <a:cubicBezTo>
                    <a:pt x="11" y="0"/>
                    <a:pt x="0" y="8"/>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5" name="Freeform 108">
              <a:extLst>
                <a:ext uri="{FF2B5EF4-FFF2-40B4-BE49-F238E27FC236}">
                  <a16:creationId xmlns:a16="http://schemas.microsoft.com/office/drawing/2014/main" id="{6D9BE2C0-733D-4432-B676-5D2094137B05}"/>
                </a:ext>
              </a:extLst>
            </p:cNvPr>
            <p:cNvSpPr>
              <a:spLocks/>
            </p:cNvSpPr>
            <p:nvPr/>
          </p:nvSpPr>
          <p:spPr bwMode="auto">
            <a:xfrm>
              <a:off x="5070542" y="5601430"/>
              <a:ext cx="108769" cy="84826"/>
            </a:xfrm>
            <a:custGeom>
              <a:avLst/>
              <a:gdLst>
                <a:gd name="T0" fmla="*/ 27 w 210"/>
                <a:gd name="T1" fmla="*/ 89 h 147"/>
                <a:gd name="T2" fmla="*/ 19 w 210"/>
                <a:gd name="T3" fmla="*/ 94 h 147"/>
                <a:gd name="T4" fmla="*/ 22 w 210"/>
                <a:gd name="T5" fmla="*/ 102 h 147"/>
                <a:gd name="T6" fmla="*/ 16 w 210"/>
                <a:gd name="T7" fmla="*/ 109 h 147"/>
                <a:gd name="T8" fmla="*/ 2 w 210"/>
                <a:gd name="T9" fmla="*/ 116 h 147"/>
                <a:gd name="T10" fmla="*/ 13 w 210"/>
                <a:gd name="T11" fmla="*/ 123 h 147"/>
                <a:gd name="T12" fmla="*/ 15 w 210"/>
                <a:gd name="T13" fmla="*/ 131 h 147"/>
                <a:gd name="T14" fmla="*/ 19 w 210"/>
                <a:gd name="T15" fmla="*/ 127 h 147"/>
                <a:gd name="T16" fmla="*/ 28 w 210"/>
                <a:gd name="T17" fmla="*/ 134 h 147"/>
                <a:gd name="T18" fmla="*/ 43 w 210"/>
                <a:gd name="T19" fmla="*/ 142 h 147"/>
                <a:gd name="T20" fmla="*/ 72 w 210"/>
                <a:gd name="T21" fmla="*/ 142 h 147"/>
                <a:gd name="T22" fmla="*/ 57 w 210"/>
                <a:gd name="T23" fmla="*/ 128 h 147"/>
                <a:gd name="T24" fmla="*/ 53 w 210"/>
                <a:gd name="T25" fmla="*/ 104 h 147"/>
                <a:gd name="T26" fmla="*/ 62 w 210"/>
                <a:gd name="T27" fmla="*/ 91 h 147"/>
                <a:gd name="T28" fmla="*/ 72 w 210"/>
                <a:gd name="T29" fmla="*/ 79 h 147"/>
                <a:gd name="T30" fmla="*/ 78 w 210"/>
                <a:gd name="T31" fmla="*/ 71 h 147"/>
                <a:gd name="T32" fmla="*/ 85 w 210"/>
                <a:gd name="T33" fmla="*/ 60 h 147"/>
                <a:gd name="T34" fmla="*/ 95 w 210"/>
                <a:gd name="T35" fmla="*/ 57 h 147"/>
                <a:gd name="T36" fmla="*/ 110 w 210"/>
                <a:gd name="T37" fmla="*/ 50 h 147"/>
                <a:gd name="T38" fmla="*/ 173 w 210"/>
                <a:gd name="T39" fmla="*/ 26 h 147"/>
                <a:gd name="T40" fmla="*/ 202 w 210"/>
                <a:gd name="T41" fmla="*/ 6 h 147"/>
                <a:gd name="T42" fmla="*/ 167 w 210"/>
                <a:gd name="T43" fmla="*/ 13 h 147"/>
                <a:gd name="T44" fmla="*/ 149 w 210"/>
                <a:gd name="T45" fmla="*/ 17 h 147"/>
                <a:gd name="T46" fmla="*/ 127 w 210"/>
                <a:gd name="T47" fmla="*/ 19 h 147"/>
                <a:gd name="T48" fmla="*/ 110 w 210"/>
                <a:gd name="T49" fmla="*/ 23 h 147"/>
                <a:gd name="T50" fmla="*/ 96 w 210"/>
                <a:gd name="T51" fmla="*/ 27 h 147"/>
                <a:gd name="T52" fmla="*/ 81 w 210"/>
                <a:gd name="T53" fmla="*/ 33 h 147"/>
                <a:gd name="T54" fmla="*/ 73 w 210"/>
                <a:gd name="T55" fmla="*/ 39 h 147"/>
                <a:gd name="T56" fmla="*/ 63 w 210"/>
                <a:gd name="T57" fmla="*/ 42 h 147"/>
                <a:gd name="T58" fmla="*/ 60 w 210"/>
                <a:gd name="T59" fmla="*/ 50 h 147"/>
                <a:gd name="T60" fmla="*/ 54 w 210"/>
                <a:gd name="T61" fmla="*/ 57 h 147"/>
                <a:gd name="T62" fmla="*/ 51 w 210"/>
                <a:gd name="T63" fmla="*/ 64 h 147"/>
                <a:gd name="T64" fmla="*/ 41 w 210"/>
                <a:gd name="T65" fmla="*/ 69 h 147"/>
                <a:gd name="T66" fmla="*/ 40 w 210"/>
                <a:gd name="T67" fmla="*/ 77 h 147"/>
                <a:gd name="T68" fmla="*/ 37 w 210"/>
                <a:gd name="T69" fmla="*/ 84 h 147"/>
                <a:gd name="T70" fmla="*/ 27 w 210"/>
                <a:gd name="T71" fmla="*/ 8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7">
                  <a:moveTo>
                    <a:pt x="27" y="89"/>
                  </a:moveTo>
                  <a:cubicBezTo>
                    <a:pt x="27" y="92"/>
                    <a:pt x="25" y="94"/>
                    <a:pt x="19" y="94"/>
                  </a:cubicBezTo>
                  <a:cubicBezTo>
                    <a:pt x="12" y="94"/>
                    <a:pt x="22" y="98"/>
                    <a:pt x="22" y="102"/>
                  </a:cubicBezTo>
                  <a:cubicBezTo>
                    <a:pt x="23" y="106"/>
                    <a:pt x="16" y="103"/>
                    <a:pt x="16" y="109"/>
                  </a:cubicBezTo>
                  <a:cubicBezTo>
                    <a:pt x="15" y="114"/>
                    <a:pt x="3" y="109"/>
                    <a:pt x="2" y="116"/>
                  </a:cubicBezTo>
                  <a:cubicBezTo>
                    <a:pt x="0" y="123"/>
                    <a:pt x="8" y="122"/>
                    <a:pt x="13" y="123"/>
                  </a:cubicBezTo>
                  <a:cubicBezTo>
                    <a:pt x="18" y="123"/>
                    <a:pt x="11" y="128"/>
                    <a:pt x="15" y="131"/>
                  </a:cubicBezTo>
                  <a:cubicBezTo>
                    <a:pt x="19" y="134"/>
                    <a:pt x="22" y="133"/>
                    <a:pt x="19" y="127"/>
                  </a:cubicBezTo>
                  <a:cubicBezTo>
                    <a:pt x="17" y="122"/>
                    <a:pt x="33" y="129"/>
                    <a:pt x="28" y="134"/>
                  </a:cubicBezTo>
                  <a:cubicBezTo>
                    <a:pt x="23" y="138"/>
                    <a:pt x="36" y="141"/>
                    <a:pt x="43" y="142"/>
                  </a:cubicBezTo>
                  <a:cubicBezTo>
                    <a:pt x="49" y="142"/>
                    <a:pt x="71" y="147"/>
                    <a:pt x="72" y="142"/>
                  </a:cubicBezTo>
                  <a:cubicBezTo>
                    <a:pt x="72" y="138"/>
                    <a:pt x="64" y="135"/>
                    <a:pt x="57" y="128"/>
                  </a:cubicBezTo>
                  <a:cubicBezTo>
                    <a:pt x="50" y="121"/>
                    <a:pt x="45" y="109"/>
                    <a:pt x="53" y="104"/>
                  </a:cubicBezTo>
                  <a:cubicBezTo>
                    <a:pt x="61" y="99"/>
                    <a:pt x="54" y="96"/>
                    <a:pt x="62" y="91"/>
                  </a:cubicBezTo>
                  <a:cubicBezTo>
                    <a:pt x="70" y="85"/>
                    <a:pt x="65" y="80"/>
                    <a:pt x="72" y="79"/>
                  </a:cubicBezTo>
                  <a:cubicBezTo>
                    <a:pt x="78" y="78"/>
                    <a:pt x="71" y="72"/>
                    <a:pt x="78" y="71"/>
                  </a:cubicBezTo>
                  <a:cubicBezTo>
                    <a:pt x="84" y="70"/>
                    <a:pt x="86" y="63"/>
                    <a:pt x="85" y="60"/>
                  </a:cubicBezTo>
                  <a:cubicBezTo>
                    <a:pt x="84" y="58"/>
                    <a:pt x="92" y="61"/>
                    <a:pt x="95" y="57"/>
                  </a:cubicBezTo>
                  <a:cubicBezTo>
                    <a:pt x="99" y="53"/>
                    <a:pt x="108" y="55"/>
                    <a:pt x="110" y="50"/>
                  </a:cubicBezTo>
                  <a:cubicBezTo>
                    <a:pt x="113" y="44"/>
                    <a:pt x="151" y="31"/>
                    <a:pt x="173" y="26"/>
                  </a:cubicBezTo>
                  <a:cubicBezTo>
                    <a:pt x="195" y="21"/>
                    <a:pt x="210" y="12"/>
                    <a:pt x="202" y="6"/>
                  </a:cubicBezTo>
                  <a:cubicBezTo>
                    <a:pt x="194" y="0"/>
                    <a:pt x="173" y="8"/>
                    <a:pt x="167" y="13"/>
                  </a:cubicBezTo>
                  <a:cubicBezTo>
                    <a:pt x="162" y="17"/>
                    <a:pt x="154" y="14"/>
                    <a:pt x="149" y="17"/>
                  </a:cubicBezTo>
                  <a:cubicBezTo>
                    <a:pt x="144" y="20"/>
                    <a:pt x="132" y="23"/>
                    <a:pt x="127" y="19"/>
                  </a:cubicBezTo>
                  <a:cubicBezTo>
                    <a:pt x="121" y="15"/>
                    <a:pt x="114" y="23"/>
                    <a:pt x="110" y="23"/>
                  </a:cubicBezTo>
                  <a:cubicBezTo>
                    <a:pt x="106" y="23"/>
                    <a:pt x="101" y="27"/>
                    <a:pt x="96" y="27"/>
                  </a:cubicBezTo>
                  <a:cubicBezTo>
                    <a:pt x="91" y="27"/>
                    <a:pt x="82" y="31"/>
                    <a:pt x="81" y="33"/>
                  </a:cubicBezTo>
                  <a:cubicBezTo>
                    <a:pt x="81" y="36"/>
                    <a:pt x="73" y="35"/>
                    <a:pt x="73" y="39"/>
                  </a:cubicBezTo>
                  <a:cubicBezTo>
                    <a:pt x="73" y="42"/>
                    <a:pt x="66" y="45"/>
                    <a:pt x="63" y="42"/>
                  </a:cubicBezTo>
                  <a:cubicBezTo>
                    <a:pt x="60" y="39"/>
                    <a:pt x="56" y="45"/>
                    <a:pt x="60" y="50"/>
                  </a:cubicBezTo>
                  <a:cubicBezTo>
                    <a:pt x="65" y="54"/>
                    <a:pt x="52" y="54"/>
                    <a:pt x="54" y="57"/>
                  </a:cubicBezTo>
                  <a:cubicBezTo>
                    <a:pt x="56" y="60"/>
                    <a:pt x="49" y="61"/>
                    <a:pt x="51" y="64"/>
                  </a:cubicBezTo>
                  <a:cubicBezTo>
                    <a:pt x="52" y="67"/>
                    <a:pt x="46" y="68"/>
                    <a:pt x="41" y="69"/>
                  </a:cubicBezTo>
                  <a:cubicBezTo>
                    <a:pt x="36" y="70"/>
                    <a:pt x="33" y="77"/>
                    <a:pt x="40" y="77"/>
                  </a:cubicBezTo>
                  <a:cubicBezTo>
                    <a:pt x="46" y="78"/>
                    <a:pt x="36" y="79"/>
                    <a:pt x="37" y="84"/>
                  </a:cubicBezTo>
                  <a:cubicBezTo>
                    <a:pt x="37" y="89"/>
                    <a:pt x="26" y="85"/>
                    <a:pt x="27"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6" name="Freeform 109">
              <a:extLst>
                <a:ext uri="{FF2B5EF4-FFF2-40B4-BE49-F238E27FC236}">
                  <a16:creationId xmlns:a16="http://schemas.microsoft.com/office/drawing/2014/main" id="{5F7198D1-854E-422A-998C-58CA8CDC74C9}"/>
                </a:ext>
              </a:extLst>
            </p:cNvPr>
            <p:cNvSpPr>
              <a:spLocks/>
            </p:cNvSpPr>
            <p:nvPr/>
          </p:nvSpPr>
          <p:spPr bwMode="auto">
            <a:xfrm>
              <a:off x="5344553" y="5566100"/>
              <a:ext cx="38371" cy="24311"/>
            </a:xfrm>
            <a:custGeom>
              <a:avLst/>
              <a:gdLst>
                <a:gd name="T0" fmla="*/ 5 w 74"/>
                <a:gd name="T1" fmla="*/ 40 h 42"/>
                <a:gd name="T2" fmla="*/ 34 w 74"/>
                <a:gd name="T3" fmla="*/ 37 h 42"/>
                <a:gd name="T4" fmla="*/ 73 w 74"/>
                <a:gd name="T5" fmla="*/ 24 h 42"/>
                <a:gd name="T6" fmla="*/ 59 w 74"/>
                <a:gd name="T7" fmla="*/ 14 h 42"/>
                <a:gd name="T8" fmla="*/ 42 w 74"/>
                <a:gd name="T9" fmla="*/ 17 h 42"/>
                <a:gd name="T10" fmla="*/ 44 w 74"/>
                <a:gd name="T11" fmla="*/ 11 h 42"/>
                <a:gd name="T12" fmla="*/ 37 w 74"/>
                <a:gd name="T13" fmla="*/ 4 h 42"/>
                <a:gd name="T14" fmla="*/ 25 w 74"/>
                <a:gd name="T15" fmla="*/ 8 h 42"/>
                <a:gd name="T16" fmla="*/ 21 w 74"/>
                <a:gd name="T17" fmla="*/ 17 h 42"/>
                <a:gd name="T18" fmla="*/ 13 w 74"/>
                <a:gd name="T19" fmla="*/ 24 h 42"/>
                <a:gd name="T20" fmla="*/ 5 w 74"/>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42">
                  <a:moveTo>
                    <a:pt x="5" y="40"/>
                  </a:moveTo>
                  <a:cubicBezTo>
                    <a:pt x="9" y="42"/>
                    <a:pt x="24" y="36"/>
                    <a:pt x="34" y="37"/>
                  </a:cubicBezTo>
                  <a:cubicBezTo>
                    <a:pt x="44" y="37"/>
                    <a:pt x="72" y="29"/>
                    <a:pt x="73" y="24"/>
                  </a:cubicBezTo>
                  <a:cubicBezTo>
                    <a:pt x="74" y="18"/>
                    <a:pt x="63" y="19"/>
                    <a:pt x="59" y="14"/>
                  </a:cubicBezTo>
                  <a:cubicBezTo>
                    <a:pt x="54" y="9"/>
                    <a:pt x="45" y="13"/>
                    <a:pt x="42" y="17"/>
                  </a:cubicBezTo>
                  <a:cubicBezTo>
                    <a:pt x="40" y="21"/>
                    <a:pt x="37" y="18"/>
                    <a:pt x="44" y="11"/>
                  </a:cubicBezTo>
                  <a:cubicBezTo>
                    <a:pt x="50" y="5"/>
                    <a:pt x="37" y="0"/>
                    <a:pt x="37" y="4"/>
                  </a:cubicBezTo>
                  <a:cubicBezTo>
                    <a:pt x="37" y="8"/>
                    <a:pt x="25" y="5"/>
                    <a:pt x="25" y="8"/>
                  </a:cubicBezTo>
                  <a:cubicBezTo>
                    <a:pt x="25" y="12"/>
                    <a:pt x="21" y="14"/>
                    <a:pt x="21" y="17"/>
                  </a:cubicBezTo>
                  <a:cubicBezTo>
                    <a:pt x="21" y="21"/>
                    <a:pt x="13" y="15"/>
                    <a:pt x="13" y="24"/>
                  </a:cubicBezTo>
                  <a:cubicBezTo>
                    <a:pt x="12" y="32"/>
                    <a:pt x="0" y="37"/>
                    <a:pt x="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7" name="Freeform 110">
              <a:extLst>
                <a:ext uri="{FF2B5EF4-FFF2-40B4-BE49-F238E27FC236}">
                  <a16:creationId xmlns:a16="http://schemas.microsoft.com/office/drawing/2014/main" id="{216691DA-888B-4CC6-A13B-C6CAE563D1A9}"/>
                </a:ext>
              </a:extLst>
            </p:cNvPr>
            <p:cNvSpPr>
              <a:spLocks/>
            </p:cNvSpPr>
            <p:nvPr/>
          </p:nvSpPr>
          <p:spPr bwMode="auto">
            <a:xfrm>
              <a:off x="5034802" y="5545986"/>
              <a:ext cx="20733" cy="8570"/>
            </a:xfrm>
            <a:custGeom>
              <a:avLst/>
              <a:gdLst>
                <a:gd name="T0" fmla="*/ 20 w 40"/>
                <a:gd name="T1" fmla="*/ 8 h 15"/>
                <a:gd name="T2" fmla="*/ 39 w 40"/>
                <a:gd name="T3" fmla="*/ 4 h 15"/>
                <a:gd name="T4" fmla="*/ 19 w 40"/>
                <a:gd name="T5" fmla="*/ 3 h 15"/>
                <a:gd name="T6" fmla="*/ 2 w 40"/>
                <a:gd name="T7" fmla="*/ 7 h 15"/>
                <a:gd name="T8" fmla="*/ 20 w 40"/>
                <a:gd name="T9" fmla="*/ 8 h 15"/>
              </a:gdLst>
              <a:ahLst/>
              <a:cxnLst>
                <a:cxn ang="0">
                  <a:pos x="T0" y="T1"/>
                </a:cxn>
                <a:cxn ang="0">
                  <a:pos x="T2" y="T3"/>
                </a:cxn>
                <a:cxn ang="0">
                  <a:pos x="T4" y="T5"/>
                </a:cxn>
                <a:cxn ang="0">
                  <a:pos x="T6" y="T7"/>
                </a:cxn>
                <a:cxn ang="0">
                  <a:pos x="T8" y="T9"/>
                </a:cxn>
              </a:cxnLst>
              <a:rect l="0" t="0" r="r" b="b"/>
              <a:pathLst>
                <a:path w="40" h="15">
                  <a:moveTo>
                    <a:pt x="20" y="8"/>
                  </a:moveTo>
                  <a:cubicBezTo>
                    <a:pt x="28" y="1"/>
                    <a:pt x="38" y="7"/>
                    <a:pt x="39" y="4"/>
                  </a:cubicBezTo>
                  <a:cubicBezTo>
                    <a:pt x="40" y="1"/>
                    <a:pt x="25" y="0"/>
                    <a:pt x="19" y="3"/>
                  </a:cubicBezTo>
                  <a:cubicBezTo>
                    <a:pt x="13" y="6"/>
                    <a:pt x="0" y="3"/>
                    <a:pt x="2" y="7"/>
                  </a:cubicBezTo>
                  <a:cubicBezTo>
                    <a:pt x="3" y="9"/>
                    <a:pt x="12" y="15"/>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8" name="Freeform 111">
              <a:extLst>
                <a:ext uri="{FF2B5EF4-FFF2-40B4-BE49-F238E27FC236}">
                  <a16:creationId xmlns:a16="http://schemas.microsoft.com/office/drawing/2014/main" id="{88DC4951-2552-4C36-8534-D02238E1DACE}"/>
                </a:ext>
              </a:extLst>
            </p:cNvPr>
            <p:cNvSpPr>
              <a:spLocks/>
            </p:cNvSpPr>
            <p:nvPr/>
          </p:nvSpPr>
          <p:spPr bwMode="auto">
            <a:xfrm>
              <a:off x="5314537" y="5555781"/>
              <a:ext cx="37752" cy="21338"/>
            </a:xfrm>
            <a:custGeom>
              <a:avLst/>
              <a:gdLst>
                <a:gd name="T0" fmla="*/ 11 w 73"/>
                <a:gd name="T1" fmla="*/ 11 h 37"/>
                <a:gd name="T2" fmla="*/ 3 w 73"/>
                <a:gd name="T3" fmla="*/ 21 h 37"/>
                <a:gd name="T4" fmla="*/ 12 w 73"/>
                <a:gd name="T5" fmla="*/ 23 h 37"/>
                <a:gd name="T6" fmla="*/ 23 w 73"/>
                <a:gd name="T7" fmla="*/ 31 h 37"/>
                <a:gd name="T8" fmla="*/ 55 w 73"/>
                <a:gd name="T9" fmla="*/ 37 h 37"/>
                <a:gd name="T10" fmla="*/ 62 w 73"/>
                <a:gd name="T11" fmla="*/ 29 h 37"/>
                <a:gd name="T12" fmla="*/ 67 w 73"/>
                <a:gd name="T13" fmla="*/ 16 h 37"/>
                <a:gd name="T14" fmla="*/ 51 w 73"/>
                <a:gd name="T15" fmla="*/ 9 h 37"/>
                <a:gd name="T16" fmla="*/ 42 w 73"/>
                <a:gd name="T17" fmla="*/ 4 h 37"/>
                <a:gd name="T18" fmla="*/ 11 w 73"/>
                <a:gd name="T19"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7">
                  <a:moveTo>
                    <a:pt x="11" y="11"/>
                  </a:moveTo>
                  <a:cubicBezTo>
                    <a:pt x="11" y="14"/>
                    <a:pt x="0" y="18"/>
                    <a:pt x="3" y="21"/>
                  </a:cubicBezTo>
                  <a:cubicBezTo>
                    <a:pt x="6" y="23"/>
                    <a:pt x="8" y="22"/>
                    <a:pt x="12" y="23"/>
                  </a:cubicBezTo>
                  <a:cubicBezTo>
                    <a:pt x="15" y="24"/>
                    <a:pt x="17" y="32"/>
                    <a:pt x="23" y="31"/>
                  </a:cubicBezTo>
                  <a:cubicBezTo>
                    <a:pt x="29" y="29"/>
                    <a:pt x="45" y="37"/>
                    <a:pt x="55" y="37"/>
                  </a:cubicBezTo>
                  <a:cubicBezTo>
                    <a:pt x="64" y="37"/>
                    <a:pt x="65" y="29"/>
                    <a:pt x="62" y="29"/>
                  </a:cubicBezTo>
                  <a:cubicBezTo>
                    <a:pt x="59" y="29"/>
                    <a:pt x="62" y="24"/>
                    <a:pt x="67" y="16"/>
                  </a:cubicBezTo>
                  <a:cubicBezTo>
                    <a:pt x="73" y="9"/>
                    <a:pt x="51" y="3"/>
                    <a:pt x="51" y="9"/>
                  </a:cubicBezTo>
                  <a:cubicBezTo>
                    <a:pt x="51" y="15"/>
                    <a:pt x="44" y="8"/>
                    <a:pt x="42" y="4"/>
                  </a:cubicBezTo>
                  <a:cubicBezTo>
                    <a:pt x="40" y="0"/>
                    <a:pt x="11" y="7"/>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49" name="Freeform 112">
              <a:extLst>
                <a:ext uri="{FF2B5EF4-FFF2-40B4-BE49-F238E27FC236}">
                  <a16:creationId xmlns:a16="http://schemas.microsoft.com/office/drawing/2014/main" id="{03D35940-6340-4996-95CA-B5A4EA105C49}"/>
                </a:ext>
              </a:extLst>
            </p:cNvPr>
            <p:cNvSpPr>
              <a:spLocks/>
            </p:cNvSpPr>
            <p:nvPr/>
          </p:nvSpPr>
          <p:spPr bwMode="auto">
            <a:xfrm>
              <a:off x="5088180" y="5540739"/>
              <a:ext cx="22280" cy="11019"/>
            </a:xfrm>
            <a:custGeom>
              <a:avLst/>
              <a:gdLst>
                <a:gd name="T0" fmla="*/ 42 w 43"/>
                <a:gd name="T1" fmla="*/ 9 h 19"/>
                <a:gd name="T2" fmla="*/ 23 w 43"/>
                <a:gd name="T3" fmla="*/ 4 h 19"/>
                <a:gd name="T4" fmla="*/ 15 w 43"/>
                <a:gd name="T5" fmla="*/ 5 h 19"/>
                <a:gd name="T6" fmla="*/ 3 w 43"/>
                <a:gd name="T7" fmla="*/ 12 h 19"/>
                <a:gd name="T8" fmla="*/ 42 w 43"/>
                <a:gd name="T9" fmla="*/ 9 h 19"/>
              </a:gdLst>
              <a:ahLst/>
              <a:cxnLst>
                <a:cxn ang="0">
                  <a:pos x="T0" y="T1"/>
                </a:cxn>
                <a:cxn ang="0">
                  <a:pos x="T2" y="T3"/>
                </a:cxn>
                <a:cxn ang="0">
                  <a:pos x="T4" y="T5"/>
                </a:cxn>
                <a:cxn ang="0">
                  <a:pos x="T6" y="T7"/>
                </a:cxn>
                <a:cxn ang="0">
                  <a:pos x="T8" y="T9"/>
                </a:cxn>
              </a:cxnLst>
              <a:rect l="0" t="0" r="r" b="b"/>
              <a:pathLst>
                <a:path w="43" h="19">
                  <a:moveTo>
                    <a:pt x="42" y="9"/>
                  </a:moveTo>
                  <a:cubicBezTo>
                    <a:pt x="43" y="2"/>
                    <a:pt x="32" y="7"/>
                    <a:pt x="23" y="4"/>
                  </a:cubicBezTo>
                  <a:cubicBezTo>
                    <a:pt x="14" y="0"/>
                    <a:pt x="9" y="0"/>
                    <a:pt x="15" y="5"/>
                  </a:cubicBezTo>
                  <a:cubicBezTo>
                    <a:pt x="18" y="8"/>
                    <a:pt x="0" y="9"/>
                    <a:pt x="3" y="12"/>
                  </a:cubicBezTo>
                  <a:cubicBezTo>
                    <a:pt x="9" y="19"/>
                    <a:pt x="41" y="16"/>
                    <a:pt x="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0" name="Freeform 113">
              <a:extLst>
                <a:ext uri="{FF2B5EF4-FFF2-40B4-BE49-F238E27FC236}">
                  <a16:creationId xmlns:a16="http://schemas.microsoft.com/office/drawing/2014/main" id="{E39FA17A-AFA0-43E4-9B81-04A197D137CA}"/>
                </a:ext>
              </a:extLst>
            </p:cNvPr>
            <p:cNvSpPr>
              <a:spLocks/>
            </p:cNvSpPr>
            <p:nvPr/>
          </p:nvSpPr>
          <p:spPr bwMode="auto">
            <a:xfrm>
              <a:off x="5620110" y="5621543"/>
              <a:ext cx="30016" cy="12768"/>
            </a:xfrm>
            <a:custGeom>
              <a:avLst/>
              <a:gdLst>
                <a:gd name="T0" fmla="*/ 4 w 58"/>
                <a:gd name="T1" fmla="*/ 12 h 22"/>
                <a:gd name="T2" fmla="*/ 31 w 58"/>
                <a:gd name="T3" fmla="*/ 21 h 22"/>
                <a:gd name="T4" fmla="*/ 58 w 58"/>
                <a:gd name="T5" fmla="*/ 16 h 22"/>
                <a:gd name="T6" fmla="*/ 40 w 58"/>
                <a:gd name="T7" fmla="*/ 10 h 22"/>
                <a:gd name="T8" fmla="*/ 27 w 58"/>
                <a:gd name="T9" fmla="*/ 8 h 22"/>
                <a:gd name="T10" fmla="*/ 11 w 58"/>
                <a:gd name="T11" fmla="*/ 4 h 22"/>
                <a:gd name="T12" fmla="*/ 4 w 58"/>
                <a:gd name="T13" fmla="*/ 12 h 22"/>
              </a:gdLst>
              <a:ahLst/>
              <a:cxnLst>
                <a:cxn ang="0">
                  <a:pos x="T0" y="T1"/>
                </a:cxn>
                <a:cxn ang="0">
                  <a:pos x="T2" y="T3"/>
                </a:cxn>
                <a:cxn ang="0">
                  <a:pos x="T4" y="T5"/>
                </a:cxn>
                <a:cxn ang="0">
                  <a:pos x="T6" y="T7"/>
                </a:cxn>
                <a:cxn ang="0">
                  <a:pos x="T8" y="T9"/>
                </a:cxn>
                <a:cxn ang="0">
                  <a:pos x="T10" y="T11"/>
                </a:cxn>
                <a:cxn ang="0">
                  <a:pos x="T12" y="T13"/>
                </a:cxn>
              </a:cxnLst>
              <a:rect l="0" t="0" r="r" b="b"/>
              <a:pathLst>
                <a:path w="58" h="22">
                  <a:moveTo>
                    <a:pt x="4" y="12"/>
                  </a:moveTo>
                  <a:cubicBezTo>
                    <a:pt x="12" y="13"/>
                    <a:pt x="16" y="20"/>
                    <a:pt x="31" y="21"/>
                  </a:cubicBezTo>
                  <a:cubicBezTo>
                    <a:pt x="46" y="22"/>
                    <a:pt x="58" y="19"/>
                    <a:pt x="58" y="16"/>
                  </a:cubicBezTo>
                  <a:cubicBezTo>
                    <a:pt x="58" y="13"/>
                    <a:pt x="44" y="8"/>
                    <a:pt x="40" y="10"/>
                  </a:cubicBezTo>
                  <a:cubicBezTo>
                    <a:pt x="35" y="13"/>
                    <a:pt x="32" y="6"/>
                    <a:pt x="27" y="8"/>
                  </a:cubicBezTo>
                  <a:cubicBezTo>
                    <a:pt x="21" y="9"/>
                    <a:pt x="14" y="9"/>
                    <a:pt x="11" y="4"/>
                  </a:cubicBezTo>
                  <a:cubicBezTo>
                    <a:pt x="9" y="0"/>
                    <a:pt x="0"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1" name="Freeform 114">
              <a:extLst>
                <a:ext uri="{FF2B5EF4-FFF2-40B4-BE49-F238E27FC236}">
                  <a16:creationId xmlns:a16="http://schemas.microsoft.com/office/drawing/2014/main" id="{6A816526-77F1-4173-A511-22E4213B42C2}"/>
                </a:ext>
              </a:extLst>
            </p:cNvPr>
            <p:cNvSpPr>
              <a:spLocks/>
            </p:cNvSpPr>
            <p:nvPr/>
          </p:nvSpPr>
          <p:spPr bwMode="auto">
            <a:xfrm>
              <a:off x="5098547" y="5551233"/>
              <a:ext cx="21197" cy="8570"/>
            </a:xfrm>
            <a:custGeom>
              <a:avLst/>
              <a:gdLst>
                <a:gd name="T0" fmla="*/ 18 w 41"/>
                <a:gd name="T1" fmla="*/ 2 h 15"/>
                <a:gd name="T2" fmla="*/ 10 w 41"/>
                <a:gd name="T3" fmla="*/ 5 h 15"/>
                <a:gd name="T4" fmla="*/ 3 w 41"/>
                <a:gd name="T5" fmla="*/ 12 h 15"/>
                <a:gd name="T6" fmla="*/ 28 w 41"/>
                <a:gd name="T7" fmla="*/ 10 h 15"/>
                <a:gd name="T8" fmla="*/ 40 w 41"/>
                <a:gd name="T9" fmla="*/ 5 h 15"/>
                <a:gd name="T10" fmla="*/ 18 w 41"/>
                <a:gd name="T11" fmla="*/ 2 h 15"/>
              </a:gdLst>
              <a:ahLst/>
              <a:cxnLst>
                <a:cxn ang="0">
                  <a:pos x="T0" y="T1"/>
                </a:cxn>
                <a:cxn ang="0">
                  <a:pos x="T2" y="T3"/>
                </a:cxn>
                <a:cxn ang="0">
                  <a:pos x="T4" y="T5"/>
                </a:cxn>
                <a:cxn ang="0">
                  <a:pos x="T6" y="T7"/>
                </a:cxn>
                <a:cxn ang="0">
                  <a:pos x="T8" y="T9"/>
                </a:cxn>
                <a:cxn ang="0">
                  <a:pos x="T10" y="T11"/>
                </a:cxn>
              </a:cxnLst>
              <a:rect l="0" t="0" r="r" b="b"/>
              <a:pathLst>
                <a:path w="41" h="15">
                  <a:moveTo>
                    <a:pt x="18" y="2"/>
                  </a:moveTo>
                  <a:cubicBezTo>
                    <a:pt x="19" y="5"/>
                    <a:pt x="17" y="5"/>
                    <a:pt x="10" y="5"/>
                  </a:cubicBezTo>
                  <a:cubicBezTo>
                    <a:pt x="3" y="5"/>
                    <a:pt x="0" y="9"/>
                    <a:pt x="3" y="12"/>
                  </a:cubicBezTo>
                  <a:cubicBezTo>
                    <a:pt x="7" y="15"/>
                    <a:pt x="25" y="14"/>
                    <a:pt x="28" y="10"/>
                  </a:cubicBezTo>
                  <a:cubicBezTo>
                    <a:pt x="31" y="6"/>
                    <a:pt x="39" y="9"/>
                    <a:pt x="40" y="5"/>
                  </a:cubicBezTo>
                  <a:cubicBezTo>
                    <a:pt x="41" y="1"/>
                    <a:pt x="17"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2" name="Freeform 115">
              <a:extLst>
                <a:ext uri="{FF2B5EF4-FFF2-40B4-BE49-F238E27FC236}">
                  <a16:creationId xmlns:a16="http://schemas.microsoft.com/office/drawing/2014/main" id="{69736914-4C40-4AED-9A81-94F059910D45}"/>
                </a:ext>
              </a:extLst>
            </p:cNvPr>
            <p:cNvSpPr>
              <a:spLocks/>
            </p:cNvSpPr>
            <p:nvPr/>
          </p:nvSpPr>
          <p:spPr bwMode="auto">
            <a:xfrm>
              <a:off x="5564256" y="5612273"/>
              <a:ext cx="51677" cy="22562"/>
            </a:xfrm>
            <a:custGeom>
              <a:avLst/>
              <a:gdLst>
                <a:gd name="T0" fmla="*/ 11 w 100"/>
                <a:gd name="T1" fmla="*/ 28 h 39"/>
                <a:gd name="T2" fmla="*/ 20 w 100"/>
                <a:gd name="T3" fmla="*/ 36 h 39"/>
                <a:gd name="T4" fmla="*/ 36 w 100"/>
                <a:gd name="T5" fmla="*/ 33 h 39"/>
                <a:gd name="T6" fmla="*/ 47 w 100"/>
                <a:gd name="T7" fmla="*/ 35 h 39"/>
                <a:gd name="T8" fmla="*/ 67 w 100"/>
                <a:gd name="T9" fmla="*/ 33 h 39"/>
                <a:gd name="T10" fmla="*/ 66 w 100"/>
                <a:gd name="T11" fmla="*/ 20 h 39"/>
                <a:gd name="T12" fmla="*/ 72 w 100"/>
                <a:gd name="T13" fmla="*/ 22 h 39"/>
                <a:gd name="T14" fmla="*/ 87 w 100"/>
                <a:gd name="T15" fmla="*/ 32 h 39"/>
                <a:gd name="T16" fmla="*/ 95 w 100"/>
                <a:gd name="T17" fmla="*/ 23 h 39"/>
                <a:gd name="T18" fmla="*/ 92 w 100"/>
                <a:gd name="T19" fmla="*/ 13 h 39"/>
                <a:gd name="T20" fmla="*/ 67 w 100"/>
                <a:gd name="T21" fmla="*/ 8 h 39"/>
                <a:gd name="T22" fmla="*/ 51 w 100"/>
                <a:gd name="T23" fmla="*/ 12 h 39"/>
                <a:gd name="T24" fmla="*/ 30 w 100"/>
                <a:gd name="T25" fmla="*/ 2 h 39"/>
                <a:gd name="T26" fmla="*/ 11 w 100"/>
                <a:gd name="T2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39">
                  <a:moveTo>
                    <a:pt x="11" y="28"/>
                  </a:moveTo>
                  <a:cubicBezTo>
                    <a:pt x="15" y="31"/>
                    <a:pt x="17" y="33"/>
                    <a:pt x="20" y="36"/>
                  </a:cubicBezTo>
                  <a:cubicBezTo>
                    <a:pt x="22" y="38"/>
                    <a:pt x="32" y="34"/>
                    <a:pt x="36" y="33"/>
                  </a:cubicBezTo>
                  <a:cubicBezTo>
                    <a:pt x="40" y="32"/>
                    <a:pt x="41" y="39"/>
                    <a:pt x="47" y="35"/>
                  </a:cubicBezTo>
                  <a:cubicBezTo>
                    <a:pt x="53" y="31"/>
                    <a:pt x="60" y="33"/>
                    <a:pt x="67" y="33"/>
                  </a:cubicBezTo>
                  <a:cubicBezTo>
                    <a:pt x="74" y="33"/>
                    <a:pt x="66" y="24"/>
                    <a:pt x="66" y="20"/>
                  </a:cubicBezTo>
                  <a:cubicBezTo>
                    <a:pt x="66" y="16"/>
                    <a:pt x="75" y="19"/>
                    <a:pt x="72" y="22"/>
                  </a:cubicBezTo>
                  <a:cubicBezTo>
                    <a:pt x="69" y="25"/>
                    <a:pt x="76" y="33"/>
                    <a:pt x="87" y="32"/>
                  </a:cubicBezTo>
                  <a:cubicBezTo>
                    <a:pt x="97" y="32"/>
                    <a:pt x="89" y="25"/>
                    <a:pt x="95" y="23"/>
                  </a:cubicBezTo>
                  <a:cubicBezTo>
                    <a:pt x="100" y="20"/>
                    <a:pt x="99" y="18"/>
                    <a:pt x="92" y="13"/>
                  </a:cubicBezTo>
                  <a:cubicBezTo>
                    <a:pt x="84" y="8"/>
                    <a:pt x="74" y="11"/>
                    <a:pt x="67" y="8"/>
                  </a:cubicBezTo>
                  <a:cubicBezTo>
                    <a:pt x="60" y="5"/>
                    <a:pt x="52" y="5"/>
                    <a:pt x="51" y="12"/>
                  </a:cubicBezTo>
                  <a:cubicBezTo>
                    <a:pt x="51" y="20"/>
                    <a:pt x="37" y="4"/>
                    <a:pt x="30" y="2"/>
                  </a:cubicBezTo>
                  <a:cubicBezTo>
                    <a:pt x="22" y="0"/>
                    <a:pt x="0" y="23"/>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3" name="Freeform 116">
              <a:extLst>
                <a:ext uri="{FF2B5EF4-FFF2-40B4-BE49-F238E27FC236}">
                  <a16:creationId xmlns:a16="http://schemas.microsoft.com/office/drawing/2014/main" id="{8B763BF0-C989-4AA2-912F-BB32213BDF83}"/>
                </a:ext>
              </a:extLst>
            </p:cNvPr>
            <p:cNvSpPr>
              <a:spLocks/>
            </p:cNvSpPr>
            <p:nvPr/>
          </p:nvSpPr>
          <p:spPr bwMode="auto">
            <a:xfrm>
              <a:off x="5594272" y="5852935"/>
              <a:ext cx="17638" cy="73808"/>
            </a:xfrm>
            <a:custGeom>
              <a:avLst/>
              <a:gdLst>
                <a:gd name="T0" fmla="*/ 7 w 34"/>
                <a:gd name="T1" fmla="*/ 48 h 128"/>
                <a:gd name="T2" fmla="*/ 6 w 34"/>
                <a:gd name="T3" fmla="*/ 91 h 128"/>
                <a:gd name="T4" fmla="*/ 4 w 34"/>
                <a:gd name="T5" fmla="*/ 123 h 128"/>
                <a:gd name="T6" fmla="*/ 11 w 34"/>
                <a:gd name="T7" fmla="*/ 116 h 128"/>
                <a:gd name="T8" fmla="*/ 21 w 34"/>
                <a:gd name="T9" fmla="*/ 124 h 128"/>
                <a:gd name="T10" fmla="*/ 19 w 34"/>
                <a:gd name="T11" fmla="*/ 114 h 128"/>
                <a:gd name="T12" fmla="*/ 11 w 34"/>
                <a:gd name="T13" fmla="*/ 101 h 128"/>
                <a:gd name="T14" fmla="*/ 15 w 34"/>
                <a:gd name="T15" fmla="*/ 82 h 128"/>
                <a:gd name="T16" fmla="*/ 28 w 34"/>
                <a:gd name="T17" fmla="*/ 81 h 128"/>
                <a:gd name="T18" fmla="*/ 32 w 34"/>
                <a:gd name="T19" fmla="*/ 79 h 128"/>
                <a:gd name="T20" fmla="*/ 20 w 34"/>
                <a:gd name="T21" fmla="*/ 39 h 128"/>
                <a:gd name="T22" fmla="*/ 18 w 34"/>
                <a:gd name="T23" fmla="*/ 15 h 128"/>
                <a:gd name="T24" fmla="*/ 11 w 34"/>
                <a:gd name="T25" fmla="*/ 2 h 128"/>
                <a:gd name="T26" fmla="*/ 6 w 34"/>
                <a:gd name="T27" fmla="*/ 13 h 128"/>
                <a:gd name="T28" fmla="*/ 3 w 34"/>
                <a:gd name="T29" fmla="*/ 26 h 128"/>
                <a:gd name="T30" fmla="*/ 7 w 34"/>
                <a:gd name="T31"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128">
                  <a:moveTo>
                    <a:pt x="7" y="48"/>
                  </a:moveTo>
                  <a:cubicBezTo>
                    <a:pt x="10" y="54"/>
                    <a:pt x="3" y="86"/>
                    <a:pt x="6" y="91"/>
                  </a:cubicBezTo>
                  <a:cubicBezTo>
                    <a:pt x="9" y="97"/>
                    <a:pt x="2" y="120"/>
                    <a:pt x="4" y="123"/>
                  </a:cubicBezTo>
                  <a:cubicBezTo>
                    <a:pt x="8" y="128"/>
                    <a:pt x="5" y="117"/>
                    <a:pt x="11" y="116"/>
                  </a:cubicBezTo>
                  <a:cubicBezTo>
                    <a:pt x="17" y="115"/>
                    <a:pt x="17" y="122"/>
                    <a:pt x="21" y="124"/>
                  </a:cubicBezTo>
                  <a:cubicBezTo>
                    <a:pt x="25" y="126"/>
                    <a:pt x="22" y="113"/>
                    <a:pt x="19" y="114"/>
                  </a:cubicBezTo>
                  <a:cubicBezTo>
                    <a:pt x="16" y="115"/>
                    <a:pt x="13" y="106"/>
                    <a:pt x="11" y="101"/>
                  </a:cubicBezTo>
                  <a:cubicBezTo>
                    <a:pt x="10" y="95"/>
                    <a:pt x="15" y="89"/>
                    <a:pt x="15" y="82"/>
                  </a:cubicBezTo>
                  <a:cubicBezTo>
                    <a:pt x="15" y="76"/>
                    <a:pt x="23" y="76"/>
                    <a:pt x="28" y="81"/>
                  </a:cubicBezTo>
                  <a:cubicBezTo>
                    <a:pt x="33" y="86"/>
                    <a:pt x="34" y="83"/>
                    <a:pt x="32" y="79"/>
                  </a:cubicBezTo>
                  <a:cubicBezTo>
                    <a:pt x="30" y="75"/>
                    <a:pt x="23" y="49"/>
                    <a:pt x="20" y="39"/>
                  </a:cubicBezTo>
                  <a:cubicBezTo>
                    <a:pt x="16" y="29"/>
                    <a:pt x="25" y="20"/>
                    <a:pt x="18" y="15"/>
                  </a:cubicBezTo>
                  <a:cubicBezTo>
                    <a:pt x="12" y="10"/>
                    <a:pt x="14" y="0"/>
                    <a:pt x="11" y="2"/>
                  </a:cubicBezTo>
                  <a:cubicBezTo>
                    <a:pt x="8" y="4"/>
                    <a:pt x="11" y="13"/>
                    <a:pt x="6" y="13"/>
                  </a:cubicBezTo>
                  <a:cubicBezTo>
                    <a:pt x="0" y="14"/>
                    <a:pt x="5" y="19"/>
                    <a:pt x="3" y="26"/>
                  </a:cubicBezTo>
                  <a:cubicBezTo>
                    <a:pt x="1" y="32"/>
                    <a:pt x="4" y="42"/>
                    <a:pt x="7"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4" name="Freeform 117">
              <a:extLst>
                <a:ext uri="{FF2B5EF4-FFF2-40B4-BE49-F238E27FC236}">
                  <a16:creationId xmlns:a16="http://schemas.microsoft.com/office/drawing/2014/main" id="{FA16ED2B-C596-4354-9DA1-55F3B977A2E1}"/>
                </a:ext>
              </a:extLst>
            </p:cNvPr>
            <p:cNvSpPr>
              <a:spLocks/>
            </p:cNvSpPr>
            <p:nvPr/>
          </p:nvSpPr>
          <p:spPr bwMode="auto">
            <a:xfrm>
              <a:off x="5099475" y="5536192"/>
              <a:ext cx="19804" cy="5772"/>
            </a:xfrm>
            <a:custGeom>
              <a:avLst/>
              <a:gdLst>
                <a:gd name="T0" fmla="*/ 15 w 38"/>
                <a:gd name="T1" fmla="*/ 10 h 10"/>
                <a:gd name="T2" fmla="*/ 26 w 38"/>
                <a:gd name="T3" fmla="*/ 6 h 10"/>
                <a:gd name="T4" fmla="*/ 35 w 38"/>
                <a:gd name="T5" fmla="*/ 3 h 10"/>
                <a:gd name="T6" fmla="*/ 15 w 38"/>
                <a:gd name="T7" fmla="*/ 4 h 10"/>
                <a:gd name="T8" fmla="*/ 0 w 38"/>
                <a:gd name="T9" fmla="*/ 6 h 10"/>
                <a:gd name="T10" fmla="*/ 15 w 38"/>
                <a:gd name="T11" fmla="*/ 10 h 10"/>
              </a:gdLst>
              <a:ahLst/>
              <a:cxnLst>
                <a:cxn ang="0">
                  <a:pos x="T0" y="T1"/>
                </a:cxn>
                <a:cxn ang="0">
                  <a:pos x="T2" y="T3"/>
                </a:cxn>
                <a:cxn ang="0">
                  <a:pos x="T4" y="T5"/>
                </a:cxn>
                <a:cxn ang="0">
                  <a:pos x="T6" y="T7"/>
                </a:cxn>
                <a:cxn ang="0">
                  <a:pos x="T8" y="T9"/>
                </a:cxn>
                <a:cxn ang="0">
                  <a:pos x="T10" y="T11"/>
                </a:cxn>
              </a:cxnLst>
              <a:rect l="0" t="0" r="r" b="b"/>
              <a:pathLst>
                <a:path w="38" h="10">
                  <a:moveTo>
                    <a:pt x="15" y="10"/>
                  </a:moveTo>
                  <a:cubicBezTo>
                    <a:pt x="23" y="10"/>
                    <a:pt x="20" y="5"/>
                    <a:pt x="26" y="6"/>
                  </a:cubicBezTo>
                  <a:cubicBezTo>
                    <a:pt x="31" y="7"/>
                    <a:pt x="38" y="6"/>
                    <a:pt x="35" y="3"/>
                  </a:cubicBezTo>
                  <a:cubicBezTo>
                    <a:pt x="33" y="0"/>
                    <a:pt x="13" y="1"/>
                    <a:pt x="15" y="4"/>
                  </a:cubicBezTo>
                  <a:cubicBezTo>
                    <a:pt x="17" y="6"/>
                    <a:pt x="0" y="5"/>
                    <a:pt x="0" y="6"/>
                  </a:cubicBezTo>
                  <a:cubicBezTo>
                    <a:pt x="1" y="8"/>
                    <a:pt x="7" y="10"/>
                    <a:pt x="1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5" name="Freeform 118">
              <a:extLst>
                <a:ext uri="{FF2B5EF4-FFF2-40B4-BE49-F238E27FC236}">
                  <a16:creationId xmlns:a16="http://schemas.microsoft.com/office/drawing/2014/main" id="{B1ECF680-6AA3-4583-B771-F9464D2B8115}"/>
                </a:ext>
              </a:extLst>
            </p:cNvPr>
            <p:cNvSpPr>
              <a:spLocks/>
            </p:cNvSpPr>
            <p:nvPr/>
          </p:nvSpPr>
          <p:spPr bwMode="auto">
            <a:xfrm>
              <a:off x="5417117" y="5635360"/>
              <a:ext cx="11914" cy="7521"/>
            </a:xfrm>
            <a:custGeom>
              <a:avLst/>
              <a:gdLst>
                <a:gd name="T0" fmla="*/ 9 w 23"/>
                <a:gd name="T1" fmla="*/ 3 h 13"/>
                <a:gd name="T2" fmla="*/ 2 w 23"/>
                <a:gd name="T3" fmla="*/ 8 h 13"/>
                <a:gd name="T4" fmla="*/ 22 w 23"/>
                <a:gd name="T5" fmla="*/ 5 h 13"/>
                <a:gd name="T6" fmla="*/ 9 w 23"/>
                <a:gd name="T7" fmla="*/ 3 h 13"/>
              </a:gdLst>
              <a:ahLst/>
              <a:cxnLst>
                <a:cxn ang="0">
                  <a:pos x="T0" y="T1"/>
                </a:cxn>
                <a:cxn ang="0">
                  <a:pos x="T2" y="T3"/>
                </a:cxn>
                <a:cxn ang="0">
                  <a:pos x="T4" y="T5"/>
                </a:cxn>
                <a:cxn ang="0">
                  <a:pos x="T6" y="T7"/>
                </a:cxn>
              </a:cxnLst>
              <a:rect l="0" t="0" r="r" b="b"/>
              <a:pathLst>
                <a:path w="23" h="13">
                  <a:moveTo>
                    <a:pt x="9" y="3"/>
                  </a:moveTo>
                  <a:cubicBezTo>
                    <a:pt x="7" y="6"/>
                    <a:pt x="0" y="6"/>
                    <a:pt x="2" y="8"/>
                  </a:cubicBezTo>
                  <a:cubicBezTo>
                    <a:pt x="5" y="13"/>
                    <a:pt x="22" y="10"/>
                    <a:pt x="22" y="5"/>
                  </a:cubicBezTo>
                  <a:cubicBezTo>
                    <a:pt x="23" y="0"/>
                    <a:pt x="10"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6" name="Freeform 119">
              <a:extLst>
                <a:ext uri="{FF2B5EF4-FFF2-40B4-BE49-F238E27FC236}">
                  <a16:creationId xmlns:a16="http://schemas.microsoft.com/office/drawing/2014/main" id="{B40FA964-6925-4D34-A54B-E49105CE612A}"/>
                </a:ext>
              </a:extLst>
            </p:cNvPr>
            <p:cNvSpPr>
              <a:spLocks/>
            </p:cNvSpPr>
            <p:nvPr/>
          </p:nvSpPr>
          <p:spPr bwMode="auto">
            <a:xfrm>
              <a:off x="5588083" y="5644105"/>
              <a:ext cx="20733" cy="9794"/>
            </a:xfrm>
            <a:custGeom>
              <a:avLst/>
              <a:gdLst>
                <a:gd name="T0" fmla="*/ 34 w 40"/>
                <a:gd name="T1" fmla="*/ 16 h 17"/>
                <a:gd name="T2" fmla="*/ 20 w 40"/>
                <a:gd name="T3" fmla="*/ 2 h 17"/>
                <a:gd name="T4" fmla="*/ 1 w 40"/>
                <a:gd name="T5" fmla="*/ 11 h 17"/>
                <a:gd name="T6" fmla="*/ 34 w 40"/>
                <a:gd name="T7" fmla="*/ 16 h 17"/>
              </a:gdLst>
              <a:ahLst/>
              <a:cxnLst>
                <a:cxn ang="0">
                  <a:pos x="T0" y="T1"/>
                </a:cxn>
                <a:cxn ang="0">
                  <a:pos x="T2" y="T3"/>
                </a:cxn>
                <a:cxn ang="0">
                  <a:pos x="T4" y="T5"/>
                </a:cxn>
                <a:cxn ang="0">
                  <a:pos x="T6" y="T7"/>
                </a:cxn>
              </a:cxnLst>
              <a:rect l="0" t="0" r="r" b="b"/>
              <a:pathLst>
                <a:path w="40" h="17">
                  <a:moveTo>
                    <a:pt x="34" y="16"/>
                  </a:moveTo>
                  <a:cubicBezTo>
                    <a:pt x="40" y="15"/>
                    <a:pt x="30" y="4"/>
                    <a:pt x="20" y="2"/>
                  </a:cubicBezTo>
                  <a:cubicBezTo>
                    <a:pt x="9" y="0"/>
                    <a:pt x="0" y="9"/>
                    <a:pt x="1" y="11"/>
                  </a:cubicBezTo>
                  <a:cubicBezTo>
                    <a:pt x="4" y="15"/>
                    <a:pt x="28" y="17"/>
                    <a:pt x="3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7" name="Freeform 120">
              <a:extLst>
                <a:ext uri="{FF2B5EF4-FFF2-40B4-BE49-F238E27FC236}">
                  <a16:creationId xmlns:a16="http://schemas.microsoft.com/office/drawing/2014/main" id="{79840D33-6C2A-4CFD-A3D6-0B834E604304}"/>
                </a:ext>
              </a:extLst>
            </p:cNvPr>
            <p:cNvSpPr>
              <a:spLocks/>
            </p:cNvSpPr>
            <p:nvPr/>
          </p:nvSpPr>
          <p:spPr bwMode="auto">
            <a:xfrm>
              <a:off x="5303087" y="5538466"/>
              <a:ext cx="35741" cy="27634"/>
            </a:xfrm>
            <a:custGeom>
              <a:avLst/>
              <a:gdLst>
                <a:gd name="T0" fmla="*/ 15 w 69"/>
                <a:gd name="T1" fmla="*/ 31 h 48"/>
                <a:gd name="T2" fmla="*/ 13 w 69"/>
                <a:gd name="T3" fmla="*/ 36 h 48"/>
                <a:gd name="T4" fmla="*/ 5 w 69"/>
                <a:gd name="T5" fmla="*/ 40 h 48"/>
                <a:gd name="T6" fmla="*/ 15 w 69"/>
                <a:gd name="T7" fmla="*/ 46 h 48"/>
                <a:gd name="T8" fmla="*/ 28 w 69"/>
                <a:gd name="T9" fmla="*/ 38 h 48"/>
                <a:gd name="T10" fmla="*/ 59 w 69"/>
                <a:gd name="T11" fmla="*/ 29 h 48"/>
                <a:gd name="T12" fmla="*/ 62 w 69"/>
                <a:gd name="T13" fmla="*/ 20 h 48"/>
                <a:gd name="T14" fmla="*/ 57 w 69"/>
                <a:gd name="T15" fmla="*/ 14 h 48"/>
                <a:gd name="T16" fmla="*/ 49 w 69"/>
                <a:gd name="T17" fmla="*/ 3 h 48"/>
                <a:gd name="T18" fmla="*/ 33 w 69"/>
                <a:gd name="T19" fmla="*/ 8 h 48"/>
                <a:gd name="T20" fmla="*/ 20 w 69"/>
                <a:gd name="T21" fmla="*/ 16 h 48"/>
                <a:gd name="T22" fmla="*/ 15 w 69"/>
                <a:gd name="T23" fmla="*/ 24 h 48"/>
                <a:gd name="T24" fmla="*/ 15 w 69"/>
                <a:gd name="T25"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48">
                  <a:moveTo>
                    <a:pt x="15" y="31"/>
                  </a:moveTo>
                  <a:cubicBezTo>
                    <a:pt x="22" y="34"/>
                    <a:pt x="19" y="36"/>
                    <a:pt x="13" y="36"/>
                  </a:cubicBezTo>
                  <a:cubicBezTo>
                    <a:pt x="6" y="36"/>
                    <a:pt x="0" y="38"/>
                    <a:pt x="5" y="40"/>
                  </a:cubicBezTo>
                  <a:cubicBezTo>
                    <a:pt x="8" y="41"/>
                    <a:pt x="8" y="45"/>
                    <a:pt x="15" y="46"/>
                  </a:cubicBezTo>
                  <a:cubicBezTo>
                    <a:pt x="22" y="48"/>
                    <a:pt x="29" y="42"/>
                    <a:pt x="28" y="38"/>
                  </a:cubicBezTo>
                  <a:cubicBezTo>
                    <a:pt x="27" y="34"/>
                    <a:pt x="52" y="31"/>
                    <a:pt x="59" y="29"/>
                  </a:cubicBezTo>
                  <a:cubicBezTo>
                    <a:pt x="66" y="27"/>
                    <a:pt x="55" y="20"/>
                    <a:pt x="62" y="20"/>
                  </a:cubicBezTo>
                  <a:cubicBezTo>
                    <a:pt x="69" y="19"/>
                    <a:pt x="66" y="16"/>
                    <a:pt x="57" y="14"/>
                  </a:cubicBezTo>
                  <a:cubicBezTo>
                    <a:pt x="48" y="13"/>
                    <a:pt x="52" y="5"/>
                    <a:pt x="49" y="3"/>
                  </a:cubicBezTo>
                  <a:cubicBezTo>
                    <a:pt x="46" y="0"/>
                    <a:pt x="44" y="6"/>
                    <a:pt x="33" y="8"/>
                  </a:cubicBezTo>
                  <a:cubicBezTo>
                    <a:pt x="21" y="11"/>
                    <a:pt x="15" y="14"/>
                    <a:pt x="20" y="16"/>
                  </a:cubicBezTo>
                  <a:cubicBezTo>
                    <a:pt x="25" y="18"/>
                    <a:pt x="20" y="24"/>
                    <a:pt x="15" y="24"/>
                  </a:cubicBezTo>
                  <a:cubicBezTo>
                    <a:pt x="10" y="23"/>
                    <a:pt x="9" y="29"/>
                    <a:pt x="1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8" name="Freeform 121">
              <a:extLst>
                <a:ext uri="{FF2B5EF4-FFF2-40B4-BE49-F238E27FC236}">
                  <a16:creationId xmlns:a16="http://schemas.microsoft.com/office/drawing/2014/main" id="{6EE3E255-112D-44A7-B6C8-A53A931B4ED6}"/>
                </a:ext>
              </a:extLst>
            </p:cNvPr>
            <p:cNvSpPr>
              <a:spLocks/>
            </p:cNvSpPr>
            <p:nvPr/>
          </p:nvSpPr>
          <p:spPr bwMode="auto">
            <a:xfrm>
              <a:off x="5231606" y="5652675"/>
              <a:ext cx="7272" cy="6471"/>
            </a:xfrm>
            <a:custGeom>
              <a:avLst/>
              <a:gdLst>
                <a:gd name="T0" fmla="*/ 4 w 14"/>
                <a:gd name="T1" fmla="*/ 9 h 11"/>
                <a:gd name="T2" fmla="*/ 13 w 14"/>
                <a:gd name="T3" fmla="*/ 5 h 11"/>
                <a:gd name="T4" fmla="*/ 4 w 14"/>
                <a:gd name="T5" fmla="*/ 9 h 11"/>
              </a:gdLst>
              <a:ahLst/>
              <a:cxnLst>
                <a:cxn ang="0">
                  <a:pos x="T0" y="T1"/>
                </a:cxn>
                <a:cxn ang="0">
                  <a:pos x="T2" y="T3"/>
                </a:cxn>
                <a:cxn ang="0">
                  <a:pos x="T4" y="T5"/>
                </a:cxn>
              </a:cxnLst>
              <a:rect l="0" t="0" r="r" b="b"/>
              <a:pathLst>
                <a:path w="14" h="11">
                  <a:moveTo>
                    <a:pt x="4" y="9"/>
                  </a:moveTo>
                  <a:cubicBezTo>
                    <a:pt x="10" y="11"/>
                    <a:pt x="14" y="10"/>
                    <a:pt x="13" y="5"/>
                  </a:cubicBezTo>
                  <a:cubicBezTo>
                    <a:pt x="12" y="0"/>
                    <a:pt x="0" y="6"/>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59" name="Freeform 122">
              <a:extLst>
                <a:ext uri="{FF2B5EF4-FFF2-40B4-BE49-F238E27FC236}">
                  <a16:creationId xmlns:a16="http://schemas.microsoft.com/office/drawing/2014/main" id="{23E96FA6-4758-4E1A-B422-DD8F21DA876E}"/>
                </a:ext>
              </a:extLst>
            </p:cNvPr>
            <p:cNvSpPr>
              <a:spLocks/>
            </p:cNvSpPr>
            <p:nvPr/>
          </p:nvSpPr>
          <p:spPr bwMode="auto">
            <a:xfrm>
              <a:off x="5295816" y="5540215"/>
              <a:ext cx="11449" cy="5772"/>
            </a:xfrm>
            <a:custGeom>
              <a:avLst/>
              <a:gdLst>
                <a:gd name="T0" fmla="*/ 21 w 22"/>
                <a:gd name="T1" fmla="*/ 5 h 10"/>
                <a:gd name="T2" fmla="*/ 6 w 22"/>
                <a:gd name="T3" fmla="*/ 7 h 10"/>
                <a:gd name="T4" fmla="*/ 21 w 22"/>
                <a:gd name="T5" fmla="*/ 5 h 10"/>
              </a:gdLst>
              <a:ahLst/>
              <a:cxnLst>
                <a:cxn ang="0">
                  <a:pos x="T0" y="T1"/>
                </a:cxn>
                <a:cxn ang="0">
                  <a:pos x="T2" y="T3"/>
                </a:cxn>
                <a:cxn ang="0">
                  <a:pos x="T4" y="T5"/>
                </a:cxn>
              </a:cxnLst>
              <a:rect l="0" t="0" r="r" b="b"/>
              <a:pathLst>
                <a:path w="22" h="10">
                  <a:moveTo>
                    <a:pt x="21" y="5"/>
                  </a:moveTo>
                  <a:cubicBezTo>
                    <a:pt x="22" y="0"/>
                    <a:pt x="0" y="2"/>
                    <a:pt x="6" y="7"/>
                  </a:cubicBezTo>
                  <a:cubicBezTo>
                    <a:pt x="8" y="8"/>
                    <a:pt x="19" y="10"/>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0" name="Freeform 123">
              <a:extLst>
                <a:ext uri="{FF2B5EF4-FFF2-40B4-BE49-F238E27FC236}">
                  <a16:creationId xmlns:a16="http://schemas.microsoft.com/office/drawing/2014/main" id="{83BE8E41-D74A-4DD3-836C-5305ECD89F20}"/>
                </a:ext>
              </a:extLst>
            </p:cNvPr>
            <p:cNvSpPr>
              <a:spLocks/>
            </p:cNvSpPr>
            <p:nvPr/>
          </p:nvSpPr>
          <p:spPr bwMode="auto">
            <a:xfrm>
              <a:off x="5118660" y="5543013"/>
              <a:ext cx="20268" cy="11543"/>
            </a:xfrm>
            <a:custGeom>
              <a:avLst/>
              <a:gdLst>
                <a:gd name="T0" fmla="*/ 36 w 39"/>
                <a:gd name="T1" fmla="*/ 10 h 20"/>
                <a:gd name="T2" fmla="*/ 31 w 39"/>
                <a:gd name="T3" fmla="*/ 4 h 20"/>
                <a:gd name="T4" fmla="*/ 13 w 39"/>
                <a:gd name="T5" fmla="*/ 4 h 20"/>
                <a:gd name="T6" fmla="*/ 4 w 39"/>
                <a:gd name="T7" fmla="*/ 14 h 20"/>
                <a:gd name="T8" fmla="*/ 36 w 39"/>
                <a:gd name="T9" fmla="*/ 10 h 20"/>
              </a:gdLst>
              <a:ahLst/>
              <a:cxnLst>
                <a:cxn ang="0">
                  <a:pos x="T0" y="T1"/>
                </a:cxn>
                <a:cxn ang="0">
                  <a:pos x="T2" y="T3"/>
                </a:cxn>
                <a:cxn ang="0">
                  <a:pos x="T4" y="T5"/>
                </a:cxn>
                <a:cxn ang="0">
                  <a:pos x="T6" y="T7"/>
                </a:cxn>
                <a:cxn ang="0">
                  <a:pos x="T8" y="T9"/>
                </a:cxn>
              </a:cxnLst>
              <a:rect l="0" t="0" r="r" b="b"/>
              <a:pathLst>
                <a:path w="39" h="20">
                  <a:moveTo>
                    <a:pt x="36" y="10"/>
                  </a:moveTo>
                  <a:cubicBezTo>
                    <a:pt x="39" y="7"/>
                    <a:pt x="32" y="7"/>
                    <a:pt x="31" y="4"/>
                  </a:cubicBezTo>
                  <a:cubicBezTo>
                    <a:pt x="31" y="1"/>
                    <a:pt x="12" y="0"/>
                    <a:pt x="13" y="4"/>
                  </a:cubicBezTo>
                  <a:cubicBezTo>
                    <a:pt x="14" y="7"/>
                    <a:pt x="0" y="10"/>
                    <a:pt x="4" y="14"/>
                  </a:cubicBezTo>
                  <a:cubicBezTo>
                    <a:pt x="12" y="20"/>
                    <a:pt x="34" y="13"/>
                    <a:pt x="3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1" name="Freeform 124">
              <a:extLst>
                <a:ext uri="{FF2B5EF4-FFF2-40B4-BE49-F238E27FC236}">
                  <a16:creationId xmlns:a16="http://schemas.microsoft.com/office/drawing/2014/main" id="{76D02439-5C5D-4966-B7F5-AF626419EF6C}"/>
                </a:ext>
              </a:extLst>
            </p:cNvPr>
            <p:cNvSpPr>
              <a:spLocks/>
            </p:cNvSpPr>
            <p:nvPr/>
          </p:nvSpPr>
          <p:spPr bwMode="auto">
            <a:xfrm>
              <a:off x="5181322" y="5649877"/>
              <a:ext cx="11914" cy="5247"/>
            </a:xfrm>
            <a:custGeom>
              <a:avLst/>
              <a:gdLst>
                <a:gd name="T0" fmla="*/ 4 w 23"/>
                <a:gd name="T1" fmla="*/ 9 h 9"/>
                <a:gd name="T2" fmla="*/ 21 w 23"/>
                <a:gd name="T3" fmla="*/ 5 h 9"/>
                <a:gd name="T4" fmla="*/ 9 w 23"/>
                <a:gd name="T5" fmla="*/ 0 h 9"/>
                <a:gd name="T6" fmla="*/ 4 w 23"/>
                <a:gd name="T7" fmla="*/ 9 h 9"/>
              </a:gdLst>
              <a:ahLst/>
              <a:cxnLst>
                <a:cxn ang="0">
                  <a:pos x="T0" y="T1"/>
                </a:cxn>
                <a:cxn ang="0">
                  <a:pos x="T2" y="T3"/>
                </a:cxn>
                <a:cxn ang="0">
                  <a:pos x="T4" y="T5"/>
                </a:cxn>
                <a:cxn ang="0">
                  <a:pos x="T6" y="T7"/>
                </a:cxn>
              </a:cxnLst>
              <a:rect l="0" t="0" r="r" b="b"/>
              <a:pathLst>
                <a:path w="23" h="9">
                  <a:moveTo>
                    <a:pt x="4" y="9"/>
                  </a:moveTo>
                  <a:cubicBezTo>
                    <a:pt x="8" y="9"/>
                    <a:pt x="20" y="7"/>
                    <a:pt x="21" y="5"/>
                  </a:cubicBezTo>
                  <a:cubicBezTo>
                    <a:pt x="23" y="2"/>
                    <a:pt x="17" y="0"/>
                    <a:pt x="9" y="0"/>
                  </a:cubicBezTo>
                  <a:cubicBezTo>
                    <a:pt x="1" y="0"/>
                    <a:pt x="0"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2" name="Freeform 125">
              <a:extLst>
                <a:ext uri="{FF2B5EF4-FFF2-40B4-BE49-F238E27FC236}">
                  <a16:creationId xmlns:a16="http://schemas.microsoft.com/office/drawing/2014/main" id="{E54567C2-1940-4DF4-A0D3-A60C50D86806}"/>
                </a:ext>
              </a:extLst>
            </p:cNvPr>
            <p:cNvSpPr>
              <a:spLocks/>
            </p:cNvSpPr>
            <p:nvPr/>
          </p:nvSpPr>
          <p:spPr bwMode="auto">
            <a:xfrm>
              <a:off x="5138929" y="5541439"/>
              <a:ext cx="17638" cy="8045"/>
            </a:xfrm>
            <a:custGeom>
              <a:avLst/>
              <a:gdLst>
                <a:gd name="T0" fmla="*/ 22 w 34"/>
                <a:gd name="T1" fmla="*/ 11 h 14"/>
                <a:gd name="T2" fmla="*/ 27 w 34"/>
                <a:gd name="T3" fmla="*/ 2 h 14"/>
                <a:gd name="T4" fmla="*/ 16 w 34"/>
                <a:gd name="T5" fmla="*/ 5 h 14"/>
                <a:gd name="T6" fmla="*/ 3 w 34"/>
                <a:gd name="T7" fmla="*/ 10 h 14"/>
                <a:gd name="T8" fmla="*/ 22 w 34"/>
                <a:gd name="T9" fmla="*/ 11 h 14"/>
              </a:gdLst>
              <a:ahLst/>
              <a:cxnLst>
                <a:cxn ang="0">
                  <a:pos x="T0" y="T1"/>
                </a:cxn>
                <a:cxn ang="0">
                  <a:pos x="T2" y="T3"/>
                </a:cxn>
                <a:cxn ang="0">
                  <a:pos x="T4" y="T5"/>
                </a:cxn>
                <a:cxn ang="0">
                  <a:pos x="T6" y="T7"/>
                </a:cxn>
                <a:cxn ang="0">
                  <a:pos x="T8" y="T9"/>
                </a:cxn>
              </a:cxnLst>
              <a:rect l="0" t="0" r="r" b="b"/>
              <a:pathLst>
                <a:path w="34" h="14">
                  <a:moveTo>
                    <a:pt x="22" y="11"/>
                  </a:moveTo>
                  <a:cubicBezTo>
                    <a:pt x="34" y="10"/>
                    <a:pt x="34" y="3"/>
                    <a:pt x="27" y="2"/>
                  </a:cubicBezTo>
                  <a:cubicBezTo>
                    <a:pt x="21" y="0"/>
                    <a:pt x="20" y="6"/>
                    <a:pt x="16" y="5"/>
                  </a:cubicBezTo>
                  <a:cubicBezTo>
                    <a:pt x="13" y="5"/>
                    <a:pt x="0" y="7"/>
                    <a:pt x="3" y="10"/>
                  </a:cubicBezTo>
                  <a:cubicBezTo>
                    <a:pt x="6" y="14"/>
                    <a:pt x="15" y="12"/>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3" name="Freeform 126">
              <a:extLst>
                <a:ext uri="{FF2B5EF4-FFF2-40B4-BE49-F238E27FC236}">
                  <a16:creationId xmlns:a16="http://schemas.microsoft.com/office/drawing/2014/main" id="{A559F18C-77C5-454F-94C7-120E65C69B58}"/>
                </a:ext>
              </a:extLst>
            </p:cNvPr>
            <p:cNvSpPr>
              <a:spLocks/>
            </p:cNvSpPr>
            <p:nvPr/>
          </p:nvSpPr>
          <p:spPr bwMode="auto">
            <a:xfrm>
              <a:off x="5725320" y="6383929"/>
              <a:ext cx="19650" cy="16615"/>
            </a:xfrm>
            <a:custGeom>
              <a:avLst/>
              <a:gdLst>
                <a:gd name="T0" fmla="*/ 34 w 38"/>
                <a:gd name="T1" fmla="*/ 27 h 29"/>
                <a:gd name="T2" fmla="*/ 1 w 38"/>
                <a:gd name="T3" fmla="*/ 4 h 29"/>
                <a:gd name="T4" fmla="*/ 34 w 38"/>
                <a:gd name="T5" fmla="*/ 27 h 29"/>
              </a:gdLst>
              <a:ahLst/>
              <a:cxnLst>
                <a:cxn ang="0">
                  <a:pos x="T0" y="T1"/>
                </a:cxn>
                <a:cxn ang="0">
                  <a:pos x="T2" y="T3"/>
                </a:cxn>
                <a:cxn ang="0">
                  <a:pos x="T4" y="T5"/>
                </a:cxn>
              </a:cxnLst>
              <a:rect l="0" t="0" r="r" b="b"/>
              <a:pathLst>
                <a:path w="38" h="29">
                  <a:moveTo>
                    <a:pt x="34" y="27"/>
                  </a:moveTo>
                  <a:cubicBezTo>
                    <a:pt x="38" y="24"/>
                    <a:pt x="0" y="0"/>
                    <a:pt x="1" y="4"/>
                  </a:cubicBezTo>
                  <a:cubicBezTo>
                    <a:pt x="2" y="8"/>
                    <a:pt x="30" y="29"/>
                    <a:pt x="3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4" name="Freeform 127">
              <a:extLst>
                <a:ext uri="{FF2B5EF4-FFF2-40B4-BE49-F238E27FC236}">
                  <a16:creationId xmlns:a16="http://schemas.microsoft.com/office/drawing/2014/main" id="{6E6F3FD7-3197-4C85-AB29-C803E3E9C23B}"/>
                </a:ext>
              </a:extLst>
            </p:cNvPr>
            <p:cNvSpPr>
              <a:spLocks/>
            </p:cNvSpPr>
            <p:nvPr/>
          </p:nvSpPr>
          <p:spPr bwMode="auto">
            <a:xfrm>
              <a:off x="4310554" y="6078030"/>
              <a:ext cx="5261" cy="12068"/>
            </a:xfrm>
            <a:custGeom>
              <a:avLst/>
              <a:gdLst>
                <a:gd name="T0" fmla="*/ 4 w 10"/>
                <a:gd name="T1" fmla="*/ 4 h 21"/>
                <a:gd name="T2" fmla="*/ 0 w 10"/>
                <a:gd name="T3" fmla="*/ 7 h 21"/>
                <a:gd name="T4" fmla="*/ 4 w 10"/>
                <a:gd name="T5" fmla="*/ 15 h 21"/>
                <a:gd name="T6" fmla="*/ 8 w 10"/>
                <a:gd name="T7" fmla="*/ 19 h 21"/>
                <a:gd name="T8" fmla="*/ 5 w 10"/>
                <a:gd name="T9" fmla="*/ 13 h 21"/>
                <a:gd name="T10" fmla="*/ 4 w 10"/>
                <a:gd name="T11" fmla="*/ 4 h 21"/>
              </a:gdLst>
              <a:ahLst/>
              <a:cxnLst>
                <a:cxn ang="0">
                  <a:pos x="T0" y="T1"/>
                </a:cxn>
                <a:cxn ang="0">
                  <a:pos x="T2" y="T3"/>
                </a:cxn>
                <a:cxn ang="0">
                  <a:pos x="T4" y="T5"/>
                </a:cxn>
                <a:cxn ang="0">
                  <a:pos x="T6" y="T7"/>
                </a:cxn>
                <a:cxn ang="0">
                  <a:pos x="T8" y="T9"/>
                </a:cxn>
                <a:cxn ang="0">
                  <a:pos x="T10" y="T11"/>
                </a:cxn>
              </a:cxnLst>
              <a:rect l="0" t="0" r="r" b="b"/>
              <a:pathLst>
                <a:path w="10" h="21">
                  <a:moveTo>
                    <a:pt x="4" y="4"/>
                  </a:moveTo>
                  <a:cubicBezTo>
                    <a:pt x="2" y="0"/>
                    <a:pt x="0" y="3"/>
                    <a:pt x="0" y="7"/>
                  </a:cubicBezTo>
                  <a:cubicBezTo>
                    <a:pt x="0" y="12"/>
                    <a:pt x="4" y="12"/>
                    <a:pt x="4" y="15"/>
                  </a:cubicBezTo>
                  <a:cubicBezTo>
                    <a:pt x="4" y="18"/>
                    <a:pt x="8" y="21"/>
                    <a:pt x="8" y="19"/>
                  </a:cubicBezTo>
                  <a:cubicBezTo>
                    <a:pt x="10" y="17"/>
                    <a:pt x="6" y="14"/>
                    <a:pt x="5" y="13"/>
                  </a:cubicBezTo>
                  <a:cubicBezTo>
                    <a:pt x="5" y="11"/>
                    <a:pt x="6" y="8"/>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5" name="Freeform 128">
              <a:extLst>
                <a:ext uri="{FF2B5EF4-FFF2-40B4-BE49-F238E27FC236}">
                  <a16:creationId xmlns:a16="http://schemas.microsoft.com/office/drawing/2014/main" id="{101536C9-F2EA-4A30-8EA8-4E2F74BCF0C6}"/>
                </a:ext>
              </a:extLst>
            </p:cNvPr>
            <p:cNvSpPr>
              <a:spLocks/>
            </p:cNvSpPr>
            <p:nvPr/>
          </p:nvSpPr>
          <p:spPr bwMode="auto">
            <a:xfrm>
              <a:off x="4406945" y="6176673"/>
              <a:ext cx="6808" cy="6296"/>
            </a:xfrm>
            <a:custGeom>
              <a:avLst/>
              <a:gdLst>
                <a:gd name="T0" fmla="*/ 2 w 13"/>
                <a:gd name="T1" fmla="*/ 10 h 11"/>
                <a:gd name="T2" fmla="*/ 11 w 13"/>
                <a:gd name="T3" fmla="*/ 9 h 11"/>
                <a:gd name="T4" fmla="*/ 10 w 13"/>
                <a:gd name="T5" fmla="*/ 2 h 11"/>
                <a:gd name="T6" fmla="*/ 2 w 13"/>
                <a:gd name="T7" fmla="*/ 5 h 11"/>
                <a:gd name="T8" fmla="*/ 2 w 13"/>
                <a:gd name="T9" fmla="*/ 10 h 11"/>
              </a:gdLst>
              <a:ahLst/>
              <a:cxnLst>
                <a:cxn ang="0">
                  <a:pos x="T0" y="T1"/>
                </a:cxn>
                <a:cxn ang="0">
                  <a:pos x="T2" y="T3"/>
                </a:cxn>
                <a:cxn ang="0">
                  <a:pos x="T4" y="T5"/>
                </a:cxn>
                <a:cxn ang="0">
                  <a:pos x="T6" y="T7"/>
                </a:cxn>
                <a:cxn ang="0">
                  <a:pos x="T8" y="T9"/>
                </a:cxn>
              </a:cxnLst>
              <a:rect l="0" t="0" r="r" b="b"/>
              <a:pathLst>
                <a:path w="13" h="11">
                  <a:moveTo>
                    <a:pt x="2" y="10"/>
                  </a:moveTo>
                  <a:cubicBezTo>
                    <a:pt x="4" y="11"/>
                    <a:pt x="9" y="10"/>
                    <a:pt x="11" y="9"/>
                  </a:cubicBezTo>
                  <a:cubicBezTo>
                    <a:pt x="13" y="8"/>
                    <a:pt x="13" y="4"/>
                    <a:pt x="10" y="2"/>
                  </a:cubicBezTo>
                  <a:cubicBezTo>
                    <a:pt x="8" y="0"/>
                    <a:pt x="0" y="3"/>
                    <a:pt x="2" y="5"/>
                  </a:cubicBezTo>
                  <a:cubicBezTo>
                    <a:pt x="5" y="6"/>
                    <a:pt x="1" y="8"/>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6" name="Freeform 129">
              <a:extLst>
                <a:ext uri="{FF2B5EF4-FFF2-40B4-BE49-F238E27FC236}">
                  <a16:creationId xmlns:a16="http://schemas.microsoft.com/office/drawing/2014/main" id="{E3FECEC6-067D-437B-BB87-F47AF57645F3}"/>
                </a:ext>
              </a:extLst>
            </p:cNvPr>
            <p:cNvSpPr>
              <a:spLocks/>
            </p:cNvSpPr>
            <p:nvPr/>
          </p:nvSpPr>
          <p:spPr bwMode="auto">
            <a:xfrm>
              <a:off x="5331556" y="6238413"/>
              <a:ext cx="6189" cy="9270"/>
            </a:xfrm>
            <a:custGeom>
              <a:avLst/>
              <a:gdLst>
                <a:gd name="T0" fmla="*/ 1 w 12"/>
                <a:gd name="T1" fmla="*/ 3 h 16"/>
                <a:gd name="T2" fmla="*/ 8 w 12"/>
                <a:gd name="T3" fmla="*/ 12 h 16"/>
                <a:gd name="T4" fmla="*/ 1 w 12"/>
                <a:gd name="T5" fmla="*/ 3 h 16"/>
              </a:gdLst>
              <a:ahLst/>
              <a:cxnLst>
                <a:cxn ang="0">
                  <a:pos x="T0" y="T1"/>
                </a:cxn>
                <a:cxn ang="0">
                  <a:pos x="T2" y="T3"/>
                </a:cxn>
                <a:cxn ang="0">
                  <a:pos x="T4" y="T5"/>
                </a:cxn>
              </a:cxnLst>
              <a:rect l="0" t="0" r="r" b="b"/>
              <a:pathLst>
                <a:path w="12" h="16">
                  <a:moveTo>
                    <a:pt x="1" y="3"/>
                  </a:moveTo>
                  <a:cubicBezTo>
                    <a:pt x="0" y="6"/>
                    <a:pt x="4" y="16"/>
                    <a:pt x="8" y="12"/>
                  </a:cubicBezTo>
                  <a:cubicBezTo>
                    <a:pt x="12" y="8"/>
                    <a:pt x="1"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7" name="Freeform 130">
              <a:extLst>
                <a:ext uri="{FF2B5EF4-FFF2-40B4-BE49-F238E27FC236}">
                  <a16:creationId xmlns:a16="http://schemas.microsoft.com/office/drawing/2014/main" id="{0D62166E-5B9C-4BA0-B280-7E40B127BB6F}"/>
                </a:ext>
              </a:extLst>
            </p:cNvPr>
            <p:cNvSpPr>
              <a:spLocks/>
            </p:cNvSpPr>
            <p:nvPr/>
          </p:nvSpPr>
          <p:spPr bwMode="auto">
            <a:xfrm>
              <a:off x="5380293" y="6286335"/>
              <a:ext cx="62662" cy="22562"/>
            </a:xfrm>
            <a:custGeom>
              <a:avLst/>
              <a:gdLst>
                <a:gd name="T0" fmla="*/ 101 w 121"/>
                <a:gd name="T1" fmla="*/ 33 h 39"/>
                <a:gd name="T2" fmla="*/ 114 w 121"/>
                <a:gd name="T3" fmla="*/ 34 h 39"/>
                <a:gd name="T4" fmla="*/ 103 w 121"/>
                <a:gd name="T5" fmla="*/ 27 h 39"/>
                <a:gd name="T6" fmla="*/ 83 w 121"/>
                <a:gd name="T7" fmla="*/ 24 h 39"/>
                <a:gd name="T8" fmla="*/ 94 w 121"/>
                <a:gd name="T9" fmla="*/ 16 h 39"/>
                <a:gd name="T10" fmla="*/ 81 w 121"/>
                <a:gd name="T11" fmla="*/ 16 h 39"/>
                <a:gd name="T12" fmla="*/ 58 w 121"/>
                <a:gd name="T13" fmla="*/ 13 h 39"/>
                <a:gd name="T14" fmla="*/ 34 w 121"/>
                <a:gd name="T15" fmla="*/ 8 h 39"/>
                <a:gd name="T16" fmla="*/ 7 w 121"/>
                <a:gd name="T17" fmla="*/ 6 h 39"/>
                <a:gd name="T18" fmla="*/ 2 w 121"/>
                <a:gd name="T19" fmla="*/ 13 h 39"/>
                <a:gd name="T20" fmla="*/ 10 w 121"/>
                <a:gd name="T21" fmla="*/ 15 h 39"/>
                <a:gd name="T22" fmla="*/ 16 w 121"/>
                <a:gd name="T23" fmla="*/ 21 h 39"/>
                <a:gd name="T24" fmla="*/ 36 w 121"/>
                <a:gd name="T25" fmla="*/ 23 h 39"/>
                <a:gd name="T26" fmla="*/ 58 w 121"/>
                <a:gd name="T27" fmla="*/ 28 h 39"/>
                <a:gd name="T28" fmla="*/ 86 w 121"/>
                <a:gd name="T29" fmla="*/ 33 h 39"/>
                <a:gd name="T30" fmla="*/ 101 w 121"/>
                <a:gd name="T31"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39">
                  <a:moveTo>
                    <a:pt x="101" y="33"/>
                  </a:moveTo>
                  <a:cubicBezTo>
                    <a:pt x="103" y="30"/>
                    <a:pt x="107" y="39"/>
                    <a:pt x="114" y="34"/>
                  </a:cubicBezTo>
                  <a:cubicBezTo>
                    <a:pt x="121" y="29"/>
                    <a:pt x="103" y="31"/>
                    <a:pt x="103" y="27"/>
                  </a:cubicBezTo>
                  <a:cubicBezTo>
                    <a:pt x="102" y="23"/>
                    <a:pt x="89" y="26"/>
                    <a:pt x="83" y="24"/>
                  </a:cubicBezTo>
                  <a:cubicBezTo>
                    <a:pt x="77" y="21"/>
                    <a:pt x="90" y="19"/>
                    <a:pt x="94" y="16"/>
                  </a:cubicBezTo>
                  <a:cubicBezTo>
                    <a:pt x="99" y="13"/>
                    <a:pt x="92" y="12"/>
                    <a:pt x="81" y="16"/>
                  </a:cubicBezTo>
                  <a:cubicBezTo>
                    <a:pt x="70" y="19"/>
                    <a:pt x="58" y="8"/>
                    <a:pt x="58" y="13"/>
                  </a:cubicBezTo>
                  <a:cubicBezTo>
                    <a:pt x="57" y="18"/>
                    <a:pt x="38" y="11"/>
                    <a:pt x="34" y="8"/>
                  </a:cubicBezTo>
                  <a:cubicBezTo>
                    <a:pt x="29" y="4"/>
                    <a:pt x="11" y="0"/>
                    <a:pt x="7" y="6"/>
                  </a:cubicBezTo>
                  <a:cubicBezTo>
                    <a:pt x="4" y="13"/>
                    <a:pt x="0" y="7"/>
                    <a:pt x="2" y="13"/>
                  </a:cubicBezTo>
                  <a:cubicBezTo>
                    <a:pt x="3" y="17"/>
                    <a:pt x="7" y="15"/>
                    <a:pt x="10" y="15"/>
                  </a:cubicBezTo>
                  <a:cubicBezTo>
                    <a:pt x="13" y="15"/>
                    <a:pt x="12" y="20"/>
                    <a:pt x="16" y="21"/>
                  </a:cubicBezTo>
                  <a:cubicBezTo>
                    <a:pt x="21" y="22"/>
                    <a:pt x="35" y="26"/>
                    <a:pt x="36" y="23"/>
                  </a:cubicBezTo>
                  <a:cubicBezTo>
                    <a:pt x="38" y="20"/>
                    <a:pt x="51" y="23"/>
                    <a:pt x="58" y="28"/>
                  </a:cubicBezTo>
                  <a:cubicBezTo>
                    <a:pt x="64" y="33"/>
                    <a:pt x="80" y="34"/>
                    <a:pt x="86" y="33"/>
                  </a:cubicBezTo>
                  <a:cubicBezTo>
                    <a:pt x="92" y="32"/>
                    <a:pt x="98" y="37"/>
                    <a:pt x="10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8" name="Freeform 131">
              <a:extLst>
                <a:ext uri="{FF2B5EF4-FFF2-40B4-BE49-F238E27FC236}">
                  <a16:creationId xmlns:a16="http://schemas.microsoft.com/office/drawing/2014/main" id="{BF861B35-05FB-4A11-8E5E-0EAEFF9699E2}"/>
                </a:ext>
              </a:extLst>
            </p:cNvPr>
            <p:cNvSpPr>
              <a:spLocks/>
            </p:cNvSpPr>
            <p:nvPr/>
          </p:nvSpPr>
          <p:spPr bwMode="auto">
            <a:xfrm>
              <a:off x="5392207" y="6266747"/>
              <a:ext cx="4642" cy="5772"/>
            </a:xfrm>
            <a:custGeom>
              <a:avLst/>
              <a:gdLst>
                <a:gd name="T0" fmla="*/ 9 w 9"/>
                <a:gd name="T1" fmla="*/ 3 h 10"/>
                <a:gd name="T2" fmla="*/ 3 w 9"/>
                <a:gd name="T3" fmla="*/ 6 h 10"/>
                <a:gd name="T4" fmla="*/ 9 w 9"/>
                <a:gd name="T5" fmla="*/ 3 h 10"/>
              </a:gdLst>
              <a:ahLst/>
              <a:cxnLst>
                <a:cxn ang="0">
                  <a:pos x="T0" y="T1"/>
                </a:cxn>
                <a:cxn ang="0">
                  <a:pos x="T2" y="T3"/>
                </a:cxn>
                <a:cxn ang="0">
                  <a:pos x="T4" y="T5"/>
                </a:cxn>
              </a:cxnLst>
              <a:rect l="0" t="0" r="r" b="b"/>
              <a:pathLst>
                <a:path w="9" h="10">
                  <a:moveTo>
                    <a:pt x="9" y="3"/>
                  </a:moveTo>
                  <a:cubicBezTo>
                    <a:pt x="9" y="0"/>
                    <a:pt x="0" y="1"/>
                    <a:pt x="3" y="6"/>
                  </a:cubicBezTo>
                  <a:cubicBezTo>
                    <a:pt x="6" y="10"/>
                    <a:pt x="9" y="6"/>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69" name="Freeform 132">
              <a:extLst>
                <a:ext uri="{FF2B5EF4-FFF2-40B4-BE49-F238E27FC236}">
                  <a16:creationId xmlns:a16="http://schemas.microsoft.com/office/drawing/2014/main" id="{E3625E2F-5D54-4080-AAB8-B156C433D078}"/>
                </a:ext>
              </a:extLst>
            </p:cNvPr>
            <p:cNvSpPr>
              <a:spLocks/>
            </p:cNvSpPr>
            <p:nvPr/>
          </p:nvSpPr>
          <p:spPr bwMode="auto">
            <a:xfrm>
              <a:off x="5397931" y="6205007"/>
              <a:ext cx="64209" cy="72059"/>
            </a:xfrm>
            <a:custGeom>
              <a:avLst/>
              <a:gdLst>
                <a:gd name="T0" fmla="*/ 4 w 124"/>
                <a:gd name="T1" fmla="*/ 70 h 125"/>
                <a:gd name="T2" fmla="*/ 10 w 124"/>
                <a:gd name="T3" fmla="*/ 86 h 125"/>
                <a:gd name="T4" fmla="*/ 20 w 124"/>
                <a:gd name="T5" fmla="*/ 97 h 125"/>
                <a:gd name="T6" fmla="*/ 31 w 124"/>
                <a:gd name="T7" fmla="*/ 112 h 125"/>
                <a:gd name="T8" fmla="*/ 40 w 124"/>
                <a:gd name="T9" fmla="*/ 116 h 125"/>
                <a:gd name="T10" fmla="*/ 55 w 124"/>
                <a:gd name="T11" fmla="*/ 115 h 125"/>
                <a:gd name="T12" fmla="*/ 69 w 124"/>
                <a:gd name="T13" fmla="*/ 121 h 125"/>
                <a:gd name="T14" fmla="*/ 85 w 124"/>
                <a:gd name="T15" fmla="*/ 119 h 125"/>
                <a:gd name="T16" fmla="*/ 94 w 124"/>
                <a:gd name="T17" fmla="*/ 94 h 125"/>
                <a:gd name="T18" fmla="*/ 101 w 124"/>
                <a:gd name="T19" fmla="*/ 76 h 125"/>
                <a:gd name="T20" fmla="*/ 118 w 124"/>
                <a:gd name="T21" fmla="*/ 67 h 125"/>
                <a:gd name="T22" fmla="*/ 110 w 124"/>
                <a:gd name="T23" fmla="*/ 58 h 125"/>
                <a:gd name="T24" fmla="*/ 106 w 124"/>
                <a:gd name="T25" fmla="*/ 49 h 125"/>
                <a:gd name="T26" fmla="*/ 103 w 124"/>
                <a:gd name="T27" fmla="*/ 39 h 125"/>
                <a:gd name="T28" fmla="*/ 103 w 124"/>
                <a:gd name="T29" fmla="*/ 30 h 125"/>
                <a:gd name="T30" fmla="*/ 105 w 124"/>
                <a:gd name="T31" fmla="*/ 29 h 125"/>
                <a:gd name="T32" fmla="*/ 112 w 124"/>
                <a:gd name="T33" fmla="*/ 23 h 125"/>
                <a:gd name="T34" fmla="*/ 122 w 124"/>
                <a:gd name="T35" fmla="*/ 18 h 125"/>
                <a:gd name="T36" fmla="*/ 115 w 124"/>
                <a:gd name="T37" fmla="*/ 12 h 125"/>
                <a:gd name="T38" fmla="*/ 105 w 124"/>
                <a:gd name="T39" fmla="*/ 9 h 125"/>
                <a:gd name="T40" fmla="*/ 94 w 124"/>
                <a:gd name="T41" fmla="*/ 0 h 125"/>
                <a:gd name="T42" fmla="*/ 85 w 124"/>
                <a:gd name="T43" fmla="*/ 12 h 125"/>
                <a:gd name="T44" fmla="*/ 79 w 124"/>
                <a:gd name="T45" fmla="*/ 19 h 125"/>
                <a:gd name="T46" fmla="*/ 77 w 124"/>
                <a:gd name="T47" fmla="*/ 22 h 125"/>
                <a:gd name="T48" fmla="*/ 71 w 124"/>
                <a:gd name="T49" fmla="*/ 25 h 125"/>
                <a:gd name="T50" fmla="*/ 63 w 124"/>
                <a:gd name="T51" fmla="*/ 24 h 125"/>
                <a:gd name="T52" fmla="*/ 63 w 124"/>
                <a:gd name="T53" fmla="*/ 24 h 125"/>
                <a:gd name="T54" fmla="*/ 53 w 124"/>
                <a:gd name="T55" fmla="*/ 39 h 125"/>
                <a:gd name="T56" fmla="*/ 37 w 124"/>
                <a:gd name="T57" fmla="*/ 44 h 125"/>
                <a:gd name="T58" fmla="*/ 30 w 124"/>
                <a:gd name="T59" fmla="*/ 59 h 125"/>
                <a:gd name="T60" fmla="*/ 13 w 124"/>
                <a:gd name="T61" fmla="*/ 54 h 125"/>
                <a:gd name="T62" fmla="*/ 12 w 124"/>
                <a:gd name="T63" fmla="*/ 54 h 125"/>
                <a:gd name="T64" fmla="*/ 4 w 124"/>
                <a:gd name="T65" fmla="*/ 7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125">
                  <a:moveTo>
                    <a:pt x="4" y="70"/>
                  </a:moveTo>
                  <a:cubicBezTo>
                    <a:pt x="9" y="75"/>
                    <a:pt x="8" y="82"/>
                    <a:pt x="10" y="86"/>
                  </a:cubicBezTo>
                  <a:cubicBezTo>
                    <a:pt x="13" y="89"/>
                    <a:pt x="20" y="90"/>
                    <a:pt x="20" y="97"/>
                  </a:cubicBezTo>
                  <a:cubicBezTo>
                    <a:pt x="20" y="104"/>
                    <a:pt x="26" y="115"/>
                    <a:pt x="31" y="112"/>
                  </a:cubicBezTo>
                  <a:cubicBezTo>
                    <a:pt x="35" y="109"/>
                    <a:pt x="38" y="113"/>
                    <a:pt x="40" y="116"/>
                  </a:cubicBezTo>
                  <a:cubicBezTo>
                    <a:pt x="41" y="119"/>
                    <a:pt x="51" y="114"/>
                    <a:pt x="55" y="115"/>
                  </a:cubicBezTo>
                  <a:cubicBezTo>
                    <a:pt x="58" y="115"/>
                    <a:pt x="68" y="117"/>
                    <a:pt x="69" y="121"/>
                  </a:cubicBezTo>
                  <a:cubicBezTo>
                    <a:pt x="70" y="125"/>
                    <a:pt x="79" y="121"/>
                    <a:pt x="85" y="119"/>
                  </a:cubicBezTo>
                  <a:cubicBezTo>
                    <a:pt x="92" y="116"/>
                    <a:pt x="88" y="97"/>
                    <a:pt x="94" y="94"/>
                  </a:cubicBezTo>
                  <a:cubicBezTo>
                    <a:pt x="100" y="90"/>
                    <a:pt x="101" y="83"/>
                    <a:pt x="101" y="76"/>
                  </a:cubicBezTo>
                  <a:cubicBezTo>
                    <a:pt x="100" y="70"/>
                    <a:pt x="115" y="69"/>
                    <a:pt x="118" y="67"/>
                  </a:cubicBezTo>
                  <a:cubicBezTo>
                    <a:pt x="120" y="64"/>
                    <a:pt x="114" y="60"/>
                    <a:pt x="110" y="58"/>
                  </a:cubicBezTo>
                  <a:cubicBezTo>
                    <a:pt x="106" y="56"/>
                    <a:pt x="109" y="51"/>
                    <a:pt x="106" y="49"/>
                  </a:cubicBezTo>
                  <a:cubicBezTo>
                    <a:pt x="103" y="46"/>
                    <a:pt x="98" y="39"/>
                    <a:pt x="103" y="39"/>
                  </a:cubicBezTo>
                  <a:cubicBezTo>
                    <a:pt x="107" y="38"/>
                    <a:pt x="100" y="32"/>
                    <a:pt x="103" y="30"/>
                  </a:cubicBezTo>
                  <a:cubicBezTo>
                    <a:pt x="104" y="30"/>
                    <a:pt x="104" y="30"/>
                    <a:pt x="105" y="29"/>
                  </a:cubicBezTo>
                  <a:cubicBezTo>
                    <a:pt x="109" y="27"/>
                    <a:pt x="115" y="25"/>
                    <a:pt x="112" y="23"/>
                  </a:cubicBezTo>
                  <a:cubicBezTo>
                    <a:pt x="109" y="20"/>
                    <a:pt x="121" y="22"/>
                    <a:pt x="122" y="18"/>
                  </a:cubicBezTo>
                  <a:cubicBezTo>
                    <a:pt x="124" y="14"/>
                    <a:pt x="118" y="11"/>
                    <a:pt x="115" y="12"/>
                  </a:cubicBezTo>
                  <a:cubicBezTo>
                    <a:pt x="112" y="12"/>
                    <a:pt x="105" y="12"/>
                    <a:pt x="105" y="9"/>
                  </a:cubicBezTo>
                  <a:cubicBezTo>
                    <a:pt x="105" y="6"/>
                    <a:pt x="98" y="0"/>
                    <a:pt x="94" y="0"/>
                  </a:cubicBezTo>
                  <a:cubicBezTo>
                    <a:pt x="90" y="0"/>
                    <a:pt x="86" y="8"/>
                    <a:pt x="85" y="12"/>
                  </a:cubicBezTo>
                  <a:cubicBezTo>
                    <a:pt x="85" y="15"/>
                    <a:pt x="79" y="15"/>
                    <a:pt x="79" y="19"/>
                  </a:cubicBezTo>
                  <a:cubicBezTo>
                    <a:pt x="80" y="21"/>
                    <a:pt x="78" y="22"/>
                    <a:pt x="77" y="22"/>
                  </a:cubicBezTo>
                  <a:cubicBezTo>
                    <a:pt x="74" y="23"/>
                    <a:pt x="71" y="23"/>
                    <a:pt x="71" y="25"/>
                  </a:cubicBezTo>
                  <a:cubicBezTo>
                    <a:pt x="71" y="28"/>
                    <a:pt x="66" y="24"/>
                    <a:pt x="63" y="24"/>
                  </a:cubicBezTo>
                  <a:cubicBezTo>
                    <a:pt x="63" y="24"/>
                    <a:pt x="63" y="24"/>
                    <a:pt x="63" y="24"/>
                  </a:cubicBezTo>
                  <a:cubicBezTo>
                    <a:pt x="61" y="24"/>
                    <a:pt x="55" y="33"/>
                    <a:pt x="53" y="39"/>
                  </a:cubicBezTo>
                  <a:cubicBezTo>
                    <a:pt x="52" y="46"/>
                    <a:pt x="46" y="44"/>
                    <a:pt x="37" y="44"/>
                  </a:cubicBezTo>
                  <a:cubicBezTo>
                    <a:pt x="28" y="45"/>
                    <a:pt x="32" y="54"/>
                    <a:pt x="30" y="59"/>
                  </a:cubicBezTo>
                  <a:cubicBezTo>
                    <a:pt x="28" y="62"/>
                    <a:pt x="18" y="55"/>
                    <a:pt x="13" y="54"/>
                  </a:cubicBezTo>
                  <a:cubicBezTo>
                    <a:pt x="12" y="54"/>
                    <a:pt x="12" y="54"/>
                    <a:pt x="12" y="54"/>
                  </a:cubicBezTo>
                  <a:cubicBezTo>
                    <a:pt x="7" y="55"/>
                    <a:pt x="0" y="66"/>
                    <a:pt x="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0" name="Freeform 133">
              <a:extLst>
                <a:ext uri="{FF2B5EF4-FFF2-40B4-BE49-F238E27FC236}">
                  <a16:creationId xmlns:a16="http://schemas.microsoft.com/office/drawing/2014/main" id="{18C62A39-0840-4290-A750-3E0701517BD1}"/>
                </a:ext>
              </a:extLst>
            </p:cNvPr>
            <p:cNvSpPr>
              <a:spLocks/>
            </p:cNvSpPr>
            <p:nvPr/>
          </p:nvSpPr>
          <p:spPr bwMode="auto">
            <a:xfrm>
              <a:off x="5320726" y="6210079"/>
              <a:ext cx="67304" cy="79054"/>
            </a:xfrm>
            <a:custGeom>
              <a:avLst/>
              <a:gdLst>
                <a:gd name="T0" fmla="*/ 121 w 130"/>
                <a:gd name="T1" fmla="*/ 118 h 137"/>
                <a:gd name="T2" fmla="*/ 123 w 130"/>
                <a:gd name="T3" fmla="*/ 106 h 137"/>
                <a:gd name="T4" fmla="*/ 127 w 130"/>
                <a:gd name="T5" fmla="*/ 103 h 137"/>
                <a:gd name="T6" fmla="*/ 128 w 130"/>
                <a:gd name="T7" fmla="*/ 96 h 137"/>
                <a:gd name="T8" fmla="*/ 118 w 130"/>
                <a:gd name="T9" fmla="*/ 87 h 137"/>
                <a:gd name="T10" fmla="*/ 117 w 130"/>
                <a:gd name="T11" fmla="*/ 92 h 137"/>
                <a:gd name="T12" fmla="*/ 121 w 130"/>
                <a:gd name="T13" fmla="*/ 98 h 137"/>
                <a:gd name="T14" fmla="*/ 114 w 130"/>
                <a:gd name="T15" fmla="*/ 96 h 137"/>
                <a:gd name="T16" fmla="*/ 107 w 130"/>
                <a:gd name="T17" fmla="*/ 90 h 137"/>
                <a:gd name="T18" fmla="*/ 97 w 130"/>
                <a:gd name="T19" fmla="*/ 80 h 137"/>
                <a:gd name="T20" fmla="*/ 95 w 130"/>
                <a:gd name="T21" fmla="*/ 72 h 137"/>
                <a:gd name="T22" fmla="*/ 89 w 130"/>
                <a:gd name="T23" fmla="*/ 61 h 137"/>
                <a:gd name="T24" fmla="*/ 83 w 130"/>
                <a:gd name="T25" fmla="*/ 56 h 137"/>
                <a:gd name="T26" fmla="*/ 78 w 130"/>
                <a:gd name="T27" fmla="*/ 51 h 137"/>
                <a:gd name="T28" fmla="*/ 71 w 130"/>
                <a:gd name="T29" fmla="*/ 47 h 137"/>
                <a:gd name="T30" fmla="*/ 62 w 130"/>
                <a:gd name="T31" fmla="*/ 44 h 137"/>
                <a:gd name="T32" fmla="*/ 52 w 130"/>
                <a:gd name="T33" fmla="*/ 34 h 137"/>
                <a:gd name="T34" fmla="*/ 33 w 130"/>
                <a:gd name="T35" fmla="*/ 17 h 137"/>
                <a:gd name="T36" fmla="*/ 17 w 130"/>
                <a:gd name="T37" fmla="*/ 9 h 137"/>
                <a:gd name="T38" fmla="*/ 2 w 130"/>
                <a:gd name="T39" fmla="*/ 5 h 137"/>
                <a:gd name="T40" fmla="*/ 18 w 130"/>
                <a:gd name="T41" fmla="*/ 27 h 137"/>
                <a:gd name="T42" fmla="*/ 33 w 130"/>
                <a:gd name="T43" fmla="*/ 43 h 137"/>
                <a:gd name="T44" fmla="*/ 45 w 130"/>
                <a:gd name="T45" fmla="*/ 65 h 137"/>
                <a:gd name="T46" fmla="*/ 63 w 130"/>
                <a:gd name="T47" fmla="*/ 91 h 137"/>
                <a:gd name="T48" fmla="*/ 79 w 130"/>
                <a:gd name="T49" fmla="*/ 111 h 137"/>
                <a:gd name="T50" fmla="*/ 99 w 130"/>
                <a:gd name="T51" fmla="*/ 128 h 137"/>
                <a:gd name="T52" fmla="*/ 105 w 130"/>
                <a:gd name="T53" fmla="*/ 134 h 137"/>
                <a:gd name="T54" fmla="*/ 117 w 130"/>
                <a:gd name="T55" fmla="*/ 134 h 137"/>
                <a:gd name="T56" fmla="*/ 121 w 130"/>
                <a:gd name="T57"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137">
                  <a:moveTo>
                    <a:pt x="121" y="118"/>
                  </a:moveTo>
                  <a:cubicBezTo>
                    <a:pt x="121" y="113"/>
                    <a:pt x="123" y="108"/>
                    <a:pt x="123" y="106"/>
                  </a:cubicBezTo>
                  <a:cubicBezTo>
                    <a:pt x="123" y="104"/>
                    <a:pt x="124" y="103"/>
                    <a:pt x="127" y="103"/>
                  </a:cubicBezTo>
                  <a:cubicBezTo>
                    <a:pt x="130" y="104"/>
                    <a:pt x="130" y="97"/>
                    <a:pt x="128" y="96"/>
                  </a:cubicBezTo>
                  <a:cubicBezTo>
                    <a:pt x="125" y="96"/>
                    <a:pt x="124" y="87"/>
                    <a:pt x="118" y="87"/>
                  </a:cubicBezTo>
                  <a:cubicBezTo>
                    <a:pt x="113" y="87"/>
                    <a:pt x="114" y="92"/>
                    <a:pt x="117" y="92"/>
                  </a:cubicBezTo>
                  <a:cubicBezTo>
                    <a:pt x="120" y="93"/>
                    <a:pt x="122" y="95"/>
                    <a:pt x="121" y="98"/>
                  </a:cubicBezTo>
                  <a:cubicBezTo>
                    <a:pt x="120" y="100"/>
                    <a:pt x="119" y="95"/>
                    <a:pt x="114" y="96"/>
                  </a:cubicBezTo>
                  <a:cubicBezTo>
                    <a:pt x="110" y="96"/>
                    <a:pt x="113" y="90"/>
                    <a:pt x="107" y="90"/>
                  </a:cubicBezTo>
                  <a:cubicBezTo>
                    <a:pt x="102" y="89"/>
                    <a:pt x="103" y="80"/>
                    <a:pt x="97" y="80"/>
                  </a:cubicBezTo>
                  <a:cubicBezTo>
                    <a:pt x="92" y="80"/>
                    <a:pt x="91" y="75"/>
                    <a:pt x="95" y="72"/>
                  </a:cubicBezTo>
                  <a:cubicBezTo>
                    <a:pt x="99" y="68"/>
                    <a:pt x="89" y="65"/>
                    <a:pt x="89" y="61"/>
                  </a:cubicBezTo>
                  <a:cubicBezTo>
                    <a:pt x="89" y="57"/>
                    <a:pt x="83" y="60"/>
                    <a:pt x="83" y="56"/>
                  </a:cubicBezTo>
                  <a:cubicBezTo>
                    <a:pt x="83" y="53"/>
                    <a:pt x="81" y="55"/>
                    <a:pt x="78" y="51"/>
                  </a:cubicBezTo>
                  <a:cubicBezTo>
                    <a:pt x="75" y="47"/>
                    <a:pt x="73" y="50"/>
                    <a:pt x="71" y="47"/>
                  </a:cubicBezTo>
                  <a:cubicBezTo>
                    <a:pt x="68" y="44"/>
                    <a:pt x="64" y="43"/>
                    <a:pt x="62" y="44"/>
                  </a:cubicBezTo>
                  <a:cubicBezTo>
                    <a:pt x="60" y="45"/>
                    <a:pt x="54" y="39"/>
                    <a:pt x="52" y="34"/>
                  </a:cubicBezTo>
                  <a:cubicBezTo>
                    <a:pt x="51" y="30"/>
                    <a:pt x="35" y="23"/>
                    <a:pt x="33" y="17"/>
                  </a:cubicBezTo>
                  <a:cubicBezTo>
                    <a:pt x="31" y="11"/>
                    <a:pt x="26" y="9"/>
                    <a:pt x="17" y="9"/>
                  </a:cubicBezTo>
                  <a:cubicBezTo>
                    <a:pt x="8" y="10"/>
                    <a:pt x="4" y="0"/>
                    <a:pt x="2" y="5"/>
                  </a:cubicBezTo>
                  <a:cubicBezTo>
                    <a:pt x="0" y="11"/>
                    <a:pt x="12" y="23"/>
                    <a:pt x="18" y="27"/>
                  </a:cubicBezTo>
                  <a:cubicBezTo>
                    <a:pt x="23" y="30"/>
                    <a:pt x="26" y="42"/>
                    <a:pt x="33" y="43"/>
                  </a:cubicBezTo>
                  <a:cubicBezTo>
                    <a:pt x="40" y="43"/>
                    <a:pt x="40" y="64"/>
                    <a:pt x="45" y="65"/>
                  </a:cubicBezTo>
                  <a:cubicBezTo>
                    <a:pt x="50" y="66"/>
                    <a:pt x="61" y="83"/>
                    <a:pt x="63" y="91"/>
                  </a:cubicBezTo>
                  <a:cubicBezTo>
                    <a:pt x="64" y="100"/>
                    <a:pt x="75" y="104"/>
                    <a:pt x="79" y="111"/>
                  </a:cubicBezTo>
                  <a:cubicBezTo>
                    <a:pt x="83" y="117"/>
                    <a:pt x="97" y="126"/>
                    <a:pt x="99" y="128"/>
                  </a:cubicBezTo>
                  <a:cubicBezTo>
                    <a:pt x="101" y="131"/>
                    <a:pt x="103" y="137"/>
                    <a:pt x="105" y="134"/>
                  </a:cubicBezTo>
                  <a:cubicBezTo>
                    <a:pt x="107" y="131"/>
                    <a:pt x="114" y="134"/>
                    <a:pt x="117" y="134"/>
                  </a:cubicBezTo>
                  <a:cubicBezTo>
                    <a:pt x="120" y="135"/>
                    <a:pt x="121" y="122"/>
                    <a:pt x="12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1" name="Freeform 134">
              <a:extLst>
                <a:ext uri="{FF2B5EF4-FFF2-40B4-BE49-F238E27FC236}">
                  <a16:creationId xmlns:a16="http://schemas.microsoft.com/office/drawing/2014/main" id="{469C8C99-062F-4DF3-A129-F3AE3191B7AF}"/>
                </a:ext>
              </a:extLst>
            </p:cNvPr>
            <p:cNvSpPr>
              <a:spLocks/>
            </p:cNvSpPr>
            <p:nvPr/>
          </p:nvSpPr>
          <p:spPr bwMode="auto">
            <a:xfrm>
              <a:off x="5458582" y="6311171"/>
              <a:ext cx="11914" cy="8045"/>
            </a:xfrm>
            <a:custGeom>
              <a:avLst/>
              <a:gdLst>
                <a:gd name="T0" fmla="*/ 12 w 23"/>
                <a:gd name="T1" fmla="*/ 8 h 14"/>
                <a:gd name="T2" fmla="*/ 23 w 23"/>
                <a:gd name="T3" fmla="*/ 9 h 14"/>
                <a:gd name="T4" fmla="*/ 2 w 23"/>
                <a:gd name="T5" fmla="*/ 3 h 14"/>
                <a:gd name="T6" fmla="*/ 12 w 23"/>
                <a:gd name="T7" fmla="*/ 8 h 14"/>
              </a:gdLst>
              <a:ahLst/>
              <a:cxnLst>
                <a:cxn ang="0">
                  <a:pos x="T0" y="T1"/>
                </a:cxn>
                <a:cxn ang="0">
                  <a:pos x="T2" y="T3"/>
                </a:cxn>
                <a:cxn ang="0">
                  <a:pos x="T4" y="T5"/>
                </a:cxn>
                <a:cxn ang="0">
                  <a:pos x="T6" y="T7"/>
                </a:cxn>
              </a:cxnLst>
              <a:rect l="0" t="0" r="r" b="b"/>
              <a:pathLst>
                <a:path w="23" h="14">
                  <a:moveTo>
                    <a:pt x="12" y="8"/>
                  </a:moveTo>
                  <a:cubicBezTo>
                    <a:pt x="14" y="10"/>
                    <a:pt x="23" y="14"/>
                    <a:pt x="23" y="9"/>
                  </a:cubicBezTo>
                  <a:cubicBezTo>
                    <a:pt x="23" y="3"/>
                    <a:pt x="0" y="0"/>
                    <a:pt x="2" y="3"/>
                  </a:cubicBezTo>
                  <a:cubicBezTo>
                    <a:pt x="4" y="6"/>
                    <a:pt x="10" y="6"/>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2" name="Freeform 135">
              <a:extLst>
                <a:ext uri="{FF2B5EF4-FFF2-40B4-BE49-F238E27FC236}">
                  <a16:creationId xmlns:a16="http://schemas.microsoft.com/office/drawing/2014/main" id="{676DEDA5-1D71-41A8-8BCF-49393C374B54}"/>
                </a:ext>
              </a:extLst>
            </p:cNvPr>
            <p:cNvSpPr>
              <a:spLocks/>
            </p:cNvSpPr>
            <p:nvPr/>
          </p:nvSpPr>
          <p:spPr bwMode="auto">
            <a:xfrm>
              <a:off x="5339911" y="6253454"/>
              <a:ext cx="4642" cy="8045"/>
            </a:xfrm>
            <a:custGeom>
              <a:avLst/>
              <a:gdLst>
                <a:gd name="T0" fmla="*/ 1 w 9"/>
                <a:gd name="T1" fmla="*/ 6 h 14"/>
                <a:gd name="T2" fmla="*/ 6 w 9"/>
                <a:gd name="T3" fmla="*/ 12 h 14"/>
                <a:gd name="T4" fmla="*/ 1 w 9"/>
                <a:gd name="T5" fmla="*/ 6 h 14"/>
              </a:gdLst>
              <a:ahLst/>
              <a:cxnLst>
                <a:cxn ang="0">
                  <a:pos x="T0" y="T1"/>
                </a:cxn>
                <a:cxn ang="0">
                  <a:pos x="T2" y="T3"/>
                </a:cxn>
                <a:cxn ang="0">
                  <a:pos x="T4" y="T5"/>
                </a:cxn>
              </a:cxnLst>
              <a:rect l="0" t="0" r="r" b="b"/>
              <a:pathLst>
                <a:path w="9" h="14">
                  <a:moveTo>
                    <a:pt x="1" y="6"/>
                  </a:moveTo>
                  <a:cubicBezTo>
                    <a:pt x="0" y="7"/>
                    <a:pt x="4" y="14"/>
                    <a:pt x="6" y="12"/>
                  </a:cubicBezTo>
                  <a:cubicBezTo>
                    <a:pt x="9" y="10"/>
                    <a:pt x="3" y="0"/>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3" name="Freeform 136">
              <a:extLst>
                <a:ext uri="{FF2B5EF4-FFF2-40B4-BE49-F238E27FC236}">
                  <a16:creationId xmlns:a16="http://schemas.microsoft.com/office/drawing/2014/main" id="{8BE0D0C0-6912-4FB3-974A-21BE5D598AB3}"/>
                </a:ext>
              </a:extLst>
            </p:cNvPr>
            <p:cNvSpPr>
              <a:spLocks/>
            </p:cNvSpPr>
            <p:nvPr/>
          </p:nvSpPr>
          <p:spPr bwMode="auto">
            <a:xfrm>
              <a:off x="5441408" y="6301901"/>
              <a:ext cx="19185" cy="9794"/>
            </a:xfrm>
            <a:custGeom>
              <a:avLst/>
              <a:gdLst>
                <a:gd name="T0" fmla="*/ 18 w 37"/>
                <a:gd name="T1" fmla="*/ 3 h 17"/>
                <a:gd name="T2" fmla="*/ 8 w 37"/>
                <a:gd name="T3" fmla="*/ 4 h 17"/>
                <a:gd name="T4" fmla="*/ 3 w 37"/>
                <a:gd name="T5" fmla="*/ 10 h 17"/>
                <a:gd name="T6" fmla="*/ 19 w 37"/>
                <a:gd name="T7" fmla="*/ 13 h 17"/>
                <a:gd name="T8" fmla="*/ 35 w 37"/>
                <a:gd name="T9" fmla="*/ 8 h 17"/>
                <a:gd name="T10" fmla="*/ 18 w 37"/>
                <a:gd name="T11" fmla="*/ 3 h 17"/>
              </a:gdLst>
              <a:ahLst/>
              <a:cxnLst>
                <a:cxn ang="0">
                  <a:pos x="T0" y="T1"/>
                </a:cxn>
                <a:cxn ang="0">
                  <a:pos x="T2" y="T3"/>
                </a:cxn>
                <a:cxn ang="0">
                  <a:pos x="T4" y="T5"/>
                </a:cxn>
                <a:cxn ang="0">
                  <a:pos x="T6" y="T7"/>
                </a:cxn>
                <a:cxn ang="0">
                  <a:pos x="T8" y="T9"/>
                </a:cxn>
                <a:cxn ang="0">
                  <a:pos x="T10" y="T11"/>
                </a:cxn>
              </a:cxnLst>
              <a:rect l="0" t="0" r="r" b="b"/>
              <a:pathLst>
                <a:path w="37" h="17">
                  <a:moveTo>
                    <a:pt x="18" y="3"/>
                  </a:moveTo>
                  <a:cubicBezTo>
                    <a:pt x="17" y="6"/>
                    <a:pt x="11" y="6"/>
                    <a:pt x="8" y="4"/>
                  </a:cubicBezTo>
                  <a:cubicBezTo>
                    <a:pt x="5" y="2"/>
                    <a:pt x="0" y="7"/>
                    <a:pt x="3" y="10"/>
                  </a:cubicBezTo>
                  <a:cubicBezTo>
                    <a:pt x="4" y="11"/>
                    <a:pt x="11" y="17"/>
                    <a:pt x="19" y="13"/>
                  </a:cubicBezTo>
                  <a:cubicBezTo>
                    <a:pt x="27" y="9"/>
                    <a:pt x="33" y="12"/>
                    <a:pt x="35" y="8"/>
                  </a:cubicBezTo>
                  <a:cubicBezTo>
                    <a:pt x="37" y="4"/>
                    <a:pt x="20" y="0"/>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4" name="Freeform 137">
              <a:extLst>
                <a:ext uri="{FF2B5EF4-FFF2-40B4-BE49-F238E27FC236}">
                  <a16:creationId xmlns:a16="http://schemas.microsoft.com/office/drawing/2014/main" id="{5F345357-3AAE-4C83-83EB-436096374382}"/>
                </a:ext>
              </a:extLst>
            </p:cNvPr>
            <p:cNvSpPr>
              <a:spLocks/>
            </p:cNvSpPr>
            <p:nvPr/>
          </p:nvSpPr>
          <p:spPr bwMode="auto">
            <a:xfrm>
              <a:off x="5512425" y="6267271"/>
              <a:ext cx="18102" cy="8045"/>
            </a:xfrm>
            <a:custGeom>
              <a:avLst/>
              <a:gdLst>
                <a:gd name="T0" fmla="*/ 1 w 35"/>
                <a:gd name="T1" fmla="*/ 6 h 14"/>
                <a:gd name="T2" fmla="*/ 17 w 35"/>
                <a:gd name="T3" fmla="*/ 9 h 14"/>
                <a:gd name="T4" fmla="*/ 31 w 35"/>
                <a:gd name="T5" fmla="*/ 14 h 14"/>
                <a:gd name="T6" fmla="*/ 23 w 35"/>
                <a:gd name="T7" fmla="*/ 2 h 14"/>
                <a:gd name="T8" fmla="*/ 1 w 35"/>
                <a:gd name="T9" fmla="*/ 6 h 14"/>
              </a:gdLst>
              <a:ahLst/>
              <a:cxnLst>
                <a:cxn ang="0">
                  <a:pos x="T0" y="T1"/>
                </a:cxn>
                <a:cxn ang="0">
                  <a:pos x="T2" y="T3"/>
                </a:cxn>
                <a:cxn ang="0">
                  <a:pos x="T4" y="T5"/>
                </a:cxn>
                <a:cxn ang="0">
                  <a:pos x="T6" y="T7"/>
                </a:cxn>
                <a:cxn ang="0">
                  <a:pos x="T8" y="T9"/>
                </a:cxn>
              </a:cxnLst>
              <a:rect l="0" t="0" r="r" b="b"/>
              <a:pathLst>
                <a:path w="35" h="14">
                  <a:moveTo>
                    <a:pt x="1" y="6"/>
                  </a:moveTo>
                  <a:cubicBezTo>
                    <a:pt x="3" y="10"/>
                    <a:pt x="10" y="9"/>
                    <a:pt x="17" y="9"/>
                  </a:cubicBezTo>
                  <a:cubicBezTo>
                    <a:pt x="24" y="9"/>
                    <a:pt x="27" y="14"/>
                    <a:pt x="31" y="14"/>
                  </a:cubicBezTo>
                  <a:cubicBezTo>
                    <a:pt x="35" y="14"/>
                    <a:pt x="32" y="5"/>
                    <a:pt x="23" y="2"/>
                  </a:cubicBezTo>
                  <a:cubicBezTo>
                    <a:pt x="15" y="0"/>
                    <a:pt x="0"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5" name="Freeform 138">
              <a:extLst>
                <a:ext uri="{FF2B5EF4-FFF2-40B4-BE49-F238E27FC236}">
                  <a16:creationId xmlns:a16="http://schemas.microsoft.com/office/drawing/2014/main" id="{090F6499-4850-47E1-83A7-CF03C24B190C}"/>
                </a:ext>
              </a:extLst>
            </p:cNvPr>
            <p:cNvSpPr>
              <a:spLocks/>
            </p:cNvSpPr>
            <p:nvPr/>
          </p:nvSpPr>
          <p:spPr bwMode="auto">
            <a:xfrm>
              <a:off x="5484884" y="6303126"/>
              <a:ext cx="24446" cy="15566"/>
            </a:xfrm>
            <a:custGeom>
              <a:avLst/>
              <a:gdLst>
                <a:gd name="T0" fmla="*/ 4 w 47"/>
                <a:gd name="T1" fmla="*/ 25 h 27"/>
                <a:gd name="T2" fmla="*/ 18 w 47"/>
                <a:gd name="T3" fmla="*/ 17 h 27"/>
                <a:gd name="T4" fmla="*/ 20 w 47"/>
                <a:gd name="T5" fmla="*/ 15 h 27"/>
                <a:gd name="T6" fmla="*/ 21 w 47"/>
                <a:gd name="T7" fmla="*/ 14 h 27"/>
                <a:gd name="T8" fmla="*/ 22 w 47"/>
                <a:gd name="T9" fmla="*/ 13 h 27"/>
                <a:gd name="T10" fmla="*/ 46 w 47"/>
                <a:gd name="T11" fmla="*/ 2 h 27"/>
                <a:gd name="T12" fmla="*/ 29 w 47"/>
                <a:gd name="T13" fmla="*/ 3 h 27"/>
                <a:gd name="T14" fmla="*/ 20 w 47"/>
                <a:gd name="T15" fmla="*/ 9 h 27"/>
                <a:gd name="T16" fmla="*/ 19 w 47"/>
                <a:gd name="T17" fmla="*/ 9 h 27"/>
                <a:gd name="T18" fmla="*/ 15 w 47"/>
                <a:gd name="T19" fmla="*/ 11 h 27"/>
                <a:gd name="T20" fmla="*/ 13 w 47"/>
                <a:gd name="T21" fmla="*/ 11 h 27"/>
                <a:gd name="T22" fmla="*/ 13 w 47"/>
                <a:gd name="T23" fmla="*/ 11 h 27"/>
                <a:gd name="T24" fmla="*/ 10 w 47"/>
                <a:gd name="T25" fmla="*/ 12 h 27"/>
                <a:gd name="T26" fmla="*/ 4 w 47"/>
                <a:gd name="T27"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27">
                  <a:moveTo>
                    <a:pt x="4" y="25"/>
                  </a:moveTo>
                  <a:cubicBezTo>
                    <a:pt x="9" y="27"/>
                    <a:pt x="15" y="21"/>
                    <a:pt x="18" y="17"/>
                  </a:cubicBezTo>
                  <a:cubicBezTo>
                    <a:pt x="19" y="16"/>
                    <a:pt x="20" y="15"/>
                    <a:pt x="20" y="15"/>
                  </a:cubicBezTo>
                  <a:cubicBezTo>
                    <a:pt x="20" y="15"/>
                    <a:pt x="21" y="14"/>
                    <a:pt x="21" y="14"/>
                  </a:cubicBezTo>
                  <a:cubicBezTo>
                    <a:pt x="21" y="14"/>
                    <a:pt x="22" y="13"/>
                    <a:pt x="22" y="13"/>
                  </a:cubicBezTo>
                  <a:cubicBezTo>
                    <a:pt x="29" y="9"/>
                    <a:pt x="45" y="4"/>
                    <a:pt x="46" y="2"/>
                  </a:cubicBezTo>
                  <a:cubicBezTo>
                    <a:pt x="47" y="0"/>
                    <a:pt x="36" y="3"/>
                    <a:pt x="29" y="3"/>
                  </a:cubicBezTo>
                  <a:cubicBezTo>
                    <a:pt x="25" y="2"/>
                    <a:pt x="23" y="6"/>
                    <a:pt x="20" y="9"/>
                  </a:cubicBezTo>
                  <a:cubicBezTo>
                    <a:pt x="19" y="9"/>
                    <a:pt x="19" y="9"/>
                    <a:pt x="19" y="9"/>
                  </a:cubicBezTo>
                  <a:cubicBezTo>
                    <a:pt x="18" y="10"/>
                    <a:pt x="16" y="11"/>
                    <a:pt x="15" y="11"/>
                  </a:cubicBezTo>
                  <a:cubicBezTo>
                    <a:pt x="14" y="11"/>
                    <a:pt x="14" y="11"/>
                    <a:pt x="13" y="11"/>
                  </a:cubicBezTo>
                  <a:cubicBezTo>
                    <a:pt x="13" y="11"/>
                    <a:pt x="13" y="11"/>
                    <a:pt x="13" y="11"/>
                  </a:cubicBezTo>
                  <a:cubicBezTo>
                    <a:pt x="12" y="11"/>
                    <a:pt x="11" y="12"/>
                    <a:pt x="10" y="12"/>
                  </a:cubicBezTo>
                  <a:cubicBezTo>
                    <a:pt x="3" y="15"/>
                    <a:pt x="0" y="22"/>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6" name="Freeform 139">
              <a:extLst>
                <a:ext uri="{FF2B5EF4-FFF2-40B4-BE49-F238E27FC236}">
                  <a16:creationId xmlns:a16="http://schemas.microsoft.com/office/drawing/2014/main" id="{A6D0C59C-4C05-4592-A88B-32B121025412}"/>
                </a:ext>
              </a:extLst>
            </p:cNvPr>
            <p:cNvSpPr>
              <a:spLocks/>
            </p:cNvSpPr>
            <p:nvPr/>
          </p:nvSpPr>
          <p:spPr bwMode="auto">
            <a:xfrm>
              <a:off x="5455487" y="6236664"/>
              <a:ext cx="41310" cy="51420"/>
            </a:xfrm>
            <a:custGeom>
              <a:avLst/>
              <a:gdLst>
                <a:gd name="T0" fmla="*/ 15 w 80"/>
                <a:gd name="T1" fmla="*/ 30 h 89"/>
                <a:gd name="T2" fmla="*/ 6 w 80"/>
                <a:gd name="T3" fmla="*/ 52 h 89"/>
                <a:gd name="T4" fmla="*/ 13 w 80"/>
                <a:gd name="T5" fmla="*/ 63 h 89"/>
                <a:gd name="T6" fmla="*/ 17 w 80"/>
                <a:gd name="T7" fmla="*/ 75 h 89"/>
                <a:gd name="T8" fmla="*/ 18 w 80"/>
                <a:gd name="T9" fmla="*/ 88 h 89"/>
                <a:gd name="T10" fmla="*/ 24 w 80"/>
                <a:gd name="T11" fmla="*/ 77 h 89"/>
                <a:gd name="T12" fmla="*/ 22 w 80"/>
                <a:gd name="T13" fmla="*/ 56 h 89"/>
                <a:gd name="T14" fmla="*/ 30 w 80"/>
                <a:gd name="T15" fmla="*/ 61 h 89"/>
                <a:gd name="T16" fmla="*/ 35 w 80"/>
                <a:gd name="T17" fmla="*/ 72 h 89"/>
                <a:gd name="T18" fmla="*/ 46 w 80"/>
                <a:gd name="T19" fmla="*/ 74 h 89"/>
                <a:gd name="T20" fmla="*/ 46 w 80"/>
                <a:gd name="T21" fmla="*/ 65 h 89"/>
                <a:gd name="T22" fmla="*/ 44 w 80"/>
                <a:gd name="T23" fmla="*/ 52 h 89"/>
                <a:gd name="T24" fmla="*/ 40 w 80"/>
                <a:gd name="T25" fmla="*/ 43 h 89"/>
                <a:gd name="T26" fmla="*/ 57 w 80"/>
                <a:gd name="T27" fmla="*/ 30 h 89"/>
                <a:gd name="T28" fmla="*/ 34 w 80"/>
                <a:gd name="T29" fmla="*/ 37 h 89"/>
                <a:gd name="T30" fmla="*/ 20 w 80"/>
                <a:gd name="T31" fmla="*/ 26 h 89"/>
                <a:gd name="T32" fmla="*/ 58 w 80"/>
                <a:gd name="T33" fmla="*/ 18 h 89"/>
                <a:gd name="T34" fmla="*/ 77 w 80"/>
                <a:gd name="T35" fmla="*/ 6 h 89"/>
                <a:gd name="T36" fmla="*/ 65 w 80"/>
                <a:gd name="T37" fmla="*/ 11 h 89"/>
                <a:gd name="T38" fmla="*/ 37 w 80"/>
                <a:gd name="T39" fmla="*/ 8 h 89"/>
                <a:gd name="T40" fmla="*/ 23 w 80"/>
                <a:gd name="T41" fmla="*/ 13 h 89"/>
                <a:gd name="T42" fmla="*/ 15 w 80"/>
                <a:gd name="T43" fmla="*/ 3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89">
                  <a:moveTo>
                    <a:pt x="15" y="30"/>
                  </a:moveTo>
                  <a:cubicBezTo>
                    <a:pt x="12" y="32"/>
                    <a:pt x="12" y="42"/>
                    <a:pt x="6" y="52"/>
                  </a:cubicBezTo>
                  <a:cubicBezTo>
                    <a:pt x="0" y="61"/>
                    <a:pt x="8" y="63"/>
                    <a:pt x="13" y="63"/>
                  </a:cubicBezTo>
                  <a:cubicBezTo>
                    <a:pt x="18" y="63"/>
                    <a:pt x="18" y="71"/>
                    <a:pt x="17" y="75"/>
                  </a:cubicBezTo>
                  <a:cubicBezTo>
                    <a:pt x="16" y="79"/>
                    <a:pt x="14" y="89"/>
                    <a:pt x="18" y="88"/>
                  </a:cubicBezTo>
                  <a:cubicBezTo>
                    <a:pt x="23" y="86"/>
                    <a:pt x="27" y="79"/>
                    <a:pt x="24" y="77"/>
                  </a:cubicBezTo>
                  <a:cubicBezTo>
                    <a:pt x="21" y="75"/>
                    <a:pt x="21" y="60"/>
                    <a:pt x="22" y="56"/>
                  </a:cubicBezTo>
                  <a:cubicBezTo>
                    <a:pt x="24" y="53"/>
                    <a:pt x="33" y="55"/>
                    <a:pt x="30" y="61"/>
                  </a:cubicBezTo>
                  <a:cubicBezTo>
                    <a:pt x="27" y="67"/>
                    <a:pt x="35" y="66"/>
                    <a:pt x="35" y="72"/>
                  </a:cubicBezTo>
                  <a:cubicBezTo>
                    <a:pt x="35" y="79"/>
                    <a:pt x="40" y="75"/>
                    <a:pt x="46" y="74"/>
                  </a:cubicBezTo>
                  <a:cubicBezTo>
                    <a:pt x="51" y="72"/>
                    <a:pt x="50" y="69"/>
                    <a:pt x="46" y="65"/>
                  </a:cubicBezTo>
                  <a:cubicBezTo>
                    <a:pt x="43" y="61"/>
                    <a:pt x="49" y="55"/>
                    <a:pt x="44" y="52"/>
                  </a:cubicBezTo>
                  <a:cubicBezTo>
                    <a:pt x="39" y="49"/>
                    <a:pt x="36" y="44"/>
                    <a:pt x="40" y="43"/>
                  </a:cubicBezTo>
                  <a:cubicBezTo>
                    <a:pt x="45" y="42"/>
                    <a:pt x="59" y="34"/>
                    <a:pt x="57" y="30"/>
                  </a:cubicBezTo>
                  <a:cubicBezTo>
                    <a:pt x="56" y="27"/>
                    <a:pt x="36" y="31"/>
                    <a:pt x="34" y="37"/>
                  </a:cubicBezTo>
                  <a:cubicBezTo>
                    <a:pt x="33" y="43"/>
                    <a:pt x="19" y="36"/>
                    <a:pt x="20" y="26"/>
                  </a:cubicBezTo>
                  <a:cubicBezTo>
                    <a:pt x="22" y="16"/>
                    <a:pt x="50" y="14"/>
                    <a:pt x="58" y="18"/>
                  </a:cubicBezTo>
                  <a:cubicBezTo>
                    <a:pt x="66" y="21"/>
                    <a:pt x="74" y="12"/>
                    <a:pt x="77" y="6"/>
                  </a:cubicBezTo>
                  <a:cubicBezTo>
                    <a:pt x="80" y="0"/>
                    <a:pt x="71" y="7"/>
                    <a:pt x="65" y="11"/>
                  </a:cubicBezTo>
                  <a:cubicBezTo>
                    <a:pt x="60" y="14"/>
                    <a:pt x="45" y="10"/>
                    <a:pt x="37" y="8"/>
                  </a:cubicBezTo>
                  <a:cubicBezTo>
                    <a:pt x="29" y="5"/>
                    <a:pt x="30" y="12"/>
                    <a:pt x="23" y="13"/>
                  </a:cubicBezTo>
                  <a:cubicBezTo>
                    <a:pt x="17" y="14"/>
                    <a:pt x="18" y="28"/>
                    <a:pt x="1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7" name="Freeform 140">
              <a:extLst>
                <a:ext uri="{FF2B5EF4-FFF2-40B4-BE49-F238E27FC236}">
                  <a16:creationId xmlns:a16="http://schemas.microsoft.com/office/drawing/2014/main" id="{6539331B-200E-4B88-807F-77047E5C5FAE}"/>
                </a:ext>
              </a:extLst>
            </p:cNvPr>
            <p:cNvSpPr>
              <a:spLocks/>
            </p:cNvSpPr>
            <p:nvPr/>
          </p:nvSpPr>
          <p:spPr bwMode="auto">
            <a:xfrm>
              <a:off x="5500511" y="6267796"/>
              <a:ext cx="9283" cy="8220"/>
            </a:xfrm>
            <a:custGeom>
              <a:avLst/>
              <a:gdLst>
                <a:gd name="T0" fmla="*/ 1 w 18"/>
                <a:gd name="T1" fmla="*/ 6 h 14"/>
                <a:gd name="T2" fmla="*/ 15 w 18"/>
                <a:gd name="T3" fmla="*/ 10 h 14"/>
                <a:gd name="T4" fmla="*/ 1 w 18"/>
                <a:gd name="T5" fmla="*/ 6 h 14"/>
              </a:gdLst>
              <a:ahLst/>
              <a:cxnLst>
                <a:cxn ang="0">
                  <a:pos x="T0" y="T1"/>
                </a:cxn>
                <a:cxn ang="0">
                  <a:pos x="T2" y="T3"/>
                </a:cxn>
                <a:cxn ang="0">
                  <a:pos x="T4" y="T5"/>
                </a:cxn>
              </a:cxnLst>
              <a:rect l="0" t="0" r="r" b="b"/>
              <a:pathLst>
                <a:path w="18" h="14">
                  <a:moveTo>
                    <a:pt x="1" y="6"/>
                  </a:moveTo>
                  <a:cubicBezTo>
                    <a:pt x="3" y="11"/>
                    <a:pt x="12" y="14"/>
                    <a:pt x="15" y="10"/>
                  </a:cubicBezTo>
                  <a:cubicBezTo>
                    <a:pt x="18" y="5"/>
                    <a:pt x="0" y="0"/>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8" name="Freeform 141">
              <a:extLst>
                <a:ext uri="{FF2B5EF4-FFF2-40B4-BE49-F238E27FC236}">
                  <a16:creationId xmlns:a16="http://schemas.microsoft.com/office/drawing/2014/main" id="{38DACDE8-ED73-4393-ADF5-ECF41BBC3C88}"/>
                </a:ext>
              </a:extLst>
            </p:cNvPr>
            <p:cNvSpPr>
              <a:spLocks/>
            </p:cNvSpPr>
            <p:nvPr/>
          </p:nvSpPr>
          <p:spPr bwMode="auto">
            <a:xfrm>
              <a:off x="5507164" y="6233865"/>
              <a:ext cx="11914" cy="19064"/>
            </a:xfrm>
            <a:custGeom>
              <a:avLst/>
              <a:gdLst>
                <a:gd name="T0" fmla="*/ 13 w 23"/>
                <a:gd name="T1" fmla="*/ 12 h 33"/>
                <a:gd name="T2" fmla="*/ 5 w 23"/>
                <a:gd name="T3" fmla="*/ 8 h 33"/>
                <a:gd name="T4" fmla="*/ 11 w 23"/>
                <a:gd name="T5" fmla="*/ 32 h 33"/>
                <a:gd name="T6" fmla="*/ 16 w 23"/>
                <a:gd name="T7" fmla="*/ 23 h 33"/>
                <a:gd name="T8" fmla="*/ 20 w 23"/>
                <a:gd name="T9" fmla="*/ 15 h 33"/>
                <a:gd name="T10" fmla="*/ 13 w 23"/>
                <a:gd name="T11" fmla="*/ 12 h 33"/>
              </a:gdLst>
              <a:ahLst/>
              <a:cxnLst>
                <a:cxn ang="0">
                  <a:pos x="T0" y="T1"/>
                </a:cxn>
                <a:cxn ang="0">
                  <a:pos x="T2" y="T3"/>
                </a:cxn>
                <a:cxn ang="0">
                  <a:pos x="T4" y="T5"/>
                </a:cxn>
                <a:cxn ang="0">
                  <a:pos x="T6" y="T7"/>
                </a:cxn>
                <a:cxn ang="0">
                  <a:pos x="T8" y="T9"/>
                </a:cxn>
                <a:cxn ang="0">
                  <a:pos x="T10" y="T11"/>
                </a:cxn>
              </a:cxnLst>
              <a:rect l="0" t="0" r="r" b="b"/>
              <a:pathLst>
                <a:path w="23" h="33">
                  <a:moveTo>
                    <a:pt x="13" y="12"/>
                  </a:moveTo>
                  <a:cubicBezTo>
                    <a:pt x="13" y="10"/>
                    <a:pt x="11" y="0"/>
                    <a:pt x="5" y="8"/>
                  </a:cubicBezTo>
                  <a:cubicBezTo>
                    <a:pt x="0" y="15"/>
                    <a:pt x="7" y="33"/>
                    <a:pt x="11" y="32"/>
                  </a:cubicBezTo>
                  <a:cubicBezTo>
                    <a:pt x="15" y="32"/>
                    <a:pt x="8" y="23"/>
                    <a:pt x="16" y="23"/>
                  </a:cubicBezTo>
                  <a:cubicBezTo>
                    <a:pt x="23" y="24"/>
                    <a:pt x="20" y="20"/>
                    <a:pt x="20" y="15"/>
                  </a:cubicBezTo>
                  <a:cubicBezTo>
                    <a:pt x="20" y="10"/>
                    <a:pt x="13" y="14"/>
                    <a:pt x="1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79" name="Freeform 142">
              <a:extLst>
                <a:ext uri="{FF2B5EF4-FFF2-40B4-BE49-F238E27FC236}">
                  <a16:creationId xmlns:a16="http://schemas.microsoft.com/office/drawing/2014/main" id="{EACFBA1B-1C76-40E7-B9A1-84FC01DC589D}"/>
                </a:ext>
              </a:extLst>
            </p:cNvPr>
            <p:cNvSpPr>
              <a:spLocks/>
            </p:cNvSpPr>
            <p:nvPr/>
          </p:nvSpPr>
          <p:spPr bwMode="auto">
            <a:xfrm>
              <a:off x="5463223" y="6303126"/>
              <a:ext cx="28933" cy="5772"/>
            </a:xfrm>
            <a:custGeom>
              <a:avLst/>
              <a:gdLst>
                <a:gd name="T0" fmla="*/ 43 w 56"/>
                <a:gd name="T1" fmla="*/ 5 h 10"/>
                <a:gd name="T2" fmla="*/ 47 w 56"/>
                <a:gd name="T3" fmla="*/ 1 h 10"/>
                <a:gd name="T4" fmla="*/ 23 w 56"/>
                <a:gd name="T5" fmla="*/ 3 h 10"/>
                <a:gd name="T6" fmla="*/ 2 w 56"/>
                <a:gd name="T7" fmla="*/ 6 h 10"/>
                <a:gd name="T8" fmla="*/ 20 w 56"/>
                <a:gd name="T9" fmla="*/ 10 h 10"/>
                <a:gd name="T10" fmla="*/ 43 w 56"/>
                <a:gd name="T11" fmla="*/ 5 h 10"/>
              </a:gdLst>
              <a:ahLst/>
              <a:cxnLst>
                <a:cxn ang="0">
                  <a:pos x="T0" y="T1"/>
                </a:cxn>
                <a:cxn ang="0">
                  <a:pos x="T2" y="T3"/>
                </a:cxn>
                <a:cxn ang="0">
                  <a:pos x="T4" y="T5"/>
                </a:cxn>
                <a:cxn ang="0">
                  <a:pos x="T6" y="T7"/>
                </a:cxn>
                <a:cxn ang="0">
                  <a:pos x="T8" y="T9"/>
                </a:cxn>
                <a:cxn ang="0">
                  <a:pos x="T10" y="T11"/>
                </a:cxn>
              </a:cxnLst>
              <a:rect l="0" t="0" r="r" b="b"/>
              <a:pathLst>
                <a:path w="56" h="10">
                  <a:moveTo>
                    <a:pt x="43" y="5"/>
                  </a:moveTo>
                  <a:cubicBezTo>
                    <a:pt x="49" y="4"/>
                    <a:pt x="56" y="3"/>
                    <a:pt x="47" y="1"/>
                  </a:cubicBezTo>
                  <a:cubicBezTo>
                    <a:pt x="38" y="0"/>
                    <a:pt x="32" y="7"/>
                    <a:pt x="23" y="3"/>
                  </a:cubicBezTo>
                  <a:cubicBezTo>
                    <a:pt x="14" y="0"/>
                    <a:pt x="0" y="3"/>
                    <a:pt x="2" y="6"/>
                  </a:cubicBezTo>
                  <a:cubicBezTo>
                    <a:pt x="3" y="9"/>
                    <a:pt x="11" y="9"/>
                    <a:pt x="20" y="10"/>
                  </a:cubicBezTo>
                  <a:cubicBezTo>
                    <a:pt x="29" y="10"/>
                    <a:pt x="37" y="5"/>
                    <a:pt x="4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0" name="Freeform 143">
              <a:extLst>
                <a:ext uri="{FF2B5EF4-FFF2-40B4-BE49-F238E27FC236}">
                  <a16:creationId xmlns:a16="http://schemas.microsoft.com/office/drawing/2014/main" id="{D49A1FCC-70CE-43D1-BCE3-368566A06708}"/>
                </a:ext>
              </a:extLst>
            </p:cNvPr>
            <p:cNvSpPr>
              <a:spLocks/>
            </p:cNvSpPr>
            <p:nvPr/>
          </p:nvSpPr>
          <p:spPr bwMode="auto">
            <a:xfrm>
              <a:off x="4845114" y="5983934"/>
              <a:ext cx="17638" cy="12068"/>
            </a:xfrm>
            <a:custGeom>
              <a:avLst/>
              <a:gdLst>
                <a:gd name="T0" fmla="*/ 24 w 34"/>
                <a:gd name="T1" fmla="*/ 2 h 21"/>
                <a:gd name="T2" fmla="*/ 11 w 34"/>
                <a:gd name="T3" fmla="*/ 2 h 21"/>
                <a:gd name="T4" fmla="*/ 1 w 34"/>
                <a:gd name="T5" fmla="*/ 6 h 21"/>
                <a:gd name="T6" fmla="*/ 13 w 34"/>
                <a:gd name="T7" fmla="*/ 13 h 21"/>
                <a:gd name="T8" fmla="*/ 26 w 34"/>
                <a:gd name="T9" fmla="*/ 21 h 21"/>
                <a:gd name="T10" fmla="*/ 29 w 34"/>
                <a:gd name="T11" fmla="*/ 13 h 21"/>
                <a:gd name="T12" fmla="*/ 33 w 34"/>
                <a:gd name="T13" fmla="*/ 2 h 21"/>
                <a:gd name="T14" fmla="*/ 24 w 34"/>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1">
                  <a:moveTo>
                    <a:pt x="24" y="2"/>
                  </a:moveTo>
                  <a:cubicBezTo>
                    <a:pt x="18" y="3"/>
                    <a:pt x="15" y="4"/>
                    <a:pt x="11" y="2"/>
                  </a:cubicBezTo>
                  <a:cubicBezTo>
                    <a:pt x="7" y="0"/>
                    <a:pt x="0" y="4"/>
                    <a:pt x="1" y="6"/>
                  </a:cubicBezTo>
                  <a:cubicBezTo>
                    <a:pt x="2" y="8"/>
                    <a:pt x="5" y="10"/>
                    <a:pt x="13" y="13"/>
                  </a:cubicBezTo>
                  <a:cubicBezTo>
                    <a:pt x="21" y="15"/>
                    <a:pt x="22" y="20"/>
                    <a:pt x="26" y="21"/>
                  </a:cubicBezTo>
                  <a:cubicBezTo>
                    <a:pt x="29" y="21"/>
                    <a:pt x="30" y="17"/>
                    <a:pt x="29" y="13"/>
                  </a:cubicBezTo>
                  <a:cubicBezTo>
                    <a:pt x="28" y="8"/>
                    <a:pt x="33" y="3"/>
                    <a:pt x="33" y="2"/>
                  </a:cubicBezTo>
                  <a:cubicBezTo>
                    <a:pt x="34" y="2"/>
                    <a:pt x="31" y="0"/>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1" name="Freeform 144">
              <a:extLst>
                <a:ext uri="{FF2B5EF4-FFF2-40B4-BE49-F238E27FC236}">
                  <a16:creationId xmlns:a16="http://schemas.microsoft.com/office/drawing/2014/main" id="{2DB1AA56-D4EB-4362-A81A-A27EDDB084C8}"/>
                </a:ext>
              </a:extLst>
            </p:cNvPr>
            <p:cNvSpPr>
              <a:spLocks/>
            </p:cNvSpPr>
            <p:nvPr/>
          </p:nvSpPr>
          <p:spPr bwMode="auto">
            <a:xfrm>
              <a:off x="4819276" y="5961372"/>
              <a:ext cx="11449" cy="19764"/>
            </a:xfrm>
            <a:custGeom>
              <a:avLst/>
              <a:gdLst>
                <a:gd name="T0" fmla="*/ 2 w 22"/>
                <a:gd name="T1" fmla="*/ 5 h 34"/>
                <a:gd name="T2" fmla="*/ 6 w 22"/>
                <a:gd name="T3" fmla="*/ 19 h 34"/>
                <a:gd name="T4" fmla="*/ 11 w 22"/>
                <a:gd name="T5" fmla="*/ 30 h 34"/>
                <a:gd name="T6" fmla="*/ 18 w 22"/>
                <a:gd name="T7" fmla="*/ 25 h 34"/>
                <a:gd name="T8" fmla="*/ 20 w 22"/>
                <a:gd name="T9" fmla="*/ 7 h 34"/>
                <a:gd name="T10" fmla="*/ 10 w 22"/>
                <a:gd name="T11" fmla="*/ 3 h 34"/>
                <a:gd name="T12" fmla="*/ 2 w 22"/>
                <a:gd name="T13" fmla="*/ 5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 y="5"/>
                  </a:moveTo>
                  <a:cubicBezTo>
                    <a:pt x="0" y="8"/>
                    <a:pt x="7" y="13"/>
                    <a:pt x="6" y="19"/>
                  </a:cubicBezTo>
                  <a:cubicBezTo>
                    <a:pt x="4" y="26"/>
                    <a:pt x="7" y="34"/>
                    <a:pt x="11" y="30"/>
                  </a:cubicBezTo>
                  <a:cubicBezTo>
                    <a:pt x="14" y="26"/>
                    <a:pt x="16" y="28"/>
                    <a:pt x="18" y="25"/>
                  </a:cubicBezTo>
                  <a:cubicBezTo>
                    <a:pt x="21" y="23"/>
                    <a:pt x="19" y="12"/>
                    <a:pt x="20" y="7"/>
                  </a:cubicBezTo>
                  <a:cubicBezTo>
                    <a:pt x="22" y="2"/>
                    <a:pt x="14" y="0"/>
                    <a:pt x="10" y="3"/>
                  </a:cubicBezTo>
                  <a:cubicBezTo>
                    <a:pt x="6" y="6"/>
                    <a:pt x="3" y="2"/>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2" name="Freeform 145">
              <a:extLst>
                <a:ext uri="{FF2B5EF4-FFF2-40B4-BE49-F238E27FC236}">
                  <a16:creationId xmlns:a16="http://schemas.microsoft.com/office/drawing/2014/main" id="{D8B546EC-242F-4454-A6A0-789020E57740}"/>
                </a:ext>
              </a:extLst>
            </p:cNvPr>
            <p:cNvSpPr>
              <a:spLocks/>
            </p:cNvSpPr>
            <p:nvPr/>
          </p:nvSpPr>
          <p:spPr bwMode="auto">
            <a:xfrm>
              <a:off x="4084816" y="6026610"/>
              <a:ext cx="176072" cy="121730"/>
            </a:xfrm>
            <a:custGeom>
              <a:avLst/>
              <a:gdLst>
                <a:gd name="T0" fmla="*/ 164 w 340"/>
                <a:gd name="T1" fmla="*/ 176 h 211"/>
                <a:gd name="T2" fmla="*/ 220 w 340"/>
                <a:gd name="T3" fmla="*/ 201 h 211"/>
                <a:gd name="T4" fmla="*/ 260 w 340"/>
                <a:gd name="T5" fmla="*/ 201 h 211"/>
                <a:gd name="T6" fmla="*/ 276 w 340"/>
                <a:gd name="T7" fmla="*/ 209 h 211"/>
                <a:gd name="T8" fmla="*/ 278 w 340"/>
                <a:gd name="T9" fmla="*/ 206 h 211"/>
                <a:gd name="T10" fmla="*/ 280 w 340"/>
                <a:gd name="T11" fmla="*/ 203 h 211"/>
                <a:gd name="T12" fmla="*/ 281 w 340"/>
                <a:gd name="T13" fmla="*/ 202 h 211"/>
                <a:gd name="T14" fmla="*/ 282 w 340"/>
                <a:gd name="T15" fmla="*/ 201 h 211"/>
                <a:gd name="T16" fmla="*/ 283 w 340"/>
                <a:gd name="T17" fmla="*/ 200 h 211"/>
                <a:gd name="T18" fmla="*/ 283 w 340"/>
                <a:gd name="T19" fmla="*/ 200 h 211"/>
                <a:gd name="T20" fmla="*/ 284 w 340"/>
                <a:gd name="T21" fmla="*/ 199 h 211"/>
                <a:gd name="T22" fmla="*/ 286 w 340"/>
                <a:gd name="T23" fmla="*/ 199 h 211"/>
                <a:gd name="T24" fmla="*/ 290 w 340"/>
                <a:gd name="T25" fmla="*/ 188 h 211"/>
                <a:gd name="T26" fmla="*/ 294 w 340"/>
                <a:gd name="T27" fmla="*/ 178 h 211"/>
                <a:gd name="T28" fmla="*/ 313 w 340"/>
                <a:gd name="T29" fmla="*/ 179 h 211"/>
                <a:gd name="T30" fmla="*/ 316 w 340"/>
                <a:gd name="T31" fmla="*/ 177 h 211"/>
                <a:gd name="T32" fmla="*/ 323 w 340"/>
                <a:gd name="T33" fmla="*/ 172 h 211"/>
                <a:gd name="T34" fmla="*/ 327 w 340"/>
                <a:gd name="T35" fmla="*/ 174 h 211"/>
                <a:gd name="T36" fmla="*/ 334 w 340"/>
                <a:gd name="T37" fmla="*/ 147 h 211"/>
                <a:gd name="T38" fmla="*/ 336 w 340"/>
                <a:gd name="T39" fmla="*/ 137 h 211"/>
                <a:gd name="T40" fmla="*/ 313 w 340"/>
                <a:gd name="T41" fmla="*/ 138 h 211"/>
                <a:gd name="T42" fmla="*/ 291 w 340"/>
                <a:gd name="T43" fmla="*/ 167 h 211"/>
                <a:gd name="T44" fmla="*/ 279 w 340"/>
                <a:gd name="T45" fmla="*/ 170 h 211"/>
                <a:gd name="T46" fmla="*/ 247 w 340"/>
                <a:gd name="T47" fmla="*/ 173 h 211"/>
                <a:gd name="T48" fmla="*/ 226 w 340"/>
                <a:gd name="T49" fmla="*/ 148 h 211"/>
                <a:gd name="T50" fmla="*/ 220 w 340"/>
                <a:gd name="T51" fmla="*/ 89 h 211"/>
                <a:gd name="T52" fmla="*/ 218 w 340"/>
                <a:gd name="T53" fmla="*/ 83 h 211"/>
                <a:gd name="T54" fmla="*/ 202 w 340"/>
                <a:gd name="T55" fmla="*/ 78 h 211"/>
                <a:gd name="T56" fmla="*/ 195 w 340"/>
                <a:gd name="T57" fmla="*/ 62 h 211"/>
                <a:gd name="T58" fmla="*/ 159 w 340"/>
                <a:gd name="T59" fmla="*/ 43 h 211"/>
                <a:gd name="T60" fmla="*/ 146 w 340"/>
                <a:gd name="T61" fmla="*/ 41 h 211"/>
                <a:gd name="T62" fmla="*/ 119 w 340"/>
                <a:gd name="T63" fmla="*/ 12 h 211"/>
                <a:gd name="T64" fmla="*/ 65 w 340"/>
                <a:gd name="T65" fmla="*/ 17 h 211"/>
                <a:gd name="T66" fmla="*/ 36 w 340"/>
                <a:gd name="T67" fmla="*/ 7 h 211"/>
                <a:gd name="T68" fmla="*/ 5 w 340"/>
                <a:gd name="T69" fmla="*/ 11 h 211"/>
                <a:gd name="T70" fmla="*/ 34 w 340"/>
                <a:gd name="T71" fmla="*/ 60 h 211"/>
                <a:gd name="T72" fmla="*/ 25 w 340"/>
                <a:gd name="T73" fmla="*/ 61 h 211"/>
                <a:gd name="T74" fmla="*/ 51 w 340"/>
                <a:gd name="T75" fmla="*/ 78 h 211"/>
                <a:gd name="T76" fmla="*/ 67 w 340"/>
                <a:gd name="T77" fmla="*/ 104 h 211"/>
                <a:gd name="T78" fmla="*/ 82 w 340"/>
                <a:gd name="T79" fmla="*/ 111 h 211"/>
                <a:gd name="T80" fmla="*/ 70 w 340"/>
                <a:gd name="T81" fmla="*/ 98 h 211"/>
                <a:gd name="T82" fmla="*/ 49 w 340"/>
                <a:gd name="T83" fmla="*/ 60 h 211"/>
                <a:gd name="T84" fmla="*/ 41 w 340"/>
                <a:gd name="T85" fmla="*/ 42 h 211"/>
                <a:gd name="T86" fmla="*/ 22 w 340"/>
                <a:gd name="T87" fmla="*/ 12 h 211"/>
                <a:gd name="T88" fmla="*/ 30 w 340"/>
                <a:gd name="T89" fmla="*/ 12 h 211"/>
                <a:gd name="T90" fmla="*/ 40 w 340"/>
                <a:gd name="T91" fmla="*/ 15 h 211"/>
                <a:gd name="T92" fmla="*/ 47 w 340"/>
                <a:gd name="T93" fmla="*/ 30 h 211"/>
                <a:gd name="T94" fmla="*/ 53 w 340"/>
                <a:gd name="T95" fmla="*/ 46 h 211"/>
                <a:gd name="T96" fmla="*/ 72 w 340"/>
                <a:gd name="T97" fmla="*/ 60 h 211"/>
                <a:gd name="T98" fmla="*/ 88 w 340"/>
                <a:gd name="T99" fmla="*/ 74 h 211"/>
                <a:gd name="T100" fmla="*/ 100 w 340"/>
                <a:gd name="T101" fmla="*/ 92 h 211"/>
                <a:gd name="T102" fmla="*/ 133 w 340"/>
                <a:gd name="T103" fmla="*/ 136 h 211"/>
                <a:gd name="T104" fmla="*/ 131 w 340"/>
                <a:gd name="T105" fmla="*/ 14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0" h="211">
                  <a:moveTo>
                    <a:pt x="137" y="162"/>
                  </a:moveTo>
                  <a:cubicBezTo>
                    <a:pt x="142" y="162"/>
                    <a:pt x="147" y="166"/>
                    <a:pt x="151" y="170"/>
                  </a:cubicBezTo>
                  <a:cubicBezTo>
                    <a:pt x="152" y="171"/>
                    <a:pt x="153" y="172"/>
                    <a:pt x="154" y="173"/>
                  </a:cubicBezTo>
                  <a:cubicBezTo>
                    <a:pt x="157" y="175"/>
                    <a:pt x="160" y="176"/>
                    <a:pt x="164" y="176"/>
                  </a:cubicBezTo>
                  <a:cubicBezTo>
                    <a:pt x="166" y="177"/>
                    <a:pt x="169" y="177"/>
                    <a:pt x="172" y="178"/>
                  </a:cubicBezTo>
                  <a:cubicBezTo>
                    <a:pt x="175" y="179"/>
                    <a:pt x="177" y="181"/>
                    <a:pt x="180" y="183"/>
                  </a:cubicBezTo>
                  <a:cubicBezTo>
                    <a:pt x="184" y="185"/>
                    <a:pt x="188" y="188"/>
                    <a:pt x="194" y="189"/>
                  </a:cubicBezTo>
                  <a:cubicBezTo>
                    <a:pt x="203" y="192"/>
                    <a:pt x="213" y="196"/>
                    <a:pt x="220" y="201"/>
                  </a:cubicBezTo>
                  <a:cubicBezTo>
                    <a:pt x="222" y="202"/>
                    <a:pt x="225" y="203"/>
                    <a:pt x="228" y="203"/>
                  </a:cubicBezTo>
                  <a:cubicBezTo>
                    <a:pt x="231" y="203"/>
                    <a:pt x="236" y="202"/>
                    <a:pt x="242" y="199"/>
                  </a:cubicBezTo>
                  <a:cubicBezTo>
                    <a:pt x="244" y="198"/>
                    <a:pt x="246" y="198"/>
                    <a:pt x="249" y="198"/>
                  </a:cubicBezTo>
                  <a:cubicBezTo>
                    <a:pt x="253" y="198"/>
                    <a:pt x="257" y="200"/>
                    <a:pt x="260" y="201"/>
                  </a:cubicBezTo>
                  <a:cubicBezTo>
                    <a:pt x="261" y="201"/>
                    <a:pt x="262" y="202"/>
                    <a:pt x="263" y="202"/>
                  </a:cubicBezTo>
                  <a:cubicBezTo>
                    <a:pt x="265" y="203"/>
                    <a:pt x="269" y="206"/>
                    <a:pt x="274" y="211"/>
                  </a:cubicBezTo>
                  <a:cubicBezTo>
                    <a:pt x="275" y="211"/>
                    <a:pt x="275" y="211"/>
                    <a:pt x="275" y="211"/>
                  </a:cubicBezTo>
                  <a:cubicBezTo>
                    <a:pt x="275" y="210"/>
                    <a:pt x="275" y="210"/>
                    <a:pt x="276" y="209"/>
                  </a:cubicBezTo>
                  <a:cubicBezTo>
                    <a:pt x="276" y="209"/>
                    <a:pt x="276" y="209"/>
                    <a:pt x="276" y="209"/>
                  </a:cubicBezTo>
                  <a:cubicBezTo>
                    <a:pt x="276" y="208"/>
                    <a:pt x="277" y="208"/>
                    <a:pt x="277" y="208"/>
                  </a:cubicBezTo>
                  <a:cubicBezTo>
                    <a:pt x="277" y="207"/>
                    <a:pt x="277" y="207"/>
                    <a:pt x="277" y="207"/>
                  </a:cubicBezTo>
                  <a:cubicBezTo>
                    <a:pt x="278" y="207"/>
                    <a:pt x="278" y="206"/>
                    <a:pt x="278" y="206"/>
                  </a:cubicBezTo>
                  <a:cubicBezTo>
                    <a:pt x="278" y="206"/>
                    <a:pt x="278" y="206"/>
                    <a:pt x="279" y="205"/>
                  </a:cubicBezTo>
                  <a:cubicBezTo>
                    <a:pt x="279" y="205"/>
                    <a:pt x="279" y="205"/>
                    <a:pt x="279" y="205"/>
                  </a:cubicBezTo>
                  <a:cubicBezTo>
                    <a:pt x="279" y="204"/>
                    <a:pt x="279" y="204"/>
                    <a:pt x="280" y="204"/>
                  </a:cubicBezTo>
                  <a:cubicBezTo>
                    <a:pt x="280" y="204"/>
                    <a:pt x="280" y="204"/>
                    <a:pt x="280" y="203"/>
                  </a:cubicBezTo>
                  <a:cubicBezTo>
                    <a:pt x="280" y="203"/>
                    <a:pt x="280" y="203"/>
                    <a:pt x="280" y="203"/>
                  </a:cubicBezTo>
                  <a:cubicBezTo>
                    <a:pt x="280" y="203"/>
                    <a:pt x="281" y="203"/>
                    <a:pt x="281" y="202"/>
                  </a:cubicBezTo>
                  <a:cubicBezTo>
                    <a:pt x="281" y="202"/>
                    <a:pt x="281" y="202"/>
                    <a:pt x="281" y="202"/>
                  </a:cubicBezTo>
                  <a:cubicBezTo>
                    <a:pt x="281" y="202"/>
                    <a:pt x="281" y="202"/>
                    <a:pt x="281" y="202"/>
                  </a:cubicBezTo>
                  <a:cubicBezTo>
                    <a:pt x="281" y="202"/>
                    <a:pt x="282" y="201"/>
                    <a:pt x="282" y="201"/>
                  </a:cubicBezTo>
                  <a:cubicBezTo>
                    <a:pt x="282" y="201"/>
                    <a:pt x="282" y="201"/>
                    <a:pt x="282" y="201"/>
                  </a:cubicBezTo>
                  <a:cubicBezTo>
                    <a:pt x="282" y="201"/>
                    <a:pt x="282" y="201"/>
                    <a:pt x="282" y="201"/>
                  </a:cubicBezTo>
                  <a:cubicBezTo>
                    <a:pt x="282" y="201"/>
                    <a:pt x="282" y="201"/>
                    <a:pt x="282" y="201"/>
                  </a:cubicBezTo>
                  <a:cubicBezTo>
                    <a:pt x="282" y="200"/>
                    <a:pt x="282"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199"/>
                    <a:pt x="283" y="199"/>
                    <a:pt x="283" y="199"/>
                  </a:cubicBezTo>
                  <a:cubicBezTo>
                    <a:pt x="283" y="199"/>
                    <a:pt x="283" y="199"/>
                    <a:pt x="283" y="199"/>
                  </a:cubicBezTo>
                  <a:cubicBezTo>
                    <a:pt x="283" y="199"/>
                    <a:pt x="284" y="199"/>
                    <a:pt x="284" y="199"/>
                  </a:cubicBezTo>
                  <a:cubicBezTo>
                    <a:pt x="284" y="199"/>
                    <a:pt x="284" y="199"/>
                    <a:pt x="284" y="199"/>
                  </a:cubicBezTo>
                  <a:cubicBezTo>
                    <a:pt x="284" y="199"/>
                    <a:pt x="284" y="199"/>
                    <a:pt x="284" y="199"/>
                  </a:cubicBezTo>
                  <a:cubicBezTo>
                    <a:pt x="284" y="199"/>
                    <a:pt x="284" y="199"/>
                    <a:pt x="284" y="199"/>
                  </a:cubicBezTo>
                  <a:cubicBezTo>
                    <a:pt x="284" y="199"/>
                    <a:pt x="284" y="199"/>
                    <a:pt x="285" y="199"/>
                  </a:cubicBezTo>
                  <a:cubicBezTo>
                    <a:pt x="285" y="199"/>
                    <a:pt x="286" y="199"/>
                    <a:pt x="286" y="199"/>
                  </a:cubicBezTo>
                  <a:cubicBezTo>
                    <a:pt x="288" y="200"/>
                    <a:pt x="290" y="200"/>
                    <a:pt x="291" y="200"/>
                  </a:cubicBezTo>
                  <a:cubicBezTo>
                    <a:pt x="297" y="200"/>
                    <a:pt x="298" y="199"/>
                    <a:pt x="298" y="198"/>
                  </a:cubicBezTo>
                  <a:cubicBezTo>
                    <a:pt x="298" y="197"/>
                    <a:pt x="294" y="193"/>
                    <a:pt x="293" y="192"/>
                  </a:cubicBezTo>
                  <a:cubicBezTo>
                    <a:pt x="290" y="190"/>
                    <a:pt x="289" y="189"/>
                    <a:pt x="290" y="188"/>
                  </a:cubicBezTo>
                  <a:cubicBezTo>
                    <a:pt x="290" y="187"/>
                    <a:pt x="290" y="187"/>
                    <a:pt x="290" y="187"/>
                  </a:cubicBezTo>
                  <a:cubicBezTo>
                    <a:pt x="290" y="187"/>
                    <a:pt x="290" y="187"/>
                    <a:pt x="290" y="187"/>
                  </a:cubicBezTo>
                  <a:cubicBezTo>
                    <a:pt x="290" y="187"/>
                    <a:pt x="291" y="185"/>
                    <a:pt x="291" y="184"/>
                  </a:cubicBezTo>
                  <a:cubicBezTo>
                    <a:pt x="292" y="181"/>
                    <a:pt x="292" y="178"/>
                    <a:pt x="294" y="178"/>
                  </a:cubicBezTo>
                  <a:cubicBezTo>
                    <a:pt x="294" y="178"/>
                    <a:pt x="295" y="178"/>
                    <a:pt x="295" y="178"/>
                  </a:cubicBezTo>
                  <a:cubicBezTo>
                    <a:pt x="295" y="178"/>
                    <a:pt x="296" y="178"/>
                    <a:pt x="297" y="178"/>
                  </a:cubicBezTo>
                  <a:cubicBezTo>
                    <a:pt x="302" y="179"/>
                    <a:pt x="310" y="179"/>
                    <a:pt x="313" y="179"/>
                  </a:cubicBezTo>
                  <a:cubicBezTo>
                    <a:pt x="313" y="179"/>
                    <a:pt x="313" y="179"/>
                    <a:pt x="313" y="179"/>
                  </a:cubicBezTo>
                  <a:cubicBezTo>
                    <a:pt x="314" y="178"/>
                    <a:pt x="314" y="178"/>
                    <a:pt x="314" y="178"/>
                  </a:cubicBezTo>
                  <a:cubicBezTo>
                    <a:pt x="314" y="178"/>
                    <a:pt x="314" y="178"/>
                    <a:pt x="314" y="178"/>
                  </a:cubicBezTo>
                  <a:cubicBezTo>
                    <a:pt x="314" y="178"/>
                    <a:pt x="315" y="178"/>
                    <a:pt x="315" y="177"/>
                  </a:cubicBezTo>
                  <a:cubicBezTo>
                    <a:pt x="315" y="177"/>
                    <a:pt x="315" y="177"/>
                    <a:pt x="316" y="177"/>
                  </a:cubicBezTo>
                  <a:cubicBezTo>
                    <a:pt x="317" y="175"/>
                    <a:pt x="319" y="172"/>
                    <a:pt x="322" y="171"/>
                  </a:cubicBezTo>
                  <a:cubicBezTo>
                    <a:pt x="322" y="171"/>
                    <a:pt x="322" y="171"/>
                    <a:pt x="322" y="171"/>
                  </a:cubicBezTo>
                  <a:cubicBezTo>
                    <a:pt x="322" y="171"/>
                    <a:pt x="323" y="171"/>
                    <a:pt x="323" y="172"/>
                  </a:cubicBezTo>
                  <a:cubicBezTo>
                    <a:pt x="323" y="172"/>
                    <a:pt x="323" y="172"/>
                    <a:pt x="323" y="172"/>
                  </a:cubicBezTo>
                  <a:cubicBezTo>
                    <a:pt x="324" y="172"/>
                    <a:pt x="324" y="172"/>
                    <a:pt x="324" y="172"/>
                  </a:cubicBezTo>
                  <a:cubicBezTo>
                    <a:pt x="325" y="172"/>
                    <a:pt x="325" y="172"/>
                    <a:pt x="325" y="172"/>
                  </a:cubicBezTo>
                  <a:cubicBezTo>
                    <a:pt x="325" y="173"/>
                    <a:pt x="326" y="173"/>
                    <a:pt x="326" y="173"/>
                  </a:cubicBezTo>
                  <a:cubicBezTo>
                    <a:pt x="326" y="173"/>
                    <a:pt x="326" y="174"/>
                    <a:pt x="327" y="174"/>
                  </a:cubicBezTo>
                  <a:cubicBezTo>
                    <a:pt x="327" y="174"/>
                    <a:pt x="327" y="174"/>
                    <a:pt x="327" y="174"/>
                  </a:cubicBezTo>
                  <a:cubicBezTo>
                    <a:pt x="330" y="171"/>
                    <a:pt x="331" y="165"/>
                    <a:pt x="331" y="160"/>
                  </a:cubicBezTo>
                  <a:cubicBezTo>
                    <a:pt x="332" y="158"/>
                    <a:pt x="331" y="156"/>
                    <a:pt x="331" y="155"/>
                  </a:cubicBezTo>
                  <a:cubicBezTo>
                    <a:pt x="331" y="152"/>
                    <a:pt x="331" y="150"/>
                    <a:pt x="334" y="147"/>
                  </a:cubicBezTo>
                  <a:cubicBezTo>
                    <a:pt x="335" y="146"/>
                    <a:pt x="336" y="145"/>
                    <a:pt x="337" y="144"/>
                  </a:cubicBezTo>
                  <a:cubicBezTo>
                    <a:pt x="339" y="143"/>
                    <a:pt x="340" y="142"/>
                    <a:pt x="340" y="139"/>
                  </a:cubicBezTo>
                  <a:cubicBezTo>
                    <a:pt x="339" y="137"/>
                    <a:pt x="339" y="137"/>
                    <a:pt x="338" y="137"/>
                  </a:cubicBezTo>
                  <a:cubicBezTo>
                    <a:pt x="338" y="137"/>
                    <a:pt x="337" y="137"/>
                    <a:pt x="336" y="137"/>
                  </a:cubicBezTo>
                  <a:cubicBezTo>
                    <a:pt x="335" y="137"/>
                    <a:pt x="334" y="138"/>
                    <a:pt x="333" y="138"/>
                  </a:cubicBezTo>
                  <a:cubicBezTo>
                    <a:pt x="332" y="138"/>
                    <a:pt x="331" y="137"/>
                    <a:pt x="330" y="137"/>
                  </a:cubicBezTo>
                  <a:cubicBezTo>
                    <a:pt x="328" y="135"/>
                    <a:pt x="325" y="135"/>
                    <a:pt x="320" y="136"/>
                  </a:cubicBezTo>
                  <a:cubicBezTo>
                    <a:pt x="318" y="137"/>
                    <a:pt x="316" y="137"/>
                    <a:pt x="313" y="138"/>
                  </a:cubicBezTo>
                  <a:cubicBezTo>
                    <a:pt x="303" y="139"/>
                    <a:pt x="299" y="143"/>
                    <a:pt x="299" y="150"/>
                  </a:cubicBezTo>
                  <a:cubicBezTo>
                    <a:pt x="300" y="153"/>
                    <a:pt x="299" y="155"/>
                    <a:pt x="298" y="156"/>
                  </a:cubicBezTo>
                  <a:cubicBezTo>
                    <a:pt x="297" y="157"/>
                    <a:pt x="296" y="157"/>
                    <a:pt x="296" y="160"/>
                  </a:cubicBezTo>
                  <a:cubicBezTo>
                    <a:pt x="296" y="164"/>
                    <a:pt x="293" y="166"/>
                    <a:pt x="291" y="167"/>
                  </a:cubicBezTo>
                  <a:cubicBezTo>
                    <a:pt x="290" y="168"/>
                    <a:pt x="289" y="169"/>
                    <a:pt x="289" y="170"/>
                  </a:cubicBezTo>
                  <a:cubicBezTo>
                    <a:pt x="289" y="171"/>
                    <a:pt x="289" y="171"/>
                    <a:pt x="288" y="172"/>
                  </a:cubicBezTo>
                  <a:cubicBezTo>
                    <a:pt x="288" y="172"/>
                    <a:pt x="287" y="173"/>
                    <a:pt x="286" y="173"/>
                  </a:cubicBezTo>
                  <a:cubicBezTo>
                    <a:pt x="284" y="173"/>
                    <a:pt x="279" y="170"/>
                    <a:pt x="279" y="170"/>
                  </a:cubicBezTo>
                  <a:cubicBezTo>
                    <a:pt x="279" y="170"/>
                    <a:pt x="279" y="170"/>
                    <a:pt x="278" y="170"/>
                  </a:cubicBezTo>
                  <a:cubicBezTo>
                    <a:pt x="275" y="170"/>
                    <a:pt x="266" y="172"/>
                    <a:pt x="259" y="174"/>
                  </a:cubicBezTo>
                  <a:cubicBezTo>
                    <a:pt x="256" y="175"/>
                    <a:pt x="254" y="175"/>
                    <a:pt x="253" y="176"/>
                  </a:cubicBezTo>
                  <a:cubicBezTo>
                    <a:pt x="251" y="176"/>
                    <a:pt x="249" y="174"/>
                    <a:pt x="247" y="173"/>
                  </a:cubicBezTo>
                  <a:cubicBezTo>
                    <a:pt x="245" y="171"/>
                    <a:pt x="242" y="170"/>
                    <a:pt x="240" y="170"/>
                  </a:cubicBezTo>
                  <a:cubicBezTo>
                    <a:pt x="240" y="170"/>
                    <a:pt x="240" y="170"/>
                    <a:pt x="240" y="170"/>
                  </a:cubicBezTo>
                  <a:cubicBezTo>
                    <a:pt x="234" y="170"/>
                    <a:pt x="233" y="161"/>
                    <a:pt x="233" y="157"/>
                  </a:cubicBezTo>
                  <a:cubicBezTo>
                    <a:pt x="232" y="154"/>
                    <a:pt x="229" y="151"/>
                    <a:pt x="226" y="148"/>
                  </a:cubicBezTo>
                  <a:cubicBezTo>
                    <a:pt x="224" y="147"/>
                    <a:pt x="222" y="145"/>
                    <a:pt x="221" y="143"/>
                  </a:cubicBezTo>
                  <a:cubicBezTo>
                    <a:pt x="217" y="138"/>
                    <a:pt x="216" y="126"/>
                    <a:pt x="216" y="120"/>
                  </a:cubicBezTo>
                  <a:cubicBezTo>
                    <a:pt x="216" y="119"/>
                    <a:pt x="216" y="119"/>
                    <a:pt x="216" y="119"/>
                  </a:cubicBezTo>
                  <a:cubicBezTo>
                    <a:pt x="216" y="113"/>
                    <a:pt x="215" y="101"/>
                    <a:pt x="220" y="89"/>
                  </a:cubicBezTo>
                  <a:cubicBezTo>
                    <a:pt x="221" y="87"/>
                    <a:pt x="221" y="86"/>
                    <a:pt x="221" y="85"/>
                  </a:cubicBezTo>
                  <a:cubicBezTo>
                    <a:pt x="221" y="84"/>
                    <a:pt x="220" y="84"/>
                    <a:pt x="220" y="84"/>
                  </a:cubicBezTo>
                  <a:cubicBezTo>
                    <a:pt x="220" y="84"/>
                    <a:pt x="219" y="84"/>
                    <a:pt x="219" y="84"/>
                  </a:cubicBezTo>
                  <a:cubicBezTo>
                    <a:pt x="218" y="84"/>
                    <a:pt x="218" y="83"/>
                    <a:pt x="218" y="83"/>
                  </a:cubicBezTo>
                  <a:cubicBezTo>
                    <a:pt x="218" y="83"/>
                    <a:pt x="218" y="83"/>
                    <a:pt x="217" y="83"/>
                  </a:cubicBezTo>
                  <a:cubicBezTo>
                    <a:pt x="217" y="83"/>
                    <a:pt x="217" y="83"/>
                    <a:pt x="217" y="83"/>
                  </a:cubicBezTo>
                  <a:cubicBezTo>
                    <a:pt x="214" y="83"/>
                    <a:pt x="210" y="81"/>
                    <a:pt x="206" y="80"/>
                  </a:cubicBezTo>
                  <a:cubicBezTo>
                    <a:pt x="204" y="79"/>
                    <a:pt x="202" y="78"/>
                    <a:pt x="202" y="78"/>
                  </a:cubicBezTo>
                  <a:cubicBezTo>
                    <a:pt x="200" y="78"/>
                    <a:pt x="199" y="76"/>
                    <a:pt x="199" y="74"/>
                  </a:cubicBezTo>
                  <a:cubicBezTo>
                    <a:pt x="198" y="73"/>
                    <a:pt x="198" y="71"/>
                    <a:pt x="198" y="70"/>
                  </a:cubicBezTo>
                  <a:cubicBezTo>
                    <a:pt x="197" y="69"/>
                    <a:pt x="196" y="67"/>
                    <a:pt x="196" y="66"/>
                  </a:cubicBezTo>
                  <a:cubicBezTo>
                    <a:pt x="196" y="64"/>
                    <a:pt x="196" y="63"/>
                    <a:pt x="195" y="62"/>
                  </a:cubicBezTo>
                  <a:cubicBezTo>
                    <a:pt x="193" y="60"/>
                    <a:pt x="186" y="54"/>
                    <a:pt x="184" y="46"/>
                  </a:cubicBezTo>
                  <a:cubicBezTo>
                    <a:pt x="182" y="40"/>
                    <a:pt x="169" y="36"/>
                    <a:pt x="165" y="36"/>
                  </a:cubicBezTo>
                  <a:cubicBezTo>
                    <a:pt x="165" y="36"/>
                    <a:pt x="165" y="36"/>
                    <a:pt x="165" y="36"/>
                  </a:cubicBezTo>
                  <a:cubicBezTo>
                    <a:pt x="162" y="36"/>
                    <a:pt x="160" y="40"/>
                    <a:pt x="159" y="43"/>
                  </a:cubicBezTo>
                  <a:cubicBezTo>
                    <a:pt x="158" y="45"/>
                    <a:pt x="157" y="46"/>
                    <a:pt x="157" y="46"/>
                  </a:cubicBezTo>
                  <a:cubicBezTo>
                    <a:pt x="156" y="46"/>
                    <a:pt x="156" y="46"/>
                    <a:pt x="156" y="46"/>
                  </a:cubicBezTo>
                  <a:cubicBezTo>
                    <a:pt x="156" y="46"/>
                    <a:pt x="155" y="46"/>
                    <a:pt x="154" y="46"/>
                  </a:cubicBezTo>
                  <a:cubicBezTo>
                    <a:pt x="153" y="45"/>
                    <a:pt x="150" y="43"/>
                    <a:pt x="146" y="41"/>
                  </a:cubicBezTo>
                  <a:cubicBezTo>
                    <a:pt x="145" y="40"/>
                    <a:pt x="143" y="40"/>
                    <a:pt x="143" y="39"/>
                  </a:cubicBezTo>
                  <a:cubicBezTo>
                    <a:pt x="140" y="38"/>
                    <a:pt x="138" y="35"/>
                    <a:pt x="138" y="31"/>
                  </a:cubicBezTo>
                  <a:cubicBezTo>
                    <a:pt x="138" y="28"/>
                    <a:pt x="133" y="24"/>
                    <a:pt x="132" y="23"/>
                  </a:cubicBezTo>
                  <a:cubicBezTo>
                    <a:pt x="130" y="23"/>
                    <a:pt x="122" y="15"/>
                    <a:pt x="119" y="12"/>
                  </a:cubicBezTo>
                  <a:cubicBezTo>
                    <a:pt x="102" y="12"/>
                    <a:pt x="102" y="12"/>
                    <a:pt x="102" y="12"/>
                  </a:cubicBezTo>
                  <a:cubicBezTo>
                    <a:pt x="98" y="17"/>
                    <a:pt x="98" y="17"/>
                    <a:pt x="98" y="17"/>
                  </a:cubicBezTo>
                  <a:cubicBezTo>
                    <a:pt x="65" y="17"/>
                    <a:pt x="65" y="17"/>
                    <a:pt x="65" y="17"/>
                  </a:cubicBezTo>
                  <a:cubicBezTo>
                    <a:pt x="65" y="17"/>
                    <a:pt x="65" y="17"/>
                    <a:pt x="65" y="17"/>
                  </a:cubicBezTo>
                  <a:cubicBezTo>
                    <a:pt x="65" y="17"/>
                    <a:pt x="64" y="16"/>
                    <a:pt x="61" y="15"/>
                  </a:cubicBezTo>
                  <a:cubicBezTo>
                    <a:pt x="60" y="15"/>
                    <a:pt x="59" y="14"/>
                    <a:pt x="57" y="14"/>
                  </a:cubicBezTo>
                  <a:cubicBezTo>
                    <a:pt x="56" y="14"/>
                    <a:pt x="56" y="13"/>
                    <a:pt x="55" y="13"/>
                  </a:cubicBezTo>
                  <a:cubicBezTo>
                    <a:pt x="48" y="10"/>
                    <a:pt x="39" y="7"/>
                    <a:pt x="36" y="7"/>
                  </a:cubicBezTo>
                  <a:cubicBezTo>
                    <a:pt x="33" y="6"/>
                    <a:pt x="29" y="3"/>
                    <a:pt x="26" y="1"/>
                  </a:cubicBezTo>
                  <a:cubicBezTo>
                    <a:pt x="25" y="1"/>
                    <a:pt x="24" y="0"/>
                    <a:pt x="24" y="0"/>
                  </a:cubicBezTo>
                  <a:cubicBezTo>
                    <a:pt x="0" y="3"/>
                    <a:pt x="0" y="3"/>
                    <a:pt x="0" y="3"/>
                  </a:cubicBezTo>
                  <a:cubicBezTo>
                    <a:pt x="1" y="6"/>
                    <a:pt x="3" y="9"/>
                    <a:pt x="5" y="11"/>
                  </a:cubicBezTo>
                  <a:cubicBezTo>
                    <a:pt x="10" y="18"/>
                    <a:pt x="14" y="29"/>
                    <a:pt x="14" y="34"/>
                  </a:cubicBezTo>
                  <a:cubicBezTo>
                    <a:pt x="15" y="36"/>
                    <a:pt x="19" y="39"/>
                    <a:pt x="24" y="42"/>
                  </a:cubicBezTo>
                  <a:cubicBezTo>
                    <a:pt x="25" y="43"/>
                    <a:pt x="27" y="43"/>
                    <a:pt x="28" y="44"/>
                  </a:cubicBezTo>
                  <a:cubicBezTo>
                    <a:pt x="35" y="48"/>
                    <a:pt x="35" y="58"/>
                    <a:pt x="34" y="60"/>
                  </a:cubicBezTo>
                  <a:cubicBezTo>
                    <a:pt x="34" y="61"/>
                    <a:pt x="33" y="62"/>
                    <a:pt x="31" y="62"/>
                  </a:cubicBezTo>
                  <a:cubicBezTo>
                    <a:pt x="30" y="62"/>
                    <a:pt x="29" y="62"/>
                    <a:pt x="28" y="61"/>
                  </a:cubicBezTo>
                  <a:cubicBezTo>
                    <a:pt x="27" y="61"/>
                    <a:pt x="26" y="61"/>
                    <a:pt x="26" y="61"/>
                  </a:cubicBezTo>
                  <a:cubicBezTo>
                    <a:pt x="25" y="61"/>
                    <a:pt x="25" y="61"/>
                    <a:pt x="25" y="61"/>
                  </a:cubicBezTo>
                  <a:cubicBezTo>
                    <a:pt x="25" y="63"/>
                    <a:pt x="34" y="70"/>
                    <a:pt x="38" y="70"/>
                  </a:cubicBezTo>
                  <a:cubicBezTo>
                    <a:pt x="38" y="70"/>
                    <a:pt x="39" y="70"/>
                    <a:pt x="39" y="70"/>
                  </a:cubicBezTo>
                  <a:cubicBezTo>
                    <a:pt x="42" y="70"/>
                    <a:pt x="44" y="72"/>
                    <a:pt x="48" y="76"/>
                  </a:cubicBezTo>
                  <a:cubicBezTo>
                    <a:pt x="49" y="77"/>
                    <a:pt x="50" y="77"/>
                    <a:pt x="51" y="78"/>
                  </a:cubicBezTo>
                  <a:cubicBezTo>
                    <a:pt x="54" y="81"/>
                    <a:pt x="56" y="85"/>
                    <a:pt x="56" y="89"/>
                  </a:cubicBezTo>
                  <a:cubicBezTo>
                    <a:pt x="56" y="91"/>
                    <a:pt x="55" y="93"/>
                    <a:pt x="54" y="94"/>
                  </a:cubicBezTo>
                  <a:cubicBezTo>
                    <a:pt x="54" y="95"/>
                    <a:pt x="59" y="99"/>
                    <a:pt x="64" y="101"/>
                  </a:cubicBezTo>
                  <a:cubicBezTo>
                    <a:pt x="65" y="102"/>
                    <a:pt x="66" y="103"/>
                    <a:pt x="67" y="104"/>
                  </a:cubicBezTo>
                  <a:cubicBezTo>
                    <a:pt x="77" y="110"/>
                    <a:pt x="79" y="118"/>
                    <a:pt x="79" y="119"/>
                  </a:cubicBezTo>
                  <a:cubicBezTo>
                    <a:pt x="80" y="119"/>
                    <a:pt x="80" y="119"/>
                    <a:pt x="80" y="119"/>
                  </a:cubicBezTo>
                  <a:cubicBezTo>
                    <a:pt x="81" y="119"/>
                    <a:pt x="82" y="117"/>
                    <a:pt x="83" y="115"/>
                  </a:cubicBezTo>
                  <a:cubicBezTo>
                    <a:pt x="84" y="113"/>
                    <a:pt x="83" y="113"/>
                    <a:pt x="82" y="111"/>
                  </a:cubicBezTo>
                  <a:cubicBezTo>
                    <a:pt x="81" y="110"/>
                    <a:pt x="80" y="109"/>
                    <a:pt x="80" y="106"/>
                  </a:cubicBezTo>
                  <a:cubicBezTo>
                    <a:pt x="80" y="104"/>
                    <a:pt x="78" y="104"/>
                    <a:pt x="74" y="104"/>
                  </a:cubicBezTo>
                  <a:cubicBezTo>
                    <a:pt x="73" y="104"/>
                    <a:pt x="73" y="103"/>
                    <a:pt x="72" y="103"/>
                  </a:cubicBezTo>
                  <a:cubicBezTo>
                    <a:pt x="69" y="103"/>
                    <a:pt x="70" y="100"/>
                    <a:pt x="70" y="98"/>
                  </a:cubicBezTo>
                  <a:cubicBezTo>
                    <a:pt x="70" y="96"/>
                    <a:pt x="70" y="94"/>
                    <a:pt x="69" y="93"/>
                  </a:cubicBezTo>
                  <a:cubicBezTo>
                    <a:pt x="65" y="90"/>
                    <a:pt x="63" y="83"/>
                    <a:pt x="61" y="77"/>
                  </a:cubicBezTo>
                  <a:cubicBezTo>
                    <a:pt x="60" y="74"/>
                    <a:pt x="58" y="71"/>
                    <a:pt x="55" y="68"/>
                  </a:cubicBezTo>
                  <a:cubicBezTo>
                    <a:pt x="52" y="65"/>
                    <a:pt x="50" y="63"/>
                    <a:pt x="49" y="60"/>
                  </a:cubicBezTo>
                  <a:cubicBezTo>
                    <a:pt x="45" y="54"/>
                    <a:pt x="42" y="49"/>
                    <a:pt x="40" y="48"/>
                  </a:cubicBezTo>
                  <a:cubicBezTo>
                    <a:pt x="39" y="48"/>
                    <a:pt x="39" y="47"/>
                    <a:pt x="39" y="47"/>
                  </a:cubicBezTo>
                  <a:cubicBezTo>
                    <a:pt x="39" y="46"/>
                    <a:pt x="40" y="45"/>
                    <a:pt x="40" y="44"/>
                  </a:cubicBezTo>
                  <a:cubicBezTo>
                    <a:pt x="41" y="42"/>
                    <a:pt x="41" y="42"/>
                    <a:pt x="41" y="42"/>
                  </a:cubicBezTo>
                  <a:cubicBezTo>
                    <a:pt x="40" y="41"/>
                    <a:pt x="39" y="40"/>
                    <a:pt x="37" y="40"/>
                  </a:cubicBezTo>
                  <a:cubicBezTo>
                    <a:pt x="36" y="39"/>
                    <a:pt x="34" y="39"/>
                    <a:pt x="33" y="38"/>
                  </a:cubicBezTo>
                  <a:cubicBezTo>
                    <a:pt x="28" y="36"/>
                    <a:pt x="26" y="33"/>
                    <a:pt x="26" y="29"/>
                  </a:cubicBezTo>
                  <a:cubicBezTo>
                    <a:pt x="26" y="25"/>
                    <a:pt x="23" y="15"/>
                    <a:pt x="22" y="12"/>
                  </a:cubicBezTo>
                  <a:cubicBezTo>
                    <a:pt x="22" y="11"/>
                    <a:pt x="22" y="10"/>
                    <a:pt x="22" y="9"/>
                  </a:cubicBezTo>
                  <a:cubicBezTo>
                    <a:pt x="23" y="8"/>
                    <a:pt x="26" y="8"/>
                    <a:pt x="28" y="10"/>
                  </a:cubicBezTo>
                  <a:cubicBezTo>
                    <a:pt x="28" y="10"/>
                    <a:pt x="28" y="10"/>
                    <a:pt x="28" y="10"/>
                  </a:cubicBezTo>
                  <a:cubicBezTo>
                    <a:pt x="29" y="11"/>
                    <a:pt x="29" y="12"/>
                    <a:pt x="30" y="12"/>
                  </a:cubicBezTo>
                  <a:cubicBezTo>
                    <a:pt x="30" y="12"/>
                    <a:pt x="30" y="12"/>
                    <a:pt x="31" y="12"/>
                  </a:cubicBezTo>
                  <a:cubicBezTo>
                    <a:pt x="31" y="11"/>
                    <a:pt x="32" y="11"/>
                    <a:pt x="33" y="11"/>
                  </a:cubicBezTo>
                  <a:cubicBezTo>
                    <a:pt x="35" y="11"/>
                    <a:pt x="37" y="13"/>
                    <a:pt x="38" y="15"/>
                  </a:cubicBezTo>
                  <a:cubicBezTo>
                    <a:pt x="38" y="15"/>
                    <a:pt x="38" y="15"/>
                    <a:pt x="40" y="15"/>
                  </a:cubicBezTo>
                  <a:cubicBezTo>
                    <a:pt x="40" y="15"/>
                    <a:pt x="41" y="15"/>
                    <a:pt x="41" y="15"/>
                  </a:cubicBezTo>
                  <a:cubicBezTo>
                    <a:pt x="43" y="15"/>
                    <a:pt x="44" y="15"/>
                    <a:pt x="45" y="16"/>
                  </a:cubicBezTo>
                  <a:cubicBezTo>
                    <a:pt x="46" y="17"/>
                    <a:pt x="46" y="18"/>
                    <a:pt x="45" y="19"/>
                  </a:cubicBezTo>
                  <a:cubicBezTo>
                    <a:pt x="45" y="20"/>
                    <a:pt x="43" y="23"/>
                    <a:pt x="47" y="30"/>
                  </a:cubicBezTo>
                  <a:cubicBezTo>
                    <a:pt x="51" y="37"/>
                    <a:pt x="52" y="38"/>
                    <a:pt x="50" y="40"/>
                  </a:cubicBezTo>
                  <a:cubicBezTo>
                    <a:pt x="50" y="40"/>
                    <a:pt x="49" y="41"/>
                    <a:pt x="49" y="44"/>
                  </a:cubicBezTo>
                  <a:cubicBezTo>
                    <a:pt x="49" y="46"/>
                    <a:pt x="50" y="47"/>
                    <a:pt x="51" y="47"/>
                  </a:cubicBezTo>
                  <a:cubicBezTo>
                    <a:pt x="51" y="47"/>
                    <a:pt x="52" y="47"/>
                    <a:pt x="53" y="46"/>
                  </a:cubicBezTo>
                  <a:cubicBezTo>
                    <a:pt x="53" y="46"/>
                    <a:pt x="54" y="45"/>
                    <a:pt x="54" y="45"/>
                  </a:cubicBezTo>
                  <a:cubicBezTo>
                    <a:pt x="56" y="45"/>
                    <a:pt x="58" y="47"/>
                    <a:pt x="63" y="52"/>
                  </a:cubicBezTo>
                  <a:cubicBezTo>
                    <a:pt x="64" y="54"/>
                    <a:pt x="66" y="55"/>
                    <a:pt x="68" y="56"/>
                  </a:cubicBezTo>
                  <a:cubicBezTo>
                    <a:pt x="70" y="57"/>
                    <a:pt x="72" y="58"/>
                    <a:pt x="72" y="60"/>
                  </a:cubicBezTo>
                  <a:cubicBezTo>
                    <a:pt x="72" y="61"/>
                    <a:pt x="73" y="65"/>
                    <a:pt x="77" y="66"/>
                  </a:cubicBezTo>
                  <a:cubicBezTo>
                    <a:pt x="80" y="67"/>
                    <a:pt x="81" y="68"/>
                    <a:pt x="82" y="70"/>
                  </a:cubicBezTo>
                  <a:cubicBezTo>
                    <a:pt x="83" y="71"/>
                    <a:pt x="84" y="72"/>
                    <a:pt x="85" y="72"/>
                  </a:cubicBezTo>
                  <a:cubicBezTo>
                    <a:pt x="86" y="72"/>
                    <a:pt x="87" y="73"/>
                    <a:pt x="88" y="74"/>
                  </a:cubicBezTo>
                  <a:cubicBezTo>
                    <a:pt x="88" y="76"/>
                    <a:pt x="88" y="78"/>
                    <a:pt x="87" y="80"/>
                  </a:cubicBezTo>
                  <a:cubicBezTo>
                    <a:pt x="87" y="81"/>
                    <a:pt x="87" y="82"/>
                    <a:pt x="87" y="83"/>
                  </a:cubicBezTo>
                  <a:cubicBezTo>
                    <a:pt x="88" y="85"/>
                    <a:pt x="90" y="86"/>
                    <a:pt x="94" y="88"/>
                  </a:cubicBezTo>
                  <a:cubicBezTo>
                    <a:pt x="98" y="89"/>
                    <a:pt x="99" y="90"/>
                    <a:pt x="100" y="92"/>
                  </a:cubicBezTo>
                  <a:cubicBezTo>
                    <a:pt x="100" y="93"/>
                    <a:pt x="101" y="94"/>
                    <a:pt x="103" y="96"/>
                  </a:cubicBezTo>
                  <a:cubicBezTo>
                    <a:pt x="109" y="102"/>
                    <a:pt x="124" y="119"/>
                    <a:pt x="128" y="124"/>
                  </a:cubicBezTo>
                  <a:cubicBezTo>
                    <a:pt x="130" y="128"/>
                    <a:pt x="132" y="131"/>
                    <a:pt x="133" y="134"/>
                  </a:cubicBezTo>
                  <a:cubicBezTo>
                    <a:pt x="133" y="135"/>
                    <a:pt x="133" y="135"/>
                    <a:pt x="133" y="136"/>
                  </a:cubicBezTo>
                  <a:cubicBezTo>
                    <a:pt x="134" y="138"/>
                    <a:pt x="133" y="140"/>
                    <a:pt x="133" y="141"/>
                  </a:cubicBezTo>
                  <a:cubicBezTo>
                    <a:pt x="132" y="142"/>
                    <a:pt x="132" y="143"/>
                    <a:pt x="133" y="144"/>
                  </a:cubicBezTo>
                  <a:cubicBezTo>
                    <a:pt x="133" y="144"/>
                    <a:pt x="133" y="145"/>
                    <a:pt x="133" y="146"/>
                  </a:cubicBezTo>
                  <a:cubicBezTo>
                    <a:pt x="133" y="147"/>
                    <a:pt x="132" y="148"/>
                    <a:pt x="131" y="148"/>
                  </a:cubicBezTo>
                  <a:cubicBezTo>
                    <a:pt x="130" y="148"/>
                    <a:pt x="129" y="148"/>
                    <a:pt x="129" y="148"/>
                  </a:cubicBezTo>
                  <a:cubicBezTo>
                    <a:pt x="130" y="151"/>
                    <a:pt x="133" y="161"/>
                    <a:pt x="137"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3" name="Freeform 146">
              <a:extLst>
                <a:ext uri="{FF2B5EF4-FFF2-40B4-BE49-F238E27FC236}">
                  <a16:creationId xmlns:a16="http://schemas.microsoft.com/office/drawing/2014/main" id="{71465517-773E-48FE-8EFA-DB4BD9BAC03F}"/>
                </a:ext>
              </a:extLst>
            </p:cNvPr>
            <p:cNvSpPr>
              <a:spLocks/>
            </p:cNvSpPr>
            <p:nvPr/>
          </p:nvSpPr>
          <p:spPr bwMode="auto">
            <a:xfrm>
              <a:off x="4266613" y="6176149"/>
              <a:ext cx="17638" cy="16091"/>
            </a:xfrm>
            <a:custGeom>
              <a:avLst/>
              <a:gdLst>
                <a:gd name="T0" fmla="*/ 33 w 34"/>
                <a:gd name="T1" fmla="*/ 20 h 28"/>
                <a:gd name="T2" fmla="*/ 33 w 34"/>
                <a:gd name="T3" fmla="*/ 19 h 28"/>
                <a:gd name="T4" fmla="*/ 33 w 34"/>
                <a:gd name="T5" fmla="*/ 18 h 28"/>
                <a:gd name="T6" fmla="*/ 34 w 34"/>
                <a:gd name="T7" fmla="*/ 17 h 28"/>
                <a:gd name="T8" fmla="*/ 34 w 34"/>
                <a:gd name="T9" fmla="*/ 16 h 28"/>
                <a:gd name="T10" fmla="*/ 24 w 34"/>
                <a:gd name="T11" fmla="*/ 3 h 28"/>
                <a:gd name="T12" fmla="*/ 22 w 34"/>
                <a:gd name="T13" fmla="*/ 3 h 28"/>
                <a:gd name="T14" fmla="*/ 22 w 34"/>
                <a:gd name="T15" fmla="*/ 3 h 28"/>
                <a:gd name="T16" fmla="*/ 22 w 34"/>
                <a:gd name="T17" fmla="*/ 3 h 28"/>
                <a:gd name="T18" fmla="*/ 20 w 34"/>
                <a:gd name="T19" fmla="*/ 3 h 28"/>
                <a:gd name="T20" fmla="*/ 20 w 34"/>
                <a:gd name="T21" fmla="*/ 3 h 28"/>
                <a:gd name="T22" fmla="*/ 18 w 34"/>
                <a:gd name="T23" fmla="*/ 2 h 28"/>
                <a:gd name="T24" fmla="*/ 12 w 34"/>
                <a:gd name="T25" fmla="*/ 1 h 28"/>
                <a:gd name="T26" fmla="*/ 7 w 34"/>
                <a:gd name="T27" fmla="*/ 1 h 28"/>
                <a:gd name="T28" fmla="*/ 6 w 34"/>
                <a:gd name="T29" fmla="*/ 0 h 28"/>
                <a:gd name="T30" fmla="*/ 6 w 34"/>
                <a:gd name="T31" fmla="*/ 0 h 28"/>
                <a:gd name="T32" fmla="*/ 5 w 34"/>
                <a:gd name="T33" fmla="*/ 0 h 28"/>
                <a:gd name="T34" fmla="*/ 5 w 34"/>
                <a:gd name="T35" fmla="*/ 0 h 28"/>
                <a:gd name="T36" fmla="*/ 3 w 34"/>
                <a:gd name="T37" fmla="*/ 0 h 28"/>
                <a:gd name="T38" fmla="*/ 3 w 34"/>
                <a:gd name="T39" fmla="*/ 0 h 28"/>
                <a:gd name="T40" fmla="*/ 3 w 34"/>
                <a:gd name="T41" fmla="*/ 0 h 28"/>
                <a:gd name="T42" fmla="*/ 1 w 34"/>
                <a:gd name="T43" fmla="*/ 5 h 28"/>
                <a:gd name="T44" fmla="*/ 0 w 34"/>
                <a:gd name="T45" fmla="*/ 8 h 28"/>
                <a:gd name="T46" fmla="*/ 4 w 34"/>
                <a:gd name="T47" fmla="*/ 13 h 28"/>
                <a:gd name="T48" fmla="*/ 6 w 34"/>
                <a:gd name="T49" fmla="*/ 13 h 28"/>
                <a:gd name="T50" fmla="*/ 7 w 34"/>
                <a:gd name="T51" fmla="*/ 13 h 28"/>
                <a:gd name="T52" fmla="*/ 10 w 34"/>
                <a:gd name="T53" fmla="*/ 11 h 28"/>
                <a:gd name="T54" fmla="*/ 14 w 34"/>
                <a:gd name="T55" fmla="*/ 14 h 28"/>
                <a:gd name="T56" fmla="*/ 15 w 34"/>
                <a:gd name="T57" fmla="*/ 16 h 28"/>
                <a:gd name="T58" fmla="*/ 22 w 34"/>
                <a:gd name="T59" fmla="*/ 19 h 28"/>
                <a:gd name="T60" fmla="*/ 24 w 34"/>
                <a:gd name="T61" fmla="*/ 24 h 28"/>
                <a:gd name="T62" fmla="*/ 25 w 34"/>
                <a:gd name="T63" fmla="*/ 27 h 28"/>
                <a:gd name="T64" fmla="*/ 29 w 34"/>
                <a:gd name="T65" fmla="*/ 28 h 28"/>
                <a:gd name="T66" fmla="*/ 32 w 34"/>
                <a:gd name="T67" fmla="*/ 28 h 28"/>
                <a:gd name="T68" fmla="*/ 32 w 34"/>
                <a:gd name="T69" fmla="*/ 27 h 28"/>
                <a:gd name="T70" fmla="*/ 33 w 34"/>
                <a:gd name="T71" fmla="*/ 24 h 28"/>
                <a:gd name="T72" fmla="*/ 33 w 34"/>
                <a:gd name="T73" fmla="*/ 22 h 28"/>
                <a:gd name="T74" fmla="*/ 33 w 34"/>
                <a:gd name="T75" fmla="*/ 22 h 28"/>
                <a:gd name="T76" fmla="*/ 33 w 34"/>
                <a:gd name="T7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8">
                  <a:moveTo>
                    <a:pt x="33" y="20"/>
                  </a:moveTo>
                  <a:cubicBezTo>
                    <a:pt x="33" y="20"/>
                    <a:pt x="33" y="20"/>
                    <a:pt x="33" y="19"/>
                  </a:cubicBezTo>
                  <a:cubicBezTo>
                    <a:pt x="33" y="19"/>
                    <a:pt x="33" y="19"/>
                    <a:pt x="33" y="18"/>
                  </a:cubicBezTo>
                  <a:cubicBezTo>
                    <a:pt x="33" y="18"/>
                    <a:pt x="34" y="17"/>
                    <a:pt x="34" y="17"/>
                  </a:cubicBezTo>
                  <a:cubicBezTo>
                    <a:pt x="34" y="17"/>
                    <a:pt x="34" y="17"/>
                    <a:pt x="34" y="16"/>
                  </a:cubicBezTo>
                  <a:cubicBezTo>
                    <a:pt x="31" y="12"/>
                    <a:pt x="26" y="7"/>
                    <a:pt x="24" y="3"/>
                  </a:cubicBezTo>
                  <a:cubicBezTo>
                    <a:pt x="23" y="3"/>
                    <a:pt x="23" y="3"/>
                    <a:pt x="22" y="3"/>
                  </a:cubicBezTo>
                  <a:cubicBezTo>
                    <a:pt x="22" y="3"/>
                    <a:pt x="22" y="3"/>
                    <a:pt x="22" y="3"/>
                  </a:cubicBezTo>
                  <a:cubicBezTo>
                    <a:pt x="22" y="3"/>
                    <a:pt x="22" y="3"/>
                    <a:pt x="22" y="3"/>
                  </a:cubicBezTo>
                  <a:cubicBezTo>
                    <a:pt x="21" y="3"/>
                    <a:pt x="21" y="3"/>
                    <a:pt x="20" y="3"/>
                  </a:cubicBezTo>
                  <a:cubicBezTo>
                    <a:pt x="20" y="3"/>
                    <a:pt x="20" y="3"/>
                    <a:pt x="20" y="3"/>
                  </a:cubicBezTo>
                  <a:cubicBezTo>
                    <a:pt x="19" y="3"/>
                    <a:pt x="19" y="3"/>
                    <a:pt x="18" y="2"/>
                  </a:cubicBezTo>
                  <a:cubicBezTo>
                    <a:pt x="17" y="2"/>
                    <a:pt x="15" y="2"/>
                    <a:pt x="12" y="1"/>
                  </a:cubicBezTo>
                  <a:cubicBezTo>
                    <a:pt x="10" y="1"/>
                    <a:pt x="8" y="1"/>
                    <a:pt x="7" y="1"/>
                  </a:cubicBezTo>
                  <a:cubicBezTo>
                    <a:pt x="7" y="1"/>
                    <a:pt x="7" y="0"/>
                    <a:pt x="6" y="0"/>
                  </a:cubicBezTo>
                  <a:cubicBezTo>
                    <a:pt x="6" y="0"/>
                    <a:pt x="6" y="0"/>
                    <a:pt x="6" y="0"/>
                  </a:cubicBezTo>
                  <a:cubicBezTo>
                    <a:pt x="6" y="0"/>
                    <a:pt x="5" y="0"/>
                    <a:pt x="5" y="0"/>
                  </a:cubicBezTo>
                  <a:cubicBezTo>
                    <a:pt x="5" y="0"/>
                    <a:pt x="5" y="0"/>
                    <a:pt x="5" y="0"/>
                  </a:cubicBezTo>
                  <a:cubicBezTo>
                    <a:pt x="4" y="0"/>
                    <a:pt x="4" y="0"/>
                    <a:pt x="3" y="0"/>
                  </a:cubicBezTo>
                  <a:cubicBezTo>
                    <a:pt x="3" y="0"/>
                    <a:pt x="3" y="0"/>
                    <a:pt x="3" y="0"/>
                  </a:cubicBezTo>
                  <a:cubicBezTo>
                    <a:pt x="3" y="0"/>
                    <a:pt x="3" y="0"/>
                    <a:pt x="3" y="0"/>
                  </a:cubicBezTo>
                  <a:cubicBezTo>
                    <a:pt x="3" y="2"/>
                    <a:pt x="2" y="4"/>
                    <a:pt x="1" y="5"/>
                  </a:cubicBezTo>
                  <a:cubicBezTo>
                    <a:pt x="0" y="5"/>
                    <a:pt x="0" y="6"/>
                    <a:pt x="0" y="8"/>
                  </a:cubicBezTo>
                  <a:cubicBezTo>
                    <a:pt x="0" y="9"/>
                    <a:pt x="1" y="11"/>
                    <a:pt x="4" y="13"/>
                  </a:cubicBezTo>
                  <a:cubicBezTo>
                    <a:pt x="5" y="13"/>
                    <a:pt x="6" y="13"/>
                    <a:pt x="6" y="13"/>
                  </a:cubicBezTo>
                  <a:cubicBezTo>
                    <a:pt x="7" y="13"/>
                    <a:pt x="7" y="13"/>
                    <a:pt x="7" y="13"/>
                  </a:cubicBezTo>
                  <a:cubicBezTo>
                    <a:pt x="8" y="12"/>
                    <a:pt x="8" y="11"/>
                    <a:pt x="10" y="11"/>
                  </a:cubicBezTo>
                  <a:cubicBezTo>
                    <a:pt x="12" y="11"/>
                    <a:pt x="13" y="13"/>
                    <a:pt x="14" y="14"/>
                  </a:cubicBezTo>
                  <a:cubicBezTo>
                    <a:pt x="14" y="15"/>
                    <a:pt x="14" y="16"/>
                    <a:pt x="15" y="16"/>
                  </a:cubicBezTo>
                  <a:cubicBezTo>
                    <a:pt x="17" y="16"/>
                    <a:pt x="20" y="17"/>
                    <a:pt x="22" y="19"/>
                  </a:cubicBezTo>
                  <a:cubicBezTo>
                    <a:pt x="23" y="21"/>
                    <a:pt x="24" y="22"/>
                    <a:pt x="24" y="24"/>
                  </a:cubicBezTo>
                  <a:cubicBezTo>
                    <a:pt x="24" y="25"/>
                    <a:pt x="24" y="26"/>
                    <a:pt x="25" y="27"/>
                  </a:cubicBezTo>
                  <a:cubicBezTo>
                    <a:pt x="26" y="28"/>
                    <a:pt x="27" y="28"/>
                    <a:pt x="29" y="28"/>
                  </a:cubicBezTo>
                  <a:cubicBezTo>
                    <a:pt x="30" y="28"/>
                    <a:pt x="31" y="28"/>
                    <a:pt x="32" y="28"/>
                  </a:cubicBezTo>
                  <a:cubicBezTo>
                    <a:pt x="32" y="28"/>
                    <a:pt x="32" y="27"/>
                    <a:pt x="32" y="27"/>
                  </a:cubicBezTo>
                  <a:cubicBezTo>
                    <a:pt x="33" y="26"/>
                    <a:pt x="33" y="24"/>
                    <a:pt x="33" y="24"/>
                  </a:cubicBezTo>
                  <a:cubicBezTo>
                    <a:pt x="33" y="23"/>
                    <a:pt x="33" y="23"/>
                    <a:pt x="33" y="22"/>
                  </a:cubicBezTo>
                  <a:cubicBezTo>
                    <a:pt x="33" y="22"/>
                    <a:pt x="33" y="22"/>
                    <a:pt x="33" y="22"/>
                  </a:cubicBezTo>
                  <a:cubicBezTo>
                    <a:pt x="33" y="21"/>
                    <a:pt x="33" y="21"/>
                    <a:pt x="3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4" name="Freeform 147">
              <a:extLst>
                <a:ext uri="{FF2B5EF4-FFF2-40B4-BE49-F238E27FC236}">
                  <a16:creationId xmlns:a16="http://schemas.microsoft.com/office/drawing/2014/main" id="{D51E174A-6B16-41CD-A9EB-9D71C76A4B3B}"/>
                </a:ext>
              </a:extLst>
            </p:cNvPr>
            <p:cNvSpPr>
              <a:spLocks/>
            </p:cNvSpPr>
            <p:nvPr/>
          </p:nvSpPr>
          <p:spPr bwMode="auto">
            <a:xfrm>
              <a:off x="4246809" y="6142568"/>
              <a:ext cx="34193" cy="19764"/>
            </a:xfrm>
            <a:custGeom>
              <a:avLst/>
              <a:gdLst>
                <a:gd name="T0" fmla="*/ 24 w 66"/>
                <a:gd name="T1" fmla="*/ 33 h 34"/>
                <a:gd name="T2" fmla="*/ 27 w 66"/>
                <a:gd name="T3" fmla="*/ 31 h 34"/>
                <a:gd name="T4" fmla="*/ 26 w 66"/>
                <a:gd name="T5" fmla="*/ 30 h 34"/>
                <a:gd name="T6" fmla="*/ 27 w 66"/>
                <a:gd name="T7" fmla="*/ 25 h 34"/>
                <a:gd name="T8" fmla="*/ 31 w 66"/>
                <a:gd name="T9" fmla="*/ 23 h 34"/>
                <a:gd name="T10" fmla="*/ 43 w 66"/>
                <a:gd name="T11" fmla="*/ 19 h 34"/>
                <a:gd name="T12" fmla="*/ 49 w 66"/>
                <a:gd name="T13" fmla="*/ 15 h 34"/>
                <a:gd name="T14" fmla="*/ 52 w 66"/>
                <a:gd name="T15" fmla="*/ 15 h 34"/>
                <a:gd name="T16" fmla="*/ 54 w 66"/>
                <a:gd name="T17" fmla="*/ 16 h 34"/>
                <a:gd name="T18" fmla="*/ 57 w 66"/>
                <a:gd name="T19" fmla="*/ 14 h 34"/>
                <a:gd name="T20" fmla="*/ 59 w 66"/>
                <a:gd name="T21" fmla="*/ 13 h 34"/>
                <a:gd name="T22" fmla="*/ 60 w 66"/>
                <a:gd name="T23" fmla="*/ 13 h 34"/>
                <a:gd name="T24" fmla="*/ 61 w 66"/>
                <a:gd name="T25" fmla="*/ 12 h 34"/>
                <a:gd name="T26" fmla="*/ 62 w 66"/>
                <a:gd name="T27" fmla="*/ 11 h 34"/>
                <a:gd name="T28" fmla="*/ 64 w 66"/>
                <a:gd name="T29" fmla="*/ 11 h 34"/>
                <a:gd name="T30" fmla="*/ 65 w 66"/>
                <a:gd name="T31" fmla="*/ 10 h 34"/>
                <a:gd name="T32" fmla="*/ 66 w 66"/>
                <a:gd name="T33" fmla="*/ 10 h 34"/>
                <a:gd name="T34" fmla="*/ 62 w 66"/>
                <a:gd name="T35" fmla="*/ 7 h 34"/>
                <a:gd name="T36" fmla="*/ 54 w 66"/>
                <a:gd name="T37" fmla="*/ 3 h 34"/>
                <a:gd name="T38" fmla="*/ 45 w 66"/>
                <a:gd name="T39" fmla="*/ 0 h 34"/>
                <a:gd name="T40" fmla="*/ 31 w 66"/>
                <a:gd name="T41" fmla="*/ 3 h 34"/>
                <a:gd name="T42" fmla="*/ 22 w 66"/>
                <a:gd name="T43" fmla="*/ 3 h 34"/>
                <a:gd name="T44" fmla="*/ 16 w 66"/>
                <a:gd name="T45" fmla="*/ 3 h 34"/>
                <a:gd name="T46" fmla="*/ 10 w 66"/>
                <a:gd name="T47" fmla="*/ 4 h 34"/>
                <a:gd name="T48" fmla="*/ 10 w 66"/>
                <a:gd name="T49" fmla="*/ 4 h 34"/>
                <a:gd name="T50" fmla="*/ 8 w 66"/>
                <a:gd name="T51" fmla="*/ 7 h 34"/>
                <a:gd name="T52" fmla="*/ 7 w 66"/>
                <a:gd name="T53" fmla="*/ 7 h 34"/>
                <a:gd name="T54" fmla="*/ 4 w 66"/>
                <a:gd name="T55" fmla="*/ 10 h 34"/>
                <a:gd name="T56" fmla="*/ 1 w 66"/>
                <a:gd name="T57" fmla="*/ 16 h 34"/>
                <a:gd name="T58" fmla="*/ 0 w 66"/>
                <a:gd name="T59" fmla="*/ 18 h 34"/>
                <a:gd name="T60" fmla="*/ 1 w 66"/>
                <a:gd name="T61" fmla="*/ 18 h 34"/>
                <a:gd name="T62" fmla="*/ 2 w 66"/>
                <a:gd name="T63" fmla="*/ 19 h 34"/>
                <a:gd name="T64" fmla="*/ 4 w 66"/>
                <a:gd name="T65" fmla="*/ 20 h 34"/>
                <a:gd name="T66" fmla="*/ 11 w 66"/>
                <a:gd name="T67" fmla="*/ 22 h 34"/>
                <a:gd name="T68" fmla="*/ 12 w 66"/>
                <a:gd name="T69" fmla="*/ 22 h 34"/>
                <a:gd name="T70" fmla="*/ 17 w 66"/>
                <a:gd name="T71" fmla="*/ 23 h 34"/>
                <a:gd name="T72" fmla="*/ 17 w 66"/>
                <a:gd name="T73" fmla="*/ 23 h 34"/>
                <a:gd name="T74" fmla="*/ 17 w 66"/>
                <a:gd name="T75" fmla="*/ 24 h 34"/>
                <a:gd name="T76" fmla="*/ 17 w 66"/>
                <a:gd name="T77" fmla="*/ 24 h 34"/>
                <a:gd name="T78" fmla="*/ 17 w 66"/>
                <a:gd name="T79" fmla="*/ 24 h 34"/>
                <a:gd name="T80" fmla="*/ 17 w 66"/>
                <a:gd name="T81" fmla="*/ 24 h 34"/>
                <a:gd name="T82" fmla="*/ 17 w 66"/>
                <a:gd name="T83" fmla="*/ 25 h 34"/>
                <a:gd name="T84" fmla="*/ 17 w 66"/>
                <a:gd name="T85" fmla="*/ 25 h 34"/>
                <a:gd name="T86" fmla="*/ 17 w 66"/>
                <a:gd name="T87" fmla="*/ 25 h 34"/>
                <a:gd name="T88" fmla="*/ 17 w 66"/>
                <a:gd name="T89" fmla="*/ 26 h 34"/>
                <a:gd name="T90" fmla="*/ 17 w 66"/>
                <a:gd name="T91" fmla="*/ 26 h 34"/>
                <a:gd name="T92" fmla="*/ 17 w 66"/>
                <a:gd name="T93" fmla="*/ 27 h 34"/>
                <a:gd name="T94" fmla="*/ 17 w 66"/>
                <a:gd name="T95" fmla="*/ 28 h 34"/>
                <a:gd name="T96" fmla="*/ 17 w 66"/>
                <a:gd name="T97" fmla="*/ 29 h 34"/>
                <a:gd name="T98" fmla="*/ 17 w 66"/>
                <a:gd name="T99" fmla="*/ 29 h 34"/>
                <a:gd name="T100" fmla="*/ 17 w 66"/>
                <a:gd name="T101" fmla="*/ 29 h 34"/>
                <a:gd name="T102" fmla="*/ 17 w 66"/>
                <a:gd name="T103" fmla="*/ 29 h 34"/>
                <a:gd name="T104" fmla="*/ 20 w 66"/>
                <a:gd name="T105" fmla="*/ 30 h 34"/>
                <a:gd name="T106" fmla="*/ 21 w 66"/>
                <a:gd name="T107" fmla="*/ 34 h 34"/>
                <a:gd name="T108" fmla="*/ 24 w 66"/>
                <a:gd name="T109"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 h="34">
                  <a:moveTo>
                    <a:pt x="24" y="33"/>
                  </a:moveTo>
                  <a:cubicBezTo>
                    <a:pt x="25" y="32"/>
                    <a:pt x="26" y="31"/>
                    <a:pt x="27" y="31"/>
                  </a:cubicBezTo>
                  <a:cubicBezTo>
                    <a:pt x="27" y="31"/>
                    <a:pt x="27" y="30"/>
                    <a:pt x="26" y="30"/>
                  </a:cubicBezTo>
                  <a:cubicBezTo>
                    <a:pt x="26" y="29"/>
                    <a:pt x="26" y="27"/>
                    <a:pt x="27" y="25"/>
                  </a:cubicBezTo>
                  <a:cubicBezTo>
                    <a:pt x="28" y="24"/>
                    <a:pt x="29" y="23"/>
                    <a:pt x="31" y="23"/>
                  </a:cubicBezTo>
                  <a:cubicBezTo>
                    <a:pt x="38" y="23"/>
                    <a:pt x="42" y="22"/>
                    <a:pt x="43" y="19"/>
                  </a:cubicBezTo>
                  <a:cubicBezTo>
                    <a:pt x="43" y="15"/>
                    <a:pt x="48" y="15"/>
                    <a:pt x="49" y="15"/>
                  </a:cubicBezTo>
                  <a:cubicBezTo>
                    <a:pt x="50" y="15"/>
                    <a:pt x="51" y="15"/>
                    <a:pt x="52" y="15"/>
                  </a:cubicBezTo>
                  <a:cubicBezTo>
                    <a:pt x="53" y="15"/>
                    <a:pt x="54" y="16"/>
                    <a:pt x="54" y="16"/>
                  </a:cubicBezTo>
                  <a:cubicBezTo>
                    <a:pt x="55" y="15"/>
                    <a:pt x="56" y="15"/>
                    <a:pt x="57" y="14"/>
                  </a:cubicBezTo>
                  <a:cubicBezTo>
                    <a:pt x="57" y="14"/>
                    <a:pt x="58" y="13"/>
                    <a:pt x="59" y="13"/>
                  </a:cubicBezTo>
                  <a:cubicBezTo>
                    <a:pt x="59" y="13"/>
                    <a:pt x="59" y="13"/>
                    <a:pt x="60" y="13"/>
                  </a:cubicBezTo>
                  <a:cubicBezTo>
                    <a:pt x="60" y="12"/>
                    <a:pt x="61" y="12"/>
                    <a:pt x="61" y="12"/>
                  </a:cubicBezTo>
                  <a:cubicBezTo>
                    <a:pt x="62" y="12"/>
                    <a:pt x="62" y="11"/>
                    <a:pt x="62" y="11"/>
                  </a:cubicBezTo>
                  <a:cubicBezTo>
                    <a:pt x="63" y="11"/>
                    <a:pt x="63" y="11"/>
                    <a:pt x="64" y="11"/>
                  </a:cubicBezTo>
                  <a:cubicBezTo>
                    <a:pt x="64" y="11"/>
                    <a:pt x="65" y="11"/>
                    <a:pt x="65" y="10"/>
                  </a:cubicBezTo>
                  <a:cubicBezTo>
                    <a:pt x="66" y="10"/>
                    <a:pt x="66" y="10"/>
                    <a:pt x="66" y="10"/>
                  </a:cubicBezTo>
                  <a:cubicBezTo>
                    <a:pt x="66" y="9"/>
                    <a:pt x="65" y="8"/>
                    <a:pt x="62" y="7"/>
                  </a:cubicBezTo>
                  <a:cubicBezTo>
                    <a:pt x="60" y="6"/>
                    <a:pt x="57" y="5"/>
                    <a:pt x="54" y="3"/>
                  </a:cubicBezTo>
                  <a:cubicBezTo>
                    <a:pt x="52" y="1"/>
                    <a:pt x="49" y="0"/>
                    <a:pt x="45" y="0"/>
                  </a:cubicBezTo>
                  <a:cubicBezTo>
                    <a:pt x="39" y="0"/>
                    <a:pt x="33" y="2"/>
                    <a:pt x="31" y="3"/>
                  </a:cubicBezTo>
                  <a:cubicBezTo>
                    <a:pt x="29" y="4"/>
                    <a:pt x="25" y="4"/>
                    <a:pt x="22" y="3"/>
                  </a:cubicBezTo>
                  <a:cubicBezTo>
                    <a:pt x="20" y="3"/>
                    <a:pt x="18" y="3"/>
                    <a:pt x="16" y="3"/>
                  </a:cubicBezTo>
                  <a:cubicBezTo>
                    <a:pt x="14" y="3"/>
                    <a:pt x="12" y="3"/>
                    <a:pt x="10" y="4"/>
                  </a:cubicBezTo>
                  <a:cubicBezTo>
                    <a:pt x="10" y="4"/>
                    <a:pt x="10" y="4"/>
                    <a:pt x="10" y="4"/>
                  </a:cubicBezTo>
                  <a:cubicBezTo>
                    <a:pt x="10" y="5"/>
                    <a:pt x="9" y="6"/>
                    <a:pt x="8" y="7"/>
                  </a:cubicBezTo>
                  <a:cubicBezTo>
                    <a:pt x="8" y="7"/>
                    <a:pt x="8" y="7"/>
                    <a:pt x="7" y="7"/>
                  </a:cubicBezTo>
                  <a:cubicBezTo>
                    <a:pt x="6" y="8"/>
                    <a:pt x="5" y="9"/>
                    <a:pt x="4" y="10"/>
                  </a:cubicBezTo>
                  <a:cubicBezTo>
                    <a:pt x="2" y="12"/>
                    <a:pt x="1" y="15"/>
                    <a:pt x="1" y="16"/>
                  </a:cubicBezTo>
                  <a:cubicBezTo>
                    <a:pt x="1" y="17"/>
                    <a:pt x="0" y="17"/>
                    <a:pt x="0" y="18"/>
                  </a:cubicBezTo>
                  <a:cubicBezTo>
                    <a:pt x="1" y="18"/>
                    <a:pt x="1" y="18"/>
                    <a:pt x="1" y="18"/>
                  </a:cubicBezTo>
                  <a:cubicBezTo>
                    <a:pt x="1" y="18"/>
                    <a:pt x="2" y="18"/>
                    <a:pt x="2" y="19"/>
                  </a:cubicBezTo>
                  <a:cubicBezTo>
                    <a:pt x="3" y="19"/>
                    <a:pt x="3" y="19"/>
                    <a:pt x="4" y="20"/>
                  </a:cubicBezTo>
                  <a:cubicBezTo>
                    <a:pt x="6" y="21"/>
                    <a:pt x="9" y="22"/>
                    <a:pt x="11" y="22"/>
                  </a:cubicBezTo>
                  <a:cubicBezTo>
                    <a:pt x="12" y="22"/>
                    <a:pt x="12" y="22"/>
                    <a:pt x="12" y="22"/>
                  </a:cubicBezTo>
                  <a:cubicBezTo>
                    <a:pt x="13" y="22"/>
                    <a:pt x="15" y="22"/>
                    <a:pt x="17" y="23"/>
                  </a:cubicBezTo>
                  <a:cubicBezTo>
                    <a:pt x="17" y="23"/>
                    <a:pt x="17" y="23"/>
                    <a:pt x="17" y="23"/>
                  </a:cubicBezTo>
                  <a:cubicBezTo>
                    <a:pt x="17" y="23"/>
                    <a:pt x="17" y="24"/>
                    <a:pt x="17" y="24"/>
                  </a:cubicBezTo>
                  <a:cubicBezTo>
                    <a:pt x="17" y="24"/>
                    <a:pt x="17" y="24"/>
                    <a:pt x="17" y="24"/>
                  </a:cubicBezTo>
                  <a:cubicBezTo>
                    <a:pt x="17" y="24"/>
                    <a:pt x="17" y="24"/>
                    <a:pt x="17" y="24"/>
                  </a:cubicBezTo>
                  <a:cubicBezTo>
                    <a:pt x="17" y="24"/>
                    <a:pt x="17" y="24"/>
                    <a:pt x="17" y="24"/>
                  </a:cubicBezTo>
                  <a:cubicBezTo>
                    <a:pt x="17" y="24"/>
                    <a:pt x="17" y="25"/>
                    <a:pt x="17" y="25"/>
                  </a:cubicBezTo>
                  <a:cubicBezTo>
                    <a:pt x="17" y="25"/>
                    <a:pt x="17" y="25"/>
                    <a:pt x="17" y="25"/>
                  </a:cubicBezTo>
                  <a:cubicBezTo>
                    <a:pt x="17" y="25"/>
                    <a:pt x="17" y="25"/>
                    <a:pt x="17" y="25"/>
                  </a:cubicBezTo>
                  <a:cubicBezTo>
                    <a:pt x="17" y="26"/>
                    <a:pt x="17" y="26"/>
                    <a:pt x="17" y="26"/>
                  </a:cubicBezTo>
                  <a:cubicBezTo>
                    <a:pt x="17" y="26"/>
                    <a:pt x="17" y="26"/>
                    <a:pt x="17" y="26"/>
                  </a:cubicBezTo>
                  <a:cubicBezTo>
                    <a:pt x="17" y="27"/>
                    <a:pt x="17" y="27"/>
                    <a:pt x="17" y="27"/>
                  </a:cubicBezTo>
                  <a:cubicBezTo>
                    <a:pt x="17" y="27"/>
                    <a:pt x="17" y="28"/>
                    <a:pt x="17" y="28"/>
                  </a:cubicBezTo>
                  <a:cubicBezTo>
                    <a:pt x="17" y="28"/>
                    <a:pt x="17" y="29"/>
                    <a:pt x="17" y="29"/>
                  </a:cubicBezTo>
                  <a:cubicBezTo>
                    <a:pt x="17" y="29"/>
                    <a:pt x="17" y="29"/>
                    <a:pt x="17" y="29"/>
                  </a:cubicBezTo>
                  <a:cubicBezTo>
                    <a:pt x="17" y="29"/>
                    <a:pt x="17" y="29"/>
                    <a:pt x="17" y="29"/>
                  </a:cubicBezTo>
                  <a:cubicBezTo>
                    <a:pt x="17" y="29"/>
                    <a:pt x="17" y="29"/>
                    <a:pt x="17" y="29"/>
                  </a:cubicBezTo>
                  <a:cubicBezTo>
                    <a:pt x="18" y="29"/>
                    <a:pt x="19" y="30"/>
                    <a:pt x="20" y="30"/>
                  </a:cubicBezTo>
                  <a:cubicBezTo>
                    <a:pt x="21" y="31"/>
                    <a:pt x="21" y="33"/>
                    <a:pt x="21" y="34"/>
                  </a:cubicBez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5" name="Freeform 148">
              <a:extLst>
                <a:ext uri="{FF2B5EF4-FFF2-40B4-BE49-F238E27FC236}">
                  <a16:creationId xmlns:a16="http://schemas.microsoft.com/office/drawing/2014/main" id="{56E97643-AB85-4578-A8FF-3ADFF4FCAC58}"/>
                </a:ext>
              </a:extLst>
            </p:cNvPr>
            <p:cNvSpPr>
              <a:spLocks/>
            </p:cNvSpPr>
            <p:nvPr/>
          </p:nvSpPr>
          <p:spPr bwMode="auto">
            <a:xfrm>
              <a:off x="4242786" y="6153587"/>
              <a:ext cx="11914" cy="7521"/>
            </a:xfrm>
            <a:custGeom>
              <a:avLst/>
              <a:gdLst>
                <a:gd name="T0" fmla="*/ 23 w 23"/>
                <a:gd name="T1" fmla="*/ 6 h 13"/>
                <a:gd name="T2" fmla="*/ 23 w 23"/>
                <a:gd name="T3" fmla="*/ 6 h 13"/>
                <a:gd name="T4" fmla="*/ 23 w 23"/>
                <a:gd name="T5" fmla="*/ 6 h 13"/>
                <a:gd name="T6" fmla="*/ 23 w 23"/>
                <a:gd name="T7" fmla="*/ 6 h 13"/>
                <a:gd name="T8" fmla="*/ 23 w 23"/>
                <a:gd name="T9" fmla="*/ 5 h 13"/>
                <a:gd name="T10" fmla="*/ 23 w 23"/>
                <a:gd name="T11" fmla="*/ 5 h 13"/>
                <a:gd name="T12" fmla="*/ 23 w 23"/>
                <a:gd name="T13" fmla="*/ 5 h 13"/>
                <a:gd name="T14" fmla="*/ 20 w 23"/>
                <a:gd name="T15" fmla="*/ 5 h 13"/>
                <a:gd name="T16" fmla="*/ 19 w 23"/>
                <a:gd name="T17" fmla="*/ 5 h 13"/>
                <a:gd name="T18" fmla="*/ 11 w 23"/>
                <a:gd name="T19" fmla="*/ 2 h 13"/>
                <a:gd name="T20" fmla="*/ 9 w 23"/>
                <a:gd name="T21" fmla="*/ 1 h 13"/>
                <a:gd name="T22" fmla="*/ 8 w 23"/>
                <a:gd name="T23" fmla="*/ 1 h 13"/>
                <a:gd name="T24" fmla="*/ 7 w 23"/>
                <a:gd name="T25" fmla="*/ 0 h 13"/>
                <a:gd name="T26" fmla="*/ 6 w 23"/>
                <a:gd name="T27" fmla="*/ 0 h 13"/>
                <a:gd name="T28" fmla="*/ 6 w 23"/>
                <a:gd name="T29" fmla="*/ 0 h 13"/>
                <a:gd name="T30" fmla="*/ 6 w 23"/>
                <a:gd name="T31" fmla="*/ 1 h 13"/>
                <a:gd name="T32" fmla="*/ 6 w 23"/>
                <a:gd name="T33" fmla="*/ 1 h 13"/>
                <a:gd name="T34" fmla="*/ 5 w 23"/>
                <a:gd name="T35" fmla="*/ 1 h 13"/>
                <a:gd name="T36" fmla="*/ 5 w 23"/>
                <a:gd name="T37" fmla="*/ 1 h 13"/>
                <a:gd name="T38" fmla="*/ 5 w 23"/>
                <a:gd name="T39" fmla="*/ 1 h 13"/>
                <a:gd name="T40" fmla="*/ 4 w 23"/>
                <a:gd name="T41" fmla="*/ 2 h 13"/>
                <a:gd name="T42" fmla="*/ 4 w 23"/>
                <a:gd name="T43" fmla="*/ 2 h 13"/>
                <a:gd name="T44" fmla="*/ 3 w 23"/>
                <a:gd name="T45" fmla="*/ 3 h 13"/>
                <a:gd name="T46" fmla="*/ 3 w 23"/>
                <a:gd name="T47" fmla="*/ 3 h 13"/>
                <a:gd name="T48" fmla="*/ 2 w 23"/>
                <a:gd name="T49" fmla="*/ 4 h 13"/>
                <a:gd name="T50" fmla="*/ 1 w 23"/>
                <a:gd name="T51" fmla="*/ 5 h 13"/>
                <a:gd name="T52" fmla="*/ 0 w 23"/>
                <a:gd name="T53" fmla="*/ 6 h 13"/>
                <a:gd name="T54" fmla="*/ 0 w 23"/>
                <a:gd name="T55" fmla="*/ 6 h 13"/>
                <a:gd name="T56" fmla="*/ 20 w 23"/>
                <a:gd name="T57" fmla="*/ 13 h 13"/>
                <a:gd name="T58" fmla="*/ 23 w 23"/>
                <a:gd name="T59" fmla="*/ 12 h 13"/>
                <a:gd name="T60" fmla="*/ 23 w 23"/>
                <a:gd name="T61" fmla="*/ 11 h 13"/>
                <a:gd name="T62" fmla="*/ 23 w 23"/>
                <a:gd name="T63" fmla="*/ 10 h 13"/>
                <a:gd name="T64" fmla="*/ 23 w 23"/>
                <a:gd name="T65" fmla="*/ 9 h 13"/>
                <a:gd name="T66" fmla="*/ 23 w 23"/>
                <a:gd name="T67" fmla="*/ 8 h 13"/>
                <a:gd name="T68" fmla="*/ 23 w 23"/>
                <a:gd name="T69" fmla="*/ 8 h 13"/>
                <a:gd name="T70" fmla="*/ 23 w 23"/>
                <a:gd name="T71" fmla="*/ 7 h 13"/>
                <a:gd name="T72" fmla="*/ 23 w 23"/>
                <a:gd name="T73" fmla="*/ 7 h 13"/>
                <a:gd name="T74" fmla="*/ 23 w 23"/>
                <a:gd name="T75" fmla="*/ 7 h 13"/>
                <a:gd name="T76" fmla="*/ 23 w 23"/>
                <a:gd name="T7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13">
                  <a:moveTo>
                    <a:pt x="23" y="6"/>
                  </a:moveTo>
                  <a:cubicBezTo>
                    <a:pt x="23" y="6"/>
                    <a:pt x="23" y="6"/>
                    <a:pt x="23" y="6"/>
                  </a:cubicBezTo>
                  <a:cubicBezTo>
                    <a:pt x="23" y="6"/>
                    <a:pt x="23" y="6"/>
                    <a:pt x="23" y="6"/>
                  </a:cubicBezTo>
                  <a:cubicBezTo>
                    <a:pt x="23" y="6"/>
                    <a:pt x="23" y="6"/>
                    <a:pt x="23" y="6"/>
                  </a:cubicBezTo>
                  <a:cubicBezTo>
                    <a:pt x="23" y="6"/>
                    <a:pt x="23" y="6"/>
                    <a:pt x="23" y="5"/>
                  </a:cubicBezTo>
                  <a:cubicBezTo>
                    <a:pt x="23" y="5"/>
                    <a:pt x="23" y="5"/>
                    <a:pt x="23" y="5"/>
                  </a:cubicBezTo>
                  <a:cubicBezTo>
                    <a:pt x="23" y="5"/>
                    <a:pt x="23" y="5"/>
                    <a:pt x="23" y="5"/>
                  </a:cubicBezTo>
                  <a:cubicBezTo>
                    <a:pt x="22" y="5"/>
                    <a:pt x="22" y="5"/>
                    <a:pt x="20" y="5"/>
                  </a:cubicBezTo>
                  <a:cubicBezTo>
                    <a:pt x="19" y="5"/>
                    <a:pt x="19" y="5"/>
                    <a:pt x="19" y="5"/>
                  </a:cubicBezTo>
                  <a:cubicBezTo>
                    <a:pt x="16" y="5"/>
                    <a:pt x="14" y="4"/>
                    <a:pt x="11" y="2"/>
                  </a:cubicBezTo>
                  <a:cubicBezTo>
                    <a:pt x="10" y="2"/>
                    <a:pt x="10" y="2"/>
                    <a:pt x="9" y="1"/>
                  </a:cubicBezTo>
                  <a:cubicBezTo>
                    <a:pt x="9" y="1"/>
                    <a:pt x="8" y="1"/>
                    <a:pt x="8" y="1"/>
                  </a:cubicBezTo>
                  <a:cubicBezTo>
                    <a:pt x="8" y="1"/>
                    <a:pt x="7" y="1"/>
                    <a:pt x="7" y="0"/>
                  </a:cubicBezTo>
                  <a:cubicBezTo>
                    <a:pt x="7" y="0"/>
                    <a:pt x="6" y="0"/>
                    <a:pt x="6" y="0"/>
                  </a:cubicBezTo>
                  <a:cubicBezTo>
                    <a:pt x="6" y="0"/>
                    <a:pt x="6" y="0"/>
                    <a:pt x="6" y="0"/>
                  </a:cubicBezTo>
                  <a:cubicBezTo>
                    <a:pt x="6" y="1"/>
                    <a:pt x="6" y="1"/>
                    <a:pt x="6" y="1"/>
                  </a:cubicBezTo>
                  <a:cubicBezTo>
                    <a:pt x="6" y="1"/>
                    <a:pt x="6" y="1"/>
                    <a:pt x="6" y="1"/>
                  </a:cubicBezTo>
                  <a:cubicBezTo>
                    <a:pt x="6" y="1"/>
                    <a:pt x="6" y="1"/>
                    <a:pt x="5" y="1"/>
                  </a:cubicBezTo>
                  <a:cubicBezTo>
                    <a:pt x="5" y="1"/>
                    <a:pt x="5" y="1"/>
                    <a:pt x="5" y="1"/>
                  </a:cubicBezTo>
                  <a:cubicBezTo>
                    <a:pt x="5" y="1"/>
                    <a:pt x="5" y="1"/>
                    <a:pt x="5" y="1"/>
                  </a:cubicBezTo>
                  <a:cubicBezTo>
                    <a:pt x="5" y="2"/>
                    <a:pt x="5" y="2"/>
                    <a:pt x="4" y="2"/>
                  </a:cubicBezTo>
                  <a:cubicBezTo>
                    <a:pt x="4" y="2"/>
                    <a:pt x="4" y="2"/>
                    <a:pt x="4" y="2"/>
                  </a:cubicBezTo>
                  <a:cubicBezTo>
                    <a:pt x="4" y="2"/>
                    <a:pt x="3" y="3"/>
                    <a:pt x="3" y="3"/>
                  </a:cubicBezTo>
                  <a:cubicBezTo>
                    <a:pt x="3" y="3"/>
                    <a:pt x="3" y="3"/>
                    <a:pt x="3" y="3"/>
                  </a:cubicBezTo>
                  <a:cubicBezTo>
                    <a:pt x="2" y="3"/>
                    <a:pt x="2" y="4"/>
                    <a:pt x="2" y="4"/>
                  </a:cubicBezTo>
                  <a:cubicBezTo>
                    <a:pt x="2" y="4"/>
                    <a:pt x="1" y="4"/>
                    <a:pt x="1" y="5"/>
                  </a:cubicBezTo>
                  <a:cubicBezTo>
                    <a:pt x="1" y="5"/>
                    <a:pt x="1" y="5"/>
                    <a:pt x="0" y="6"/>
                  </a:cubicBezTo>
                  <a:cubicBezTo>
                    <a:pt x="0" y="6"/>
                    <a:pt x="0" y="6"/>
                    <a:pt x="0" y="6"/>
                  </a:cubicBezTo>
                  <a:cubicBezTo>
                    <a:pt x="4" y="9"/>
                    <a:pt x="17" y="13"/>
                    <a:pt x="20" y="13"/>
                  </a:cubicBezTo>
                  <a:cubicBezTo>
                    <a:pt x="21" y="13"/>
                    <a:pt x="22" y="12"/>
                    <a:pt x="23" y="12"/>
                  </a:cubicBezTo>
                  <a:cubicBezTo>
                    <a:pt x="23" y="11"/>
                    <a:pt x="23" y="11"/>
                    <a:pt x="23" y="11"/>
                  </a:cubicBezTo>
                  <a:cubicBezTo>
                    <a:pt x="23" y="10"/>
                    <a:pt x="23" y="10"/>
                    <a:pt x="23" y="10"/>
                  </a:cubicBezTo>
                  <a:cubicBezTo>
                    <a:pt x="23" y="10"/>
                    <a:pt x="23" y="9"/>
                    <a:pt x="23" y="9"/>
                  </a:cubicBezTo>
                  <a:cubicBezTo>
                    <a:pt x="23" y="9"/>
                    <a:pt x="23" y="9"/>
                    <a:pt x="23" y="8"/>
                  </a:cubicBezTo>
                  <a:cubicBezTo>
                    <a:pt x="23" y="8"/>
                    <a:pt x="23" y="8"/>
                    <a:pt x="23" y="8"/>
                  </a:cubicBezTo>
                  <a:cubicBezTo>
                    <a:pt x="23" y="8"/>
                    <a:pt x="23" y="8"/>
                    <a:pt x="23" y="7"/>
                  </a:cubicBezTo>
                  <a:cubicBezTo>
                    <a:pt x="23" y="7"/>
                    <a:pt x="23" y="7"/>
                    <a:pt x="23" y="7"/>
                  </a:cubicBezTo>
                  <a:cubicBezTo>
                    <a:pt x="23" y="7"/>
                    <a:pt x="23" y="7"/>
                    <a:pt x="23" y="7"/>
                  </a:cubicBezTo>
                  <a:cubicBezTo>
                    <a:pt x="23" y="6"/>
                    <a:pt x="23"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6" name="Freeform 149">
              <a:extLst>
                <a:ext uri="{FF2B5EF4-FFF2-40B4-BE49-F238E27FC236}">
                  <a16:creationId xmlns:a16="http://schemas.microsoft.com/office/drawing/2014/main" id="{C9D0AE7F-F20F-4826-9B3B-96DDF6E88FD3}"/>
                </a:ext>
              </a:extLst>
            </p:cNvPr>
            <p:cNvSpPr>
              <a:spLocks noEditPoints="1"/>
            </p:cNvSpPr>
            <p:nvPr/>
          </p:nvSpPr>
          <p:spPr bwMode="auto">
            <a:xfrm>
              <a:off x="3942783" y="5640607"/>
              <a:ext cx="500986" cy="312195"/>
            </a:xfrm>
            <a:custGeom>
              <a:avLst/>
              <a:gdLst>
                <a:gd name="T0" fmla="*/ 174 w 967"/>
                <a:gd name="T1" fmla="*/ 425 h 541"/>
                <a:gd name="T2" fmla="*/ 521 w 967"/>
                <a:gd name="T3" fmla="*/ 440 h 541"/>
                <a:gd name="T4" fmla="*/ 538 w 967"/>
                <a:gd name="T5" fmla="*/ 452 h 541"/>
                <a:gd name="T6" fmla="*/ 558 w 967"/>
                <a:gd name="T7" fmla="*/ 457 h 541"/>
                <a:gd name="T8" fmla="*/ 624 w 967"/>
                <a:gd name="T9" fmla="*/ 460 h 541"/>
                <a:gd name="T10" fmla="*/ 666 w 967"/>
                <a:gd name="T11" fmla="*/ 532 h 541"/>
                <a:gd name="T12" fmla="*/ 702 w 967"/>
                <a:gd name="T13" fmla="*/ 530 h 541"/>
                <a:gd name="T14" fmla="*/ 745 w 967"/>
                <a:gd name="T15" fmla="*/ 504 h 541"/>
                <a:gd name="T16" fmla="*/ 809 w 967"/>
                <a:gd name="T17" fmla="*/ 470 h 541"/>
                <a:gd name="T18" fmla="*/ 831 w 967"/>
                <a:gd name="T19" fmla="*/ 475 h 541"/>
                <a:gd name="T20" fmla="*/ 868 w 967"/>
                <a:gd name="T21" fmla="*/ 492 h 541"/>
                <a:gd name="T22" fmla="*/ 856 w 967"/>
                <a:gd name="T23" fmla="*/ 522 h 541"/>
                <a:gd name="T24" fmla="*/ 914 w 967"/>
                <a:gd name="T25" fmla="*/ 481 h 541"/>
                <a:gd name="T26" fmla="*/ 854 w 967"/>
                <a:gd name="T27" fmla="*/ 467 h 541"/>
                <a:gd name="T28" fmla="*/ 823 w 967"/>
                <a:gd name="T29" fmla="*/ 443 h 541"/>
                <a:gd name="T30" fmla="*/ 960 w 967"/>
                <a:gd name="T31" fmla="*/ 392 h 541"/>
                <a:gd name="T32" fmla="*/ 921 w 967"/>
                <a:gd name="T33" fmla="*/ 372 h 541"/>
                <a:gd name="T34" fmla="*/ 888 w 967"/>
                <a:gd name="T35" fmla="*/ 329 h 541"/>
                <a:gd name="T36" fmla="*/ 874 w 967"/>
                <a:gd name="T37" fmla="*/ 280 h 541"/>
                <a:gd name="T38" fmla="*/ 842 w 967"/>
                <a:gd name="T39" fmla="*/ 299 h 541"/>
                <a:gd name="T40" fmla="*/ 807 w 967"/>
                <a:gd name="T41" fmla="*/ 267 h 541"/>
                <a:gd name="T42" fmla="*/ 756 w 967"/>
                <a:gd name="T43" fmla="*/ 234 h 541"/>
                <a:gd name="T44" fmla="*/ 714 w 967"/>
                <a:gd name="T45" fmla="*/ 258 h 541"/>
                <a:gd name="T46" fmla="*/ 705 w 967"/>
                <a:gd name="T47" fmla="*/ 386 h 541"/>
                <a:gd name="T48" fmla="*/ 683 w 967"/>
                <a:gd name="T49" fmla="*/ 409 h 541"/>
                <a:gd name="T50" fmla="*/ 588 w 967"/>
                <a:gd name="T51" fmla="*/ 326 h 541"/>
                <a:gd name="T52" fmla="*/ 537 w 967"/>
                <a:gd name="T53" fmla="*/ 295 h 541"/>
                <a:gd name="T54" fmla="*/ 568 w 967"/>
                <a:gd name="T55" fmla="*/ 215 h 541"/>
                <a:gd name="T56" fmla="*/ 594 w 967"/>
                <a:gd name="T57" fmla="*/ 200 h 541"/>
                <a:gd name="T58" fmla="*/ 622 w 967"/>
                <a:gd name="T59" fmla="*/ 163 h 541"/>
                <a:gd name="T60" fmla="*/ 667 w 967"/>
                <a:gd name="T61" fmla="*/ 147 h 541"/>
                <a:gd name="T62" fmla="*/ 674 w 967"/>
                <a:gd name="T63" fmla="*/ 105 h 541"/>
                <a:gd name="T64" fmla="*/ 630 w 967"/>
                <a:gd name="T65" fmla="*/ 113 h 541"/>
                <a:gd name="T66" fmla="*/ 606 w 967"/>
                <a:gd name="T67" fmla="*/ 143 h 541"/>
                <a:gd name="T68" fmla="*/ 570 w 967"/>
                <a:gd name="T69" fmla="*/ 111 h 541"/>
                <a:gd name="T70" fmla="*/ 555 w 967"/>
                <a:gd name="T71" fmla="*/ 79 h 541"/>
                <a:gd name="T72" fmla="*/ 538 w 967"/>
                <a:gd name="T73" fmla="*/ 34 h 541"/>
                <a:gd name="T74" fmla="*/ 519 w 967"/>
                <a:gd name="T75" fmla="*/ 3 h 541"/>
                <a:gd name="T76" fmla="*/ 517 w 967"/>
                <a:gd name="T77" fmla="*/ 62 h 541"/>
                <a:gd name="T78" fmla="*/ 528 w 967"/>
                <a:gd name="T79" fmla="*/ 112 h 541"/>
                <a:gd name="T80" fmla="*/ 505 w 967"/>
                <a:gd name="T81" fmla="*/ 135 h 541"/>
                <a:gd name="T82" fmla="*/ 521 w 967"/>
                <a:gd name="T83" fmla="*/ 106 h 541"/>
                <a:gd name="T84" fmla="*/ 476 w 967"/>
                <a:gd name="T85" fmla="*/ 108 h 541"/>
                <a:gd name="T86" fmla="*/ 426 w 967"/>
                <a:gd name="T87" fmla="*/ 127 h 541"/>
                <a:gd name="T88" fmla="*/ 399 w 967"/>
                <a:gd name="T89" fmla="*/ 116 h 541"/>
                <a:gd name="T90" fmla="*/ 363 w 967"/>
                <a:gd name="T91" fmla="*/ 134 h 541"/>
                <a:gd name="T92" fmla="*/ 257 w 967"/>
                <a:gd name="T93" fmla="*/ 105 h 541"/>
                <a:gd name="T94" fmla="*/ 147 w 967"/>
                <a:gd name="T95" fmla="*/ 76 h 541"/>
                <a:gd name="T96" fmla="*/ 97 w 967"/>
                <a:gd name="T97" fmla="*/ 108 h 541"/>
                <a:gd name="T98" fmla="*/ 92 w 967"/>
                <a:gd name="T99" fmla="*/ 99 h 541"/>
                <a:gd name="T100" fmla="*/ 20 w 967"/>
                <a:gd name="T101" fmla="*/ 99 h 541"/>
                <a:gd name="T102" fmla="*/ 18 w 967"/>
                <a:gd name="T103" fmla="*/ 265 h 541"/>
                <a:gd name="T104" fmla="*/ 35 w 967"/>
                <a:gd name="T105" fmla="*/ 284 h 541"/>
                <a:gd name="T106" fmla="*/ 52 w 967"/>
                <a:gd name="T107" fmla="*/ 283 h 541"/>
                <a:gd name="T108" fmla="*/ 70 w 967"/>
                <a:gd name="T109" fmla="*/ 283 h 541"/>
                <a:gd name="T110" fmla="*/ 102 w 967"/>
                <a:gd name="T111" fmla="*/ 326 h 541"/>
                <a:gd name="T112" fmla="*/ 126 w 967"/>
                <a:gd name="T113" fmla="*/ 350 h 541"/>
                <a:gd name="T114" fmla="*/ 122 w 967"/>
                <a:gd name="T115" fmla="*/ 378 h 541"/>
                <a:gd name="T116" fmla="*/ 475 w 967"/>
                <a:gd name="T117" fmla="*/ 379 h 541"/>
                <a:gd name="T118" fmla="*/ 353 w 967"/>
                <a:gd name="T119" fmla="*/ 231 h 541"/>
                <a:gd name="T120" fmla="*/ 246 w 967"/>
                <a:gd name="T121" fmla="*/ 150 h 541"/>
                <a:gd name="T122" fmla="*/ 245 w 967"/>
                <a:gd name="T123" fmla="*/ 179 h 541"/>
                <a:gd name="T124" fmla="*/ 202 w 967"/>
                <a:gd name="T125" fmla="*/ 182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7" h="541">
                  <a:moveTo>
                    <a:pt x="137" y="390"/>
                  </a:moveTo>
                  <a:cubicBezTo>
                    <a:pt x="137" y="390"/>
                    <a:pt x="138" y="390"/>
                    <a:pt x="138" y="390"/>
                  </a:cubicBezTo>
                  <a:cubicBezTo>
                    <a:pt x="139" y="389"/>
                    <a:pt x="139" y="389"/>
                    <a:pt x="140" y="389"/>
                  </a:cubicBezTo>
                  <a:cubicBezTo>
                    <a:pt x="141" y="389"/>
                    <a:pt x="142" y="389"/>
                    <a:pt x="143" y="390"/>
                  </a:cubicBezTo>
                  <a:cubicBezTo>
                    <a:pt x="144" y="390"/>
                    <a:pt x="144" y="391"/>
                    <a:pt x="145" y="392"/>
                  </a:cubicBezTo>
                  <a:cubicBezTo>
                    <a:pt x="147" y="393"/>
                    <a:pt x="148" y="395"/>
                    <a:pt x="149" y="395"/>
                  </a:cubicBezTo>
                  <a:cubicBezTo>
                    <a:pt x="150" y="396"/>
                    <a:pt x="150" y="396"/>
                    <a:pt x="151" y="397"/>
                  </a:cubicBezTo>
                  <a:cubicBezTo>
                    <a:pt x="152" y="398"/>
                    <a:pt x="152" y="399"/>
                    <a:pt x="152" y="400"/>
                  </a:cubicBezTo>
                  <a:cubicBezTo>
                    <a:pt x="152" y="400"/>
                    <a:pt x="152" y="401"/>
                    <a:pt x="151" y="402"/>
                  </a:cubicBezTo>
                  <a:cubicBezTo>
                    <a:pt x="151" y="402"/>
                    <a:pt x="150" y="402"/>
                    <a:pt x="149" y="402"/>
                  </a:cubicBezTo>
                  <a:cubicBezTo>
                    <a:pt x="148" y="402"/>
                    <a:pt x="148" y="402"/>
                    <a:pt x="148" y="403"/>
                  </a:cubicBezTo>
                  <a:cubicBezTo>
                    <a:pt x="147" y="403"/>
                    <a:pt x="147" y="404"/>
                    <a:pt x="147" y="404"/>
                  </a:cubicBezTo>
                  <a:cubicBezTo>
                    <a:pt x="147" y="405"/>
                    <a:pt x="147" y="406"/>
                    <a:pt x="148" y="406"/>
                  </a:cubicBezTo>
                  <a:cubicBezTo>
                    <a:pt x="148" y="407"/>
                    <a:pt x="148" y="407"/>
                    <a:pt x="149" y="407"/>
                  </a:cubicBezTo>
                  <a:cubicBezTo>
                    <a:pt x="149" y="407"/>
                    <a:pt x="150" y="407"/>
                    <a:pt x="151" y="408"/>
                  </a:cubicBezTo>
                  <a:cubicBezTo>
                    <a:pt x="151" y="408"/>
                    <a:pt x="151" y="409"/>
                    <a:pt x="152" y="409"/>
                  </a:cubicBezTo>
                  <a:cubicBezTo>
                    <a:pt x="152" y="410"/>
                    <a:pt x="152" y="412"/>
                    <a:pt x="152" y="413"/>
                  </a:cubicBezTo>
                  <a:cubicBezTo>
                    <a:pt x="152" y="413"/>
                    <a:pt x="152" y="414"/>
                    <a:pt x="152" y="414"/>
                  </a:cubicBezTo>
                  <a:cubicBezTo>
                    <a:pt x="152" y="414"/>
                    <a:pt x="152" y="414"/>
                    <a:pt x="152" y="414"/>
                  </a:cubicBezTo>
                  <a:cubicBezTo>
                    <a:pt x="152" y="414"/>
                    <a:pt x="152" y="414"/>
                    <a:pt x="152" y="414"/>
                  </a:cubicBezTo>
                  <a:cubicBezTo>
                    <a:pt x="153" y="415"/>
                    <a:pt x="153" y="415"/>
                    <a:pt x="153" y="415"/>
                  </a:cubicBezTo>
                  <a:cubicBezTo>
                    <a:pt x="153" y="415"/>
                    <a:pt x="154" y="416"/>
                    <a:pt x="155" y="416"/>
                  </a:cubicBezTo>
                  <a:cubicBezTo>
                    <a:pt x="157" y="417"/>
                    <a:pt x="160" y="418"/>
                    <a:pt x="162" y="418"/>
                  </a:cubicBezTo>
                  <a:cubicBezTo>
                    <a:pt x="162" y="418"/>
                    <a:pt x="162" y="417"/>
                    <a:pt x="163" y="417"/>
                  </a:cubicBezTo>
                  <a:cubicBezTo>
                    <a:pt x="163" y="417"/>
                    <a:pt x="164" y="417"/>
                    <a:pt x="164" y="417"/>
                  </a:cubicBezTo>
                  <a:cubicBezTo>
                    <a:pt x="166" y="417"/>
                    <a:pt x="167" y="418"/>
                    <a:pt x="169" y="419"/>
                  </a:cubicBezTo>
                  <a:cubicBezTo>
                    <a:pt x="170" y="420"/>
                    <a:pt x="171" y="421"/>
                    <a:pt x="172" y="423"/>
                  </a:cubicBezTo>
                  <a:cubicBezTo>
                    <a:pt x="172" y="423"/>
                    <a:pt x="173" y="424"/>
                    <a:pt x="174" y="425"/>
                  </a:cubicBezTo>
                  <a:cubicBezTo>
                    <a:pt x="176" y="425"/>
                    <a:pt x="177" y="426"/>
                    <a:pt x="178" y="426"/>
                  </a:cubicBezTo>
                  <a:cubicBezTo>
                    <a:pt x="179" y="426"/>
                    <a:pt x="180" y="426"/>
                    <a:pt x="180" y="425"/>
                  </a:cubicBezTo>
                  <a:cubicBezTo>
                    <a:pt x="180" y="425"/>
                    <a:pt x="181" y="425"/>
                    <a:pt x="181" y="425"/>
                  </a:cubicBezTo>
                  <a:cubicBezTo>
                    <a:pt x="182" y="425"/>
                    <a:pt x="183" y="425"/>
                    <a:pt x="183" y="426"/>
                  </a:cubicBezTo>
                  <a:cubicBezTo>
                    <a:pt x="184" y="426"/>
                    <a:pt x="184" y="427"/>
                    <a:pt x="184" y="428"/>
                  </a:cubicBezTo>
                  <a:cubicBezTo>
                    <a:pt x="185" y="429"/>
                    <a:pt x="186" y="431"/>
                    <a:pt x="186" y="433"/>
                  </a:cubicBezTo>
                  <a:cubicBezTo>
                    <a:pt x="186" y="433"/>
                    <a:pt x="186" y="433"/>
                    <a:pt x="186" y="434"/>
                  </a:cubicBezTo>
                  <a:cubicBezTo>
                    <a:pt x="186" y="434"/>
                    <a:pt x="187" y="434"/>
                    <a:pt x="188" y="434"/>
                  </a:cubicBezTo>
                  <a:cubicBezTo>
                    <a:pt x="189" y="434"/>
                    <a:pt x="191" y="433"/>
                    <a:pt x="193" y="433"/>
                  </a:cubicBezTo>
                  <a:cubicBezTo>
                    <a:pt x="194" y="433"/>
                    <a:pt x="194" y="433"/>
                    <a:pt x="194" y="433"/>
                  </a:cubicBezTo>
                  <a:cubicBezTo>
                    <a:pt x="195" y="433"/>
                    <a:pt x="196" y="434"/>
                    <a:pt x="197" y="434"/>
                  </a:cubicBezTo>
                  <a:cubicBezTo>
                    <a:pt x="198" y="435"/>
                    <a:pt x="198" y="436"/>
                    <a:pt x="199" y="436"/>
                  </a:cubicBezTo>
                  <a:cubicBezTo>
                    <a:pt x="199" y="436"/>
                    <a:pt x="199" y="436"/>
                    <a:pt x="200" y="436"/>
                  </a:cubicBezTo>
                  <a:cubicBezTo>
                    <a:pt x="200" y="436"/>
                    <a:pt x="200" y="436"/>
                    <a:pt x="200" y="436"/>
                  </a:cubicBezTo>
                  <a:cubicBezTo>
                    <a:pt x="200" y="436"/>
                    <a:pt x="201" y="436"/>
                    <a:pt x="201" y="436"/>
                  </a:cubicBezTo>
                  <a:cubicBezTo>
                    <a:pt x="202" y="436"/>
                    <a:pt x="203" y="437"/>
                    <a:pt x="204" y="438"/>
                  </a:cubicBezTo>
                  <a:cubicBezTo>
                    <a:pt x="205" y="438"/>
                    <a:pt x="206" y="439"/>
                    <a:pt x="206" y="441"/>
                  </a:cubicBezTo>
                  <a:cubicBezTo>
                    <a:pt x="207" y="443"/>
                    <a:pt x="208" y="445"/>
                    <a:pt x="209" y="447"/>
                  </a:cubicBezTo>
                  <a:cubicBezTo>
                    <a:pt x="292" y="446"/>
                    <a:pt x="292" y="446"/>
                    <a:pt x="292" y="446"/>
                  </a:cubicBezTo>
                  <a:cubicBezTo>
                    <a:pt x="518" y="445"/>
                    <a:pt x="518" y="445"/>
                    <a:pt x="518" y="445"/>
                  </a:cubicBezTo>
                  <a:cubicBezTo>
                    <a:pt x="519" y="444"/>
                    <a:pt x="519" y="442"/>
                    <a:pt x="520" y="441"/>
                  </a:cubicBezTo>
                  <a:cubicBezTo>
                    <a:pt x="520" y="441"/>
                    <a:pt x="520" y="441"/>
                    <a:pt x="520" y="441"/>
                  </a:cubicBezTo>
                  <a:cubicBezTo>
                    <a:pt x="520" y="441"/>
                    <a:pt x="520" y="441"/>
                    <a:pt x="520" y="441"/>
                  </a:cubicBezTo>
                  <a:cubicBezTo>
                    <a:pt x="520" y="441"/>
                    <a:pt x="520" y="441"/>
                    <a:pt x="520" y="441"/>
                  </a:cubicBezTo>
                  <a:cubicBezTo>
                    <a:pt x="520" y="441"/>
                    <a:pt x="520" y="440"/>
                    <a:pt x="520" y="440"/>
                  </a:cubicBezTo>
                  <a:cubicBezTo>
                    <a:pt x="520" y="440"/>
                    <a:pt x="520" y="440"/>
                    <a:pt x="520" y="440"/>
                  </a:cubicBezTo>
                  <a:cubicBezTo>
                    <a:pt x="520" y="440"/>
                    <a:pt x="521" y="440"/>
                    <a:pt x="521" y="440"/>
                  </a:cubicBezTo>
                  <a:cubicBezTo>
                    <a:pt x="521" y="440"/>
                    <a:pt x="521" y="440"/>
                    <a:pt x="521" y="440"/>
                  </a:cubicBezTo>
                  <a:cubicBezTo>
                    <a:pt x="521" y="440"/>
                    <a:pt x="522" y="440"/>
                    <a:pt x="522" y="440"/>
                  </a:cubicBezTo>
                  <a:cubicBezTo>
                    <a:pt x="522" y="440"/>
                    <a:pt x="522" y="440"/>
                    <a:pt x="522" y="440"/>
                  </a:cubicBezTo>
                  <a:cubicBezTo>
                    <a:pt x="522" y="440"/>
                    <a:pt x="523" y="440"/>
                    <a:pt x="523" y="440"/>
                  </a:cubicBezTo>
                  <a:cubicBezTo>
                    <a:pt x="523" y="440"/>
                    <a:pt x="524" y="440"/>
                    <a:pt x="524" y="440"/>
                  </a:cubicBezTo>
                  <a:cubicBezTo>
                    <a:pt x="524" y="440"/>
                    <a:pt x="524" y="440"/>
                    <a:pt x="524" y="440"/>
                  </a:cubicBezTo>
                  <a:cubicBezTo>
                    <a:pt x="524" y="441"/>
                    <a:pt x="525" y="441"/>
                    <a:pt x="525" y="441"/>
                  </a:cubicBezTo>
                  <a:cubicBezTo>
                    <a:pt x="525" y="442"/>
                    <a:pt x="525" y="442"/>
                    <a:pt x="525" y="442"/>
                  </a:cubicBezTo>
                  <a:cubicBezTo>
                    <a:pt x="525" y="442"/>
                    <a:pt x="526" y="442"/>
                    <a:pt x="526" y="443"/>
                  </a:cubicBezTo>
                  <a:cubicBezTo>
                    <a:pt x="526" y="443"/>
                    <a:pt x="526" y="443"/>
                    <a:pt x="526" y="443"/>
                  </a:cubicBezTo>
                  <a:cubicBezTo>
                    <a:pt x="526" y="443"/>
                    <a:pt x="526" y="444"/>
                    <a:pt x="526" y="444"/>
                  </a:cubicBezTo>
                  <a:cubicBezTo>
                    <a:pt x="526" y="444"/>
                    <a:pt x="526" y="444"/>
                    <a:pt x="526" y="444"/>
                  </a:cubicBezTo>
                  <a:cubicBezTo>
                    <a:pt x="526" y="444"/>
                    <a:pt x="526" y="444"/>
                    <a:pt x="526" y="445"/>
                  </a:cubicBezTo>
                  <a:cubicBezTo>
                    <a:pt x="526" y="445"/>
                    <a:pt x="526" y="445"/>
                    <a:pt x="526" y="445"/>
                  </a:cubicBezTo>
                  <a:cubicBezTo>
                    <a:pt x="526" y="445"/>
                    <a:pt x="526" y="446"/>
                    <a:pt x="526" y="446"/>
                  </a:cubicBezTo>
                  <a:cubicBezTo>
                    <a:pt x="526" y="446"/>
                    <a:pt x="526" y="446"/>
                    <a:pt x="526" y="446"/>
                  </a:cubicBezTo>
                  <a:cubicBezTo>
                    <a:pt x="526" y="447"/>
                    <a:pt x="527" y="447"/>
                    <a:pt x="527" y="448"/>
                  </a:cubicBezTo>
                  <a:cubicBezTo>
                    <a:pt x="527" y="448"/>
                    <a:pt x="527" y="448"/>
                    <a:pt x="527" y="448"/>
                  </a:cubicBezTo>
                  <a:cubicBezTo>
                    <a:pt x="528" y="449"/>
                    <a:pt x="528" y="449"/>
                    <a:pt x="528" y="449"/>
                  </a:cubicBezTo>
                  <a:cubicBezTo>
                    <a:pt x="528" y="449"/>
                    <a:pt x="528" y="449"/>
                    <a:pt x="528" y="449"/>
                  </a:cubicBezTo>
                  <a:cubicBezTo>
                    <a:pt x="529" y="449"/>
                    <a:pt x="530" y="450"/>
                    <a:pt x="531" y="450"/>
                  </a:cubicBezTo>
                  <a:cubicBezTo>
                    <a:pt x="531" y="450"/>
                    <a:pt x="532" y="451"/>
                    <a:pt x="532" y="451"/>
                  </a:cubicBezTo>
                  <a:cubicBezTo>
                    <a:pt x="532" y="451"/>
                    <a:pt x="532" y="451"/>
                    <a:pt x="532" y="451"/>
                  </a:cubicBezTo>
                  <a:cubicBezTo>
                    <a:pt x="533" y="451"/>
                    <a:pt x="533" y="451"/>
                    <a:pt x="533" y="451"/>
                  </a:cubicBezTo>
                  <a:cubicBezTo>
                    <a:pt x="534" y="452"/>
                    <a:pt x="534" y="452"/>
                    <a:pt x="535" y="452"/>
                  </a:cubicBezTo>
                  <a:cubicBezTo>
                    <a:pt x="535" y="452"/>
                    <a:pt x="535" y="452"/>
                    <a:pt x="535" y="452"/>
                  </a:cubicBezTo>
                  <a:cubicBezTo>
                    <a:pt x="536" y="452"/>
                    <a:pt x="536" y="452"/>
                    <a:pt x="536" y="452"/>
                  </a:cubicBezTo>
                  <a:cubicBezTo>
                    <a:pt x="537" y="452"/>
                    <a:pt x="537" y="452"/>
                    <a:pt x="537" y="452"/>
                  </a:cubicBezTo>
                  <a:cubicBezTo>
                    <a:pt x="538" y="452"/>
                    <a:pt x="538" y="452"/>
                    <a:pt x="538" y="452"/>
                  </a:cubicBezTo>
                  <a:cubicBezTo>
                    <a:pt x="539" y="452"/>
                    <a:pt x="539" y="451"/>
                    <a:pt x="540" y="451"/>
                  </a:cubicBezTo>
                  <a:cubicBezTo>
                    <a:pt x="540" y="451"/>
                    <a:pt x="540" y="451"/>
                    <a:pt x="540" y="451"/>
                  </a:cubicBezTo>
                  <a:cubicBezTo>
                    <a:pt x="540" y="451"/>
                    <a:pt x="541" y="451"/>
                    <a:pt x="541" y="450"/>
                  </a:cubicBezTo>
                  <a:cubicBezTo>
                    <a:pt x="541" y="450"/>
                    <a:pt x="541" y="450"/>
                    <a:pt x="542" y="450"/>
                  </a:cubicBezTo>
                  <a:cubicBezTo>
                    <a:pt x="542" y="450"/>
                    <a:pt x="543" y="450"/>
                    <a:pt x="543" y="450"/>
                  </a:cubicBezTo>
                  <a:cubicBezTo>
                    <a:pt x="543" y="450"/>
                    <a:pt x="543" y="450"/>
                    <a:pt x="543" y="450"/>
                  </a:cubicBezTo>
                  <a:cubicBezTo>
                    <a:pt x="544" y="450"/>
                    <a:pt x="544" y="450"/>
                    <a:pt x="545" y="450"/>
                  </a:cubicBezTo>
                  <a:cubicBezTo>
                    <a:pt x="545" y="450"/>
                    <a:pt x="545" y="450"/>
                    <a:pt x="545" y="450"/>
                  </a:cubicBezTo>
                  <a:cubicBezTo>
                    <a:pt x="546" y="451"/>
                    <a:pt x="546" y="451"/>
                    <a:pt x="546" y="451"/>
                  </a:cubicBezTo>
                  <a:cubicBezTo>
                    <a:pt x="546" y="451"/>
                    <a:pt x="547" y="451"/>
                    <a:pt x="547" y="451"/>
                  </a:cubicBezTo>
                  <a:cubicBezTo>
                    <a:pt x="547" y="451"/>
                    <a:pt x="547" y="451"/>
                    <a:pt x="547" y="452"/>
                  </a:cubicBezTo>
                  <a:cubicBezTo>
                    <a:pt x="548" y="452"/>
                    <a:pt x="548" y="452"/>
                    <a:pt x="549" y="453"/>
                  </a:cubicBezTo>
                  <a:cubicBezTo>
                    <a:pt x="549" y="453"/>
                    <a:pt x="549" y="453"/>
                    <a:pt x="549" y="453"/>
                  </a:cubicBezTo>
                  <a:cubicBezTo>
                    <a:pt x="549" y="453"/>
                    <a:pt x="549" y="454"/>
                    <a:pt x="550" y="454"/>
                  </a:cubicBezTo>
                  <a:cubicBezTo>
                    <a:pt x="550" y="454"/>
                    <a:pt x="550" y="454"/>
                    <a:pt x="550" y="454"/>
                  </a:cubicBezTo>
                  <a:cubicBezTo>
                    <a:pt x="551" y="455"/>
                    <a:pt x="552" y="455"/>
                    <a:pt x="553" y="455"/>
                  </a:cubicBezTo>
                  <a:cubicBezTo>
                    <a:pt x="553" y="455"/>
                    <a:pt x="554" y="455"/>
                    <a:pt x="554" y="455"/>
                  </a:cubicBezTo>
                  <a:cubicBezTo>
                    <a:pt x="555" y="455"/>
                    <a:pt x="555" y="455"/>
                    <a:pt x="555" y="455"/>
                  </a:cubicBezTo>
                  <a:cubicBezTo>
                    <a:pt x="555" y="455"/>
                    <a:pt x="555" y="455"/>
                    <a:pt x="555" y="455"/>
                  </a:cubicBezTo>
                  <a:cubicBezTo>
                    <a:pt x="555" y="455"/>
                    <a:pt x="555" y="455"/>
                    <a:pt x="556" y="455"/>
                  </a:cubicBezTo>
                  <a:cubicBezTo>
                    <a:pt x="556" y="455"/>
                    <a:pt x="556" y="455"/>
                    <a:pt x="556" y="455"/>
                  </a:cubicBezTo>
                  <a:cubicBezTo>
                    <a:pt x="556" y="455"/>
                    <a:pt x="556" y="455"/>
                    <a:pt x="557" y="455"/>
                  </a:cubicBezTo>
                  <a:cubicBezTo>
                    <a:pt x="557" y="455"/>
                    <a:pt x="557" y="456"/>
                    <a:pt x="557" y="456"/>
                  </a:cubicBezTo>
                  <a:cubicBezTo>
                    <a:pt x="557" y="456"/>
                    <a:pt x="558" y="456"/>
                    <a:pt x="558" y="457"/>
                  </a:cubicBezTo>
                  <a:cubicBezTo>
                    <a:pt x="558" y="457"/>
                    <a:pt x="558" y="457"/>
                    <a:pt x="558" y="457"/>
                  </a:cubicBezTo>
                  <a:cubicBezTo>
                    <a:pt x="558" y="457"/>
                    <a:pt x="558" y="457"/>
                    <a:pt x="558" y="457"/>
                  </a:cubicBezTo>
                  <a:cubicBezTo>
                    <a:pt x="558" y="457"/>
                    <a:pt x="558" y="457"/>
                    <a:pt x="558" y="457"/>
                  </a:cubicBezTo>
                  <a:cubicBezTo>
                    <a:pt x="558" y="457"/>
                    <a:pt x="558" y="457"/>
                    <a:pt x="558" y="457"/>
                  </a:cubicBezTo>
                  <a:cubicBezTo>
                    <a:pt x="558" y="457"/>
                    <a:pt x="559" y="457"/>
                    <a:pt x="559" y="458"/>
                  </a:cubicBezTo>
                  <a:cubicBezTo>
                    <a:pt x="559" y="458"/>
                    <a:pt x="560" y="458"/>
                    <a:pt x="560" y="458"/>
                  </a:cubicBezTo>
                  <a:cubicBezTo>
                    <a:pt x="560" y="459"/>
                    <a:pt x="560" y="459"/>
                    <a:pt x="561" y="459"/>
                  </a:cubicBezTo>
                  <a:cubicBezTo>
                    <a:pt x="561" y="459"/>
                    <a:pt x="561" y="459"/>
                    <a:pt x="561" y="459"/>
                  </a:cubicBezTo>
                  <a:cubicBezTo>
                    <a:pt x="561" y="459"/>
                    <a:pt x="562" y="459"/>
                    <a:pt x="562" y="459"/>
                  </a:cubicBezTo>
                  <a:cubicBezTo>
                    <a:pt x="562" y="460"/>
                    <a:pt x="562" y="460"/>
                    <a:pt x="563" y="460"/>
                  </a:cubicBezTo>
                  <a:cubicBezTo>
                    <a:pt x="563" y="460"/>
                    <a:pt x="563" y="460"/>
                    <a:pt x="563" y="460"/>
                  </a:cubicBezTo>
                  <a:cubicBezTo>
                    <a:pt x="564" y="460"/>
                    <a:pt x="564" y="460"/>
                    <a:pt x="565" y="459"/>
                  </a:cubicBezTo>
                  <a:cubicBezTo>
                    <a:pt x="565" y="459"/>
                    <a:pt x="565" y="459"/>
                    <a:pt x="565" y="459"/>
                  </a:cubicBezTo>
                  <a:cubicBezTo>
                    <a:pt x="565" y="459"/>
                    <a:pt x="566" y="459"/>
                    <a:pt x="566" y="458"/>
                  </a:cubicBezTo>
                  <a:cubicBezTo>
                    <a:pt x="566" y="458"/>
                    <a:pt x="566" y="458"/>
                    <a:pt x="566" y="458"/>
                  </a:cubicBezTo>
                  <a:cubicBezTo>
                    <a:pt x="567" y="458"/>
                    <a:pt x="567" y="457"/>
                    <a:pt x="568" y="457"/>
                  </a:cubicBezTo>
                  <a:cubicBezTo>
                    <a:pt x="568" y="457"/>
                    <a:pt x="568" y="457"/>
                    <a:pt x="568" y="457"/>
                  </a:cubicBezTo>
                  <a:cubicBezTo>
                    <a:pt x="569" y="457"/>
                    <a:pt x="569" y="457"/>
                    <a:pt x="570" y="457"/>
                  </a:cubicBezTo>
                  <a:cubicBezTo>
                    <a:pt x="571" y="457"/>
                    <a:pt x="572" y="457"/>
                    <a:pt x="573" y="457"/>
                  </a:cubicBezTo>
                  <a:cubicBezTo>
                    <a:pt x="573" y="457"/>
                    <a:pt x="573" y="457"/>
                    <a:pt x="573" y="457"/>
                  </a:cubicBezTo>
                  <a:cubicBezTo>
                    <a:pt x="574" y="457"/>
                    <a:pt x="575" y="458"/>
                    <a:pt x="576" y="458"/>
                  </a:cubicBezTo>
                  <a:cubicBezTo>
                    <a:pt x="577" y="458"/>
                    <a:pt x="577" y="458"/>
                    <a:pt x="577" y="458"/>
                  </a:cubicBezTo>
                  <a:cubicBezTo>
                    <a:pt x="578" y="458"/>
                    <a:pt x="579" y="459"/>
                    <a:pt x="580" y="459"/>
                  </a:cubicBezTo>
                  <a:cubicBezTo>
                    <a:pt x="580" y="459"/>
                    <a:pt x="580" y="459"/>
                    <a:pt x="580" y="459"/>
                  </a:cubicBezTo>
                  <a:cubicBezTo>
                    <a:pt x="581" y="459"/>
                    <a:pt x="582" y="460"/>
                    <a:pt x="582" y="460"/>
                  </a:cubicBezTo>
                  <a:cubicBezTo>
                    <a:pt x="583" y="460"/>
                    <a:pt x="583" y="460"/>
                    <a:pt x="583" y="460"/>
                  </a:cubicBezTo>
                  <a:cubicBezTo>
                    <a:pt x="583" y="460"/>
                    <a:pt x="583" y="460"/>
                    <a:pt x="583" y="460"/>
                  </a:cubicBezTo>
                  <a:cubicBezTo>
                    <a:pt x="587" y="457"/>
                    <a:pt x="590" y="451"/>
                    <a:pt x="594" y="448"/>
                  </a:cubicBezTo>
                  <a:cubicBezTo>
                    <a:pt x="595" y="447"/>
                    <a:pt x="596" y="446"/>
                    <a:pt x="598" y="446"/>
                  </a:cubicBezTo>
                  <a:cubicBezTo>
                    <a:pt x="603" y="446"/>
                    <a:pt x="613" y="447"/>
                    <a:pt x="619" y="451"/>
                  </a:cubicBezTo>
                  <a:cubicBezTo>
                    <a:pt x="621" y="453"/>
                    <a:pt x="622" y="455"/>
                    <a:pt x="623" y="457"/>
                  </a:cubicBezTo>
                  <a:cubicBezTo>
                    <a:pt x="623" y="459"/>
                    <a:pt x="623" y="459"/>
                    <a:pt x="624" y="460"/>
                  </a:cubicBezTo>
                  <a:cubicBezTo>
                    <a:pt x="624" y="460"/>
                    <a:pt x="625" y="461"/>
                    <a:pt x="626" y="461"/>
                  </a:cubicBezTo>
                  <a:cubicBezTo>
                    <a:pt x="628" y="461"/>
                    <a:pt x="630" y="461"/>
                    <a:pt x="632" y="461"/>
                  </a:cubicBezTo>
                  <a:cubicBezTo>
                    <a:pt x="633" y="462"/>
                    <a:pt x="634" y="464"/>
                    <a:pt x="635" y="466"/>
                  </a:cubicBezTo>
                  <a:cubicBezTo>
                    <a:pt x="635" y="469"/>
                    <a:pt x="637" y="471"/>
                    <a:pt x="638" y="474"/>
                  </a:cubicBezTo>
                  <a:cubicBezTo>
                    <a:pt x="640" y="476"/>
                    <a:pt x="641" y="478"/>
                    <a:pt x="641" y="481"/>
                  </a:cubicBezTo>
                  <a:cubicBezTo>
                    <a:pt x="641" y="481"/>
                    <a:pt x="641" y="481"/>
                    <a:pt x="641" y="481"/>
                  </a:cubicBezTo>
                  <a:cubicBezTo>
                    <a:pt x="642" y="482"/>
                    <a:pt x="643" y="482"/>
                    <a:pt x="644" y="483"/>
                  </a:cubicBezTo>
                  <a:cubicBezTo>
                    <a:pt x="645" y="484"/>
                    <a:pt x="646" y="484"/>
                    <a:pt x="647" y="485"/>
                  </a:cubicBezTo>
                  <a:cubicBezTo>
                    <a:pt x="648" y="485"/>
                    <a:pt x="649" y="485"/>
                    <a:pt x="650" y="485"/>
                  </a:cubicBezTo>
                  <a:cubicBezTo>
                    <a:pt x="654" y="485"/>
                    <a:pt x="660" y="486"/>
                    <a:pt x="664" y="487"/>
                  </a:cubicBezTo>
                  <a:cubicBezTo>
                    <a:pt x="666" y="488"/>
                    <a:pt x="667" y="488"/>
                    <a:pt x="669" y="488"/>
                  </a:cubicBezTo>
                  <a:cubicBezTo>
                    <a:pt x="671" y="488"/>
                    <a:pt x="673" y="488"/>
                    <a:pt x="676" y="488"/>
                  </a:cubicBezTo>
                  <a:cubicBezTo>
                    <a:pt x="678" y="488"/>
                    <a:pt x="680" y="488"/>
                    <a:pt x="681" y="489"/>
                  </a:cubicBezTo>
                  <a:cubicBezTo>
                    <a:pt x="683" y="490"/>
                    <a:pt x="685" y="491"/>
                    <a:pt x="686" y="493"/>
                  </a:cubicBezTo>
                  <a:cubicBezTo>
                    <a:pt x="687" y="498"/>
                    <a:pt x="690" y="502"/>
                    <a:pt x="692" y="505"/>
                  </a:cubicBezTo>
                  <a:cubicBezTo>
                    <a:pt x="693" y="505"/>
                    <a:pt x="693" y="506"/>
                    <a:pt x="693" y="507"/>
                  </a:cubicBezTo>
                  <a:cubicBezTo>
                    <a:pt x="693" y="508"/>
                    <a:pt x="693" y="509"/>
                    <a:pt x="692" y="510"/>
                  </a:cubicBezTo>
                  <a:cubicBezTo>
                    <a:pt x="691" y="510"/>
                    <a:pt x="690" y="510"/>
                    <a:pt x="689" y="510"/>
                  </a:cubicBezTo>
                  <a:cubicBezTo>
                    <a:pt x="688" y="510"/>
                    <a:pt x="688" y="510"/>
                    <a:pt x="688" y="510"/>
                  </a:cubicBezTo>
                  <a:cubicBezTo>
                    <a:pt x="684" y="510"/>
                    <a:pt x="680" y="507"/>
                    <a:pt x="677" y="506"/>
                  </a:cubicBezTo>
                  <a:cubicBezTo>
                    <a:pt x="676" y="506"/>
                    <a:pt x="676" y="505"/>
                    <a:pt x="675" y="505"/>
                  </a:cubicBezTo>
                  <a:cubicBezTo>
                    <a:pt x="675" y="505"/>
                    <a:pt x="675" y="505"/>
                    <a:pt x="675" y="505"/>
                  </a:cubicBezTo>
                  <a:cubicBezTo>
                    <a:pt x="675" y="506"/>
                    <a:pt x="675" y="506"/>
                    <a:pt x="675" y="506"/>
                  </a:cubicBezTo>
                  <a:cubicBezTo>
                    <a:pt x="675" y="507"/>
                    <a:pt x="675" y="507"/>
                    <a:pt x="675" y="507"/>
                  </a:cubicBezTo>
                  <a:cubicBezTo>
                    <a:pt x="675" y="508"/>
                    <a:pt x="675" y="509"/>
                    <a:pt x="674" y="510"/>
                  </a:cubicBezTo>
                  <a:cubicBezTo>
                    <a:pt x="673" y="511"/>
                    <a:pt x="673" y="511"/>
                    <a:pt x="672" y="512"/>
                  </a:cubicBezTo>
                  <a:cubicBezTo>
                    <a:pt x="672" y="513"/>
                    <a:pt x="672" y="514"/>
                    <a:pt x="672" y="516"/>
                  </a:cubicBezTo>
                  <a:cubicBezTo>
                    <a:pt x="672" y="522"/>
                    <a:pt x="669" y="529"/>
                    <a:pt x="666" y="532"/>
                  </a:cubicBezTo>
                  <a:cubicBezTo>
                    <a:pt x="665" y="533"/>
                    <a:pt x="664" y="534"/>
                    <a:pt x="663" y="534"/>
                  </a:cubicBezTo>
                  <a:cubicBezTo>
                    <a:pt x="663" y="535"/>
                    <a:pt x="663" y="535"/>
                    <a:pt x="663" y="536"/>
                  </a:cubicBezTo>
                  <a:cubicBezTo>
                    <a:pt x="663" y="536"/>
                    <a:pt x="663" y="537"/>
                    <a:pt x="663" y="537"/>
                  </a:cubicBezTo>
                  <a:cubicBezTo>
                    <a:pt x="663" y="537"/>
                    <a:pt x="663" y="538"/>
                    <a:pt x="663" y="538"/>
                  </a:cubicBezTo>
                  <a:cubicBezTo>
                    <a:pt x="663" y="538"/>
                    <a:pt x="664" y="539"/>
                    <a:pt x="664" y="539"/>
                  </a:cubicBezTo>
                  <a:cubicBezTo>
                    <a:pt x="664" y="540"/>
                    <a:pt x="664" y="540"/>
                    <a:pt x="664" y="540"/>
                  </a:cubicBezTo>
                  <a:cubicBezTo>
                    <a:pt x="664" y="540"/>
                    <a:pt x="664" y="540"/>
                    <a:pt x="665" y="541"/>
                  </a:cubicBezTo>
                  <a:cubicBezTo>
                    <a:pt x="666" y="539"/>
                    <a:pt x="668" y="538"/>
                    <a:pt x="670" y="537"/>
                  </a:cubicBezTo>
                  <a:cubicBezTo>
                    <a:pt x="673" y="535"/>
                    <a:pt x="675" y="534"/>
                    <a:pt x="678" y="534"/>
                  </a:cubicBezTo>
                  <a:cubicBezTo>
                    <a:pt x="678" y="534"/>
                    <a:pt x="678" y="534"/>
                    <a:pt x="678" y="534"/>
                  </a:cubicBezTo>
                  <a:cubicBezTo>
                    <a:pt x="678" y="534"/>
                    <a:pt x="678" y="534"/>
                    <a:pt x="678" y="534"/>
                  </a:cubicBezTo>
                  <a:cubicBezTo>
                    <a:pt x="678" y="534"/>
                    <a:pt x="678" y="534"/>
                    <a:pt x="678" y="534"/>
                  </a:cubicBezTo>
                  <a:cubicBezTo>
                    <a:pt x="678" y="534"/>
                    <a:pt x="678" y="534"/>
                    <a:pt x="678" y="534"/>
                  </a:cubicBezTo>
                  <a:cubicBezTo>
                    <a:pt x="681" y="534"/>
                    <a:pt x="683" y="535"/>
                    <a:pt x="685" y="535"/>
                  </a:cubicBezTo>
                  <a:cubicBezTo>
                    <a:pt x="687" y="536"/>
                    <a:pt x="688" y="537"/>
                    <a:pt x="689" y="537"/>
                  </a:cubicBezTo>
                  <a:cubicBezTo>
                    <a:pt x="690" y="537"/>
                    <a:pt x="691" y="536"/>
                    <a:pt x="692" y="536"/>
                  </a:cubicBezTo>
                  <a:cubicBezTo>
                    <a:pt x="694" y="534"/>
                    <a:pt x="695" y="533"/>
                    <a:pt x="696" y="533"/>
                  </a:cubicBezTo>
                  <a:cubicBezTo>
                    <a:pt x="697" y="532"/>
                    <a:pt x="698" y="532"/>
                    <a:pt x="699" y="532"/>
                  </a:cubicBezTo>
                  <a:cubicBezTo>
                    <a:pt x="699" y="532"/>
                    <a:pt x="700" y="532"/>
                    <a:pt x="700" y="532"/>
                  </a:cubicBezTo>
                  <a:cubicBezTo>
                    <a:pt x="700" y="533"/>
                    <a:pt x="700" y="533"/>
                    <a:pt x="701" y="533"/>
                  </a:cubicBezTo>
                  <a:cubicBezTo>
                    <a:pt x="701" y="533"/>
                    <a:pt x="701" y="533"/>
                    <a:pt x="701" y="533"/>
                  </a:cubicBezTo>
                  <a:cubicBezTo>
                    <a:pt x="701" y="533"/>
                    <a:pt x="701" y="533"/>
                    <a:pt x="701" y="533"/>
                  </a:cubicBezTo>
                  <a:cubicBezTo>
                    <a:pt x="702" y="533"/>
                    <a:pt x="702" y="532"/>
                    <a:pt x="702" y="532"/>
                  </a:cubicBezTo>
                  <a:cubicBezTo>
                    <a:pt x="702" y="532"/>
                    <a:pt x="702" y="532"/>
                    <a:pt x="702" y="532"/>
                  </a:cubicBezTo>
                  <a:cubicBezTo>
                    <a:pt x="702" y="532"/>
                    <a:pt x="702" y="532"/>
                    <a:pt x="702" y="532"/>
                  </a:cubicBezTo>
                  <a:cubicBezTo>
                    <a:pt x="702" y="532"/>
                    <a:pt x="702" y="532"/>
                    <a:pt x="702" y="532"/>
                  </a:cubicBezTo>
                  <a:cubicBezTo>
                    <a:pt x="702" y="532"/>
                    <a:pt x="702" y="531"/>
                    <a:pt x="702" y="531"/>
                  </a:cubicBezTo>
                  <a:cubicBezTo>
                    <a:pt x="702" y="531"/>
                    <a:pt x="702" y="530"/>
                    <a:pt x="702" y="530"/>
                  </a:cubicBezTo>
                  <a:cubicBezTo>
                    <a:pt x="702" y="530"/>
                    <a:pt x="702" y="529"/>
                    <a:pt x="702" y="529"/>
                  </a:cubicBezTo>
                  <a:cubicBezTo>
                    <a:pt x="700" y="529"/>
                    <a:pt x="699" y="529"/>
                    <a:pt x="698" y="529"/>
                  </a:cubicBezTo>
                  <a:cubicBezTo>
                    <a:pt x="697" y="529"/>
                    <a:pt x="696" y="529"/>
                    <a:pt x="695" y="528"/>
                  </a:cubicBezTo>
                  <a:cubicBezTo>
                    <a:pt x="694" y="528"/>
                    <a:pt x="694" y="527"/>
                    <a:pt x="693" y="526"/>
                  </a:cubicBezTo>
                  <a:cubicBezTo>
                    <a:pt x="693" y="525"/>
                    <a:pt x="693" y="525"/>
                    <a:pt x="693" y="525"/>
                  </a:cubicBezTo>
                  <a:cubicBezTo>
                    <a:pt x="693" y="523"/>
                    <a:pt x="694" y="522"/>
                    <a:pt x="696" y="521"/>
                  </a:cubicBezTo>
                  <a:cubicBezTo>
                    <a:pt x="697" y="520"/>
                    <a:pt x="699" y="519"/>
                    <a:pt x="701" y="518"/>
                  </a:cubicBezTo>
                  <a:cubicBezTo>
                    <a:pt x="706" y="516"/>
                    <a:pt x="711" y="515"/>
                    <a:pt x="715" y="515"/>
                  </a:cubicBezTo>
                  <a:cubicBezTo>
                    <a:pt x="716" y="515"/>
                    <a:pt x="717" y="515"/>
                    <a:pt x="717" y="515"/>
                  </a:cubicBezTo>
                  <a:cubicBezTo>
                    <a:pt x="717" y="515"/>
                    <a:pt x="717" y="515"/>
                    <a:pt x="717" y="515"/>
                  </a:cubicBezTo>
                  <a:cubicBezTo>
                    <a:pt x="718" y="515"/>
                    <a:pt x="719" y="515"/>
                    <a:pt x="719" y="515"/>
                  </a:cubicBezTo>
                  <a:cubicBezTo>
                    <a:pt x="721" y="515"/>
                    <a:pt x="723" y="515"/>
                    <a:pt x="725" y="514"/>
                  </a:cubicBezTo>
                  <a:cubicBezTo>
                    <a:pt x="727" y="514"/>
                    <a:pt x="729" y="513"/>
                    <a:pt x="730" y="513"/>
                  </a:cubicBezTo>
                  <a:cubicBezTo>
                    <a:pt x="731" y="513"/>
                    <a:pt x="732" y="513"/>
                    <a:pt x="733" y="514"/>
                  </a:cubicBezTo>
                  <a:cubicBezTo>
                    <a:pt x="733" y="514"/>
                    <a:pt x="734" y="513"/>
                    <a:pt x="734" y="513"/>
                  </a:cubicBezTo>
                  <a:cubicBezTo>
                    <a:pt x="735" y="512"/>
                    <a:pt x="735" y="512"/>
                    <a:pt x="735" y="512"/>
                  </a:cubicBezTo>
                  <a:cubicBezTo>
                    <a:pt x="736" y="512"/>
                    <a:pt x="736" y="511"/>
                    <a:pt x="736" y="511"/>
                  </a:cubicBezTo>
                  <a:cubicBezTo>
                    <a:pt x="736" y="511"/>
                    <a:pt x="737" y="510"/>
                    <a:pt x="738" y="510"/>
                  </a:cubicBezTo>
                  <a:cubicBezTo>
                    <a:pt x="738" y="510"/>
                    <a:pt x="738" y="510"/>
                    <a:pt x="738" y="510"/>
                  </a:cubicBezTo>
                  <a:cubicBezTo>
                    <a:pt x="738" y="509"/>
                    <a:pt x="739" y="509"/>
                    <a:pt x="740" y="508"/>
                  </a:cubicBezTo>
                  <a:cubicBezTo>
                    <a:pt x="740" y="508"/>
                    <a:pt x="740" y="508"/>
                    <a:pt x="740" y="508"/>
                  </a:cubicBezTo>
                  <a:cubicBezTo>
                    <a:pt x="740" y="508"/>
                    <a:pt x="740" y="508"/>
                    <a:pt x="740" y="508"/>
                  </a:cubicBezTo>
                  <a:cubicBezTo>
                    <a:pt x="740" y="507"/>
                    <a:pt x="741" y="507"/>
                    <a:pt x="742" y="507"/>
                  </a:cubicBezTo>
                  <a:cubicBezTo>
                    <a:pt x="742" y="506"/>
                    <a:pt x="742" y="506"/>
                    <a:pt x="742" y="506"/>
                  </a:cubicBezTo>
                  <a:cubicBezTo>
                    <a:pt x="742" y="506"/>
                    <a:pt x="743" y="506"/>
                    <a:pt x="743" y="505"/>
                  </a:cubicBezTo>
                  <a:cubicBezTo>
                    <a:pt x="743" y="505"/>
                    <a:pt x="743" y="505"/>
                    <a:pt x="744" y="505"/>
                  </a:cubicBezTo>
                  <a:cubicBezTo>
                    <a:pt x="744" y="505"/>
                    <a:pt x="744" y="504"/>
                    <a:pt x="745" y="504"/>
                  </a:cubicBezTo>
                  <a:cubicBezTo>
                    <a:pt x="745" y="504"/>
                    <a:pt x="745" y="504"/>
                    <a:pt x="745" y="504"/>
                  </a:cubicBezTo>
                  <a:cubicBezTo>
                    <a:pt x="746" y="504"/>
                    <a:pt x="746" y="503"/>
                    <a:pt x="746" y="503"/>
                  </a:cubicBezTo>
                  <a:cubicBezTo>
                    <a:pt x="746" y="503"/>
                    <a:pt x="746" y="503"/>
                    <a:pt x="746" y="503"/>
                  </a:cubicBezTo>
                  <a:cubicBezTo>
                    <a:pt x="746" y="503"/>
                    <a:pt x="747" y="503"/>
                    <a:pt x="747" y="503"/>
                  </a:cubicBezTo>
                  <a:cubicBezTo>
                    <a:pt x="747" y="503"/>
                    <a:pt x="747" y="503"/>
                    <a:pt x="747" y="503"/>
                  </a:cubicBezTo>
                  <a:cubicBezTo>
                    <a:pt x="747" y="503"/>
                    <a:pt x="747" y="503"/>
                    <a:pt x="747" y="503"/>
                  </a:cubicBezTo>
                  <a:cubicBezTo>
                    <a:pt x="748" y="503"/>
                    <a:pt x="748" y="503"/>
                    <a:pt x="748" y="503"/>
                  </a:cubicBezTo>
                  <a:cubicBezTo>
                    <a:pt x="749" y="503"/>
                    <a:pt x="756" y="503"/>
                    <a:pt x="763" y="503"/>
                  </a:cubicBezTo>
                  <a:cubicBezTo>
                    <a:pt x="764" y="503"/>
                    <a:pt x="764" y="503"/>
                    <a:pt x="764" y="503"/>
                  </a:cubicBezTo>
                  <a:cubicBezTo>
                    <a:pt x="774" y="503"/>
                    <a:pt x="784" y="503"/>
                    <a:pt x="786" y="503"/>
                  </a:cubicBezTo>
                  <a:cubicBezTo>
                    <a:pt x="787" y="502"/>
                    <a:pt x="787" y="502"/>
                    <a:pt x="788" y="501"/>
                  </a:cubicBezTo>
                  <a:cubicBezTo>
                    <a:pt x="789" y="501"/>
                    <a:pt x="789" y="501"/>
                    <a:pt x="789" y="500"/>
                  </a:cubicBezTo>
                  <a:cubicBezTo>
                    <a:pt x="790" y="500"/>
                    <a:pt x="790" y="500"/>
                    <a:pt x="790" y="500"/>
                  </a:cubicBezTo>
                  <a:cubicBezTo>
                    <a:pt x="791" y="499"/>
                    <a:pt x="791" y="499"/>
                    <a:pt x="792" y="499"/>
                  </a:cubicBezTo>
                  <a:cubicBezTo>
                    <a:pt x="792" y="498"/>
                    <a:pt x="792" y="498"/>
                    <a:pt x="793" y="498"/>
                  </a:cubicBezTo>
                  <a:cubicBezTo>
                    <a:pt x="793" y="497"/>
                    <a:pt x="793" y="497"/>
                    <a:pt x="793" y="497"/>
                  </a:cubicBezTo>
                  <a:cubicBezTo>
                    <a:pt x="794" y="497"/>
                    <a:pt x="794" y="496"/>
                    <a:pt x="795" y="496"/>
                  </a:cubicBezTo>
                  <a:cubicBezTo>
                    <a:pt x="795" y="495"/>
                    <a:pt x="795" y="495"/>
                    <a:pt x="795" y="495"/>
                  </a:cubicBezTo>
                  <a:cubicBezTo>
                    <a:pt x="796" y="495"/>
                    <a:pt x="796" y="494"/>
                    <a:pt x="797" y="493"/>
                  </a:cubicBezTo>
                  <a:cubicBezTo>
                    <a:pt x="797" y="493"/>
                    <a:pt x="797" y="493"/>
                    <a:pt x="797" y="493"/>
                  </a:cubicBezTo>
                  <a:cubicBezTo>
                    <a:pt x="798" y="492"/>
                    <a:pt x="798" y="492"/>
                    <a:pt x="799" y="491"/>
                  </a:cubicBezTo>
                  <a:cubicBezTo>
                    <a:pt x="799" y="491"/>
                    <a:pt x="799" y="491"/>
                    <a:pt x="799" y="491"/>
                  </a:cubicBezTo>
                  <a:cubicBezTo>
                    <a:pt x="799" y="490"/>
                    <a:pt x="799" y="489"/>
                    <a:pt x="800" y="489"/>
                  </a:cubicBezTo>
                  <a:cubicBezTo>
                    <a:pt x="800" y="488"/>
                    <a:pt x="800" y="488"/>
                    <a:pt x="800" y="487"/>
                  </a:cubicBezTo>
                  <a:cubicBezTo>
                    <a:pt x="801" y="483"/>
                    <a:pt x="804" y="477"/>
                    <a:pt x="807" y="473"/>
                  </a:cubicBezTo>
                  <a:cubicBezTo>
                    <a:pt x="807" y="473"/>
                    <a:pt x="807" y="473"/>
                    <a:pt x="807" y="472"/>
                  </a:cubicBezTo>
                  <a:cubicBezTo>
                    <a:pt x="807" y="472"/>
                    <a:pt x="808" y="472"/>
                    <a:pt x="808" y="471"/>
                  </a:cubicBezTo>
                  <a:cubicBezTo>
                    <a:pt x="808" y="471"/>
                    <a:pt x="808" y="471"/>
                    <a:pt x="808" y="471"/>
                  </a:cubicBezTo>
                  <a:cubicBezTo>
                    <a:pt x="808" y="471"/>
                    <a:pt x="809" y="470"/>
                    <a:pt x="809" y="470"/>
                  </a:cubicBezTo>
                  <a:cubicBezTo>
                    <a:pt x="810" y="469"/>
                    <a:pt x="811" y="468"/>
                    <a:pt x="812" y="468"/>
                  </a:cubicBezTo>
                  <a:cubicBezTo>
                    <a:pt x="813" y="467"/>
                    <a:pt x="813" y="467"/>
                    <a:pt x="813" y="467"/>
                  </a:cubicBezTo>
                  <a:cubicBezTo>
                    <a:pt x="813" y="467"/>
                    <a:pt x="813" y="467"/>
                    <a:pt x="813" y="467"/>
                  </a:cubicBezTo>
                  <a:cubicBezTo>
                    <a:pt x="814" y="467"/>
                    <a:pt x="814" y="467"/>
                    <a:pt x="814" y="467"/>
                  </a:cubicBezTo>
                  <a:cubicBezTo>
                    <a:pt x="814" y="467"/>
                    <a:pt x="815" y="468"/>
                    <a:pt x="816" y="468"/>
                  </a:cubicBezTo>
                  <a:cubicBezTo>
                    <a:pt x="816" y="468"/>
                    <a:pt x="817" y="469"/>
                    <a:pt x="817" y="469"/>
                  </a:cubicBezTo>
                  <a:cubicBezTo>
                    <a:pt x="817" y="469"/>
                    <a:pt x="817" y="469"/>
                    <a:pt x="818" y="469"/>
                  </a:cubicBezTo>
                  <a:cubicBezTo>
                    <a:pt x="818" y="469"/>
                    <a:pt x="819" y="469"/>
                    <a:pt x="819" y="470"/>
                  </a:cubicBezTo>
                  <a:cubicBezTo>
                    <a:pt x="820" y="470"/>
                    <a:pt x="820" y="470"/>
                    <a:pt x="820" y="470"/>
                  </a:cubicBezTo>
                  <a:cubicBezTo>
                    <a:pt x="820" y="470"/>
                    <a:pt x="821" y="470"/>
                    <a:pt x="821" y="470"/>
                  </a:cubicBezTo>
                  <a:cubicBezTo>
                    <a:pt x="822" y="470"/>
                    <a:pt x="823" y="470"/>
                    <a:pt x="824" y="470"/>
                  </a:cubicBezTo>
                  <a:cubicBezTo>
                    <a:pt x="824" y="470"/>
                    <a:pt x="824" y="470"/>
                    <a:pt x="824" y="470"/>
                  </a:cubicBezTo>
                  <a:cubicBezTo>
                    <a:pt x="825" y="470"/>
                    <a:pt x="826" y="470"/>
                    <a:pt x="827" y="470"/>
                  </a:cubicBezTo>
                  <a:cubicBezTo>
                    <a:pt x="827" y="470"/>
                    <a:pt x="827" y="470"/>
                    <a:pt x="827" y="470"/>
                  </a:cubicBezTo>
                  <a:cubicBezTo>
                    <a:pt x="827" y="470"/>
                    <a:pt x="827" y="470"/>
                    <a:pt x="827" y="470"/>
                  </a:cubicBezTo>
                  <a:cubicBezTo>
                    <a:pt x="828" y="470"/>
                    <a:pt x="828" y="471"/>
                    <a:pt x="828" y="471"/>
                  </a:cubicBezTo>
                  <a:cubicBezTo>
                    <a:pt x="828" y="471"/>
                    <a:pt x="829" y="471"/>
                    <a:pt x="829" y="471"/>
                  </a:cubicBezTo>
                  <a:cubicBezTo>
                    <a:pt x="829" y="471"/>
                    <a:pt x="830" y="471"/>
                    <a:pt x="830" y="471"/>
                  </a:cubicBezTo>
                  <a:cubicBezTo>
                    <a:pt x="830" y="471"/>
                    <a:pt x="830" y="471"/>
                    <a:pt x="830" y="471"/>
                  </a:cubicBezTo>
                  <a:cubicBezTo>
                    <a:pt x="830" y="471"/>
                    <a:pt x="830" y="471"/>
                    <a:pt x="830" y="471"/>
                  </a:cubicBezTo>
                  <a:cubicBezTo>
                    <a:pt x="830" y="472"/>
                    <a:pt x="830" y="472"/>
                    <a:pt x="831" y="472"/>
                  </a:cubicBezTo>
                  <a:cubicBezTo>
                    <a:pt x="831" y="472"/>
                    <a:pt x="831" y="472"/>
                    <a:pt x="831" y="472"/>
                  </a:cubicBezTo>
                  <a:cubicBezTo>
                    <a:pt x="831" y="472"/>
                    <a:pt x="831" y="473"/>
                    <a:pt x="831" y="473"/>
                  </a:cubicBezTo>
                  <a:cubicBezTo>
                    <a:pt x="831" y="473"/>
                    <a:pt x="831" y="473"/>
                    <a:pt x="831" y="473"/>
                  </a:cubicBezTo>
                  <a:cubicBezTo>
                    <a:pt x="831" y="474"/>
                    <a:pt x="831" y="474"/>
                    <a:pt x="831" y="474"/>
                  </a:cubicBezTo>
                  <a:cubicBezTo>
                    <a:pt x="831" y="474"/>
                    <a:pt x="831" y="474"/>
                    <a:pt x="831" y="474"/>
                  </a:cubicBezTo>
                  <a:cubicBezTo>
                    <a:pt x="831" y="474"/>
                    <a:pt x="831" y="474"/>
                    <a:pt x="831" y="475"/>
                  </a:cubicBezTo>
                  <a:cubicBezTo>
                    <a:pt x="831" y="475"/>
                    <a:pt x="831" y="475"/>
                    <a:pt x="831" y="475"/>
                  </a:cubicBezTo>
                  <a:cubicBezTo>
                    <a:pt x="831" y="475"/>
                    <a:pt x="831" y="475"/>
                    <a:pt x="831" y="475"/>
                  </a:cubicBezTo>
                  <a:cubicBezTo>
                    <a:pt x="831" y="476"/>
                    <a:pt x="831" y="476"/>
                    <a:pt x="831" y="476"/>
                  </a:cubicBezTo>
                  <a:cubicBezTo>
                    <a:pt x="831" y="476"/>
                    <a:pt x="831" y="477"/>
                    <a:pt x="831" y="477"/>
                  </a:cubicBezTo>
                  <a:cubicBezTo>
                    <a:pt x="831" y="477"/>
                    <a:pt x="831" y="477"/>
                    <a:pt x="831" y="477"/>
                  </a:cubicBezTo>
                  <a:cubicBezTo>
                    <a:pt x="831" y="478"/>
                    <a:pt x="831" y="478"/>
                    <a:pt x="831" y="479"/>
                  </a:cubicBezTo>
                  <a:cubicBezTo>
                    <a:pt x="831" y="479"/>
                    <a:pt x="831" y="479"/>
                    <a:pt x="831" y="479"/>
                  </a:cubicBezTo>
                  <a:cubicBezTo>
                    <a:pt x="831" y="481"/>
                    <a:pt x="831" y="482"/>
                    <a:pt x="831" y="484"/>
                  </a:cubicBezTo>
                  <a:cubicBezTo>
                    <a:pt x="831" y="484"/>
                    <a:pt x="831" y="484"/>
                    <a:pt x="831" y="484"/>
                  </a:cubicBezTo>
                  <a:cubicBezTo>
                    <a:pt x="831" y="485"/>
                    <a:pt x="832" y="487"/>
                    <a:pt x="832" y="489"/>
                  </a:cubicBezTo>
                  <a:cubicBezTo>
                    <a:pt x="832" y="489"/>
                    <a:pt x="832" y="489"/>
                    <a:pt x="832" y="490"/>
                  </a:cubicBezTo>
                  <a:cubicBezTo>
                    <a:pt x="833" y="491"/>
                    <a:pt x="833" y="492"/>
                    <a:pt x="833" y="493"/>
                  </a:cubicBezTo>
                  <a:cubicBezTo>
                    <a:pt x="834" y="493"/>
                    <a:pt x="834" y="493"/>
                    <a:pt x="834" y="493"/>
                  </a:cubicBezTo>
                  <a:cubicBezTo>
                    <a:pt x="834" y="494"/>
                    <a:pt x="835" y="495"/>
                    <a:pt x="835" y="496"/>
                  </a:cubicBezTo>
                  <a:cubicBezTo>
                    <a:pt x="835" y="496"/>
                    <a:pt x="835" y="496"/>
                    <a:pt x="835" y="496"/>
                  </a:cubicBezTo>
                  <a:cubicBezTo>
                    <a:pt x="836" y="497"/>
                    <a:pt x="837" y="498"/>
                    <a:pt x="837" y="500"/>
                  </a:cubicBezTo>
                  <a:cubicBezTo>
                    <a:pt x="837" y="500"/>
                    <a:pt x="838" y="500"/>
                    <a:pt x="838" y="500"/>
                  </a:cubicBezTo>
                  <a:cubicBezTo>
                    <a:pt x="838" y="501"/>
                    <a:pt x="839" y="502"/>
                    <a:pt x="840" y="503"/>
                  </a:cubicBezTo>
                  <a:cubicBezTo>
                    <a:pt x="842" y="502"/>
                    <a:pt x="844" y="501"/>
                    <a:pt x="845" y="500"/>
                  </a:cubicBezTo>
                  <a:cubicBezTo>
                    <a:pt x="848" y="499"/>
                    <a:pt x="849" y="499"/>
                    <a:pt x="851" y="499"/>
                  </a:cubicBezTo>
                  <a:cubicBezTo>
                    <a:pt x="851" y="499"/>
                    <a:pt x="851" y="499"/>
                    <a:pt x="851" y="499"/>
                  </a:cubicBezTo>
                  <a:cubicBezTo>
                    <a:pt x="851" y="499"/>
                    <a:pt x="851" y="499"/>
                    <a:pt x="851" y="499"/>
                  </a:cubicBezTo>
                  <a:cubicBezTo>
                    <a:pt x="852" y="499"/>
                    <a:pt x="852" y="499"/>
                    <a:pt x="852" y="499"/>
                  </a:cubicBezTo>
                  <a:cubicBezTo>
                    <a:pt x="853" y="499"/>
                    <a:pt x="856" y="497"/>
                    <a:pt x="858" y="495"/>
                  </a:cubicBezTo>
                  <a:cubicBezTo>
                    <a:pt x="861" y="494"/>
                    <a:pt x="863" y="491"/>
                    <a:pt x="864" y="490"/>
                  </a:cubicBezTo>
                  <a:cubicBezTo>
                    <a:pt x="864" y="489"/>
                    <a:pt x="864" y="489"/>
                    <a:pt x="864" y="489"/>
                  </a:cubicBezTo>
                  <a:cubicBezTo>
                    <a:pt x="865" y="488"/>
                    <a:pt x="865" y="488"/>
                    <a:pt x="866" y="488"/>
                  </a:cubicBezTo>
                  <a:cubicBezTo>
                    <a:pt x="867" y="488"/>
                    <a:pt x="867" y="489"/>
                    <a:pt x="868" y="489"/>
                  </a:cubicBezTo>
                  <a:cubicBezTo>
                    <a:pt x="868" y="490"/>
                    <a:pt x="868" y="491"/>
                    <a:pt x="868" y="492"/>
                  </a:cubicBezTo>
                  <a:cubicBezTo>
                    <a:pt x="868" y="493"/>
                    <a:pt x="868" y="493"/>
                    <a:pt x="868" y="494"/>
                  </a:cubicBezTo>
                  <a:cubicBezTo>
                    <a:pt x="867" y="495"/>
                    <a:pt x="867" y="496"/>
                    <a:pt x="866" y="496"/>
                  </a:cubicBezTo>
                  <a:cubicBezTo>
                    <a:pt x="865" y="496"/>
                    <a:pt x="865" y="496"/>
                    <a:pt x="865" y="496"/>
                  </a:cubicBezTo>
                  <a:cubicBezTo>
                    <a:pt x="866" y="496"/>
                    <a:pt x="866" y="496"/>
                    <a:pt x="866" y="496"/>
                  </a:cubicBezTo>
                  <a:cubicBezTo>
                    <a:pt x="866" y="496"/>
                    <a:pt x="867" y="497"/>
                    <a:pt x="868" y="497"/>
                  </a:cubicBezTo>
                  <a:cubicBezTo>
                    <a:pt x="870" y="497"/>
                    <a:pt x="872" y="498"/>
                    <a:pt x="875" y="498"/>
                  </a:cubicBezTo>
                  <a:cubicBezTo>
                    <a:pt x="875" y="498"/>
                    <a:pt x="875" y="498"/>
                    <a:pt x="875" y="498"/>
                  </a:cubicBezTo>
                  <a:cubicBezTo>
                    <a:pt x="876" y="498"/>
                    <a:pt x="876" y="498"/>
                    <a:pt x="876" y="498"/>
                  </a:cubicBezTo>
                  <a:cubicBezTo>
                    <a:pt x="877" y="498"/>
                    <a:pt x="878" y="498"/>
                    <a:pt x="878" y="498"/>
                  </a:cubicBezTo>
                  <a:cubicBezTo>
                    <a:pt x="879" y="498"/>
                    <a:pt x="879" y="498"/>
                    <a:pt x="879" y="498"/>
                  </a:cubicBezTo>
                  <a:cubicBezTo>
                    <a:pt x="879" y="499"/>
                    <a:pt x="879" y="499"/>
                    <a:pt x="879" y="499"/>
                  </a:cubicBezTo>
                  <a:cubicBezTo>
                    <a:pt x="879" y="500"/>
                    <a:pt x="879" y="500"/>
                    <a:pt x="878" y="500"/>
                  </a:cubicBezTo>
                  <a:cubicBezTo>
                    <a:pt x="878" y="500"/>
                    <a:pt x="878" y="500"/>
                    <a:pt x="878" y="500"/>
                  </a:cubicBezTo>
                  <a:cubicBezTo>
                    <a:pt x="877" y="501"/>
                    <a:pt x="877" y="501"/>
                    <a:pt x="877" y="501"/>
                  </a:cubicBezTo>
                  <a:cubicBezTo>
                    <a:pt x="876" y="501"/>
                    <a:pt x="876" y="501"/>
                    <a:pt x="875" y="501"/>
                  </a:cubicBezTo>
                  <a:cubicBezTo>
                    <a:pt x="872" y="502"/>
                    <a:pt x="870" y="502"/>
                    <a:pt x="868" y="502"/>
                  </a:cubicBezTo>
                  <a:cubicBezTo>
                    <a:pt x="867" y="502"/>
                    <a:pt x="867" y="502"/>
                    <a:pt x="867" y="502"/>
                  </a:cubicBezTo>
                  <a:cubicBezTo>
                    <a:pt x="867" y="502"/>
                    <a:pt x="867" y="502"/>
                    <a:pt x="867" y="502"/>
                  </a:cubicBezTo>
                  <a:cubicBezTo>
                    <a:pt x="867" y="502"/>
                    <a:pt x="867" y="502"/>
                    <a:pt x="867" y="502"/>
                  </a:cubicBezTo>
                  <a:cubicBezTo>
                    <a:pt x="867" y="502"/>
                    <a:pt x="867" y="502"/>
                    <a:pt x="867" y="502"/>
                  </a:cubicBezTo>
                  <a:cubicBezTo>
                    <a:pt x="867" y="502"/>
                    <a:pt x="867" y="502"/>
                    <a:pt x="867" y="502"/>
                  </a:cubicBezTo>
                  <a:cubicBezTo>
                    <a:pt x="866" y="502"/>
                    <a:pt x="866" y="502"/>
                    <a:pt x="866" y="502"/>
                  </a:cubicBezTo>
                  <a:cubicBezTo>
                    <a:pt x="863" y="502"/>
                    <a:pt x="862" y="502"/>
                    <a:pt x="860" y="503"/>
                  </a:cubicBezTo>
                  <a:cubicBezTo>
                    <a:pt x="858" y="504"/>
                    <a:pt x="856" y="506"/>
                    <a:pt x="853" y="509"/>
                  </a:cubicBezTo>
                  <a:cubicBezTo>
                    <a:pt x="850" y="513"/>
                    <a:pt x="849" y="515"/>
                    <a:pt x="849" y="516"/>
                  </a:cubicBezTo>
                  <a:cubicBezTo>
                    <a:pt x="849" y="517"/>
                    <a:pt x="849" y="517"/>
                    <a:pt x="850" y="518"/>
                  </a:cubicBezTo>
                  <a:cubicBezTo>
                    <a:pt x="850" y="519"/>
                    <a:pt x="851" y="519"/>
                    <a:pt x="852" y="520"/>
                  </a:cubicBezTo>
                  <a:cubicBezTo>
                    <a:pt x="853" y="522"/>
                    <a:pt x="855" y="522"/>
                    <a:pt x="856" y="522"/>
                  </a:cubicBezTo>
                  <a:cubicBezTo>
                    <a:pt x="859" y="522"/>
                    <a:pt x="862" y="520"/>
                    <a:pt x="865" y="518"/>
                  </a:cubicBezTo>
                  <a:cubicBezTo>
                    <a:pt x="867" y="516"/>
                    <a:pt x="868" y="514"/>
                    <a:pt x="869" y="513"/>
                  </a:cubicBezTo>
                  <a:cubicBezTo>
                    <a:pt x="870" y="511"/>
                    <a:pt x="871" y="510"/>
                    <a:pt x="873" y="509"/>
                  </a:cubicBezTo>
                  <a:cubicBezTo>
                    <a:pt x="874" y="508"/>
                    <a:pt x="875" y="508"/>
                    <a:pt x="876" y="508"/>
                  </a:cubicBezTo>
                  <a:cubicBezTo>
                    <a:pt x="877" y="508"/>
                    <a:pt x="877" y="508"/>
                    <a:pt x="877" y="508"/>
                  </a:cubicBezTo>
                  <a:cubicBezTo>
                    <a:pt x="877" y="508"/>
                    <a:pt x="877" y="508"/>
                    <a:pt x="877" y="508"/>
                  </a:cubicBezTo>
                  <a:cubicBezTo>
                    <a:pt x="877" y="508"/>
                    <a:pt x="877" y="508"/>
                    <a:pt x="877" y="508"/>
                  </a:cubicBezTo>
                  <a:cubicBezTo>
                    <a:pt x="880" y="508"/>
                    <a:pt x="885" y="507"/>
                    <a:pt x="890" y="505"/>
                  </a:cubicBezTo>
                  <a:cubicBezTo>
                    <a:pt x="894" y="504"/>
                    <a:pt x="899" y="502"/>
                    <a:pt x="902" y="501"/>
                  </a:cubicBezTo>
                  <a:cubicBezTo>
                    <a:pt x="904" y="501"/>
                    <a:pt x="905" y="500"/>
                    <a:pt x="905" y="500"/>
                  </a:cubicBezTo>
                  <a:cubicBezTo>
                    <a:pt x="905" y="500"/>
                    <a:pt x="905" y="500"/>
                    <a:pt x="905" y="500"/>
                  </a:cubicBezTo>
                  <a:cubicBezTo>
                    <a:pt x="905" y="500"/>
                    <a:pt x="905" y="500"/>
                    <a:pt x="905" y="500"/>
                  </a:cubicBezTo>
                  <a:cubicBezTo>
                    <a:pt x="905" y="499"/>
                    <a:pt x="905" y="499"/>
                    <a:pt x="905" y="499"/>
                  </a:cubicBezTo>
                  <a:cubicBezTo>
                    <a:pt x="904" y="498"/>
                    <a:pt x="904" y="497"/>
                    <a:pt x="904" y="496"/>
                  </a:cubicBezTo>
                  <a:cubicBezTo>
                    <a:pt x="904" y="496"/>
                    <a:pt x="904" y="495"/>
                    <a:pt x="905" y="495"/>
                  </a:cubicBezTo>
                  <a:cubicBezTo>
                    <a:pt x="905" y="494"/>
                    <a:pt x="906" y="494"/>
                    <a:pt x="906" y="494"/>
                  </a:cubicBezTo>
                  <a:cubicBezTo>
                    <a:pt x="908" y="493"/>
                    <a:pt x="909" y="493"/>
                    <a:pt x="911" y="493"/>
                  </a:cubicBezTo>
                  <a:cubicBezTo>
                    <a:pt x="914" y="492"/>
                    <a:pt x="918" y="491"/>
                    <a:pt x="919" y="490"/>
                  </a:cubicBezTo>
                  <a:cubicBezTo>
                    <a:pt x="920" y="489"/>
                    <a:pt x="921" y="489"/>
                    <a:pt x="921" y="489"/>
                  </a:cubicBezTo>
                  <a:cubicBezTo>
                    <a:pt x="920" y="488"/>
                    <a:pt x="920" y="488"/>
                    <a:pt x="920" y="488"/>
                  </a:cubicBezTo>
                  <a:cubicBezTo>
                    <a:pt x="920" y="488"/>
                    <a:pt x="920" y="488"/>
                    <a:pt x="920" y="488"/>
                  </a:cubicBezTo>
                  <a:cubicBezTo>
                    <a:pt x="919" y="488"/>
                    <a:pt x="918" y="487"/>
                    <a:pt x="917" y="487"/>
                  </a:cubicBezTo>
                  <a:cubicBezTo>
                    <a:pt x="916" y="487"/>
                    <a:pt x="916" y="487"/>
                    <a:pt x="916" y="487"/>
                  </a:cubicBezTo>
                  <a:cubicBezTo>
                    <a:pt x="916" y="487"/>
                    <a:pt x="916" y="487"/>
                    <a:pt x="916" y="487"/>
                  </a:cubicBezTo>
                  <a:cubicBezTo>
                    <a:pt x="915" y="487"/>
                    <a:pt x="915" y="487"/>
                    <a:pt x="915" y="487"/>
                  </a:cubicBezTo>
                  <a:cubicBezTo>
                    <a:pt x="915" y="487"/>
                    <a:pt x="914" y="487"/>
                    <a:pt x="913" y="487"/>
                  </a:cubicBezTo>
                  <a:cubicBezTo>
                    <a:pt x="913" y="486"/>
                    <a:pt x="913" y="485"/>
                    <a:pt x="913" y="485"/>
                  </a:cubicBezTo>
                  <a:cubicBezTo>
                    <a:pt x="913" y="484"/>
                    <a:pt x="913" y="483"/>
                    <a:pt x="914" y="481"/>
                  </a:cubicBezTo>
                  <a:cubicBezTo>
                    <a:pt x="914" y="480"/>
                    <a:pt x="914" y="479"/>
                    <a:pt x="914" y="479"/>
                  </a:cubicBezTo>
                  <a:cubicBezTo>
                    <a:pt x="914" y="479"/>
                    <a:pt x="912" y="479"/>
                    <a:pt x="911" y="480"/>
                  </a:cubicBezTo>
                  <a:cubicBezTo>
                    <a:pt x="910" y="481"/>
                    <a:pt x="909" y="483"/>
                    <a:pt x="909" y="483"/>
                  </a:cubicBezTo>
                  <a:cubicBezTo>
                    <a:pt x="909" y="484"/>
                    <a:pt x="908" y="485"/>
                    <a:pt x="908" y="486"/>
                  </a:cubicBezTo>
                  <a:cubicBezTo>
                    <a:pt x="907" y="486"/>
                    <a:pt x="907" y="487"/>
                    <a:pt x="906" y="487"/>
                  </a:cubicBezTo>
                  <a:cubicBezTo>
                    <a:pt x="905" y="488"/>
                    <a:pt x="903" y="489"/>
                    <a:pt x="903" y="489"/>
                  </a:cubicBezTo>
                  <a:cubicBezTo>
                    <a:pt x="903" y="490"/>
                    <a:pt x="903" y="490"/>
                    <a:pt x="903" y="490"/>
                  </a:cubicBezTo>
                  <a:cubicBezTo>
                    <a:pt x="903" y="491"/>
                    <a:pt x="903" y="492"/>
                    <a:pt x="903" y="492"/>
                  </a:cubicBezTo>
                  <a:cubicBezTo>
                    <a:pt x="903" y="493"/>
                    <a:pt x="903" y="494"/>
                    <a:pt x="902" y="494"/>
                  </a:cubicBezTo>
                  <a:cubicBezTo>
                    <a:pt x="901" y="494"/>
                    <a:pt x="901" y="494"/>
                    <a:pt x="901" y="494"/>
                  </a:cubicBezTo>
                  <a:cubicBezTo>
                    <a:pt x="901" y="495"/>
                    <a:pt x="900" y="495"/>
                    <a:pt x="900" y="495"/>
                  </a:cubicBezTo>
                  <a:cubicBezTo>
                    <a:pt x="899" y="495"/>
                    <a:pt x="899" y="495"/>
                    <a:pt x="898" y="495"/>
                  </a:cubicBezTo>
                  <a:cubicBezTo>
                    <a:pt x="896" y="496"/>
                    <a:pt x="894" y="496"/>
                    <a:pt x="892" y="496"/>
                  </a:cubicBezTo>
                  <a:cubicBezTo>
                    <a:pt x="887" y="496"/>
                    <a:pt x="881" y="495"/>
                    <a:pt x="878" y="493"/>
                  </a:cubicBezTo>
                  <a:cubicBezTo>
                    <a:pt x="877" y="493"/>
                    <a:pt x="876" y="492"/>
                    <a:pt x="876" y="491"/>
                  </a:cubicBezTo>
                  <a:cubicBezTo>
                    <a:pt x="876" y="491"/>
                    <a:pt x="876" y="490"/>
                    <a:pt x="875" y="490"/>
                  </a:cubicBezTo>
                  <a:cubicBezTo>
                    <a:pt x="875" y="489"/>
                    <a:pt x="874" y="489"/>
                    <a:pt x="873" y="488"/>
                  </a:cubicBezTo>
                  <a:cubicBezTo>
                    <a:pt x="871" y="487"/>
                    <a:pt x="868" y="486"/>
                    <a:pt x="866" y="485"/>
                  </a:cubicBezTo>
                  <a:cubicBezTo>
                    <a:pt x="865" y="484"/>
                    <a:pt x="864" y="483"/>
                    <a:pt x="864" y="481"/>
                  </a:cubicBezTo>
                  <a:cubicBezTo>
                    <a:pt x="864" y="480"/>
                    <a:pt x="863" y="478"/>
                    <a:pt x="862" y="477"/>
                  </a:cubicBezTo>
                  <a:cubicBezTo>
                    <a:pt x="862" y="476"/>
                    <a:pt x="861" y="475"/>
                    <a:pt x="861" y="473"/>
                  </a:cubicBezTo>
                  <a:cubicBezTo>
                    <a:pt x="861" y="472"/>
                    <a:pt x="861" y="470"/>
                    <a:pt x="863" y="469"/>
                  </a:cubicBezTo>
                  <a:cubicBezTo>
                    <a:pt x="864" y="467"/>
                    <a:pt x="864" y="466"/>
                    <a:pt x="864" y="466"/>
                  </a:cubicBezTo>
                  <a:cubicBezTo>
                    <a:pt x="864" y="465"/>
                    <a:pt x="864" y="465"/>
                    <a:pt x="864" y="465"/>
                  </a:cubicBezTo>
                  <a:cubicBezTo>
                    <a:pt x="864" y="465"/>
                    <a:pt x="863" y="465"/>
                    <a:pt x="863" y="465"/>
                  </a:cubicBezTo>
                  <a:cubicBezTo>
                    <a:pt x="862" y="465"/>
                    <a:pt x="860" y="465"/>
                    <a:pt x="859" y="466"/>
                  </a:cubicBezTo>
                  <a:cubicBezTo>
                    <a:pt x="858" y="467"/>
                    <a:pt x="857" y="468"/>
                    <a:pt x="856" y="468"/>
                  </a:cubicBezTo>
                  <a:cubicBezTo>
                    <a:pt x="855" y="468"/>
                    <a:pt x="854" y="468"/>
                    <a:pt x="854" y="467"/>
                  </a:cubicBezTo>
                  <a:cubicBezTo>
                    <a:pt x="853" y="466"/>
                    <a:pt x="853" y="466"/>
                    <a:pt x="853" y="465"/>
                  </a:cubicBezTo>
                  <a:cubicBezTo>
                    <a:pt x="853" y="463"/>
                    <a:pt x="854" y="461"/>
                    <a:pt x="857" y="460"/>
                  </a:cubicBezTo>
                  <a:cubicBezTo>
                    <a:pt x="861" y="459"/>
                    <a:pt x="866" y="457"/>
                    <a:pt x="868" y="455"/>
                  </a:cubicBezTo>
                  <a:cubicBezTo>
                    <a:pt x="869" y="454"/>
                    <a:pt x="869" y="453"/>
                    <a:pt x="869" y="452"/>
                  </a:cubicBezTo>
                  <a:cubicBezTo>
                    <a:pt x="869" y="450"/>
                    <a:pt x="869" y="449"/>
                    <a:pt x="868" y="447"/>
                  </a:cubicBezTo>
                  <a:cubicBezTo>
                    <a:pt x="867" y="446"/>
                    <a:pt x="866" y="445"/>
                    <a:pt x="865" y="445"/>
                  </a:cubicBezTo>
                  <a:cubicBezTo>
                    <a:pt x="863" y="444"/>
                    <a:pt x="861" y="444"/>
                    <a:pt x="859" y="444"/>
                  </a:cubicBezTo>
                  <a:cubicBezTo>
                    <a:pt x="847" y="444"/>
                    <a:pt x="826" y="452"/>
                    <a:pt x="820" y="455"/>
                  </a:cubicBezTo>
                  <a:cubicBezTo>
                    <a:pt x="817" y="457"/>
                    <a:pt x="814" y="461"/>
                    <a:pt x="810" y="464"/>
                  </a:cubicBezTo>
                  <a:cubicBezTo>
                    <a:pt x="807" y="468"/>
                    <a:pt x="803" y="471"/>
                    <a:pt x="801" y="474"/>
                  </a:cubicBezTo>
                  <a:cubicBezTo>
                    <a:pt x="799" y="475"/>
                    <a:pt x="797" y="477"/>
                    <a:pt x="795" y="477"/>
                  </a:cubicBezTo>
                  <a:cubicBezTo>
                    <a:pt x="795" y="477"/>
                    <a:pt x="794" y="477"/>
                    <a:pt x="794" y="476"/>
                  </a:cubicBezTo>
                  <a:cubicBezTo>
                    <a:pt x="794" y="476"/>
                    <a:pt x="793" y="476"/>
                    <a:pt x="793" y="475"/>
                  </a:cubicBezTo>
                  <a:cubicBezTo>
                    <a:pt x="793" y="475"/>
                    <a:pt x="793" y="474"/>
                    <a:pt x="794" y="474"/>
                  </a:cubicBezTo>
                  <a:cubicBezTo>
                    <a:pt x="794" y="473"/>
                    <a:pt x="794" y="473"/>
                    <a:pt x="794" y="473"/>
                  </a:cubicBezTo>
                  <a:cubicBezTo>
                    <a:pt x="795" y="472"/>
                    <a:pt x="796" y="471"/>
                    <a:pt x="797" y="471"/>
                  </a:cubicBezTo>
                  <a:cubicBezTo>
                    <a:pt x="798" y="469"/>
                    <a:pt x="801" y="467"/>
                    <a:pt x="802" y="466"/>
                  </a:cubicBezTo>
                  <a:cubicBezTo>
                    <a:pt x="803" y="465"/>
                    <a:pt x="804" y="464"/>
                    <a:pt x="805" y="463"/>
                  </a:cubicBezTo>
                  <a:cubicBezTo>
                    <a:pt x="805" y="462"/>
                    <a:pt x="805" y="461"/>
                    <a:pt x="805" y="460"/>
                  </a:cubicBezTo>
                  <a:cubicBezTo>
                    <a:pt x="805" y="460"/>
                    <a:pt x="805" y="460"/>
                    <a:pt x="805" y="459"/>
                  </a:cubicBezTo>
                  <a:cubicBezTo>
                    <a:pt x="805" y="458"/>
                    <a:pt x="805" y="458"/>
                    <a:pt x="805" y="458"/>
                  </a:cubicBezTo>
                  <a:cubicBezTo>
                    <a:pt x="805" y="458"/>
                    <a:pt x="806" y="458"/>
                    <a:pt x="806" y="458"/>
                  </a:cubicBezTo>
                  <a:cubicBezTo>
                    <a:pt x="807" y="457"/>
                    <a:pt x="807" y="457"/>
                    <a:pt x="807" y="457"/>
                  </a:cubicBezTo>
                  <a:cubicBezTo>
                    <a:pt x="807" y="457"/>
                    <a:pt x="808" y="457"/>
                    <a:pt x="808" y="458"/>
                  </a:cubicBezTo>
                  <a:cubicBezTo>
                    <a:pt x="808" y="458"/>
                    <a:pt x="808" y="458"/>
                    <a:pt x="808" y="458"/>
                  </a:cubicBezTo>
                  <a:cubicBezTo>
                    <a:pt x="808" y="458"/>
                    <a:pt x="809" y="457"/>
                    <a:pt x="810" y="456"/>
                  </a:cubicBezTo>
                  <a:cubicBezTo>
                    <a:pt x="812" y="455"/>
                    <a:pt x="813" y="454"/>
                    <a:pt x="814" y="452"/>
                  </a:cubicBezTo>
                  <a:cubicBezTo>
                    <a:pt x="817" y="449"/>
                    <a:pt x="820" y="445"/>
                    <a:pt x="823" y="443"/>
                  </a:cubicBezTo>
                  <a:cubicBezTo>
                    <a:pt x="826" y="441"/>
                    <a:pt x="828" y="441"/>
                    <a:pt x="830" y="441"/>
                  </a:cubicBezTo>
                  <a:cubicBezTo>
                    <a:pt x="831" y="441"/>
                    <a:pt x="832" y="441"/>
                    <a:pt x="832" y="441"/>
                  </a:cubicBezTo>
                  <a:cubicBezTo>
                    <a:pt x="833" y="441"/>
                    <a:pt x="834" y="441"/>
                    <a:pt x="834" y="441"/>
                  </a:cubicBezTo>
                  <a:cubicBezTo>
                    <a:pt x="834" y="441"/>
                    <a:pt x="834" y="441"/>
                    <a:pt x="834" y="440"/>
                  </a:cubicBezTo>
                  <a:cubicBezTo>
                    <a:pt x="835" y="438"/>
                    <a:pt x="836" y="437"/>
                    <a:pt x="837" y="435"/>
                  </a:cubicBezTo>
                  <a:cubicBezTo>
                    <a:pt x="838" y="434"/>
                    <a:pt x="840" y="432"/>
                    <a:pt x="843" y="430"/>
                  </a:cubicBezTo>
                  <a:cubicBezTo>
                    <a:pt x="844" y="429"/>
                    <a:pt x="844" y="429"/>
                    <a:pt x="846" y="428"/>
                  </a:cubicBezTo>
                  <a:cubicBezTo>
                    <a:pt x="847" y="428"/>
                    <a:pt x="848" y="428"/>
                    <a:pt x="850" y="427"/>
                  </a:cubicBezTo>
                  <a:cubicBezTo>
                    <a:pt x="854" y="427"/>
                    <a:pt x="858" y="427"/>
                    <a:pt x="864" y="426"/>
                  </a:cubicBezTo>
                  <a:cubicBezTo>
                    <a:pt x="874" y="426"/>
                    <a:pt x="886" y="426"/>
                    <a:pt x="896" y="426"/>
                  </a:cubicBezTo>
                  <a:cubicBezTo>
                    <a:pt x="905" y="426"/>
                    <a:pt x="912" y="426"/>
                    <a:pt x="914" y="426"/>
                  </a:cubicBezTo>
                  <a:cubicBezTo>
                    <a:pt x="914" y="426"/>
                    <a:pt x="914" y="426"/>
                    <a:pt x="914" y="426"/>
                  </a:cubicBezTo>
                  <a:cubicBezTo>
                    <a:pt x="917" y="426"/>
                    <a:pt x="921" y="424"/>
                    <a:pt x="925" y="422"/>
                  </a:cubicBezTo>
                  <a:cubicBezTo>
                    <a:pt x="928" y="419"/>
                    <a:pt x="932" y="416"/>
                    <a:pt x="933" y="414"/>
                  </a:cubicBezTo>
                  <a:cubicBezTo>
                    <a:pt x="935" y="412"/>
                    <a:pt x="936" y="410"/>
                    <a:pt x="938" y="410"/>
                  </a:cubicBezTo>
                  <a:cubicBezTo>
                    <a:pt x="940" y="409"/>
                    <a:pt x="942" y="409"/>
                    <a:pt x="945" y="409"/>
                  </a:cubicBezTo>
                  <a:cubicBezTo>
                    <a:pt x="946" y="409"/>
                    <a:pt x="948" y="409"/>
                    <a:pt x="950" y="409"/>
                  </a:cubicBezTo>
                  <a:cubicBezTo>
                    <a:pt x="951" y="409"/>
                    <a:pt x="951" y="409"/>
                    <a:pt x="951" y="409"/>
                  </a:cubicBezTo>
                  <a:cubicBezTo>
                    <a:pt x="954" y="409"/>
                    <a:pt x="956" y="407"/>
                    <a:pt x="959" y="405"/>
                  </a:cubicBezTo>
                  <a:cubicBezTo>
                    <a:pt x="961" y="403"/>
                    <a:pt x="963" y="401"/>
                    <a:pt x="965" y="400"/>
                  </a:cubicBezTo>
                  <a:cubicBezTo>
                    <a:pt x="966" y="399"/>
                    <a:pt x="966" y="399"/>
                    <a:pt x="967" y="398"/>
                  </a:cubicBezTo>
                  <a:cubicBezTo>
                    <a:pt x="967" y="398"/>
                    <a:pt x="967" y="398"/>
                    <a:pt x="967" y="398"/>
                  </a:cubicBezTo>
                  <a:cubicBezTo>
                    <a:pt x="967" y="398"/>
                    <a:pt x="967" y="398"/>
                    <a:pt x="967" y="398"/>
                  </a:cubicBezTo>
                  <a:cubicBezTo>
                    <a:pt x="966" y="397"/>
                    <a:pt x="966" y="397"/>
                    <a:pt x="966" y="397"/>
                  </a:cubicBezTo>
                  <a:cubicBezTo>
                    <a:pt x="966" y="397"/>
                    <a:pt x="965" y="397"/>
                    <a:pt x="964" y="397"/>
                  </a:cubicBezTo>
                  <a:cubicBezTo>
                    <a:pt x="962" y="396"/>
                    <a:pt x="960" y="395"/>
                    <a:pt x="959" y="394"/>
                  </a:cubicBezTo>
                  <a:cubicBezTo>
                    <a:pt x="959" y="394"/>
                    <a:pt x="959" y="394"/>
                    <a:pt x="959" y="393"/>
                  </a:cubicBezTo>
                  <a:cubicBezTo>
                    <a:pt x="959" y="392"/>
                    <a:pt x="959" y="392"/>
                    <a:pt x="960" y="392"/>
                  </a:cubicBezTo>
                  <a:cubicBezTo>
                    <a:pt x="960" y="391"/>
                    <a:pt x="961" y="391"/>
                    <a:pt x="961" y="391"/>
                  </a:cubicBezTo>
                  <a:cubicBezTo>
                    <a:pt x="963" y="391"/>
                    <a:pt x="964" y="391"/>
                    <a:pt x="965" y="390"/>
                  </a:cubicBezTo>
                  <a:cubicBezTo>
                    <a:pt x="966" y="389"/>
                    <a:pt x="966" y="387"/>
                    <a:pt x="967" y="385"/>
                  </a:cubicBezTo>
                  <a:cubicBezTo>
                    <a:pt x="967" y="384"/>
                    <a:pt x="967" y="384"/>
                    <a:pt x="967" y="384"/>
                  </a:cubicBezTo>
                  <a:cubicBezTo>
                    <a:pt x="967" y="383"/>
                    <a:pt x="967" y="383"/>
                    <a:pt x="967" y="383"/>
                  </a:cubicBezTo>
                  <a:cubicBezTo>
                    <a:pt x="967" y="383"/>
                    <a:pt x="967" y="383"/>
                    <a:pt x="966" y="382"/>
                  </a:cubicBezTo>
                  <a:cubicBezTo>
                    <a:pt x="965" y="381"/>
                    <a:pt x="963" y="380"/>
                    <a:pt x="961" y="377"/>
                  </a:cubicBezTo>
                  <a:cubicBezTo>
                    <a:pt x="960" y="376"/>
                    <a:pt x="959" y="375"/>
                    <a:pt x="958" y="375"/>
                  </a:cubicBezTo>
                  <a:cubicBezTo>
                    <a:pt x="958" y="375"/>
                    <a:pt x="957" y="376"/>
                    <a:pt x="955" y="377"/>
                  </a:cubicBezTo>
                  <a:cubicBezTo>
                    <a:pt x="954" y="378"/>
                    <a:pt x="952" y="379"/>
                    <a:pt x="950" y="379"/>
                  </a:cubicBezTo>
                  <a:cubicBezTo>
                    <a:pt x="950" y="379"/>
                    <a:pt x="950" y="379"/>
                    <a:pt x="950" y="379"/>
                  </a:cubicBezTo>
                  <a:cubicBezTo>
                    <a:pt x="950" y="379"/>
                    <a:pt x="950" y="379"/>
                    <a:pt x="950" y="379"/>
                  </a:cubicBezTo>
                  <a:cubicBezTo>
                    <a:pt x="949" y="379"/>
                    <a:pt x="949" y="379"/>
                    <a:pt x="948" y="379"/>
                  </a:cubicBezTo>
                  <a:cubicBezTo>
                    <a:pt x="948" y="378"/>
                    <a:pt x="947" y="378"/>
                    <a:pt x="947" y="377"/>
                  </a:cubicBezTo>
                  <a:cubicBezTo>
                    <a:pt x="947" y="376"/>
                    <a:pt x="948" y="375"/>
                    <a:pt x="949" y="374"/>
                  </a:cubicBezTo>
                  <a:cubicBezTo>
                    <a:pt x="949" y="373"/>
                    <a:pt x="949" y="372"/>
                    <a:pt x="949" y="371"/>
                  </a:cubicBezTo>
                  <a:cubicBezTo>
                    <a:pt x="949" y="371"/>
                    <a:pt x="949" y="371"/>
                    <a:pt x="949" y="370"/>
                  </a:cubicBezTo>
                  <a:cubicBezTo>
                    <a:pt x="948" y="370"/>
                    <a:pt x="946" y="369"/>
                    <a:pt x="945" y="369"/>
                  </a:cubicBezTo>
                  <a:cubicBezTo>
                    <a:pt x="941" y="369"/>
                    <a:pt x="936" y="371"/>
                    <a:pt x="932" y="374"/>
                  </a:cubicBezTo>
                  <a:cubicBezTo>
                    <a:pt x="930" y="377"/>
                    <a:pt x="928" y="377"/>
                    <a:pt x="927" y="377"/>
                  </a:cubicBezTo>
                  <a:cubicBezTo>
                    <a:pt x="926" y="377"/>
                    <a:pt x="926" y="377"/>
                    <a:pt x="925" y="377"/>
                  </a:cubicBezTo>
                  <a:cubicBezTo>
                    <a:pt x="925" y="377"/>
                    <a:pt x="925" y="377"/>
                    <a:pt x="924" y="377"/>
                  </a:cubicBezTo>
                  <a:cubicBezTo>
                    <a:pt x="924" y="378"/>
                    <a:pt x="923" y="378"/>
                    <a:pt x="922" y="379"/>
                  </a:cubicBezTo>
                  <a:cubicBezTo>
                    <a:pt x="920" y="380"/>
                    <a:pt x="919" y="381"/>
                    <a:pt x="918" y="381"/>
                  </a:cubicBezTo>
                  <a:cubicBezTo>
                    <a:pt x="917" y="381"/>
                    <a:pt x="916" y="381"/>
                    <a:pt x="916" y="380"/>
                  </a:cubicBezTo>
                  <a:cubicBezTo>
                    <a:pt x="916" y="379"/>
                    <a:pt x="916" y="379"/>
                    <a:pt x="916" y="378"/>
                  </a:cubicBezTo>
                  <a:cubicBezTo>
                    <a:pt x="916" y="376"/>
                    <a:pt x="916" y="374"/>
                    <a:pt x="918" y="373"/>
                  </a:cubicBezTo>
                  <a:cubicBezTo>
                    <a:pt x="919" y="372"/>
                    <a:pt x="920" y="372"/>
                    <a:pt x="921" y="372"/>
                  </a:cubicBezTo>
                  <a:cubicBezTo>
                    <a:pt x="922" y="372"/>
                    <a:pt x="922" y="372"/>
                    <a:pt x="923" y="372"/>
                  </a:cubicBezTo>
                  <a:cubicBezTo>
                    <a:pt x="923" y="371"/>
                    <a:pt x="923" y="371"/>
                    <a:pt x="924" y="370"/>
                  </a:cubicBezTo>
                  <a:cubicBezTo>
                    <a:pt x="925" y="370"/>
                    <a:pt x="925" y="369"/>
                    <a:pt x="926" y="369"/>
                  </a:cubicBezTo>
                  <a:cubicBezTo>
                    <a:pt x="927" y="369"/>
                    <a:pt x="928" y="369"/>
                    <a:pt x="929" y="369"/>
                  </a:cubicBezTo>
                  <a:cubicBezTo>
                    <a:pt x="930" y="368"/>
                    <a:pt x="932" y="368"/>
                    <a:pt x="934" y="367"/>
                  </a:cubicBezTo>
                  <a:cubicBezTo>
                    <a:pt x="939" y="364"/>
                    <a:pt x="943" y="364"/>
                    <a:pt x="945" y="363"/>
                  </a:cubicBezTo>
                  <a:cubicBezTo>
                    <a:pt x="946" y="363"/>
                    <a:pt x="946" y="363"/>
                    <a:pt x="947" y="362"/>
                  </a:cubicBezTo>
                  <a:cubicBezTo>
                    <a:pt x="947" y="361"/>
                    <a:pt x="947" y="361"/>
                    <a:pt x="947" y="361"/>
                  </a:cubicBezTo>
                  <a:cubicBezTo>
                    <a:pt x="947" y="361"/>
                    <a:pt x="946" y="360"/>
                    <a:pt x="945" y="359"/>
                  </a:cubicBezTo>
                  <a:cubicBezTo>
                    <a:pt x="944" y="359"/>
                    <a:pt x="943" y="358"/>
                    <a:pt x="941" y="358"/>
                  </a:cubicBezTo>
                  <a:cubicBezTo>
                    <a:pt x="941" y="358"/>
                    <a:pt x="940" y="358"/>
                    <a:pt x="939" y="358"/>
                  </a:cubicBezTo>
                  <a:cubicBezTo>
                    <a:pt x="939" y="358"/>
                    <a:pt x="939" y="358"/>
                    <a:pt x="938" y="358"/>
                  </a:cubicBezTo>
                  <a:cubicBezTo>
                    <a:pt x="936" y="358"/>
                    <a:pt x="935" y="358"/>
                    <a:pt x="933" y="357"/>
                  </a:cubicBezTo>
                  <a:cubicBezTo>
                    <a:pt x="932" y="355"/>
                    <a:pt x="931" y="354"/>
                    <a:pt x="930" y="354"/>
                  </a:cubicBezTo>
                  <a:cubicBezTo>
                    <a:pt x="929" y="353"/>
                    <a:pt x="928" y="353"/>
                    <a:pt x="928" y="353"/>
                  </a:cubicBezTo>
                  <a:cubicBezTo>
                    <a:pt x="927" y="353"/>
                    <a:pt x="927" y="353"/>
                    <a:pt x="927" y="353"/>
                  </a:cubicBezTo>
                  <a:cubicBezTo>
                    <a:pt x="926" y="354"/>
                    <a:pt x="926" y="354"/>
                    <a:pt x="925" y="354"/>
                  </a:cubicBezTo>
                  <a:cubicBezTo>
                    <a:pt x="924" y="354"/>
                    <a:pt x="923" y="353"/>
                    <a:pt x="923" y="353"/>
                  </a:cubicBezTo>
                  <a:cubicBezTo>
                    <a:pt x="922" y="352"/>
                    <a:pt x="922" y="352"/>
                    <a:pt x="922" y="352"/>
                  </a:cubicBezTo>
                  <a:cubicBezTo>
                    <a:pt x="921" y="351"/>
                    <a:pt x="921" y="351"/>
                    <a:pt x="921" y="351"/>
                  </a:cubicBezTo>
                  <a:cubicBezTo>
                    <a:pt x="921" y="351"/>
                    <a:pt x="921" y="352"/>
                    <a:pt x="920" y="352"/>
                  </a:cubicBezTo>
                  <a:cubicBezTo>
                    <a:pt x="919" y="353"/>
                    <a:pt x="918" y="353"/>
                    <a:pt x="917" y="353"/>
                  </a:cubicBezTo>
                  <a:cubicBezTo>
                    <a:pt x="916" y="353"/>
                    <a:pt x="914" y="352"/>
                    <a:pt x="913" y="351"/>
                  </a:cubicBezTo>
                  <a:cubicBezTo>
                    <a:pt x="912" y="349"/>
                    <a:pt x="911" y="348"/>
                    <a:pt x="911" y="346"/>
                  </a:cubicBezTo>
                  <a:cubicBezTo>
                    <a:pt x="910" y="344"/>
                    <a:pt x="907" y="341"/>
                    <a:pt x="903" y="338"/>
                  </a:cubicBezTo>
                  <a:cubicBezTo>
                    <a:pt x="900" y="335"/>
                    <a:pt x="896" y="333"/>
                    <a:pt x="892" y="332"/>
                  </a:cubicBezTo>
                  <a:cubicBezTo>
                    <a:pt x="891" y="332"/>
                    <a:pt x="890" y="331"/>
                    <a:pt x="890" y="331"/>
                  </a:cubicBezTo>
                  <a:cubicBezTo>
                    <a:pt x="889" y="330"/>
                    <a:pt x="888" y="329"/>
                    <a:pt x="888" y="329"/>
                  </a:cubicBezTo>
                  <a:cubicBezTo>
                    <a:pt x="888" y="328"/>
                    <a:pt x="889" y="327"/>
                    <a:pt x="889" y="327"/>
                  </a:cubicBezTo>
                  <a:cubicBezTo>
                    <a:pt x="890" y="326"/>
                    <a:pt x="891" y="326"/>
                    <a:pt x="891" y="326"/>
                  </a:cubicBezTo>
                  <a:cubicBezTo>
                    <a:pt x="892" y="326"/>
                    <a:pt x="894" y="327"/>
                    <a:pt x="895" y="327"/>
                  </a:cubicBezTo>
                  <a:cubicBezTo>
                    <a:pt x="895" y="328"/>
                    <a:pt x="896" y="328"/>
                    <a:pt x="896" y="328"/>
                  </a:cubicBezTo>
                  <a:cubicBezTo>
                    <a:pt x="897" y="328"/>
                    <a:pt x="898" y="327"/>
                    <a:pt x="899" y="326"/>
                  </a:cubicBezTo>
                  <a:cubicBezTo>
                    <a:pt x="901" y="325"/>
                    <a:pt x="902" y="324"/>
                    <a:pt x="902" y="323"/>
                  </a:cubicBezTo>
                  <a:cubicBezTo>
                    <a:pt x="902" y="322"/>
                    <a:pt x="902" y="322"/>
                    <a:pt x="902" y="322"/>
                  </a:cubicBezTo>
                  <a:cubicBezTo>
                    <a:pt x="902" y="322"/>
                    <a:pt x="902" y="321"/>
                    <a:pt x="901" y="320"/>
                  </a:cubicBezTo>
                  <a:cubicBezTo>
                    <a:pt x="900" y="320"/>
                    <a:pt x="899" y="319"/>
                    <a:pt x="898" y="319"/>
                  </a:cubicBezTo>
                  <a:cubicBezTo>
                    <a:pt x="897" y="319"/>
                    <a:pt x="897" y="318"/>
                    <a:pt x="896" y="317"/>
                  </a:cubicBezTo>
                  <a:cubicBezTo>
                    <a:pt x="896" y="317"/>
                    <a:pt x="896" y="316"/>
                    <a:pt x="896" y="315"/>
                  </a:cubicBezTo>
                  <a:cubicBezTo>
                    <a:pt x="896" y="314"/>
                    <a:pt x="896" y="313"/>
                    <a:pt x="896" y="312"/>
                  </a:cubicBezTo>
                  <a:cubicBezTo>
                    <a:pt x="896" y="312"/>
                    <a:pt x="896" y="312"/>
                    <a:pt x="896" y="312"/>
                  </a:cubicBezTo>
                  <a:cubicBezTo>
                    <a:pt x="896" y="312"/>
                    <a:pt x="896" y="311"/>
                    <a:pt x="896" y="311"/>
                  </a:cubicBezTo>
                  <a:cubicBezTo>
                    <a:pt x="895" y="311"/>
                    <a:pt x="895" y="310"/>
                    <a:pt x="894" y="310"/>
                  </a:cubicBezTo>
                  <a:cubicBezTo>
                    <a:pt x="893" y="309"/>
                    <a:pt x="891" y="308"/>
                    <a:pt x="890" y="306"/>
                  </a:cubicBezTo>
                  <a:cubicBezTo>
                    <a:pt x="890" y="306"/>
                    <a:pt x="889" y="305"/>
                    <a:pt x="889" y="304"/>
                  </a:cubicBezTo>
                  <a:cubicBezTo>
                    <a:pt x="889" y="303"/>
                    <a:pt x="888" y="303"/>
                    <a:pt x="888" y="302"/>
                  </a:cubicBezTo>
                  <a:cubicBezTo>
                    <a:pt x="887" y="301"/>
                    <a:pt x="886" y="301"/>
                    <a:pt x="885" y="300"/>
                  </a:cubicBezTo>
                  <a:cubicBezTo>
                    <a:pt x="885" y="299"/>
                    <a:pt x="884" y="298"/>
                    <a:pt x="884" y="298"/>
                  </a:cubicBezTo>
                  <a:cubicBezTo>
                    <a:pt x="885" y="297"/>
                    <a:pt x="885" y="297"/>
                    <a:pt x="885" y="297"/>
                  </a:cubicBezTo>
                  <a:cubicBezTo>
                    <a:pt x="885" y="297"/>
                    <a:pt x="885" y="297"/>
                    <a:pt x="885" y="297"/>
                  </a:cubicBezTo>
                  <a:cubicBezTo>
                    <a:pt x="885" y="297"/>
                    <a:pt x="884" y="296"/>
                    <a:pt x="884" y="296"/>
                  </a:cubicBezTo>
                  <a:cubicBezTo>
                    <a:pt x="884" y="295"/>
                    <a:pt x="883" y="295"/>
                    <a:pt x="883" y="294"/>
                  </a:cubicBezTo>
                  <a:cubicBezTo>
                    <a:pt x="882" y="292"/>
                    <a:pt x="880" y="291"/>
                    <a:pt x="880" y="289"/>
                  </a:cubicBezTo>
                  <a:cubicBezTo>
                    <a:pt x="880" y="289"/>
                    <a:pt x="880" y="288"/>
                    <a:pt x="880" y="287"/>
                  </a:cubicBezTo>
                  <a:cubicBezTo>
                    <a:pt x="879" y="287"/>
                    <a:pt x="879" y="286"/>
                    <a:pt x="878" y="285"/>
                  </a:cubicBezTo>
                  <a:cubicBezTo>
                    <a:pt x="877" y="283"/>
                    <a:pt x="875" y="282"/>
                    <a:pt x="874" y="280"/>
                  </a:cubicBezTo>
                  <a:cubicBezTo>
                    <a:pt x="873" y="279"/>
                    <a:pt x="873" y="278"/>
                    <a:pt x="873" y="276"/>
                  </a:cubicBezTo>
                  <a:cubicBezTo>
                    <a:pt x="872" y="275"/>
                    <a:pt x="872" y="274"/>
                    <a:pt x="870" y="272"/>
                  </a:cubicBezTo>
                  <a:cubicBezTo>
                    <a:pt x="869" y="271"/>
                    <a:pt x="868" y="269"/>
                    <a:pt x="867" y="266"/>
                  </a:cubicBezTo>
                  <a:cubicBezTo>
                    <a:pt x="866" y="265"/>
                    <a:pt x="866" y="265"/>
                    <a:pt x="866" y="265"/>
                  </a:cubicBezTo>
                  <a:cubicBezTo>
                    <a:pt x="866" y="265"/>
                    <a:pt x="866" y="265"/>
                    <a:pt x="866" y="265"/>
                  </a:cubicBezTo>
                  <a:cubicBezTo>
                    <a:pt x="866" y="265"/>
                    <a:pt x="866" y="265"/>
                    <a:pt x="866" y="265"/>
                  </a:cubicBezTo>
                  <a:cubicBezTo>
                    <a:pt x="866" y="265"/>
                    <a:pt x="865" y="265"/>
                    <a:pt x="865" y="266"/>
                  </a:cubicBezTo>
                  <a:cubicBezTo>
                    <a:pt x="865" y="267"/>
                    <a:pt x="864" y="268"/>
                    <a:pt x="864" y="270"/>
                  </a:cubicBezTo>
                  <a:cubicBezTo>
                    <a:pt x="863" y="275"/>
                    <a:pt x="859" y="276"/>
                    <a:pt x="858" y="277"/>
                  </a:cubicBezTo>
                  <a:cubicBezTo>
                    <a:pt x="858" y="277"/>
                    <a:pt x="858" y="277"/>
                    <a:pt x="858" y="277"/>
                  </a:cubicBezTo>
                  <a:cubicBezTo>
                    <a:pt x="858" y="277"/>
                    <a:pt x="858" y="277"/>
                    <a:pt x="858" y="277"/>
                  </a:cubicBezTo>
                  <a:cubicBezTo>
                    <a:pt x="859" y="278"/>
                    <a:pt x="860" y="280"/>
                    <a:pt x="860" y="281"/>
                  </a:cubicBezTo>
                  <a:cubicBezTo>
                    <a:pt x="860" y="282"/>
                    <a:pt x="859" y="283"/>
                    <a:pt x="859" y="283"/>
                  </a:cubicBezTo>
                  <a:cubicBezTo>
                    <a:pt x="858" y="284"/>
                    <a:pt x="857" y="284"/>
                    <a:pt x="857" y="285"/>
                  </a:cubicBezTo>
                  <a:cubicBezTo>
                    <a:pt x="856" y="285"/>
                    <a:pt x="856" y="286"/>
                    <a:pt x="856" y="287"/>
                  </a:cubicBezTo>
                  <a:cubicBezTo>
                    <a:pt x="856" y="287"/>
                    <a:pt x="856" y="288"/>
                    <a:pt x="857" y="289"/>
                  </a:cubicBezTo>
                  <a:cubicBezTo>
                    <a:pt x="857" y="290"/>
                    <a:pt x="856" y="290"/>
                    <a:pt x="856" y="291"/>
                  </a:cubicBezTo>
                  <a:cubicBezTo>
                    <a:pt x="855" y="291"/>
                    <a:pt x="855" y="292"/>
                    <a:pt x="854" y="292"/>
                  </a:cubicBezTo>
                  <a:cubicBezTo>
                    <a:pt x="853" y="292"/>
                    <a:pt x="853" y="292"/>
                    <a:pt x="853" y="292"/>
                  </a:cubicBezTo>
                  <a:cubicBezTo>
                    <a:pt x="853" y="292"/>
                    <a:pt x="853" y="292"/>
                    <a:pt x="852" y="293"/>
                  </a:cubicBezTo>
                  <a:cubicBezTo>
                    <a:pt x="852" y="294"/>
                    <a:pt x="852" y="295"/>
                    <a:pt x="852" y="296"/>
                  </a:cubicBezTo>
                  <a:cubicBezTo>
                    <a:pt x="851" y="296"/>
                    <a:pt x="851" y="296"/>
                    <a:pt x="851" y="296"/>
                  </a:cubicBezTo>
                  <a:cubicBezTo>
                    <a:pt x="851" y="297"/>
                    <a:pt x="851" y="297"/>
                    <a:pt x="851" y="297"/>
                  </a:cubicBezTo>
                  <a:cubicBezTo>
                    <a:pt x="850" y="297"/>
                    <a:pt x="850" y="296"/>
                    <a:pt x="849" y="296"/>
                  </a:cubicBezTo>
                  <a:cubicBezTo>
                    <a:pt x="849" y="295"/>
                    <a:pt x="849" y="295"/>
                    <a:pt x="849" y="295"/>
                  </a:cubicBezTo>
                  <a:cubicBezTo>
                    <a:pt x="848" y="294"/>
                    <a:pt x="847" y="294"/>
                    <a:pt x="846" y="294"/>
                  </a:cubicBezTo>
                  <a:cubicBezTo>
                    <a:pt x="845" y="294"/>
                    <a:pt x="844" y="294"/>
                    <a:pt x="844" y="296"/>
                  </a:cubicBezTo>
                  <a:cubicBezTo>
                    <a:pt x="844" y="297"/>
                    <a:pt x="843" y="298"/>
                    <a:pt x="842" y="299"/>
                  </a:cubicBezTo>
                  <a:cubicBezTo>
                    <a:pt x="842" y="300"/>
                    <a:pt x="841" y="301"/>
                    <a:pt x="839" y="301"/>
                  </a:cubicBezTo>
                  <a:cubicBezTo>
                    <a:pt x="837" y="303"/>
                    <a:pt x="834" y="303"/>
                    <a:pt x="832" y="303"/>
                  </a:cubicBezTo>
                  <a:cubicBezTo>
                    <a:pt x="832" y="303"/>
                    <a:pt x="832" y="303"/>
                    <a:pt x="832" y="303"/>
                  </a:cubicBezTo>
                  <a:cubicBezTo>
                    <a:pt x="832" y="303"/>
                    <a:pt x="832" y="303"/>
                    <a:pt x="832" y="303"/>
                  </a:cubicBezTo>
                  <a:cubicBezTo>
                    <a:pt x="831" y="303"/>
                    <a:pt x="830" y="303"/>
                    <a:pt x="830" y="302"/>
                  </a:cubicBezTo>
                  <a:cubicBezTo>
                    <a:pt x="829" y="302"/>
                    <a:pt x="829" y="301"/>
                    <a:pt x="828" y="301"/>
                  </a:cubicBezTo>
                  <a:cubicBezTo>
                    <a:pt x="828" y="299"/>
                    <a:pt x="827" y="298"/>
                    <a:pt x="827" y="298"/>
                  </a:cubicBezTo>
                  <a:cubicBezTo>
                    <a:pt x="827" y="298"/>
                    <a:pt x="827" y="298"/>
                    <a:pt x="827" y="298"/>
                  </a:cubicBezTo>
                  <a:cubicBezTo>
                    <a:pt x="826" y="298"/>
                    <a:pt x="826" y="298"/>
                    <a:pt x="826" y="298"/>
                  </a:cubicBezTo>
                  <a:cubicBezTo>
                    <a:pt x="826" y="298"/>
                    <a:pt x="825" y="299"/>
                    <a:pt x="825" y="299"/>
                  </a:cubicBezTo>
                  <a:cubicBezTo>
                    <a:pt x="824" y="299"/>
                    <a:pt x="824" y="298"/>
                    <a:pt x="823" y="298"/>
                  </a:cubicBezTo>
                  <a:cubicBezTo>
                    <a:pt x="823" y="297"/>
                    <a:pt x="823" y="297"/>
                    <a:pt x="822" y="296"/>
                  </a:cubicBezTo>
                  <a:cubicBezTo>
                    <a:pt x="822" y="295"/>
                    <a:pt x="821" y="294"/>
                    <a:pt x="821" y="293"/>
                  </a:cubicBezTo>
                  <a:cubicBezTo>
                    <a:pt x="820" y="293"/>
                    <a:pt x="820" y="293"/>
                    <a:pt x="819" y="293"/>
                  </a:cubicBezTo>
                  <a:cubicBezTo>
                    <a:pt x="819" y="293"/>
                    <a:pt x="819" y="293"/>
                    <a:pt x="819" y="293"/>
                  </a:cubicBezTo>
                  <a:cubicBezTo>
                    <a:pt x="819" y="293"/>
                    <a:pt x="819" y="293"/>
                    <a:pt x="819" y="293"/>
                  </a:cubicBezTo>
                  <a:cubicBezTo>
                    <a:pt x="819" y="293"/>
                    <a:pt x="818" y="293"/>
                    <a:pt x="818" y="293"/>
                  </a:cubicBezTo>
                  <a:cubicBezTo>
                    <a:pt x="816" y="293"/>
                    <a:pt x="815" y="293"/>
                    <a:pt x="814" y="292"/>
                  </a:cubicBezTo>
                  <a:cubicBezTo>
                    <a:pt x="813" y="292"/>
                    <a:pt x="812" y="291"/>
                    <a:pt x="812" y="289"/>
                  </a:cubicBezTo>
                  <a:cubicBezTo>
                    <a:pt x="812" y="289"/>
                    <a:pt x="812" y="288"/>
                    <a:pt x="812" y="288"/>
                  </a:cubicBezTo>
                  <a:cubicBezTo>
                    <a:pt x="812" y="287"/>
                    <a:pt x="812" y="287"/>
                    <a:pt x="812" y="287"/>
                  </a:cubicBezTo>
                  <a:cubicBezTo>
                    <a:pt x="812" y="287"/>
                    <a:pt x="812" y="286"/>
                    <a:pt x="811" y="285"/>
                  </a:cubicBezTo>
                  <a:cubicBezTo>
                    <a:pt x="810" y="284"/>
                    <a:pt x="809" y="284"/>
                    <a:pt x="808" y="283"/>
                  </a:cubicBezTo>
                  <a:cubicBezTo>
                    <a:pt x="808" y="283"/>
                    <a:pt x="807" y="282"/>
                    <a:pt x="807" y="281"/>
                  </a:cubicBezTo>
                  <a:cubicBezTo>
                    <a:pt x="807" y="280"/>
                    <a:pt x="808" y="280"/>
                    <a:pt x="808" y="279"/>
                  </a:cubicBezTo>
                  <a:cubicBezTo>
                    <a:pt x="809" y="279"/>
                    <a:pt x="809" y="279"/>
                    <a:pt x="809" y="278"/>
                  </a:cubicBezTo>
                  <a:cubicBezTo>
                    <a:pt x="809" y="277"/>
                    <a:pt x="808" y="275"/>
                    <a:pt x="808" y="274"/>
                  </a:cubicBezTo>
                  <a:cubicBezTo>
                    <a:pt x="807" y="272"/>
                    <a:pt x="807" y="270"/>
                    <a:pt x="807" y="267"/>
                  </a:cubicBezTo>
                  <a:cubicBezTo>
                    <a:pt x="806" y="267"/>
                    <a:pt x="806" y="267"/>
                    <a:pt x="806" y="266"/>
                  </a:cubicBezTo>
                  <a:cubicBezTo>
                    <a:pt x="806" y="262"/>
                    <a:pt x="809" y="260"/>
                    <a:pt x="810" y="259"/>
                  </a:cubicBezTo>
                  <a:cubicBezTo>
                    <a:pt x="810" y="258"/>
                    <a:pt x="810" y="258"/>
                    <a:pt x="810" y="258"/>
                  </a:cubicBezTo>
                  <a:cubicBezTo>
                    <a:pt x="810" y="257"/>
                    <a:pt x="810" y="257"/>
                    <a:pt x="810" y="257"/>
                  </a:cubicBezTo>
                  <a:cubicBezTo>
                    <a:pt x="810" y="257"/>
                    <a:pt x="810" y="257"/>
                    <a:pt x="809" y="257"/>
                  </a:cubicBezTo>
                  <a:cubicBezTo>
                    <a:pt x="808" y="257"/>
                    <a:pt x="807" y="257"/>
                    <a:pt x="806" y="258"/>
                  </a:cubicBezTo>
                  <a:cubicBezTo>
                    <a:pt x="805" y="259"/>
                    <a:pt x="805" y="259"/>
                    <a:pt x="804" y="259"/>
                  </a:cubicBezTo>
                  <a:cubicBezTo>
                    <a:pt x="803" y="259"/>
                    <a:pt x="803" y="258"/>
                    <a:pt x="802" y="258"/>
                  </a:cubicBezTo>
                  <a:cubicBezTo>
                    <a:pt x="802" y="258"/>
                    <a:pt x="801" y="257"/>
                    <a:pt x="801" y="257"/>
                  </a:cubicBezTo>
                  <a:cubicBezTo>
                    <a:pt x="800" y="256"/>
                    <a:pt x="800" y="256"/>
                    <a:pt x="799" y="256"/>
                  </a:cubicBezTo>
                  <a:cubicBezTo>
                    <a:pt x="799" y="256"/>
                    <a:pt x="799" y="256"/>
                    <a:pt x="799" y="256"/>
                  </a:cubicBezTo>
                  <a:cubicBezTo>
                    <a:pt x="799" y="256"/>
                    <a:pt x="799" y="256"/>
                    <a:pt x="799" y="256"/>
                  </a:cubicBezTo>
                  <a:cubicBezTo>
                    <a:pt x="799" y="256"/>
                    <a:pt x="798" y="256"/>
                    <a:pt x="797" y="256"/>
                  </a:cubicBezTo>
                  <a:cubicBezTo>
                    <a:pt x="794" y="256"/>
                    <a:pt x="789" y="255"/>
                    <a:pt x="786" y="253"/>
                  </a:cubicBezTo>
                  <a:cubicBezTo>
                    <a:pt x="785" y="253"/>
                    <a:pt x="785" y="252"/>
                    <a:pt x="785" y="250"/>
                  </a:cubicBezTo>
                  <a:cubicBezTo>
                    <a:pt x="784" y="249"/>
                    <a:pt x="784" y="249"/>
                    <a:pt x="784" y="248"/>
                  </a:cubicBezTo>
                  <a:cubicBezTo>
                    <a:pt x="784" y="248"/>
                    <a:pt x="783" y="248"/>
                    <a:pt x="783" y="248"/>
                  </a:cubicBezTo>
                  <a:cubicBezTo>
                    <a:pt x="782" y="247"/>
                    <a:pt x="780" y="246"/>
                    <a:pt x="779" y="244"/>
                  </a:cubicBezTo>
                  <a:cubicBezTo>
                    <a:pt x="779" y="243"/>
                    <a:pt x="778" y="243"/>
                    <a:pt x="778" y="242"/>
                  </a:cubicBezTo>
                  <a:cubicBezTo>
                    <a:pt x="777" y="242"/>
                    <a:pt x="777" y="242"/>
                    <a:pt x="776" y="242"/>
                  </a:cubicBezTo>
                  <a:cubicBezTo>
                    <a:pt x="775" y="242"/>
                    <a:pt x="774" y="242"/>
                    <a:pt x="774" y="241"/>
                  </a:cubicBezTo>
                  <a:cubicBezTo>
                    <a:pt x="774" y="241"/>
                    <a:pt x="774" y="240"/>
                    <a:pt x="774" y="240"/>
                  </a:cubicBezTo>
                  <a:cubicBezTo>
                    <a:pt x="774" y="238"/>
                    <a:pt x="773" y="238"/>
                    <a:pt x="773" y="237"/>
                  </a:cubicBezTo>
                  <a:cubicBezTo>
                    <a:pt x="772" y="237"/>
                    <a:pt x="771" y="236"/>
                    <a:pt x="770" y="236"/>
                  </a:cubicBezTo>
                  <a:cubicBezTo>
                    <a:pt x="768" y="236"/>
                    <a:pt x="767" y="235"/>
                    <a:pt x="766" y="234"/>
                  </a:cubicBezTo>
                  <a:cubicBezTo>
                    <a:pt x="765" y="233"/>
                    <a:pt x="764" y="232"/>
                    <a:pt x="762" y="232"/>
                  </a:cubicBezTo>
                  <a:cubicBezTo>
                    <a:pt x="761" y="232"/>
                    <a:pt x="761" y="232"/>
                    <a:pt x="761" y="232"/>
                  </a:cubicBezTo>
                  <a:cubicBezTo>
                    <a:pt x="759" y="232"/>
                    <a:pt x="757" y="233"/>
                    <a:pt x="756" y="234"/>
                  </a:cubicBezTo>
                  <a:cubicBezTo>
                    <a:pt x="754" y="234"/>
                    <a:pt x="752" y="235"/>
                    <a:pt x="751" y="236"/>
                  </a:cubicBezTo>
                  <a:cubicBezTo>
                    <a:pt x="751" y="236"/>
                    <a:pt x="750" y="236"/>
                    <a:pt x="750" y="236"/>
                  </a:cubicBezTo>
                  <a:cubicBezTo>
                    <a:pt x="749" y="236"/>
                    <a:pt x="747" y="235"/>
                    <a:pt x="746" y="235"/>
                  </a:cubicBezTo>
                  <a:cubicBezTo>
                    <a:pt x="744" y="234"/>
                    <a:pt x="743" y="234"/>
                    <a:pt x="742" y="234"/>
                  </a:cubicBezTo>
                  <a:cubicBezTo>
                    <a:pt x="741" y="234"/>
                    <a:pt x="741" y="234"/>
                    <a:pt x="741" y="234"/>
                  </a:cubicBezTo>
                  <a:cubicBezTo>
                    <a:pt x="741" y="234"/>
                    <a:pt x="740" y="235"/>
                    <a:pt x="739" y="235"/>
                  </a:cubicBezTo>
                  <a:cubicBezTo>
                    <a:pt x="739" y="235"/>
                    <a:pt x="738" y="234"/>
                    <a:pt x="738" y="234"/>
                  </a:cubicBezTo>
                  <a:cubicBezTo>
                    <a:pt x="737" y="234"/>
                    <a:pt x="737" y="234"/>
                    <a:pt x="736" y="233"/>
                  </a:cubicBezTo>
                  <a:cubicBezTo>
                    <a:pt x="735" y="233"/>
                    <a:pt x="734" y="232"/>
                    <a:pt x="731" y="231"/>
                  </a:cubicBezTo>
                  <a:cubicBezTo>
                    <a:pt x="728" y="230"/>
                    <a:pt x="724" y="230"/>
                    <a:pt x="721" y="230"/>
                  </a:cubicBezTo>
                  <a:cubicBezTo>
                    <a:pt x="719" y="230"/>
                    <a:pt x="718" y="230"/>
                    <a:pt x="718" y="230"/>
                  </a:cubicBezTo>
                  <a:cubicBezTo>
                    <a:pt x="717" y="230"/>
                    <a:pt x="717" y="230"/>
                    <a:pt x="717" y="230"/>
                  </a:cubicBezTo>
                  <a:cubicBezTo>
                    <a:pt x="717" y="231"/>
                    <a:pt x="717" y="232"/>
                    <a:pt x="716" y="232"/>
                  </a:cubicBezTo>
                  <a:cubicBezTo>
                    <a:pt x="716" y="233"/>
                    <a:pt x="715" y="233"/>
                    <a:pt x="715" y="234"/>
                  </a:cubicBezTo>
                  <a:cubicBezTo>
                    <a:pt x="713" y="235"/>
                    <a:pt x="713" y="236"/>
                    <a:pt x="713" y="237"/>
                  </a:cubicBezTo>
                  <a:cubicBezTo>
                    <a:pt x="713" y="238"/>
                    <a:pt x="713" y="238"/>
                    <a:pt x="713" y="238"/>
                  </a:cubicBezTo>
                  <a:cubicBezTo>
                    <a:pt x="713" y="240"/>
                    <a:pt x="714" y="241"/>
                    <a:pt x="715" y="241"/>
                  </a:cubicBezTo>
                  <a:cubicBezTo>
                    <a:pt x="716" y="242"/>
                    <a:pt x="717" y="243"/>
                    <a:pt x="718" y="243"/>
                  </a:cubicBezTo>
                  <a:cubicBezTo>
                    <a:pt x="719" y="244"/>
                    <a:pt x="720" y="245"/>
                    <a:pt x="720" y="246"/>
                  </a:cubicBezTo>
                  <a:cubicBezTo>
                    <a:pt x="720" y="246"/>
                    <a:pt x="720" y="247"/>
                    <a:pt x="720" y="247"/>
                  </a:cubicBezTo>
                  <a:cubicBezTo>
                    <a:pt x="720" y="248"/>
                    <a:pt x="720" y="248"/>
                    <a:pt x="720" y="249"/>
                  </a:cubicBezTo>
                  <a:cubicBezTo>
                    <a:pt x="720" y="249"/>
                    <a:pt x="719" y="249"/>
                    <a:pt x="719" y="250"/>
                  </a:cubicBezTo>
                  <a:cubicBezTo>
                    <a:pt x="718" y="250"/>
                    <a:pt x="718" y="250"/>
                    <a:pt x="718" y="251"/>
                  </a:cubicBezTo>
                  <a:cubicBezTo>
                    <a:pt x="717" y="251"/>
                    <a:pt x="717" y="251"/>
                    <a:pt x="717" y="252"/>
                  </a:cubicBezTo>
                  <a:cubicBezTo>
                    <a:pt x="717" y="253"/>
                    <a:pt x="716" y="254"/>
                    <a:pt x="716" y="255"/>
                  </a:cubicBezTo>
                  <a:cubicBezTo>
                    <a:pt x="715" y="255"/>
                    <a:pt x="714" y="256"/>
                    <a:pt x="714" y="256"/>
                  </a:cubicBezTo>
                  <a:cubicBezTo>
                    <a:pt x="714" y="257"/>
                    <a:pt x="714" y="257"/>
                    <a:pt x="714" y="257"/>
                  </a:cubicBezTo>
                  <a:cubicBezTo>
                    <a:pt x="714" y="257"/>
                    <a:pt x="714" y="257"/>
                    <a:pt x="714" y="258"/>
                  </a:cubicBezTo>
                  <a:cubicBezTo>
                    <a:pt x="714" y="258"/>
                    <a:pt x="714" y="258"/>
                    <a:pt x="715" y="258"/>
                  </a:cubicBezTo>
                  <a:cubicBezTo>
                    <a:pt x="716" y="259"/>
                    <a:pt x="717" y="260"/>
                    <a:pt x="717" y="263"/>
                  </a:cubicBezTo>
                  <a:cubicBezTo>
                    <a:pt x="718" y="265"/>
                    <a:pt x="719" y="266"/>
                    <a:pt x="720" y="267"/>
                  </a:cubicBezTo>
                  <a:cubicBezTo>
                    <a:pt x="720" y="268"/>
                    <a:pt x="721" y="270"/>
                    <a:pt x="722" y="273"/>
                  </a:cubicBezTo>
                  <a:cubicBezTo>
                    <a:pt x="722" y="274"/>
                    <a:pt x="722" y="275"/>
                    <a:pt x="722" y="275"/>
                  </a:cubicBezTo>
                  <a:cubicBezTo>
                    <a:pt x="722" y="276"/>
                    <a:pt x="722" y="277"/>
                    <a:pt x="721" y="278"/>
                  </a:cubicBezTo>
                  <a:cubicBezTo>
                    <a:pt x="721" y="278"/>
                    <a:pt x="720" y="279"/>
                    <a:pt x="720" y="279"/>
                  </a:cubicBezTo>
                  <a:cubicBezTo>
                    <a:pt x="719" y="280"/>
                    <a:pt x="717" y="280"/>
                    <a:pt x="717" y="280"/>
                  </a:cubicBezTo>
                  <a:cubicBezTo>
                    <a:pt x="716" y="280"/>
                    <a:pt x="716" y="280"/>
                    <a:pt x="716" y="280"/>
                  </a:cubicBezTo>
                  <a:cubicBezTo>
                    <a:pt x="716" y="280"/>
                    <a:pt x="716" y="281"/>
                    <a:pt x="716" y="282"/>
                  </a:cubicBezTo>
                  <a:cubicBezTo>
                    <a:pt x="716" y="283"/>
                    <a:pt x="716" y="285"/>
                    <a:pt x="714" y="287"/>
                  </a:cubicBezTo>
                  <a:cubicBezTo>
                    <a:pt x="712" y="289"/>
                    <a:pt x="711" y="290"/>
                    <a:pt x="710" y="291"/>
                  </a:cubicBezTo>
                  <a:cubicBezTo>
                    <a:pt x="710" y="293"/>
                    <a:pt x="709" y="294"/>
                    <a:pt x="709" y="295"/>
                  </a:cubicBezTo>
                  <a:cubicBezTo>
                    <a:pt x="709" y="296"/>
                    <a:pt x="709" y="296"/>
                    <a:pt x="710" y="297"/>
                  </a:cubicBezTo>
                  <a:cubicBezTo>
                    <a:pt x="711" y="298"/>
                    <a:pt x="714" y="299"/>
                    <a:pt x="718" y="302"/>
                  </a:cubicBezTo>
                  <a:cubicBezTo>
                    <a:pt x="721" y="304"/>
                    <a:pt x="725" y="307"/>
                    <a:pt x="727" y="310"/>
                  </a:cubicBezTo>
                  <a:cubicBezTo>
                    <a:pt x="730" y="315"/>
                    <a:pt x="731" y="320"/>
                    <a:pt x="731" y="326"/>
                  </a:cubicBezTo>
                  <a:cubicBezTo>
                    <a:pt x="731" y="329"/>
                    <a:pt x="730" y="333"/>
                    <a:pt x="730" y="336"/>
                  </a:cubicBezTo>
                  <a:cubicBezTo>
                    <a:pt x="729" y="340"/>
                    <a:pt x="726" y="342"/>
                    <a:pt x="723" y="345"/>
                  </a:cubicBezTo>
                  <a:cubicBezTo>
                    <a:pt x="720" y="347"/>
                    <a:pt x="716" y="349"/>
                    <a:pt x="713" y="352"/>
                  </a:cubicBezTo>
                  <a:cubicBezTo>
                    <a:pt x="707" y="359"/>
                    <a:pt x="700" y="358"/>
                    <a:pt x="697" y="358"/>
                  </a:cubicBezTo>
                  <a:cubicBezTo>
                    <a:pt x="697" y="358"/>
                    <a:pt x="697" y="358"/>
                    <a:pt x="697" y="358"/>
                  </a:cubicBezTo>
                  <a:cubicBezTo>
                    <a:pt x="697" y="358"/>
                    <a:pt x="696" y="359"/>
                    <a:pt x="696" y="359"/>
                  </a:cubicBezTo>
                  <a:cubicBezTo>
                    <a:pt x="696" y="361"/>
                    <a:pt x="698" y="364"/>
                    <a:pt x="701" y="367"/>
                  </a:cubicBezTo>
                  <a:cubicBezTo>
                    <a:pt x="703" y="370"/>
                    <a:pt x="703" y="372"/>
                    <a:pt x="703" y="373"/>
                  </a:cubicBezTo>
                  <a:cubicBezTo>
                    <a:pt x="703" y="374"/>
                    <a:pt x="703" y="375"/>
                    <a:pt x="703" y="376"/>
                  </a:cubicBezTo>
                  <a:cubicBezTo>
                    <a:pt x="703" y="377"/>
                    <a:pt x="703" y="378"/>
                    <a:pt x="704" y="379"/>
                  </a:cubicBezTo>
                  <a:cubicBezTo>
                    <a:pt x="705" y="382"/>
                    <a:pt x="705" y="384"/>
                    <a:pt x="705" y="386"/>
                  </a:cubicBezTo>
                  <a:cubicBezTo>
                    <a:pt x="705" y="388"/>
                    <a:pt x="706" y="390"/>
                    <a:pt x="707" y="392"/>
                  </a:cubicBezTo>
                  <a:cubicBezTo>
                    <a:pt x="708" y="394"/>
                    <a:pt x="709" y="395"/>
                    <a:pt x="709" y="397"/>
                  </a:cubicBezTo>
                  <a:cubicBezTo>
                    <a:pt x="709" y="398"/>
                    <a:pt x="708" y="399"/>
                    <a:pt x="707" y="400"/>
                  </a:cubicBezTo>
                  <a:cubicBezTo>
                    <a:pt x="707" y="401"/>
                    <a:pt x="706" y="402"/>
                    <a:pt x="704" y="403"/>
                  </a:cubicBezTo>
                  <a:cubicBezTo>
                    <a:pt x="704" y="403"/>
                    <a:pt x="704" y="404"/>
                    <a:pt x="704" y="404"/>
                  </a:cubicBezTo>
                  <a:cubicBezTo>
                    <a:pt x="704" y="404"/>
                    <a:pt x="704" y="404"/>
                    <a:pt x="704" y="404"/>
                  </a:cubicBezTo>
                  <a:cubicBezTo>
                    <a:pt x="705" y="405"/>
                    <a:pt x="706" y="406"/>
                    <a:pt x="706" y="408"/>
                  </a:cubicBezTo>
                  <a:cubicBezTo>
                    <a:pt x="707" y="409"/>
                    <a:pt x="707" y="409"/>
                    <a:pt x="707" y="409"/>
                  </a:cubicBezTo>
                  <a:cubicBezTo>
                    <a:pt x="707" y="409"/>
                    <a:pt x="706" y="410"/>
                    <a:pt x="706" y="410"/>
                  </a:cubicBezTo>
                  <a:cubicBezTo>
                    <a:pt x="706" y="410"/>
                    <a:pt x="706" y="411"/>
                    <a:pt x="706" y="411"/>
                  </a:cubicBezTo>
                  <a:cubicBezTo>
                    <a:pt x="705" y="411"/>
                    <a:pt x="705" y="411"/>
                    <a:pt x="705" y="411"/>
                  </a:cubicBezTo>
                  <a:cubicBezTo>
                    <a:pt x="704" y="411"/>
                    <a:pt x="704" y="411"/>
                    <a:pt x="704" y="411"/>
                  </a:cubicBezTo>
                  <a:cubicBezTo>
                    <a:pt x="703" y="411"/>
                    <a:pt x="703" y="411"/>
                    <a:pt x="702" y="410"/>
                  </a:cubicBezTo>
                  <a:cubicBezTo>
                    <a:pt x="702" y="410"/>
                    <a:pt x="701" y="409"/>
                    <a:pt x="700" y="408"/>
                  </a:cubicBezTo>
                  <a:cubicBezTo>
                    <a:pt x="699" y="408"/>
                    <a:pt x="699" y="408"/>
                    <a:pt x="699" y="408"/>
                  </a:cubicBezTo>
                  <a:cubicBezTo>
                    <a:pt x="699" y="408"/>
                    <a:pt x="698" y="408"/>
                    <a:pt x="698" y="409"/>
                  </a:cubicBezTo>
                  <a:cubicBezTo>
                    <a:pt x="697" y="409"/>
                    <a:pt x="697" y="410"/>
                    <a:pt x="697" y="410"/>
                  </a:cubicBezTo>
                  <a:cubicBezTo>
                    <a:pt x="696" y="412"/>
                    <a:pt x="695" y="414"/>
                    <a:pt x="695" y="415"/>
                  </a:cubicBezTo>
                  <a:cubicBezTo>
                    <a:pt x="695" y="415"/>
                    <a:pt x="695" y="415"/>
                    <a:pt x="695" y="416"/>
                  </a:cubicBezTo>
                  <a:cubicBezTo>
                    <a:pt x="694" y="416"/>
                    <a:pt x="694" y="416"/>
                    <a:pt x="694" y="416"/>
                  </a:cubicBezTo>
                  <a:cubicBezTo>
                    <a:pt x="693" y="416"/>
                    <a:pt x="692" y="416"/>
                    <a:pt x="692" y="416"/>
                  </a:cubicBezTo>
                  <a:cubicBezTo>
                    <a:pt x="691" y="415"/>
                    <a:pt x="690" y="415"/>
                    <a:pt x="689" y="414"/>
                  </a:cubicBezTo>
                  <a:cubicBezTo>
                    <a:pt x="688" y="414"/>
                    <a:pt x="686" y="413"/>
                    <a:pt x="685" y="412"/>
                  </a:cubicBezTo>
                  <a:cubicBezTo>
                    <a:pt x="685" y="412"/>
                    <a:pt x="685" y="412"/>
                    <a:pt x="685" y="412"/>
                  </a:cubicBezTo>
                  <a:cubicBezTo>
                    <a:pt x="685" y="412"/>
                    <a:pt x="685" y="412"/>
                    <a:pt x="685" y="412"/>
                  </a:cubicBezTo>
                  <a:cubicBezTo>
                    <a:pt x="684" y="412"/>
                    <a:pt x="684" y="412"/>
                    <a:pt x="683" y="412"/>
                  </a:cubicBezTo>
                  <a:cubicBezTo>
                    <a:pt x="683" y="411"/>
                    <a:pt x="683" y="411"/>
                    <a:pt x="683" y="411"/>
                  </a:cubicBezTo>
                  <a:cubicBezTo>
                    <a:pt x="683" y="410"/>
                    <a:pt x="683" y="409"/>
                    <a:pt x="683" y="409"/>
                  </a:cubicBezTo>
                  <a:cubicBezTo>
                    <a:pt x="683" y="407"/>
                    <a:pt x="682" y="406"/>
                    <a:pt x="680" y="404"/>
                  </a:cubicBezTo>
                  <a:cubicBezTo>
                    <a:pt x="679" y="403"/>
                    <a:pt x="677" y="402"/>
                    <a:pt x="676" y="401"/>
                  </a:cubicBezTo>
                  <a:cubicBezTo>
                    <a:pt x="674" y="400"/>
                    <a:pt x="673" y="399"/>
                    <a:pt x="673" y="398"/>
                  </a:cubicBezTo>
                  <a:cubicBezTo>
                    <a:pt x="672" y="398"/>
                    <a:pt x="672" y="397"/>
                    <a:pt x="672" y="396"/>
                  </a:cubicBezTo>
                  <a:cubicBezTo>
                    <a:pt x="672" y="395"/>
                    <a:pt x="672" y="395"/>
                    <a:pt x="671" y="394"/>
                  </a:cubicBezTo>
                  <a:cubicBezTo>
                    <a:pt x="671" y="394"/>
                    <a:pt x="670" y="393"/>
                    <a:pt x="670" y="393"/>
                  </a:cubicBezTo>
                  <a:cubicBezTo>
                    <a:pt x="668" y="392"/>
                    <a:pt x="667" y="390"/>
                    <a:pt x="665" y="389"/>
                  </a:cubicBezTo>
                  <a:cubicBezTo>
                    <a:pt x="665" y="388"/>
                    <a:pt x="664" y="387"/>
                    <a:pt x="664" y="386"/>
                  </a:cubicBezTo>
                  <a:cubicBezTo>
                    <a:pt x="664" y="383"/>
                    <a:pt x="664" y="380"/>
                    <a:pt x="664" y="376"/>
                  </a:cubicBezTo>
                  <a:cubicBezTo>
                    <a:pt x="664" y="374"/>
                    <a:pt x="664" y="373"/>
                    <a:pt x="664" y="372"/>
                  </a:cubicBezTo>
                  <a:cubicBezTo>
                    <a:pt x="664" y="370"/>
                    <a:pt x="664" y="369"/>
                    <a:pt x="663" y="369"/>
                  </a:cubicBezTo>
                  <a:cubicBezTo>
                    <a:pt x="663" y="368"/>
                    <a:pt x="662" y="367"/>
                    <a:pt x="662" y="365"/>
                  </a:cubicBezTo>
                  <a:cubicBezTo>
                    <a:pt x="662" y="363"/>
                    <a:pt x="664" y="361"/>
                    <a:pt x="665" y="359"/>
                  </a:cubicBezTo>
                  <a:cubicBezTo>
                    <a:pt x="665" y="359"/>
                    <a:pt x="665" y="358"/>
                    <a:pt x="665" y="358"/>
                  </a:cubicBezTo>
                  <a:cubicBezTo>
                    <a:pt x="665" y="357"/>
                    <a:pt x="664" y="356"/>
                    <a:pt x="663" y="355"/>
                  </a:cubicBezTo>
                  <a:cubicBezTo>
                    <a:pt x="662" y="354"/>
                    <a:pt x="661" y="353"/>
                    <a:pt x="659" y="353"/>
                  </a:cubicBezTo>
                  <a:cubicBezTo>
                    <a:pt x="655" y="353"/>
                    <a:pt x="650" y="352"/>
                    <a:pt x="645" y="352"/>
                  </a:cubicBezTo>
                  <a:cubicBezTo>
                    <a:pt x="644" y="352"/>
                    <a:pt x="643" y="352"/>
                    <a:pt x="642" y="352"/>
                  </a:cubicBezTo>
                  <a:cubicBezTo>
                    <a:pt x="642" y="352"/>
                    <a:pt x="642" y="352"/>
                    <a:pt x="642" y="352"/>
                  </a:cubicBezTo>
                  <a:cubicBezTo>
                    <a:pt x="641" y="352"/>
                    <a:pt x="640" y="352"/>
                    <a:pt x="639" y="352"/>
                  </a:cubicBezTo>
                  <a:cubicBezTo>
                    <a:pt x="635" y="352"/>
                    <a:pt x="632" y="352"/>
                    <a:pt x="630" y="350"/>
                  </a:cubicBezTo>
                  <a:cubicBezTo>
                    <a:pt x="628" y="348"/>
                    <a:pt x="622" y="345"/>
                    <a:pt x="615" y="343"/>
                  </a:cubicBezTo>
                  <a:cubicBezTo>
                    <a:pt x="607" y="340"/>
                    <a:pt x="603" y="336"/>
                    <a:pt x="602" y="334"/>
                  </a:cubicBezTo>
                  <a:cubicBezTo>
                    <a:pt x="602" y="334"/>
                    <a:pt x="602" y="333"/>
                    <a:pt x="601" y="333"/>
                  </a:cubicBezTo>
                  <a:cubicBezTo>
                    <a:pt x="601" y="333"/>
                    <a:pt x="600" y="332"/>
                    <a:pt x="599" y="332"/>
                  </a:cubicBezTo>
                  <a:cubicBezTo>
                    <a:pt x="598" y="331"/>
                    <a:pt x="596" y="330"/>
                    <a:pt x="595" y="330"/>
                  </a:cubicBezTo>
                  <a:cubicBezTo>
                    <a:pt x="593" y="329"/>
                    <a:pt x="593" y="328"/>
                    <a:pt x="592" y="328"/>
                  </a:cubicBezTo>
                  <a:cubicBezTo>
                    <a:pt x="592" y="327"/>
                    <a:pt x="590" y="326"/>
                    <a:pt x="588" y="326"/>
                  </a:cubicBezTo>
                  <a:cubicBezTo>
                    <a:pt x="586" y="325"/>
                    <a:pt x="584" y="325"/>
                    <a:pt x="582" y="325"/>
                  </a:cubicBezTo>
                  <a:cubicBezTo>
                    <a:pt x="582" y="325"/>
                    <a:pt x="581" y="325"/>
                    <a:pt x="581" y="325"/>
                  </a:cubicBezTo>
                  <a:cubicBezTo>
                    <a:pt x="581" y="325"/>
                    <a:pt x="581" y="325"/>
                    <a:pt x="581" y="325"/>
                  </a:cubicBezTo>
                  <a:cubicBezTo>
                    <a:pt x="580" y="325"/>
                    <a:pt x="580" y="325"/>
                    <a:pt x="580" y="325"/>
                  </a:cubicBezTo>
                  <a:cubicBezTo>
                    <a:pt x="579" y="325"/>
                    <a:pt x="578" y="325"/>
                    <a:pt x="577" y="324"/>
                  </a:cubicBezTo>
                  <a:cubicBezTo>
                    <a:pt x="576" y="323"/>
                    <a:pt x="574" y="323"/>
                    <a:pt x="573" y="322"/>
                  </a:cubicBezTo>
                  <a:cubicBezTo>
                    <a:pt x="570" y="320"/>
                    <a:pt x="567" y="319"/>
                    <a:pt x="566" y="319"/>
                  </a:cubicBezTo>
                  <a:cubicBezTo>
                    <a:pt x="566" y="319"/>
                    <a:pt x="566" y="319"/>
                    <a:pt x="566" y="319"/>
                  </a:cubicBezTo>
                  <a:cubicBezTo>
                    <a:pt x="566" y="319"/>
                    <a:pt x="566" y="319"/>
                    <a:pt x="566" y="319"/>
                  </a:cubicBezTo>
                  <a:cubicBezTo>
                    <a:pt x="564" y="319"/>
                    <a:pt x="562" y="320"/>
                    <a:pt x="559" y="321"/>
                  </a:cubicBezTo>
                  <a:cubicBezTo>
                    <a:pt x="556" y="322"/>
                    <a:pt x="554" y="322"/>
                    <a:pt x="552" y="323"/>
                  </a:cubicBezTo>
                  <a:cubicBezTo>
                    <a:pt x="550" y="324"/>
                    <a:pt x="550" y="324"/>
                    <a:pt x="549" y="324"/>
                  </a:cubicBezTo>
                  <a:cubicBezTo>
                    <a:pt x="549" y="324"/>
                    <a:pt x="549" y="324"/>
                    <a:pt x="549" y="324"/>
                  </a:cubicBezTo>
                  <a:cubicBezTo>
                    <a:pt x="549" y="324"/>
                    <a:pt x="549" y="324"/>
                    <a:pt x="549" y="324"/>
                  </a:cubicBezTo>
                  <a:cubicBezTo>
                    <a:pt x="548" y="324"/>
                    <a:pt x="548" y="324"/>
                    <a:pt x="547" y="324"/>
                  </a:cubicBezTo>
                  <a:cubicBezTo>
                    <a:pt x="547" y="323"/>
                    <a:pt x="547" y="323"/>
                    <a:pt x="547" y="322"/>
                  </a:cubicBezTo>
                  <a:cubicBezTo>
                    <a:pt x="547" y="322"/>
                    <a:pt x="547" y="321"/>
                    <a:pt x="548" y="320"/>
                  </a:cubicBezTo>
                  <a:cubicBezTo>
                    <a:pt x="548" y="319"/>
                    <a:pt x="549" y="318"/>
                    <a:pt x="549" y="317"/>
                  </a:cubicBezTo>
                  <a:cubicBezTo>
                    <a:pt x="549" y="317"/>
                    <a:pt x="549" y="317"/>
                    <a:pt x="549" y="317"/>
                  </a:cubicBezTo>
                  <a:cubicBezTo>
                    <a:pt x="549" y="317"/>
                    <a:pt x="549" y="317"/>
                    <a:pt x="549" y="317"/>
                  </a:cubicBezTo>
                  <a:cubicBezTo>
                    <a:pt x="549" y="317"/>
                    <a:pt x="549" y="317"/>
                    <a:pt x="549" y="317"/>
                  </a:cubicBezTo>
                  <a:cubicBezTo>
                    <a:pt x="549" y="316"/>
                    <a:pt x="549" y="316"/>
                    <a:pt x="549" y="315"/>
                  </a:cubicBezTo>
                  <a:cubicBezTo>
                    <a:pt x="548" y="314"/>
                    <a:pt x="548" y="312"/>
                    <a:pt x="547" y="311"/>
                  </a:cubicBezTo>
                  <a:cubicBezTo>
                    <a:pt x="546" y="309"/>
                    <a:pt x="545" y="306"/>
                    <a:pt x="544" y="304"/>
                  </a:cubicBezTo>
                  <a:cubicBezTo>
                    <a:pt x="544" y="301"/>
                    <a:pt x="543" y="299"/>
                    <a:pt x="542" y="297"/>
                  </a:cubicBezTo>
                  <a:cubicBezTo>
                    <a:pt x="541" y="295"/>
                    <a:pt x="540" y="295"/>
                    <a:pt x="538" y="295"/>
                  </a:cubicBezTo>
                  <a:cubicBezTo>
                    <a:pt x="537" y="295"/>
                    <a:pt x="537" y="295"/>
                    <a:pt x="537" y="295"/>
                  </a:cubicBezTo>
                  <a:cubicBezTo>
                    <a:pt x="537" y="295"/>
                    <a:pt x="537" y="295"/>
                    <a:pt x="537" y="295"/>
                  </a:cubicBezTo>
                  <a:cubicBezTo>
                    <a:pt x="536" y="295"/>
                    <a:pt x="536" y="295"/>
                    <a:pt x="535" y="295"/>
                  </a:cubicBezTo>
                  <a:cubicBezTo>
                    <a:pt x="530" y="295"/>
                    <a:pt x="525" y="292"/>
                    <a:pt x="524" y="291"/>
                  </a:cubicBezTo>
                  <a:cubicBezTo>
                    <a:pt x="524" y="291"/>
                    <a:pt x="524" y="291"/>
                    <a:pt x="524" y="291"/>
                  </a:cubicBezTo>
                  <a:cubicBezTo>
                    <a:pt x="523" y="291"/>
                    <a:pt x="523" y="291"/>
                    <a:pt x="523" y="291"/>
                  </a:cubicBezTo>
                  <a:cubicBezTo>
                    <a:pt x="523" y="290"/>
                    <a:pt x="523" y="290"/>
                    <a:pt x="523" y="290"/>
                  </a:cubicBezTo>
                  <a:cubicBezTo>
                    <a:pt x="523" y="289"/>
                    <a:pt x="523" y="288"/>
                    <a:pt x="523" y="287"/>
                  </a:cubicBezTo>
                  <a:cubicBezTo>
                    <a:pt x="522" y="285"/>
                    <a:pt x="522" y="283"/>
                    <a:pt x="522" y="280"/>
                  </a:cubicBezTo>
                  <a:cubicBezTo>
                    <a:pt x="522" y="276"/>
                    <a:pt x="522" y="272"/>
                    <a:pt x="523" y="269"/>
                  </a:cubicBezTo>
                  <a:cubicBezTo>
                    <a:pt x="524" y="264"/>
                    <a:pt x="528" y="258"/>
                    <a:pt x="530" y="254"/>
                  </a:cubicBezTo>
                  <a:cubicBezTo>
                    <a:pt x="530" y="252"/>
                    <a:pt x="531" y="251"/>
                    <a:pt x="531" y="251"/>
                  </a:cubicBezTo>
                  <a:cubicBezTo>
                    <a:pt x="531" y="248"/>
                    <a:pt x="532" y="247"/>
                    <a:pt x="534" y="245"/>
                  </a:cubicBezTo>
                  <a:cubicBezTo>
                    <a:pt x="535" y="244"/>
                    <a:pt x="538" y="244"/>
                    <a:pt x="539" y="243"/>
                  </a:cubicBezTo>
                  <a:cubicBezTo>
                    <a:pt x="540" y="243"/>
                    <a:pt x="540" y="243"/>
                    <a:pt x="540" y="242"/>
                  </a:cubicBezTo>
                  <a:cubicBezTo>
                    <a:pt x="541" y="242"/>
                    <a:pt x="541" y="242"/>
                    <a:pt x="541" y="241"/>
                  </a:cubicBezTo>
                  <a:cubicBezTo>
                    <a:pt x="541" y="240"/>
                    <a:pt x="541" y="238"/>
                    <a:pt x="542" y="236"/>
                  </a:cubicBezTo>
                  <a:cubicBezTo>
                    <a:pt x="542" y="235"/>
                    <a:pt x="543" y="234"/>
                    <a:pt x="544" y="234"/>
                  </a:cubicBezTo>
                  <a:cubicBezTo>
                    <a:pt x="546" y="234"/>
                    <a:pt x="547" y="234"/>
                    <a:pt x="547" y="233"/>
                  </a:cubicBezTo>
                  <a:cubicBezTo>
                    <a:pt x="547" y="233"/>
                    <a:pt x="548" y="232"/>
                    <a:pt x="548" y="230"/>
                  </a:cubicBezTo>
                  <a:cubicBezTo>
                    <a:pt x="548" y="229"/>
                    <a:pt x="549" y="228"/>
                    <a:pt x="550" y="228"/>
                  </a:cubicBezTo>
                  <a:cubicBezTo>
                    <a:pt x="550" y="228"/>
                    <a:pt x="551" y="228"/>
                    <a:pt x="551" y="228"/>
                  </a:cubicBezTo>
                  <a:cubicBezTo>
                    <a:pt x="550" y="227"/>
                    <a:pt x="550" y="226"/>
                    <a:pt x="550" y="225"/>
                  </a:cubicBezTo>
                  <a:cubicBezTo>
                    <a:pt x="550" y="224"/>
                    <a:pt x="550" y="224"/>
                    <a:pt x="551" y="224"/>
                  </a:cubicBezTo>
                  <a:cubicBezTo>
                    <a:pt x="551" y="223"/>
                    <a:pt x="551" y="223"/>
                    <a:pt x="552" y="223"/>
                  </a:cubicBezTo>
                  <a:cubicBezTo>
                    <a:pt x="553" y="223"/>
                    <a:pt x="555" y="223"/>
                    <a:pt x="557" y="223"/>
                  </a:cubicBezTo>
                  <a:cubicBezTo>
                    <a:pt x="561" y="223"/>
                    <a:pt x="566" y="222"/>
                    <a:pt x="568" y="219"/>
                  </a:cubicBezTo>
                  <a:cubicBezTo>
                    <a:pt x="569" y="219"/>
                    <a:pt x="569" y="218"/>
                    <a:pt x="569" y="217"/>
                  </a:cubicBezTo>
                  <a:cubicBezTo>
                    <a:pt x="569" y="216"/>
                    <a:pt x="569" y="216"/>
                    <a:pt x="569" y="216"/>
                  </a:cubicBezTo>
                  <a:cubicBezTo>
                    <a:pt x="569" y="215"/>
                    <a:pt x="569" y="215"/>
                    <a:pt x="568" y="215"/>
                  </a:cubicBezTo>
                  <a:cubicBezTo>
                    <a:pt x="567" y="214"/>
                    <a:pt x="566" y="214"/>
                    <a:pt x="565" y="214"/>
                  </a:cubicBezTo>
                  <a:cubicBezTo>
                    <a:pt x="563" y="213"/>
                    <a:pt x="560" y="213"/>
                    <a:pt x="558" y="213"/>
                  </a:cubicBezTo>
                  <a:cubicBezTo>
                    <a:pt x="556" y="213"/>
                    <a:pt x="555" y="213"/>
                    <a:pt x="554" y="212"/>
                  </a:cubicBezTo>
                  <a:cubicBezTo>
                    <a:pt x="553" y="211"/>
                    <a:pt x="553" y="210"/>
                    <a:pt x="553" y="210"/>
                  </a:cubicBezTo>
                  <a:cubicBezTo>
                    <a:pt x="552" y="209"/>
                    <a:pt x="552" y="209"/>
                    <a:pt x="552" y="209"/>
                  </a:cubicBezTo>
                  <a:cubicBezTo>
                    <a:pt x="552" y="209"/>
                    <a:pt x="552" y="208"/>
                    <a:pt x="551" y="208"/>
                  </a:cubicBezTo>
                  <a:cubicBezTo>
                    <a:pt x="550" y="208"/>
                    <a:pt x="549" y="207"/>
                    <a:pt x="547" y="207"/>
                  </a:cubicBezTo>
                  <a:cubicBezTo>
                    <a:pt x="543" y="206"/>
                    <a:pt x="539" y="205"/>
                    <a:pt x="537" y="204"/>
                  </a:cubicBezTo>
                  <a:cubicBezTo>
                    <a:pt x="536" y="204"/>
                    <a:pt x="536" y="204"/>
                    <a:pt x="535" y="203"/>
                  </a:cubicBezTo>
                  <a:cubicBezTo>
                    <a:pt x="535" y="203"/>
                    <a:pt x="535" y="203"/>
                    <a:pt x="535" y="202"/>
                  </a:cubicBezTo>
                  <a:cubicBezTo>
                    <a:pt x="535" y="201"/>
                    <a:pt x="535" y="201"/>
                    <a:pt x="535" y="201"/>
                  </a:cubicBezTo>
                  <a:cubicBezTo>
                    <a:pt x="535" y="201"/>
                    <a:pt x="535" y="201"/>
                    <a:pt x="535" y="201"/>
                  </a:cubicBezTo>
                  <a:cubicBezTo>
                    <a:pt x="535" y="201"/>
                    <a:pt x="535" y="201"/>
                    <a:pt x="535" y="201"/>
                  </a:cubicBezTo>
                  <a:cubicBezTo>
                    <a:pt x="535" y="201"/>
                    <a:pt x="536" y="200"/>
                    <a:pt x="537" y="200"/>
                  </a:cubicBezTo>
                  <a:cubicBezTo>
                    <a:pt x="537" y="200"/>
                    <a:pt x="538" y="200"/>
                    <a:pt x="539" y="200"/>
                  </a:cubicBezTo>
                  <a:cubicBezTo>
                    <a:pt x="545" y="200"/>
                    <a:pt x="557" y="203"/>
                    <a:pt x="562" y="205"/>
                  </a:cubicBezTo>
                  <a:cubicBezTo>
                    <a:pt x="566" y="207"/>
                    <a:pt x="568" y="207"/>
                    <a:pt x="571" y="207"/>
                  </a:cubicBezTo>
                  <a:cubicBezTo>
                    <a:pt x="572" y="207"/>
                    <a:pt x="573" y="207"/>
                    <a:pt x="575" y="207"/>
                  </a:cubicBezTo>
                  <a:cubicBezTo>
                    <a:pt x="575" y="207"/>
                    <a:pt x="575" y="207"/>
                    <a:pt x="575" y="207"/>
                  </a:cubicBezTo>
                  <a:cubicBezTo>
                    <a:pt x="576" y="207"/>
                    <a:pt x="576" y="207"/>
                    <a:pt x="577" y="207"/>
                  </a:cubicBezTo>
                  <a:cubicBezTo>
                    <a:pt x="577" y="206"/>
                    <a:pt x="577" y="206"/>
                    <a:pt x="577" y="205"/>
                  </a:cubicBezTo>
                  <a:cubicBezTo>
                    <a:pt x="577" y="203"/>
                    <a:pt x="577" y="202"/>
                    <a:pt x="577" y="200"/>
                  </a:cubicBezTo>
                  <a:cubicBezTo>
                    <a:pt x="577" y="199"/>
                    <a:pt x="577" y="199"/>
                    <a:pt x="577" y="198"/>
                  </a:cubicBezTo>
                  <a:cubicBezTo>
                    <a:pt x="577" y="198"/>
                    <a:pt x="577" y="197"/>
                    <a:pt x="578" y="197"/>
                  </a:cubicBezTo>
                  <a:cubicBezTo>
                    <a:pt x="578" y="197"/>
                    <a:pt x="579" y="197"/>
                    <a:pt x="579" y="197"/>
                  </a:cubicBezTo>
                  <a:cubicBezTo>
                    <a:pt x="581" y="197"/>
                    <a:pt x="583" y="198"/>
                    <a:pt x="585" y="199"/>
                  </a:cubicBezTo>
                  <a:cubicBezTo>
                    <a:pt x="588" y="200"/>
                    <a:pt x="591" y="201"/>
                    <a:pt x="593" y="201"/>
                  </a:cubicBezTo>
                  <a:cubicBezTo>
                    <a:pt x="593" y="201"/>
                    <a:pt x="594" y="201"/>
                    <a:pt x="594" y="200"/>
                  </a:cubicBezTo>
                  <a:cubicBezTo>
                    <a:pt x="597" y="200"/>
                    <a:pt x="599" y="197"/>
                    <a:pt x="602" y="193"/>
                  </a:cubicBezTo>
                  <a:cubicBezTo>
                    <a:pt x="605" y="190"/>
                    <a:pt x="607" y="186"/>
                    <a:pt x="610" y="184"/>
                  </a:cubicBezTo>
                  <a:cubicBezTo>
                    <a:pt x="611" y="183"/>
                    <a:pt x="611" y="182"/>
                    <a:pt x="611" y="182"/>
                  </a:cubicBezTo>
                  <a:cubicBezTo>
                    <a:pt x="611" y="182"/>
                    <a:pt x="611" y="182"/>
                    <a:pt x="611" y="182"/>
                  </a:cubicBezTo>
                  <a:cubicBezTo>
                    <a:pt x="611" y="182"/>
                    <a:pt x="611" y="181"/>
                    <a:pt x="610" y="181"/>
                  </a:cubicBezTo>
                  <a:cubicBezTo>
                    <a:pt x="609" y="181"/>
                    <a:pt x="607" y="180"/>
                    <a:pt x="604" y="180"/>
                  </a:cubicBezTo>
                  <a:cubicBezTo>
                    <a:pt x="604" y="180"/>
                    <a:pt x="603" y="180"/>
                    <a:pt x="602" y="180"/>
                  </a:cubicBezTo>
                  <a:cubicBezTo>
                    <a:pt x="602" y="180"/>
                    <a:pt x="602" y="180"/>
                    <a:pt x="602" y="180"/>
                  </a:cubicBezTo>
                  <a:cubicBezTo>
                    <a:pt x="601" y="180"/>
                    <a:pt x="600" y="180"/>
                    <a:pt x="599" y="180"/>
                  </a:cubicBezTo>
                  <a:cubicBezTo>
                    <a:pt x="591" y="180"/>
                    <a:pt x="586" y="177"/>
                    <a:pt x="582" y="174"/>
                  </a:cubicBezTo>
                  <a:cubicBezTo>
                    <a:pt x="580" y="173"/>
                    <a:pt x="579" y="172"/>
                    <a:pt x="579" y="171"/>
                  </a:cubicBezTo>
                  <a:cubicBezTo>
                    <a:pt x="578" y="170"/>
                    <a:pt x="578" y="169"/>
                    <a:pt x="578" y="168"/>
                  </a:cubicBezTo>
                  <a:cubicBezTo>
                    <a:pt x="578" y="167"/>
                    <a:pt x="578" y="167"/>
                    <a:pt x="579" y="166"/>
                  </a:cubicBezTo>
                  <a:cubicBezTo>
                    <a:pt x="580" y="166"/>
                    <a:pt x="581" y="166"/>
                    <a:pt x="582" y="166"/>
                  </a:cubicBezTo>
                  <a:cubicBezTo>
                    <a:pt x="582" y="166"/>
                    <a:pt x="583" y="166"/>
                    <a:pt x="583" y="166"/>
                  </a:cubicBezTo>
                  <a:cubicBezTo>
                    <a:pt x="583" y="166"/>
                    <a:pt x="583" y="166"/>
                    <a:pt x="583" y="166"/>
                  </a:cubicBezTo>
                  <a:cubicBezTo>
                    <a:pt x="585" y="166"/>
                    <a:pt x="588" y="167"/>
                    <a:pt x="592" y="169"/>
                  </a:cubicBezTo>
                  <a:cubicBezTo>
                    <a:pt x="595" y="171"/>
                    <a:pt x="598" y="173"/>
                    <a:pt x="601" y="175"/>
                  </a:cubicBezTo>
                  <a:cubicBezTo>
                    <a:pt x="603" y="176"/>
                    <a:pt x="605" y="177"/>
                    <a:pt x="606" y="177"/>
                  </a:cubicBezTo>
                  <a:cubicBezTo>
                    <a:pt x="606" y="177"/>
                    <a:pt x="606" y="177"/>
                    <a:pt x="606" y="177"/>
                  </a:cubicBezTo>
                  <a:cubicBezTo>
                    <a:pt x="606" y="177"/>
                    <a:pt x="606" y="177"/>
                    <a:pt x="606" y="177"/>
                  </a:cubicBezTo>
                  <a:cubicBezTo>
                    <a:pt x="607" y="177"/>
                    <a:pt x="608" y="176"/>
                    <a:pt x="609" y="175"/>
                  </a:cubicBezTo>
                  <a:cubicBezTo>
                    <a:pt x="611" y="174"/>
                    <a:pt x="612" y="173"/>
                    <a:pt x="614" y="172"/>
                  </a:cubicBezTo>
                  <a:cubicBezTo>
                    <a:pt x="617" y="169"/>
                    <a:pt x="620" y="166"/>
                    <a:pt x="622" y="165"/>
                  </a:cubicBezTo>
                  <a:cubicBezTo>
                    <a:pt x="623" y="164"/>
                    <a:pt x="623" y="164"/>
                    <a:pt x="623" y="164"/>
                  </a:cubicBezTo>
                  <a:cubicBezTo>
                    <a:pt x="623" y="164"/>
                    <a:pt x="623" y="164"/>
                    <a:pt x="623" y="164"/>
                  </a:cubicBezTo>
                  <a:cubicBezTo>
                    <a:pt x="623" y="164"/>
                    <a:pt x="623" y="164"/>
                    <a:pt x="623" y="164"/>
                  </a:cubicBezTo>
                  <a:cubicBezTo>
                    <a:pt x="622" y="163"/>
                    <a:pt x="622" y="163"/>
                    <a:pt x="622" y="163"/>
                  </a:cubicBezTo>
                  <a:cubicBezTo>
                    <a:pt x="622" y="163"/>
                    <a:pt x="621" y="163"/>
                    <a:pt x="620" y="162"/>
                  </a:cubicBezTo>
                  <a:cubicBezTo>
                    <a:pt x="619" y="161"/>
                    <a:pt x="617" y="161"/>
                    <a:pt x="615" y="160"/>
                  </a:cubicBezTo>
                  <a:cubicBezTo>
                    <a:pt x="615" y="159"/>
                    <a:pt x="614" y="159"/>
                    <a:pt x="614" y="158"/>
                  </a:cubicBezTo>
                  <a:cubicBezTo>
                    <a:pt x="614" y="157"/>
                    <a:pt x="615" y="157"/>
                    <a:pt x="615" y="157"/>
                  </a:cubicBezTo>
                  <a:cubicBezTo>
                    <a:pt x="615" y="156"/>
                    <a:pt x="616" y="156"/>
                    <a:pt x="616" y="156"/>
                  </a:cubicBezTo>
                  <a:cubicBezTo>
                    <a:pt x="617" y="155"/>
                    <a:pt x="618" y="155"/>
                    <a:pt x="619" y="155"/>
                  </a:cubicBezTo>
                  <a:cubicBezTo>
                    <a:pt x="621" y="154"/>
                    <a:pt x="623" y="154"/>
                    <a:pt x="625" y="154"/>
                  </a:cubicBezTo>
                  <a:cubicBezTo>
                    <a:pt x="627" y="154"/>
                    <a:pt x="629" y="155"/>
                    <a:pt x="630" y="156"/>
                  </a:cubicBezTo>
                  <a:cubicBezTo>
                    <a:pt x="631" y="158"/>
                    <a:pt x="632" y="159"/>
                    <a:pt x="633" y="160"/>
                  </a:cubicBezTo>
                  <a:cubicBezTo>
                    <a:pt x="633" y="160"/>
                    <a:pt x="633" y="160"/>
                    <a:pt x="634" y="160"/>
                  </a:cubicBezTo>
                  <a:cubicBezTo>
                    <a:pt x="635" y="160"/>
                    <a:pt x="637" y="159"/>
                    <a:pt x="639" y="159"/>
                  </a:cubicBezTo>
                  <a:cubicBezTo>
                    <a:pt x="641" y="159"/>
                    <a:pt x="642" y="158"/>
                    <a:pt x="644" y="158"/>
                  </a:cubicBezTo>
                  <a:cubicBezTo>
                    <a:pt x="644" y="158"/>
                    <a:pt x="644" y="158"/>
                    <a:pt x="644" y="158"/>
                  </a:cubicBezTo>
                  <a:cubicBezTo>
                    <a:pt x="644" y="158"/>
                    <a:pt x="644" y="158"/>
                    <a:pt x="644" y="157"/>
                  </a:cubicBezTo>
                  <a:cubicBezTo>
                    <a:pt x="644" y="157"/>
                    <a:pt x="643" y="156"/>
                    <a:pt x="642" y="155"/>
                  </a:cubicBezTo>
                  <a:cubicBezTo>
                    <a:pt x="641" y="154"/>
                    <a:pt x="639" y="153"/>
                    <a:pt x="637" y="152"/>
                  </a:cubicBezTo>
                  <a:cubicBezTo>
                    <a:pt x="636" y="152"/>
                    <a:pt x="636" y="151"/>
                    <a:pt x="635" y="151"/>
                  </a:cubicBezTo>
                  <a:cubicBezTo>
                    <a:pt x="635" y="150"/>
                    <a:pt x="634" y="149"/>
                    <a:pt x="634" y="149"/>
                  </a:cubicBezTo>
                  <a:cubicBezTo>
                    <a:pt x="634" y="148"/>
                    <a:pt x="635" y="147"/>
                    <a:pt x="635" y="147"/>
                  </a:cubicBezTo>
                  <a:cubicBezTo>
                    <a:pt x="636" y="146"/>
                    <a:pt x="637" y="146"/>
                    <a:pt x="638" y="146"/>
                  </a:cubicBezTo>
                  <a:cubicBezTo>
                    <a:pt x="639" y="146"/>
                    <a:pt x="640" y="146"/>
                    <a:pt x="641" y="148"/>
                  </a:cubicBezTo>
                  <a:cubicBezTo>
                    <a:pt x="641" y="149"/>
                    <a:pt x="642" y="150"/>
                    <a:pt x="644" y="150"/>
                  </a:cubicBezTo>
                  <a:cubicBezTo>
                    <a:pt x="645" y="151"/>
                    <a:pt x="647" y="152"/>
                    <a:pt x="648" y="154"/>
                  </a:cubicBezTo>
                  <a:cubicBezTo>
                    <a:pt x="649" y="156"/>
                    <a:pt x="649" y="156"/>
                    <a:pt x="650" y="157"/>
                  </a:cubicBezTo>
                  <a:cubicBezTo>
                    <a:pt x="650" y="157"/>
                    <a:pt x="650" y="157"/>
                    <a:pt x="651" y="157"/>
                  </a:cubicBezTo>
                  <a:cubicBezTo>
                    <a:pt x="651" y="157"/>
                    <a:pt x="652" y="157"/>
                    <a:pt x="653" y="156"/>
                  </a:cubicBezTo>
                  <a:cubicBezTo>
                    <a:pt x="654" y="155"/>
                    <a:pt x="655" y="155"/>
                    <a:pt x="657" y="154"/>
                  </a:cubicBezTo>
                  <a:cubicBezTo>
                    <a:pt x="662" y="152"/>
                    <a:pt x="664" y="150"/>
                    <a:pt x="667" y="147"/>
                  </a:cubicBezTo>
                  <a:cubicBezTo>
                    <a:pt x="668" y="145"/>
                    <a:pt x="669" y="145"/>
                    <a:pt x="670" y="145"/>
                  </a:cubicBezTo>
                  <a:cubicBezTo>
                    <a:pt x="671" y="145"/>
                    <a:pt x="671" y="145"/>
                    <a:pt x="671" y="145"/>
                  </a:cubicBezTo>
                  <a:cubicBezTo>
                    <a:pt x="672" y="144"/>
                    <a:pt x="672" y="144"/>
                    <a:pt x="673" y="143"/>
                  </a:cubicBezTo>
                  <a:cubicBezTo>
                    <a:pt x="674" y="142"/>
                    <a:pt x="674" y="141"/>
                    <a:pt x="674" y="140"/>
                  </a:cubicBezTo>
                  <a:cubicBezTo>
                    <a:pt x="674" y="138"/>
                    <a:pt x="673" y="137"/>
                    <a:pt x="672" y="136"/>
                  </a:cubicBezTo>
                  <a:cubicBezTo>
                    <a:pt x="671" y="134"/>
                    <a:pt x="669" y="133"/>
                    <a:pt x="668" y="132"/>
                  </a:cubicBezTo>
                  <a:cubicBezTo>
                    <a:pt x="666" y="130"/>
                    <a:pt x="666" y="129"/>
                    <a:pt x="666" y="127"/>
                  </a:cubicBezTo>
                  <a:cubicBezTo>
                    <a:pt x="666" y="127"/>
                    <a:pt x="666" y="126"/>
                    <a:pt x="666" y="126"/>
                  </a:cubicBezTo>
                  <a:cubicBezTo>
                    <a:pt x="666" y="125"/>
                    <a:pt x="666" y="125"/>
                    <a:pt x="665" y="125"/>
                  </a:cubicBezTo>
                  <a:cubicBezTo>
                    <a:pt x="665" y="124"/>
                    <a:pt x="665" y="124"/>
                    <a:pt x="664" y="124"/>
                  </a:cubicBezTo>
                  <a:cubicBezTo>
                    <a:pt x="663" y="123"/>
                    <a:pt x="662" y="122"/>
                    <a:pt x="662" y="122"/>
                  </a:cubicBezTo>
                  <a:cubicBezTo>
                    <a:pt x="661" y="121"/>
                    <a:pt x="661" y="120"/>
                    <a:pt x="660" y="119"/>
                  </a:cubicBezTo>
                  <a:cubicBezTo>
                    <a:pt x="660" y="119"/>
                    <a:pt x="661" y="118"/>
                    <a:pt x="661" y="117"/>
                  </a:cubicBezTo>
                  <a:cubicBezTo>
                    <a:pt x="662" y="117"/>
                    <a:pt x="663" y="117"/>
                    <a:pt x="664" y="117"/>
                  </a:cubicBezTo>
                  <a:cubicBezTo>
                    <a:pt x="664" y="117"/>
                    <a:pt x="665" y="117"/>
                    <a:pt x="665" y="117"/>
                  </a:cubicBezTo>
                  <a:cubicBezTo>
                    <a:pt x="665" y="117"/>
                    <a:pt x="665" y="117"/>
                    <a:pt x="665" y="117"/>
                  </a:cubicBezTo>
                  <a:cubicBezTo>
                    <a:pt x="666" y="117"/>
                    <a:pt x="667" y="117"/>
                    <a:pt x="668" y="117"/>
                  </a:cubicBezTo>
                  <a:cubicBezTo>
                    <a:pt x="671" y="117"/>
                    <a:pt x="674" y="116"/>
                    <a:pt x="675" y="114"/>
                  </a:cubicBezTo>
                  <a:cubicBezTo>
                    <a:pt x="676" y="113"/>
                    <a:pt x="676" y="113"/>
                    <a:pt x="676" y="113"/>
                  </a:cubicBezTo>
                  <a:cubicBezTo>
                    <a:pt x="675" y="113"/>
                    <a:pt x="675" y="113"/>
                    <a:pt x="675" y="113"/>
                  </a:cubicBezTo>
                  <a:cubicBezTo>
                    <a:pt x="675" y="112"/>
                    <a:pt x="675" y="112"/>
                    <a:pt x="674" y="112"/>
                  </a:cubicBezTo>
                  <a:cubicBezTo>
                    <a:pt x="673" y="111"/>
                    <a:pt x="672" y="111"/>
                    <a:pt x="671" y="110"/>
                  </a:cubicBezTo>
                  <a:cubicBezTo>
                    <a:pt x="671" y="109"/>
                    <a:pt x="671" y="109"/>
                    <a:pt x="671" y="109"/>
                  </a:cubicBezTo>
                  <a:cubicBezTo>
                    <a:pt x="671" y="108"/>
                    <a:pt x="671" y="108"/>
                    <a:pt x="672" y="107"/>
                  </a:cubicBezTo>
                  <a:cubicBezTo>
                    <a:pt x="672" y="107"/>
                    <a:pt x="672" y="107"/>
                    <a:pt x="673" y="106"/>
                  </a:cubicBezTo>
                  <a:cubicBezTo>
                    <a:pt x="673" y="106"/>
                    <a:pt x="674" y="106"/>
                    <a:pt x="674" y="106"/>
                  </a:cubicBezTo>
                  <a:cubicBezTo>
                    <a:pt x="674" y="105"/>
                    <a:pt x="674" y="105"/>
                    <a:pt x="674" y="105"/>
                  </a:cubicBezTo>
                  <a:cubicBezTo>
                    <a:pt x="674" y="105"/>
                    <a:pt x="674" y="105"/>
                    <a:pt x="674" y="105"/>
                  </a:cubicBezTo>
                  <a:cubicBezTo>
                    <a:pt x="674" y="104"/>
                    <a:pt x="674" y="104"/>
                    <a:pt x="673" y="104"/>
                  </a:cubicBezTo>
                  <a:cubicBezTo>
                    <a:pt x="672" y="104"/>
                    <a:pt x="671" y="103"/>
                    <a:pt x="669" y="103"/>
                  </a:cubicBezTo>
                  <a:cubicBezTo>
                    <a:pt x="667" y="103"/>
                    <a:pt x="665" y="103"/>
                    <a:pt x="663" y="102"/>
                  </a:cubicBezTo>
                  <a:cubicBezTo>
                    <a:pt x="661" y="100"/>
                    <a:pt x="660" y="99"/>
                    <a:pt x="660" y="96"/>
                  </a:cubicBezTo>
                  <a:cubicBezTo>
                    <a:pt x="660" y="96"/>
                    <a:pt x="660" y="96"/>
                    <a:pt x="660" y="96"/>
                  </a:cubicBezTo>
                  <a:cubicBezTo>
                    <a:pt x="659" y="95"/>
                    <a:pt x="659" y="95"/>
                    <a:pt x="659" y="95"/>
                  </a:cubicBezTo>
                  <a:cubicBezTo>
                    <a:pt x="659" y="95"/>
                    <a:pt x="658" y="95"/>
                    <a:pt x="656" y="95"/>
                  </a:cubicBezTo>
                  <a:cubicBezTo>
                    <a:pt x="654" y="95"/>
                    <a:pt x="651" y="95"/>
                    <a:pt x="648" y="94"/>
                  </a:cubicBezTo>
                  <a:cubicBezTo>
                    <a:pt x="645" y="92"/>
                    <a:pt x="640" y="92"/>
                    <a:pt x="636" y="92"/>
                  </a:cubicBezTo>
                  <a:cubicBezTo>
                    <a:pt x="634" y="92"/>
                    <a:pt x="632" y="92"/>
                    <a:pt x="631" y="92"/>
                  </a:cubicBezTo>
                  <a:cubicBezTo>
                    <a:pt x="631" y="92"/>
                    <a:pt x="631" y="92"/>
                    <a:pt x="631" y="92"/>
                  </a:cubicBezTo>
                  <a:cubicBezTo>
                    <a:pt x="630" y="92"/>
                    <a:pt x="630" y="92"/>
                    <a:pt x="630" y="92"/>
                  </a:cubicBezTo>
                  <a:cubicBezTo>
                    <a:pt x="630" y="93"/>
                    <a:pt x="630" y="93"/>
                    <a:pt x="630" y="93"/>
                  </a:cubicBezTo>
                  <a:cubicBezTo>
                    <a:pt x="630" y="94"/>
                    <a:pt x="630" y="95"/>
                    <a:pt x="630" y="96"/>
                  </a:cubicBezTo>
                  <a:cubicBezTo>
                    <a:pt x="630" y="98"/>
                    <a:pt x="630" y="100"/>
                    <a:pt x="631" y="101"/>
                  </a:cubicBezTo>
                  <a:cubicBezTo>
                    <a:pt x="632" y="101"/>
                    <a:pt x="632" y="101"/>
                    <a:pt x="632" y="101"/>
                  </a:cubicBezTo>
                  <a:cubicBezTo>
                    <a:pt x="633" y="101"/>
                    <a:pt x="635" y="102"/>
                    <a:pt x="636" y="103"/>
                  </a:cubicBezTo>
                  <a:cubicBezTo>
                    <a:pt x="637" y="104"/>
                    <a:pt x="637" y="105"/>
                    <a:pt x="637" y="106"/>
                  </a:cubicBezTo>
                  <a:cubicBezTo>
                    <a:pt x="637" y="107"/>
                    <a:pt x="637" y="108"/>
                    <a:pt x="635" y="109"/>
                  </a:cubicBezTo>
                  <a:cubicBezTo>
                    <a:pt x="635" y="109"/>
                    <a:pt x="635" y="109"/>
                    <a:pt x="635" y="109"/>
                  </a:cubicBezTo>
                  <a:cubicBezTo>
                    <a:pt x="635" y="110"/>
                    <a:pt x="635" y="110"/>
                    <a:pt x="635" y="110"/>
                  </a:cubicBezTo>
                  <a:cubicBezTo>
                    <a:pt x="635" y="110"/>
                    <a:pt x="635" y="111"/>
                    <a:pt x="635" y="112"/>
                  </a:cubicBezTo>
                  <a:cubicBezTo>
                    <a:pt x="635" y="112"/>
                    <a:pt x="635" y="113"/>
                    <a:pt x="635" y="113"/>
                  </a:cubicBezTo>
                  <a:cubicBezTo>
                    <a:pt x="634" y="113"/>
                    <a:pt x="634" y="114"/>
                    <a:pt x="633" y="114"/>
                  </a:cubicBezTo>
                  <a:cubicBezTo>
                    <a:pt x="633" y="114"/>
                    <a:pt x="633" y="114"/>
                    <a:pt x="633" y="114"/>
                  </a:cubicBezTo>
                  <a:cubicBezTo>
                    <a:pt x="633" y="114"/>
                    <a:pt x="633" y="114"/>
                    <a:pt x="633" y="114"/>
                  </a:cubicBezTo>
                  <a:cubicBezTo>
                    <a:pt x="633" y="114"/>
                    <a:pt x="633" y="114"/>
                    <a:pt x="633" y="114"/>
                  </a:cubicBezTo>
                  <a:cubicBezTo>
                    <a:pt x="632" y="114"/>
                    <a:pt x="631" y="113"/>
                    <a:pt x="630" y="113"/>
                  </a:cubicBezTo>
                  <a:cubicBezTo>
                    <a:pt x="629" y="113"/>
                    <a:pt x="629" y="114"/>
                    <a:pt x="628" y="114"/>
                  </a:cubicBezTo>
                  <a:cubicBezTo>
                    <a:pt x="628" y="115"/>
                    <a:pt x="627" y="116"/>
                    <a:pt x="627" y="118"/>
                  </a:cubicBezTo>
                  <a:cubicBezTo>
                    <a:pt x="626" y="121"/>
                    <a:pt x="626" y="123"/>
                    <a:pt x="625" y="125"/>
                  </a:cubicBezTo>
                  <a:cubicBezTo>
                    <a:pt x="624" y="127"/>
                    <a:pt x="623" y="129"/>
                    <a:pt x="621" y="130"/>
                  </a:cubicBezTo>
                  <a:cubicBezTo>
                    <a:pt x="620" y="130"/>
                    <a:pt x="620" y="130"/>
                    <a:pt x="619" y="130"/>
                  </a:cubicBezTo>
                  <a:cubicBezTo>
                    <a:pt x="618" y="130"/>
                    <a:pt x="618" y="130"/>
                    <a:pt x="617" y="129"/>
                  </a:cubicBezTo>
                  <a:cubicBezTo>
                    <a:pt x="617" y="129"/>
                    <a:pt x="617" y="128"/>
                    <a:pt x="617" y="128"/>
                  </a:cubicBezTo>
                  <a:cubicBezTo>
                    <a:pt x="617" y="126"/>
                    <a:pt x="617" y="125"/>
                    <a:pt x="616" y="124"/>
                  </a:cubicBezTo>
                  <a:cubicBezTo>
                    <a:pt x="616" y="123"/>
                    <a:pt x="616" y="123"/>
                    <a:pt x="616" y="123"/>
                  </a:cubicBezTo>
                  <a:cubicBezTo>
                    <a:pt x="615" y="123"/>
                    <a:pt x="615" y="123"/>
                    <a:pt x="615" y="123"/>
                  </a:cubicBezTo>
                  <a:cubicBezTo>
                    <a:pt x="615" y="123"/>
                    <a:pt x="615" y="123"/>
                    <a:pt x="615" y="123"/>
                  </a:cubicBezTo>
                  <a:cubicBezTo>
                    <a:pt x="615" y="123"/>
                    <a:pt x="615" y="123"/>
                    <a:pt x="615" y="123"/>
                  </a:cubicBezTo>
                  <a:cubicBezTo>
                    <a:pt x="615" y="123"/>
                    <a:pt x="614" y="123"/>
                    <a:pt x="614" y="124"/>
                  </a:cubicBezTo>
                  <a:cubicBezTo>
                    <a:pt x="613" y="125"/>
                    <a:pt x="613" y="126"/>
                    <a:pt x="613" y="127"/>
                  </a:cubicBezTo>
                  <a:cubicBezTo>
                    <a:pt x="613" y="128"/>
                    <a:pt x="613" y="128"/>
                    <a:pt x="613" y="129"/>
                  </a:cubicBezTo>
                  <a:cubicBezTo>
                    <a:pt x="613" y="129"/>
                    <a:pt x="614" y="130"/>
                    <a:pt x="614" y="130"/>
                  </a:cubicBezTo>
                  <a:cubicBezTo>
                    <a:pt x="616" y="130"/>
                    <a:pt x="617" y="131"/>
                    <a:pt x="618" y="133"/>
                  </a:cubicBezTo>
                  <a:cubicBezTo>
                    <a:pt x="618" y="134"/>
                    <a:pt x="619" y="136"/>
                    <a:pt x="619" y="137"/>
                  </a:cubicBezTo>
                  <a:cubicBezTo>
                    <a:pt x="619" y="138"/>
                    <a:pt x="619" y="138"/>
                    <a:pt x="619" y="138"/>
                  </a:cubicBezTo>
                  <a:cubicBezTo>
                    <a:pt x="619" y="139"/>
                    <a:pt x="619" y="140"/>
                    <a:pt x="618" y="140"/>
                  </a:cubicBezTo>
                  <a:cubicBezTo>
                    <a:pt x="618" y="141"/>
                    <a:pt x="617" y="141"/>
                    <a:pt x="616" y="141"/>
                  </a:cubicBezTo>
                  <a:cubicBezTo>
                    <a:pt x="615" y="141"/>
                    <a:pt x="614" y="141"/>
                    <a:pt x="613" y="142"/>
                  </a:cubicBezTo>
                  <a:cubicBezTo>
                    <a:pt x="612" y="142"/>
                    <a:pt x="611" y="143"/>
                    <a:pt x="611" y="144"/>
                  </a:cubicBezTo>
                  <a:cubicBezTo>
                    <a:pt x="611" y="144"/>
                    <a:pt x="610" y="145"/>
                    <a:pt x="610" y="145"/>
                  </a:cubicBezTo>
                  <a:cubicBezTo>
                    <a:pt x="610" y="145"/>
                    <a:pt x="609" y="146"/>
                    <a:pt x="608" y="146"/>
                  </a:cubicBezTo>
                  <a:cubicBezTo>
                    <a:pt x="608" y="146"/>
                    <a:pt x="608" y="145"/>
                    <a:pt x="607" y="145"/>
                  </a:cubicBezTo>
                  <a:cubicBezTo>
                    <a:pt x="607" y="145"/>
                    <a:pt x="607" y="145"/>
                    <a:pt x="607" y="145"/>
                  </a:cubicBezTo>
                  <a:cubicBezTo>
                    <a:pt x="606" y="144"/>
                    <a:pt x="606" y="143"/>
                    <a:pt x="606" y="143"/>
                  </a:cubicBezTo>
                  <a:cubicBezTo>
                    <a:pt x="605" y="141"/>
                    <a:pt x="604" y="140"/>
                    <a:pt x="603" y="139"/>
                  </a:cubicBezTo>
                  <a:cubicBezTo>
                    <a:pt x="601" y="137"/>
                    <a:pt x="599" y="135"/>
                    <a:pt x="598" y="133"/>
                  </a:cubicBezTo>
                  <a:cubicBezTo>
                    <a:pt x="596" y="131"/>
                    <a:pt x="595" y="129"/>
                    <a:pt x="595" y="127"/>
                  </a:cubicBezTo>
                  <a:cubicBezTo>
                    <a:pt x="595" y="126"/>
                    <a:pt x="595" y="126"/>
                    <a:pt x="595" y="126"/>
                  </a:cubicBezTo>
                  <a:cubicBezTo>
                    <a:pt x="595" y="124"/>
                    <a:pt x="596" y="123"/>
                    <a:pt x="597" y="122"/>
                  </a:cubicBezTo>
                  <a:cubicBezTo>
                    <a:pt x="598" y="121"/>
                    <a:pt x="599" y="121"/>
                    <a:pt x="601" y="120"/>
                  </a:cubicBezTo>
                  <a:cubicBezTo>
                    <a:pt x="601" y="120"/>
                    <a:pt x="601" y="120"/>
                    <a:pt x="601" y="120"/>
                  </a:cubicBezTo>
                  <a:cubicBezTo>
                    <a:pt x="601" y="120"/>
                    <a:pt x="601" y="120"/>
                    <a:pt x="601" y="120"/>
                  </a:cubicBezTo>
                  <a:cubicBezTo>
                    <a:pt x="601" y="120"/>
                    <a:pt x="601" y="119"/>
                    <a:pt x="601" y="118"/>
                  </a:cubicBezTo>
                  <a:cubicBezTo>
                    <a:pt x="600" y="117"/>
                    <a:pt x="600" y="116"/>
                    <a:pt x="600" y="114"/>
                  </a:cubicBezTo>
                  <a:cubicBezTo>
                    <a:pt x="600" y="113"/>
                    <a:pt x="599" y="112"/>
                    <a:pt x="599" y="112"/>
                  </a:cubicBezTo>
                  <a:cubicBezTo>
                    <a:pt x="599" y="112"/>
                    <a:pt x="599" y="111"/>
                    <a:pt x="598" y="111"/>
                  </a:cubicBezTo>
                  <a:cubicBezTo>
                    <a:pt x="597" y="110"/>
                    <a:pt x="595" y="109"/>
                    <a:pt x="592" y="107"/>
                  </a:cubicBezTo>
                  <a:cubicBezTo>
                    <a:pt x="590" y="104"/>
                    <a:pt x="588" y="103"/>
                    <a:pt x="586" y="103"/>
                  </a:cubicBezTo>
                  <a:cubicBezTo>
                    <a:pt x="585" y="103"/>
                    <a:pt x="584" y="104"/>
                    <a:pt x="583" y="104"/>
                  </a:cubicBezTo>
                  <a:cubicBezTo>
                    <a:pt x="583" y="105"/>
                    <a:pt x="583" y="106"/>
                    <a:pt x="582" y="107"/>
                  </a:cubicBezTo>
                  <a:cubicBezTo>
                    <a:pt x="582" y="108"/>
                    <a:pt x="582" y="109"/>
                    <a:pt x="581" y="111"/>
                  </a:cubicBezTo>
                  <a:cubicBezTo>
                    <a:pt x="581" y="111"/>
                    <a:pt x="580" y="112"/>
                    <a:pt x="579" y="113"/>
                  </a:cubicBezTo>
                  <a:cubicBezTo>
                    <a:pt x="578" y="113"/>
                    <a:pt x="578" y="113"/>
                    <a:pt x="578" y="113"/>
                  </a:cubicBezTo>
                  <a:cubicBezTo>
                    <a:pt x="578" y="114"/>
                    <a:pt x="577" y="115"/>
                    <a:pt x="577" y="115"/>
                  </a:cubicBezTo>
                  <a:cubicBezTo>
                    <a:pt x="577" y="117"/>
                    <a:pt x="577" y="118"/>
                    <a:pt x="576" y="120"/>
                  </a:cubicBezTo>
                  <a:cubicBezTo>
                    <a:pt x="576" y="120"/>
                    <a:pt x="575" y="121"/>
                    <a:pt x="574" y="122"/>
                  </a:cubicBezTo>
                  <a:cubicBezTo>
                    <a:pt x="574" y="122"/>
                    <a:pt x="574" y="122"/>
                    <a:pt x="574" y="122"/>
                  </a:cubicBezTo>
                  <a:cubicBezTo>
                    <a:pt x="573" y="122"/>
                    <a:pt x="573" y="122"/>
                    <a:pt x="573" y="122"/>
                  </a:cubicBezTo>
                  <a:cubicBezTo>
                    <a:pt x="573" y="122"/>
                    <a:pt x="572" y="121"/>
                    <a:pt x="572" y="121"/>
                  </a:cubicBezTo>
                  <a:cubicBezTo>
                    <a:pt x="572" y="121"/>
                    <a:pt x="571" y="120"/>
                    <a:pt x="571" y="120"/>
                  </a:cubicBezTo>
                  <a:cubicBezTo>
                    <a:pt x="571" y="119"/>
                    <a:pt x="571" y="118"/>
                    <a:pt x="571" y="117"/>
                  </a:cubicBezTo>
                  <a:cubicBezTo>
                    <a:pt x="570" y="115"/>
                    <a:pt x="570" y="113"/>
                    <a:pt x="570" y="111"/>
                  </a:cubicBezTo>
                  <a:cubicBezTo>
                    <a:pt x="570" y="109"/>
                    <a:pt x="570" y="108"/>
                    <a:pt x="569" y="108"/>
                  </a:cubicBezTo>
                  <a:cubicBezTo>
                    <a:pt x="569" y="108"/>
                    <a:pt x="569" y="108"/>
                    <a:pt x="569" y="108"/>
                  </a:cubicBezTo>
                  <a:cubicBezTo>
                    <a:pt x="569" y="108"/>
                    <a:pt x="569" y="108"/>
                    <a:pt x="569" y="108"/>
                  </a:cubicBezTo>
                  <a:cubicBezTo>
                    <a:pt x="568" y="107"/>
                    <a:pt x="567" y="106"/>
                    <a:pt x="567" y="105"/>
                  </a:cubicBezTo>
                  <a:cubicBezTo>
                    <a:pt x="567" y="104"/>
                    <a:pt x="568" y="103"/>
                    <a:pt x="568" y="103"/>
                  </a:cubicBezTo>
                  <a:cubicBezTo>
                    <a:pt x="569" y="102"/>
                    <a:pt x="570" y="102"/>
                    <a:pt x="571" y="101"/>
                  </a:cubicBezTo>
                  <a:cubicBezTo>
                    <a:pt x="571" y="101"/>
                    <a:pt x="571" y="101"/>
                    <a:pt x="571" y="101"/>
                  </a:cubicBezTo>
                  <a:cubicBezTo>
                    <a:pt x="572" y="101"/>
                    <a:pt x="573" y="101"/>
                    <a:pt x="574" y="100"/>
                  </a:cubicBezTo>
                  <a:cubicBezTo>
                    <a:pt x="574" y="100"/>
                    <a:pt x="575" y="99"/>
                    <a:pt x="575" y="99"/>
                  </a:cubicBezTo>
                  <a:cubicBezTo>
                    <a:pt x="575" y="99"/>
                    <a:pt x="574" y="99"/>
                    <a:pt x="574" y="99"/>
                  </a:cubicBezTo>
                  <a:cubicBezTo>
                    <a:pt x="572" y="99"/>
                    <a:pt x="570" y="98"/>
                    <a:pt x="568" y="97"/>
                  </a:cubicBezTo>
                  <a:cubicBezTo>
                    <a:pt x="565" y="96"/>
                    <a:pt x="563" y="95"/>
                    <a:pt x="562" y="94"/>
                  </a:cubicBezTo>
                  <a:cubicBezTo>
                    <a:pt x="562" y="94"/>
                    <a:pt x="562" y="94"/>
                    <a:pt x="562" y="94"/>
                  </a:cubicBezTo>
                  <a:cubicBezTo>
                    <a:pt x="562" y="94"/>
                    <a:pt x="562" y="94"/>
                    <a:pt x="562" y="94"/>
                  </a:cubicBezTo>
                  <a:cubicBezTo>
                    <a:pt x="562" y="94"/>
                    <a:pt x="561" y="95"/>
                    <a:pt x="559" y="95"/>
                  </a:cubicBezTo>
                  <a:cubicBezTo>
                    <a:pt x="558" y="96"/>
                    <a:pt x="557" y="97"/>
                    <a:pt x="556" y="97"/>
                  </a:cubicBezTo>
                  <a:cubicBezTo>
                    <a:pt x="555" y="97"/>
                    <a:pt x="554" y="97"/>
                    <a:pt x="554" y="96"/>
                  </a:cubicBezTo>
                  <a:cubicBezTo>
                    <a:pt x="553" y="96"/>
                    <a:pt x="552" y="94"/>
                    <a:pt x="552" y="93"/>
                  </a:cubicBezTo>
                  <a:cubicBezTo>
                    <a:pt x="552" y="92"/>
                    <a:pt x="553" y="90"/>
                    <a:pt x="553" y="89"/>
                  </a:cubicBezTo>
                  <a:cubicBezTo>
                    <a:pt x="553" y="88"/>
                    <a:pt x="554" y="87"/>
                    <a:pt x="554" y="86"/>
                  </a:cubicBezTo>
                  <a:cubicBezTo>
                    <a:pt x="554" y="85"/>
                    <a:pt x="554" y="85"/>
                    <a:pt x="554" y="84"/>
                  </a:cubicBezTo>
                  <a:cubicBezTo>
                    <a:pt x="555" y="84"/>
                    <a:pt x="555" y="84"/>
                    <a:pt x="556" y="84"/>
                  </a:cubicBezTo>
                  <a:cubicBezTo>
                    <a:pt x="557" y="84"/>
                    <a:pt x="558" y="84"/>
                    <a:pt x="558" y="84"/>
                  </a:cubicBezTo>
                  <a:cubicBezTo>
                    <a:pt x="559" y="84"/>
                    <a:pt x="560" y="84"/>
                    <a:pt x="560" y="83"/>
                  </a:cubicBezTo>
                  <a:cubicBezTo>
                    <a:pt x="561" y="83"/>
                    <a:pt x="561" y="83"/>
                    <a:pt x="561" y="83"/>
                  </a:cubicBezTo>
                  <a:cubicBezTo>
                    <a:pt x="560" y="82"/>
                    <a:pt x="560" y="82"/>
                    <a:pt x="560" y="82"/>
                  </a:cubicBezTo>
                  <a:cubicBezTo>
                    <a:pt x="560" y="82"/>
                    <a:pt x="560" y="82"/>
                    <a:pt x="559" y="81"/>
                  </a:cubicBezTo>
                  <a:cubicBezTo>
                    <a:pt x="558" y="81"/>
                    <a:pt x="556" y="80"/>
                    <a:pt x="555" y="79"/>
                  </a:cubicBezTo>
                  <a:cubicBezTo>
                    <a:pt x="554" y="79"/>
                    <a:pt x="553" y="78"/>
                    <a:pt x="553" y="76"/>
                  </a:cubicBezTo>
                  <a:cubicBezTo>
                    <a:pt x="553" y="76"/>
                    <a:pt x="553" y="75"/>
                    <a:pt x="552" y="75"/>
                  </a:cubicBezTo>
                  <a:cubicBezTo>
                    <a:pt x="552" y="74"/>
                    <a:pt x="551" y="74"/>
                    <a:pt x="550" y="73"/>
                  </a:cubicBezTo>
                  <a:cubicBezTo>
                    <a:pt x="548" y="72"/>
                    <a:pt x="545" y="72"/>
                    <a:pt x="544" y="71"/>
                  </a:cubicBezTo>
                  <a:cubicBezTo>
                    <a:pt x="543" y="71"/>
                    <a:pt x="543" y="71"/>
                    <a:pt x="543" y="70"/>
                  </a:cubicBezTo>
                  <a:cubicBezTo>
                    <a:pt x="543" y="70"/>
                    <a:pt x="542" y="69"/>
                    <a:pt x="542" y="69"/>
                  </a:cubicBezTo>
                  <a:cubicBezTo>
                    <a:pt x="542" y="68"/>
                    <a:pt x="543" y="66"/>
                    <a:pt x="543" y="65"/>
                  </a:cubicBezTo>
                  <a:cubicBezTo>
                    <a:pt x="544" y="64"/>
                    <a:pt x="544" y="62"/>
                    <a:pt x="544" y="62"/>
                  </a:cubicBezTo>
                  <a:cubicBezTo>
                    <a:pt x="544" y="61"/>
                    <a:pt x="544" y="61"/>
                    <a:pt x="544" y="61"/>
                  </a:cubicBezTo>
                  <a:cubicBezTo>
                    <a:pt x="544" y="61"/>
                    <a:pt x="544" y="61"/>
                    <a:pt x="544" y="61"/>
                  </a:cubicBezTo>
                  <a:cubicBezTo>
                    <a:pt x="544" y="60"/>
                    <a:pt x="542" y="58"/>
                    <a:pt x="540" y="57"/>
                  </a:cubicBezTo>
                  <a:cubicBezTo>
                    <a:pt x="538" y="55"/>
                    <a:pt x="536" y="53"/>
                    <a:pt x="534" y="52"/>
                  </a:cubicBezTo>
                  <a:cubicBezTo>
                    <a:pt x="533" y="52"/>
                    <a:pt x="532" y="51"/>
                    <a:pt x="531" y="51"/>
                  </a:cubicBezTo>
                  <a:cubicBezTo>
                    <a:pt x="530" y="51"/>
                    <a:pt x="530" y="51"/>
                    <a:pt x="530" y="51"/>
                  </a:cubicBezTo>
                  <a:cubicBezTo>
                    <a:pt x="530" y="51"/>
                    <a:pt x="530" y="51"/>
                    <a:pt x="530" y="51"/>
                  </a:cubicBezTo>
                  <a:cubicBezTo>
                    <a:pt x="530" y="51"/>
                    <a:pt x="530" y="51"/>
                    <a:pt x="530" y="51"/>
                  </a:cubicBezTo>
                  <a:cubicBezTo>
                    <a:pt x="528" y="51"/>
                    <a:pt x="527" y="51"/>
                    <a:pt x="526" y="50"/>
                  </a:cubicBezTo>
                  <a:cubicBezTo>
                    <a:pt x="526" y="49"/>
                    <a:pt x="525" y="48"/>
                    <a:pt x="525" y="47"/>
                  </a:cubicBezTo>
                  <a:cubicBezTo>
                    <a:pt x="525" y="46"/>
                    <a:pt x="525" y="46"/>
                    <a:pt x="526" y="45"/>
                  </a:cubicBezTo>
                  <a:cubicBezTo>
                    <a:pt x="526" y="45"/>
                    <a:pt x="527" y="44"/>
                    <a:pt x="527" y="44"/>
                  </a:cubicBezTo>
                  <a:cubicBezTo>
                    <a:pt x="528" y="44"/>
                    <a:pt x="528" y="44"/>
                    <a:pt x="528" y="44"/>
                  </a:cubicBezTo>
                  <a:cubicBezTo>
                    <a:pt x="528" y="44"/>
                    <a:pt x="528" y="44"/>
                    <a:pt x="528" y="44"/>
                  </a:cubicBezTo>
                  <a:cubicBezTo>
                    <a:pt x="528" y="44"/>
                    <a:pt x="528" y="44"/>
                    <a:pt x="528" y="44"/>
                  </a:cubicBezTo>
                  <a:cubicBezTo>
                    <a:pt x="529" y="44"/>
                    <a:pt x="529" y="44"/>
                    <a:pt x="531" y="43"/>
                  </a:cubicBezTo>
                  <a:cubicBezTo>
                    <a:pt x="532" y="42"/>
                    <a:pt x="533" y="41"/>
                    <a:pt x="535" y="39"/>
                  </a:cubicBezTo>
                  <a:cubicBezTo>
                    <a:pt x="536" y="37"/>
                    <a:pt x="537" y="36"/>
                    <a:pt x="538" y="35"/>
                  </a:cubicBezTo>
                  <a:cubicBezTo>
                    <a:pt x="538" y="35"/>
                    <a:pt x="538" y="34"/>
                    <a:pt x="538" y="34"/>
                  </a:cubicBezTo>
                  <a:cubicBezTo>
                    <a:pt x="538" y="34"/>
                    <a:pt x="538" y="34"/>
                    <a:pt x="538" y="34"/>
                  </a:cubicBezTo>
                  <a:cubicBezTo>
                    <a:pt x="538" y="33"/>
                    <a:pt x="538" y="33"/>
                    <a:pt x="537" y="33"/>
                  </a:cubicBezTo>
                  <a:cubicBezTo>
                    <a:pt x="537" y="33"/>
                    <a:pt x="537" y="33"/>
                    <a:pt x="537" y="33"/>
                  </a:cubicBezTo>
                  <a:cubicBezTo>
                    <a:pt x="536" y="33"/>
                    <a:pt x="535" y="32"/>
                    <a:pt x="535" y="32"/>
                  </a:cubicBezTo>
                  <a:cubicBezTo>
                    <a:pt x="534" y="31"/>
                    <a:pt x="534" y="31"/>
                    <a:pt x="534" y="30"/>
                  </a:cubicBezTo>
                  <a:cubicBezTo>
                    <a:pt x="534" y="29"/>
                    <a:pt x="534" y="28"/>
                    <a:pt x="535" y="28"/>
                  </a:cubicBezTo>
                  <a:cubicBezTo>
                    <a:pt x="536" y="27"/>
                    <a:pt x="537" y="27"/>
                    <a:pt x="538" y="27"/>
                  </a:cubicBezTo>
                  <a:cubicBezTo>
                    <a:pt x="538" y="27"/>
                    <a:pt x="538" y="27"/>
                    <a:pt x="538" y="27"/>
                  </a:cubicBezTo>
                  <a:cubicBezTo>
                    <a:pt x="538" y="27"/>
                    <a:pt x="538" y="27"/>
                    <a:pt x="538" y="27"/>
                  </a:cubicBezTo>
                  <a:cubicBezTo>
                    <a:pt x="538" y="27"/>
                    <a:pt x="538" y="27"/>
                    <a:pt x="538" y="27"/>
                  </a:cubicBezTo>
                  <a:cubicBezTo>
                    <a:pt x="538" y="27"/>
                    <a:pt x="538" y="27"/>
                    <a:pt x="538" y="27"/>
                  </a:cubicBezTo>
                  <a:cubicBezTo>
                    <a:pt x="543" y="28"/>
                    <a:pt x="549" y="30"/>
                    <a:pt x="553" y="30"/>
                  </a:cubicBezTo>
                  <a:cubicBezTo>
                    <a:pt x="554" y="30"/>
                    <a:pt x="555" y="29"/>
                    <a:pt x="555" y="29"/>
                  </a:cubicBezTo>
                  <a:cubicBezTo>
                    <a:pt x="555" y="29"/>
                    <a:pt x="555" y="29"/>
                    <a:pt x="555" y="29"/>
                  </a:cubicBezTo>
                  <a:cubicBezTo>
                    <a:pt x="556" y="29"/>
                    <a:pt x="557" y="27"/>
                    <a:pt x="558" y="26"/>
                  </a:cubicBezTo>
                  <a:cubicBezTo>
                    <a:pt x="560" y="24"/>
                    <a:pt x="561" y="22"/>
                    <a:pt x="563" y="19"/>
                  </a:cubicBezTo>
                  <a:cubicBezTo>
                    <a:pt x="566" y="15"/>
                    <a:pt x="569" y="10"/>
                    <a:pt x="571" y="7"/>
                  </a:cubicBezTo>
                  <a:cubicBezTo>
                    <a:pt x="572" y="6"/>
                    <a:pt x="572" y="5"/>
                    <a:pt x="572" y="5"/>
                  </a:cubicBezTo>
                  <a:cubicBezTo>
                    <a:pt x="572" y="4"/>
                    <a:pt x="572" y="4"/>
                    <a:pt x="572" y="4"/>
                  </a:cubicBezTo>
                  <a:cubicBezTo>
                    <a:pt x="572" y="4"/>
                    <a:pt x="571" y="4"/>
                    <a:pt x="571" y="4"/>
                  </a:cubicBezTo>
                  <a:cubicBezTo>
                    <a:pt x="570" y="3"/>
                    <a:pt x="568" y="3"/>
                    <a:pt x="566" y="3"/>
                  </a:cubicBezTo>
                  <a:cubicBezTo>
                    <a:pt x="564" y="3"/>
                    <a:pt x="562" y="3"/>
                    <a:pt x="560" y="4"/>
                  </a:cubicBezTo>
                  <a:cubicBezTo>
                    <a:pt x="560" y="4"/>
                    <a:pt x="559" y="4"/>
                    <a:pt x="558" y="4"/>
                  </a:cubicBezTo>
                  <a:cubicBezTo>
                    <a:pt x="554" y="4"/>
                    <a:pt x="552" y="3"/>
                    <a:pt x="549" y="2"/>
                  </a:cubicBezTo>
                  <a:cubicBezTo>
                    <a:pt x="547" y="1"/>
                    <a:pt x="545" y="0"/>
                    <a:pt x="542" y="0"/>
                  </a:cubicBezTo>
                  <a:cubicBezTo>
                    <a:pt x="541" y="0"/>
                    <a:pt x="540" y="0"/>
                    <a:pt x="539" y="0"/>
                  </a:cubicBezTo>
                  <a:cubicBezTo>
                    <a:pt x="533" y="0"/>
                    <a:pt x="526" y="1"/>
                    <a:pt x="521" y="2"/>
                  </a:cubicBezTo>
                  <a:cubicBezTo>
                    <a:pt x="520" y="2"/>
                    <a:pt x="519" y="3"/>
                    <a:pt x="519" y="3"/>
                  </a:cubicBezTo>
                  <a:cubicBezTo>
                    <a:pt x="519" y="3"/>
                    <a:pt x="519" y="3"/>
                    <a:pt x="519" y="3"/>
                  </a:cubicBezTo>
                  <a:cubicBezTo>
                    <a:pt x="519" y="3"/>
                    <a:pt x="519" y="4"/>
                    <a:pt x="520" y="5"/>
                  </a:cubicBezTo>
                  <a:cubicBezTo>
                    <a:pt x="520" y="5"/>
                    <a:pt x="521" y="6"/>
                    <a:pt x="522" y="7"/>
                  </a:cubicBezTo>
                  <a:cubicBezTo>
                    <a:pt x="522" y="7"/>
                    <a:pt x="522" y="8"/>
                    <a:pt x="522" y="9"/>
                  </a:cubicBezTo>
                  <a:cubicBezTo>
                    <a:pt x="522" y="9"/>
                    <a:pt x="522" y="9"/>
                    <a:pt x="522" y="9"/>
                  </a:cubicBezTo>
                  <a:cubicBezTo>
                    <a:pt x="522" y="9"/>
                    <a:pt x="522" y="9"/>
                    <a:pt x="522" y="9"/>
                  </a:cubicBezTo>
                  <a:cubicBezTo>
                    <a:pt x="522" y="10"/>
                    <a:pt x="522" y="10"/>
                    <a:pt x="521" y="11"/>
                  </a:cubicBezTo>
                  <a:cubicBezTo>
                    <a:pt x="521" y="11"/>
                    <a:pt x="521" y="11"/>
                    <a:pt x="520" y="11"/>
                  </a:cubicBezTo>
                  <a:cubicBezTo>
                    <a:pt x="519" y="11"/>
                    <a:pt x="518" y="10"/>
                    <a:pt x="517" y="10"/>
                  </a:cubicBezTo>
                  <a:cubicBezTo>
                    <a:pt x="516" y="10"/>
                    <a:pt x="515" y="9"/>
                    <a:pt x="515" y="9"/>
                  </a:cubicBezTo>
                  <a:cubicBezTo>
                    <a:pt x="514" y="9"/>
                    <a:pt x="514" y="9"/>
                    <a:pt x="514" y="9"/>
                  </a:cubicBezTo>
                  <a:cubicBezTo>
                    <a:pt x="514" y="9"/>
                    <a:pt x="514" y="9"/>
                    <a:pt x="514" y="9"/>
                  </a:cubicBezTo>
                  <a:cubicBezTo>
                    <a:pt x="514" y="9"/>
                    <a:pt x="514" y="9"/>
                    <a:pt x="514" y="9"/>
                  </a:cubicBezTo>
                  <a:cubicBezTo>
                    <a:pt x="514" y="10"/>
                    <a:pt x="514" y="10"/>
                    <a:pt x="514" y="10"/>
                  </a:cubicBezTo>
                  <a:cubicBezTo>
                    <a:pt x="514" y="11"/>
                    <a:pt x="515" y="14"/>
                    <a:pt x="515" y="18"/>
                  </a:cubicBezTo>
                  <a:cubicBezTo>
                    <a:pt x="515" y="19"/>
                    <a:pt x="515" y="20"/>
                    <a:pt x="515" y="21"/>
                  </a:cubicBezTo>
                  <a:cubicBezTo>
                    <a:pt x="515" y="22"/>
                    <a:pt x="515" y="23"/>
                    <a:pt x="515" y="24"/>
                  </a:cubicBezTo>
                  <a:cubicBezTo>
                    <a:pt x="515" y="27"/>
                    <a:pt x="515" y="29"/>
                    <a:pt x="516" y="30"/>
                  </a:cubicBezTo>
                  <a:cubicBezTo>
                    <a:pt x="517" y="31"/>
                    <a:pt x="518" y="32"/>
                    <a:pt x="519" y="33"/>
                  </a:cubicBezTo>
                  <a:cubicBezTo>
                    <a:pt x="521" y="36"/>
                    <a:pt x="521" y="39"/>
                    <a:pt x="521" y="42"/>
                  </a:cubicBezTo>
                  <a:cubicBezTo>
                    <a:pt x="521" y="44"/>
                    <a:pt x="521" y="45"/>
                    <a:pt x="521" y="47"/>
                  </a:cubicBezTo>
                  <a:cubicBezTo>
                    <a:pt x="521" y="49"/>
                    <a:pt x="520" y="51"/>
                    <a:pt x="519" y="52"/>
                  </a:cubicBezTo>
                  <a:cubicBezTo>
                    <a:pt x="518" y="53"/>
                    <a:pt x="516" y="53"/>
                    <a:pt x="515" y="54"/>
                  </a:cubicBezTo>
                  <a:cubicBezTo>
                    <a:pt x="515" y="54"/>
                    <a:pt x="514" y="54"/>
                    <a:pt x="514" y="54"/>
                  </a:cubicBezTo>
                  <a:cubicBezTo>
                    <a:pt x="514" y="54"/>
                    <a:pt x="514" y="54"/>
                    <a:pt x="514" y="54"/>
                  </a:cubicBezTo>
                  <a:cubicBezTo>
                    <a:pt x="515" y="54"/>
                    <a:pt x="515" y="55"/>
                    <a:pt x="516" y="55"/>
                  </a:cubicBezTo>
                  <a:cubicBezTo>
                    <a:pt x="517" y="56"/>
                    <a:pt x="518" y="57"/>
                    <a:pt x="518" y="59"/>
                  </a:cubicBezTo>
                  <a:cubicBezTo>
                    <a:pt x="518" y="60"/>
                    <a:pt x="518" y="60"/>
                    <a:pt x="518" y="60"/>
                  </a:cubicBezTo>
                  <a:cubicBezTo>
                    <a:pt x="518" y="61"/>
                    <a:pt x="517" y="61"/>
                    <a:pt x="517" y="62"/>
                  </a:cubicBezTo>
                  <a:cubicBezTo>
                    <a:pt x="516" y="62"/>
                    <a:pt x="516" y="62"/>
                    <a:pt x="515" y="62"/>
                  </a:cubicBezTo>
                  <a:cubicBezTo>
                    <a:pt x="514" y="62"/>
                    <a:pt x="513" y="62"/>
                    <a:pt x="512" y="61"/>
                  </a:cubicBezTo>
                  <a:cubicBezTo>
                    <a:pt x="510" y="60"/>
                    <a:pt x="509" y="60"/>
                    <a:pt x="508" y="60"/>
                  </a:cubicBezTo>
                  <a:cubicBezTo>
                    <a:pt x="508" y="60"/>
                    <a:pt x="508" y="60"/>
                    <a:pt x="508" y="60"/>
                  </a:cubicBezTo>
                  <a:cubicBezTo>
                    <a:pt x="508" y="60"/>
                    <a:pt x="508" y="60"/>
                    <a:pt x="508" y="60"/>
                  </a:cubicBezTo>
                  <a:cubicBezTo>
                    <a:pt x="507" y="60"/>
                    <a:pt x="506" y="61"/>
                    <a:pt x="506" y="63"/>
                  </a:cubicBezTo>
                  <a:cubicBezTo>
                    <a:pt x="505" y="64"/>
                    <a:pt x="505" y="66"/>
                    <a:pt x="505" y="67"/>
                  </a:cubicBezTo>
                  <a:cubicBezTo>
                    <a:pt x="505" y="69"/>
                    <a:pt x="505" y="70"/>
                    <a:pt x="506" y="71"/>
                  </a:cubicBezTo>
                  <a:cubicBezTo>
                    <a:pt x="507" y="72"/>
                    <a:pt x="508" y="72"/>
                    <a:pt x="509" y="73"/>
                  </a:cubicBezTo>
                  <a:cubicBezTo>
                    <a:pt x="509" y="74"/>
                    <a:pt x="510" y="74"/>
                    <a:pt x="510" y="74"/>
                  </a:cubicBezTo>
                  <a:cubicBezTo>
                    <a:pt x="510" y="76"/>
                    <a:pt x="509" y="76"/>
                    <a:pt x="508" y="77"/>
                  </a:cubicBezTo>
                  <a:cubicBezTo>
                    <a:pt x="507" y="79"/>
                    <a:pt x="505" y="81"/>
                    <a:pt x="505" y="83"/>
                  </a:cubicBezTo>
                  <a:cubicBezTo>
                    <a:pt x="505" y="85"/>
                    <a:pt x="506" y="87"/>
                    <a:pt x="509" y="89"/>
                  </a:cubicBezTo>
                  <a:cubicBezTo>
                    <a:pt x="511" y="91"/>
                    <a:pt x="515" y="92"/>
                    <a:pt x="520" y="93"/>
                  </a:cubicBezTo>
                  <a:cubicBezTo>
                    <a:pt x="524" y="94"/>
                    <a:pt x="528" y="95"/>
                    <a:pt x="531" y="97"/>
                  </a:cubicBezTo>
                  <a:cubicBezTo>
                    <a:pt x="532" y="97"/>
                    <a:pt x="533" y="98"/>
                    <a:pt x="533" y="98"/>
                  </a:cubicBezTo>
                  <a:cubicBezTo>
                    <a:pt x="533" y="98"/>
                    <a:pt x="534" y="99"/>
                    <a:pt x="534" y="100"/>
                  </a:cubicBezTo>
                  <a:cubicBezTo>
                    <a:pt x="534" y="100"/>
                    <a:pt x="533" y="101"/>
                    <a:pt x="533" y="101"/>
                  </a:cubicBezTo>
                  <a:cubicBezTo>
                    <a:pt x="532" y="101"/>
                    <a:pt x="532" y="101"/>
                    <a:pt x="532" y="101"/>
                  </a:cubicBezTo>
                  <a:cubicBezTo>
                    <a:pt x="532" y="101"/>
                    <a:pt x="531" y="102"/>
                    <a:pt x="531" y="102"/>
                  </a:cubicBezTo>
                  <a:cubicBezTo>
                    <a:pt x="531" y="102"/>
                    <a:pt x="531" y="102"/>
                    <a:pt x="531" y="102"/>
                  </a:cubicBezTo>
                  <a:cubicBezTo>
                    <a:pt x="531" y="102"/>
                    <a:pt x="531" y="102"/>
                    <a:pt x="531" y="103"/>
                  </a:cubicBezTo>
                  <a:cubicBezTo>
                    <a:pt x="531" y="103"/>
                    <a:pt x="531" y="103"/>
                    <a:pt x="531" y="103"/>
                  </a:cubicBezTo>
                  <a:cubicBezTo>
                    <a:pt x="532" y="104"/>
                    <a:pt x="532" y="104"/>
                    <a:pt x="532" y="105"/>
                  </a:cubicBezTo>
                  <a:cubicBezTo>
                    <a:pt x="532" y="107"/>
                    <a:pt x="531" y="108"/>
                    <a:pt x="530" y="109"/>
                  </a:cubicBezTo>
                  <a:cubicBezTo>
                    <a:pt x="530" y="109"/>
                    <a:pt x="529" y="110"/>
                    <a:pt x="528" y="111"/>
                  </a:cubicBezTo>
                  <a:cubicBezTo>
                    <a:pt x="528" y="111"/>
                    <a:pt x="528" y="112"/>
                    <a:pt x="528" y="112"/>
                  </a:cubicBezTo>
                  <a:cubicBezTo>
                    <a:pt x="528" y="112"/>
                    <a:pt x="528" y="112"/>
                    <a:pt x="528" y="112"/>
                  </a:cubicBezTo>
                  <a:cubicBezTo>
                    <a:pt x="528" y="113"/>
                    <a:pt x="528" y="113"/>
                    <a:pt x="528" y="113"/>
                  </a:cubicBezTo>
                  <a:cubicBezTo>
                    <a:pt x="528" y="113"/>
                    <a:pt x="528" y="113"/>
                    <a:pt x="528" y="113"/>
                  </a:cubicBezTo>
                  <a:cubicBezTo>
                    <a:pt x="528" y="113"/>
                    <a:pt x="529" y="112"/>
                    <a:pt x="529" y="112"/>
                  </a:cubicBezTo>
                  <a:cubicBezTo>
                    <a:pt x="530" y="111"/>
                    <a:pt x="531" y="110"/>
                    <a:pt x="532" y="108"/>
                  </a:cubicBezTo>
                  <a:cubicBezTo>
                    <a:pt x="532" y="108"/>
                    <a:pt x="532" y="108"/>
                    <a:pt x="532" y="108"/>
                  </a:cubicBezTo>
                  <a:cubicBezTo>
                    <a:pt x="532" y="107"/>
                    <a:pt x="532" y="107"/>
                    <a:pt x="533" y="106"/>
                  </a:cubicBezTo>
                  <a:cubicBezTo>
                    <a:pt x="533" y="106"/>
                    <a:pt x="534" y="105"/>
                    <a:pt x="535" y="105"/>
                  </a:cubicBezTo>
                  <a:cubicBezTo>
                    <a:pt x="536" y="105"/>
                    <a:pt x="536" y="106"/>
                    <a:pt x="537" y="106"/>
                  </a:cubicBezTo>
                  <a:cubicBezTo>
                    <a:pt x="537" y="107"/>
                    <a:pt x="537" y="108"/>
                    <a:pt x="538" y="108"/>
                  </a:cubicBezTo>
                  <a:cubicBezTo>
                    <a:pt x="538" y="110"/>
                    <a:pt x="539" y="112"/>
                    <a:pt x="539" y="114"/>
                  </a:cubicBezTo>
                  <a:cubicBezTo>
                    <a:pt x="538" y="115"/>
                    <a:pt x="538" y="115"/>
                    <a:pt x="538" y="115"/>
                  </a:cubicBezTo>
                  <a:cubicBezTo>
                    <a:pt x="538" y="116"/>
                    <a:pt x="538" y="117"/>
                    <a:pt x="537" y="118"/>
                  </a:cubicBezTo>
                  <a:cubicBezTo>
                    <a:pt x="537" y="118"/>
                    <a:pt x="536" y="119"/>
                    <a:pt x="535" y="119"/>
                  </a:cubicBezTo>
                  <a:cubicBezTo>
                    <a:pt x="534" y="119"/>
                    <a:pt x="532" y="120"/>
                    <a:pt x="531" y="122"/>
                  </a:cubicBezTo>
                  <a:cubicBezTo>
                    <a:pt x="529" y="124"/>
                    <a:pt x="528" y="125"/>
                    <a:pt x="527" y="126"/>
                  </a:cubicBezTo>
                  <a:cubicBezTo>
                    <a:pt x="525" y="127"/>
                    <a:pt x="524" y="127"/>
                    <a:pt x="522" y="127"/>
                  </a:cubicBezTo>
                  <a:cubicBezTo>
                    <a:pt x="521" y="127"/>
                    <a:pt x="520" y="127"/>
                    <a:pt x="519" y="127"/>
                  </a:cubicBezTo>
                  <a:cubicBezTo>
                    <a:pt x="519" y="127"/>
                    <a:pt x="519" y="127"/>
                    <a:pt x="519" y="127"/>
                  </a:cubicBezTo>
                  <a:cubicBezTo>
                    <a:pt x="518" y="127"/>
                    <a:pt x="518" y="127"/>
                    <a:pt x="518" y="127"/>
                  </a:cubicBezTo>
                  <a:cubicBezTo>
                    <a:pt x="518" y="127"/>
                    <a:pt x="517" y="127"/>
                    <a:pt x="517" y="127"/>
                  </a:cubicBezTo>
                  <a:cubicBezTo>
                    <a:pt x="517" y="127"/>
                    <a:pt x="517" y="128"/>
                    <a:pt x="517" y="128"/>
                  </a:cubicBezTo>
                  <a:cubicBezTo>
                    <a:pt x="517" y="130"/>
                    <a:pt x="518" y="134"/>
                    <a:pt x="520" y="136"/>
                  </a:cubicBezTo>
                  <a:cubicBezTo>
                    <a:pt x="520" y="137"/>
                    <a:pt x="520" y="138"/>
                    <a:pt x="520" y="139"/>
                  </a:cubicBezTo>
                  <a:cubicBezTo>
                    <a:pt x="520" y="140"/>
                    <a:pt x="520" y="141"/>
                    <a:pt x="519" y="142"/>
                  </a:cubicBezTo>
                  <a:cubicBezTo>
                    <a:pt x="518" y="142"/>
                    <a:pt x="517" y="143"/>
                    <a:pt x="516" y="143"/>
                  </a:cubicBezTo>
                  <a:cubicBezTo>
                    <a:pt x="515" y="143"/>
                    <a:pt x="514" y="142"/>
                    <a:pt x="512" y="142"/>
                  </a:cubicBezTo>
                  <a:cubicBezTo>
                    <a:pt x="510" y="141"/>
                    <a:pt x="508" y="141"/>
                    <a:pt x="507" y="139"/>
                  </a:cubicBezTo>
                  <a:cubicBezTo>
                    <a:pt x="506" y="138"/>
                    <a:pt x="505" y="137"/>
                    <a:pt x="505" y="135"/>
                  </a:cubicBezTo>
                  <a:cubicBezTo>
                    <a:pt x="505" y="134"/>
                    <a:pt x="505" y="132"/>
                    <a:pt x="506" y="131"/>
                  </a:cubicBezTo>
                  <a:cubicBezTo>
                    <a:pt x="507" y="130"/>
                    <a:pt x="508" y="129"/>
                    <a:pt x="508" y="127"/>
                  </a:cubicBezTo>
                  <a:cubicBezTo>
                    <a:pt x="509" y="126"/>
                    <a:pt x="509" y="125"/>
                    <a:pt x="509" y="124"/>
                  </a:cubicBezTo>
                  <a:cubicBezTo>
                    <a:pt x="509" y="124"/>
                    <a:pt x="509" y="124"/>
                    <a:pt x="509" y="124"/>
                  </a:cubicBezTo>
                  <a:cubicBezTo>
                    <a:pt x="509" y="124"/>
                    <a:pt x="509" y="124"/>
                    <a:pt x="509" y="124"/>
                  </a:cubicBezTo>
                  <a:cubicBezTo>
                    <a:pt x="509" y="124"/>
                    <a:pt x="509" y="124"/>
                    <a:pt x="509" y="124"/>
                  </a:cubicBezTo>
                  <a:cubicBezTo>
                    <a:pt x="508" y="124"/>
                    <a:pt x="508" y="124"/>
                    <a:pt x="508" y="124"/>
                  </a:cubicBezTo>
                  <a:cubicBezTo>
                    <a:pt x="508" y="124"/>
                    <a:pt x="508" y="124"/>
                    <a:pt x="508" y="124"/>
                  </a:cubicBezTo>
                  <a:cubicBezTo>
                    <a:pt x="508" y="124"/>
                    <a:pt x="507" y="124"/>
                    <a:pt x="506" y="124"/>
                  </a:cubicBezTo>
                  <a:cubicBezTo>
                    <a:pt x="504" y="124"/>
                    <a:pt x="502" y="124"/>
                    <a:pt x="500" y="123"/>
                  </a:cubicBezTo>
                  <a:cubicBezTo>
                    <a:pt x="498" y="123"/>
                    <a:pt x="496" y="122"/>
                    <a:pt x="494" y="120"/>
                  </a:cubicBezTo>
                  <a:cubicBezTo>
                    <a:pt x="494" y="119"/>
                    <a:pt x="494" y="119"/>
                    <a:pt x="494" y="118"/>
                  </a:cubicBezTo>
                  <a:cubicBezTo>
                    <a:pt x="494" y="117"/>
                    <a:pt x="494" y="117"/>
                    <a:pt x="494" y="116"/>
                  </a:cubicBezTo>
                  <a:cubicBezTo>
                    <a:pt x="495" y="116"/>
                    <a:pt x="495" y="116"/>
                    <a:pt x="496" y="116"/>
                  </a:cubicBezTo>
                  <a:cubicBezTo>
                    <a:pt x="498" y="116"/>
                    <a:pt x="500" y="117"/>
                    <a:pt x="504" y="117"/>
                  </a:cubicBezTo>
                  <a:cubicBezTo>
                    <a:pt x="503" y="117"/>
                    <a:pt x="503" y="117"/>
                    <a:pt x="503" y="117"/>
                  </a:cubicBezTo>
                  <a:cubicBezTo>
                    <a:pt x="504" y="117"/>
                    <a:pt x="504" y="117"/>
                    <a:pt x="504" y="117"/>
                  </a:cubicBezTo>
                  <a:cubicBezTo>
                    <a:pt x="504" y="117"/>
                    <a:pt x="504" y="117"/>
                    <a:pt x="505" y="117"/>
                  </a:cubicBezTo>
                  <a:cubicBezTo>
                    <a:pt x="505" y="117"/>
                    <a:pt x="506" y="117"/>
                    <a:pt x="506" y="117"/>
                  </a:cubicBezTo>
                  <a:cubicBezTo>
                    <a:pt x="506" y="117"/>
                    <a:pt x="506" y="117"/>
                    <a:pt x="506" y="117"/>
                  </a:cubicBezTo>
                  <a:cubicBezTo>
                    <a:pt x="506" y="116"/>
                    <a:pt x="506" y="116"/>
                    <a:pt x="506" y="115"/>
                  </a:cubicBezTo>
                  <a:cubicBezTo>
                    <a:pt x="506" y="114"/>
                    <a:pt x="507" y="113"/>
                    <a:pt x="508" y="113"/>
                  </a:cubicBezTo>
                  <a:cubicBezTo>
                    <a:pt x="508" y="113"/>
                    <a:pt x="509" y="113"/>
                    <a:pt x="509" y="113"/>
                  </a:cubicBezTo>
                  <a:cubicBezTo>
                    <a:pt x="513" y="113"/>
                    <a:pt x="515" y="114"/>
                    <a:pt x="517" y="114"/>
                  </a:cubicBezTo>
                  <a:cubicBezTo>
                    <a:pt x="519" y="114"/>
                    <a:pt x="520" y="113"/>
                    <a:pt x="522" y="112"/>
                  </a:cubicBezTo>
                  <a:cubicBezTo>
                    <a:pt x="522" y="112"/>
                    <a:pt x="522" y="112"/>
                    <a:pt x="522" y="112"/>
                  </a:cubicBezTo>
                  <a:cubicBezTo>
                    <a:pt x="523" y="111"/>
                    <a:pt x="523" y="111"/>
                    <a:pt x="523" y="110"/>
                  </a:cubicBezTo>
                  <a:cubicBezTo>
                    <a:pt x="523" y="108"/>
                    <a:pt x="522" y="107"/>
                    <a:pt x="521" y="106"/>
                  </a:cubicBezTo>
                  <a:cubicBezTo>
                    <a:pt x="520" y="104"/>
                    <a:pt x="518" y="104"/>
                    <a:pt x="517" y="104"/>
                  </a:cubicBezTo>
                  <a:cubicBezTo>
                    <a:pt x="517" y="104"/>
                    <a:pt x="517" y="104"/>
                    <a:pt x="517" y="104"/>
                  </a:cubicBezTo>
                  <a:cubicBezTo>
                    <a:pt x="517" y="104"/>
                    <a:pt x="517" y="104"/>
                    <a:pt x="517" y="104"/>
                  </a:cubicBezTo>
                  <a:cubicBezTo>
                    <a:pt x="515" y="104"/>
                    <a:pt x="512" y="105"/>
                    <a:pt x="510" y="105"/>
                  </a:cubicBezTo>
                  <a:cubicBezTo>
                    <a:pt x="509" y="105"/>
                    <a:pt x="508" y="105"/>
                    <a:pt x="507" y="105"/>
                  </a:cubicBezTo>
                  <a:cubicBezTo>
                    <a:pt x="507" y="104"/>
                    <a:pt x="506" y="103"/>
                    <a:pt x="506" y="102"/>
                  </a:cubicBezTo>
                  <a:cubicBezTo>
                    <a:pt x="506" y="101"/>
                    <a:pt x="507" y="100"/>
                    <a:pt x="508" y="100"/>
                  </a:cubicBezTo>
                  <a:cubicBezTo>
                    <a:pt x="508" y="99"/>
                    <a:pt x="509" y="99"/>
                    <a:pt x="510" y="99"/>
                  </a:cubicBezTo>
                  <a:cubicBezTo>
                    <a:pt x="512" y="99"/>
                    <a:pt x="513" y="100"/>
                    <a:pt x="515" y="99"/>
                  </a:cubicBezTo>
                  <a:cubicBezTo>
                    <a:pt x="515" y="99"/>
                    <a:pt x="516" y="99"/>
                    <a:pt x="516" y="99"/>
                  </a:cubicBezTo>
                  <a:cubicBezTo>
                    <a:pt x="516" y="99"/>
                    <a:pt x="516" y="99"/>
                    <a:pt x="516" y="99"/>
                  </a:cubicBezTo>
                  <a:cubicBezTo>
                    <a:pt x="516" y="99"/>
                    <a:pt x="516" y="99"/>
                    <a:pt x="516" y="99"/>
                  </a:cubicBezTo>
                  <a:cubicBezTo>
                    <a:pt x="516" y="99"/>
                    <a:pt x="516" y="99"/>
                    <a:pt x="516" y="99"/>
                  </a:cubicBezTo>
                  <a:cubicBezTo>
                    <a:pt x="516" y="99"/>
                    <a:pt x="516" y="98"/>
                    <a:pt x="515" y="98"/>
                  </a:cubicBezTo>
                  <a:cubicBezTo>
                    <a:pt x="514" y="98"/>
                    <a:pt x="513" y="97"/>
                    <a:pt x="512" y="97"/>
                  </a:cubicBezTo>
                  <a:cubicBezTo>
                    <a:pt x="511" y="97"/>
                    <a:pt x="511" y="97"/>
                    <a:pt x="510" y="97"/>
                  </a:cubicBezTo>
                  <a:cubicBezTo>
                    <a:pt x="510" y="97"/>
                    <a:pt x="510" y="97"/>
                    <a:pt x="510" y="97"/>
                  </a:cubicBezTo>
                  <a:cubicBezTo>
                    <a:pt x="508" y="98"/>
                    <a:pt x="506" y="98"/>
                    <a:pt x="505" y="98"/>
                  </a:cubicBezTo>
                  <a:cubicBezTo>
                    <a:pt x="502" y="98"/>
                    <a:pt x="499" y="97"/>
                    <a:pt x="497" y="94"/>
                  </a:cubicBezTo>
                  <a:cubicBezTo>
                    <a:pt x="495" y="92"/>
                    <a:pt x="492" y="91"/>
                    <a:pt x="490" y="91"/>
                  </a:cubicBezTo>
                  <a:cubicBezTo>
                    <a:pt x="489" y="91"/>
                    <a:pt x="488" y="91"/>
                    <a:pt x="487" y="92"/>
                  </a:cubicBezTo>
                  <a:cubicBezTo>
                    <a:pt x="486" y="93"/>
                    <a:pt x="486" y="94"/>
                    <a:pt x="485" y="97"/>
                  </a:cubicBezTo>
                  <a:cubicBezTo>
                    <a:pt x="485" y="101"/>
                    <a:pt x="483" y="103"/>
                    <a:pt x="481" y="103"/>
                  </a:cubicBezTo>
                  <a:cubicBezTo>
                    <a:pt x="479" y="104"/>
                    <a:pt x="477" y="104"/>
                    <a:pt x="476" y="104"/>
                  </a:cubicBezTo>
                  <a:cubicBezTo>
                    <a:pt x="475" y="104"/>
                    <a:pt x="474" y="104"/>
                    <a:pt x="474" y="105"/>
                  </a:cubicBezTo>
                  <a:cubicBezTo>
                    <a:pt x="473" y="105"/>
                    <a:pt x="473" y="106"/>
                    <a:pt x="473" y="106"/>
                  </a:cubicBezTo>
                  <a:cubicBezTo>
                    <a:pt x="473" y="106"/>
                    <a:pt x="473" y="106"/>
                    <a:pt x="474" y="107"/>
                  </a:cubicBezTo>
                  <a:cubicBezTo>
                    <a:pt x="474" y="107"/>
                    <a:pt x="475" y="108"/>
                    <a:pt x="476" y="108"/>
                  </a:cubicBezTo>
                  <a:cubicBezTo>
                    <a:pt x="477" y="109"/>
                    <a:pt x="480" y="109"/>
                    <a:pt x="483" y="109"/>
                  </a:cubicBezTo>
                  <a:cubicBezTo>
                    <a:pt x="487" y="109"/>
                    <a:pt x="491" y="112"/>
                    <a:pt x="492" y="114"/>
                  </a:cubicBezTo>
                  <a:cubicBezTo>
                    <a:pt x="493" y="114"/>
                    <a:pt x="493" y="115"/>
                    <a:pt x="493" y="116"/>
                  </a:cubicBezTo>
                  <a:cubicBezTo>
                    <a:pt x="493" y="116"/>
                    <a:pt x="493" y="117"/>
                    <a:pt x="493" y="117"/>
                  </a:cubicBezTo>
                  <a:cubicBezTo>
                    <a:pt x="492" y="118"/>
                    <a:pt x="492" y="118"/>
                    <a:pt x="491" y="118"/>
                  </a:cubicBezTo>
                  <a:cubicBezTo>
                    <a:pt x="491" y="118"/>
                    <a:pt x="490" y="118"/>
                    <a:pt x="490" y="118"/>
                  </a:cubicBezTo>
                  <a:cubicBezTo>
                    <a:pt x="490" y="119"/>
                    <a:pt x="490" y="119"/>
                    <a:pt x="489" y="120"/>
                  </a:cubicBezTo>
                  <a:cubicBezTo>
                    <a:pt x="489" y="121"/>
                    <a:pt x="488" y="121"/>
                    <a:pt x="487" y="121"/>
                  </a:cubicBezTo>
                  <a:cubicBezTo>
                    <a:pt x="487" y="121"/>
                    <a:pt x="486" y="121"/>
                    <a:pt x="486" y="120"/>
                  </a:cubicBezTo>
                  <a:cubicBezTo>
                    <a:pt x="486" y="120"/>
                    <a:pt x="486" y="120"/>
                    <a:pt x="486" y="120"/>
                  </a:cubicBezTo>
                  <a:cubicBezTo>
                    <a:pt x="485" y="120"/>
                    <a:pt x="484" y="120"/>
                    <a:pt x="483" y="120"/>
                  </a:cubicBezTo>
                  <a:cubicBezTo>
                    <a:pt x="483" y="120"/>
                    <a:pt x="482" y="120"/>
                    <a:pt x="482" y="120"/>
                  </a:cubicBezTo>
                  <a:cubicBezTo>
                    <a:pt x="482" y="121"/>
                    <a:pt x="482" y="121"/>
                    <a:pt x="482" y="121"/>
                  </a:cubicBezTo>
                  <a:cubicBezTo>
                    <a:pt x="482" y="121"/>
                    <a:pt x="482" y="121"/>
                    <a:pt x="482" y="122"/>
                  </a:cubicBezTo>
                  <a:cubicBezTo>
                    <a:pt x="483" y="123"/>
                    <a:pt x="483" y="124"/>
                    <a:pt x="483" y="125"/>
                  </a:cubicBezTo>
                  <a:cubicBezTo>
                    <a:pt x="483" y="126"/>
                    <a:pt x="483" y="127"/>
                    <a:pt x="482" y="127"/>
                  </a:cubicBezTo>
                  <a:cubicBezTo>
                    <a:pt x="482" y="128"/>
                    <a:pt x="482" y="129"/>
                    <a:pt x="482" y="130"/>
                  </a:cubicBezTo>
                  <a:cubicBezTo>
                    <a:pt x="482" y="130"/>
                    <a:pt x="482" y="130"/>
                    <a:pt x="482" y="130"/>
                  </a:cubicBezTo>
                  <a:cubicBezTo>
                    <a:pt x="482" y="130"/>
                    <a:pt x="482" y="130"/>
                    <a:pt x="482" y="130"/>
                  </a:cubicBezTo>
                  <a:cubicBezTo>
                    <a:pt x="482" y="131"/>
                    <a:pt x="481" y="131"/>
                    <a:pt x="481" y="132"/>
                  </a:cubicBezTo>
                  <a:cubicBezTo>
                    <a:pt x="480" y="132"/>
                    <a:pt x="480" y="132"/>
                    <a:pt x="479" y="132"/>
                  </a:cubicBezTo>
                  <a:cubicBezTo>
                    <a:pt x="478" y="132"/>
                    <a:pt x="477" y="132"/>
                    <a:pt x="475" y="132"/>
                  </a:cubicBezTo>
                  <a:cubicBezTo>
                    <a:pt x="474" y="131"/>
                    <a:pt x="472" y="131"/>
                    <a:pt x="470" y="131"/>
                  </a:cubicBezTo>
                  <a:cubicBezTo>
                    <a:pt x="470" y="131"/>
                    <a:pt x="469" y="131"/>
                    <a:pt x="468" y="131"/>
                  </a:cubicBezTo>
                  <a:cubicBezTo>
                    <a:pt x="463" y="131"/>
                    <a:pt x="455" y="132"/>
                    <a:pt x="448" y="133"/>
                  </a:cubicBezTo>
                  <a:cubicBezTo>
                    <a:pt x="447" y="134"/>
                    <a:pt x="445" y="134"/>
                    <a:pt x="444" y="134"/>
                  </a:cubicBezTo>
                  <a:cubicBezTo>
                    <a:pt x="438" y="134"/>
                    <a:pt x="432" y="132"/>
                    <a:pt x="430" y="129"/>
                  </a:cubicBezTo>
                  <a:cubicBezTo>
                    <a:pt x="429" y="128"/>
                    <a:pt x="428" y="127"/>
                    <a:pt x="426" y="127"/>
                  </a:cubicBezTo>
                  <a:cubicBezTo>
                    <a:pt x="425" y="126"/>
                    <a:pt x="424" y="126"/>
                    <a:pt x="422" y="126"/>
                  </a:cubicBezTo>
                  <a:cubicBezTo>
                    <a:pt x="421" y="126"/>
                    <a:pt x="420" y="126"/>
                    <a:pt x="418" y="126"/>
                  </a:cubicBezTo>
                  <a:cubicBezTo>
                    <a:pt x="417" y="126"/>
                    <a:pt x="416" y="126"/>
                    <a:pt x="415" y="125"/>
                  </a:cubicBezTo>
                  <a:cubicBezTo>
                    <a:pt x="414" y="125"/>
                    <a:pt x="414" y="124"/>
                    <a:pt x="413" y="124"/>
                  </a:cubicBezTo>
                  <a:cubicBezTo>
                    <a:pt x="412" y="122"/>
                    <a:pt x="411" y="122"/>
                    <a:pt x="408" y="121"/>
                  </a:cubicBezTo>
                  <a:cubicBezTo>
                    <a:pt x="407" y="121"/>
                    <a:pt x="405" y="121"/>
                    <a:pt x="404" y="120"/>
                  </a:cubicBezTo>
                  <a:cubicBezTo>
                    <a:pt x="403" y="119"/>
                    <a:pt x="403" y="118"/>
                    <a:pt x="403" y="117"/>
                  </a:cubicBezTo>
                  <a:cubicBezTo>
                    <a:pt x="402" y="115"/>
                    <a:pt x="402" y="113"/>
                    <a:pt x="402" y="112"/>
                  </a:cubicBezTo>
                  <a:cubicBezTo>
                    <a:pt x="402" y="111"/>
                    <a:pt x="402" y="111"/>
                    <a:pt x="402" y="111"/>
                  </a:cubicBezTo>
                  <a:cubicBezTo>
                    <a:pt x="401" y="111"/>
                    <a:pt x="401" y="111"/>
                    <a:pt x="400" y="111"/>
                  </a:cubicBezTo>
                  <a:cubicBezTo>
                    <a:pt x="400" y="110"/>
                    <a:pt x="398" y="110"/>
                    <a:pt x="397" y="110"/>
                  </a:cubicBezTo>
                  <a:cubicBezTo>
                    <a:pt x="392" y="110"/>
                    <a:pt x="387" y="111"/>
                    <a:pt x="385" y="113"/>
                  </a:cubicBezTo>
                  <a:cubicBezTo>
                    <a:pt x="383" y="114"/>
                    <a:pt x="380" y="115"/>
                    <a:pt x="378" y="115"/>
                  </a:cubicBezTo>
                  <a:cubicBezTo>
                    <a:pt x="375" y="116"/>
                    <a:pt x="373" y="116"/>
                    <a:pt x="371" y="117"/>
                  </a:cubicBezTo>
                  <a:cubicBezTo>
                    <a:pt x="370" y="118"/>
                    <a:pt x="369" y="119"/>
                    <a:pt x="369" y="120"/>
                  </a:cubicBezTo>
                  <a:cubicBezTo>
                    <a:pt x="368" y="121"/>
                    <a:pt x="368" y="121"/>
                    <a:pt x="368" y="122"/>
                  </a:cubicBezTo>
                  <a:cubicBezTo>
                    <a:pt x="368" y="123"/>
                    <a:pt x="368" y="123"/>
                    <a:pt x="368" y="123"/>
                  </a:cubicBezTo>
                  <a:cubicBezTo>
                    <a:pt x="369" y="123"/>
                    <a:pt x="369" y="123"/>
                    <a:pt x="369" y="123"/>
                  </a:cubicBezTo>
                  <a:cubicBezTo>
                    <a:pt x="369" y="123"/>
                    <a:pt x="370" y="123"/>
                    <a:pt x="371" y="123"/>
                  </a:cubicBezTo>
                  <a:cubicBezTo>
                    <a:pt x="371" y="123"/>
                    <a:pt x="372" y="123"/>
                    <a:pt x="373" y="123"/>
                  </a:cubicBezTo>
                  <a:cubicBezTo>
                    <a:pt x="373" y="123"/>
                    <a:pt x="374" y="123"/>
                    <a:pt x="374" y="123"/>
                  </a:cubicBezTo>
                  <a:cubicBezTo>
                    <a:pt x="375" y="122"/>
                    <a:pt x="375" y="122"/>
                    <a:pt x="376" y="122"/>
                  </a:cubicBezTo>
                  <a:cubicBezTo>
                    <a:pt x="377" y="121"/>
                    <a:pt x="379" y="119"/>
                    <a:pt x="381" y="119"/>
                  </a:cubicBezTo>
                  <a:cubicBezTo>
                    <a:pt x="382" y="119"/>
                    <a:pt x="383" y="120"/>
                    <a:pt x="383" y="120"/>
                  </a:cubicBezTo>
                  <a:cubicBezTo>
                    <a:pt x="384" y="120"/>
                    <a:pt x="384" y="120"/>
                    <a:pt x="384" y="120"/>
                  </a:cubicBezTo>
                  <a:cubicBezTo>
                    <a:pt x="388" y="120"/>
                    <a:pt x="391" y="117"/>
                    <a:pt x="394" y="116"/>
                  </a:cubicBezTo>
                  <a:cubicBezTo>
                    <a:pt x="395" y="115"/>
                    <a:pt x="396" y="115"/>
                    <a:pt x="397" y="115"/>
                  </a:cubicBezTo>
                  <a:cubicBezTo>
                    <a:pt x="397" y="115"/>
                    <a:pt x="398" y="115"/>
                    <a:pt x="399" y="116"/>
                  </a:cubicBezTo>
                  <a:cubicBezTo>
                    <a:pt x="399" y="116"/>
                    <a:pt x="400" y="117"/>
                    <a:pt x="400" y="117"/>
                  </a:cubicBezTo>
                  <a:cubicBezTo>
                    <a:pt x="400" y="118"/>
                    <a:pt x="399" y="119"/>
                    <a:pt x="399" y="119"/>
                  </a:cubicBezTo>
                  <a:cubicBezTo>
                    <a:pt x="398" y="120"/>
                    <a:pt x="398" y="120"/>
                    <a:pt x="397" y="121"/>
                  </a:cubicBezTo>
                  <a:cubicBezTo>
                    <a:pt x="396" y="122"/>
                    <a:pt x="394" y="123"/>
                    <a:pt x="392" y="123"/>
                  </a:cubicBezTo>
                  <a:cubicBezTo>
                    <a:pt x="388" y="125"/>
                    <a:pt x="383" y="127"/>
                    <a:pt x="380" y="127"/>
                  </a:cubicBezTo>
                  <a:cubicBezTo>
                    <a:pt x="379" y="127"/>
                    <a:pt x="378" y="128"/>
                    <a:pt x="377" y="128"/>
                  </a:cubicBezTo>
                  <a:cubicBezTo>
                    <a:pt x="377" y="129"/>
                    <a:pt x="377" y="129"/>
                    <a:pt x="377" y="130"/>
                  </a:cubicBezTo>
                  <a:cubicBezTo>
                    <a:pt x="376" y="132"/>
                    <a:pt x="378" y="136"/>
                    <a:pt x="382" y="141"/>
                  </a:cubicBezTo>
                  <a:cubicBezTo>
                    <a:pt x="383" y="143"/>
                    <a:pt x="384" y="145"/>
                    <a:pt x="384" y="146"/>
                  </a:cubicBezTo>
                  <a:cubicBezTo>
                    <a:pt x="384" y="147"/>
                    <a:pt x="384" y="148"/>
                    <a:pt x="383" y="148"/>
                  </a:cubicBezTo>
                  <a:cubicBezTo>
                    <a:pt x="383" y="148"/>
                    <a:pt x="382" y="149"/>
                    <a:pt x="382" y="149"/>
                  </a:cubicBezTo>
                  <a:cubicBezTo>
                    <a:pt x="381" y="149"/>
                    <a:pt x="380" y="149"/>
                    <a:pt x="380" y="149"/>
                  </a:cubicBezTo>
                  <a:cubicBezTo>
                    <a:pt x="379" y="149"/>
                    <a:pt x="379" y="150"/>
                    <a:pt x="379" y="150"/>
                  </a:cubicBezTo>
                  <a:cubicBezTo>
                    <a:pt x="379" y="151"/>
                    <a:pt x="379" y="152"/>
                    <a:pt x="378" y="152"/>
                  </a:cubicBezTo>
                  <a:cubicBezTo>
                    <a:pt x="378" y="153"/>
                    <a:pt x="377" y="153"/>
                    <a:pt x="376" y="153"/>
                  </a:cubicBezTo>
                  <a:cubicBezTo>
                    <a:pt x="374" y="153"/>
                    <a:pt x="371" y="151"/>
                    <a:pt x="370" y="150"/>
                  </a:cubicBezTo>
                  <a:cubicBezTo>
                    <a:pt x="370" y="150"/>
                    <a:pt x="369" y="149"/>
                    <a:pt x="369" y="148"/>
                  </a:cubicBezTo>
                  <a:cubicBezTo>
                    <a:pt x="369" y="148"/>
                    <a:pt x="369" y="147"/>
                    <a:pt x="370" y="147"/>
                  </a:cubicBezTo>
                  <a:cubicBezTo>
                    <a:pt x="370" y="147"/>
                    <a:pt x="370" y="146"/>
                    <a:pt x="371" y="146"/>
                  </a:cubicBezTo>
                  <a:cubicBezTo>
                    <a:pt x="372" y="146"/>
                    <a:pt x="372" y="146"/>
                    <a:pt x="373" y="145"/>
                  </a:cubicBezTo>
                  <a:cubicBezTo>
                    <a:pt x="373" y="145"/>
                    <a:pt x="373" y="145"/>
                    <a:pt x="373" y="144"/>
                  </a:cubicBezTo>
                  <a:cubicBezTo>
                    <a:pt x="373" y="143"/>
                    <a:pt x="371" y="140"/>
                    <a:pt x="369" y="139"/>
                  </a:cubicBezTo>
                  <a:cubicBezTo>
                    <a:pt x="368" y="137"/>
                    <a:pt x="366" y="137"/>
                    <a:pt x="365" y="137"/>
                  </a:cubicBezTo>
                  <a:cubicBezTo>
                    <a:pt x="365" y="137"/>
                    <a:pt x="365" y="137"/>
                    <a:pt x="364" y="137"/>
                  </a:cubicBezTo>
                  <a:cubicBezTo>
                    <a:pt x="363" y="136"/>
                    <a:pt x="363" y="136"/>
                    <a:pt x="363" y="136"/>
                  </a:cubicBezTo>
                  <a:cubicBezTo>
                    <a:pt x="363" y="135"/>
                    <a:pt x="363" y="135"/>
                    <a:pt x="363" y="135"/>
                  </a:cubicBezTo>
                  <a:cubicBezTo>
                    <a:pt x="363" y="134"/>
                    <a:pt x="363" y="134"/>
                    <a:pt x="363" y="134"/>
                  </a:cubicBezTo>
                  <a:cubicBezTo>
                    <a:pt x="363" y="134"/>
                    <a:pt x="363" y="134"/>
                    <a:pt x="363" y="134"/>
                  </a:cubicBezTo>
                  <a:cubicBezTo>
                    <a:pt x="363" y="134"/>
                    <a:pt x="363" y="134"/>
                    <a:pt x="363" y="134"/>
                  </a:cubicBezTo>
                  <a:cubicBezTo>
                    <a:pt x="363" y="134"/>
                    <a:pt x="363" y="134"/>
                    <a:pt x="363" y="134"/>
                  </a:cubicBezTo>
                  <a:cubicBezTo>
                    <a:pt x="362" y="134"/>
                    <a:pt x="362" y="134"/>
                    <a:pt x="360" y="134"/>
                  </a:cubicBezTo>
                  <a:cubicBezTo>
                    <a:pt x="359" y="134"/>
                    <a:pt x="358" y="134"/>
                    <a:pt x="356" y="133"/>
                  </a:cubicBezTo>
                  <a:cubicBezTo>
                    <a:pt x="355" y="132"/>
                    <a:pt x="354" y="131"/>
                    <a:pt x="353" y="130"/>
                  </a:cubicBezTo>
                  <a:cubicBezTo>
                    <a:pt x="352" y="130"/>
                    <a:pt x="351" y="130"/>
                    <a:pt x="350" y="130"/>
                  </a:cubicBezTo>
                  <a:cubicBezTo>
                    <a:pt x="350" y="130"/>
                    <a:pt x="349" y="130"/>
                    <a:pt x="347" y="130"/>
                  </a:cubicBezTo>
                  <a:cubicBezTo>
                    <a:pt x="345" y="132"/>
                    <a:pt x="342" y="132"/>
                    <a:pt x="339" y="133"/>
                  </a:cubicBezTo>
                  <a:cubicBezTo>
                    <a:pt x="335" y="133"/>
                    <a:pt x="331" y="133"/>
                    <a:pt x="326" y="134"/>
                  </a:cubicBezTo>
                  <a:cubicBezTo>
                    <a:pt x="322" y="135"/>
                    <a:pt x="317" y="135"/>
                    <a:pt x="312" y="135"/>
                  </a:cubicBezTo>
                  <a:cubicBezTo>
                    <a:pt x="308" y="135"/>
                    <a:pt x="303" y="135"/>
                    <a:pt x="300" y="134"/>
                  </a:cubicBezTo>
                  <a:cubicBezTo>
                    <a:pt x="296" y="134"/>
                    <a:pt x="294" y="133"/>
                    <a:pt x="292" y="132"/>
                  </a:cubicBezTo>
                  <a:cubicBezTo>
                    <a:pt x="291" y="131"/>
                    <a:pt x="291" y="130"/>
                    <a:pt x="291" y="129"/>
                  </a:cubicBezTo>
                  <a:cubicBezTo>
                    <a:pt x="291" y="128"/>
                    <a:pt x="292" y="127"/>
                    <a:pt x="293" y="126"/>
                  </a:cubicBezTo>
                  <a:cubicBezTo>
                    <a:pt x="294" y="125"/>
                    <a:pt x="295" y="124"/>
                    <a:pt x="296" y="124"/>
                  </a:cubicBezTo>
                  <a:cubicBezTo>
                    <a:pt x="299" y="122"/>
                    <a:pt x="302" y="121"/>
                    <a:pt x="305" y="121"/>
                  </a:cubicBezTo>
                  <a:cubicBezTo>
                    <a:pt x="305" y="121"/>
                    <a:pt x="305" y="121"/>
                    <a:pt x="306" y="121"/>
                  </a:cubicBezTo>
                  <a:cubicBezTo>
                    <a:pt x="306" y="121"/>
                    <a:pt x="306" y="121"/>
                    <a:pt x="306" y="121"/>
                  </a:cubicBezTo>
                  <a:cubicBezTo>
                    <a:pt x="306" y="121"/>
                    <a:pt x="306" y="121"/>
                    <a:pt x="306" y="121"/>
                  </a:cubicBezTo>
                  <a:cubicBezTo>
                    <a:pt x="306" y="121"/>
                    <a:pt x="306" y="120"/>
                    <a:pt x="305" y="119"/>
                  </a:cubicBezTo>
                  <a:cubicBezTo>
                    <a:pt x="304" y="117"/>
                    <a:pt x="302" y="116"/>
                    <a:pt x="301" y="114"/>
                  </a:cubicBezTo>
                  <a:cubicBezTo>
                    <a:pt x="297" y="111"/>
                    <a:pt x="289" y="109"/>
                    <a:pt x="285" y="109"/>
                  </a:cubicBezTo>
                  <a:cubicBezTo>
                    <a:pt x="285" y="109"/>
                    <a:pt x="284" y="109"/>
                    <a:pt x="284" y="109"/>
                  </a:cubicBezTo>
                  <a:cubicBezTo>
                    <a:pt x="284" y="109"/>
                    <a:pt x="284" y="109"/>
                    <a:pt x="284" y="109"/>
                  </a:cubicBezTo>
                  <a:cubicBezTo>
                    <a:pt x="284" y="110"/>
                    <a:pt x="284" y="111"/>
                    <a:pt x="283" y="111"/>
                  </a:cubicBezTo>
                  <a:cubicBezTo>
                    <a:pt x="282" y="111"/>
                    <a:pt x="282" y="111"/>
                    <a:pt x="281" y="111"/>
                  </a:cubicBezTo>
                  <a:cubicBezTo>
                    <a:pt x="278" y="111"/>
                    <a:pt x="273" y="110"/>
                    <a:pt x="266" y="109"/>
                  </a:cubicBezTo>
                  <a:cubicBezTo>
                    <a:pt x="262" y="108"/>
                    <a:pt x="259" y="106"/>
                    <a:pt x="257" y="105"/>
                  </a:cubicBezTo>
                  <a:cubicBezTo>
                    <a:pt x="254" y="104"/>
                    <a:pt x="253" y="103"/>
                    <a:pt x="250" y="103"/>
                  </a:cubicBezTo>
                  <a:cubicBezTo>
                    <a:pt x="244" y="103"/>
                    <a:pt x="235" y="101"/>
                    <a:pt x="227" y="96"/>
                  </a:cubicBezTo>
                  <a:cubicBezTo>
                    <a:pt x="225" y="93"/>
                    <a:pt x="220" y="92"/>
                    <a:pt x="215" y="92"/>
                  </a:cubicBezTo>
                  <a:cubicBezTo>
                    <a:pt x="212" y="92"/>
                    <a:pt x="210" y="93"/>
                    <a:pt x="207" y="94"/>
                  </a:cubicBezTo>
                  <a:cubicBezTo>
                    <a:pt x="205" y="94"/>
                    <a:pt x="204" y="95"/>
                    <a:pt x="203" y="96"/>
                  </a:cubicBezTo>
                  <a:cubicBezTo>
                    <a:pt x="202" y="99"/>
                    <a:pt x="200" y="100"/>
                    <a:pt x="198" y="101"/>
                  </a:cubicBezTo>
                  <a:cubicBezTo>
                    <a:pt x="196" y="102"/>
                    <a:pt x="193" y="102"/>
                    <a:pt x="191" y="102"/>
                  </a:cubicBezTo>
                  <a:cubicBezTo>
                    <a:pt x="190" y="102"/>
                    <a:pt x="190" y="102"/>
                    <a:pt x="189" y="102"/>
                  </a:cubicBezTo>
                  <a:cubicBezTo>
                    <a:pt x="189" y="102"/>
                    <a:pt x="188" y="101"/>
                    <a:pt x="187" y="101"/>
                  </a:cubicBezTo>
                  <a:cubicBezTo>
                    <a:pt x="187" y="101"/>
                    <a:pt x="186" y="100"/>
                    <a:pt x="187" y="100"/>
                  </a:cubicBezTo>
                  <a:cubicBezTo>
                    <a:pt x="187" y="98"/>
                    <a:pt x="187" y="97"/>
                    <a:pt x="188" y="96"/>
                  </a:cubicBezTo>
                  <a:cubicBezTo>
                    <a:pt x="188" y="96"/>
                    <a:pt x="189" y="95"/>
                    <a:pt x="189" y="94"/>
                  </a:cubicBezTo>
                  <a:cubicBezTo>
                    <a:pt x="189" y="94"/>
                    <a:pt x="189" y="94"/>
                    <a:pt x="189" y="94"/>
                  </a:cubicBezTo>
                  <a:cubicBezTo>
                    <a:pt x="189" y="94"/>
                    <a:pt x="188" y="93"/>
                    <a:pt x="188" y="92"/>
                  </a:cubicBezTo>
                  <a:cubicBezTo>
                    <a:pt x="188" y="92"/>
                    <a:pt x="188" y="91"/>
                    <a:pt x="188" y="90"/>
                  </a:cubicBezTo>
                  <a:cubicBezTo>
                    <a:pt x="188" y="89"/>
                    <a:pt x="188" y="87"/>
                    <a:pt x="187" y="86"/>
                  </a:cubicBezTo>
                  <a:cubicBezTo>
                    <a:pt x="187" y="86"/>
                    <a:pt x="187" y="86"/>
                    <a:pt x="186" y="86"/>
                  </a:cubicBezTo>
                  <a:cubicBezTo>
                    <a:pt x="186" y="86"/>
                    <a:pt x="186" y="86"/>
                    <a:pt x="186" y="86"/>
                  </a:cubicBezTo>
                  <a:cubicBezTo>
                    <a:pt x="186" y="86"/>
                    <a:pt x="185" y="86"/>
                    <a:pt x="185" y="87"/>
                  </a:cubicBezTo>
                  <a:cubicBezTo>
                    <a:pt x="184" y="88"/>
                    <a:pt x="183" y="89"/>
                    <a:pt x="182" y="90"/>
                  </a:cubicBezTo>
                  <a:cubicBezTo>
                    <a:pt x="181" y="93"/>
                    <a:pt x="179" y="96"/>
                    <a:pt x="177" y="99"/>
                  </a:cubicBezTo>
                  <a:cubicBezTo>
                    <a:pt x="175" y="100"/>
                    <a:pt x="174" y="102"/>
                    <a:pt x="171" y="102"/>
                  </a:cubicBezTo>
                  <a:cubicBezTo>
                    <a:pt x="171" y="102"/>
                    <a:pt x="171" y="102"/>
                    <a:pt x="171" y="102"/>
                  </a:cubicBezTo>
                  <a:cubicBezTo>
                    <a:pt x="171" y="102"/>
                    <a:pt x="171" y="102"/>
                    <a:pt x="171" y="102"/>
                  </a:cubicBezTo>
                  <a:cubicBezTo>
                    <a:pt x="169" y="101"/>
                    <a:pt x="167" y="100"/>
                    <a:pt x="165" y="98"/>
                  </a:cubicBezTo>
                  <a:cubicBezTo>
                    <a:pt x="164" y="96"/>
                    <a:pt x="162" y="94"/>
                    <a:pt x="161" y="91"/>
                  </a:cubicBezTo>
                  <a:cubicBezTo>
                    <a:pt x="159" y="86"/>
                    <a:pt x="156" y="81"/>
                    <a:pt x="153" y="79"/>
                  </a:cubicBezTo>
                  <a:cubicBezTo>
                    <a:pt x="151" y="77"/>
                    <a:pt x="148" y="76"/>
                    <a:pt x="147" y="76"/>
                  </a:cubicBezTo>
                  <a:cubicBezTo>
                    <a:pt x="146" y="76"/>
                    <a:pt x="146" y="76"/>
                    <a:pt x="146" y="76"/>
                  </a:cubicBezTo>
                  <a:cubicBezTo>
                    <a:pt x="146" y="76"/>
                    <a:pt x="146" y="76"/>
                    <a:pt x="146" y="76"/>
                  </a:cubicBezTo>
                  <a:cubicBezTo>
                    <a:pt x="146" y="76"/>
                    <a:pt x="146" y="76"/>
                    <a:pt x="146" y="76"/>
                  </a:cubicBezTo>
                  <a:cubicBezTo>
                    <a:pt x="146" y="76"/>
                    <a:pt x="147" y="78"/>
                    <a:pt x="148" y="79"/>
                  </a:cubicBezTo>
                  <a:cubicBezTo>
                    <a:pt x="149" y="81"/>
                    <a:pt x="150" y="82"/>
                    <a:pt x="150" y="83"/>
                  </a:cubicBezTo>
                  <a:cubicBezTo>
                    <a:pt x="150" y="84"/>
                    <a:pt x="149" y="85"/>
                    <a:pt x="149" y="85"/>
                  </a:cubicBezTo>
                  <a:cubicBezTo>
                    <a:pt x="148" y="85"/>
                    <a:pt x="148" y="85"/>
                    <a:pt x="147" y="85"/>
                  </a:cubicBezTo>
                  <a:cubicBezTo>
                    <a:pt x="146" y="85"/>
                    <a:pt x="145" y="85"/>
                    <a:pt x="145" y="86"/>
                  </a:cubicBezTo>
                  <a:cubicBezTo>
                    <a:pt x="144" y="86"/>
                    <a:pt x="144" y="86"/>
                    <a:pt x="144" y="86"/>
                  </a:cubicBezTo>
                  <a:cubicBezTo>
                    <a:pt x="144" y="86"/>
                    <a:pt x="144" y="86"/>
                    <a:pt x="144" y="86"/>
                  </a:cubicBezTo>
                  <a:cubicBezTo>
                    <a:pt x="144" y="87"/>
                    <a:pt x="144" y="87"/>
                    <a:pt x="144" y="87"/>
                  </a:cubicBezTo>
                  <a:cubicBezTo>
                    <a:pt x="144" y="89"/>
                    <a:pt x="143" y="90"/>
                    <a:pt x="142" y="92"/>
                  </a:cubicBezTo>
                  <a:cubicBezTo>
                    <a:pt x="141" y="93"/>
                    <a:pt x="139" y="94"/>
                    <a:pt x="138" y="95"/>
                  </a:cubicBezTo>
                  <a:cubicBezTo>
                    <a:pt x="137" y="95"/>
                    <a:pt x="136" y="95"/>
                    <a:pt x="136" y="95"/>
                  </a:cubicBezTo>
                  <a:cubicBezTo>
                    <a:pt x="135" y="95"/>
                    <a:pt x="135" y="95"/>
                    <a:pt x="135" y="95"/>
                  </a:cubicBezTo>
                  <a:cubicBezTo>
                    <a:pt x="134" y="95"/>
                    <a:pt x="134" y="94"/>
                    <a:pt x="134" y="94"/>
                  </a:cubicBezTo>
                  <a:cubicBezTo>
                    <a:pt x="134" y="94"/>
                    <a:pt x="134" y="94"/>
                    <a:pt x="134" y="94"/>
                  </a:cubicBezTo>
                  <a:cubicBezTo>
                    <a:pt x="134" y="94"/>
                    <a:pt x="134" y="94"/>
                    <a:pt x="134" y="94"/>
                  </a:cubicBezTo>
                  <a:cubicBezTo>
                    <a:pt x="134" y="93"/>
                    <a:pt x="134" y="93"/>
                    <a:pt x="133" y="93"/>
                  </a:cubicBezTo>
                  <a:cubicBezTo>
                    <a:pt x="133" y="92"/>
                    <a:pt x="132" y="92"/>
                    <a:pt x="132" y="92"/>
                  </a:cubicBezTo>
                  <a:cubicBezTo>
                    <a:pt x="130" y="92"/>
                    <a:pt x="127" y="93"/>
                    <a:pt x="125" y="96"/>
                  </a:cubicBezTo>
                  <a:cubicBezTo>
                    <a:pt x="121" y="100"/>
                    <a:pt x="118" y="102"/>
                    <a:pt x="116" y="102"/>
                  </a:cubicBezTo>
                  <a:cubicBezTo>
                    <a:pt x="114" y="102"/>
                    <a:pt x="113" y="101"/>
                    <a:pt x="112" y="100"/>
                  </a:cubicBezTo>
                  <a:cubicBezTo>
                    <a:pt x="112" y="100"/>
                    <a:pt x="112" y="100"/>
                    <a:pt x="112" y="100"/>
                  </a:cubicBezTo>
                  <a:cubicBezTo>
                    <a:pt x="112" y="100"/>
                    <a:pt x="109" y="100"/>
                    <a:pt x="107" y="102"/>
                  </a:cubicBezTo>
                  <a:cubicBezTo>
                    <a:pt x="104" y="103"/>
                    <a:pt x="101" y="104"/>
                    <a:pt x="99" y="106"/>
                  </a:cubicBezTo>
                  <a:cubicBezTo>
                    <a:pt x="98" y="107"/>
                    <a:pt x="97" y="108"/>
                    <a:pt x="97" y="108"/>
                  </a:cubicBezTo>
                  <a:cubicBezTo>
                    <a:pt x="97" y="108"/>
                    <a:pt x="97" y="108"/>
                    <a:pt x="97" y="108"/>
                  </a:cubicBezTo>
                  <a:cubicBezTo>
                    <a:pt x="97" y="108"/>
                    <a:pt x="97" y="108"/>
                    <a:pt x="97" y="108"/>
                  </a:cubicBezTo>
                  <a:cubicBezTo>
                    <a:pt x="97" y="109"/>
                    <a:pt x="97" y="109"/>
                    <a:pt x="97" y="109"/>
                  </a:cubicBezTo>
                  <a:cubicBezTo>
                    <a:pt x="97" y="111"/>
                    <a:pt x="96" y="112"/>
                    <a:pt x="94" y="113"/>
                  </a:cubicBezTo>
                  <a:cubicBezTo>
                    <a:pt x="93" y="114"/>
                    <a:pt x="91" y="115"/>
                    <a:pt x="89" y="115"/>
                  </a:cubicBezTo>
                  <a:cubicBezTo>
                    <a:pt x="88" y="115"/>
                    <a:pt x="88" y="115"/>
                    <a:pt x="88" y="115"/>
                  </a:cubicBezTo>
                  <a:cubicBezTo>
                    <a:pt x="87" y="115"/>
                    <a:pt x="87" y="114"/>
                    <a:pt x="86" y="114"/>
                  </a:cubicBezTo>
                  <a:cubicBezTo>
                    <a:pt x="85" y="114"/>
                    <a:pt x="85" y="113"/>
                    <a:pt x="85" y="112"/>
                  </a:cubicBezTo>
                  <a:cubicBezTo>
                    <a:pt x="85" y="111"/>
                    <a:pt x="86" y="110"/>
                    <a:pt x="87" y="109"/>
                  </a:cubicBezTo>
                  <a:cubicBezTo>
                    <a:pt x="88" y="108"/>
                    <a:pt x="89" y="107"/>
                    <a:pt x="91" y="106"/>
                  </a:cubicBezTo>
                  <a:cubicBezTo>
                    <a:pt x="93" y="105"/>
                    <a:pt x="96" y="103"/>
                    <a:pt x="101" y="100"/>
                  </a:cubicBezTo>
                  <a:cubicBezTo>
                    <a:pt x="105" y="97"/>
                    <a:pt x="109" y="94"/>
                    <a:pt x="113" y="94"/>
                  </a:cubicBezTo>
                  <a:cubicBezTo>
                    <a:pt x="115" y="93"/>
                    <a:pt x="119" y="92"/>
                    <a:pt x="122" y="91"/>
                  </a:cubicBezTo>
                  <a:cubicBezTo>
                    <a:pt x="125" y="90"/>
                    <a:pt x="128" y="88"/>
                    <a:pt x="129" y="87"/>
                  </a:cubicBezTo>
                  <a:cubicBezTo>
                    <a:pt x="130" y="86"/>
                    <a:pt x="130" y="86"/>
                    <a:pt x="130" y="86"/>
                  </a:cubicBezTo>
                  <a:cubicBezTo>
                    <a:pt x="130" y="86"/>
                    <a:pt x="130" y="86"/>
                    <a:pt x="130" y="86"/>
                  </a:cubicBezTo>
                  <a:cubicBezTo>
                    <a:pt x="129" y="86"/>
                    <a:pt x="129" y="86"/>
                    <a:pt x="129" y="86"/>
                  </a:cubicBezTo>
                  <a:cubicBezTo>
                    <a:pt x="129" y="86"/>
                    <a:pt x="129" y="86"/>
                    <a:pt x="129" y="86"/>
                  </a:cubicBezTo>
                  <a:cubicBezTo>
                    <a:pt x="129" y="86"/>
                    <a:pt x="129" y="86"/>
                    <a:pt x="128" y="86"/>
                  </a:cubicBezTo>
                  <a:cubicBezTo>
                    <a:pt x="127" y="86"/>
                    <a:pt x="125" y="86"/>
                    <a:pt x="123" y="86"/>
                  </a:cubicBezTo>
                  <a:cubicBezTo>
                    <a:pt x="122" y="86"/>
                    <a:pt x="121" y="86"/>
                    <a:pt x="121" y="86"/>
                  </a:cubicBezTo>
                  <a:cubicBezTo>
                    <a:pt x="120" y="86"/>
                    <a:pt x="120" y="86"/>
                    <a:pt x="120" y="86"/>
                  </a:cubicBezTo>
                  <a:cubicBezTo>
                    <a:pt x="118" y="86"/>
                    <a:pt x="115" y="87"/>
                    <a:pt x="113" y="88"/>
                  </a:cubicBezTo>
                  <a:cubicBezTo>
                    <a:pt x="110" y="90"/>
                    <a:pt x="107" y="91"/>
                    <a:pt x="103" y="93"/>
                  </a:cubicBezTo>
                  <a:cubicBezTo>
                    <a:pt x="99" y="95"/>
                    <a:pt x="95" y="95"/>
                    <a:pt x="93" y="96"/>
                  </a:cubicBezTo>
                  <a:cubicBezTo>
                    <a:pt x="92" y="96"/>
                    <a:pt x="91" y="96"/>
                    <a:pt x="91" y="96"/>
                  </a:cubicBezTo>
                  <a:cubicBezTo>
                    <a:pt x="91" y="97"/>
                    <a:pt x="91" y="97"/>
                    <a:pt x="91" y="97"/>
                  </a:cubicBezTo>
                  <a:cubicBezTo>
                    <a:pt x="91" y="97"/>
                    <a:pt x="91" y="97"/>
                    <a:pt x="91" y="97"/>
                  </a:cubicBezTo>
                  <a:cubicBezTo>
                    <a:pt x="92" y="98"/>
                    <a:pt x="92" y="98"/>
                    <a:pt x="92" y="99"/>
                  </a:cubicBezTo>
                  <a:cubicBezTo>
                    <a:pt x="92" y="99"/>
                    <a:pt x="91" y="100"/>
                    <a:pt x="91" y="100"/>
                  </a:cubicBezTo>
                  <a:cubicBezTo>
                    <a:pt x="90" y="101"/>
                    <a:pt x="90" y="101"/>
                    <a:pt x="90" y="101"/>
                  </a:cubicBezTo>
                  <a:cubicBezTo>
                    <a:pt x="88" y="101"/>
                    <a:pt x="86" y="100"/>
                    <a:pt x="85" y="100"/>
                  </a:cubicBezTo>
                  <a:cubicBezTo>
                    <a:pt x="85" y="100"/>
                    <a:pt x="84" y="100"/>
                    <a:pt x="84" y="100"/>
                  </a:cubicBezTo>
                  <a:cubicBezTo>
                    <a:pt x="83" y="101"/>
                    <a:pt x="83" y="101"/>
                    <a:pt x="83" y="101"/>
                  </a:cubicBezTo>
                  <a:cubicBezTo>
                    <a:pt x="83" y="102"/>
                    <a:pt x="82" y="102"/>
                    <a:pt x="81" y="102"/>
                  </a:cubicBezTo>
                  <a:cubicBezTo>
                    <a:pt x="79" y="102"/>
                    <a:pt x="78" y="101"/>
                    <a:pt x="78" y="100"/>
                  </a:cubicBezTo>
                  <a:cubicBezTo>
                    <a:pt x="78" y="99"/>
                    <a:pt x="79" y="98"/>
                    <a:pt x="79" y="98"/>
                  </a:cubicBezTo>
                  <a:cubicBezTo>
                    <a:pt x="79" y="98"/>
                    <a:pt x="79" y="98"/>
                    <a:pt x="79" y="98"/>
                  </a:cubicBezTo>
                  <a:cubicBezTo>
                    <a:pt x="79" y="97"/>
                    <a:pt x="79" y="97"/>
                    <a:pt x="78" y="97"/>
                  </a:cubicBezTo>
                  <a:cubicBezTo>
                    <a:pt x="77" y="97"/>
                    <a:pt x="76" y="96"/>
                    <a:pt x="75" y="96"/>
                  </a:cubicBezTo>
                  <a:cubicBezTo>
                    <a:pt x="75" y="96"/>
                    <a:pt x="75" y="96"/>
                    <a:pt x="75" y="96"/>
                  </a:cubicBezTo>
                  <a:cubicBezTo>
                    <a:pt x="75" y="97"/>
                    <a:pt x="74" y="99"/>
                    <a:pt x="73" y="99"/>
                  </a:cubicBezTo>
                  <a:cubicBezTo>
                    <a:pt x="72" y="100"/>
                    <a:pt x="70" y="101"/>
                    <a:pt x="66" y="101"/>
                  </a:cubicBezTo>
                  <a:cubicBezTo>
                    <a:pt x="63" y="101"/>
                    <a:pt x="60" y="102"/>
                    <a:pt x="59" y="104"/>
                  </a:cubicBezTo>
                  <a:cubicBezTo>
                    <a:pt x="58" y="104"/>
                    <a:pt x="58" y="105"/>
                    <a:pt x="58" y="105"/>
                  </a:cubicBezTo>
                  <a:cubicBezTo>
                    <a:pt x="58" y="105"/>
                    <a:pt x="58" y="106"/>
                    <a:pt x="59" y="106"/>
                  </a:cubicBezTo>
                  <a:cubicBezTo>
                    <a:pt x="61" y="108"/>
                    <a:pt x="63" y="109"/>
                    <a:pt x="64" y="111"/>
                  </a:cubicBezTo>
                  <a:cubicBezTo>
                    <a:pt x="64" y="111"/>
                    <a:pt x="65" y="112"/>
                    <a:pt x="65" y="112"/>
                  </a:cubicBezTo>
                  <a:cubicBezTo>
                    <a:pt x="65" y="113"/>
                    <a:pt x="64" y="114"/>
                    <a:pt x="64" y="114"/>
                  </a:cubicBezTo>
                  <a:cubicBezTo>
                    <a:pt x="63" y="115"/>
                    <a:pt x="63" y="115"/>
                    <a:pt x="62" y="115"/>
                  </a:cubicBezTo>
                  <a:cubicBezTo>
                    <a:pt x="61" y="115"/>
                    <a:pt x="60" y="115"/>
                    <a:pt x="59" y="114"/>
                  </a:cubicBezTo>
                  <a:cubicBezTo>
                    <a:pt x="58" y="114"/>
                    <a:pt x="57" y="113"/>
                    <a:pt x="56" y="112"/>
                  </a:cubicBezTo>
                  <a:cubicBezTo>
                    <a:pt x="53" y="111"/>
                    <a:pt x="51" y="110"/>
                    <a:pt x="47" y="110"/>
                  </a:cubicBezTo>
                  <a:cubicBezTo>
                    <a:pt x="47" y="110"/>
                    <a:pt x="46" y="110"/>
                    <a:pt x="46" y="110"/>
                  </a:cubicBezTo>
                  <a:cubicBezTo>
                    <a:pt x="45" y="110"/>
                    <a:pt x="45" y="110"/>
                    <a:pt x="45" y="110"/>
                  </a:cubicBezTo>
                  <a:cubicBezTo>
                    <a:pt x="41" y="110"/>
                    <a:pt x="35" y="108"/>
                    <a:pt x="31" y="106"/>
                  </a:cubicBezTo>
                  <a:cubicBezTo>
                    <a:pt x="26" y="103"/>
                    <a:pt x="22" y="101"/>
                    <a:pt x="20" y="99"/>
                  </a:cubicBezTo>
                  <a:cubicBezTo>
                    <a:pt x="19" y="98"/>
                    <a:pt x="19" y="98"/>
                    <a:pt x="19" y="97"/>
                  </a:cubicBezTo>
                  <a:cubicBezTo>
                    <a:pt x="19" y="97"/>
                    <a:pt x="19" y="97"/>
                    <a:pt x="19" y="97"/>
                  </a:cubicBezTo>
                  <a:cubicBezTo>
                    <a:pt x="19" y="97"/>
                    <a:pt x="18" y="97"/>
                    <a:pt x="18" y="97"/>
                  </a:cubicBezTo>
                  <a:cubicBezTo>
                    <a:pt x="16" y="97"/>
                    <a:pt x="15" y="97"/>
                    <a:pt x="13" y="97"/>
                  </a:cubicBezTo>
                  <a:cubicBezTo>
                    <a:pt x="9" y="97"/>
                    <a:pt x="4" y="97"/>
                    <a:pt x="0" y="96"/>
                  </a:cubicBezTo>
                  <a:cubicBezTo>
                    <a:pt x="0" y="267"/>
                    <a:pt x="0" y="267"/>
                    <a:pt x="0" y="267"/>
                  </a:cubicBezTo>
                  <a:cubicBezTo>
                    <a:pt x="0" y="268"/>
                    <a:pt x="0" y="268"/>
                    <a:pt x="1" y="268"/>
                  </a:cubicBezTo>
                  <a:cubicBezTo>
                    <a:pt x="1" y="268"/>
                    <a:pt x="1" y="268"/>
                    <a:pt x="1" y="268"/>
                  </a:cubicBezTo>
                  <a:cubicBezTo>
                    <a:pt x="1" y="268"/>
                    <a:pt x="2" y="268"/>
                    <a:pt x="2" y="269"/>
                  </a:cubicBezTo>
                  <a:cubicBezTo>
                    <a:pt x="2" y="269"/>
                    <a:pt x="2" y="269"/>
                    <a:pt x="2" y="269"/>
                  </a:cubicBezTo>
                  <a:cubicBezTo>
                    <a:pt x="3" y="269"/>
                    <a:pt x="3" y="269"/>
                    <a:pt x="3" y="269"/>
                  </a:cubicBezTo>
                  <a:cubicBezTo>
                    <a:pt x="3" y="269"/>
                    <a:pt x="3" y="269"/>
                    <a:pt x="3" y="269"/>
                  </a:cubicBezTo>
                  <a:cubicBezTo>
                    <a:pt x="4" y="269"/>
                    <a:pt x="4" y="269"/>
                    <a:pt x="4" y="269"/>
                  </a:cubicBezTo>
                  <a:cubicBezTo>
                    <a:pt x="4" y="269"/>
                    <a:pt x="4" y="269"/>
                    <a:pt x="4" y="269"/>
                  </a:cubicBezTo>
                  <a:cubicBezTo>
                    <a:pt x="4" y="268"/>
                    <a:pt x="5" y="268"/>
                    <a:pt x="5" y="268"/>
                  </a:cubicBezTo>
                  <a:cubicBezTo>
                    <a:pt x="5" y="268"/>
                    <a:pt x="6" y="268"/>
                    <a:pt x="6" y="267"/>
                  </a:cubicBezTo>
                  <a:cubicBezTo>
                    <a:pt x="6" y="267"/>
                    <a:pt x="7" y="267"/>
                    <a:pt x="7" y="267"/>
                  </a:cubicBezTo>
                  <a:cubicBezTo>
                    <a:pt x="7" y="267"/>
                    <a:pt x="7" y="267"/>
                    <a:pt x="7" y="267"/>
                  </a:cubicBezTo>
                  <a:cubicBezTo>
                    <a:pt x="7" y="267"/>
                    <a:pt x="7" y="267"/>
                    <a:pt x="7" y="267"/>
                  </a:cubicBezTo>
                  <a:cubicBezTo>
                    <a:pt x="8" y="267"/>
                    <a:pt x="9" y="267"/>
                    <a:pt x="10" y="267"/>
                  </a:cubicBezTo>
                  <a:cubicBezTo>
                    <a:pt x="10" y="267"/>
                    <a:pt x="11" y="267"/>
                    <a:pt x="12" y="267"/>
                  </a:cubicBezTo>
                  <a:cubicBezTo>
                    <a:pt x="12" y="267"/>
                    <a:pt x="12" y="267"/>
                    <a:pt x="12" y="267"/>
                  </a:cubicBezTo>
                  <a:cubicBezTo>
                    <a:pt x="12" y="267"/>
                    <a:pt x="13" y="267"/>
                    <a:pt x="13" y="267"/>
                  </a:cubicBezTo>
                  <a:cubicBezTo>
                    <a:pt x="14" y="267"/>
                    <a:pt x="14" y="267"/>
                    <a:pt x="15" y="266"/>
                  </a:cubicBezTo>
                  <a:cubicBezTo>
                    <a:pt x="15" y="266"/>
                    <a:pt x="15" y="266"/>
                    <a:pt x="15" y="266"/>
                  </a:cubicBezTo>
                  <a:cubicBezTo>
                    <a:pt x="15" y="266"/>
                    <a:pt x="15" y="266"/>
                    <a:pt x="16" y="266"/>
                  </a:cubicBezTo>
                  <a:cubicBezTo>
                    <a:pt x="16" y="266"/>
                    <a:pt x="16" y="266"/>
                    <a:pt x="16" y="266"/>
                  </a:cubicBezTo>
                  <a:cubicBezTo>
                    <a:pt x="17" y="266"/>
                    <a:pt x="18" y="265"/>
                    <a:pt x="18" y="265"/>
                  </a:cubicBezTo>
                  <a:cubicBezTo>
                    <a:pt x="18" y="265"/>
                    <a:pt x="18" y="265"/>
                    <a:pt x="18" y="265"/>
                  </a:cubicBezTo>
                  <a:cubicBezTo>
                    <a:pt x="19" y="265"/>
                    <a:pt x="19" y="266"/>
                    <a:pt x="19" y="266"/>
                  </a:cubicBezTo>
                  <a:cubicBezTo>
                    <a:pt x="20" y="266"/>
                    <a:pt x="20" y="266"/>
                    <a:pt x="20" y="266"/>
                  </a:cubicBezTo>
                  <a:cubicBezTo>
                    <a:pt x="20" y="266"/>
                    <a:pt x="20" y="266"/>
                    <a:pt x="21" y="266"/>
                  </a:cubicBezTo>
                  <a:cubicBezTo>
                    <a:pt x="21" y="266"/>
                    <a:pt x="21" y="267"/>
                    <a:pt x="21" y="267"/>
                  </a:cubicBezTo>
                  <a:cubicBezTo>
                    <a:pt x="21" y="267"/>
                    <a:pt x="22" y="267"/>
                    <a:pt x="22" y="267"/>
                  </a:cubicBezTo>
                  <a:cubicBezTo>
                    <a:pt x="22" y="267"/>
                    <a:pt x="22" y="268"/>
                    <a:pt x="22" y="268"/>
                  </a:cubicBezTo>
                  <a:cubicBezTo>
                    <a:pt x="22" y="268"/>
                    <a:pt x="22" y="268"/>
                    <a:pt x="23" y="268"/>
                  </a:cubicBezTo>
                  <a:cubicBezTo>
                    <a:pt x="23" y="268"/>
                    <a:pt x="23" y="268"/>
                    <a:pt x="23" y="268"/>
                  </a:cubicBezTo>
                  <a:cubicBezTo>
                    <a:pt x="23" y="268"/>
                    <a:pt x="23" y="268"/>
                    <a:pt x="23" y="269"/>
                  </a:cubicBezTo>
                  <a:cubicBezTo>
                    <a:pt x="23" y="269"/>
                    <a:pt x="23" y="270"/>
                    <a:pt x="24" y="271"/>
                  </a:cubicBezTo>
                  <a:cubicBezTo>
                    <a:pt x="24" y="271"/>
                    <a:pt x="24" y="271"/>
                    <a:pt x="24" y="271"/>
                  </a:cubicBezTo>
                  <a:cubicBezTo>
                    <a:pt x="24" y="272"/>
                    <a:pt x="24" y="272"/>
                    <a:pt x="24" y="273"/>
                  </a:cubicBezTo>
                  <a:cubicBezTo>
                    <a:pt x="24" y="273"/>
                    <a:pt x="24" y="273"/>
                    <a:pt x="24" y="273"/>
                  </a:cubicBezTo>
                  <a:cubicBezTo>
                    <a:pt x="24" y="273"/>
                    <a:pt x="24" y="274"/>
                    <a:pt x="25" y="274"/>
                  </a:cubicBezTo>
                  <a:cubicBezTo>
                    <a:pt x="25" y="275"/>
                    <a:pt x="26" y="275"/>
                    <a:pt x="26" y="276"/>
                  </a:cubicBezTo>
                  <a:cubicBezTo>
                    <a:pt x="26" y="276"/>
                    <a:pt x="26" y="276"/>
                    <a:pt x="27" y="276"/>
                  </a:cubicBezTo>
                  <a:cubicBezTo>
                    <a:pt x="27" y="276"/>
                    <a:pt x="27" y="277"/>
                    <a:pt x="28" y="277"/>
                  </a:cubicBezTo>
                  <a:cubicBezTo>
                    <a:pt x="28" y="277"/>
                    <a:pt x="29" y="278"/>
                    <a:pt x="29" y="278"/>
                  </a:cubicBezTo>
                  <a:cubicBezTo>
                    <a:pt x="29" y="278"/>
                    <a:pt x="29" y="278"/>
                    <a:pt x="29" y="278"/>
                  </a:cubicBezTo>
                  <a:cubicBezTo>
                    <a:pt x="29" y="278"/>
                    <a:pt x="30" y="279"/>
                    <a:pt x="30" y="279"/>
                  </a:cubicBezTo>
                  <a:cubicBezTo>
                    <a:pt x="30" y="279"/>
                    <a:pt x="31" y="279"/>
                    <a:pt x="31" y="280"/>
                  </a:cubicBezTo>
                  <a:cubicBezTo>
                    <a:pt x="31" y="280"/>
                    <a:pt x="32" y="280"/>
                    <a:pt x="32" y="280"/>
                  </a:cubicBezTo>
                  <a:cubicBezTo>
                    <a:pt x="32" y="281"/>
                    <a:pt x="33" y="281"/>
                    <a:pt x="33" y="281"/>
                  </a:cubicBezTo>
                  <a:cubicBezTo>
                    <a:pt x="33" y="282"/>
                    <a:pt x="33" y="282"/>
                    <a:pt x="34" y="282"/>
                  </a:cubicBezTo>
                  <a:cubicBezTo>
                    <a:pt x="34" y="282"/>
                    <a:pt x="35" y="283"/>
                    <a:pt x="35" y="284"/>
                  </a:cubicBezTo>
                  <a:cubicBezTo>
                    <a:pt x="35" y="284"/>
                    <a:pt x="35" y="284"/>
                    <a:pt x="35" y="284"/>
                  </a:cubicBezTo>
                  <a:cubicBezTo>
                    <a:pt x="35" y="284"/>
                    <a:pt x="35" y="284"/>
                    <a:pt x="35" y="284"/>
                  </a:cubicBezTo>
                  <a:cubicBezTo>
                    <a:pt x="36" y="284"/>
                    <a:pt x="36" y="285"/>
                    <a:pt x="37" y="286"/>
                  </a:cubicBezTo>
                  <a:cubicBezTo>
                    <a:pt x="37" y="286"/>
                    <a:pt x="37" y="286"/>
                    <a:pt x="37" y="286"/>
                  </a:cubicBezTo>
                  <a:cubicBezTo>
                    <a:pt x="37" y="287"/>
                    <a:pt x="38" y="287"/>
                    <a:pt x="38" y="288"/>
                  </a:cubicBezTo>
                  <a:cubicBezTo>
                    <a:pt x="38" y="288"/>
                    <a:pt x="38" y="288"/>
                    <a:pt x="39" y="288"/>
                  </a:cubicBezTo>
                  <a:cubicBezTo>
                    <a:pt x="39" y="288"/>
                    <a:pt x="39" y="288"/>
                    <a:pt x="39" y="288"/>
                  </a:cubicBezTo>
                  <a:cubicBezTo>
                    <a:pt x="39" y="289"/>
                    <a:pt x="39" y="289"/>
                    <a:pt x="40" y="289"/>
                  </a:cubicBezTo>
                  <a:cubicBezTo>
                    <a:pt x="40" y="289"/>
                    <a:pt x="40" y="289"/>
                    <a:pt x="40" y="289"/>
                  </a:cubicBezTo>
                  <a:cubicBezTo>
                    <a:pt x="40" y="289"/>
                    <a:pt x="40" y="290"/>
                    <a:pt x="41" y="290"/>
                  </a:cubicBezTo>
                  <a:cubicBezTo>
                    <a:pt x="41" y="290"/>
                    <a:pt x="41" y="290"/>
                    <a:pt x="41" y="290"/>
                  </a:cubicBezTo>
                  <a:cubicBezTo>
                    <a:pt x="41" y="290"/>
                    <a:pt x="41" y="290"/>
                    <a:pt x="41" y="290"/>
                  </a:cubicBezTo>
                  <a:cubicBezTo>
                    <a:pt x="41" y="290"/>
                    <a:pt x="41" y="290"/>
                    <a:pt x="41" y="289"/>
                  </a:cubicBezTo>
                  <a:cubicBezTo>
                    <a:pt x="42" y="289"/>
                    <a:pt x="42" y="289"/>
                    <a:pt x="42" y="289"/>
                  </a:cubicBezTo>
                  <a:cubicBezTo>
                    <a:pt x="42" y="289"/>
                    <a:pt x="42" y="289"/>
                    <a:pt x="42" y="289"/>
                  </a:cubicBezTo>
                  <a:cubicBezTo>
                    <a:pt x="43" y="289"/>
                    <a:pt x="44" y="288"/>
                    <a:pt x="45" y="288"/>
                  </a:cubicBezTo>
                  <a:cubicBezTo>
                    <a:pt x="45" y="288"/>
                    <a:pt x="46" y="287"/>
                    <a:pt x="46" y="287"/>
                  </a:cubicBezTo>
                  <a:cubicBezTo>
                    <a:pt x="46" y="287"/>
                    <a:pt x="46" y="287"/>
                    <a:pt x="46" y="287"/>
                  </a:cubicBezTo>
                  <a:cubicBezTo>
                    <a:pt x="46" y="287"/>
                    <a:pt x="46" y="287"/>
                    <a:pt x="46" y="287"/>
                  </a:cubicBezTo>
                  <a:cubicBezTo>
                    <a:pt x="47" y="287"/>
                    <a:pt x="47" y="287"/>
                    <a:pt x="47" y="287"/>
                  </a:cubicBezTo>
                  <a:cubicBezTo>
                    <a:pt x="47" y="287"/>
                    <a:pt x="48" y="286"/>
                    <a:pt x="48" y="286"/>
                  </a:cubicBezTo>
                  <a:cubicBezTo>
                    <a:pt x="48" y="286"/>
                    <a:pt x="48" y="286"/>
                    <a:pt x="48" y="286"/>
                  </a:cubicBezTo>
                  <a:cubicBezTo>
                    <a:pt x="49" y="286"/>
                    <a:pt x="49" y="286"/>
                    <a:pt x="49" y="286"/>
                  </a:cubicBezTo>
                  <a:cubicBezTo>
                    <a:pt x="49" y="286"/>
                    <a:pt x="49" y="286"/>
                    <a:pt x="50" y="285"/>
                  </a:cubicBezTo>
                  <a:cubicBezTo>
                    <a:pt x="50" y="285"/>
                    <a:pt x="50" y="285"/>
                    <a:pt x="50" y="285"/>
                  </a:cubicBezTo>
                  <a:cubicBezTo>
                    <a:pt x="50" y="285"/>
                    <a:pt x="50" y="285"/>
                    <a:pt x="50" y="285"/>
                  </a:cubicBezTo>
                  <a:cubicBezTo>
                    <a:pt x="51" y="285"/>
                    <a:pt x="51" y="285"/>
                    <a:pt x="51" y="284"/>
                  </a:cubicBezTo>
                  <a:cubicBezTo>
                    <a:pt x="51" y="284"/>
                    <a:pt x="51" y="284"/>
                    <a:pt x="51" y="284"/>
                  </a:cubicBezTo>
                  <a:cubicBezTo>
                    <a:pt x="51" y="284"/>
                    <a:pt x="51" y="284"/>
                    <a:pt x="52" y="284"/>
                  </a:cubicBezTo>
                  <a:cubicBezTo>
                    <a:pt x="52" y="284"/>
                    <a:pt x="52" y="283"/>
                    <a:pt x="52" y="283"/>
                  </a:cubicBezTo>
                  <a:cubicBezTo>
                    <a:pt x="52" y="283"/>
                    <a:pt x="52" y="283"/>
                    <a:pt x="52" y="283"/>
                  </a:cubicBezTo>
                  <a:cubicBezTo>
                    <a:pt x="52" y="283"/>
                    <a:pt x="52" y="282"/>
                    <a:pt x="52" y="282"/>
                  </a:cubicBezTo>
                  <a:cubicBezTo>
                    <a:pt x="52" y="282"/>
                    <a:pt x="52" y="282"/>
                    <a:pt x="52" y="282"/>
                  </a:cubicBezTo>
                  <a:cubicBezTo>
                    <a:pt x="52" y="281"/>
                    <a:pt x="52" y="281"/>
                    <a:pt x="53" y="281"/>
                  </a:cubicBezTo>
                  <a:cubicBezTo>
                    <a:pt x="53" y="281"/>
                    <a:pt x="53" y="281"/>
                    <a:pt x="53" y="280"/>
                  </a:cubicBezTo>
                  <a:cubicBezTo>
                    <a:pt x="53" y="280"/>
                    <a:pt x="53" y="280"/>
                    <a:pt x="53" y="280"/>
                  </a:cubicBezTo>
                  <a:cubicBezTo>
                    <a:pt x="53" y="280"/>
                    <a:pt x="53" y="280"/>
                    <a:pt x="53" y="280"/>
                  </a:cubicBezTo>
                  <a:cubicBezTo>
                    <a:pt x="53" y="280"/>
                    <a:pt x="53" y="280"/>
                    <a:pt x="53" y="279"/>
                  </a:cubicBezTo>
                  <a:cubicBezTo>
                    <a:pt x="54" y="279"/>
                    <a:pt x="54" y="279"/>
                    <a:pt x="54" y="279"/>
                  </a:cubicBezTo>
                  <a:cubicBezTo>
                    <a:pt x="54" y="279"/>
                    <a:pt x="54" y="279"/>
                    <a:pt x="55" y="279"/>
                  </a:cubicBezTo>
                  <a:cubicBezTo>
                    <a:pt x="55" y="279"/>
                    <a:pt x="55" y="279"/>
                    <a:pt x="55" y="278"/>
                  </a:cubicBezTo>
                  <a:cubicBezTo>
                    <a:pt x="55" y="278"/>
                    <a:pt x="55" y="278"/>
                    <a:pt x="55" y="278"/>
                  </a:cubicBezTo>
                  <a:cubicBezTo>
                    <a:pt x="55" y="278"/>
                    <a:pt x="55" y="278"/>
                    <a:pt x="55" y="278"/>
                  </a:cubicBezTo>
                  <a:cubicBezTo>
                    <a:pt x="56" y="278"/>
                    <a:pt x="57" y="278"/>
                    <a:pt x="58" y="278"/>
                  </a:cubicBezTo>
                  <a:cubicBezTo>
                    <a:pt x="58" y="278"/>
                    <a:pt x="58" y="278"/>
                    <a:pt x="58" y="278"/>
                  </a:cubicBezTo>
                  <a:cubicBezTo>
                    <a:pt x="59" y="278"/>
                    <a:pt x="60" y="277"/>
                    <a:pt x="61" y="277"/>
                  </a:cubicBezTo>
                  <a:cubicBezTo>
                    <a:pt x="62" y="277"/>
                    <a:pt x="63" y="278"/>
                    <a:pt x="64" y="278"/>
                  </a:cubicBezTo>
                  <a:cubicBezTo>
                    <a:pt x="64" y="278"/>
                    <a:pt x="64" y="278"/>
                    <a:pt x="64" y="278"/>
                  </a:cubicBezTo>
                  <a:cubicBezTo>
                    <a:pt x="65" y="278"/>
                    <a:pt x="66" y="278"/>
                    <a:pt x="66" y="278"/>
                  </a:cubicBezTo>
                  <a:cubicBezTo>
                    <a:pt x="67" y="278"/>
                    <a:pt x="67" y="278"/>
                    <a:pt x="67" y="279"/>
                  </a:cubicBezTo>
                  <a:cubicBezTo>
                    <a:pt x="67" y="279"/>
                    <a:pt x="67" y="279"/>
                    <a:pt x="67" y="279"/>
                  </a:cubicBezTo>
                  <a:cubicBezTo>
                    <a:pt x="67" y="279"/>
                    <a:pt x="67" y="279"/>
                    <a:pt x="68" y="279"/>
                  </a:cubicBezTo>
                  <a:cubicBezTo>
                    <a:pt x="68" y="279"/>
                    <a:pt x="68" y="279"/>
                    <a:pt x="68" y="279"/>
                  </a:cubicBezTo>
                  <a:cubicBezTo>
                    <a:pt x="68" y="280"/>
                    <a:pt x="68" y="280"/>
                    <a:pt x="68" y="280"/>
                  </a:cubicBezTo>
                  <a:cubicBezTo>
                    <a:pt x="69" y="280"/>
                    <a:pt x="69" y="280"/>
                    <a:pt x="69" y="280"/>
                  </a:cubicBezTo>
                  <a:cubicBezTo>
                    <a:pt x="69" y="280"/>
                    <a:pt x="69" y="281"/>
                    <a:pt x="69" y="281"/>
                  </a:cubicBezTo>
                  <a:cubicBezTo>
                    <a:pt x="69" y="281"/>
                    <a:pt x="69" y="281"/>
                    <a:pt x="69" y="281"/>
                  </a:cubicBezTo>
                  <a:cubicBezTo>
                    <a:pt x="69" y="282"/>
                    <a:pt x="70" y="282"/>
                    <a:pt x="70" y="283"/>
                  </a:cubicBezTo>
                  <a:cubicBezTo>
                    <a:pt x="70" y="283"/>
                    <a:pt x="70" y="283"/>
                    <a:pt x="70" y="283"/>
                  </a:cubicBezTo>
                  <a:cubicBezTo>
                    <a:pt x="70" y="284"/>
                    <a:pt x="71" y="285"/>
                    <a:pt x="72" y="286"/>
                  </a:cubicBezTo>
                  <a:cubicBezTo>
                    <a:pt x="72" y="286"/>
                    <a:pt x="72" y="287"/>
                    <a:pt x="72" y="287"/>
                  </a:cubicBezTo>
                  <a:cubicBezTo>
                    <a:pt x="72" y="287"/>
                    <a:pt x="73" y="287"/>
                    <a:pt x="73" y="288"/>
                  </a:cubicBezTo>
                  <a:cubicBezTo>
                    <a:pt x="73" y="288"/>
                    <a:pt x="73" y="288"/>
                    <a:pt x="74" y="288"/>
                  </a:cubicBezTo>
                  <a:cubicBezTo>
                    <a:pt x="74" y="288"/>
                    <a:pt x="74" y="289"/>
                    <a:pt x="74" y="289"/>
                  </a:cubicBezTo>
                  <a:cubicBezTo>
                    <a:pt x="75" y="289"/>
                    <a:pt x="75" y="289"/>
                    <a:pt x="75" y="289"/>
                  </a:cubicBezTo>
                  <a:cubicBezTo>
                    <a:pt x="75" y="290"/>
                    <a:pt x="76" y="290"/>
                    <a:pt x="76" y="290"/>
                  </a:cubicBezTo>
                  <a:cubicBezTo>
                    <a:pt x="76" y="290"/>
                    <a:pt x="77" y="291"/>
                    <a:pt x="77" y="291"/>
                  </a:cubicBezTo>
                  <a:cubicBezTo>
                    <a:pt x="77" y="291"/>
                    <a:pt x="77" y="291"/>
                    <a:pt x="77" y="291"/>
                  </a:cubicBezTo>
                  <a:cubicBezTo>
                    <a:pt x="78" y="291"/>
                    <a:pt x="78" y="292"/>
                    <a:pt x="78" y="292"/>
                  </a:cubicBezTo>
                  <a:cubicBezTo>
                    <a:pt x="78" y="292"/>
                    <a:pt x="78" y="292"/>
                    <a:pt x="78" y="292"/>
                  </a:cubicBezTo>
                  <a:cubicBezTo>
                    <a:pt x="79" y="293"/>
                    <a:pt x="80" y="294"/>
                    <a:pt x="82" y="295"/>
                  </a:cubicBezTo>
                  <a:cubicBezTo>
                    <a:pt x="82" y="295"/>
                    <a:pt x="82" y="296"/>
                    <a:pt x="82" y="296"/>
                  </a:cubicBezTo>
                  <a:cubicBezTo>
                    <a:pt x="84" y="297"/>
                    <a:pt x="85" y="298"/>
                    <a:pt x="86" y="299"/>
                  </a:cubicBezTo>
                  <a:cubicBezTo>
                    <a:pt x="86" y="299"/>
                    <a:pt x="86" y="300"/>
                    <a:pt x="87" y="300"/>
                  </a:cubicBezTo>
                  <a:cubicBezTo>
                    <a:pt x="88" y="301"/>
                    <a:pt x="89" y="303"/>
                    <a:pt x="90" y="304"/>
                  </a:cubicBezTo>
                  <a:cubicBezTo>
                    <a:pt x="90" y="304"/>
                    <a:pt x="90" y="304"/>
                    <a:pt x="90" y="305"/>
                  </a:cubicBezTo>
                  <a:cubicBezTo>
                    <a:pt x="92" y="306"/>
                    <a:pt x="93" y="308"/>
                    <a:pt x="94" y="310"/>
                  </a:cubicBezTo>
                  <a:cubicBezTo>
                    <a:pt x="94" y="310"/>
                    <a:pt x="94" y="310"/>
                    <a:pt x="94" y="310"/>
                  </a:cubicBezTo>
                  <a:cubicBezTo>
                    <a:pt x="95" y="311"/>
                    <a:pt x="96" y="313"/>
                    <a:pt x="96" y="314"/>
                  </a:cubicBezTo>
                  <a:cubicBezTo>
                    <a:pt x="96" y="314"/>
                    <a:pt x="96" y="315"/>
                    <a:pt x="97" y="315"/>
                  </a:cubicBezTo>
                  <a:cubicBezTo>
                    <a:pt x="97" y="316"/>
                    <a:pt x="98" y="317"/>
                    <a:pt x="99" y="319"/>
                  </a:cubicBezTo>
                  <a:cubicBezTo>
                    <a:pt x="99" y="320"/>
                    <a:pt x="99" y="320"/>
                    <a:pt x="100" y="321"/>
                  </a:cubicBezTo>
                  <a:cubicBezTo>
                    <a:pt x="100" y="321"/>
                    <a:pt x="100" y="321"/>
                    <a:pt x="100" y="321"/>
                  </a:cubicBezTo>
                  <a:cubicBezTo>
                    <a:pt x="100" y="322"/>
                    <a:pt x="101" y="323"/>
                    <a:pt x="101" y="324"/>
                  </a:cubicBezTo>
                  <a:cubicBezTo>
                    <a:pt x="101" y="324"/>
                    <a:pt x="101" y="324"/>
                    <a:pt x="101" y="324"/>
                  </a:cubicBezTo>
                  <a:cubicBezTo>
                    <a:pt x="102" y="324"/>
                    <a:pt x="102" y="325"/>
                    <a:pt x="102" y="326"/>
                  </a:cubicBezTo>
                  <a:cubicBezTo>
                    <a:pt x="102" y="326"/>
                    <a:pt x="102" y="326"/>
                    <a:pt x="103" y="326"/>
                  </a:cubicBezTo>
                  <a:cubicBezTo>
                    <a:pt x="103" y="327"/>
                    <a:pt x="104" y="328"/>
                    <a:pt x="105" y="329"/>
                  </a:cubicBezTo>
                  <a:cubicBezTo>
                    <a:pt x="106" y="329"/>
                    <a:pt x="106" y="329"/>
                    <a:pt x="106" y="329"/>
                  </a:cubicBezTo>
                  <a:cubicBezTo>
                    <a:pt x="107" y="330"/>
                    <a:pt x="108" y="331"/>
                    <a:pt x="110" y="331"/>
                  </a:cubicBezTo>
                  <a:cubicBezTo>
                    <a:pt x="110" y="332"/>
                    <a:pt x="110" y="332"/>
                    <a:pt x="111" y="332"/>
                  </a:cubicBezTo>
                  <a:cubicBezTo>
                    <a:pt x="111" y="332"/>
                    <a:pt x="112" y="333"/>
                    <a:pt x="113" y="333"/>
                  </a:cubicBezTo>
                  <a:cubicBezTo>
                    <a:pt x="113" y="333"/>
                    <a:pt x="113" y="333"/>
                    <a:pt x="113" y="333"/>
                  </a:cubicBezTo>
                  <a:cubicBezTo>
                    <a:pt x="113" y="333"/>
                    <a:pt x="113" y="333"/>
                    <a:pt x="113" y="333"/>
                  </a:cubicBezTo>
                  <a:cubicBezTo>
                    <a:pt x="114" y="333"/>
                    <a:pt x="115" y="334"/>
                    <a:pt x="116" y="334"/>
                  </a:cubicBezTo>
                  <a:cubicBezTo>
                    <a:pt x="116" y="334"/>
                    <a:pt x="117" y="334"/>
                    <a:pt x="117" y="334"/>
                  </a:cubicBezTo>
                  <a:cubicBezTo>
                    <a:pt x="117" y="335"/>
                    <a:pt x="118" y="335"/>
                    <a:pt x="119" y="335"/>
                  </a:cubicBezTo>
                  <a:cubicBezTo>
                    <a:pt x="119" y="335"/>
                    <a:pt x="119" y="335"/>
                    <a:pt x="119" y="336"/>
                  </a:cubicBezTo>
                  <a:cubicBezTo>
                    <a:pt x="120" y="336"/>
                    <a:pt x="120" y="336"/>
                    <a:pt x="121" y="337"/>
                  </a:cubicBezTo>
                  <a:cubicBezTo>
                    <a:pt x="121" y="337"/>
                    <a:pt x="121" y="337"/>
                    <a:pt x="121" y="337"/>
                  </a:cubicBezTo>
                  <a:cubicBezTo>
                    <a:pt x="122" y="337"/>
                    <a:pt x="122" y="337"/>
                    <a:pt x="123" y="338"/>
                  </a:cubicBezTo>
                  <a:cubicBezTo>
                    <a:pt x="123" y="338"/>
                    <a:pt x="123" y="338"/>
                    <a:pt x="123" y="338"/>
                  </a:cubicBezTo>
                  <a:cubicBezTo>
                    <a:pt x="123" y="338"/>
                    <a:pt x="123" y="338"/>
                    <a:pt x="123" y="338"/>
                  </a:cubicBezTo>
                  <a:cubicBezTo>
                    <a:pt x="125" y="339"/>
                    <a:pt x="125" y="341"/>
                    <a:pt x="125" y="342"/>
                  </a:cubicBezTo>
                  <a:cubicBezTo>
                    <a:pt x="125" y="342"/>
                    <a:pt x="125" y="342"/>
                    <a:pt x="125" y="343"/>
                  </a:cubicBezTo>
                  <a:cubicBezTo>
                    <a:pt x="125" y="343"/>
                    <a:pt x="125" y="343"/>
                    <a:pt x="125" y="343"/>
                  </a:cubicBezTo>
                  <a:cubicBezTo>
                    <a:pt x="125" y="343"/>
                    <a:pt x="125" y="344"/>
                    <a:pt x="125" y="344"/>
                  </a:cubicBezTo>
                  <a:cubicBezTo>
                    <a:pt x="125" y="344"/>
                    <a:pt x="125" y="345"/>
                    <a:pt x="125" y="345"/>
                  </a:cubicBezTo>
                  <a:cubicBezTo>
                    <a:pt x="125" y="345"/>
                    <a:pt x="125" y="346"/>
                    <a:pt x="125" y="346"/>
                  </a:cubicBezTo>
                  <a:cubicBezTo>
                    <a:pt x="124" y="346"/>
                    <a:pt x="124" y="347"/>
                    <a:pt x="124" y="347"/>
                  </a:cubicBezTo>
                  <a:cubicBezTo>
                    <a:pt x="124" y="347"/>
                    <a:pt x="124" y="347"/>
                    <a:pt x="125" y="348"/>
                  </a:cubicBezTo>
                  <a:cubicBezTo>
                    <a:pt x="125" y="348"/>
                    <a:pt x="125" y="348"/>
                    <a:pt x="125" y="348"/>
                  </a:cubicBezTo>
                  <a:cubicBezTo>
                    <a:pt x="125" y="348"/>
                    <a:pt x="125" y="349"/>
                    <a:pt x="125" y="349"/>
                  </a:cubicBezTo>
                  <a:cubicBezTo>
                    <a:pt x="126" y="349"/>
                    <a:pt x="126" y="349"/>
                    <a:pt x="126" y="350"/>
                  </a:cubicBezTo>
                  <a:cubicBezTo>
                    <a:pt x="126" y="350"/>
                    <a:pt x="126" y="350"/>
                    <a:pt x="127" y="350"/>
                  </a:cubicBezTo>
                  <a:cubicBezTo>
                    <a:pt x="127" y="351"/>
                    <a:pt x="127" y="351"/>
                    <a:pt x="127" y="351"/>
                  </a:cubicBezTo>
                  <a:cubicBezTo>
                    <a:pt x="128" y="351"/>
                    <a:pt x="128" y="352"/>
                    <a:pt x="128" y="352"/>
                  </a:cubicBezTo>
                  <a:cubicBezTo>
                    <a:pt x="128" y="352"/>
                    <a:pt x="128" y="352"/>
                    <a:pt x="128" y="352"/>
                  </a:cubicBezTo>
                  <a:cubicBezTo>
                    <a:pt x="128" y="352"/>
                    <a:pt x="128" y="352"/>
                    <a:pt x="128" y="352"/>
                  </a:cubicBezTo>
                  <a:cubicBezTo>
                    <a:pt x="128" y="352"/>
                    <a:pt x="128" y="353"/>
                    <a:pt x="128" y="353"/>
                  </a:cubicBezTo>
                  <a:cubicBezTo>
                    <a:pt x="128" y="353"/>
                    <a:pt x="128" y="353"/>
                    <a:pt x="128" y="353"/>
                  </a:cubicBezTo>
                  <a:cubicBezTo>
                    <a:pt x="129" y="354"/>
                    <a:pt x="129" y="354"/>
                    <a:pt x="129" y="354"/>
                  </a:cubicBezTo>
                  <a:cubicBezTo>
                    <a:pt x="129" y="354"/>
                    <a:pt x="129" y="354"/>
                    <a:pt x="129" y="354"/>
                  </a:cubicBezTo>
                  <a:cubicBezTo>
                    <a:pt x="129" y="354"/>
                    <a:pt x="129" y="354"/>
                    <a:pt x="129" y="354"/>
                  </a:cubicBezTo>
                  <a:cubicBezTo>
                    <a:pt x="129" y="354"/>
                    <a:pt x="128" y="354"/>
                    <a:pt x="128" y="355"/>
                  </a:cubicBezTo>
                  <a:cubicBezTo>
                    <a:pt x="128" y="355"/>
                    <a:pt x="128" y="355"/>
                    <a:pt x="128" y="355"/>
                  </a:cubicBezTo>
                  <a:cubicBezTo>
                    <a:pt x="128" y="355"/>
                    <a:pt x="128" y="355"/>
                    <a:pt x="128" y="355"/>
                  </a:cubicBezTo>
                  <a:cubicBezTo>
                    <a:pt x="128" y="355"/>
                    <a:pt x="128" y="356"/>
                    <a:pt x="128" y="356"/>
                  </a:cubicBezTo>
                  <a:cubicBezTo>
                    <a:pt x="128" y="356"/>
                    <a:pt x="128" y="356"/>
                    <a:pt x="128" y="356"/>
                  </a:cubicBezTo>
                  <a:cubicBezTo>
                    <a:pt x="127" y="356"/>
                    <a:pt x="127" y="356"/>
                    <a:pt x="127" y="356"/>
                  </a:cubicBezTo>
                  <a:cubicBezTo>
                    <a:pt x="127" y="357"/>
                    <a:pt x="127" y="357"/>
                    <a:pt x="126" y="357"/>
                  </a:cubicBezTo>
                  <a:cubicBezTo>
                    <a:pt x="126" y="357"/>
                    <a:pt x="126" y="357"/>
                    <a:pt x="126" y="357"/>
                  </a:cubicBezTo>
                  <a:cubicBezTo>
                    <a:pt x="124" y="359"/>
                    <a:pt x="122" y="360"/>
                    <a:pt x="119" y="362"/>
                  </a:cubicBezTo>
                  <a:cubicBezTo>
                    <a:pt x="120" y="363"/>
                    <a:pt x="120" y="363"/>
                    <a:pt x="120" y="364"/>
                  </a:cubicBezTo>
                  <a:cubicBezTo>
                    <a:pt x="121" y="365"/>
                    <a:pt x="122" y="366"/>
                    <a:pt x="124" y="367"/>
                  </a:cubicBezTo>
                  <a:cubicBezTo>
                    <a:pt x="124" y="367"/>
                    <a:pt x="125" y="368"/>
                    <a:pt x="125" y="368"/>
                  </a:cubicBezTo>
                  <a:cubicBezTo>
                    <a:pt x="125" y="369"/>
                    <a:pt x="124" y="369"/>
                    <a:pt x="124" y="370"/>
                  </a:cubicBezTo>
                  <a:cubicBezTo>
                    <a:pt x="123" y="370"/>
                    <a:pt x="123" y="370"/>
                    <a:pt x="123" y="370"/>
                  </a:cubicBezTo>
                  <a:cubicBezTo>
                    <a:pt x="122" y="371"/>
                    <a:pt x="122" y="371"/>
                    <a:pt x="121" y="371"/>
                  </a:cubicBezTo>
                  <a:cubicBezTo>
                    <a:pt x="121" y="371"/>
                    <a:pt x="121" y="371"/>
                    <a:pt x="121" y="371"/>
                  </a:cubicBezTo>
                  <a:cubicBezTo>
                    <a:pt x="122" y="372"/>
                    <a:pt x="122" y="374"/>
                    <a:pt x="122" y="375"/>
                  </a:cubicBezTo>
                  <a:cubicBezTo>
                    <a:pt x="122" y="376"/>
                    <a:pt x="122" y="377"/>
                    <a:pt x="122" y="378"/>
                  </a:cubicBezTo>
                  <a:cubicBezTo>
                    <a:pt x="122" y="378"/>
                    <a:pt x="122" y="379"/>
                    <a:pt x="123" y="380"/>
                  </a:cubicBezTo>
                  <a:cubicBezTo>
                    <a:pt x="124" y="381"/>
                    <a:pt x="125" y="381"/>
                    <a:pt x="126" y="381"/>
                  </a:cubicBezTo>
                  <a:cubicBezTo>
                    <a:pt x="128" y="381"/>
                    <a:pt x="130" y="380"/>
                    <a:pt x="131" y="379"/>
                  </a:cubicBezTo>
                  <a:cubicBezTo>
                    <a:pt x="132" y="379"/>
                    <a:pt x="132" y="379"/>
                    <a:pt x="133" y="379"/>
                  </a:cubicBezTo>
                  <a:cubicBezTo>
                    <a:pt x="134" y="379"/>
                    <a:pt x="135" y="379"/>
                    <a:pt x="135" y="380"/>
                  </a:cubicBezTo>
                  <a:cubicBezTo>
                    <a:pt x="136" y="381"/>
                    <a:pt x="136" y="382"/>
                    <a:pt x="136" y="383"/>
                  </a:cubicBezTo>
                  <a:cubicBezTo>
                    <a:pt x="136" y="384"/>
                    <a:pt x="136" y="386"/>
                    <a:pt x="135" y="387"/>
                  </a:cubicBezTo>
                  <a:cubicBezTo>
                    <a:pt x="135" y="388"/>
                    <a:pt x="135" y="388"/>
                    <a:pt x="135" y="389"/>
                  </a:cubicBezTo>
                  <a:cubicBezTo>
                    <a:pt x="135" y="389"/>
                    <a:pt x="135" y="390"/>
                    <a:pt x="135" y="390"/>
                  </a:cubicBezTo>
                  <a:cubicBezTo>
                    <a:pt x="136" y="390"/>
                    <a:pt x="136" y="390"/>
                    <a:pt x="137" y="390"/>
                  </a:cubicBezTo>
                  <a:close/>
                  <a:moveTo>
                    <a:pt x="478" y="373"/>
                  </a:moveTo>
                  <a:cubicBezTo>
                    <a:pt x="480" y="372"/>
                    <a:pt x="482" y="371"/>
                    <a:pt x="484" y="371"/>
                  </a:cubicBezTo>
                  <a:cubicBezTo>
                    <a:pt x="486" y="371"/>
                    <a:pt x="489" y="372"/>
                    <a:pt x="491" y="374"/>
                  </a:cubicBezTo>
                  <a:cubicBezTo>
                    <a:pt x="492" y="376"/>
                    <a:pt x="493" y="378"/>
                    <a:pt x="494" y="381"/>
                  </a:cubicBezTo>
                  <a:cubicBezTo>
                    <a:pt x="495" y="383"/>
                    <a:pt x="496" y="387"/>
                    <a:pt x="498" y="390"/>
                  </a:cubicBezTo>
                  <a:cubicBezTo>
                    <a:pt x="500" y="396"/>
                    <a:pt x="502" y="403"/>
                    <a:pt x="504" y="406"/>
                  </a:cubicBezTo>
                  <a:cubicBezTo>
                    <a:pt x="506" y="410"/>
                    <a:pt x="507" y="414"/>
                    <a:pt x="507" y="417"/>
                  </a:cubicBezTo>
                  <a:cubicBezTo>
                    <a:pt x="507" y="419"/>
                    <a:pt x="506" y="421"/>
                    <a:pt x="506" y="423"/>
                  </a:cubicBezTo>
                  <a:cubicBezTo>
                    <a:pt x="505" y="424"/>
                    <a:pt x="504" y="425"/>
                    <a:pt x="502" y="425"/>
                  </a:cubicBezTo>
                  <a:cubicBezTo>
                    <a:pt x="502" y="425"/>
                    <a:pt x="502" y="425"/>
                    <a:pt x="502" y="425"/>
                  </a:cubicBezTo>
                  <a:cubicBezTo>
                    <a:pt x="502" y="425"/>
                    <a:pt x="502" y="425"/>
                    <a:pt x="502" y="425"/>
                  </a:cubicBezTo>
                  <a:cubicBezTo>
                    <a:pt x="501" y="425"/>
                    <a:pt x="501" y="425"/>
                    <a:pt x="500" y="425"/>
                  </a:cubicBezTo>
                  <a:cubicBezTo>
                    <a:pt x="500" y="424"/>
                    <a:pt x="499" y="424"/>
                    <a:pt x="499" y="423"/>
                  </a:cubicBezTo>
                  <a:cubicBezTo>
                    <a:pt x="499" y="422"/>
                    <a:pt x="499" y="421"/>
                    <a:pt x="498" y="420"/>
                  </a:cubicBezTo>
                  <a:cubicBezTo>
                    <a:pt x="498" y="417"/>
                    <a:pt x="498" y="413"/>
                    <a:pt x="497" y="410"/>
                  </a:cubicBezTo>
                  <a:cubicBezTo>
                    <a:pt x="496" y="408"/>
                    <a:pt x="495" y="406"/>
                    <a:pt x="492" y="405"/>
                  </a:cubicBezTo>
                  <a:cubicBezTo>
                    <a:pt x="486" y="402"/>
                    <a:pt x="482" y="397"/>
                    <a:pt x="479" y="392"/>
                  </a:cubicBezTo>
                  <a:cubicBezTo>
                    <a:pt x="476" y="388"/>
                    <a:pt x="475" y="383"/>
                    <a:pt x="475" y="379"/>
                  </a:cubicBezTo>
                  <a:cubicBezTo>
                    <a:pt x="475" y="377"/>
                    <a:pt x="476" y="375"/>
                    <a:pt x="478" y="373"/>
                  </a:cubicBezTo>
                  <a:close/>
                  <a:moveTo>
                    <a:pt x="274" y="253"/>
                  </a:moveTo>
                  <a:cubicBezTo>
                    <a:pt x="274" y="253"/>
                    <a:pt x="274" y="253"/>
                    <a:pt x="274" y="253"/>
                  </a:cubicBezTo>
                  <a:cubicBezTo>
                    <a:pt x="274" y="253"/>
                    <a:pt x="275" y="252"/>
                    <a:pt x="275" y="252"/>
                  </a:cubicBezTo>
                  <a:cubicBezTo>
                    <a:pt x="276" y="252"/>
                    <a:pt x="277" y="252"/>
                    <a:pt x="278" y="252"/>
                  </a:cubicBezTo>
                  <a:cubicBezTo>
                    <a:pt x="281" y="252"/>
                    <a:pt x="284" y="251"/>
                    <a:pt x="284" y="251"/>
                  </a:cubicBezTo>
                  <a:cubicBezTo>
                    <a:pt x="285" y="250"/>
                    <a:pt x="285" y="250"/>
                    <a:pt x="285" y="250"/>
                  </a:cubicBezTo>
                  <a:cubicBezTo>
                    <a:pt x="285" y="248"/>
                    <a:pt x="286" y="246"/>
                    <a:pt x="288" y="244"/>
                  </a:cubicBezTo>
                  <a:cubicBezTo>
                    <a:pt x="290" y="242"/>
                    <a:pt x="292" y="241"/>
                    <a:pt x="295" y="241"/>
                  </a:cubicBezTo>
                  <a:cubicBezTo>
                    <a:pt x="296" y="241"/>
                    <a:pt x="296" y="240"/>
                    <a:pt x="296" y="240"/>
                  </a:cubicBezTo>
                  <a:cubicBezTo>
                    <a:pt x="297" y="240"/>
                    <a:pt x="297" y="239"/>
                    <a:pt x="297" y="239"/>
                  </a:cubicBezTo>
                  <a:cubicBezTo>
                    <a:pt x="297" y="237"/>
                    <a:pt x="295" y="234"/>
                    <a:pt x="291" y="232"/>
                  </a:cubicBezTo>
                  <a:cubicBezTo>
                    <a:pt x="290" y="232"/>
                    <a:pt x="289" y="231"/>
                    <a:pt x="289" y="231"/>
                  </a:cubicBezTo>
                  <a:cubicBezTo>
                    <a:pt x="288" y="230"/>
                    <a:pt x="288" y="230"/>
                    <a:pt x="288" y="229"/>
                  </a:cubicBezTo>
                  <a:cubicBezTo>
                    <a:pt x="288" y="228"/>
                    <a:pt x="289" y="228"/>
                    <a:pt x="289" y="228"/>
                  </a:cubicBezTo>
                  <a:cubicBezTo>
                    <a:pt x="290" y="227"/>
                    <a:pt x="290" y="227"/>
                    <a:pt x="291" y="227"/>
                  </a:cubicBezTo>
                  <a:cubicBezTo>
                    <a:pt x="292" y="226"/>
                    <a:pt x="294" y="226"/>
                    <a:pt x="296" y="226"/>
                  </a:cubicBezTo>
                  <a:cubicBezTo>
                    <a:pt x="298" y="226"/>
                    <a:pt x="301" y="226"/>
                    <a:pt x="303" y="227"/>
                  </a:cubicBezTo>
                  <a:cubicBezTo>
                    <a:pt x="305" y="228"/>
                    <a:pt x="307" y="229"/>
                    <a:pt x="308" y="230"/>
                  </a:cubicBezTo>
                  <a:cubicBezTo>
                    <a:pt x="311" y="235"/>
                    <a:pt x="316" y="238"/>
                    <a:pt x="320" y="238"/>
                  </a:cubicBezTo>
                  <a:cubicBezTo>
                    <a:pt x="322" y="238"/>
                    <a:pt x="323" y="238"/>
                    <a:pt x="324" y="237"/>
                  </a:cubicBezTo>
                  <a:cubicBezTo>
                    <a:pt x="325" y="235"/>
                    <a:pt x="327" y="234"/>
                    <a:pt x="329" y="233"/>
                  </a:cubicBezTo>
                  <a:cubicBezTo>
                    <a:pt x="332" y="231"/>
                    <a:pt x="334" y="230"/>
                    <a:pt x="337" y="229"/>
                  </a:cubicBezTo>
                  <a:cubicBezTo>
                    <a:pt x="343" y="226"/>
                    <a:pt x="349" y="223"/>
                    <a:pt x="353" y="223"/>
                  </a:cubicBezTo>
                  <a:cubicBezTo>
                    <a:pt x="354" y="223"/>
                    <a:pt x="355" y="223"/>
                    <a:pt x="355" y="224"/>
                  </a:cubicBezTo>
                  <a:cubicBezTo>
                    <a:pt x="356" y="224"/>
                    <a:pt x="356" y="225"/>
                    <a:pt x="356" y="226"/>
                  </a:cubicBezTo>
                  <a:cubicBezTo>
                    <a:pt x="356" y="227"/>
                    <a:pt x="356" y="228"/>
                    <a:pt x="355" y="229"/>
                  </a:cubicBezTo>
                  <a:cubicBezTo>
                    <a:pt x="355" y="230"/>
                    <a:pt x="354" y="230"/>
                    <a:pt x="353" y="231"/>
                  </a:cubicBezTo>
                  <a:cubicBezTo>
                    <a:pt x="351" y="232"/>
                    <a:pt x="348" y="234"/>
                    <a:pt x="345" y="235"/>
                  </a:cubicBezTo>
                  <a:cubicBezTo>
                    <a:pt x="339" y="237"/>
                    <a:pt x="333" y="240"/>
                    <a:pt x="329" y="243"/>
                  </a:cubicBezTo>
                  <a:cubicBezTo>
                    <a:pt x="328" y="243"/>
                    <a:pt x="328" y="243"/>
                    <a:pt x="328" y="243"/>
                  </a:cubicBezTo>
                  <a:cubicBezTo>
                    <a:pt x="329" y="243"/>
                    <a:pt x="329" y="243"/>
                    <a:pt x="329" y="243"/>
                  </a:cubicBezTo>
                  <a:cubicBezTo>
                    <a:pt x="325" y="247"/>
                    <a:pt x="323" y="248"/>
                    <a:pt x="321" y="249"/>
                  </a:cubicBezTo>
                  <a:cubicBezTo>
                    <a:pt x="319" y="249"/>
                    <a:pt x="318" y="249"/>
                    <a:pt x="315" y="250"/>
                  </a:cubicBezTo>
                  <a:cubicBezTo>
                    <a:pt x="313" y="250"/>
                    <a:pt x="313" y="250"/>
                    <a:pt x="312" y="251"/>
                  </a:cubicBezTo>
                  <a:cubicBezTo>
                    <a:pt x="312" y="251"/>
                    <a:pt x="312" y="252"/>
                    <a:pt x="311" y="252"/>
                  </a:cubicBezTo>
                  <a:cubicBezTo>
                    <a:pt x="311" y="253"/>
                    <a:pt x="311" y="255"/>
                    <a:pt x="309" y="257"/>
                  </a:cubicBezTo>
                  <a:cubicBezTo>
                    <a:pt x="309" y="258"/>
                    <a:pt x="307" y="258"/>
                    <a:pt x="305" y="258"/>
                  </a:cubicBezTo>
                  <a:cubicBezTo>
                    <a:pt x="305" y="258"/>
                    <a:pt x="305" y="258"/>
                    <a:pt x="305" y="258"/>
                  </a:cubicBezTo>
                  <a:cubicBezTo>
                    <a:pt x="302" y="259"/>
                    <a:pt x="297" y="259"/>
                    <a:pt x="293" y="259"/>
                  </a:cubicBezTo>
                  <a:cubicBezTo>
                    <a:pt x="286" y="259"/>
                    <a:pt x="280" y="258"/>
                    <a:pt x="276" y="257"/>
                  </a:cubicBezTo>
                  <a:cubicBezTo>
                    <a:pt x="275" y="256"/>
                    <a:pt x="274" y="256"/>
                    <a:pt x="273" y="255"/>
                  </a:cubicBezTo>
                  <a:cubicBezTo>
                    <a:pt x="273" y="254"/>
                    <a:pt x="273" y="254"/>
                    <a:pt x="273" y="254"/>
                  </a:cubicBezTo>
                  <a:cubicBezTo>
                    <a:pt x="273" y="254"/>
                    <a:pt x="273" y="253"/>
                    <a:pt x="274" y="253"/>
                  </a:cubicBezTo>
                  <a:close/>
                  <a:moveTo>
                    <a:pt x="186" y="163"/>
                  </a:moveTo>
                  <a:cubicBezTo>
                    <a:pt x="187" y="163"/>
                    <a:pt x="187" y="163"/>
                    <a:pt x="187" y="163"/>
                  </a:cubicBezTo>
                  <a:cubicBezTo>
                    <a:pt x="187" y="162"/>
                    <a:pt x="187" y="162"/>
                    <a:pt x="187" y="162"/>
                  </a:cubicBezTo>
                  <a:cubicBezTo>
                    <a:pt x="188" y="162"/>
                    <a:pt x="188" y="162"/>
                    <a:pt x="189" y="162"/>
                  </a:cubicBezTo>
                  <a:cubicBezTo>
                    <a:pt x="191" y="161"/>
                    <a:pt x="193" y="161"/>
                    <a:pt x="195" y="160"/>
                  </a:cubicBezTo>
                  <a:cubicBezTo>
                    <a:pt x="200" y="160"/>
                    <a:pt x="206" y="158"/>
                    <a:pt x="210" y="157"/>
                  </a:cubicBezTo>
                  <a:cubicBezTo>
                    <a:pt x="213" y="156"/>
                    <a:pt x="216" y="155"/>
                    <a:pt x="216" y="154"/>
                  </a:cubicBezTo>
                  <a:cubicBezTo>
                    <a:pt x="219" y="153"/>
                    <a:pt x="223" y="151"/>
                    <a:pt x="227" y="150"/>
                  </a:cubicBezTo>
                  <a:cubicBezTo>
                    <a:pt x="232" y="148"/>
                    <a:pt x="237" y="147"/>
                    <a:pt x="240" y="147"/>
                  </a:cubicBezTo>
                  <a:cubicBezTo>
                    <a:pt x="242" y="147"/>
                    <a:pt x="243" y="147"/>
                    <a:pt x="244" y="148"/>
                  </a:cubicBezTo>
                  <a:cubicBezTo>
                    <a:pt x="245" y="148"/>
                    <a:pt x="246" y="148"/>
                    <a:pt x="246" y="149"/>
                  </a:cubicBezTo>
                  <a:cubicBezTo>
                    <a:pt x="246" y="150"/>
                    <a:pt x="246" y="150"/>
                    <a:pt x="246" y="150"/>
                  </a:cubicBezTo>
                  <a:cubicBezTo>
                    <a:pt x="246" y="151"/>
                    <a:pt x="246" y="152"/>
                    <a:pt x="245" y="153"/>
                  </a:cubicBezTo>
                  <a:cubicBezTo>
                    <a:pt x="245" y="153"/>
                    <a:pt x="244" y="154"/>
                    <a:pt x="243" y="154"/>
                  </a:cubicBezTo>
                  <a:cubicBezTo>
                    <a:pt x="242" y="155"/>
                    <a:pt x="241" y="156"/>
                    <a:pt x="240" y="157"/>
                  </a:cubicBezTo>
                  <a:cubicBezTo>
                    <a:pt x="239" y="157"/>
                    <a:pt x="239" y="158"/>
                    <a:pt x="239" y="158"/>
                  </a:cubicBezTo>
                  <a:cubicBezTo>
                    <a:pt x="239" y="158"/>
                    <a:pt x="239" y="158"/>
                    <a:pt x="239" y="158"/>
                  </a:cubicBezTo>
                  <a:cubicBezTo>
                    <a:pt x="239" y="158"/>
                    <a:pt x="240" y="159"/>
                    <a:pt x="240" y="159"/>
                  </a:cubicBezTo>
                  <a:cubicBezTo>
                    <a:pt x="242" y="160"/>
                    <a:pt x="245" y="161"/>
                    <a:pt x="247" y="161"/>
                  </a:cubicBezTo>
                  <a:cubicBezTo>
                    <a:pt x="250" y="161"/>
                    <a:pt x="252" y="160"/>
                    <a:pt x="254" y="160"/>
                  </a:cubicBezTo>
                  <a:cubicBezTo>
                    <a:pt x="256" y="159"/>
                    <a:pt x="257" y="158"/>
                    <a:pt x="258" y="157"/>
                  </a:cubicBezTo>
                  <a:cubicBezTo>
                    <a:pt x="259" y="155"/>
                    <a:pt x="262" y="154"/>
                    <a:pt x="264" y="154"/>
                  </a:cubicBezTo>
                  <a:cubicBezTo>
                    <a:pt x="265" y="154"/>
                    <a:pt x="266" y="154"/>
                    <a:pt x="267" y="155"/>
                  </a:cubicBezTo>
                  <a:cubicBezTo>
                    <a:pt x="268" y="156"/>
                    <a:pt x="268" y="157"/>
                    <a:pt x="268" y="158"/>
                  </a:cubicBezTo>
                  <a:cubicBezTo>
                    <a:pt x="268" y="159"/>
                    <a:pt x="267" y="161"/>
                    <a:pt x="266" y="163"/>
                  </a:cubicBezTo>
                  <a:cubicBezTo>
                    <a:pt x="265" y="162"/>
                    <a:pt x="265" y="162"/>
                    <a:pt x="265" y="162"/>
                  </a:cubicBezTo>
                  <a:cubicBezTo>
                    <a:pt x="265" y="162"/>
                    <a:pt x="265" y="162"/>
                    <a:pt x="265" y="162"/>
                  </a:cubicBezTo>
                  <a:cubicBezTo>
                    <a:pt x="266" y="163"/>
                    <a:pt x="266" y="163"/>
                    <a:pt x="266" y="163"/>
                  </a:cubicBezTo>
                  <a:cubicBezTo>
                    <a:pt x="263" y="166"/>
                    <a:pt x="261" y="168"/>
                    <a:pt x="259" y="170"/>
                  </a:cubicBezTo>
                  <a:cubicBezTo>
                    <a:pt x="257" y="171"/>
                    <a:pt x="255" y="172"/>
                    <a:pt x="253" y="172"/>
                  </a:cubicBezTo>
                  <a:cubicBezTo>
                    <a:pt x="252" y="172"/>
                    <a:pt x="251" y="172"/>
                    <a:pt x="249" y="171"/>
                  </a:cubicBezTo>
                  <a:cubicBezTo>
                    <a:pt x="248" y="171"/>
                    <a:pt x="248" y="171"/>
                    <a:pt x="247" y="171"/>
                  </a:cubicBezTo>
                  <a:cubicBezTo>
                    <a:pt x="245" y="171"/>
                    <a:pt x="244" y="172"/>
                    <a:pt x="243" y="172"/>
                  </a:cubicBezTo>
                  <a:cubicBezTo>
                    <a:pt x="242" y="172"/>
                    <a:pt x="242" y="173"/>
                    <a:pt x="242" y="173"/>
                  </a:cubicBezTo>
                  <a:cubicBezTo>
                    <a:pt x="242" y="173"/>
                    <a:pt x="242" y="174"/>
                    <a:pt x="243" y="174"/>
                  </a:cubicBezTo>
                  <a:cubicBezTo>
                    <a:pt x="243" y="174"/>
                    <a:pt x="243" y="174"/>
                    <a:pt x="243" y="174"/>
                  </a:cubicBezTo>
                  <a:cubicBezTo>
                    <a:pt x="243" y="174"/>
                    <a:pt x="243" y="174"/>
                    <a:pt x="243" y="174"/>
                  </a:cubicBezTo>
                  <a:cubicBezTo>
                    <a:pt x="243" y="175"/>
                    <a:pt x="244" y="175"/>
                    <a:pt x="244" y="176"/>
                  </a:cubicBezTo>
                  <a:cubicBezTo>
                    <a:pt x="245" y="176"/>
                    <a:pt x="245" y="177"/>
                    <a:pt x="245" y="178"/>
                  </a:cubicBezTo>
                  <a:cubicBezTo>
                    <a:pt x="245" y="178"/>
                    <a:pt x="245" y="179"/>
                    <a:pt x="245" y="179"/>
                  </a:cubicBezTo>
                  <a:cubicBezTo>
                    <a:pt x="244" y="180"/>
                    <a:pt x="244" y="180"/>
                    <a:pt x="243" y="180"/>
                  </a:cubicBezTo>
                  <a:cubicBezTo>
                    <a:pt x="242" y="181"/>
                    <a:pt x="241" y="182"/>
                    <a:pt x="239" y="182"/>
                  </a:cubicBezTo>
                  <a:cubicBezTo>
                    <a:pt x="239" y="182"/>
                    <a:pt x="239" y="182"/>
                    <a:pt x="239" y="182"/>
                  </a:cubicBezTo>
                  <a:cubicBezTo>
                    <a:pt x="234" y="183"/>
                    <a:pt x="231" y="186"/>
                    <a:pt x="228" y="188"/>
                  </a:cubicBezTo>
                  <a:cubicBezTo>
                    <a:pt x="227" y="188"/>
                    <a:pt x="226" y="188"/>
                    <a:pt x="225" y="188"/>
                  </a:cubicBezTo>
                  <a:cubicBezTo>
                    <a:pt x="224" y="188"/>
                    <a:pt x="224" y="188"/>
                    <a:pt x="224" y="188"/>
                  </a:cubicBezTo>
                  <a:cubicBezTo>
                    <a:pt x="224" y="188"/>
                    <a:pt x="224" y="188"/>
                    <a:pt x="224" y="188"/>
                  </a:cubicBezTo>
                  <a:cubicBezTo>
                    <a:pt x="223" y="188"/>
                    <a:pt x="223" y="188"/>
                    <a:pt x="223" y="188"/>
                  </a:cubicBezTo>
                  <a:cubicBezTo>
                    <a:pt x="223" y="187"/>
                    <a:pt x="223" y="187"/>
                    <a:pt x="223" y="187"/>
                  </a:cubicBezTo>
                  <a:cubicBezTo>
                    <a:pt x="223" y="187"/>
                    <a:pt x="223" y="186"/>
                    <a:pt x="223" y="186"/>
                  </a:cubicBezTo>
                  <a:cubicBezTo>
                    <a:pt x="224" y="185"/>
                    <a:pt x="224" y="185"/>
                    <a:pt x="224" y="185"/>
                  </a:cubicBezTo>
                  <a:cubicBezTo>
                    <a:pt x="225" y="184"/>
                    <a:pt x="225" y="183"/>
                    <a:pt x="226" y="183"/>
                  </a:cubicBezTo>
                  <a:cubicBezTo>
                    <a:pt x="228" y="181"/>
                    <a:pt x="230" y="179"/>
                    <a:pt x="231" y="177"/>
                  </a:cubicBezTo>
                  <a:cubicBezTo>
                    <a:pt x="232" y="176"/>
                    <a:pt x="232" y="175"/>
                    <a:pt x="232" y="175"/>
                  </a:cubicBezTo>
                  <a:cubicBezTo>
                    <a:pt x="232" y="174"/>
                    <a:pt x="232" y="174"/>
                    <a:pt x="232" y="174"/>
                  </a:cubicBezTo>
                  <a:cubicBezTo>
                    <a:pt x="231" y="174"/>
                    <a:pt x="231" y="174"/>
                    <a:pt x="230" y="174"/>
                  </a:cubicBezTo>
                  <a:cubicBezTo>
                    <a:pt x="229" y="174"/>
                    <a:pt x="227" y="175"/>
                    <a:pt x="226" y="176"/>
                  </a:cubicBezTo>
                  <a:cubicBezTo>
                    <a:pt x="224" y="177"/>
                    <a:pt x="222" y="178"/>
                    <a:pt x="221" y="180"/>
                  </a:cubicBezTo>
                  <a:cubicBezTo>
                    <a:pt x="220" y="180"/>
                    <a:pt x="220" y="181"/>
                    <a:pt x="220" y="182"/>
                  </a:cubicBezTo>
                  <a:cubicBezTo>
                    <a:pt x="220" y="183"/>
                    <a:pt x="220" y="183"/>
                    <a:pt x="219" y="184"/>
                  </a:cubicBezTo>
                  <a:cubicBezTo>
                    <a:pt x="218" y="185"/>
                    <a:pt x="218" y="185"/>
                    <a:pt x="217" y="185"/>
                  </a:cubicBezTo>
                  <a:cubicBezTo>
                    <a:pt x="215" y="186"/>
                    <a:pt x="213" y="186"/>
                    <a:pt x="211" y="186"/>
                  </a:cubicBezTo>
                  <a:cubicBezTo>
                    <a:pt x="210" y="186"/>
                    <a:pt x="210" y="186"/>
                    <a:pt x="209" y="186"/>
                  </a:cubicBezTo>
                  <a:cubicBezTo>
                    <a:pt x="209" y="186"/>
                    <a:pt x="209" y="186"/>
                    <a:pt x="209" y="186"/>
                  </a:cubicBezTo>
                  <a:cubicBezTo>
                    <a:pt x="209" y="186"/>
                    <a:pt x="209" y="186"/>
                    <a:pt x="209" y="186"/>
                  </a:cubicBezTo>
                  <a:cubicBezTo>
                    <a:pt x="209" y="186"/>
                    <a:pt x="209" y="186"/>
                    <a:pt x="209" y="186"/>
                  </a:cubicBezTo>
                  <a:cubicBezTo>
                    <a:pt x="207" y="186"/>
                    <a:pt x="204" y="185"/>
                    <a:pt x="203" y="183"/>
                  </a:cubicBezTo>
                  <a:cubicBezTo>
                    <a:pt x="202" y="183"/>
                    <a:pt x="202" y="182"/>
                    <a:pt x="202" y="182"/>
                  </a:cubicBezTo>
                  <a:cubicBezTo>
                    <a:pt x="202" y="181"/>
                    <a:pt x="202" y="180"/>
                    <a:pt x="202" y="180"/>
                  </a:cubicBezTo>
                  <a:cubicBezTo>
                    <a:pt x="203" y="180"/>
                    <a:pt x="203" y="180"/>
                    <a:pt x="204" y="180"/>
                  </a:cubicBezTo>
                  <a:cubicBezTo>
                    <a:pt x="205" y="180"/>
                    <a:pt x="205" y="180"/>
                    <a:pt x="205" y="179"/>
                  </a:cubicBezTo>
                  <a:cubicBezTo>
                    <a:pt x="205" y="179"/>
                    <a:pt x="206" y="178"/>
                    <a:pt x="206" y="178"/>
                  </a:cubicBezTo>
                  <a:cubicBezTo>
                    <a:pt x="206" y="176"/>
                    <a:pt x="207" y="174"/>
                    <a:pt x="210" y="173"/>
                  </a:cubicBezTo>
                  <a:cubicBezTo>
                    <a:pt x="210" y="173"/>
                    <a:pt x="210" y="173"/>
                    <a:pt x="210" y="173"/>
                  </a:cubicBezTo>
                  <a:cubicBezTo>
                    <a:pt x="211" y="173"/>
                    <a:pt x="211" y="173"/>
                    <a:pt x="211" y="173"/>
                  </a:cubicBezTo>
                  <a:cubicBezTo>
                    <a:pt x="211" y="172"/>
                    <a:pt x="211" y="172"/>
                    <a:pt x="211" y="172"/>
                  </a:cubicBezTo>
                  <a:cubicBezTo>
                    <a:pt x="212" y="172"/>
                    <a:pt x="211" y="171"/>
                    <a:pt x="211" y="171"/>
                  </a:cubicBezTo>
                  <a:cubicBezTo>
                    <a:pt x="210" y="170"/>
                    <a:pt x="210" y="169"/>
                    <a:pt x="210" y="168"/>
                  </a:cubicBezTo>
                  <a:cubicBezTo>
                    <a:pt x="210" y="167"/>
                    <a:pt x="210" y="167"/>
                    <a:pt x="210" y="167"/>
                  </a:cubicBezTo>
                  <a:cubicBezTo>
                    <a:pt x="211" y="166"/>
                    <a:pt x="211" y="166"/>
                    <a:pt x="212" y="166"/>
                  </a:cubicBezTo>
                  <a:cubicBezTo>
                    <a:pt x="212" y="165"/>
                    <a:pt x="213" y="165"/>
                    <a:pt x="213" y="165"/>
                  </a:cubicBezTo>
                  <a:cubicBezTo>
                    <a:pt x="215" y="165"/>
                    <a:pt x="218" y="166"/>
                    <a:pt x="220" y="166"/>
                  </a:cubicBezTo>
                  <a:cubicBezTo>
                    <a:pt x="221" y="166"/>
                    <a:pt x="222" y="166"/>
                    <a:pt x="222" y="166"/>
                  </a:cubicBezTo>
                  <a:cubicBezTo>
                    <a:pt x="222" y="166"/>
                    <a:pt x="222" y="166"/>
                    <a:pt x="222" y="165"/>
                  </a:cubicBezTo>
                  <a:cubicBezTo>
                    <a:pt x="222" y="165"/>
                    <a:pt x="222" y="165"/>
                    <a:pt x="222" y="165"/>
                  </a:cubicBezTo>
                  <a:cubicBezTo>
                    <a:pt x="222" y="165"/>
                    <a:pt x="222" y="164"/>
                    <a:pt x="222" y="164"/>
                  </a:cubicBezTo>
                  <a:cubicBezTo>
                    <a:pt x="221" y="163"/>
                    <a:pt x="220" y="163"/>
                    <a:pt x="219" y="162"/>
                  </a:cubicBezTo>
                  <a:cubicBezTo>
                    <a:pt x="217" y="161"/>
                    <a:pt x="215" y="161"/>
                    <a:pt x="213" y="161"/>
                  </a:cubicBezTo>
                  <a:cubicBezTo>
                    <a:pt x="211" y="161"/>
                    <a:pt x="210" y="161"/>
                    <a:pt x="210" y="161"/>
                  </a:cubicBezTo>
                  <a:cubicBezTo>
                    <a:pt x="210" y="161"/>
                    <a:pt x="210" y="161"/>
                    <a:pt x="210" y="161"/>
                  </a:cubicBezTo>
                  <a:cubicBezTo>
                    <a:pt x="207" y="163"/>
                    <a:pt x="202" y="167"/>
                    <a:pt x="195" y="167"/>
                  </a:cubicBezTo>
                  <a:cubicBezTo>
                    <a:pt x="192" y="167"/>
                    <a:pt x="190" y="166"/>
                    <a:pt x="187" y="165"/>
                  </a:cubicBezTo>
                  <a:cubicBezTo>
                    <a:pt x="186" y="165"/>
                    <a:pt x="186" y="165"/>
                    <a:pt x="186" y="165"/>
                  </a:cubicBezTo>
                  <a:cubicBezTo>
                    <a:pt x="186" y="164"/>
                    <a:pt x="186" y="164"/>
                    <a:pt x="186" y="164"/>
                  </a:cubicBezTo>
                  <a:lnTo>
                    <a:pt x="186" y="163"/>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solidFill>
                  <a:srgbClr val="4BC1EB"/>
                </a:solidFill>
                <a:latin typeface="Source Sans Pro" charset="0"/>
              </a:endParaRPr>
            </a:p>
          </p:txBody>
        </p:sp>
        <p:sp>
          <p:nvSpPr>
            <p:cNvPr id="487" name="Freeform 150">
              <a:extLst>
                <a:ext uri="{FF2B5EF4-FFF2-40B4-BE49-F238E27FC236}">
                  <a16:creationId xmlns:a16="http://schemas.microsoft.com/office/drawing/2014/main" id="{9B289819-6094-4E71-9AC2-652AFD3C5A62}"/>
                </a:ext>
              </a:extLst>
            </p:cNvPr>
            <p:cNvSpPr>
              <a:spLocks/>
            </p:cNvSpPr>
            <p:nvPr/>
          </p:nvSpPr>
          <p:spPr bwMode="auto">
            <a:xfrm>
              <a:off x="4017977" y="5883017"/>
              <a:ext cx="30480" cy="20813"/>
            </a:xfrm>
            <a:custGeom>
              <a:avLst/>
              <a:gdLst>
                <a:gd name="T0" fmla="*/ 4 w 59"/>
                <a:gd name="T1" fmla="*/ 6 h 36"/>
                <a:gd name="T2" fmla="*/ 5 w 59"/>
                <a:gd name="T3" fmla="*/ 8 h 36"/>
                <a:gd name="T4" fmla="*/ 7 w 59"/>
                <a:gd name="T5" fmla="*/ 9 h 36"/>
                <a:gd name="T6" fmla="*/ 8 w 59"/>
                <a:gd name="T7" fmla="*/ 9 h 36"/>
                <a:gd name="T8" fmla="*/ 9 w 59"/>
                <a:gd name="T9" fmla="*/ 9 h 36"/>
                <a:gd name="T10" fmla="*/ 11 w 59"/>
                <a:gd name="T11" fmla="*/ 9 h 36"/>
                <a:gd name="T12" fmla="*/ 12 w 59"/>
                <a:gd name="T13" fmla="*/ 11 h 36"/>
                <a:gd name="T14" fmla="*/ 15 w 59"/>
                <a:gd name="T15" fmla="*/ 14 h 36"/>
                <a:gd name="T16" fmla="*/ 16 w 59"/>
                <a:gd name="T17" fmla="*/ 15 h 36"/>
                <a:gd name="T18" fmla="*/ 20 w 59"/>
                <a:gd name="T19" fmla="*/ 17 h 36"/>
                <a:gd name="T20" fmla="*/ 22 w 59"/>
                <a:gd name="T21" fmla="*/ 19 h 36"/>
                <a:gd name="T22" fmla="*/ 23 w 59"/>
                <a:gd name="T23" fmla="*/ 20 h 36"/>
                <a:gd name="T24" fmla="*/ 28 w 59"/>
                <a:gd name="T25" fmla="*/ 22 h 36"/>
                <a:gd name="T26" fmla="*/ 30 w 59"/>
                <a:gd name="T27" fmla="*/ 26 h 36"/>
                <a:gd name="T28" fmla="*/ 32 w 59"/>
                <a:gd name="T29" fmla="*/ 27 h 36"/>
                <a:gd name="T30" fmla="*/ 34 w 59"/>
                <a:gd name="T31" fmla="*/ 27 h 36"/>
                <a:gd name="T32" fmla="*/ 36 w 59"/>
                <a:gd name="T33" fmla="*/ 28 h 36"/>
                <a:gd name="T34" fmla="*/ 36 w 59"/>
                <a:gd name="T35" fmla="*/ 29 h 36"/>
                <a:gd name="T36" fmla="*/ 37 w 59"/>
                <a:gd name="T37" fmla="*/ 30 h 36"/>
                <a:gd name="T38" fmla="*/ 38 w 59"/>
                <a:gd name="T39" fmla="*/ 32 h 36"/>
                <a:gd name="T40" fmla="*/ 41 w 59"/>
                <a:gd name="T41" fmla="*/ 35 h 36"/>
                <a:gd name="T42" fmla="*/ 51 w 59"/>
                <a:gd name="T43" fmla="*/ 36 h 36"/>
                <a:gd name="T44" fmla="*/ 51 w 59"/>
                <a:gd name="T45" fmla="*/ 36 h 36"/>
                <a:gd name="T46" fmla="*/ 55 w 59"/>
                <a:gd name="T47" fmla="*/ 35 h 36"/>
                <a:gd name="T48" fmla="*/ 57 w 59"/>
                <a:gd name="T49" fmla="*/ 35 h 36"/>
                <a:gd name="T50" fmla="*/ 58 w 59"/>
                <a:gd name="T51" fmla="*/ 31 h 36"/>
                <a:gd name="T52" fmla="*/ 58 w 59"/>
                <a:gd name="T53" fmla="*/ 31 h 36"/>
                <a:gd name="T54" fmla="*/ 59 w 59"/>
                <a:gd name="T55" fmla="*/ 30 h 36"/>
                <a:gd name="T56" fmla="*/ 58 w 59"/>
                <a:gd name="T57" fmla="*/ 30 h 36"/>
                <a:gd name="T58" fmla="*/ 57 w 59"/>
                <a:gd name="T59" fmla="*/ 30 h 36"/>
                <a:gd name="T60" fmla="*/ 52 w 59"/>
                <a:gd name="T61" fmla="*/ 27 h 36"/>
                <a:gd name="T62" fmla="*/ 47 w 59"/>
                <a:gd name="T63" fmla="*/ 25 h 36"/>
                <a:gd name="T64" fmla="*/ 41 w 59"/>
                <a:gd name="T65" fmla="*/ 23 h 36"/>
                <a:gd name="T66" fmla="*/ 38 w 59"/>
                <a:gd name="T67" fmla="*/ 21 h 36"/>
                <a:gd name="T68" fmla="*/ 29 w 59"/>
                <a:gd name="T69" fmla="*/ 8 h 36"/>
                <a:gd name="T70" fmla="*/ 26 w 59"/>
                <a:gd name="T71" fmla="*/ 7 h 36"/>
                <a:gd name="T72" fmla="*/ 26 w 59"/>
                <a:gd name="T73" fmla="*/ 7 h 36"/>
                <a:gd name="T74" fmla="*/ 26 w 59"/>
                <a:gd name="T75" fmla="*/ 7 h 36"/>
                <a:gd name="T76" fmla="*/ 23 w 59"/>
                <a:gd name="T77" fmla="*/ 7 h 36"/>
                <a:gd name="T78" fmla="*/ 11 w 59"/>
                <a:gd name="T79" fmla="*/ 3 h 36"/>
                <a:gd name="T80" fmla="*/ 4 w 59"/>
                <a:gd name="T81" fmla="*/ 0 h 36"/>
                <a:gd name="T82" fmla="*/ 0 w 59"/>
                <a:gd name="T83" fmla="*/ 2 h 36"/>
                <a:gd name="T84" fmla="*/ 0 w 59"/>
                <a:gd name="T85" fmla="*/ 2 h 36"/>
                <a:gd name="T86" fmla="*/ 0 w 59"/>
                <a:gd name="T87" fmla="*/ 2 h 36"/>
                <a:gd name="T88" fmla="*/ 3 w 59"/>
                <a:gd name="T89" fmla="*/ 4 h 36"/>
                <a:gd name="T90" fmla="*/ 4 w 59"/>
                <a:gd name="T91" fmla="*/ 6 h 36"/>
                <a:gd name="T92" fmla="*/ 4 w 59"/>
                <a:gd name="T9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 h="36">
                  <a:moveTo>
                    <a:pt x="4" y="6"/>
                  </a:moveTo>
                  <a:cubicBezTo>
                    <a:pt x="4" y="7"/>
                    <a:pt x="4" y="8"/>
                    <a:pt x="5" y="8"/>
                  </a:cubicBezTo>
                  <a:cubicBezTo>
                    <a:pt x="5" y="8"/>
                    <a:pt x="6" y="9"/>
                    <a:pt x="7" y="9"/>
                  </a:cubicBezTo>
                  <a:cubicBezTo>
                    <a:pt x="8" y="9"/>
                    <a:pt x="8" y="9"/>
                    <a:pt x="8" y="9"/>
                  </a:cubicBezTo>
                  <a:cubicBezTo>
                    <a:pt x="9" y="9"/>
                    <a:pt x="9" y="9"/>
                    <a:pt x="9" y="9"/>
                  </a:cubicBezTo>
                  <a:cubicBezTo>
                    <a:pt x="9" y="9"/>
                    <a:pt x="10" y="9"/>
                    <a:pt x="11" y="9"/>
                  </a:cubicBezTo>
                  <a:cubicBezTo>
                    <a:pt x="11" y="10"/>
                    <a:pt x="12" y="10"/>
                    <a:pt x="12" y="11"/>
                  </a:cubicBezTo>
                  <a:cubicBezTo>
                    <a:pt x="13" y="12"/>
                    <a:pt x="14" y="13"/>
                    <a:pt x="15" y="14"/>
                  </a:cubicBezTo>
                  <a:cubicBezTo>
                    <a:pt x="15" y="14"/>
                    <a:pt x="16" y="15"/>
                    <a:pt x="16" y="15"/>
                  </a:cubicBezTo>
                  <a:cubicBezTo>
                    <a:pt x="18" y="15"/>
                    <a:pt x="19" y="16"/>
                    <a:pt x="20" y="17"/>
                  </a:cubicBezTo>
                  <a:cubicBezTo>
                    <a:pt x="20" y="18"/>
                    <a:pt x="21" y="18"/>
                    <a:pt x="22" y="19"/>
                  </a:cubicBezTo>
                  <a:cubicBezTo>
                    <a:pt x="22" y="19"/>
                    <a:pt x="23" y="20"/>
                    <a:pt x="23" y="20"/>
                  </a:cubicBezTo>
                  <a:cubicBezTo>
                    <a:pt x="26" y="20"/>
                    <a:pt x="27" y="21"/>
                    <a:pt x="28" y="22"/>
                  </a:cubicBezTo>
                  <a:cubicBezTo>
                    <a:pt x="29" y="24"/>
                    <a:pt x="30" y="25"/>
                    <a:pt x="30" y="26"/>
                  </a:cubicBezTo>
                  <a:cubicBezTo>
                    <a:pt x="31" y="27"/>
                    <a:pt x="31" y="27"/>
                    <a:pt x="32" y="27"/>
                  </a:cubicBezTo>
                  <a:cubicBezTo>
                    <a:pt x="33" y="27"/>
                    <a:pt x="33" y="27"/>
                    <a:pt x="34" y="27"/>
                  </a:cubicBezTo>
                  <a:cubicBezTo>
                    <a:pt x="35" y="27"/>
                    <a:pt x="35" y="27"/>
                    <a:pt x="36" y="28"/>
                  </a:cubicBezTo>
                  <a:cubicBezTo>
                    <a:pt x="36" y="28"/>
                    <a:pt x="36" y="29"/>
                    <a:pt x="36" y="29"/>
                  </a:cubicBezTo>
                  <a:cubicBezTo>
                    <a:pt x="36" y="30"/>
                    <a:pt x="36" y="30"/>
                    <a:pt x="37" y="30"/>
                  </a:cubicBezTo>
                  <a:cubicBezTo>
                    <a:pt x="37" y="31"/>
                    <a:pt x="37" y="31"/>
                    <a:pt x="38" y="32"/>
                  </a:cubicBezTo>
                  <a:cubicBezTo>
                    <a:pt x="39" y="32"/>
                    <a:pt x="40" y="33"/>
                    <a:pt x="41" y="35"/>
                  </a:cubicBezTo>
                  <a:cubicBezTo>
                    <a:pt x="45" y="35"/>
                    <a:pt x="48" y="36"/>
                    <a:pt x="51" y="36"/>
                  </a:cubicBezTo>
                  <a:cubicBezTo>
                    <a:pt x="51" y="36"/>
                    <a:pt x="51" y="36"/>
                    <a:pt x="51" y="36"/>
                  </a:cubicBezTo>
                  <a:cubicBezTo>
                    <a:pt x="53" y="36"/>
                    <a:pt x="54" y="36"/>
                    <a:pt x="55" y="35"/>
                  </a:cubicBezTo>
                  <a:cubicBezTo>
                    <a:pt x="56" y="35"/>
                    <a:pt x="56" y="35"/>
                    <a:pt x="57" y="35"/>
                  </a:cubicBezTo>
                  <a:cubicBezTo>
                    <a:pt x="57" y="33"/>
                    <a:pt x="58" y="32"/>
                    <a:pt x="58" y="31"/>
                  </a:cubicBezTo>
                  <a:cubicBezTo>
                    <a:pt x="58" y="31"/>
                    <a:pt x="58" y="31"/>
                    <a:pt x="58" y="31"/>
                  </a:cubicBezTo>
                  <a:cubicBezTo>
                    <a:pt x="59" y="30"/>
                    <a:pt x="59" y="30"/>
                    <a:pt x="59" y="30"/>
                  </a:cubicBezTo>
                  <a:cubicBezTo>
                    <a:pt x="58" y="30"/>
                    <a:pt x="58" y="30"/>
                    <a:pt x="58" y="30"/>
                  </a:cubicBezTo>
                  <a:cubicBezTo>
                    <a:pt x="58" y="30"/>
                    <a:pt x="58" y="30"/>
                    <a:pt x="57" y="30"/>
                  </a:cubicBezTo>
                  <a:cubicBezTo>
                    <a:pt x="55" y="30"/>
                    <a:pt x="53" y="29"/>
                    <a:pt x="52" y="27"/>
                  </a:cubicBezTo>
                  <a:cubicBezTo>
                    <a:pt x="51" y="26"/>
                    <a:pt x="49" y="26"/>
                    <a:pt x="47" y="25"/>
                  </a:cubicBezTo>
                  <a:cubicBezTo>
                    <a:pt x="45" y="24"/>
                    <a:pt x="43" y="24"/>
                    <a:pt x="41" y="23"/>
                  </a:cubicBezTo>
                  <a:cubicBezTo>
                    <a:pt x="40" y="23"/>
                    <a:pt x="39" y="22"/>
                    <a:pt x="38" y="21"/>
                  </a:cubicBezTo>
                  <a:cubicBezTo>
                    <a:pt x="38" y="19"/>
                    <a:pt x="33" y="12"/>
                    <a:pt x="29" y="8"/>
                  </a:cubicBezTo>
                  <a:cubicBezTo>
                    <a:pt x="28" y="7"/>
                    <a:pt x="27" y="7"/>
                    <a:pt x="26" y="7"/>
                  </a:cubicBezTo>
                  <a:cubicBezTo>
                    <a:pt x="26" y="7"/>
                    <a:pt x="26" y="7"/>
                    <a:pt x="26" y="7"/>
                  </a:cubicBezTo>
                  <a:cubicBezTo>
                    <a:pt x="26" y="7"/>
                    <a:pt x="26" y="7"/>
                    <a:pt x="26" y="7"/>
                  </a:cubicBezTo>
                  <a:cubicBezTo>
                    <a:pt x="25" y="7"/>
                    <a:pt x="24" y="7"/>
                    <a:pt x="23" y="7"/>
                  </a:cubicBezTo>
                  <a:cubicBezTo>
                    <a:pt x="19" y="7"/>
                    <a:pt x="15" y="6"/>
                    <a:pt x="11" y="3"/>
                  </a:cubicBezTo>
                  <a:cubicBezTo>
                    <a:pt x="8" y="1"/>
                    <a:pt x="6" y="0"/>
                    <a:pt x="4" y="0"/>
                  </a:cubicBezTo>
                  <a:cubicBezTo>
                    <a:pt x="3" y="0"/>
                    <a:pt x="1" y="1"/>
                    <a:pt x="0" y="2"/>
                  </a:cubicBezTo>
                  <a:cubicBezTo>
                    <a:pt x="0" y="2"/>
                    <a:pt x="0" y="2"/>
                    <a:pt x="0" y="2"/>
                  </a:cubicBezTo>
                  <a:cubicBezTo>
                    <a:pt x="0" y="2"/>
                    <a:pt x="0" y="2"/>
                    <a:pt x="0" y="2"/>
                  </a:cubicBezTo>
                  <a:cubicBezTo>
                    <a:pt x="1" y="3"/>
                    <a:pt x="2" y="3"/>
                    <a:pt x="3" y="4"/>
                  </a:cubicBezTo>
                  <a:cubicBezTo>
                    <a:pt x="3" y="4"/>
                    <a:pt x="4" y="5"/>
                    <a:pt x="4" y="6"/>
                  </a:cubicBezTo>
                  <a:cubicBezTo>
                    <a:pt x="4" y="6"/>
                    <a:pt x="4" y="6"/>
                    <a:pt x="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8" name="Freeform 151">
              <a:extLst>
                <a:ext uri="{FF2B5EF4-FFF2-40B4-BE49-F238E27FC236}">
                  <a16:creationId xmlns:a16="http://schemas.microsoft.com/office/drawing/2014/main" id="{CA662452-EE8A-4FC9-9D26-A9D07714CF5E}"/>
                </a:ext>
              </a:extLst>
            </p:cNvPr>
            <p:cNvSpPr>
              <a:spLocks/>
            </p:cNvSpPr>
            <p:nvPr/>
          </p:nvSpPr>
          <p:spPr bwMode="auto">
            <a:xfrm>
              <a:off x="4039638" y="5895610"/>
              <a:ext cx="337291" cy="184694"/>
            </a:xfrm>
            <a:custGeom>
              <a:avLst/>
              <a:gdLst>
                <a:gd name="T0" fmla="*/ 72 w 651"/>
                <a:gd name="T1" fmla="*/ 209 h 320"/>
                <a:gd name="T2" fmla="*/ 184 w 651"/>
                <a:gd name="T3" fmla="*/ 242 h 320"/>
                <a:gd name="T4" fmla="*/ 243 w 651"/>
                <a:gd name="T5" fmla="*/ 271 h 320"/>
                <a:gd name="T6" fmla="*/ 289 w 651"/>
                <a:gd name="T7" fmla="*/ 303 h 320"/>
                <a:gd name="T8" fmla="*/ 306 w 651"/>
                <a:gd name="T9" fmla="*/ 309 h 320"/>
                <a:gd name="T10" fmla="*/ 308 w 651"/>
                <a:gd name="T11" fmla="*/ 285 h 320"/>
                <a:gd name="T12" fmla="*/ 340 w 651"/>
                <a:gd name="T13" fmla="*/ 264 h 320"/>
                <a:gd name="T14" fmla="*/ 359 w 651"/>
                <a:gd name="T15" fmla="*/ 261 h 320"/>
                <a:gd name="T16" fmla="*/ 386 w 651"/>
                <a:gd name="T17" fmla="*/ 268 h 320"/>
                <a:gd name="T18" fmla="*/ 394 w 651"/>
                <a:gd name="T19" fmla="*/ 260 h 320"/>
                <a:gd name="T20" fmla="*/ 418 w 651"/>
                <a:gd name="T21" fmla="*/ 256 h 320"/>
                <a:gd name="T22" fmla="*/ 467 w 651"/>
                <a:gd name="T23" fmla="*/ 264 h 320"/>
                <a:gd name="T24" fmla="*/ 490 w 651"/>
                <a:gd name="T25" fmla="*/ 317 h 320"/>
                <a:gd name="T26" fmla="*/ 486 w 651"/>
                <a:gd name="T27" fmla="*/ 250 h 320"/>
                <a:gd name="T28" fmla="*/ 538 w 651"/>
                <a:gd name="T29" fmla="*/ 200 h 320"/>
                <a:gd name="T30" fmla="*/ 554 w 651"/>
                <a:gd name="T31" fmla="*/ 185 h 320"/>
                <a:gd name="T32" fmla="*/ 544 w 651"/>
                <a:gd name="T33" fmla="*/ 165 h 320"/>
                <a:gd name="T34" fmla="*/ 549 w 651"/>
                <a:gd name="T35" fmla="*/ 136 h 320"/>
                <a:gd name="T36" fmla="*/ 554 w 651"/>
                <a:gd name="T37" fmla="*/ 140 h 320"/>
                <a:gd name="T38" fmla="*/ 576 w 651"/>
                <a:gd name="T39" fmla="*/ 121 h 320"/>
                <a:gd name="T40" fmla="*/ 594 w 651"/>
                <a:gd name="T41" fmla="*/ 110 h 320"/>
                <a:gd name="T42" fmla="*/ 606 w 651"/>
                <a:gd name="T43" fmla="*/ 95 h 320"/>
                <a:gd name="T44" fmla="*/ 632 w 651"/>
                <a:gd name="T45" fmla="*/ 67 h 320"/>
                <a:gd name="T46" fmla="*/ 645 w 651"/>
                <a:gd name="T47" fmla="*/ 52 h 320"/>
                <a:gd name="T48" fmla="*/ 642 w 651"/>
                <a:gd name="T49" fmla="*/ 32 h 320"/>
                <a:gd name="T50" fmla="*/ 639 w 651"/>
                <a:gd name="T51" fmla="*/ 30 h 320"/>
                <a:gd name="T52" fmla="*/ 626 w 651"/>
                <a:gd name="T53" fmla="*/ 27 h 320"/>
                <a:gd name="T54" fmla="*/ 622 w 651"/>
                <a:gd name="T55" fmla="*/ 31 h 320"/>
                <a:gd name="T56" fmla="*/ 614 w 651"/>
                <a:gd name="T57" fmla="*/ 49 h 320"/>
                <a:gd name="T58" fmla="*/ 610 w 651"/>
                <a:gd name="T59" fmla="*/ 54 h 320"/>
                <a:gd name="T60" fmla="*/ 600 w 651"/>
                <a:gd name="T61" fmla="*/ 63 h 320"/>
                <a:gd name="T62" fmla="*/ 557 w 651"/>
                <a:gd name="T63" fmla="*/ 65 h 320"/>
                <a:gd name="T64" fmla="*/ 547 w 651"/>
                <a:gd name="T65" fmla="*/ 73 h 320"/>
                <a:gd name="T66" fmla="*/ 517 w 651"/>
                <a:gd name="T67" fmla="*/ 90 h 320"/>
                <a:gd name="T68" fmla="*/ 514 w 651"/>
                <a:gd name="T69" fmla="*/ 94 h 320"/>
                <a:gd name="T70" fmla="*/ 476 w 651"/>
                <a:gd name="T71" fmla="*/ 100 h 320"/>
                <a:gd name="T72" fmla="*/ 474 w 651"/>
                <a:gd name="T73" fmla="*/ 92 h 320"/>
                <a:gd name="T74" fmla="*/ 463 w 651"/>
                <a:gd name="T75" fmla="*/ 59 h 320"/>
                <a:gd name="T76" fmla="*/ 414 w 651"/>
                <a:gd name="T77" fmla="*/ 84 h 320"/>
                <a:gd name="T78" fmla="*/ 458 w 651"/>
                <a:gd name="T79" fmla="*/ 44 h 320"/>
                <a:gd name="T80" fmla="*/ 432 w 651"/>
                <a:gd name="T81" fmla="*/ 40 h 320"/>
                <a:gd name="T82" fmla="*/ 408 w 651"/>
                <a:gd name="T83" fmla="*/ 29 h 320"/>
                <a:gd name="T84" fmla="*/ 367 w 651"/>
                <a:gd name="T85" fmla="*/ 33 h 320"/>
                <a:gd name="T86" fmla="*/ 383 w 651"/>
                <a:gd name="T87" fmla="*/ 17 h 320"/>
                <a:gd name="T88" fmla="*/ 379 w 651"/>
                <a:gd name="T89" fmla="*/ 19 h 320"/>
                <a:gd name="T90" fmla="*/ 372 w 651"/>
                <a:gd name="T91" fmla="*/ 18 h 320"/>
                <a:gd name="T92" fmla="*/ 368 w 651"/>
                <a:gd name="T93" fmla="*/ 15 h 320"/>
                <a:gd name="T94" fmla="*/ 365 w 651"/>
                <a:gd name="T95" fmla="*/ 15 h 320"/>
                <a:gd name="T96" fmla="*/ 359 w 651"/>
                <a:gd name="T97" fmla="*/ 11 h 320"/>
                <a:gd name="T98" fmla="*/ 355 w 651"/>
                <a:gd name="T99" fmla="*/ 10 h 320"/>
                <a:gd name="T100" fmla="*/ 349 w 651"/>
                <a:gd name="T101" fmla="*/ 12 h 320"/>
                <a:gd name="T102" fmla="*/ 339 w 651"/>
                <a:gd name="T103" fmla="*/ 8 h 320"/>
                <a:gd name="T104" fmla="*/ 337 w 651"/>
                <a:gd name="T105" fmla="*/ 4 h 320"/>
                <a:gd name="T106" fmla="*/ 336 w 651"/>
                <a:gd name="T107" fmla="*/ 0 h 320"/>
                <a:gd name="T108" fmla="*/ 334 w 651"/>
                <a:gd name="T109" fmla="*/ 1 h 320"/>
                <a:gd name="T110" fmla="*/ 333 w 651"/>
                <a:gd name="T111" fmla="*/ 5 h 320"/>
                <a:gd name="T112" fmla="*/ 21 w 651"/>
                <a:gd name="T113" fmla="*/ 32 h 320"/>
                <a:gd name="T114" fmla="*/ 12 w 651"/>
                <a:gd name="T115" fmla="*/ 15 h 320"/>
                <a:gd name="T116" fmla="*/ 8 w 651"/>
                <a:gd name="T117" fmla="*/ 36 h 320"/>
                <a:gd name="T118" fmla="*/ 6 w 651"/>
                <a:gd name="T119" fmla="*/ 82 h 320"/>
                <a:gd name="T120" fmla="*/ 23 w 651"/>
                <a:gd name="T121" fmla="*/ 15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1" h="320">
                  <a:moveTo>
                    <a:pt x="32" y="179"/>
                  </a:moveTo>
                  <a:cubicBezTo>
                    <a:pt x="32" y="181"/>
                    <a:pt x="37" y="185"/>
                    <a:pt x="42" y="190"/>
                  </a:cubicBezTo>
                  <a:cubicBezTo>
                    <a:pt x="43" y="191"/>
                    <a:pt x="43" y="191"/>
                    <a:pt x="43" y="191"/>
                  </a:cubicBezTo>
                  <a:cubicBezTo>
                    <a:pt x="47" y="194"/>
                    <a:pt x="47" y="197"/>
                    <a:pt x="47" y="199"/>
                  </a:cubicBezTo>
                  <a:cubicBezTo>
                    <a:pt x="47" y="201"/>
                    <a:pt x="47" y="201"/>
                    <a:pt x="48" y="201"/>
                  </a:cubicBezTo>
                  <a:cubicBezTo>
                    <a:pt x="54" y="201"/>
                    <a:pt x="59" y="204"/>
                    <a:pt x="63" y="207"/>
                  </a:cubicBezTo>
                  <a:cubicBezTo>
                    <a:pt x="66" y="209"/>
                    <a:pt x="68" y="209"/>
                    <a:pt x="69" y="209"/>
                  </a:cubicBezTo>
                  <a:cubicBezTo>
                    <a:pt x="70" y="209"/>
                    <a:pt x="71" y="209"/>
                    <a:pt x="72" y="209"/>
                  </a:cubicBezTo>
                  <a:cubicBezTo>
                    <a:pt x="76" y="210"/>
                    <a:pt x="82" y="217"/>
                    <a:pt x="83" y="222"/>
                  </a:cubicBezTo>
                  <a:cubicBezTo>
                    <a:pt x="84" y="224"/>
                    <a:pt x="85" y="226"/>
                    <a:pt x="86" y="228"/>
                  </a:cubicBezTo>
                  <a:cubicBezTo>
                    <a:pt x="111" y="225"/>
                    <a:pt x="111" y="225"/>
                    <a:pt x="111" y="225"/>
                  </a:cubicBezTo>
                  <a:cubicBezTo>
                    <a:pt x="112" y="225"/>
                    <a:pt x="112" y="225"/>
                    <a:pt x="112" y="225"/>
                  </a:cubicBezTo>
                  <a:cubicBezTo>
                    <a:pt x="112" y="225"/>
                    <a:pt x="118" y="229"/>
                    <a:pt x="122" y="231"/>
                  </a:cubicBezTo>
                  <a:cubicBezTo>
                    <a:pt x="123" y="231"/>
                    <a:pt x="123" y="232"/>
                    <a:pt x="124" y="232"/>
                  </a:cubicBezTo>
                  <a:cubicBezTo>
                    <a:pt x="128" y="233"/>
                    <a:pt x="150" y="241"/>
                    <a:pt x="153" y="242"/>
                  </a:cubicBezTo>
                  <a:cubicBezTo>
                    <a:pt x="184" y="242"/>
                    <a:pt x="184" y="242"/>
                    <a:pt x="184" y="242"/>
                  </a:cubicBezTo>
                  <a:cubicBezTo>
                    <a:pt x="188" y="237"/>
                    <a:pt x="188" y="237"/>
                    <a:pt x="188" y="237"/>
                  </a:cubicBezTo>
                  <a:cubicBezTo>
                    <a:pt x="206" y="237"/>
                    <a:pt x="206" y="237"/>
                    <a:pt x="206" y="237"/>
                  </a:cubicBezTo>
                  <a:cubicBezTo>
                    <a:pt x="207" y="237"/>
                    <a:pt x="207" y="237"/>
                    <a:pt x="207" y="237"/>
                  </a:cubicBezTo>
                  <a:cubicBezTo>
                    <a:pt x="212" y="242"/>
                    <a:pt x="218" y="248"/>
                    <a:pt x="219" y="248"/>
                  </a:cubicBezTo>
                  <a:cubicBezTo>
                    <a:pt x="221" y="249"/>
                    <a:pt x="227" y="254"/>
                    <a:pt x="227" y="258"/>
                  </a:cubicBezTo>
                  <a:cubicBezTo>
                    <a:pt x="227" y="261"/>
                    <a:pt x="228" y="263"/>
                    <a:pt x="231" y="264"/>
                  </a:cubicBezTo>
                  <a:cubicBezTo>
                    <a:pt x="231" y="265"/>
                    <a:pt x="233" y="266"/>
                    <a:pt x="234" y="267"/>
                  </a:cubicBezTo>
                  <a:cubicBezTo>
                    <a:pt x="237" y="268"/>
                    <a:pt x="241" y="271"/>
                    <a:pt x="243" y="271"/>
                  </a:cubicBezTo>
                  <a:cubicBezTo>
                    <a:pt x="243" y="271"/>
                    <a:pt x="244" y="270"/>
                    <a:pt x="244" y="269"/>
                  </a:cubicBezTo>
                  <a:cubicBezTo>
                    <a:pt x="246" y="266"/>
                    <a:pt x="248" y="261"/>
                    <a:pt x="252" y="261"/>
                  </a:cubicBezTo>
                  <a:cubicBezTo>
                    <a:pt x="257" y="261"/>
                    <a:pt x="271" y="265"/>
                    <a:pt x="273" y="273"/>
                  </a:cubicBezTo>
                  <a:cubicBezTo>
                    <a:pt x="275" y="280"/>
                    <a:pt x="281" y="286"/>
                    <a:pt x="283" y="287"/>
                  </a:cubicBezTo>
                  <a:cubicBezTo>
                    <a:pt x="285" y="289"/>
                    <a:pt x="285" y="291"/>
                    <a:pt x="285" y="293"/>
                  </a:cubicBezTo>
                  <a:cubicBezTo>
                    <a:pt x="285" y="294"/>
                    <a:pt x="286" y="295"/>
                    <a:pt x="286" y="296"/>
                  </a:cubicBezTo>
                  <a:cubicBezTo>
                    <a:pt x="287" y="297"/>
                    <a:pt x="287" y="299"/>
                    <a:pt x="288" y="300"/>
                  </a:cubicBezTo>
                  <a:cubicBezTo>
                    <a:pt x="288" y="301"/>
                    <a:pt x="288" y="303"/>
                    <a:pt x="289" y="303"/>
                  </a:cubicBezTo>
                  <a:cubicBezTo>
                    <a:pt x="289" y="303"/>
                    <a:pt x="289" y="303"/>
                    <a:pt x="289" y="303"/>
                  </a:cubicBezTo>
                  <a:cubicBezTo>
                    <a:pt x="289" y="303"/>
                    <a:pt x="291" y="303"/>
                    <a:pt x="294" y="305"/>
                  </a:cubicBezTo>
                  <a:cubicBezTo>
                    <a:pt x="297" y="306"/>
                    <a:pt x="302" y="308"/>
                    <a:pt x="304" y="308"/>
                  </a:cubicBezTo>
                  <a:cubicBezTo>
                    <a:pt x="304" y="308"/>
                    <a:pt x="304" y="308"/>
                    <a:pt x="304" y="308"/>
                  </a:cubicBezTo>
                  <a:cubicBezTo>
                    <a:pt x="304" y="308"/>
                    <a:pt x="304" y="308"/>
                    <a:pt x="304" y="308"/>
                  </a:cubicBezTo>
                  <a:cubicBezTo>
                    <a:pt x="304" y="308"/>
                    <a:pt x="304" y="308"/>
                    <a:pt x="304" y="308"/>
                  </a:cubicBezTo>
                  <a:cubicBezTo>
                    <a:pt x="305" y="308"/>
                    <a:pt x="305" y="308"/>
                    <a:pt x="305" y="308"/>
                  </a:cubicBezTo>
                  <a:cubicBezTo>
                    <a:pt x="305" y="308"/>
                    <a:pt x="305" y="308"/>
                    <a:pt x="306" y="309"/>
                  </a:cubicBezTo>
                  <a:cubicBezTo>
                    <a:pt x="306" y="309"/>
                    <a:pt x="306" y="309"/>
                    <a:pt x="306" y="309"/>
                  </a:cubicBezTo>
                  <a:cubicBezTo>
                    <a:pt x="307" y="309"/>
                    <a:pt x="307" y="309"/>
                    <a:pt x="308" y="309"/>
                  </a:cubicBezTo>
                  <a:cubicBezTo>
                    <a:pt x="308" y="309"/>
                    <a:pt x="308" y="309"/>
                    <a:pt x="308" y="309"/>
                  </a:cubicBezTo>
                  <a:cubicBezTo>
                    <a:pt x="308" y="306"/>
                    <a:pt x="306" y="305"/>
                    <a:pt x="305" y="303"/>
                  </a:cubicBezTo>
                  <a:cubicBezTo>
                    <a:pt x="304" y="301"/>
                    <a:pt x="303" y="300"/>
                    <a:pt x="303" y="299"/>
                  </a:cubicBezTo>
                  <a:cubicBezTo>
                    <a:pt x="303" y="298"/>
                    <a:pt x="304" y="297"/>
                    <a:pt x="305" y="296"/>
                  </a:cubicBezTo>
                  <a:cubicBezTo>
                    <a:pt x="308" y="293"/>
                    <a:pt x="308" y="292"/>
                    <a:pt x="307" y="289"/>
                  </a:cubicBezTo>
                  <a:cubicBezTo>
                    <a:pt x="307" y="288"/>
                    <a:pt x="306" y="286"/>
                    <a:pt x="308" y="285"/>
                  </a:cubicBezTo>
                  <a:cubicBezTo>
                    <a:pt x="309" y="285"/>
                    <a:pt x="310" y="284"/>
                    <a:pt x="310" y="284"/>
                  </a:cubicBezTo>
                  <a:cubicBezTo>
                    <a:pt x="313" y="282"/>
                    <a:pt x="316" y="281"/>
                    <a:pt x="316" y="279"/>
                  </a:cubicBezTo>
                  <a:cubicBezTo>
                    <a:pt x="316" y="276"/>
                    <a:pt x="317" y="275"/>
                    <a:pt x="320" y="275"/>
                  </a:cubicBezTo>
                  <a:cubicBezTo>
                    <a:pt x="321" y="275"/>
                    <a:pt x="323" y="275"/>
                    <a:pt x="324" y="275"/>
                  </a:cubicBezTo>
                  <a:cubicBezTo>
                    <a:pt x="326" y="276"/>
                    <a:pt x="330" y="273"/>
                    <a:pt x="332" y="270"/>
                  </a:cubicBezTo>
                  <a:cubicBezTo>
                    <a:pt x="333" y="269"/>
                    <a:pt x="334" y="268"/>
                    <a:pt x="334" y="267"/>
                  </a:cubicBezTo>
                  <a:cubicBezTo>
                    <a:pt x="333" y="266"/>
                    <a:pt x="333" y="265"/>
                    <a:pt x="334" y="264"/>
                  </a:cubicBezTo>
                  <a:cubicBezTo>
                    <a:pt x="335" y="263"/>
                    <a:pt x="336" y="263"/>
                    <a:pt x="340" y="264"/>
                  </a:cubicBezTo>
                  <a:cubicBezTo>
                    <a:pt x="342" y="264"/>
                    <a:pt x="343" y="263"/>
                    <a:pt x="344" y="262"/>
                  </a:cubicBezTo>
                  <a:cubicBezTo>
                    <a:pt x="344" y="261"/>
                    <a:pt x="345" y="259"/>
                    <a:pt x="346" y="259"/>
                  </a:cubicBezTo>
                  <a:cubicBezTo>
                    <a:pt x="347" y="259"/>
                    <a:pt x="347" y="259"/>
                    <a:pt x="347" y="259"/>
                  </a:cubicBezTo>
                  <a:cubicBezTo>
                    <a:pt x="348" y="260"/>
                    <a:pt x="349" y="260"/>
                    <a:pt x="349" y="260"/>
                  </a:cubicBezTo>
                  <a:cubicBezTo>
                    <a:pt x="350" y="261"/>
                    <a:pt x="351" y="261"/>
                    <a:pt x="352" y="261"/>
                  </a:cubicBezTo>
                  <a:cubicBezTo>
                    <a:pt x="352" y="261"/>
                    <a:pt x="352" y="261"/>
                    <a:pt x="352" y="261"/>
                  </a:cubicBezTo>
                  <a:cubicBezTo>
                    <a:pt x="352" y="259"/>
                    <a:pt x="353" y="258"/>
                    <a:pt x="354" y="258"/>
                  </a:cubicBezTo>
                  <a:cubicBezTo>
                    <a:pt x="356" y="258"/>
                    <a:pt x="358" y="260"/>
                    <a:pt x="359" y="261"/>
                  </a:cubicBezTo>
                  <a:cubicBezTo>
                    <a:pt x="360" y="263"/>
                    <a:pt x="362" y="264"/>
                    <a:pt x="364" y="264"/>
                  </a:cubicBezTo>
                  <a:cubicBezTo>
                    <a:pt x="365" y="264"/>
                    <a:pt x="366" y="264"/>
                    <a:pt x="367" y="262"/>
                  </a:cubicBezTo>
                  <a:cubicBezTo>
                    <a:pt x="367" y="260"/>
                    <a:pt x="368" y="260"/>
                    <a:pt x="369" y="260"/>
                  </a:cubicBezTo>
                  <a:cubicBezTo>
                    <a:pt x="370" y="260"/>
                    <a:pt x="372" y="261"/>
                    <a:pt x="376" y="265"/>
                  </a:cubicBezTo>
                  <a:cubicBezTo>
                    <a:pt x="378" y="267"/>
                    <a:pt x="379" y="268"/>
                    <a:pt x="381" y="268"/>
                  </a:cubicBezTo>
                  <a:cubicBezTo>
                    <a:pt x="382" y="268"/>
                    <a:pt x="382" y="268"/>
                    <a:pt x="382" y="268"/>
                  </a:cubicBezTo>
                  <a:cubicBezTo>
                    <a:pt x="383" y="268"/>
                    <a:pt x="384" y="268"/>
                    <a:pt x="385" y="268"/>
                  </a:cubicBezTo>
                  <a:cubicBezTo>
                    <a:pt x="385" y="268"/>
                    <a:pt x="385" y="268"/>
                    <a:pt x="386" y="268"/>
                  </a:cubicBezTo>
                  <a:cubicBezTo>
                    <a:pt x="388" y="268"/>
                    <a:pt x="388" y="267"/>
                    <a:pt x="388" y="265"/>
                  </a:cubicBezTo>
                  <a:cubicBezTo>
                    <a:pt x="389" y="263"/>
                    <a:pt x="390" y="263"/>
                    <a:pt x="390" y="263"/>
                  </a:cubicBezTo>
                  <a:cubicBezTo>
                    <a:pt x="391" y="263"/>
                    <a:pt x="392" y="264"/>
                    <a:pt x="393" y="266"/>
                  </a:cubicBezTo>
                  <a:cubicBezTo>
                    <a:pt x="395" y="267"/>
                    <a:pt x="397" y="270"/>
                    <a:pt x="400" y="271"/>
                  </a:cubicBezTo>
                  <a:cubicBezTo>
                    <a:pt x="400" y="271"/>
                    <a:pt x="400" y="271"/>
                    <a:pt x="401" y="271"/>
                  </a:cubicBezTo>
                  <a:cubicBezTo>
                    <a:pt x="400" y="270"/>
                    <a:pt x="399" y="269"/>
                    <a:pt x="396" y="267"/>
                  </a:cubicBezTo>
                  <a:cubicBezTo>
                    <a:pt x="394" y="265"/>
                    <a:pt x="394" y="263"/>
                    <a:pt x="395" y="262"/>
                  </a:cubicBezTo>
                  <a:cubicBezTo>
                    <a:pt x="395" y="261"/>
                    <a:pt x="395" y="261"/>
                    <a:pt x="394" y="260"/>
                  </a:cubicBezTo>
                  <a:cubicBezTo>
                    <a:pt x="393" y="259"/>
                    <a:pt x="393" y="258"/>
                    <a:pt x="393" y="258"/>
                  </a:cubicBezTo>
                  <a:cubicBezTo>
                    <a:pt x="394" y="255"/>
                    <a:pt x="400" y="253"/>
                    <a:pt x="405" y="254"/>
                  </a:cubicBezTo>
                  <a:cubicBezTo>
                    <a:pt x="406" y="254"/>
                    <a:pt x="408" y="254"/>
                    <a:pt x="408" y="254"/>
                  </a:cubicBezTo>
                  <a:cubicBezTo>
                    <a:pt x="409" y="254"/>
                    <a:pt x="409" y="254"/>
                    <a:pt x="410" y="254"/>
                  </a:cubicBezTo>
                  <a:cubicBezTo>
                    <a:pt x="410" y="254"/>
                    <a:pt x="410" y="254"/>
                    <a:pt x="412" y="252"/>
                  </a:cubicBezTo>
                  <a:cubicBezTo>
                    <a:pt x="412" y="251"/>
                    <a:pt x="413" y="250"/>
                    <a:pt x="414" y="250"/>
                  </a:cubicBezTo>
                  <a:cubicBezTo>
                    <a:pt x="417" y="250"/>
                    <a:pt x="418" y="253"/>
                    <a:pt x="418" y="256"/>
                  </a:cubicBezTo>
                  <a:cubicBezTo>
                    <a:pt x="418" y="256"/>
                    <a:pt x="418" y="256"/>
                    <a:pt x="418" y="256"/>
                  </a:cubicBezTo>
                  <a:cubicBezTo>
                    <a:pt x="420" y="256"/>
                    <a:pt x="422" y="255"/>
                    <a:pt x="424" y="255"/>
                  </a:cubicBezTo>
                  <a:cubicBezTo>
                    <a:pt x="427" y="254"/>
                    <a:pt x="430" y="253"/>
                    <a:pt x="432" y="253"/>
                  </a:cubicBezTo>
                  <a:cubicBezTo>
                    <a:pt x="438" y="253"/>
                    <a:pt x="443" y="258"/>
                    <a:pt x="443" y="261"/>
                  </a:cubicBezTo>
                  <a:cubicBezTo>
                    <a:pt x="444" y="264"/>
                    <a:pt x="447" y="264"/>
                    <a:pt x="450" y="262"/>
                  </a:cubicBezTo>
                  <a:cubicBezTo>
                    <a:pt x="450" y="262"/>
                    <a:pt x="450" y="261"/>
                    <a:pt x="451" y="261"/>
                  </a:cubicBezTo>
                  <a:cubicBezTo>
                    <a:pt x="453" y="259"/>
                    <a:pt x="455" y="257"/>
                    <a:pt x="458" y="257"/>
                  </a:cubicBezTo>
                  <a:cubicBezTo>
                    <a:pt x="459" y="257"/>
                    <a:pt x="460" y="258"/>
                    <a:pt x="461" y="259"/>
                  </a:cubicBezTo>
                  <a:cubicBezTo>
                    <a:pt x="463" y="260"/>
                    <a:pt x="465" y="262"/>
                    <a:pt x="467" y="264"/>
                  </a:cubicBezTo>
                  <a:cubicBezTo>
                    <a:pt x="469" y="267"/>
                    <a:pt x="471" y="269"/>
                    <a:pt x="473" y="271"/>
                  </a:cubicBezTo>
                  <a:cubicBezTo>
                    <a:pt x="476" y="274"/>
                    <a:pt x="474" y="277"/>
                    <a:pt x="474" y="280"/>
                  </a:cubicBezTo>
                  <a:cubicBezTo>
                    <a:pt x="473" y="282"/>
                    <a:pt x="472" y="283"/>
                    <a:pt x="473" y="284"/>
                  </a:cubicBezTo>
                  <a:cubicBezTo>
                    <a:pt x="474" y="286"/>
                    <a:pt x="474" y="287"/>
                    <a:pt x="474" y="289"/>
                  </a:cubicBezTo>
                  <a:cubicBezTo>
                    <a:pt x="475" y="291"/>
                    <a:pt x="475" y="293"/>
                    <a:pt x="478" y="295"/>
                  </a:cubicBezTo>
                  <a:cubicBezTo>
                    <a:pt x="481" y="297"/>
                    <a:pt x="481" y="301"/>
                    <a:pt x="481" y="303"/>
                  </a:cubicBezTo>
                  <a:cubicBezTo>
                    <a:pt x="481" y="306"/>
                    <a:pt x="481" y="306"/>
                    <a:pt x="482" y="307"/>
                  </a:cubicBezTo>
                  <a:cubicBezTo>
                    <a:pt x="486" y="308"/>
                    <a:pt x="490" y="315"/>
                    <a:pt x="490" y="317"/>
                  </a:cubicBezTo>
                  <a:cubicBezTo>
                    <a:pt x="490" y="318"/>
                    <a:pt x="493" y="320"/>
                    <a:pt x="495" y="320"/>
                  </a:cubicBezTo>
                  <a:cubicBezTo>
                    <a:pt x="496" y="320"/>
                    <a:pt x="497" y="319"/>
                    <a:pt x="497" y="319"/>
                  </a:cubicBezTo>
                  <a:cubicBezTo>
                    <a:pt x="497" y="316"/>
                    <a:pt x="498" y="314"/>
                    <a:pt x="499" y="312"/>
                  </a:cubicBezTo>
                  <a:cubicBezTo>
                    <a:pt x="501" y="309"/>
                    <a:pt x="502" y="307"/>
                    <a:pt x="502" y="305"/>
                  </a:cubicBezTo>
                  <a:cubicBezTo>
                    <a:pt x="502" y="302"/>
                    <a:pt x="499" y="288"/>
                    <a:pt x="496" y="283"/>
                  </a:cubicBezTo>
                  <a:cubicBezTo>
                    <a:pt x="494" y="281"/>
                    <a:pt x="494" y="279"/>
                    <a:pt x="494" y="278"/>
                  </a:cubicBezTo>
                  <a:cubicBezTo>
                    <a:pt x="494" y="276"/>
                    <a:pt x="494" y="275"/>
                    <a:pt x="492" y="273"/>
                  </a:cubicBezTo>
                  <a:cubicBezTo>
                    <a:pt x="488" y="267"/>
                    <a:pt x="486" y="258"/>
                    <a:pt x="486" y="250"/>
                  </a:cubicBezTo>
                  <a:cubicBezTo>
                    <a:pt x="486" y="242"/>
                    <a:pt x="495" y="230"/>
                    <a:pt x="500" y="226"/>
                  </a:cubicBezTo>
                  <a:cubicBezTo>
                    <a:pt x="502" y="224"/>
                    <a:pt x="504" y="223"/>
                    <a:pt x="506" y="223"/>
                  </a:cubicBezTo>
                  <a:cubicBezTo>
                    <a:pt x="508" y="222"/>
                    <a:pt x="509" y="222"/>
                    <a:pt x="509" y="221"/>
                  </a:cubicBezTo>
                  <a:cubicBezTo>
                    <a:pt x="510" y="216"/>
                    <a:pt x="516" y="211"/>
                    <a:pt x="519" y="211"/>
                  </a:cubicBezTo>
                  <a:cubicBezTo>
                    <a:pt x="520" y="211"/>
                    <a:pt x="520" y="211"/>
                    <a:pt x="521" y="211"/>
                  </a:cubicBezTo>
                  <a:cubicBezTo>
                    <a:pt x="521" y="211"/>
                    <a:pt x="522" y="211"/>
                    <a:pt x="522" y="211"/>
                  </a:cubicBezTo>
                  <a:cubicBezTo>
                    <a:pt x="524" y="211"/>
                    <a:pt x="525" y="211"/>
                    <a:pt x="525" y="209"/>
                  </a:cubicBezTo>
                  <a:cubicBezTo>
                    <a:pt x="526" y="205"/>
                    <a:pt x="532" y="201"/>
                    <a:pt x="538" y="200"/>
                  </a:cubicBezTo>
                  <a:cubicBezTo>
                    <a:pt x="540" y="200"/>
                    <a:pt x="541" y="199"/>
                    <a:pt x="541" y="199"/>
                  </a:cubicBezTo>
                  <a:cubicBezTo>
                    <a:pt x="541" y="198"/>
                    <a:pt x="540" y="197"/>
                    <a:pt x="539" y="196"/>
                  </a:cubicBezTo>
                  <a:cubicBezTo>
                    <a:pt x="539" y="195"/>
                    <a:pt x="539" y="195"/>
                    <a:pt x="538" y="194"/>
                  </a:cubicBezTo>
                  <a:cubicBezTo>
                    <a:pt x="538" y="193"/>
                    <a:pt x="538" y="191"/>
                    <a:pt x="538" y="190"/>
                  </a:cubicBezTo>
                  <a:cubicBezTo>
                    <a:pt x="539" y="188"/>
                    <a:pt x="542" y="187"/>
                    <a:pt x="543" y="189"/>
                  </a:cubicBezTo>
                  <a:cubicBezTo>
                    <a:pt x="544" y="190"/>
                    <a:pt x="547" y="191"/>
                    <a:pt x="549" y="189"/>
                  </a:cubicBezTo>
                  <a:cubicBezTo>
                    <a:pt x="552" y="187"/>
                    <a:pt x="554" y="185"/>
                    <a:pt x="554" y="185"/>
                  </a:cubicBezTo>
                  <a:cubicBezTo>
                    <a:pt x="554" y="185"/>
                    <a:pt x="554" y="185"/>
                    <a:pt x="554" y="185"/>
                  </a:cubicBezTo>
                  <a:cubicBezTo>
                    <a:pt x="554" y="185"/>
                    <a:pt x="553" y="184"/>
                    <a:pt x="552" y="184"/>
                  </a:cubicBezTo>
                  <a:cubicBezTo>
                    <a:pt x="549" y="184"/>
                    <a:pt x="547" y="183"/>
                    <a:pt x="546" y="182"/>
                  </a:cubicBezTo>
                  <a:cubicBezTo>
                    <a:pt x="546" y="181"/>
                    <a:pt x="546" y="180"/>
                    <a:pt x="549" y="179"/>
                  </a:cubicBezTo>
                  <a:cubicBezTo>
                    <a:pt x="549" y="179"/>
                    <a:pt x="550" y="178"/>
                    <a:pt x="549" y="177"/>
                  </a:cubicBezTo>
                  <a:cubicBezTo>
                    <a:pt x="549" y="175"/>
                    <a:pt x="547" y="173"/>
                    <a:pt x="545" y="173"/>
                  </a:cubicBezTo>
                  <a:cubicBezTo>
                    <a:pt x="544" y="173"/>
                    <a:pt x="542" y="172"/>
                    <a:pt x="541" y="171"/>
                  </a:cubicBezTo>
                  <a:cubicBezTo>
                    <a:pt x="541" y="169"/>
                    <a:pt x="542" y="168"/>
                    <a:pt x="544" y="166"/>
                  </a:cubicBezTo>
                  <a:cubicBezTo>
                    <a:pt x="544" y="165"/>
                    <a:pt x="544" y="165"/>
                    <a:pt x="544" y="165"/>
                  </a:cubicBezTo>
                  <a:cubicBezTo>
                    <a:pt x="544" y="163"/>
                    <a:pt x="540" y="159"/>
                    <a:pt x="537" y="158"/>
                  </a:cubicBezTo>
                  <a:cubicBezTo>
                    <a:pt x="537" y="158"/>
                    <a:pt x="537" y="158"/>
                    <a:pt x="537" y="158"/>
                  </a:cubicBezTo>
                  <a:cubicBezTo>
                    <a:pt x="536" y="157"/>
                    <a:pt x="535" y="156"/>
                    <a:pt x="536" y="155"/>
                  </a:cubicBezTo>
                  <a:cubicBezTo>
                    <a:pt x="536" y="154"/>
                    <a:pt x="538" y="153"/>
                    <a:pt x="542" y="152"/>
                  </a:cubicBezTo>
                  <a:cubicBezTo>
                    <a:pt x="542" y="151"/>
                    <a:pt x="542" y="147"/>
                    <a:pt x="542" y="145"/>
                  </a:cubicBezTo>
                  <a:cubicBezTo>
                    <a:pt x="542" y="142"/>
                    <a:pt x="542" y="139"/>
                    <a:pt x="543" y="138"/>
                  </a:cubicBezTo>
                  <a:cubicBezTo>
                    <a:pt x="544" y="136"/>
                    <a:pt x="545" y="135"/>
                    <a:pt x="547" y="135"/>
                  </a:cubicBezTo>
                  <a:cubicBezTo>
                    <a:pt x="548" y="135"/>
                    <a:pt x="548" y="135"/>
                    <a:pt x="549" y="136"/>
                  </a:cubicBezTo>
                  <a:cubicBezTo>
                    <a:pt x="549" y="137"/>
                    <a:pt x="549" y="137"/>
                    <a:pt x="548" y="139"/>
                  </a:cubicBezTo>
                  <a:cubicBezTo>
                    <a:pt x="546" y="142"/>
                    <a:pt x="545" y="145"/>
                    <a:pt x="547" y="148"/>
                  </a:cubicBezTo>
                  <a:cubicBezTo>
                    <a:pt x="551" y="153"/>
                    <a:pt x="552" y="157"/>
                    <a:pt x="550" y="163"/>
                  </a:cubicBezTo>
                  <a:cubicBezTo>
                    <a:pt x="550" y="164"/>
                    <a:pt x="550" y="164"/>
                    <a:pt x="550" y="165"/>
                  </a:cubicBezTo>
                  <a:cubicBezTo>
                    <a:pt x="551" y="164"/>
                    <a:pt x="552" y="162"/>
                    <a:pt x="554" y="159"/>
                  </a:cubicBezTo>
                  <a:cubicBezTo>
                    <a:pt x="557" y="153"/>
                    <a:pt x="557" y="148"/>
                    <a:pt x="556" y="146"/>
                  </a:cubicBezTo>
                  <a:cubicBezTo>
                    <a:pt x="556" y="146"/>
                    <a:pt x="556" y="146"/>
                    <a:pt x="556" y="146"/>
                  </a:cubicBezTo>
                  <a:cubicBezTo>
                    <a:pt x="554" y="145"/>
                    <a:pt x="553" y="142"/>
                    <a:pt x="554" y="140"/>
                  </a:cubicBezTo>
                  <a:cubicBezTo>
                    <a:pt x="554" y="138"/>
                    <a:pt x="555" y="138"/>
                    <a:pt x="555" y="138"/>
                  </a:cubicBezTo>
                  <a:cubicBezTo>
                    <a:pt x="556" y="138"/>
                    <a:pt x="557" y="138"/>
                    <a:pt x="558" y="139"/>
                  </a:cubicBezTo>
                  <a:cubicBezTo>
                    <a:pt x="559" y="141"/>
                    <a:pt x="560" y="142"/>
                    <a:pt x="560" y="142"/>
                  </a:cubicBezTo>
                  <a:cubicBezTo>
                    <a:pt x="561" y="142"/>
                    <a:pt x="563" y="140"/>
                    <a:pt x="564" y="139"/>
                  </a:cubicBezTo>
                  <a:cubicBezTo>
                    <a:pt x="568" y="135"/>
                    <a:pt x="571" y="129"/>
                    <a:pt x="571" y="127"/>
                  </a:cubicBezTo>
                  <a:cubicBezTo>
                    <a:pt x="571" y="126"/>
                    <a:pt x="570" y="126"/>
                    <a:pt x="570" y="126"/>
                  </a:cubicBezTo>
                  <a:cubicBezTo>
                    <a:pt x="569" y="125"/>
                    <a:pt x="569" y="124"/>
                    <a:pt x="569" y="124"/>
                  </a:cubicBezTo>
                  <a:cubicBezTo>
                    <a:pt x="569" y="122"/>
                    <a:pt x="573" y="121"/>
                    <a:pt x="576" y="121"/>
                  </a:cubicBezTo>
                  <a:cubicBezTo>
                    <a:pt x="576" y="121"/>
                    <a:pt x="577" y="121"/>
                    <a:pt x="577" y="121"/>
                  </a:cubicBezTo>
                  <a:cubicBezTo>
                    <a:pt x="582" y="121"/>
                    <a:pt x="592" y="118"/>
                    <a:pt x="593" y="117"/>
                  </a:cubicBezTo>
                  <a:cubicBezTo>
                    <a:pt x="593" y="117"/>
                    <a:pt x="593" y="117"/>
                    <a:pt x="593" y="117"/>
                  </a:cubicBezTo>
                  <a:cubicBezTo>
                    <a:pt x="593" y="117"/>
                    <a:pt x="592" y="117"/>
                    <a:pt x="591" y="117"/>
                  </a:cubicBezTo>
                  <a:cubicBezTo>
                    <a:pt x="590" y="117"/>
                    <a:pt x="587" y="117"/>
                    <a:pt x="584" y="118"/>
                  </a:cubicBezTo>
                  <a:cubicBezTo>
                    <a:pt x="581" y="118"/>
                    <a:pt x="578" y="119"/>
                    <a:pt x="576" y="119"/>
                  </a:cubicBezTo>
                  <a:cubicBezTo>
                    <a:pt x="576" y="118"/>
                    <a:pt x="575" y="118"/>
                    <a:pt x="575" y="117"/>
                  </a:cubicBezTo>
                  <a:cubicBezTo>
                    <a:pt x="575" y="113"/>
                    <a:pt x="591" y="110"/>
                    <a:pt x="594" y="110"/>
                  </a:cubicBezTo>
                  <a:cubicBezTo>
                    <a:pt x="597" y="110"/>
                    <a:pt x="597" y="109"/>
                    <a:pt x="598" y="107"/>
                  </a:cubicBezTo>
                  <a:cubicBezTo>
                    <a:pt x="598" y="106"/>
                    <a:pt x="598" y="105"/>
                    <a:pt x="599" y="105"/>
                  </a:cubicBezTo>
                  <a:cubicBezTo>
                    <a:pt x="600" y="105"/>
                    <a:pt x="600" y="105"/>
                    <a:pt x="601" y="106"/>
                  </a:cubicBezTo>
                  <a:cubicBezTo>
                    <a:pt x="603" y="108"/>
                    <a:pt x="606" y="109"/>
                    <a:pt x="609" y="106"/>
                  </a:cubicBezTo>
                  <a:cubicBezTo>
                    <a:pt x="610" y="106"/>
                    <a:pt x="610" y="105"/>
                    <a:pt x="610" y="104"/>
                  </a:cubicBezTo>
                  <a:cubicBezTo>
                    <a:pt x="610" y="102"/>
                    <a:pt x="608" y="100"/>
                    <a:pt x="606" y="100"/>
                  </a:cubicBezTo>
                  <a:cubicBezTo>
                    <a:pt x="606" y="99"/>
                    <a:pt x="605" y="99"/>
                    <a:pt x="604" y="98"/>
                  </a:cubicBezTo>
                  <a:cubicBezTo>
                    <a:pt x="604" y="97"/>
                    <a:pt x="605" y="96"/>
                    <a:pt x="606" y="95"/>
                  </a:cubicBezTo>
                  <a:cubicBezTo>
                    <a:pt x="606" y="95"/>
                    <a:pt x="607" y="94"/>
                    <a:pt x="607" y="93"/>
                  </a:cubicBezTo>
                  <a:cubicBezTo>
                    <a:pt x="606" y="92"/>
                    <a:pt x="607" y="89"/>
                    <a:pt x="608" y="87"/>
                  </a:cubicBezTo>
                  <a:cubicBezTo>
                    <a:pt x="609" y="85"/>
                    <a:pt x="611" y="80"/>
                    <a:pt x="615" y="80"/>
                  </a:cubicBezTo>
                  <a:cubicBezTo>
                    <a:pt x="617" y="79"/>
                    <a:pt x="617" y="78"/>
                    <a:pt x="618" y="78"/>
                  </a:cubicBezTo>
                  <a:cubicBezTo>
                    <a:pt x="619" y="77"/>
                    <a:pt x="619" y="76"/>
                    <a:pt x="622" y="76"/>
                  </a:cubicBezTo>
                  <a:cubicBezTo>
                    <a:pt x="624" y="76"/>
                    <a:pt x="625" y="74"/>
                    <a:pt x="626" y="72"/>
                  </a:cubicBezTo>
                  <a:cubicBezTo>
                    <a:pt x="627" y="70"/>
                    <a:pt x="628" y="69"/>
                    <a:pt x="629" y="68"/>
                  </a:cubicBezTo>
                  <a:cubicBezTo>
                    <a:pt x="630" y="67"/>
                    <a:pt x="631" y="67"/>
                    <a:pt x="632" y="67"/>
                  </a:cubicBezTo>
                  <a:cubicBezTo>
                    <a:pt x="633" y="67"/>
                    <a:pt x="635" y="67"/>
                    <a:pt x="636" y="68"/>
                  </a:cubicBezTo>
                  <a:cubicBezTo>
                    <a:pt x="638" y="69"/>
                    <a:pt x="641" y="70"/>
                    <a:pt x="643" y="68"/>
                  </a:cubicBezTo>
                  <a:cubicBezTo>
                    <a:pt x="645" y="66"/>
                    <a:pt x="648" y="64"/>
                    <a:pt x="651" y="62"/>
                  </a:cubicBezTo>
                  <a:cubicBezTo>
                    <a:pt x="650" y="61"/>
                    <a:pt x="650" y="60"/>
                    <a:pt x="649" y="59"/>
                  </a:cubicBezTo>
                  <a:cubicBezTo>
                    <a:pt x="649" y="59"/>
                    <a:pt x="649" y="59"/>
                    <a:pt x="648" y="59"/>
                  </a:cubicBezTo>
                  <a:cubicBezTo>
                    <a:pt x="648" y="57"/>
                    <a:pt x="647" y="56"/>
                    <a:pt x="647" y="55"/>
                  </a:cubicBezTo>
                  <a:cubicBezTo>
                    <a:pt x="646" y="55"/>
                    <a:pt x="646" y="55"/>
                    <a:pt x="646" y="55"/>
                  </a:cubicBezTo>
                  <a:cubicBezTo>
                    <a:pt x="646" y="54"/>
                    <a:pt x="645" y="53"/>
                    <a:pt x="645" y="52"/>
                  </a:cubicBezTo>
                  <a:cubicBezTo>
                    <a:pt x="645" y="51"/>
                    <a:pt x="645" y="51"/>
                    <a:pt x="645" y="51"/>
                  </a:cubicBezTo>
                  <a:cubicBezTo>
                    <a:pt x="642" y="45"/>
                    <a:pt x="642" y="41"/>
                    <a:pt x="642" y="37"/>
                  </a:cubicBezTo>
                  <a:cubicBezTo>
                    <a:pt x="642" y="37"/>
                    <a:pt x="642" y="37"/>
                    <a:pt x="642" y="37"/>
                  </a:cubicBezTo>
                  <a:cubicBezTo>
                    <a:pt x="642" y="37"/>
                    <a:pt x="642" y="37"/>
                    <a:pt x="642" y="37"/>
                  </a:cubicBezTo>
                  <a:cubicBezTo>
                    <a:pt x="642" y="36"/>
                    <a:pt x="642" y="35"/>
                    <a:pt x="642" y="34"/>
                  </a:cubicBezTo>
                  <a:cubicBezTo>
                    <a:pt x="642" y="34"/>
                    <a:pt x="642" y="34"/>
                    <a:pt x="642" y="33"/>
                  </a:cubicBezTo>
                  <a:cubicBezTo>
                    <a:pt x="642" y="33"/>
                    <a:pt x="642" y="33"/>
                    <a:pt x="642" y="33"/>
                  </a:cubicBezTo>
                  <a:cubicBezTo>
                    <a:pt x="642" y="33"/>
                    <a:pt x="642" y="33"/>
                    <a:pt x="642" y="32"/>
                  </a:cubicBezTo>
                  <a:cubicBezTo>
                    <a:pt x="642" y="32"/>
                    <a:pt x="642" y="32"/>
                    <a:pt x="642" y="32"/>
                  </a:cubicBezTo>
                  <a:cubicBezTo>
                    <a:pt x="642" y="32"/>
                    <a:pt x="642" y="31"/>
                    <a:pt x="642" y="31"/>
                  </a:cubicBezTo>
                  <a:cubicBezTo>
                    <a:pt x="642" y="31"/>
                    <a:pt x="642" y="31"/>
                    <a:pt x="642" y="31"/>
                  </a:cubicBezTo>
                  <a:cubicBezTo>
                    <a:pt x="642" y="31"/>
                    <a:pt x="642" y="31"/>
                    <a:pt x="642" y="31"/>
                  </a:cubicBezTo>
                  <a:cubicBezTo>
                    <a:pt x="642" y="31"/>
                    <a:pt x="642" y="31"/>
                    <a:pt x="642" y="31"/>
                  </a:cubicBezTo>
                  <a:cubicBezTo>
                    <a:pt x="641" y="31"/>
                    <a:pt x="641" y="31"/>
                    <a:pt x="641" y="31"/>
                  </a:cubicBezTo>
                  <a:cubicBezTo>
                    <a:pt x="641" y="31"/>
                    <a:pt x="641" y="31"/>
                    <a:pt x="641" y="31"/>
                  </a:cubicBezTo>
                  <a:cubicBezTo>
                    <a:pt x="640" y="30"/>
                    <a:pt x="640" y="30"/>
                    <a:pt x="639" y="30"/>
                  </a:cubicBezTo>
                  <a:cubicBezTo>
                    <a:pt x="639" y="30"/>
                    <a:pt x="639" y="30"/>
                    <a:pt x="639" y="30"/>
                  </a:cubicBezTo>
                  <a:cubicBezTo>
                    <a:pt x="638" y="30"/>
                    <a:pt x="638" y="30"/>
                    <a:pt x="637" y="30"/>
                  </a:cubicBezTo>
                  <a:cubicBezTo>
                    <a:pt x="636" y="30"/>
                    <a:pt x="636" y="30"/>
                    <a:pt x="635" y="30"/>
                  </a:cubicBezTo>
                  <a:cubicBezTo>
                    <a:pt x="635" y="30"/>
                    <a:pt x="635" y="30"/>
                    <a:pt x="634" y="30"/>
                  </a:cubicBezTo>
                  <a:cubicBezTo>
                    <a:pt x="633" y="30"/>
                    <a:pt x="631" y="29"/>
                    <a:pt x="629" y="29"/>
                  </a:cubicBezTo>
                  <a:cubicBezTo>
                    <a:pt x="629" y="29"/>
                    <a:pt x="628" y="28"/>
                    <a:pt x="627" y="28"/>
                  </a:cubicBezTo>
                  <a:cubicBezTo>
                    <a:pt x="627" y="27"/>
                    <a:pt x="627" y="27"/>
                    <a:pt x="627" y="27"/>
                  </a:cubicBezTo>
                  <a:cubicBezTo>
                    <a:pt x="626" y="27"/>
                    <a:pt x="626" y="27"/>
                    <a:pt x="626" y="27"/>
                  </a:cubicBezTo>
                  <a:cubicBezTo>
                    <a:pt x="626" y="27"/>
                    <a:pt x="626" y="27"/>
                    <a:pt x="626" y="27"/>
                  </a:cubicBezTo>
                  <a:cubicBezTo>
                    <a:pt x="626" y="28"/>
                    <a:pt x="625" y="28"/>
                    <a:pt x="625" y="28"/>
                  </a:cubicBezTo>
                  <a:cubicBezTo>
                    <a:pt x="625" y="28"/>
                    <a:pt x="625" y="28"/>
                    <a:pt x="625" y="28"/>
                  </a:cubicBezTo>
                  <a:cubicBezTo>
                    <a:pt x="625" y="28"/>
                    <a:pt x="625" y="28"/>
                    <a:pt x="624" y="28"/>
                  </a:cubicBezTo>
                  <a:cubicBezTo>
                    <a:pt x="624" y="28"/>
                    <a:pt x="624" y="28"/>
                    <a:pt x="624" y="28"/>
                  </a:cubicBezTo>
                  <a:cubicBezTo>
                    <a:pt x="624" y="29"/>
                    <a:pt x="624" y="29"/>
                    <a:pt x="624" y="29"/>
                  </a:cubicBezTo>
                  <a:cubicBezTo>
                    <a:pt x="624" y="29"/>
                    <a:pt x="624" y="29"/>
                    <a:pt x="623" y="29"/>
                  </a:cubicBezTo>
                  <a:cubicBezTo>
                    <a:pt x="623" y="30"/>
                    <a:pt x="622" y="31"/>
                    <a:pt x="622" y="31"/>
                  </a:cubicBezTo>
                  <a:cubicBezTo>
                    <a:pt x="622" y="32"/>
                    <a:pt x="621" y="32"/>
                    <a:pt x="621" y="32"/>
                  </a:cubicBezTo>
                  <a:cubicBezTo>
                    <a:pt x="621" y="33"/>
                    <a:pt x="620" y="33"/>
                    <a:pt x="620" y="34"/>
                  </a:cubicBezTo>
                  <a:cubicBezTo>
                    <a:pt x="620" y="34"/>
                    <a:pt x="620" y="35"/>
                    <a:pt x="619" y="35"/>
                  </a:cubicBezTo>
                  <a:cubicBezTo>
                    <a:pt x="619" y="36"/>
                    <a:pt x="618" y="37"/>
                    <a:pt x="618" y="38"/>
                  </a:cubicBezTo>
                  <a:cubicBezTo>
                    <a:pt x="618" y="38"/>
                    <a:pt x="618" y="38"/>
                    <a:pt x="618" y="38"/>
                  </a:cubicBezTo>
                  <a:cubicBezTo>
                    <a:pt x="616" y="42"/>
                    <a:pt x="615" y="45"/>
                    <a:pt x="615" y="47"/>
                  </a:cubicBezTo>
                  <a:cubicBezTo>
                    <a:pt x="615" y="47"/>
                    <a:pt x="615" y="47"/>
                    <a:pt x="615" y="47"/>
                  </a:cubicBezTo>
                  <a:cubicBezTo>
                    <a:pt x="614" y="48"/>
                    <a:pt x="614" y="48"/>
                    <a:pt x="614" y="49"/>
                  </a:cubicBezTo>
                  <a:cubicBezTo>
                    <a:pt x="614" y="49"/>
                    <a:pt x="614" y="49"/>
                    <a:pt x="614" y="49"/>
                  </a:cubicBezTo>
                  <a:cubicBezTo>
                    <a:pt x="614" y="49"/>
                    <a:pt x="614" y="50"/>
                    <a:pt x="613" y="50"/>
                  </a:cubicBezTo>
                  <a:cubicBezTo>
                    <a:pt x="613" y="50"/>
                    <a:pt x="613" y="51"/>
                    <a:pt x="613" y="51"/>
                  </a:cubicBezTo>
                  <a:cubicBezTo>
                    <a:pt x="613" y="51"/>
                    <a:pt x="613" y="51"/>
                    <a:pt x="613" y="51"/>
                  </a:cubicBezTo>
                  <a:cubicBezTo>
                    <a:pt x="612" y="52"/>
                    <a:pt x="612" y="52"/>
                    <a:pt x="612" y="52"/>
                  </a:cubicBezTo>
                  <a:cubicBezTo>
                    <a:pt x="612" y="52"/>
                    <a:pt x="612" y="52"/>
                    <a:pt x="612" y="53"/>
                  </a:cubicBezTo>
                  <a:cubicBezTo>
                    <a:pt x="611" y="53"/>
                    <a:pt x="611" y="53"/>
                    <a:pt x="611" y="54"/>
                  </a:cubicBezTo>
                  <a:cubicBezTo>
                    <a:pt x="611" y="54"/>
                    <a:pt x="611" y="54"/>
                    <a:pt x="610" y="54"/>
                  </a:cubicBezTo>
                  <a:cubicBezTo>
                    <a:pt x="610" y="54"/>
                    <a:pt x="610" y="54"/>
                    <a:pt x="610" y="55"/>
                  </a:cubicBezTo>
                  <a:cubicBezTo>
                    <a:pt x="610" y="55"/>
                    <a:pt x="609" y="55"/>
                    <a:pt x="609" y="55"/>
                  </a:cubicBezTo>
                  <a:cubicBezTo>
                    <a:pt x="609" y="55"/>
                    <a:pt x="609" y="55"/>
                    <a:pt x="609" y="55"/>
                  </a:cubicBezTo>
                  <a:cubicBezTo>
                    <a:pt x="605" y="59"/>
                    <a:pt x="601" y="62"/>
                    <a:pt x="600" y="62"/>
                  </a:cubicBezTo>
                  <a:cubicBezTo>
                    <a:pt x="600" y="62"/>
                    <a:pt x="600" y="62"/>
                    <a:pt x="600" y="62"/>
                  </a:cubicBezTo>
                  <a:cubicBezTo>
                    <a:pt x="600" y="62"/>
                    <a:pt x="600" y="62"/>
                    <a:pt x="600" y="62"/>
                  </a:cubicBezTo>
                  <a:cubicBezTo>
                    <a:pt x="600" y="63"/>
                    <a:pt x="600" y="63"/>
                    <a:pt x="600" y="63"/>
                  </a:cubicBezTo>
                  <a:cubicBezTo>
                    <a:pt x="600" y="63"/>
                    <a:pt x="600" y="63"/>
                    <a:pt x="600" y="63"/>
                  </a:cubicBezTo>
                  <a:cubicBezTo>
                    <a:pt x="599" y="63"/>
                    <a:pt x="595" y="63"/>
                    <a:pt x="589" y="63"/>
                  </a:cubicBezTo>
                  <a:cubicBezTo>
                    <a:pt x="588" y="63"/>
                    <a:pt x="586" y="63"/>
                    <a:pt x="585" y="63"/>
                  </a:cubicBezTo>
                  <a:cubicBezTo>
                    <a:pt x="583" y="63"/>
                    <a:pt x="582" y="63"/>
                    <a:pt x="580" y="63"/>
                  </a:cubicBezTo>
                  <a:cubicBezTo>
                    <a:pt x="571" y="63"/>
                    <a:pt x="562" y="63"/>
                    <a:pt x="561" y="63"/>
                  </a:cubicBezTo>
                  <a:cubicBezTo>
                    <a:pt x="561" y="63"/>
                    <a:pt x="561" y="63"/>
                    <a:pt x="561" y="63"/>
                  </a:cubicBezTo>
                  <a:cubicBezTo>
                    <a:pt x="560" y="63"/>
                    <a:pt x="560" y="63"/>
                    <a:pt x="560" y="63"/>
                  </a:cubicBezTo>
                  <a:cubicBezTo>
                    <a:pt x="560" y="63"/>
                    <a:pt x="559" y="64"/>
                    <a:pt x="559" y="64"/>
                  </a:cubicBezTo>
                  <a:cubicBezTo>
                    <a:pt x="558" y="64"/>
                    <a:pt x="558" y="65"/>
                    <a:pt x="557" y="65"/>
                  </a:cubicBezTo>
                  <a:cubicBezTo>
                    <a:pt x="557" y="65"/>
                    <a:pt x="557" y="65"/>
                    <a:pt x="557" y="65"/>
                  </a:cubicBezTo>
                  <a:cubicBezTo>
                    <a:pt x="556" y="66"/>
                    <a:pt x="556" y="66"/>
                    <a:pt x="555" y="67"/>
                  </a:cubicBezTo>
                  <a:cubicBezTo>
                    <a:pt x="555" y="67"/>
                    <a:pt x="555" y="67"/>
                    <a:pt x="555" y="67"/>
                  </a:cubicBezTo>
                  <a:cubicBezTo>
                    <a:pt x="554" y="68"/>
                    <a:pt x="552" y="69"/>
                    <a:pt x="551" y="70"/>
                  </a:cubicBezTo>
                  <a:cubicBezTo>
                    <a:pt x="551" y="70"/>
                    <a:pt x="551" y="70"/>
                    <a:pt x="551" y="70"/>
                  </a:cubicBezTo>
                  <a:cubicBezTo>
                    <a:pt x="550" y="71"/>
                    <a:pt x="549" y="72"/>
                    <a:pt x="549" y="72"/>
                  </a:cubicBezTo>
                  <a:cubicBezTo>
                    <a:pt x="548" y="72"/>
                    <a:pt x="548" y="73"/>
                    <a:pt x="548" y="73"/>
                  </a:cubicBezTo>
                  <a:cubicBezTo>
                    <a:pt x="547" y="73"/>
                    <a:pt x="547" y="73"/>
                    <a:pt x="547" y="73"/>
                  </a:cubicBezTo>
                  <a:cubicBezTo>
                    <a:pt x="548" y="75"/>
                    <a:pt x="548" y="77"/>
                    <a:pt x="547" y="78"/>
                  </a:cubicBezTo>
                  <a:cubicBezTo>
                    <a:pt x="545" y="83"/>
                    <a:pt x="534" y="85"/>
                    <a:pt x="524" y="86"/>
                  </a:cubicBezTo>
                  <a:cubicBezTo>
                    <a:pt x="521" y="86"/>
                    <a:pt x="519" y="86"/>
                    <a:pt x="517" y="87"/>
                  </a:cubicBezTo>
                  <a:cubicBezTo>
                    <a:pt x="517" y="87"/>
                    <a:pt x="517" y="87"/>
                    <a:pt x="517" y="87"/>
                  </a:cubicBezTo>
                  <a:cubicBezTo>
                    <a:pt x="517" y="87"/>
                    <a:pt x="517" y="88"/>
                    <a:pt x="517" y="88"/>
                  </a:cubicBezTo>
                  <a:cubicBezTo>
                    <a:pt x="517" y="88"/>
                    <a:pt x="517" y="89"/>
                    <a:pt x="517" y="89"/>
                  </a:cubicBezTo>
                  <a:cubicBezTo>
                    <a:pt x="517" y="89"/>
                    <a:pt x="517" y="89"/>
                    <a:pt x="517" y="90"/>
                  </a:cubicBezTo>
                  <a:cubicBezTo>
                    <a:pt x="517" y="90"/>
                    <a:pt x="517" y="90"/>
                    <a:pt x="517" y="90"/>
                  </a:cubicBezTo>
                  <a:cubicBezTo>
                    <a:pt x="517" y="90"/>
                    <a:pt x="517" y="90"/>
                    <a:pt x="517" y="90"/>
                  </a:cubicBezTo>
                  <a:cubicBezTo>
                    <a:pt x="517" y="91"/>
                    <a:pt x="517" y="91"/>
                    <a:pt x="516" y="91"/>
                  </a:cubicBezTo>
                  <a:cubicBezTo>
                    <a:pt x="516" y="91"/>
                    <a:pt x="516" y="92"/>
                    <a:pt x="516" y="92"/>
                  </a:cubicBezTo>
                  <a:cubicBezTo>
                    <a:pt x="516" y="92"/>
                    <a:pt x="516" y="92"/>
                    <a:pt x="516" y="92"/>
                  </a:cubicBezTo>
                  <a:cubicBezTo>
                    <a:pt x="516" y="92"/>
                    <a:pt x="516" y="92"/>
                    <a:pt x="516" y="92"/>
                  </a:cubicBezTo>
                  <a:cubicBezTo>
                    <a:pt x="515" y="92"/>
                    <a:pt x="515" y="92"/>
                    <a:pt x="515" y="93"/>
                  </a:cubicBezTo>
                  <a:cubicBezTo>
                    <a:pt x="515" y="93"/>
                    <a:pt x="515" y="93"/>
                    <a:pt x="515" y="93"/>
                  </a:cubicBezTo>
                  <a:cubicBezTo>
                    <a:pt x="514" y="93"/>
                    <a:pt x="514" y="93"/>
                    <a:pt x="514" y="94"/>
                  </a:cubicBezTo>
                  <a:cubicBezTo>
                    <a:pt x="514" y="94"/>
                    <a:pt x="513" y="94"/>
                    <a:pt x="513" y="94"/>
                  </a:cubicBezTo>
                  <a:cubicBezTo>
                    <a:pt x="511" y="97"/>
                    <a:pt x="502" y="102"/>
                    <a:pt x="491" y="108"/>
                  </a:cubicBezTo>
                  <a:cubicBezTo>
                    <a:pt x="490" y="108"/>
                    <a:pt x="488" y="109"/>
                    <a:pt x="487" y="110"/>
                  </a:cubicBezTo>
                  <a:cubicBezTo>
                    <a:pt x="481" y="113"/>
                    <a:pt x="472" y="113"/>
                    <a:pt x="467" y="110"/>
                  </a:cubicBezTo>
                  <a:cubicBezTo>
                    <a:pt x="465" y="109"/>
                    <a:pt x="463" y="106"/>
                    <a:pt x="463" y="104"/>
                  </a:cubicBezTo>
                  <a:cubicBezTo>
                    <a:pt x="463" y="99"/>
                    <a:pt x="466" y="97"/>
                    <a:pt x="468" y="97"/>
                  </a:cubicBezTo>
                  <a:cubicBezTo>
                    <a:pt x="471" y="97"/>
                    <a:pt x="473" y="99"/>
                    <a:pt x="474" y="101"/>
                  </a:cubicBezTo>
                  <a:cubicBezTo>
                    <a:pt x="474" y="101"/>
                    <a:pt x="475" y="101"/>
                    <a:pt x="476" y="100"/>
                  </a:cubicBezTo>
                  <a:cubicBezTo>
                    <a:pt x="476" y="100"/>
                    <a:pt x="476" y="100"/>
                    <a:pt x="476" y="100"/>
                  </a:cubicBezTo>
                  <a:cubicBezTo>
                    <a:pt x="475" y="99"/>
                    <a:pt x="475" y="99"/>
                    <a:pt x="475" y="99"/>
                  </a:cubicBezTo>
                  <a:cubicBezTo>
                    <a:pt x="475" y="98"/>
                    <a:pt x="475" y="98"/>
                    <a:pt x="475" y="98"/>
                  </a:cubicBezTo>
                  <a:cubicBezTo>
                    <a:pt x="475" y="98"/>
                    <a:pt x="475" y="97"/>
                    <a:pt x="474" y="97"/>
                  </a:cubicBezTo>
                  <a:cubicBezTo>
                    <a:pt x="474" y="97"/>
                    <a:pt x="474" y="96"/>
                    <a:pt x="474" y="96"/>
                  </a:cubicBezTo>
                  <a:cubicBezTo>
                    <a:pt x="474" y="95"/>
                    <a:pt x="474" y="95"/>
                    <a:pt x="474" y="94"/>
                  </a:cubicBezTo>
                  <a:cubicBezTo>
                    <a:pt x="474" y="94"/>
                    <a:pt x="474" y="94"/>
                    <a:pt x="474" y="94"/>
                  </a:cubicBezTo>
                  <a:cubicBezTo>
                    <a:pt x="474" y="93"/>
                    <a:pt x="474" y="93"/>
                    <a:pt x="474" y="92"/>
                  </a:cubicBezTo>
                  <a:cubicBezTo>
                    <a:pt x="473" y="91"/>
                    <a:pt x="473" y="88"/>
                    <a:pt x="473" y="86"/>
                  </a:cubicBezTo>
                  <a:cubicBezTo>
                    <a:pt x="474" y="82"/>
                    <a:pt x="473" y="79"/>
                    <a:pt x="471" y="78"/>
                  </a:cubicBezTo>
                  <a:cubicBezTo>
                    <a:pt x="469" y="77"/>
                    <a:pt x="465" y="79"/>
                    <a:pt x="463" y="80"/>
                  </a:cubicBezTo>
                  <a:cubicBezTo>
                    <a:pt x="462" y="81"/>
                    <a:pt x="461" y="82"/>
                    <a:pt x="460" y="82"/>
                  </a:cubicBezTo>
                  <a:cubicBezTo>
                    <a:pt x="459" y="82"/>
                    <a:pt x="459" y="82"/>
                    <a:pt x="459" y="81"/>
                  </a:cubicBezTo>
                  <a:cubicBezTo>
                    <a:pt x="458" y="81"/>
                    <a:pt x="458" y="80"/>
                    <a:pt x="458" y="79"/>
                  </a:cubicBezTo>
                  <a:cubicBezTo>
                    <a:pt x="459" y="76"/>
                    <a:pt x="460" y="74"/>
                    <a:pt x="461" y="72"/>
                  </a:cubicBezTo>
                  <a:cubicBezTo>
                    <a:pt x="464" y="68"/>
                    <a:pt x="466" y="64"/>
                    <a:pt x="463" y="59"/>
                  </a:cubicBezTo>
                  <a:cubicBezTo>
                    <a:pt x="460" y="54"/>
                    <a:pt x="456" y="53"/>
                    <a:pt x="453" y="53"/>
                  </a:cubicBezTo>
                  <a:cubicBezTo>
                    <a:pt x="450" y="53"/>
                    <a:pt x="448" y="54"/>
                    <a:pt x="447" y="57"/>
                  </a:cubicBezTo>
                  <a:cubicBezTo>
                    <a:pt x="446" y="61"/>
                    <a:pt x="443" y="62"/>
                    <a:pt x="440" y="62"/>
                  </a:cubicBezTo>
                  <a:cubicBezTo>
                    <a:pt x="438" y="63"/>
                    <a:pt x="437" y="63"/>
                    <a:pt x="436" y="65"/>
                  </a:cubicBezTo>
                  <a:cubicBezTo>
                    <a:pt x="433" y="70"/>
                    <a:pt x="431" y="81"/>
                    <a:pt x="433" y="89"/>
                  </a:cubicBezTo>
                  <a:cubicBezTo>
                    <a:pt x="435" y="98"/>
                    <a:pt x="431" y="102"/>
                    <a:pt x="424" y="106"/>
                  </a:cubicBezTo>
                  <a:cubicBezTo>
                    <a:pt x="421" y="108"/>
                    <a:pt x="418" y="108"/>
                    <a:pt x="416" y="105"/>
                  </a:cubicBezTo>
                  <a:cubicBezTo>
                    <a:pt x="413" y="101"/>
                    <a:pt x="412" y="93"/>
                    <a:pt x="414" y="84"/>
                  </a:cubicBezTo>
                  <a:cubicBezTo>
                    <a:pt x="415" y="80"/>
                    <a:pt x="416" y="77"/>
                    <a:pt x="417" y="74"/>
                  </a:cubicBezTo>
                  <a:cubicBezTo>
                    <a:pt x="418" y="70"/>
                    <a:pt x="419" y="67"/>
                    <a:pt x="419" y="66"/>
                  </a:cubicBezTo>
                  <a:cubicBezTo>
                    <a:pt x="419" y="66"/>
                    <a:pt x="418" y="65"/>
                    <a:pt x="418" y="65"/>
                  </a:cubicBezTo>
                  <a:cubicBezTo>
                    <a:pt x="416" y="65"/>
                    <a:pt x="416" y="64"/>
                    <a:pt x="416" y="64"/>
                  </a:cubicBezTo>
                  <a:cubicBezTo>
                    <a:pt x="415" y="60"/>
                    <a:pt x="426" y="51"/>
                    <a:pt x="435" y="49"/>
                  </a:cubicBezTo>
                  <a:cubicBezTo>
                    <a:pt x="439" y="48"/>
                    <a:pt x="444" y="47"/>
                    <a:pt x="448" y="47"/>
                  </a:cubicBezTo>
                  <a:cubicBezTo>
                    <a:pt x="452" y="47"/>
                    <a:pt x="457" y="46"/>
                    <a:pt x="457" y="45"/>
                  </a:cubicBezTo>
                  <a:cubicBezTo>
                    <a:pt x="457" y="45"/>
                    <a:pt x="457" y="44"/>
                    <a:pt x="458" y="44"/>
                  </a:cubicBezTo>
                  <a:cubicBezTo>
                    <a:pt x="457" y="43"/>
                    <a:pt x="456" y="43"/>
                    <a:pt x="456" y="42"/>
                  </a:cubicBezTo>
                  <a:cubicBezTo>
                    <a:pt x="456" y="42"/>
                    <a:pt x="456" y="42"/>
                    <a:pt x="455" y="42"/>
                  </a:cubicBezTo>
                  <a:cubicBezTo>
                    <a:pt x="455" y="42"/>
                    <a:pt x="454" y="41"/>
                    <a:pt x="453" y="41"/>
                  </a:cubicBezTo>
                  <a:cubicBezTo>
                    <a:pt x="453" y="41"/>
                    <a:pt x="453" y="42"/>
                    <a:pt x="452" y="42"/>
                  </a:cubicBezTo>
                  <a:cubicBezTo>
                    <a:pt x="452" y="43"/>
                    <a:pt x="451" y="43"/>
                    <a:pt x="450" y="43"/>
                  </a:cubicBezTo>
                  <a:cubicBezTo>
                    <a:pt x="449" y="43"/>
                    <a:pt x="448" y="42"/>
                    <a:pt x="447" y="41"/>
                  </a:cubicBezTo>
                  <a:cubicBezTo>
                    <a:pt x="446" y="40"/>
                    <a:pt x="445" y="38"/>
                    <a:pt x="441" y="38"/>
                  </a:cubicBezTo>
                  <a:cubicBezTo>
                    <a:pt x="438" y="38"/>
                    <a:pt x="435" y="39"/>
                    <a:pt x="432" y="40"/>
                  </a:cubicBezTo>
                  <a:cubicBezTo>
                    <a:pt x="429" y="41"/>
                    <a:pt x="426" y="43"/>
                    <a:pt x="424" y="43"/>
                  </a:cubicBezTo>
                  <a:cubicBezTo>
                    <a:pt x="422" y="43"/>
                    <a:pt x="421" y="42"/>
                    <a:pt x="420" y="42"/>
                  </a:cubicBezTo>
                  <a:cubicBezTo>
                    <a:pt x="417" y="40"/>
                    <a:pt x="416" y="38"/>
                    <a:pt x="415" y="37"/>
                  </a:cubicBezTo>
                  <a:cubicBezTo>
                    <a:pt x="414" y="35"/>
                    <a:pt x="414" y="35"/>
                    <a:pt x="412" y="35"/>
                  </a:cubicBezTo>
                  <a:cubicBezTo>
                    <a:pt x="411" y="35"/>
                    <a:pt x="410" y="35"/>
                    <a:pt x="409" y="34"/>
                  </a:cubicBezTo>
                  <a:cubicBezTo>
                    <a:pt x="408" y="33"/>
                    <a:pt x="409" y="31"/>
                    <a:pt x="410" y="29"/>
                  </a:cubicBezTo>
                  <a:cubicBezTo>
                    <a:pt x="410" y="29"/>
                    <a:pt x="410" y="28"/>
                    <a:pt x="410" y="28"/>
                  </a:cubicBezTo>
                  <a:cubicBezTo>
                    <a:pt x="410" y="28"/>
                    <a:pt x="409" y="28"/>
                    <a:pt x="408" y="29"/>
                  </a:cubicBezTo>
                  <a:cubicBezTo>
                    <a:pt x="406" y="30"/>
                    <a:pt x="404" y="31"/>
                    <a:pt x="402" y="33"/>
                  </a:cubicBezTo>
                  <a:cubicBezTo>
                    <a:pt x="396" y="37"/>
                    <a:pt x="390" y="41"/>
                    <a:pt x="386" y="41"/>
                  </a:cubicBezTo>
                  <a:cubicBezTo>
                    <a:pt x="384" y="41"/>
                    <a:pt x="383" y="40"/>
                    <a:pt x="382" y="39"/>
                  </a:cubicBezTo>
                  <a:cubicBezTo>
                    <a:pt x="380" y="38"/>
                    <a:pt x="379" y="37"/>
                    <a:pt x="377" y="37"/>
                  </a:cubicBezTo>
                  <a:cubicBezTo>
                    <a:pt x="376" y="37"/>
                    <a:pt x="375" y="38"/>
                    <a:pt x="374" y="38"/>
                  </a:cubicBezTo>
                  <a:cubicBezTo>
                    <a:pt x="373" y="38"/>
                    <a:pt x="372" y="38"/>
                    <a:pt x="371" y="38"/>
                  </a:cubicBezTo>
                  <a:cubicBezTo>
                    <a:pt x="369" y="38"/>
                    <a:pt x="368" y="38"/>
                    <a:pt x="367" y="37"/>
                  </a:cubicBezTo>
                  <a:cubicBezTo>
                    <a:pt x="366" y="36"/>
                    <a:pt x="366" y="34"/>
                    <a:pt x="367" y="33"/>
                  </a:cubicBezTo>
                  <a:cubicBezTo>
                    <a:pt x="369" y="28"/>
                    <a:pt x="383" y="20"/>
                    <a:pt x="390" y="20"/>
                  </a:cubicBezTo>
                  <a:cubicBezTo>
                    <a:pt x="391" y="20"/>
                    <a:pt x="391" y="20"/>
                    <a:pt x="391" y="20"/>
                  </a:cubicBezTo>
                  <a:cubicBezTo>
                    <a:pt x="392" y="20"/>
                    <a:pt x="393" y="20"/>
                    <a:pt x="394" y="19"/>
                  </a:cubicBezTo>
                  <a:cubicBezTo>
                    <a:pt x="392" y="19"/>
                    <a:pt x="391" y="18"/>
                    <a:pt x="389" y="18"/>
                  </a:cubicBezTo>
                  <a:cubicBezTo>
                    <a:pt x="389" y="18"/>
                    <a:pt x="388" y="18"/>
                    <a:pt x="388" y="18"/>
                  </a:cubicBezTo>
                  <a:cubicBezTo>
                    <a:pt x="387" y="17"/>
                    <a:pt x="387" y="17"/>
                    <a:pt x="386" y="17"/>
                  </a:cubicBezTo>
                  <a:cubicBezTo>
                    <a:pt x="386" y="17"/>
                    <a:pt x="386" y="17"/>
                    <a:pt x="386" y="17"/>
                  </a:cubicBezTo>
                  <a:cubicBezTo>
                    <a:pt x="385" y="17"/>
                    <a:pt x="384" y="17"/>
                    <a:pt x="383" y="17"/>
                  </a:cubicBezTo>
                  <a:cubicBezTo>
                    <a:pt x="383" y="17"/>
                    <a:pt x="383" y="17"/>
                    <a:pt x="383" y="17"/>
                  </a:cubicBezTo>
                  <a:cubicBezTo>
                    <a:pt x="383" y="17"/>
                    <a:pt x="382" y="17"/>
                    <a:pt x="382" y="17"/>
                  </a:cubicBezTo>
                  <a:cubicBezTo>
                    <a:pt x="381" y="17"/>
                    <a:pt x="381" y="17"/>
                    <a:pt x="381" y="17"/>
                  </a:cubicBezTo>
                  <a:cubicBezTo>
                    <a:pt x="381" y="17"/>
                    <a:pt x="381" y="17"/>
                    <a:pt x="381" y="17"/>
                  </a:cubicBezTo>
                  <a:cubicBezTo>
                    <a:pt x="381" y="17"/>
                    <a:pt x="381" y="17"/>
                    <a:pt x="381" y="17"/>
                  </a:cubicBezTo>
                  <a:cubicBezTo>
                    <a:pt x="381" y="18"/>
                    <a:pt x="380" y="18"/>
                    <a:pt x="380" y="18"/>
                  </a:cubicBezTo>
                  <a:cubicBezTo>
                    <a:pt x="380" y="18"/>
                    <a:pt x="380" y="18"/>
                    <a:pt x="380" y="18"/>
                  </a:cubicBezTo>
                  <a:cubicBezTo>
                    <a:pt x="380" y="19"/>
                    <a:pt x="379" y="19"/>
                    <a:pt x="379" y="19"/>
                  </a:cubicBezTo>
                  <a:cubicBezTo>
                    <a:pt x="379" y="19"/>
                    <a:pt x="379" y="19"/>
                    <a:pt x="379" y="19"/>
                  </a:cubicBezTo>
                  <a:cubicBezTo>
                    <a:pt x="378" y="19"/>
                    <a:pt x="378" y="19"/>
                    <a:pt x="378" y="19"/>
                  </a:cubicBezTo>
                  <a:cubicBezTo>
                    <a:pt x="378" y="19"/>
                    <a:pt x="378" y="20"/>
                    <a:pt x="377" y="20"/>
                  </a:cubicBezTo>
                  <a:cubicBezTo>
                    <a:pt x="377" y="20"/>
                    <a:pt x="377" y="20"/>
                    <a:pt x="376" y="20"/>
                  </a:cubicBezTo>
                  <a:cubicBezTo>
                    <a:pt x="376" y="20"/>
                    <a:pt x="375" y="20"/>
                    <a:pt x="374" y="19"/>
                  </a:cubicBezTo>
                  <a:cubicBezTo>
                    <a:pt x="374" y="19"/>
                    <a:pt x="374" y="19"/>
                    <a:pt x="374" y="19"/>
                  </a:cubicBezTo>
                  <a:cubicBezTo>
                    <a:pt x="373" y="19"/>
                    <a:pt x="373" y="19"/>
                    <a:pt x="372" y="18"/>
                  </a:cubicBezTo>
                  <a:cubicBezTo>
                    <a:pt x="372" y="18"/>
                    <a:pt x="372" y="18"/>
                    <a:pt x="372" y="18"/>
                  </a:cubicBezTo>
                  <a:cubicBezTo>
                    <a:pt x="372" y="18"/>
                    <a:pt x="371" y="18"/>
                    <a:pt x="371" y="17"/>
                  </a:cubicBezTo>
                  <a:cubicBezTo>
                    <a:pt x="370" y="17"/>
                    <a:pt x="370" y="16"/>
                    <a:pt x="370" y="16"/>
                  </a:cubicBezTo>
                  <a:cubicBezTo>
                    <a:pt x="370" y="16"/>
                    <a:pt x="369" y="16"/>
                    <a:pt x="369" y="16"/>
                  </a:cubicBezTo>
                  <a:cubicBezTo>
                    <a:pt x="369" y="16"/>
                    <a:pt x="369" y="16"/>
                    <a:pt x="369" y="16"/>
                  </a:cubicBezTo>
                  <a:cubicBezTo>
                    <a:pt x="369" y="16"/>
                    <a:pt x="369" y="16"/>
                    <a:pt x="369" y="16"/>
                  </a:cubicBezTo>
                  <a:cubicBezTo>
                    <a:pt x="369" y="16"/>
                    <a:pt x="369" y="15"/>
                    <a:pt x="369" y="15"/>
                  </a:cubicBezTo>
                  <a:cubicBezTo>
                    <a:pt x="369" y="15"/>
                    <a:pt x="369" y="15"/>
                    <a:pt x="369" y="15"/>
                  </a:cubicBezTo>
                  <a:cubicBezTo>
                    <a:pt x="369" y="15"/>
                    <a:pt x="368" y="15"/>
                    <a:pt x="368" y="15"/>
                  </a:cubicBezTo>
                  <a:cubicBezTo>
                    <a:pt x="368" y="15"/>
                    <a:pt x="368" y="15"/>
                    <a:pt x="368" y="15"/>
                  </a:cubicBezTo>
                  <a:cubicBezTo>
                    <a:pt x="368" y="15"/>
                    <a:pt x="368" y="15"/>
                    <a:pt x="368" y="15"/>
                  </a:cubicBezTo>
                  <a:cubicBezTo>
                    <a:pt x="368" y="15"/>
                    <a:pt x="368" y="15"/>
                    <a:pt x="368" y="15"/>
                  </a:cubicBezTo>
                  <a:cubicBezTo>
                    <a:pt x="367" y="15"/>
                    <a:pt x="367" y="15"/>
                    <a:pt x="367" y="15"/>
                  </a:cubicBezTo>
                  <a:cubicBezTo>
                    <a:pt x="367" y="15"/>
                    <a:pt x="366" y="15"/>
                    <a:pt x="366" y="15"/>
                  </a:cubicBezTo>
                  <a:cubicBezTo>
                    <a:pt x="366" y="15"/>
                    <a:pt x="366" y="15"/>
                    <a:pt x="366" y="15"/>
                  </a:cubicBezTo>
                  <a:cubicBezTo>
                    <a:pt x="366" y="15"/>
                    <a:pt x="366" y="15"/>
                    <a:pt x="366" y="15"/>
                  </a:cubicBezTo>
                  <a:cubicBezTo>
                    <a:pt x="365" y="15"/>
                    <a:pt x="365" y="15"/>
                    <a:pt x="365" y="15"/>
                  </a:cubicBezTo>
                  <a:cubicBezTo>
                    <a:pt x="365" y="15"/>
                    <a:pt x="365" y="15"/>
                    <a:pt x="365" y="15"/>
                  </a:cubicBezTo>
                  <a:cubicBezTo>
                    <a:pt x="364" y="15"/>
                    <a:pt x="364" y="15"/>
                    <a:pt x="363" y="14"/>
                  </a:cubicBezTo>
                  <a:cubicBezTo>
                    <a:pt x="363" y="14"/>
                    <a:pt x="363" y="14"/>
                    <a:pt x="363" y="14"/>
                  </a:cubicBezTo>
                  <a:cubicBezTo>
                    <a:pt x="363" y="14"/>
                    <a:pt x="362" y="14"/>
                    <a:pt x="362" y="14"/>
                  </a:cubicBezTo>
                  <a:cubicBezTo>
                    <a:pt x="362" y="14"/>
                    <a:pt x="362" y="14"/>
                    <a:pt x="362" y="13"/>
                  </a:cubicBezTo>
                  <a:cubicBezTo>
                    <a:pt x="361" y="13"/>
                    <a:pt x="361" y="13"/>
                    <a:pt x="360" y="12"/>
                  </a:cubicBezTo>
                  <a:cubicBezTo>
                    <a:pt x="360" y="12"/>
                    <a:pt x="360" y="12"/>
                    <a:pt x="360" y="12"/>
                  </a:cubicBezTo>
                  <a:cubicBezTo>
                    <a:pt x="360" y="12"/>
                    <a:pt x="359" y="11"/>
                    <a:pt x="359" y="11"/>
                  </a:cubicBezTo>
                  <a:cubicBezTo>
                    <a:pt x="359" y="11"/>
                    <a:pt x="359" y="11"/>
                    <a:pt x="359" y="11"/>
                  </a:cubicBezTo>
                  <a:cubicBezTo>
                    <a:pt x="359" y="11"/>
                    <a:pt x="358" y="11"/>
                    <a:pt x="358" y="11"/>
                  </a:cubicBezTo>
                  <a:cubicBezTo>
                    <a:pt x="358" y="10"/>
                    <a:pt x="358" y="10"/>
                    <a:pt x="358" y="10"/>
                  </a:cubicBezTo>
                  <a:cubicBezTo>
                    <a:pt x="358" y="10"/>
                    <a:pt x="357" y="10"/>
                    <a:pt x="357" y="10"/>
                  </a:cubicBezTo>
                  <a:cubicBezTo>
                    <a:pt x="357" y="10"/>
                    <a:pt x="357" y="10"/>
                    <a:pt x="356" y="10"/>
                  </a:cubicBezTo>
                  <a:cubicBezTo>
                    <a:pt x="356" y="10"/>
                    <a:pt x="356" y="10"/>
                    <a:pt x="356" y="10"/>
                  </a:cubicBezTo>
                  <a:cubicBezTo>
                    <a:pt x="356" y="10"/>
                    <a:pt x="355" y="10"/>
                    <a:pt x="355" y="10"/>
                  </a:cubicBezTo>
                  <a:cubicBezTo>
                    <a:pt x="355" y="10"/>
                    <a:pt x="355" y="10"/>
                    <a:pt x="355" y="10"/>
                  </a:cubicBezTo>
                  <a:cubicBezTo>
                    <a:pt x="354" y="11"/>
                    <a:pt x="354" y="11"/>
                    <a:pt x="354" y="11"/>
                  </a:cubicBezTo>
                  <a:cubicBezTo>
                    <a:pt x="354" y="11"/>
                    <a:pt x="354" y="11"/>
                    <a:pt x="353" y="11"/>
                  </a:cubicBezTo>
                  <a:cubicBezTo>
                    <a:pt x="353" y="11"/>
                    <a:pt x="353" y="11"/>
                    <a:pt x="352" y="11"/>
                  </a:cubicBezTo>
                  <a:cubicBezTo>
                    <a:pt x="352" y="11"/>
                    <a:pt x="352" y="11"/>
                    <a:pt x="352" y="11"/>
                  </a:cubicBezTo>
                  <a:cubicBezTo>
                    <a:pt x="352" y="12"/>
                    <a:pt x="352" y="12"/>
                    <a:pt x="351" y="12"/>
                  </a:cubicBezTo>
                  <a:cubicBezTo>
                    <a:pt x="351" y="12"/>
                    <a:pt x="351" y="12"/>
                    <a:pt x="351" y="12"/>
                  </a:cubicBezTo>
                  <a:cubicBezTo>
                    <a:pt x="351" y="12"/>
                    <a:pt x="351" y="12"/>
                    <a:pt x="351" y="12"/>
                  </a:cubicBezTo>
                  <a:cubicBezTo>
                    <a:pt x="350" y="12"/>
                    <a:pt x="350" y="12"/>
                    <a:pt x="349" y="12"/>
                  </a:cubicBezTo>
                  <a:cubicBezTo>
                    <a:pt x="348" y="12"/>
                    <a:pt x="347" y="12"/>
                    <a:pt x="345" y="11"/>
                  </a:cubicBezTo>
                  <a:cubicBezTo>
                    <a:pt x="345" y="11"/>
                    <a:pt x="345" y="11"/>
                    <a:pt x="344" y="10"/>
                  </a:cubicBezTo>
                  <a:cubicBezTo>
                    <a:pt x="344" y="10"/>
                    <a:pt x="343" y="10"/>
                    <a:pt x="343" y="10"/>
                  </a:cubicBezTo>
                  <a:cubicBezTo>
                    <a:pt x="342" y="9"/>
                    <a:pt x="341" y="9"/>
                    <a:pt x="341" y="9"/>
                  </a:cubicBezTo>
                  <a:cubicBezTo>
                    <a:pt x="341" y="9"/>
                    <a:pt x="341" y="9"/>
                    <a:pt x="341" y="9"/>
                  </a:cubicBezTo>
                  <a:cubicBezTo>
                    <a:pt x="341" y="9"/>
                    <a:pt x="341" y="9"/>
                    <a:pt x="341" y="9"/>
                  </a:cubicBezTo>
                  <a:cubicBezTo>
                    <a:pt x="340" y="9"/>
                    <a:pt x="340" y="8"/>
                    <a:pt x="339" y="8"/>
                  </a:cubicBezTo>
                  <a:cubicBezTo>
                    <a:pt x="339" y="8"/>
                    <a:pt x="339" y="8"/>
                    <a:pt x="339" y="8"/>
                  </a:cubicBezTo>
                  <a:cubicBezTo>
                    <a:pt x="339" y="8"/>
                    <a:pt x="339" y="8"/>
                    <a:pt x="338" y="7"/>
                  </a:cubicBezTo>
                  <a:cubicBezTo>
                    <a:pt x="338" y="7"/>
                    <a:pt x="338" y="7"/>
                    <a:pt x="338" y="7"/>
                  </a:cubicBezTo>
                  <a:cubicBezTo>
                    <a:pt x="338" y="7"/>
                    <a:pt x="338" y="7"/>
                    <a:pt x="338" y="6"/>
                  </a:cubicBezTo>
                  <a:cubicBezTo>
                    <a:pt x="338" y="6"/>
                    <a:pt x="338" y="6"/>
                    <a:pt x="338" y="6"/>
                  </a:cubicBezTo>
                  <a:cubicBezTo>
                    <a:pt x="338" y="6"/>
                    <a:pt x="338" y="6"/>
                    <a:pt x="338" y="5"/>
                  </a:cubicBezTo>
                  <a:cubicBezTo>
                    <a:pt x="338" y="5"/>
                    <a:pt x="338" y="5"/>
                    <a:pt x="338" y="5"/>
                  </a:cubicBezTo>
                  <a:cubicBezTo>
                    <a:pt x="338" y="5"/>
                    <a:pt x="338" y="5"/>
                    <a:pt x="338" y="5"/>
                  </a:cubicBezTo>
                  <a:cubicBezTo>
                    <a:pt x="337" y="5"/>
                    <a:pt x="337" y="4"/>
                    <a:pt x="337" y="4"/>
                  </a:cubicBezTo>
                  <a:cubicBezTo>
                    <a:pt x="337" y="4"/>
                    <a:pt x="337" y="3"/>
                    <a:pt x="337" y="3"/>
                  </a:cubicBezTo>
                  <a:cubicBezTo>
                    <a:pt x="337" y="3"/>
                    <a:pt x="337" y="2"/>
                    <a:pt x="337" y="2"/>
                  </a:cubicBezTo>
                  <a:cubicBezTo>
                    <a:pt x="337" y="2"/>
                    <a:pt x="337" y="2"/>
                    <a:pt x="337" y="2"/>
                  </a:cubicBezTo>
                  <a:cubicBezTo>
                    <a:pt x="337" y="2"/>
                    <a:pt x="337" y="1"/>
                    <a:pt x="337" y="1"/>
                  </a:cubicBezTo>
                  <a:cubicBezTo>
                    <a:pt x="337" y="1"/>
                    <a:pt x="337" y="1"/>
                    <a:pt x="336" y="1"/>
                  </a:cubicBezTo>
                  <a:cubicBezTo>
                    <a:pt x="336" y="1"/>
                    <a:pt x="336" y="0"/>
                    <a:pt x="336" y="0"/>
                  </a:cubicBezTo>
                  <a:cubicBezTo>
                    <a:pt x="336" y="0"/>
                    <a:pt x="336" y="0"/>
                    <a:pt x="336" y="0"/>
                  </a:cubicBezTo>
                  <a:cubicBezTo>
                    <a:pt x="336" y="0"/>
                    <a:pt x="336" y="0"/>
                    <a:pt x="336" y="0"/>
                  </a:cubicBezTo>
                  <a:cubicBezTo>
                    <a:pt x="335" y="0"/>
                    <a:pt x="335" y="0"/>
                    <a:pt x="335" y="0"/>
                  </a:cubicBezTo>
                  <a:cubicBezTo>
                    <a:pt x="335" y="0"/>
                    <a:pt x="335" y="0"/>
                    <a:pt x="335" y="0"/>
                  </a:cubicBezTo>
                  <a:cubicBezTo>
                    <a:pt x="335" y="0"/>
                    <a:pt x="335" y="0"/>
                    <a:pt x="335" y="0"/>
                  </a:cubicBezTo>
                  <a:cubicBezTo>
                    <a:pt x="334" y="0"/>
                    <a:pt x="334" y="0"/>
                    <a:pt x="334" y="0"/>
                  </a:cubicBezTo>
                  <a:cubicBezTo>
                    <a:pt x="334" y="0"/>
                    <a:pt x="334" y="0"/>
                    <a:pt x="334" y="0"/>
                  </a:cubicBezTo>
                  <a:cubicBezTo>
                    <a:pt x="334" y="0"/>
                    <a:pt x="334" y="0"/>
                    <a:pt x="334" y="0"/>
                  </a:cubicBezTo>
                  <a:cubicBezTo>
                    <a:pt x="334" y="0"/>
                    <a:pt x="334" y="0"/>
                    <a:pt x="334" y="0"/>
                  </a:cubicBezTo>
                  <a:cubicBezTo>
                    <a:pt x="334" y="0"/>
                    <a:pt x="334" y="1"/>
                    <a:pt x="334" y="1"/>
                  </a:cubicBezTo>
                  <a:cubicBezTo>
                    <a:pt x="334" y="1"/>
                    <a:pt x="334" y="1"/>
                    <a:pt x="334" y="1"/>
                  </a:cubicBezTo>
                  <a:cubicBezTo>
                    <a:pt x="334" y="1"/>
                    <a:pt x="334" y="2"/>
                    <a:pt x="334" y="2"/>
                  </a:cubicBezTo>
                  <a:cubicBezTo>
                    <a:pt x="334" y="2"/>
                    <a:pt x="334" y="2"/>
                    <a:pt x="334" y="2"/>
                  </a:cubicBezTo>
                  <a:cubicBezTo>
                    <a:pt x="334" y="3"/>
                    <a:pt x="333" y="3"/>
                    <a:pt x="333" y="3"/>
                  </a:cubicBezTo>
                  <a:cubicBezTo>
                    <a:pt x="333" y="4"/>
                    <a:pt x="333" y="4"/>
                    <a:pt x="333" y="4"/>
                  </a:cubicBezTo>
                  <a:cubicBezTo>
                    <a:pt x="333" y="4"/>
                    <a:pt x="333" y="4"/>
                    <a:pt x="333" y="4"/>
                  </a:cubicBezTo>
                  <a:cubicBezTo>
                    <a:pt x="333" y="4"/>
                    <a:pt x="333" y="4"/>
                    <a:pt x="333" y="4"/>
                  </a:cubicBezTo>
                  <a:cubicBezTo>
                    <a:pt x="333" y="5"/>
                    <a:pt x="333" y="5"/>
                    <a:pt x="333" y="5"/>
                  </a:cubicBezTo>
                  <a:cubicBezTo>
                    <a:pt x="333" y="5"/>
                    <a:pt x="333" y="5"/>
                    <a:pt x="333" y="5"/>
                  </a:cubicBezTo>
                  <a:cubicBezTo>
                    <a:pt x="332" y="5"/>
                    <a:pt x="332" y="5"/>
                    <a:pt x="332" y="5"/>
                  </a:cubicBezTo>
                  <a:cubicBezTo>
                    <a:pt x="280" y="6"/>
                    <a:pt x="280" y="6"/>
                    <a:pt x="280" y="6"/>
                  </a:cubicBezTo>
                  <a:cubicBezTo>
                    <a:pt x="24" y="7"/>
                    <a:pt x="24" y="7"/>
                    <a:pt x="24" y="7"/>
                  </a:cubicBezTo>
                  <a:cubicBezTo>
                    <a:pt x="26" y="10"/>
                    <a:pt x="26" y="12"/>
                    <a:pt x="26" y="14"/>
                  </a:cubicBezTo>
                  <a:cubicBezTo>
                    <a:pt x="25" y="16"/>
                    <a:pt x="25" y="17"/>
                    <a:pt x="26" y="19"/>
                  </a:cubicBezTo>
                  <a:cubicBezTo>
                    <a:pt x="27" y="22"/>
                    <a:pt x="26" y="27"/>
                    <a:pt x="24" y="30"/>
                  </a:cubicBezTo>
                  <a:cubicBezTo>
                    <a:pt x="24" y="31"/>
                    <a:pt x="23" y="32"/>
                    <a:pt x="21" y="32"/>
                  </a:cubicBezTo>
                  <a:cubicBezTo>
                    <a:pt x="19" y="32"/>
                    <a:pt x="17" y="30"/>
                    <a:pt x="17" y="29"/>
                  </a:cubicBezTo>
                  <a:cubicBezTo>
                    <a:pt x="17" y="27"/>
                    <a:pt x="18" y="25"/>
                    <a:pt x="19" y="24"/>
                  </a:cubicBezTo>
                  <a:cubicBezTo>
                    <a:pt x="20" y="23"/>
                    <a:pt x="20" y="22"/>
                    <a:pt x="20" y="21"/>
                  </a:cubicBezTo>
                  <a:cubicBezTo>
                    <a:pt x="20" y="20"/>
                    <a:pt x="19" y="19"/>
                    <a:pt x="18" y="19"/>
                  </a:cubicBezTo>
                  <a:cubicBezTo>
                    <a:pt x="17" y="19"/>
                    <a:pt x="17" y="19"/>
                    <a:pt x="16" y="18"/>
                  </a:cubicBezTo>
                  <a:cubicBezTo>
                    <a:pt x="16" y="17"/>
                    <a:pt x="15" y="16"/>
                    <a:pt x="15" y="15"/>
                  </a:cubicBezTo>
                  <a:cubicBezTo>
                    <a:pt x="15" y="15"/>
                    <a:pt x="14" y="15"/>
                    <a:pt x="14" y="15"/>
                  </a:cubicBezTo>
                  <a:cubicBezTo>
                    <a:pt x="13" y="15"/>
                    <a:pt x="13" y="15"/>
                    <a:pt x="12" y="15"/>
                  </a:cubicBezTo>
                  <a:cubicBezTo>
                    <a:pt x="12" y="15"/>
                    <a:pt x="11" y="15"/>
                    <a:pt x="11" y="15"/>
                  </a:cubicBezTo>
                  <a:cubicBezTo>
                    <a:pt x="10" y="16"/>
                    <a:pt x="10" y="16"/>
                    <a:pt x="9" y="16"/>
                  </a:cubicBezTo>
                  <a:cubicBezTo>
                    <a:pt x="9" y="16"/>
                    <a:pt x="8" y="16"/>
                    <a:pt x="8" y="16"/>
                  </a:cubicBezTo>
                  <a:cubicBezTo>
                    <a:pt x="8" y="16"/>
                    <a:pt x="7" y="15"/>
                    <a:pt x="6" y="15"/>
                  </a:cubicBezTo>
                  <a:cubicBezTo>
                    <a:pt x="5" y="15"/>
                    <a:pt x="3" y="15"/>
                    <a:pt x="1" y="15"/>
                  </a:cubicBezTo>
                  <a:cubicBezTo>
                    <a:pt x="1" y="15"/>
                    <a:pt x="0" y="15"/>
                    <a:pt x="0" y="15"/>
                  </a:cubicBezTo>
                  <a:cubicBezTo>
                    <a:pt x="0" y="18"/>
                    <a:pt x="1" y="24"/>
                    <a:pt x="5" y="29"/>
                  </a:cubicBezTo>
                  <a:cubicBezTo>
                    <a:pt x="7" y="32"/>
                    <a:pt x="8" y="34"/>
                    <a:pt x="8" y="36"/>
                  </a:cubicBezTo>
                  <a:cubicBezTo>
                    <a:pt x="8" y="37"/>
                    <a:pt x="8" y="38"/>
                    <a:pt x="10" y="39"/>
                  </a:cubicBezTo>
                  <a:cubicBezTo>
                    <a:pt x="12" y="40"/>
                    <a:pt x="13" y="42"/>
                    <a:pt x="13" y="43"/>
                  </a:cubicBezTo>
                  <a:cubicBezTo>
                    <a:pt x="13" y="44"/>
                    <a:pt x="12" y="45"/>
                    <a:pt x="9" y="45"/>
                  </a:cubicBezTo>
                  <a:cubicBezTo>
                    <a:pt x="9" y="45"/>
                    <a:pt x="8" y="45"/>
                    <a:pt x="8" y="45"/>
                  </a:cubicBezTo>
                  <a:cubicBezTo>
                    <a:pt x="8" y="45"/>
                    <a:pt x="8" y="46"/>
                    <a:pt x="8" y="47"/>
                  </a:cubicBezTo>
                  <a:cubicBezTo>
                    <a:pt x="8" y="49"/>
                    <a:pt x="9" y="51"/>
                    <a:pt x="8" y="54"/>
                  </a:cubicBezTo>
                  <a:cubicBezTo>
                    <a:pt x="7" y="58"/>
                    <a:pt x="7" y="65"/>
                    <a:pt x="7" y="71"/>
                  </a:cubicBezTo>
                  <a:cubicBezTo>
                    <a:pt x="7" y="76"/>
                    <a:pt x="7" y="80"/>
                    <a:pt x="6" y="82"/>
                  </a:cubicBezTo>
                  <a:cubicBezTo>
                    <a:pt x="6" y="84"/>
                    <a:pt x="5" y="85"/>
                    <a:pt x="4" y="87"/>
                  </a:cubicBezTo>
                  <a:cubicBezTo>
                    <a:pt x="3" y="91"/>
                    <a:pt x="1" y="96"/>
                    <a:pt x="3" y="99"/>
                  </a:cubicBezTo>
                  <a:cubicBezTo>
                    <a:pt x="7" y="105"/>
                    <a:pt x="9" y="112"/>
                    <a:pt x="7" y="118"/>
                  </a:cubicBezTo>
                  <a:cubicBezTo>
                    <a:pt x="5" y="124"/>
                    <a:pt x="6" y="127"/>
                    <a:pt x="8" y="132"/>
                  </a:cubicBezTo>
                  <a:cubicBezTo>
                    <a:pt x="10" y="134"/>
                    <a:pt x="10" y="138"/>
                    <a:pt x="10" y="140"/>
                  </a:cubicBezTo>
                  <a:cubicBezTo>
                    <a:pt x="10" y="143"/>
                    <a:pt x="10" y="146"/>
                    <a:pt x="11" y="146"/>
                  </a:cubicBezTo>
                  <a:cubicBezTo>
                    <a:pt x="14" y="148"/>
                    <a:pt x="17" y="151"/>
                    <a:pt x="20" y="156"/>
                  </a:cubicBezTo>
                  <a:cubicBezTo>
                    <a:pt x="21" y="158"/>
                    <a:pt x="22" y="159"/>
                    <a:pt x="23" y="159"/>
                  </a:cubicBezTo>
                  <a:cubicBezTo>
                    <a:pt x="25" y="160"/>
                    <a:pt x="26" y="160"/>
                    <a:pt x="26" y="163"/>
                  </a:cubicBezTo>
                  <a:cubicBezTo>
                    <a:pt x="26" y="163"/>
                    <a:pt x="26" y="163"/>
                    <a:pt x="26" y="163"/>
                  </a:cubicBezTo>
                  <a:cubicBezTo>
                    <a:pt x="26" y="167"/>
                    <a:pt x="27" y="168"/>
                    <a:pt x="30" y="169"/>
                  </a:cubicBezTo>
                  <a:cubicBezTo>
                    <a:pt x="34" y="171"/>
                    <a:pt x="33" y="174"/>
                    <a:pt x="32" y="177"/>
                  </a:cubicBezTo>
                  <a:cubicBezTo>
                    <a:pt x="32" y="178"/>
                    <a:pt x="32" y="178"/>
                    <a:pt x="32" y="179"/>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89" name="Freeform 152">
              <a:extLst>
                <a:ext uri="{FF2B5EF4-FFF2-40B4-BE49-F238E27FC236}">
                  <a16:creationId xmlns:a16="http://schemas.microsoft.com/office/drawing/2014/main" id="{49F43FA7-7F6E-4DD8-BAC4-5A3CEAFCAF73}"/>
                </a:ext>
              </a:extLst>
            </p:cNvPr>
            <p:cNvSpPr>
              <a:spLocks/>
            </p:cNvSpPr>
            <p:nvPr/>
          </p:nvSpPr>
          <p:spPr bwMode="auto">
            <a:xfrm>
              <a:off x="4337011" y="6214801"/>
              <a:ext cx="230998" cy="263049"/>
            </a:xfrm>
            <a:custGeom>
              <a:avLst/>
              <a:gdLst>
                <a:gd name="T0" fmla="*/ 403 w 446"/>
                <a:gd name="T1" fmla="*/ 103 h 456"/>
                <a:gd name="T2" fmla="*/ 334 w 446"/>
                <a:gd name="T3" fmla="*/ 95 h 456"/>
                <a:gd name="T4" fmla="*/ 292 w 446"/>
                <a:gd name="T5" fmla="*/ 76 h 456"/>
                <a:gd name="T6" fmla="*/ 288 w 446"/>
                <a:gd name="T7" fmla="*/ 65 h 456"/>
                <a:gd name="T8" fmla="*/ 256 w 446"/>
                <a:gd name="T9" fmla="*/ 63 h 456"/>
                <a:gd name="T10" fmla="*/ 259 w 446"/>
                <a:gd name="T11" fmla="*/ 22 h 456"/>
                <a:gd name="T12" fmla="*/ 250 w 446"/>
                <a:gd name="T13" fmla="*/ 18 h 456"/>
                <a:gd name="T14" fmla="*/ 245 w 446"/>
                <a:gd name="T15" fmla="*/ 27 h 456"/>
                <a:gd name="T16" fmla="*/ 227 w 446"/>
                <a:gd name="T17" fmla="*/ 36 h 456"/>
                <a:gd name="T18" fmla="*/ 223 w 446"/>
                <a:gd name="T19" fmla="*/ 35 h 456"/>
                <a:gd name="T20" fmla="*/ 219 w 446"/>
                <a:gd name="T21" fmla="*/ 32 h 456"/>
                <a:gd name="T22" fmla="*/ 207 w 446"/>
                <a:gd name="T23" fmla="*/ 31 h 456"/>
                <a:gd name="T24" fmla="*/ 200 w 446"/>
                <a:gd name="T25" fmla="*/ 39 h 456"/>
                <a:gd name="T26" fmla="*/ 190 w 446"/>
                <a:gd name="T27" fmla="*/ 38 h 456"/>
                <a:gd name="T28" fmla="*/ 172 w 446"/>
                <a:gd name="T29" fmla="*/ 45 h 456"/>
                <a:gd name="T30" fmla="*/ 155 w 446"/>
                <a:gd name="T31" fmla="*/ 0 h 456"/>
                <a:gd name="T32" fmla="*/ 152 w 446"/>
                <a:gd name="T33" fmla="*/ 3 h 456"/>
                <a:gd name="T34" fmla="*/ 127 w 446"/>
                <a:gd name="T35" fmla="*/ 16 h 456"/>
                <a:gd name="T36" fmla="*/ 108 w 446"/>
                <a:gd name="T37" fmla="*/ 12 h 456"/>
                <a:gd name="T38" fmla="*/ 113 w 446"/>
                <a:gd name="T39" fmla="*/ 30 h 456"/>
                <a:gd name="T40" fmla="*/ 111 w 446"/>
                <a:gd name="T41" fmla="*/ 41 h 456"/>
                <a:gd name="T42" fmla="*/ 90 w 446"/>
                <a:gd name="T43" fmla="*/ 51 h 456"/>
                <a:gd name="T44" fmla="*/ 77 w 446"/>
                <a:gd name="T45" fmla="*/ 41 h 456"/>
                <a:gd name="T46" fmla="*/ 71 w 446"/>
                <a:gd name="T47" fmla="*/ 38 h 456"/>
                <a:gd name="T48" fmla="*/ 46 w 446"/>
                <a:gd name="T49" fmla="*/ 41 h 456"/>
                <a:gd name="T50" fmla="*/ 48 w 446"/>
                <a:gd name="T51" fmla="*/ 65 h 456"/>
                <a:gd name="T52" fmla="*/ 43 w 446"/>
                <a:gd name="T53" fmla="*/ 107 h 456"/>
                <a:gd name="T54" fmla="*/ 41 w 446"/>
                <a:gd name="T55" fmla="*/ 107 h 456"/>
                <a:gd name="T56" fmla="*/ 9 w 446"/>
                <a:gd name="T57" fmla="*/ 124 h 456"/>
                <a:gd name="T58" fmla="*/ 1 w 446"/>
                <a:gd name="T59" fmla="*/ 143 h 456"/>
                <a:gd name="T60" fmla="*/ 9 w 446"/>
                <a:gd name="T61" fmla="*/ 164 h 456"/>
                <a:gd name="T62" fmla="*/ 23 w 446"/>
                <a:gd name="T63" fmla="*/ 172 h 456"/>
                <a:gd name="T64" fmla="*/ 39 w 446"/>
                <a:gd name="T65" fmla="*/ 184 h 456"/>
                <a:gd name="T66" fmla="*/ 45 w 446"/>
                <a:gd name="T67" fmla="*/ 183 h 456"/>
                <a:gd name="T68" fmla="*/ 51 w 446"/>
                <a:gd name="T69" fmla="*/ 183 h 456"/>
                <a:gd name="T70" fmla="*/ 86 w 446"/>
                <a:gd name="T71" fmla="*/ 171 h 456"/>
                <a:gd name="T72" fmla="*/ 104 w 446"/>
                <a:gd name="T73" fmla="*/ 196 h 456"/>
                <a:gd name="T74" fmla="*/ 119 w 446"/>
                <a:gd name="T75" fmla="*/ 202 h 456"/>
                <a:gd name="T76" fmla="*/ 137 w 446"/>
                <a:gd name="T77" fmla="*/ 213 h 456"/>
                <a:gd name="T78" fmla="*/ 141 w 446"/>
                <a:gd name="T79" fmla="*/ 213 h 456"/>
                <a:gd name="T80" fmla="*/ 155 w 446"/>
                <a:gd name="T81" fmla="*/ 232 h 456"/>
                <a:gd name="T82" fmla="*/ 185 w 446"/>
                <a:gd name="T83" fmla="*/ 263 h 456"/>
                <a:gd name="T84" fmla="*/ 182 w 446"/>
                <a:gd name="T85" fmla="*/ 284 h 456"/>
                <a:gd name="T86" fmla="*/ 182 w 446"/>
                <a:gd name="T87" fmla="*/ 287 h 456"/>
                <a:gd name="T88" fmla="*/ 182 w 446"/>
                <a:gd name="T89" fmla="*/ 312 h 456"/>
                <a:gd name="T90" fmla="*/ 211 w 446"/>
                <a:gd name="T91" fmla="*/ 336 h 456"/>
                <a:gd name="T92" fmla="*/ 222 w 446"/>
                <a:gd name="T93" fmla="*/ 337 h 456"/>
                <a:gd name="T94" fmla="*/ 220 w 446"/>
                <a:gd name="T95" fmla="*/ 352 h 456"/>
                <a:gd name="T96" fmla="*/ 221 w 446"/>
                <a:gd name="T97" fmla="*/ 378 h 456"/>
                <a:gd name="T98" fmla="*/ 191 w 446"/>
                <a:gd name="T99" fmla="*/ 411 h 456"/>
                <a:gd name="T100" fmla="*/ 219 w 446"/>
                <a:gd name="T101" fmla="*/ 428 h 456"/>
                <a:gd name="T102" fmla="*/ 230 w 446"/>
                <a:gd name="T103" fmla="*/ 450 h 456"/>
                <a:gd name="T104" fmla="*/ 242 w 446"/>
                <a:gd name="T105" fmla="*/ 444 h 456"/>
                <a:gd name="T106" fmla="*/ 262 w 446"/>
                <a:gd name="T107" fmla="*/ 413 h 456"/>
                <a:gd name="T108" fmla="*/ 286 w 446"/>
                <a:gd name="T109" fmla="*/ 377 h 456"/>
                <a:gd name="T110" fmla="*/ 323 w 446"/>
                <a:gd name="T111" fmla="*/ 332 h 456"/>
                <a:gd name="T112" fmla="*/ 357 w 446"/>
                <a:gd name="T113" fmla="*/ 324 h 456"/>
                <a:gd name="T114" fmla="*/ 385 w 446"/>
                <a:gd name="T115" fmla="*/ 285 h 456"/>
                <a:gd name="T116" fmla="*/ 396 w 446"/>
                <a:gd name="T117" fmla="*/ 248 h 456"/>
                <a:gd name="T118" fmla="*/ 401 w 446"/>
                <a:gd name="T119" fmla="*/ 201 h 456"/>
                <a:gd name="T120" fmla="*/ 442 w 446"/>
                <a:gd name="T121" fmla="*/ 15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6" h="456">
                  <a:moveTo>
                    <a:pt x="441" y="128"/>
                  </a:moveTo>
                  <a:cubicBezTo>
                    <a:pt x="440" y="127"/>
                    <a:pt x="440" y="125"/>
                    <a:pt x="440" y="124"/>
                  </a:cubicBezTo>
                  <a:cubicBezTo>
                    <a:pt x="438" y="118"/>
                    <a:pt x="437" y="118"/>
                    <a:pt x="435" y="118"/>
                  </a:cubicBezTo>
                  <a:cubicBezTo>
                    <a:pt x="434" y="118"/>
                    <a:pt x="434" y="118"/>
                    <a:pt x="433" y="118"/>
                  </a:cubicBezTo>
                  <a:cubicBezTo>
                    <a:pt x="432" y="118"/>
                    <a:pt x="432" y="118"/>
                    <a:pt x="431" y="118"/>
                  </a:cubicBezTo>
                  <a:cubicBezTo>
                    <a:pt x="430" y="118"/>
                    <a:pt x="430" y="118"/>
                    <a:pt x="430" y="118"/>
                  </a:cubicBezTo>
                  <a:cubicBezTo>
                    <a:pt x="421" y="118"/>
                    <a:pt x="412" y="113"/>
                    <a:pt x="403" y="103"/>
                  </a:cubicBezTo>
                  <a:cubicBezTo>
                    <a:pt x="396" y="96"/>
                    <a:pt x="388" y="92"/>
                    <a:pt x="380" y="92"/>
                  </a:cubicBezTo>
                  <a:cubicBezTo>
                    <a:pt x="377" y="92"/>
                    <a:pt x="374" y="92"/>
                    <a:pt x="371" y="93"/>
                  </a:cubicBezTo>
                  <a:cubicBezTo>
                    <a:pt x="370" y="93"/>
                    <a:pt x="368" y="94"/>
                    <a:pt x="367" y="94"/>
                  </a:cubicBezTo>
                  <a:cubicBezTo>
                    <a:pt x="362" y="94"/>
                    <a:pt x="358" y="92"/>
                    <a:pt x="354" y="90"/>
                  </a:cubicBezTo>
                  <a:cubicBezTo>
                    <a:pt x="352" y="89"/>
                    <a:pt x="350" y="88"/>
                    <a:pt x="348" y="88"/>
                  </a:cubicBezTo>
                  <a:cubicBezTo>
                    <a:pt x="345" y="87"/>
                    <a:pt x="342" y="90"/>
                    <a:pt x="339" y="92"/>
                  </a:cubicBezTo>
                  <a:cubicBezTo>
                    <a:pt x="337" y="93"/>
                    <a:pt x="336" y="94"/>
                    <a:pt x="334" y="95"/>
                  </a:cubicBezTo>
                  <a:cubicBezTo>
                    <a:pt x="333" y="96"/>
                    <a:pt x="332" y="95"/>
                    <a:pt x="332" y="95"/>
                  </a:cubicBezTo>
                  <a:cubicBezTo>
                    <a:pt x="331" y="94"/>
                    <a:pt x="332" y="92"/>
                    <a:pt x="333" y="90"/>
                  </a:cubicBezTo>
                  <a:cubicBezTo>
                    <a:pt x="334" y="88"/>
                    <a:pt x="335" y="85"/>
                    <a:pt x="335" y="83"/>
                  </a:cubicBezTo>
                  <a:cubicBezTo>
                    <a:pt x="335" y="82"/>
                    <a:pt x="333" y="78"/>
                    <a:pt x="309" y="68"/>
                  </a:cubicBezTo>
                  <a:cubicBezTo>
                    <a:pt x="305" y="67"/>
                    <a:pt x="302" y="66"/>
                    <a:pt x="300" y="66"/>
                  </a:cubicBezTo>
                  <a:cubicBezTo>
                    <a:pt x="296" y="66"/>
                    <a:pt x="294" y="68"/>
                    <a:pt x="294" y="72"/>
                  </a:cubicBezTo>
                  <a:cubicBezTo>
                    <a:pt x="294" y="74"/>
                    <a:pt x="294" y="76"/>
                    <a:pt x="292" y="76"/>
                  </a:cubicBezTo>
                  <a:cubicBezTo>
                    <a:pt x="291" y="76"/>
                    <a:pt x="291" y="76"/>
                    <a:pt x="290" y="76"/>
                  </a:cubicBezTo>
                  <a:cubicBezTo>
                    <a:pt x="290" y="76"/>
                    <a:pt x="289" y="76"/>
                    <a:pt x="289" y="76"/>
                  </a:cubicBezTo>
                  <a:cubicBezTo>
                    <a:pt x="288" y="76"/>
                    <a:pt x="287" y="76"/>
                    <a:pt x="286" y="78"/>
                  </a:cubicBezTo>
                  <a:cubicBezTo>
                    <a:pt x="284" y="83"/>
                    <a:pt x="281" y="83"/>
                    <a:pt x="280" y="83"/>
                  </a:cubicBezTo>
                  <a:cubicBezTo>
                    <a:pt x="279" y="83"/>
                    <a:pt x="277" y="82"/>
                    <a:pt x="277" y="81"/>
                  </a:cubicBezTo>
                  <a:cubicBezTo>
                    <a:pt x="277" y="79"/>
                    <a:pt x="277" y="78"/>
                    <a:pt x="279" y="77"/>
                  </a:cubicBezTo>
                  <a:cubicBezTo>
                    <a:pt x="283" y="75"/>
                    <a:pt x="287" y="70"/>
                    <a:pt x="288" y="65"/>
                  </a:cubicBezTo>
                  <a:cubicBezTo>
                    <a:pt x="288" y="65"/>
                    <a:pt x="288" y="64"/>
                    <a:pt x="288" y="64"/>
                  </a:cubicBezTo>
                  <a:cubicBezTo>
                    <a:pt x="286" y="62"/>
                    <a:pt x="278" y="59"/>
                    <a:pt x="272" y="59"/>
                  </a:cubicBezTo>
                  <a:cubicBezTo>
                    <a:pt x="270" y="59"/>
                    <a:pt x="268" y="60"/>
                    <a:pt x="267" y="60"/>
                  </a:cubicBezTo>
                  <a:cubicBezTo>
                    <a:pt x="264" y="61"/>
                    <a:pt x="264" y="64"/>
                    <a:pt x="263" y="66"/>
                  </a:cubicBezTo>
                  <a:cubicBezTo>
                    <a:pt x="263" y="67"/>
                    <a:pt x="262" y="69"/>
                    <a:pt x="261" y="69"/>
                  </a:cubicBezTo>
                  <a:cubicBezTo>
                    <a:pt x="260" y="69"/>
                    <a:pt x="259" y="69"/>
                    <a:pt x="259" y="69"/>
                  </a:cubicBezTo>
                  <a:cubicBezTo>
                    <a:pt x="256" y="67"/>
                    <a:pt x="255" y="65"/>
                    <a:pt x="256" y="63"/>
                  </a:cubicBezTo>
                  <a:cubicBezTo>
                    <a:pt x="257" y="60"/>
                    <a:pt x="259" y="58"/>
                    <a:pt x="262" y="58"/>
                  </a:cubicBezTo>
                  <a:cubicBezTo>
                    <a:pt x="262" y="58"/>
                    <a:pt x="262" y="58"/>
                    <a:pt x="262" y="58"/>
                  </a:cubicBezTo>
                  <a:cubicBezTo>
                    <a:pt x="262" y="58"/>
                    <a:pt x="262" y="58"/>
                    <a:pt x="262" y="58"/>
                  </a:cubicBezTo>
                  <a:cubicBezTo>
                    <a:pt x="265" y="58"/>
                    <a:pt x="268" y="53"/>
                    <a:pt x="272" y="44"/>
                  </a:cubicBezTo>
                  <a:cubicBezTo>
                    <a:pt x="274" y="41"/>
                    <a:pt x="272" y="40"/>
                    <a:pt x="269" y="37"/>
                  </a:cubicBezTo>
                  <a:cubicBezTo>
                    <a:pt x="267" y="36"/>
                    <a:pt x="265" y="35"/>
                    <a:pt x="263" y="33"/>
                  </a:cubicBezTo>
                  <a:cubicBezTo>
                    <a:pt x="261" y="31"/>
                    <a:pt x="260" y="26"/>
                    <a:pt x="259" y="22"/>
                  </a:cubicBezTo>
                  <a:cubicBezTo>
                    <a:pt x="258" y="18"/>
                    <a:pt x="258" y="14"/>
                    <a:pt x="256" y="12"/>
                  </a:cubicBezTo>
                  <a:cubicBezTo>
                    <a:pt x="256" y="13"/>
                    <a:pt x="255" y="13"/>
                    <a:pt x="255" y="13"/>
                  </a:cubicBezTo>
                  <a:cubicBezTo>
                    <a:pt x="255" y="13"/>
                    <a:pt x="255" y="14"/>
                    <a:pt x="254" y="14"/>
                  </a:cubicBezTo>
                  <a:cubicBezTo>
                    <a:pt x="254" y="14"/>
                    <a:pt x="254" y="15"/>
                    <a:pt x="253" y="15"/>
                  </a:cubicBezTo>
                  <a:cubicBezTo>
                    <a:pt x="253" y="15"/>
                    <a:pt x="253" y="16"/>
                    <a:pt x="252" y="16"/>
                  </a:cubicBezTo>
                  <a:cubicBezTo>
                    <a:pt x="252" y="17"/>
                    <a:pt x="252" y="17"/>
                    <a:pt x="251" y="17"/>
                  </a:cubicBezTo>
                  <a:cubicBezTo>
                    <a:pt x="251" y="18"/>
                    <a:pt x="251" y="18"/>
                    <a:pt x="250" y="18"/>
                  </a:cubicBezTo>
                  <a:cubicBezTo>
                    <a:pt x="250" y="19"/>
                    <a:pt x="250" y="19"/>
                    <a:pt x="249" y="20"/>
                  </a:cubicBezTo>
                  <a:cubicBezTo>
                    <a:pt x="249" y="20"/>
                    <a:pt x="249" y="20"/>
                    <a:pt x="249" y="21"/>
                  </a:cubicBezTo>
                  <a:cubicBezTo>
                    <a:pt x="248" y="21"/>
                    <a:pt x="248" y="22"/>
                    <a:pt x="248" y="22"/>
                  </a:cubicBezTo>
                  <a:cubicBezTo>
                    <a:pt x="247" y="22"/>
                    <a:pt x="247" y="23"/>
                    <a:pt x="247" y="23"/>
                  </a:cubicBezTo>
                  <a:cubicBezTo>
                    <a:pt x="247" y="23"/>
                    <a:pt x="246" y="24"/>
                    <a:pt x="246" y="24"/>
                  </a:cubicBezTo>
                  <a:cubicBezTo>
                    <a:pt x="246" y="25"/>
                    <a:pt x="246" y="25"/>
                    <a:pt x="246" y="25"/>
                  </a:cubicBezTo>
                  <a:cubicBezTo>
                    <a:pt x="245" y="26"/>
                    <a:pt x="245" y="26"/>
                    <a:pt x="245" y="27"/>
                  </a:cubicBezTo>
                  <a:cubicBezTo>
                    <a:pt x="245" y="27"/>
                    <a:pt x="244" y="27"/>
                    <a:pt x="244" y="27"/>
                  </a:cubicBezTo>
                  <a:cubicBezTo>
                    <a:pt x="244" y="28"/>
                    <a:pt x="244" y="29"/>
                    <a:pt x="244" y="29"/>
                  </a:cubicBezTo>
                  <a:cubicBezTo>
                    <a:pt x="242" y="34"/>
                    <a:pt x="240" y="34"/>
                    <a:pt x="236" y="34"/>
                  </a:cubicBezTo>
                  <a:cubicBezTo>
                    <a:pt x="235" y="34"/>
                    <a:pt x="233" y="34"/>
                    <a:pt x="231" y="35"/>
                  </a:cubicBezTo>
                  <a:cubicBezTo>
                    <a:pt x="230" y="35"/>
                    <a:pt x="230" y="35"/>
                    <a:pt x="229" y="35"/>
                  </a:cubicBezTo>
                  <a:cubicBezTo>
                    <a:pt x="229" y="36"/>
                    <a:pt x="228" y="36"/>
                    <a:pt x="228" y="36"/>
                  </a:cubicBezTo>
                  <a:cubicBezTo>
                    <a:pt x="228" y="36"/>
                    <a:pt x="227" y="36"/>
                    <a:pt x="227" y="36"/>
                  </a:cubicBezTo>
                  <a:cubicBezTo>
                    <a:pt x="227" y="36"/>
                    <a:pt x="227" y="36"/>
                    <a:pt x="227" y="36"/>
                  </a:cubicBezTo>
                  <a:cubicBezTo>
                    <a:pt x="227" y="36"/>
                    <a:pt x="227" y="36"/>
                    <a:pt x="227" y="36"/>
                  </a:cubicBezTo>
                  <a:cubicBezTo>
                    <a:pt x="226" y="36"/>
                    <a:pt x="226" y="36"/>
                    <a:pt x="226" y="36"/>
                  </a:cubicBezTo>
                  <a:cubicBezTo>
                    <a:pt x="226" y="36"/>
                    <a:pt x="225" y="36"/>
                    <a:pt x="225" y="36"/>
                  </a:cubicBezTo>
                  <a:cubicBezTo>
                    <a:pt x="225" y="36"/>
                    <a:pt x="225" y="35"/>
                    <a:pt x="224" y="35"/>
                  </a:cubicBezTo>
                  <a:cubicBezTo>
                    <a:pt x="224" y="35"/>
                    <a:pt x="224" y="35"/>
                    <a:pt x="223" y="35"/>
                  </a:cubicBezTo>
                  <a:cubicBezTo>
                    <a:pt x="223" y="35"/>
                    <a:pt x="223" y="35"/>
                    <a:pt x="223" y="35"/>
                  </a:cubicBezTo>
                  <a:cubicBezTo>
                    <a:pt x="222" y="35"/>
                    <a:pt x="222" y="34"/>
                    <a:pt x="222" y="34"/>
                  </a:cubicBezTo>
                  <a:cubicBezTo>
                    <a:pt x="221" y="34"/>
                    <a:pt x="221" y="34"/>
                    <a:pt x="221" y="34"/>
                  </a:cubicBezTo>
                  <a:cubicBezTo>
                    <a:pt x="221" y="34"/>
                    <a:pt x="221" y="34"/>
                    <a:pt x="221" y="34"/>
                  </a:cubicBezTo>
                  <a:cubicBezTo>
                    <a:pt x="221" y="34"/>
                    <a:pt x="221" y="34"/>
                    <a:pt x="221" y="34"/>
                  </a:cubicBezTo>
                  <a:cubicBezTo>
                    <a:pt x="220" y="33"/>
                    <a:pt x="220" y="33"/>
                    <a:pt x="220" y="33"/>
                  </a:cubicBezTo>
                  <a:cubicBezTo>
                    <a:pt x="220" y="33"/>
                    <a:pt x="220" y="33"/>
                    <a:pt x="220" y="32"/>
                  </a:cubicBezTo>
                  <a:cubicBezTo>
                    <a:pt x="219" y="32"/>
                    <a:pt x="219" y="32"/>
                    <a:pt x="219" y="32"/>
                  </a:cubicBezTo>
                  <a:cubicBezTo>
                    <a:pt x="219" y="32"/>
                    <a:pt x="219" y="32"/>
                    <a:pt x="219" y="32"/>
                  </a:cubicBezTo>
                  <a:cubicBezTo>
                    <a:pt x="219" y="32"/>
                    <a:pt x="219" y="32"/>
                    <a:pt x="219" y="31"/>
                  </a:cubicBezTo>
                  <a:cubicBezTo>
                    <a:pt x="219" y="31"/>
                    <a:pt x="219" y="31"/>
                    <a:pt x="219" y="31"/>
                  </a:cubicBezTo>
                  <a:cubicBezTo>
                    <a:pt x="219" y="31"/>
                    <a:pt x="218" y="31"/>
                    <a:pt x="218" y="30"/>
                  </a:cubicBezTo>
                  <a:cubicBezTo>
                    <a:pt x="217" y="30"/>
                    <a:pt x="217" y="30"/>
                    <a:pt x="216" y="30"/>
                  </a:cubicBezTo>
                  <a:cubicBezTo>
                    <a:pt x="215" y="30"/>
                    <a:pt x="214" y="31"/>
                    <a:pt x="213" y="31"/>
                  </a:cubicBezTo>
                  <a:cubicBezTo>
                    <a:pt x="211" y="31"/>
                    <a:pt x="209" y="31"/>
                    <a:pt x="207" y="31"/>
                  </a:cubicBezTo>
                  <a:cubicBezTo>
                    <a:pt x="207" y="31"/>
                    <a:pt x="207" y="31"/>
                    <a:pt x="207" y="31"/>
                  </a:cubicBezTo>
                  <a:cubicBezTo>
                    <a:pt x="206" y="31"/>
                    <a:pt x="205" y="32"/>
                    <a:pt x="205" y="34"/>
                  </a:cubicBezTo>
                  <a:cubicBezTo>
                    <a:pt x="205" y="35"/>
                    <a:pt x="205" y="37"/>
                    <a:pt x="203" y="38"/>
                  </a:cubicBezTo>
                  <a:cubicBezTo>
                    <a:pt x="202" y="38"/>
                    <a:pt x="202" y="39"/>
                    <a:pt x="201" y="39"/>
                  </a:cubicBezTo>
                  <a:cubicBezTo>
                    <a:pt x="201" y="39"/>
                    <a:pt x="201" y="39"/>
                    <a:pt x="201" y="39"/>
                  </a:cubicBezTo>
                  <a:cubicBezTo>
                    <a:pt x="201" y="39"/>
                    <a:pt x="201" y="39"/>
                    <a:pt x="201" y="39"/>
                  </a:cubicBezTo>
                  <a:cubicBezTo>
                    <a:pt x="200" y="39"/>
                    <a:pt x="200" y="39"/>
                    <a:pt x="200" y="39"/>
                  </a:cubicBezTo>
                  <a:cubicBezTo>
                    <a:pt x="200" y="39"/>
                    <a:pt x="200" y="39"/>
                    <a:pt x="200" y="39"/>
                  </a:cubicBezTo>
                  <a:cubicBezTo>
                    <a:pt x="199" y="39"/>
                    <a:pt x="199" y="39"/>
                    <a:pt x="199" y="39"/>
                  </a:cubicBezTo>
                  <a:cubicBezTo>
                    <a:pt x="199" y="39"/>
                    <a:pt x="199" y="39"/>
                    <a:pt x="199" y="39"/>
                  </a:cubicBezTo>
                  <a:cubicBezTo>
                    <a:pt x="196" y="38"/>
                    <a:pt x="196" y="38"/>
                    <a:pt x="196" y="38"/>
                  </a:cubicBezTo>
                  <a:cubicBezTo>
                    <a:pt x="196" y="38"/>
                    <a:pt x="196" y="38"/>
                    <a:pt x="196" y="38"/>
                  </a:cubicBezTo>
                  <a:cubicBezTo>
                    <a:pt x="194" y="37"/>
                    <a:pt x="193" y="37"/>
                    <a:pt x="191" y="37"/>
                  </a:cubicBezTo>
                  <a:cubicBezTo>
                    <a:pt x="190" y="37"/>
                    <a:pt x="190" y="37"/>
                    <a:pt x="190" y="38"/>
                  </a:cubicBezTo>
                  <a:cubicBezTo>
                    <a:pt x="188" y="39"/>
                    <a:pt x="187" y="39"/>
                    <a:pt x="186" y="40"/>
                  </a:cubicBezTo>
                  <a:cubicBezTo>
                    <a:pt x="186" y="40"/>
                    <a:pt x="186" y="40"/>
                    <a:pt x="185" y="40"/>
                  </a:cubicBezTo>
                  <a:cubicBezTo>
                    <a:pt x="185" y="40"/>
                    <a:pt x="185" y="40"/>
                    <a:pt x="185" y="40"/>
                  </a:cubicBezTo>
                  <a:cubicBezTo>
                    <a:pt x="184" y="40"/>
                    <a:pt x="184" y="40"/>
                    <a:pt x="184" y="40"/>
                  </a:cubicBezTo>
                  <a:cubicBezTo>
                    <a:pt x="183" y="42"/>
                    <a:pt x="181" y="42"/>
                    <a:pt x="179" y="43"/>
                  </a:cubicBezTo>
                  <a:cubicBezTo>
                    <a:pt x="178" y="43"/>
                    <a:pt x="177" y="43"/>
                    <a:pt x="176" y="43"/>
                  </a:cubicBezTo>
                  <a:cubicBezTo>
                    <a:pt x="176" y="44"/>
                    <a:pt x="174" y="45"/>
                    <a:pt x="172" y="45"/>
                  </a:cubicBezTo>
                  <a:cubicBezTo>
                    <a:pt x="170" y="45"/>
                    <a:pt x="167" y="44"/>
                    <a:pt x="163" y="39"/>
                  </a:cubicBezTo>
                  <a:cubicBezTo>
                    <a:pt x="159" y="35"/>
                    <a:pt x="158" y="28"/>
                    <a:pt x="158" y="24"/>
                  </a:cubicBezTo>
                  <a:cubicBezTo>
                    <a:pt x="158" y="21"/>
                    <a:pt x="159" y="19"/>
                    <a:pt x="160" y="18"/>
                  </a:cubicBezTo>
                  <a:cubicBezTo>
                    <a:pt x="161" y="17"/>
                    <a:pt x="162" y="15"/>
                    <a:pt x="162" y="13"/>
                  </a:cubicBezTo>
                  <a:cubicBezTo>
                    <a:pt x="162" y="12"/>
                    <a:pt x="161" y="10"/>
                    <a:pt x="160" y="10"/>
                  </a:cubicBezTo>
                  <a:cubicBezTo>
                    <a:pt x="157" y="9"/>
                    <a:pt x="157" y="6"/>
                    <a:pt x="157" y="4"/>
                  </a:cubicBezTo>
                  <a:cubicBezTo>
                    <a:pt x="157" y="2"/>
                    <a:pt x="157" y="1"/>
                    <a:pt x="155" y="0"/>
                  </a:cubicBezTo>
                  <a:cubicBezTo>
                    <a:pt x="155" y="0"/>
                    <a:pt x="154" y="0"/>
                    <a:pt x="154" y="1"/>
                  </a:cubicBezTo>
                  <a:cubicBezTo>
                    <a:pt x="154" y="1"/>
                    <a:pt x="154" y="1"/>
                    <a:pt x="154" y="1"/>
                  </a:cubicBezTo>
                  <a:cubicBezTo>
                    <a:pt x="154" y="1"/>
                    <a:pt x="153" y="1"/>
                    <a:pt x="153" y="1"/>
                  </a:cubicBezTo>
                  <a:cubicBezTo>
                    <a:pt x="153" y="1"/>
                    <a:pt x="153" y="1"/>
                    <a:pt x="153" y="1"/>
                  </a:cubicBezTo>
                  <a:cubicBezTo>
                    <a:pt x="153" y="1"/>
                    <a:pt x="153" y="2"/>
                    <a:pt x="152" y="2"/>
                  </a:cubicBezTo>
                  <a:cubicBezTo>
                    <a:pt x="152" y="2"/>
                    <a:pt x="152" y="2"/>
                    <a:pt x="152" y="2"/>
                  </a:cubicBezTo>
                  <a:cubicBezTo>
                    <a:pt x="152" y="2"/>
                    <a:pt x="152" y="3"/>
                    <a:pt x="152" y="3"/>
                  </a:cubicBezTo>
                  <a:cubicBezTo>
                    <a:pt x="152" y="3"/>
                    <a:pt x="152" y="3"/>
                    <a:pt x="152" y="3"/>
                  </a:cubicBezTo>
                  <a:cubicBezTo>
                    <a:pt x="151" y="5"/>
                    <a:pt x="150" y="6"/>
                    <a:pt x="148" y="7"/>
                  </a:cubicBezTo>
                  <a:cubicBezTo>
                    <a:pt x="148" y="7"/>
                    <a:pt x="146" y="8"/>
                    <a:pt x="145" y="9"/>
                  </a:cubicBezTo>
                  <a:cubicBezTo>
                    <a:pt x="141" y="10"/>
                    <a:pt x="138" y="12"/>
                    <a:pt x="135" y="12"/>
                  </a:cubicBezTo>
                  <a:cubicBezTo>
                    <a:pt x="135" y="12"/>
                    <a:pt x="134" y="12"/>
                    <a:pt x="134" y="12"/>
                  </a:cubicBezTo>
                  <a:cubicBezTo>
                    <a:pt x="134" y="12"/>
                    <a:pt x="133" y="12"/>
                    <a:pt x="133" y="12"/>
                  </a:cubicBezTo>
                  <a:cubicBezTo>
                    <a:pt x="131" y="12"/>
                    <a:pt x="127" y="13"/>
                    <a:pt x="127" y="16"/>
                  </a:cubicBezTo>
                  <a:cubicBezTo>
                    <a:pt x="127" y="18"/>
                    <a:pt x="126" y="19"/>
                    <a:pt x="125" y="19"/>
                  </a:cubicBezTo>
                  <a:cubicBezTo>
                    <a:pt x="123" y="19"/>
                    <a:pt x="122" y="18"/>
                    <a:pt x="121" y="16"/>
                  </a:cubicBezTo>
                  <a:cubicBezTo>
                    <a:pt x="121" y="15"/>
                    <a:pt x="121" y="15"/>
                    <a:pt x="121" y="15"/>
                  </a:cubicBezTo>
                  <a:cubicBezTo>
                    <a:pt x="120" y="15"/>
                    <a:pt x="118" y="14"/>
                    <a:pt x="117" y="14"/>
                  </a:cubicBezTo>
                  <a:cubicBezTo>
                    <a:pt x="115" y="14"/>
                    <a:pt x="114" y="14"/>
                    <a:pt x="113" y="13"/>
                  </a:cubicBezTo>
                  <a:cubicBezTo>
                    <a:pt x="112" y="13"/>
                    <a:pt x="112" y="13"/>
                    <a:pt x="112" y="13"/>
                  </a:cubicBezTo>
                  <a:cubicBezTo>
                    <a:pt x="111" y="12"/>
                    <a:pt x="110" y="12"/>
                    <a:pt x="108" y="12"/>
                  </a:cubicBezTo>
                  <a:cubicBezTo>
                    <a:pt x="107" y="12"/>
                    <a:pt x="106" y="12"/>
                    <a:pt x="105" y="12"/>
                  </a:cubicBezTo>
                  <a:cubicBezTo>
                    <a:pt x="105" y="12"/>
                    <a:pt x="105" y="12"/>
                    <a:pt x="105" y="12"/>
                  </a:cubicBezTo>
                  <a:cubicBezTo>
                    <a:pt x="110" y="15"/>
                    <a:pt x="110" y="18"/>
                    <a:pt x="110" y="22"/>
                  </a:cubicBezTo>
                  <a:cubicBezTo>
                    <a:pt x="110" y="23"/>
                    <a:pt x="111" y="24"/>
                    <a:pt x="111" y="24"/>
                  </a:cubicBezTo>
                  <a:cubicBezTo>
                    <a:pt x="112" y="25"/>
                    <a:pt x="113" y="26"/>
                    <a:pt x="113" y="29"/>
                  </a:cubicBezTo>
                  <a:cubicBezTo>
                    <a:pt x="113" y="29"/>
                    <a:pt x="113" y="30"/>
                    <a:pt x="113" y="30"/>
                  </a:cubicBezTo>
                  <a:cubicBezTo>
                    <a:pt x="113" y="30"/>
                    <a:pt x="113" y="30"/>
                    <a:pt x="113" y="30"/>
                  </a:cubicBezTo>
                  <a:cubicBezTo>
                    <a:pt x="113" y="30"/>
                    <a:pt x="113" y="30"/>
                    <a:pt x="113" y="30"/>
                  </a:cubicBezTo>
                  <a:cubicBezTo>
                    <a:pt x="114" y="30"/>
                    <a:pt x="114" y="30"/>
                    <a:pt x="114" y="30"/>
                  </a:cubicBezTo>
                  <a:cubicBezTo>
                    <a:pt x="114" y="30"/>
                    <a:pt x="115" y="30"/>
                    <a:pt x="115" y="30"/>
                  </a:cubicBezTo>
                  <a:cubicBezTo>
                    <a:pt x="116" y="30"/>
                    <a:pt x="117" y="29"/>
                    <a:pt x="118" y="29"/>
                  </a:cubicBezTo>
                  <a:cubicBezTo>
                    <a:pt x="119" y="29"/>
                    <a:pt x="121" y="30"/>
                    <a:pt x="121" y="32"/>
                  </a:cubicBezTo>
                  <a:cubicBezTo>
                    <a:pt x="121" y="33"/>
                    <a:pt x="120" y="36"/>
                    <a:pt x="117" y="36"/>
                  </a:cubicBezTo>
                  <a:cubicBezTo>
                    <a:pt x="114" y="37"/>
                    <a:pt x="112" y="38"/>
                    <a:pt x="111" y="41"/>
                  </a:cubicBezTo>
                  <a:cubicBezTo>
                    <a:pt x="110" y="44"/>
                    <a:pt x="109" y="44"/>
                    <a:pt x="107" y="44"/>
                  </a:cubicBezTo>
                  <a:cubicBezTo>
                    <a:pt x="106" y="44"/>
                    <a:pt x="105" y="45"/>
                    <a:pt x="103" y="46"/>
                  </a:cubicBezTo>
                  <a:cubicBezTo>
                    <a:pt x="103" y="46"/>
                    <a:pt x="103" y="46"/>
                    <a:pt x="103" y="46"/>
                  </a:cubicBezTo>
                  <a:cubicBezTo>
                    <a:pt x="100" y="48"/>
                    <a:pt x="98" y="50"/>
                    <a:pt x="96" y="50"/>
                  </a:cubicBezTo>
                  <a:cubicBezTo>
                    <a:pt x="96" y="50"/>
                    <a:pt x="95" y="50"/>
                    <a:pt x="94" y="50"/>
                  </a:cubicBezTo>
                  <a:cubicBezTo>
                    <a:pt x="93" y="49"/>
                    <a:pt x="92" y="49"/>
                    <a:pt x="90" y="50"/>
                  </a:cubicBezTo>
                  <a:cubicBezTo>
                    <a:pt x="90" y="51"/>
                    <a:pt x="90" y="51"/>
                    <a:pt x="90" y="51"/>
                  </a:cubicBezTo>
                  <a:cubicBezTo>
                    <a:pt x="89" y="51"/>
                    <a:pt x="89" y="51"/>
                    <a:pt x="88" y="51"/>
                  </a:cubicBezTo>
                  <a:cubicBezTo>
                    <a:pt x="88" y="51"/>
                    <a:pt x="88" y="51"/>
                    <a:pt x="88" y="51"/>
                  </a:cubicBezTo>
                  <a:cubicBezTo>
                    <a:pt x="86" y="52"/>
                    <a:pt x="85" y="51"/>
                    <a:pt x="83" y="49"/>
                  </a:cubicBezTo>
                  <a:cubicBezTo>
                    <a:pt x="82" y="48"/>
                    <a:pt x="82" y="48"/>
                    <a:pt x="82" y="48"/>
                  </a:cubicBezTo>
                  <a:cubicBezTo>
                    <a:pt x="80" y="47"/>
                    <a:pt x="79" y="45"/>
                    <a:pt x="78" y="43"/>
                  </a:cubicBezTo>
                  <a:cubicBezTo>
                    <a:pt x="78" y="43"/>
                    <a:pt x="77" y="42"/>
                    <a:pt x="77" y="42"/>
                  </a:cubicBezTo>
                  <a:cubicBezTo>
                    <a:pt x="77" y="42"/>
                    <a:pt x="77" y="42"/>
                    <a:pt x="77" y="41"/>
                  </a:cubicBezTo>
                  <a:cubicBezTo>
                    <a:pt x="76" y="41"/>
                    <a:pt x="76" y="41"/>
                    <a:pt x="76" y="40"/>
                  </a:cubicBezTo>
                  <a:cubicBezTo>
                    <a:pt x="76" y="40"/>
                    <a:pt x="76" y="40"/>
                    <a:pt x="75" y="40"/>
                  </a:cubicBezTo>
                  <a:cubicBezTo>
                    <a:pt x="75" y="39"/>
                    <a:pt x="75" y="39"/>
                    <a:pt x="75" y="38"/>
                  </a:cubicBezTo>
                  <a:cubicBezTo>
                    <a:pt x="74" y="38"/>
                    <a:pt x="74" y="38"/>
                    <a:pt x="74" y="38"/>
                  </a:cubicBezTo>
                  <a:cubicBezTo>
                    <a:pt x="74" y="38"/>
                    <a:pt x="74" y="37"/>
                    <a:pt x="73" y="37"/>
                  </a:cubicBezTo>
                  <a:cubicBezTo>
                    <a:pt x="73" y="37"/>
                    <a:pt x="73" y="37"/>
                    <a:pt x="73" y="37"/>
                  </a:cubicBezTo>
                  <a:cubicBezTo>
                    <a:pt x="72" y="37"/>
                    <a:pt x="72" y="38"/>
                    <a:pt x="71" y="38"/>
                  </a:cubicBezTo>
                  <a:cubicBezTo>
                    <a:pt x="71" y="38"/>
                    <a:pt x="71" y="38"/>
                    <a:pt x="70" y="38"/>
                  </a:cubicBezTo>
                  <a:cubicBezTo>
                    <a:pt x="70" y="38"/>
                    <a:pt x="70" y="38"/>
                    <a:pt x="70" y="38"/>
                  </a:cubicBezTo>
                  <a:cubicBezTo>
                    <a:pt x="68" y="39"/>
                    <a:pt x="65" y="40"/>
                    <a:pt x="63" y="40"/>
                  </a:cubicBezTo>
                  <a:cubicBezTo>
                    <a:pt x="63" y="40"/>
                    <a:pt x="63" y="40"/>
                    <a:pt x="63" y="40"/>
                  </a:cubicBezTo>
                  <a:cubicBezTo>
                    <a:pt x="62" y="40"/>
                    <a:pt x="61" y="40"/>
                    <a:pt x="59" y="40"/>
                  </a:cubicBezTo>
                  <a:cubicBezTo>
                    <a:pt x="58" y="40"/>
                    <a:pt x="56" y="40"/>
                    <a:pt x="54" y="40"/>
                  </a:cubicBezTo>
                  <a:cubicBezTo>
                    <a:pt x="47" y="40"/>
                    <a:pt x="47" y="41"/>
                    <a:pt x="46" y="41"/>
                  </a:cubicBezTo>
                  <a:cubicBezTo>
                    <a:pt x="46" y="41"/>
                    <a:pt x="46" y="43"/>
                    <a:pt x="47" y="44"/>
                  </a:cubicBezTo>
                  <a:cubicBezTo>
                    <a:pt x="48" y="45"/>
                    <a:pt x="48" y="45"/>
                    <a:pt x="49" y="46"/>
                  </a:cubicBezTo>
                  <a:cubicBezTo>
                    <a:pt x="52" y="46"/>
                    <a:pt x="53" y="47"/>
                    <a:pt x="53" y="48"/>
                  </a:cubicBezTo>
                  <a:cubicBezTo>
                    <a:pt x="54" y="50"/>
                    <a:pt x="52" y="51"/>
                    <a:pt x="51" y="52"/>
                  </a:cubicBezTo>
                  <a:cubicBezTo>
                    <a:pt x="50" y="53"/>
                    <a:pt x="48" y="53"/>
                    <a:pt x="47" y="53"/>
                  </a:cubicBezTo>
                  <a:cubicBezTo>
                    <a:pt x="45" y="54"/>
                    <a:pt x="44" y="54"/>
                    <a:pt x="44" y="57"/>
                  </a:cubicBezTo>
                  <a:cubicBezTo>
                    <a:pt x="44" y="60"/>
                    <a:pt x="46" y="63"/>
                    <a:pt x="48" y="65"/>
                  </a:cubicBezTo>
                  <a:cubicBezTo>
                    <a:pt x="50" y="69"/>
                    <a:pt x="52" y="72"/>
                    <a:pt x="51" y="76"/>
                  </a:cubicBezTo>
                  <a:cubicBezTo>
                    <a:pt x="50" y="79"/>
                    <a:pt x="49" y="88"/>
                    <a:pt x="49" y="91"/>
                  </a:cubicBezTo>
                  <a:cubicBezTo>
                    <a:pt x="49" y="91"/>
                    <a:pt x="48" y="104"/>
                    <a:pt x="45" y="107"/>
                  </a:cubicBezTo>
                  <a:cubicBezTo>
                    <a:pt x="45" y="107"/>
                    <a:pt x="45" y="107"/>
                    <a:pt x="45"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2" y="107"/>
                    <a:pt x="42" y="107"/>
                    <a:pt x="42" y="107"/>
                  </a:cubicBezTo>
                  <a:cubicBezTo>
                    <a:pt x="42" y="107"/>
                    <a:pt x="41" y="107"/>
                    <a:pt x="41" y="107"/>
                  </a:cubicBezTo>
                  <a:cubicBezTo>
                    <a:pt x="41" y="107"/>
                    <a:pt x="40" y="107"/>
                    <a:pt x="40" y="107"/>
                  </a:cubicBezTo>
                  <a:cubicBezTo>
                    <a:pt x="38" y="106"/>
                    <a:pt x="36" y="106"/>
                    <a:pt x="35" y="108"/>
                  </a:cubicBezTo>
                  <a:cubicBezTo>
                    <a:pt x="32" y="109"/>
                    <a:pt x="30" y="110"/>
                    <a:pt x="28" y="110"/>
                  </a:cubicBezTo>
                  <a:cubicBezTo>
                    <a:pt x="25" y="111"/>
                    <a:pt x="23" y="111"/>
                    <a:pt x="21" y="113"/>
                  </a:cubicBezTo>
                  <a:cubicBezTo>
                    <a:pt x="19" y="114"/>
                    <a:pt x="17" y="115"/>
                    <a:pt x="15" y="116"/>
                  </a:cubicBezTo>
                  <a:cubicBezTo>
                    <a:pt x="12" y="116"/>
                    <a:pt x="11" y="117"/>
                    <a:pt x="11" y="119"/>
                  </a:cubicBezTo>
                  <a:cubicBezTo>
                    <a:pt x="11" y="121"/>
                    <a:pt x="10" y="123"/>
                    <a:pt x="9" y="124"/>
                  </a:cubicBezTo>
                  <a:cubicBezTo>
                    <a:pt x="8" y="126"/>
                    <a:pt x="7" y="127"/>
                    <a:pt x="8" y="129"/>
                  </a:cubicBezTo>
                  <a:cubicBezTo>
                    <a:pt x="8" y="132"/>
                    <a:pt x="7" y="133"/>
                    <a:pt x="5" y="134"/>
                  </a:cubicBezTo>
                  <a:cubicBezTo>
                    <a:pt x="4" y="134"/>
                    <a:pt x="3" y="135"/>
                    <a:pt x="2" y="136"/>
                  </a:cubicBezTo>
                  <a:cubicBezTo>
                    <a:pt x="1" y="137"/>
                    <a:pt x="1" y="138"/>
                    <a:pt x="1" y="139"/>
                  </a:cubicBezTo>
                  <a:cubicBezTo>
                    <a:pt x="1" y="140"/>
                    <a:pt x="2" y="140"/>
                    <a:pt x="2" y="140"/>
                  </a:cubicBezTo>
                  <a:cubicBezTo>
                    <a:pt x="2" y="140"/>
                    <a:pt x="2" y="141"/>
                    <a:pt x="2" y="141"/>
                  </a:cubicBezTo>
                  <a:cubicBezTo>
                    <a:pt x="2" y="142"/>
                    <a:pt x="1" y="142"/>
                    <a:pt x="1" y="143"/>
                  </a:cubicBezTo>
                  <a:cubicBezTo>
                    <a:pt x="0" y="144"/>
                    <a:pt x="0" y="144"/>
                    <a:pt x="0" y="145"/>
                  </a:cubicBezTo>
                  <a:cubicBezTo>
                    <a:pt x="0" y="146"/>
                    <a:pt x="1" y="147"/>
                    <a:pt x="2" y="148"/>
                  </a:cubicBezTo>
                  <a:cubicBezTo>
                    <a:pt x="2" y="149"/>
                    <a:pt x="3" y="150"/>
                    <a:pt x="3" y="151"/>
                  </a:cubicBezTo>
                  <a:cubicBezTo>
                    <a:pt x="4" y="152"/>
                    <a:pt x="4" y="152"/>
                    <a:pt x="4" y="152"/>
                  </a:cubicBezTo>
                  <a:cubicBezTo>
                    <a:pt x="4" y="152"/>
                    <a:pt x="5" y="153"/>
                    <a:pt x="5" y="154"/>
                  </a:cubicBezTo>
                  <a:cubicBezTo>
                    <a:pt x="7" y="157"/>
                    <a:pt x="9" y="159"/>
                    <a:pt x="9" y="162"/>
                  </a:cubicBezTo>
                  <a:cubicBezTo>
                    <a:pt x="8" y="163"/>
                    <a:pt x="9" y="164"/>
                    <a:pt x="9" y="164"/>
                  </a:cubicBezTo>
                  <a:cubicBezTo>
                    <a:pt x="10" y="165"/>
                    <a:pt x="11" y="165"/>
                    <a:pt x="12" y="165"/>
                  </a:cubicBezTo>
                  <a:cubicBezTo>
                    <a:pt x="12" y="165"/>
                    <a:pt x="13" y="165"/>
                    <a:pt x="13" y="165"/>
                  </a:cubicBezTo>
                  <a:cubicBezTo>
                    <a:pt x="13" y="165"/>
                    <a:pt x="13" y="165"/>
                    <a:pt x="13" y="165"/>
                  </a:cubicBezTo>
                  <a:cubicBezTo>
                    <a:pt x="16" y="165"/>
                    <a:pt x="16" y="167"/>
                    <a:pt x="16" y="168"/>
                  </a:cubicBezTo>
                  <a:cubicBezTo>
                    <a:pt x="17" y="170"/>
                    <a:pt x="17" y="171"/>
                    <a:pt x="18" y="171"/>
                  </a:cubicBezTo>
                  <a:cubicBezTo>
                    <a:pt x="18" y="171"/>
                    <a:pt x="19" y="172"/>
                    <a:pt x="19" y="172"/>
                  </a:cubicBezTo>
                  <a:cubicBezTo>
                    <a:pt x="21" y="172"/>
                    <a:pt x="22" y="172"/>
                    <a:pt x="23" y="172"/>
                  </a:cubicBezTo>
                  <a:cubicBezTo>
                    <a:pt x="24" y="172"/>
                    <a:pt x="25" y="172"/>
                    <a:pt x="26" y="172"/>
                  </a:cubicBezTo>
                  <a:cubicBezTo>
                    <a:pt x="29" y="172"/>
                    <a:pt x="30" y="171"/>
                    <a:pt x="30" y="170"/>
                  </a:cubicBezTo>
                  <a:cubicBezTo>
                    <a:pt x="31" y="169"/>
                    <a:pt x="33" y="166"/>
                    <a:pt x="35" y="166"/>
                  </a:cubicBezTo>
                  <a:cubicBezTo>
                    <a:pt x="35" y="166"/>
                    <a:pt x="37" y="167"/>
                    <a:pt x="37" y="170"/>
                  </a:cubicBezTo>
                  <a:cubicBezTo>
                    <a:pt x="37" y="171"/>
                    <a:pt x="37" y="171"/>
                    <a:pt x="37" y="172"/>
                  </a:cubicBezTo>
                  <a:cubicBezTo>
                    <a:pt x="37" y="176"/>
                    <a:pt x="37" y="182"/>
                    <a:pt x="38" y="184"/>
                  </a:cubicBezTo>
                  <a:cubicBezTo>
                    <a:pt x="39" y="184"/>
                    <a:pt x="39" y="184"/>
                    <a:pt x="39" y="184"/>
                  </a:cubicBezTo>
                  <a:cubicBezTo>
                    <a:pt x="39" y="184"/>
                    <a:pt x="39" y="184"/>
                    <a:pt x="39" y="184"/>
                  </a:cubicBezTo>
                  <a:cubicBezTo>
                    <a:pt x="39" y="183"/>
                    <a:pt x="40" y="183"/>
                    <a:pt x="40" y="183"/>
                  </a:cubicBezTo>
                  <a:cubicBezTo>
                    <a:pt x="40" y="183"/>
                    <a:pt x="41" y="183"/>
                    <a:pt x="41" y="183"/>
                  </a:cubicBezTo>
                  <a:cubicBezTo>
                    <a:pt x="41" y="183"/>
                    <a:pt x="41" y="183"/>
                    <a:pt x="42" y="183"/>
                  </a:cubicBezTo>
                  <a:cubicBezTo>
                    <a:pt x="42" y="183"/>
                    <a:pt x="42" y="183"/>
                    <a:pt x="43" y="183"/>
                  </a:cubicBezTo>
                  <a:cubicBezTo>
                    <a:pt x="43" y="183"/>
                    <a:pt x="43" y="183"/>
                    <a:pt x="43" y="183"/>
                  </a:cubicBezTo>
                  <a:cubicBezTo>
                    <a:pt x="44" y="183"/>
                    <a:pt x="44" y="183"/>
                    <a:pt x="45" y="183"/>
                  </a:cubicBezTo>
                  <a:cubicBezTo>
                    <a:pt x="45" y="183"/>
                    <a:pt x="45" y="183"/>
                    <a:pt x="45" y="183"/>
                  </a:cubicBezTo>
                  <a:cubicBezTo>
                    <a:pt x="46" y="183"/>
                    <a:pt x="47" y="183"/>
                    <a:pt x="48" y="183"/>
                  </a:cubicBezTo>
                  <a:cubicBezTo>
                    <a:pt x="48" y="183"/>
                    <a:pt x="48" y="183"/>
                    <a:pt x="48" y="183"/>
                  </a:cubicBezTo>
                  <a:cubicBezTo>
                    <a:pt x="50" y="183"/>
                    <a:pt x="50" y="183"/>
                    <a:pt x="50" y="183"/>
                  </a:cubicBezTo>
                  <a:cubicBezTo>
                    <a:pt x="50" y="183"/>
                    <a:pt x="50" y="183"/>
                    <a:pt x="50" y="183"/>
                  </a:cubicBezTo>
                  <a:cubicBezTo>
                    <a:pt x="51" y="183"/>
                    <a:pt x="51" y="183"/>
                    <a:pt x="51" y="183"/>
                  </a:cubicBezTo>
                  <a:cubicBezTo>
                    <a:pt x="51" y="183"/>
                    <a:pt x="51" y="183"/>
                    <a:pt x="51" y="183"/>
                  </a:cubicBezTo>
                  <a:cubicBezTo>
                    <a:pt x="52" y="183"/>
                    <a:pt x="53" y="184"/>
                    <a:pt x="54" y="184"/>
                  </a:cubicBezTo>
                  <a:cubicBezTo>
                    <a:pt x="54" y="184"/>
                    <a:pt x="55" y="184"/>
                    <a:pt x="56" y="184"/>
                  </a:cubicBezTo>
                  <a:cubicBezTo>
                    <a:pt x="58" y="185"/>
                    <a:pt x="61" y="184"/>
                    <a:pt x="63" y="182"/>
                  </a:cubicBezTo>
                  <a:cubicBezTo>
                    <a:pt x="64" y="180"/>
                    <a:pt x="66" y="180"/>
                    <a:pt x="67" y="179"/>
                  </a:cubicBezTo>
                  <a:cubicBezTo>
                    <a:pt x="69" y="178"/>
                    <a:pt x="70" y="178"/>
                    <a:pt x="72" y="177"/>
                  </a:cubicBezTo>
                  <a:cubicBezTo>
                    <a:pt x="73" y="176"/>
                    <a:pt x="74" y="176"/>
                    <a:pt x="75" y="175"/>
                  </a:cubicBezTo>
                  <a:cubicBezTo>
                    <a:pt x="79" y="173"/>
                    <a:pt x="83" y="171"/>
                    <a:pt x="86" y="171"/>
                  </a:cubicBezTo>
                  <a:cubicBezTo>
                    <a:pt x="88" y="171"/>
                    <a:pt x="89" y="170"/>
                    <a:pt x="91" y="170"/>
                  </a:cubicBezTo>
                  <a:cubicBezTo>
                    <a:pt x="92" y="170"/>
                    <a:pt x="94" y="170"/>
                    <a:pt x="95" y="170"/>
                  </a:cubicBezTo>
                  <a:cubicBezTo>
                    <a:pt x="96" y="170"/>
                    <a:pt x="97" y="170"/>
                    <a:pt x="98" y="170"/>
                  </a:cubicBezTo>
                  <a:cubicBezTo>
                    <a:pt x="98" y="171"/>
                    <a:pt x="98" y="171"/>
                    <a:pt x="98" y="172"/>
                  </a:cubicBezTo>
                  <a:cubicBezTo>
                    <a:pt x="97" y="175"/>
                    <a:pt x="96" y="188"/>
                    <a:pt x="101" y="194"/>
                  </a:cubicBezTo>
                  <a:cubicBezTo>
                    <a:pt x="102" y="194"/>
                    <a:pt x="103" y="195"/>
                    <a:pt x="103" y="196"/>
                  </a:cubicBezTo>
                  <a:cubicBezTo>
                    <a:pt x="103" y="196"/>
                    <a:pt x="103" y="196"/>
                    <a:pt x="104" y="196"/>
                  </a:cubicBezTo>
                  <a:cubicBezTo>
                    <a:pt x="104" y="197"/>
                    <a:pt x="105" y="197"/>
                    <a:pt x="105" y="198"/>
                  </a:cubicBezTo>
                  <a:cubicBezTo>
                    <a:pt x="105" y="198"/>
                    <a:pt x="105" y="198"/>
                    <a:pt x="106" y="198"/>
                  </a:cubicBezTo>
                  <a:cubicBezTo>
                    <a:pt x="106" y="198"/>
                    <a:pt x="106" y="199"/>
                    <a:pt x="106" y="199"/>
                  </a:cubicBezTo>
                  <a:cubicBezTo>
                    <a:pt x="107" y="199"/>
                    <a:pt x="107" y="199"/>
                    <a:pt x="108" y="200"/>
                  </a:cubicBezTo>
                  <a:cubicBezTo>
                    <a:pt x="108" y="200"/>
                    <a:pt x="108" y="200"/>
                    <a:pt x="108" y="200"/>
                  </a:cubicBezTo>
                  <a:cubicBezTo>
                    <a:pt x="110" y="201"/>
                    <a:pt x="111" y="202"/>
                    <a:pt x="114" y="201"/>
                  </a:cubicBezTo>
                  <a:cubicBezTo>
                    <a:pt x="117" y="201"/>
                    <a:pt x="118" y="202"/>
                    <a:pt x="119" y="202"/>
                  </a:cubicBezTo>
                  <a:cubicBezTo>
                    <a:pt x="120" y="203"/>
                    <a:pt x="120" y="203"/>
                    <a:pt x="121" y="203"/>
                  </a:cubicBezTo>
                  <a:cubicBezTo>
                    <a:pt x="121" y="203"/>
                    <a:pt x="121" y="203"/>
                    <a:pt x="122" y="203"/>
                  </a:cubicBezTo>
                  <a:cubicBezTo>
                    <a:pt x="125" y="203"/>
                    <a:pt x="125" y="204"/>
                    <a:pt x="125" y="206"/>
                  </a:cubicBezTo>
                  <a:cubicBezTo>
                    <a:pt x="126" y="207"/>
                    <a:pt x="126" y="207"/>
                    <a:pt x="127" y="207"/>
                  </a:cubicBezTo>
                  <a:cubicBezTo>
                    <a:pt x="133" y="207"/>
                    <a:pt x="137" y="209"/>
                    <a:pt x="137" y="212"/>
                  </a:cubicBezTo>
                  <a:cubicBezTo>
                    <a:pt x="137" y="212"/>
                    <a:pt x="137" y="212"/>
                    <a:pt x="137" y="212"/>
                  </a:cubicBezTo>
                  <a:cubicBezTo>
                    <a:pt x="137" y="212"/>
                    <a:pt x="137" y="212"/>
                    <a:pt x="137" y="213"/>
                  </a:cubicBezTo>
                  <a:cubicBezTo>
                    <a:pt x="137" y="213"/>
                    <a:pt x="137" y="213"/>
                    <a:pt x="137" y="213"/>
                  </a:cubicBezTo>
                  <a:cubicBezTo>
                    <a:pt x="137" y="213"/>
                    <a:pt x="137" y="213"/>
                    <a:pt x="137" y="213"/>
                  </a:cubicBezTo>
                  <a:cubicBezTo>
                    <a:pt x="137" y="213"/>
                    <a:pt x="137" y="213"/>
                    <a:pt x="137" y="213"/>
                  </a:cubicBezTo>
                  <a:cubicBezTo>
                    <a:pt x="138" y="213"/>
                    <a:pt x="138" y="213"/>
                    <a:pt x="138" y="213"/>
                  </a:cubicBezTo>
                  <a:cubicBezTo>
                    <a:pt x="138" y="213"/>
                    <a:pt x="138" y="213"/>
                    <a:pt x="139" y="213"/>
                  </a:cubicBezTo>
                  <a:cubicBezTo>
                    <a:pt x="139" y="213"/>
                    <a:pt x="139" y="213"/>
                    <a:pt x="139" y="213"/>
                  </a:cubicBezTo>
                  <a:cubicBezTo>
                    <a:pt x="140" y="213"/>
                    <a:pt x="140" y="213"/>
                    <a:pt x="141" y="213"/>
                  </a:cubicBezTo>
                  <a:cubicBezTo>
                    <a:pt x="141" y="213"/>
                    <a:pt x="142" y="213"/>
                    <a:pt x="142" y="213"/>
                  </a:cubicBezTo>
                  <a:cubicBezTo>
                    <a:pt x="145" y="213"/>
                    <a:pt x="148" y="213"/>
                    <a:pt x="149" y="214"/>
                  </a:cubicBezTo>
                  <a:cubicBezTo>
                    <a:pt x="150" y="215"/>
                    <a:pt x="150" y="215"/>
                    <a:pt x="150" y="215"/>
                  </a:cubicBezTo>
                  <a:cubicBezTo>
                    <a:pt x="152" y="217"/>
                    <a:pt x="154" y="219"/>
                    <a:pt x="154" y="223"/>
                  </a:cubicBezTo>
                  <a:cubicBezTo>
                    <a:pt x="153" y="224"/>
                    <a:pt x="154" y="226"/>
                    <a:pt x="155" y="227"/>
                  </a:cubicBezTo>
                  <a:cubicBezTo>
                    <a:pt x="156" y="228"/>
                    <a:pt x="157" y="229"/>
                    <a:pt x="156" y="230"/>
                  </a:cubicBezTo>
                  <a:cubicBezTo>
                    <a:pt x="156" y="231"/>
                    <a:pt x="156" y="232"/>
                    <a:pt x="155" y="232"/>
                  </a:cubicBezTo>
                  <a:cubicBezTo>
                    <a:pt x="154" y="233"/>
                    <a:pt x="154" y="233"/>
                    <a:pt x="155" y="235"/>
                  </a:cubicBezTo>
                  <a:cubicBezTo>
                    <a:pt x="156" y="237"/>
                    <a:pt x="156" y="239"/>
                    <a:pt x="157" y="240"/>
                  </a:cubicBezTo>
                  <a:cubicBezTo>
                    <a:pt x="157" y="244"/>
                    <a:pt x="161" y="246"/>
                    <a:pt x="168" y="245"/>
                  </a:cubicBezTo>
                  <a:cubicBezTo>
                    <a:pt x="169" y="245"/>
                    <a:pt x="170" y="245"/>
                    <a:pt x="171" y="245"/>
                  </a:cubicBezTo>
                  <a:cubicBezTo>
                    <a:pt x="176" y="245"/>
                    <a:pt x="178" y="246"/>
                    <a:pt x="178" y="252"/>
                  </a:cubicBezTo>
                  <a:cubicBezTo>
                    <a:pt x="178" y="254"/>
                    <a:pt x="180" y="256"/>
                    <a:pt x="181" y="257"/>
                  </a:cubicBezTo>
                  <a:cubicBezTo>
                    <a:pt x="183" y="259"/>
                    <a:pt x="184" y="260"/>
                    <a:pt x="185" y="263"/>
                  </a:cubicBezTo>
                  <a:cubicBezTo>
                    <a:pt x="186" y="266"/>
                    <a:pt x="185" y="269"/>
                    <a:pt x="184" y="272"/>
                  </a:cubicBezTo>
                  <a:cubicBezTo>
                    <a:pt x="184" y="274"/>
                    <a:pt x="183" y="276"/>
                    <a:pt x="184" y="277"/>
                  </a:cubicBezTo>
                  <a:cubicBezTo>
                    <a:pt x="184" y="278"/>
                    <a:pt x="184" y="279"/>
                    <a:pt x="184" y="279"/>
                  </a:cubicBezTo>
                  <a:cubicBezTo>
                    <a:pt x="184" y="280"/>
                    <a:pt x="184" y="280"/>
                    <a:pt x="183" y="280"/>
                  </a:cubicBezTo>
                  <a:cubicBezTo>
                    <a:pt x="183" y="281"/>
                    <a:pt x="183" y="281"/>
                    <a:pt x="183" y="282"/>
                  </a:cubicBezTo>
                  <a:cubicBezTo>
                    <a:pt x="183" y="282"/>
                    <a:pt x="183" y="282"/>
                    <a:pt x="183" y="282"/>
                  </a:cubicBezTo>
                  <a:cubicBezTo>
                    <a:pt x="183" y="283"/>
                    <a:pt x="182" y="283"/>
                    <a:pt x="182" y="284"/>
                  </a:cubicBezTo>
                  <a:cubicBezTo>
                    <a:pt x="182" y="284"/>
                    <a:pt x="182" y="284"/>
                    <a:pt x="182" y="284"/>
                  </a:cubicBezTo>
                  <a:cubicBezTo>
                    <a:pt x="182" y="284"/>
                    <a:pt x="182" y="284"/>
                    <a:pt x="181" y="285"/>
                  </a:cubicBezTo>
                  <a:cubicBezTo>
                    <a:pt x="181" y="285"/>
                    <a:pt x="181" y="285"/>
                    <a:pt x="181" y="285"/>
                  </a:cubicBezTo>
                  <a:cubicBezTo>
                    <a:pt x="181" y="285"/>
                    <a:pt x="181" y="286"/>
                    <a:pt x="181" y="286"/>
                  </a:cubicBezTo>
                  <a:cubicBezTo>
                    <a:pt x="181" y="286"/>
                    <a:pt x="181" y="286"/>
                    <a:pt x="181" y="286"/>
                  </a:cubicBezTo>
                  <a:cubicBezTo>
                    <a:pt x="181" y="286"/>
                    <a:pt x="181" y="287"/>
                    <a:pt x="182" y="287"/>
                  </a:cubicBezTo>
                  <a:cubicBezTo>
                    <a:pt x="182" y="287"/>
                    <a:pt x="182" y="287"/>
                    <a:pt x="182" y="287"/>
                  </a:cubicBezTo>
                  <a:cubicBezTo>
                    <a:pt x="182" y="288"/>
                    <a:pt x="182" y="288"/>
                    <a:pt x="182" y="288"/>
                  </a:cubicBezTo>
                  <a:cubicBezTo>
                    <a:pt x="182" y="288"/>
                    <a:pt x="182" y="288"/>
                    <a:pt x="182" y="289"/>
                  </a:cubicBezTo>
                  <a:cubicBezTo>
                    <a:pt x="182" y="289"/>
                    <a:pt x="182" y="289"/>
                    <a:pt x="182" y="290"/>
                  </a:cubicBezTo>
                  <a:cubicBezTo>
                    <a:pt x="182" y="291"/>
                    <a:pt x="181" y="292"/>
                    <a:pt x="180" y="292"/>
                  </a:cubicBezTo>
                  <a:cubicBezTo>
                    <a:pt x="180" y="292"/>
                    <a:pt x="180" y="293"/>
                    <a:pt x="181" y="295"/>
                  </a:cubicBezTo>
                  <a:cubicBezTo>
                    <a:pt x="182" y="298"/>
                    <a:pt x="184" y="301"/>
                    <a:pt x="183" y="305"/>
                  </a:cubicBezTo>
                  <a:cubicBezTo>
                    <a:pt x="182" y="309"/>
                    <a:pt x="181" y="311"/>
                    <a:pt x="182" y="312"/>
                  </a:cubicBezTo>
                  <a:cubicBezTo>
                    <a:pt x="183" y="313"/>
                    <a:pt x="184" y="313"/>
                    <a:pt x="187" y="313"/>
                  </a:cubicBezTo>
                  <a:cubicBezTo>
                    <a:pt x="191" y="313"/>
                    <a:pt x="193" y="314"/>
                    <a:pt x="195" y="315"/>
                  </a:cubicBezTo>
                  <a:cubicBezTo>
                    <a:pt x="195" y="315"/>
                    <a:pt x="195" y="315"/>
                    <a:pt x="196" y="315"/>
                  </a:cubicBezTo>
                  <a:cubicBezTo>
                    <a:pt x="196" y="315"/>
                    <a:pt x="196" y="315"/>
                    <a:pt x="197" y="314"/>
                  </a:cubicBezTo>
                  <a:cubicBezTo>
                    <a:pt x="197" y="314"/>
                    <a:pt x="198" y="314"/>
                    <a:pt x="198" y="314"/>
                  </a:cubicBezTo>
                  <a:cubicBezTo>
                    <a:pt x="202" y="314"/>
                    <a:pt x="205" y="321"/>
                    <a:pt x="206" y="324"/>
                  </a:cubicBezTo>
                  <a:cubicBezTo>
                    <a:pt x="207" y="329"/>
                    <a:pt x="210" y="335"/>
                    <a:pt x="211" y="336"/>
                  </a:cubicBezTo>
                  <a:cubicBezTo>
                    <a:pt x="211" y="336"/>
                    <a:pt x="211" y="336"/>
                    <a:pt x="212" y="336"/>
                  </a:cubicBezTo>
                  <a:cubicBezTo>
                    <a:pt x="213" y="335"/>
                    <a:pt x="215" y="334"/>
                    <a:pt x="217" y="334"/>
                  </a:cubicBezTo>
                  <a:cubicBezTo>
                    <a:pt x="218" y="334"/>
                    <a:pt x="219" y="334"/>
                    <a:pt x="220" y="334"/>
                  </a:cubicBezTo>
                  <a:cubicBezTo>
                    <a:pt x="221" y="335"/>
                    <a:pt x="221" y="335"/>
                    <a:pt x="221" y="335"/>
                  </a:cubicBezTo>
                  <a:cubicBezTo>
                    <a:pt x="221" y="335"/>
                    <a:pt x="221" y="335"/>
                    <a:pt x="221" y="335"/>
                  </a:cubicBezTo>
                  <a:cubicBezTo>
                    <a:pt x="222" y="336"/>
                    <a:pt x="222" y="336"/>
                    <a:pt x="222" y="336"/>
                  </a:cubicBezTo>
                  <a:cubicBezTo>
                    <a:pt x="222" y="337"/>
                    <a:pt x="222" y="337"/>
                    <a:pt x="222" y="337"/>
                  </a:cubicBezTo>
                  <a:cubicBezTo>
                    <a:pt x="222" y="337"/>
                    <a:pt x="222" y="338"/>
                    <a:pt x="222" y="338"/>
                  </a:cubicBezTo>
                  <a:cubicBezTo>
                    <a:pt x="222" y="339"/>
                    <a:pt x="222" y="340"/>
                    <a:pt x="222" y="341"/>
                  </a:cubicBezTo>
                  <a:cubicBezTo>
                    <a:pt x="222" y="341"/>
                    <a:pt x="222" y="341"/>
                    <a:pt x="222" y="342"/>
                  </a:cubicBezTo>
                  <a:cubicBezTo>
                    <a:pt x="222" y="342"/>
                    <a:pt x="222" y="342"/>
                    <a:pt x="222" y="342"/>
                  </a:cubicBezTo>
                  <a:cubicBezTo>
                    <a:pt x="222" y="344"/>
                    <a:pt x="221" y="346"/>
                    <a:pt x="221" y="348"/>
                  </a:cubicBezTo>
                  <a:cubicBezTo>
                    <a:pt x="221" y="349"/>
                    <a:pt x="221" y="350"/>
                    <a:pt x="220" y="351"/>
                  </a:cubicBezTo>
                  <a:cubicBezTo>
                    <a:pt x="220" y="351"/>
                    <a:pt x="220" y="352"/>
                    <a:pt x="220" y="352"/>
                  </a:cubicBezTo>
                  <a:cubicBezTo>
                    <a:pt x="220" y="353"/>
                    <a:pt x="220" y="353"/>
                    <a:pt x="220" y="354"/>
                  </a:cubicBezTo>
                  <a:cubicBezTo>
                    <a:pt x="220" y="354"/>
                    <a:pt x="220" y="354"/>
                    <a:pt x="220" y="354"/>
                  </a:cubicBezTo>
                  <a:cubicBezTo>
                    <a:pt x="220" y="354"/>
                    <a:pt x="221" y="354"/>
                    <a:pt x="221" y="354"/>
                  </a:cubicBezTo>
                  <a:cubicBezTo>
                    <a:pt x="225" y="354"/>
                    <a:pt x="226" y="355"/>
                    <a:pt x="227" y="355"/>
                  </a:cubicBezTo>
                  <a:cubicBezTo>
                    <a:pt x="229" y="356"/>
                    <a:pt x="230" y="369"/>
                    <a:pt x="229" y="373"/>
                  </a:cubicBezTo>
                  <a:cubicBezTo>
                    <a:pt x="229" y="373"/>
                    <a:pt x="229" y="373"/>
                    <a:pt x="229" y="373"/>
                  </a:cubicBezTo>
                  <a:cubicBezTo>
                    <a:pt x="228" y="375"/>
                    <a:pt x="225" y="377"/>
                    <a:pt x="221" y="378"/>
                  </a:cubicBezTo>
                  <a:cubicBezTo>
                    <a:pt x="219" y="379"/>
                    <a:pt x="217" y="380"/>
                    <a:pt x="215" y="382"/>
                  </a:cubicBezTo>
                  <a:cubicBezTo>
                    <a:pt x="211" y="384"/>
                    <a:pt x="201" y="394"/>
                    <a:pt x="196" y="402"/>
                  </a:cubicBezTo>
                  <a:cubicBezTo>
                    <a:pt x="194" y="405"/>
                    <a:pt x="191" y="408"/>
                    <a:pt x="189" y="411"/>
                  </a:cubicBezTo>
                  <a:cubicBezTo>
                    <a:pt x="188" y="411"/>
                    <a:pt x="188" y="412"/>
                    <a:pt x="187" y="412"/>
                  </a:cubicBezTo>
                  <a:cubicBezTo>
                    <a:pt x="187" y="412"/>
                    <a:pt x="187" y="412"/>
                    <a:pt x="188" y="412"/>
                  </a:cubicBezTo>
                  <a:cubicBezTo>
                    <a:pt x="188" y="412"/>
                    <a:pt x="188" y="412"/>
                    <a:pt x="188" y="412"/>
                  </a:cubicBezTo>
                  <a:cubicBezTo>
                    <a:pt x="189" y="412"/>
                    <a:pt x="190" y="411"/>
                    <a:pt x="191" y="411"/>
                  </a:cubicBezTo>
                  <a:cubicBezTo>
                    <a:pt x="194" y="411"/>
                    <a:pt x="196" y="413"/>
                    <a:pt x="199" y="416"/>
                  </a:cubicBezTo>
                  <a:cubicBezTo>
                    <a:pt x="201" y="418"/>
                    <a:pt x="202" y="420"/>
                    <a:pt x="203" y="422"/>
                  </a:cubicBezTo>
                  <a:cubicBezTo>
                    <a:pt x="203" y="422"/>
                    <a:pt x="203" y="423"/>
                    <a:pt x="203" y="423"/>
                  </a:cubicBezTo>
                  <a:cubicBezTo>
                    <a:pt x="203" y="423"/>
                    <a:pt x="204" y="423"/>
                    <a:pt x="204" y="422"/>
                  </a:cubicBezTo>
                  <a:cubicBezTo>
                    <a:pt x="205" y="421"/>
                    <a:pt x="206" y="420"/>
                    <a:pt x="207" y="420"/>
                  </a:cubicBezTo>
                  <a:cubicBezTo>
                    <a:pt x="208" y="420"/>
                    <a:pt x="209" y="421"/>
                    <a:pt x="210" y="422"/>
                  </a:cubicBezTo>
                  <a:cubicBezTo>
                    <a:pt x="212" y="424"/>
                    <a:pt x="216" y="427"/>
                    <a:pt x="219" y="428"/>
                  </a:cubicBezTo>
                  <a:cubicBezTo>
                    <a:pt x="221" y="430"/>
                    <a:pt x="222" y="431"/>
                    <a:pt x="223" y="431"/>
                  </a:cubicBezTo>
                  <a:cubicBezTo>
                    <a:pt x="223" y="432"/>
                    <a:pt x="224" y="432"/>
                    <a:pt x="225" y="433"/>
                  </a:cubicBezTo>
                  <a:cubicBezTo>
                    <a:pt x="227" y="435"/>
                    <a:pt x="231" y="437"/>
                    <a:pt x="231" y="441"/>
                  </a:cubicBezTo>
                  <a:cubicBezTo>
                    <a:pt x="231" y="442"/>
                    <a:pt x="231" y="443"/>
                    <a:pt x="231" y="444"/>
                  </a:cubicBezTo>
                  <a:cubicBezTo>
                    <a:pt x="231" y="445"/>
                    <a:pt x="230" y="446"/>
                    <a:pt x="230" y="447"/>
                  </a:cubicBezTo>
                  <a:cubicBezTo>
                    <a:pt x="230" y="447"/>
                    <a:pt x="230" y="447"/>
                    <a:pt x="230" y="447"/>
                  </a:cubicBezTo>
                  <a:cubicBezTo>
                    <a:pt x="230" y="448"/>
                    <a:pt x="230" y="449"/>
                    <a:pt x="230" y="450"/>
                  </a:cubicBezTo>
                  <a:cubicBezTo>
                    <a:pt x="230" y="450"/>
                    <a:pt x="230" y="450"/>
                    <a:pt x="230" y="450"/>
                  </a:cubicBezTo>
                  <a:cubicBezTo>
                    <a:pt x="230" y="451"/>
                    <a:pt x="230" y="452"/>
                    <a:pt x="231" y="453"/>
                  </a:cubicBezTo>
                  <a:cubicBezTo>
                    <a:pt x="231" y="453"/>
                    <a:pt x="231" y="453"/>
                    <a:pt x="231" y="453"/>
                  </a:cubicBezTo>
                  <a:cubicBezTo>
                    <a:pt x="231" y="454"/>
                    <a:pt x="231" y="455"/>
                    <a:pt x="231" y="456"/>
                  </a:cubicBezTo>
                  <a:cubicBezTo>
                    <a:pt x="231" y="456"/>
                    <a:pt x="231" y="456"/>
                    <a:pt x="231" y="456"/>
                  </a:cubicBezTo>
                  <a:cubicBezTo>
                    <a:pt x="232" y="455"/>
                    <a:pt x="234" y="453"/>
                    <a:pt x="236" y="452"/>
                  </a:cubicBezTo>
                  <a:cubicBezTo>
                    <a:pt x="240" y="449"/>
                    <a:pt x="241" y="447"/>
                    <a:pt x="242" y="444"/>
                  </a:cubicBezTo>
                  <a:cubicBezTo>
                    <a:pt x="242" y="442"/>
                    <a:pt x="243" y="440"/>
                    <a:pt x="244" y="438"/>
                  </a:cubicBezTo>
                  <a:cubicBezTo>
                    <a:pt x="245" y="436"/>
                    <a:pt x="245" y="434"/>
                    <a:pt x="246" y="433"/>
                  </a:cubicBezTo>
                  <a:cubicBezTo>
                    <a:pt x="246" y="430"/>
                    <a:pt x="247" y="428"/>
                    <a:pt x="250" y="424"/>
                  </a:cubicBezTo>
                  <a:cubicBezTo>
                    <a:pt x="252" y="422"/>
                    <a:pt x="252" y="421"/>
                    <a:pt x="252" y="419"/>
                  </a:cubicBezTo>
                  <a:cubicBezTo>
                    <a:pt x="252" y="417"/>
                    <a:pt x="252" y="414"/>
                    <a:pt x="256" y="412"/>
                  </a:cubicBezTo>
                  <a:cubicBezTo>
                    <a:pt x="258" y="412"/>
                    <a:pt x="259" y="411"/>
                    <a:pt x="260" y="411"/>
                  </a:cubicBezTo>
                  <a:cubicBezTo>
                    <a:pt x="261" y="411"/>
                    <a:pt x="262" y="412"/>
                    <a:pt x="262" y="413"/>
                  </a:cubicBezTo>
                  <a:cubicBezTo>
                    <a:pt x="264" y="415"/>
                    <a:pt x="261" y="420"/>
                    <a:pt x="258" y="424"/>
                  </a:cubicBezTo>
                  <a:cubicBezTo>
                    <a:pt x="256" y="426"/>
                    <a:pt x="255" y="427"/>
                    <a:pt x="255" y="428"/>
                  </a:cubicBezTo>
                  <a:cubicBezTo>
                    <a:pt x="255" y="428"/>
                    <a:pt x="256" y="427"/>
                    <a:pt x="257" y="426"/>
                  </a:cubicBezTo>
                  <a:cubicBezTo>
                    <a:pt x="263" y="422"/>
                    <a:pt x="266" y="416"/>
                    <a:pt x="269" y="409"/>
                  </a:cubicBezTo>
                  <a:cubicBezTo>
                    <a:pt x="270" y="407"/>
                    <a:pt x="271" y="406"/>
                    <a:pt x="271" y="405"/>
                  </a:cubicBezTo>
                  <a:cubicBezTo>
                    <a:pt x="275" y="396"/>
                    <a:pt x="279" y="393"/>
                    <a:pt x="283" y="392"/>
                  </a:cubicBezTo>
                  <a:cubicBezTo>
                    <a:pt x="285" y="392"/>
                    <a:pt x="287" y="388"/>
                    <a:pt x="286" y="377"/>
                  </a:cubicBezTo>
                  <a:cubicBezTo>
                    <a:pt x="286" y="375"/>
                    <a:pt x="285" y="374"/>
                    <a:pt x="285" y="372"/>
                  </a:cubicBezTo>
                  <a:cubicBezTo>
                    <a:pt x="285" y="367"/>
                    <a:pt x="284" y="363"/>
                    <a:pt x="286" y="360"/>
                  </a:cubicBezTo>
                  <a:cubicBezTo>
                    <a:pt x="287" y="358"/>
                    <a:pt x="287" y="356"/>
                    <a:pt x="287" y="355"/>
                  </a:cubicBezTo>
                  <a:cubicBezTo>
                    <a:pt x="288" y="353"/>
                    <a:pt x="288" y="351"/>
                    <a:pt x="290" y="351"/>
                  </a:cubicBezTo>
                  <a:cubicBezTo>
                    <a:pt x="294" y="351"/>
                    <a:pt x="299" y="346"/>
                    <a:pt x="304" y="340"/>
                  </a:cubicBezTo>
                  <a:cubicBezTo>
                    <a:pt x="310" y="335"/>
                    <a:pt x="313" y="334"/>
                    <a:pt x="319" y="334"/>
                  </a:cubicBezTo>
                  <a:cubicBezTo>
                    <a:pt x="322" y="333"/>
                    <a:pt x="322" y="333"/>
                    <a:pt x="323" y="332"/>
                  </a:cubicBezTo>
                  <a:cubicBezTo>
                    <a:pt x="323" y="331"/>
                    <a:pt x="324" y="331"/>
                    <a:pt x="325" y="330"/>
                  </a:cubicBezTo>
                  <a:cubicBezTo>
                    <a:pt x="328" y="329"/>
                    <a:pt x="330" y="327"/>
                    <a:pt x="332" y="326"/>
                  </a:cubicBezTo>
                  <a:cubicBezTo>
                    <a:pt x="333" y="325"/>
                    <a:pt x="333" y="324"/>
                    <a:pt x="334" y="324"/>
                  </a:cubicBezTo>
                  <a:cubicBezTo>
                    <a:pt x="335" y="323"/>
                    <a:pt x="336" y="322"/>
                    <a:pt x="339" y="322"/>
                  </a:cubicBezTo>
                  <a:cubicBezTo>
                    <a:pt x="341" y="322"/>
                    <a:pt x="344" y="323"/>
                    <a:pt x="346" y="323"/>
                  </a:cubicBezTo>
                  <a:cubicBezTo>
                    <a:pt x="349" y="323"/>
                    <a:pt x="351" y="324"/>
                    <a:pt x="353" y="324"/>
                  </a:cubicBezTo>
                  <a:cubicBezTo>
                    <a:pt x="357" y="324"/>
                    <a:pt x="357" y="324"/>
                    <a:pt x="357" y="324"/>
                  </a:cubicBezTo>
                  <a:cubicBezTo>
                    <a:pt x="361" y="324"/>
                    <a:pt x="362" y="323"/>
                    <a:pt x="362" y="321"/>
                  </a:cubicBezTo>
                  <a:cubicBezTo>
                    <a:pt x="362" y="317"/>
                    <a:pt x="365" y="314"/>
                    <a:pt x="369" y="314"/>
                  </a:cubicBezTo>
                  <a:cubicBezTo>
                    <a:pt x="372" y="314"/>
                    <a:pt x="373" y="313"/>
                    <a:pt x="373" y="309"/>
                  </a:cubicBezTo>
                  <a:cubicBezTo>
                    <a:pt x="373" y="303"/>
                    <a:pt x="375" y="300"/>
                    <a:pt x="378" y="298"/>
                  </a:cubicBezTo>
                  <a:cubicBezTo>
                    <a:pt x="380" y="296"/>
                    <a:pt x="381" y="293"/>
                    <a:pt x="382" y="290"/>
                  </a:cubicBezTo>
                  <a:cubicBezTo>
                    <a:pt x="382" y="289"/>
                    <a:pt x="382" y="288"/>
                    <a:pt x="383" y="288"/>
                  </a:cubicBezTo>
                  <a:cubicBezTo>
                    <a:pt x="383" y="286"/>
                    <a:pt x="384" y="285"/>
                    <a:pt x="385" y="285"/>
                  </a:cubicBezTo>
                  <a:cubicBezTo>
                    <a:pt x="386" y="284"/>
                    <a:pt x="387" y="284"/>
                    <a:pt x="387" y="282"/>
                  </a:cubicBezTo>
                  <a:cubicBezTo>
                    <a:pt x="387" y="279"/>
                    <a:pt x="387" y="277"/>
                    <a:pt x="388" y="274"/>
                  </a:cubicBezTo>
                  <a:cubicBezTo>
                    <a:pt x="388" y="272"/>
                    <a:pt x="388" y="270"/>
                    <a:pt x="388" y="268"/>
                  </a:cubicBezTo>
                  <a:cubicBezTo>
                    <a:pt x="388" y="265"/>
                    <a:pt x="390" y="264"/>
                    <a:pt x="392" y="263"/>
                  </a:cubicBezTo>
                  <a:cubicBezTo>
                    <a:pt x="393" y="263"/>
                    <a:pt x="394" y="262"/>
                    <a:pt x="394" y="262"/>
                  </a:cubicBezTo>
                  <a:cubicBezTo>
                    <a:pt x="395" y="261"/>
                    <a:pt x="395" y="260"/>
                    <a:pt x="395" y="258"/>
                  </a:cubicBezTo>
                  <a:cubicBezTo>
                    <a:pt x="394" y="256"/>
                    <a:pt x="394" y="252"/>
                    <a:pt x="396" y="248"/>
                  </a:cubicBezTo>
                  <a:cubicBezTo>
                    <a:pt x="397" y="243"/>
                    <a:pt x="397" y="238"/>
                    <a:pt x="396" y="233"/>
                  </a:cubicBezTo>
                  <a:cubicBezTo>
                    <a:pt x="396" y="231"/>
                    <a:pt x="395" y="228"/>
                    <a:pt x="395" y="226"/>
                  </a:cubicBezTo>
                  <a:cubicBezTo>
                    <a:pt x="395" y="219"/>
                    <a:pt x="395" y="211"/>
                    <a:pt x="398" y="209"/>
                  </a:cubicBezTo>
                  <a:cubicBezTo>
                    <a:pt x="399" y="208"/>
                    <a:pt x="399" y="208"/>
                    <a:pt x="399" y="207"/>
                  </a:cubicBezTo>
                  <a:cubicBezTo>
                    <a:pt x="399" y="207"/>
                    <a:pt x="399" y="207"/>
                    <a:pt x="398" y="206"/>
                  </a:cubicBezTo>
                  <a:cubicBezTo>
                    <a:pt x="397" y="205"/>
                    <a:pt x="396" y="204"/>
                    <a:pt x="397" y="203"/>
                  </a:cubicBezTo>
                  <a:cubicBezTo>
                    <a:pt x="397" y="202"/>
                    <a:pt x="399" y="200"/>
                    <a:pt x="401" y="201"/>
                  </a:cubicBezTo>
                  <a:cubicBezTo>
                    <a:pt x="401" y="201"/>
                    <a:pt x="402" y="202"/>
                    <a:pt x="403" y="202"/>
                  </a:cubicBezTo>
                  <a:cubicBezTo>
                    <a:pt x="404" y="203"/>
                    <a:pt x="405" y="204"/>
                    <a:pt x="407" y="203"/>
                  </a:cubicBezTo>
                  <a:cubicBezTo>
                    <a:pt x="409" y="202"/>
                    <a:pt x="412" y="195"/>
                    <a:pt x="414" y="189"/>
                  </a:cubicBezTo>
                  <a:cubicBezTo>
                    <a:pt x="415" y="186"/>
                    <a:pt x="415" y="186"/>
                    <a:pt x="415" y="186"/>
                  </a:cubicBezTo>
                  <a:cubicBezTo>
                    <a:pt x="418" y="180"/>
                    <a:pt x="421" y="179"/>
                    <a:pt x="424" y="178"/>
                  </a:cubicBezTo>
                  <a:cubicBezTo>
                    <a:pt x="425" y="178"/>
                    <a:pt x="426" y="178"/>
                    <a:pt x="427" y="177"/>
                  </a:cubicBezTo>
                  <a:cubicBezTo>
                    <a:pt x="430" y="176"/>
                    <a:pt x="437" y="167"/>
                    <a:pt x="442" y="156"/>
                  </a:cubicBezTo>
                  <a:cubicBezTo>
                    <a:pt x="446" y="146"/>
                    <a:pt x="443" y="136"/>
                    <a:pt x="441"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0" name="Freeform 153">
              <a:extLst>
                <a:ext uri="{FF2B5EF4-FFF2-40B4-BE49-F238E27FC236}">
                  <a16:creationId xmlns:a16="http://schemas.microsoft.com/office/drawing/2014/main" id="{59FCBC59-1583-4804-9C47-C7DD657718D2}"/>
                </a:ext>
              </a:extLst>
            </p:cNvPr>
            <p:cNvSpPr>
              <a:spLocks/>
            </p:cNvSpPr>
            <p:nvPr/>
          </p:nvSpPr>
          <p:spPr bwMode="auto">
            <a:xfrm>
              <a:off x="4338094" y="6395472"/>
              <a:ext cx="116969" cy="231392"/>
            </a:xfrm>
            <a:custGeom>
              <a:avLst/>
              <a:gdLst>
                <a:gd name="T0" fmla="*/ 183 w 226"/>
                <a:gd name="T1" fmla="*/ 174 h 401"/>
                <a:gd name="T2" fmla="*/ 171 w 226"/>
                <a:gd name="T3" fmla="*/ 152 h 401"/>
                <a:gd name="T4" fmla="*/ 175 w 226"/>
                <a:gd name="T5" fmla="*/ 148 h 401"/>
                <a:gd name="T6" fmla="*/ 172 w 226"/>
                <a:gd name="T7" fmla="*/ 140 h 401"/>
                <a:gd name="T8" fmla="*/ 179 w 226"/>
                <a:gd name="T9" fmla="*/ 105 h 401"/>
                <a:gd name="T10" fmla="*/ 181 w 226"/>
                <a:gd name="T11" fmla="*/ 101 h 401"/>
                <a:gd name="T12" fmla="*/ 192 w 226"/>
                <a:gd name="T13" fmla="*/ 88 h 401"/>
                <a:gd name="T14" fmla="*/ 224 w 226"/>
                <a:gd name="T15" fmla="*/ 44 h 401"/>
                <a:gd name="T16" fmla="*/ 216 w 226"/>
                <a:gd name="T17" fmla="*/ 56 h 401"/>
                <a:gd name="T18" fmla="*/ 202 w 226"/>
                <a:gd name="T19" fmla="*/ 65 h 401"/>
                <a:gd name="T20" fmla="*/ 187 w 226"/>
                <a:gd name="T21" fmla="*/ 67 h 401"/>
                <a:gd name="T22" fmla="*/ 174 w 226"/>
                <a:gd name="T23" fmla="*/ 56 h 401"/>
                <a:gd name="T24" fmla="*/ 150 w 226"/>
                <a:gd name="T25" fmla="*/ 25 h 401"/>
                <a:gd name="T26" fmla="*/ 133 w 226"/>
                <a:gd name="T27" fmla="*/ 13 h 401"/>
                <a:gd name="T28" fmla="*/ 127 w 226"/>
                <a:gd name="T29" fmla="*/ 8 h 401"/>
                <a:gd name="T30" fmla="*/ 123 w 226"/>
                <a:gd name="T31" fmla="*/ 2 h 401"/>
                <a:gd name="T32" fmla="*/ 112 w 226"/>
                <a:gd name="T33" fmla="*/ 0 h 401"/>
                <a:gd name="T34" fmla="*/ 91 w 226"/>
                <a:gd name="T35" fmla="*/ 2 h 401"/>
                <a:gd name="T36" fmla="*/ 74 w 226"/>
                <a:gd name="T37" fmla="*/ 10 h 401"/>
                <a:gd name="T38" fmla="*/ 73 w 226"/>
                <a:gd name="T39" fmla="*/ 15 h 401"/>
                <a:gd name="T40" fmla="*/ 73 w 226"/>
                <a:gd name="T41" fmla="*/ 19 h 401"/>
                <a:gd name="T42" fmla="*/ 66 w 226"/>
                <a:gd name="T43" fmla="*/ 27 h 401"/>
                <a:gd name="T44" fmla="*/ 59 w 226"/>
                <a:gd name="T45" fmla="*/ 53 h 401"/>
                <a:gd name="T46" fmla="*/ 53 w 226"/>
                <a:gd name="T47" fmla="*/ 65 h 401"/>
                <a:gd name="T48" fmla="*/ 43 w 226"/>
                <a:gd name="T49" fmla="*/ 101 h 401"/>
                <a:gd name="T50" fmla="*/ 36 w 226"/>
                <a:gd name="T51" fmla="*/ 122 h 401"/>
                <a:gd name="T52" fmla="*/ 43 w 226"/>
                <a:gd name="T53" fmla="*/ 144 h 401"/>
                <a:gd name="T54" fmla="*/ 36 w 226"/>
                <a:gd name="T55" fmla="*/ 169 h 401"/>
                <a:gd name="T56" fmla="*/ 28 w 226"/>
                <a:gd name="T57" fmla="*/ 195 h 401"/>
                <a:gd name="T58" fmla="*/ 26 w 226"/>
                <a:gd name="T59" fmla="*/ 212 h 401"/>
                <a:gd name="T60" fmla="*/ 19 w 226"/>
                <a:gd name="T61" fmla="*/ 234 h 401"/>
                <a:gd name="T62" fmla="*/ 19 w 226"/>
                <a:gd name="T63" fmla="*/ 257 h 401"/>
                <a:gd name="T64" fmla="*/ 20 w 226"/>
                <a:gd name="T65" fmla="*/ 282 h 401"/>
                <a:gd name="T66" fmla="*/ 28 w 226"/>
                <a:gd name="T67" fmla="*/ 290 h 401"/>
                <a:gd name="T68" fmla="*/ 20 w 226"/>
                <a:gd name="T69" fmla="*/ 293 h 401"/>
                <a:gd name="T70" fmla="*/ 22 w 226"/>
                <a:gd name="T71" fmla="*/ 303 h 401"/>
                <a:gd name="T72" fmla="*/ 20 w 226"/>
                <a:gd name="T73" fmla="*/ 320 h 401"/>
                <a:gd name="T74" fmla="*/ 13 w 226"/>
                <a:gd name="T75" fmla="*/ 338 h 401"/>
                <a:gd name="T76" fmla="*/ 2 w 226"/>
                <a:gd name="T77" fmla="*/ 361 h 401"/>
                <a:gd name="T78" fmla="*/ 15 w 226"/>
                <a:gd name="T79" fmla="*/ 378 h 401"/>
                <a:gd name="T80" fmla="*/ 34 w 226"/>
                <a:gd name="T81" fmla="*/ 396 h 401"/>
                <a:gd name="T82" fmla="*/ 47 w 226"/>
                <a:gd name="T83" fmla="*/ 400 h 401"/>
                <a:gd name="T84" fmla="*/ 53 w 226"/>
                <a:gd name="T85" fmla="*/ 397 h 401"/>
                <a:gd name="T86" fmla="*/ 51 w 226"/>
                <a:gd name="T87" fmla="*/ 372 h 401"/>
                <a:gd name="T88" fmla="*/ 72 w 226"/>
                <a:gd name="T89" fmla="*/ 347 h 401"/>
                <a:gd name="T90" fmla="*/ 81 w 226"/>
                <a:gd name="T91" fmla="*/ 324 h 401"/>
                <a:gd name="T92" fmla="*/ 88 w 226"/>
                <a:gd name="T93" fmla="*/ 292 h 401"/>
                <a:gd name="T94" fmla="*/ 101 w 226"/>
                <a:gd name="T95" fmla="*/ 267 h 401"/>
                <a:gd name="T96" fmla="*/ 113 w 226"/>
                <a:gd name="T97" fmla="*/ 260 h 401"/>
                <a:gd name="T98" fmla="*/ 101 w 226"/>
                <a:gd name="T99" fmla="*/ 258 h 401"/>
                <a:gd name="T100" fmla="*/ 97 w 226"/>
                <a:gd name="T101" fmla="*/ 235 h 401"/>
                <a:gd name="T102" fmla="*/ 127 w 226"/>
                <a:gd name="T103" fmla="*/ 223 h 401"/>
                <a:gd name="T104" fmla="*/ 132 w 226"/>
                <a:gd name="T105" fmla="*/ 21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401">
                  <a:moveTo>
                    <a:pt x="188" y="189"/>
                  </a:moveTo>
                  <a:cubicBezTo>
                    <a:pt x="189" y="187"/>
                    <a:pt x="191" y="185"/>
                    <a:pt x="191" y="184"/>
                  </a:cubicBezTo>
                  <a:cubicBezTo>
                    <a:pt x="192" y="183"/>
                    <a:pt x="192" y="181"/>
                    <a:pt x="192" y="180"/>
                  </a:cubicBezTo>
                  <a:cubicBezTo>
                    <a:pt x="191" y="179"/>
                    <a:pt x="189" y="178"/>
                    <a:pt x="187" y="178"/>
                  </a:cubicBezTo>
                  <a:cubicBezTo>
                    <a:pt x="185" y="178"/>
                    <a:pt x="184" y="176"/>
                    <a:pt x="183" y="174"/>
                  </a:cubicBezTo>
                  <a:cubicBezTo>
                    <a:pt x="182" y="172"/>
                    <a:pt x="183" y="169"/>
                    <a:pt x="185" y="166"/>
                  </a:cubicBezTo>
                  <a:cubicBezTo>
                    <a:pt x="185" y="166"/>
                    <a:pt x="186" y="165"/>
                    <a:pt x="185" y="164"/>
                  </a:cubicBezTo>
                  <a:cubicBezTo>
                    <a:pt x="185" y="163"/>
                    <a:pt x="182" y="162"/>
                    <a:pt x="179" y="161"/>
                  </a:cubicBezTo>
                  <a:cubicBezTo>
                    <a:pt x="176" y="161"/>
                    <a:pt x="170" y="159"/>
                    <a:pt x="169" y="156"/>
                  </a:cubicBezTo>
                  <a:cubicBezTo>
                    <a:pt x="169" y="155"/>
                    <a:pt x="169" y="154"/>
                    <a:pt x="171" y="152"/>
                  </a:cubicBezTo>
                  <a:cubicBezTo>
                    <a:pt x="172" y="150"/>
                    <a:pt x="174" y="150"/>
                    <a:pt x="175" y="150"/>
                  </a:cubicBezTo>
                  <a:cubicBezTo>
                    <a:pt x="175" y="150"/>
                    <a:pt x="175" y="150"/>
                    <a:pt x="175" y="150"/>
                  </a:cubicBezTo>
                  <a:cubicBezTo>
                    <a:pt x="175" y="150"/>
                    <a:pt x="175" y="150"/>
                    <a:pt x="175" y="149"/>
                  </a:cubicBezTo>
                  <a:cubicBezTo>
                    <a:pt x="175" y="149"/>
                    <a:pt x="175" y="149"/>
                    <a:pt x="175" y="149"/>
                  </a:cubicBezTo>
                  <a:cubicBezTo>
                    <a:pt x="175" y="149"/>
                    <a:pt x="175" y="149"/>
                    <a:pt x="175" y="148"/>
                  </a:cubicBezTo>
                  <a:cubicBezTo>
                    <a:pt x="175" y="148"/>
                    <a:pt x="175" y="148"/>
                    <a:pt x="175" y="148"/>
                  </a:cubicBezTo>
                  <a:cubicBezTo>
                    <a:pt x="175" y="148"/>
                    <a:pt x="175" y="148"/>
                    <a:pt x="175" y="148"/>
                  </a:cubicBezTo>
                  <a:cubicBezTo>
                    <a:pt x="175" y="148"/>
                    <a:pt x="175" y="148"/>
                    <a:pt x="175" y="148"/>
                  </a:cubicBezTo>
                  <a:cubicBezTo>
                    <a:pt x="175" y="148"/>
                    <a:pt x="175" y="148"/>
                    <a:pt x="175" y="148"/>
                  </a:cubicBezTo>
                  <a:cubicBezTo>
                    <a:pt x="173" y="147"/>
                    <a:pt x="172" y="146"/>
                    <a:pt x="172" y="140"/>
                  </a:cubicBezTo>
                  <a:cubicBezTo>
                    <a:pt x="172" y="137"/>
                    <a:pt x="173" y="135"/>
                    <a:pt x="173" y="134"/>
                  </a:cubicBezTo>
                  <a:cubicBezTo>
                    <a:pt x="174" y="132"/>
                    <a:pt x="175" y="130"/>
                    <a:pt x="175" y="126"/>
                  </a:cubicBezTo>
                  <a:cubicBezTo>
                    <a:pt x="175" y="120"/>
                    <a:pt x="176" y="116"/>
                    <a:pt x="177" y="113"/>
                  </a:cubicBezTo>
                  <a:cubicBezTo>
                    <a:pt x="178" y="110"/>
                    <a:pt x="179" y="108"/>
                    <a:pt x="179" y="106"/>
                  </a:cubicBezTo>
                  <a:cubicBezTo>
                    <a:pt x="179" y="106"/>
                    <a:pt x="179" y="105"/>
                    <a:pt x="179" y="105"/>
                  </a:cubicBezTo>
                  <a:cubicBezTo>
                    <a:pt x="179" y="105"/>
                    <a:pt x="179" y="105"/>
                    <a:pt x="179" y="104"/>
                  </a:cubicBezTo>
                  <a:cubicBezTo>
                    <a:pt x="179" y="104"/>
                    <a:pt x="180" y="103"/>
                    <a:pt x="180" y="103"/>
                  </a:cubicBezTo>
                  <a:cubicBezTo>
                    <a:pt x="180" y="103"/>
                    <a:pt x="180" y="103"/>
                    <a:pt x="180" y="103"/>
                  </a:cubicBezTo>
                  <a:cubicBezTo>
                    <a:pt x="180" y="102"/>
                    <a:pt x="181" y="102"/>
                    <a:pt x="181" y="101"/>
                  </a:cubicBezTo>
                  <a:cubicBezTo>
                    <a:pt x="181" y="101"/>
                    <a:pt x="181" y="101"/>
                    <a:pt x="181" y="101"/>
                  </a:cubicBezTo>
                  <a:cubicBezTo>
                    <a:pt x="181" y="101"/>
                    <a:pt x="181" y="101"/>
                    <a:pt x="181" y="101"/>
                  </a:cubicBezTo>
                  <a:cubicBezTo>
                    <a:pt x="181" y="101"/>
                    <a:pt x="181" y="101"/>
                    <a:pt x="181" y="101"/>
                  </a:cubicBezTo>
                  <a:cubicBezTo>
                    <a:pt x="182" y="100"/>
                    <a:pt x="182" y="100"/>
                    <a:pt x="182" y="100"/>
                  </a:cubicBezTo>
                  <a:cubicBezTo>
                    <a:pt x="183" y="99"/>
                    <a:pt x="184" y="98"/>
                    <a:pt x="185" y="96"/>
                  </a:cubicBezTo>
                  <a:cubicBezTo>
                    <a:pt x="187" y="94"/>
                    <a:pt x="190" y="91"/>
                    <a:pt x="192" y="88"/>
                  </a:cubicBezTo>
                  <a:cubicBezTo>
                    <a:pt x="195" y="83"/>
                    <a:pt x="201" y="77"/>
                    <a:pt x="205" y="72"/>
                  </a:cubicBezTo>
                  <a:cubicBezTo>
                    <a:pt x="208" y="70"/>
                    <a:pt x="211" y="68"/>
                    <a:pt x="212" y="67"/>
                  </a:cubicBezTo>
                  <a:cubicBezTo>
                    <a:pt x="214" y="66"/>
                    <a:pt x="216" y="65"/>
                    <a:pt x="219" y="64"/>
                  </a:cubicBezTo>
                  <a:cubicBezTo>
                    <a:pt x="221" y="62"/>
                    <a:pt x="225" y="61"/>
                    <a:pt x="225" y="60"/>
                  </a:cubicBezTo>
                  <a:cubicBezTo>
                    <a:pt x="226" y="57"/>
                    <a:pt x="225" y="45"/>
                    <a:pt x="224" y="44"/>
                  </a:cubicBezTo>
                  <a:cubicBezTo>
                    <a:pt x="224" y="44"/>
                    <a:pt x="223" y="43"/>
                    <a:pt x="219" y="43"/>
                  </a:cubicBezTo>
                  <a:cubicBezTo>
                    <a:pt x="219" y="43"/>
                    <a:pt x="218" y="43"/>
                    <a:pt x="218" y="43"/>
                  </a:cubicBezTo>
                  <a:cubicBezTo>
                    <a:pt x="218" y="43"/>
                    <a:pt x="218" y="43"/>
                    <a:pt x="218" y="43"/>
                  </a:cubicBezTo>
                  <a:cubicBezTo>
                    <a:pt x="218" y="44"/>
                    <a:pt x="218" y="44"/>
                    <a:pt x="218" y="45"/>
                  </a:cubicBezTo>
                  <a:cubicBezTo>
                    <a:pt x="218" y="48"/>
                    <a:pt x="217" y="53"/>
                    <a:pt x="216" y="56"/>
                  </a:cubicBezTo>
                  <a:cubicBezTo>
                    <a:pt x="215" y="58"/>
                    <a:pt x="214" y="59"/>
                    <a:pt x="214" y="60"/>
                  </a:cubicBezTo>
                  <a:cubicBezTo>
                    <a:pt x="213" y="61"/>
                    <a:pt x="212" y="61"/>
                    <a:pt x="211" y="61"/>
                  </a:cubicBezTo>
                  <a:cubicBezTo>
                    <a:pt x="211" y="61"/>
                    <a:pt x="211" y="61"/>
                    <a:pt x="211" y="61"/>
                  </a:cubicBezTo>
                  <a:cubicBezTo>
                    <a:pt x="210" y="61"/>
                    <a:pt x="208" y="62"/>
                    <a:pt x="207" y="63"/>
                  </a:cubicBezTo>
                  <a:cubicBezTo>
                    <a:pt x="205" y="65"/>
                    <a:pt x="204" y="66"/>
                    <a:pt x="202" y="65"/>
                  </a:cubicBezTo>
                  <a:cubicBezTo>
                    <a:pt x="201" y="65"/>
                    <a:pt x="200" y="66"/>
                    <a:pt x="199" y="67"/>
                  </a:cubicBezTo>
                  <a:cubicBezTo>
                    <a:pt x="198" y="67"/>
                    <a:pt x="196" y="68"/>
                    <a:pt x="194" y="68"/>
                  </a:cubicBezTo>
                  <a:cubicBezTo>
                    <a:pt x="194" y="68"/>
                    <a:pt x="193" y="68"/>
                    <a:pt x="192" y="67"/>
                  </a:cubicBezTo>
                  <a:cubicBezTo>
                    <a:pt x="191" y="67"/>
                    <a:pt x="190" y="67"/>
                    <a:pt x="189" y="67"/>
                  </a:cubicBezTo>
                  <a:cubicBezTo>
                    <a:pt x="188" y="67"/>
                    <a:pt x="188" y="67"/>
                    <a:pt x="187" y="67"/>
                  </a:cubicBezTo>
                  <a:cubicBezTo>
                    <a:pt x="184" y="67"/>
                    <a:pt x="182" y="67"/>
                    <a:pt x="181" y="66"/>
                  </a:cubicBezTo>
                  <a:cubicBezTo>
                    <a:pt x="180" y="66"/>
                    <a:pt x="178" y="66"/>
                    <a:pt x="176" y="65"/>
                  </a:cubicBezTo>
                  <a:cubicBezTo>
                    <a:pt x="173" y="65"/>
                    <a:pt x="170" y="65"/>
                    <a:pt x="170" y="63"/>
                  </a:cubicBezTo>
                  <a:cubicBezTo>
                    <a:pt x="170" y="62"/>
                    <a:pt x="171" y="61"/>
                    <a:pt x="172" y="61"/>
                  </a:cubicBezTo>
                  <a:cubicBezTo>
                    <a:pt x="173" y="60"/>
                    <a:pt x="174" y="59"/>
                    <a:pt x="174" y="56"/>
                  </a:cubicBezTo>
                  <a:cubicBezTo>
                    <a:pt x="174" y="52"/>
                    <a:pt x="177" y="48"/>
                    <a:pt x="180" y="45"/>
                  </a:cubicBezTo>
                  <a:cubicBezTo>
                    <a:pt x="181" y="44"/>
                    <a:pt x="183" y="42"/>
                    <a:pt x="183" y="41"/>
                  </a:cubicBezTo>
                  <a:cubicBezTo>
                    <a:pt x="182" y="40"/>
                    <a:pt x="177" y="38"/>
                    <a:pt x="174" y="37"/>
                  </a:cubicBezTo>
                  <a:cubicBezTo>
                    <a:pt x="167" y="34"/>
                    <a:pt x="163" y="32"/>
                    <a:pt x="162" y="31"/>
                  </a:cubicBezTo>
                  <a:cubicBezTo>
                    <a:pt x="160" y="28"/>
                    <a:pt x="157" y="25"/>
                    <a:pt x="150" y="25"/>
                  </a:cubicBezTo>
                  <a:cubicBezTo>
                    <a:pt x="146" y="24"/>
                    <a:pt x="144" y="22"/>
                    <a:pt x="142" y="20"/>
                  </a:cubicBezTo>
                  <a:cubicBezTo>
                    <a:pt x="141" y="19"/>
                    <a:pt x="139" y="18"/>
                    <a:pt x="137" y="17"/>
                  </a:cubicBezTo>
                  <a:cubicBezTo>
                    <a:pt x="137" y="16"/>
                    <a:pt x="136" y="16"/>
                    <a:pt x="135" y="15"/>
                  </a:cubicBezTo>
                  <a:cubicBezTo>
                    <a:pt x="135" y="15"/>
                    <a:pt x="135" y="15"/>
                    <a:pt x="134" y="15"/>
                  </a:cubicBezTo>
                  <a:cubicBezTo>
                    <a:pt x="134" y="14"/>
                    <a:pt x="133" y="14"/>
                    <a:pt x="133" y="13"/>
                  </a:cubicBezTo>
                  <a:cubicBezTo>
                    <a:pt x="133" y="13"/>
                    <a:pt x="132" y="13"/>
                    <a:pt x="132" y="13"/>
                  </a:cubicBezTo>
                  <a:cubicBezTo>
                    <a:pt x="132" y="12"/>
                    <a:pt x="131" y="12"/>
                    <a:pt x="131" y="11"/>
                  </a:cubicBezTo>
                  <a:cubicBezTo>
                    <a:pt x="130" y="11"/>
                    <a:pt x="130" y="11"/>
                    <a:pt x="130" y="10"/>
                  </a:cubicBezTo>
                  <a:cubicBezTo>
                    <a:pt x="129" y="10"/>
                    <a:pt x="129" y="9"/>
                    <a:pt x="128" y="9"/>
                  </a:cubicBezTo>
                  <a:cubicBezTo>
                    <a:pt x="128" y="9"/>
                    <a:pt x="128" y="8"/>
                    <a:pt x="127" y="8"/>
                  </a:cubicBezTo>
                  <a:cubicBezTo>
                    <a:pt x="127" y="8"/>
                    <a:pt x="127" y="7"/>
                    <a:pt x="126" y="7"/>
                  </a:cubicBezTo>
                  <a:cubicBezTo>
                    <a:pt x="126" y="6"/>
                    <a:pt x="126" y="6"/>
                    <a:pt x="125" y="6"/>
                  </a:cubicBezTo>
                  <a:cubicBezTo>
                    <a:pt x="125" y="5"/>
                    <a:pt x="125" y="5"/>
                    <a:pt x="124" y="4"/>
                  </a:cubicBezTo>
                  <a:cubicBezTo>
                    <a:pt x="124" y="4"/>
                    <a:pt x="124" y="4"/>
                    <a:pt x="123" y="4"/>
                  </a:cubicBezTo>
                  <a:cubicBezTo>
                    <a:pt x="123" y="3"/>
                    <a:pt x="123" y="3"/>
                    <a:pt x="123" y="2"/>
                  </a:cubicBezTo>
                  <a:cubicBezTo>
                    <a:pt x="122" y="2"/>
                    <a:pt x="122" y="2"/>
                    <a:pt x="122" y="2"/>
                  </a:cubicBezTo>
                  <a:cubicBezTo>
                    <a:pt x="122" y="1"/>
                    <a:pt x="122" y="1"/>
                    <a:pt x="121" y="1"/>
                  </a:cubicBezTo>
                  <a:cubicBezTo>
                    <a:pt x="121" y="1"/>
                    <a:pt x="121" y="1"/>
                    <a:pt x="120" y="1"/>
                  </a:cubicBezTo>
                  <a:cubicBezTo>
                    <a:pt x="118" y="0"/>
                    <a:pt x="116" y="0"/>
                    <a:pt x="114" y="0"/>
                  </a:cubicBezTo>
                  <a:cubicBezTo>
                    <a:pt x="112" y="0"/>
                    <a:pt x="112" y="0"/>
                    <a:pt x="112" y="0"/>
                  </a:cubicBezTo>
                  <a:cubicBezTo>
                    <a:pt x="111" y="1"/>
                    <a:pt x="111" y="2"/>
                    <a:pt x="110" y="3"/>
                  </a:cubicBezTo>
                  <a:cubicBezTo>
                    <a:pt x="109" y="6"/>
                    <a:pt x="108" y="9"/>
                    <a:pt x="106" y="9"/>
                  </a:cubicBezTo>
                  <a:cubicBezTo>
                    <a:pt x="105" y="9"/>
                    <a:pt x="104" y="8"/>
                    <a:pt x="103" y="7"/>
                  </a:cubicBezTo>
                  <a:cubicBezTo>
                    <a:pt x="102" y="3"/>
                    <a:pt x="97" y="3"/>
                    <a:pt x="93" y="2"/>
                  </a:cubicBezTo>
                  <a:cubicBezTo>
                    <a:pt x="92" y="2"/>
                    <a:pt x="92" y="2"/>
                    <a:pt x="91" y="2"/>
                  </a:cubicBezTo>
                  <a:cubicBezTo>
                    <a:pt x="89" y="2"/>
                    <a:pt x="88" y="1"/>
                    <a:pt x="87" y="0"/>
                  </a:cubicBezTo>
                  <a:cubicBezTo>
                    <a:pt x="86" y="0"/>
                    <a:pt x="86" y="0"/>
                    <a:pt x="85" y="0"/>
                  </a:cubicBezTo>
                  <a:cubicBezTo>
                    <a:pt x="85" y="0"/>
                    <a:pt x="84" y="1"/>
                    <a:pt x="82" y="2"/>
                  </a:cubicBezTo>
                  <a:cubicBezTo>
                    <a:pt x="80" y="5"/>
                    <a:pt x="77" y="7"/>
                    <a:pt x="74" y="9"/>
                  </a:cubicBezTo>
                  <a:cubicBezTo>
                    <a:pt x="74" y="9"/>
                    <a:pt x="74" y="10"/>
                    <a:pt x="74" y="10"/>
                  </a:cubicBezTo>
                  <a:cubicBezTo>
                    <a:pt x="74" y="10"/>
                    <a:pt x="74" y="10"/>
                    <a:pt x="74" y="11"/>
                  </a:cubicBezTo>
                  <a:cubicBezTo>
                    <a:pt x="74" y="11"/>
                    <a:pt x="74" y="11"/>
                    <a:pt x="74" y="12"/>
                  </a:cubicBezTo>
                  <a:cubicBezTo>
                    <a:pt x="74" y="12"/>
                    <a:pt x="74" y="12"/>
                    <a:pt x="74" y="13"/>
                  </a:cubicBezTo>
                  <a:cubicBezTo>
                    <a:pt x="74" y="13"/>
                    <a:pt x="74" y="13"/>
                    <a:pt x="73" y="14"/>
                  </a:cubicBezTo>
                  <a:cubicBezTo>
                    <a:pt x="73" y="14"/>
                    <a:pt x="73" y="14"/>
                    <a:pt x="73" y="15"/>
                  </a:cubicBezTo>
                  <a:cubicBezTo>
                    <a:pt x="73" y="15"/>
                    <a:pt x="73" y="15"/>
                    <a:pt x="73" y="16"/>
                  </a:cubicBezTo>
                  <a:cubicBezTo>
                    <a:pt x="73" y="16"/>
                    <a:pt x="73" y="16"/>
                    <a:pt x="73" y="16"/>
                  </a:cubicBezTo>
                  <a:cubicBezTo>
                    <a:pt x="73" y="17"/>
                    <a:pt x="73" y="17"/>
                    <a:pt x="73" y="17"/>
                  </a:cubicBezTo>
                  <a:cubicBezTo>
                    <a:pt x="73" y="18"/>
                    <a:pt x="73" y="18"/>
                    <a:pt x="73" y="18"/>
                  </a:cubicBezTo>
                  <a:cubicBezTo>
                    <a:pt x="73" y="19"/>
                    <a:pt x="73" y="19"/>
                    <a:pt x="73" y="19"/>
                  </a:cubicBezTo>
                  <a:cubicBezTo>
                    <a:pt x="72" y="19"/>
                    <a:pt x="72" y="20"/>
                    <a:pt x="72" y="20"/>
                  </a:cubicBezTo>
                  <a:cubicBezTo>
                    <a:pt x="72" y="20"/>
                    <a:pt x="72" y="20"/>
                    <a:pt x="72" y="21"/>
                  </a:cubicBezTo>
                  <a:cubicBezTo>
                    <a:pt x="72" y="21"/>
                    <a:pt x="72" y="21"/>
                    <a:pt x="72" y="21"/>
                  </a:cubicBezTo>
                  <a:cubicBezTo>
                    <a:pt x="72" y="21"/>
                    <a:pt x="72" y="22"/>
                    <a:pt x="72" y="22"/>
                  </a:cubicBezTo>
                  <a:cubicBezTo>
                    <a:pt x="71" y="23"/>
                    <a:pt x="69" y="25"/>
                    <a:pt x="66" y="27"/>
                  </a:cubicBezTo>
                  <a:cubicBezTo>
                    <a:pt x="63" y="28"/>
                    <a:pt x="59" y="31"/>
                    <a:pt x="59" y="32"/>
                  </a:cubicBezTo>
                  <a:cubicBezTo>
                    <a:pt x="59" y="33"/>
                    <a:pt x="59" y="34"/>
                    <a:pt x="59" y="35"/>
                  </a:cubicBezTo>
                  <a:cubicBezTo>
                    <a:pt x="59" y="37"/>
                    <a:pt x="60" y="39"/>
                    <a:pt x="58" y="41"/>
                  </a:cubicBezTo>
                  <a:cubicBezTo>
                    <a:pt x="58" y="41"/>
                    <a:pt x="58" y="43"/>
                    <a:pt x="59" y="44"/>
                  </a:cubicBezTo>
                  <a:cubicBezTo>
                    <a:pt x="60" y="47"/>
                    <a:pt x="62" y="51"/>
                    <a:pt x="59" y="53"/>
                  </a:cubicBezTo>
                  <a:cubicBezTo>
                    <a:pt x="58" y="53"/>
                    <a:pt x="58" y="53"/>
                    <a:pt x="58" y="53"/>
                  </a:cubicBezTo>
                  <a:cubicBezTo>
                    <a:pt x="58" y="54"/>
                    <a:pt x="58" y="55"/>
                    <a:pt x="59" y="55"/>
                  </a:cubicBezTo>
                  <a:cubicBezTo>
                    <a:pt x="60" y="57"/>
                    <a:pt x="61" y="59"/>
                    <a:pt x="59" y="60"/>
                  </a:cubicBezTo>
                  <a:cubicBezTo>
                    <a:pt x="58" y="61"/>
                    <a:pt x="57" y="62"/>
                    <a:pt x="56" y="62"/>
                  </a:cubicBezTo>
                  <a:cubicBezTo>
                    <a:pt x="54" y="63"/>
                    <a:pt x="53" y="64"/>
                    <a:pt x="53" y="65"/>
                  </a:cubicBezTo>
                  <a:cubicBezTo>
                    <a:pt x="53" y="68"/>
                    <a:pt x="52" y="74"/>
                    <a:pt x="49" y="75"/>
                  </a:cubicBezTo>
                  <a:cubicBezTo>
                    <a:pt x="46" y="76"/>
                    <a:pt x="44" y="81"/>
                    <a:pt x="44" y="84"/>
                  </a:cubicBezTo>
                  <a:cubicBezTo>
                    <a:pt x="44" y="87"/>
                    <a:pt x="43" y="87"/>
                    <a:pt x="42" y="88"/>
                  </a:cubicBezTo>
                  <a:cubicBezTo>
                    <a:pt x="41" y="88"/>
                    <a:pt x="41" y="88"/>
                    <a:pt x="41" y="90"/>
                  </a:cubicBezTo>
                  <a:cubicBezTo>
                    <a:pt x="43" y="94"/>
                    <a:pt x="44" y="99"/>
                    <a:pt x="43" y="101"/>
                  </a:cubicBezTo>
                  <a:cubicBezTo>
                    <a:pt x="42" y="102"/>
                    <a:pt x="42" y="103"/>
                    <a:pt x="40" y="103"/>
                  </a:cubicBezTo>
                  <a:cubicBezTo>
                    <a:pt x="39" y="103"/>
                    <a:pt x="38" y="106"/>
                    <a:pt x="38" y="108"/>
                  </a:cubicBezTo>
                  <a:cubicBezTo>
                    <a:pt x="38" y="110"/>
                    <a:pt x="37" y="112"/>
                    <a:pt x="35" y="112"/>
                  </a:cubicBezTo>
                  <a:cubicBezTo>
                    <a:pt x="35" y="112"/>
                    <a:pt x="35" y="112"/>
                    <a:pt x="35" y="114"/>
                  </a:cubicBezTo>
                  <a:cubicBezTo>
                    <a:pt x="34" y="116"/>
                    <a:pt x="35" y="120"/>
                    <a:pt x="36" y="122"/>
                  </a:cubicBezTo>
                  <a:cubicBezTo>
                    <a:pt x="40" y="127"/>
                    <a:pt x="40" y="131"/>
                    <a:pt x="40" y="134"/>
                  </a:cubicBezTo>
                  <a:cubicBezTo>
                    <a:pt x="40" y="135"/>
                    <a:pt x="40" y="135"/>
                    <a:pt x="40" y="135"/>
                  </a:cubicBezTo>
                  <a:cubicBezTo>
                    <a:pt x="41" y="136"/>
                    <a:pt x="41" y="137"/>
                    <a:pt x="42" y="138"/>
                  </a:cubicBezTo>
                  <a:cubicBezTo>
                    <a:pt x="42" y="139"/>
                    <a:pt x="43" y="141"/>
                    <a:pt x="43" y="142"/>
                  </a:cubicBezTo>
                  <a:cubicBezTo>
                    <a:pt x="43" y="143"/>
                    <a:pt x="43" y="144"/>
                    <a:pt x="43" y="144"/>
                  </a:cubicBezTo>
                  <a:cubicBezTo>
                    <a:pt x="42" y="146"/>
                    <a:pt x="42" y="147"/>
                    <a:pt x="42" y="148"/>
                  </a:cubicBezTo>
                  <a:cubicBezTo>
                    <a:pt x="42" y="151"/>
                    <a:pt x="41" y="153"/>
                    <a:pt x="39" y="154"/>
                  </a:cubicBezTo>
                  <a:cubicBezTo>
                    <a:pt x="39" y="155"/>
                    <a:pt x="39" y="156"/>
                    <a:pt x="38" y="157"/>
                  </a:cubicBezTo>
                  <a:cubicBezTo>
                    <a:pt x="38" y="159"/>
                    <a:pt x="38" y="162"/>
                    <a:pt x="36" y="163"/>
                  </a:cubicBezTo>
                  <a:cubicBezTo>
                    <a:pt x="35" y="163"/>
                    <a:pt x="36" y="167"/>
                    <a:pt x="36" y="169"/>
                  </a:cubicBezTo>
                  <a:cubicBezTo>
                    <a:pt x="37" y="172"/>
                    <a:pt x="38" y="175"/>
                    <a:pt x="36" y="177"/>
                  </a:cubicBezTo>
                  <a:cubicBezTo>
                    <a:pt x="36" y="177"/>
                    <a:pt x="35" y="178"/>
                    <a:pt x="34" y="178"/>
                  </a:cubicBezTo>
                  <a:cubicBezTo>
                    <a:pt x="31" y="180"/>
                    <a:pt x="28" y="182"/>
                    <a:pt x="28" y="187"/>
                  </a:cubicBezTo>
                  <a:cubicBezTo>
                    <a:pt x="28" y="188"/>
                    <a:pt x="28" y="189"/>
                    <a:pt x="28" y="189"/>
                  </a:cubicBezTo>
                  <a:cubicBezTo>
                    <a:pt x="28" y="191"/>
                    <a:pt x="28" y="193"/>
                    <a:pt x="28" y="195"/>
                  </a:cubicBezTo>
                  <a:cubicBezTo>
                    <a:pt x="29" y="198"/>
                    <a:pt x="29" y="200"/>
                    <a:pt x="28" y="202"/>
                  </a:cubicBezTo>
                  <a:cubicBezTo>
                    <a:pt x="28" y="202"/>
                    <a:pt x="28" y="202"/>
                    <a:pt x="28" y="202"/>
                  </a:cubicBezTo>
                  <a:cubicBezTo>
                    <a:pt x="28" y="203"/>
                    <a:pt x="29" y="203"/>
                    <a:pt x="29" y="203"/>
                  </a:cubicBezTo>
                  <a:cubicBezTo>
                    <a:pt x="30" y="204"/>
                    <a:pt x="32" y="205"/>
                    <a:pt x="31" y="208"/>
                  </a:cubicBezTo>
                  <a:cubicBezTo>
                    <a:pt x="31" y="212"/>
                    <a:pt x="28" y="212"/>
                    <a:pt x="26" y="212"/>
                  </a:cubicBezTo>
                  <a:cubicBezTo>
                    <a:pt x="25" y="212"/>
                    <a:pt x="25" y="213"/>
                    <a:pt x="25" y="213"/>
                  </a:cubicBezTo>
                  <a:cubicBezTo>
                    <a:pt x="25" y="214"/>
                    <a:pt x="25" y="215"/>
                    <a:pt x="25" y="216"/>
                  </a:cubicBezTo>
                  <a:cubicBezTo>
                    <a:pt x="25" y="219"/>
                    <a:pt x="25" y="222"/>
                    <a:pt x="23" y="222"/>
                  </a:cubicBezTo>
                  <a:cubicBezTo>
                    <a:pt x="23" y="222"/>
                    <a:pt x="21" y="223"/>
                    <a:pt x="21" y="228"/>
                  </a:cubicBezTo>
                  <a:cubicBezTo>
                    <a:pt x="21" y="232"/>
                    <a:pt x="20" y="233"/>
                    <a:pt x="19" y="234"/>
                  </a:cubicBezTo>
                  <a:cubicBezTo>
                    <a:pt x="18" y="235"/>
                    <a:pt x="18" y="236"/>
                    <a:pt x="18" y="236"/>
                  </a:cubicBezTo>
                  <a:cubicBezTo>
                    <a:pt x="18" y="237"/>
                    <a:pt x="18" y="238"/>
                    <a:pt x="19" y="240"/>
                  </a:cubicBezTo>
                  <a:cubicBezTo>
                    <a:pt x="20" y="241"/>
                    <a:pt x="20" y="242"/>
                    <a:pt x="20" y="244"/>
                  </a:cubicBezTo>
                  <a:cubicBezTo>
                    <a:pt x="20" y="245"/>
                    <a:pt x="20" y="246"/>
                    <a:pt x="20" y="247"/>
                  </a:cubicBezTo>
                  <a:cubicBezTo>
                    <a:pt x="21" y="252"/>
                    <a:pt x="21" y="257"/>
                    <a:pt x="19" y="257"/>
                  </a:cubicBezTo>
                  <a:cubicBezTo>
                    <a:pt x="18" y="257"/>
                    <a:pt x="17" y="259"/>
                    <a:pt x="17" y="262"/>
                  </a:cubicBezTo>
                  <a:cubicBezTo>
                    <a:pt x="17" y="265"/>
                    <a:pt x="17" y="267"/>
                    <a:pt x="17" y="267"/>
                  </a:cubicBezTo>
                  <a:cubicBezTo>
                    <a:pt x="20" y="269"/>
                    <a:pt x="20" y="272"/>
                    <a:pt x="19" y="274"/>
                  </a:cubicBezTo>
                  <a:cubicBezTo>
                    <a:pt x="19" y="275"/>
                    <a:pt x="19" y="275"/>
                    <a:pt x="20" y="276"/>
                  </a:cubicBezTo>
                  <a:cubicBezTo>
                    <a:pt x="21" y="277"/>
                    <a:pt x="23" y="279"/>
                    <a:pt x="20" y="282"/>
                  </a:cubicBezTo>
                  <a:cubicBezTo>
                    <a:pt x="19" y="283"/>
                    <a:pt x="19" y="284"/>
                    <a:pt x="19" y="285"/>
                  </a:cubicBezTo>
                  <a:cubicBezTo>
                    <a:pt x="20" y="286"/>
                    <a:pt x="21" y="286"/>
                    <a:pt x="23" y="286"/>
                  </a:cubicBezTo>
                  <a:cubicBezTo>
                    <a:pt x="23" y="286"/>
                    <a:pt x="23" y="286"/>
                    <a:pt x="24" y="286"/>
                  </a:cubicBezTo>
                  <a:cubicBezTo>
                    <a:pt x="24" y="286"/>
                    <a:pt x="25" y="286"/>
                    <a:pt x="25" y="286"/>
                  </a:cubicBezTo>
                  <a:cubicBezTo>
                    <a:pt x="27" y="287"/>
                    <a:pt x="28" y="289"/>
                    <a:pt x="28" y="290"/>
                  </a:cubicBezTo>
                  <a:cubicBezTo>
                    <a:pt x="28" y="290"/>
                    <a:pt x="28" y="290"/>
                    <a:pt x="28" y="290"/>
                  </a:cubicBezTo>
                  <a:cubicBezTo>
                    <a:pt x="28" y="290"/>
                    <a:pt x="28" y="290"/>
                    <a:pt x="28" y="290"/>
                  </a:cubicBezTo>
                  <a:cubicBezTo>
                    <a:pt x="28" y="291"/>
                    <a:pt x="27" y="292"/>
                    <a:pt x="27" y="292"/>
                  </a:cubicBezTo>
                  <a:cubicBezTo>
                    <a:pt x="27" y="292"/>
                    <a:pt x="26" y="293"/>
                    <a:pt x="25" y="293"/>
                  </a:cubicBezTo>
                  <a:cubicBezTo>
                    <a:pt x="23" y="293"/>
                    <a:pt x="21" y="293"/>
                    <a:pt x="20" y="293"/>
                  </a:cubicBezTo>
                  <a:cubicBezTo>
                    <a:pt x="21" y="293"/>
                    <a:pt x="21" y="293"/>
                    <a:pt x="21" y="294"/>
                  </a:cubicBezTo>
                  <a:cubicBezTo>
                    <a:pt x="22" y="294"/>
                    <a:pt x="22" y="295"/>
                    <a:pt x="23" y="295"/>
                  </a:cubicBezTo>
                  <a:cubicBezTo>
                    <a:pt x="25" y="297"/>
                    <a:pt x="25" y="298"/>
                    <a:pt x="25" y="300"/>
                  </a:cubicBezTo>
                  <a:cubicBezTo>
                    <a:pt x="25" y="301"/>
                    <a:pt x="24" y="302"/>
                    <a:pt x="23" y="302"/>
                  </a:cubicBezTo>
                  <a:cubicBezTo>
                    <a:pt x="23" y="302"/>
                    <a:pt x="23" y="303"/>
                    <a:pt x="22" y="303"/>
                  </a:cubicBezTo>
                  <a:cubicBezTo>
                    <a:pt x="20" y="303"/>
                    <a:pt x="21" y="304"/>
                    <a:pt x="21" y="306"/>
                  </a:cubicBezTo>
                  <a:cubicBezTo>
                    <a:pt x="21" y="307"/>
                    <a:pt x="22" y="309"/>
                    <a:pt x="21" y="311"/>
                  </a:cubicBezTo>
                  <a:cubicBezTo>
                    <a:pt x="21" y="312"/>
                    <a:pt x="21" y="314"/>
                    <a:pt x="22" y="315"/>
                  </a:cubicBezTo>
                  <a:cubicBezTo>
                    <a:pt x="22" y="317"/>
                    <a:pt x="23" y="318"/>
                    <a:pt x="22" y="319"/>
                  </a:cubicBezTo>
                  <a:cubicBezTo>
                    <a:pt x="22" y="320"/>
                    <a:pt x="21" y="320"/>
                    <a:pt x="20" y="320"/>
                  </a:cubicBezTo>
                  <a:cubicBezTo>
                    <a:pt x="20" y="320"/>
                    <a:pt x="19" y="321"/>
                    <a:pt x="20" y="323"/>
                  </a:cubicBezTo>
                  <a:cubicBezTo>
                    <a:pt x="20" y="325"/>
                    <a:pt x="20" y="328"/>
                    <a:pt x="17" y="328"/>
                  </a:cubicBezTo>
                  <a:cubicBezTo>
                    <a:pt x="15" y="328"/>
                    <a:pt x="15" y="329"/>
                    <a:pt x="14" y="331"/>
                  </a:cubicBezTo>
                  <a:cubicBezTo>
                    <a:pt x="14" y="332"/>
                    <a:pt x="14" y="334"/>
                    <a:pt x="12" y="335"/>
                  </a:cubicBezTo>
                  <a:cubicBezTo>
                    <a:pt x="12" y="336"/>
                    <a:pt x="12" y="336"/>
                    <a:pt x="13" y="338"/>
                  </a:cubicBezTo>
                  <a:cubicBezTo>
                    <a:pt x="14" y="340"/>
                    <a:pt x="15" y="342"/>
                    <a:pt x="13" y="344"/>
                  </a:cubicBezTo>
                  <a:cubicBezTo>
                    <a:pt x="11" y="345"/>
                    <a:pt x="11" y="347"/>
                    <a:pt x="11" y="348"/>
                  </a:cubicBezTo>
                  <a:cubicBezTo>
                    <a:pt x="11" y="350"/>
                    <a:pt x="10" y="352"/>
                    <a:pt x="7" y="352"/>
                  </a:cubicBezTo>
                  <a:cubicBezTo>
                    <a:pt x="4" y="352"/>
                    <a:pt x="3" y="357"/>
                    <a:pt x="2" y="359"/>
                  </a:cubicBezTo>
                  <a:cubicBezTo>
                    <a:pt x="2" y="359"/>
                    <a:pt x="2" y="360"/>
                    <a:pt x="2" y="361"/>
                  </a:cubicBezTo>
                  <a:cubicBezTo>
                    <a:pt x="1" y="363"/>
                    <a:pt x="0" y="366"/>
                    <a:pt x="2" y="368"/>
                  </a:cubicBezTo>
                  <a:cubicBezTo>
                    <a:pt x="4" y="371"/>
                    <a:pt x="4" y="373"/>
                    <a:pt x="4" y="374"/>
                  </a:cubicBezTo>
                  <a:cubicBezTo>
                    <a:pt x="4" y="375"/>
                    <a:pt x="4" y="375"/>
                    <a:pt x="4" y="376"/>
                  </a:cubicBezTo>
                  <a:cubicBezTo>
                    <a:pt x="5" y="376"/>
                    <a:pt x="7" y="376"/>
                    <a:pt x="8" y="376"/>
                  </a:cubicBezTo>
                  <a:cubicBezTo>
                    <a:pt x="11" y="376"/>
                    <a:pt x="14" y="376"/>
                    <a:pt x="15" y="378"/>
                  </a:cubicBezTo>
                  <a:cubicBezTo>
                    <a:pt x="15" y="378"/>
                    <a:pt x="16" y="379"/>
                    <a:pt x="15" y="380"/>
                  </a:cubicBezTo>
                  <a:cubicBezTo>
                    <a:pt x="14" y="384"/>
                    <a:pt x="14" y="391"/>
                    <a:pt x="15" y="392"/>
                  </a:cubicBezTo>
                  <a:cubicBezTo>
                    <a:pt x="16" y="392"/>
                    <a:pt x="17" y="393"/>
                    <a:pt x="18" y="394"/>
                  </a:cubicBezTo>
                  <a:cubicBezTo>
                    <a:pt x="18" y="395"/>
                    <a:pt x="19" y="397"/>
                    <a:pt x="20" y="397"/>
                  </a:cubicBezTo>
                  <a:cubicBezTo>
                    <a:pt x="21" y="396"/>
                    <a:pt x="28" y="396"/>
                    <a:pt x="34" y="396"/>
                  </a:cubicBezTo>
                  <a:cubicBezTo>
                    <a:pt x="37" y="396"/>
                    <a:pt x="39" y="396"/>
                    <a:pt x="40" y="396"/>
                  </a:cubicBezTo>
                  <a:cubicBezTo>
                    <a:pt x="41" y="396"/>
                    <a:pt x="42" y="397"/>
                    <a:pt x="43" y="397"/>
                  </a:cubicBezTo>
                  <a:cubicBezTo>
                    <a:pt x="43" y="397"/>
                    <a:pt x="44" y="397"/>
                    <a:pt x="44" y="398"/>
                  </a:cubicBezTo>
                  <a:cubicBezTo>
                    <a:pt x="45" y="398"/>
                    <a:pt x="45" y="399"/>
                    <a:pt x="46" y="399"/>
                  </a:cubicBezTo>
                  <a:cubicBezTo>
                    <a:pt x="46" y="399"/>
                    <a:pt x="46" y="399"/>
                    <a:pt x="47" y="400"/>
                  </a:cubicBezTo>
                  <a:cubicBezTo>
                    <a:pt x="47" y="399"/>
                    <a:pt x="47" y="399"/>
                    <a:pt x="48" y="399"/>
                  </a:cubicBezTo>
                  <a:cubicBezTo>
                    <a:pt x="49" y="399"/>
                    <a:pt x="51" y="400"/>
                    <a:pt x="53" y="401"/>
                  </a:cubicBezTo>
                  <a:cubicBezTo>
                    <a:pt x="54" y="401"/>
                    <a:pt x="55" y="401"/>
                    <a:pt x="56" y="401"/>
                  </a:cubicBezTo>
                  <a:cubicBezTo>
                    <a:pt x="56" y="401"/>
                    <a:pt x="56" y="401"/>
                    <a:pt x="56" y="401"/>
                  </a:cubicBezTo>
                  <a:cubicBezTo>
                    <a:pt x="56" y="401"/>
                    <a:pt x="54" y="398"/>
                    <a:pt x="53" y="397"/>
                  </a:cubicBezTo>
                  <a:cubicBezTo>
                    <a:pt x="51" y="394"/>
                    <a:pt x="50" y="393"/>
                    <a:pt x="50" y="391"/>
                  </a:cubicBezTo>
                  <a:cubicBezTo>
                    <a:pt x="50" y="390"/>
                    <a:pt x="50" y="389"/>
                    <a:pt x="49" y="387"/>
                  </a:cubicBezTo>
                  <a:cubicBezTo>
                    <a:pt x="49" y="386"/>
                    <a:pt x="49" y="384"/>
                    <a:pt x="49" y="383"/>
                  </a:cubicBezTo>
                  <a:cubicBezTo>
                    <a:pt x="49" y="383"/>
                    <a:pt x="49" y="382"/>
                    <a:pt x="49" y="382"/>
                  </a:cubicBezTo>
                  <a:cubicBezTo>
                    <a:pt x="48" y="379"/>
                    <a:pt x="48" y="374"/>
                    <a:pt x="51" y="372"/>
                  </a:cubicBezTo>
                  <a:cubicBezTo>
                    <a:pt x="53" y="371"/>
                    <a:pt x="54" y="370"/>
                    <a:pt x="54" y="369"/>
                  </a:cubicBezTo>
                  <a:cubicBezTo>
                    <a:pt x="55" y="368"/>
                    <a:pt x="56" y="367"/>
                    <a:pt x="58" y="367"/>
                  </a:cubicBezTo>
                  <a:cubicBezTo>
                    <a:pt x="60" y="367"/>
                    <a:pt x="64" y="365"/>
                    <a:pt x="64" y="360"/>
                  </a:cubicBezTo>
                  <a:cubicBezTo>
                    <a:pt x="64" y="354"/>
                    <a:pt x="67" y="351"/>
                    <a:pt x="72" y="347"/>
                  </a:cubicBezTo>
                  <a:cubicBezTo>
                    <a:pt x="72" y="347"/>
                    <a:pt x="72" y="347"/>
                    <a:pt x="72" y="347"/>
                  </a:cubicBezTo>
                  <a:cubicBezTo>
                    <a:pt x="74" y="345"/>
                    <a:pt x="77" y="343"/>
                    <a:pt x="79" y="342"/>
                  </a:cubicBezTo>
                  <a:cubicBezTo>
                    <a:pt x="82" y="340"/>
                    <a:pt x="85" y="338"/>
                    <a:pt x="85" y="337"/>
                  </a:cubicBezTo>
                  <a:cubicBezTo>
                    <a:pt x="84" y="336"/>
                    <a:pt x="85" y="333"/>
                    <a:pt x="86" y="330"/>
                  </a:cubicBezTo>
                  <a:cubicBezTo>
                    <a:pt x="87" y="328"/>
                    <a:pt x="87" y="326"/>
                    <a:pt x="87" y="326"/>
                  </a:cubicBezTo>
                  <a:cubicBezTo>
                    <a:pt x="87" y="325"/>
                    <a:pt x="83" y="324"/>
                    <a:pt x="81" y="324"/>
                  </a:cubicBezTo>
                  <a:cubicBezTo>
                    <a:pt x="79" y="324"/>
                    <a:pt x="78" y="324"/>
                    <a:pt x="77" y="324"/>
                  </a:cubicBezTo>
                  <a:cubicBezTo>
                    <a:pt x="74" y="323"/>
                    <a:pt x="69" y="319"/>
                    <a:pt x="68" y="314"/>
                  </a:cubicBezTo>
                  <a:cubicBezTo>
                    <a:pt x="66" y="311"/>
                    <a:pt x="67" y="308"/>
                    <a:pt x="68" y="305"/>
                  </a:cubicBezTo>
                  <a:cubicBezTo>
                    <a:pt x="71" y="300"/>
                    <a:pt x="76" y="295"/>
                    <a:pt x="88" y="294"/>
                  </a:cubicBezTo>
                  <a:cubicBezTo>
                    <a:pt x="88" y="294"/>
                    <a:pt x="88" y="294"/>
                    <a:pt x="88" y="292"/>
                  </a:cubicBezTo>
                  <a:cubicBezTo>
                    <a:pt x="88" y="291"/>
                    <a:pt x="88" y="289"/>
                    <a:pt x="90" y="288"/>
                  </a:cubicBezTo>
                  <a:cubicBezTo>
                    <a:pt x="92" y="287"/>
                    <a:pt x="92" y="285"/>
                    <a:pt x="92" y="281"/>
                  </a:cubicBezTo>
                  <a:cubicBezTo>
                    <a:pt x="92" y="277"/>
                    <a:pt x="92" y="269"/>
                    <a:pt x="98" y="269"/>
                  </a:cubicBezTo>
                  <a:cubicBezTo>
                    <a:pt x="100" y="268"/>
                    <a:pt x="101" y="267"/>
                    <a:pt x="101" y="267"/>
                  </a:cubicBezTo>
                  <a:cubicBezTo>
                    <a:pt x="101" y="267"/>
                    <a:pt x="101" y="267"/>
                    <a:pt x="101" y="267"/>
                  </a:cubicBezTo>
                  <a:cubicBezTo>
                    <a:pt x="99" y="266"/>
                    <a:pt x="97" y="265"/>
                    <a:pt x="98" y="263"/>
                  </a:cubicBezTo>
                  <a:cubicBezTo>
                    <a:pt x="98" y="262"/>
                    <a:pt x="98" y="261"/>
                    <a:pt x="101" y="260"/>
                  </a:cubicBezTo>
                  <a:cubicBezTo>
                    <a:pt x="105" y="260"/>
                    <a:pt x="105" y="262"/>
                    <a:pt x="106" y="263"/>
                  </a:cubicBezTo>
                  <a:cubicBezTo>
                    <a:pt x="107" y="264"/>
                    <a:pt x="107" y="264"/>
                    <a:pt x="108" y="264"/>
                  </a:cubicBezTo>
                  <a:cubicBezTo>
                    <a:pt x="109" y="264"/>
                    <a:pt x="112" y="262"/>
                    <a:pt x="113" y="260"/>
                  </a:cubicBezTo>
                  <a:cubicBezTo>
                    <a:pt x="113" y="259"/>
                    <a:pt x="113" y="258"/>
                    <a:pt x="112" y="257"/>
                  </a:cubicBezTo>
                  <a:cubicBezTo>
                    <a:pt x="111" y="257"/>
                    <a:pt x="110" y="256"/>
                    <a:pt x="110" y="256"/>
                  </a:cubicBezTo>
                  <a:cubicBezTo>
                    <a:pt x="109" y="256"/>
                    <a:pt x="108" y="257"/>
                    <a:pt x="107" y="258"/>
                  </a:cubicBezTo>
                  <a:cubicBezTo>
                    <a:pt x="106" y="258"/>
                    <a:pt x="106" y="259"/>
                    <a:pt x="105" y="259"/>
                  </a:cubicBezTo>
                  <a:cubicBezTo>
                    <a:pt x="103" y="260"/>
                    <a:pt x="102" y="259"/>
                    <a:pt x="101" y="258"/>
                  </a:cubicBezTo>
                  <a:cubicBezTo>
                    <a:pt x="100" y="257"/>
                    <a:pt x="99" y="256"/>
                    <a:pt x="98" y="256"/>
                  </a:cubicBezTo>
                  <a:cubicBezTo>
                    <a:pt x="96" y="256"/>
                    <a:pt x="96" y="253"/>
                    <a:pt x="96" y="251"/>
                  </a:cubicBezTo>
                  <a:cubicBezTo>
                    <a:pt x="96" y="249"/>
                    <a:pt x="96" y="248"/>
                    <a:pt x="96" y="247"/>
                  </a:cubicBezTo>
                  <a:cubicBezTo>
                    <a:pt x="95" y="245"/>
                    <a:pt x="93" y="239"/>
                    <a:pt x="95" y="236"/>
                  </a:cubicBezTo>
                  <a:cubicBezTo>
                    <a:pt x="96" y="235"/>
                    <a:pt x="96" y="235"/>
                    <a:pt x="97" y="235"/>
                  </a:cubicBezTo>
                  <a:cubicBezTo>
                    <a:pt x="99" y="235"/>
                    <a:pt x="101" y="236"/>
                    <a:pt x="104" y="237"/>
                  </a:cubicBezTo>
                  <a:cubicBezTo>
                    <a:pt x="107" y="238"/>
                    <a:pt x="111" y="240"/>
                    <a:pt x="114" y="240"/>
                  </a:cubicBezTo>
                  <a:cubicBezTo>
                    <a:pt x="121" y="241"/>
                    <a:pt x="126" y="237"/>
                    <a:pt x="126" y="235"/>
                  </a:cubicBezTo>
                  <a:cubicBezTo>
                    <a:pt x="126" y="234"/>
                    <a:pt x="126" y="233"/>
                    <a:pt x="125" y="232"/>
                  </a:cubicBezTo>
                  <a:cubicBezTo>
                    <a:pt x="125" y="230"/>
                    <a:pt x="124" y="226"/>
                    <a:pt x="127" y="223"/>
                  </a:cubicBezTo>
                  <a:cubicBezTo>
                    <a:pt x="129" y="222"/>
                    <a:pt x="129" y="222"/>
                    <a:pt x="129" y="221"/>
                  </a:cubicBezTo>
                  <a:cubicBezTo>
                    <a:pt x="129" y="221"/>
                    <a:pt x="129" y="220"/>
                    <a:pt x="128" y="219"/>
                  </a:cubicBezTo>
                  <a:cubicBezTo>
                    <a:pt x="128" y="219"/>
                    <a:pt x="127" y="218"/>
                    <a:pt x="127" y="216"/>
                  </a:cubicBezTo>
                  <a:cubicBezTo>
                    <a:pt x="126" y="214"/>
                    <a:pt x="126" y="212"/>
                    <a:pt x="127" y="211"/>
                  </a:cubicBezTo>
                  <a:cubicBezTo>
                    <a:pt x="128" y="209"/>
                    <a:pt x="131" y="209"/>
                    <a:pt x="132" y="211"/>
                  </a:cubicBezTo>
                  <a:cubicBezTo>
                    <a:pt x="132" y="211"/>
                    <a:pt x="133" y="211"/>
                    <a:pt x="137" y="211"/>
                  </a:cubicBezTo>
                  <a:cubicBezTo>
                    <a:pt x="143" y="211"/>
                    <a:pt x="152" y="210"/>
                    <a:pt x="160" y="209"/>
                  </a:cubicBezTo>
                  <a:cubicBezTo>
                    <a:pt x="172" y="206"/>
                    <a:pt x="180" y="202"/>
                    <a:pt x="181" y="199"/>
                  </a:cubicBezTo>
                  <a:cubicBezTo>
                    <a:pt x="182" y="196"/>
                    <a:pt x="185" y="192"/>
                    <a:pt x="188"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1" name="Freeform 154">
              <a:extLst>
                <a:ext uri="{FF2B5EF4-FFF2-40B4-BE49-F238E27FC236}">
                  <a16:creationId xmlns:a16="http://schemas.microsoft.com/office/drawing/2014/main" id="{1076EC75-7D5F-421A-AB23-C7CBCB25AD60}"/>
                </a:ext>
              </a:extLst>
            </p:cNvPr>
            <p:cNvSpPr>
              <a:spLocks/>
            </p:cNvSpPr>
            <p:nvPr/>
          </p:nvSpPr>
          <p:spPr bwMode="auto">
            <a:xfrm>
              <a:off x="3785277" y="5676461"/>
              <a:ext cx="223262" cy="171926"/>
            </a:xfrm>
            <a:custGeom>
              <a:avLst/>
              <a:gdLst>
                <a:gd name="T0" fmla="*/ 429 w 431"/>
                <a:gd name="T1" fmla="*/ 293 h 298"/>
                <a:gd name="T2" fmla="*/ 430 w 431"/>
                <a:gd name="T3" fmla="*/ 290 h 298"/>
                <a:gd name="T4" fmla="*/ 427 w 431"/>
                <a:gd name="T5" fmla="*/ 286 h 298"/>
                <a:gd name="T6" fmla="*/ 427 w 431"/>
                <a:gd name="T7" fmla="*/ 280 h 298"/>
                <a:gd name="T8" fmla="*/ 413 w 431"/>
                <a:gd name="T9" fmla="*/ 271 h 298"/>
                <a:gd name="T10" fmla="*/ 405 w 431"/>
                <a:gd name="T11" fmla="*/ 265 h 298"/>
                <a:gd name="T12" fmla="*/ 399 w 431"/>
                <a:gd name="T13" fmla="*/ 253 h 298"/>
                <a:gd name="T14" fmla="*/ 385 w 431"/>
                <a:gd name="T15" fmla="*/ 235 h 298"/>
                <a:gd name="T16" fmla="*/ 372 w 431"/>
                <a:gd name="T17" fmla="*/ 223 h 298"/>
                <a:gd name="T18" fmla="*/ 370 w 431"/>
                <a:gd name="T19" fmla="*/ 218 h 298"/>
                <a:gd name="T20" fmla="*/ 359 w 431"/>
                <a:gd name="T21" fmla="*/ 219 h 298"/>
                <a:gd name="T22" fmla="*/ 356 w 431"/>
                <a:gd name="T23" fmla="*/ 224 h 298"/>
                <a:gd name="T24" fmla="*/ 347 w 431"/>
                <a:gd name="T25" fmla="*/ 229 h 298"/>
                <a:gd name="T26" fmla="*/ 341 w 431"/>
                <a:gd name="T27" fmla="*/ 227 h 298"/>
                <a:gd name="T28" fmla="*/ 333 w 431"/>
                <a:gd name="T29" fmla="*/ 218 h 298"/>
                <a:gd name="T30" fmla="*/ 326 w 431"/>
                <a:gd name="T31" fmla="*/ 212 h 298"/>
                <a:gd name="T32" fmla="*/ 324 w 431"/>
                <a:gd name="T33" fmla="*/ 206 h 298"/>
                <a:gd name="T34" fmla="*/ 316 w 431"/>
                <a:gd name="T35" fmla="*/ 207 h 298"/>
                <a:gd name="T36" fmla="*/ 309 w 431"/>
                <a:gd name="T37" fmla="*/ 209 h 298"/>
                <a:gd name="T38" fmla="*/ 302 w 431"/>
                <a:gd name="T39" fmla="*/ 207 h 298"/>
                <a:gd name="T40" fmla="*/ 274 w 431"/>
                <a:gd name="T41" fmla="*/ 27 h 298"/>
                <a:gd name="T42" fmla="*/ 183 w 431"/>
                <a:gd name="T43" fmla="*/ 20 h 298"/>
                <a:gd name="T44" fmla="*/ 152 w 431"/>
                <a:gd name="T45" fmla="*/ 11 h 298"/>
                <a:gd name="T46" fmla="*/ 136 w 431"/>
                <a:gd name="T47" fmla="*/ 3 h 298"/>
                <a:gd name="T48" fmla="*/ 90 w 431"/>
                <a:gd name="T49" fmla="*/ 15 h 298"/>
                <a:gd name="T50" fmla="*/ 54 w 431"/>
                <a:gd name="T51" fmla="*/ 32 h 298"/>
                <a:gd name="T52" fmla="*/ 16 w 431"/>
                <a:gd name="T53" fmla="*/ 59 h 298"/>
                <a:gd name="T54" fmla="*/ 76 w 431"/>
                <a:gd name="T55" fmla="*/ 95 h 298"/>
                <a:gd name="T56" fmla="*/ 46 w 431"/>
                <a:gd name="T57" fmla="*/ 104 h 298"/>
                <a:gd name="T58" fmla="*/ 25 w 431"/>
                <a:gd name="T59" fmla="*/ 101 h 298"/>
                <a:gd name="T60" fmla="*/ 17 w 431"/>
                <a:gd name="T61" fmla="*/ 120 h 298"/>
                <a:gd name="T62" fmla="*/ 55 w 431"/>
                <a:gd name="T63" fmla="*/ 134 h 298"/>
                <a:gd name="T64" fmla="*/ 67 w 431"/>
                <a:gd name="T65" fmla="*/ 153 h 298"/>
                <a:gd name="T66" fmla="*/ 37 w 431"/>
                <a:gd name="T67" fmla="*/ 158 h 298"/>
                <a:gd name="T68" fmla="*/ 29 w 431"/>
                <a:gd name="T69" fmla="*/ 192 h 298"/>
                <a:gd name="T70" fmla="*/ 58 w 431"/>
                <a:gd name="T71" fmla="*/ 211 h 298"/>
                <a:gd name="T72" fmla="*/ 83 w 431"/>
                <a:gd name="T73" fmla="*/ 229 h 298"/>
                <a:gd name="T74" fmla="*/ 122 w 431"/>
                <a:gd name="T75" fmla="*/ 230 h 298"/>
                <a:gd name="T76" fmla="*/ 74 w 431"/>
                <a:gd name="T77" fmla="*/ 283 h 298"/>
                <a:gd name="T78" fmla="*/ 74 w 431"/>
                <a:gd name="T79" fmla="*/ 288 h 298"/>
                <a:gd name="T80" fmla="*/ 126 w 431"/>
                <a:gd name="T81" fmla="*/ 261 h 298"/>
                <a:gd name="T82" fmla="*/ 156 w 431"/>
                <a:gd name="T83" fmla="*/ 229 h 298"/>
                <a:gd name="T84" fmla="*/ 179 w 431"/>
                <a:gd name="T85" fmla="*/ 199 h 298"/>
                <a:gd name="T86" fmla="*/ 194 w 431"/>
                <a:gd name="T87" fmla="*/ 196 h 298"/>
                <a:gd name="T88" fmla="*/ 184 w 431"/>
                <a:gd name="T89" fmla="*/ 225 h 298"/>
                <a:gd name="T90" fmla="*/ 222 w 431"/>
                <a:gd name="T91" fmla="*/ 206 h 298"/>
                <a:gd name="T92" fmla="*/ 237 w 431"/>
                <a:gd name="T93" fmla="*/ 197 h 298"/>
                <a:gd name="T94" fmla="*/ 241 w 431"/>
                <a:gd name="T95" fmla="*/ 207 h 298"/>
                <a:gd name="T96" fmla="*/ 273 w 431"/>
                <a:gd name="T97" fmla="*/ 210 h 298"/>
                <a:gd name="T98" fmla="*/ 321 w 431"/>
                <a:gd name="T99" fmla="*/ 212 h 298"/>
                <a:gd name="T100" fmla="*/ 340 w 431"/>
                <a:gd name="T101" fmla="*/ 232 h 298"/>
                <a:gd name="T102" fmla="*/ 366 w 431"/>
                <a:gd name="T103" fmla="*/ 231 h 298"/>
                <a:gd name="T104" fmla="*/ 357 w 431"/>
                <a:gd name="T105" fmla="*/ 247 h 298"/>
                <a:gd name="T106" fmla="*/ 375 w 431"/>
                <a:gd name="T107" fmla="*/ 251 h 298"/>
                <a:gd name="T108" fmla="*/ 388 w 431"/>
                <a:gd name="T109" fmla="*/ 260 h 298"/>
                <a:gd name="T110" fmla="*/ 387 w 431"/>
                <a:gd name="T111" fmla="*/ 272 h 298"/>
                <a:gd name="T112" fmla="*/ 398 w 431"/>
                <a:gd name="T113" fmla="*/ 265 h 298"/>
                <a:gd name="T114" fmla="*/ 393 w 431"/>
                <a:gd name="T115" fmla="*/ 284 h 298"/>
                <a:gd name="T116" fmla="*/ 404 w 431"/>
                <a:gd name="T117" fmla="*/ 29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 h="298">
                  <a:moveTo>
                    <a:pt x="419" y="297"/>
                  </a:moveTo>
                  <a:cubicBezTo>
                    <a:pt x="419" y="297"/>
                    <a:pt x="419" y="297"/>
                    <a:pt x="420" y="297"/>
                  </a:cubicBezTo>
                  <a:cubicBezTo>
                    <a:pt x="420" y="297"/>
                    <a:pt x="421" y="296"/>
                    <a:pt x="422" y="296"/>
                  </a:cubicBezTo>
                  <a:cubicBezTo>
                    <a:pt x="422" y="296"/>
                    <a:pt x="423" y="297"/>
                    <a:pt x="423" y="297"/>
                  </a:cubicBezTo>
                  <a:cubicBezTo>
                    <a:pt x="423" y="297"/>
                    <a:pt x="423" y="297"/>
                    <a:pt x="423" y="298"/>
                  </a:cubicBezTo>
                  <a:cubicBezTo>
                    <a:pt x="423" y="298"/>
                    <a:pt x="423" y="298"/>
                    <a:pt x="423" y="298"/>
                  </a:cubicBezTo>
                  <a:cubicBezTo>
                    <a:pt x="424" y="297"/>
                    <a:pt x="425" y="296"/>
                    <a:pt x="426" y="296"/>
                  </a:cubicBezTo>
                  <a:cubicBezTo>
                    <a:pt x="426" y="295"/>
                    <a:pt x="427" y="295"/>
                    <a:pt x="427" y="295"/>
                  </a:cubicBezTo>
                  <a:cubicBezTo>
                    <a:pt x="428" y="295"/>
                    <a:pt x="429" y="294"/>
                    <a:pt x="429" y="293"/>
                  </a:cubicBezTo>
                  <a:cubicBezTo>
                    <a:pt x="429" y="293"/>
                    <a:pt x="429" y="293"/>
                    <a:pt x="429" y="293"/>
                  </a:cubicBezTo>
                  <a:cubicBezTo>
                    <a:pt x="430" y="293"/>
                    <a:pt x="430" y="293"/>
                    <a:pt x="430" y="293"/>
                  </a:cubicBezTo>
                  <a:cubicBezTo>
                    <a:pt x="430" y="293"/>
                    <a:pt x="430" y="293"/>
                    <a:pt x="430" y="293"/>
                  </a:cubicBezTo>
                  <a:cubicBezTo>
                    <a:pt x="430" y="292"/>
                    <a:pt x="431" y="292"/>
                    <a:pt x="431" y="292"/>
                  </a:cubicBezTo>
                  <a:cubicBezTo>
                    <a:pt x="431" y="292"/>
                    <a:pt x="431" y="292"/>
                    <a:pt x="431" y="292"/>
                  </a:cubicBezTo>
                  <a:cubicBezTo>
                    <a:pt x="431" y="292"/>
                    <a:pt x="431" y="292"/>
                    <a:pt x="430" y="291"/>
                  </a:cubicBezTo>
                  <a:cubicBezTo>
                    <a:pt x="430" y="291"/>
                    <a:pt x="430" y="291"/>
                    <a:pt x="430" y="291"/>
                  </a:cubicBezTo>
                  <a:cubicBezTo>
                    <a:pt x="430" y="291"/>
                    <a:pt x="430" y="291"/>
                    <a:pt x="430" y="291"/>
                  </a:cubicBezTo>
                  <a:cubicBezTo>
                    <a:pt x="430" y="291"/>
                    <a:pt x="430" y="290"/>
                    <a:pt x="430" y="290"/>
                  </a:cubicBezTo>
                  <a:cubicBezTo>
                    <a:pt x="429" y="290"/>
                    <a:pt x="429" y="290"/>
                    <a:pt x="429" y="290"/>
                  </a:cubicBezTo>
                  <a:cubicBezTo>
                    <a:pt x="429" y="290"/>
                    <a:pt x="429" y="289"/>
                    <a:pt x="429" y="289"/>
                  </a:cubicBezTo>
                  <a:cubicBezTo>
                    <a:pt x="429" y="289"/>
                    <a:pt x="429" y="289"/>
                    <a:pt x="429" y="289"/>
                  </a:cubicBezTo>
                  <a:cubicBezTo>
                    <a:pt x="428" y="289"/>
                    <a:pt x="428" y="289"/>
                    <a:pt x="428" y="289"/>
                  </a:cubicBezTo>
                  <a:cubicBezTo>
                    <a:pt x="428" y="288"/>
                    <a:pt x="428" y="288"/>
                    <a:pt x="428" y="288"/>
                  </a:cubicBezTo>
                  <a:cubicBezTo>
                    <a:pt x="428" y="288"/>
                    <a:pt x="427" y="288"/>
                    <a:pt x="427" y="287"/>
                  </a:cubicBezTo>
                  <a:cubicBezTo>
                    <a:pt x="427" y="287"/>
                    <a:pt x="427" y="287"/>
                    <a:pt x="427" y="287"/>
                  </a:cubicBezTo>
                  <a:cubicBezTo>
                    <a:pt x="427" y="287"/>
                    <a:pt x="427" y="287"/>
                    <a:pt x="427" y="286"/>
                  </a:cubicBezTo>
                  <a:cubicBezTo>
                    <a:pt x="427" y="286"/>
                    <a:pt x="427" y="286"/>
                    <a:pt x="427" y="286"/>
                  </a:cubicBezTo>
                  <a:cubicBezTo>
                    <a:pt x="426" y="286"/>
                    <a:pt x="426" y="285"/>
                    <a:pt x="426" y="285"/>
                  </a:cubicBezTo>
                  <a:cubicBezTo>
                    <a:pt x="426" y="285"/>
                    <a:pt x="426" y="285"/>
                    <a:pt x="426" y="285"/>
                  </a:cubicBezTo>
                  <a:cubicBezTo>
                    <a:pt x="426" y="285"/>
                    <a:pt x="426" y="285"/>
                    <a:pt x="426" y="285"/>
                  </a:cubicBezTo>
                  <a:cubicBezTo>
                    <a:pt x="426" y="284"/>
                    <a:pt x="426" y="284"/>
                    <a:pt x="427" y="283"/>
                  </a:cubicBezTo>
                  <a:cubicBezTo>
                    <a:pt x="427" y="283"/>
                    <a:pt x="427" y="283"/>
                    <a:pt x="427" y="283"/>
                  </a:cubicBezTo>
                  <a:cubicBezTo>
                    <a:pt x="427" y="282"/>
                    <a:pt x="427" y="281"/>
                    <a:pt x="427" y="281"/>
                  </a:cubicBezTo>
                  <a:cubicBezTo>
                    <a:pt x="427" y="281"/>
                    <a:pt x="427" y="280"/>
                    <a:pt x="427" y="280"/>
                  </a:cubicBezTo>
                  <a:cubicBezTo>
                    <a:pt x="427" y="280"/>
                    <a:pt x="427" y="280"/>
                    <a:pt x="427" y="280"/>
                  </a:cubicBezTo>
                  <a:cubicBezTo>
                    <a:pt x="427" y="280"/>
                    <a:pt x="427" y="280"/>
                    <a:pt x="427" y="280"/>
                  </a:cubicBezTo>
                  <a:cubicBezTo>
                    <a:pt x="427" y="279"/>
                    <a:pt x="427" y="279"/>
                    <a:pt x="427" y="279"/>
                  </a:cubicBezTo>
                  <a:cubicBezTo>
                    <a:pt x="427" y="279"/>
                    <a:pt x="427" y="279"/>
                    <a:pt x="427" y="279"/>
                  </a:cubicBezTo>
                  <a:cubicBezTo>
                    <a:pt x="427" y="279"/>
                    <a:pt x="427" y="278"/>
                    <a:pt x="426" y="278"/>
                  </a:cubicBezTo>
                  <a:cubicBezTo>
                    <a:pt x="426" y="278"/>
                    <a:pt x="426" y="278"/>
                    <a:pt x="426" y="278"/>
                  </a:cubicBezTo>
                  <a:cubicBezTo>
                    <a:pt x="426" y="278"/>
                    <a:pt x="426" y="278"/>
                    <a:pt x="425" y="277"/>
                  </a:cubicBezTo>
                  <a:cubicBezTo>
                    <a:pt x="424" y="276"/>
                    <a:pt x="422" y="275"/>
                    <a:pt x="420" y="274"/>
                  </a:cubicBezTo>
                  <a:cubicBezTo>
                    <a:pt x="420" y="274"/>
                    <a:pt x="420" y="274"/>
                    <a:pt x="419" y="274"/>
                  </a:cubicBezTo>
                  <a:cubicBezTo>
                    <a:pt x="419" y="274"/>
                    <a:pt x="418" y="273"/>
                    <a:pt x="417" y="273"/>
                  </a:cubicBezTo>
                  <a:cubicBezTo>
                    <a:pt x="415" y="272"/>
                    <a:pt x="414" y="272"/>
                    <a:pt x="413" y="271"/>
                  </a:cubicBezTo>
                  <a:cubicBezTo>
                    <a:pt x="413" y="271"/>
                    <a:pt x="413" y="271"/>
                    <a:pt x="413" y="271"/>
                  </a:cubicBezTo>
                  <a:cubicBezTo>
                    <a:pt x="412" y="271"/>
                    <a:pt x="411" y="270"/>
                    <a:pt x="410" y="270"/>
                  </a:cubicBezTo>
                  <a:cubicBezTo>
                    <a:pt x="410" y="270"/>
                    <a:pt x="410" y="270"/>
                    <a:pt x="410" y="270"/>
                  </a:cubicBezTo>
                  <a:cubicBezTo>
                    <a:pt x="410" y="269"/>
                    <a:pt x="409" y="269"/>
                    <a:pt x="409" y="269"/>
                  </a:cubicBezTo>
                  <a:cubicBezTo>
                    <a:pt x="408" y="268"/>
                    <a:pt x="408" y="268"/>
                    <a:pt x="408" y="268"/>
                  </a:cubicBezTo>
                  <a:cubicBezTo>
                    <a:pt x="407" y="268"/>
                    <a:pt x="407" y="267"/>
                    <a:pt x="407" y="267"/>
                  </a:cubicBezTo>
                  <a:cubicBezTo>
                    <a:pt x="406" y="267"/>
                    <a:pt x="406" y="267"/>
                    <a:pt x="406" y="266"/>
                  </a:cubicBezTo>
                  <a:cubicBezTo>
                    <a:pt x="406" y="266"/>
                    <a:pt x="405" y="266"/>
                    <a:pt x="405" y="265"/>
                  </a:cubicBezTo>
                  <a:cubicBezTo>
                    <a:pt x="405" y="265"/>
                    <a:pt x="405" y="265"/>
                    <a:pt x="405" y="265"/>
                  </a:cubicBezTo>
                  <a:cubicBezTo>
                    <a:pt x="405" y="265"/>
                    <a:pt x="405" y="265"/>
                    <a:pt x="405" y="264"/>
                  </a:cubicBezTo>
                  <a:cubicBezTo>
                    <a:pt x="404" y="264"/>
                    <a:pt x="404" y="263"/>
                    <a:pt x="404" y="263"/>
                  </a:cubicBezTo>
                  <a:cubicBezTo>
                    <a:pt x="403" y="263"/>
                    <a:pt x="403" y="263"/>
                    <a:pt x="403" y="262"/>
                  </a:cubicBezTo>
                  <a:cubicBezTo>
                    <a:pt x="403" y="262"/>
                    <a:pt x="403" y="261"/>
                    <a:pt x="402" y="261"/>
                  </a:cubicBezTo>
                  <a:cubicBezTo>
                    <a:pt x="402" y="260"/>
                    <a:pt x="402" y="260"/>
                    <a:pt x="402" y="260"/>
                  </a:cubicBezTo>
                  <a:cubicBezTo>
                    <a:pt x="402" y="259"/>
                    <a:pt x="401" y="258"/>
                    <a:pt x="401" y="257"/>
                  </a:cubicBezTo>
                  <a:cubicBezTo>
                    <a:pt x="401" y="257"/>
                    <a:pt x="401" y="257"/>
                    <a:pt x="401" y="257"/>
                  </a:cubicBezTo>
                  <a:cubicBezTo>
                    <a:pt x="400" y="256"/>
                    <a:pt x="399" y="255"/>
                    <a:pt x="399" y="254"/>
                  </a:cubicBezTo>
                  <a:cubicBezTo>
                    <a:pt x="399" y="254"/>
                    <a:pt x="399" y="253"/>
                    <a:pt x="399" y="253"/>
                  </a:cubicBezTo>
                  <a:cubicBezTo>
                    <a:pt x="398" y="252"/>
                    <a:pt x="397" y="250"/>
                    <a:pt x="396" y="249"/>
                  </a:cubicBezTo>
                  <a:cubicBezTo>
                    <a:pt x="396" y="249"/>
                    <a:pt x="396" y="249"/>
                    <a:pt x="396" y="249"/>
                  </a:cubicBezTo>
                  <a:cubicBezTo>
                    <a:pt x="395" y="247"/>
                    <a:pt x="395" y="246"/>
                    <a:pt x="394" y="245"/>
                  </a:cubicBezTo>
                  <a:cubicBezTo>
                    <a:pt x="394" y="245"/>
                    <a:pt x="393" y="244"/>
                    <a:pt x="393" y="244"/>
                  </a:cubicBezTo>
                  <a:cubicBezTo>
                    <a:pt x="392" y="243"/>
                    <a:pt x="392" y="242"/>
                    <a:pt x="391" y="241"/>
                  </a:cubicBezTo>
                  <a:cubicBezTo>
                    <a:pt x="391" y="241"/>
                    <a:pt x="391" y="241"/>
                    <a:pt x="391" y="241"/>
                  </a:cubicBezTo>
                  <a:cubicBezTo>
                    <a:pt x="390" y="240"/>
                    <a:pt x="389" y="239"/>
                    <a:pt x="388" y="238"/>
                  </a:cubicBezTo>
                  <a:cubicBezTo>
                    <a:pt x="388" y="238"/>
                    <a:pt x="388" y="238"/>
                    <a:pt x="388" y="238"/>
                  </a:cubicBezTo>
                  <a:cubicBezTo>
                    <a:pt x="387" y="237"/>
                    <a:pt x="386" y="236"/>
                    <a:pt x="385" y="235"/>
                  </a:cubicBezTo>
                  <a:cubicBezTo>
                    <a:pt x="385" y="235"/>
                    <a:pt x="385" y="235"/>
                    <a:pt x="384" y="235"/>
                  </a:cubicBezTo>
                  <a:cubicBezTo>
                    <a:pt x="383" y="233"/>
                    <a:pt x="381" y="231"/>
                    <a:pt x="379" y="230"/>
                  </a:cubicBezTo>
                  <a:cubicBezTo>
                    <a:pt x="377" y="228"/>
                    <a:pt x="376" y="227"/>
                    <a:pt x="375" y="226"/>
                  </a:cubicBezTo>
                  <a:cubicBezTo>
                    <a:pt x="375" y="226"/>
                    <a:pt x="375" y="226"/>
                    <a:pt x="374" y="226"/>
                  </a:cubicBezTo>
                  <a:cubicBezTo>
                    <a:pt x="374" y="226"/>
                    <a:pt x="374" y="226"/>
                    <a:pt x="374" y="225"/>
                  </a:cubicBezTo>
                  <a:cubicBezTo>
                    <a:pt x="374" y="225"/>
                    <a:pt x="374" y="225"/>
                    <a:pt x="374" y="225"/>
                  </a:cubicBezTo>
                  <a:cubicBezTo>
                    <a:pt x="373" y="225"/>
                    <a:pt x="373" y="224"/>
                    <a:pt x="373" y="224"/>
                  </a:cubicBezTo>
                  <a:cubicBezTo>
                    <a:pt x="373" y="224"/>
                    <a:pt x="373" y="224"/>
                    <a:pt x="373" y="224"/>
                  </a:cubicBezTo>
                  <a:cubicBezTo>
                    <a:pt x="373" y="223"/>
                    <a:pt x="372" y="223"/>
                    <a:pt x="372" y="223"/>
                  </a:cubicBezTo>
                  <a:cubicBezTo>
                    <a:pt x="372" y="223"/>
                    <a:pt x="372" y="222"/>
                    <a:pt x="372" y="222"/>
                  </a:cubicBezTo>
                  <a:cubicBezTo>
                    <a:pt x="372" y="222"/>
                    <a:pt x="372" y="222"/>
                    <a:pt x="372" y="222"/>
                  </a:cubicBezTo>
                  <a:cubicBezTo>
                    <a:pt x="372" y="221"/>
                    <a:pt x="372" y="221"/>
                    <a:pt x="372" y="221"/>
                  </a:cubicBezTo>
                  <a:cubicBezTo>
                    <a:pt x="372" y="220"/>
                    <a:pt x="372" y="220"/>
                    <a:pt x="371" y="220"/>
                  </a:cubicBezTo>
                  <a:cubicBezTo>
                    <a:pt x="371" y="220"/>
                    <a:pt x="371" y="220"/>
                    <a:pt x="371" y="220"/>
                  </a:cubicBezTo>
                  <a:cubicBezTo>
                    <a:pt x="371" y="220"/>
                    <a:pt x="371" y="219"/>
                    <a:pt x="371" y="219"/>
                  </a:cubicBezTo>
                  <a:cubicBezTo>
                    <a:pt x="371" y="219"/>
                    <a:pt x="371" y="219"/>
                    <a:pt x="371" y="219"/>
                  </a:cubicBezTo>
                  <a:cubicBezTo>
                    <a:pt x="371" y="219"/>
                    <a:pt x="371" y="219"/>
                    <a:pt x="370" y="219"/>
                  </a:cubicBezTo>
                  <a:cubicBezTo>
                    <a:pt x="370" y="219"/>
                    <a:pt x="370" y="219"/>
                    <a:pt x="370" y="218"/>
                  </a:cubicBezTo>
                  <a:cubicBezTo>
                    <a:pt x="370" y="218"/>
                    <a:pt x="370" y="218"/>
                    <a:pt x="370" y="218"/>
                  </a:cubicBezTo>
                  <a:cubicBezTo>
                    <a:pt x="369" y="218"/>
                    <a:pt x="368" y="218"/>
                    <a:pt x="368" y="218"/>
                  </a:cubicBezTo>
                  <a:cubicBezTo>
                    <a:pt x="368" y="218"/>
                    <a:pt x="368" y="218"/>
                    <a:pt x="367" y="218"/>
                  </a:cubicBezTo>
                  <a:cubicBezTo>
                    <a:pt x="367" y="218"/>
                    <a:pt x="366" y="217"/>
                    <a:pt x="365" y="217"/>
                  </a:cubicBezTo>
                  <a:cubicBezTo>
                    <a:pt x="364" y="217"/>
                    <a:pt x="364" y="217"/>
                    <a:pt x="363" y="218"/>
                  </a:cubicBezTo>
                  <a:cubicBezTo>
                    <a:pt x="363" y="218"/>
                    <a:pt x="363" y="218"/>
                    <a:pt x="363" y="218"/>
                  </a:cubicBezTo>
                  <a:cubicBezTo>
                    <a:pt x="362" y="218"/>
                    <a:pt x="360" y="218"/>
                    <a:pt x="360" y="218"/>
                  </a:cubicBezTo>
                  <a:cubicBezTo>
                    <a:pt x="360" y="218"/>
                    <a:pt x="360" y="218"/>
                    <a:pt x="360" y="218"/>
                  </a:cubicBezTo>
                  <a:cubicBezTo>
                    <a:pt x="359" y="219"/>
                    <a:pt x="359" y="219"/>
                    <a:pt x="359" y="219"/>
                  </a:cubicBezTo>
                  <a:cubicBezTo>
                    <a:pt x="359" y="219"/>
                    <a:pt x="359" y="219"/>
                    <a:pt x="359" y="219"/>
                  </a:cubicBezTo>
                  <a:cubicBezTo>
                    <a:pt x="358" y="220"/>
                    <a:pt x="358" y="220"/>
                    <a:pt x="358" y="220"/>
                  </a:cubicBezTo>
                  <a:cubicBezTo>
                    <a:pt x="358" y="220"/>
                    <a:pt x="358" y="220"/>
                    <a:pt x="358" y="220"/>
                  </a:cubicBezTo>
                  <a:cubicBezTo>
                    <a:pt x="358" y="220"/>
                    <a:pt x="358" y="221"/>
                    <a:pt x="358" y="222"/>
                  </a:cubicBezTo>
                  <a:cubicBezTo>
                    <a:pt x="358" y="222"/>
                    <a:pt x="358" y="222"/>
                    <a:pt x="358" y="222"/>
                  </a:cubicBezTo>
                  <a:cubicBezTo>
                    <a:pt x="358" y="222"/>
                    <a:pt x="357" y="223"/>
                    <a:pt x="357" y="223"/>
                  </a:cubicBezTo>
                  <a:cubicBezTo>
                    <a:pt x="357" y="223"/>
                    <a:pt x="357" y="223"/>
                    <a:pt x="357" y="223"/>
                  </a:cubicBezTo>
                  <a:cubicBezTo>
                    <a:pt x="357" y="223"/>
                    <a:pt x="357" y="223"/>
                    <a:pt x="357" y="223"/>
                  </a:cubicBezTo>
                  <a:cubicBezTo>
                    <a:pt x="357" y="224"/>
                    <a:pt x="356" y="224"/>
                    <a:pt x="356" y="224"/>
                  </a:cubicBezTo>
                  <a:cubicBezTo>
                    <a:pt x="356" y="224"/>
                    <a:pt x="355" y="225"/>
                    <a:pt x="355" y="225"/>
                  </a:cubicBezTo>
                  <a:cubicBezTo>
                    <a:pt x="355" y="225"/>
                    <a:pt x="355" y="225"/>
                    <a:pt x="354" y="225"/>
                  </a:cubicBezTo>
                  <a:cubicBezTo>
                    <a:pt x="354" y="225"/>
                    <a:pt x="354" y="225"/>
                    <a:pt x="354" y="225"/>
                  </a:cubicBezTo>
                  <a:cubicBezTo>
                    <a:pt x="354" y="226"/>
                    <a:pt x="354" y="226"/>
                    <a:pt x="354" y="226"/>
                  </a:cubicBezTo>
                  <a:cubicBezTo>
                    <a:pt x="353" y="226"/>
                    <a:pt x="352" y="227"/>
                    <a:pt x="351" y="227"/>
                  </a:cubicBezTo>
                  <a:cubicBezTo>
                    <a:pt x="351" y="227"/>
                    <a:pt x="350" y="227"/>
                    <a:pt x="350" y="227"/>
                  </a:cubicBezTo>
                  <a:cubicBezTo>
                    <a:pt x="350" y="228"/>
                    <a:pt x="349" y="228"/>
                    <a:pt x="349" y="228"/>
                  </a:cubicBezTo>
                  <a:cubicBezTo>
                    <a:pt x="348" y="228"/>
                    <a:pt x="348" y="228"/>
                    <a:pt x="348" y="229"/>
                  </a:cubicBezTo>
                  <a:cubicBezTo>
                    <a:pt x="348" y="229"/>
                    <a:pt x="347" y="229"/>
                    <a:pt x="347" y="229"/>
                  </a:cubicBezTo>
                  <a:cubicBezTo>
                    <a:pt x="347" y="229"/>
                    <a:pt x="347" y="229"/>
                    <a:pt x="346" y="229"/>
                  </a:cubicBezTo>
                  <a:cubicBezTo>
                    <a:pt x="346" y="229"/>
                    <a:pt x="345" y="230"/>
                    <a:pt x="345" y="230"/>
                  </a:cubicBezTo>
                  <a:cubicBezTo>
                    <a:pt x="345" y="230"/>
                    <a:pt x="345" y="230"/>
                    <a:pt x="345" y="230"/>
                  </a:cubicBezTo>
                  <a:cubicBezTo>
                    <a:pt x="344" y="230"/>
                    <a:pt x="344" y="229"/>
                    <a:pt x="343" y="229"/>
                  </a:cubicBezTo>
                  <a:cubicBezTo>
                    <a:pt x="343" y="229"/>
                    <a:pt x="343" y="229"/>
                    <a:pt x="343" y="229"/>
                  </a:cubicBezTo>
                  <a:cubicBezTo>
                    <a:pt x="342" y="229"/>
                    <a:pt x="342" y="229"/>
                    <a:pt x="342" y="228"/>
                  </a:cubicBezTo>
                  <a:cubicBezTo>
                    <a:pt x="342" y="228"/>
                    <a:pt x="342" y="228"/>
                    <a:pt x="342" y="228"/>
                  </a:cubicBezTo>
                  <a:cubicBezTo>
                    <a:pt x="341" y="228"/>
                    <a:pt x="341" y="228"/>
                    <a:pt x="341" y="227"/>
                  </a:cubicBezTo>
                  <a:cubicBezTo>
                    <a:pt x="341" y="227"/>
                    <a:pt x="341" y="227"/>
                    <a:pt x="341" y="227"/>
                  </a:cubicBezTo>
                  <a:cubicBezTo>
                    <a:pt x="340" y="226"/>
                    <a:pt x="340" y="226"/>
                    <a:pt x="339" y="225"/>
                  </a:cubicBezTo>
                  <a:cubicBezTo>
                    <a:pt x="339" y="225"/>
                    <a:pt x="338" y="224"/>
                    <a:pt x="338" y="223"/>
                  </a:cubicBezTo>
                  <a:cubicBezTo>
                    <a:pt x="338" y="223"/>
                    <a:pt x="337" y="223"/>
                    <a:pt x="337" y="223"/>
                  </a:cubicBezTo>
                  <a:cubicBezTo>
                    <a:pt x="337" y="222"/>
                    <a:pt x="337" y="222"/>
                    <a:pt x="336" y="222"/>
                  </a:cubicBezTo>
                  <a:cubicBezTo>
                    <a:pt x="336" y="221"/>
                    <a:pt x="336" y="221"/>
                    <a:pt x="336" y="221"/>
                  </a:cubicBezTo>
                  <a:cubicBezTo>
                    <a:pt x="336" y="221"/>
                    <a:pt x="335" y="221"/>
                    <a:pt x="335" y="220"/>
                  </a:cubicBezTo>
                  <a:cubicBezTo>
                    <a:pt x="335" y="220"/>
                    <a:pt x="335" y="220"/>
                    <a:pt x="334" y="220"/>
                  </a:cubicBezTo>
                  <a:cubicBezTo>
                    <a:pt x="334" y="219"/>
                    <a:pt x="334" y="219"/>
                    <a:pt x="334" y="219"/>
                  </a:cubicBezTo>
                  <a:cubicBezTo>
                    <a:pt x="333" y="219"/>
                    <a:pt x="333" y="219"/>
                    <a:pt x="333" y="218"/>
                  </a:cubicBezTo>
                  <a:cubicBezTo>
                    <a:pt x="332" y="218"/>
                    <a:pt x="332" y="218"/>
                    <a:pt x="332" y="217"/>
                  </a:cubicBezTo>
                  <a:cubicBezTo>
                    <a:pt x="331" y="217"/>
                    <a:pt x="331" y="217"/>
                    <a:pt x="330" y="216"/>
                  </a:cubicBezTo>
                  <a:cubicBezTo>
                    <a:pt x="330" y="216"/>
                    <a:pt x="330" y="216"/>
                    <a:pt x="330" y="216"/>
                  </a:cubicBezTo>
                  <a:cubicBezTo>
                    <a:pt x="329" y="215"/>
                    <a:pt x="328" y="214"/>
                    <a:pt x="328" y="214"/>
                  </a:cubicBezTo>
                  <a:cubicBezTo>
                    <a:pt x="328" y="214"/>
                    <a:pt x="327" y="214"/>
                    <a:pt x="327" y="214"/>
                  </a:cubicBezTo>
                  <a:cubicBezTo>
                    <a:pt x="327" y="214"/>
                    <a:pt x="327" y="213"/>
                    <a:pt x="327" y="213"/>
                  </a:cubicBezTo>
                  <a:cubicBezTo>
                    <a:pt x="327" y="213"/>
                    <a:pt x="327" y="213"/>
                    <a:pt x="327" y="213"/>
                  </a:cubicBezTo>
                  <a:cubicBezTo>
                    <a:pt x="327" y="213"/>
                    <a:pt x="326" y="213"/>
                    <a:pt x="326" y="212"/>
                  </a:cubicBezTo>
                  <a:cubicBezTo>
                    <a:pt x="326" y="212"/>
                    <a:pt x="326" y="212"/>
                    <a:pt x="326" y="212"/>
                  </a:cubicBezTo>
                  <a:cubicBezTo>
                    <a:pt x="326" y="212"/>
                    <a:pt x="326" y="212"/>
                    <a:pt x="326" y="212"/>
                  </a:cubicBezTo>
                  <a:cubicBezTo>
                    <a:pt x="326" y="211"/>
                    <a:pt x="326" y="211"/>
                    <a:pt x="326" y="211"/>
                  </a:cubicBezTo>
                  <a:cubicBezTo>
                    <a:pt x="326" y="211"/>
                    <a:pt x="326" y="211"/>
                    <a:pt x="326" y="211"/>
                  </a:cubicBezTo>
                  <a:cubicBezTo>
                    <a:pt x="326" y="210"/>
                    <a:pt x="326" y="210"/>
                    <a:pt x="326" y="209"/>
                  </a:cubicBezTo>
                  <a:cubicBezTo>
                    <a:pt x="326" y="209"/>
                    <a:pt x="326" y="209"/>
                    <a:pt x="326" y="209"/>
                  </a:cubicBezTo>
                  <a:cubicBezTo>
                    <a:pt x="325" y="208"/>
                    <a:pt x="325" y="208"/>
                    <a:pt x="325" y="208"/>
                  </a:cubicBezTo>
                  <a:cubicBezTo>
                    <a:pt x="325" y="207"/>
                    <a:pt x="325" y="207"/>
                    <a:pt x="325" y="207"/>
                  </a:cubicBezTo>
                  <a:cubicBezTo>
                    <a:pt x="325" y="207"/>
                    <a:pt x="325" y="207"/>
                    <a:pt x="324" y="207"/>
                  </a:cubicBezTo>
                  <a:cubicBezTo>
                    <a:pt x="324" y="207"/>
                    <a:pt x="324" y="206"/>
                    <a:pt x="324" y="206"/>
                  </a:cubicBezTo>
                  <a:cubicBezTo>
                    <a:pt x="324" y="206"/>
                    <a:pt x="324" y="206"/>
                    <a:pt x="324" y="206"/>
                  </a:cubicBezTo>
                  <a:cubicBezTo>
                    <a:pt x="324" y="206"/>
                    <a:pt x="323" y="206"/>
                    <a:pt x="323" y="206"/>
                  </a:cubicBezTo>
                  <a:cubicBezTo>
                    <a:pt x="323" y="206"/>
                    <a:pt x="323" y="206"/>
                    <a:pt x="323" y="206"/>
                  </a:cubicBezTo>
                  <a:cubicBezTo>
                    <a:pt x="323" y="206"/>
                    <a:pt x="322" y="205"/>
                    <a:pt x="322" y="205"/>
                  </a:cubicBezTo>
                  <a:cubicBezTo>
                    <a:pt x="322" y="205"/>
                    <a:pt x="321" y="206"/>
                    <a:pt x="321" y="206"/>
                  </a:cubicBezTo>
                  <a:cubicBezTo>
                    <a:pt x="321" y="206"/>
                    <a:pt x="320" y="206"/>
                    <a:pt x="320" y="206"/>
                  </a:cubicBezTo>
                  <a:cubicBezTo>
                    <a:pt x="319" y="206"/>
                    <a:pt x="318" y="207"/>
                    <a:pt x="318" y="207"/>
                  </a:cubicBezTo>
                  <a:cubicBezTo>
                    <a:pt x="318" y="207"/>
                    <a:pt x="317" y="207"/>
                    <a:pt x="317" y="207"/>
                  </a:cubicBezTo>
                  <a:cubicBezTo>
                    <a:pt x="317" y="207"/>
                    <a:pt x="317" y="207"/>
                    <a:pt x="316" y="207"/>
                  </a:cubicBezTo>
                  <a:cubicBezTo>
                    <a:pt x="316" y="207"/>
                    <a:pt x="316" y="207"/>
                    <a:pt x="315" y="207"/>
                  </a:cubicBezTo>
                  <a:cubicBezTo>
                    <a:pt x="315" y="207"/>
                    <a:pt x="315" y="207"/>
                    <a:pt x="315" y="207"/>
                  </a:cubicBezTo>
                  <a:cubicBezTo>
                    <a:pt x="314" y="207"/>
                    <a:pt x="314" y="207"/>
                    <a:pt x="314" y="207"/>
                  </a:cubicBezTo>
                  <a:cubicBezTo>
                    <a:pt x="313" y="207"/>
                    <a:pt x="313" y="207"/>
                    <a:pt x="313" y="207"/>
                  </a:cubicBezTo>
                  <a:cubicBezTo>
                    <a:pt x="312" y="207"/>
                    <a:pt x="312" y="207"/>
                    <a:pt x="311" y="207"/>
                  </a:cubicBezTo>
                  <a:cubicBezTo>
                    <a:pt x="311" y="207"/>
                    <a:pt x="311" y="207"/>
                    <a:pt x="311" y="207"/>
                  </a:cubicBezTo>
                  <a:cubicBezTo>
                    <a:pt x="311" y="207"/>
                    <a:pt x="310" y="207"/>
                    <a:pt x="310" y="207"/>
                  </a:cubicBezTo>
                  <a:cubicBezTo>
                    <a:pt x="310" y="208"/>
                    <a:pt x="310" y="208"/>
                    <a:pt x="310" y="208"/>
                  </a:cubicBezTo>
                  <a:cubicBezTo>
                    <a:pt x="309" y="208"/>
                    <a:pt x="309" y="208"/>
                    <a:pt x="309" y="209"/>
                  </a:cubicBezTo>
                  <a:cubicBezTo>
                    <a:pt x="308" y="209"/>
                    <a:pt x="308" y="209"/>
                    <a:pt x="307" y="209"/>
                  </a:cubicBezTo>
                  <a:cubicBezTo>
                    <a:pt x="307" y="209"/>
                    <a:pt x="307" y="209"/>
                    <a:pt x="307" y="209"/>
                  </a:cubicBezTo>
                  <a:cubicBezTo>
                    <a:pt x="307" y="209"/>
                    <a:pt x="306" y="209"/>
                    <a:pt x="306" y="209"/>
                  </a:cubicBezTo>
                  <a:cubicBezTo>
                    <a:pt x="305" y="208"/>
                    <a:pt x="305" y="208"/>
                    <a:pt x="305" y="208"/>
                  </a:cubicBezTo>
                  <a:cubicBezTo>
                    <a:pt x="305" y="208"/>
                    <a:pt x="304" y="208"/>
                    <a:pt x="304" y="208"/>
                  </a:cubicBezTo>
                  <a:cubicBezTo>
                    <a:pt x="304" y="208"/>
                    <a:pt x="304" y="208"/>
                    <a:pt x="304" y="208"/>
                  </a:cubicBezTo>
                  <a:cubicBezTo>
                    <a:pt x="304" y="208"/>
                    <a:pt x="303" y="207"/>
                    <a:pt x="303" y="207"/>
                  </a:cubicBezTo>
                  <a:cubicBezTo>
                    <a:pt x="303" y="207"/>
                    <a:pt x="303" y="207"/>
                    <a:pt x="303" y="207"/>
                  </a:cubicBezTo>
                  <a:cubicBezTo>
                    <a:pt x="303" y="207"/>
                    <a:pt x="302" y="207"/>
                    <a:pt x="302" y="207"/>
                  </a:cubicBezTo>
                  <a:cubicBezTo>
                    <a:pt x="302" y="207"/>
                    <a:pt x="302" y="207"/>
                    <a:pt x="302" y="207"/>
                  </a:cubicBezTo>
                  <a:cubicBezTo>
                    <a:pt x="302" y="207"/>
                    <a:pt x="302" y="207"/>
                    <a:pt x="302" y="207"/>
                  </a:cubicBezTo>
                  <a:cubicBezTo>
                    <a:pt x="302" y="206"/>
                    <a:pt x="302" y="206"/>
                    <a:pt x="302" y="206"/>
                  </a:cubicBezTo>
                  <a:cubicBezTo>
                    <a:pt x="302" y="206"/>
                    <a:pt x="302" y="206"/>
                    <a:pt x="302" y="206"/>
                  </a:cubicBezTo>
                  <a:cubicBezTo>
                    <a:pt x="302" y="34"/>
                    <a:pt x="302" y="34"/>
                    <a:pt x="302" y="34"/>
                  </a:cubicBezTo>
                  <a:cubicBezTo>
                    <a:pt x="300" y="34"/>
                    <a:pt x="299" y="33"/>
                    <a:pt x="297" y="33"/>
                  </a:cubicBezTo>
                  <a:cubicBezTo>
                    <a:pt x="296" y="33"/>
                    <a:pt x="295" y="32"/>
                    <a:pt x="293" y="32"/>
                  </a:cubicBezTo>
                  <a:cubicBezTo>
                    <a:pt x="288" y="29"/>
                    <a:pt x="281" y="26"/>
                    <a:pt x="276" y="26"/>
                  </a:cubicBezTo>
                  <a:cubicBezTo>
                    <a:pt x="275" y="26"/>
                    <a:pt x="275" y="26"/>
                    <a:pt x="274" y="27"/>
                  </a:cubicBezTo>
                  <a:cubicBezTo>
                    <a:pt x="270" y="27"/>
                    <a:pt x="264" y="28"/>
                    <a:pt x="259" y="28"/>
                  </a:cubicBezTo>
                  <a:cubicBezTo>
                    <a:pt x="256" y="28"/>
                    <a:pt x="254" y="28"/>
                    <a:pt x="252" y="27"/>
                  </a:cubicBezTo>
                  <a:cubicBezTo>
                    <a:pt x="250" y="26"/>
                    <a:pt x="246" y="24"/>
                    <a:pt x="240" y="24"/>
                  </a:cubicBezTo>
                  <a:cubicBezTo>
                    <a:pt x="239" y="24"/>
                    <a:pt x="237" y="25"/>
                    <a:pt x="235" y="25"/>
                  </a:cubicBezTo>
                  <a:cubicBezTo>
                    <a:pt x="234" y="25"/>
                    <a:pt x="234" y="25"/>
                    <a:pt x="233" y="25"/>
                  </a:cubicBezTo>
                  <a:cubicBezTo>
                    <a:pt x="229" y="25"/>
                    <a:pt x="225" y="23"/>
                    <a:pt x="221" y="22"/>
                  </a:cubicBezTo>
                  <a:cubicBezTo>
                    <a:pt x="218" y="20"/>
                    <a:pt x="215" y="19"/>
                    <a:pt x="211" y="18"/>
                  </a:cubicBezTo>
                  <a:cubicBezTo>
                    <a:pt x="208" y="17"/>
                    <a:pt x="205" y="17"/>
                    <a:pt x="202" y="17"/>
                  </a:cubicBezTo>
                  <a:cubicBezTo>
                    <a:pt x="194" y="17"/>
                    <a:pt x="185" y="19"/>
                    <a:pt x="183" y="20"/>
                  </a:cubicBezTo>
                  <a:cubicBezTo>
                    <a:pt x="180" y="21"/>
                    <a:pt x="179" y="19"/>
                    <a:pt x="178" y="18"/>
                  </a:cubicBezTo>
                  <a:cubicBezTo>
                    <a:pt x="177" y="17"/>
                    <a:pt x="177" y="16"/>
                    <a:pt x="175" y="17"/>
                  </a:cubicBezTo>
                  <a:cubicBezTo>
                    <a:pt x="175" y="17"/>
                    <a:pt x="174" y="17"/>
                    <a:pt x="174" y="17"/>
                  </a:cubicBezTo>
                  <a:cubicBezTo>
                    <a:pt x="173" y="17"/>
                    <a:pt x="173" y="17"/>
                    <a:pt x="172" y="16"/>
                  </a:cubicBezTo>
                  <a:cubicBezTo>
                    <a:pt x="171" y="15"/>
                    <a:pt x="171" y="15"/>
                    <a:pt x="172" y="14"/>
                  </a:cubicBezTo>
                  <a:cubicBezTo>
                    <a:pt x="172" y="13"/>
                    <a:pt x="172" y="12"/>
                    <a:pt x="171" y="10"/>
                  </a:cubicBezTo>
                  <a:cubicBezTo>
                    <a:pt x="170" y="10"/>
                    <a:pt x="169" y="9"/>
                    <a:pt x="166" y="9"/>
                  </a:cubicBezTo>
                  <a:cubicBezTo>
                    <a:pt x="163" y="9"/>
                    <a:pt x="159" y="10"/>
                    <a:pt x="156" y="10"/>
                  </a:cubicBezTo>
                  <a:cubicBezTo>
                    <a:pt x="155" y="11"/>
                    <a:pt x="153" y="11"/>
                    <a:pt x="152" y="11"/>
                  </a:cubicBezTo>
                  <a:cubicBezTo>
                    <a:pt x="149" y="11"/>
                    <a:pt x="147" y="10"/>
                    <a:pt x="147" y="9"/>
                  </a:cubicBezTo>
                  <a:cubicBezTo>
                    <a:pt x="146" y="8"/>
                    <a:pt x="145" y="7"/>
                    <a:pt x="146" y="5"/>
                  </a:cubicBezTo>
                  <a:cubicBezTo>
                    <a:pt x="145" y="5"/>
                    <a:pt x="145" y="5"/>
                    <a:pt x="145" y="5"/>
                  </a:cubicBezTo>
                  <a:cubicBezTo>
                    <a:pt x="144" y="5"/>
                    <a:pt x="143" y="6"/>
                    <a:pt x="142" y="8"/>
                  </a:cubicBezTo>
                  <a:cubicBezTo>
                    <a:pt x="140" y="10"/>
                    <a:pt x="138" y="11"/>
                    <a:pt x="135" y="11"/>
                  </a:cubicBezTo>
                  <a:cubicBezTo>
                    <a:pt x="134" y="11"/>
                    <a:pt x="132" y="10"/>
                    <a:pt x="131" y="9"/>
                  </a:cubicBezTo>
                  <a:cubicBezTo>
                    <a:pt x="131" y="9"/>
                    <a:pt x="131" y="8"/>
                    <a:pt x="131" y="8"/>
                  </a:cubicBezTo>
                  <a:cubicBezTo>
                    <a:pt x="131" y="6"/>
                    <a:pt x="132" y="6"/>
                    <a:pt x="133" y="5"/>
                  </a:cubicBezTo>
                  <a:cubicBezTo>
                    <a:pt x="134" y="5"/>
                    <a:pt x="135" y="4"/>
                    <a:pt x="136" y="3"/>
                  </a:cubicBezTo>
                  <a:cubicBezTo>
                    <a:pt x="136" y="3"/>
                    <a:pt x="135" y="2"/>
                    <a:pt x="129" y="1"/>
                  </a:cubicBezTo>
                  <a:cubicBezTo>
                    <a:pt x="128" y="1"/>
                    <a:pt x="128" y="0"/>
                    <a:pt x="127" y="0"/>
                  </a:cubicBezTo>
                  <a:cubicBezTo>
                    <a:pt x="125" y="0"/>
                    <a:pt x="121" y="3"/>
                    <a:pt x="116" y="7"/>
                  </a:cubicBezTo>
                  <a:cubicBezTo>
                    <a:pt x="113" y="10"/>
                    <a:pt x="109" y="12"/>
                    <a:pt x="103" y="12"/>
                  </a:cubicBezTo>
                  <a:cubicBezTo>
                    <a:pt x="101" y="12"/>
                    <a:pt x="99" y="11"/>
                    <a:pt x="98" y="11"/>
                  </a:cubicBezTo>
                  <a:cubicBezTo>
                    <a:pt x="97" y="11"/>
                    <a:pt x="96" y="11"/>
                    <a:pt x="96" y="11"/>
                  </a:cubicBezTo>
                  <a:cubicBezTo>
                    <a:pt x="92" y="11"/>
                    <a:pt x="90" y="12"/>
                    <a:pt x="89" y="13"/>
                  </a:cubicBezTo>
                  <a:cubicBezTo>
                    <a:pt x="88" y="13"/>
                    <a:pt x="88" y="13"/>
                    <a:pt x="88" y="14"/>
                  </a:cubicBezTo>
                  <a:cubicBezTo>
                    <a:pt x="89" y="14"/>
                    <a:pt x="89" y="14"/>
                    <a:pt x="90" y="15"/>
                  </a:cubicBezTo>
                  <a:cubicBezTo>
                    <a:pt x="91" y="16"/>
                    <a:pt x="92" y="16"/>
                    <a:pt x="92" y="17"/>
                  </a:cubicBezTo>
                  <a:cubicBezTo>
                    <a:pt x="92" y="19"/>
                    <a:pt x="91" y="20"/>
                    <a:pt x="91" y="20"/>
                  </a:cubicBezTo>
                  <a:cubicBezTo>
                    <a:pt x="90" y="21"/>
                    <a:pt x="89" y="21"/>
                    <a:pt x="88" y="21"/>
                  </a:cubicBezTo>
                  <a:cubicBezTo>
                    <a:pt x="87" y="21"/>
                    <a:pt x="86" y="21"/>
                    <a:pt x="85" y="20"/>
                  </a:cubicBezTo>
                  <a:cubicBezTo>
                    <a:pt x="85" y="19"/>
                    <a:pt x="84" y="19"/>
                    <a:pt x="84" y="19"/>
                  </a:cubicBezTo>
                  <a:cubicBezTo>
                    <a:pt x="83" y="19"/>
                    <a:pt x="83" y="19"/>
                    <a:pt x="82" y="19"/>
                  </a:cubicBezTo>
                  <a:cubicBezTo>
                    <a:pt x="79" y="23"/>
                    <a:pt x="72" y="23"/>
                    <a:pt x="69" y="23"/>
                  </a:cubicBezTo>
                  <a:cubicBezTo>
                    <a:pt x="68" y="23"/>
                    <a:pt x="66" y="23"/>
                    <a:pt x="65" y="23"/>
                  </a:cubicBezTo>
                  <a:cubicBezTo>
                    <a:pt x="63" y="23"/>
                    <a:pt x="56" y="30"/>
                    <a:pt x="54" y="32"/>
                  </a:cubicBezTo>
                  <a:cubicBezTo>
                    <a:pt x="54" y="32"/>
                    <a:pt x="53" y="33"/>
                    <a:pt x="53" y="33"/>
                  </a:cubicBezTo>
                  <a:cubicBezTo>
                    <a:pt x="52" y="34"/>
                    <a:pt x="52" y="34"/>
                    <a:pt x="52" y="36"/>
                  </a:cubicBezTo>
                  <a:cubicBezTo>
                    <a:pt x="52" y="38"/>
                    <a:pt x="52" y="40"/>
                    <a:pt x="48" y="45"/>
                  </a:cubicBezTo>
                  <a:cubicBezTo>
                    <a:pt x="44" y="49"/>
                    <a:pt x="36" y="51"/>
                    <a:pt x="25" y="51"/>
                  </a:cubicBezTo>
                  <a:cubicBezTo>
                    <a:pt x="23" y="51"/>
                    <a:pt x="22" y="51"/>
                    <a:pt x="20" y="51"/>
                  </a:cubicBezTo>
                  <a:cubicBezTo>
                    <a:pt x="19" y="51"/>
                    <a:pt x="18" y="51"/>
                    <a:pt x="18" y="52"/>
                  </a:cubicBezTo>
                  <a:cubicBezTo>
                    <a:pt x="18" y="52"/>
                    <a:pt x="18" y="53"/>
                    <a:pt x="18" y="53"/>
                  </a:cubicBezTo>
                  <a:cubicBezTo>
                    <a:pt x="18" y="55"/>
                    <a:pt x="18" y="57"/>
                    <a:pt x="17" y="58"/>
                  </a:cubicBezTo>
                  <a:cubicBezTo>
                    <a:pt x="16" y="58"/>
                    <a:pt x="16" y="59"/>
                    <a:pt x="16" y="59"/>
                  </a:cubicBezTo>
                  <a:cubicBezTo>
                    <a:pt x="17" y="60"/>
                    <a:pt x="19" y="62"/>
                    <a:pt x="29" y="64"/>
                  </a:cubicBezTo>
                  <a:cubicBezTo>
                    <a:pt x="39" y="67"/>
                    <a:pt x="46" y="81"/>
                    <a:pt x="48" y="84"/>
                  </a:cubicBezTo>
                  <a:cubicBezTo>
                    <a:pt x="48" y="85"/>
                    <a:pt x="48" y="85"/>
                    <a:pt x="51" y="85"/>
                  </a:cubicBezTo>
                  <a:cubicBezTo>
                    <a:pt x="53" y="85"/>
                    <a:pt x="55" y="85"/>
                    <a:pt x="58" y="85"/>
                  </a:cubicBezTo>
                  <a:cubicBezTo>
                    <a:pt x="61" y="84"/>
                    <a:pt x="64" y="84"/>
                    <a:pt x="66" y="84"/>
                  </a:cubicBezTo>
                  <a:cubicBezTo>
                    <a:pt x="69" y="85"/>
                    <a:pt x="69" y="88"/>
                    <a:pt x="69" y="90"/>
                  </a:cubicBezTo>
                  <a:cubicBezTo>
                    <a:pt x="69" y="92"/>
                    <a:pt x="69" y="94"/>
                    <a:pt x="70" y="94"/>
                  </a:cubicBezTo>
                  <a:cubicBezTo>
                    <a:pt x="71" y="95"/>
                    <a:pt x="73" y="95"/>
                    <a:pt x="74" y="95"/>
                  </a:cubicBezTo>
                  <a:cubicBezTo>
                    <a:pt x="75" y="95"/>
                    <a:pt x="75" y="95"/>
                    <a:pt x="76" y="95"/>
                  </a:cubicBezTo>
                  <a:cubicBezTo>
                    <a:pt x="76" y="95"/>
                    <a:pt x="77" y="95"/>
                    <a:pt x="77" y="95"/>
                  </a:cubicBezTo>
                  <a:cubicBezTo>
                    <a:pt x="79" y="95"/>
                    <a:pt x="82" y="95"/>
                    <a:pt x="82" y="97"/>
                  </a:cubicBezTo>
                  <a:cubicBezTo>
                    <a:pt x="83" y="98"/>
                    <a:pt x="83" y="99"/>
                    <a:pt x="82" y="99"/>
                  </a:cubicBezTo>
                  <a:cubicBezTo>
                    <a:pt x="82" y="100"/>
                    <a:pt x="80" y="100"/>
                    <a:pt x="77" y="100"/>
                  </a:cubicBezTo>
                  <a:cubicBezTo>
                    <a:pt x="74" y="100"/>
                    <a:pt x="71" y="100"/>
                    <a:pt x="69" y="102"/>
                  </a:cubicBezTo>
                  <a:cubicBezTo>
                    <a:pt x="65" y="105"/>
                    <a:pt x="63" y="106"/>
                    <a:pt x="61" y="106"/>
                  </a:cubicBezTo>
                  <a:cubicBezTo>
                    <a:pt x="60" y="106"/>
                    <a:pt x="59" y="106"/>
                    <a:pt x="58" y="105"/>
                  </a:cubicBezTo>
                  <a:cubicBezTo>
                    <a:pt x="57" y="104"/>
                    <a:pt x="56" y="104"/>
                    <a:pt x="53" y="104"/>
                  </a:cubicBezTo>
                  <a:cubicBezTo>
                    <a:pt x="51" y="104"/>
                    <a:pt x="49" y="104"/>
                    <a:pt x="46" y="104"/>
                  </a:cubicBezTo>
                  <a:cubicBezTo>
                    <a:pt x="46" y="104"/>
                    <a:pt x="45" y="105"/>
                    <a:pt x="44" y="105"/>
                  </a:cubicBezTo>
                  <a:cubicBezTo>
                    <a:pt x="42" y="105"/>
                    <a:pt x="42" y="104"/>
                    <a:pt x="41" y="104"/>
                  </a:cubicBezTo>
                  <a:cubicBezTo>
                    <a:pt x="41" y="102"/>
                    <a:pt x="41" y="100"/>
                    <a:pt x="42" y="98"/>
                  </a:cubicBezTo>
                  <a:cubicBezTo>
                    <a:pt x="43" y="97"/>
                    <a:pt x="43" y="96"/>
                    <a:pt x="43" y="96"/>
                  </a:cubicBezTo>
                  <a:cubicBezTo>
                    <a:pt x="43" y="96"/>
                    <a:pt x="43" y="95"/>
                    <a:pt x="43" y="95"/>
                  </a:cubicBezTo>
                  <a:cubicBezTo>
                    <a:pt x="42" y="95"/>
                    <a:pt x="41" y="94"/>
                    <a:pt x="40" y="94"/>
                  </a:cubicBezTo>
                  <a:cubicBezTo>
                    <a:pt x="37" y="94"/>
                    <a:pt x="34" y="95"/>
                    <a:pt x="30" y="97"/>
                  </a:cubicBezTo>
                  <a:cubicBezTo>
                    <a:pt x="27" y="99"/>
                    <a:pt x="25" y="100"/>
                    <a:pt x="25" y="101"/>
                  </a:cubicBezTo>
                  <a:cubicBezTo>
                    <a:pt x="25" y="101"/>
                    <a:pt x="25" y="101"/>
                    <a:pt x="25" y="101"/>
                  </a:cubicBezTo>
                  <a:cubicBezTo>
                    <a:pt x="25" y="101"/>
                    <a:pt x="25" y="102"/>
                    <a:pt x="25" y="103"/>
                  </a:cubicBezTo>
                  <a:cubicBezTo>
                    <a:pt x="24" y="105"/>
                    <a:pt x="23" y="105"/>
                    <a:pt x="22" y="105"/>
                  </a:cubicBezTo>
                  <a:cubicBezTo>
                    <a:pt x="22" y="105"/>
                    <a:pt x="21" y="105"/>
                    <a:pt x="20" y="105"/>
                  </a:cubicBezTo>
                  <a:cubicBezTo>
                    <a:pt x="19" y="104"/>
                    <a:pt x="17" y="104"/>
                    <a:pt x="15" y="105"/>
                  </a:cubicBezTo>
                  <a:cubicBezTo>
                    <a:pt x="13" y="106"/>
                    <a:pt x="10" y="107"/>
                    <a:pt x="8" y="108"/>
                  </a:cubicBezTo>
                  <a:cubicBezTo>
                    <a:pt x="4" y="110"/>
                    <a:pt x="0" y="112"/>
                    <a:pt x="0" y="113"/>
                  </a:cubicBezTo>
                  <a:cubicBezTo>
                    <a:pt x="1" y="116"/>
                    <a:pt x="10" y="117"/>
                    <a:pt x="14" y="118"/>
                  </a:cubicBezTo>
                  <a:cubicBezTo>
                    <a:pt x="15" y="118"/>
                    <a:pt x="15" y="118"/>
                    <a:pt x="15" y="118"/>
                  </a:cubicBezTo>
                  <a:cubicBezTo>
                    <a:pt x="16" y="118"/>
                    <a:pt x="17" y="119"/>
                    <a:pt x="17" y="120"/>
                  </a:cubicBezTo>
                  <a:cubicBezTo>
                    <a:pt x="18" y="121"/>
                    <a:pt x="16" y="122"/>
                    <a:pt x="15" y="123"/>
                  </a:cubicBezTo>
                  <a:cubicBezTo>
                    <a:pt x="14" y="123"/>
                    <a:pt x="14" y="124"/>
                    <a:pt x="13" y="124"/>
                  </a:cubicBezTo>
                  <a:cubicBezTo>
                    <a:pt x="16" y="125"/>
                    <a:pt x="16" y="126"/>
                    <a:pt x="17" y="127"/>
                  </a:cubicBezTo>
                  <a:cubicBezTo>
                    <a:pt x="18" y="129"/>
                    <a:pt x="19" y="131"/>
                    <a:pt x="22" y="132"/>
                  </a:cubicBezTo>
                  <a:cubicBezTo>
                    <a:pt x="24" y="133"/>
                    <a:pt x="26" y="134"/>
                    <a:pt x="30" y="134"/>
                  </a:cubicBezTo>
                  <a:cubicBezTo>
                    <a:pt x="33" y="134"/>
                    <a:pt x="37" y="133"/>
                    <a:pt x="41" y="133"/>
                  </a:cubicBezTo>
                  <a:cubicBezTo>
                    <a:pt x="43" y="132"/>
                    <a:pt x="44" y="132"/>
                    <a:pt x="45" y="132"/>
                  </a:cubicBezTo>
                  <a:cubicBezTo>
                    <a:pt x="47" y="132"/>
                    <a:pt x="49" y="133"/>
                    <a:pt x="50" y="133"/>
                  </a:cubicBezTo>
                  <a:cubicBezTo>
                    <a:pt x="52" y="134"/>
                    <a:pt x="54" y="135"/>
                    <a:pt x="55" y="134"/>
                  </a:cubicBezTo>
                  <a:cubicBezTo>
                    <a:pt x="58" y="131"/>
                    <a:pt x="65" y="125"/>
                    <a:pt x="71" y="125"/>
                  </a:cubicBezTo>
                  <a:cubicBezTo>
                    <a:pt x="73" y="125"/>
                    <a:pt x="75" y="125"/>
                    <a:pt x="76" y="127"/>
                  </a:cubicBezTo>
                  <a:cubicBezTo>
                    <a:pt x="78" y="128"/>
                    <a:pt x="78" y="129"/>
                    <a:pt x="78" y="130"/>
                  </a:cubicBezTo>
                  <a:cubicBezTo>
                    <a:pt x="78" y="132"/>
                    <a:pt x="76" y="133"/>
                    <a:pt x="75" y="133"/>
                  </a:cubicBezTo>
                  <a:cubicBezTo>
                    <a:pt x="74" y="133"/>
                    <a:pt x="73" y="134"/>
                    <a:pt x="73" y="134"/>
                  </a:cubicBezTo>
                  <a:cubicBezTo>
                    <a:pt x="73" y="134"/>
                    <a:pt x="73" y="134"/>
                    <a:pt x="73" y="134"/>
                  </a:cubicBezTo>
                  <a:cubicBezTo>
                    <a:pt x="76" y="137"/>
                    <a:pt x="78" y="141"/>
                    <a:pt x="78" y="145"/>
                  </a:cubicBezTo>
                  <a:cubicBezTo>
                    <a:pt x="77" y="148"/>
                    <a:pt x="76" y="150"/>
                    <a:pt x="74" y="151"/>
                  </a:cubicBezTo>
                  <a:cubicBezTo>
                    <a:pt x="72" y="152"/>
                    <a:pt x="70" y="153"/>
                    <a:pt x="67" y="153"/>
                  </a:cubicBezTo>
                  <a:cubicBezTo>
                    <a:pt x="65" y="153"/>
                    <a:pt x="64" y="153"/>
                    <a:pt x="62" y="153"/>
                  </a:cubicBezTo>
                  <a:cubicBezTo>
                    <a:pt x="61" y="152"/>
                    <a:pt x="61" y="152"/>
                    <a:pt x="60" y="152"/>
                  </a:cubicBezTo>
                  <a:cubicBezTo>
                    <a:pt x="60" y="152"/>
                    <a:pt x="60" y="152"/>
                    <a:pt x="60" y="152"/>
                  </a:cubicBezTo>
                  <a:cubicBezTo>
                    <a:pt x="59" y="152"/>
                    <a:pt x="59" y="152"/>
                    <a:pt x="59" y="154"/>
                  </a:cubicBezTo>
                  <a:cubicBezTo>
                    <a:pt x="58" y="156"/>
                    <a:pt x="57" y="159"/>
                    <a:pt x="55" y="161"/>
                  </a:cubicBezTo>
                  <a:cubicBezTo>
                    <a:pt x="54" y="162"/>
                    <a:pt x="52" y="162"/>
                    <a:pt x="51" y="162"/>
                  </a:cubicBezTo>
                  <a:cubicBezTo>
                    <a:pt x="49" y="162"/>
                    <a:pt x="48" y="161"/>
                    <a:pt x="46" y="160"/>
                  </a:cubicBezTo>
                  <a:cubicBezTo>
                    <a:pt x="44" y="159"/>
                    <a:pt x="42" y="157"/>
                    <a:pt x="40" y="157"/>
                  </a:cubicBezTo>
                  <a:cubicBezTo>
                    <a:pt x="39" y="157"/>
                    <a:pt x="38" y="158"/>
                    <a:pt x="37" y="158"/>
                  </a:cubicBezTo>
                  <a:cubicBezTo>
                    <a:pt x="36" y="160"/>
                    <a:pt x="36" y="164"/>
                    <a:pt x="36" y="167"/>
                  </a:cubicBezTo>
                  <a:cubicBezTo>
                    <a:pt x="36" y="168"/>
                    <a:pt x="36" y="168"/>
                    <a:pt x="36" y="168"/>
                  </a:cubicBezTo>
                  <a:cubicBezTo>
                    <a:pt x="36" y="170"/>
                    <a:pt x="34" y="171"/>
                    <a:pt x="32" y="171"/>
                  </a:cubicBezTo>
                  <a:cubicBezTo>
                    <a:pt x="29" y="171"/>
                    <a:pt x="26" y="172"/>
                    <a:pt x="25" y="176"/>
                  </a:cubicBezTo>
                  <a:cubicBezTo>
                    <a:pt x="24" y="181"/>
                    <a:pt x="20" y="182"/>
                    <a:pt x="18" y="182"/>
                  </a:cubicBezTo>
                  <a:cubicBezTo>
                    <a:pt x="18" y="182"/>
                    <a:pt x="17" y="182"/>
                    <a:pt x="17" y="182"/>
                  </a:cubicBezTo>
                  <a:cubicBezTo>
                    <a:pt x="17" y="182"/>
                    <a:pt x="17" y="183"/>
                    <a:pt x="19" y="186"/>
                  </a:cubicBezTo>
                  <a:cubicBezTo>
                    <a:pt x="23" y="190"/>
                    <a:pt x="24" y="190"/>
                    <a:pt x="25" y="190"/>
                  </a:cubicBezTo>
                  <a:cubicBezTo>
                    <a:pt x="26" y="190"/>
                    <a:pt x="27" y="190"/>
                    <a:pt x="29" y="192"/>
                  </a:cubicBezTo>
                  <a:cubicBezTo>
                    <a:pt x="33" y="194"/>
                    <a:pt x="30" y="198"/>
                    <a:pt x="29" y="200"/>
                  </a:cubicBezTo>
                  <a:cubicBezTo>
                    <a:pt x="29" y="201"/>
                    <a:pt x="28" y="202"/>
                    <a:pt x="28" y="202"/>
                  </a:cubicBezTo>
                  <a:cubicBezTo>
                    <a:pt x="28" y="202"/>
                    <a:pt x="28" y="202"/>
                    <a:pt x="28" y="202"/>
                  </a:cubicBezTo>
                  <a:cubicBezTo>
                    <a:pt x="28" y="202"/>
                    <a:pt x="28" y="203"/>
                    <a:pt x="28" y="203"/>
                  </a:cubicBezTo>
                  <a:cubicBezTo>
                    <a:pt x="32" y="203"/>
                    <a:pt x="36" y="208"/>
                    <a:pt x="39" y="212"/>
                  </a:cubicBezTo>
                  <a:cubicBezTo>
                    <a:pt x="41" y="214"/>
                    <a:pt x="42" y="215"/>
                    <a:pt x="43" y="216"/>
                  </a:cubicBezTo>
                  <a:cubicBezTo>
                    <a:pt x="44" y="218"/>
                    <a:pt x="47" y="217"/>
                    <a:pt x="49" y="216"/>
                  </a:cubicBezTo>
                  <a:cubicBezTo>
                    <a:pt x="51" y="215"/>
                    <a:pt x="53" y="214"/>
                    <a:pt x="55" y="214"/>
                  </a:cubicBezTo>
                  <a:cubicBezTo>
                    <a:pt x="57" y="214"/>
                    <a:pt x="58" y="212"/>
                    <a:pt x="58" y="211"/>
                  </a:cubicBezTo>
                  <a:cubicBezTo>
                    <a:pt x="59" y="210"/>
                    <a:pt x="59" y="208"/>
                    <a:pt x="60" y="208"/>
                  </a:cubicBezTo>
                  <a:cubicBezTo>
                    <a:pt x="61" y="208"/>
                    <a:pt x="61" y="209"/>
                    <a:pt x="62" y="209"/>
                  </a:cubicBezTo>
                  <a:cubicBezTo>
                    <a:pt x="64" y="212"/>
                    <a:pt x="68" y="217"/>
                    <a:pt x="68" y="221"/>
                  </a:cubicBezTo>
                  <a:cubicBezTo>
                    <a:pt x="68" y="222"/>
                    <a:pt x="67" y="223"/>
                    <a:pt x="66" y="224"/>
                  </a:cubicBezTo>
                  <a:cubicBezTo>
                    <a:pt x="65" y="225"/>
                    <a:pt x="65" y="227"/>
                    <a:pt x="66" y="230"/>
                  </a:cubicBezTo>
                  <a:cubicBezTo>
                    <a:pt x="66" y="232"/>
                    <a:pt x="66" y="233"/>
                    <a:pt x="66" y="234"/>
                  </a:cubicBezTo>
                  <a:cubicBezTo>
                    <a:pt x="66" y="234"/>
                    <a:pt x="67" y="235"/>
                    <a:pt x="69" y="235"/>
                  </a:cubicBezTo>
                  <a:cubicBezTo>
                    <a:pt x="72" y="235"/>
                    <a:pt x="76" y="234"/>
                    <a:pt x="76" y="232"/>
                  </a:cubicBezTo>
                  <a:cubicBezTo>
                    <a:pt x="76" y="230"/>
                    <a:pt x="79" y="229"/>
                    <a:pt x="83" y="229"/>
                  </a:cubicBezTo>
                  <a:cubicBezTo>
                    <a:pt x="87" y="229"/>
                    <a:pt x="91" y="230"/>
                    <a:pt x="93" y="233"/>
                  </a:cubicBezTo>
                  <a:cubicBezTo>
                    <a:pt x="96" y="236"/>
                    <a:pt x="98" y="238"/>
                    <a:pt x="98" y="238"/>
                  </a:cubicBezTo>
                  <a:cubicBezTo>
                    <a:pt x="98" y="238"/>
                    <a:pt x="98" y="237"/>
                    <a:pt x="98" y="236"/>
                  </a:cubicBezTo>
                  <a:cubicBezTo>
                    <a:pt x="98" y="232"/>
                    <a:pt x="101" y="228"/>
                    <a:pt x="103" y="228"/>
                  </a:cubicBezTo>
                  <a:cubicBezTo>
                    <a:pt x="104" y="228"/>
                    <a:pt x="105" y="228"/>
                    <a:pt x="105" y="230"/>
                  </a:cubicBezTo>
                  <a:cubicBezTo>
                    <a:pt x="105" y="231"/>
                    <a:pt x="105" y="233"/>
                    <a:pt x="109" y="233"/>
                  </a:cubicBezTo>
                  <a:cubicBezTo>
                    <a:pt x="110" y="233"/>
                    <a:pt x="113" y="232"/>
                    <a:pt x="116" y="231"/>
                  </a:cubicBezTo>
                  <a:cubicBezTo>
                    <a:pt x="119" y="229"/>
                    <a:pt x="120" y="229"/>
                    <a:pt x="121" y="229"/>
                  </a:cubicBezTo>
                  <a:cubicBezTo>
                    <a:pt x="121" y="229"/>
                    <a:pt x="122" y="230"/>
                    <a:pt x="122" y="230"/>
                  </a:cubicBezTo>
                  <a:cubicBezTo>
                    <a:pt x="123" y="231"/>
                    <a:pt x="121" y="233"/>
                    <a:pt x="119" y="236"/>
                  </a:cubicBezTo>
                  <a:cubicBezTo>
                    <a:pt x="118" y="237"/>
                    <a:pt x="118" y="237"/>
                    <a:pt x="118" y="237"/>
                  </a:cubicBezTo>
                  <a:cubicBezTo>
                    <a:pt x="115" y="241"/>
                    <a:pt x="115" y="245"/>
                    <a:pt x="115" y="249"/>
                  </a:cubicBezTo>
                  <a:cubicBezTo>
                    <a:pt x="115" y="252"/>
                    <a:pt x="116" y="255"/>
                    <a:pt x="113" y="256"/>
                  </a:cubicBezTo>
                  <a:cubicBezTo>
                    <a:pt x="112" y="256"/>
                    <a:pt x="110" y="258"/>
                    <a:pt x="109" y="260"/>
                  </a:cubicBezTo>
                  <a:cubicBezTo>
                    <a:pt x="106" y="264"/>
                    <a:pt x="103" y="267"/>
                    <a:pt x="99" y="268"/>
                  </a:cubicBezTo>
                  <a:cubicBezTo>
                    <a:pt x="93" y="269"/>
                    <a:pt x="83" y="280"/>
                    <a:pt x="81" y="282"/>
                  </a:cubicBezTo>
                  <a:cubicBezTo>
                    <a:pt x="80" y="283"/>
                    <a:pt x="79" y="283"/>
                    <a:pt x="78" y="283"/>
                  </a:cubicBezTo>
                  <a:cubicBezTo>
                    <a:pt x="77" y="283"/>
                    <a:pt x="76" y="283"/>
                    <a:pt x="74" y="283"/>
                  </a:cubicBezTo>
                  <a:cubicBezTo>
                    <a:pt x="72" y="282"/>
                    <a:pt x="70" y="282"/>
                    <a:pt x="68" y="282"/>
                  </a:cubicBezTo>
                  <a:cubicBezTo>
                    <a:pt x="64" y="282"/>
                    <a:pt x="64" y="283"/>
                    <a:pt x="63" y="284"/>
                  </a:cubicBezTo>
                  <a:cubicBezTo>
                    <a:pt x="62" y="287"/>
                    <a:pt x="60" y="289"/>
                    <a:pt x="58" y="292"/>
                  </a:cubicBezTo>
                  <a:cubicBezTo>
                    <a:pt x="56" y="293"/>
                    <a:pt x="55" y="294"/>
                    <a:pt x="55" y="295"/>
                  </a:cubicBezTo>
                  <a:cubicBezTo>
                    <a:pt x="55" y="295"/>
                    <a:pt x="55" y="295"/>
                    <a:pt x="55" y="295"/>
                  </a:cubicBezTo>
                  <a:cubicBezTo>
                    <a:pt x="58" y="295"/>
                    <a:pt x="66" y="290"/>
                    <a:pt x="67" y="288"/>
                  </a:cubicBezTo>
                  <a:cubicBezTo>
                    <a:pt x="67" y="286"/>
                    <a:pt x="68" y="286"/>
                    <a:pt x="69" y="286"/>
                  </a:cubicBezTo>
                  <a:cubicBezTo>
                    <a:pt x="70" y="286"/>
                    <a:pt x="71" y="286"/>
                    <a:pt x="72" y="288"/>
                  </a:cubicBezTo>
                  <a:cubicBezTo>
                    <a:pt x="73" y="288"/>
                    <a:pt x="73" y="288"/>
                    <a:pt x="74" y="288"/>
                  </a:cubicBezTo>
                  <a:cubicBezTo>
                    <a:pt x="75" y="288"/>
                    <a:pt x="78" y="286"/>
                    <a:pt x="80" y="285"/>
                  </a:cubicBezTo>
                  <a:cubicBezTo>
                    <a:pt x="82" y="284"/>
                    <a:pt x="83" y="283"/>
                    <a:pt x="85" y="283"/>
                  </a:cubicBezTo>
                  <a:cubicBezTo>
                    <a:pt x="87" y="283"/>
                    <a:pt x="88" y="283"/>
                    <a:pt x="89" y="283"/>
                  </a:cubicBezTo>
                  <a:cubicBezTo>
                    <a:pt x="89" y="283"/>
                    <a:pt x="89" y="283"/>
                    <a:pt x="89" y="283"/>
                  </a:cubicBezTo>
                  <a:cubicBezTo>
                    <a:pt x="90" y="283"/>
                    <a:pt x="91" y="283"/>
                    <a:pt x="91" y="282"/>
                  </a:cubicBezTo>
                  <a:cubicBezTo>
                    <a:pt x="93" y="282"/>
                    <a:pt x="95" y="280"/>
                    <a:pt x="99" y="279"/>
                  </a:cubicBezTo>
                  <a:cubicBezTo>
                    <a:pt x="104" y="279"/>
                    <a:pt x="104" y="278"/>
                    <a:pt x="104" y="276"/>
                  </a:cubicBezTo>
                  <a:cubicBezTo>
                    <a:pt x="104" y="275"/>
                    <a:pt x="105" y="274"/>
                    <a:pt x="105" y="273"/>
                  </a:cubicBezTo>
                  <a:cubicBezTo>
                    <a:pt x="107" y="269"/>
                    <a:pt x="124" y="262"/>
                    <a:pt x="126" y="261"/>
                  </a:cubicBezTo>
                  <a:cubicBezTo>
                    <a:pt x="127" y="261"/>
                    <a:pt x="127" y="260"/>
                    <a:pt x="128" y="259"/>
                  </a:cubicBezTo>
                  <a:cubicBezTo>
                    <a:pt x="128" y="257"/>
                    <a:pt x="129" y="255"/>
                    <a:pt x="131" y="255"/>
                  </a:cubicBezTo>
                  <a:cubicBezTo>
                    <a:pt x="134" y="255"/>
                    <a:pt x="140" y="250"/>
                    <a:pt x="143" y="247"/>
                  </a:cubicBezTo>
                  <a:cubicBezTo>
                    <a:pt x="146" y="245"/>
                    <a:pt x="147" y="245"/>
                    <a:pt x="149" y="244"/>
                  </a:cubicBezTo>
                  <a:cubicBezTo>
                    <a:pt x="150" y="244"/>
                    <a:pt x="151" y="244"/>
                    <a:pt x="152" y="244"/>
                  </a:cubicBezTo>
                  <a:cubicBezTo>
                    <a:pt x="153" y="244"/>
                    <a:pt x="153" y="242"/>
                    <a:pt x="153" y="240"/>
                  </a:cubicBezTo>
                  <a:cubicBezTo>
                    <a:pt x="153" y="238"/>
                    <a:pt x="153" y="236"/>
                    <a:pt x="156" y="236"/>
                  </a:cubicBezTo>
                  <a:cubicBezTo>
                    <a:pt x="159" y="235"/>
                    <a:pt x="161" y="233"/>
                    <a:pt x="161" y="231"/>
                  </a:cubicBezTo>
                  <a:cubicBezTo>
                    <a:pt x="161" y="230"/>
                    <a:pt x="158" y="229"/>
                    <a:pt x="156" y="229"/>
                  </a:cubicBezTo>
                  <a:cubicBezTo>
                    <a:pt x="154" y="228"/>
                    <a:pt x="152" y="228"/>
                    <a:pt x="152" y="227"/>
                  </a:cubicBezTo>
                  <a:cubicBezTo>
                    <a:pt x="152" y="226"/>
                    <a:pt x="152" y="225"/>
                    <a:pt x="152" y="224"/>
                  </a:cubicBezTo>
                  <a:cubicBezTo>
                    <a:pt x="154" y="221"/>
                    <a:pt x="159" y="217"/>
                    <a:pt x="162" y="217"/>
                  </a:cubicBezTo>
                  <a:cubicBezTo>
                    <a:pt x="162" y="217"/>
                    <a:pt x="162" y="217"/>
                    <a:pt x="162" y="217"/>
                  </a:cubicBezTo>
                  <a:cubicBezTo>
                    <a:pt x="162" y="217"/>
                    <a:pt x="162" y="217"/>
                    <a:pt x="162" y="217"/>
                  </a:cubicBezTo>
                  <a:cubicBezTo>
                    <a:pt x="165" y="217"/>
                    <a:pt x="168" y="215"/>
                    <a:pt x="168" y="212"/>
                  </a:cubicBezTo>
                  <a:cubicBezTo>
                    <a:pt x="169" y="208"/>
                    <a:pt x="171" y="207"/>
                    <a:pt x="173" y="206"/>
                  </a:cubicBezTo>
                  <a:cubicBezTo>
                    <a:pt x="174" y="205"/>
                    <a:pt x="175" y="204"/>
                    <a:pt x="176" y="203"/>
                  </a:cubicBezTo>
                  <a:cubicBezTo>
                    <a:pt x="178" y="201"/>
                    <a:pt x="178" y="200"/>
                    <a:pt x="179" y="199"/>
                  </a:cubicBezTo>
                  <a:cubicBezTo>
                    <a:pt x="179" y="197"/>
                    <a:pt x="180" y="196"/>
                    <a:pt x="183" y="196"/>
                  </a:cubicBezTo>
                  <a:cubicBezTo>
                    <a:pt x="184" y="195"/>
                    <a:pt x="186" y="194"/>
                    <a:pt x="188" y="192"/>
                  </a:cubicBezTo>
                  <a:cubicBezTo>
                    <a:pt x="189" y="191"/>
                    <a:pt x="191" y="190"/>
                    <a:pt x="192" y="189"/>
                  </a:cubicBezTo>
                  <a:cubicBezTo>
                    <a:pt x="195" y="188"/>
                    <a:pt x="195" y="189"/>
                    <a:pt x="195" y="190"/>
                  </a:cubicBezTo>
                  <a:cubicBezTo>
                    <a:pt x="196" y="191"/>
                    <a:pt x="196" y="191"/>
                    <a:pt x="199" y="192"/>
                  </a:cubicBezTo>
                  <a:cubicBezTo>
                    <a:pt x="203" y="192"/>
                    <a:pt x="205" y="194"/>
                    <a:pt x="205" y="196"/>
                  </a:cubicBezTo>
                  <a:cubicBezTo>
                    <a:pt x="205" y="197"/>
                    <a:pt x="204" y="198"/>
                    <a:pt x="202" y="198"/>
                  </a:cubicBezTo>
                  <a:cubicBezTo>
                    <a:pt x="201" y="198"/>
                    <a:pt x="200" y="198"/>
                    <a:pt x="199" y="198"/>
                  </a:cubicBezTo>
                  <a:cubicBezTo>
                    <a:pt x="197" y="197"/>
                    <a:pt x="196" y="196"/>
                    <a:pt x="194" y="196"/>
                  </a:cubicBezTo>
                  <a:cubicBezTo>
                    <a:pt x="193" y="196"/>
                    <a:pt x="191" y="197"/>
                    <a:pt x="188" y="200"/>
                  </a:cubicBezTo>
                  <a:cubicBezTo>
                    <a:pt x="186" y="202"/>
                    <a:pt x="186" y="203"/>
                    <a:pt x="186" y="204"/>
                  </a:cubicBezTo>
                  <a:cubicBezTo>
                    <a:pt x="186" y="206"/>
                    <a:pt x="186" y="208"/>
                    <a:pt x="184" y="210"/>
                  </a:cubicBezTo>
                  <a:cubicBezTo>
                    <a:pt x="181" y="213"/>
                    <a:pt x="181" y="215"/>
                    <a:pt x="182" y="216"/>
                  </a:cubicBezTo>
                  <a:cubicBezTo>
                    <a:pt x="182" y="216"/>
                    <a:pt x="183" y="217"/>
                    <a:pt x="184" y="217"/>
                  </a:cubicBezTo>
                  <a:cubicBezTo>
                    <a:pt x="186" y="217"/>
                    <a:pt x="187" y="218"/>
                    <a:pt x="187" y="219"/>
                  </a:cubicBezTo>
                  <a:cubicBezTo>
                    <a:pt x="187" y="221"/>
                    <a:pt x="183" y="223"/>
                    <a:pt x="180" y="224"/>
                  </a:cubicBezTo>
                  <a:cubicBezTo>
                    <a:pt x="179" y="224"/>
                    <a:pt x="179" y="224"/>
                    <a:pt x="179" y="224"/>
                  </a:cubicBezTo>
                  <a:cubicBezTo>
                    <a:pt x="179" y="224"/>
                    <a:pt x="181" y="225"/>
                    <a:pt x="184" y="225"/>
                  </a:cubicBezTo>
                  <a:cubicBezTo>
                    <a:pt x="188" y="225"/>
                    <a:pt x="192" y="222"/>
                    <a:pt x="197" y="219"/>
                  </a:cubicBezTo>
                  <a:cubicBezTo>
                    <a:pt x="200" y="217"/>
                    <a:pt x="203" y="215"/>
                    <a:pt x="206" y="213"/>
                  </a:cubicBezTo>
                  <a:cubicBezTo>
                    <a:pt x="209" y="212"/>
                    <a:pt x="211" y="211"/>
                    <a:pt x="214" y="211"/>
                  </a:cubicBezTo>
                  <a:cubicBezTo>
                    <a:pt x="217" y="211"/>
                    <a:pt x="218" y="212"/>
                    <a:pt x="220" y="212"/>
                  </a:cubicBezTo>
                  <a:cubicBezTo>
                    <a:pt x="221" y="212"/>
                    <a:pt x="222" y="212"/>
                    <a:pt x="223" y="212"/>
                  </a:cubicBezTo>
                  <a:cubicBezTo>
                    <a:pt x="223" y="212"/>
                    <a:pt x="222" y="212"/>
                    <a:pt x="222" y="211"/>
                  </a:cubicBezTo>
                  <a:cubicBezTo>
                    <a:pt x="222" y="210"/>
                    <a:pt x="221" y="209"/>
                    <a:pt x="221" y="208"/>
                  </a:cubicBezTo>
                  <a:cubicBezTo>
                    <a:pt x="222" y="208"/>
                    <a:pt x="222" y="207"/>
                    <a:pt x="223" y="207"/>
                  </a:cubicBezTo>
                  <a:cubicBezTo>
                    <a:pt x="222" y="207"/>
                    <a:pt x="222" y="207"/>
                    <a:pt x="222" y="206"/>
                  </a:cubicBezTo>
                  <a:cubicBezTo>
                    <a:pt x="221" y="205"/>
                    <a:pt x="218" y="204"/>
                    <a:pt x="217" y="201"/>
                  </a:cubicBezTo>
                  <a:cubicBezTo>
                    <a:pt x="217" y="200"/>
                    <a:pt x="217" y="199"/>
                    <a:pt x="217" y="198"/>
                  </a:cubicBezTo>
                  <a:cubicBezTo>
                    <a:pt x="218" y="197"/>
                    <a:pt x="218" y="197"/>
                    <a:pt x="219" y="197"/>
                  </a:cubicBezTo>
                  <a:cubicBezTo>
                    <a:pt x="220" y="196"/>
                    <a:pt x="221" y="196"/>
                    <a:pt x="221" y="195"/>
                  </a:cubicBezTo>
                  <a:cubicBezTo>
                    <a:pt x="222" y="193"/>
                    <a:pt x="223" y="192"/>
                    <a:pt x="224" y="192"/>
                  </a:cubicBezTo>
                  <a:cubicBezTo>
                    <a:pt x="226" y="192"/>
                    <a:pt x="227" y="193"/>
                    <a:pt x="229" y="194"/>
                  </a:cubicBezTo>
                  <a:cubicBezTo>
                    <a:pt x="229" y="194"/>
                    <a:pt x="230" y="194"/>
                    <a:pt x="231" y="194"/>
                  </a:cubicBezTo>
                  <a:cubicBezTo>
                    <a:pt x="232" y="194"/>
                    <a:pt x="232" y="194"/>
                    <a:pt x="233" y="194"/>
                  </a:cubicBezTo>
                  <a:cubicBezTo>
                    <a:pt x="234" y="194"/>
                    <a:pt x="236" y="195"/>
                    <a:pt x="237" y="197"/>
                  </a:cubicBezTo>
                  <a:cubicBezTo>
                    <a:pt x="238" y="199"/>
                    <a:pt x="239" y="199"/>
                    <a:pt x="239" y="199"/>
                  </a:cubicBezTo>
                  <a:cubicBezTo>
                    <a:pt x="239" y="199"/>
                    <a:pt x="240" y="199"/>
                    <a:pt x="240" y="198"/>
                  </a:cubicBezTo>
                  <a:cubicBezTo>
                    <a:pt x="241" y="198"/>
                    <a:pt x="242" y="198"/>
                    <a:pt x="243" y="198"/>
                  </a:cubicBezTo>
                  <a:cubicBezTo>
                    <a:pt x="244" y="198"/>
                    <a:pt x="245" y="198"/>
                    <a:pt x="246" y="199"/>
                  </a:cubicBezTo>
                  <a:cubicBezTo>
                    <a:pt x="247" y="200"/>
                    <a:pt x="248" y="201"/>
                    <a:pt x="248" y="202"/>
                  </a:cubicBezTo>
                  <a:cubicBezTo>
                    <a:pt x="247" y="203"/>
                    <a:pt x="246" y="204"/>
                    <a:pt x="243" y="204"/>
                  </a:cubicBezTo>
                  <a:cubicBezTo>
                    <a:pt x="242" y="204"/>
                    <a:pt x="241" y="204"/>
                    <a:pt x="240" y="205"/>
                  </a:cubicBezTo>
                  <a:cubicBezTo>
                    <a:pt x="239" y="205"/>
                    <a:pt x="239" y="206"/>
                    <a:pt x="239" y="206"/>
                  </a:cubicBezTo>
                  <a:cubicBezTo>
                    <a:pt x="239" y="207"/>
                    <a:pt x="240" y="208"/>
                    <a:pt x="241" y="207"/>
                  </a:cubicBezTo>
                  <a:cubicBezTo>
                    <a:pt x="243" y="205"/>
                    <a:pt x="245" y="203"/>
                    <a:pt x="247" y="203"/>
                  </a:cubicBezTo>
                  <a:cubicBezTo>
                    <a:pt x="249" y="203"/>
                    <a:pt x="250" y="204"/>
                    <a:pt x="251" y="205"/>
                  </a:cubicBezTo>
                  <a:cubicBezTo>
                    <a:pt x="252" y="206"/>
                    <a:pt x="253" y="206"/>
                    <a:pt x="253" y="206"/>
                  </a:cubicBezTo>
                  <a:cubicBezTo>
                    <a:pt x="254" y="206"/>
                    <a:pt x="255" y="205"/>
                    <a:pt x="257" y="204"/>
                  </a:cubicBezTo>
                  <a:cubicBezTo>
                    <a:pt x="257" y="203"/>
                    <a:pt x="258" y="203"/>
                    <a:pt x="259" y="203"/>
                  </a:cubicBezTo>
                  <a:cubicBezTo>
                    <a:pt x="259" y="203"/>
                    <a:pt x="260" y="203"/>
                    <a:pt x="261" y="205"/>
                  </a:cubicBezTo>
                  <a:cubicBezTo>
                    <a:pt x="261" y="205"/>
                    <a:pt x="261" y="206"/>
                    <a:pt x="261" y="207"/>
                  </a:cubicBezTo>
                  <a:cubicBezTo>
                    <a:pt x="261" y="208"/>
                    <a:pt x="267" y="209"/>
                    <a:pt x="271" y="210"/>
                  </a:cubicBezTo>
                  <a:cubicBezTo>
                    <a:pt x="273" y="210"/>
                    <a:pt x="273" y="210"/>
                    <a:pt x="273" y="210"/>
                  </a:cubicBezTo>
                  <a:cubicBezTo>
                    <a:pt x="274" y="210"/>
                    <a:pt x="277" y="211"/>
                    <a:pt x="279" y="211"/>
                  </a:cubicBezTo>
                  <a:cubicBezTo>
                    <a:pt x="285" y="211"/>
                    <a:pt x="291" y="210"/>
                    <a:pt x="294" y="210"/>
                  </a:cubicBezTo>
                  <a:cubicBezTo>
                    <a:pt x="295" y="209"/>
                    <a:pt x="296" y="209"/>
                    <a:pt x="297" y="209"/>
                  </a:cubicBezTo>
                  <a:cubicBezTo>
                    <a:pt x="297" y="209"/>
                    <a:pt x="297" y="209"/>
                    <a:pt x="297" y="209"/>
                  </a:cubicBezTo>
                  <a:cubicBezTo>
                    <a:pt x="299" y="209"/>
                    <a:pt x="300" y="211"/>
                    <a:pt x="301" y="212"/>
                  </a:cubicBezTo>
                  <a:cubicBezTo>
                    <a:pt x="302" y="213"/>
                    <a:pt x="303" y="215"/>
                    <a:pt x="307" y="216"/>
                  </a:cubicBezTo>
                  <a:cubicBezTo>
                    <a:pt x="311" y="217"/>
                    <a:pt x="313" y="215"/>
                    <a:pt x="315" y="213"/>
                  </a:cubicBezTo>
                  <a:cubicBezTo>
                    <a:pt x="316" y="212"/>
                    <a:pt x="318" y="211"/>
                    <a:pt x="319" y="211"/>
                  </a:cubicBezTo>
                  <a:cubicBezTo>
                    <a:pt x="320" y="211"/>
                    <a:pt x="321" y="211"/>
                    <a:pt x="321" y="212"/>
                  </a:cubicBezTo>
                  <a:cubicBezTo>
                    <a:pt x="323" y="213"/>
                    <a:pt x="323" y="214"/>
                    <a:pt x="323" y="215"/>
                  </a:cubicBezTo>
                  <a:cubicBezTo>
                    <a:pt x="323" y="217"/>
                    <a:pt x="322" y="218"/>
                    <a:pt x="321" y="219"/>
                  </a:cubicBezTo>
                  <a:cubicBezTo>
                    <a:pt x="320" y="219"/>
                    <a:pt x="320" y="220"/>
                    <a:pt x="319" y="220"/>
                  </a:cubicBezTo>
                  <a:cubicBezTo>
                    <a:pt x="319" y="221"/>
                    <a:pt x="319" y="221"/>
                    <a:pt x="319" y="221"/>
                  </a:cubicBezTo>
                  <a:cubicBezTo>
                    <a:pt x="319" y="221"/>
                    <a:pt x="321" y="222"/>
                    <a:pt x="322" y="222"/>
                  </a:cubicBezTo>
                  <a:cubicBezTo>
                    <a:pt x="323" y="222"/>
                    <a:pt x="324" y="222"/>
                    <a:pt x="324" y="223"/>
                  </a:cubicBezTo>
                  <a:cubicBezTo>
                    <a:pt x="325" y="223"/>
                    <a:pt x="326" y="223"/>
                    <a:pt x="327" y="224"/>
                  </a:cubicBezTo>
                  <a:cubicBezTo>
                    <a:pt x="330" y="225"/>
                    <a:pt x="335" y="227"/>
                    <a:pt x="338" y="229"/>
                  </a:cubicBezTo>
                  <a:cubicBezTo>
                    <a:pt x="339" y="230"/>
                    <a:pt x="339" y="231"/>
                    <a:pt x="340" y="232"/>
                  </a:cubicBezTo>
                  <a:cubicBezTo>
                    <a:pt x="342" y="234"/>
                    <a:pt x="345" y="237"/>
                    <a:pt x="351" y="240"/>
                  </a:cubicBezTo>
                  <a:cubicBezTo>
                    <a:pt x="353" y="241"/>
                    <a:pt x="353" y="241"/>
                    <a:pt x="353" y="240"/>
                  </a:cubicBezTo>
                  <a:cubicBezTo>
                    <a:pt x="354" y="240"/>
                    <a:pt x="353" y="239"/>
                    <a:pt x="353" y="238"/>
                  </a:cubicBezTo>
                  <a:cubicBezTo>
                    <a:pt x="353" y="236"/>
                    <a:pt x="353" y="235"/>
                    <a:pt x="354" y="234"/>
                  </a:cubicBezTo>
                  <a:cubicBezTo>
                    <a:pt x="355" y="233"/>
                    <a:pt x="356" y="233"/>
                    <a:pt x="358" y="235"/>
                  </a:cubicBezTo>
                  <a:cubicBezTo>
                    <a:pt x="360" y="237"/>
                    <a:pt x="361" y="237"/>
                    <a:pt x="362" y="237"/>
                  </a:cubicBezTo>
                  <a:cubicBezTo>
                    <a:pt x="363" y="237"/>
                    <a:pt x="364" y="237"/>
                    <a:pt x="367" y="239"/>
                  </a:cubicBezTo>
                  <a:cubicBezTo>
                    <a:pt x="367" y="240"/>
                    <a:pt x="368" y="240"/>
                    <a:pt x="368" y="241"/>
                  </a:cubicBezTo>
                  <a:cubicBezTo>
                    <a:pt x="368" y="239"/>
                    <a:pt x="367" y="233"/>
                    <a:pt x="366" y="231"/>
                  </a:cubicBezTo>
                  <a:cubicBezTo>
                    <a:pt x="365" y="228"/>
                    <a:pt x="365" y="227"/>
                    <a:pt x="366" y="226"/>
                  </a:cubicBezTo>
                  <a:cubicBezTo>
                    <a:pt x="366" y="226"/>
                    <a:pt x="366" y="226"/>
                    <a:pt x="367" y="226"/>
                  </a:cubicBezTo>
                  <a:cubicBezTo>
                    <a:pt x="369" y="226"/>
                    <a:pt x="372" y="230"/>
                    <a:pt x="372" y="231"/>
                  </a:cubicBezTo>
                  <a:cubicBezTo>
                    <a:pt x="375" y="235"/>
                    <a:pt x="375" y="242"/>
                    <a:pt x="373" y="247"/>
                  </a:cubicBezTo>
                  <a:cubicBezTo>
                    <a:pt x="373" y="248"/>
                    <a:pt x="371" y="249"/>
                    <a:pt x="369" y="249"/>
                  </a:cubicBezTo>
                  <a:cubicBezTo>
                    <a:pt x="367" y="249"/>
                    <a:pt x="365" y="248"/>
                    <a:pt x="364" y="247"/>
                  </a:cubicBezTo>
                  <a:cubicBezTo>
                    <a:pt x="363" y="246"/>
                    <a:pt x="363" y="245"/>
                    <a:pt x="363" y="244"/>
                  </a:cubicBezTo>
                  <a:cubicBezTo>
                    <a:pt x="363" y="244"/>
                    <a:pt x="363" y="244"/>
                    <a:pt x="362" y="244"/>
                  </a:cubicBezTo>
                  <a:cubicBezTo>
                    <a:pt x="360" y="244"/>
                    <a:pt x="357" y="245"/>
                    <a:pt x="357" y="247"/>
                  </a:cubicBezTo>
                  <a:cubicBezTo>
                    <a:pt x="357" y="250"/>
                    <a:pt x="362" y="256"/>
                    <a:pt x="366" y="257"/>
                  </a:cubicBezTo>
                  <a:cubicBezTo>
                    <a:pt x="369" y="257"/>
                    <a:pt x="369" y="260"/>
                    <a:pt x="369" y="262"/>
                  </a:cubicBezTo>
                  <a:cubicBezTo>
                    <a:pt x="369" y="263"/>
                    <a:pt x="369" y="264"/>
                    <a:pt x="369" y="264"/>
                  </a:cubicBezTo>
                  <a:cubicBezTo>
                    <a:pt x="372" y="265"/>
                    <a:pt x="373" y="268"/>
                    <a:pt x="373" y="269"/>
                  </a:cubicBezTo>
                  <a:cubicBezTo>
                    <a:pt x="373" y="270"/>
                    <a:pt x="374" y="271"/>
                    <a:pt x="374" y="271"/>
                  </a:cubicBezTo>
                  <a:cubicBezTo>
                    <a:pt x="374" y="271"/>
                    <a:pt x="374" y="271"/>
                    <a:pt x="374" y="270"/>
                  </a:cubicBezTo>
                  <a:cubicBezTo>
                    <a:pt x="375" y="268"/>
                    <a:pt x="374" y="263"/>
                    <a:pt x="372" y="260"/>
                  </a:cubicBezTo>
                  <a:cubicBezTo>
                    <a:pt x="371" y="258"/>
                    <a:pt x="371" y="255"/>
                    <a:pt x="372" y="253"/>
                  </a:cubicBezTo>
                  <a:cubicBezTo>
                    <a:pt x="372" y="251"/>
                    <a:pt x="374" y="251"/>
                    <a:pt x="375" y="251"/>
                  </a:cubicBezTo>
                  <a:cubicBezTo>
                    <a:pt x="378" y="252"/>
                    <a:pt x="377" y="255"/>
                    <a:pt x="377" y="257"/>
                  </a:cubicBezTo>
                  <a:cubicBezTo>
                    <a:pt x="377" y="258"/>
                    <a:pt x="377" y="259"/>
                    <a:pt x="377" y="259"/>
                  </a:cubicBezTo>
                  <a:cubicBezTo>
                    <a:pt x="378" y="260"/>
                    <a:pt x="379" y="259"/>
                    <a:pt x="379" y="258"/>
                  </a:cubicBezTo>
                  <a:cubicBezTo>
                    <a:pt x="380" y="257"/>
                    <a:pt x="381" y="256"/>
                    <a:pt x="383" y="255"/>
                  </a:cubicBezTo>
                  <a:cubicBezTo>
                    <a:pt x="384" y="255"/>
                    <a:pt x="384" y="253"/>
                    <a:pt x="383" y="251"/>
                  </a:cubicBezTo>
                  <a:cubicBezTo>
                    <a:pt x="382" y="249"/>
                    <a:pt x="381" y="247"/>
                    <a:pt x="382" y="245"/>
                  </a:cubicBezTo>
                  <a:cubicBezTo>
                    <a:pt x="383" y="244"/>
                    <a:pt x="384" y="244"/>
                    <a:pt x="384" y="244"/>
                  </a:cubicBezTo>
                  <a:cubicBezTo>
                    <a:pt x="387" y="244"/>
                    <a:pt x="390" y="249"/>
                    <a:pt x="391" y="253"/>
                  </a:cubicBezTo>
                  <a:cubicBezTo>
                    <a:pt x="392" y="257"/>
                    <a:pt x="390" y="258"/>
                    <a:pt x="388" y="260"/>
                  </a:cubicBezTo>
                  <a:cubicBezTo>
                    <a:pt x="387" y="260"/>
                    <a:pt x="387" y="261"/>
                    <a:pt x="387" y="261"/>
                  </a:cubicBezTo>
                  <a:cubicBezTo>
                    <a:pt x="387" y="264"/>
                    <a:pt x="384" y="264"/>
                    <a:pt x="383" y="264"/>
                  </a:cubicBezTo>
                  <a:cubicBezTo>
                    <a:pt x="382" y="264"/>
                    <a:pt x="381" y="264"/>
                    <a:pt x="380" y="265"/>
                  </a:cubicBezTo>
                  <a:cubicBezTo>
                    <a:pt x="380" y="265"/>
                    <a:pt x="380" y="267"/>
                    <a:pt x="380" y="271"/>
                  </a:cubicBezTo>
                  <a:cubicBezTo>
                    <a:pt x="380" y="273"/>
                    <a:pt x="381" y="274"/>
                    <a:pt x="381" y="275"/>
                  </a:cubicBezTo>
                  <a:cubicBezTo>
                    <a:pt x="382" y="274"/>
                    <a:pt x="382" y="273"/>
                    <a:pt x="382" y="272"/>
                  </a:cubicBezTo>
                  <a:cubicBezTo>
                    <a:pt x="383" y="271"/>
                    <a:pt x="384" y="270"/>
                    <a:pt x="385" y="270"/>
                  </a:cubicBezTo>
                  <a:cubicBezTo>
                    <a:pt x="386" y="270"/>
                    <a:pt x="386" y="271"/>
                    <a:pt x="386" y="272"/>
                  </a:cubicBezTo>
                  <a:cubicBezTo>
                    <a:pt x="387" y="272"/>
                    <a:pt x="387" y="272"/>
                    <a:pt x="387" y="272"/>
                  </a:cubicBezTo>
                  <a:cubicBezTo>
                    <a:pt x="387" y="272"/>
                    <a:pt x="388" y="271"/>
                    <a:pt x="388" y="270"/>
                  </a:cubicBezTo>
                  <a:cubicBezTo>
                    <a:pt x="390" y="269"/>
                    <a:pt x="391" y="268"/>
                    <a:pt x="392" y="268"/>
                  </a:cubicBezTo>
                  <a:cubicBezTo>
                    <a:pt x="392" y="268"/>
                    <a:pt x="393" y="269"/>
                    <a:pt x="394" y="270"/>
                  </a:cubicBezTo>
                  <a:cubicBezTo>
                    <a:pt x="395" y="273"/>
                    <a:pt x="399" y="277"/>
                    <a:pt x="402" y="277"/>
                  </a:cubicBezTo>
                  <a:cubicBezTo>
                    <a:pt x="402" y="277"/>
                    <a:pt x="402" y="277"/>
                    <a:pt x="402" y="277"/>
                  </a:cubicBezTo>
                  <a:cubicBezTo>
                    <a:pt x="402" y="277"/>
                    <a:pt x="402" y="277"/>
                    <a:pt x="402" y="277"/>
                  </a:cubicBezTo>
                  <a:cubicBezTo>
                    <a:pt x="402" y="275"/>
                    <a:pt x="400" y="273"/>
                    <a:pt x="398" y="273"/>
                  </a:cubicBezTo>
                  <a:cubicBezTo>
                    <a:pt x="396" y="273"/>
                    <a:pt x="394" y="272"/>
                    <a:pt x="394" y="269"/>
                  </a:cubicBezTo>
                  <a:cubicBezTo>
                    <a:pt x="394" y="267"/>
                    <a:pt x="396" y="265"/>
                    <a:pt x="398" y="265"/>
                  </a:cubicBezTo>
                  <a:cubicBezTo>
                    <a:pt x="399" y="265"/>
                    <a:pt x="401" y="266"/>
                    <a:pt x="403" y="268"/>
                  </a:cubicBezTo>
                  <a:cubicBezTo>
                    <a:pt x="405" y="271"/>
                    <a:pt x="408" y="275"/>
                    <a:pt x="408" y="277"/>
                  </a:cubicBezTo>
                  <a:cubicBezTo>
                    <a:pt x="408" y="280"/>
                    <a:pt x="406" y="281"/>
                    <a:pt x="405" y="281"/>
                  </a:cubicBezTo>
                  <a:cubicBezTo>
                    <a:pt x="404" y="282"/>
                    <a:pt x="403" y="283"/>
                    <a:pt x="402" y="284"/>
                  </a:cubicBezTo>
                  <a:cubicBezTo>
                    <a:pt x="401" y="284"/>
                    <a:pt x="400" y="285"/>
                    <a:pt x="400" y="285"/>
                  </a:cubicBezTo>
                  <a:cubicBezTo>
                    <a:pt x="398" y="285"/>
                    <a:pt x="397" y="283"/>
                    <a:pt x="395" y="282"/>
                  </a:cubicBezTo>
                  <a:cubicBezTo>
                    <a:pt x="394" y="281"/>
                    <a:pt x="392" y="279"/>
                    <a:pt x="391" y="279"/>
                  </a:cubicBezTo>
                  <a:cubicBezTo>
                    <a:pt x="391" y="279"/>
                    <a:pt x="391" y="279"/>
                    <a:pt x="391" y="279"/>
                  </a:cubicBezTo>
                  <a:cubicBezTo>
                    <a:pt x="391" y="280"/>
                    <a:pt x="392" y="283"/>
                    <a:pt x="393" y="284"/>
                  </a:cubicBezTo>
                  <a:cubicBezTo>
                    <a:pt x="393" y="285"/>
                    <a:pt x="393" y="286"/>
                    <a:pt x="394" y="287"/>
                  </a:cubicBezTo>
                  <a:cubicBezTo>
                    <a:pt x="394" y="289"/>
                    <a:pt x="394" y="291"/>
                    <a:pt x="393" y="292"/>
                  </a:cubicBezTo>
                  <a:cubicBezTo>
                    <a:pt x="392" y="295"/>
                    <a:pt x="392" y="296"/>
                    <a:pt x="394" y="297"/>
                  </a:cubicBezTo>
                  <a:cubicBezTo>
                    <a:pt x="395" y="298"/>
                    <a:pt x="395" y="298"/>
                    <a:pt x="395" y="298"/>
                  </a:cubicBezTo>
                  <a:cubicBezTo>
                    <a:pt x="395" y="298"/>
                    <a:pt x="395" y="297"/>
                    <a:pt x="395" y="296"/>
                  </a:cubicBezTo>
                  <a:cubicBezTo>
                    <a:pt x="395" y="295"/>
                    <a:pt x="396" y="295"/>
                    <a:pt x="396" y="294"/>
                  </a:cubicBezTo>
                  <a:cubicBezTo>
                    <a:pt x="396" y="293"/>
                    <a:pt x="397" y="293"/>
                    <a:pt x="398" y="293"/>
                  </a:cubicBezTo>
                  <a:cubicBezTo>
                    <a:pt x="399" y="293"/>
                    <a:pt x="401" y="294"/>
                    <a:pt x="404" y="296"/>
                  </a:cubicBezTo>
                  <a:cubicBezTo>
                    <a:pt x="404" y="296"/>
                    <a:pt x="404" y="293"/>
                    <a:pt x="404" y="290"/>
                  </a:cubicBezTo>
                  <a:cubicBezTo>
                    <a:pt x="404" y="289"/>
                    <a:pt x="405" y="288"/>
                    <a:pt x="407" y="288"/>
                  </a:cubicBezTo>
                  <a:cubicBezTo>
                    <a:pt x="408" y="288"/>
                    <a:pt x="411" y="290"/>
                    <a:pt x="412" y="292"/>
                  </a:cubicBezTo>
                  <a:cubicBezTo>
                    <a:pt x="412" y="292"/>
                    <a:pt x="412" y="292"/>
                    <a:pt x="412" y="292"/>
                  </a:cubicBezTo>
                  <a:cubicBezTo>
                    <a:pt x="412" y="292"/>
                    <a:pt x="413" y="291"/>
                    <a:pt x="413" y="291"/>
                  </a:cubicBezTo>
                  <a:cubicBezTo>
                    <a:pt x="413" y="290"/>
                    <a:pt x="415" y="288"/>
                    <a:pt x="417" y="289"/>
                  </a:cubicBezTo>
                  <a:cubicBezTo>
                    <a:pt x="417" y="289"/>
                    <a:pt x="418" y="289"/>
                    <a:pt x="419" y="290"/>
                  </a:cubicBezTo>
                  <a:cubicBezTo>
                    <a:pt x="419" y="291"/>
                    <a:pt x="419" y="293"/>
                    <a:pt x="419" y="295"/>
                  </a:cubicBezTo>
                  <a:cubicBezTo>
                    <a:pt x="419" y="296"/>
                    <a:pt x="419" y="297"/>
                    <a:pt x="419" y="297"/>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2" name="Freeform 155">
              <a:extLst>
                <a:ext uri="{FF2B5EF4-FFF2-40B4-BE49-F238E27FC236}">
                  <a16:creationId xmlns:a16="http://schemas.microsoft.com/office/drawing/2014/main" id="{08FD4B37-D22A-403B-86E2-A777E8A34D8A}"/>
                </a:ext>
              </a:extLst>
            </p:cNvPr>
            <p:cNvSpPr>
              <a:spLocks/>
            </p:cNvSpPr>
            <p:nvPr/>
          </p:nvSpPr>
          <p:spPr bwMode="auto">
            <a:xfrm>
              <a:off x="4370121" y="6652225"/>
              <a:ext cx="4642" cy="1049"/>
            </a:xfrm>
            <a:custGeom>
              <a:avLst/>
              <a:gdLst>
                <a:gd name="T0" fmla="*/ 9 w 9"/>
                <a:gd name="T1" fmla="*/ 0 h 2"/>
                <a:gd name="T2" fmla="*/ 8 w 9"/>
                <a:gd name="T3" fmla="*/ 0 h 2"/>
                <a:gd name="T4" fmla="*/ 7 w 9"/>
                <a:gd name="T5" fmla="*/ 0 h 2"/>
                <a:gd name="T6" fmla="*/ 4 w 9"/>
                <a:gd name="T7" fmla="*/ 0 h 2"/>
                <a:gd name="T8" fmla="*/ 0 w 9"/>
                <a:gd name="T9" fmla="*/ 0 h 2"/>
                <a:gd name="T10" fmla="*/ 0 w 9"/>
                <a:gd name="T11" fmla="*/ 0 h 2"/>
                <a:gd name="T12" fmla="*/ 3 w 9"/>
                <a:gd name="T13" fmla="*/ 1 h 2"/>
                <a:gd name="T14" fmla="*/ 7 w 9"/>
                <a:gd name="T15" fmla="*/ 2 h 2"/>
                <a:gd name="T16" fmla="*/ 9 w 9"/>
                <a:gd name="T17" fmla="*/ 0 h 2"/>
                <a:gd name="T18" fmla="*/ 9 w 9"/>
                <a:gd name="T19" fmla="*/ 0 h 2"/>
                <a:gd name="T20" fmla="*/ 9 w 9"/>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
                  <a:moveTo>
                    <a:pt x="9" y="0"/>
                  </a:moveTo>
                  <a:cubicBezTo>
                    <a:pt x="9" y="0"/>
                    <a:pt x="8" y="0"/>
                    <a:pt x="8" y="0"/>
                  </a:cubicBezTo>
                  <a:cubicBezTo>
                    <a:pt x="7" y="0"/>
                    <a:pt x="7" y="0"/>
                    <a:pt x="7" y="0"/>
                  </a:cubicBezTo>
                  <a:cubicBezTo>
                    <a:pt x="6" y="0"/>
                    <a:pt x="5" y="0"/>
                    <a:pt x="4" y="0"/>
                  </a:cubicBezTo>
                  <a:cubicBezTo>
                    <a:pt x="2" y="0"/>
                    <a:pt x="1" y="0"/>
                    <a:pt x="0" y="0"/>
                  </a:cubicBezTo>
                  <a:cubicBezTo>
                    <a:pt x="0" y="0"/>
                    <a:pt x="0" y="0"/>
                    <a:pt x="0" y="0"/>
                  </a:cubicBezTo>
                  <a:cubicBezTo>
                    <a:pt x="1" y="0"/>
                    <a:pt x="2" y="0"/>
                    <a:pt x="3" y="1"/>
                  </a:cubicBezTo>
                  <a:cubicBezTo>
                    <a:pt x="4" y="1"/>
                    <a:pt x="6" y="2"/>
                    <a:pt x="7" y="2"/>
                  </a:cubicBezTo>
                  <a:cubicBezTo>
                    <a:pt x="9" y="2"/>
                    <a:pt x="9" y="1"/>
                    <a:pt x="9" y="0"/>
                  </a:cubicBezTo>
                  <a:cubicBezTo>
                    <a:pt x="9" y="0"/>
                    <a:pt x="9" y="0"/>
                    <a:pt x="9" y="0"/>
                  </a:cubicBezTo>
                  <a:cubicBezTo>
                    <a:pt x="9" y="0"/>
                    <a:pt x="9"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3" name="Freeform 156">
              <a:extLst>
                <a:ext uri="{FF2B5EF4-FFF2-40B4-BE49-F238E27FC236}">
                  <a16:creationId xmlns:a16="http://schemas.microsoft.com/office/drawing/2014/main" id="{83164E64-6DAB-4854-9636-44505A258D8B}"/>
                </a:ext>
              </a:extLst>
            </p:cNvPr>
            <p:cNvSpPr>
              <a:spLocks/>
            </p:cNvSpPr>
            <p:nvPr/>
          </p:nvSpPr>
          <p:spPr bwMode="auto">
            <a:xfrm>
              <a:off x="4292916" y="6249956"/>
              <a:ext cx="73647" cy="119981"/>
            </a:xfrm>
            <a:custGeom>
              <a:avLst/>
              <a:gdLst>
                <a:gd name="T0" fmla="*/ 79 w 142"/>
                <a:gd name="T1" fmla="*/ 177 h 208"/>
                <a:gd name="T2" fmla="*/ 125 w 142"/>
                <a:gd name="T3" fmla="*/ 207 h 208"/>
                <a:gd name="T4" fmla="*/ 127 w 142"/>
                <a:gd name="T5" fmla="*/ 207 h 208"/>
                <a:gd name="T6" fmla="*/ 132 w 142"/>
                <a:gd name="T7" fmla="*/ 198 h 208"/>
                <a:gd name="T8" fmla="*/ 131 w 142"/>
                <a:gd name="T9" fmla="*/ 197 h 208"/>
                <a:gd name="T10" fmla="*/ 132 w 142"/>
                <a:gd name="T11" fmla="*/ 195 h 208"/>
                <a:gd name="T12" fmla="*/ 139 w 142"/>
                <a:gd name="T13" fmla="*/ 185 h 208"/>
                <a:gd name="T14" fmla="*/ 136 w 142"/>
                <a:gd name="T15" fmla="*/ 175 h 208"/>
                <a:gd name="T16" fmla="*/ 140 w 142"/>
                <a:gd name="T17" fmla="*/ 161 h 208"/>
                <a:gd name="T18" fmla="*/ 140 w 142"/>
                <a:gd name="T19" fmla="*/ 143 h 208"/>
                <a:gd name="T20" fmla="*/ 137 w 142"/>
                <a:gd name="T21" fmla="*/ 130 h 208"/>
                <a:gd name="T22" fmla="*/ 136 w 142"/>
                <a:gd name="T23" fmla="*/ 127 h 208"/>
                <a:gd name="T24" fmla="*/ 134 w 142"/>
                <a:gd name="T25" fmla="*/ 124 h 208"/>
                <a:gd name="T26" fmla="*/ 131 w 142"/>
                <a:gd name="T27" fmla="*/ 124 h 208"/>
                <a:gd name="T28" fmla="*/ 124 w 142"/>
                <a:gd name="T29" fmla="*/ 124 h 208"/>
                <a:gd name="T30" fmla="*/ 120 w 142"/>
                <a:gd name="T31" fmla="*/ 111 h 208"/>
                <a:gd name="T32" fmla="*/ 117 w 142"/>
                <a:gd name="T33" fmla="*/ 110 h 208"/>
                <a:gd name="T34" fmla="*/ 104 w 142"/>
                <a:gd name="T35" fmla="*/ 113 h 208"/>
                <a:gd name="T36" fmla="*/ 98 w 142"/>
                <a:gd name="T37" fmla="*/ 106 h 208"/>
                <a:gd name="T38" fmla="*/ 92 w 142"/>
                <a:gd name="T39" fmla="*/ 101 h 208"/>
                <a:gd name="T40" fmla="*/ 87 w 142"/>
                <a:gd name="T41" fmla="*/ 91 h 208"/>
                <a:gd name="T42" fmla="*/ 84 w 142"/>
                <a:gd name="T43" fmla="*/ 81 h 208"/>
                <a:gd name="T44" fmla="*/ 84 w 142"/>
                <a:gd name="T45" fmla="*/ 79 h 208"/>
                <a:gd name="T46" fmla="*/ 91 w 142"/>
                <a:gd name="T47" fmla="*/ 68 h 208"/>
                <a:gd name="T48" fmla="*/ 99 w 142"/>
                <a:gd name="T49" fmla="*/ 53 h 208"/>
                <a:gd name="T50" fmla="*/ 118 w 142"/>
                <a:gd name="T51" fmla="*/ 45 h 208"/>
                <a:gd name="T52" fmla="*/ 124 w 142"/>
                <a:gd name="T53" fmla="*/ 43 h 208"/>
                <a:gd name="T54" fmla="*/ 126 w 142"/>
                <a:gd name="T55" fmla="*/ 30 h 208"/>
                <a:gd name="T56" fmla="*/ 116 w 142"/>
                <a:gd name="T57" fmla="*/ 25 h 208"/>
                <a:gd name="T58" fmla="*/ 105 w 142"/>
                <a:gd name="T59" fmla="*/ 26 h 208"/>
                <a:gd name="T60" fmla="*/ 92 w 142"/>
                <a:gd name="T61" fmla="*/ 25 h 208"/>
                <a:gd name="T62" fmla="*/ 87 w 142"/>
                <a:gd name="T63" fmla="*/ 16 h 208"/>
                <a:gd name="T64" fmla="*/ 76 w 142"/>
                <a:gd name="T65" fmla="*/ 5 h 208"/>
                <a:gd name="T66" fmla="*/ 68 w 142"/>
                <a:gd name="T67" fmla="*/ 0 h 208"/>
                <a:gd name="T68" fmla="*/ 66 w 142"/>
                <a:gd name="T69" fmla="*/ 1 h 208"/>
                <a:gd name="T70" fmla="*/ 68 w 142"/>
                <a:gd name="T71" fmla="*/ 3 h 208"/>
                <a:gd name="T72" fmla="*/ 69 w 142"/>
                <a:gd name="T73" fmla="*/ 6 h 208"/>
                <a:gd name="T74" fmla="*/ 66 w 142"/>
                <a:gd name="T75" fmla="*/ 12 h 208"/>
                <a:gd name="T76" fmla="*/ 39 w 142"/>
                <a:gd name="T77" fmla="*/ 33 h 208"/>
                <a:gd name="T78" fmla="*/ 28 w 142"/>
                <a:gd name="T79" fmla="*/ 52 h 208"/>
                <a:gd name="T80" fmla="*/ 19 w 142"/>
                <a:gd name="T81" fmla="*/ 51 h 208"/>
                <a:gd name="T82" fmla="*/ 18 w 142"/>
                <a:gd name="T83" fmla="*/ 50 h 208"/>
                <a:gd name="T84" fmla="*/ 11 w 142"/>
                <a:gd name="T85" fmla="*/ 49 h 208"/>
                <a:gd name="T86" fmla="*/ 11 w 142"/>
                <a:gd name="T87" fmla="*/ 41 h 208"/>
                <a:gd name="T88" fmla="*/ 10 w 142"/>
                <a:gd name="T89" fmla="*/ 39 h 208"/>
                <a:gd name="T90" fmla="*/ 9 w 142"/>
                <a:gd name="T91" fmla="*/ 37 h 208"/>
                <a:gd name="T92" fmla="*/ 5 w 142"/>
                <a:gd name="T93" fmla="*/ 61 h 208"/>
                <a:gd name="T94" fmla="*/ 2 w 142"/>
                <a:gd name="T95" fmla="*/ 65 h 208"/>
                <a:gd name="T96" fmla="*/ 20 w 142"/>
                <a:gd name="T97" fmla="*/ 82 h 208"/>
                <a:gd name="T98" fmla="*/ 33 w 142"/>
                <a:gd name="T99" fmla="*/ 107 h 208"/>
                <a:gd name="T100" fmla="*/ 61 w 142"/>
                <a:gd name="T101"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2" h="208">
                  <a:moveTo>
                    <a:pt x="61" y="164"/>
                  </a:moveTo>
                  <a:cubicBezTo>
                    <a:pt x="63" y="165"/>
                    <a:pt x="64" y="166"/>
                    <a:pt x="65" y="167"/>
                  </a:cubicBezTo>
                  <a:cubicBezTo>
                    <a:pt x="68" y="170"/>
                    <a:pt x="72" y="173"/>
                    <a:pt x="79" y="177"/>
                  </a:cubicBezTo>
                  <a:cubicBezTo>
                    <a:pt x="99" y="187"/>
                    <a:pt x="110" y="193"/>
                    <a:pt x="112" y="197"/>
                  </a:cubicBezTo>
                  <a:cubicBezTo>
                    <a:pt x="114" y="201"/>
                    <a:pt x="121" y="205"/>
                    <a:pt x="124" y="207"/>
                  </a:cubicBezTo>
                  <a:cubicBezTo>
                    <a:pt x="125" y="207"/>
                    <a:pt x="125" y="207"/>
                    <a:pt x="125" y="207"/>
                  </a:cubicBezTo>
                  <a:cubicBezTo>
                    <a:pt x="125" y="207"/>
                    <a:pt x="126" y="208"/>
                    <a:pt x="126" y="208"/>
                  </a:cubicBezTo>
                  <a:cubicBezTo>
                    <a:pt x="126" y="208"/>
                    <a:pt x="126" y="208"/>
                    <a:pt x="126" y="208"/>
                  </a:cubicBezTo>
                  <a:cubicBezTo>
                    <a:pt x="126" y="208"/>
                    <a:pt x="127" y="207"/>
                    <a:pt x="127" y="207"/>
                  </a:cubicBezTo>
                  <a:cubicBezTo>
                    <a:pt x="129" y="206"/>
                    <a:pt x="130" y="203"/>
                    <a:pt x="130" y="201"/>
                  </a:cubicBezTo>
                  <a:cubicBezTo>
                    <a:pt x="131" y="200"/>
                    <a:pt x="131" y="199"/>
                    <a:pt x="131" y="199"/>
                  </a:cubicBezTo>
                  <a:cubicBezTo>
                    <a:pt x="131" y="199"/>
                    <a:pt x="131" y="199"/>
                    <a:pt x="132" y="198"/>
                  </a:cubicBezTo>
                  <a:cubicBezTo>
                    <a:pt x="132" y="198"/>
                    <a:pt x="132" y="198"/>
                    <a:pt x="132" y="198"/>
                  </a:cubicBezTo>
                  <a:cubicBezTo>
                    <a:pt x="132" y="198"/>
                    <a:pt x="132" y="198"/>
                    <a:pt x="132" y="198"/>
                  </a:cubicBezTo>
                  <a:cubicBezTo>
                    <a:pt x="132" y="198"/>
                    <a:pt x="131" y="197"/>
                    <a:pt x="131" y="197"/>
                  </a:cubicBezTo>
                  <a:cubicBezTo>
                    <a:pt x="131" y="197"/>
                    <a:pt x="132" y="197"/>
                    <a:pt x="132" y="196"/>
                  </a:cubicBezTo>
                  <a:cubicBezTo>
                    <a:pt x="132" y="196"/>
                    <a:pt x="132" y="196"/>
                    <a:pt x="132" y="196"/>
                  </a:cubicBezTo>
                  <a:cubicBezTo>
                    <a:pt x="132" y="195"/>
                    <a:pt x="132" y="195"/>
                    <a:pt x="132" y="195"/>
                  </a:cubicBezTo>
                  <a:cubicBezTo>
                    <a:pt x="132" y="195"/>
                    <a:pt x="132" y="194"/>
                    <a:pt x="132" y="194"/>
                  </a:cubicBezTo>
                  <a:cubicBezTo>
                    <a:pt x="132" y="194"/>
                    <a:pt x="133" y="194"/>
                    <a:pt x="133" y="193"/>
                  </a:cubicBezTo>
                  <a:cubicBezTo>
                    <a:pt x="135" y="192"/>
                    <a:pt x="139" y="187"/>
                    <a:pt x="139" y="185"/>
                  </a:cubicBezTo>
                  <a:cubicBezTo>
                    <a:pt x="139" y="185"/>
                    <a:pt x="138" y="184"/>
                    <a:pt x="137" y="184"/>
                  </a:cubicBezTo>
                  <a:cubicBezTo>
                    <a:pt x="136" y="183"/>
                    <a:pt x="134" y="182"/>
                    <a:pt x="134" y="180"/>
                  </a:cubicBezTo>
                  <a:cubicBezTo>
                    <a:pt x="134" y="178"/>
                    <a:pt x="135" y="177"/>
                    <a:pt x="136" y="175"/>
                  </a:cubicBezTo>
                  <a:cubicBezTo>
                    <a:pt x="137" y="174"/>
                    <a:pt x="138" y="171"/>
                    <a:pt x="137" y="171"/>
                  </a:cubicBezTo>
                  <a:cubicBezTo>
                    <a:pt x="136" y="169"/>
                    <a:pt x="137" y="167"/>
                    <a:pt x="138" y="165"/>
                  </a:cubicBezTo>
                  <a:cubicBezTo>
                    <a:pt x="139" y="163"/>
                    <a:pt x="140" y="162"/>
                    <a:pt x="140" y="161"/>
                  </a:cubicBezTo>
                  <a:cubicBezTo>
                    <a:pt x="140" y="161"/>
                    <a:pt x="139" y="160"/>
                    <a:pt x="139" y="159"/>
                  </a:cubicBezTo>
                  <a:cubicBezTo>
                    <a:pt x="138" y="149"/>
                    <a:pt x="138" y="145"/>
                    <a:pt x="139" y="144"/>
                  </a:cubicBezTo>
                  <a:cubicBezTo>
                    <a:pt x="139" y="144"/>
                    <a:pt x="140" y="144"/>
                    <a:pt x="140" y="143"/>
                  </a:cubicBezTo>
                  <a:cubicBezTo>
                    <a:pt x="142" y="142"/>
                    <a:pt x="142" y="141"/>
                    <a:pt x="142" y="139"/>
                  </a:cubicBezTo>
                  <a:cubicBezTo>
                    <a:pt x="141" y="138"/>
                    <a:pt x="140" y="135"/>
                    <a:pt x="138" y="133"/>
                  </a:cubicBezTo>
                  <a:cubicBezTo>
                    <a:pt x="138" y="132"/>
                    <a:pt x="138" y="131"/>
                    <a:pt x="137" y="130"/>
                  </a:cubicBezTo>
                  <a:cubicBezTo>
                    <a:pt x="137" y="130"/>
                    <a:pt x="137" y="130"/>
                    <a:pt x="137" y="130"/>
                  </a:cubicBezTo>
                  <a:cubicBezTo>
                    <a:pt x="137" y="129"/>
                    <a:pt x="136" y="129"/>
                    <a:pt x="136" y="128"/>
                  </a:cubicBezTo>
                  <a:cubicBezTo>
                    <a:pt x="136" y="128"/>
                    <a:pt x="136" y="128"/>
                    <a:pt x="136" y="127"/>
                  </a:cubicBezTo>
                  <a:cubicBezTo>
                    <a:pt x="135" y="127"/>
                    <a:pt x="135" y="126"/>
                    <a:pt x="135" y="126"/>
                  </a:cubicBezTo>
                  <a:cubicBezTo>
                    <a:pt x="135" y="125"/>
                    <a:pt x="135" y="125"/>
                    <a:pt x="135" y="125"/>
                  </a:cubicBezTo>
                  <a:cubicBezTo>
                    <a:pt x="134" y="125"/>
                    <a:pt x="134" y="124"/>
                    <a:pt x="134" y="124"/>
                  </a:cubicBezTo>
                  <a:cubicBezTo>
                    <a:pt x="134" y="124"/>
                    <a:pt x="134" y="124"/>
                    <a:pt x="134" y="124"/>
                  </a:cubicBezTo>
                  <a:cubicBezTo>
                    <a:pt x="133" y="124"/>
                    <a:pt x="132" y="124"/>
                    <a:pt x="132" y="124"/>
                  </a:cubicBezTo>
                  <a:cubicBezTo>
                    <a:pt x="131" y="124"/>
                    <a:pt x="131" y="124"/>
                    <a:pt x="131" y="124"/>
                  </a:cubicBezTo>
                  <a:cubicBezTo>
                    <a:pt x="129" y="124"/>
                    <a:pt x="128" y="124"/>
                    <a:pt x="126" y="124"/>
                  </a:cubicBezTo>
                  <a:cubicBezTo>
                    <a:pt x="126" y="124"/>
                    <a:pt x="126" y="124"/>
                    <a:pt x="126" y="124"/>
                  </a:cubicBezTo>
                  <a:cubicBezTo>
                    <a:pt x="125" y="124"/>
                    <a:pt x="125" y="124"/>
                    <a:pt x="124" y="124"/>
                  </a:cubicBezTo>
                  <a:cubicBezTo>
                    <a:pt x="123" y="125"/>
                    <a:pt x="122" y="125"/>
                    <a:pt x="122" y="124"/>
                  </a:cubicBezTo>
                  <a:cubicBezTo>
                    <a:pt x="120" y="122"/>
                    <a:pt x="120" y="118"/>
                    <a:pt x="120" y="113"/>
                  </a:cubicBezTo>
                  <a:cubicBezTo>
                    <a:pt x="120" y="113"/>
                    <a:pt x="120" y="112"/>
                    <a:pt x="120" y="111"/>
                  </a:cubicBezTo>
                  <a:cubicBezTo>
                    <a:pt x="120" y="110"/>
                    <a:pt x="120" y="110"/>
                    <a:pt x="120" y="109"/>
                  </a:cubicBezTo>
                  <a:cubicBezTo>
                    <a:pt x="120" y="108"/>
                    <a:pt x="120" y="107"/>
                    <a:pt x="120" y="107"/>
                  </a:cubicBezTo>
                  <a:cubicBezTo>
                    <a:pt x="119" y="107"/>
                    <a:pt x="118" y="109"/>
                    <a:pt x="117" y="110"/>
                  </a:cubicBezTo>
                  <a:cubicBezTo>
                    <a:pt x="116" y="113"/>
                    <a:pt x="114" y="113"/>
                    <a:pt x="111" y="113"/>
                  </a:cubicBezTo>
                  <a:cubicBezTo>
                    <a:pt x="110" y="113"/>
                    <a:pt x="109" y="113"/>
                    <a:pt x="108" y="113"/>
                  </a:cubicBezTo>
                  <a:cubicBezTo>
                    <a:pt x="107" y="113"/>
                    <a:pt x="106" y="113"/>
                    <a:pt x="104" y="113"/>
                  </a:cubicBezTo>
                  <a:cubicBezTo>
                    <a:pt x="100" y="113"/>
                    <a:pt x="100" y="110"/>
                    <a:pt x="99" y="108"/>
                  </a:cubicBezTo>
                  <a:cubicBezTo>
                    <a:pt x="99" y="107"/>
                    <a:pt x="99" y="107"/>
                    <a:pt x="99" y="106"/>
                  </a:cubicBezTo>
                  <a:cubicBezTo>
                    <a:pt x="99" y="106"/>
                    <a:pt x="99" y="106"/>
                    <a:pt x="98" y="106"/>
                  </a:cubicBezTo>
                  <a:cubicBezTo>
                    <a:pt x="98" y="106"/>
                    <a:pt x="98" y="106"/>
                    <a:pt x="97" y="106"/>
                  </a:cubicBezTo>
                  <a:cubicBezTo>
                    <a:pt x="95" y="106"/>
                    <a:pt x="94" y="106"/>
                    <a:pt x="93" y="105"/>
                  </a:cubicBezTo>
                  <a:cubicBezTo>
                    <a:pt x="92" y="104"/>
                    <a:pt x="91" y="102"/>
                    <a:pt x="92" y="101"/>
                  </a:cubicBezTo>
                  <a:cubicBezTo>
                    <a:pt x="92" y="99"/>
                    <a:pt x="90" y="97"/>
                    <a:pt x="89" y="94"/>
                  </a:cubicBezTo>
                  <a:cubicBezTo>
                    <a:pt x="88" y="93"/>
                    <a:pt x="88" y="93"/>
                    <a:pt x="87" y="92"/>
                  </a:cubicBezTo>
                  <a:cubicBezTo>
                    <a:pt x="87" y="91"/>
                    <a:pt x="87" y="91"/>
                    <a:pt x="87" y="91"/>
                  </a:cubicBezTo>
                  <a:cubicBezTo>
                    <a:pt x="86" y="90"/>
                    <a:pt x="85" y="89"/>
                    <a:pt x="85" y="88"/>
                  </a:cubicBezTo>
                  <a:cubicBezTo>
                    <a:pt x="84" y="86"/>
                    <a:pt x="83" y="85"/>
                    <a:pt x="83" y="83"/>
                  </a:cubicBezTo>
                  <a:cubicBezTo>
                    <a:pt x="83" y="82"/>
                    <a:pt x="84" y="82"/>
                    <a:pt x="84" y="81"/>
                  </a:cubicBezTo>
                  <a:cubicBezTo>
                    <a:pt x="84" y="81"/>
                    <a:pt x="85" y="80"/>
                    <a:pt x="85" y="80"/>
                  </a:cubicBezTo>
                  <a:cubicBezTo>
                    <a:pt x="85" y="80"/>
                    <a:pt x="85" y="80"/>
                    <a:pt x="85" y="79"/>
                  </a:cubicBezTo>
                  <a:cubicBezTo>
                    <a:pt x="85" y="79"/>
                    <a:pt x="84" y="79"/>
                    <a:pt x="84" y="79"/>
                  </a:cubicBezTo>
                  <a:cubicBezTo>
                    <a:pt x="84" y="77"/>
                    <a:pt x="84" y="75"/>
                    <a:pt x="86" y="73"/>
                  </a:cubicBezTo>
                  <a:cubicBezTo>
                    <a:pt x="87" y="72"/>
                    <a:pt x="88" y="72"/>
                    <a:pt x="89" y="71"/>
                  </a:cubicBezTo>
                  <a:cubicBezTo>
                    <a:pt x="91" y="70"/>
                    <a:pt x="91" y="70"/>
                    <a:pt x="91" y="68"/>
                  </a:cubicBezTo>
                  <a:cubicBezTo>
                    <a:pt x="90" y="66"/>
                    <a:pt x="91" y="64"/>
                    <a:pt x="92" y="62"/>
                  </a:cubicBezTo>
                  <a:cubicBezTo>
                    <a:pt x="93" y="61"/>
                    <a:pt x="94" y="59"/>
                    <a:pt x="94" y="57"/>
                  </a:cubicBezTo>
                  <a:cubicBezTo>
                    <a:pt x="94" y="54"/>
                    <a:pt x="97" y="53"/>
                    <a:pt x="99" y="53"/>
                  </a:cubicBezTo>
                  <a:cubicBezTo>
                    <a:pt x="101" y="52"/>
                    <a:pt x="103" y="51"/>
                    <a:pt x="105" y="50"/>
                  </a:cubicBezTo>
                  <a:cubicBezTo>
                    <a:pt x="107" y="48"/>
                    <a:pt x="110" y="48"/>
                    <a:pt x="112" y="47"/>
                  </a:cubicBezTo>
                  <a:cubicBezTo>
                    <a:pt x="115" y="47"/>
                    <a:pt x="117" y="47"/>
                    <a:pt x="118" y="45"/>
                  </a:cubicBezTo>
                  <a:cubicBezTo>
                    <a:pt x="120" y="44"/>
                    <a:pt x="121" y="43"/>
                    <a:pt x="123" y="43"/>
                  </a:cubicBezTo>
                  <a:cubicBezTo>
                    <a:pt x="123" y="43"/>
                    <a:pt x="124" y="43"/>
                    <a:pt x="124" y="44"/>
                  </a:cubicBezTo>
                  <a:cubicBezTo>
                    <a:pt x="124" y="43"/>
                    <a:pt x="124" y="43"/>
                    <a:pt x="124" y="43"/>
                  </a:cubicBezTo>
                  <a:cubicBezTo>
                    <a:pt x="122" y="42"/>
                    <a:pt x="121" y="41"/>
                    <a:pt x="120" y="40"/>
                  </a:cubicBezTo>
                  <a:cubicBezTo>
                    <a:pt x="119" y="38"/>
                    <a:pt x="122" y="36"/>
                    <a:pt x="124" y="33"/>
                  </a:cubicBezTo>
                  <a:cubicBezTo>
                    <a:pt x="125" y="32"/>
                    <a:pt x="126" y="31"/>
                    <a:pt x="126" y="30"/>
                  </a:cubicBezTo>
                  <a:cubicBezTo>
                    <a:pt x="126" y="30"/>
                    <a:pt x="126" y="30"/>
                    <a:pt x="126" y="29"/>
                  </a:cubicBezTo>
                  <a:cubicBezTo>
                    <a:pt x="126" y="29"/>
                    <a:pt x="125" y="27"/>
                    <a:pt x="119" y="25"/>
                  </a:cubicBezTo>
                  <a:cubicBezTo>
                    <a:pt x="118" y="24"/>
                    <a:pt x="117" y="25"/>
                    <a:pt x="116" y="25"/>
                  </a:cubicBezTo>
                  <a:cubicBezTo>
                    <a:pt x="114" y="25"/>
                    <a:pt x="112" y="26"/>
                    <a:pt x="111" y="25"/>
                  </a:cubicBezTo>
                  <a:cubicBezTo>
                    <a:pt x="111" y="25"/>
                    <a:pt x="110" y="25"/>
                    <a:pt x="109" y="25"/>
                  </a:cubicBezTo>
                  <a:cubicBezTo>
                    <a:pt x="108" y="25"/>
                    <a:pt x="106" y="25"/>
                    <a:pt x="105" y="26"/>
                  </a:cubicBezTo>
                  <a:cubicBezTo>
                    <a:pt x="104" y="27"/>
                    <a:pt x="102" y="27"/>
                    <a:pt x="99" y="27"/>
                  </a:cubicBezTo>
                  <a:cubicBezTo>
                    <a:pt x="99" y="27"/>
                    <a:pt x="99" y="27"/>
                    <a:pt x="98" y="27"/>
                  </a:cubicBezTo>
                  <a:cubicBezTo>
                    <a:pt x="96" y="27"/>
                    <a:pt x="93" y="27"/>
                    <a:pt x="92" y="25"/>
                  </a:cubicBezTo>
                  <a:cubicBezTo>
                    <a:pt x="91" y="25"/>
                    <a:pt x="91" y="24"/>
                    <a:pt x="91" y="23"/>
                  </a:cubicBezTo>
                  <a:cubicBezTo>
                    <a:pt x="91" y="22"/>
                    <a:pt x="90" y="21"/>
                    <a:pt x="89" y="20"/>
                  </a:cubicBezTo>
                  <a:cubicBezTo>
                    <a:pt x="88" y="19"/>
                    <a:pt x="86" y="18"/>
                    <a:pt x="87" y="16"/>
                  </a:cubicBezTo>
                  <a:cubicBezTo>
                    <a:pt x="87" y="15"/>
                    <a:pt x="86" y="14"/>
                    <a:pt x="85" y="13"/>
                  </a:cubicBezTo>
                  <a:cubicBezTo>
                    <a:pt x="84" y="12"/>
                    <a:pt x="82" y="10"/>
                    <a:pt x="80" y="10"/>
                  </a:cubicBezTo>
                  <a:cubicBezTo>
                    <a:pt x="77" y="10"/>
                    <a:pt x="76" y="7"/>
                    <a:pt x="76" y="5"/>
                  </a:cubicBezTo>
                  <a:cubicBezTo>
                    <a:pt x="75" y="3"/>
                    <a:pt x="74" y="1"/>
                    <a:pt x="73" y="1"/>
                  </a:cubicBezTo>
                  <a:cubicBezTo>
                    <a:pt x="73" y="0"/>
                    <a:pt x="72" y="0"/>
                    <a:pt x="71" y="0"/>
                  </a:cubicBezTo>
                  <a:cubicBezTo>
                    <a:pt x="70" y="0"/>
                    <a:pt x="69" y="0"/>
                    <a:pt x="68" y="0"/>
                  </a:cubicBezTo>
                  <a:cubicBezTo>
                    <a:pt x="68" y="0"/>
                    <a:pt x="68" y="1"/>
                    <a:pt x="67" y="1"/>
                  </a:cubicBezTo>
                  <a:cubicBezTo>
                    <a:pt x="67" y="1"/>
                    <a:pt x="66" y="1"/>
                    <a:pt x="66" y="1"/>
                  </a:cubicBezTo>
                  <a:cubicBezTo>
                    <a:pt x="66" y="1"/>
                    <a:pt x="66" y="1"/>
                    <a:pt x="66" y="1"/>
                  </a:cubicBezTo>
                  <a:cubicBezTo>
                    <a:pt x="66" y="1"/>
                    <a:pt x="67" y="1"/>
                    <a:pt x="67" y="2"/>
                  </a:cubicBezTo>
                  <a:cubicBezTo>
                    <a:pt x="67" y="2"/>
                    <a:pt x="67" y="2"/>
                    <a:pt x="68" y="3"/>
                  </a:cubicBezTo>
                  <a:cubicBezTo>
                    <a:pt x="68" y="3"/>
                    <a:pt x="68" y="3"/>
                    <a:pt x="68" y="3"/>
                  </a:cubicBezTo>
                  <a:cubicBezTo>
                    <a:pt x="68" y="4"/>
                    <a:pt x="68" y="4"/>
                    <a:pt x="69" y="4"/>
                  </a:cubicBezTo>
                  <a:cubicBezTo>
                    <a:pt x="69" y="5"/>
                    <a:pt x="69" y="5"/>
                    <a:pt x="69" y="5"/>
                  </a:cubicBezTo>
                  <a:cubicBezTo>
                    <a:pt x="69" y="5"/>
                    <a:pt x="69" y="6"/>
                    <a:pt x="69" y="6"/>
                  </a:cubicBezTo>
                  <a:cubicBezTo>
                    <a:pt x="69" y="6"/>
                    <a:pt x="69" y="6"/>
                    <a:pt x="69" y="6"/>
                  </a:cubicBezTo>
                  <a:cubicBezTo>
                    <a:pt x="69" y="7"/>
                    <a:pt x="68" y="8"/>
                    <a:pt x="67" y="9"/>
                  </a:cubicBezTo>
                  <a:cubicBezTo>
                    <a:pt x="66" y="10"/>
                    <a:pt x="66" y="10"/>
                    <a:pt x="66" y="12"/>
                  </a:cubicBezTo>
                  <a:cubicBezTo>
                    <a:pt x="65" y="13"/>
                    <a:pt x="65" y="15"/>
                    <a:pt x="61" y="20"/>
                  </a:cubicBezTo>
                  <a:cubicBezTo>
                    <a:pt x="56" y="28"/>
                    <a:pt x="46" y="30"/>
                    <a:pt x="41" y="32"/>
                  </a:cubicBezTo>
                  <a:cubicBezTo>
                    <a:pt x="40" y="32"/>
                    <a:pt x="39" y="32"/>
                    <a:pt x="39" y="33"/>
                  </a:cubicBezTo>
                  <a:cubicBezTo>
                    <a:pt x="35" y="34"/>
                    <a:pt x="33" y="39"/>
                    <a:pt x="31" y="45"/>
                  </a:cubicBezTo>
                  <a:cubicBezTo>
                    <a:pt x="30" y="47"/>
                    <a:pt x="30" y="48"/>
                    <a:pt x="29" y="50"/>
                  </a:cubicBezTo>
                  <a:cubicBezTo>
                    <a:pt x="29" y="51"/>
                    <a:pt x="29" y="51"/>
                    <a:pt x="28" y="52"/>
                  </a:cubicBezTo>
                  <a:cubicBezTo>
                    <a:pt x="28" y="52"/>
                    <a:pt x="28" y="52"/>
                    <a:pt x="28" y="52"/>
                  </a:cubicBezTo>
                  <a:cubicBezTo>
                    <a:pt x="27" y="53"/>
                    <a:pt x="26" y="55"/>
                    <a:pt x="24" y="55"/>
                  </a:cubicBezTo>
                  <a:cubicBezTo>
                    <a:pt x="23" y="55"/>
                    <a:pt x="21" y="53"/>
                    <a:pt x="19" y="51"/>
                  </a:cubicBezTo>
                  <a:cubicBezTo>
                    <a:pt x="19" y="50"/>
                    <a:pt x="19" y="50"/>
                    <a:pt x="19" y="50"/>
                  </a:cubicBezTo>
                  <a:cubicBezTo>
                    <a:pt x="19" y="50"/>
                    <a:pt x="19" y="50"/>
                    <a:pt x="19" y="50"/>
                  </a:cubicBezTo>
                  <a:cubicBezTo>
                    <a:pt x="19" y="50"/>
                    <a:pt x="18" y="50"/>
                    <a:pt x="18" y="50"/>
                  </a:cubicBezTo>
                  <a:cubicBezTo>
                    <a:pt x="18" y="49"/>
                    <a:pt x="17" y="50"/>
                    <a:pt x="16" y="50"/>
                  </a:cubicBezTo>
                  <a:cubicBezTo>
                    <a:pt x="16" y="50"/>
                    <a:pt x="15" y="50"/>
                    <a:pt x="14" y="50"/>
                  </a:cubicBezTo>
                  <a:cubicBezTo>
                    <a:pt x="13" y="50"/>
                    <a:pt x="12" y="49"/>
                    <a:pt x="11" y="49"/>
                  </a:cubicBezTo>
                  <a:cubicBezTo>
                    <a:pt x="8" y="46"/>
                    <a:pt x="8" y="45"/>
                    <a:pt x="10" y="43"/>
                  </a:cubicBezTo>
                  <a:cubicBezTo>
                    <a:pt x="10" y="42"/>
                    <a:pt x="10" y="42"/>
                    <a:pt x="11" y="41"/>
                  </a:cubicBezTo>
                  <a:cubicBezTo>
                    <a:pt x="11" y="41"/>
                    <a:pt x="11" y="41"/>
                    <a:pt x="11" y="41"/>
                  </a:cubicBezTo>
                  <a:cubicBezTo>
                    <a:pt x="11" y="41"/>
                    <a:pt x="11" y="40"/>
                    <a:pt x="11" y="40"/>
                  </a:cubicBezTo>
                  <a:cubicBezTo>
                    <a:pt x="11" y="40"/>
                    <a:pt x="11" y="40"/>
                    <a:pt x="11" y="40"/>
                  </a:cubicBezTo>
                  <a:cubicBezTo>
                    <a:pt x="11" y="40"/>
                    <a:pt x="10" y="39"/>
                    <a:pt x="10" y="39"/>
                  </a:cubicBezTo>
                  <a:cubicBezTo>
                    <a:pt x="10" y="39"/>
                    <a:pt x="10" y="39"/>
                    <a:pt x="10" y="38"/>
                  </a:cubicBezTo>
                  <a:cubicBezTo>
                    <a:pt x="10" y="38"/>
                    <a:pt x="10" y="38"/>
                    <a:pt x="9" y="38"/>
                  </a:cubicBezTo>
                  <a:cubicBezTo>
                    <a:pt x="9" y="38"/>
                    <a:pt x="9" y="38"/>
                    <a:pt x="9" y="37"/>
                  </a:cubicBezTo>
                  <a:cubicBezTo>
                    <a:pt x="6" y="38"/>
                    <a:pt x="3" y="43"/>
                    <a:pt x="1" y="47"/>
                  </a:cubicBezTo>
                  <a:cubicBezTo>
                    <a:pt x="0" y="49"/>
                    <a:pt x="2" y="54"/>
                    <a:pt x="4" y="57"/>
                  </a:cubicBezTo>
                  <a:cubicBezTo>
                    <a:pt x="4" y="59"/>
                    <a:pt x="5" y="60"/>
                    <a:pt x="5" y="61"/>
                  </a:cubicBezTo>
                  <a:cubicBezTo>
                    <a:pt x="5" y="62"/>
                    <a:pt x="6" y="63"/>
                    <a:pt x="5" y="63"/>
                  </a:cubicBezTo>
                  <a:cubicBezTo>
                    <a:pt x="4" y="64"/>
                    <a:pt x="4" y="64"/>
                    <a:pt x="3" y="64"/>
                  </a:cubicBezTo>
                  <a:cubicBezTo>
                    <a:pt x="2" y="64"/>
                    <a:pt x="2" y="64"/>
                    <a:pt x="2" y="65"/>
                  </a:cubicBezTo>
                  <a:cubicBezTo>
                    <a:pt x="2" y="66"/>
                    <a:pt x="6" y="69"/>
                    <a:pt x="9" y="71"/>
                  </a:cubicBezTo>
                  <a:cubicBezTo>
                    <a:pt x="11" y="72"/>
                    <a:pt x="12" y="73"/>
                    <a:pt x="14" y="74"/>
                  </a:cubicBezTo>
                  <a:cubicBezTo>
                    <a:pt x="16" y="75"/>
                    <a:pt x="18" y="79"/>
                    <a:pt x="20" y="82"/>
                  </a:cubicBezTo>
                  <a:cubicBezTo>
                    <a:pt x="22" y="85"/>
                    <a:pt x="23" y="87"/>
                    <a:pt x="25" y="89"/>
                  </a:cubicBezTo>
                  <a:cubicBezTo>
                    <a:pt x="28" y="92"/>
                    <a:pt x="29" y="95"/>
                    <a:pt x="30" y="99"/>
                  </a:cubicBezTo>
                  <a:cubicBezTo>
                    <a:pt x="31" y="101"/>
                    <a:pt x="32" y="104"/>
                    <a:pt x="33" y="107"/>
                  </a:cubicBezTo>
                  <a:cubicBezTo>
                    <a:pt x="37" y="116"/>
                    <a:pt x="45" y="133"/>
                    <a:pt x="51" y="140"/>
                  </a:cubicBezTo>
                  <a:cubicBezTo>
                    <a:pt x="53" y="143"/>
                    <a:pt x="60" y="152"/>
                    <a:pt x="57" y="155"/>
                  </a:cubicBezTo>
                  <a:cubicBezTo>
                    <a:pt x="56" y="157"/>
                    <a:pt x="58" y="162"/>
                    <a:pt x="61"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4" name="Freeform 157">
              <a:extLst>
                <a:ext uri="{FF2B5EF4-FFF2-40B4-BE49-F238E27FC236}">
                  <a16:creationId xmlns:a16="http://schemas.microsoft.com/office/drawing/2014/main" id="{CBB4778A-BFBC-48A3-894A-AB9187DC490C}"/>
                </a:ext>
              </a:extLst>
            </p:cNvPr>
            <p:cNvSpPr>
              <a:spLocks/>
            </p:cNvSpPr>
            <p:nvPr/>
          </p:nvSpPr>
          <p:spPr bwMode="auto">
            <a:xfrm>
              <a:off x="4366563" y="6636659"/>
              <a:ext cx="20114" cy="15566"/>
            </a:xfrm>
            <a:custGeom>
              <a:avLst/>
              <a:gdLst>
                <a:gd name="T0" fmla="*/ 18 w 39"/>
                <a:gd name="T1" fmla="*/ 25 h 27"/>
                <a:gd name="T2" fmla="*/ 19 w 39"/>
                <a:gd name="T3" fmla="*/ 26 h 27"/>
                <a:gd name="T4" fmla="*/ 20 w 39"/>
                <a:gd name="T5" fmla="*/ 26 h 27"/>
                <a:gd name="T6" fmla="*/ 20 w 39"/>
                <a:gd name="T7" fmla="*/ 26 h 27"/>
                <a:gd name="T8" fmla="*/ 22 w 39"/>
                <a:gd name="T9" fmla="*/ 27 h 27"/>
                <a:gd name="T10" fmla="*/ 24 w 39"/>
                <a:gd name="T11" fmla="*/ 26 h 27"/>
                <a:gd name="T12" fmla="*/ 31 w 39"/>
                <a:gd name="T13" fmla="*/ 24 h 27"/>
                <a:gd name="T14" fmla="*/ 38 w 39"/>
                <a:gd name="T15" fmla="*/ 22 h 27"/>
                <a:gd name="T16" fmla="*/ 39 w 39"/>
                <a:gd name="T17" fmla="*/ 22 h 27"/>
                <a:gd name="T18" fmla="*/ 31 w 39"/>
                <a:gd name="T19" fmla="*/ 21 h 27"/>
                <a:gd name="T20" fmla="*/ 10 w 39"/>
                <a:gd name="T21" fmla="*/ 8 h 27"/>
                <a:gd name="T22" fmla="*/ 8 w 39"/>
                <a:gd name="T23" fmla="*/ 6 h 27"/>
                <a:gd name="T24" fmla="*/ 5 w 39"/>
                <a:gd name="T25" fmla="*/ 2 h 27"/>
                <a:gd name="T26" fmla="*/ 4 w 39"/>
                <a:gd name="T27" fmla="*/ 0 h 27"/>
                <a:gd name="T28" fmla="*/ 3 w 39"/>
                <a:gd name="T29" fmla="*/ 1 h 27"/>
                <a:gd name="T30" fmla="*/ 1 w 39"/>
                <a:gd name="T31" fmla="*/ 0 h 27"/>
                <a:gd name="T32" fmla="*/ 0 w 39"/>
                <a:gd name="T33" fmla="*/ 2 h 27"/>
                <a:gd name="T34" fmla="*/ 0 w 39"/>
                <a:gd name="T35" fmla="*/ 3 h 27"/>
                <a:gd name="T36" fmla="*/ 0 w 39"/>
                <a:gd name="T37" fmla="*/ 6 h 27"/>
                <a:gd name="T38" fmla="*/ 0 w 39"/>
                <a:gd name="T39" fmla="*/ 9 h 27"/>
                <a:gd name="T40" fmla="*/ 0 w 39"/>
                <a:gd name="T41" fmla="*/ 10 h 27"/>
                <a:gd name="T42" fmla="*/ 0 w 39"/>
                <a:gd name="T43" fmla="*/ 13 h 27"/>
                <a:gd name="T44" fmla="*/ 0 w 39"/>
                <a:gd name="T45" fmla="*/ 13 h 27"/>
                <a:gd name="T46" fmla="*/ 0 w 39"/>
                <a:gd name="T47" fmla="*/ 17 h 27"/>
                <a:gd name="T48" fmla="*/ 0 w 39"/>
                <a:gd name="T49" fmla="*/ 17 h 27"/>
                <a:gd name="T50" fmla="*/ 0 w 39"/>
                <a:gd name="T51" fmla="*/ 24 h 27"/>
                <a:gd name="T52" fmla="*/ 1 w 39"/>
                <a:gd name="T53" fmla="*/ 24 h 27"/>
                <a:gd name="T54" fmla="*/ 1 w 39"/>
                <a:gd name="T55" fmla="*/ 25 h 27"/>
                <a:gd name="T56" fmla="*/ 4 w 39"/>
                <a:gd name="T57" fmla="*/ 25 h 27"/>
                <a:gd name="T58" fmla="*/ 11 w 39"/>
                <a:gd name="T59" fmla="*/ 25 h 27"/>
                <a:gd name="T60" fmla="*/ 14 w 39"/>
                <a:gd name="T61" fmla="*/ 25 h 27"/>
                <a:gd name="T62" fmla="*/ 15 w 39"/>
                <a:gd name="T63" fmla="*/ 25 h 27"/>
                <a:gd name="T64" fmla="*/ 16 w 39"/>
                <a:gd name="T65" fmla="*/ 25 h 27"/>
                <a:gd name="T66" fmla="*/ 17 w 39"/>
                <a:gd name="T67" fmla="*/ 25 h 27"/>
                <a:gd name="T68" fmla="*/ 18 w 39"/>
                <a:gd name="T69"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27">
                  <a:moveTo>
                    <a:pt x="18" y="25"/>
                  </a:moveTo>
                  <a:cubicBezTo>
                    <a:pt x="18" y="25"/>
                    <a:pt x="19" y="26"/>
                    <a:pt x="19" y="26"/>
                  </a:cubicBezTo>
                  <a:cubicBezTo>
                    <a:pt x="19" y="26"/>
                    <a:pt x="19" y="26"/>
                    <a:pt x="20" y="26"/>
                  </a:cubicBezTo>
                  <a:cubicBezTo>
                    <a:pt x="20" y="26"/>
                    <a:pt x="20" y="26"/>
                    <a:pt x="20" y="26"/>
                  </a:cubicBezTo>
                  <a:cubicBezTo>
                    <a:pt x="21" y="26"/>
                    <a:pt x="22" y="27"/>
                    <a:pt x="22" y="27"/>
                  </a:cubicBezTo>
                  <a:cubicBezTo>
                    <a:pt x="23" y="27"/>
                    <a:pt x="23" y="27"/>
                    <a:pt x="24" y="26"/>
                  </a:cubicBezTo>
                  <a:cubicBezTo>
                    <a:pt x="25" y="24"/>
                    <a:pt x="28" y="24"/>
                    <a:pt x="31" y="24"/>
                  </a:cubicBezTo>
                  <a:cubicBezTo>
                    <a:pt x="33" y="24"/>
                    <a:pt x="36" y="23"/>
                    <a:pt x="38" y="22"/>
                  </a:cubicBezTo>
                  <a:cubicBezTo>
                    <a:pt x="38" y="22"/>
                    <a:pt x="38" y="22"/>
                    <a:pt x="39" y="22"/>
                  </a:cubicBezTo>
                  <a:cubicBezTo>
                    <a:pt x="38" y="21"/>
                    <a:pt x="36" y="21"/>
                    <a:pt x="31" y="21"/>
                  </a:cubicBezTo>
                  <a:cubicBezTo>
                    <a:pt x="26" y="20"/>
                    <a:pt x="18" y="14"/>
                    <a:pt x="10" y="8"/>
                  </a:cubicBezTo>
                  <a:cubicBezTo>
                    <a:pt x="9" y="7"/>
                    <a:pt x="8" y="6"/>
                    <a:pt x="8" y="6"/>
                  </a:cubicBezTo>
                  <a:cubicBezTo>
                    <a:pt x="6" y="4"/>
                    <a:pt x="6" y="3"/>
                    <a:pt x="5" y="2"/>
                  </a:cubicBezTo>
                  <a:cubicBezTo>
                    <a:pt x="5" y="1"/>
                    <a:pt x="5" y="0"/>
                    <a:pt x="4" y="0"/>
                  </a:cubicBezTo>
                  <a:cubicBezTo>
                    <a:pt x="4" y="0"/>
                    <a:pt x="4" y="1"/>
                    <a:pt x="3" y="1"/>
                  </a:cubicBezTo>
                  <a:cubicBezTo>
                    <a:pt x="2" y="1"/>
                    <a:pt x="1" y="1"/>
                    <a:pt x="1" y="0"/>
                  </a:cubicBezTo>
                  <a:cubicBezTo>
                    <a:pt x="1" y="1"/>
                    <a:pt x="1" y="1"/>
                    <a:pt x="0" y="2"/>
                  </a:cubicBezTo>
                  <a:cubicBezTo>
                    <a:pt x="0" y="2"/>
                    <a:pt x="0" y="3"/>
                    <a:pt x="0" y="3"/>
                  </a:cubicBezTo>
                  <a:cubicBezTo>
                    <a:pt x="0" y="4"/>
                    <a:pt x="0" y="5"/>
                    <a:pt x="0" y="6"/>
                  </a:cubicBezTo>
                  <a:cubicBezTo>
                    <a:pt x="0" y="7"/>
                    <a:pt x="0" y="8"/>
                    <a:pt x="0" y="9"/>
                  </a:cubicBezTo>
                  <a:cubicBezTo>
                    <a:pt x="0" y="9"/>
                    <a:pt x="0" y="10"/>
                    <a:pt x="0" y="10"/>
                  </a:cubicBezTo>
                  <a:cubicBezTo>
                    <a:pt x="0" y="11"/>
                    <a:pt x="0" y="12"/>
                    <a:pt x="0" y="13"/>
                  </a:cubicBezTo>
                  <a:cubicBezTo>
                    <a:pt x="0" y="13"/>
                    <a:pt x="0" y="13"/>
                    <a:pt x="0" y="13"/>
                  </a:cubicBezTo>
                  <a:cubicBezTo>
                    <a:pt x="0" y="15"/>
                    <a:pt x="0" y="16"/>
                    <a:pt x="0" y="17"/>
                  </a:cubicBezTo>
                  <a:cubicBezTo>
                    <a:pt x="0" y="17"/>
                    <a:pt x="0" y="17"/>
                    <a:pt x="0" y="17"/>
                  </a:cubicBezTo>
                  <a:cubicBezTo>
                    <a:pt x="0" y="20"/>
                    <a:pt x="0" y="22"/>
                    <a:pt x="0" y="24"/>
                  </a:cubicBezTo>
                  <a:cubicBezTo>
                    <a:pt x="0" y="24"/>
                    <a:pt x="0" y="24"/>
                    <a:pt x="1" y="24"/>
                  </a:cubicBezTo>
                  <a:cubicBezTo>
                    <a:pt x="1" y="24"/>
                    <a:pt x="1" y="25"/>
                    <a:pt x="1" y="25"/>
                  </a:cubicBezTo>
                  <a:cubicBezTo>
                    <a:pt x="1" y="25"/>
                    <a:pt x="2" y="25"/>
                    <a:pt x="4" y="25"/>
                  </a:cubicBezTo>
                  <a:cubicBezTo>
                    <a:pt x="6" y="25"/>
                    <a:pt x="8" y="25"/>
                    <a:pt x="11" y="25"/>
                  </a:cubicBezTo>
                  <a:cubicBezTo>
                    <a:pt x="12" y="25"/>
                    <a:pt x="13" y="25"/>
                    <a:pt x="14" y="25"/>
                  </a:cubicBezTo>
                  <a:cubicBezTo>
                    <a:pt x="14" y="25"/>
                    <a:pt x="14" y="25"/>
                    <a:pt x="15" y="25"/>
                  </a:cubicBezTo>
                  <a:cubicBezTo>
                    <a:pt x="15" y="25"/>
                    <a:pt x="16" y="25"/>
                    <a:pt x="16" y="25"/>
                  </a:cubicBezTo>
                  <a:cubicBezTo>
                    <a:pt x="17" y="25"/>
                    <a:pt x="17" y="25"/>
                    <a:pt x="17" y="25"/>
                  </a:cubicBezTo>
                  <a:cubicBezTo>
                    <a:pt x="17" y="25"/>
                    <a:pt x="18" y="25"/>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5" name="Freeform 158">
              <a:extLst>
                <a:ext uri="{FF2B5EF4-FFF2-40B4-BE49-F238E27FC236}">
                  <a16:creationId xmlns:a16="http://schemas.microsoft.com/office/drawing/2014/main" id="{C2413893-84D1-4485-91CA-235EF27039D9}"/>
                </a:ext>
              </a:extLst>
            </p:cNvPr>
            <p:cNvSpPr>
              <a:spLocks/>
            </p:cNvSpPr>
            <p:nvPr/>
          </p:nvSpPr>
          <p:spPr bwMode="auto">
            <a:xfrm>
              <a:off x="4326181" y="6365390"/>
              <a:ext cx="49201" cy="291382"/>
            </a:xfrm>
            <a:custGeom>
              <a:avLst/>
              <a:gdLst>
                <a:gd name="T0" fmla="*/ 78 w 95"/>
                <a:gd name="T1" fmla="*/ 497 h 505"/>
                <a:gd name="T2" fmla="*/ 76 w 95"/>
                <a:gd name="T3" fmla="*/ 460 h 505"/>
                <a:gd name="T4" fmla="*/ 57 w 95"/>
                <a:gd name="T5" fmla="*/ 450 h 505"/>
                <a:gd name="T6" fmla="*/ 31 w 95"/>
                <a:gd name="T7" fmla="*/ 430 h 505"/>
                <a:gd name="T8" fmla="*/ 23 w 95"/>
                <a:gd name="T9" fmla="*/ 410 h 505"/>
                <a:gd name="T10" fmla="*/ 39 w 95"/>
                <a:gd name="T11" fmla="*/ 378 h 505"/>
                <a:gd name="T12" fmla="*/ 45 w 95"/>
                <a:gd name="T13" fmla="*/ 353 h 505"/>
                <a:gd name="T14" fmla="*/ 47 w 95"/>
                <a:gd name="T15" fmla="*/ 340 h 505"/>
                <a:gd name="T16" fmla="*/ 39 w 95"/>
                <a:gd name="T17" fmla="*/ 321 h 505"/>
                <a:gd name="T18" fmla="*/ 40 w 95"/>
                <a:gd name="T19" fmla="*/ 285 h 505"/>
                <a:gd name="T20" fmla="*/ 51 w 95"/>
                <a:gd name="T21" fmla="*/ 257 h 505"/>
                <a:gd name="T22" fmla="*/ 58 w 95"/>
                <a:gd name="T23" fmla="*/ 213 h 505"/>
                <a:gd name="T24" fmla="*/ 58 w 95"/>
                <a:gd name="T25" fmla="*/ 176 h 505"/>
                <a:gd name="T26" fmla="*/ 64 w 95"/>
                <a:gd name="T27" fmla="*/ 138 h 505"/>
                <a:gd name="T28" fmla="*/ 79 w 95"/>
                <a:gd name="T29" fmla="*/ 105 h 505"/>
                <a:gd name="T30" fmla="*/ 93 w 95"/>
                <a:gd name="T31" fmla="*/ 73 h 505"/>
                <a:gd name="T32" fmla="*/ 94 w 95"/>
                <a:gd name="T33" fmla="*/ 68 h 505"/>
                <a:gd name="T34" fmla="*/ 95 w 95"/>
                <a:gd name="T35" fmla="*/ 62 h 505"/>
                <a:gd name="T36" fmla="*/ 89 w 95"/>
                <a:gd name="T37" fmla="*/ 64 h 505"/>
                <a:gd name="T38" fmla="*/ 76 w 95"/>
                <a:gd name="T39" fmla="*/ 33 h 505"/>
                <a:gd name="T40" fmla="*/ 75 w 95"/>
                <a:gd name="T41" fmla="*/ 17 h 505"/>
                <a:gd name="T42" fmla="*/ 69 w 95"/>
                <a:gd name="T43" fmla="*/ 1 h 505"/>
                <a:gd name="T44" fmla="*/ 62 w 95"/>
                <a:gd name="T45" fmla="*/ 13 h 505"/>
                <a:gd name="T46" fmla="*/ 59 w 95"/>
                <a:gd name="T47" fmla="*/ 88 h 505"/>
                <a:gd name="T48" fmla="*/ 50 w 95"/>
                <a:gd name="T49" fmla="*/ 148 h 505"/>
                <a:gd name="T50" fmla="*/ 42 w 95"/>
                <a:gd name="T51" fmla="*/ 200 h 505"/>
                <a:gd name="T52" fmla="*/ 24 w 95"/>
                <a:gd name="T53" fmla="*/ 248 h 505"/>
                <a:gd name="T54" fmla="*/ 21 w 95"/>
                <a:gd name="T55" fmla="*/ 289 h 505"/>
                <a:gd name="T56" fmla="*/ 19 w 95"/>
                <a:gd name="T57" fmla="*/ 322 h 505"/>
                <a:gd name="T58" fmla="*/ 31 w 95"/>
                <a:gd name="T59" fmla="*/ 301 h 505"/>
                <a:gd name="T60" fmla="*/ 29 w 95"/>
                <a:gd name="T61" fmla="*/ 326 h 505"/>
                <a:gd name="T62" fmla="*/ 27 w 95"/>
                <a:gd name="T63" fmla="*/ 345 h 505"/>
                <a:gd name="T64" fmla="*/ 23 w 95"/>
                <a:gd name="T65" fmla="*/ 362 h 505"/>
                <a:gd name="T66" fmla="*/ 14 w 95"/>
                <a:gd name="T67" fmla="*/ 354 h 505"/>
                <a:gd name="T68" fmla="*/ 6 w 95"/>
                <a:gd name="T69" fmla="*/ 366 h 505"/>
                <a:gd name="T70" fmla="*/ 10 w 95"/>
                <a:gd name="T71" fmla="*/ 372 h 505"/>
                <a:gd name="T72" fmla="*/ 12 w 95"/>
                <a:gd name="T73" fmla="*/ 385 h 505"/>
                <a:gd name="T74" fmla="*/ 15 w 95"/>
                <a:gd name="T75" fmla="*/ 390 h 505"/>
                <a:gd name="T76" fmla="*/ 3 w 95"/>
                <a:gd name="T77" fmla="*/ 399 h 505"/>
                <a:gd name="T78" fmla="*/ 3 w 95"/>
                <a:gd name="T79" fmla="*/ 410 h 505"/>
                <a:gd name="T80" fmla="*/ 11 w 95"/>
                <a:gd name="T81" fmla="*/ 414 h 505"/>
                <a:gd name="T82" fmla="*/ 12 w 95"/>
                <a:gd name="T83" fmla="*/ 428 h 505"/>
                <a:gd name="T84" fmla="*/ 12 w 95"/>
                <a:gd name="T85" fmla="*/ 436 h 505"/>
                <a:gd name="T86" fmla="*/ 16 w 95"/>
                <a:gd name="T87" fmla="*/ 445 h 505"/>
                <a:gd name="T88" fmla="*/ 33 w 95"/>
                <a:gd name="T89" fmla="*/ 448 h 505"/>
                <a:gd name="T90" fmla="*/ 27 w 95"/>
                <a:gd name="T91" fmla="*/ 455 h 505"/>
                <a:gd name="T92" fmla="*/ 40 w 95"/>
                <a:gd name="T93" fmla="*/ 460 h 505"/>
                <a:gd name="T94" fmla="*/ 25 w 95"/>
                <a:gd name="T95" fmla="*/ 468 h 505"/>
                <a:gd name="T96" fmla="*/ 42 w 95"/>
                <a:gd name="T97" fmla="*/ 469 h 505"/>
                <a:gd name="T98" fmla="*/ 20 w 95"/>
                <a:gd name="T99" fmla="*/ 472 h 505"/>
                <a:gd name="T100" fmla="*/ 39 w 95"/>
                <a:gd name="T101" fmla="*/ 483 h 505"/>
                <a:gd name="T102" fmla="*/ 50 w 95"/>
                <a:gd name="T103" fmla="*/ 469 h 505"/>
                <a:gd name="T104" fmla="*/ 63 w 95"/>
                <a:gd name="T105" fmla="*/ 470 h 505"/>
                <a:gd name="T106" fmla="*/ 63 w 95"/>
                <a:gd name="T107" fmla="*/ 485 h 505"/>
                <a:gd name="T108" fmla="*/ 55 w 95"/>
                <a:gd name="T109" fmla="*/ 485 h 505"/>
                <a:gd name="T110" fmla="*/ 43 w 95"/>
                <a:gd name="T111" fmla="*/ 489 h 505"/>
                <a:gd name="T112" fmla="*/ 59 w 95"/>
                <a:gd name="T113" fmla="*/ 490 h 505"/>
                <a:gd name="T114" fmla="*/ 79 w 95"/>
                <a:gd name="T115" fmla="*/ 50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505">
                  <a:moveTo>
                    <a:pt x="79" y="501"/>
                  </a:moveTo>
                  <a:cubicBezTo>
                    <a:pt x="80" y="503"/>
                    <a:pt x="82" y="505"/>
                    <a:pt x="83" y="505"/>
                  </a:cubicBezTo>
                  <a:cubicBezTo>
                    <a:pt x="84" y="505"/>
                    <a:pt x="84" y="505"/>
                    <a:pt x="84" y="505"/>
                  </a:cubicBezTo>
                  <a:cubicBezTo>
                    <a:pt x="84" y="505"/>
                    <a:pt x="83" y="502"/>
                    <a:pt x="81" y="499"/>
                  </a:cubicBezTo>
                  <a:cubicBezTo>
                    <a:pt x="80" y="499"/>
                    <a:pt x="79" y="498"/>
                    <a:pt x="80" y="497"/>
                  </a:cubicBezTo>
                  <a:cubicBezTo>
                    <a:pt x="79" y="497"/>
                    <a:pt x="79" y="497"/>
                    <a:pt x="79" y="497"/>
                  </a:cubicBezTo>
                  <a:cubicBezTo>
                    <a:pt x="78" y="497"/>
                    <a:pt x="78" y="497"/>
                    <a:pt x="78" y="497"/>
                  </a:cubicBezTo>
                  <a:cubicBezTo>
                    <a:pt x="78" y="497"/>
                    <a:pt x="78" y="497"/>
                    <a:pt x="78" y="497"/>
                  </a:cubicBezTo>
                  <a:cubicBezTo>
                    <a:pt x="77" y="497"/>
                    <a:pt x="76" y="497"/>
                    <a:pt x="76" y="484"/>
                  </a:cubicBezTo>
                  <a:cubicBezTo>
                    <a:pt x="76" y="483"/>
                    <a:pt x="76" y="482"/>
                    <a:pt x="76" y="481"/>
                  </a:cubicBezTo>
                  <a:cubicBezTo>
                    <a:pt x="76" y="481"/>
                    <a:pt x="76" y="481"/>
                    <a:pt x="76" y="481"/>
                  </a:cubicBezTo>
                  <a:cubicBezTo>
                    <a:pt x="76" y="476"/>
                    <a:pt x="77" y="469"/>
                    <a:pt x="77" y="461"/>
                  </a:cubicBezTo>
                  <a:cubicBezTo>
                    <a:pt x="77" y="461"/>
                    <a:pt x="77" y="460"/>
                    <a:pt x="77" y="460"/>
                  </a:cubicBezTo>
                  <a:cubicBezTo>
                    <a:pt x="76" y="460"/>
                    <a:pt x="76" y="460"/>
                    <a:pt x="76" y="460"/>
                  </a:cubicBezTo>
                  <a:cubicBezTo>
                    <a:pt x="73" y="460"/>
                    <a:pt x="69" y="460"/>
                    <a:pt x="68" y="458"/>
                  </a:cubicBezTo>
                  <a:cubicBezTo>
                    <a:pt x="67" y="457"/>
                    <a:pt x="67" y="456"/>
                    <a:pt x="67" y="454"/>
                  </a:cubicBezTo>
                  <a:cubicBezTo>
                    <a:pt x="67" y="454"/>
                    <a:pt x="67" y="453"/>
                    <a:pt x="68" y="453"/>
                  </a:cubicBezTo>
                  <a:cubicBezTo>
                    <a:pt x="67" y="452"/>
                    <a:pt x="67" y="452"/>
                    <a:pt x="66" y="452"/>
                  </a:cubicBezTo>
                  <a:cubicBezTo>
                    <a:pt x="66" y="452"/>
                    <a:pt x="66" y="451"/>
                    <a:pt x="66" y="451"/>
                  </a:cubicBezTo>
                  <a:cubicBezTo>
                    <a:pt x="65" y="451"/>
                    <a:pt x="64" y="450"/>
                    <a:pt x="63" y="450"/>
                  </a:cubicBezTo>
                  <a:cubicBezTo>
                    <a:pt x="62" y="450"/>
                    <a:pt x="59" y="450"/>
                    <a:pt x="57" y="450"/>
                  </a:cubicBezTo>
                  <a:cubicBezTo>
                    <a:pt x="51" y="450"/>
                    <a:pt x="45" y="450"/>
                    <a:pt x="43" y="451"/>
                  </a:cubicBezTo>
                  <a:cubicBezTo>
                    <a:pt x="41" y="451"/>
                    <a:pt x="40" y="449"/>
                    <a:pt x="39" y="447"/>
                  </a:cubicBezTo>
                  <a:cubicBezTo>
                    <a:pt x="39" y="447"/>
                    <a:pt x="38" y="446"/>
                    <a:pt x="38" y="446"/>
                  </a:cubicBezTo>
                  <a:cubicBezTo>
                    <a:pt x="37" y="446"/>
                    <a:pt x="37" y="446"/>
                    <a:pt x="36" y="445"/>
                  </a:cubicBezTo>
                  <a:cubicBezTo>
                    <a:pt x="35" y="443"/>
                    <a:pt x="35" y="435"/>
                    <a:pt x="36" y="432"/>
                  </a:cubicBezTo>
                  <a:cubicBezTo>
                    <a:pt x="36" y="431"/>
                    <a:pt x="36" y="431"/>
                    <a:pt x="36" y="431"/>
                  </a:cubicBezTo>
                  <a:cubicBezTo>
                    <a:pt x="36" y="430"/>
                    <a:pt x="33" y="430"/>
                    <a:pt x="31" y="430"/>
                  </a:cubicBezTo>
                  <a:cubicBezTo>
                    <a:pt x="31" y="430"/>
                    <a:pt x="30" y="430"/>
                    <a:pt x="30" y="430"/>
                  </a:cubicBezTo>
                  <a:cubicBezTo>
                    <a:pt x="28" y="430"/>
                    <a:pt x="27" y="430"/>
                    <a:pt x="26" y="429"/>
                  </a:cubicBezTo>
                  <a:cubicBezTo>
                    <a:pt x="25" y="429"/>
                    <a:pt x="25" y="428"/>
                    <a:pt x="25" y="427"/>
                  </a:cubicBezTo>
                  <a:cubicBezTo>
                    <a:pt x="25" y="426"/>
                    <a:pt x="25" y="426"/>
                    <a:pt x="25" y="426"/>
                  </a:cubicBezTo>
                  <a:cubicBezTo>
                    <a:pt x="25" y="424"/>
                    <a:pt x="25" y="423"/>
                    <a:pt x="24" y="422"/>
                  </a:cubicBezTo>
                  <a:cubicBezTo>
                    <a:pt x="21" y="419"/>
                    <a:pt x="22" y="415"/>
                    <a:pt x="23" y="412"/>
                  </a:cubicBezTo>
                  <a:cubicBezTo>
                    <a:pt x="23" y="412"/>
                    <a:pt x="23" y="411"/>
                    <a:pt x="23" y="410"/>
                  </a:cubicBezTo>
                  <a:cubicBezTo>
                    <a:pt x="24" y="408"/>
                    <a:pt x="26" y="402"/>
                    <a:pt x="30" y="402"/>
                  </a:cubicBezTo>
                  <a:cubicBezTo>
                    <a:pt x="31" y="402"/>
                    <a:pt x="31" y="402"/>
                    <a:pt x="32" y="400"/>
                  </a:cubicBezTo>
                  <a:cubicBezTo>
                    <a:pt x="32" y="398"/>
                    <a:pt x="32" y="396"/>
                    <a:pt x="35" y="395"/>
                  </a:cubicBezTo>
                  <a:cubicBezTo>
                    <a:pt x="36" y="394"/>
                    <a:pt x="35" y="393"/>
                    <a:pt x="34" y="391"/>
                  </a:cubicBezTo>
                  <a:cubicBezTo>
                    <a:pt x="33" y="390"/>
                    <a:pt x="32" y="387"/>
                    <a:pt x="34" y="386"/>
                  </a:cubicBezTo>
                  <a:cubicBezTo>
                    <a:pt x="35" y="385"/>
                    <a:pt x="35" y="384"/>
                    <a:pt x="35" y="383"/>
                  </a:cubicBezTo>
                  <a:cubicBezTo>
                    <a:pt x="36" y="381"/>
                    <a:pt x="36" y="379"/>
                    <a:pt x="39" y="378"/>
                  </a:cubicBezTo>
                  <a:cubicBezTo>
                    <a:pt x="41" y="378"/>
                    <a:pt x="41" y="377"/>
                    <a:pt x="41" y="375"/>
                  </a:cubicBezTo>
                  <a:cubicBezTo>
                    <a:pt x="41" y="373"/>
                    <a:pt x="40" y="371"/>
                    <a:pt x="43" y="370"/>
                  </a:cubicBezTo>
                  <a:cubicBezTo>
                    <a:pt x="43" y="370"/>
                    <a:pt x="43" y="370"/>
                    <a:pt x="43" y="370"/>
                  </a:cubicBezTo>
                  <a:cubicBezTo>
                    <a:pt x="43" y="370"/>
                    <a:pt x="43" y="369"/>
                    <a:pt x="43" y="368"/>
                  </a:cubicBezTo>
                  <a:cubicBezTo>
                    <a:pt x="42" y="366"/>
                    <a:pt x="42" y="364"/>
                    <a:pt x="42" y="362"/>
                  </a:cubicBezTo>
                  <a:cubicBezTo>
                    <a:pt x="43" y="361"/>
                    <a:pt x="42" y="360"/>
                    <a:pt x="42" y="359"/>
                  </a:cubicBezTo>
                  <a:cubicBezTo>
                    <a:pt x="42" y="357"/>
                    <a:pt x="41" y="354"/>
                    <a:pt x="45" y="353"/>
                  </a:cubicBezTo>
                  <a:cubicBezTo>
                    <a:pt x="45" y="353"/>
                    <a:pt x="46" y="352"/>
                    <a:pt x="46" y="352"/>
                  </a:cubicBezTo>
                  <a:cubicBezTo>
                    <a:pt x="46" y="351"/>
                    <a:pt x="46" y="350"/>
                    <a:pt x="43" y="347"/>
                  </a:cubicBezTo>
                  <a:cubicBezTo>
                    <a:pt x="42" y="347"/>
                    <a:pt x="41" y="346"/>
                    <a:pt x="41" y="344"/>
                  </a:cubicBezTo>
                  <a:cubicBezTo>
                    <a:pt x="42" y="343"/>
                    <a:pt x="44" y="343"/>
                    <a:pt x="48" y="343"/>
                  </a:cubicBezTo>
                  <a:cubicBezTo>
                    <a:pt x="48" y="343"/>
                    <a:pt x="48" y="343"/>
                    <a:pt x="48" y="343"/>
                  </a:cubicBezTo>
                  <a:cubicBezTo>
                    <a:pt x="49" y="343"/>
                    <a:pt x="49" y="342"/>
                    <a:pt x="49" y="342"/>
                  </a:cubicBezTo>
                  <a:cubicBezTo>
                    <a:pt x="49" y="341"/>
                    <a:pt x="48" y="340"/>
                    <a:pt x="47" y="340"/>
                  </a:cubicBezTo>
                  <a:cubicBezTo>
                    <a:pt x="47" y="340"/>
                    <a:pt x="47" y="340"/>
                    <a:pt x="46" y="340"/>
                  </a:cubicBezTo>
                  <a:cubicBezTo>
                    <a:pt x="44" y="341"/>
                    <a:pt x="41" y="340"/>
                    <a:pt x="41" y="338"/>
                  </a:cubicBezTo>
                  <a:cubicBezTo>
                    <a:pt x="40" y="336"/>
                    <a:pt x="40" y="335"/>
                    <a:pt x="41" y="334"/>
                  </a:cubicBezTo>
                  <a:cubicBezTo>
                    <a:pt x="41" y="333"/>
                    <a:pt x="41" y="333"/>
                    <a:pt x="42" y="332"/>
                  </a:cubicBezTo>
                  <a:cubicBezTo>
                    <a:pt x="43" y="331"/>
                    <a:pt x="43" y="331"/>
                    <a:pt x="41" y="329"/>
                  </a:cubicBezTo>
                  <a:cubicBezTo>
                    <a:pt x="40" y="328"/>
                    <a:pt x="39" y="327"/>
                    <a:pt x="40" y="326"/>
                  </a:cubicBezTo>
                  <a:cubicBezTo>
                    <a:pt x="41" y="324"/>
                    <a:pt x="41" y="322"/>
                    <a:pt x="39" y="321"/>
                  </a:cubicBezTo>
                  <a:cubicBezTo>
                    <a:pt x="37" y="319"/>
                    <a:pt x="38" y="314"/>
                    <a:pt x="38" y="312"/>
                  </a:cubicBezTo>
                  <a:cubicBezTo>
                    <a:pt x="39" y="310"/>
                    <a:pt x="40" y="307"/>
                    <a:pt x="41" y="307"/>
                  </a:cubicBezTo>
                  <a:cubicBezTo>
                    <a:pt x="42" y="306"/>
                    <a:pt x="42" y="301"/>
                    <a:pt x="41" y="299"/>
                  </a:cubicBezTo>
                  <a:cubicBezTo>
                    <a:pt x="41" y="298"/>
                    <a:pt x="41" y="297"/>
                    <a:pt x="41" y="296"/>
                  </a:cubicBezTo>
                  <a:cubicBezTo>
                    <a:pt x="41" y="295"/>
                    <a:pt x="41" y="294"/>
                    <a:pt x="40" y="292"/>
                  </a:cubicBezTo>
                  <a:cubicBezTo>
                    <a:pt x="39" y="291"/>
                    <a:pt x="39" y="289"/>
                    <a:pt x="39" y="288"/>
                  </a:cubicBezTo>
                  <a:cubicBezTo>
                    <a:pt x="39" y="287"/>
                    <a:pt x="40" y="286"/>
                    <a:pt x="40" y="285"/>
                  </a:cubicBezTo>
                  <a:cubicBezTo>
                    <a:pt x="41" y="284"/>
                    <a:pt x="42" y="283"/>
                    <a:pt x="42" y="280"/>
                  </a:cubicBezTo>
                  <a:cubicBezTo>
                    <a:pt x="42" y="277"/>
                    <a:pt x="42" y="273"/>
                    <a:pt x="46" y="272"/>
                  </a:cubicBezTo>
                  <a:cubicBezTo>
                    <a:pt x="46" y="272"/>
                    <a:pt x="46" y="270"/>
                    <a:pt x="46" y="268"/>
                  </a:cubicBezTo>
                  <a:cubicBezTo>
                    <a:pt x="46" y="267"/>
                    <a:pt x="46" y="266"/>
                    <a:pt x="46" y="265"/>
                  </a:cubicBezTo>
                  <a:cubicBezTo>
                    <a:pt x="46" y="263"/>
                    <a:pt x="48" y="262"/>
                    <a:pt x="49" y="262"/>
                  </a:cubicBezTo>
                  <a:cubicBezTo>
                    <a:pt x="51" y="262"/>
                    <a:pt x="52" y="262"/>
                    <a:pt x="52" y="260"/>
                  </a:cubicBezTo>
                  <a:cubicBezTo>
                    <a:pt x="52" y="258"/>
                    <a:pt x="52" y="258"/>
                    <a:pt x="51" y="257"/>
                  </a:cubicBezTo>
                  <a:cubicBezTo>
                    <a:pt x="50" y="256"/>
                    <a:pt x="49" y="255"/>
                    <a:pt x="49" y="254"/>
                  </a:cubicBezTo>
                  <a:cubicBezTo>
                    <a:pt x="50" y="252"/>
                    <a:pt x="50" y="250"/>
                    <a:pt x="49" y="247"/>
                  </a:cubicBezTo>
                  <a:cubicBezTo>
                    <a:pt x="49" y="245"/>
                    <a:pt x="49" y="242"/>
                    <a:pt x="49" y="239"/>
                  </a:cubicBezTo>
                  <a:cubicBezTo>
                    <a:pt x="49" y="233"/>
                    <a:pt x="53" y="230"/>
                    <a:pt x="56" y="228"/>
                  </a:cubicBezTo>
                  <a:cubicBezTo>
                    <a:pt x="57" y="228"/>
                    <a:pt x="57" y="227"/>
                    <a:pt x="58" y="227"/>
                  </a:cubicBezTo>
                  <a:cubicBezTo>
                    <a:pt x="59" y="226"/>
                    <a:pt x="58" y="223"/>
                    <a:pt x="57" y="221"/>
                  </a:cubicBezTo>
                  <a:cubicBezTo>
                    <a:pt x="57" y="217"/>
                    <a:pt x="56" y="214"/>
                    <a:pt x="58" y="213"/>
                  </a:cubicBezTo>
                  <a:cubicBezTo>
                    <a:pt x="59" y="212"/>
                    <a:pt x="59" y="211"/>
                    <a:pt x="59" y="209"/>
                  </a:cubicBezTo>
                  <a:cubicBezTo>
                    <a:pt x="60" y="208"/>
                    <a:pt x="60" y="206"/>
                    <a:pt x="61" y="205"/>
                  </a:cubicBezTo>
                  <a:cubicBezTo>
                    <a:pt x="62" y="204"/>
                    <a:pt x="63" y="202"/>
                    <a:pt x="63" y="200"/>
                  </a:cubicBezTo>
                  <a:cubicBezTo>
                    <a:pt x="63" y="199"/>
                    <a:pt x="63" y="197"/>
                    <a:pt x="64" y="196"/>
                  </a:cubicBezTo>
                  <a:cubicBezTo>
                    <a:pt x="65" y="194"/>
                    <a:pt x="64" y="193"/>
                    <a:pt x="63" y="191"/>
                  </a:cubicBezTo>
                  <a:cubicBezTo>
                    <a:pt x="62" y="190"/>
                    <a:pt x="61" y="188"/>
                    <a:pt x="61" y="186"/>
                  </a:cubicBezTo>
                  <a:cubicBezTo>
                    <a:pt x="61" y="183"/>
                    <a:pt x="61" y="180"/>
                    <a:pt x="58" y="176"/>
                  </a:cubicBezTo>
                  <a:cubicBezTo>
                    <a:pt x="55" y="172"/>
                    <a:pt x="55" y="166"/>
                    <a:pt x="56" y="163"/>
                  </a:cubicBezTo>
                  <a:cubicBezTo>
                    <a:pt x="57" y="162"/>
                    <a:pt x="58" y="162"/>
                    <a:pt x="58" y="162"/>
                  </a:cubicBezTo>
                  <a:cubicBezTo>
                    <a:pt x="59" y="162"/>
                    <a:pt x="59" y="160"/>
                    <a:pt x="59" y="159"/>
                  </a:cubicBezTo>
                  <a:cubicBezTo>
                    <a:pt x="60" y="157"/>
                    <a:pt x="60" y="154"/>
                    <a:pt x="63" y="153"/>
                  </a:cubicBezTo>
                  <a:cubicBezTo>
                    <a:pt x="63" y="153"/>
                    <a:pt x="64" y="153"/>
                    <a:pt x="64" y="152"/>
                  </a:cubicBezTo>
                  <a:cubicBezTo>
                    <a:pt x="65" y="150"/>
                    <a:pt x="63" y="146"/>
                    <a:pt x="62" y="143"/>
                  </a:cubicBezTo>
                  <a:cubicBezTo>
                    <a:pt x="61" y="140"/>
                    <a:pt x="63" y="139"/>
                    <a:pt x="64" y="138"/>
                  </a:cubicBezTo>
                  <a:cubicBezTo>
                    <a:pt x="65" y="138"/>
                    <a:pt x="65" y="138"/>
                    <a:pt x="65" y="136"/>
                  </a:cubicBezTo>
                  <a:cubicBezTo>
                    <a:pt x="65" y="132"/>
                    <a:pt x="68" y="127"/>
                    <a:pt x="71" y="125"/>
                  </a:cubicBezTo>
                  <a:cubicBezTo>
                    <a:pt x="73" y="124"/>
                    <a:pt x="74" y="120"/>
                    <a:pt x="74" y="117"/>
                  </a:cubicBezTo>
                  <a:cubicBezTo>
                    <a:pt x="74" y="115"/>
                    <a:pt x="76" y="114"/>
                    <a:pt x="78" y="112"/>
                  </a:cubicBezTo>
                  <a:cubicBezTo>
                    <a:pt x="79" y="112"/>
                    <a:pt x="80" y="111"/>
                    <a:pt x="81" y="111"/>
                  </a:cubicBezTo>
                  <a:cubicBezTo>
                    <a:pt x="81" y="110"/>
                    <a:pt x="81" y="110"/>
                    <a:pt x="80" y="109"/>
                  </a:cubicBezTo>
                  <a:cubicBezTo>
                    <a:pt x="80" y="107"/>
                    <a:pt x="79" y="106"/>
                    <a:pt x="79" y="105"/>
                  </a:cubicBezTo>
                  <a:cubicBezTo>
                    <a:pt x="79" y="104"/>
                    <a:pt x="80" y="104"/>
                    <a:pt x="81" y="103"/>
                  </a:cubicBezTo>
                  <a:cubicBezTo>
                    <a:pt x="82" y="102"/>
                    <a:pt x="81" y="100"/>
                    <a:pt x="80" y="97"/>
                  </a:cubicBezTo>
                  <a:cubicBezTo>
                    <a:pt x="79" y="94"/>
                    <a:pt x="78" y="92"/>
                    <a:pt x="80" y="91"/>
                  </a:cubicBezTo>
                  <a:cubicBezTo>
                    <a:pt x="80" y="90"/>
                    <a:pt x="80" y="89"/>
                    <a:pt x="80" y="87"/>
                  </a:cubicBezTo>
                  <a:cubicBezTo>
                    <a:pt x="80" y="86"/>
                    <a:pt x="80" y="85"/>
                    <a:pt x="80" y="84"/>
                  </a:cubicBezTo>
                  <a:cubicBezTo>
                    <a:pt x="80" y="82"/>
                    <a:pt x="83" y="80"/>
                    <a:pt x="87" y="77"/>
                  </a:cubicBezTo>
                  <a:cubicBezTo>
                    <a:pt x="90" y="76"/>
                    <a:pt x="92" y="74"/>
                    <a:pt x="93" y="73"/>
                  </a:cubicBezTo>
                  <a:cubicBezTo>
                    <a:pt x="93" y="73"/>
                    <a:pt x="93" y="73"/>
                    <a:pt x="93" y="72"/>
                  </a:cubicBezTo>
                  <a:cubicBezTo>
                    <a:pt x="93" y="72"/>
                    <a:pt x="93" y="72"/>
                    <a:pt x="93" y="72"/>
                  </a:cubicBezTo>
                  <a:cubicBezTo>
                    <a:pt x="93" y="72"/>
                    <a:pt x="93" y="72"/>
                    <a:pt x="93" y="71"/>
                  </a:cubicBezTo>
                  <a:cubicBezTo>
                    <a:pt x="93" y="71"/>
                    <a:pt x="94" y="71"/>
                    <a:pt x="94" y="71"/>
                  </a:cubicBezTo>
                  <a:cubicBezTo>
                    <a:pt x="94" y="71"/>
                    <a:pt x="94" y="70"/>
                    <a:pt x="94" y="70"/>
                  </a:cubicBezTo>
                  <a:cubicBezTo>
                    <a:pt x="94" y="70"/>
                    <a:pt x="94" y="70"/>
                    <a:pt x="94" y="69"/>
                  </a:cubicBezTo>
                  <a:cubicBezTo>
                    <a:pt x="94" y="69"/>
                    <a:pt x="94" y="69"/>
                    <a:pt x="94" y="68"/>
                  </a:cubicBezTo>
                  <a:cubicBezTo>
                    <a:pt x="94" y="68"/>
                    <a:pt x="94" y="68"/>
                    <a:pt x="94" y="68"/>
                  </a:cubicBezTo>
                  <a:cubicBezTo>
                    <a:pt x="94" y="67"/>
                    <a:pt x="94" y="67"/>
                    <a:pt x="94" y="67"/>
                  </a:cubicBezTo>
                  <a:cubicBezTo>
                    <a:pt x="94" y="67"/>
                    <a:pt x="94" y="66"/>
                    <a:pt x="94" y="66"/>
                  </a:cubicBezTo>
                  <a:cubicBezTo>
                    <a:pt x="94" y="66"/>
                    <a:pt x="95" y="65"/>
                    <a:pt x="95" y="65"/>
                  </a:cubicBezTo>
                  <a:cubicBezTo>
                    <a:pt x="95" y="65"/>
                    <a:pt x="95" y="64"/>
                    <a:pt x="95" y="64"/>
                  </a:cubicBezTo>
                  <a:cubicBezTo>
                    <a:pt x="95" y="64"/>
                    <a:pt x="95" y="63"/>
                    <a:pt x="95" y="63"/>
                  </a:cubicBezTo>
                  <a:cubicBezTo>
                    <a:pt x="95" y="63"/>
                    <a:pt x="95" y="63"/>
                    <a:pt x="95" y="62"/>
                  </a:cubicBezTo>
                  <a:cubicBezTo>
                    <a:pt x="94" y="63"/>
                    <a:pt x="93" y="63"/>
                    <a:pt x="92" y="63"/>
                  </a:cubicBezTo>
                  <a:cubicBezTo>
                    <a:pt x="92" y="63"/>
                    <a:pt x="92" y="64"/>
                    <a:pt x="92" y="64"/>
                  </a:cubicBezTo>
                  <a:cubicBezTo>
                    <a:pt x="92" y="64"/>
                    <a:pt x="91" y="64"/>
                    <a:pt x="91" y="64"/>
                  </a:cubicBezTo>
                  <a:cubicBezTo>
                    <a:pt x="91" y="64"/>
                    <a:pt x="91" y="64"/>
                    <a:pt x="90" y="64"/>
                  </a:cubicBezTo>
                  <a:cubicBezTo>
                    <a:pt x="90" y="64"/>
                    <a:pt x="90" y="64"/>
                    <a:pt x="90" y="64"/>
                  </a:cubicBezTo>
                  <a:cubicBezTo>
                    <a:pt x="89" y="64"/>
                    <a:pt x="89" y="64"/>
                    <a:pt x="89" y="64"/>
                  </a:cubicBezTo>
                  <a:cubicBezTo>
                    <a:pt x="89" y="64"/>
                    <a:pt x="89" y="64"/>
                    <a:pt x="89" y="64"/>
                  </a:cubicBezTo>
                  <a:cubicBezTo>
                    <a:pt x="88" y="63"/>
                    <a:pt x="88" y="63"/>
                    <a:pt x="88" y="63"/>
                  </a:cubicBezTo>
                  <a:cubicBezTo>
                    <a:pt x="88" y="63"/>
                    <a:pt x="88" y="63"/>
                    <a:pt x="88" y="63"/>
                  </a:cubicBezTo>
                  <a:cubicBezTo>
                    <a:pt x="88" y="62"/>
                    <a:pt x="88" y="60"/>
                    <a:pt x="87" y="59"/>
                  </a:cubicBezTo>
                  <a:cubicBezTo>
                    <a:pt x="87" y="56"/>
                    <a:pt x="87" y="53"/>
                    <a:pt x="86" y="51"/>
                  </a:cubicBezTo>
                  <a:cubicBezTo>
                    <a:pt x="84" y="49"/>
                    <a:pt x="84" y="47"/>
                    <a:pt x="83" y="45"/>
                  </a:cubicBezTo>
                  <a:cubicBezTo>
                    <a:pt x="83" y="43"/>
                    <a:pt x="83" y="41"/>
                    <a:pt x="82" y="41"/>
                  </a:cubicBezTo>
                  <a:cubicBezTo>
                    <a:pt x="79" y="40"/>
                    <a:pt x="77" y="36"/>
                    <a:pt x="76" y="33"/>
                  </a:cubicBezTo>
                  <a:cubicBezTo>
                    <a:pt x="76" y="33"/>
                    <a:pt x="76" y="32"/>
                    <a:pt x="76" y="32"/>
                  </a:cubicBezTo>
                  <a:cubicBezTo>
                    <a:pt x="76" y="31"/>
                    <a:pt x="77" y="30"/>
                    <a:pt x="78" y="30"/>
                  </a:cubicBezTo>
                  <a:cubicBezTo>
                    <a:pt x="79" y="29"/>
                    <a:pt x="79" y="28"/>
                    <a:pt x="79" y="26"/>
                  </a:cubicBezTo>
                  <a:cubicBezTo>
                    <a:pt x="78" y="25"/>
                    <a:pt x="78" y="23"/>
                    <a:pt x="80" y="22"/>
                  </a:cubicBezTo>
                  <a:cubicBezTo>
                    <a:pt x="80" y="21"/>
                    <a:pt x="80" y="21"/>
                    <a:pt x="80" y="21"/>
                  </a:cubicBezTo>
                  <a:cubicBezTo>
                    <a:pt x="80" y="21"/>
                    <a:pt x="80" y="21"/>
                    <a:pt x="79" y="20"/>
                  </a:cubicBezTo>
                  <a:cubicBezTo>
                    <a:pt x="78" y="20"/>
                    <a:pt x="77" y="18"/>
                    <a:pt x="75" y="17"/>
                  </a:cubicBezTo>
                  <a:cubicBezTo>
                    <a:pt x="73" y="15"/>
                    <a:pt x="74" y="12"/>
                    <a:pt x="74" y="10"/>
                  </a:cubicBezTo>
                  <a:cubicBezTo>
                    <a:pt x="74" y="8"/>
                    <a:pt x="74" y="6"/>
                    <a:pt x="73" y="5"/>
                  </a:cubicBezTo>
                  <a:cubicBezTo>
                    <a:pt x="72" y="5"/>
                    <a:pt x="72" y="4"/>
                    <a:pt x="71" y="4"/>
                  </a:cubicBezTo>
                  <a:cubicBezTo>
                    <a:pt x="71" y="4"/>
                    <a:pt x="71" y="3"/>
                    <a:pt x="71" y="3"/>
                  </a:cubicBezTo>
                  <a:cubicBezTo>
                    <a:pt x="70" y="3"/>
                    <a:pt x="70" y="3"/>
                    <a:pt x="70" y="3"/>
                  </a:cubicBezTo>
                  <a:cubicBezTo>
                    <a:pt x="70" y="2"/>
                    <a:pt x="70" y="2"/>
                    <a:pt x="69" y="2"/>
                  </a:cubicBezTo>
                  <a:cubicBezTo>
                    <a:pt x="69" y="2"/>
                    <a:pt x="69" y="1"/>
                    <a:pt x="69" y="1"/>
                  </a:cubicBezTo>
                  <a:cubicBezTo>
                    <a:pt x="69" y="1"/>
                    <a:pt x="69" y="1"/>
                    <a:pt x="69" y="0"/>
                  </a:cubicBezTo>
                  <a:cubicBezTo>
                    <a:pt x="69" y="1"/>
                    <a:pt x="69" y="1"/>
                    <a:pt x="68" y="2"/>
                  </a:cubicBezTo>
                  <a:cubicBezTo>
                    <a:pt x="68" y="4"/>
                    <a:pt x="67" y="8"/>
                    <a:pt x="64" y="9"/>
                  </a:cubicBezTo>
                  <a:cubicBezTo>
                    <a:pt x="64" y="9"/>
                    <a:pt x="64" y="9"/>
                    <a:pt x="63" y="10"/>
                  </a:cubicBezTo>
                  <a:cubicBezTo>
                    <a:pt x="63" y="10"/>
                    <a:pt x="63" y="10"/>
                    <a:pt x="63" y="10"/>
                  </a:cubicBezTo>
                  <a:cubicBezTo>
                    <a:pt x="63" y="10"/>
                    <a:pt x="62" y="10"/>
                    <a:pt x="62" y="10"/>
                  </a:cubicBezTo>
                  <a:cubicBezTo>
                    <a:pt x="62" y="11"/>
                    <a:pt x="62" y="12"/>
                    <a:pt x="62" y="13"/>
                  </a:cubicBezTo>
                  <a:cubicBezTo>
                    <a:pt x="62" y="15"/>
                    <a:pt x="62" y="18"/>
                    <a:pt x="62" y="20"/>
                  </a:cubicBezTo>
                  <a:cubicBezTo>
                    <a:pt x="64" y="24"/>
                    <a:pt x="65" y="42"/>
                    <a:pt x="63" y="49"/>
                  </a:cubicBezTo>
                  <a:cubicBezTo>
                    <a:pt x="61" y="57"/>
                    <a:pt x="60" y="62"/>
                    <a:pt x="58" y="66"/>
                  </a:cubicBezTo>
                  <a:cubicBezTo>
                    <a:pt x="58" y="68"/>
                    <a:pt x="59" y="69"/>
                    <a:pt x="59" y="70"/>
                  </a:cubicBezTo>
                  <a:cubicBezTo>
                    <a:pt x="60" y="70"/>
                    <a:pt x="61" y="72"/>
                    <a:pt x="60" y="73"/>
                  </a:cubicBezTo>
                  <a:cubicBezTo>
                    <a:pt x="58" y="75"/>
                    <a:pt x="59" y="78"/>
                    <a:pt x="59" y="82"/>
                  </a:cubicBezTo>
                  <a:cubicBezTo>
                    <a:pt x="59" y="84"/>
                    <a:pt x="59" y="86"/>
                    <a:pt x="59" y="88"/>
                  </a:cubicBezTo>
                  <a:cubicBezTo>
                    <a:pt x="59" y="93"/>
                    <a:pt x="57" y="100"/>
                    <a:pt x="56" y="105"/>
                  </a:cubicBezTo>
                  <a:cubicBezTo>
                    <a:pt x="55" y="109"/>
                    <a:pt x="54" y="112"/>
                    <a:pt x="54" y="113"/>
                  </a:cubicBezTo>
                  <a:cubicBezTo>
                    <a:pt x="54" y="115"/>
                    <a:pt x="53" y="117"/>
                    <a:pt x="52" y="119"/>
                  </a:cubicBezTo>
                  <a:cubicBezTo>
                    <a:pt x="51" y="121"/>
                    <a:pt x="50" y="123"/>
                    <a:pt x="51" y="125"/>
                  </a:cubicBezTo>
                  <a:cubicBezTo>
                    <a:pt x="51" y="130"/>
                    <a:pt x="48" y="133"/>
                    <a:pt x="45" y="136"/>
                  </a:cubicBezTo>
                  <a:cubicBezTo>
                    <a:pt x="44" y="136"/>
                    <a:pt x="46" y="139"/>
                    <a:pt x="47" y="141"/>
                  </a:cubicBezTo>
                  <a:cubicBezTo>
                    <a:pt x="49" y="144"/>
                    <a:pt x="50" y="146"/>
                    <a:pt x="50" y="148"/>
                  </a:cubicBezTo>
                  <a:cubicBezTo>
                    <a:pt x="50" y="150"/>
                    <a:pt x="49" y="152"/>
                    <a:pt x="48" y="153"/>
                  </a:cubicBezTo>
                  <a:cubicBezTo>
                    <a:pt x="46" y="155"/>
                    <a:pt x="45" y="157"/>
                    <a:pt x="46" y="160"/>
                  </a:cubicBezTo>
                  <a:cubicBezTo>
                    <a:pt x="47" y="167"/>
                    <a:pt x="46" y="177"/>
                    <a:pt x="46" y="182"/>
                  </a:cubicBezTo>
                  <a:cubicBezTo>
                    <a:pt x="46" y="184"/>
                    <a:pt x="46" y="185"/>
                    <a:pt x="46" y="185"/>
                  </a:cubicBezTo>
                  <a:cubicBezTo>
                    <a:pt x="46" y="187"/>
                    <a:pt x="45" y="188"/>
                    <a:pt x="44" y="188"/>
                  </a:cubicBezTo>
                  <a:cubicBezTo>
                    <a:pt x="44" y="189"/>
                    <a:pt x="43" y="190"/>
                    <a:pt x="43" y="193"/>
                  </a:cubicBezTo>
                  <a:cubicBezTo>
                    <a:pt x="44" y="196"/>
                    <a:pt x="43" y="198"/>
                    <a:pt x="42" y="200"/>
                  </a:cubicBezTo>
                  <a:cubicBezTo>
                    <a:pt x="41" y="202"/>
                    <a:pt x="40" y="204"/>
                    <a:pt x="39" y="207"/>
                  </a:cubicBezTo>
                  <a:cubicBezTo>
                    <a:pt x="39" y="213"/>
                    <a:pt x="35" y="220"/>
                    <a:pt x="33" y="226"/>
                  </a:cubicBezTo>
                  <a:cubicBezTo>
                    <a:pt x="32" y="228"/>
                    <a:pt x="31" y="230"/>
                    <a:pt x="30" y="231"/>
                  </a:cubicBezTo>
                  <a:cubicBezTo>
                    <a:pt x="30" y="233"/>
                    <a:pt x="29" y="234"/>
                    <a:pt x="29" y="235"/>
                  </a:cubicBezTo>
                  <a:cubicBezTo>
                    <a:pt x="28" y="239"/>
                    <a:pt x="27" y="241"/>
                    <a:pt x="24" y="241"/>
                  </a:cubicBezTo>
                  <a:cubicBezTo>
                    <a:pt x="24" y="241"/>
                    <a:pt x="23" y="241"/>
                    <a:pt x="23" y="242"/>
                  </a:cubicBezTo>
                  <a:cubicBezTo>
                    <a:pt x="22" y="243"/>
                    <a:pt x="22" y="245"/>
                    <a:pt x="24" y="248"/>
                  </a:cubicBezTo>
                  <a:cubicBezTo>
                    <a:pt x="25" y="251"/>
                    <a:pt x="25" y="253"/>
                    <a:pt x="24" y="255"/>
                  </a:cubicBezTo>
                  <a:cubicBezTo>
                    <a:pt x="24" y="258"/>
                    <a:pt x="24" y="260"/>
                    <a:pt x="25" y="262"/>
                  </a:cubicBezTo>
                  <a:cubicBezTo>
                    <a:pt x="28" y="267"/>
                    <a:pt x="27" y="269"/>
                    <a:pt x="26" y="273"/>
                  </a:cubicBezTo>
                  <a:cubicBezTo>
                    <a:pt x="26" y="274"/>
                    <a:pt x="26" y="274"/>
                    <a:pt x="26" y="274"/>
                  </a:cubicBezTo>
                  <a:cubicBezTo>
                    <a:pt x="25" y="276"/>
                    <a:pt x="24" y="278"/>
                    <a:pt x="24" y="279"/>
                  </a:cubicBezTo>
                  <a:cubicBezTo>
                    <a:pt x="23" y="280"/>
                    <a:pt x="22" y="281"/>
                    <a:pt x="22" y="284"/>
                  </a:cubicBezTo>
                  <a:cubicBezTo>
                    <a:pt x="22" y="286"/>
                    <a:pt x="22" y="287"/>
                    <a:pt x="21" y="289"/>
                  </a:cubicBezTo>
                  <a:cubicBezTo>
                    <a:pt x="20" y="291"/>
                    <a:pt x="20" y="294"/>
                    <a:pt x="21" y="296"/>
                  </a:cubicBezTo>
                  <a:cubicBezTo>
                    <a:pt x="22" y="300"/>
                    <a:pt x="22" y="302"/>
                    <a:pt x="21" y="303"/>
                  </a:cubicBezTo>
                  <a:cubicBezTo>
                    <a:pt x="21" y="304"/>
                    <a:pt x="20" y="305"/>
                    <a:pt x="19" y="305"/>
                  </a:cubicBezTo>
                  <a:cubicBezTo>
                    <a:pt x="17" y="305"/>
                    <a:pt x="16" y="311"/>
                    <a:pt x="15" y="316"/>
                  </a:cubicBezTo>
                  <a:cubicBezTo>
                    <a:pt x="15" y="319"/>
                    <a:pt x="14" y="322"/>
                    <a:pt x="15" y="322"/>
                  </a:cubicBezTo>
                  <a:cubicBezTo>
                    <a:pt x="15" y="323"/>
                    <a:pt x="17" y="323"/>
                    <a:pt x="19" y="322"/>
                  </a:cubicBezTo>
                  <a:cubicBezTo>
                    <a:pt x="19" y="322"/>
                    <a:pt x="19" y="322"/>
                    <a:pt x="19" y="322"/>
                  </a:cubicBezTo>
                  <a:cubicBezTo>
                    <a:pt x="22" y="322"/>
                    <a:pt x="22" y="316"/>
                    <a:pt x="22" y="311"/>
                  </a:cubicBezTo>
                  <a:cubicBezTo>
                    <a:pt x="22" y="309"/>
                    <a:pt x="22" y="307"/>
                    <a:pt x="22" y="305"/>
                  </a:cubicBezTo>
                  <a:cubicBezTo>
                    <a:pt x="22" y="305"/>
                    <a:pt x="22" y="302"/>
                    <a:pt x="24" y="302"/>
                  </a:cubicBezTo>
                  <a:cubicBezTo>
                    <a:pt x="25" y="302"/>
                    <a:pt x="25" y="302"/>
                    <a:pt x="25" y="301"/>
                  </a:cubicBezTo>
                  <a:cubicBezTo>
                    <a:pt x="26" y="300"/>
                    <a:pt x="26" y="299"/>
                    <a:pt x="28" y="298"/>
                  </a:cubicBezTo>
                  <a:cubicBezTo>
                    <a:pt x="30" y="298"/>
                    <a:pt x="30" y="298"/>
                    <a:pt x="31" y="298"/>
                  </a:cubicBezTo>
                  <a:cubicBezTo>
                    <a:pt x="32" y="299"/>
                    <a:pt x="31" y="300"/>
                    <a:pt x="31" y="301"/>
                  </a:cubicBezTo>
                  <a:cubicBezTo>
                    <a:pt x="31" y="302"/>
                    <a:pt x="32" y="302"/>
                    <a:pt x="32" y="302"/>
                  </a:cubicBezTo>
                  <a:cubicBezTo>
                    <a:pt x="34" y="303"/>
                    <a:pt x="35" y="304"/>
                    <a:pt x="35" y="305"/>
                  </a:cubicBezTo>
                  <a:cubicBezTo>
                    <a:pt x="35" y="306"/>
                    <a:pt x="35" y="308"/>
                    <a:pt x="33" y="309"/>
                  </a:cubicBezTo>
                  <a:cubicBezTo>
                    <a:pt x="32" y="310"/>
                    <a:pt x="32" y="311"/>
                    <a:pt x="32" y="313"/>
                  </a:cubicBezTo>
                  <a:cubicBezTo>
                    <a:pt x="33" y="315"/>
                    <a:pt x="33" y="317"/>
                    <a:pt x="32" y="318"/>
                  </a:cubicBezTo>
                  <a:cubicBezTo>
                    <a:pt x="31" y="319"/>
                    <a:pt x="31" y="319"/>
                    <a:pt x="31" y="319"/>
                  </a:cubicBezTo>
                  <a:cubicBezTo>
                    <a:pt x="30" y="322"/>
                    <a:pt x="28" y="324"/>
                    <a:pt x="29" y="326"/>
                  </a:cubicBezTo>
                  <a:cubicBezTo>
                    <a:pt x="30" y="328"/>
                    <a:pt x="30" y="330"/>
                    <a:pt x="29" y="331"/>
                  </a:cubicBezTo>
                  <a:cubicBezTo>
                    <a:pt x="28" y="331"/>
                    <a:pt x="28" y="332"/>
                    <a:pt x="27" y="334"/>
                  </a:cubicBezTo>
                  <a:cubicBezTo>
                    <a:pt x="27" y="336"/>
                    <a:pt x="28" y="337"/>
                    <a:pt x="28" y="337"/>
                  </a:cubicBezTo>
                  <a:cubicBezTo>
                    <a:pt x="29" y="338"/>
                    <a:pt x="29" y="339"/>
                    <a:pt x="27" y="340"/>
                  </a:cubicBezTo>
                  <a:cubicBezTo>
                    <a:pt x="28" y="340"/>
                    <a:pt x="28" y="341"/>
                    <a:pt x="28" y="341"/>
                  </a:cubicBezTo>
                  <a:cubicBezTo>
                    <a:pt x="28" y="342"/>
                    <a:pt x="29" y="343"/>
                    <a:pt x="28" y="344"/>
                  </a:cubicBezTo>
                  <a:cubicBezTo>
                    <a:pt x="28" y="345"/>
                    <a:pt x="28" y="345"/>
                    <a:pt x="27" y="345"/>
                  </a:cubicBezTo>
                  <a:cubicBezTo>
                    <a:pt x="27" y="345"/>
                    <a:pt x="27" y="345"/>
                    <a:pt x="26" y="345"/>
                  </a:cubicBezTo>
                  <a:cubicBezTo>
                    <a:pt x="26" y="346"/>
                    <a:pt x="27" y="349"/>
                    <a:pt x="28" y="350"/>
                  </a:cubicBezTo>
                  <a:cubicBezTo>
                    <a:pt x="28" y="351"/>
                    <a:pt x="29" y="352"/>
                    <a:pt x="28" y="353"/>
                  </a:cubicBezTo>
                  <a:cubicBezTo>
                    <a:pt x="28" y="354"/>
                    <a:pt x="27" y="354"/>
                    <a:pt x="25" y="354"/>
                  </a:cubicBezTo>
                  <a:cubicBezTo>
                    <a:pt x="24" y="354"/>
                    <a:pt x="23" y="354"/>
                    <a:pt x="22" y="355"/>
                  </a:cubicBezTo>
                  <a:cubicBezTo>
                    <a:pt x="22" y="355"/>
                    <a:pt x="22" y="356"/>
                    <a:pt x="23" y="357"/>
                  </a:cubicBezTo>
                  <a:cubicBezTo>
                    <a:pt x="23" y="359"/>
                    <a:pt x="24" y="360"/>
                    <a:pt x="23" y="362"/>
                  </a:cubicBezTo>
                  <a:cubicBezTo>
                    <a:pt x="23" y="363"/>
                    <a:pt x="22" y="364"/>
                    <a:pt x="21" y="364"/>
                  </a:cubicBezTo>
                  <a:cubicBezTo>
                    <a:pt x="19" y="364"/>
                    <a:pt x="17" y="362"/>
                    <a:pt x="15" y="360"/>
                  </a:cubicBezTo>
                  <a:cubicBezTo>
                    <a:pt x="15" y="360"/>
                    <a:pt x="15" y="360"/>
                    <a:pt x="15" y="359"/>
                  </a:cubicBezTo>
                  <a:cubicBezTo>
                    <a:pt x="14" y="359"/>
                    <a:pt x="14" y="358"/>
                    <a:pt x="14" y="358"/>
                  </a:cubicBezTo>
                  <a:cubicBezTo>
                    <a:pt x="14" y="357"/>
                    <a:pt x="15" y="356"/>
                    <a:pt x="16" y="354"/>
                  </a:cubicBezTo>
                  <a:cubicBezTo>
                    <a:pt x="16" y="354"/>
                    <a:pt x="15" y="354"/>
                    <a:pt x="15" y="354"/>
                  </a:cubicBezTo>
                  <a:cubicBezTo>
                    <a:pt x="14" y="354"/>
                    <a:pt x="14" y="354"/>
                    <a:pt x="14" y="354"/>
                  </a:cubicBezTo>
                  <a:cubicBezTo>
                    <a:pt x="13" y="354"/>
                    <a:pt x="13" y="354"/>
                    <a:pt x="13" y="354"/>
                  </a:cubicBezTo>
                  <a:cubicBezTo>
                    <a:pt x="13" y="354"/>
                    <a:pt x="13" y="354"/>
                    <a:pt x="13" y="355"/>
                  </a:cubicBezTo>
                  <a:cubicBezTo>
                    <a:pt x="13" y="357"/>
                    <a:pt x="11" y="358"/>
                    <a:pt x="9" y="359"/>
                  </a:cubicBezTo>
                  <a:cubicBezTo>
                    <a:pt x="8" y="359"/>
                    <a:pt x="7" y="359"/>
                    <a:pt x="6" y="360"/>
                  </a:cubicBezTo>
                  <a:cubicBezTo>
                    <a:pt x="6" y="361"/>
                    <a:pt x="6" y="361"/>
                    <a:pt x="7" y="362"/>
                  </a:cubicBezTo>
                  <a:cubicBezTo>
                    <a:pt x="7" y="363"/>
                    <a:pt x="8" y="364"/>
                    <a:pt x="8" y="365"/>
                  </a:cubicBezTo>
                  <a:cubicBezTo>
                    <a:pt x="7" y="365"/>
                    <a:pt x="7" y="366"/>
                    <a:pt x="6" y="366"/>
                  </a:cubicBezTo>
                  <a:cubicBezTo>
                    <a:pt x="4" y="367"/>
                    <a:pt x="0" y="370"/>
                    <a:pt x="0" y="372"/>
                  </a:cubicBezTo>
                  <a:cubicBezTo>
                    <a:pt x="0" y="372"/>
                    <a:pt x="0" y="372"/>
                    <a:pt x="0" y="373"/>
                  </a:cubicBezTo>
                  <a:cubicBezTo>
                    <a:pt x="0" y="373"/>
                    <a:pt x="1" y="373"/>
                    <a:pt x="1" y="372"/>
                  </a:cubicBezTo>
                  <a:cubicBezTo>
                    <a:pt x="1" y="370"/>
                    <a:pt x="2" y="369"/>
                    <a:pt x="4" y="369"/>
                  </a:cubicBezTo>
                  <a:cubicBezTo>
                    <a:pt x="6" y="369"/>
                    <a:pt x="7" y="370"/>
                    <a:pt x="8" y="372"/>
                  </a:cubicBezTo>
                  <a:cubicBezTo>
                    <a:pt x="8" y="373"/>
                    <a:pt x="8" y="373"/>
                    <a:pt x="9" y="373"/>
                  </a:cubicBezTo>
                  <a:cubicBezTo>
                    <a:pt x="9" y="373"/>
                    <a:pt x="9" y="372"/>
                    <a:pt x="10" y="372"/>
                  </a:cubicBezTo>
                  <a:cubicBezTo>
                    <a:pt x="11" y="372"/>
                    <a:pt x="12" y="372"/>
                    <a:pt x="14" y="372"/>
                  </a:cubicBezTo>
                  <a:cubicBezTo>
                    <a:pt x="16" y="372"/>
                    <a:pt x="17" y="375"/>
                    <a:pt x="17" y="377"/>
                  </a:cubicBezTo>
                  <a:cubicBezTo>
                    <a:pt x="17" y="378"/>
                    <a:pt x="16" y="380"/>
                    <a:pt x="15" y="380"/>
                  </a:cubicBezTo>
                  <a:cubicBezTo>
                    <a:pt x="14" y="380"/>
                    <a:pt x="14" y="380"/>
                    <a:pt x="14" y="380"/>
                  </a:cubicBezTo>
                  <a:cubicBezTo>
                    <a:pt x="14" y="380"/>
                    <a:pt x="14" y="380"/>
                    <a:pt x="14" y="380"/>
                  </a:cubicBezTo>
                  <a:cubicBezTo>
                    <a:pt x="14" y="380"/>
                    <a:pt x="14" y="380"/>
                    <a:pt x="13" y="380"/>
                  </a:cubicBezTo>
                  <a:cubicBezTo>
                    <a:pt x="12" y="381"/>
                    <a:pt x="12" y="383"/>
                    <a:pt x="12" y="385"/>
                  </a:cubicBezTo>
                  <a:cubicBezTo>
                    <a:pt x="12" y="386"/>
                    <a:pt x="12" y="386"/>
                    <a:pt x="13" y="386"/>
                  </a:cubicBezTo>
                  <a:cubicBezTo>
                    <a:pt x="14" y="386"/>
                    <a:pt x="16" y="386"/>
                    <a:pt x="17" y="386"/>
                  </a:cubicBezTo>
                  <a:cubicBezTo>
                    <a:pt x="19" y="386"/>
                    <a:pt x="21" y="385"/>
                    <a:pt x="22" y="386"/>
                  </a:cubicBezTo>
                  <a:cubicBezTo>
                    <a:pt x="24" y="386"/>
                    <a:pt x="25" y="389"/>
                    <a:pt x="24" y="390"/>
                  </a:cubicBezTo>
                  <a:cubicBezTo>
                    <a:pt x="24" y="392"/>
                    <a:pt x="23" y="392"/>
                    <a:pt x="22" y="392"/>
                  </a:cubicBezTo>
                  <a:cubicBezTo>
                    <a:pt x="22" y="392"/>
                    <a:pt x="22" y="392"/>
                    <a:pt x="21" y="392"/>
                  </a:cubicBezTo>
                  <a:cubicBezTo>
                    <a:pt x="19" y="390"/>
                    <a:pt x="16" y="388"/>
                    <a:pt x="15" y="390"/>
                  </a:cubicBezTo>
                  <a:cubicBezTo>
                    <a:pt x="14" y="391"/>
                    <a:pt x="13" y="392"/>
                    <a:pt x="11" y="392"/>
                  </a:cubicBezTo>
                  <a:cubicBezTo>
                    <a:pt x="10" y="392"/>
                    <a:pt x="9" y="392"/>
                    <a:pt x="8" y="391"/>
                  </a:cubicBezTo>
                  <a:cubicBezTo>
                    <a:pt x="7" y="391"/>
                    <a:pt x="7" y="391"/>
                    <a:pt x="7" y="391"/>
                  </a:cubicBezTo>
                  <a:cubicBezTo>
                    <a:pt x="7" y="391"/>
                    <a:pt x="7" y="391"/>
                    <a:pt x="7" y="391"/>
                  </a:cubicBezTo>
                  <a:cubicBezTo>
                    <a:pt x="5" y="391"/>
                    <a:pt x="1" y="393"/>
                    <a:pt x="0" y="395"/>
                  </a:cubicBezTo>
                  <a:cubicBezTo>
                    <a:pt x="0" y="395"/>
                    <a:pt x="0" y="395"/>
                    <a:pt x="1" y="395"/>
                  </a:cubicBezTo>
                  <a:cubicBezTo>
                    <a:pt x="2" y="396"/>
                    <a:pt x="3" y="398"/>
                    <a:pt x="3" y="399"/>
                  </a:cubicBezTo>
                  <a:cubicBezTo>
                    <a:pt x="4" y="399"/>
                    <a:pt x="4" y="400"/>
                    <a:pt x="4" y="400"/>
                  </a:cubicBezTo>
                  <a:cubicBezTo>
                    <a:pt x="6" y="400"/>
                    <a:pt x="8" y="399"/>
                    <a:pt x="9" y="397"/>
                  </a:cubicBezTo>
                  <a:cubicBezTo>
                    <a:pt x="10" y="396"/>
                    <a:pt x="11" y="394"/>
                    <a:pt x="13" y="394"/>
                  </a:cubicBezTo>
                  <a:cubicBezTo>
                    <a:pt x="14" y="394"/>
                    <a:pt x="15" y="395"/>
                    <a:pt x="15" y="398"/>
                  </a:cubicBezTo>
                  <a:cubicBezTo>
                    <a:pt x="16" y="402"/>
                    <a:pt x="13" y="402"/>
                    <a:pt x="12" y="402"/>
                  </a:cubicBezTo>
                  <a:cubicBezTo>
                    <a:pt x="10" y="403"/>
                    <a:pt x="10" y="403"/>
                    <a:pt x="10" y="403"/>
                  </a:cubicBezTo>
                  <a:cubicBezTo>
                    <a:pt x="9" y="406"/>
                    <a:pt x="7" y="408"/>
                    <a:pt x="3" y="410"/>
                  </a:cubicBezTo>
                  <a:cubicBezTo>
                    <a:pt x="3" y="411"/>
                    <a:pt x="2" y="412"/>
                    <a:pt x="3" y="412"/>
                  </a:cubicBezTo>
                  <a:cubicBezTo>
                    <a:pt x="3" y="413"/>
                    <a:pt x="4" y="414"/>
                    <a:pt x="5" y="413"/>
                  </a:cubicBezTo>
                  <a:cubicBezTo>
                    <a:pt x="6" y="413"/>
                    <a:pt x="6" y="413"/>
                    <a:pt x="7" y="414"/>
                  </a:cubicBezTo>
                  <a:cubicBezTo>
                    <a:pt x="7" y="414"/>
                    <a:pt x="7" y="415"/>
                    <a:pt x="7" y="415"/>
                  </a:cubicBezTo>
                  <a:cubicBezTo>
                    <a:pt x="7" y="416"/>
                    <a:pt x="7" y="417"/>
                    <a:pt x="8" y="417"/>
                  </a:cubicBezTo>
                  <a:cubicBezTo>
                    <a:pt x="9" y="417"/>
                    <a:pt x="10" y="417"/>
                    <a:pt x="10" y="416"/>
                  </a:cubicBezTo>
                  <a:cubicBezTo>
                    <a:pt x="11" y="416"/>
                    <a:pt x="11" y="415"/>
                    <a:pt x="11" y="414"/>
                  </a:cubicBezTo>
                  <a:cubicBezTo>
                    <a:pt x="10" y="412"/>
                    <a:pt x="11" y="410"/>
                    <a:pt x="12" y="408"/>
                  </a:cubicBezTo>
                  <a:cubicBezTo>
                    <a:pt x="13" y="406"/>
                    <a:pt x="15" y="406"/>
                    <a:pt x="17" y="407"/>
                  </a:cubicBezTo>
                  <a:cubicBezTo>
                    <a:pt x="19" y="410"/>
                    <a:pt x="18" y="412"/>
                    <a:pt x="17" y="414"/>
                  </a:cubicBezTo>
                  <a:cubicBezTo>
                    <a:pt x="16" y="415"/>
                    <a:pt x="16" y="415"/>
                    <a:pt x="16" y="416"/>
                  </a:cubicBezTo>
                  <a:cubicBezTo>
                    <a:pt x="16" y="417"/>
                    <a:pt x="15" y="419"/>
                    <a:pt x="15" y="420"/>
                  </a:cubicBezTo>
                  <a:cubicBezTo>
                    <a:pt x="14" y="422"/>
                    <a:pt x="14" y="423"/>
                    <a:pt x="14" y="425"/>
                  </a:cubicBezTo>
                  <a:cubicBezTo>
                    <a:pt x="14" y="427"/>
                    <a:pt x="13" y="427"/>
                    <a:pt x="12" y="428"/>
                  </a:cubicBezTo>
                  <a:cubicBezTo>
                    <a:pt x="11" y="428"/>
                    <a:pt x="11" y="428"/>
                    <a:pt x="11" y="429"/>
                  </a:cubicBezTo>
                  <a:cubicBezTo>
                    <a:pt x="11" y="431"/>
                    <a:pt x="9" y="431"/>
                    <a:pt x="8" y="432"/>
                  </a:cubicBezTo>
                  <a:cubicBezTo>
                    <a:pt x="9" y="433"/>
                    <a:pt x="8" y="435"/>
                    <a:pt x="7" y="436"/>
                  </a:cubicBezTo>
                  <a:cubicBezTo>
                    <a:pt x="7" y="437"/>
                    <a:pt x="6" y="438"/>
                    <a:pt x="7" y="438"/>
                  </a:cubicBezTo>
                  <a:cubicBezTo>
                    <a:pt x="7" y="438"/>
                    <a:pt x="8" y="438"/>
                    <a:pt x="8" y="437"/>
                  </a:cubicBezTo>
                  <a:cubicBezTo>
                    <a:pt x="9" y="437"/>
                    <a:pt x="10" y="436"/>
                    <a:pt x="11" y="436"/>
                  </a:cubicBezTo>
                  <a:cubicBezTo>
                    <a:pt x="12" y="436"/>
                    <a:pt x="12" y="436"/>
                    <a:pt x="12" y="436"/>
                  </a:cubicBezTo>
                  <a:cubicBezTo>
                    <a:pt x="13" y="436"/>
                    <a:pt x="14" y="436"/>
                    <a:pt x="14" y="437"/>
                  </a:cubicBezTo>
                  <a:cubicBezTo>
                    <a:pt x="14" y="437"/>
                    <a:pt x="15" y="437"/>
                    <a:pt x="15" y="437"/>
                  </a:cubicBezTo>
                  <a:cubicBezTo>
                    <a:pt x="15" y="437"/>
                    <a:pt x="16" y="437"/>
                    <a:pt x="17" y="436"/>
                  </a:cubicBezTo>
                  <a:cubicBezTo>
                    <a:pt x="18" y="436"/>
                    <a:pt x="19" y="436"/>
                    <a:pt x="19" y="436"/>
                  </a:cubicBezTo>
                  <a:cubicBezTo>
                    <a:pt x="21" y="436"/>
                    <a:pt x="22" y="437"/>
                    <a:pt x="23" y="439"/>
                  </a:cubicBezTo>
                  <a:cubicBezTo>
                    <a:pt x="23" y="440"/>
                    <a:pt x="22" y="441"/>
                    <a:pt x="20" y="442"/>
                  </a:cubicBezTo>
                  <a:cubicBezTo>
                    <a:pt x="18" y="442"/>
                    <a:pt x="16" y="444"/>
                    <a:pt x="16" y="445"/>
                  </a:cubicBezTo>
                  <a:cubicBezTo>
                    <a:pt x="16" y="445"/>
                    <a:pt x="16" y="445"/>
                    <a:pt x="17" y="445"/>
                  </a:cubicBezTo>
                  <a:cubicBezTo>
                    <a:pt x="18" y="445"/>
                    <a:pt x="19" y="444"/>
                    <a:pt x="19" y="444"/>
                  </a:cubicBezTo>
                  <a:cubicBezTo>
                    <a:pt x="21" y="444"/>
                    <a:pt x="22" y="445"/>
                    <a:pt x="22" y="447"/>
                  </a:cubicBezTo>
                  <a:cubicBezTo>
                    <a:pt x="23" y="448"/>
                    <a:pt x="23" y="448"/>
                    <a:pt x="23" y="448"/>
                  </a:cubicBezTo>
                  <a:cubicBezTo>
                    <a:pt x="24" y="448"/>
                    <a:pt x="24" y="447"/>
                    <a:pt x="24" y="446"/>
                  </a:cubicBezTo>
                  <a:cubicBezTo>
                    <a:pt x="24" y="444"/>
                    <a:pt x="25" y="443"/>
                    <a:pt x="27" y="443"/>
                  </a:cubicBezTo>
                  <a:cubicBezTo>
                    <a:pt x="29" y="443"/>
                    <a:pt x="33" y="445"/>
                    <a:pt x="33" y="448"/>
                  </a:cubicBezTo>
                  <a:cubicBezTo>
                    <a:pt x="34" y="449"/>
                    <a:pt x="34" y="450"/>
                    <a:pt x="33" y="450"/>
                  </a:cubicBezTo>
                  <a:cubicBezTo>
                    <a:pt x="31" y="453"/>
                    <a:pt x="26" y="454"/>
                    <a:pt x="22" y="453"/>
                  </a:cubicBezTo>
                  <a:cubicBezTo>
                    <a:pt x="21" y="453"/>
                    <a:pt x="20" y="453"/>
                    <a:pt x="19" y="454"/>
                  </a:cubicBezTo>
                  <a:cubicBezTo>
                    <a:pt x="19" y="455"/>
                    <a:pt x="19" y="457"/>
                    <a:pt x="20" y="458"/>
                  </a:cubicBezTo>
                  <a:cubicBezTo>
                    <a:pt x="21" y="459"/>
                    <a:pt x="21" y="459"/>
                    <a:pt x="22" y="459"/>
                  </a:cubicBezTo>
                  <a:cubicBezTo>
                    <a:pt x="23" y="459"/>
                    <a:pt x="25" y="457"/>
                    <a:pt x="26" y="456"/>
                  </a:cubicBezTo>
                  <a:cubicBezTo>
                    <a:pt x="27" y="455"/>
                    <a:pt x="27" y="455"/>
                    <a:pt x="27" y="455"/>
                  </a:cubicBezTo>
                  <a:cubicBezTo>
                    <a:pt x="29" y="454"/>
                    <a:pt x="33" y="453"/>
                    <a:pt x="35" y="453"/>
                  </a:cubicBezTo>
                  <a:cubicBezTo>
                    <a:pt x="36" y="453"/>
                    <a:pt x="45" y="453"/>
                    <a:pt x="46" y="457"/>
                  </a:cubicBezTo>
                  <a:cubicBezTo>
                    <a:pt x="46" y="458"/>
                    <a:pt x="46" y="458"/>
                    <a:pt x="46" y="459"/>
                  </a:cubicBezTo>
                  <a:cubicBezTo>
                    <a:pt x="45" y="460"/>
                    <a:pt x="44" y="460"/>
                    <a:pt x="42" y="460"/>
                  </a:cubicBezTo>
                  <a:cubicBezTo>
                    <a:pt x="42" y="460"/>
                    <a:pt x="42" y="460"/>
                    <a:pt x="42" y="460"/>
                  </a:cubicBezTo>
                  <a:cubicBezTo>
                    <a:pt x="42" y="460"/>
                    <a:pt x="42" y="460"/>
                    <a:pt x="41" y="460"/>
                  </a:cubicBezTo>
                  <a:cubicBezTo>
                    <a:pt x="41" y="460"/>
                    <a:pt x="40" y="460"/>
                    <a:pt x="40" y="460"/>
                  </a:cubicBezTo>
                  <a:cubicBezTo>
                    <a:pt x="39" y="460"/>
                    <a:pt x="39" y="460"/>
                    <a:pt x="39" y="460"/>
                  </a:cubicBezTo>
                  <a:cubicBezTo>
                    <a:pt x="38" y="461"/>
                    <a:pt x="35" y="463"/>
                    <a:pt x="33" y="463"/>
                  </a:cubicBezTo>
                  <a:cubicBezTo>
                    <a:pt x="31" y="463"/>
                    <a:pt x="30" y="462"/>
                    <a:pt x="30" y="461"/>
                  </a:cubicBezTo>
                  <a:cubicBezTo>
                    <a:pt x="30" y="461"/>
                    <a:pt x="30" y="461"/>
                    <a:pt x="30" y="461"/>
                  </a:cubicBezTo>
                  <a:cubicBezTo>
                    <a:pt x="28" y="461"/>
                    <a:pt x="26" y="463"/>
                    <a:pt x="25" y="465"/>
                  </a:cubicBezTo>
                  <a:cubicBezTo>
                    <a:pt x="25" y="466"/>
                    <a:pt x="25" y="467"/>
                    <a:pt x="24" y="468"/>
                  </a:cubicBezTo>
                  <a:cubicBezTo>
                    <a:pt x="24" y="468"/>
                    <a:pt x="25" y="468"/>
                    <a:pt x="25" y="468"/>
                  </a:cubicBezTo>
                  <a:cubicBezTo>
                    <a:pt x="26" y="469"/>
                    <a:pt x="27" y="468"/>
                    <a:pt x="28" y="467"/>
                  </a:cubicBezTo>
                  <a:cubicBezTo>
                    <a:pt x="29" y="465"/>
                    <a:pt x="31" y="464"/>
                    <a:pt x="35" y="464"/>
                  </a:cubicBezTo>
                  <a:cubicBezTo>
                    <a:pt x="38" y="464"/>
                    <a:pt x="41" y="463"/>
                    <a:pt x="43" y="462"/>
                  </a:cubicBezTo>
                  <a:cubicBezTo>
                    <a:pt x="44" y="461"/>
                    <a:pt x="45" y="460"/>
                    <a:pt x="46" y="460"/>
                  </a:cubicBezTo>
                  <a:cubicBezTo>
                    <a:pt x="47" y="460"/>
                    <a:pt x="48" y="461"/>
                    <a:pt x="49" y="462"/>
                  </a:cubicBezTo>
                  <a:cubicBezTo>
                    <a:pt x="49" y="463"/>
                    <a:pt x="49" y="465"/>
                    <a:pt x="48" y="466"/>
                  </a:cubicBezTo>
                  <a:cubicBezTo>
                    <a:pt x="47" y="468"/>
                    <a:pt x="45" y="469"/>
                    <a:pt x="42" y="469"/>
                  </a:cubicBezTo>
                  <a:cubicBezTo>
                    <a:pt x="41" y="469"/>
                    <a:pt x="39" y="469"/>
                    <a:pt x="39" y="468"/>
                  </a:cubicBezTo>
                  <a:cubicBezTo>
                    <a:pt x="38" y="467"/>
                    <a:pt x="37" y="467"/>
                    <a:pt x="36" y="468"/>
                  </a:cubicBezTo>
                  <a:cubicBezTo>
                    <a:pt x="35" y="469"/>
                    <a:pt x="34" y="471"/>
                    <a:pt x="34" y="473"/>
                  </a:cubicBezTo>
                  <a:cubicBezTo>
                    <a:pt x="35" y="473"/>
                    <a:pt x="34" y="474"/>
                    <a:pt x="34" y="474"/>
                  </a:cubicBezTo>
                  <a:cubicBezTo>
                    <a:pt x="33" y="476"/>
                    <a:pt x="30" y="475"/>
                    <a:pt x="26" y="473"/>
                  </a:cubicBezTo>
                  <a:cubicBezTo>
                    <a:pt x="24" y="473"/>
                    <a:pt x="23" y="472"/>
                    <a:pt x="21" y="472"/>
                  </a:cubicBezTo>
                  <a:cubicBezTo>
                    <a:pt x="21" y="472"/>
                    <a:pt x="20" y="472"/>
                    <a:pt x="20" y="472"/>
                  </a:cubicBezTo>
                  <a:cubicBezTo>
                    <a:pt x="20" y="473"/>
                    <a:pt x="21" y="475"/>
                    <a:pt x="23" y="478"/>
                  </a:cubicBezTo>
                  <a:cubicBezTo>
                    <a:pt x="25" y="480"/>
                    <a:pt x="26" y="479"/>
                    <a:pt x="27" y="479"/>
                  </a:cubicBezTo>
                  <a:cubicBezTo>
                    <a:pt x="28" y="479"/>
                    <a:pt x="29" y="479"/>
                    <a:pt x="29" y="479"/>
                  </a:cubicBezTo>
                  <a:cubicBezTo>
                    <a:pt x="31" y="479"/>
                    <a:pt x="32" y="479"/>
                    <a:pt x="33" y="480"/>
                  </a:cubicBezTo>
                  <a:cubicBezTo>
                    <a:pt x="35" y="481"/>
                    <a:pt x="36" y="482"/>
                    <a:pt x="36" y="483"/>
                  </a:cubicBezTo>
                  <a:cubicBezTo>
                    <a:pt x="37" y="483"/>
                    <a:pt x="37" y="484"/>
                    <a:pt x="38" y="484"/>
                  </a:cubicBezTo>
                  <a:cubicBezTo>
                    <a:pt x="38" y="484"/>
                    <a:pt x="38" y="484"/>
                    <a:pt x="39" y="483"/>
                  </a:cubicBezTo>
                  <a:cubicBezTo>
                    <a:pt x="40" y="483"/>
                    <a:pt x="40" y="482"/>
                    <a:pt x="40" y="482"/>
                  </a:cubicBezTo>
                  <a:cubicBezTo>
                    <a:pt x="40" y="482"/>
                    <a:pt x="39" y="482"/>
                    <a:pt x="39" y="482"/>
                  </a:cubicBezTo>
                  <a:cubicBezTo>
                    <a:pt x="38" y="482"/>
                    <a:pt x="38" y="481"/>
                    <a:pt x="37" y="481"/>
                  </a:cubicBezTo>
                  <a:cubicBezTo>
                    <a:pt x="36" y="480"/>
                    <a:pt x="36" y="479"/>
                    <a:pt x="36" y="478"/>
                  </a:cubicBezTo>
                  <a:cubicBezTo>
                    <a:pt x="37" y="475"/>
                    <a:pt x="40" y="474"/>
                    <a:pt x="43" y="476"/>
                  </a:cubicBezTo>
                  <a:cubicBezTo>
                    <a:pt x="45" y="477"/>
                    <a:pt x="48" y="476"/>
                    <a:pt x="49" y="474"/>
                  </a:cubicBezTo>
                  <a:cubicBezTo>
                    <a:pt x="50" y="473"/>
                    <a:pt x="51" y="471"/>
                    <a:pt x="50" y="469"/>
                  </a:cubicBezTo>
                  <a:cubicBezTo>
                    <a:pt x="48" y="462"/>
                    <a:pt x="57" y="459"/>
                    <a:pt x="61" y="457"/>
                  </a:cubicBezTo>
                  <a:cubicBezTo>
                    <a:pt x="62" y="457"/>
                    <a:pt x="62" y="457"/>
                    <a:pt x="63" y="457"/>
                  </a:cubicBezTo>
                  <a:cubicBezTo>
                    <a:pt x="65" y="457"/>
                    <a:pt x="65" y="458"/>
                    <a:pt x="65" y="458"/>
                  </a:cubicBezTo>
                  <a:cubicBezTo>
                    <a:pt x="66" y="460"/>
                    <a:pt x="63" y="463"/>
                    <a:pt x="60" y="465"/>
                  </a:cubicBezTo>
                  <a:cubicBezTo>
                    <a:pt x="59" y="465"/>
                    <a:pt x="57" y="466"/>
                    <a:pt x="57" y="467"/>
                  </a:cubicBezTo>
                  <a:cubicBezTo>
                    <a:pt x="57" y="467"/>
                    <a:pt x="57" y="468"/>
                    <a:pt x="58" y="469"/>
                  </a:cubicBezTo>
                  <a:cubicBezTo>
                    <a:pt x="60" y="471"/>
                    <a:pt x="61" y="470"/>
                    <a:pt x="63" y="470"/>
                  </a:cubicBezTo>
                  <a:cubicBezTo>
                    <a:pt x="65" y="469"/>
                    <a:pt x="67" y="468"/>
                    <a:pt x="69" y="470"/>
                  </a:cubicBezTo>
                  <a:cubicBezTo>
                    <a:pt x="69" y="471"/>
                    <a:pt x="70" y="471"/>
                    <a:pt x="70" y="472"/>
                  </a:cubicBezTo>
                  <a:cubicBezTo>
                    <a:pt x="69" y="473"/>
                    <a:pt x="68" y="474"/>
                    <a:pt x="66" y="474"/>
                  </a:cubicBezTo>
                  <a:cubicBezTo>
                    <a:pt x="65" y="475"/>
                    <a:pt x="63" y="475"/>
                    <a:pt x="63" y="476"/>
                  </a:cubicBezTo>
                  <a:cubicBezTo>
                    <a:pt x="62" y="477"/>
                    <a:pt x="63" y="478"/>
                    <a:pt x="64" y="479"/>
                  </a:cubicBezTo>
                  <a:cubicBezTo>
                    <a:pt x="64" y="480"/>
                    <a:pt x="65" y="481"/>
                    <a:pt x="65" y="482"/>
                  </a:cubicBezTo>
                  <a:cubicBezTo>
                    <a:pt x="64" y="483"/>
                    <a:pt x="64" y="484"/>
                    <a:pt x="63" y="485"/>
                  </a:cubicBezTo>
                  <a:cubicBezTo>
                    <a:pt x="62" y="485"/>
                    <a:pt x="62" y="485"/>
                    <a:pt x="61" y="485"/>
                  </a:cubicBezTo>
                  <a:cubicBezTo>
                    <a:pt x="59" y="485"/>
                    <a:pt x="58" y="482"/>
                    <a:pt x="58" y="479"/>
                  </a:cubicBezTo>
                  <a:cubicBezTo>
                    <a:pt x="58" y="478"/>
                    <a:pt x="58" y="475"/>
                    <a:pt x="57" y="475"/>
                  </a:cubicBezTo>
                  <a:cubicBezTo>
                    <a:pt x="56" y="475"/>
                    <a:pt x="56" y="475"/>
                    <a:pt x="55" y="476"/>
                  </a:cubicBezTo>
                  <a:cubicBezTo>
                    <a:pt x="55" y="476"/>
                    <a:pt x="55" y="477"/>
                    <a:pt x="56" y="481"/>
                  </a:cubicBezTo>
                  <a:cubicBezTo>
                    <a:pt x="57" y="483"/>
                    <a:pt x="57" y="484"/>
                    <a:pt x="57" y="484"/>
                  </a:cubicBezTo>
                  <a:cubicBezTo>
                    <a:pt x="56" y="485"/>
                    <a:pt x="56" y="485"/>
                    <a:pt x="55" y="485"/>
                  </a:cubicBezTo>
                  <a:cubicBezTo>
                    <a:pt x="54" y="485"/>
                    <a:pt x="50" y="481"/>
                    <a:pt x="49" y="480"/>
                  </a:cubicBezTo>
                  <a:cubicBezTo>
                    <a:pt x="48" y="479"/>
                    <a:pt x="47" y="479"/>
                    <a:pt x="47" y="480"/>
                  </a:cubicBezTo>
                  <a:cubicBezTo>
                    <a:pt x="47" y="481"/>
                    <a:pt x="46" y="482"/>
                    <a:pt x="47" y="483"/>
                  </a:cubicBezTo>
                  <a:cubicBezTo>
                    <a:pt x="48" y="483"/>
                    <a:pt x="49" y="484"/>
                    <a:pt x="48" y="485"/>
                  </a:cubicBezTo>
                  <a:cubicBezTo>
                    <a:pt x="48" y="486"/>
                    <a:pt x="47" y="486"/>
                    <a:pt x="46" y="486"/>
                  </a:cubicBezTo>
                  <a:cubicBezTo>
                    <a:pt x="43" y="486"/>
                    <a:pt x="42" y="487"/>
                    <a:pt x="42" y="488"/>
                  </a:cubicBezTo>
                  <a:cubicBezTo>
                    <a:pt x="42" y="489"/>
                    <a:pt x="42" y="489"/>
                    <a:pt x="43" y="489"/>
                  </a:cubicBezTo>
                  <a:cubicBezTo>
                    <a:pt x="43" y="489"/>
                    <a:pt x="44" y="489"/>
                    <a:pt x="44" y="489"/>
                  </a:cubicBezTo>
                  <a:cubicBezTo>
                    <a:pt x="46" y="489"/>
                    <a:pt x="48" y="488"/>
                    <a:pt x="49" y="489"/>
                  </a:cubicBezTo>
                  <a:cubicBezTo>
                    <a:pt x="53" y="490"/>
                    <a:pt x="53" y="492"/>
                    <a:pt x="54" y="495"/>
                  </a:cubicBezTo>
                  <a:cubicBezTo>
                    <a:pt x="54" y="497"/>
                    <a:pt x="54" y="498"/>
                    <a:pt x="56" y="499"/>
                  </a:cubicBezTo>
                  <a:cubicBezTo>
                    <a:pt x="56" y="499"/>
                    <a:pt x="56" y="499"/>
                    <a:pt x="56" y="499"/>
                  </a:cubicBezTo>
                  <a:cubicBezTo>
                    <a:pt x="56" y="499"/>
                    <a:pt x="56" y="497"/>
                    <a:pt x="56" y="497"/>
                  </a:cubicBezTo>
                  <a:cubicBezTo>
                    <a:pt x="56" y="494"/>
                    <a:pt x="56" y="491"/>
                    <a:pt x="59" y="490"/>
                  </a:cubicBezTo>
                  <a:cubicBezTo>
                    <a:pt x="59" y="490"/>
                    <a:pt x="59" y="490"/>
                    <a:pt x="59" y="490"/>
                  </a:cubicBezTo>
                  <a:cubicBezTo>
                    <a:pt x="61" y="490"/>
                    <a:pt x="62" y="492"/>
                    <a:pt x="62" y="494"/>
                  </a:cubicBezTo>
                  <a:cubicBezTo>
                    <a:pt x="63" y="496"/>
                    <a:pt x="63" y="499"/>
                    <a:pt x="67" y="501"/>
                  </a:cubicBezTo>
                  <a:cubicBezTo>
                    <a:pt x="68" y="501"/>
                    <a:pt x="69" y="501"/>
                    <a:pt x="69" y="501"/>
                  </a:cubicBezTo>
                  <a:cubicBezTo>
                    <a:pt x="69" y="500"/>
                    <a:pt x="68" y="498"/>
                    <a:pt x="70" y="497"/>
                  </a:cubicBezTo>
                  <a:cubicBezTo>
                    <a:pt x="71" y="496"/>
                    <a:pt x="72" y="496"/>
                    <a:pt x="72" y="496"/>
                  </a:cubicBezTo>
                  <a:cubicBezTo>
                    <a:pt x="74" y="496"/>
                    <a:pt x="76" y="499"/>
                    <a:pt x="79" y="5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6" name="Freeform 159">
              <a:extLst>
                <a:ext uri="{FF2B5EF4-FFF2-40B4-BE49-F238E27FC236}">
                  <a16:creationId xmlns:a16="http://schemas.microsoft.com/office/drawing/2014/main" id="{D8BC8FCF-FFA1-4582-92BD-31F3CA0E022C}"/>
                </a:ext>
              </a:extLst>
            </p:cNvPr>
            <p:cNvSpPr>
              <a:spLocks/>
            </p:cNvSpPr>
            <p:nvPr/>
          </p:nvSpPr>
          <p:spPr bwMode="auto">
            <a:xfrm>
              <a:off x="4333453" y="6563900"/>
              <a:ext cx="3094" cy="4023"/>
            </a:xfrm>
            <a:custGeom>
              <a:avLst/>
              <a:gdLst>
                <a:gd name="T0" fmla="*/ 5 w 6"/>
                <a:gd name="T1" fmla="*/ 6 h 7"/>
                <a:gd name="T2" fmla="*/ 5 w 6"/>
                <a:gd name="T3" fmla="*/ 3 h 7"/>
                <a:gd name="T4" fmla="*/ 1 w 6"/>
                <a:gd name="T5" fmla="*/ 0 h 7"/>
                <a:gd name="T6" fmla="*/ 1 w 6"/>
                <a:gd name="T7" fmla="*/ 0 h 7"/>
                <a:gd name="T8" fmla="*/ 0 w 6"/>
                <a:gd name="T9" fmla="*/ 0 h 7"/>
                <a:gd name="T10" fmla="*/ 2 w 6"/>
                <a:gd name="T11" fmla="*/ 3 h 7"/>
                <a:gd name="T12" fmla="*/ 5 w 6"/>
                <a:gd name="T13" fmla="*/ 7 h 7"/>
                <a:gd name="T14" fmla="*/ 5 w 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5" y="6"/>
                  </a:moveTo>
                  <a:cubicBezTo>
                    <a:pt x="6" y="6"/>
                    <a:pt x="6" y="4"/>
                    <a:pt x="5" y="3"/>
                  </a:cubicBezTo>
                  <a:cubicBezTo>
                    <a:pt x="4" y="1"/>
                    <a:pt x="3" y="0"/>
                    <a:pt x="1" y="0"/>
                  </a:cubicBezTo>
                  <a:cubicBezTo>
                    <a:pt x="1" y="0"/>
                    <a:pt x="1" y="0"/>
                    <a:pt x="1" y="0"/>
                  </a:cubicBezTo>
                  <a:cubicBezTo>
                    <a:pt x="0" y="0"/>
                    <a:pt x="0" y="0"/>
                    <a:pt x="0" y="0"/>
                  </a:cubicBezTo>
                  <a:cubicBezTo>
                    <a:pt x="0" y="0"/>
                    <a:pt x="1" y="2"/>
                    <a:pt x="2" y="3"/>
                  </a:cubicBezTo>
                  <a:cubicBezTo>
                    <a:pt x="3" y="4"/>
                    <a:pt x="5" y="6"/>
                    <a:pt x="5" y="7"/>
                  </a:cubicBezTo>
                  <a:cubicBezTo>
                    <a:pt x="5" y="7"/>
                    <a:pt x="5" y="7"/>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7" name="Freeform 160">
              <a:extLst>
                <a:ext uri="{FF2B5EF4-FFF2-40B4-BE49-F238E27FC236}">
                  <a16:creationId xmlns:a16="http://schemas.microsoft.com/office/drawing/2014/main" id="{0DFF8F8B-B33C-4AE9-AECA-E988BA8BB0F2}"/>
                </a:ext>
              </a:extLst>
            </p:cNvPr>
            <p:cNvSpPr>
              <a:spLocks/>
            </p:cNvSpPr>
            <p:nvPr/>
          </p:nvSpPr>
          <p:spPr bwMode="auto">
            <a:xfrm>
              <a:off x="4257794" y="6149564"/>
              <a:ext cx="23208" cy="27109"/>
            </a:xfrm>
            <a:custGeom>
              <a:avLst/>
              <a:gdLst>
                <a:gd name="T0" fmla="*/ 1 w 45"/>
                <a:gd name="T1" fmla="*/ 27 h 47"/>
                <a:gd name="T2" fmla="*/ 8 w 45"/>
                <a:gd name="T3" fmla="*/ 33 h 47"/>
                <a:gd name="T4" fmla="*/ 15 w 45"/>
                <a:gd name="T5" fmla="*/ 40 h 47"/>
                <a:gd name="T6" fmla="*/ 19 w 45"/>
                <a:gd name="T7" fmla="*/ 44 h 47"/>
                <a:gd name="T8" fmla="*/ 21 w 45"/>
                <a:gd name="T9" fmla="*/ 44 h 47"/>
                <a:gd name="T10" fmla="*/ 25 w 45"/>
                <a:gd name="T11" fmla="*/ 45 h 47"/>
                <a:gd name="T12" fmla="*/ 29 w 45"/>
                <a:gd name="T13" fmla="*/ 45 h 47"/>
                <a:gd name="T14" fmla="*/ 36 w 45"/>
                <a:gd name="T15" fmla="*/ 47 h 47"/>
                <a:gd name="T16" fmla="*/ 37 w 45"/>
                <a:gd name="T17" fmla="*/ 47 h 47"/>
                <a:gd name="T18" fmla="*/ 38 w 45"/>
                <a:gd name="T19" fmla="*/ 47 h 47"/>
                <a:gd name="T20" fmla="*/ 39 w 45"/>
                <a:gd name="T21" fmla="*/ 47 h 47"/>
                <a:gd name="T22" fmla="*/ 40 w 45"/>
                <a:gd name="T23" fmla="*/ 47 h 47"/>
                <a:gd name="T24" fmla="*/ 39 w 45"/>
                <a:gd name="T25" fmla="*/ 46 h 47"/>
                <a:gd name="T26" fmla="*/ 41 w 45"/>
                <a:gd name="T27" fmla="*/ 34 h 47"/>
                <a:gd name="T28" fmla="*/ 42 w 45"/>
                <a:gd name="T29" fmla="*/ 31 h 47"/>
                <a:gd name="T30" fmla="*/ 42 w 45"/>
                <a:gd name="T31" fmla="*/ 23 h 47"/>
                <a:gd name="T32" fmla="*/ 43 w 45"/>
                <a:gd name="T33" fmla="*/ 11 h 47"/>
                <a:gd name="T34" fmla="*/ 45 w 45"/>
                <a:gd name="T35" fmla="*/ 6 h 47"/>
                <a:gd name="T36" fmla="*/ 45 w 45"/>
                <a:gd name="T37" fmla="*/ 0 h 47"/>
                <a:gd name="T38" fmla="*/ 44 w 45"/>
                <a:gd name="T39" fmla="*/ 0 h 47"/>
                <a:gd name="T40" fmla="*/ 43 w 45"/>
                <a:gd name="T41" fmla="*/ 1 h 47"/>
                <a:gd name="T42" fmla="*/ 42 w 45"/>
                <a:gd name="T43" fmla="*/ 1 h 47"/>
                <a:gd name="T44" fmla="*/ 41 w 45"/>
                <a:gd name="T45" fmla="*/ 2 h 47"/>
                <a:gd name="T46" fmla="*/ 39 w 45"/>
                <a:gd name="T47" fmla="*/ 2 h 47"/>
                <a:gd name="T48" fmla="*/ 39 w 45"/>
                <a:gd name="T49" fmla="*/ 3 h 47"/>
                <a:gd name="T50" fmla="*/ 37 w 45"/>
                <a:gd name="T51" fmla="*/ 4 h 47"/>
                <a:gd name="T52" fmla="*/ 33 w 45"/>
                <a:gd name="T53" fmla="*/ 6 h 47"/>
                <a:gd name="T54" fmla="*/ 31 w 45"/>
                <a:gd name="T55" fmla="*/ 5 h 47"/>
                <a:gd name="T56" fmla="*/ 28 w 45"/>
                <a:gd name="T57" fmla="*/ 5 h 47"/>
                <a:gd name="T58" fmla="*/ 23 w 45"/>
                <a:gd name="T59" fmla="*/ 7 h 47"/>
                <a:gd name="T60" fmla="*/ 10 w 45"/>
                <a:gd name="T61" fmla="*/ 13 h 47"/>
                <a:gd name="T62" fmla="*/ 7 w 45"/>
                <a:gd name="T63" fmla="*/ 14 h 47"/>
                <a:gd name="T64" fmla="*/ 7 w 45"/>
                <a:gd name="T65" fmla="*/ 18 h 47"/>
                <a:gd name="T66" fmla="*/ 7 w 45"/>
                <a:gd name="T67" fmla="*/ 20 h 47"/>
                <a:gd name="T68" fmla="*/ 4 w 45"/>
                <a:gd name="T69" fmla="*/ 23 h 47"/>
                <a:gd name="T70" fmla="*/ 3 w 45"/>
                <a:gd name="T71" fmla="*/ 23 h 47"/>
                <a:gd name="T72" fmla="*/ 0 w 45"/>
                <a:gd name="T73" fmla="*/ 24 h 47"/>
                <a:gd name="T74" fmla="*/ 1 w 45"/>
                <a:gd name="T75"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7">
                  <a:moveTo>
                    <a:pt x="1" y="27"/>
                  </a:moveTo>
                  <a:cubicBezTo>
                    <a:pt x="3" y="28"/>
                    <a:pt x="6" y="31"/>
                    <a:pt x="8" y="33"/>
                  </a:cubicBezTo>
                  <a:cubicBezTo>
                    <a:pt x="10" y="36"/>
                    <a:pt x="13" y="39"/>
                    <a:pt x="15" y="40"/>
                  </a:cubicBezTo>
                  <a:cubicBezTo>
                    <a:pt x="17" y="41"/>
                    <a:pt x="18" y="43"/>
                    <a:pt x="19" y="44"/>
                  </a:cubicBezTo>
                  <a:cubicBezTo>
                    <a:pt x="20" y="44"/>
                    <a:pt x="21" y="44"/>
                    <a:pt x="21" y="44"/>
                  </a:cubicBezTo>
                  <a:cubicBezTo>
                    <a:pt x="23" y="44"/>
                    <a:pt x="24" y="44"/>
                    <a:pt x="25" y="45"/>
                  </a:cubicBezTo>
                  <a:cubicBezTo>
                    <a:pt x="26" y="45"/>
                    <a:pt x="28" y="45"/>
                    <a:pt x="29" y="45"/>
                  </a:cubicBezTo>
                  <a:cubicBezTo>
                    <a:pt x="32" y="46"/>
                    <a:pt x="35" y="46"/>
                    <a:pt x="36" y="47"/>
                  </a:cubicBezTo>
                  <a:cubicBezTo>
                    <a:pt x="37" y="47"/>
                    <a:pt x="37" y="47"/>
                    <a:pt x="37" y="47"/>
                  </a:cubicBezTo>
                  <a:cubicBezTo>
                    <a:pt x="38" y="47"/>
                    <a:pt x="38" y="47"/>
                    <a:pt x="38" y="47"/>
                  </a:cubicBezTo>
                  <a:cubicBezTo>
                    <a:pt x="38" y="47"/>
                    <a:pt x="39" y="47"/>
                    <a:pt x="39" y="47"/>
                  </a:cubicBezTo>
                  <a:cubicBezTo>
                    <a:pt x="39" y="47"/>
                    <a:pt x="39" y="47"/>
                    <a:pt x="40" y="47"/>
                  </a:cubicBezTo>
                  <a:cubicBezTo>
                    <a:pt x="39" y="47"/>
                    <a:pt x="39" y="47"/>
                    <a:pt x="39" y="46"/>
                  </a:cubicBezTo>
                  <a:cubicBezTo>
                    <a:pt x="37" y="43"/>
                    <a:pt x="39" y="39"/>
                    <a:pt x="41" y="34"/>
                  </a:cubicBezTo>
                  <a:cubicBezTo>
                    <a:pt x="41" y="33"/>
                    <a:pt x="41" y="32"/>
                    <a:pt x="42" y="31"/>
                  </a:cubicBezTo>
                  <a:cubicBezTo>
                    <a:pt x="42" y="29"/>
                    <a:pt x="42" y="26"/>
                    <a:pt x="42" y="23"/>
                  </a:cubicBezTo>
                  <a:cubicBezTo>
                    <a:pt x="42" y="18"/>
                    <a:pt x="41" y="13"/>
                    <a:pt x="43" y="11"/>
                  </a:cubicBezTo>
                  <a:cubicBezTo>
                    <a:pt x="45" y="10"/>
                    <a:pt x="45" y="9"/>
                    <a:pt x="45" y="6"/>
                  </a:cubicBezTo>
                  <a:cubicBezTo>
                    <a:pt x="45" y="5"/>
                    <a:pt x="45" y="3"/>
                    <a:pt x="45" y="0"/>
                  </a:cubicBezTo>
                  <a:cubicBezTo>
                    <a:pt x="45" y="0"/>
                    <a:pt x="45" y="0"/>
                    <a:pt x="44" y="0"/>
                  </a:cubicBezTo>
                  <a:cubicBezTo>
                    <a:pt x="44" y="1"/>
                    <a:pt x="44" y="1"/>
                    <a:pt x="43" y="1"/>
                  </a:cubicBezTo>
                  <a:cubicBezTo>
                    <a:pt x="43" y="1"/>
                    <a:pt x="42" y="1"/>
                    <a:pt x="42" y="1"/>
                  </a:cubicBezTo>
                  <a:cubicBezTo>
                    <a:pt x="42" y="1"/>
                    <a:pt x="41" y="1"/>
                    <a:pt x="41" y="2"/>
                  </a:cubicBezTo>
                  <a:cubicBezTo>
                    <a:pt x="40" y="2"/>
                    <a:pt x="40" y="2"/>
                    <a:pt x="39" y="2"/>
                  </a:cubicBezTo>
                  <a:cubicBezTo>
                    <a:pt x="39" y="2"/>
                    <a:pt x="39" y="3"/>
                    <a:pt x="39" y="3"/>
                  </a:cubicBezTo>
                  <a:cubicBezTo>
                    <a:pt x="38" y="3"/>
                    <a:pt x="37" y="3"/>
                    <a:pt x="37" y="4"/>
                  </a:cubicBezTo>
                  <a:cubicBezTo>
                    <a:pt x="35" y="5"/>
                    <a:pt x="34" y="5"/>
                    <a:pt x="33" y="6"/>
                  </a:cubicBezTo>
                  <a:cubicBezTo>
                    <a:pt x="33" y="6"/>
                    <a:pt x="32" y="6"/>
                    <a:pt x="31" y="5"/>
                  </a:cubicBezTo>
                  <a:cubicBezTo>
                    <a:pt x="30" y="5"/>
                    <a:pt x="29" y="5"/>
                    <a:pt x="28" y="5"/>
                  </a:cubicBezTo>
                  <a:cubicBezTo>
                    <a:pt x="24" y="5"/>
                    <a:pt x="24" y="6"/>
                    <a:pt x="23" y="7"/>
                  </a:cubicBezTo>
                  <a:cubicBezTo>
                    <a:pt x="22" y="12"/>
                    <a:pt x="17" y="13"/>
                    <a:pt x="10" y="13"/>
                  </a:cubicBezTo>
                  <a:cubicBezTo>
                    <a:pt x="9" y="13"/>
                    <a:pt x="8" y="14"/>
                    <a:pt x="7" y="14"/>
                  </a:cubicBezTo>
                  <a:cubicBezTo>
                    <a:pt x="7" y="15"/>
                    <a:pt x="7" y="17"/>
                    <a:pt x="7" y="18"/>
                  </a:cubicBezTo>
                  <a:cubicBezTo>
                    <a:pt x="8" y="18"/>
                    <a:pt x="8" y="19"/>
                    <a:pt x="7" y="20"/>
                  </a:cubicBezTo>
                  <a:cubicBezTo>
                    <a:pt x="7" y="21"/>
                    <a:pt x="5" y="23"/>
                    <a:pt x="4" y="23"/>
                  </a:cubicBezTo>
                  <a:cubicBezTo>
                    <a:pt x="3" y="23"/>
                    <a:pt x="3" y="23"/>
                    <a:pt x="3" y="23"/>
                  </a:cubicBezTo>
                  <a:cubicBezTo>
                    <a:pt x="0" y="24"/>
                    <a:pt x="0" y="24"/>
                    <a:pt x="0" y="24"/>
                  </a:cubicBezTo>
                  <a:cubicBezTo>
                    <a:pt x="0" y="25"/>
                    <a:pt x="0" y="26"/>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8" name="Freeform 161">
              <a:extLst>
                <a:ext uri="{FF2B5EF4-FFF2-40B4-BE49-F238E27FC236}">
                  <a16:creationId xmlns:a16="http://schemas.microsoft.com/office/drawing/2014/main" id="{04CDAF21-8514-4670-8296-87201F7A13C0}"/>
                </a:ext>
              </a:extLst>
            </p:cNvPr>
            <p:cNvSpPr>
              <a:spLocks/>
            </p:cNvSpPr>
            <p:nvPr/>
          </p:nvSpPr>
          <p:spPr bwMode="auto">
            <a:xfrm>
              <a:off x="4227778" y="6130500"/>
              <a:ext cx="22744" cy="26060"/>
            </a:xfrm>
            <a:custGeom>
              <a:avLst/>
              <a:gdLst>
                <a:gd name="T0" fmla="*/ 12 w 44"/>
                <a:gd name="T1" fmla="*/ 42 h 45"/>
                <a:gd name="T2" fmla="*/ 19 w 44"/>
                <a:gd name="T3" fmla="*/ 43 h 45"/>
                <a:gd name="T4" fmla="*/ 21 w 44"/>
                <a:gd name="T5" fmla="*/ 43 h 45"/>
                <a:gd name="T6" fmla="*/ 27 w 44"/>
                <a:gd name="T7" fmla="*/ 45 h 45"/>
                <a:gd name="T8" fmla="*/ 28 w 44"/>
                <a:gd name="T9" fmla="*/ 44 h 45"/>
                <a:gd name="T10" fmla="*/ 29 w 44"/>
                <a:gd name="T11" fmla="*/ 43 h 45"/>
                <a:gd name="T12" fmla="*/ 30 w 44"/>
                <a:gd name="T13" fmla="*/ 42 h 45"/>
                <a:gd name="T14" fmla="*/ 31 w 44"/>
                <a:gd name="T15" fmla="*/ 42 h 45"/>
                <a:gd name="T16" fmla="*/ 32 w 44"/>
                <a:gd name="T17" fmla="*/ 41 h 45"/>
                <a:gd name="T18" fmla="*/ 32 w 44"/>
                <a:gd name="T19" fmla="*/ 40 h 45"/>
                <a:gd name="T20" fmla="*/ 33 w 44"/>
                <a:gd name="T21" fmla="*/ 40 h 45"/>
                <a:gd name="T22" fmla="*/ 33 w 44"/>
                <a:gd name="T23" fmla="*/ 40 h 45"/>
                <a:gd name="T24" fmla="*/ 33 w 44"/>
                <a:gd name="T25" fmla="*/ 39 h 45"/>
                <a:gd name="T26" fmla="*/ 34 w 44"/>
                <a:gd name="T27" fmla="*/ 39 h 45"/>
                <a:gd name="T28" fmla="*/ 34 w 44"/>
                <a:gd name="T29" fmla="*/ 39 h 45"/>
                <a:gd name="T30" fmla="*/ 34 w 44"/>
                <a:gd name="T31" fmla="*/ 39 h 45"/>
                <a:gd name="T32" fmla="*/ 35 w 44"/>
                <a:gd name="T33" fmla="*/ 39 h 45"/>
                <a:gd name="T34" fmla="*/ 35 w 44"/>
                <a:gd name="T35" fmla="*/ 39 h 45"/>
                <a:gd name="T36" fmla="*/ 35 w 44"/>
                <a:gd name="T37" fmla="*/ 38 h 45"/>
                <a:gd name="T38" fmla="*/ 35 w 44"/>
                <a:gd name="T39" fmla="*/ 38 h 45"/>
                <a:gd name="T40" fmla="*/ 36 w 44"/>
                <a:gd name="T41" fmla="*/ 37 h 45"/>
                <a:gd name="T42" fmla="*/ 40 w 44"/>
                <a:gd name="T43" fmla="*/ 30 h 45"/>
                <a:gd name="T44" fmla="*/ 43 w 44"/>
                <a:gd name="T45" fmla="*/ 27 h 45"/>
                <a:gd name="T46" fmla="*/ 43 w 44"/>
                <a:gd name="T47" fmla="*/ 27 h 45"/>
                <a:gd name="T48" fmla="*/ 44 w 44"/>
                <a:gd name="T49" fmla="*/ 26 h 45"/>
                <a:gd name="T50" fmla="*/ 42 w 44"/>
                <a:gd name="T51" fmla="*/ 25 h 45"/>
                <a:gd name="T52" fmla="*/ 41 w 44"/>
                <a:gd name="T53" fmla="*/ 23 h 45"/>
                <a:gd name="T54" fmla="*/ 36 w 44"/>
                <a:gd name="T55" fmla="*/ 23 h 45"/>
                <a:gd name="T56" fmla="*/ 36 w 44"/>
                <a:gd name="T57" fmla="*/ 1 h 45"/>
                <a:gd name="T58" fmla="*/ 33 w 44"/>
                <a:gd name="T59" fmla="*/ 1 h 45"/>
                <a:gd name="T60" fmla="*/ 21 w 44"/>
                <a:gd name="T61" fmla="*/ 0 h 45"/>
                <a:gd name="T62" fmla="*/ 19 w 44"/>
                <a:gd name="T63" fmla="*/ 0 h 45"/>
                <a:gd name="T64" fmla="*/ 18 w 44"/>
                <a:gd name="T65" fmla="*/ 0 h 45"/>
                <a:gd name="T66" fmla="*/ 17 w 44"/>
                <a:gd name="T67" fmla="*/ 5 h 45"/>
                <a:gd name="T68" fmla="*/ 16 w 44"/>
                <a:gd name="T69" fmla="*/ 8 h 45"/>
                <a:gd name="T70" fmla="*/ 18 w 44"/>
                <a:gd name="T71" fmla="*/ 10 h 45"/>
                <a:gd name="T72" fmla="*/ 24 w 44"/>
                <a:gd name="T73" fmla="*/ 19 h 45"/>
                <a:gd name="T74" fmla="*/ 15 w 44"/>
                <a:gd name="T75" fmla="*/ 22 h 45"/>
                <a:gd name="T76" fmla="*/ 10 w 44"/>
                <a:gd name="T77" fmla="*/ 21 h 45"/>
                <a:gd name="T78" fmla="*/ 9 w 44"/>
                <a:gd name="T79" fmla="*/ 21 h 45"/>
                <a:gd name="T80" fmla="*/ 8 w 44"/>
                <a:gd name="T81" fmla="*/ 21 h 45"/>
                <a:gd name="T82" fmla="*/ 7 w 44"/>
                <a:gd name="T83" fmla="*/ 22 h 45"/>
                <a:gd name="T84" fmla="*/ 7 w 44"/>
                <a:gd name="T85" fmla="*/ 22 h 45"/>
                <a:gd name="T86" fmla="*/ 7 w 44"/>
                <a:gd name="T87" fmla="*/ 23 h 45"/>
                <a:gd name="T88" fmla="*/ 6 w 44"/>
                <a:gd name="T89" fmla="*/ 24 h 45"/>
                <a:gd name="T90" fmla="*/ 6 w 44"/>
                <a:gd name="T91" fmla="*/ 25 h 45"/>
                <a:gd name="T92" fmla="*/ 5 w 44"/>
                <a:gd name="T93" fmla="*/ 25 h 45"/>
                <a:gd name="T94" fmla="*/ 4 w 44"/>
                <a:gd name="T95" fmla="*/ 26 h 45"/>
                <a:gd name="T96" fmla="*/ 4 w 44"/>
                <a:gd name="T97" fmla="*/ 27 h 45"/>
                <a:gd name="T98" fmla="*/ 3 w 44"/>
                <a:gd name="T99" fmla="*/ 28 h 45"/>
                <a:gd name="T100" fmla="*/ 2 w 44"/>
                <a:gd name="T101" fmla="*/ 29 h 45"/>
                <a:gd name="T102" fmla="*/ 1 w 44"/>
                <a:gd name="T103" fmla="*/ 30 h 45"/>
                <a:gd name="T104" fmla="*/ 0 w 44"/>
                <a:gd name="T105" fmla="*/ 32 h 45"/>
                <a:gd name="T106" fmla="*/ 0 w 44"/>
                <a:gd name="T107" fmla="*/ 32 h 45"/>
                <a:gd name="T108" fmla="*/ 2 w 44"/>
                <a:gd name="T109" fmla="*/ 34 h 45"/>
                <a:gd name="T110" fmla="*/ 12 w 44"/>
                <a:gd name="T111"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 h="45">
                  <a:moveTo>
                    <a:pt x="12" y="42"/>
                  </a:moveTo>
                  <a:cubicBezTo>
                    <a:pt x="14" y="44"/>
                    <a:pt x="17" y="44"/>
                    <a:pt x="19" y="43"/>
                  </a:cubicBezTo>
                  <a:cubicBezTo>
                    <a:pt x="20" y="43"/>
                    <a:pt x="21" y="43"/>
                    <a:pt x="21" y="43"/>
                  </a:cubicBezTo>
                  <a:cubicBezTo>
                    <a:pt x="23" y="43"/>
                    <a:pt x="25" y="44"/>
                    <a:pt x="27" y="45"/>
                  </a:cubicBezTo>
                  <a:cubicBezTo>
                    <a:pt x="28" y="44"/>
                    <a:pt x="28" y="44"/>
                    <a:pt x="28" y="44"/>
                  </a:cubicBezTo>
                  <a:cubicBezTo>
                    <a:pt x="29" y="43"/>
                    <a:pt x="29" y="43"/>
                    <a:pt x="29" y="43"/>
                  </a:cubicBezTo>
                  <a:cubicBezTo>
                    <a:pt x="29" y="43"/>
                    <a:pt x="30" y="42"/>
                    <a:pt x="30" y="42"/>
                  </a:cubicBezTo>
                  <a:cubicBezTo>
                    <a:pt x="30" y="42"/>
                    <a:pt x="30" y="42"/>
                    <a:pt x="31" y="42"/>
                  </a:cubicBezTo>
                  <a:cubicBezTo>
                    <a:pt x="31" y="41"/>
                    <a:pt x="31" y="41"/>
                    <a:pt x="32" y="41"/>
                  </a:cubicBezTo>
                  <a:cubicBezTo>
                    <a:pt x="32" y="41"/>
                    <a:pt x="32" y="40"/>
                    <a:pt x="32" y="40"/>
                  </a:cubicBezTo>
                  <a:cubicBezTo>
                    <a:pt x="32" y="40"/>
                    <a:pt x="32" y="40"/>
                    <a:pt x="33" y="40"/>
                  </a:cubicBezTo>
                  <a:cubicBezTo>
                    <a:pt x="33" y="40"/>
                    <a:pt x="33" y="40"/>
                    <a:pt x="33" y="40"/>
                  </a:cubicBezTo>
                  <a:cubicBezTo>
                    <a:pt x="33" y="39"/>
                    <a:pt x="33" y="39"/>
                    <a:pt x="33" y="39"/>
                  </a:cubicBezTo>
                  <a:cubicBezTo>
                    <a:pt x="34" y="39"/>
                    <a:pt x="34" y="39"/>
                    <a:pt x="34" y="39"/>
                  </a:cubicBezTo>
                  <a:cubicBezTo>
                    <a:pt x="34" y="39"/>
                    <a:pt x="34" y="39"/>
                    <a:pt x="34" y="39"/>
                  </a:cubicBezTo>
                  <a:cubicBezTo>
                    <a:pt x="34" y="39"/>
                    <a:pt x="34" y="39"/>
                    <a:pt x="34" y="39"/>
                  </a:cubicBezTo>
                  <a:cubicBezTo>
                    <a:pt x="34" y="39"/>
                    <a:pt x="34" y="39"/>
                    <a:pt x="35" y="39"/>
                  </a:cubicBezTo>
                  <a:cubicBezTo>
                    <a:pt x="35" y="39"/>
                    <a:pt x="35" y="39"/>
                    <a:pt x="35" y="39"/>
                  </a:cubicBezTo>
                  <a:cubicBezTo>
                    <a:pt x="35" y="39"/>
                    <a:pt x="35" y="39"/>
                    <a:pt x="35" y="38"/>
                  </a:cubicBezTo>
                  <a:cubicBezTo>
                    <a:pt x="35" y="38"/>
                    <a:pt x="35" y="38"/>
                    <a:pt x="35" y="38"/>
                  </a:cubicBezTo>
                  <a:cubicBezTo>
                    <a:pt x="35" y="38"/>
                    <a:pt x="36" y="37"/>
                    <a:pt x="36" y="37"/>
                  </a:cubicBezTo>
                  <a:cubicBezTo>
                    <a:pt x="36" y="35"/>
                    <a:pt x="37" y="32"/>
                    <a:pt x="40" y="30"/>
                  </a:cubicBezTo>
                  <a:cubicBezTo>
                    <a:pt x="41" y="29"/>
                    <a:pt x="42" y="28"/>
                    <a:pt x="43" y="27"/>
                  </a:cubicBezTo>
                  <a:cubicBezTo>
                    <a:pt x="43" y="27"/>
                    <a:pt x="43" y="27"/>
                    <a:pt x="43" y="27"/>
                  </a:cubicBezTo>
                  <a:cubicBezTo>
                    <a:pt x="43" y="26"/>
                    <a:pt x="44" y="26"/>
                    <a:pt x="44" y="26"/>
                  </a:cubicBezTo>
                  <a:cubicBezTo>
                    <a:pt x="43" y="26"/>
                    <a:pt x="42" y="26"/>
                    <a:pt x="42" y="25"/>
                  </a:cubicBezTo>
                  <a:cubicBezTo>
                    <a:pt x="41" y="25"/>
                    <a:pt x="41" y="24"/>
                    <a:pt x="41" y="23"/>
                  </a:cubicBezTo>
                  <a:cubicBezTo>
                    <a:pt x="36" y="23"/>
                    <a:pt x="36" y="23"/>
                    <a:pt x="36" y="23"/>
                  </a:cubicBezTo>
                  <a:cubicBezTo>
                    <a:pt x="36" y="1"/>
                    <a:pt x="36" y="1"/>
                    <a:pt x="36" y="1"/>
                  </a:cubicBezTo>
                  <a:cubicBezTo>
                    <a:pt x="35" y="1"/>
                    <a:pt x="35" y="1"/>
                    <a:pt x="33" y="1"/>
                  </a:cubicBezTo>
                  <a:cubicBezTo>
                    <a:pt x="30" y="1"/>
                    <a:pt x="25" y="0"/>
                    <a:pt x="21" y="0"/>
                  </a:cubicBezTo>
                  <a:cubicBezTo>
                    <a:pt x="20" y="0"/>
                    <a:pt x="19" y="0"/>
                    <a:pt x="19" y="0"/>
                  </a:cubicBezTo>
                  <a:cubicBezTo>
                    <a:pt x="19" y="0"/>
                    <a:pt x="18" y="0"/>
                    <a:pt x="18" y="0"/>
                  </a:cubicBezTo>
                  <a:cubicBezTo>
                    <a:pt x="18" y="1"/>
                    <a:pt x="17" y="3"/>
                    <a:pt x="17" y="5"/>
                  </a:cubicBezTo>
                  <a:cubicBezTo>
                    <a:pt x="16" y="6"/>
                    <a:pt x="16" y="7"/>
                    <a:pt x="16" y="8"/>
                  </a:cubicBezTo>
                  <a:cubicBezTo>
                    <a:pt x="16" y="9"/>
                    <a:pt x="17" y="10"/>
                    <a:pt x="18" y="10"/>
                  </a:cubicBezTo>
                  <a:cubicBezTo>
                    <a:pt x="21" y="13"/>
                    <a:pt x="25" y="17"/>
                    <a:pt x="24" y="19"/>
                  </a:cubicBezTo>
                  <a:cubicBezTo>
                    <a:pt x="23" y="21"/>
                    <a:pt x="20" y="22"/>
                    <a:pt x="15" y="22"/>
                  </a:cubicBezTo>
                  <a:cubicBezTo>
                    <a:pt x="13" y="22"/>
                    <a:pt x="12" y="22"/>
                    <a:pt x="10" y="21"/>
                  </a:cubicBezTo>
                  <a:cubicBezTo>
                    <a:pt x="10" y="21"/>
                    <a:pt x="9" y="21"/>
                    <a:pt x="9" y="21"/>
                  </a:cubicBezTo>
                  <a:cubicBezTo>
                    <a:pt x="9" y="21"/>
                    <a:pt x="8" y="21"/>
                    <a:pt x="8" y="21"/>
                  </a:cubicBezTo>
                  <a:cubicBezTo>
                    <a:pt x="8" y="21"/>
                    <a:pt x="8" y="22"/>
                    <a:pt x="7" y="22"/>
                  </a:cubicBezTo>
                  <a:cubicBezTo>
                    <a:pt x="7" y="22"/>
                    <a:pt x="7" y="22"/>
                    <a:pt x="7" y="22"/>
                  </a:cubicBezTo>
                  <a:cubicBezTo>
                    <a:pt x="7" y="23"/>
                    <a:pt x="7" y="23"/>
                    <a:pt x="7" y="23"/>
                  </a:cubicBezTo>
                  <a:cubicBezTo>
                    <a:pt x="6" y="23"/>
                    <a:pt x="6" y="24"/>
                    <a:pt x="6" y="24"/>
                  </a:cubicBezTo>
                  <a:cubicBezTo>
                    <a:pt x="6" y="24"/>
                    <a:pt x="6" y="24"/>
                    <a:pt x="6" y="25"/>
                  </a:cubicBezTo>
                  <a:cubicBezTo>
                    <a:pt x="5" y="25"/>
                    <a:pt x="5" y="25"/>
                    <a:pt x="5" y="25"/>
                  </a:cubicBezTo>
                  <a:cubicBezTo>
                    <a:pt x="5" y="25"/>
                    <a:pt x="5" y="26"/>
                    <a:pt x="4" y="26"/>
                  </a:cubicBezTo>
                  <a:cubicBezTo>
                    <a:pt x="4" y="26"/>
                    <a:pt x="4" y="27"/>
                    <a:pt x="4" y="27"/>
                  </a:cubicBezTo>
                  <a:cubicBezTo>
                    <a:pt x="4" y="27"/>
                    <a:pt x="3" y="28"/>
                    <a:pt x="3" y="28"/>
                  </a:cubicBezTo>
                  <a:cubicBezTo>
                    <a:pt x="3" y="28"/>
                    <a:pt x="2" y="29"/>
                    <a:pt x="2" y="29"/>
                  </a:cubicBezTo>
                  <a:cubicBezTo>
                    <a:pt x="2" y="30"/>
                    <a:pt x="2" y="30"/>
                    <a:pt x="1" y="30"/>
                  </a:cubicBezTo>
                  <a:cubicBezTo>
                    <a:pt x="1" y="31"/>
                    <a:pt x="1" y="31"/>
                    <a:pt x="0" y="32"/>
                  </a:cubicBezTo>
                  <a:cubicBezTo>
                    <a:pt x="0" y="32"/>
                    <a:pt x="0" y="32"/>
                    <a:pt x="0" y="32"/>
                  </a:cubicBezTo>
                  <a:cubicBezTo>
                    <a:pt x="2" y="34"/>
                    <a:pt x="2" y="34"/>
                    <a:pt x="2" y="34"/>
                  </a:cubicBezTo>
                  <a:cubicBezTo>
                    <a:pt x="6" y="38"/>
                    <a:pt x="10" y="41"/>
                    <a:pt x="1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499" name="Freeform 162">
              <a:extLst>
                <a:ext uri="{FF2B5EF4-FFF2-40B4-BE49-F238E27FC236}">
                  <a16:creationId xmlns:a16="http://schemas.microsoft.com/office/drawing/2014/main" id="{228A492B-54EA-4457-AAC5-332A7466CF5A}"/>
                </a:ext>
              </a:extLst>
            </p:cNvPr>
            <p:cNvSpPr>
              <a:spLocks/>
            </p:cNvSpPr>
            <p:nvPr/>
          </p:nvSpPr>
          <p:spPr bwMode="auto">
            <a:xfrm>
              <a:off x="4295082" y="6239637"/>
              <a:ext cx="32646" cy="40926"/>
            </a:xfrm>
            <a:custGeom>
              <a:avLst/>
              <a:gdLst>
                <a:gd name="T0" fmla="*/ 61 w 63"/>
                <a:gd name="T1" fmla="*/ 21 h 71"/>
                <a:gd name="T2" fmla="*/ 59 w 63"/>
                <a:gd name="T3" fmla="*/ 19 h 71"/>
                <a:gd name="T4" fmla="*/ 58 w 63"/>
                <a:gd name="T5" fmla="*/ 18 h 71"/>
                <a:gd name="T6" fmla="*/ 52 w 63"/>
                <a:gd name="T7" fmla="*/ 12 h 71"/>
                <a:gd name="T8" fmla="*/ 42 w 63"/>
                <a:gd name="T9" fmla="*/ 12 h 71"/>
                <a:gd name="T10" fmla="*/ 36 w 63"/>
                <a:gd name="T11" fmla="*/ 7 h 71"/>
                <a:gd name="T12" fmla="*/ 34 w 63"/>
                <a:gd name="T13" fmla="*/ 7 h 71"/>
                <a:gd name="T14" fmla="*/ 33 w 63"/>
                <a:gd name="T15" fmla="*/ 6 h 71"/>
                <a:gd name="T16" fmla="*/ 31 w 63"/>
                <a:gd name="T17" fmla="*/ 5 h 71"/>
                <a:gd name="T18" fmla="*/ 29 w 63"/>
                <a:gd name="T19" fmla="*/ 4 h 71"/>
                <a:gd name="T20" fmla="*/ 27 w 63"/>
                <a:gd name="T21" fmla="*/ 3 h 71"/>
                <a:gd name="T22" fmla="*/ 25 w 63"/>
                <a:gd name="T23" fmla="*/ 2 h 71"/>
                <a:gd name="T24" fmla="*/ 23 w 63"/>
                <a:gd name="T25" fmla="*/ 0 h 71"/>
                <a:gd name="T26" fmla="*/ 22 w 63"/>
                <a:gd name="T27" fmla="*/ 2 h 71"/>
                <a:gd name="T28" fmla="*/ 11 w 63"/>
                <a:gd name="T29" fmla="*/ 11 h 71"/>
                <a:gd name="T30" fmla="*/ 9 w 63"/>
                <a:gd name="T31" fmla="*/ 16 h 71"/>
                <a:gd name="T32" fmla="*/ 6 w 63"/>
                <a:gd name="T33" fmla="*/ 22 h 71"/>
                <a:gd name="T34" fmla="*/ 0 w 63"/>
                <a:gd name="T35" fmla="*/ 29 h 71"/>
                <a:gd name="T36" fmla="*/ 1 w 63"/>
                <a:gd name="T37" fmla="*/ 39 h 71"/>
                <a:gd name="T38" fmla="*/ 2 w 63"/>
                <a:gd name="T39" fmla="*/ 42 h 71"/>
                <a:gd name="T40" fmla="*/ 9 w 63"/>
                <a:gd name="T41" fmla="*/ 46 h 71"/>
                <a:gd name="T42" fmla="*/ 12 w 63"/>
                <a:gd name="T43" fmla="*/ 47 h 71"/>
                <a:gd name="T44" fmla="*/ 7 w 63"/>
                <a:gd name="T45" fmla="*/ 55 h 71"/>
                <a:gd name="T46" fmla="*/ 8 w 63"/>
                <a:gd name="T47" fmla="*/ 56 h 71"/>
                <a:gd name="T48" fmla="*/ 9 w 63"/>
                <a:gd name="T49" fmla="*/ 58 h 71"/>
                <a:gd name="T50" fmla="*/ 9 w 63"/>
                <a:gd name="T51" fmla="*/ 59 h 71"/>
                <a:gd name="T52" fmla="*/ 7 w 63"/>
                <a:gd name="T53" fmla="*/ 62 h 71"/>
                <a:gd name="T54" fmla="*/ 10 w 63"/>
                <a:gd name="T55" fmla="*/ 66 h 71"/>
                <a:gd name="T56" fmla="*/ 13 w 63"/>
                <a:gd name="T57" fmla="*/ 65 h 71"/>
                <a:gd name="T58" fmla="*/ 20 w 63"/>
                <a:gd name="T59" fmla="*/ 71 h 71"/>
                <a:gd name="T60" fmla="*/ 25 w 63"/>
                <a:gd name="T61" fmla="*/ 62 h 71"/>
                <a:gd name="T62" fmla="*/ 36 w 63"/>
                <a:gd name="T63" fmla="*/ 48 h 71"/>
                <a:gd name="T64" fmla="*/ 60 w 63"/>
                <a:gd name="T65" fmla="*/ 29 h 71"/>
                <a:gd name="T66" fmla="*/ 63 w 63"/>
                <a:gd name="T67" fmla="*/ 25 h 71"/>
                <a:gd name="T68" fmla="*/ 63 w 63"/>
                <a:gd name="T69" fmla="*/ 24 h 71"/>
                <a:gd name="T70" fmla="*/ 62 w 63"/>
                <a:gd name="T7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71">
                  <a:moveTo>
                    <a:pt x="62" y="22"/>
                  </a:moveTo>
                  <a:cubicBezTo>
                    <a:pt x="62" y="22"/>
                    <a:pt x="61" y="21"/>
                    <a:pt x="61" y="21"/>
                  </a:cubicBezTo>
                  <a:cubicBezTo>
                    <a:pt x="61" y="21"/>
                    <a:pt x="61" y="21"/>
                    <a:pt x="61" y="20"/>
                  </a:cubicBezTo>
                  <a:cubicBezTo>
                    <a:pt x="60" y="20"/>
                    <a:pt x="60" y="19"/>
                    <a:pt x="59" y="19"/>
                  </a:cubicBezTo>
                  <a:cubicBezTo>
                    <a:pt x="59" y="19"/>
                    <a:pt x="59" y="19"/>
                    <a:pt x="59" y="19"/>
                  </a:cubicBezTo>
                  <a:cubicBezTo>
                    <a:pt x="58" y="18"/>
                    <a:pt x="58" y="18"/>
                    <a:pt x="58" y="18"/>
                  </a:cubicBezTo>
                  <a:cubicBezTo>
                    <a:pt x="57" y="16"/>
                    <a:pt x="54" y="13"/>
                    <a:pt x="53" y="12"/>
                  </a:cubicBezTo>
                  <a:cubicBezTo>
                    <a:pt x="53" y="12"/>
                    <a:pt x="52" y="12"/>
                    <a:pt x="52" y="12"/>
                  </a:cubicBezTo>
                  <a:cubicBezTo>
                    <a:pt x="51" y="13"/>
                    <a:pt x="49" y="14"/>
                    <a:pt x="48" y="14"/>
                  </a:cubicBezTo>
                  <a:cubicBezTo>
                    <a:pt x="46" y="14"/>
                    <a:pt x="44" y="13"/>
                    <a:pt x="42" y="12"/>
                  </a:cubicBezTo>
                  <a:cubicBezTo>
                    <a:pt x="41" y="11"/>
                    <a:pt x="40" y="10"/>
                    <a:pt x="39" y="9"/>
                  </a:cubicBezTo>
                  <a:cubicBezTo>
                    <a:pt x="38" y="8"/>
                    <a:pt x="37" y="7"/>
                    <a:pt x="36" y="7"/>
                  </a:cubicBezTo>
                  <a:cubicBezTo>
                    <a:pt x="36" y="7"/>
                    <a:pt x="35" y="7"/>
                    <a:pt x="35" y="7"/>
                  </a:cubicBezTo>
                  <a:cubicBezTo>
                    <a:pt x="35" y="7"/>
                    <a:pt x="34" y="7"/>
                    <a:pt x="34" y="7"/>
                  </a:cubicBezTo>
                  <a:cubicBezTo>
                    <a:pt x="34" y="7"/>
                    <a:pt x="34" y="7"/>
                    <a:pt x="33" y="6"/>
                  </a:cubicBezTo>
                  <a:cubicBezTo>
                    <a:pt x="33" y="6"/>
                    <a:pt x="33" y="6"/>
                    <a:pt x="33" y="6"/>
                  </a:cubicBezTo>
                  <a:cubicBezTo>
                    <a:pt x="32" y="6"/>
                    <a:pt x="32" y="6"/>
                    <a:pt x="32" y="6"/>
                  </a:cubicBezTo>
                  <a:cubicBezTo>
                    <a:pt x="31" y="6"/>
                    <a:pt x="31" y="5"/>
                    <a:pt x="31" y="5"/>
                  </a:cubicBezTo>
                  <a:cubicBezTo>
                    <a:pt x="30" y="5"/>
                    <a:pt x="30" y="5"/>
                    <a:pt x="30" y="5"/>
                  </a:cubicBezTo>
                  <a:cubicBezTo>
                    <a:pt x="29" y="4"/>
                    <a:pt x="29" y="4"/>
                    <a:pt x="29" y="4"/>
                  </a:cubicBezTo>
                  <a:cubicBezTo>
                    <a:pt x="28" y="4"/>
                    <a:pt x="28" y="4"/>
                    <a:pt x="28" y="3"/>
                  </a:cubicBezTo>
                  <a:cubicBezTo>
                    <a:pt x="27" y="3"/>
                    <a:pt x="27" y="3"/>
                    <a:pt x="27" y="3"/>
                  </a:cubicBezTo>
                  <a:cubicBezTo>
                    <a:pt x="26" y="3"/>
                    <a:pt x="26" y="2"/>
                    <a:pt x="26" y="2"/>
                  </a:cubicBezTo>
                  <a:cubicBezTo>
                    <a:pt x="25" y="2"/>
                    <a:pt x="25" y="2"/>
                    <a:pt x="25" y="2"/>
                  </a:cubicBezTo>
                  <a:cubicBezTo>
                    <a:pt x="24" y="1"/>
                    <a:pt x="24" y="1"/>
                    <a:pt x="23" y="1"/>
                  </a:cubicBezTo>
                  <a:cubicBezTo>
                    <a:pt x="23" y="1"/>
                    <a:pt x="23" y="0"/>
                    <a:pt x="23" y="0"/>
                  </a:cubicBezTo>
                  <a:cubicBezTo>
                    <a:pt x="23" y="0"/>
                    <a:pt x="23" y="0"/>
                    <a:pt x="23" y="0"/>
                  </a:cubicBezTo>
                  <a:cubicBezTo>
                    <a:pt x="23" y="1"/>
                    <a:pt x="23" y="2"/>
                    <a:pt x="22" y="2"/>
                  </a:cubicBezTo>
                  <a:cubicBezTo>
                    <a:pt x="21" y="4"/>
                    <a:pt x="18" y="5"/>
                    <a:pt x="14" y="5"/>
                  </a:cubicBezTo>
                  <a:cubicBezTo>
                    <a:pt x="12" y="5"/>
                    <a:pt x="11" y="7"/>
                    <a:pt x="11" y="11"/>
                  </a:cubicBezTo>
                  <a:cubicBezTo>
                    <a:pt x="11" y="12"/>
                    <a:pt x="11" y="12"/>
                    <a:pt x="11" y="12"/>
                  </a:cubicBezTo>
                  <a:cubicBezTo>
                    <a:pt x="11" y="14"/>
                    <a:pt x="10" y="15"/>
                    <a:pt x="9" y="16"/>
                  </a:cubicBezTo>
                  <a:cubicBezTo>
                    <a:pt x="8" y="17"/>
                    <a:pt x="7" y="18"/>
                    <a:pt x="6" y="19"/>
                  </a:cubicBezTo>
                  <a:cubicBezTo>
                    <a:pt x="6" y="20"/>
                    <a:pt x="6" y="21"/>
                    <a:pt x="6" y="22"/>
                  </a:cubicBezTo>
                  <a:cubicBezTo>
                    <a:pt x="6" y="23"/>
                    <a:pt x="5" y="24"/>
                    <a:pt x="3" y="26"/>
                  </a:cubicBezTo>
                  <a:cubicBezTo>
                    <a:pt x="1" y="27"/>
                    <a:pt x="0" y="28"/>
                    <a:pt x="0" y="29"/>
                  </a:cubicBezTo>
                  <a:cubicBezTo>
                    <a:pt x="0" y="30"/>
                    <a:pt x="0" y="31"/>
                    <a:pt x="1" y="32"/>
                  </a:cubicBezTo>
                  <a:cubicBezTo>
                    <a:pt x="3" y="35"/>
                    <a:pt x="1" y="37"/>
                    <a:pt x="1" y="39"/>
                  </a:cubicBezTo>
                  <a:cubicBezTo>
                    <a:pt x="1" y="40"/>
                    <a:pt x="0" y="40"/>
                    <a:pt x="0" y="40"/>
                  </a:cubicBezTo>
                  <a:cubicBezTo>
                    <a:pt x="0" y="41"/>
                    <a:pt x="1" y="41"/>
                    <a:pt x="2" y="42"/>
                  </a:cubicBezTo>
                  <a:cubicBezTo>
                    <a:pt x="3" y="43"/>
                    <a:pt x="5" y="44"/>
                    <a:pt x="6" y="45"/>
                  </a:cubicBezTo>
                  <a:cubicBezTo>
                    <a:pt x="8" y="46"/>
                    <a:pt x="8" y="46"/>
                    <a:pt x="9" y="46"/>
                  </a:cubicBezTo>
                  <a:cubicBezTo>
                    <a:pt x="9" y="46"/>
                    <a:pt x="10" y="45"/>
                    <a:pt x="10" y="45"/>
                  </a:cubicBezTo>
                  <a:cubicBezTo>
                    <a:pt x="11" y="45"/>
                    <a:pt x="12" y="46"/>
                    <a:pt x="12" y="47"/>
                  </a:cubicBezTo>
                  <a:cubicBezTo>
                    <a:pt x="13" y="48"/>
                    <a:pt x="13" y="50"/>
                    <a:pt x="12" y="52"/>
                  </a:cubicBezTo>
                  <a:cubicBezTo>
                    <a:pt x="11" y="53"/>
                    <a:pt x="9" y="55"/>
                    <a:pt x="7" y="55"/>
                  </a:cubicBezTo>
                  <a:cubicBezTo>
                    <a:pt x="7" y="55"/>
                    <a:pt x="7" y="55"/>
                    <a:pt x="7" y="55"/>
                  </a:cubicBezTo>
                  <a:cubicBezTo>
                    <a:pt x="8" y="56"/>
                    <a:pt x="8" y="56"/>
                    <a:pt x="8" y="56"/>
                  </a:cubicBezTo>
                  <a:cubicBezTo>
                    <a:pt x="8" y="56"/>
                    <a:pt x="8" y="57"/>
                    <a:pt x="8" y="57"/>
                  </a:cubicBezTo>
                  <a:cubicBezTo>
                    <a:pt x="9" y="57"/>
                    <a:pt x="9" y="58"/>
                    <a:pt x="9" y="58"/>
                  </a:cubicBezTo>
                  <a:cubicBezTo>
                    <a:pt x="9" y="58"/>
                    <a:pt x="9" y="58"/>
                    <a:pt x="9" y="59"/>
                  </a:cubicBezTo>
                  <a:cubicBezTo>
                    <a:pt x="9" y="59"/>
                    <a:pt x="9" y="59"/>
                    <a:pt x="9" y="59"/>
                  </a:cubicBezTo>
                  <a:cubicBezTo>
                    <a:pt x="9" y="60"/>
                    <a:pt x="9" y="60"/>
                    <a:pt x="8" y="61"/>
                  </a:cubicBezTo>
                  <a:cubicBezTo>
                    <a:pt x="8" y="61"/>
                    <a:pt x="8" y="62"/>
                    <a:pt x="7" y="62"/>
                  </a:cubicBezTo>
                  <a:cubicBezTo>
                    <a:pt x="6" y="63"/>
                    <a:pt x="6" y="63"/>
                    <a:pt x="8" y="65"/>
                  </a:cubicBezTo>
                  <a:cubicBezTo>
                    <a:pt x="9" y="66"/>
                    <a:pt x="10" y="66"/>
                    <a:pt x="10" y="66"/>
                  </a:cubicBezTo>
                  <a:cubicBezTo>
                    <a:pt x="11" y="66"/>
                    <a:pt x="11" y="66"/>
                    <a:pt x="12" y="66"/>
                  </a:cubicBezTo>
                  <a:cubicBezTo>
                    <a:pt x="12" y="66"/>
                    <a:pt x="13" y="65"/>
                    <a:pt x="13" y="65"/>
                  </a:cubicBezTo>
                  <a:cubicBezTo>
                    <a:pt x="15" y="65"/>
                    <a:pt x="16" y="66"/>
                    <a:pt x="17" y="68"/>
                  </a:cubicBezTo>
                  <a:cubicBezTo>
                    <a:pt x="18" y="69"/>
                    <a:pt x="19" y="71"/>
                    <a:pt x="20" y="71"/>
                  </a:cubicBezTo>
                  <a:cubicBezTo>
                    <a:pt x="21" y="71"/>
                    <a:pt x="22" y="70"/>
                    <a:pt x="23" y="67"/>
                  </a:cubicBezTo>
                  <a:cubicBezTo>
                    <a:pt x="24" y="66"/>
                    <a:pt x="25" y="64"/>
                    <a:pt x="25" y="62"/>
                  </a:cubicBezTo>
                  <a:cubicBezTo>
                    <a:pt x="27" y="56"/>
                    <a:pt x="30" y="50"/>
                    <a:pt x="34" y="49"/>
                  </a:cubicBezTo>
                  <a:cubicBezTo>
                    <a:pt x="35" y="48"/>
                    <a:pt x="35" y="48"/>
                    <a:pt x="36" y="48"/>
                  </a:cubicBezTo>
                  <a:cubicBezTo>
                    <a:pt x="42" y="47"/>
                    <a:pt x="50" y="44"/>
                    <a:pt x="56" y="37"/>
                  </a:cubicBezTo>
                  <a:cubicBezTo>
                    <a:pt x="59" y="33"/>
                    <a:pt x="60" y="30"/>
                    <a:pt x="60" y="29"/>
                  </a:cubicBezTo>
                  <a:cubicBezTo>
                    <a:pt x="60" y="28"/>
                    <a:pt x="60" y="27"/>
                    <a:pt x="62" y="25"/>
                  </a:cubicBezTo>
                  <a:cubicBezTo>
                    <a:pt x="62" y="25"/>
                    <a:pt x="62" y="25"/>
                    <a:pt x="63" y="25"/>
                  </a:cubicBezTo>
                  <a:cubicBezTo>
                    <a:pt x="63" y="25"/>
                    <a:pt x="63" y="24"/>
                    <a:pt x="63" y="24"/>
                  </a:cubicBezTo>
                  <a:cubicBezTo>
                    <a:pt x="63" y="24"/>
                    <a:pt x="63" y="24"/>
                    <a:pt x="63" y="24"/>
                  </a:cubicBezTo>
                  <a:cubicBezTo>
                    <a:pt x="63" y="23"/>
                    <a:pt x="63" y="23"/>
                    <a:pt x="63" y="23"/>
                  </a:cubicBezTo>
                  <a:cubicBezTo>
                    <a:pt x="63" y="23"/>
                    <a:pt x="62" y="23"/>
                    <a:pt x="62" y="22"/>
                  </a:cubicBezTo>
                  <a:cubicBezTo>
                    <a:pt x="62" y="22"/>
                    <a:pt x="62" y="22"/>
                    <a:pt x="6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0" name="Freeform 163">
              <a:extLst>
                <a:ext uri="{FF2B5EF4-FFF2-40B4-BE49-F238E27FC236}">
                  <a16:creationId xmlns:a16="http://schemas.microsoft.com/office/drawing/2014/main" id="{F137808C-A314-4004-85C3-9C697FB6799A}"/>
                </a:ext>
              </a:extLst>
            </p:cNvPr>
            <p:cNvSpPr>
              <a:spLocks/>
            </p:cNvSpPr>
            <p:nvPr/>
          </p:nvSpPr>
          <p:spPr bwMode="auto">
            <a:xfrm>
              <a:off x="4306995" y="6166879"/>
              <a:ext cx="68387" cy="108438"/>
            </a:xfrm>
            <a:custGeom>
              <a:avLst/>
              <a:gdLst>
                <a:gd name="T0" fmla="*/ 132 w 132"/>
                <a:gd name="T1" fmla="*/ 116 h 188"/>
                <a:gd name="T2" fmla="*/ 128 w 132"/>
                <a:gd name="T3" fmla="*/ 109 h 188"/>
                <a:gd name="T4" fmla="*/ 126 w 132"/>
                <a:gd name="T5" fmla="*/ 96 h 188"/>
                <a:gd name="T6" fmla="*/ 129 w 132"/>
                <a:gd name="T7" fmla="*/ 72 h 188"/>
                <a:gd name="T8" fmla="*/ 119 w 132"/>
                <a:gd name="T9" fmla="*/ 72 h 188"/>
                <a:gd name="T10" fmla="*/ 95 w 132"/>
                <a:gd name="T11" fmla="*/ 62 h 188"/>
                <a:gd name="T12" fmla="*/ 81 w 132"/>
                <a:gd name="T13" fmla="*/ 63 h 188"/>
                <a:gd name="T14" fmla="*/ 79 w 132"/>
                <a:gd name="T15" fmla="*/ 63 h 188"/>
                <a:gd name="T16" fmla="*/ 73 w 132"/>
                <a:gd name="T17" fmla="*/ 48 h 188"/>
                <a:gd name="T18" fmla="*/ 71 w 132"/>
                <a:gd name="T19" fmla="*/ 44 h 188"/>
                <a:gd name="T20" fmla="*/ 64 w 132"/>
                <a:gd name="T21" fmla="*/ 39 h 188"/>
                <a:gd name="T22" fmla="*/ 64 w 132"/>
                <a:gd name="T23" fmla="*/ 39 h 188"/>
                <a:gd name="T24" fmla="*/ 65 w 132"/>
                <a:gd name="T25" fmla="*/ 32 h 188"/>
                <a:gd name="T26" fmla="*/ 72 w 132"/>
                <a:gd name="T27" fmla="*/ 15 h 188"/>
                <a:gd name="T28" fmla="*/ 79 w 132"/>
                <a:gd name="T29" fmla="*/ 9 h 188"/>
                <a:gd name="T30" fmla="*/ 88 w 132"/>
                <a:gd name="T31" fmla="*/ 3 h 188"/>
                <a:gd name="T32" fmla="*/ 74 w 132"/>
                <a:gd name="T33" fmla="*/ 7 h 188"/>
                <a:gd name="T34" fmla="*/ 59 w 132"/>
                <a:gd name="T35" fmla="*/ 14 h 188"/>
                <a:gd name="T36" fmla="*/ 51 w 132"/>
                <a:gd name="T37" fmla="*/ 16 h 188"/>
                <a:gd name="T38" fmla="*/ 41 w 132"/>
                <a:gd name="T39" fmla="*/ 19 h 188"/>
                <a:gd name="T40" fmla="*/ 34 w 132"/>
                <a:gd name="T41" fmla="*/ 35 h 188"/>
                <a:gd name="T42" fmla="*/ 21 w 132"/>
                <a:gd name="T43" fmla="*/ 49 h 188"/>
                <a:gd name="T44" fmla="*/ 20 w 132"/>
                <a:gd name="T45" fmla="*/ 51 h 188"/>
                <a:gd name="T46" fmla="*/ 18 w 132"/>
                <a:gd name="T47" fmla="*/ 53 h 188"/>
                <a:gd name="T48" fmla="*/ 17 w 132"/>
                <a:gd name="T49" fmla="*/ 55 h 188"/>
                <a:gd name="T50" fmla="*/ 15 w 132"/>
                <a:gd name="T51" fmla="*/ 56 h 188"/>
                <a:gd name="T52" fmla="*/ 14 w 132"/>
                <a:gd name="T53" fmla="*/ 58 h 188"/>
                <a:gd name="T54" fmla="*/ 12 w 132"/>
                <a:gd name="T55" fmla="*/ 59 h 188"/>
                <a:gd name="T56" fmla="*/ 18 w 132"/>
                <a:gd name="T57" fmla="*/ 69 h 188"/>
                <a:gd name="T58" fmla="*/ 19 w 132"/>
                <a:gd name="T59" fmla="*/ 94 h 188"/>
                <a:gd name="T60" fmla="*/ 7 w 132"/>
                <a:gd name="T61" fmla="*/ 113 h 188"/>
                <a:gd name="T62" fmla="*/ 0 w 132"/>
                <a:gd name="T63" fmla="*/ 124 h 188"/>
                <a:gd name="T64" fmla="*/ 3 w 132"/>
                <a:gd name="T65" fmla="*/ 126 h 188"/>
                <a:gd name="T66" fmla="*/ 5 w 132"/>
                <a:gd name="T67" fmla="*/ 128 h 188"/>
                <a:gd name="T68" fmla="*/ 9 w 132"/>
                <a:gd name="T69" fmla="*/ 129 h 188"/>
                <a:gd name="T70" fmla="*/ 11 w 132"/>
                <a:gd name="T71" fmla="*/ 130 h 188"/>
                <a:gd name="T72" fmla="*/ 13 w 132"/>
                <a:gd name="T73" fmla="*/ 131 h 188"/>
                <a:gd name="T74" fmla="*/ 25 w 132"/>
                <a:gd name="T75" fmla="*/ 138 h 188"/>
                <a:gd name="T76" fmla="*/ 37 w 132"/>
                <a:gd name="T77" fmla="*/ 143 h 188"/>
                <a:gd name="T78" fmla="*/ 41 w 132"/>
                <a:gd name="T79" fmla="*/ 142 h 188"/>
                <a:gd name="T80" fmla="*/ 45 w 132"/>
                <a:gd name="T81" fmla="*/ 142 h 188"/>
                <a:gd name="T82" fmla="*/ 50 w 132"/>
                <a:gd name="T83" fmla="*/ 148 h 188"/>
                <a:gd name="T84" fmla="*/ 62 w 132"/>
                <a:gd name="T85" fmla="*/ 160 h 188"/>
                <a:gd name="T86" fmla="*/ 66 w 132"/>
                <a:gd name="T87" fmla="*/ 168 h 188"/>
                <a:gd name="T88" fmla="*/ 85 w 132"/>
                <a:gd name="T89" fmla="*/ 167 h 188"/>
                <a:gd name="T90" fmla="*/ 90 w 132"/>
                <a:gd name="T91" fmla="*/ 167 h 188"/>
                <a:gd name="T92" fmla="*/ 91 w 132"/>
                <a:gd name="T93" fmla="*/ 167 h 188"/>
                <a:gd name="T94" fmla="*/ 101 w 132"/>
                <a:gd name="T95" fmla="*/ 175 h 188"/>
                <a:gd name="T96" fmla="*/ 98 w 132"/>
                <a:gd name="T97" fmla="*/ 185 h 188"/>
                <a:gd name="T98" fmla="*/ 101 w 132"/>
                <a:gd name="T99" fmla="*/ 188 h 188"/>
                <a:gd name="T100" fmla="*/ 105 w 132"/>
                <a:gd name="T101" fmla="*/ 177 h 188"/>
                <a:gd name="T102" fmla="*/ 107 w 132"/>
                <a:gd name="T103" fmla="*/ 158 h 188"/>
                <a:gd name="T104" fmla="*/ 104 w 132"/>
                <a:gd name="T105" fmla="*/ 134 h 188"/>
                <a:gd name="T106" fmla="*/ 106 w 132"/>
                <a:gd name="T107" fmla="*/ 130 h 188"/>
                <a:gd name="T108" fmla="*/ 112 w 132"/>
                <a:gd name="T109" fmla="*/ 121 h 188"/>
                <a:gd name="T110" fmla="*/ 122 w 132"/>
                <a:gd name="T111" fmla="*/ 121 h 188"/>
                <a:gd name="T112" fmla="*/ 124 w 132"/>
                <a:gd name="T113" fmla="*/ 120 h 188"/>
                <a:gd name="T114" fmla="*/ 126 w 132"/>
                <a:gd name="T115" fmla="*/ 120 h 188"/>
                <a:gd name="T116" fmla="*/ 131 w 132"/>
                <a:gd name="T117" fmla="*/ 118 h 188"/>
                <a:gd name="T118" fmla="*/ 132 w 132"/>
                <a:gd name="T119" fmla="*/ 11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 h="188">
                  <a:moveTo>
                    <a:pt x="132" y="118"/>
                  </a:moveTo>
                  <a:cubicBezTo>
                    <a:pt x="132" y="117"/>
                    <a:pt x="132" y="117"/>
                    <a:pt x="132" y="117"/>
                  </a:cubicBezTo>
                  <a:cubicBezTo>
                    <a:pt x="132" y="117"/>
                    <a:pt x="132" y="117"/>
                    <a:pt x="132" y="116"/>
                  </a:cubicBezTo>
                  <a:cubicBezTo>
                    <a:pt x="132" y="116"/>
                    <a:pt x="132" y="116"/>
                    <a:pt x="132" y="115"/>
                  </a:cubicBezTo>
                  <a:cubicBezTo>
                    <a:pt x="132" y="115"/>
                    <a:pt x="132" y="114"/>
                    <a:pt x="130" y="113"/>
                  </a:cubicBezTo>
                  <a:cubicBezTo>
                    <a:pt x="129" y="112"/>
                    <a:pt x="128" y="111"/>
                    <a:pt x="128" y="109"/>
                  </a:cubicBezTo>
                  <a:cubicBezTo>
                    <a:pt x="128" y="107"/>
                    <a:pt x="130" y="104"/>
                    <a:pt x="131" y="103"/>
                  </a:cubicBezTo>
                  <a:cubicBezTo>
                    <a:pt x="132" y="102"/>
                    <a:pt x="131" y="100"/>
                    <a:pt x="128" y="98"/>
                  </a:cubicBezTo>
                  <a:cubicBezTo>
                    <a:pt x="128" y="97"/>
                    <a:pt x="127" y="96"/>
                    <a:pt x="126" y="96"/>
                  </a:cubicBezTo>
                  <a:cubicBezTo>
                    <a:pt x="123" y="92"/>
                    <a:pt x="126" y="79"/>
                    <a:pt x="129" y="74"/>
                  </a:cubicBezTo>
                  <a:cubicBezTo>
                    <a:pt x="129" y="73"/>
                    <a:pt x="129" y="73"/>
                    <a:pt x="129" y="73"/>
                  </a:cubicBezTo>
                  <a:cubicBezTo>
                    <a:pt x="130" y="73"/>
                    <a:pt x="130" y="72"/>
                    <a:pt x="129" y="72"/>
                  </a:cubicBezTo>
                  <a:cubicBezTo>
                    <a:pt x="129" y="72"/>
                    <a:pt x="129" y="71"/>
                    <a:pt x="127" y="71"/>
                  </a:cubicBezTo>
                  <a:cubicBezTo>
                    <a:pt x="126" y="71"/>
                    <a:pt x="126" y="71"/>
                    <a:pt x="125" y="71"/>
                  </a:cubicBezTo>
                  <a:cubicBezTo>
                    <a:pt x="123" y="71"/>
                    <a:pt x="121" y="71"/>
                    <a:pt x="119" y="72"/>
                  </a:cubicBezTo>
                  <a:cubicBezTo>
                    <a:pt x="118" y="72"/>
                    <a:pt x="117" y="72"/>
                    <a:pt x="117" y="72"/>
                  </a:cubicBezTo>
                  <a:cubicBezTo>
                    <a:pt x="110" y="73"/>
                    <a:pt x="104" y="70"/>
                    <a:pt x="100" y="65"/>
                  </a:cubicBezTo>
                  <a:cubicBezTo>
                    <a:pt x="99" y="63"/>
                    <a:pt x="97" y="62"/>
                    <a:pt x="95" y="62"/>
                  </a:cubicBezTo>
                  <a:cubicBezTo>
                    <a:pt x="93" y="62"/>
                    <a:pt x="91" y="62"/>
                    <a:pt x="90" y="63"/>
                  </a:cubicBezTo>
                  <a:cubicBezTo>
                    <a:pt x="87" y="63"/>
                    <a:pt x="85" y="63"/>
                    <a:pt x="82" y="63"/>
                  </a:cubicBezTo>
                  <a:cubicBezTo>
                    <a:pt x="81" y="63"/>
                    <a:pt x="81" y="63"/>
                    <a:pt x="81" y="63"/>
                  </a:cubicBezTo>
                  <a:cubicBezTo>
                    <a:pt x="81" y="63"/>
                    <a:pt x="81" y="63"/>
                    <a:pt x="81" y="63"/>
                  </a:cubicBezTo>
                  <a:cubicBezTo>
                    <a:pt x="81" y="63"/>
                    <a:pt x="81" y="63"/>
                    <a:pt x="81" y="63"/>
                  </a:cubicBezTo>
                  <a:cubicBezTo>
                    <a:pt x="80" y="63"/>
                    <a:pt x="79" y="63"/>
                    <a:pt x="79" y="63"/>
                  </a:cubicBezTo>
                  <a:cubicBezTo>
                    <a:pt x="77" y="63"/>
                    <a:pt x="76" y="62"/>
                    <a:pt x="75" y="61"/>
                  </a:cubicBezTo>
                  <a:cubicBezTo>
                    <a:pt x="73" y="59"/>
                    <a:pt x="73" y="56"/>
                    <a:pt x="73" y="53"/>
                  </a:cubicBezTo>
                  <a:cubicBezTo>
                    <a:pt x="73" y="51"/>
                    <a:pt x="73" y="49"/>
                    <a:pt x="73" y="48"/>
                  </a:cubicBezTo>
                  <a:cubicBezTo>
                    <a:pt x="73" y="47"/>
                    <a:pt x="73" y="47"/>
                    <a:pt x="73" y="47"/>
                  </a:cubicBezTo>
                  <a:cubicBezTo>
                    <a:pt x="73" y="47"/>
                    <a:pt x="73" y="47"/>
                    <a:pt x="73" y="46"/>
                  </a:cubicBezTo>
                  <a:cubicBezTo>
                    <a:pt x="73" y="45"/>
                    <a:pt x="72" y="44"/>
                    <a:pt x="71" y="44"/>
                  </a:cubicBezTo>
                  <a:cubicBezTo>
                    <a:pt x="70" y="43"/>
                    <a:pt x="68" y="42"/>
                    <a:pt x="68" y="40"/>
                  </a:cubicBezTo>
                  <a:cubicBezTo>
                    <a:pt x="68" y="39"/>
                    <a:pt x="68" y="38"/>
                    <a:pt x="66" y="38"/>
                  </a:cubicBezTo>
                  <a:cubicBezTo>
                    <a:pt x="65" y="38"/>
                    <a:pt x="65" y="38"/>
                    <a:pt x="64" y="39"/>
                  </a:cubicBezTo>
                  <a:cubicBezTo>
                    <a:pt x="64" y="39"/>
                    <a:pt x="64" y="39"/>
                    <a:pt x="64" y="39"/>
                  </a:cubicBezTo>
                  <a:cubicBezTo>
                    <a:pt x="64" y="39"/>
                    <a:pt x="64" y="39"/>
                    <a:pt x="64" y="39"/>
                  </a:cubicBezTo>
                  <a:cubicBezTo>
                    <a:pt x="64" y="39"/>
                    <a:pt x="64" y="39"/>
                    <a:pt x="64" y="39"/>
                  </a:cubicBezTo>
                  <a:cubicBezTo>
                    <a:pt x="63" y="39"/>
                    <a:pt x="63" y="38"/>
                    <a:pt x="62" y="38"/>
                  </a:cubicBezTo>
                  <a:cubicBezTo>
                    <a:pt x="62" y="38"/>
                    <a:pt x="62" y="38"/>
                    <a:pt x="62" y="38"/>
                  </a:cubicBezTo>
                  <a:cubicBezTo>
                    <a:pt x="62" y="36"/>
                    <a:pt x="63" y="35"/>
                    <a:pt x="65" y="32"/>
                  </a:cubicBezTo>
                  <a:cubicBezTo>
                    <a:pt x="66" y="30"/>
                    <a:pt x="66" y="29"/>
                    <a:pt x="66" y="25"/>
                  </a:cubicBezTo>
                  <a:cubicBezTo>
                    <a:pt x="66" y="24"/>
                    <a:pt x="66" y="24"/>
                    <a:pt x="66" y="24"/>
                  </a:cubicBezTo>
                  <a:cubicBezTo>
                    <a:pt x="66" y="21"/>
                    <a:pt x="70" y="18"/>
                    <a:pt x="72" y="15"/>
                  </a:cubicBezTo>
                  <a:cubicBezTo>
                    <a:pt x="74" y="14"/>
                    <a:pt x="75" y="12"/>
                    <a:pt x="77" y="11"/>
                  </a:cubicBezTo>
                  <a:cubicBezTo>
                    <a:pt x="77" y="10"/>
                    <a:pt x="77" y="10"/>
                    <a:pt x="78" y="9"/>
                  </a:cubicBezTo>
                  <a:cubicBezTo>
                    <a:pt x="78" y="9"/>
                    <a:pt x="79" y="9"/>
                    <a:pt x="79" y="9"/>
                  </a:cubicBezTo>
                  <a:cubicBezTo>
                    <a:pt x="79" y="9"/>
                    <a:pt x="80" y="8"/>
                    <a:pt x="80" y="8"/>
                  </a:cubicBezTo>
                  <a:cubicBezTo>
                    <a:pt x="81" y="7"/>
                    <a:pt x="82" y="6"/>
                    <a:pt x="83" y="6"/>
                  </a:cubicBezTo>
                  <a:cubicBezTo>
                    <a:pt x="86" y="5"/>
                    <a:pt x="88" y="4"/>
                    <a:pt x="88" y="3"/>
                  </a:cubicBezTo>
                  <a:cubicBezTo>
                    <a:pt x="88" y="2"/>
                    <a:pt x="87" y="2"/>
                    <a:pt x="86" y="1"/>
                  </a:cubicBezTo>
                  <a:cubicBezTo>
                    <a:pt x="84" y="0"/>
                    <a:pt x="82" y="1"/>
                    <a:pt x="80" y="3"/>
                  </a:cubicBezTo>
                  <a:cubicBezTo>
                    <a:pt x="78" y="5"/>
                    <a:pt x="76" y="6"/>
                    <a:pt x="74" y="7"/>
                  </a:cubicBezTo>
                  <a:cubicBezTo>
                    <a:pt x="71" y="7"/>
                    <a:pt x="69" y="9"/>
                    <a:pt x="68" y="10"/>
                  </a:cubicBezTo>
                  <a:cubicBezTo>
                    <a:pt x="67" y="11"/>
                    <a:pt x="66" y="12"/>
                    <a:pt x="64" y="12"/>
                  </a:cubicBezTo>
                  <a:cubicBezTo>
                    <a:pt x="63" y="13"/>
                    <a:pt x="60" y="13"/>
                    <a:pt x="59" y="14"/>
                  </a:cubicBezTo>
                  <a:cubicBezTo>
                    <a:pt x="56" y="14"/>
                    <a:pt x="55" y="14"/>
                    <a:pt x="54" y="15"/>
                  </a:cubicBezTo>
                  <a:cubicBezTo>
                    <a:pt x="54" y="17"/>
                    <a:pt x="53" y="17"/>
                    <a:pt x="53" y="17"/>
                  </a:cubicBezTo>
                  <a:cubicBezTo>
                    <a:pt x="52" y="17"/>
                    <a:pt x="51" y="17"/>
                    <a:pt x="51" y="16"/>
                  </a:cubicBezTo>
                  <a:cubicBezTo>
                    <a:pt x="50" y="16"/>
                    <a:pt x="49" y="15"/>
                    <a:pt x="48" y="15"/>
                  </a:cubicBezTo>
                  <a:cubicBezTo>
                    <a:pt x="48" y="15"/>
                    <a:pt x="48" y="15"/>
                    <a:pt x="48" y="15"/>
                  </a:cubicBezTo>
                  <a:cubicBezTo>
                    <a:pt x="46" y="15"/>
                    <a:pt x="43" y="17"/>
                    <a:pt x="41" y="19"/>
                  </a:cubicBezTo>
                  <a:cubicBezTo>
                    <a:pt x="40" y="21"/>
                    <a:pt x="39" y="23"/>
                    <a:pt x="39" y="24"/>
                  </a:cubicBezTo>
                  <a:cubicBezTo>
                    <a:pt x="39" y="24"/>
                    <a:pt x="39" y="25"/>
                    <a:pt x="39" y="25"/>
                  </a:cubicBezTo>
                  <a:cubicBezTo>
                    <a:pt x="39" y="28"/>
                    <a:pt x="40" y="32"/>
                    <a:pt x="34" y="35"/>
                  </a:cubicBezTo>
                  <a:cubicBezTo>
                    <a:pt x="30" y="38"/>
                    <a:pt x="28" y="42"/>
                    <a:pt x="26" y="45"/>
                  </a:cubicBezTo>
                  <a:cubicBezTo>
                    <a:pt x="25" y="46"/>
                    <a:pt x="24" y="47"/>
                    <a:pt x="23" y="48"/>
                  </a:cubicBezTo>
                  <a:cubicBezTo>
                    <a:pt x="23" y="49"/>
                    <a:pt x="22" y="50"/>
                    <a:pt x="21" y="49"/>
                  </a:cubicBezTo>
                  <a:cubicBezTo>
                    <a:pt x="21" y="49"/>
                    <a:pt x="21" y="49"/>
                    <a:pt x="21" y="50"/>
                  </a:cubicBezTo>
                  <a:cubicBezTo>
                    <a:pt x="21" y="50"/>
                    <a:pt x="20" y="51"/>
                    <a:pt x="20" y="51"/>
                  </a:cubicBezTo>
                  <a:cubicBezTo>
                    <a:pt x="20" y="51"/>
                    <a:pt x="20" y="51"/>
                    <a:pt x="20" y="51"/>
                  </a:cubicBezTo>
                  <a:cubicBezTo>
                    <a:pt x="20" y="52"/>
                    <a:pt x="19" y="52"/>
                    <a:pt x="19" y="53"/>
                  </a:cubicBezTo>
                  <a:cubicBezTo>
                    <a:pt x="19" y="53"/>
                    <a:pt x="19" y="53"/>
                    <a:pt x="18" y="53"/>
                  </a:cubicBezTo>
                  <a:cubicBezTo>
                    <a:pt x="18" y="53"/>
                    <a:pt x="18" y="53"/>
                    <a:pt x="18" y="53"/>
                  </a:cubicBezTo>
                  <a:cubicBezTo>
                    <a:pt x="18" y="53"/>
                    <a:pt x="18" y="54"/>
                    <a:pt x="18" y="54"/>
                  </a:cubicBezTo>
                  <a:cubicBezTo>
                    <a:pt x="18" y="54"/>
                    <a:pt x="17" y="54"/>
                    <a:pt x="17" y="54"/>
                  </a:cubicBezTo>
                  <a:cubicBezTo>
                    <a:pt x="17" y="54"/>
                    <a:pt x="17" y="54"/>
                    <a:pt x="17" y="55"/>
                  </a:cubicBezTo>
                  <a:cubicBezTo>
                    <a:pt x="17" y="55"/>
                    <a:pt x="16" y="55"/>
                    <a:pt x="16" y="55"/>
                  </a:cubicBezTo>
                  <a:cubicBezTo>
                    <a:pt x="16" y="55"/>
                    <a:pt x="16" y="55"/>
                    <a:pt x="16" y="56"/>
                  </a:cubicBezTo>
                  <a:cubicBezTo>
                    <a:pt x="16" y="56"/>
                    <a:pt x="15" y="56"/>
                    <a:pt x="15" y="56"/>
                  </a:cubicBezTo>
                  <a:cubicBezTo>
                    <a:pt x="15" y="56"/>
                    <a:pt x="15" y="56"/>
                    <a:pt x="15" y="57"/>
                  </a:cubicBezTo>
                  <a:cubicBezTo>
                    <a:pt x="14" y="57"/>
                    <a:pt x="14" y="57"/>
                    <a:pt x="14" y="57"/>
                  </a:cubicBezTo>
                  <a:cubicBezTo>
                    <a:pt x="14" y="57"/>
                    <a:pt x="14" y="57"/>
                    <a:pt x="14" y="58"/>
                  </a:cubicBezTo>
                  <a:cubicBezTo>
                    <a:pt x="14" y="58"/>
                    <a:pt x="13" y="58"/>
                    <a:pt x="13" y="58"/>
                  </a:cubicBezTo>
                  <a:cubicBezTo>
                    <a:pt x="13" y="58"/>
                    <a:pt x="13" y="59"/>
                    <a:pt x="13" y="59"/>
                  </a:cubicBezTo>
                  <a:cubicBezTo>
                    <a:pt x="13" y="59"/>
                    <a:pt x="12" y="59"/>
                    <a:pt x="12" y="59"/>
                  </a:cubicBezTo>
                  <a:cubicBezTo>
                    <a:pt x="12" y="59"/>
                    <a:pt x="12" y="59"/>
                    <a:pt x="12" y="59"/>
                  </a:cubicBezTo>
                  <a:cubicBezTo>
                    <a:pt x="13" y="60"/>
                    <a:pt x="14" y="61"/>
                    <a:pt x="15" y="62"/>
                  </a:cubicBezTo>
                  <a:cubicBezTo>
                    <a:pt x="18" y="65"/>
                    <a:pt x="18" y="67"/>
                    <a:pt x="18" y="69"/>
                  </a:cubicBezTo>
                  <a:cubicBezTo>
                    <a:pt x="17" y="70"/>
                    <a:pt x="17" y="70"/>
                    <a:pt x="18" y="71"/>
                  </a:cubicBezTo>
                  <a:cubicBezTo>
                    <a:pt x="20" y="76"/>
                    <a:pt x="18" y="78"/>
                    <a:pt x="17" y="78"/>
                  </a:cubicBezTo>
                  <a:cubicBezTo>
                    <a:pt x="16" y="80"/>
                    <a:pt x="17" y="92"/>
                    <a:pt x="19" y="94"/>
                  </a:cubicBezTo>
                  <a:cubicBezTo>
                    <a:pt x="22" y="97"/>
                    <a:pt x="20" y="99"/>
                    <a:pt x="19" y="102"/>
                  </a:cubicBezTo>
                  <a:cubicBezTo>
                    <a:pt x="18" y="103"/>
                    <a:pt x="18" y="104"/>
                    <a:pt x="17" y="105"/>
                  </a:cubicBezTo>
                  <a:cubicBezTo>
                    <a:pt x="15" y="110"/>
                    <a:pt x="12" y="113"/>
                    <a:pt x="7" y="113"/>
                  </a:cubicBezTo>
                  <a:cubicBezTo>
                    <a:pt x="5" y="113"/>
                    <a:pt x="4" y="115"/>
                    <a:pt x="3" y="118"/>
                  </a:cubicBezTo>
                  <a:cubicBezTo>
                    <a:pt x="3" y="119"/>
                    <a:pt x="3" y="121"/>
                    <a:pt x="1" y="121"/>
                  </a:cubicBezTo>
                  <a:cubicBezTo>
                    <a:pt x="1" y="121"/>
                    <a:pt x="0" y="122"/>
                    <a:pt x="0" y="124"/>
                  </a:cubicBezTo>
                  <a:cubicBezTo>
                    <a:pt x="0" y="124"/>
                    <a:pt x="1" y="124"/>
                    <a:pt x="1" y="124"/>
                  </a:cubicBezTo>
                  <a:cubicBezTo>
                    <a:pt x="1" y="125"/>
                    <a:pt x="1" y="125"/>
                    <a:pt x="2" y="125"/>
                  </a:cubicBezTo>
                  <a:cubicBezTo>
                    <a:pt x="2" y="125"/>
                    <a:pt x="2" y="126"/>
                    <a:pt x="3" y="126"/>
                  </a:cubicBezTo>
                  <a:cubicBezTo>
                    <a:pt x="3" y="126"/>
                    <a:pt x="3" y="126"/>
                    <a:pt x="3" y="126"/>
                  </a:cubicBezTo>
                  <a:cubicBezTo>
                    <a:pt x="4" y="127"/>
                    <a:pt x="4" y="127"/>
                    <a:pt x="5" y="127"/>
                  </a:cubicBezTo>
                  <a:cubicBezTo>
                    <a:pt x="5" y="127"/>
                    <a:pt x="5" y="127"/>
                    <a:pt x="5" y="128"/>
                  </a:cubicBezTo>
                  <a:cubicBezTo>
                    <a:pt x="6" y="128"/>
                    <a:pt x="6" y="128"/>
                    <a:pt x="7" y="128"/>
                  </a:cubicBezTo>
                  <a:cubicBezTo>
                    <a:pt x="7" y="128"/>
                    <a:pt x="7" y="129"/>
                    <a:pt x="7" y="129"/>
                  </a:cubicBezTo>
                  <a:cubicBezTo>
                    <a:pt x="8" y="129"/>
                    <a:pt x="8" y="129"/>
                    <a:pt x="9" y="129"/>
                  </a:cubicBezTo>
                  <a:cubicBezTo>
                    <a:pt x="9" y="129"/>
                    <a:pt x="9" y="130"/>
                    <a:pt x="9" y="130"/>
                  </a:cubicBezTo>
                  <a:cubicBezTo>
                    <a:pt x="10" y="130"/>
                    <a:pt x="10" y="130"/>
                    <a:pt x="10" y="130"/>
                  </a:cubicBezTo>
                  <a:cubicBezTo>
                    <a:pt x="10" y="130"/>
                    <a:pt x="11" y="130"/>
                    <a:pt x="11" y="130"/>
                  </a:cubicBezTo>
                  <a:cubicBezTo>
                    <a:pt x="11" y="131"/>
                    <a:pt x="11" y="131"/>
                    <a:pt x="12" y="131"/>
                  </a:cubicBezTo>
                  <a:cubicBezTo>
                    <a:pt x="12" y="131"/>
                    <a:pt x="12" y="131"/>
                    <a:pt x="12" y="131"/>
                  </a:cubicBezTo>
                  <a:cubicBezTo>
                    <a:pt x="12" y="131"/>
                    <a:pt x="13" y="131"/>
                    <a:pt x="13" y="131"/>
                  </a:cubicBezTo>
                  <a:cubicBezTo>
                    <a:pt x="15" y="131"/>
                    <a:pt x="16" y="132"/>
                    <a:pt x="17" y="134"/>
                  </a:cubicBezTo>
                  <a:cubicBezTo>
                    <a:pt x="18" y="135"/>
                    <a:pt x="19" y="136"/>
                    <a:pt x="20" y="136"/>
                  </a:cubicBezTo>
                  <a:cubicBezTo>
                    <a:pt x="22" y="137"/>
                    <a:pt x="23" y="138"/>
                    <a:pt x="25" y="138"/>
                  </a:cubicBezTo>
                  <a:cubicBezTo>
                    <a:pt x="26" y="138"/>
                    <a:pt x="28" y="137"/>
                    <a:pt x="28" y="137"/>
                  </a:cubicBezTo>
                  <a:cubicBezTo>
                    <a:pt x="28" y="136"/>
                    <a:pt x="29" y="136"/>
                    <a:pt x="29" y="136"/>
                  </a:cubicBezTo>
                  <a:cubicBezTo>
                    <a:pt x="31" y="136"/>
                    <a:pt x="33" y="138"/>
                    <a:pt x="37" y="143"/>
                  </a:cubicBezTo>
                  <a:cubicBezTo>
                    <a:pt x="38" y="143"/>
                    <a:pt x="38" y="143"/>
                    <a:pt x="38" y="143"/>
                  </a:cubicBezTo>
                  <a:cubicBezTo>
                    <a:pt x="38" y="143"/>
                    <a:pt x="39" y="143"/>
                    <a:pt x="39" y="143"/>
                  </a:cubicBezTo>
                  <a:cubicBezTo>
                    <a:pt x="40" y="143"/>
                    <a:pt x="40" y="143"/>
                    <a:pt x="41" y="142"/>
                  </a:cubicBezTo>
                  <a:cubicBezTo>
                    <a:pt x="41" y="142"/>
                    <a:pt x="42" y="142"/>
                    <a:pt x="43" y="142"/>
                  </a:cubicBezTo>
                  <a:cubicBezTo>
                    <a:pt x="43" y="142"/>
                    <a:pt x="43" y="142"/>
                    <a:pt x="44" y="142"/>
                  </a:cubicBezTo>
                  <a:cubicBezTo>
                    <a:pt x="44" y="142"/>
                    <a:pt x="45" y="142"/>
                    <a:pt x="45" y="142"/>
                  </a:cubicBezTo>
                  <a:cubicBezTo>
                    <a:pt x="45" y="142"/>
                    <a:pt x="46" y="142"/>
                    <a:pt x="46" y="142"/>
                  </a:cubicBezTo>
                  <a:cubicBezTo>
                    <a:pt x="46" y="143"/>
                    <a:pt x="47" y="143"/>
                    <a:pt x="47" y="143"/>
                  </a:cubicBezTo>
                  <a:cubicBezTo>
                    <a:pt x="49" y="144"/>
                    <a:pt x="50" y="146"/>
                    <a:pt x="50" y="148"/>
                  </a:cubicBezTo>
                  <a:cubicBezTo>
                    <a:pt x="51" y="151"/>
                    <a:pt x="52" y="152"/>
                    <a:pt x="54" y="152"/>
                  </a:cubicBezTo>
                  <a:cubicBezTo>
                    <a:pt x="56" y="152"/>
                    <a:pt x="58" y="154"/>
                    <a:pt x="60" y="156"/>
                  </a:cubicBezTo>
                  <a:cubicBezTo>
                    <a:pt x="61" y="157"/>
                    <a:pt x="62" y="159"/>
                    <a:pt x="62" y="160"/>
                  </a:cubicBezTo>
                  <a:cubicBezTo>
                    <a:pt x="61" y="161"/>
                    <a:pt x="62" y="162"/>
                    <a:pt x="63" y="162"/>
                  </a:cubicBezTo>
                  <a:cubicBezTo>
                    <a:pt x="64" y="164"/>
                    <a:pt x="66" y="165"/>
                    <a:pt x="66" y="167"/>
                  </a:cubicBezTo>
                  <a:cubicBezTo>
                    <a:pt x="66" y="168"/>
                    <a:pt x="66" y="168"/>
                    <a:pt x="66" y="168"/>
                  </a:cubicBezTo>
                  <a:cubicBezTo>
                    <a:pt x="66" y="168"/>
                    <a:pt x="68" y="169"/>
                    <a:pt x="71" y="169"/>
                  </a:cubicBezTo>
                  <a:cubicBezTo>
                    <a:pt x="75" y="169"/>
                    <a:pt x="77" y="168"/>
                    <a:pt x="77" y="168"/>
                  </a:cubicBezTo>
                  <a:cubicBezTo>
                    <a:pt x="79" y="167"/>
                    <a:pt x="83" y="166"/>
                    <a:pt x="85" y="167"/>
                  </a:cubicBezTo>
                  <a:cubicBezTo>
                    <a:pt x="85" y="167"/>
                    <a:pt x="86" y="168"/>
                    <a:pt x="86" y="167"/>
                  </a:cubicBezTo>
                  <a:cubicBezTo>
                    <a:pt x="87" y="167"/>
                    <a:pt x="88" y="167"/>
                    <a:pt x="88" y="167"/>
                  </a:cubicBezTo>
                  <a:cubicBezTo>
                    <a:pt x="89" y="167"/>
                    <a:pt x="90" y="167"/>
                    <a:pt x="90" y="167"/>
                  </a:cubicBezTo>
                  <a:cubicBezTo>
                    <a:pt x="90" y="167"/>
                    <a:pt x="90" y="167"/>
                    <a:pt x="91" y="167"/>
                  </a:cubicBezTo>
                  <a:cubicBezTo>
                    <a:pt x="91" y="167"/>
                    <a:pt x="91" y="167"/>
                    <a:pt x="91" y="167"/>
                  </a:cubicBezTo>
                  <a:cubicBezTo>
                    <a:pt x="91" y="167"/>
                    <a:pt x="91" y="167"/>
                    <a:pt x="91" y="167"/>
                  </a:cubicBezTo>
                  <a:cubicBezTo>
                    <a:pt x="92" y="167"/>
                    <a:pt x="92" y="167"/>
                    <a:pt x="92" y="167"/>
                  </a:cubicBezTo>
                  <a:cubicBezTo>
                    <a:pt x="98" y="169"/>
                    <a:pt x="101" y="171"/>
                    <a:pt x="101" y="173"/>
                  </a:cubicBezTo>
                  <a:cubicBezTo>
                    <a:pt x="102" y="174"/>
                    <a:pt x="101" y="174"/>
                    <a:pt x="101" y="175"/>
                  </a:cubicBezTo>
                  <a:cubicBezTo>
                    <a:pt x="100" y="176"/>
                    <a:pt x="99" y="177"/>
                    <a:pt x="98" y="178"/>
                  </a:cubicBezTo>
                  <a:cubicBezTo>
                    <a:pt x="97" y="180"/>
                    <a:pt x="95" y="182"/>
                    <a:pt x="95" y="183"/>
                  </a:cubicBezTo>
                  <a:cubicBezTo>
                    <a:pt x="96" y="184"/>
                    <a:pt x="97" y="185"/>
                    <a:pt x="98" y="185"/>
                  </a:cubicBezTo>
                  <a:cubicBezTo>
                    <a:pt x="98" y="186"/>
                    <a:pt x="99" y="186"/>
                    <a:pt x="99" y="187"/>
                  </a:cubicBezTo>
                  <a:cubicBezTo>
                    <a:pt x="100" y="187"/>
                    <a:pt x="100" y="187"/>
                    <a:pt x="100" y="187"/>
                  </a:cubicBezTo>
                  <a:cubicBezTo>
                    <a:pt x="100" y="187"/>
                    <a:pt x="101" y="188"/>
                    <a:pt x="101" y="188"/>
                  </a:cubicBezTo>
                  <a:cubicBezTo>
                    <a:pt x="101" y="188"/>
                    <a:pt x="101" y="188"/>
                    <a:pt x="101" y="188"/>
                  </a:cubicBezTo>
                  <a:cubicBezTo>
                    <a:pt x="103" y="187"/>
                    <a:pt x="104" y="182"/>
                    <a:pt x="105" y="178"/>
                  </a:cubicBezTo>
                  <a:cubicBezTo>
                    <a:pt x="105" y="178"/>
                    <a:pt x="105" y="177"/>
                    <a:pt x="105" y="177"/>
                  </a:cubicBezTo>
                  <a:cubicBezTo>
                    <a:pt x="105" y="177"/>
                    <a:pt x="105" y="176"/>
                    <a:pt x="105" y="176"/>
                  </a:cubicBezTo>
                  <a:cubicBezTo>
                    <a:pt x="105" y="175"/>
                    <a:pt x="105" y="174"/>
                    <a:pt x="105" y="174"/>
                  </a:cubicBezTo>
                  <a:cubicBezTo>
                    <a:pt x="105" y="171"/>
                    <a:pt x="106" y="162"/>
                    <a:pt x="107" y="158"/>
                  </a:cubicBezTo>
                  <a:cubicBezTo>
                    <a:pt x="108" y="155"/>
                    <a:pt x="106" y="153"/>
                    <a:pt x="104" y="150"/>
                  </a:cubicBezTo>
                  <a:cubicBezTo>
                    <a:pt x="102" y="147"/>
                    <a:pt x="100" y="144"/>
                    <a:pt x="100" y="140"/>
                  </a:cubicBezTo>
                  <a:cubicBezTo>
                    <a:pt x="100" y="135"/>
                    <a:pt x="102" y="135"/>
                    <a:pt x="104" y="134"/>
                  </a:cubicBezTo>
                  <a:cubicBezTo>
                    <a:pt x="106" y="134"/>
                    <a:pt x="107" y="134"/>
                    <a:pt x="108" y="133"/>
                  </a:cubicBezTo>
                  <a:cubicBezTo>
                    <a:pt x="109" y="132"/>
                    <a:pt x="109" y="132"/>
                    <a:pt x="109" y="132"/>
                  </a:cubicBezTo>
                  <a:cubicBezTo>
                    <a:pt x="109" y="132"/>
                    <a:pt x="109" y="131"/>
                    <a:pt x="106" y="130"/>
                  </a:cubicBezTo>
                  <a:cubicBezTo>
                    <a:pt x="105" y="130"/>
                    <a:pt x="104" y="129"/>
                    <a:pt x="103" y="128"/>
                  </a:cubicBezTo>
                  <a:cubicBezTo>
                    <a:pt x="102" y="126"/>
                    <a:pt x="102" y="124"/>
                    <a:pt x="103" y="123"/>
                  </a:cubicBezTo>
                  <a:cubicBezTo>
                    <a:pt x="103" y="122"/>
                    <a:pt x="105" y="121"/>
                    <a:pt x="112" y="121"/>
                  </a:cubicBezTo>
                  <a:cubicBezTo>
                    <a:pt x="114" y="121"/>
                    <a:pt x="116" y="121"/>
                    <a:pt x="117" y="121"/>
                  </a:cubicBezTo>
                  <a:cubicBezTo>
                    <a:pt x="119" y="121"/>
                    <a:pt x="120" y="121"/>
                    <a:pt x="121" y="121"/>
                  </a:cubicBezTo>
                  <a:cubicBezTo>
                    <a:pt x="121" y="121"/>
                    <a:pt x="121" y="121"/>
                    <a:pt x="122" y="121"/>
                  </a:cubicBezTo>
                  <a:cubicBezTo>
                    <a:pt x="122" y="121"/>
                    <a:pt x="122" y="121"/>
                    <a:pt x="122" y="121"/>
                  </a:cubicBezTo>
                  <a:cubicBezTo>
                    <a:pt x="123" y="121"/>
                    <a:pt x="123" y="121"/>
                    <a:pt x="123" y="121"/>
                  </a:cubicBezTo>
                  <a:cubicBezTo>
                    <a:pt x="124" y="121"/>
                    <a:pt x="124" y="121"/>
                    <a:pt x="124" y="120"/>
                  </a:cubicBezTo>
                  <a:cubicBezTo>
                    <a:pt x="124" y="120"/>
                    <a:pt x="125" y="120"/>
                    <a:pt x="125" y="120"/>
                  </a:cubicBezTo>
                  <a:cubicBezTo>
                    <a:pt x="125" y="120"/>
                    <a:pt x="125" y="120"/>
                    <a:pt x="126" y="120"/>
                  </a:cubicBezTo>
                  <a:cubicBezTo>
                    <a:pt x="126" y="120"/>
                    <a:pt x="126" y="120"/>
                    <a:pt x="126" y="120"/>
                  </a:cubicBezTo>
                  <a:cubicBezTo>
                    <a:pt x="127" y="119"/>
                    <a:pt x="129" y="119"/>
                    <a:pt x="130" y="119"/>
                  </a:cubicBezTo>
                  <a:cubicBezTo>
                    <a:pt x="130" y="118"/>
                    <a:pt x="130" y="118"/>
                    <a:pt x="130" y="118"/>
                  </a:cubicBezTo>
                  <a:cubicBezTo>
                    <a:pt x="130" y="118"/>
                    <a:pt x="131" y="118"/>
                    <a:pt x="131" y="118"/>
                  </a:cubicBezTo>
                  <a:cubicBezTo>
                    <a:pt x="131" y="118"/>
                    <a:pt x="131" y="118"/>
                    <a:pt x="131" y="118"/>
                  </a:cubicBezTo>
                  <a:cubicBezTo>
                    <a:pt x="131" y="118"/>
                    <a:pt x="132" y="118"/>
                    <a:pt x="132" y="118"/>
                  </a:cubicBezTo>
                  <a:cubicBezTo>
                    <a:pt x="132" y="118"/>
                    <a:pt x="132" y="118"/>
                    <a:pt x="132"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1" name="Freeform 164">
              <a:extLst>
                <a:ext uri="{FF2B5EF4-FFF2-40B4-BE49-F238E27FC236}">
                  <a16:creationId xmlns:a16="http://schemas.microsoft.com/office/drawing/2014/main" id="{17382FBA-8422-49EB-A3C4-44C5EECF330F}"/>
                </a:ext>
              </a:extLst>
            </p:cNvPr>
            <p:cNvSpPr>
              <a:spLocks/>
            </p:cNvSpPr>
            <p:nvPr/>
          </p:nvSpPr>
          <p:spPr bwMode="auto">
            <a:xfrm>
              <a:off x="4284251" y="6184719"/>
              <a:ext cx="32491" cy="15566"/>
            </a:xfrm>
            <a:custGeom>
              <a:avLst/>
              <a:gdLst>
                <a:gd name="T0" fmla="*/ 14 w 63"/>
                <a:gd name="T1" fmla="*/ 20 h 27"/>
                <a:gd name="T2" fmla="*/ 18 w 63"/>
                <a:gd name="T3" fmla="*/ 23 h 27"/>
                <a:gd name="T4" fmla="*/ 22 w 63"/>
                <a:gd name="T5" fmla="*/ 26 h 27"/>
                <a:gd name="T6" fmla="*/ 24 w 63"/>
                <a:gd name="T7" fmla="*/ 27 h 27"/>
                <a:gd name="T8" fmla="*/ 29 w 63"/>
                <a:gd name="T9" fmla="*/ 24 h 27"/>
                <a:gd name="T10" fmla="*/ 28 w 63"/>
                <a:gd name="T11" fmla="*/ 22 h 27"/>
                <a:gd name="T12" fmla="*/ 26 w 63"/>
                <a:gd name="T13" fmla="*/ 18 h 27"/>
                <a:gd name="T14" fmla="*/ 28 w 63"/>
                <a:gd name="T15" fmla="*/ 15 h 27"/>
                <a:gd name="T16" fmla="*/ 32 w 63"/>
                <a:gd name="T17" fmla="*/ 12 h 27"/>
                <a:gd name="T18" fmla="*/ 42 w 63"/>
                <a:gd name="T19" fmla="*/ 7 h 27"/>
                <a:gd name="T20" fmla="*/ 45 w 63"/>
                <a:gd name="T21" fmla="*/ 8 h 27"/>
                <a:gd name="T22" fmla="*/ 51 w 63"/>
                <a:gd name="T23" fmla="*/ 12 h 27"/>
                <a:gd name="T24" fmla="*/ 49 w 63"/>
                <a:gd name="T25" fmla="*/ 17 h 27"/>
                <a:gd name="T26" fmla="*/ 55 w 63"/>
                <a:gd name="T27" fmla="*/ 27 h 27"/>
                <a:gd name="T28" fmla="*/ 56 w 63"/>
                <a:gd name="T29" fmla="*/ 26 h 27"/>
                <a:gd name="T30" fmla="*/ 57 w 63"/>
                <a:gd name="T31" fmla="*/ 25 h 27"/>
                <a:gd name="T32" fmla="*/ 58 w 63"/>
                <a:gd name="T33" fmla="*/ 23 h 27"/>
                <a:gd name="T34" fmla="*/ 59 w 63"/>
                <a:gd name="T35" fmla="*/ 23 h 27"/>
                <a:gd name="T36" fmla="*/ 60 w 63"/>
                <a:gd name="T37" fmla="*/ 22 h 27"/>
                <a:gd name="T38" fmla="*/ 61 w 63"/>
                <a:gd name="T39" fmla="*/ 21 h 27"/>
                <a:gd name="T40" fmla="*/ 62 w 63"/>
                <a:gd name="T41" fmla="*/ 20 h 27"/>
                <a:gd name="T42" fmla="*/ 62 w 63"/>
                <a:gd name="T43" fmla="*/ 20 h 27"/>
                <a:gd name="T44" fmla="*/ 62 w 63"/>
                <a:gd name="T45" fmla="*/ 20 h 27"/>
                <a:gd name="T46" fmla="*/ 62 w 63"/>
                <a:gd name="T47" fmla="*/ 19 h 27"/>
                <a:gd name="T48" fmla="*/ 62 w 63"/>
                <a:gd name="T49" fmla="*/ 19 h 27"/>
                <a:gd name="T50" fmla="*/ 63 w 63"/>
                <a:gd name="T51" fmla="*/ 18 h 27"/>
                <a:gd name="T52" fmla="*/ 63 w 63"/>
                <a:gd name="T53" fmla="*/ 18 h 27"/>
                <a:gd name="T54" fmla="*/ 63 w 63"/>
                <a:gd name="T55" fmla="*/ 18 h 27"/>
                <a:gd name="T56" fmla="*/ 57 w 63"/>
                <a:gd name="T57" fmla="*/ 10 h 27"/>
                <a:gd name="T58" fmla="*/ 56 w 63"/>
                <a:gd name="T59" fmla="*/ 9 h 27"/>
                <a:gd name="T60" fmla="*/ 46 w 63"/>
                <a:gd name="T61" fmla="*/ 3 h 27"/>
                <a:gd name="T62" fmla="*/ 41 w 63"/>
                <a:gd name="T63" fmla="*/ 2 h 27"/>
                <a:gd name="T64" fmla="*/ 26 w 63"/>
                <a:gd name="T65" fmla="*/ 8 h 27"/>
                <a:gd name="T66" fmla="*/ 18 w 63"/>
                <a:gd name="T67" fmla="*/ 11 h 27"/>
                <a:gd name="T68" fmla="*/ 7 w 63"/>
                <a:gd name="T69" fmla="*/ 7 h 27"/>
                <a:gd name="T70" fmla="*/ 2 w 63"/>
                <a:gd name="T71" fmla="*/ 3 h 27"/>
                <a:gd name="T72" fmla="*/ 1 w 63"/>
                <a:gd name="T73" fmla="*/ 3 h 27"/>
                <a:gd name="T74" fmla="*/ 1 w 63"/>
                <a:gd name="T75" fmla="*/ 4 h 27"/>
                <a:gd name="T76" fmla="*/ 1 w 63"/>
                <a:gd name="T77" fmla="*/ 5 h 27"/>
                <a:gd name="T78" fmla="*/ 1 w 63"/>
                <a:gd name="T79" fmla="*/ 6 h 27"/>
                <a:gd name="T80" fmla="*/ 1 w 63"/>
                <a:gd name="T81" fmla="*/ 7 h 27"/>
                <a:gd name="T82" fmla="*/ 1 w 63"/>
                <a:gd name="T83" fmla="*/ 7 h 27"/>
                <a:gd name="T84" fmla="*/ 1 w 63"/>
                <a:gd name="T85" fmla="*/ 8 h 27"/>
                <a:gd name="T86" fmla="*/ 0 w 63"/>
                <a:gd name="T87" fmla="*/ 13 h 27"/>
                <a:gd name="T88" fmla="*/ 0 w 63"/>
                <a:gd name="T89" fmla="*/ 14 h 27"/>
                <a:gd name="T90" fmla="*/ 14 w 63"/>
                <a:gd name="T91"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27">
                  <a:moveTo>
                    <a:pt x="14" y="20"/>
                  </a:moveTo>
                  <a:cubicBezTo>
                    <a:pt x="15" y="22"/>
                    <a:pt x="16" y="23"/>
                    <a:pt x="18" y="23"/>
                  </a:cubicBezTo>
                  <a:cubicBezTo>
                    <a:pt x="19" y="23"/>
                    <a:pt x="21" y="24"/>
                    <a:pt x="22" y="26"/>
                  </a:cubicBezTo>
                  <a:cubicBezTo>
                    <a:pt x="22" y="27"/>
                    <a:pt x="23" y="27"/>
                    <a:pt x="24" y="27"/>
                  </a:cubicBezTo>
                  <a:cubicBezTo>
                    <a:pt x="26" y="27"/>
                    <a:pt x="28" y="25"/>
                    <a:pt x="29" y="24"/>
                  </a:cubicBezTo>
                  <a:cubicBezTo>
                    <a:pt x="29" y="23"/>
                    <a:pt x="29" y="23"/>
                    <a:pt x="28" y="22"/>
                  </a:cubicBezTo>
                  <a:cubicBezTo>
                    <a:pt x="27" y="21"/>
                    <a:pt x="26" y="20"/>
                    <a:pt x="26" y="18"/>
                  </a:cubicBezTo>
                  <a:cubicBezTo>
                    <a:pt x="25" y="16"/>
                    <a:pt x="27" y="15"/>
                    <a:pt x="28" y="15"/>
                  </a:cubicBezTo>
                  <a:cubicBezTo>
                    <a:pt x="30" y="14"/>
                    <a:pt x="31" y="14"/>
                    <a:pt x="32" y="12"/>
                  </a:cubicBezTo>
                  <a:cubicBezTo>
                    <a:pt x="33" y="9"/>
                    <a:pt x="38" y="7"/>
                    <a:pt x="42" y="7"/>
                  </a:cubicBezTo>
                  <a:cubicBezTo>
                    <a:pt x="43" y="7"/>
                    <a:pt x="44" y="7"/>
                    <a:pt x="45" y="8"/>
                  </a:cubicBezTo>
                  <a:cubicBezTo>
                    <a:pt x="48" y="9"/>
                    <a:pt x="50" y="11"/>
                    <a:pt x="51" y="12"/>
                  </a:cubicBezTo>
                  <a:cubicBezTo>
                    <a:pt x="51" y="14"/>
                    <a:pt x="50" y="15"/>
                    <a:pt x="49" y="17"/>
                  </a:cubicBezTo>
                  <a:cubicBezTo>
                    <a:pt x="47" y="19"/>
                    <a:pt x="52" y="24"/>
                    <a:pt x="55" y="27"/>
                  </a:cubicBezTo>
                  <a:cubicBezTo>
                    <a:pt x="55" y="26"/>
                    <a:pt x="56" y="26"/>
                    <a:pt x="56" y="26"/>
                  </a:cubicBezTo>
                  <a:cubicBezTo>
                    <a:pt x="56" y="25"/>
                    <a:pt x="56" y="25"/>
                    <a:pt x="57" y="25"/>
                  </a:cubicBezTo>
                  <a:cubicBezTo>
                    <a:pt x="57" y="24"/>
                    <a:pt x="58" y="24"/>
                    <a:pt x="58" y="23"/>
                  </a:cubicBezTo>
                  <a:cubicBezTo>
                    <a:pt x="58" y="23"/>
                    <a:pt x="59" y="23"/>
                    <a:pt x="59" y="23"/>
                  </a:cubicBezTo>
                  <a:cubicBezTo>
                    <a:pt x="59" y="22"/>
                    <a:pt x="60" y="22"/>
                    <a:pt x="60" y="22"/>
                  </a:cubicBezTo>
                  <a:cubicBezTo>
                    <a:pt x="60" y="21"/>
                    <a:pt x="60" y="21"/>
                    <a:pt x="61" y="21"/>
                  </a:cubicBezTo>
                  <a:cubicBezTo>
                    <a:pt x="61" y="21"/>
                    <a:pt x="62" y="20"/>
                    <a:pt x="62" y="20"/>
                  </a:cubicBezTo>
                  <a:cubicBezTo>
                    <a:pt x="62" y="20"/>
                    <a:pt x="62" y="20"/>
                    <a:pt x="62" y="20"/>
                  </a:cubicBezTo>
                  <a:cubicBezTo>
                    <a:pt x="62" y="20"/>
                    <a:pt x="62" y="20"/>
                    <a:pt x="62" y="20"/>
                  </a:cubicBezTo>
                  <a:cubicBezTo>
                    <a:pt x="62" y="19"/>
                    <a:pt x="62" y="19"/>
                    <a:pt x="62" y="19"/>
                  </a:cubicBezTo>
                  <a:cubicBezTo>
                    <a:pt x="62" y="19"/>
                    <a:pt x="62" y="19"/>
                    <a:pt x="62" y="19"/>
                  </a:cubicBezTo>
                  <a:cubicBezTo>
                    <a:pt x="63" y="19"/>
                    <a:pt x="63" y="19"/>
                    <a:pt x="63" y="18"/>
                  </a:cubicBezTo>
                  <a:cubicBezTo>
                    <a:pt x="63" y="18"/>
                    <a:pt x="63" y="18"/>
                    <a:pt x="63" y="18"/>
                  </a:cubicBezTo>
                  <a:cubicBezTo>
                    <a:pt x="63" y="18"/>
                    <a:pt x="63" y="18"/>
                    <a:pt x="63" y="18"/>
                  </a:cubicBezTo>
                  <a:cubicBezTo>
                    <a:pt x="61" y="16"/>
                    <a:pt x="59" y="14"/>
                    <a:pt x="57" y="10"/>
                  </a:cubicBezTo>
                  <a:cubicBezTo>
                    <a:pt x="56" y="9"/>
                    <a:pt x="56" y="9"/>
                    <a:pt x="56" y="9"/>
                  </a:cubicBezTo>
                  <a:cubicBezTo>
                    <a:pt x="54" y="5"/>
                    <a:pt x="50" y="4"/>
                    <a:pt x="46" y="3"/>
                  </a:cubicBezTo>
                  <a:cubicBezTo>
                    <a:pt x="44" y="3"/>
                    <a:pt x="42" y="2"/>
                    <a:pt x="41" y="2"/>
                  </a:cubicBezTo>
                  <a:cubicBezTo>
                    <a:pt x="37" y="0"/>
                    <a:pt x="32" y="2"/>
                    <a:pt x="26" y="8"/>
                  </a:cubicBezTo>
                  <a:cubicBezTo>
                    <a:pt x="24" y="10"/>
                    <a:pt x="21" y="11"/>
                    <a:pt x="18" y="11"/>
                  </a:cubicBezTo>
                  <a:cubicBezTo>
                    <a:pt x="14" y="11"/>
                    <a:pt x="10" y="9"/>
                    <a:pt x="7" y="7"/>
                  </a:cubicBezTo>
                  <a:cubicBezTo>
                    <a:pt x="6" y="7"/>
                    <a:pt x="4" y="5"/>
                    <a:pt x="2" y="3"/>
                  </a:cubicBezTo>
                  <a:cubicBezTo>
                    <a:pt x="2" y="3"/>
                    <a:pt x="1" y="3"/>
                    <a:pt x="1" y="3"/>
                  </a:cubicBezTo>
                  <a:cubicBezTo>
                    <a:pt x="1" y="4"/>
                    <a:pt x="1" y="4"/>
                    <a:pt x="1" y="4"/>
                  </a:cubicBezTo>
                  <a:cubicBezTo>
                    <a:pt x="1" y="4"/>
                    <a:pt x="1" y="5"/>
                    <a:pt x="1" y="5"/>
                  </a:cubicBezTo>
                  <a:cubicBezTo>
                    <a:pt x="1" y="5"/>
                    <a:pt x="1" y="5"/>
                    <a:pt x="1" y="6"/>
                  </a:cubicBezTo>
                  <a:cubicBezTo>
                    <a:pt x="1" y="6"/>
                    <a:pt x="1" y="6"/>
                    <a:pt x="1" y="7"/>
                  </a:cubicBezTo>
                  <a:cubicBezTo>
                    <a:pt x="1" y="7"/>
                    <a:pt x="1" y="7"/>
                    <a:pt x="1" y="7"/>
                  </a:cubicBezTo>
                  <a:cubicBezTo>
                    <a:pt x="1" y="7"/>
                    <a:pt x="1" y="8"/>
                    <a:pt x="1" y="8"/>
                  </a:cubicBezTo>
                  <a:cubicBezTo>
                    <a:pt x="1" y="9"/>
                    <a:pt x="1" y="11"/>
                    <a:pt x="0" y="13"/>
                  </a:cubicBezTo>
                  <a:cubicBezTo>
                    <a:pt x="0" y="13"/>
                    <a:pt x="0" y="13"/>
                    <a:pt x="0" y="14"/>
                  </a:cubicBezTo>
                  <a:cubicBezTo>
                    <a:pt x="4" y="15"/>
                    <a:pt x="10" y="17"/>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2" name="Freeform 165">
              <a:extLst>
                <a:ext uri="{FF2B5EF4-FFF2-40B4-BE49-F238E27FC236}">
                  <a16:creationId xmlns:a16="http://schemas.microsoft.com/office/drawing/2014/main" id="{AE0C347E-DC18-4FB7-992C-CF2D7EAC1811}"/>
                </a:ext>
              </a:extLst>
            </p:cNvPr>
            <p:cNvSpPr>
              <a:spLocks/>
            </p:cNvSpPr>
            <p:nvPr/>
          </p:nvSpPr>
          <p:spPr bwMode="auto">
            <a:xfrm>
              <a:off x="4247428" y="6126477"/>
              <a:ext cx="6189" cy="16091"/>
            </a:xfrm>
            <a:custGeom>
              <a:avLst/>
              <a:gdLst>
                <a:gd name="T0" fmla="*/ 0 w 12"/>
                <a:gd name="T1" fmla="*/ 28 h 28"/>
                <a:gd name="T2" fmla="*/ 3 w 12"/>
                <a:gd name="T3" fmla="*/ 28 h 28"/>
                <a:gd name="T4" fmla="*/ 7 w 12"/>
                <a:gd name="T5" fmla="*/ 22 h 28"/>
                <a:gd name="T6" fmla="*/ 8 w 12"/>
                <a:gd name="T7" fmla="*/ 13 h 28"/>
                <a:gd name="T8" fmla="*/ 11 w 12"/>
                <a:gd name="T9" fmla="*/ 3 h 28"/>
                <a:gd name="T10" fmla="*/ 12 w 12"/>
                <a:gd name="T11" fmla="*/ 3 h 28"/>
                <a:gd name="T12" fmla="*/ 12 w 12"/>
                <a:gd name="T13" fmla="*/ 2 h 28"/>
                <a:gd name="T14" fmla="*/ 10 w 12"/>
                <a:gd name="T15" fmla="*/ 2 h 28"/>
                <a:gd name="T16" fmla="*/ 10 w 12"/>
                <a:gd name="T17" fmla="*/ 1 h 28"/>
                <a:gd name="T18" fmla="*/ 9 w 12"/>
                <a:gd name="T19" fmla="*/ 1 h 28"/>
                <a:gd name="T20" fmla="*/ 9 w 12"/>
                <a:gd name="T21" fmla="*/ 1 h 28"/>
                <a:gd name="T22" fmla="*/ 8 w 12"/>
                <a:gd name="T23" fmla="*/ 0 h 28"/>
                <a:gd name="T24" fmla="*/ 8 w 12"/>
                <a:gd name="T25" fmla="*/ 0 h 28"/>
                <a:gd name="T26" fmla="*/ 8 w 12"/>
                <a:gd name="T27" fmla="*/ 0 h 28"/>
                <a:gd name="T28" fmla="*/ 3 w 12"/>
                <a:gd name="T29" fmla="*/ 5 h 28"/>
                <a:gd name="T30" fmla="*/ 1 w 12"/>
                <a:gd name="T31" fmla="*/ 7 h 28"/>
                <a:gd name="T32" fmla="*/ 1 w 12"/>
                <a:gd name="T33" fmla="*/ 7 h 28"/>
                <a:gd name="T34" fmla="*/ 1 w 12"/>
                <a:gd name="T35" fmla="*/ 7 h 28"/>
                <a:gd name="T36" fmla="*/ 0 w 12"/>
                <a:gd name="T37" fmla="*/ 7 h 28"/>
                <a:gd name="T38" fmla="*/ 0 w 12"/>
                <a:gd name="T3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28">
                  <a:moveTo>
                    <a:pt x="0" y="28"/>
                  </a:moveTo>
                  <a:cubicBezTo>
                    <a:pt x="3" y="28"/>
                    <a:pt x="3" y="28"/>
                    <a:pt x="3" y="28"/>
                  </a:cubicBezTo>
                  <a:cubicBezTo>
                    <a:pt x="4" y="26"/>
                    <a:pt x="5" y="23"/>
                    <a:pt x="7" y="22"/>
                  </a:cubicBezTo>
                  <a:cubicBezTo>
                    <a:pt x="9" y="21"/>
                    <a:pt x="8" y="17"/>
                    <a:pt x="8" y="13"/>
                  </a:cubicBezTo>
                  <a:cubicBezTo>
                    <a:pt x="7" y="9"/>
                    <a:pt x="7" y="4"/>
                    <a:pt x="11" y="3"/>
                  </a:cubicBezTo>
                  <a:cubicBezTo>
                    <a:pt x="11" y="3"/>
                    <a:pt x="11" y="3"/>
                    <a:pt x="12" y="3"/>
                  </a:cubicBezTo>
                  <a:cubicBezTo>
                    <a:pt x="12" y="3"/>
                    <a:pt x="12" y="2"/>
                    <a:pt x="12" y="2"/>
                  </a:cubicBezTo>
                  <a:cubicBezTo>
                    <a:pt x="11" y="2"/>
                    <a:pt x="11" y="2"/>
                    <a:pt x="10" y="2"/>
                  </a:cubicBezTo>
                  <a:cubicBezTo>
                    <a:pt x="10" y="1"/>
                    <a:pt x="10" y="1"/>
                    <a:pt x="10" y="1"/>
                  </a:cubicBezTo>
                  <a:cubicBezTo>
                    <a:pt x="10" y="1"/>
                    <a:pt x="9" y="1"/>
                    <a:pt x="9" y="1"/>
                  </a:cubicBezTo>
                  <a:cubicBezTo>
                    <a:pt x="9" y="1"/>
                    <a:pt x="9" y="1"/>
                    <a:pt x="9" y="1"/>
                  </a:cubicBezTo>
                  <a:cubicBezTo>
                    <a:pt x="9" y="1"/>
                    <a:pt x="9" y="0"/>
                    <a:pt x="8" y="0"/>
                  </a:cubicBezTo>
                  <a:cubicBezTo>
                    <a:pt x="8" y="0"/>
                    <a:pt x="8" y="0"/>
                    <a:pt x="8" y="0"/>
                  </a:cubicBezTo>
                  <a:cubicBezTo>
                    <a:pt x="8" y="0"/>
                    <a:pt x="8" y="0"/>
                    <a:pt x="8" y="0"/>
                  </a:cubicBezTo>
                  <a:cubicBezTo>
                    <a:pt x="7" y="0"/>
                    <a:pt x="4" y="3"/>
                    <a:pt x="3" y="5"/>
                  </a:cubicBezTo>
                  <a:cubicBezTo>
                    <a:pt x="2" y="6"/>
                    <a:pt x="2" y="7"/>
                    <a:pt x="1" y="7"/>
                  </a:cubicBezTo>
                  <a:cubicBezTo>
                    <a:pt x="1" y="7"/>
                    <a:pt x="1" y="7"/>
                    <a:pt x="1" y="7"/>
                  </a:cubicBezTo>
                  <a:cubicBezTo>
                    <a:pt x="1" y="7"/>
                    <a:pt x="1" y="7"/>
                    <a:pt x="1" y="7"/>
                  </a:cubicBezTo>
                  <a:cubicBezTo>
                    <a:pt x="1" y="7"/>
                    <a:pt x="0" y="7"/>
                    <a:pt x="0" y="7"/>
                  </a:cubicBez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3" name="Freeform 166">
              <a:extLst>
                <a:ext uri="{FF2B5EF4-FFF2-40B4-BE49-F238E27FC236}">
                  <a16:creationId xmlns:a16="http://schemas.microsoft.com/office/drawing/2014/main" id="{A86BCF4D-FBBE-4DF5-AC0E-148375DFDE50}"/>
                </a:ext>
              </a:extLst>
            </p:cNvPr>
            <p:cNvSpPr>
              <a:spLocks/>
            </p:cNvSpPr>
            <p:nvPr/>
          </p:nvSpPr>
          <p:spPr bwMode="auto">
            <a:xfrm>
              <a:off x="4428142" y="6453014"/>
              <a:ext cx="28005" cy="33581"/>
            </a:xfrm>
            <a:custGeom>
              <a:avLst/>
              <a:gdLst>
                <a:gd name="T0" fmla="*/ 25 w 54"/>
                <a:gd name="T1" fmla="*/ 57 h 58"/>
                <a:gd name="T2" fmla="*/ 29 w 54"/>
                <a:gd name="T3" fmla="*/ 57 h 58"/>
                <a:gd name="T4" fmla="*/ 35 w 54"/>
                <a:gd name="T5" fmla="*/ 57 h 58"/>
                <a:gd name="T6" fmla="*/ 35 w 54"/>
                <a:gd name="T7" fmla="*/ 57 h 58"/>
                <a:gd name="T8" fmla="*/ 45 w 54"/>
                <a:gd name="T9" fmla="*/ 55 h 58"/>
                <a:gd name="T10" fmla="*/ 52 w 54"/>
                <a:gd name="T11" fmla="*/ 48 h 58"/>
                <a:gd name="T12" fmla="*/ 54 w 54"/>
                <a:gd name="T13" fmla="*/ 45 h 58"/>
                <a:gd name="T14" fmla="*/ 54 w 54"/>
                <a:gd name="T15" fmla="*/ 44 h 58"/>
                <a:gd name="T16" fmla="*/ 53 w 54"/>
                <a:gd name="T17" fmla="*/ 43 h 58"/>
                <a:gd name="T18" fmla="*/ 53 w 54"/>
                <a:gd name="T19" fmla="*/ 42 h 58"/>
                <a:gd name="T20" fmla="*/ 53 w 54"/>
                <a:gd name="T21" fmla="*/ 42 h 58"/>
                <a:gd name="T22" fmla="*/ 53 w 54"/>
                <a:gd name="T23" fmla="*/ 40 h 58"/>
                <a:gd name="T24" fmla="*/ 52 w 54"/>
                <a:gd name="T25" fmla="*/ 40 h 58"/>
                <a:gd name="T26" fmla="*/ 52 w 54"/>
                <a:gd name="T27" fmla="*/ 39 h 58"/>
                <a:gd name="T28" fmla="*/ 52 w 54"/>
                <a:gd name="T29" fmla="*/ 38 h 58"/>
                <a:gd name="T30" fmla="*/ 52 w 54"/>
                <a:gd name="T31" fmla="*/ 37 h 58"/>
                <a:gd name="T32" fmla="*/ 52 w 54"/>
                <a:gd name="T33" fmla="*/ 36 h 58"/>
                <a:gd name="T34" fmla="*/ 52 w 54"/>
                <a:gd name="T35" fmla="*/ 35 h 58"/>
                <a:gd name="T36" fmla="*/ 52 w 54"/>
                <a:gd name="T37" fmla="*/ 34 h 58"/>
                <a:gd name="T38" fmla="*/ 52 w 54"/>
                <a:gd name="T39" fmla="*/ 33 h 58"/>
                <a:gd name="T40" fmla="*/ 52 w 54"/>
                <a:gd name="T41" fmla="*/ 33 h 58"/>
                <a:gd name="T42" fmla="*/ 53 w 54"/>
                <a:gd name="T43" fmla="*/ 31 h 58"/>
                <a:gd name="T44" fmla="*/ 53 w 54"/>
                <a:gd name="T45" fmla="*/ 28 h 58"/>
                <a:gd name="T46" fmla="*/ 48 w 54"/>
                <a:gd name="T47" fmla="*/ 22 h 58"/>
                <a:gd name="T48" fmla="*/ 45 w 54"/>
                <a:gd name="T49" fmla="*/ 20 h 58"/>
                <a:gd name="T50" fmla="*/ 42 w 54"/>
                <a:gd name="T51" fmla="*/ 17 h 58"/>
                <a:gd name="T52" fmla="*/ 33 w 54"/>
                <a:gd name="T53" fmla="*/ 10 h 58"/>
                <a:gd name="T54" fmla="*/ 31 w 54"/>
                <a:gd name="T55" fmla="*/ 9 h 58"/>
                <a:gd name="T56" fmla="*/ 30 w 54"/>
                <a:gd name="T57" fmla="*/ 10 h 58"/>
                <a:gd name="T58" fmla="*/ 27 w 54"/>
                <a:gd name="T59" fmla="*/ 12 h 58"/>
                <a:gd name="T60" fmla="*/ 27 w 54"/>
                <a:gd name="T61" fmla="*/ 12 h 58"/>
                <a:gd name="T62" fmla="*/ 25 w 54"/>
                <a:gd name="T63" fmla="*/ 10 h 58"/>
                <a:gd name="T64" fmla="*/ 21 w 54"/>
                <a:gd name="T65" fmla="*/ 4 h 58"/>
                <a:gd name="T66" fmla="*/ 13 w 54"/>
                <a:gd name="T67" fmla="*/ 1 h 58"/>
                <a:gd name="T68" fmla="*/ 11 w 54"/>
                <a:gd name="T69" fmla="*/ 1 h 58"/>
                <a:gd name="T70" fmla="*/ 11 w 54"/>
                <a:gd name="T71" fmla="*/ 1 h 58"/>
                <a:gd name="T72" fmla="*/ 10 w 54"/>
                <a:gd name="T73" fmla="*/ 1 h 58"/>
                <a:gd name="T74" fmla="*/ 8 w 54"/>
                <a:gd name="T75" fmla="*/ 4 h 58"/>
                <a:gd name="T76" fmla="*/ 8 w 54"/>
                <a:gd name="T77" fmla="*/ 4 h 58"/>
                <a:gd name="T78" fmla="*/ 7 w 54"/>
                <a:gd name="T79" fmla="*/ 5 h 58"/>
                <a:gd name="T80" fmla="*/ 7 w 54"/>
                <a:gd name="T81" fmla="*/ 5 h 58"/>
                <a:gd name="T82" fmla="*/ 7 w 54"/>
                <a:gd name="T83" fmla="*/ 6 h 58"/>
                <a:gd name="T84" fmla="*/ 5 w 54"/>
                <a:gd name="T85" fmla="*/ 14 h 58"/>
                <a:gd name="T86" fmla="*/ 3 w 54"/>
                <a:gd name="T87" fmla="*/ 26 h 58"/>
                <a:gd name="T88" fmla="*/ 1 w 54"/>
                <a:gd name="T89" fmla="*/ 35 h 58"/>
                <a:gd name="T90" fmla="*/ 0 w 54"/>
                <a:gd name="T91" fmla="*/ 40 h 58"/>
                <a:gd name="T92" fmla="*/ 2 w 54"/>
                <a:gd name="T93" fmla="*/ 46 h 58"/>
                <a:gd name="T94" fmla="*/ 3 w 54"/>
                <a:gd name="T95" fmla="*/ 47 h 58"/>
                <a:gd name="T96" fmla="*/ 3 w 54"/>
                <a:gd name="T97" fmla="*/ 47 h 58"/>
                <a:gd name="T98" fmla="*/ 3 w 54"/>
                <a:gd name="T99" fmla="*/ 47 h 58"/>
                <a:gd name="T100" fmla="*/ 3 w 54"/>
                <a:gd name="T101" fmla="*/ 48 h 58"/>
                <a:gd name="T102" fmla="*/ 3 w 54"/>
                <a:gd name="T103" fmla="*/ 48 h 58"/>
                <a:gd name="T104" fmla="*/ 3 w 54"/>
                <a:gd name="T105" fmla="*/ 49 h 58"/>
                <a:gd name="T106" fmla="*/ 3 w 54"/>
                <a:gd name="T107" fmla="*/ 50 h 58"/>
                <a:gd name="T108" fmla="*/ 3 w 54"/>
                <a:gd name="T109" fmla="*/ 51 h 58"/>
                <a:gd name="T110" fmla="*/ 2 w 54"/>
                <a:gd name="T111" fmla="*/ 52 h 58"/>
                <a:gd name="T112" fmla="*/ 3 w 54"/>
                <a:gd name="T113" fmla="*/ 52 h 58"/>
                <a:gd name="T114" fmla="*/ 6 w 54"/>
                <a:gd name="T115" fmla="*/ 53 h 58"/>
                <a:gd name="T116" fmla="*/ 7 w 54"/>
                <a:gd name="T117" fmla="*/ 53 h 58"/>
                <a:gd name="T118" fmla="*/ 21 w 54"/>
                <a:gd name="T119" fmla="*/ 57 h 58"/>
                <a:gd name="T120" fmla="*/ 23 w 54"/>
                <a:gd name="T121" fmla="*/ 58 h 58"/>
                <a:gd name="T122" fmla="*/ 25 w 54"/>
                <a:gd name="T123"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 h="58">
                  <a:moveTo>
                    <a:pt x="25" y="57"/>
                  </a:moveTo>
                  <a:cubicBezTo>
                    <a:pt x="25" y="57"/>
                    <a:pt x="26" y="56"/>
                    <a:pt x="29" y="57"/>
                  </a:cubicBezTo>
                  <a:cubicBezTo>
                    <a:pt x="31" y="57"/>
                    <a:pt x="33" y="57"/>
                    <a:pt x="35" y="57"/>
                  </a:cubicBezTo>
                  <a:cubicBezTo>
                    <a:pt x="35" y="57"/>
                    <a:pt x="35" y="57"/>
                    <a:pt x="35" y="57"/>
                  </a:cubicBezTo>
                  <a:cubicBezTo>
                    <a:pt x="39" y="57"/>
                    <a:pt x="43" y="57"/>
                    <a:pt x="45" y="55"/>
                  </a:cubicBezTo>
                  <a:cubicBezTo>
                    <a:pt x="48" y="53"/>
                    <a:pt x="50" y="51"/>
                    <a:pt x="52" y="48"/>
                  </a:cubicBezTo>
                  <a:cubicBezTo>
                    <a:pt x="52" y="47"/>
                    <a:pt x="53" y="46"/>
                    <a:pt x="54" y="45"/>
                  </a:cubicBezTo>
                  <a:cubicBezTo>
                    <a:pt x="54" y="45"/>
                    <a:pt x="54" y="44"/>
                    <a:pt x="54" y="44"/>
                  </a:cubicBezTo>
                  <a:cubicBezTo>
                    <a:pt x="53" y="44"/>
                    <a:pt x="53" y="44"/>
                    <a:pt x="53" y="43"/>
                  </a:cubicBezTo>
                  <a:cubicBezTo>
                    <a:pt x="53" y="43"/>
                    <a:pt x="53" y="43"/>
                    <a:pt x="53" y="42"/>
                  </a:cubicBezTo>
                  <a:cubicBezTo>
                    <a:pt x="53" y="42"/>
                    <a:pt x="53" y="42"/>
                    <a:pt x="53" y="42"/>
                  </a:cubicBezTo>
                  <a:cubicBezTo>
                    <a:pt x="53" y="41"/>
                    <a:pt x="53" y="41"/>
                    <a:pt x="53" y="40"/>
                  </a:cubicBezTo>
                  <a:cubicBezTo>
                    <a:pt x="53" y="40"/>
                    <a:pt x="52" y="40"/>
                    <a:pt x="52" y="40"/>
                  </a:cubicBezTo>
                  <a:cubicBezTo>
                    <a:pt x="52" y="39"/>
                    <a:pt x="52" y="39"/>
                    <a:pt x="52" y="39"/>
                  </a:cubicBezTo>
                  <a:cubicBezTo>
                    <a:pt x="52" y="38"/>
                    <a:pt x="52" y="38"/>
                    <a:pt x="52" y="38"/>
                  </a:cubicBezTo>
                  <a:cubicBezTo>
                    <a:pt x="52" y="37"/>
                    <a:pt x="52" y="37"/>
                    <a:pt x="52" y="37"/>
                  </a:cubicBezTo>
                  <a:cubicBezTo>
                    <a:pt x="52" y="37"/>
                    <a:pt x="52" y="36"/>
                    <a:pt x="52" y="36"/>
                  </a:cubicBezTo>
                  <a:cubicBezTo>
                    <a:pt x="52" y="36"/>
                    <a:pt x="52" y="35"/>
                    <a:pt x="52" y="35"/>
                  </a:cubicBezTo>
                  <a:cubicBezTo>
                    <a:pt x="52" y="35"/>
                    <a:pt x="52" y="34"/>
                    <a:pt x="52" y="34"/>
                  </a:cubicBezTo>
                  <a:cubicBezTo>
                    <a:pt x="52" y="34"/>
                    <a:pt x="52" y="33"/>
                    <a:pt x="52" y="33"/>
                  </a:cubicBezTo>
                  <a:cubicBezTo>
                    <a:pt x="52" y="33"/>
                    <a:pt x="52" y="33"/>
                    <a:pt x="52" y="33"/>
                  </a:cubicBezTo>
                  <a:cubicBezTo>
                    <a:pt x="52" y="32"/>
                    <a:pt x="53" y="32"/>
                    <a:pt x="53" y="31"/>
                  </a:cubicBezTo>
                  <a:cubicBezTo>
                    <a:pt x="53" y="30"/>
                    <a:pt x="53" y="29"/>
                    <a:pt x="53" y="28"/>
                  </a:cubicBezTo>
                  <a:cubicBezTo>
                    <a:pt x="53" y="25"/>
                    <a:pt x="50" y="23"/>
                    <a:pt x="48" y="22"/>
                  </a:cubicBezTo>
                  <a:cubicBezTo>
                    <a:pt x="47" y="21"/>
                    <a:pt x="46" y="20"/>
                    <a:pt x="45" y="20"/>
                  </a:cubicBezTo>
                  <a:cubicBezTo>
                    <a:pt x="45" y="19"/>
                    <a:pt x="43" y="18"/>
                    <a:pt x="42" y="17"/>
                  </a:cubicBezTo>
                  <a:cubicBezTo>
                    <a:pt x="39" y="15"/>
                    <a:pt x="35" y="13"/>
                    <a:pt x="33" y="10"/>
                  </a:cubicBezTo>
                  <a:cubicBezTo>
                    <a:pt x="32" y="9"/>
                    <a:pt x="32" y="9"/>
                    <a:pt x="31" y="9"/>
                  </a:cubicBezTo>
                  <a:cubicBezTo>
                    <a:pt x="31" y="9"/>
                    <a:pt x="30" y="10"/>
                    <a:pt x="30" y="10"/>
                  </a:cubicBezTo>
                  <a:cubicBezTo>
                    <a:pt x="29" y="11"/>
                    <a:pt x="28" y="12"/>
                    <a:pt x="27" y="12"/>
                  </a:cubicBezTo>
                  <a:cubicBezTo>
                    <a:pt x="27" y="12"/>
                    <a:pt x="27" y="12"/>
                    <a:pt x="27" y="12"/>
                  </a:cubicBezTo>
                  <a:cubicBezTo>
                    <a:pt x="26" y="12"/>
                    <a:pt x="25" y="11"/>
                    <a:pt x="25" y="10"/>
                  </a:cubicBezTo>
                  <a:cubicBezTo>
                    <a:pt x="24" y="8"/>
                    <a:pt x="23" y="6"/>
                    <a:pt x="21" y="4"/>
                  </a:cubicBezTo>
                  <a:cubicBezTo>
                    <a:pt x="19" y="1"/>
                    <a:pt x="16" y="0"/>
                    <a:pt x="13" y="1"/>
                  </a:cubicBezTo>
                  <a:cubicBezTo>
                    <a:pt x="12" y="1"/>
                    <a:pt x="12" y="1"/>
                    <a:pt x="11" y="1"/>
                  </a:cubicBezTo>
                  <a:cubicBezTo>
                    <a:pt x="11" y="1"/>
                    <a:pt x="11" y="1"/>
                    <a:pt x="11" y="1"/>
                  </a:cubicBezTo>
                  <a:cubicBezTo>
                    <a:pt x="10" y="1"/>
                    <a:pt x="10" y="1"/>
                    <a:pt x="10" y="1"/>
                  </a:cubicBezTo>
                  <a:cubicBezTo>
                    <a:pt x="9" y="2"/>
                    <a:pt x="8" y="3"/>
                    <a:pt x="8" y="4"/>
                  </a:cubicBezTo>
                  <a:cubicBezTo>
                    <a:pt x="8" y="4"/>
                    <a:pt x="8" y="4"/>
                    <a:pt x="8" y="4"/>
                  </a:cubicBezTo>
                  <a:cubicBezTo>
                    <a:pt x="7" y="4"/>
                    <a:pt x="7" y="5"/>
                    <a:pt x="7" y="5"/>
                  </a:cubicBezTo>
                  <a:cubicBezTo>
                    <a:pt x="7" y="5"/>
                    <a:pt x="7" y="5"/>
                    <a:pt x="7" y="5"/>
                  </a:cubicBezTo>
                  <a:cubicBezTo>
                    <a:pt x="7" y="6"/>
                    <a:pt x="7" y="6"/>
                    <a:pt x="7" y="6"/>
                  </a:cubicBezTo>
                  <a:cubicBezTo>
                    <a:pt x="7" y="9"/>
                    <a:pt x="6" y="11"/>
                    <a:pt x="5" y="14"/>
                  </a:cubicBezTo>
                  <a:cubicBezTo>
                    <a:pt x="4" y="17"/>
                    <a:pt x="3" y="21"/>
                    <a:pt x="3" y="26"/>
                  </a:cubicBezTo>
                  <a:cubicBezTo>
                    <a:pt x="3" y="31"/>
                    <a:pt x="2" y="33"/>
                    <a:pt x="1" y="35"/>
                  </a:cubicBezTo>
                  <a:cubicBezTo>
                    <a:pt x="0" y="36"/>
                    <a:pt x="0" y="37"/>
                    <a:pt x="0" y="40"/>
                  </a:cubicBezTo>
                  <a:cubicBezTo>
                    <a:pt x="0" y="45"/>
                    <a:pt x="1" y="45"/>
                    <a:pt x="2" y="46"/>
                  </a:cubicBezTo>
                  <a:cubicBezTo>
                    <a:pt x="2" y="46"/>
                    <a:pt x="2" y="46"/>
                    <a:pt x="3" y="47"/>
                  </a:cubicBezTo>
                  <a:cubicBezTo>
                    <a:pt x="3" y="47"/>
                    <a:pt x="3" y="47"/>
                    <a:pt x="3" y="47"/>
                  </a:cubicBezTo>
                  <a:cubicBezTo>
                    <a:pt x="3" y="47"/>
                    <a:pt x="3" y="47"/>
                    <a:pt x="3" y="47"/>
                  </a:cubicBezTo>
                  <a:cubicBezTo>
                    <a:pt x="3" y="47"/>
                    <a:pt x="3" y="48"/>
                    <a:pt x="3" y="48"/>
                  </a:cubicBezTo>
                  <a:cubicBezTo>
                    <a:pt x="3" y="48"/>
                    <a:pt x="3" y="48"/>
                    <a:pt x="3" y="48"/>
                  </a:cubicBezTo>
                  <a:cubicBezTo>
                    <a:pt x="3" y="48"/>
                    <a:pt x="3" y="49"/>
                    <a:pt x="3" y="49"/>
                  </a:cubicBezTo>
                  <a:cubicBezTo>
                    <a:pt x="3" y="49"/>
                    <a:pt x="3" y="50"/>
                    <a:pt x="3" y="50"/>
                  </a:cubicBezTo>
                  <a:cubicBezTo>
                    <a:pt x="3" y="50"/>
                    <a:pt x="3" y="51"/>
                    <a:pt x="3" y="51"/>
                  </a:cubicBezTo>
                  <a:cubicBezTo>
                    <a:pt x="2" y="52"/>
                    <a:pt x="2" y="52"/>
                    <a:pt x="2" y="52"/>
                  </a:cubicBezTo>
                  <a:cubicBezTo>
                    <a:pt x="2" y="52"/>
                    <a:pt x="2" y="52"/>
                    <a:pt x="3" y="52"/>
                  </a:cubicBezTo>
                  <a:cubicBezTo>
                    <a:pt x="3" y="53"/>
                    <a:pt x="4" y="53"/>
                    <a:pt x="6" y="53"/>
                  </a:cubicBezTo>
                  <a:cubicBezTo>
                    <a:pt x="6" y="53"/>
                    <a:pt x="7" y="53"/>
                    <a:pt x="7" y="53"/>
                  </a:cubicBezTo>
                  <a:cubicBezTo>
                    <a:pt x="12" y="53"/>
                    <a:pt x="16" y="55"/>
                    <a:pt x="21" y="57"/>
                  </a:cubicBezTo>
                  <a:cubicBezTo>
                    <a:pt x="22" y="58"/>
                    <a:pt x="23" y="58"/>
                    <a:pt x="23" y="58"/>
                  </a:cubicBezTo>
                  <a:cubicBezTo>
                    <a:pt x="24" y="58"/>
                    <a:pt x="24" y="58"/>
                    <a:pt x="25"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4" name="Freeform 167">
              <a:extLst>
                <a:ext uri="{FF2B5EF4-FFF2-40B4-BE49-F238E27FC236}">
                  <a16:creationId xmlns:a16="http://schemas.microsoft.com/office/drawing/2014/main" id="{12D46EA4-AEB8-46AC-9579-100389C47B2A}"/>
                </a:ext>
              </a:extLst>
            </p:cNvPr>
            <p:cNvSpPr>
              <a:spLocks/>
            </p:cNvSpPr>
            <p:nvPr/>
          </p:nvSpPr>
          <p:spPr bwMode="auto">
            <a:xfrm>
              <a:off x="4367027" y="6630887"/>
              <a:ext cx="1547" cy="3323"/>
            </a:xfrm>
            <a:custGeom>
              <a:avLst/>
              <a:gdLst>
                <a:gd name="T0" fmla="*/ 0 w 3"/>
                <a:gd name="T1" fmla="*/ 0 h 6"/>
                <a:gd name="T2" fmla="*/ 0 w 3"/>
                <a:gd name="T3" fmla="*/ 1 h 6"/>
                <a:gd name="T4" fmla="*/ 0 w 3"/>
                <a:gd name="T5" fmla="*/ 6 h 6"/>
                <a:gd name="T6" fmla="*/ 0 w 3"/>
                <a:gd name="T7" fmla="*/ 6 h 6"/>
                <a:gd name="T8" fmla="*/ 3 w 3"/>
                <a:gd name="T9" fmla="*/ 4 h 6"/>
                <a:gd name="T10" fmla="*/ 3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0"/>
                    <a:pt x="0" y="1"/>
                    <a:pt x="0" y="1"/>
                  </a:cubicBezTo>
                  <a:cubicBezTo>
                    <a:pt x="0" y="3"/>
                    <a:pt x="0" y="4"/>
                    <a:pt x="0" y="6"/>
                  </a:cubicBezTo>
                  <a:cubicBezTo>
                    <a:pt x="0" y="6"/>
                    <a:pt x="0" y="6"/>
                    <a:pt x="0" y="6"/>
                  </a:cubicBezTo>
                  <a:cubicBezTo>
                    <a:pt x="0" y="5"/>
                    <a:pt x="2" y="4"/>
                    <a:pt x="3" y="4"/>
                  </a:cubicBezTo>
                  <a:cubicBezTo>
                    <a:pt x="3" y="4"/>
                    <a:pt x="3" y="4"/>
                    <a:pt x="3" y="3"/>
                  </a:cubicBezTo>
                  <a:cubicBezTo>
                    <a:pt x="3" y="2"/>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5" name="Freeform 168">
              <a:extLst>
                <a:ext uri="{FF2B5EF4-FFF2-40B4-BE49-F238E27FC236}">
                  <a16:creationId xmlns:a16="http://schemas.microsoft.com/office/drawing/2014/main" id="{B0A4242A-4ADB-4460-933A-ABF92C273B7B}"/>
                </a:ext>
              </a:extLst>
            </p:cNvPr>
            <p:cNvSpPr>
              <a:spLocks/>
            </p:cNvSpPr>
            <p:nvPr/>
          </p:nvSpPr>
          <p:spPr bwMode="auto">
            <a:xfrm>
              <a:off x="4361921" y="6313969"/>
              <a:ext cx="70398" cy="87275"/>
            </a:xfrm>
            <a:custGeom>
              <a:avLst/>
              <a:gdLst>
                <a:gd name="T0" fmla="*/ 5 w 136"/>
                <a:gd name="T1" fmla="*/ 17 h 151"/>
                <a:gd name="T2" fmla="*/ 11 w 136"/>
                <a:gd name="T3" fmla="*/ 28 h 151"/>
                <a:gd name="T4" fmla="*/ 8 w 136"/>
                <a:gd name="T5" fmla="*/ 48 h 151"/>
                <a:gd name="T6" fmla="*/ 6 w 136"/>
                <a:gd name="T7" fmla="*/ 58 h 151"/>
                <a:gd name="T8" fmla="*/ 5 w 136"/>
                <a:gd name="T9" fmla="*/ 71 h 151"/>
                <a:gd name="T10" fmla="*/ 1 w 136"/>
                <a:gd name="T11" fmla="*/ 84 h 151"/>
                <a:gd name="T12" fmla="*/ 1 w 136"/>
                <a:gd name="T13" fmla="*/ 85 h 151"/>
                <a:gd name="T14" fmla="*/ 1 w 136"/>
                <a:gd name="T15" fmla="*/ 87 h 151"/>
                <a:gd name="T16" fmla="*/ 5 w 136"/>
                <a:gd name="T17" fmla="*/ 92 h 151"/>
                <a:gd name="T18" fmla="*/ 11 w 136"/>
                <a:gd name="T19" fmla="*/ 108 h 151"/>
                <a:gd name="T20" fmla="*/ 12 w 136"/>
                <a:gd name="T21" fmla="*/ 112 h 151"/>
                <a:gd name="T22" fmla="*/ 9 w 136"/>
                <a:gd name="T23" fmla="*/ 122 h 151"/>
                <a:gd name="T24" fmla="*/ 18 w 136"/>
                <a:gd name="T25" fmla="*/ 138 h 151"/>
                <a:gd name="T26" fmla="*/ 21 w 136"/>
                <a:gd name="T27" fmla="*/ 151 h 151"/>
                <a:gd name="T28" fmla="*/ 23 w 136"/>
                <a:gd name="T29" fmla="*/ 150 h 151"/>
                <a:gd name="T30" fmla="*/ 35 w 136"/>
                <a:gd name="T31" fmla="*/ 142 h 151"/>
                <a:gd name="T32" fmla="*/ 45 w 136"/>
                <a:gd name="T33" fmla="*/ 141 h 151"/>
                <a:gd name="T34" fmla="*/ 60 w 136"/>
                <a:gd name="T35" fmla="*/ 148 h 151"/>
                <a:gd name="T36" fmla="*/ 68 w 136"/>
                <a:gd name="T37" fmla="*/ 139 h 151"/>
                <a:gd name="T38" fmla="*/ 77 w 136"/>
                <a:gd name="T39" fmla="*/ 140 h 151"/>
                <a:gd name="T40" fmla="*/ 80 w 136"/>
                <a:gd name="T41" fmla="*/ 140 h 151"/>
                <a:gd name="T42" fmla="*/ 91 w 136"/>
                <a:gd name="T43" fmla="*/ 112 h 151"/>
                <a:gd name="T44" fmla="*/ 115 w 136"/>
                <a:gd name="T45" fmla="*/ 108 h 151"/>
                <a:gd name="T46" fmla="*/ 129 w 136"/>
                <a:gd name="T47" fmla="*/ 113 h 151"/>
                <a:gd name="T48" fmla="*/ 133 w 136"/>
                <a:gd name="T49" fmla="*/ 110 h 151"/>
                <a:gd name="T50" fmla="*/ 134 w 136"/>
                <a:gd name="T51" fmla="*/ 108 h 151"/>
                <a:gd name="T52" fmla="*/ 135 w 136"/>
                <a:gd name="T53" fmla="*/ 91 h 151"/>
                <a:gd name="T54" fmla="*/ 123 w 136"/>
                <a:gd name="T55" fmla="*/ 75 h 151"/>
                <a:gd name="T56" fmla="*/ 115 w 136"/>
                <a:gd name="T57" fmla="*/ 75 h 151"/>
                <a:gd name="T58" fmla="*/ 104 w 136"/>
                <a:gd name="T59" fmla="*/ 61 h 151"/>
                <a:gd name="T60" fmla="*/ 105 w 136"/>
                <a:gd name="T61" fmla="*/ 56 h 151"/>
                <a:gd name="T62" fmla="*/ 100 w 136"/>
                <a:gd name="T63" fmla="*/ 44 h 151"/>
                <a:gd name="T64" fmla="*/ 93 w 136"/>
                <a:gd name="T65" fmla="*/ 43 h 151"/>
                <a:gd name="T66" fmla="*/ 89 w 136"/>
                <a:gd name="T67" fmla="*/ 43 h 151"/>
                <a:gd name="T68" fmla="*/ 88 w 136"/>
                <a:gd name="T69" fmla="*/ 42 h 151"/>
                <a:gd name="T70" fmla="*/ 87 w 136"/>
                <a:gd name="T71" fmla="*/ 41 h 151"/>
                <a:gd name="T72" fmla="*/ 79 w 136"/>
                <a:gd name="T73" fmla="*/ 37 h 151"/>
                <a:gd name="T74" fmla="*/ 73 w 136"/>
                <a:gd name="T75" fmla="*/ 33 h 151"/>
                <a:gd name="T76" fmla="*/ 52 w 136"/>
                <a:gd name="T77" fmla="*/ 23 h 151"/>
                <a:gd name="T78" fmla="*/ 47 w 136"/>
                <a:gd name="T79" fmla="*/ 0 h 151"/>
                <a:gd name="T80" fmla="*/ 28 w 136"/>
                <a:gd name="T81" fmla="*/ 5 h 151"/>
                <a:gd name="T82" fmla="*/ 16 w 136"/>
                <a:gd name="T83" fmla="*/ 11 h 151"/>
                <a:gd name="T84" fmla="*/ 3 w 136"/>
                <a:gd name="T85" fmla="*/ 1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51">
                  <a:moveTo>
                    <a:pt x="3" y="13"/>
                  </a:moveTo>
                  <a:cubicBezTo>
                    <a:pt x="3" y="13"/>
                    <a:pt x="4" y="13"/>
                    <a:pt x="4" y="13"/>
                  </a:cubicBezTo>
                  <a:cubicBezTo>
                    <a:pt x="4" y="15"/>
                    <a:pt x="5" y="16"/>
                    <a:pt x="5" y="17"/>
                  </a:cubicBezTo>
                  <a:cubicBezTo>
                    <a:pt x="5" y="17"/>
                    <a:pt x="5" y="17"/>
                    <a:pt x="6" y="18"/>
                  </a:cubicBezTo>
                  <a:cubicBezTo>
                    <a:pt x="6" y="19"/>
                    <a:pt x="7" y="20"/>
                    <a:pt x="7" y="21"/>
                  </a:cubicBezTo>
                  <a:cubicBezTo>
                    <a:pt x="9" y="24"/>
                    <a:pt x="10" y="26"/>
                    <a:pt x="11" y="28"/>
                  </a:cubicBezTo>
                  <a:cubicBezTo>
                    <a:pt x="12" y="31"/>
                    <a:pt x="10" y="33"/>
                    <a:pt x="8" y="34"/>
                  </a:cubicBezTo>
                  <a:cubicBezTo>
                    <a:pt x="8" y="34"/>
                    <a:pt x="8" y="34"/>
                    <a:pt x="7" y="35"/>
                  </a:cubicBezTo>
                  <a:cubicBezTo>
                    <a:pt x="7" y="35"/>
                    <a:pt x="7" y="40"/>
                    <a:pt x="8" y="48"/>
                  </a:cubicBezTo>
                  <a:cubicBezTo>
                    <a:pt x="8" y="49"/>
                    <a:pt x="9" y="49"/>
                    <a:pt x="9" y="50"/>
                  </a:cubicBezTo>
                  <a:cubicBezTo>
                    <a:pt x="9" y="51"/>
                    <a:pt x="8" y="53"/>
                    <a:pt x="7" y="55"/>
                  </a:cubicBezTo>
                  <a:cubicBezTo>
                    <a:pt x="6" y="56"/>
                    <a:pt x="5" y="58"/>
                    <a:pt x="6" y="58"/>
                  </a:cubicBezTo>
                  <a:cubicBezTo>
                    <a:pt x="7" y="60"/>
                    <a:pt x="6" y="62"/>
                    <a:pt x="5" y="65"/>
                  </a:cubicBezTo>
                  <a:cubicBezTo>
                    <a:pt x="4" y="66"/>
                    <a:pt x="3" y="68"/>
                    <a:pt x="3" y="69"/>
                  </a:cubicBezTo>
                  <a:cubicBezTo>
                    <a:pt x="3" y="70"/>
                    <a:pt x="4" y="70"/>
                    <a:pt x="5" y="71"/>
                  </a:cubicBezTo>
                  <a:cubicBezTo>
                    <a:pt x="6" y="72"/>
                    <a:pt x="8" y="73"/>
                    <a:pt x="8" y="74"/>
                  </a:cubicBezTo>
                  <a:cubicBezTo>
                    <a:pt x="8" y="77"/>
                    <a:pt x="4" y="83"/>
                    <a:pt x="1" y="84"/>
                  </a:cubicBezTo>
                  <a:cubicBezTo>
                    <a:pt x="1" y="84"/>
                    <a:pt x="1" y="84"/>
                    <a:pt x="1" y="84"/>
                  </a:cubicBezTo>
                  <a:cubicBezTo>
                    <a:pt x="1" y="84"/>
                    <a:pt x="1" y="84"/>
                    <a:pt x="1" y="85"/>
                  </a:cubicBezTo>
                  <a:cubicBezTo>
                    <a:pt x="1" y="85"/>
                    <a:pt x="1" y="85"/>
                    <a:pt x="1" y="85"/>
                  </a:cubicBezTo>
                  <a:cubicBezTo>
                    <a:pt x="1" y="85"/>
                    <a:pt x="1" y="85"/>
                    <a:pt x="1" y="85"/>
                  </a:cubicBezTo>
                  <a:cubicBezTo>
                    <a:pt x="1" y="85"/>
                    <a:pt x="0" y="86"/>
                    <a:pt x="0" y="86"/>
                  </a:cubicBezTo>
                  <a:cubicBezTo>
                    <a:pt x="0" y="86"/>
                    <a:pt x="1" y="86"/>
                    <a:pt x="1" y="86"/>
                  </a:cubicBezTo>
                  <a:cubicBezTo>
                    <a:pt x="1" y="87"/>
                    <a:pt x="1" y="87"/>
                    <a:pt x="1" y="87"/>
                  </a:cubicBezTo>
                  <a:cubicBezTo>
                    <a:pt x="1" y="87"/>
                    <a:pt x="1" y="88"/>
                    <a:pt x="1" y="88"/>
                  </a:cubicBezTo>
                  <a:cubicBezTo>
                    <a:pt x="2" y="89"/>
                    <a:pt x="2" y="90"/>
                    <a:pt x="3" y="91"/>
                  </a:cubicBezTo>
                  <a:cubicBezTo>
                    <a:pt x="4" y="92"/>
                    <a:pt x="4" y="92"/>
                    <a:pt x="5" y="92"/>
                  </a:cubicBezTo>
                  <a:cubicBezTo>
                    <a:pt x="7" y="94"/>
                    <a:pt x="7" y="97"/>
                    <a:pt x="7" y="99"/>
                  </a:cubicBezTo>
                  <a:cubicBezTo>
                    <a:pt x="7" y="101"/>
                    <a:pt x="6" y="103"/>
                    <a:pt x="8" y="105"/>
                  </a:cubicBezTo>
                  <a:cubicBezTo>
                    <a:pt x="9" y="106"/>
                    <a:pt x="10" y="107"/>
                    <a:pt x="11" y="108"/>
                  </a:cubicBezTo>
                  <a:cubicBezTo>
                    <a:pt x="12" y="108"/>
                    <a:pt x="13" y="109"/>
                    <a:pt x="13" y="110"/>
                  </a:cubicBezTo>
                  <a:cubicBezTo>
                    <a:pt x="13" y="110"/>
                    <a:pt x="13" y="110"/>
                    <a:pt x="13" y="110"/>
                  </a:cubicBezTo>
                  <a:cubicBezTo>
                    <a:pt x="13" y="111"/>
                    <a:pt x="13" y="112"/>
                    <a:pt x="12" y="112"/>
                  </a:cubicBezTo>
                  <a:cubicBezTo>
                    <a:pt x="12" y="113"/>
                    <a:pt x="11" y="114"/>
                    <a:pt x="12" y="115"/>
                  </a:cubicBezTo>
                  <a:cubicBezTo>
                    <a:pt x="12" y="117"/>
                    <a:pt x="12" y="119"/>
                    <a:pt x="10" y="120"/>
                  </a:cubicBezTo>
                  <a:cubicBezTo>
                    <a:pt x="10" y="120"/>
                    <a:pt x="9" y="121"/>
                    <a:pt x="9" y="122"/>
                  </a:cubicBezTo>
                  <a:cubicBezTo>
                    <a:pt x="10" y="124"/>
                    <a:pt x="12" y="127"/>
                    <a:pt x="14" y="128"/>
                  </a:cubicBezTo>
                  <a:cubicBezTo>
                    <a:pt x="16" y="129"/>
                    <a:pt x="16" y="131"/>
                    <a:pt x="16" y="133"/>
                  </a:cubicBezTo>
                  <a:cubicBezTo>
                    <a:pt x="16" y="135"/>
                    <a:pt x="17" y="137"/>
                    <a:pt x="18" y="138"/>
                  </a:cubicBezTo>
                  <a:cubicBezTo>
                    <a:pt x="20" y="141"/>
                    <a:pt x="20" y="144"/>
                    <a:pt x="20" y="148"/>
                  </a:cubicBezTo>
                  <a:cubicBezTo>
                    <a:pt x="20" y="149"/>
                    <a:pt x="21" y="150"/>
                    <a:pt x="21" y="151"/>
                  </a:cubicBezTo>
                  <a:cubicBezTo>
                    <a:pt x="21" y="151"/>
                    <a:pt x="21" y="151"/>
                    <a:pt x="21" y="151"/>
                  </a:cubicBezTo>
                  <a:cubicBezTo>
                    <a:pt x="21" y="151"/>
                    <a:pt x="21" y="151"/>
                    <a:pt x="22" y="151"/>
                  </a:cubicBezTo>
                  <a:cubicBezTo>
                    <a:pt x="22" y="151"/>
                    <a:pt x="22" y="151"/>
                    <a:pt x="23" y="151"/>
                  </a:cubicBezTo>
                  <a:cubicBezTo>
                    <a:pt x="23" y="150"/>
                    <a:pt x="23" y="150"/>
                    <a:pt x="23" y="150"/>
                  </a:cubicBezTo>
                  <a:cubicBezTo>
                    <a:pt x="24" y="150"/>
                    <a:pt x="25" y="149"/>
                    <a:pt x="26" y="148"/>
                  </a:cubicBezTo>
                  <a:cubicBezTo>
                    <a:pt x="26" y="148"/>
                    <a:pt x="26" y="148"/>
                    <a:pt x="26" y="148"/>
                  </a:cubicBezTo>
                  <a:cubicBezTo>
                    <a:pt x="29" y="147"/>
                    <a:pt x="32" y="144"/>
                    <a:pt x="35" y="142"/>
                  </a:cubicBezTo>
                  <a:cubicBezTo>
                    <a:pt x="37" y="140"/>
                    <a:pt x="38" y="139"/>
                    <a:pt x="39" y="139"/>
                  </a:cubicBezTo>
                  <a:cubicBezTo>
                    <a:pt x="40" y="139"/>
                    <a:pt x="41" y="139"/>
                    <a:pt x="42" y="140"/>
                  </a:cubicBezTo>
                  <a:cubicBezTo>
                    <a:pt x="43" y="140"/>
                    <a:pt x="44" y="141"/>
                    <a:pt x="45" y="141"/>
                  </a:cubicBezTo>
                  <a:cubicBezTo>
                    <a:pt x="46" y="141"/>
                    <a:pt x="47" y="141"/>
                    <a:pt x="47" y="141"/>
                  </a:cubicBezTo>
                  <a:cubicBezTo>
                    <a:pt x="52" y="142"/>
                    <a:pt x="57" y="143"/>
                    <a:pt x="59" y="147"/>
                  </a:cubicBezTo>
                  <a:cubicBezTo>
                    <a:pt x="59" y="148"/>
                    <a:pt x="60" y="148"/>
                    <a:pt x="60" y="148"/>
                  </a:cubicBezTo>
                  <a:cubicBezTo>
                    <a:pt x="60" y="148"/>
                    <a:pt x="62" y="145"/>
                    <a:pt x="62" y="143"/>
                  </a:cubicBezTo>
                  <a:cubicBezTo>
                    <a:pt x="63" y="142"/>
                    <a:pt x="64" y="141"/>
                    <a:pt x="64" y="140"/>
                  </a:cubicBezTo>
                  <a:cubicBezTo>
                    <a:pt x="65" y="139"/>
                    <a:pt x="66" y="139"/>
                    <a:pt x="68" y="139"/>
                  </a:cubicBezTo>
                  <a:cubicBezTo>
                    <a:pt x="70" y="139"/>
                    <a:pt x="72" y="139"/>
                    <a:pt x="75" y="140"/>
                  </a:cubicBezTo>
                  <a:cubicBezTo>
                    <a:pt x="76" y="140"/>
                    <a:pt x="76" y="140"/>
                    <a:pt x="76" y="140"/>
                  </a:cubicBezTo>
                  <a:cubicBezTo>
                    <a:pt x="77" y="140"/>
                    <a:pt x="77" y="140"/>
                    <a:pt x="77" y="140"/>
                  </a:cubicBezTo>
                  <a:cubicBezTo>
                    <a:pt x="78" y="140"/>
                    <a:pt x="78" y="140"/>
                    <a:pt x="78" y="140"/>
                  </a:cubicBezTo>
                  <a:cubicBezTo>
                    <a:pt x="79" y="140"/>
                    <a:pt x="79" y="140"/>
                    <a:pt x="79" y="140"/>
                  </a:cubicBezTo>
                  <a:cubicBezTo>
                    <a:pt x="79" y="140"/>
                    <a:pt x="80" y="140"/>
                    <a:pt x="80" y="140"/>
                  </a:cubicBezTo>
                  <a:cubicBezTo>
                    <a:pt x="81" y="139"/>
                    <a:pt x="82" y="129"/>
                    <a:pt x="82" y="125"/>
                  </a:cubicBezTo>
                  <a:cubicBezTo>
                    <a:pt x="82" y="124"/>
                    <a:pt x="82" y="124"/>
                    <a:pt x="82" y="124"/>
                  </a:cubicBezTo>
                  <a:cubicBezTo>
                    <a:pt x="82" y="121"/>
                    <a:pt x="87" y="115"/>
                    <a:pt x="91" y="112"/>
                  </a:cubicBezTo>
                  <a:cubicBezTo>
                    <a:pt x="94" y="110"/>
                    <a:pt x="97" y="110"/>
                    <a:pt x="100" y="110"/>
                  </a:cubicBezTo>
                  <a:cubicBezTo>
                    <a:pt x="102" y="110"/>
                    <a:pt x="104" y="110"/>
                    <a:pt x="105" y="110"/>
                  </a:cubicBezTo>
                  <a:cubicBezTo>
                    <a:pt x="108" y="108"/>
                    <a:pt x="111" y="108"/>
                    <a:pt x="115" y="108"/>
                  </a:cubicBezTo>
                  <a:cubicBezTo>
                    <a:pt x="119" y="108"/>
                    <a:pt x="119" y="108"/>
                    <a:pt x="119" y="108"/>
                  </a:cubicBezTo>
                  <a:cubicBezTo>
                    <a:pt x="122" y="108"/>
                    <a:pt x="124" y="110"/>
                    <a:pt x="126" y="111"/>
                  </a:cubicBezTo>
                  <a:cubicBezTo>
                    <a:pt x="127" y="112"/>
                    <a:pt x="128" y="113"/>
                    <a:pt x="129" y="113"/>
                  </a:cubicBezTo>
                  <a:cubicBezTo>
                    <a:pt x="130" y="113"/>
                    <a:pt x="130" y="113"/>
                    <a:pt x="131" y="112"/>
                  </a:cubicBezTo>
                  <a:cubicBezTo>
                    <a:pt x="131" y="112"/>
                    <a:pt x="131" y="112"/>
                    <a:pt x="131" y="112"/>
                  </a:cubicBezTo>
                  <a:cubicBezTo>
                    <a:pt x="131" y="112"/>
                    <a:pt x="132" y="111"/>
                    <a:pt x="133" y="110"/>
                  </a:cubicBezTo>
                  <a:cubicBezTo>
                    <a:pt x="133" y="110"/>
                    <a:pt x="133" y="109"/>
                    <a:pt x="133" y="109"/>
                  </a:cubicBezTo>
                  <a:cubicBezTo>
                    <a:pt x="133" y="109"/>
                    <a:pt x="133" y="108"/>
                    <a:pt x="133" y="108"/>
                  </a:cubicBezTo>
                  <a:cubicBezTo>
                    <a:pt x="133" y="108"/>
                    <a:pt x="134" y="108"/>
                    <a:pt x="134" y="108"/>
                  </a:cubicBezTo>
                  <a:cubicBezTo>
                    <a:pt x="134" y="107"/>
                    <a:pt x="134" y="106"/>
                    <a:pt x="134" y="106"/>
                  </a:cubicBezTo>
                  <a:cubicBezTo>
                    <a:pt x="133" y="104"/>
                    <a:pt x="134" y="102"/>
                    <a:pt x="134" y="99"/>
                  </a:cubicBezTo>
                  <a:cubicBezTo>
                    <a:pt x="135" y="97"/>
                    <a:pt x="136" y="94"/>
                    <a:pt x="135" y="91"/>
                  </a:cubicBezTo>
                  <a:cubicBezTo>
                    <a:pt x="134" y="89"/>
                    <a:pt x="133" y="88"/>
                    <a:pt x="132" y="87"/>
                  </a:cubicBezTo>
                  <a:cubicBezTo>
                    <a:pt x="130" y="85"/>
                    <a:pt x="128" y="83"/>
                    <a:pt x="128" y="80"/>
                  </a:cubicBezTo>
                  <a:cubicBezTo>
                    <a:pt x="128" y="76"/>
                    <a:pt x="127" y="75"/>
                    <a:pt x="123" y="75"/>
                  </a:cubicBezTo>
                  <a:cubicBezTo>
                    <a:pt x="122" y="75"/>
                    <a:pt x="121" y="75"/>
                    <a:pt x="120" y="75"/>
                  </a:cubicBezTo>
                  <a:cubicBezTo>
                    <a:pt x="119" y="75"/>
                    <a:pt x="119" y="75"/>
                    <a:pt x="118" y="75"/>
                  </a:cubicBezTo>
                  <a:cubicBezTo>
                    <a:pt x="117" y="75"/>
                    <a:pt x="116" y="75"/>
                    <a:pt x="115" y="75"/>
                  </a:cubicBezTo>
                  <a:cubicBezTo>
                    <a:pt x="108" y="74"/>
                    <a:pt x="107" y="71"/>
                    <a:pt x="107" y="69"/>
                  </a:cubicBezTo>
                  <a:cubicBezTo>
                    <a:pt x="106" y="67"/>
                    <a:pt x="106" y="66"/>
                    <a:pt x="105" y="64"/>
                  </a:cubicBezTo>
                  <a:cubicBezTo>
                    <a:pt x="105" y="63"/>
                    <a:pt x="104" y="62"/>
                    <a:pt x="104" y="61"/>
                  </a:cubicBezTo>
                  <a:cubicBezTo>
                    <a:pt x="104" y="60"/>
                    <a:pt x="104" y="59"/>
                    <a:pt x="106" y="58"/>
                  </a:cubicBezTo>
                  <a:cubicBezTo>
                    <a:pt x="106" y="58"/>
                    <a:pt x="106" y="58"/>
                    <a:pt x="106" y="58"/>
                  </a:cubicBezTo>
                  <a:cubicBezTo>
                    <a:pt x="106" y="58"/>
                    <a:pt x="106" y="57"/>
                    <a:pt x="105" y="56"/>
                  </a:cubicBezTo>
                  <a:cubicBezTo>
                    <a:pt x="104" y="54"/>
                    <a:pt x="103" y="53"/>
                    <a:pt x="104" y="50"/>
                  </a:cubicBezTo>
                  <a:cubicBezTo>
                    <a:pt x="104" y="47"/>
                    <a:pt x="102" y="46"/>
                    <a:pt x="100" y="44"/>
                  </a:cubicBezTo>
                  <a:cubicBezTo>
                    <a:pt x="100" y="44"/>
                    <a:pt x="100" y="44"/>
                    <a:pt x="100" y="44"/>
                  </a:cubicBezTo>
                  <a:cubicBezTo>
                    <a:pt x="99" y="43"/>
                    <a:pt x="97" y="43"/>
                    <a:pt x="96" y="43"/>
                  </a:cubicBezTo>
                  <a:cubicBezTo>
                    <a:pt x="96" y="43"/>
                    <a:pt x="95" y="43"/>
                    <a:pt x="94" y="43"/>
                  </a:cubicBezTo>
                  <a:cubicBezTo>
                    <a:pt x="94" y="43"/>
                    <a:pt x="93" y="43"/>
                    <a:pt x="93" y="43"/>
                  </a:cubicBezTo>
                  <a:cubicBezTo>
                    <a:pt x="92" y="43"/>
                    <a:pt x="91" y="43"/>
                    <a:pt x="90" y="43"/>
                  </a:cubicBezTo>
                  <a:cubicBezTo>
                    <a:pt x="90" y="43"/>
                    <a:pt x="90" y="43"/>
                    <a:pt x="90" y="43"/>
                  </a:cubicBezTo>
                  <a:cubicBezTo>
                    <a:pt x="90" y="43"/>
                    <a:pt x="89" y="43"/>
                    <a:pt x="89" y="43"/>
                  </a:cubicBezTo>
                  <a:cubicBezTo>
                    <a:pt x="89" y="43"/>
                    <a:pt x="89" y="43"/>
                    <a:pt x="89" y="43"/>
                  </a:cubicBezTo>
                  <a:cubicBezTo>
                    <a:pt x="89" y="43"/>
                    <a:pt x="89" y="43"/>
                    <a:pt x="89" y="43"/>
                  </a:cubicBezTo>
                  <a:cubicBezTo>
                    <a:pt x="89" y="43"/>
                    <a:pt x="88" y="42"/>
                    <a:pt x="88" y="42"/>
                  </a:cubicBezTo>
                  <a:cubicBezTo>
                    <a:pt x="88" y="42"/>
                    <a:pt x="88" y="42"/>
                    <a:pt x="88" y="42"/>
                  </a:cubicBezTo>
                  <a:cubicBezTo>
                    <a:pt x="88" y="42"/>
                    <a:pt x="87" y="42"/>
                    <a:pt x="87" y="42"/>
                  </a:cubicBezTo>
                  <a:cubicBezTo>
                    <a:pt x="87" y="42"/>
                    <a:pt x="87" y="41"/>
                    <a:pt x="87" y="41"/>
                  </a:cubicBezTo>
                  <a:cubicBezTo>
                    <a:pt x="87" y="41"/>
                    <a:pt x="87" y="41"/>
                    <a:pt x="87" y="41"/>
                  </a:cubicBezTo>
                  <a:cubicBezTo>
                    <a:pt x="87" y="41"/>
                    <a:pt x="87" y="40"/>
                    <a:pt x="87" y="40"/>
                  </a:cubicBezTo>
                  <a:cubicBezTo>
                    <a:pt x="87" y="38"/>
                    <a:pt x="82" y="37"/>
                    <a:pt x="79" y="37"/>
                  </a:cubicBezTo>
                  <a:cubicBezTo>
                    <a:pt x="76" y="37"/>
                    <a:pt x="76" y="35"/>
                    <a:pt x="75" y="34"/>
                  </a:cubicBezTo>
                  <a:cubicBezTo>
                    <a:pt x="75" y="33"/>
                    <a:pt x="75" y="33"/>
                    <a:pt x="74" y="33"/>
                  </a:cubicBezTo>
                  <a:cubicBezTo>
                    <a:pt x="73" y="33"/>
                    <a:pt x="73" y="33"/>
                    <a:pt x="73" y="33"/>
                  </a:cubicBezTo>
                  <a:cubicBezTo>
                    <a:pt x="72" y="33"/>
                    <a:pt x="71" y="32"/>
                    <a:pt x="70" y="32"/>
                  </a:cubicBezTo>
                  <a:cubicBezTo>
                    <a:pt x="69" y="31"/>
                    <a:pt x="68" y="31"/>
                    <a:pt x="66" y="31"/>
                  </a:cubicBezTo>
                  <a:cubicBezTo>
                    <a:pt x="60" y="32"/>
                    <a:pt x="57" y="29"/>
                    <a:pt x="52" y="23"/>
                  </a:cubicBezTo>
                  <a:cubicBezTo>
                    <a:pt x="46" y="16"/>
                    <a:pt x="47" y="4"/>
                    <a:pt x="48" y="0"/>
                  </a:cubicBezTo>
                  <a:cubicBezTo>
                    <a:pt x="48" y="0"/>
                    <a:pt x="48" y="0"/>
                    <a:pt x="48" y="0"/>
                  </a:cubicBezTo>
                  <a:cubicBezTo>
                    <a:pt x="48" y="0"/>
                    <a:pt x="48" y="0"/>
                    <a:pt x="47" y="0"/>
                  </a:cubicBezTo>
                  <a:cubicBezTo>
                    <a:pt x="46" y="0"/>
                    <a:pt x="45" y="0"/>
                    <a:pt x="43" y="0"/>
                  </a:cubicBezTo>
                  <a:cubicBezTo>
                    <a:pt x="41" y="0"/>
                    <a:pt x="40" y="1"/>
                    <a:pt x="38" y="1"/>
                  </a:cubicBezTo>
                  <a:cubicBezTo>
                    <a:pt x="35" y="1"/>
                    <a:pt x="32" y="3"/>
                    <a:pt x="28" y="5"/>
                  </a:cubicBezTo>
                  <a:cubicBezTo>
                    <a:pt x="27" y="5"/>
                    <a:pt x="26" y="6"/>
                    <a:pt x="25" y="6"/>
                  </a:cubicBezTo>
                  <a:cubicBezTo>
                    <a:pt x="23" y="8"/>
                    <a:pt x="22" y="8"/>
                    <a:pt x="20" y="9"/>
                  </a:cubicBezTo>
                  <a:cubicBezTo>
                    <a:pt x="18" y="10"/>
                    <a:pt x="17" y="10"/>
                    <a:pt x="16" y="11"/>
                  </a:cubicBezTo>
                  <a:cubicBezTo>
                    <a:pt x="13" y="14"/>
                    <a:pt x="9" y="15"/>
                    <a:pt x="5" y="14"/>
                  </a:cubicBezTo>
                  <a:cubicBezTo>
                    <a:pt x="5" y="14"/>
                    <a:pt x="4" y="13"/>
                    <a:pt x="3" y="13"/>
                  </a:cubicBezTo>
                  <a:cubicBezTo>
                    <a:pt x="3" y="13"/>
                    <a:pt x="3" y="13"/>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6" name="Freeform 169">
              <a:extLst>
                <a:ext uri="{FF2B5EF4-FFF2-40B4-BE49-F238E27FC236}">
                  <a16:creationId xmlns:a16="http://schemas.microsoft.com/office/drawing/2014/main" id="{5B66F829-0E4A-4540-9D48-8AC0F071CC4C}"/>
                </a:ext>
              </a:extLst>
            </p:cNvPr>
            <p:cNvSpPr>
              <a:spLocks/>
            </p:cNvSpPr>
            <p:nvPr/>
          </p:nvSpPr>
          <p:spPr bwMode="auto">
            <a:xfrm>
              <a:off x="4451969" y="6211303"/>
              <a:ext cx="16555" cy="23087"/>
            </a:xfrm>
            <a:custGeom>
              <a:avLst/>
              <a:gdLst>
                <a:gd name="T0" fmla="*/ 14 w 32"/>
                <a:gd name="T1" fmla="*/ 38 h 40"/>
                <a:gd name="T2" fmla="*/ 20 w 32"/>
                <a:gd name="T3" fmla="*/ 35 h 40"/>
                <a:gd name="T4" fmla="*/ 21 w 32"/>
                <a:gd name="T5" fmla="*/ 32 h 40"/>
                <a:gd name="T6" fmla="*/ 21 w 32"/>
                <a:gd name="T7" fmla="*/ 31 h 40"/>
                <a:gd name="T8" fmla="*/ 22 w 32"/>
                <a:gd name="T9" fmla="*/ 29 h 40"/>
                <a:gd name="T10" fmla="*/ 23 w 32"/>
                <a:gd name="T11" fmla="*/ 28 h 40"/>
                <a:gd name="T12" fmla="*/ 24 w 32"/>
                <a:gd name="T13" fmla="*/ 27 h 40"/>
                <a:gd name="T14" fmla="*/ 25 w 32"/>
                <a:gd name="T15" fmla="*/ 26 h 40"/>
                <a:gd name="T16" fmla="*/ 26 w 32"/>
                <a:gd name="T17" fmla="*/ 24 h 40"/>
                <a:gd name="T18" fmla="*/ 27 w 32"/>
                <a:gd name="T19" fmla="*/ 23 h 40"/>
                <a:gd name="T20" fmla="*/ 28 w 32"/>
                <a:gd name="T21" fmla="*/ 22 h 40"/>
                <a:gd name="T22" fmla="*/ 29 w 32"/>
                <a:gd name="T23" fmla="*/ 21 h 40"/>
                <a:gd name="T24" fmla="*/ 30 w 32"/>
                <a:gd name="T25" fmla="*/ 20 h 40"/>
                <a:gd name="T26" fmla="*/ 31 w 32"/>
                <a:gd name="T27" fmla="*/ 19 h 40"/>
                <a:gd name="T28" fmla="*/ 31 w 32"/>
                <a:gd name="T29" fmla="*/ 18 h 40"/>
                <a:gd name="T30" fmla="*/ 32 w 32"/>
                <a:gd name="T31" fmla="*/ 17 h 40"/>
                <a:gd name="T32" fmla="*/ 32 w 32"/>
                <a:gd name="T33" fmla="*/ 17 h 40"/>
                <a:gd name="T34" fmla="*/ 26 w 32"/>
                <a:gd name="T35" fmla="*/ 12 h 40"/>
                <a:gd name="T36" fmla="*/ 14 w 32"/>
                <a:gd name="T37" fmla="*/ 3 h 40"/>
                <a:gd name="T38" fmla="*/ 6 w 32"/>
                <a:gd name="T39" fmla="*/ 0 h 40"/>
                <a:gd name="T40" fmla="*/ 6 w 32"/>
                <a:gd name="T41" fmla="*/ 0 h 40"/>
                <a:gd name="T42" fmla="*/ 5 w 32"/>
                <a:gd name="T43" fmla="*/ 1 h 40"/>
                <a:gd name="T44" fmla="*/ 5 w 32"/>
                <a:gd name="T45" fmla="*/ 2 h 40"/>
                <a:gd name="T46" fmla="*/ 5 w 32"/>
                <a:gd name="T47" fmla="*/ 2 h 40"/>
                <a:gd name="T48" fmla="*/ 5 w 32"/>
                <a:gd name="T49" fmla="*/ 3 h 40"/>
                <a:gd name="T50" fmla="*/ 5 w 32"/>
                <a:gd name="T51" fmla="*/ 3 h 40"/>
                <a:gd name="T52" fmla="*/ 4 w 32"/>
                <a:gd name="T53" fmla="*/ 4 h 40"/>
                <a:gd name="T54" fmla="*/ 4 w 32"/>
                <a:gd name="T55" fmla="*/ 4 h 40"/>
                <a:gd name="T56" fmla="*/ 4 w 32"/>
                <a:gd name="T57" fmla="*/ 4 h 40"/>
                <a:gd name="T58" fmla="*/ 4 w 32"/>
                <a:gd name="T59" fmla="*/ 4 h 40"/>
                <a:gd name="T60" fmla="*/ 4 w 32"/>
                <a:gd name="T61" fmla="*/ 5 h 40"/>
                <a:gd name="T62" fmla="*/ 4 w 32"/>
                <a:gd name="T63" fmla="*/ 5 h 40"/>
                <a:gd name="T64" fmla="*/ 4 w 32"/>
                <a:gd name="T65" fmla="*/ 5 h 40"/>
                <a:gd name="T66" fmla="*/ 4 w 32"/>
                <a:gd name="T67" fmla="*/ 5 h 40"/>
                <a:gd name="T68" fmla="*/ 3 w 32"/>
                <a:gd name="T69" fmla="*/ 5 h 40"/>
                <a:gd name="T70" fmla="*/ 2 w 32"/>
                <a:gd name="T71" fmla="*/ 17 h 40"/>
                <a:gd name="T72" fmla="*/ 3 w 32"/>
                <a:gd name="T73" fmla="*/ 33 h 40"/>
                <a:gd name="T74" fmla="*/ 2 w 32"/>
                <a:gd name="T75" fmla="*/ 34 h 40"/>
                <a:gd name="T76" fmla="*/ 2 w 32"/>
                <a:gd name="T77" fmla="*/ 34 h 40"/>
                <a:gd name="T78" fmla="*/ 1 w 32"/>
                <a:gd name="T79" fmla="*/ 36 h 40"/>
                <a:gd name="T80" fmla="*/ 1 w 32"/>
                <a:gd name="T81" fmla="*/ 36 h 40"/>
                <a:gd name="T82" fmla="*/ 1 w 32"/>
                <a:gd name="T83" fmla="*/ 37 h 40"/>
                <a:gd name="T84" fmla="*/ 0 w 32"/>
                <a:gd name="T85" fmla="*/ 38 h 40"/>
                <a:gd name="T86" fmla="*/ 0 w 32"/>
                <a:gd name="T87" fmla="*/ 38 h 40"/>
                <a:gd name="T88" fmla="*/ 0 w 32"/>
                <a:gd name="T89" fmla="*/ 38 h 40"/>
                <a:gd name="T90" fmla="*/ 2 w 32"/>
                <a:gd name="T91" fmla="*/ 39 h 40"/>
                <a:gd name="T92" fmla="*/ 2 w 32"/>
                <a:gd name="T93" fmla="*/ 39 h 40"/>
                <a:gd name="T94" fmla="*/ 5 w 32"/>
                <a:gd name="T95" fmla="*/ 40 h 40"/>
                <a:gd name="T96" fmla="*/ 5 w 32"/>
                <a:gd name="T97" fmla="*/ 40 h 40"/>
                <a:gd name="T98" fmla="*/ 6 w 32"/>
                <a:gd name="T99" fmla="*/ 40 h 40"/>
                <a:gd name="T100" fmla="*/ 7 w 32"/>
                <a:gd name="T101" fmla="*/ 40 h 40"/>
                <a:gd name="T102" fmla="*/ 8 w 32"/>
                <a:gd name="T103" fmla="*/ 39 h 40"/>
                <a:gd name="T104" fmla="*/ 14 w 32"/>
                <a:gd name="T105"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 h="40">
                  <a:moveTo>
                    <a:pt x="14" y="38"/>
                  </a:moveTo>
                  <a:cubicBezTo>
                    <a:pt x="17" y="38"/>
                    <a:pt x="18" y="39"/>
                    <a:pt x="20" y="35"/>
                  </a:cubicBezTo>
                  <a:cubicBezTo>
                    <a:pt x="20" y="34"/>
                    <a:pt x="20" y="33"/>
                    <a:pt x="21" y="32"/>
                  </a:cubicBezTo>
                  <a:cubicBezTo>
                    <a:pt x="21" y="32"/>
                    <a:pt x="21" y="31"/>
                    <a:pt x="21" y="31"/>
                  </a:cubicBezTo>
                  <a:cubicBezTo>
                    <a:pt x="22" y="31"/>
                    <a:pt x="22" y="30"/>
                    <a:pt x="22" y="29"/>
                  </a:cubicBezTo>
                  <a:cubicBezTo>
                    <a:pt x="22" y="29"/>
                    <a:pt x="23" y="29"/>
                    <a:pt x="23" y="28"/>
                  </a:cubicBezTo>
                  <a:cubicBezTo>
                    <a:pt x="23" y="28"/>
                    <a:pt x="24" y="27"/>
                    <a:pt x="24" y="27"/>
                  </a:cubicBezTo>
                  <a:cubicBezTo>
                    <a:pt x="24" y="26"/>
                    <a:pt x="25" y="26"/>
                    <a:pt x="25" y="26"/>
                  </a:cubicBezTo>
                  <a:cubicBezTo>
                    <a:pt x="25" y="25"/>
                    <a:pt x="26" y="25"/>
                    <a:pt x="26" y="24"/>
                  </a:cubicBezTo>
                  <a:cubicBezTo>
                    <a:pt x="26" y="24"/>
                    <a:pt x="27" y="24"/>
                    <a:pt x="27" y="23"/>
                  </a:cubicBezTo>
                  <a:cubicBezTo>
                    <a:pt x="27" y="23"/>
                    <a:pt x="28" y="22"/>
                    <a:pt x="28" y="22"/>
                  </a:cubicBezTo>
                  <a:cubicBezTo>
                    <a:pt x="28" y="22"/>
                    <a:pt x="29" y="21"/>
                    <a:pt x="29" y="21"/>
                  </a:cubicBezTo>
                  <a:cubicBezTo>
                    <a:pt x="29" y="21"/>
                    <a:pt x="29" y="20"/>
                    <a:pt x="30" y="20"/>
                  </a:cubicBezTo>
                  <a:cubicBezTo>
                    <a:pt x="30" y="19"/>
                    <a:pt x="30" y="19"/>
                    <a:pt x="31" y="19"/>
                  </a:cubicBezTo>
                  <a:cubicBezTo>
                    <a:pt x="31" y="19"/>
                    <a:pt x="31" y="18"/>
                    <a:pt x="31" y="18"/>
                  </a:cubicBezTo>
                  <a:cubicBezTo>
                    <a:pt x="32" y="18"/>
                    <a:pt x="32" y="18"/>
                    <a:pt x="32" y="17"/>
                  </a:cubicBezTo>
                  <a:cubicBezTo>
                    <a:pt x="32" y="17"/>
                    <a:pt x="32" y="17"/>
                    <a:pt x="32" y="17"/>
                  </a:cubicBezTo>
                  <a:cubicBezTo>
                    <a:pt x="30" y="16"/>
                    <a:pt x="28" y="14"/>
                    <a:pt x="26" y="12"/>
                  </a:cubicBezTo>
                  <a:cubicBezTo>
                    <a:pt x="22" y="8"/>
                    <a:pt x="18" y="4"/>
                    <a:pt x="14" y="3"/>
                  </a:cubicBezTo>
                  <a:cubicBezTo>
                    <a:pt x="11" y="2"/>
                    <a:pt x="8" y="1"/>
                    <a:pt x="6" y="0"/>
                  </a:cubicBezTo>
                  <a:cubicBezTo>
                    <a:pt x="6" y="0"/>
                    <a:pt x="6" y="0"/>
                    <a:pt x="6" y="0"/>
                  </a:cubicBezTo>
                  <a:cubicBezTo>
                    <a:pt x="5" y="1"/>
                    <a:pt x="5" y="1"/>
                    <a:pt x="5" y="1"/>
                  </a:cubicBezTo>
                  <a:cubicBezTo>
                    <a:pt x="5" y="1"/>
                    <a:pt x="5" y="1"/>
                    <a:pt x="5" y="2"/>
                  </a:cubicBezTo>
                  <a:cubicBezTo>
                    <a:pt x="5" y="2"/>
                    <a:pt x="5" y="2"/>
                    <a:pt x="5" y="2"/>
                  </a:cubicBezTo>
                  <a:cubicBezTo>
                    <a:pt x="5" y="2"/>
                    <a:pt x="5" y="3"/>
                    <a:pt x="5" y="3"/>
                  </a:cubicBezTo>
                  <a:cubicBezTo>
                    <a:pt x="5" y="3"/>
                    <a:pt x="5" y="3"/>
                    <a:pt x="5" y="3"/>
                  </a:cubicBezTo>
                  <a:cubicBezTo>
                    <a:pt x="5" y="3"/>
                    <a:pt x="4" y="4"/>
                    <a:pt x="4" y="4"/>
                  </a:cubicBezTo>
                  <a:cubicBezTo>
                    <a:pt x="4" y="4"/>
                    <a:pt x="4" y="4"/>
                    <a:pt x="4" y="4"/>
                  </a:cubicBezTo>
                  <a:cubicBezTo>
                    <a:pt x="4" y="4"/>
                    <a:pt x="4" y="4"/>
                    <a:pt x="4" y="4"/>
                  </a:cubicBezTo>
                  <a:cubicBezTo>
                    <a:pt x="4" y="4"/>
                    <a:pt x="4" y="4"/>
                    <a:pt x="4" y="4"/>
                  </a:cubicBezTo>
                  <a:cubicBezTo>
                    <a:pt x="4" y="5"/>
                    <a:pt x="4" y="5"/>
                    <a:pt x="4" y="5"/>
                  </a:cubicBezTo>
                  <a:cubicBezTo>
                    <a:pt x="4" y="5"/>
                    <a:pt x="4" y="5"/>
                    <a:pt x="4" y="5"/>
                  </a:cubicBezTo>
                  <a:cubicBezTo>
                    <a:pt x="4" y="5"/>
                    <a:pt x="4" y="5"/>
                    <a:pt x="4" y="5"/>
                  </a:cubicBezTo>
                  <a:cubicBezTo>
                    <a:pt x="4" y="5"/>
                    <a:pt x="4" y="5"/>
                    <a:pt x="4" y="5"/>
                  </a:cubicBezTo>
                  <a:cubicBezTo>
                    <a:pt x="4" y="5"/>
                    <a:pt x="4" y="5"/>
                    <a:pt x="3" y="5"/>
                  </a:cubicBezTo>
                  <a:cubicBezTo>
                    <a:pt x="1" y="7"/>
                    <a:pt x="0" y="13"/>
                    <a:pt x="2" y="17"/>
                  </a:cubicBezTo>
                  <a:cubicBezTo>
                    <a:pt x="4" y="22"/>
                    <a:pt x="4" y="31"/>
                    <a:pt x="3" y="33"/>
                  </a:cubicBezTo>
                  <a:cubicBezTo>
                    <a:pt x="3" y="33"/>
                    <a:pt x="3" y="34"/>
                    <a:pt x="2" y="34"/>
                  </a:cubicBezTo>
                  <a:cubicBezTo>
                    <a:pt x="2" y="34"/>
                    <a:pt x="2" y="34"/>
                    <a:pt x="2" y="34"/>
                  </a:cubicBezTo>
                  <a:cubicBezTo>
                    <a:pt x="2" y="35"/>
                    <a:pt x="2" y="35"/>
                    <a:pt x="1" y="36"/>
                  </a:cubicBezTo>
                  <a:cubicBezTo>
                    <a:pt x="1" y="36"/>
                    <a:pt x="1" y="36"/>
                    <a:pt x="1" y="36"/>
                  </a:cubicBezTo>
                  <a:cubicBezTo>
                    <a:pt x="1" y="36"/>
                    <a:pt x="1" y="37"/>
                    <a:pt x="1" y="37"/>
                  </a:cubicBezTo>
                  <a:cubicBezTo>
                    <a:pt x="0" y="37"/>
                    <a:pt x="0" y="37"/>
                    <a:pt x="0" y="38"/>
                  </a:cubicBezTo>
                  <a:cubicBezTo>
                    <a:pt x="0" y="38"/>
                    <a:pt x="0" y="38"/>
                    <a:pt x="0" y="38"/>
                  </a:cubicBezTo>
                  <a:cubicBezTo>
                    <a:pt x="0" y="38"/>
                    <a:pt x="0" y="38"/>
                    <a:pt x="0" y="38"/>
                  </a:cubicBezTo>
                  <a:cubicBezTo>
                    <a:pt x="1" y="39"/>
                    <a:pt x="1" y="39"/>
                    <a:pt x="2" y="39"/>
                  </a:cubicBezTo>
                  <a:cubicBezTo>
                    <a:pt x="2" y="39"/>
                    <a:pt x="2" y="39"/>
                    <a:pt x="2" y="39"/>
                  </a:cubicBezTo>
                  <a:cubicBezTo>
                    <a:pt x="3" y="40"/>
                    <a:pt x="4" y="40"/>
                    <a:pt x="5" y="40"/>
                  </a:cubicBezTo>
                  <a:cubicBezTo>
                    <a:pt x="5" y="40"/>
                    <a:pt x="5" y="40"/>
                    <a:pt x="5" y="40"/>
                  </a:cubicBezTo>
                  <a:cubicBezTo>
                    <a:pt x="5" y="40"/>
                    <a:pt x="6" y="40"/>
                    <a:pt x="6" y="40"/>
                  </a:cubicBezTo>
                  <a:cubicBezTo>
                    <a:pt x="6" y="40"/>
                    <a:pt x="6" y="40"/>
                    <a:pt x="7" y="40"/>
                  </a:cubicBezTo>
                  <a:cubicBezTo>
                    <a:pt x="7" y="39"/>
                    <a:pt x="8" y="39"/>
                    <a:pt x="8" y="39"/>
                  </a:cubicBezTo>
                  <a:cubicBezTo>
                    <a:pt x="11" y="38"/>
                    <a:pt x="13" y="38"/>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7" name="Freeform 170">
              <a:extLst>
                <a:ext uri="{FF2B5EF4-FFF2-40B4-BE49-F238E27FC236}">
                  <a16:creationId xmlns:a16="http://schemas.microsoft.com/office/drawing/2014/main" id="{40FEF7CF-67CC-4EAA-91F8-AD4BFB7D0BEF}"/>
                </a:ext>
              </a:extLst>
            </p:cNvPr>
            <p:cNvSpPr>
              <a:spLocks/>
            </p:cNvSpPr>
            <p:nvPr/>
          </p:nvSpPr>
          <p:spPr bwMode="auto">
            <a:xfrm>
              <a:off x="4402303" y="6377458"/>
              <a:ext cx="49201" cy="56667"/>
            </a:xfrm>
            <a:custGeom>
              <a:avLst/>
              <a:gdLst>
                <a:gd name="T0" fmla="*/ 54 w 95"/>
                <a:gd name="T1" fmla="*/ 7 h 98"/>
                <a:gd name="T2" fmla="*/ 54 w 95"/>
                <a:gd name="T3" fmla="*/ 6 h 98"/>
                <a:gd name="T4" fmla="*/ 53 w 95"/>
                <a:gd name="T5" fmla="*/ 5 h 98"/>
                <a:gd name="T6" fmla="*/ 53 w 95"/>
                <a:gd name="T7" fmla="*/ 4 h 98"/>
                <a:gd name="T8" fmla="*/ 53 w 95"/>
                <a:gd name="T9" fmla="*/ 4 h 98"/>
                <a:gd name="T10" fmla="*/ 50 w 95"/>
                <a:gd name="T11" fmla="*/ 5 h 98"/>
                <a:gd name="T12" fmla="*/ 48 w 95"/>
                <a:gd name="T13" fmla="*/ 4 h 98"/>
                <a:gd name="T14" fmla="*/ 47 w 95"/>
                <a:gd name="T15" fmla="*/ 3 h 98"/>
                <a:gd name="T16" fmla="*/ 37 w 95"/>
                <a:gd name="T17" fmla="*/ 0 h 98"/>
                <a:gd name="T18" fmla="*/ 22 w 95"/>
                <a:gd name="T19" fmla="*/ 2 h 98"/>
                <a:gd name="T20" fmla="*/ 6 w 95"/>
                <a:gd name="T21" fmla="*/ 13 h 98"/>
                <a:gd name="T22" fmla="*/ 0 w 95"/>
                <a:gd name="T23" fmla="*/ 32 h 98"/>
                <a:gd name="T24" fmla="*/ 0 w 95"/>
                <a:gd name="T25" fmla="*/ 32 h 98"/>
                <a:gd name="T26" fmla="*/ 2 w 95"/>
                <a:gd name="T27" fmla="*/ 35 h 98"/>
                <a:gd name="T28" fmla="*/ 4 w 95"/>
                <a:gd name="T29" fmla="*/ 37 h 98"/>
                <a:gd name="T30" fmla="*/ 6 w 95"/>
                <a:gd name="T31" fmla="*/ 39 h 98"/>
                <a:gd name="T32" fmla="*/ 8 w 95"/>
                <a:gd name="T33" fmla="*/ 41 h 98"/>
                <a:gd name="T34" fmla="*/ 10 w 95"/>
                <a:gd name="T35" fmla="*/ 43 h 98"/>
                <a:gd name="T36" fmla="*/ 12 w 95"/>
                <a:gd name="T37" fmla="*/ 45 h 98"/>
                <a:gd name="T38" fmla="*/ 19 w 95"/>
                <a:gd name="T39" fmla="*/ 50 h 98"/>
                <a:gd name="T40" fmla="*/ 40 w 95"/>
                <a:gd name="T41" fmla="*/ 60 h 98"/>
                <a:gd name="T42" fmla="*/ 61 w 95"/>
                <a:gd name="T43" fmla="*/ 71 h 98"/>
                <a:gd name="T44" fmla="*/ 52 w 95"/>
                <a:gd name="T45" fmla="*/ 87 h 98"/>
                <a:gd name="T46" fmla="*/ 48 w 95"/>
                <a:gd name="T47" fmla="*/ 94 h 98"/>
                <a:gd name="T48" fmla="*/ 58 w 95"/>
                <a:gd name="T49" fmla="*/ 96 h 98"/>
                <a:gd name="T50" fmla="*/ 65 w 95"/>
                <a:gd name="T51" fmla="*/ 96 h 98"/>
                <a:gd name="T52" fmla="*/ 74 w 95"/>
                <a:gd name="T53" fmla="*/ 96 h 98"/>
                <a:gd name="T54" fmla="*/ 79 w 95"/>
                <a:gd name="T55" fmla="*/ 95 h 98"/>
                <a:gd name="T56" fmla="*/ 87 w 95"/>
                <a:gd name="T57" fmla="*/ 90 h 98"/>
                <a:gd name="T58" fmla="*/ 88 w 95"/>
                <a:gd name="T59" fmla="*/ 89 h 98"/>
                <a:gd name="T60" fmla="*/ 92 w 95"/>
                <a:gd name="T61" fmla="*/ 74 h 98"/>
                <a:gd name="T62" fmla="*/ 92 w 95"/>
                <a:gd name="T63" fmla="*/ 73 h 98"/>
                <a:gd name="T64" fmla="*/ 92 w 95"/>
                <a:gd name="T65" fmla="*/ 72 h 98"/>
                <a:gd name="T66" fmla="*/ 92 w 95"/>
                <a:gd name="T67" fmla="*/ 72 h 98"/>
                <a:gd name="T68" fmla="*/ 92 w 95"/>
                <a:gd name="T69" fmla="*/ 70 h 98"/>
                <a:gd name="T70" fmla="*/ 93 w 95"/>
                <a:gd name="T71" fmla="*/ 66 h 98"/>
                <a:gd name="T72" fmla="*/ 94 w 95"/>
                <a:gd name="T73" fmla="*/ 55 h 98"/>
                <a:gd name="T74" fmla="*/ 87 w 95"/>
                <a:gd name="T75" fmla="*/ 55 h 98"/>
                <a:gd name="T76" fmla="*/ 78 w 95"/>
                <a:gd name="T77" fmla="*/ 43 h 98"/>
                <a:gd name="T78" fmla="*/ 72 w 95"/>
                <a:gd name="T79" fmla="*/ 34 h 98"/>
                <a:gd name="T80" fmla="*/ 61 w 95"/>
                <a:gd name="T81" fmla="*/ 33 h 98"/>
                <a:gd name="T82" fmla="*/ 55 w 95"/>
                <a:gd name="T83" fmla="*/ 23 h 98"/>
                <a:gd name="T84" fmla="*/ 53 w 95"/>
                <a:gd name="T85"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98">
                  <a:moveTo>
                    <a:pt x="53" y="8"/>
                  </a:moveTo>
                  <a:cubicBezTo>
                    <a:pt x="54" y="8"/>
                    <a:pt x="54" y="7"/>
                    <a:pt x="54" y="7"/>
                  </a:cubicBezTo>
                  <a:cubicBezTo>
                    <a:pt x="54" y="7"/>
                    <a:pt x="54" y="7"/>
                    <a:pt x="54" y="7"/>
                  </a:cubicBezTo>
                  <a:cubicBezTo>
                    <a:pt x="54" y="6"/>
                    <a:pt x="54" y="6"/>
                    <a:pt x="54" y="6"/>
                  </a:cubicBezTo>
                  <a:cubicBezTo>
                    <a:pt x="54" y="6"/>
                    <a:pt x="54" y="6"/>
                    <a:pt x="54" y="6"/>
                  </a:cubicBezTo>
                  <a:cubicBezTo>
                    <a:pt x="54" y="5"/>
                    <a:pt x="54" y="5"/>
                    <a:pt x="53" y="5"/>
                  </a:cubicBezTo>
                  <a:cubicBezTo>
                    <a:pt x="53" y="5"/>
                    <a:pt x="53" y="5"/>
                    <a:pt x="53" y="5"/>
                  </a:cubicBezTo>
                  <a:cubicBezTo>
                    <a:pt x="53" y="5"/>
                    <a:pt x="53" y="4"/>
                    <a:pt x="53" y="4"/>
                  </a:cubicBezTo>
                  <a:cubicBezTo>
                    <a:pt x="53" y="4"/>
                    <a:pt x="53" y="4"/>
                    <a:pt x="53" y="4"/>
                  </a:cubicBezTo>
                  <a:cubicBezTo>
                    <a:pt x="53" y="4"/>
                    <a:pt x="53" y="4"/>
                    <a:pt x="53" y="4"/>
                  </a:cubicBezTo>
                  <a:cubicBezTo>
                    <a:pt x="52" y="5"/>
                    <a:pt x="52" y="5"/>
                    <a:pt x="51" y="5"/>
                  </a:cubicBezTo>
                  <a:cubicBezTo>
                    <a:pt x="51" y="5"/>
                    <a:pt x="50" y="5"/>
                    <a:pt x="50" y="5"/>
                  </a:cubicBezTo>
                  <a:cubicBezTo>
                    <a:pt x="50" y="5"/>
                    <a:pt x="50" y="5"/>
                    <a:pt x="50" y="5"/>
                  </a:cubicBezTo>
                  <a:cubicBezTo>
                    <a:pt x="49" y="4"/>
                    <a:pt x="49" y="4"/>
                    <a:pt x="48" y="4"/>
                  </a:cubicBezTo>
                  <a:cubicBezTo>
                    <a:pt x="48" y="4"/>
                    <a:pt x="48" y="4"/>
                    <a:pt x="48" y="4"/>
                  </a:cubicBezTo>
                  <a:cubicBezTo>
                    <a:pt x="48" y="3"/>
                    <a:pt x="47" y="3"/>
                    <a:pt x="47" y="3"/>
                  </a:cubicBezTo>
                  <a:cubicBezTo>
                    <a:pt x="45" y="2"/>
                    <a:pt x="43" y="0"/>
                    <a:pt x="41" y="0"/>
                  </a:cubicBezTo>
                  <a:cubicBezTo>
                    <a:pt x="37" y="0"/>
                    <a:pt x="37" y="0"/>
                    <a:pt x="37" y="0"/>
                  </a:cubicBezTo>
                  <a:cubicBezTo>
                    <a:pt x="33" y="0"/>
                    <a:pt x="30" y="0"/>
                    <a:pt x="28" y="1"/>
                  </a:cubicBezTo>
                  <a:cubicBezTo>
                    <a:pt x="26" y="2"/>
                    <a:pt x="24" y="2"/>
                    <a:pt x="22" y="2"/>
                  </a:cubicBezTo>
                  <a:cubicBezTo>
                    <a:pt x="19" y="2"/>
                    <a:pt x="16" y="2"/>
                    <a:pt x="14" y="4"/>
                  </a:cubicBezTo>
                  <a:cubicBezTo>
                    <a:pt x="10" y="7"/>
                    <a:pt x="6" y="12"/>
                    <a:pt x="6" y="13"/>
                  </a:cubicBezTo>
                  <a:cubicBezTo>
                    <a:pt x="6" y="15"/>
                    <a:pt x="5" y="31"/>
                    <a:pt x="2" y="32"/>
                  </a:cubicBezTo>
                  <a:cubicBezTo>
                    <a:pt x="2" y="32"/>
                    <a:pt x="1" y="32"/>
                    <a:pt x="0" y="32"/>
                  </a:cubicBezTo>
                  <a:cubicBezTo>
                    <a:pt x="0" y="32"/>
                    <a:pt x="0" y="32"/>
                    <a:pt x="0" y="32"/>
                  </a:cubicBezTo>
                  <a:cubicBezTo>
                    <a:pt x="0" y="32"/>
                    <a:pt x="0" y="32"/>
                    <a:pt x="0" y="32"/>
                  </a:cubicBezTo>
                  <a:cubicBezTo>
                    <a:pt x="1" y="33"/>
                    <a:pt x="1" y="33"/>
                    <a:pt x="2" y="34"/>
                  </a:cubicBezTo>
                  <a:cubicBezTo>
                    <a:pt x="2" y="34"/>
                    <a:pt x="2" y="34"/>
                    <a:pt x="2" y="35"/>
                  </a:cubicBezTo>
                  <a:cubicBezTo>
                    <a:pt x="2" y="35"/>
                    <a:pt x="3" y="36"/>
                    <a:pt x="3" y="36"/>
                  </a:cubicBezTo>
                  <a:cubicBezTo>
                    <a:pt x="3" y="36"/>
                    <a:pt x="4" y="37"/>
                    <a:pt x="4" y="37"/>
                  </a:cubicBezTo>
                  <a:cubicBezTo>
                    <a:pt x="4" y="37"/>
                    <a:pt x="5" y="38"/>
                    <a:pt x="5" y="38"/>
                  </a:cubicBezTo>
                  <a:cubicBezTo>
                    <a:pt x="5" y="38"/>
                    <a:pt x="6" y="39"/>
                    <a:pt x="6" y="39"/>
                  </a:cubicBezTo>
                  <a:cubicBezTo>
                    <a:pt x="6" y="39"/>
                    <a:pt x="7" y="40"/>
                    <a:pt x="7" y="40"/>
                  </a:cubicBezTo>
                  <a:cubicBezTo>
                    <a:pt x="8" y="41"/>
                    <a:pt x="8" y="41"/>
                    <a:pt x="8" y="41"/>
                  </a:cubicBezTo>
                  <a:cubicBezTo>
                    <a:pt x="9" y="41"/>
                    <a:pt x="9" y="42"/>
                    <a:pt x="9" y="42"/>
                  </a:cubicBezTo>
                  <a:cubicBezTo>
                    <a:pt x="10" y="42"/>
                    <a:pt x="10" y="43"/>
                    <a:pt x="10" y="43"/>
                  </a:cubicBezTo>
                  <a:cubicBezTo>
                    <a:pt x="11" y="43"/>
                    <a:pt x="11" y="44"/>
                    <a:pt x="12" y="44"/>
                  </a:cubicBezTo>
                  <a:cubicBezTo>
                    <a:pt x="12" y="44"/>
                    <a:pt x="12" y="44"/>
                    <a:pt x="12" y="45"/>
                  </a:cubicBezTo>
                  <a:cubicBezTo>
                    <a:pt x="13" y="45"/>
                    <a:pt x="14" y="46"/>
                    <a:pt x="14" y="46"/>
                  </a:cubicBezTo>
                  <a:cubicBezTo>
                    <a:pt x="17" y="47"/>
                    <a:pt x="18" y="49"/>
                    <a:pt x="19" y="50"/>
                  </a:cubicBezTo>
                  <a:cubicBezTo>
                    <a:pt x="21" y="52"/>
                    <a:pt x="22" y="53"/>
                    <a:pt x="26" y="54"/>
                  </a:cubicBezTo>
                  <a:cubicBezTo>
                    <a:pt x="34" y="54"/>
                    <a:pt x="37" y="58"/>
                    <a:pt x="40" y="60"/>
                  </a:cubicBezTo>
                  <a:cubicBezTo>
                    <a:pt x="41" y="62"/>
                    <a:pt x="46" y="64"/>
                    <a:pt x="50" y="66"/>
                  </a:cubicBezTo>
                  <a:cubicBezTo>
                    <a:pt x="56" y="68"/>
                    <a:pt x="60" y="70"/>
                    <a:pt x="61" y="71"/>
                  </a:cubicBezTo>
                  <a:cubicBezTo>
                    <a:pt x="62" y="73"/>
                    <a:pt x="60" y="75"/>
                    <a:pt x="57" y="77"/>
                  </a:cubicBezTo>
                  <a:cubicBezTo>
                    <a:pt x="55" y="80"/>
                    <a:pt x="52" y="84"/>
                    <a:pt x="52" y="87"/>
                  </a:cubicBezTo>
                  <a:cubicBezTo>
                    <a:pt x="52" y="91"/>
                    <a:pt x="50" y="92"/>
                    <a:pt x="49" y="93"/>
                  </a:cubicBezTo>
                  <a:cubicBezTo>
                    <a:pt x="48" y="94"/>
                    <a:pt x="48" y="94"/>
                    <a:pt x="48" y="94"/>
                  </a:cubicBezTo>
                  <a:cubicBezTo>
                    <a:pt x="49" y="94"/>
                    <a:pt x="51" y="94"/>
                    <a:pt x="52" y="94"/>
                  </a:cubicBezTo>
                  <a:cubicBezTo>
                    <a:pt x="54" y="95"/>
                    <a:pt x="57" y="95"/>
                    <a:pt x="58" y="96"/>
                  </a:cubicBezTo>
                  <a:cubicBezTo>
                    <a:pt x="59" y="96"/>
                    <a:pt x="61" y="96"/>
                    <a:pt x="62" y="96"/>
                  </a:cubicBezTo>
                  <a:cubicBezTo>
                    <a:pt x="63" y="96"/>
                    <a:pt x="64" y="96"/>
                    <a:pt x="65" y="96"/>
                  </a:cubicBezTo>
                  <a:cubicBezTo>
                    <a:pt x="67" y="96"/>
                    <a:pt x="68" y="96"/>
                    <a:pt x="69" y="97"/>
                  </a:cubicBezTo>
                  <a:cubicBezTo>
                    <a:pt x="70" y="98"/>
                    <a:pt x="72" y="97"/>
                    <a:pt x="74" y="96"/>
                  </a:cubicBezTo>
                  <a:cubicBezTo>
                    <a:pt x="76" y="95"/>
                    <a:pt x="77" y="94"/>
                    <a:pt x="79" y="95"/>
                  </a:cubicBezTo>
                  <a:cubicBezTo>
                    <a:pt x="79" y="95"/>
                    <a:pt x="79" y="95"/>
                    <a:pt x="79" y="95"/>
                  </a:cubicBezTo>
                  <a:cubicBezTo>
                    <a:pt x="80" y="95"/>
                    <a:pt x="81" y="94"/>
                    <a:pt x="82" y="93"/>
                  </a:cubicBezTo>
                  <a:cubicBezTo>
                    <a:pt x="83" y="91"/>
                    <a:pt x="85" y="90"/>
                    <a:pt x="87" y="90"/>
                  </a:cubicBezTo>
                  <a:cubicBezTo>
                    <a:pt x="87" y="90"/>
                    <a:pt x="87" y="90"/>
                    <a:pt x="87" y="90"/>
                  </a:cubicBezTo>
                  <a:cubicBezTo>
                    <a:pt x="88" y="90"/>
                    <a:pt x="88" y="90"/>
                    <a:pt x="88" y="89"/>
                  </a:cubicBezTo>
                  <a:cubicBezTo>
                    <a:pt x="91" y="87"/>
                    <a:pt x="92" y="78"/>
                    <a:pt x="92" y="75"/>
                  </a:cubicBezTo>
                  <a:cubicBezTo>
                    <a:pt x="92" y="75"/>
                    <a:pt x="92" y="74"/>
                    <a:pt x="92" y="74"/>
                  </a:cubicBezTo>
                  <a:cubicBezTo>
                    <a:pt x="92" y="74"/>
                    <a:pt x="92" y="74"/>
                    <a:pt x="92" y="74"/>
                  </a:cubicBezTo>
                  <a:cubicBezTo>
                    <a:pt x="92" y="73"/>
                    <a:pt x="92" y="73"/>
                    <a:pt x="92" y="73"/>
                  </a:cubicBezTo>
                  <a:cubicBezTo>
                    <a:pt x="92" y="73"/>
                    <a:pt x="92" y="73"/>
                    <a:pt x="92" y="73"/>
                  </a:cubicBezTo>
                  <a:cubicBezTo>
                    <a:pt x="92" y="72"/>
                    <a:pt x="92" y="72"/>
                    <a:pt x="92" y="72"/>
                  </a:cubicBezTo>
                  <a:cubicBezTo>
                    <a:pt x="92" y="72"/>
                    <a:pt x="92" y="72"/>
                    <a:pt x="92" y="72"/>
                  </a:cubicBezTo>
                  <a:cubicBezTo>
                    <a:pt x="92" y="72"/>
                    <a:pt x="92" y="72"/>
                    <a:pt x="92" y="72"/>
                  </a:cubicBezTo>
                  <a:cubicBezTo>
                    <a:pt x="92" y="72"/>
                    <a:pt x="92" y="72"/>
                    <a:pt x="92" y="71"/>
                  </a:cubicBezTo>
                  <a:cubicBezTo>
                    <a:pt x="92" y="71"/>
                    <a:pt x="92" y="71"/>
                    <a:pt x="92" y="70"/>
                  </a:cubicBezTo>
                  <a:cubicBezTo>
                    <a:pt x="92" y="70"/>
                    <a:pt x="92" y="70"/>
                    <a:pt x="92" y="69"/>
                  </a:cubicBezTo>
                  <a:cubicBezTo>
                    <a:pt x="93" y="68"/>
                    <a:pt x="93" y="67"/>
                    <a:pt x="93" y="66"/>
                  </a:cubicBezTo>
                  <a:cubicBezTo>
                    <a:pt x="93" y="64"/>
                    <a:pt x="94" y="62"/>
                    <a:pt x="94" y="60"/>
                  </a:cubicBezTo>
                  <a:cubicBezTo>
                    <a:pt x="94" y="58"/>
                    <a:pt x="95" y="56"/>
                    <a:pt x="94" y="55"/>
                  </a:cubicBezTo>
                  <a:cubicBezTo>
                    <a:pt x="94" y="54"/>
                    <a:pt x="94" y="54"/>
                    <a:pt x="93" y="54"/>
                  </a:cubicBezTo>
                  <a:cubicBezTo>
                    <a:pt x="91" y="53"/>
                    <a:pt x="89" y="54"/>
                    <a:pt x="87" y="55"/>
                  </a:cubicBezTo>
                  <a:cubicBezTo>
                    <a:pt x="86" y="56"/>
                    <a:pt x="85" y="56"/>
                    <a:pt x="84" y="56"/>
                  </a:cubicBezTo>
                  <a:cubicBezTo>
                    <a:pt x="82" y="56"/>
                    <a:pt x="78" y="44"/>
                    <a:pt x="78" y="43"/>
                  </a:cubicBezTo>
                  <a:cubicBezTo>
                    <a:pt x="77" y="39"/>
                    <a:pt x="74" y="34"/>
                    <a:pt x="72" y="34"/>
                  </a:cubicBezTo>
                  <a:cubicBezTo>
                    <a:pt x="72" y="34"/>
                    <a:pt x="72" y="34"/>
                    <a:pt x="72" y="34"/>
                  </a:cubicBezTo>
                  <a:cubicBezTo>
                    <a:pt x="70" y="35"/>
                    <a:pt x="69" y="35"/>
                    <a:pt x="68" y="34"/>
                  </a:cubicBezTo>
                  <a:cubicBezTo>
                    <a:pt x="67" y="34"/>
                    <a:pt x="65" y="33"/>
                    <a:pt x="61" y="33"/>
                  </a:cubicBezTo>
                  <a:cubicBezTo>
                    <a:pt x="58" y="33"/>
                    <a:pt x="56" y="33"/>
                    <a:pt x="54" y="31"/>
                  </a:cubicBezTo>
                  <a:cubicBezTo>
                    <a:pt x="53" y="30"/>
                    <a:pt x="54" y="27"/>
                    <a:pt x="55" y="23"/>
                  </a:cubicBezTo>
                  <a:cubicBezTo>
                    <a:pt x="56" y="19"/>
                    <a:pt x="54" y="16"/>
                    <a:pt x="53" y="14"/>
                  </a:cubicBezTo>
                  <a:cubicBezTo>
                    <a:pt x="52" y="12"/>
                    <a:pt x="51" y="10"/>
                    <a:pt x="5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8" name="Freeform 171">
              <a:extLst>
                <a:ext uri="{FF2B5EF4-FFF2-40B4-BE49-F238E27FC236}">
                  <a16:creationId xmlns:a16="http://schemas.microsoft.com/office/drawing/2014/main" id="{F73CBF3F-2800-4114-99C1-511883EF7F26}"/>
                </a:ext>
              </a:extLst>
            </p:cNvPr>
            <p:cNvSpPr>
              <a:spLocks/>
            </p:cNvSpPr>
            <p:nvPr/>
          </p:nvSpPr>
          <p:spPr bwMode="auto">
            <a:xfrm>
              <a:off x="4340106" y="6169153"/>
              <a:ext cx="79217" cy="73982"/>
            </a:xfrm>
            <a:custGeom>
              <a:avLst/>
              <a:gdLst>
                <a:gd name="T0" fmla="*/ 141 w 153"/>
                <a:gd name="T1" fmla="*/ 76 h 128"/>
                <a:gd name="T2" fmla="*/ 138 w 153"/>
                <a:gd name="T3" fmla="*/ 74 h 128"/>
                <a:gd name="T4" fmla="*/ 138 w 153"/>
                <a:gd name="T5" fmla="*/ 66 h 128"/>
                <a:gd name="T6" fmla="*/ 147 w 153"/>
                <a:gd name="T7" fmla="*/ 58 h 128"/>
                <a:gd name="T8" fmla="*/ 149 w 153"/>
                <a:gd name="T9" fmla="*/ 46 h 128"/>
                <a:gd name="T10" fmla="*/ 151 w 153"/>
                <a:gd name="T11" fmla="*/ 44 h 128"/>
                <a:gd name="T12" fmla="*/ 152 w 153"/>
                <a:gd name="T13" fmla="*/ 42 h 128"/>
                <a:gd name="T14" fmla="*/ 138 w 153"/>
                <a:gd name="T15" fmla="*/ 41 h 128"/>
                <a:gd name="T16" fmla="*/ 137 w 153"/>
                <a:gd name="T17" fmla="*/ 36 h 128"/>
                <a:gd name="T18" fmla="*/ 124 w 153"/>
                <a:gd name="T19" fmla="*/ 25 h 128"/>
                <a:gd name="T20" fmla="*/ 119 w 153"/>
                <a:gd name="T21" fmla="*/ 16 h 128"/>
                <a:gd name="T22" fmla="*/ 92 w 153"/>
                <a:gd name="T23" fmla="*/ 24 h 128"/>
                <a:gd name="T24" fmla="*/ 65 w 153"/>
                <a:gd name="T25" fmla="*/ 19 h 128"/>
                <a:gd name="T26" fmla="*/ 55 w 153"/>
                <a:gd name="T27" fmla="*/ 8 h 128"/>
                <a:gd name="T28" fmla="*/ 40 w 153"/>
                <a:gd name="T29" fmla="*/ 0 h 128"/>
                <a:gd name="T30" fmla="*/ 37 w 153"/>
                <a:gd name="T31" fmla="*/ 7 h 128"/>
                <a:gd name="T32" fmla="*/ 24 w 153"/>
                <a:gd name="T33" fmla="*/ 22 h 128"/>
                <a:gd name="T34" fmla="*/ 12 w 153"/>
                <a:gd name="T35" fmla="*/ 28 h 128"/>
                <a:gd name="T36" fmla="*/ 15 w 153"/>
                <a:gd name="T37" fmla="*/ 7 h 128"/>
                <a:gd name="T38" fmla="*/ 10 w 153"/>
                <a:gd name="T39" fmla="*/ 12 h 128"/>
                <a:gd name="T40" fmla="*/ 3 w 153"/>
                <a:gd name="T41" fmla="*/ 29 h 128"/>
                <a:gd name="T42" fmla="*/ 6 w 153"/>
                <a:gd name="T43" fmla="*/ 36 h 128"/>
                <a:gd name="T44" fmla="*/ 11 w 153"/>
                <a:gd name="T45" fmla="*/ 44 h 128"/>
                <a:gd name="T46" fmla="*/ 18 w 153"/>
                <a:gd name="T47" fmla="*/ 57 h 128"/>
                <a:gd name="T48" fmla="*/ 38 w 153"/>
                <a:gd name="T49" fmla="*/ 59 h 128"/>
                <a:gd name="T50" fmla="*/ 54 w 153"/>
                <a:gd name="T51" fmla="*/ 66 h 128"/>
                <a:gd name="T52" fmla="*/ 61 w 153"/>
                <a:gd name="T53" fmla="*/ 65 h 128"/>
                <a:gd name="T54" fmla="*/ 67 w 153"/>
                <a:gd name="T55" fmla="*/ 71 h 128"/>
                <a:gd name="T56" fmla="*/ 68 w 153"/>
                <a:gd name="T57" fmla="*/ 100 h 128"/>
                <a:gd name="T58" fmla="*/ 70 w 153"/>
                <a:gd name="T59" fmla="*/ 114 h 128"/>
                <a:gd name="T60" fmla="*/ 72 w 153"/>
                <a:gd name="T61" fmla="*/ 118 h 128"/>
                <a:gd name="T62" fmla="*/ 77 w 153"/>
                <a:gd name="T63" fmla="*/ 125 h 128"/>
                <a:gd name="T64" fmla="*/ 82 w 153"/>
                <a:gd name="T65" fmla="*/ 128 h 128"/>
                <a:gd name="T66" fmla="*/ 91 w 153"/>
                <a:gd name="T67" fmla="*/ 127 h 128"/>
                <a:gd name="T68" fmla="*/ 101 w 153"/>
                <a:gd name="T69" fmla="*/ 121 h 128"/>
                <a:gd name="T70" fmla="*/ 113 w 153"/>
                <a:gd name="T71" fmla="*/ 111 h 128"/>
                <a:gd name="T72" fmla="*/ 107 w 153"/>
                <a:gd name="T73" fmla="*/ 111 h 128"/>
                <a:gd name="T74" fmla="*/ 106 w 153"/>
                <a:gd name="T75" fmla="*/ 110 h 128"/>
                <a:gd name="T76" fmla="*/ 105 w 153"/>
                <a:gd name="T77" fmla="*/ 108 h 128"/>
                <a:gd name="T78" fmla="*/ 98 w 153"/>
                <a:gd name="T79" fmla="*/ 93 h 128"/>
                <a:gd name="T80" fmla="*/ 107 w 153"/>
                <a:gd name="T81" fmla="*/ 90 h 128"/>
                <a:gd name="T82" fmla="*/ 119 w 153"/>
                <a:gd name="T83" fmla="*/ 96 h 128"/>
                <a:gd name="T84" fmla="*/ 136 w 153"/>
                <a:gd name="T85" fmla="*/ 87 h 128"/>
                <a:gd name="T86" fmla="*/ 142 w 153"/>
                <a:gd name="T87" fmla="*/ 84 h 128"/>
                <a:gd name="T88" fmla="*/ 144 w 153"/>
                <a:gd name="T89" fmla="*/ 8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 h="128">
                  <a:moveTo>
                    <a:pt x="143" y="79"/>
                  </a:moveTo>
                  <a:cubicBezTo>
                    <a:pt x="143" y="79"/>
                    <a:pt x="142" y="78"/>
                    <a:pt x="142" y="78"/>
                  </a:cubicBezTo>
                  <a:cubicBezTo>
                    <a:pt x="141" y="77"/>
                    <a:pt x="141" y="77"/>
                    <a:pt x="141" y="76"/>
                  </a:cubicBezTo>
                  <a:cubicBezTo>
                    <a:pt x="140" y="76"/>
                    <a:pt x="140" y="76"/>
                    <a:pt x="140" y="75"/>
                  </a:cubicBezTo>
                  <a:cubicBezTo>
                    <a:pt x="139" y="75"/>
                    <a:pt x="139" y="75"/>
                    <a:pt x="139" y="74"/>
                  </a:cubicBezTo>
                  <a:cubicBezTo>
                    <a:pt x="139" y="74"/>
                    <a:pt x="138" y="74"/>
                    <a:pt x="138" y="74"/>
                  </a:cubicBezTo>
                  <a:cubicBezTo>
                    <a:pt x="138" y="73"/>
                    <a:pt x="137" y="73"/>
                    <a:pt x="137" y="73"/>
                  </a:cubicBezTo>
                  <a:cubicBezTo>
                    <a:pt x="135" y="71"/>
                    <a:pt x="136" y="69"/>
                    <a:pt x="137" y="68"/>
                  </a:cubicBezTo>
                  <a:cubicBezTo>
                    <a:pt x="138" y="67"/>
                    <a:pt x="138" y="67"/>
                    <a:pt x="138" y="66"/>
                  </a:cubicBezTo>
                  <a:cubicBezTo>
                    <a:pt x="138" y="64"/>
                    <a:pt x="138" y="63"/>
                    <a:pt x="139" y="62"/>
                  </a:cubicBezTo>
                  <a:cubicBezTo>
                    <a:pt x="140" y="60"/>
                    <a:pt x="141" y="60"/>
                    <a:pt x="144" y="59"/>
                  </a:cubicBezTo>
                  <a:cubicBezTo>
                    <a:pt x="146" y="59"/>
                    <a:pt x="147" y="59"/>
                    <a:pt x="147" y="58"/>
                  </a:cubicBezTo>
                  <a:cubicBezTo>
                    <a:pt x="147" y="57"/>
                    <a:pt x="147" y="56"/>
                    <a:pt x="145" y="55"/>
                  </a:cubicBezTo>
                  <a:cubicBezTo>
                    <a:pt x="144" y="55"/>
                    <a:pt x="144" y="54"/>
                    <a:pt x="144" y="53"/>
                  </a:cubicBezTo>
                  <a:cubicBezTo>
                    <a:pt x="144" y="50"/>
                    <a:pt x="147" y="47"/>
                    <a:pt x="149" y="46"/>
                  </a:cubicBezTo>
                  <a:cubicBezTo>
                    <a:pt x="150" y="46"/>
                    <a:pt x="150" y="46"/>
                    <a:pt x="150" y="45"/>
                  </a:cubicBezTo>
                  <a:cubicBezTo>
                    <a:pt x="150" y="45"/>
                    <a:pt x="150" y="45"/>
                    <a:pt x="150" y="45"/>
                  </a:cubicBezTo>
                  <a:cubicBezTo>
                    <a:pt x="151" y="45"/>
                    <a:pt x="151" y="45"/>
                    <a:pt x="151" y="44"/>
                  </a:cubicBezTo>
                  <a:cubicBezTo>
                    <a:pt x="151" y="44"/>
                    <a:pt x="151" y="44"/>
                    <a:pt x="151" y="44"/>
                  </a:cubicBezTo>
                  <a:cubicBezTo>
                    <a:pt x="151" y="44"/>
                    <a:pt x="152" y="43"/>
                    <a:pt x="152" y="43"/>
                  </a:cubicBezTo>
                  <a:cubicBezTo>
                    <a:pt x="152" y="43"/>
                    <a:pt x="152" y="43"/>
                    <a:pt x="152" y="42"/>
                  </a:cubicBezTo>
                  <a:cubicBezTo>
                    <a:pt x="152" y="42"/>
                    <a:pt x="153" y="42"/>
                    <a:pt x="153" y="42"/>
                  </a:cubicBezTo>
                  <a:cubicBezTo>
                    <a:pt x="149" y="41"/>
                    <a:pt x="145" y="40"/>
                    <a:pt x="142" y="40"/>
                  </a:cubicBezTo>
                  <a:cubicBezTo>
                    <a:pt x="140" y="40"/>
                    <a:pt x="139" y="41"/>
                    <a:pt x="138" y="41"/>
                  </a:cubicBezTo>
                  <a:cubicBezTo>
                    <a:pt x="137" y="41"/>
                    <a:pt x="137" y="41"/>
                    <a:pt x="137" y="41"/>
                  </a:cubicBezTo>
                  <a:cubicBezTo>
                    <a:pt x="137" y="41"/>
                    <a:pt x="136" y="40"/>
                    <a:pt x="136" y="40"/>
                  </a:cubicBezTo>
                  <a:cubicBezTo>
                    <a:pt x="135" y="39"/>
                    <a:pt x="136" y="37"/>
                    <a:pt x="137" y="36"/>
                  </a:cubicBezTo>
                  <a:cubicBezTo>
                    <a:pt x="138" y="34"/>
                    <a:pt x="140" y="32"/>
                    <a:pt x="140" y="30"/>
                  </a:cubicBezTo>
                  <a:cubicBezTo>
                    <a:pt x="140" y="28"/>
                    <a:pt x="132" y="26"/>
                    <a:pt x="127" y="26"/>
                  </a:cubicBezTo>
                  <a:cubicBezTo>
                    <a:pt x="126" y="25"/>
                    <a:pt x="125" y="25"/>
                    <a:pt x="124" y="25"/>
                  </a:cubicBezTo>
                  <a:cubicBezTo>
                    <a:pt x="121" y="24"/>
                    <a:pt x="120" y="22"/>
                    <a:pt x="120" y="21"/>
                  </a:cubicBezTo>
                  <a:cubicBezTo>
                    <a:pt x="120" y="19"/>
                    <a:pt x="122" y="17"/>
                    <a:pt x="125" y="17"/>
                  </a:cubicBezTo>
                  <a:cubicBezTo>
                    <a:pt x="123" y="16"/>
                    <a:pt x="121" y="16"/>
                    <a:pt x="119" y="16"/>
                  </a:cubicBezTo>
                  <a:cubicBezTo>
                    <a:pt x="118" y="16"/>
                    <a:pt x="117" y="16"/>
                    <a:pt x="116" y="16"/>
                  </a:cubicBezTo>
                  <a:cubicBezTo>
                    <a:pt x="110" y="17"/>
                    <a:pt x="100" y="21"/>
                    <a:pt x="95" y="24"/>
                  </a:cubicBezTo>
                  <a:cubicBezTo>
                    <a:pt x="94" y="24"/>
                    <a:pt x="93" y="24"/>
                    <a:pt x="92" y="24"/>
                  </a:cubicBezTo>
                  <a:cubicBezTo>
                    <a:pt x="89" y="24"/>
                    <a:pt x="87" y="23"/>
                    <a:pt x="83" y="21"/>
                  </a:cubicBezTo>
                  <a:cubicBezTo>
                    <a:pt x="80" y="19"/>
                    <a:pt x="76" y="17"/>
                    <a:pt x="73" y="18"/>
                  </a:cubicBezTo>
                  <a:cubicBezTo>
                    <a:pt x="71" y="19"/>
                    <a:pt x="68" y="19"/>
                    <a:pt x="65" y="19"/>
                  </a:cubicBezTo>
                  <a:cubicBezTo>
                    <a:pt x="63" y="19"/>
                    <a:pt x="60" y="19"/>
                    <a:pt x="58" y="17"/>
                  </a:cubicBezTo>
                  <a:cubicBezTo>
                    <a:pt x="58" y="16"/>
                    <a:pt x="57" y="15"/>
                    <a:pt x="57" y="14"/>
                  </a:cubicBezTo>
                  <a:cubicBezTo>
                    <a:pt x="57" y="12"/>
                    <a:pt x="57" y="10"/>
                    <a:pt x="55" y="8"/>
                  </a:cubicBezTo>
                  <a:cubicBezTo>
                    <a:pt x="54" y="7"/>
                    <a:pt x="52" y="6"/>
                    <a:pt x="50" y="6"/>
                  </a:cubicBezTo>
                  <a:cubicBezTo>
                    <a:pt x="46" y="7"/>
                    <a:pt x="44" y="4"/>
                    <a:pt x="43" y="3"/>
                  </a:cubicBezTo>
                  <a:cubicBezTo>
                    <a:pt x="42" y="1"/>
                    <a:pt x="42" y="0"/>
                    <a:pt x="40" y="0"/>
                  </a:cubicBezTo>
                  <a:cubicBezTo>
                    <a:pt x="39" y="0"/>
                    <a:pt x="39" y="0"/>
                    <a:pt x="39" y="0"/>
                  </a:cubicBezTo>
                  <a:cubicBezTo>
                    <a:pt x="39" y="1"/>
                    <a:pt x="39" y="2"/>
                    <a:pt x="39" y="2"/>
                  </a:cubicBezTo>
                  <a:cubicBezTo>
                    <a:pt x="39" y="4"/>
                    <a:pt x="39" y="6"/>
                    <a:pt x="37" y="7"/>
                  </a:cubicBezTo>
                  <a:cubicBezTo>
                    <a:pt x="36" y="8"/>
                    <a:pt x="35" y="8"/>
                    <a:pt x="34" y="8"/>
                  </a:cubicBezTo>
                  <a:cubicBezTo>
                    <a:pt x="30" y="10"/>
                    <a:pt x="23" y="12"/>
                    <a:pt x="22" y="15"/>
                  </a:cubicBezTo>
                  <a:cubicBezTo>
                    <a:pt x="22" y="17"/>
                    <a:pt x="23" y="20"/>
                    <a:pt x="24" y="22"/>
                  </a:cubicBezTo>
                  <a:cubicBezTo>
                    <a:pt x="26" y="25"/>
                    <a:pt x="28" y="29"/>
                    <a:pt x="26" y="32"/>
                  </a:cubicBezTo>
                  <a:cubicBezTo>
                    <a:pt x="25" y="34"/>
                    <a:pt x="24" y="35"/>
                    <a:pt x="22" y="35"/>
                  </a:cubicBezTo>
                  <a:cubicBezTo>
                    <a:pt x="18" y="35"/>
                    <a:pt x="14" y="32"/>
                    <a:pt x="12" y="28"/>
                  </a:cubicBezTo>
                  <a:cubicBezTo>
                    <a:pt x="11" y="25"/>
                    <a:pt x="13" y="21"/>
                    <a:pt x="15" y="18"/>
                  </a:cubicBezTo>
                  <a:cubicBezTo>
                    <a:pt x="16" y="16"/>
                    <a:pt x="18" y="14"/>
                    <a:pt x="17" y="13"/>
                  </a:cubicBezTo>
                  <a:cubicBezTo>
                    <a:pt x="17" y="13"/>
                    <a:pt x="15" y="10"/>
                    <a:pt x="15" y="7"/>
                  </a:cubicBezTo>
                  <a:cubicBezTo>
                    <a:pt x="15" y="7"/>
                    <a:pt x="15" y="7"/>
                    <a:pt x="15" y="7"/>
                  </a:cubicBezTo>
                  <a:cubicBezTo>
                    <a:pt x="15" y="7"/>
                    <a:pt x="14" y="7"/>
                    <a:pt x="14" y="8"/>
                  </a:cubicBezTo>
                  <a:cubicBezTo>
                    <a:pt x="13" y="9"/>
                    <a:pt x="11" y="11"/>
                    <a:pt x="10" y="12"/>
                  </a:cubicBezTo>
                  <a:cubicBezTo>
                    <a:pt x="7" y="15"/>
                    <a:pt x="4" y="17"/>
                    <a:pt x="4" y="20"/>
                  </a:cubicBezTo>
                  <a:cubicBezTo>
                    <a:pt x="4" y="21"/>
                    <a:pt x="4" y="21"/>
                    <a:pt x="4" y="21"/>
                  </a:cubicBezTo>
                  <a:cubicBezTo>
                    <a:pt x="4" y="25"/>
                    <a:pt x="4" y="27"/>
                    <a:pt x="3" y="29"/>
                  </a:cubicBezTo>
                  <a:cubicBezTo>
                    <a:pt x="1" y="31"/>
                    <a:pt x="0" y="32"/>
                    <a:pt x="0" y="32"/>
                  </a:cubicBezTo>
                  <a:cubicBezTo>
                    <a:pt x="1" y="32"/>
                    <a:pt x="1" y="32"/>
                    <a:pt x="2" y="32"/>
                  </a:cubicBezTo>
                  <a:cubicBezTo>
                    <a:pt x="6" y="32"/>
                    <a:pt x="6" y="34"/>
                    <a:pt x="6" y="36"/>
                  </a:cubicBezTo>
                  <a:cubicBezTo>
                    <a:pt x="6" y="37"/>
                    <a:pt x="7" y="37"/>
                    <a:pt x="8" y="38"/>
                  </a:cubicBezTo>
                  <a:cubicBezTo>
                    <a:pt x="10" y="39"/>
                    <a:pt x="12" y="41"/>
                    <a:pt x="11" y="44"/>
                  </a:cubicBezTo>
                  <a:cubicBezTo>
                    <a:pt x="11" y="44"/>
                    <a:pt x="11" y="44"/>
                    <a:pt x="11" y="44"/>
                  </a:cubicBezTo>
                  <a:cubicBezTo>
                    <a:pt x="11" y="47"/>
                    <a:pt x="10" y="53"/>
                    <a:pt x="13" y="56"/>
                  </a:cubicBezTo>
                  <a:cubicBezTo>
                    <a:pt x="14" y="57"/>
                    <a:pt x="15" y="57"/>
                    <a:pt x="17" y="57"/>
                  </a:cubicBezTo>
                  <a:cubicBezTo>
                    <a:pt x="18" y="57"/>
                    <a:pt x="18" y="57"/>
                    <a:pt x="18" y="57"/>
                  </a:cubicBezTo>
                  <a:cubicBezTo>
                    <a:pt x="20" y="57"/>
                    <a:pt x="23" y="57"/>
                    <a:pt x="25" y="57"/>
                  </a:cubicBezTo>
                  <a:cubicBezTo>
                    <a:pt x="27" y="56"/>
                    <a:pt x="29" y="56"/>
                    <a:pt x="31" y="56"/>
                  </a:cubicBezTo>
                  <a:cubicBezTo>
                    <a:pt x="34" y="56"/>
                    <a:pt x="36" y="57"/>
                    <a:pt x="38" y="59"/>
                  </a:cubicBezTo>
                  <a:cubicBezTo>
                    <a:pt x="41" y="64"/>
                    <a:pt x="45" y="66"/>
                    <a:pt x="50" y="66"/>
                  </a:cubicBezTo>
                  <a:cubicBezTo>
                    <a:pt x="51" y="66"/>
                    <a:pt x="52" y="66"/>
                    <a:pt x="53" y="66"/>
                  </a:cubicBezTo>
                  <a:cubicBezTo>
                    <a:pt x="53" y="66"/>
                    <a:pt x="54" y="66"/>
                    <a:pt x="54" y="66"/>
                  </a:cubicBezTo>
                  <a:cubicBezTo>
                    <a:pt x="57" y="65"/>
                    <a:pt x="59" y="65"/>
                    <a:pt x="61" y="65"/>
                  </a:cubicBezTo>
                  <a:cubicBezTo>
                    <a:pt x="61" y="65"/>
                    <a:pt x="61" y="65"/>
                    <a:pt x="61" y="65"/>
                  </a:cubicBezTo>
                  <a:cubicBezTo>
                    <a:pt x="61" y="65"/>
                    <a:pt x="61" y="65"/>
                    <a:pt x="61" y="65"/>
                  </a:cubicBezTo>
                  <a:cubicBezTo>
                    <a:pt x="62" y="65"/>
                    <a:pt x="63" y="65"/>
                    <a:pt x="63" y="65"/>
                  </a:cubicBezTo>
                  <a:cubicBezTo>
                    <a:pt x="65" y="66"/>
                    <a:pt x="67" y="66"/>
                    <a:pt x="67" y="67"/>
                  </a:cubicBezTo>
                  <a:cubicBezTo>
                    <a:pt x="68" y="68"/>
                    <a:pt x="68" y="69"/>
                    <a:pt x="67" y="71"/>
                  </a:cubicBezTo>
                  <a:cubicBezTo>
                    <a:pt x="63" y="76"/>
                    <a:pt x="61" y="88"/>
                    <a:pt x="64" y="90"/>
                  </a:cubicBezTo>
                  <a:cubicBezTo>
                    <a:pt x="64" y="91"/>
                    <a:pt x="65" y="92"/>
                    <a:pt x="66" y="92"/>
                  </a:cubicBezTo>
                  <a:cubicBezTo>
                    <a:pt x="68" y="95"/>
                    <a:pt x="71" y="97"/>
                    <a:pt x="68" y="100"/>
                  </a:cubicBezTo>
                  <a:cubicBezTo>
                    <a:pt x="67" y="102"/>
                    <a:pt x="66" y="104"/>
                    <a:pt x="66" y="105"/>
                  </a:cubicBezTo>
                  <a:cubicBezTo>
                    <a:pt x="66" y="106"/>
                    <a:pt x="67" y="107"/>
                    <a:pt x="68" y="107"/>
                  </a:cubicBezTo>
                  <a:cubicBezTo>
                    <a:pt x="69" y="109"/>
                    <a:pt x="71" y="111"/>
                    <a:pt x="70" y="114"/>
                  </a:cubicBezTo>
                  <a:cubicBezTo>
                    <a:pt x="70" y="114"/>
                    <a:pt x="70" y="115"/>
                    <a:pt x="69" y="115"/>
                  </a:cubicBezTo>
                  <a:cubicBezTo>
                    <a:pt x="69" y="115"/>
                    <a:pt x="69" y="115"/>
                    <a:pt x="69" y="115"/>
                  </a:cubicBezTo>
                  <a:cubicBezTo>
                    <a:pt x="70" y="116"/>
                    <a:pt x="71" y="117"/>
                    <a:pt x="72" y="118"/>
                  </a:cubicBezTo>
                  <a:cubicBezTo>
                    <a:pt x="72" y="118"/>
                    <a:pt x="72" y="119"/>
                    <a:pt x="72" y="119"/>
                  </a:cubicBezTo>
                  <a:cubicBezTo>
                    <a:pt x="73" y="120"/>
                    <a:pt x="73" y="121"/>
                    <a:pt x="74" y="121"/>
                  </a:cubicBezTo>
                  <a:cubicBezTo>
                    <a:pt x="75" y="123"/>
                    <a:pt x="76" y="125"/>
                    <a:pt x="77" y="125"/>
                  </a:cubicBezTo>
                  <a:cubicBezTo>
                    <a:pt x="78" y="126"/>
                    <a:pt x="78" y="126"/>
                    <a:pt x="78" y="126"/>
                  </a:cubicBezTo>
                  <a:cubicBezTo>
                    <a:pt x="80" y="128"/>
                    <a:pt x="80" y="128"/>
                    <a:pt x="81" y="128"/>
                  </a:cubicBezTo>
                  <a:cubicBezTo>
                    <a:pt x="82" y="128"/>
                    <a:pt x="82" y="128"/>
                    <a:pt x="82" y="128"/>
                  </a:cubicBezTo>
                  <a:cubicBezTo>
                    <a:pt x="84" y="127"/>
                    <a:pt x="86" y="126"/>
                    <a:pt x="87" y="126"/>
                  </a:cubicBezTo>
                  <a:cubicBezTo>
                    <a:pt x="88" y="126"/>
                    <a:pt x="89" y="127"/>
                    <a:pt x="90" y="127"/>
                  </a:cubicBezTo>
                  <a:cubicBezTo>
                    <a:pt x="90" y="127"/>
                    <a:pt x="90" y="127"/>
                    <a:pt x="91" y="127"/>
                  </a:cubicBezTo>
                  <a:cubicBezTo>
                    <a:pt x="92" y="127"/>
                    <a:pt x="94" y="125"/>
                    <a:pt x="95" y="124"/>
                  </a:cubicBezTo>
                  <a:cubicBezTo>
                    <a:pt x="96" y="123"/>
                    <a:pt x="96" y="123"/>
                    <a:pt x="96" y="123"/>
                  </a:cubicBezTo>
                  <a:cubicBezTo>
                    <a:pt x="98" y="122"/>
                    <a:pt x="99" y="121"/>
                    <a:pt x="101" y="121"/>
                  </a:cubicBezTo>
                  <a:cubicBezTo>
                    <a:pt x="102" y="121"/>
                    <a:pt x="103" y="121"/>
                    <a:pt x="103" y="120"/>
                  </a:cubicBezTo>
                  <a:cubicBezTo>
                    <a:pt x="105" y="116"/>
                    <a:pt x="107" y="114"/>
                    <a:pt x="111" y="113"/>
                  </a:cubicBezTo>
                  <a:cubicBezTo>
                    <a:pt x="112" y="113"/>
                    <a:pt x="113" y="112"/>
                    <a:pt x="113" y="111"/>
                  </a:cubicBezTo>
                  <a:cubicBezTo>
                    <a:pt x="113" y="110"/>
                    <a:pt x="111" y="110"/>
                    <a:pt x="110" y="111"/>
                  </a:cubicBezTo>
                  <a:cubicBezTo>
                    <a:pt x="109" y="111"/>
                    <a:pt x="108" y="111"/>
                    <a:pt x="108" y="111"/>
                  </a:cubicBezTo>
                  <a:cubicBezTo>
                    <a:pt x="107" y="111"/>
                    <a:pt x="107" y="111"/>
                    <a:pt x="107" y="111"/>
                  </a:cubicBezTo>
                  <a:cubicBezTo>
                    <a:pt x="107" y="111"/>
                    <a:pt x="106" y="111"/>
                    <a:pt x="106" y="111"/>
                  </a:cubicBezTo>
                  <a:cubicBezTo>
                    <a:pt x="106" y="111"/>
                    <a:pt x="106" y="111"/>
                    <a:pt x="106" y="111"/>
                  </a:cubicBezTo>
                  <a:cubicBezTo>
                    <a:pt x="106" y="110"/>
                    <a:pt x="106" y="110"/>
                    <a:pt x="106" y="110"/>
                  </a:cubicBezTo>
                  <a:cubicBezTo>
                    <a:pt x="106" y="110"/>
                    <a:pt x="106" y="110"/>
                    <a:pt x="106" y="110"/>
                  </a:cubicBezTo>
                  <a:cubicBezTo>
                    <a:pt x="106" y="110"/>
                    <a:pt x="106" y="110"/>
                    <a:pt x="105" y="109"/>
                  </a:cubicBezTo>
                  <a:cubicBezTo>
                    <a:pt x="105" y="109"/>
                    <a:pt x="105" y="109"/>
                    <a:pt x="105" y="108"/>
                  </a:cubicBezTo>
                  <a:cubicBezTo>
                    <a:pt x="105" y="106"/>
                    <a:pt x="105" y="105"/>
                    <a:pt x="104" y="105"/>
                  </a:cubicBezTo>
                  <a:cubicBezTo>
                    <a:pt x="103" y="104"/>
                    <a:pt x="102" y="103"/>
                    <a:pt x="102" y="101"/>
                  </a:cubicBezTo>
                  <a:cubicBezTo>
                    <a:pt x="102" y="97"/>
                    <a:pt x="102" y="95"/>
                    <a:pt x="98" y="93"/>
                  </a:cubicBezTo>
                  <a:cubicBezTo>
                    <a:pt x="97" y="92"/>
                    <a:pt x="97" y="91"/>
                    <a:pt x="97" y="91"/>
                  </a:cubicBezTo>
                  <a:cubicBezTo>
                    <a:pt x="97" y="89"/>
                    <a:pt x="101" y="89"/>
                    <a:pt x="102" y="89"/>
                  </a:cubicBezTo>
                  <a:cubicBezTo>
                    <a:pt x="103" y="89"/>
                    <a:pt x="106" y="89"/>
                    <a:pt x="107" y="90"/>
                  </a:cubicBezTo>
                  <a:cubicBezTo>
                    <a:pt x="108" y="91"/>
                    <a:pt x="109" y="91"/>
                    <a:pt x="111" y="91"/>
                  </a:cubicBezTo>
                  <a:cubicBezTo>
                    <a:pt x="114" y="91"/>
                    <a:pt x="117" y="92"/>
                    <a:pt x="117" y="94"/>
                  </a:cubicBezTo>
                  <a:cubicBezTo>
                    <a:pt x="117" y="95"/>
                    <a:pt x="118" y="96"/>
                    <a:pt x="119" y="96"/>
                  </a:cubicBezTo>
                  <a:cubicBezTo>
                    <a:pt x="119" y="96"/>
                    <a:pt x="119" y="95"/>
                    <a:pt x="119" y="95"/>
                  </a:cubicBezTo>
                  <a:cubicBezTo>
                    <a:pt x="119" y="90"/>
                    <a:pt x="125" y="89"/>
                    <a:pt x="128" y="89"/>
                  </a:cubicBezTo>
                  <a:cubicBezTo>
                    <a:pt x="130" y="90"/>
                    <a:pt x="133" y="88"/>
                    <a:pt x="136" y="87"/>
                  </a:cubicBezTo>
                  <a:cubicBezTo>
                    <a:pt x="137" y="87"/>
                    <a:pt x="137" y="86"/>
                    <a:pt x="138" y="86"/>
                  </a:cubicBezTo>
                  <a:cubicBezTo>
                    <a:pt x="139" y="85"/>
                    <a:pt x="141" y="84"/>
                    <a:pt x="142" y="84"/>
                  </a:cubicBezTo>
                  <a:cubicBezTo>
                    <a:pt x="142" y="84"/>
                    <a:pt x="142" y="84"/>
                    <a:pt x="142" y="84"/>
                  </a:cubicBezTo>
                  <a:cubicBezTo>
                    <a:pt x="142" y="84"/>
                    <a:pt x="142" y="84"/>
                    <a:pt x="142" y="84"/>
                  </a:cubicBezTo>
                  <a:cubicBezTo>
                    <a:pt x="143" y="83"/>
                    <a:pt x="143" y="83"/>
                    <a:pt x="143" y="83"/>
                  </a:cubicBezTo>
                  <a:cubicBezTo>
                    <a:pt x="143" y="83"/>
                    <a:pt x="143" y="82"/>
                    <a:pt x="144" y="81"/>
                  </a:cubicBezTo>
                  <a:cubicBezTo>
                    <a:pt x="144" y="81"/>
                    <a:pt x="144" y="81"/>
                    <a:pt x="144" y="81"/>
                  </a:cubicBezTo>
                  <a:cubicBezTo>
                    <a:pt x="144" y="80"/>
                    <a:pt x="143" y="80"/>
                    <a:pt x="14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09" name="Freeform 172">
              <a:extLst>
                <a:ext uri="{FF2B5EF4-FFF2-40B4-BE49-F238E27FC236}">
                  <a16:creationId xmlns:a16="http://schemas.microsoft.com/office/drawing/2014/main" id="{E5E4FC76-E4D7-4F2C-8AD7-D575751EAC5C}"/>
                </a:ext>
              </a:extLst>
            </p:cNvPr>
            <p:cNvSpPr>
              <a:spLocks/>
            </p:cNvSpPr>
            <p:nvPr/>
          </p:nvSpPr>
          <p:spPr bwMode="auto">
            <a:xfrm>
              <a:off x="4430772" y="6207805"/>
              <a:ext cx="23363" cy="28334"/>
            </a:xfrm>
            <a:custGeom>
              <a:avLst/>
              <a:gdLst>
                <a:gd name="T0" fmla="*/ 42 w 45"/>
                <a:gd name="T1" fmla="*/ 39 h 49"/>
                <a:gd name="T2" fmla="*/ 42 w 45"/>
                <a:gd name="T3" fmla="*/ 38 h 49"/>
                <a:gd name="T4" fmla="*/ 43 w 45"/>
                <a:gd name="T5" fmla="*/ 10 h 49"/>
                <a:gd name="T6" fmla="*/ 43 w 45"/>
                <a:gd name="T7" fmla="*/ 10 h 49"/>
                <a:gd name="T8" fmla="*/ 43 w 45"/>
                <a:gd name="T9" fmla="*/ 9 h 49"/>
                <a:gd name="T10" fmla="*/ 44 w 45"/>
                <a:gd name="T11" fmla="*/ 9 h 49"/>
                <a:gd name="T12" fmla="*/ 44 w 45"/>
                <a:gd name="T13" fmla="*/ 8 h 49"/>
                <a:gd name="T14" fmla="*/ 44 w 45"/>
                <a:gd name="T15" fmla="*/ 8 h 49"/>
                <a:gd name="T16" fmla="*/ 44 w 45"/>
                <a:gd name="T17" fmla="*/ 7 h 49"/>
                <a:gd name="T18" fmla="*/ 45 w 45"/>
                <a:gd name="T19" fmla="*/ 6 h 49"/>
                <a:gd name="T20" fmla="*/ 35 w 45"/>
                <a:gd name="T21" fmla="*/ 3 h 49"/>
                <a:gd name="T22" fmla="*/ 24 w 45"/>
                <a:gd name="T23" fmla="*/ 5 h 49"/>
                <a:gd name="T24" fmla="*/ 12 w 45"/>
                <a:gd name="T25" fmla="*/ 3 h 49"/>
                <a:gd name="T26" fmla="*/ 11 w 45"/>
                <a:gd name="T27" fmla="*/ 5 h 49"/>
                <a:gd name="T28" fmla="*/ 10 w 45"/>
                <a:gd name="T29" fmla="*/ 7 h 49"/>
                <a:gd name="T30" fmla="*/ 10 w 45"/>
                <a:gd name="T31" fmla="*/ 8 h 49"/>
                <a:gd name="T32" fmla="*/ 10 w 45"/>
                <a:gd name="T33" fmla="*/ 13 h 49"/>
                <a:gd name="T34" fmla="*/ 2 w 45"/>
                <a:gd name="T35" fmla="*/ 20 h 49"/>
                <a:gd name="T36" fmla="*/ 4 w 45"/>
                <a:gd name="T37" fmla="*/ 29 h 49"/>
                <a:gd name="T38" fmla="*/ 11 w 45"/>
                <a:gd name="T39" fmla="*/ 38 h 49"/>
                <a:gd name="T40" fmla="*/ 12 w 45"/>
                <a:gd name="T41" fmla="*/ 40 h 49"/>
                <a:gd name="T42" fmla="*/ 14 w 45"/>
                <a:gd name="T43" fmla="*/ 44 h 49"/>
                <a:gd name="T44" fmla="*/ 16 w 45"/>
                <a:gd name="T45" fmla="*/ 48 h 49"/>
                <a:gd name="T46" fmla="*/ 17 w 45"/>
                <a:gd name="T47" fmla="*/ 48 h 49"/>
                <a:gd name="T48" fmla="*/ 19 w 45"/>
                <a:gd name="T49" fmla="*/ 49 h 49"/>
                <a:gd name="T50" fmla="*/ 20 w 45"/>
                <a:gd name="T51" fmla="*/ 49 h 49"/>
                <a:gd name="T52" fmla="*/ 21 w 45"/>
                <a:gd name="T53" fmla="*/ 49 h 49"/>
                <a:gd name="T54" fmla="*/ 22 w 45"/>
                <a:gd name="T55" fmla="*/ 47 h 49"/>
                <a:gd name="T56" fmla="*/ 26 w 45"/>
                <a:gd name="T57" fmla="*/ 41 h 49"/>
                <a:gd name="T58" fmla="*/ 35 w 45"/>
                <a:gd name="T59" fmla="*/ 40 h 49"/>
                <a:gd name="T60" fmla="*/ 40 w 45"/>
                <a:gd name="T61" fmla="*/ 42 h 49"/>
                <a:gd name="T62" fmla="*/ 40 w 45"/>
                <a:gd name="T63" fmla="*/ 41 h 49"/>
                <a:gd name="T64" fmla="*/ 41 w 45"/>
                <a:gd name="T6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9">
                  <a:moveTo>
                    <a:pt x="41" y="40"/>
                  </a:moveTo>
                  <a:cubicBezTo>
                    <a:pt x="41" y="40"/>
                    <a:pt x="41" y="40"/>
                    <a:pt x="42" y="39"/>
                  </a:cubicBezTo>
                  <a:cubicBezTo>
                    <a:pt x="42" y="39"/>
                    <a:pt x="42" y="39"/>
                    <a:pt x="42" y="39"/>
                  </a:cubicBezTo>
                  <a:cubicBezTo>
                    <a:pt x="42" y="39"/>
                    <a:pt x="42" y="38"/>
                    <a:pt x="42" y="38"/>
                  </a:cubicBezTo>
                  <a:cubicBezTo>
                    <a:pt x="43" y="37"/>
                    <a:pt x="43" y="29"/>
                    <a:pt x="41" y="24"/>
                  </a:cubicBezTo>
                  <a:cubicBezTo>
                    <a:pt x="39" y="19"/>
                    <a:pt x="40" y="12"/>
                    <a:pt x="43" y="10"/>
                  </a:cubicBezTo>
                  <a:cubicBezTo>
                    <a:pt x="43" y="10"/>
                    <a:pt x="43" y="10"/>
                    <a:pt x="43" y="10"/>
                  </a:cubicBezTo>
                  <a:cubicBezTo>
                    <a:pt x="43" y="10"/>
                    <a:pt x="43" y="10"/>
                    <a:pt x="43" y="10"/>
                  </a:cubicBezTo>
                  <a:cubicBezTo>
                    <a:pt x="43" y="10"/>
                    <a:pt x="43" y="10"/>
                    <a:pt x="43" y="9"/>
                  </a:cubicBezTo>
                  <a:cubicBezTo>
                    <a:pt x="43" y="9"/>
                    <a:pt x="43" y="9"/>
                    <a:pt x="43" y="9"/>
                  </a:cubicBezTo>
                  <a:cubicBezTo>
                    <a:pt x="43" y="9"/>
                    <a:pt x="43" y="9"/>
                    <a:pt x="43" y="9"/>
                  </a:cubicBezTo>
                  <a:cubicBezTo>
                    <a:pt x="43" y="9"/>
                    <a:pt x="43" y="9"/>
                    <a:pt x="44" y="9"/>
                  </a:cubicBezTo>
                  <a:cubicBezTo>
                    <a:pt x="44" y="9"/>
                    <a:pt x="44" y="9"/>
                    <a:pt x="44" y="9"/>
                  </a:cubicBezTo>
                  <a:cubicBezTo>
                    <a:pt x="44" y="9"/>
                    <a:pt x="44" y="9"/>
                    <a:pt x="44" y="8"/>
                  </a:cubicBezTo>
                  <a:cubicBezTo>
                    <a:pt x="44" y="8"/>
                    <a:pt x="44" y="8"/>
                    <a:pt x="44" y="8"/>
                  </a:cubicBezTo>
                  <a:cubicBezTo>
                    <a:pt x="44" y="8"/>
                    <a:pt x="44" y="8"/>
                    <a:pt x="44" y="8"/>
                  </a:cubicBezTo>
                  <a:cubicBezTo>
                    <a:pt x="44" y="8"/>
                    <a:pt x="44" y="7"/>
                    <a:pt x="44" y="7"/>
                  </a:cubicBezTo>
                  <a:cubicBezTo>
                    <a:pt x="44" y="7"/>
                    <a:pt x="44" y="7"/>
                    <a:pt x="44" y="7"/>
                  </a:cubicBezTo>
                  <a:cubicBezTo>
                    <a:pt x="44" y="7"/>
                    <a:pt x="44" y="6"/>
                    <a:pt x="45" y="6"/>
                  </a:cubicBezTo>
                  <a:cubicBezTo>
                    <a:pt x="45" y="6"/>
                    <a:pt x="45" y="6"/>
                    <a:pt x="45" y="6"/>
                  </a:cubicBezTo>
                  <a:cubicBezTo>
                    <a:pt x="45" y="6"/>
                    <a:pt x="45" y="5"/>
                    <a:pt x="45" y="5"/>
                  </a:cubicBezTo>
                  <a:cubicBezTo>
                    <a:pt x="41" y="4"/>
                    <a:pt x="38" y="3"/>
                    <a:pt x="35" y="3"/>
                  </a:cubicBezTo>
                  <a:cubicBezTo>
                    <a:pt x="33" y="3"/>
                    <a:pt x="32" y="4"/>
                    <a:pt x="30" y="4"/>
                  </a:cubicBezTo>
                  <a:cubicBezTo>
                    <a:pt x="28" y="4"/>
                    <a:pt x="26" y="5"/>
                    <a:pt x="24" y="5"/>
                  </a:cubicBezTo>
                  <a:cubicBezTo>
                    <a:pt x="22" y="5"/>
                    <a:pt x="20" y="4"/>
                    <a:pt x="19" y="3"/>
                  </a:cubicBezTo>
                  <a:cubicBezTo>
                    <a:pt x="18" y="0"/>
                    <a:pt x="15" y="1"/>
                    <a:pt x="12" y="3"/>
                  </a:cubicBezTo>
                  <a:cubicBezTo>
                    <a:pt x="12" y="3"/>
                    <a:pt x="12" y="3"/>
                    <a:pt x="11" y="3"/>
                  </a:cubicBezTo>
                  <a:cubicBezTo>
                    <a:pt x="11" y="4"/>
                    <a:pt x="11" y="5"/>
                    <a:pt x="11" y="5"/>
                  </a:cubicBezTo>
                  <a:cubicBezTo>
                    <a:pt x="11" y="5"/>
                    <a:pt x="11" y="5"/>
                    <a:pt x="11" y="6"/>
                  </a:cubicBezTo>
                  <a:cubicBezTo>
                    <a:pt x="11" y="6"/>
                    <a:pt x="10" y="6"/>
                    <a:pt x="10" y="7"/>
                  </a:cubicBezTo>
                  <a:cubicBezTo>
                    <a:pt x="10" y="7"/>
                    <a:pt x="10" y="7"/>
                    <a:pt x="10" y="7"/>
                  </a:cubicBezTo>
                  <a:cubicBezTo>
                    <a:pt x="10" y="8"/>
                    <a:pt x="10" y="8"/>
                    <a:pt x="10" y="8"/>
                  </a:cubicBezTo>
                  <a:cubicBezTo>
                    <a:pt x="10" y="9"/>
                    <a:pt x="10" y="9"/>
                    <a:pt x="10" y="9"/>
                  </a:cubicBezTo>
                  <a:cubicBezTo>
                    <a:pt x="11" y="11"/>
                    <a:pt x="11" y="12"/>
                    <a:pt x="10" y="13"/>
                  </a:cubicBezTo>
                  <a:cubicBezTo>
                    <a:pt x="9" y="15"/>
                    <a:pt x="6" y="16"/>
                    <a:pt x="4" y="16"/>
                  </a:cubicBezTo>
                  <a:cubicBezTo>
                    <a:pt x="3" y="16"/>
                    <a:pt x="3" y="18"/>
                    <a:pt x="2" y="20"/>
                  </a:cubicBezTo>
                  <a:cubicBezTo>
                    <a:pt x="2" y="22"/>
                    <a:pt x="1" y="24"/>
                    <a:pt x="0" y="25"/>
                  </a:cubicBezTo>
                  <a:cubicBezTo>
                    <a:pt x="0" y="26"/>
                    <a:pt x="3" y="28"/>
                    <a:pt x="4" y="29"/>
                  </a:cubicBezTo>
                  <a:cubicBezTo>
                    <a:pt x="6" y="31"/>
                    <a:pt x="9" y="34"/>
                    <a:pt x="10" y="36"/>
                  </a:cubicBezTo>
                  <a:cubicBezTo>
                    <a:pt x="10" y="36"/>
                    <a:pt x="10" y="37"/>
                    <a:pt x="11" y="38"/>
                  </a:cubicBezTo>
                  <a:cubicBezTo>
                    <a:pt x="11" y="38"/>
                    <a:pt x="11" y="38"/>
                    <a:pt x="11" y="38"/>
                  </a:cubicBezTo>
                  <a:cubicBezTo>
                    <a:pt x="11" y="39"/>
                    <a:pt x="12" y="40"/>
                    <a:pt x="12" y="40"/>
                  </a:cubicBezTo>
                  <a:cubicBezTo>
                    <a:pt x="12" y="41"/>
                    <a:pt x="12" y="41"/>
                    <a:pt x="12" y="41"/>
                  </a:cubicBezTo>
                  <a:cubicBezTo>
                    <a:pt x="13" y="42"/>
                    <a:pt x="13" y="43"/>
                    <a:pt x="14" y="44"/>
                  </a:cubicBezTo>
                  <a:cubicBezTo>
                    <a:pt x="14" y="44"/>
                    <a:pt x="14" y="44"/>
                    <a:pt x="14" y="44"/>
                  </a:cubicBezTo>
                  <a:cubicBezTo>
                    <a:pt x="15" y="45"/>
                    <a:pt x="15" y="46"/>
                    <a:pt x="16" y="48"/>
                  </a:cubicBezTo>
                  <a:cubicBezTo>
                    <a:pt x="16" y="48"/>
                    <a:pt x="16" y="48"/>
                    <a:pt x="16" y="48"/>
                  </a:cubicBezTo>
                  <a:cubicBezTo>
                    <a:pt x="16" y="48"/>
                    <a:pt x="17" y="48"/>
                    <a:pt x="17" y="48"/>
                  </a:cubicBezTo>
                  <a:cubicBezTo>
                    <a:pt x="17" y="48"/>
                    <a:pt x="17" y="48"/>
                    <a:pt x="17" y="48"/>
                  </a:cubicBezTo>
                  <a:cubicBezTo>
                    <a:pt x="18" y="48"/>
                    <a:pt x="18" y="49"/>
                    <a:pt x="19" y="49"/>
                  </a:cubicBezTo>
                  <a:cubicBezTo>
                    <a:pt x="19" y="49"/>
                    <a:pt x="19" y="49"/>
                    <a:pt x="19" y="49"/>
                  </a:cubicBezTo>
                  <a:cubicBezTo>
                    <a:pt x="19" y="49"/>
                    <a:pt x="20" y="49"/>
                    <a:pt x="20" y="49"/>
                  </a:cubicBezTo>
                  <a:cubicBezTo>
                    <a:pt x="20" y="49"/>
                    <a:pt x="20" y="49"/>
                    <a:pt x="21" y="49"/>
                  </a:cubicBezTo>
                  <a:cubicBezTo>
                    <a:pt x="21" y="49"/>
                    <a:pt x="21" y="49"/>
                    <a:pt x="21" y="49"/>
                  </a:cubicBezTo>
                  <a:cubicBezTo>
                    <a:pt x="21" y="48"/>
                    <a:pt x="22" y="48"/>
                    <a:pt x="22" y="47"/>
                  </a:cubicBezTo>
                  <a:cubicBezTo>
                    <a:pt x="22" y="47"/>
                    <a:pt x="22" y="47"/>
                    <a:pt x="22" y="47"/>
                  </a:cubicBezTo>
                  <a:cubicBezTo>
                    <a:pt x="22" y="46"/>
                    <a:pt x="22" y="46"/>
                    <a:pt x="22" y="45"/>
                  </a:cubicBezTo>
                  <a:cubicBezTo>
                    <a:pt x="22" y="44"/>
                    <a:pt x="23" y="41"/>
                    <a:pt x="26" y="41"/>
                  </a:cubicBezTo>
                  <a:cubicBezTo>
                    <a:pt x="28" y="41"/>
                    <a:pt x="29" y="41"/>
                    <a:pt x="31" y="41"/>
                  </a:cubicBezTo>
                  <a:cubicBezTo>
                    <a:pt x="33" y="41"/>
                    <a:pt x="34" y="40"/>
                    <a:pt x="35" y="40"/>
                  </a:cubicBezTo>
                  <a:cubicBezTo>
                    <a:pt x="36" y="40"/>
                    <a:pt x="38" y="40"/>
                    <a:pt x="39" y="42"/>
                  </a:cubicBezTo>
                  <a:cubicBezTo>
                    <a:pt x="39" y="42"/>
                    <a:pt x="40" y="42"/>
                    <a:pt x="40" y="42"/>
                  </a:cubicBezTo>
                  <a:cubicBezTo>
                    <a:pt x="40" y="42"/>
                    <a:pt x="40" y="42"/>
                    <a:pt x="40" y="42"/>
                  </a:cubicBezTo>
                  <a:cubicBezTo>
                    <a:pt x="40" y="42"/>
                    <a:pt x="40" y="42"/>
                    <a:pt x="40" y="41"/>
                  </a:cubicBezTo>
                  <a:cubicBezTo>
                    <a:pt x="40" y="41"/>
                    <a:pt x="41" y="41"/>
                    <a:pt x="41" y="41"/>
                  </a:cubicBezTo>
                  <a:cubicBezTo>
                    <a:pt x="41" y="40"/>
                    <a:pt x="41" y="40"/>
                    <a:pt x="41"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0" name="Freeform 173">
              <a:extLst>
                <a:ext uri="{FF2B5EF4-FFF2-40B4-BE49-F238E27FC236}">
                  <a16:creationId xmlns:a16="http://schemas.microsoft.com/office/drawing/2014/main" id="{0968B894-F0D6-4210-B623-1BC299827C23}"/>
                </a:ext>
              </a:extLst>
            </p:cNvPr>
            <p:cNvSpPr>
              <a:spLocks/>
            </p:cNvSpPr>
            <p:nvPr/>
          </p:nvSpPr>
          <p:spPr bwMode="auto">
            <a:xfrm>
              <a:off x="4411587" y="6193988"/>
              <a:ext cx="26457" cy="45649"/>
            </a:xfrm>
            <a:custGeom>
              <a:avLst/>
              <a:gdLst>
                <a:gd name="T0" fmla="*/ 51 w 51"/>
                <a:gd name="T1" fmla="*/ 71 h 79"/>
                <a:gd name="T2" fmla="*/ 49 w 51"/>
                <a:gd name="T3" fmla="*/ 68 h 79"/>
                <a:gd name="T4" fmla="*/ 47 w 51"/>
                <a:gd name="T5" fmla="*/ 65 h 79"/>
                <a:gd name="T6" fmla="*/ 46 w 51"/>
                <a:gd name="T7" fmla="*/ 63 h 79"/>
                <a:gd name="T8" fmla="*/ 40 w 51"/>
                <a:gd name="T9" fmla="*/ 55 h 79"/>
                <a:gd name="T10" fmla="*/ 36 w 51"/>
                <a:gd name="T11" fmla="*/ 48 h 79"/>
                <a:gd name="T12" fmla="*/ 41 w 51"/>
                <a:gd name="T13" fmla="*/ 38 h 79"/>
                <a:gd name="T14" fmla="*/ 45 w 51"/>
                <a:gd name="T15" fmla="*/ 34 h 79"/>
                <a:gd name="T16" fmla="*/ 45 w 51"/>
                <a:gd name="T17" fmla="*/ 32 h 79"/>
                <a:gd name="T18" fmla="*/ 45 w 51"/>
                <a:gd name="T19" fmla="*/ 30 h 79"/>
                <a:gd name="T20" fmla="*/ 46 w 51"/>
                <a:gd name="T21" fmla="*/ 28 h 79"/>
                <a:gd name="T22" fmla="*/ 41 w 51"/>
                <a:gd name="T23" fmla="*/ 22 h 79"/>
                <a:gd name="T24" fmla="*/ 32 w 51"/>
                <a:gd name="T25" fmla="*/ 16 h 79"/>
                <a:gd name="T26" fmla="*/ 26 w 51"/>
                <a:gd name="T27" fmla="*/ 6 h 79"/>
                <a:gd name="T28" fmla="*/ 17 w 51"/>
                <a:gd name="T29" fmla="*/ 0 h 79"/>
                <a:gd name="T30" fmla="*/ 16 w 51"/>
                <a:gd name="T31" fmla="*/ 1 h 79"/>
                <a:gd name="T32" fmla="*/ 15 w 51"/>
                <a:gd name="T33" fmla="*/ 3 h 79"/>
                <a:gd name="T34" fmla="*/ 13 w 51"/>
                <a:gd name="T35" fmla="*/ 4 h 79"/>
                <a:gd name="T36" fmla="*/ 8 w 51"/>
                <a:gd name="T37" fmla="*/ 10 h 79"/>
                <a:gd name="T38" fmla="*/ 11 w 51"/>
                <a:gd name="T39" fmla="*/ 15 h 79"/>
                <a:gd name="T40" fmla="*/ 2 w 51"/>
                <a:gd name="T41" fmla="*/ 20 h 79"/>
                <a:gd name="T42" fmla="*/ 1 w 51"/>
                <a:gd name="T43" fmla="*/ 26 h 79"/>
                <a:gd name="T44" fmla="*/ 2 w 51"/>
                <a:gd name="T45" fmla="*/ 29 h 79"/>
                <a:gd name="T46" fmla="*/ 3 w 51"/>
                <a:gd name="T47" fmla="*/ 31 h 79"/>
                <a:gd name="T48" fmla="*/ 5 w 51"/>
                <a:gd name="T49" fmla="*/ 34 h 79"/>
                <a:gd name="T50" fmla="*/ 7 w 51"/>
                <a:gd name="T51" fmla="*/ 36 h 79"/>
                <a:gd name="T52" fmla="*/ 9 w 51"/>
                <a:gd name="T53" fmla="*/ 35 h 79"/>
                <a:gd name="T54" fmla="*/ 10 w 51"/>
                <a:gd name="T55" fmla="*/ 35 h 79"/>
                <a:gd name="T56" fmla="*/ 11 w 51"/>
                <a:gd name="T57" fmla="*/ 34 h 79"/>
                <a:gd name="T58" fmla="*/ 15 w 51"/>
                <a:gd name="T59" fmla="*/ 38 h 79"/>
                <a:gd name="T60" fmla="*/ 16 w 51"/>
                <a:gd name="T61" fmla="*/ 44 h 79"/>
                <a:gd name="T62" fmla="*/ 18 w 51"/>
                <a:gd name="T63" fmla="*/ 55 h 79"/>
                <a:gd name="T64" fmla="*/ 20 w 51"/>
                <a:gd name="T65" fmla="*/ 74 h 79"/>
                <a:gd name="T66" fmla="*/ 28 w 51"/>
                <a:gd name="T67" fmla="*/ 79 h 79"/>
                <a:gd name="T68" fmla="*/ 35 w 51"/>
                <a:gd name="T69" fmla="*/ 77 h 79"/>
                <a:gd name="T70" fmla="*/ 41 w 51"/>
                <a:gd name="T71" fmla="*/ 74 h 79"/>
                <a:gd name="T72" fmla="*/ 44 w 51"/>
                <a:gd name="T73" fmla="*/ 72 h 79"/>
                <a:gd name="T74" fmla="*/ 47 w 51"/>
                <a:gd name="T75" fmla="*/ 71 h 79"/>
                <a:gd name="T76" fmla="*/ 47 w 51"/>
                <a:gd name="T77" fmla="*/ 71 h 79"/>
                <a:gd name="T78" fmla="*/ 49 w 51"/>
                <a:gd name="T79" fmla="*/ 71 h 79"/>
                <a:gd name="T80" fmla="*/ 51 w 51"/>
                <a:gd name="T81"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79">
                  <a:moveTo>
                    <a:pt x="51" y="71"/>
                  </a:moveTo>
                  <a:cubicBezTo>
                    <a:pt x="51" y="71"/>
                    <a:pt x="51" y="71"/>
                    <a:pt x="51" y="71"/>
                  </a:cubicBezTo>
                  <a:cubicBezTo>
                    <a:pt x="50" y="70"/>
                    <a:pt x="49" y="69"/>
                    <a:pt x="49" y="69"/>
                  </a:cubicBezTo>
                  <a:cubicBezTo>
                    <a:pt x="49" y="68"/>
                    <a:pt x="49" y="68"/>
                    <a:pt x="49" y="68"/>
                  </a:cubicBezTo>
                  <a:cubicBezTo>
                    <a:pt x="48" y="68"/>
                    <a:pt x="48" y="67"/>
                    <a:pt x="47" y="66"/>
                  </a:cubicBezTo>
                  <a:cubicBezTo>
                    <a:pt x="47" y="66"/>
                    <a:pt x="47" y="65"/>
                    <a:pt x="47" y="65"/>
                  </a:cubicBezTo>
                  <a:cubicBezTo>
                    <a:pt x="47" y="64"/>
                    <a:pt x="46" y="64"/>
                    <a:pt x="46" y="63"/>
                  </a:cubicBezTo>
                  <a:cubicBezTo>
                    <a:pt x="46" y="63"/>
                    <a:pt x="46" y="63"/>
                    <a:pt x="46" y="63"/>
                  </a:cubicBezTo>
                  <a:cubicBezTo>
                    <a:pt x="46" y="62"/>
                    <a:pt x="45" y="61"/>
                    <a:pt x="45" y="61"/>
                  </a:cubicBezTo>
                  <a:cubicBezTo>
                    <a:pt x="44" y="59"/>
                    <a:pt x="42" y="57"/>
                    <a:pt x="40" y="55"/>
                  </a:cubicBezTo>
                  <a:cubicBezTo>
                    <a:pt x="37" y="53"/>
                    <a:pt x="35" y="51"/>
                    <a:pt x="35" y="49"/>
                  </a:cubicBezTo>
                  <a:cubicBezTo>
                    <a:pt x="35" y="49"/>
                    <a:pt x="36" y="48"/>
                    <a:pt x="36" y="48"/>
                  </a:cubicBezTo>
                  <a:cubicBezTo>
                    <a:pt x="37" y="47"/>
                    <a:pt x="37" y="46"/>
                    <a:pt x="37" y="44"/>
                  </a:cubicBezTo>
                  <a:cubicBezTo>
                    <a:pt x="38" y="41"/>
                    <a:pt x="38" y="38"/>
                    <a:pt x="41" y="38"/>
                  </a:cubicBezTo>
                  <a:cubicBezTo>
                    <a:pt x="43" y="38"/>
                    <a:pt x="45" y="37"/>
                    <a:pt x="46" y="36"/>
                  </a:cubicBezTo>
                  <a:cubicBezTo>
                    <a:pt x="46" y="35"/>
                    <a:pt x="46" y="35"/>
                    <a:pt x="45" y="34"/>
                  </a:cubicBezTo>
                  <a:cubicBezTo>
                    <a:pt x="45" y="34"/>
                    <a:pt x="45" y="33"/>
                    <a:pt x="45" y="33"/>
                  </a:cubicBezTo>
                  <a:cubicBezTo>
                    <a:pt x="45" y="32"/>
                    <a:pt x="45" y="32"/>
                    <a:pt x="45" y="32"/>
                  </a:cubicBezTo>
                  <a:cubicBezTo>
                    <a:pt x="45" y="32"/>
                    <a:pt x="45" y="31"/>
                    <a:pt x="45" y="31"/>
                  </a:cubicBezTo>
                  <a:cubicBezTo>
                    <a:pt x="45" y="31"/>
                    <a:pt x="45" y="30"/>
                    <a:pt x="45" y="30"/>
                  </a:cubicBezTo>
                  <a:cubicBezTo>
                    <a:pt x="46" y="30"/>
                    <a:pt x="46" y="29"/>
                    <a:pt x="46" y="29"/>
                  </a:cubicBezTo>
                  <a:cubicBezTo>
                    <a:pt x="46" y="29"/>
                    <a:pt x="46" y="28"/>
                    <a:pt x="46" y="28"/>
                  </a:cubicBezTo>
                  <a:cubicBezTo>
                    <a:pt x="46" y="27"/>
                    <a:pt x="46" y="27"/>
                    <a:pt x="46" y="27"/>
                  </a:cubicBezTo>
                  <a:cubicBezTo>
                    <a:pt x="45" y="26"/>
                    <a:pt x="43" y="24"/>
                    <a:pt x="41" y="22"/>
                  </a:cubicBezTo>
                  <a:cubicBezTo>
                    <a:pt x="40" y="21"/>
                    <a:pt x="38" y="18"/>
                    <a:pt x="37" y="18"/>
                  </a:cubicBezTo>
                  <a:cubicBezTo>
                    <a:pt x="35" y="18"/>
                    <a:pt x="33" y="17"/>
                    <a:pt x="32" y="16"/>
                  </a:cubicBezTo>
                  <a:cubicBezTo>
                    <a:pt x="31" y="15"/>
                    <a:pt x="30" y="13"/>
                    <a:pt x="31" y="10"/>
                  </a:cubicBezTo>
                  <a:cubicBezTo>
                    <a:pt x="31" y="9"/>
                    <a:pt x="29" y="8"/>
                    <a:pt x="26" y="6"/>
                  </a:cubicBezTo>
                  <a:cubicBezTo>
                    <a:pt x="24" y="5"/>
                    <a:pt x="21" y="4"/>
                    <a:pt x="20" y="2"/>
                  </a:cubicBezTo>
                  <a:cubicBezTo>
                    <a:pt x="19" y="1"/>
                    <a:pt x="18" y="0"/>
                    <a:pt x="17" y="0"/>
                  </a:cubicBezTo>
                  <a:cubicBezTo>
                    <a:pt x="16" y="0"/>
                    <a:pt x="16" y="0"/>
                    <a:pt x="16" y="0"/>
                  </a:cubicBezTo>
                  <a:cubicBezTo>
                    <a:pt x="16" y="0"/>
                    <a:pt x="16" y="1"/>
                    <a:pt x="16" y="1"/>
                  </a:cubicBezTo>
                  <a:cubicBezTo>
                    <a:pt x="15" y="1"/>
                    <a:pt x="15" y="2"/>
                    <a:pt x="15" y="2"/>
                  </a:cubicBezTo>
                  <a:cubicBezTo>
                    <a:pt x="15" y="2"/>
                    <a:pt x="15" y="2"/>
                    <a:pt x="15" y="3"/>
                  </a:cubicBezTo>
                  <a:cubicBezTo>
                    <a:pt x="14" y="3"/>
                    <a:pt x="14" y="3"/>
                    <a:pt x="14" y="3"/>
                  </a:cubicBezTo>
                  <a:cubicBezTo>
                    <a:pt x="14" y="3"/>
                    <a:pt x="14" y="4"/>
                    <a:pt x="13" y="4"/>
                  </a:cubicBezTo>
                  <a:cubicBezTo>
                    <a:pt x="13" y="4"/>
                    <a:pt x="13" y="4"/>
                    <a:pt x="12" y="5"/>
                  </a:cubicBezTo>
                  <a:cubicBezTo>
                    <a:pt x="10" y="6"/>
                    <a:pt x="8" y="8"/>
                    <a:pt x="8" y="10"/>
                  </a:cubicBezTo>
                  <a:cubicBezTo>
                    <a:pt x="8" y="10"/>
                    <a:pt x="8" y="10"/>
                    <a:pt x="8" y="10"/>
                  </a:cubicBezTo>
                  <a:cubicBezTo>
                    <a:pt x="10" y="12"/>
                    <a:pt x="11" y="14"/>
                    <a:pt x="11" y="15"/>
                  </a:cubicBezTo>
                  <a:cubicBezTo>
                    <a:pt x="11" y="16"/>
                    <a:pt x="10" y="18"/>
                    <a:pt x="6" y="18"/>
                  </a:cubicBezTo>
                  <a:cubicBezTo>
                    <a:pt x="4" y="19"/>
                    <a:pt x="3" y="19"/>
                    <a:pt x="2" y="20"/>
                  </a:cubicBezTo>
                  <a:cubicBezTo>
                    <a:pt x="2" y="20"/>
                    <a:pt x="2" y="21"/>
                    <a:pt x="2" y="23"/>
                  </a:cubicBezTo>
                  <a:cubicBezTo>
                    <a:pt x="2" y="24"/>
                    <a:pt x="1" y="25"/>
                    <a:pt x="1" y="26"/>
                  </a:cubicBezTo>
                  <a:cubicBezTo>
                    <a:pt x="0" y="27"/>
                    <a:pt x="0" y="28"/>
                    <a:pt x="0" y="28"/>
                  </a:cubicBezTo>
                  <a:cubicBezTo>
                    <a:pt x="1" y="28"/>
                    <a:pt x="1" y="29"/>
                    <a:pt x="2" y="29"/>
                  </a:cubicBezTo>
                  <a:cubicBezTo>
                    <a:pt x="2" y="29"/>
                    <a:pt x="2" y="30"/>
                    <a:pt x="2" y="30"/>
                  </a:cubicBezTo>
                  <a:cubicBezTo>
                    <a:pt x="2" y="30"/>
                    <a:pt x="3" y="31"/>
                    <a:pt x="3" y="31"/>
                  </a:cubicBezTo>
                  <a:cubicBezTo>
                    <a:pt x="3" y="31"/>
                    <a:pt x="4" y="32"/>
                    <a:pt x="4" y="32"/>
                  </a:cubicBezTo>
                  <a:cubicBezTo>
                    <a:pt x="4" y="32"/>
                    <a:pt x="5" y="33"/>
                    <a:pt x="5" y="34"/>
                  </a:cubicBezTo>
                  <a:cubicBezTo>
                    <a:pt x="6" y="34"/>
                    <a:pt x="6" y="34"/>
                    <a:pt x="6" y="35"/>
                  </a:cubicBezTo>
                  <a:cubicBezTo>
                    <a:pt x="7" y="35"/>
                    <a:pt x="7" y="36"/>
                    <a:pt x="7" y="36"/>
                  </a:cubicBezTo>
                  <a:cubicBezTo>
                    <a:pt x="8" y="36"/>
                    <a:pt x="8" y="35"/>
                    <a:pt x="9" y="35"/>
                  </a:cubicBezTo>
                  <a:cubicBezTo>
                    <a:pt x="9" y="35"/>
                    <a:pt x="9" y="35"/>
                    <a:pt x="9" y="35"/>
                  </a:cubicBezTo>
                  <a:cubicBezTo>
                    <a:pt x="9" y="35"/>
                    <a:pt x="9" y="35"/>
                    <a:pt x="9" y="35"/>
                  </a:cubicBezTo>
                  <a:cubicBezTo>
                    <a:pt x="9" y="35"/>
                    <a:pt x="10" y="35"/>
                    <a:pt x="10" y="35"/>
                  </a:cubicBezTo>
                  <a:cubicBezTo>
                    <a:pt x="10" y="34"/>
                    <a:pt x="10" y="34"/>
                    <a:pt x="10" y="34"/>
                  </a:cubicBezTo>
                  <a:cubicBezTo>
                    <a:pt x="10" y="34"/>
                    <a:pt x="10" y="34"/>
                    <a:pt x="11" y="34"/>
                  </a:cubicBezTo>
                  <a:cubicBezTo>
                    <a:pt x="11" y="34"/>
                    <a:pt x="11" y="34"/>
                    <a:pt x="11" y="34"/>
                  </a:cubicBezTo>
                  <a:cubicBezTo>
                    <a:pt x="13" y="35"/>
                    <a:pt x="14" y="36"/>
                    <a:pt x="15" y="38"/>
                  </a:cubicBezTo>
                  <a:cubicBezTo>
                    <a:pt x="15" y="38"/>
                    <a:pt x="15" y="39"/>
                    <a:pt x="15" y="40"/>
                  </a:cubicBezTo>
                  <a:cubicBezTo>
                    <a:pt x="15" y="42"/>
                    <a:pt x="15" y="44"/>
                    <a:pt x="16" y="44"/>
                  </a:cubicBezTo>
                  <a:cubicBezTo>
                    <a:pt x="18" y="45"/>
                    <a:pt x="20" y="47"/>
                    <a:pt x="20" y="49"/>
                  </a:cubicBezTo>
                  <a:cubicBezTo>
                    <a:pt x="20" y="52"/>
                    <a:pt x="19" y="54"/>
                    <a:pt x="18" y="55"/>
                  </a:cubicBezTo>
                  <a:cubicBezTo>
                    <a:pt x="17" y="56"/>
                    <a:pt x="16" y="57"/>
                    <a:pt x="16" y="60"/>
                  </a:cubicBezTo>
                  <a:cubicBezTo>
                    <a:pt x="16" y="64"/>
                    <a:pt x="16" y="70"/>
                    <a:pt x="20" y="74"/>
                  </a:cubicBezTo>
                  <a:cubicBezTo>
                    <a:pt x="22" y="75"/>
                    <a:pt x="23" y="76"/>
                    <a:pt x="24" y="77"/>
                  </a:cubicBezTo>
                  <a:cubicBezTo>
                    <a:pt x="26" y="78"/>
                    <a:pt x="28" y="79"/>
                    <a:pt x="28" y="79"/>
                  </a:cubicBezTo>
                  <a:cubicBezTo>
                    <a:pt x="30" y="79"/>
                    <a:pt x="30" y="78"/>
                    <a:pt x="31" y="78"/>
                  </a:cubicBezTo>
                  <a:cubicBezTo>
                    <a:pt x="32" y="77"/>
                    <a:pt x="33" y="77"/>
                    <a:pt x="35" y="77"/>
                  </a:cubicBezTo>
                  <a:cubicBezTo>
                    <a:pt x="36" y="76"/>
                    <a:pt x="38" y="76"/>
                    <a:pt x="38" y="75"/>
                  </a:cubicBezTo>
                  <a:cubicBezTo>
                    <a:pt x="39" y="74"/>
                    <a:pt x="40" y="74"/>
                    <a:pt x="41" y="74"/>
                  </a:cubicBezTo>
                  <a:cubicBezTo>
                    <a:pt x="42" y="74"/>
                    <a:pt x="42" y="74"/>
                    <a:pt x="42" y="74"/>
                  </a:cubicBezTo>
                  <a:cubicBezTo>
                    <a:pt x="42" y="74"/>
                    <a:pt x="43" y="73"/>
                    <a:pt x="44" y="72"/>
                  </a:cubicBezTo>
                  <a:cubicBezTo>
                    <a:pt x="44" y="72"/>
                    <a:pt x="45" y="72"/>
                    <a:pt x="45" y="72"/>
                  </a:cubicBezTo>
                  <a:cubicBezTo>
                    <a:pt x="46" y="71"/>
                    <a:pt x="46" y="71"/>
                    <a:pt x="47" y="71"/>
                  </a:cubicBezTo>
                  <a:cubicBezTo>
                    <a:pt x="47" y="71"/>
                    <a:pt x="47" y="71"/>
                    <a:pt x="47" y="71"/>
                  </a:cubicBezTo>
                  <a:cubicBezTo>
                    <a:pt x="47" y="71"/>
                    <a:pt x="47" y="71"/>
                    <a:pt x="47" y="71"/>
                  </a:cubicBezTo>
                  <a:cubicBezTo>
                    <a:pt x="48" y="71"/>
                    <a:pt x="48" y="71"/>
                    <a:pt x="48" y="71"/>
                  </a:cubicBezTo>
                  <a:cubicBezTo>
                    <a:pt x="49" y="71"/>
                    <a:pt x="49" y="71"/>
                    <a:pt x="49" y="71"/>
                  </a:cubicBezTo>
                  <a:cubicBezTo>
                    <a:pt x="50" y="71"/>
                    <a:pt x="50" y="71"/>
                    <a:pt x="50" y="71"/>
                  </a:cubicBezTo>
                  <a:cubicBezTo>
                    <a:pt x="50" y="71"/>
                    <a:pt x="51" y="71"/>
                    <a:pt x="51"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1" name="Freeform 174">
              <a:extLst>
                <a:ext uri="{FF2B5EF4-FFF2-40B4-BE49-F238E27FC236}">
                  <a16:creationId xmlns:a16="http://schemas.microsoft.com/office/drawing/2014/main" id="{B3925613-70DA-458B-A59E-3A3F5EFAA21E}"/>
                </a:ext>
              </a:extLst>
            </p:cNvPr>
            <p:cNvSpPr>
              <a:spLocks/>
            </p:cNvSpPr>
            <p:nvPr/>
          </p:nvSpPr>
          <p:spPr bwMode="auto">
            <a:xfrm>
              <a:off x="5078278" y="5951053"/>
              <a:ext cx="81847" cy="56493"/>
            </a:xfrm>
            <a:custGeom>
              <a:avLst/>
              <a:gdLst>
                <a:gd name="T0" fmla="*/ 15 w 158"/>
                <a:gd name="T1" fmla="*/ 69 h 98"/>
                <a:gd name="T2" fmla="*/ 18 w 158"/>
                <a:gd name="T3" fmla="*/ 68 h 98"/>
                <a:gd name="T4" fmla="*/ 20 w 158"/>
                <a:gd name="T5" fmla="*/ 68 h 98"/>
                <a:gd name="T6" fmla="*/ 21 w 158"/>
                <a:gd name="T7" fmla="*/ 68 h 98"/>
                <a:gd name="T8" fmla="*/ 21 w 158"/>
                <a:gd name="T9" fmla="*/ 67 h 98"/>
                <a:gd name="T10" fmla="*/ 32 w 158"/>
                <a:gd name="T11" fmla="*/ 60 h 98"/>
                <a:gd name="T12" fmla="*/ 39 w 158"/>
                <a:gd name="T13" fmla="*/ 59 h 98"/>
                <a:gd name="T14" fmla="*/ 62 w 158"/>
                <a:gd name="T15" fmla="*/ 63 h 98"/>
                <a:gd name="T16" fmla="*/ 68 w 158"/>
                <a:gd name="T17" fmla="*/ 65 h 98"/>
                <a:gd name="T18" fmla="*/ 86 w 158"/>
                <a:gd name="T19" fmla="*/ 76 h 98"/>
                <a:gd name="T20" fmla="*/ 98 w 158"/>
                <a:gd name="T21" fmla="*/ 81 h 98"/>
                <a:gd name="T22" fmla="*/ 98 w 158"/>
                <a:gd name="T23" fmla="*/ 83 h 98"/>
                <a:gd name="T24" fmla="*/ 99 w 158"/>
                <a:gd name="T25" fmla="*/ 86 h 98"/>
                <a:gd name="T26" fmla="*/ 99 w 158"/>
                <a:gd name="T27" fmla="*/ 89 h 98"/>
                <a:gd name="T28" fmla="*/ 99 w 158"/>
                <a:gd name="T29" fmla="*/ 91 h 98"/>
                <a:gd name="T30" fmla="*/ 100 w 158"/>
                <a:gd name="T31" fmla="*/ 94 h 98"/>
                <a:gd name="T32" fmla="*/ 102 w 158"/>
                <a:gd name="T33" fmla="*/ 94 h 98"/>
                <a:gd name="T34" fmla="*/ 103 w 158"/>
                <a:gd name="T35" fmla="*/ 94 h 98"/>
                <a:gd name="T36" fmla="*/ 113 w 158"/>
                <a:gd name="T37" fmla="*/ 98 h 98"/>
                <a:gd name="T38" fmla="*/ 127 w 158"/>
                <a:gd name="T39" fmla="*/ 87 h 98"/>
                <a:gd name="T40" fmla="*/ 141 w 158"/>
                <a:gd name="T41" fmla="*/ 72 h 98"/>
                <a:gd name="T42" fmla="*/ 146 w 158"/>
                <a:gd name="T43" fmla="*/ 70 h 98"/>
                <a:gd name="T44" fmla="*/ 156 w 158"/>
                <a:gd name="T45" fmla="*/ 68 h 98"/>
                <a:gd name="T46" fmla="*/ 158 w 158"/>
                <a:gd name="T47" fmla="*/ 69 h 98"/>
                <a:gd name="T48" fmla="*/ 148 w 158"/>
                <a:gd name="T49" fmla="*/ 60 h 98"/>
                <a:gd name="T50" fmla="*/ 123 w 158"/>
                <a:gd name="T51" fmla="*/ 44 h 98"/>
                <a:gd name="T52" fmla="*/ 112 w 158"/>
                <a:gd name="T53" fmla="*/ 35 h 98"/>
                <a:gd name="T54" fmla="*/ 103 w 158"/>
                <a:gd name="T55" fmla="*/ 20 h 98"/>
                <a:gd name="T56" fmla="*/ 82 w 158"/>
                <a:gd name="T57" fmla="*/ 5 h 98"/>
                <a:gd name="T58" fmla="*/ 67 w 158"/>
                <a:gd name="T59" fmla="*/ 0 h 98"/>
                <a:gd name="T60" fmla="*/ 61 w 158"/>
                <a:gd name="T61" fmla="*/ 3 h 98"/>
                <a:gd name="T62" fmla="*/ 50 w 158"/>
                <a:gd name="T63" fmla="*/ 13 h 98"/>
                <a:gd name="T64" fmla="*/ 49 w 158"/>
                <a:gd name="T65" fmla="*/ 16 h 98"/>
                <a:gd name="T66" fmla="*/ 40 w 158"/>
                <a:gd name="T67" fmla="*/ 18 h 98"/>
                <a:gd name="T68" fmla="*/ 37 w 158"/>
                <a:gd name="T69" fmla="*/ 17 h 98"/>
                <a:gd name="T70" fmla="*/ 34 w 158"/>
                <a:gd name="T71" fmla="*/ 18 h 98"/>
                <a:gd name="T72" fmla="*/ 15 w 158"/>
                <a:gd name="T73" fmla="*/ 4 h 98"/>
                <a:gd name="T74" fmla="*/ 9 w 158"/>
                <a:gd name="T75" fmla="*/ 6 h 98"/>
                <a:gd name="T76" fmla="*/ 25 w 158"/>
                <a:gd name="T77" fmla="*/ 23 h 98"/>
                <a:gd name="T78" fmla="*/ 11 w 158"/>
                <a:gd name="T79" fmla="*/ 27 h 98"/>
                <a:gd name="T80" fmla="*/ 2 w 158"/>
                <a:gd name="T81" fmla="*/ 27 h 98"/>
                <a:gd name="T82" fmla="*/ 4 w 158"/>
                <a:gd name="T83" fmla="*/ 35 h 98"/>
                <a:gd name="T84" fmla="*/ 6 w 158"/>
                <a:gd name="T85" fmla="*/ 43 h 98"/>
                <a:gd name="T86" fmla="*/ 13 w 158"/>
                <a:gd name="T87"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8" h="98">
                  <a:moveTo>
                    <a:pt x="14" y="67"/>
                  </a:moveTo>
                  <a:cubicBezTo>
                    <a:pt x="14" y="67"/>
                    <a:pt x="14" y="68"/>
                    <a:pt x="14" y="69"/>
                  </a:cubicBezTo>
                  <a:cubicBezTo>
                    <a:pt x="14" y="69"/>
                    <a:pt x="14" y="69"/>
                    <a:pt x="15" y="69"/>
                  </a:cubicBezTo>
                  <a:cubicBezTo>
                    <a:pt x="15" y="69"/>
                    <a:pt x="15" y="69"/>
                    <a:pt x="16" y="69"/>
                  </a:cubicBezTo>
                  <a:cubicBezTo>
                    <a:pt x="16" y="68"/>
                    <a:pt x="16" y="68"/>
                    <a:pt x="17" y="68"/>
                  </a:cubicBezTo>
                  <a:cubicBezTo>
                    <a:pt x="17" y="68"/>
                    <a:pt x="17" y="68"/>
                    <a:pt x="18" y="68"/>
                  </a:cubicBezTo>
                  <a:cubicBezTo>
                    <a:pt x="18" y="68"/>
                    <a:pt x="18" y="68"/>
                    <a:pt x="18" y="68"/>
                  </a:cubicBezTo>
                  <a:cubicBezTo>
                    <a:pt x="19" y="68"/>
                    <a:pt x="19" y="68"/>
                    <a:pt x="19" y="68"/>
                  </a:cubicBezTo>
                  <a:cubicBezTo>
                    <a:pt x="19" y="68"/>
                    <a:pt x="19" y="68"/>
                    <a:pt x="20" y="68"/>
                  </a:cubicBezTo>
                  <a:cubicBezTo>
                    <a:pt x="20" y="68"/>
                    <a:pt x="20" y="68"/>
                    <a:pt x="20" y="68"/>
                  </a:cubicBezTo>
                  <a:cubicBezTo>
                    <a:pt x="20" y="68"/>
                    <a:pt x="20" y="68"/>
                    <a:pt x="20" y="68"/>
                  </a:cubicBezTo>
                  <a:cubicBezTo>
                    <a:pt x="21" y="68"/>
                    <a:pt x="21" y="68"/>
                    <a:pt x="21" y="68"/>
                  </a:cubicBezTo>
                  <a:cubicBezTo>
                    <a:pt x="21" y="68"/>
                    <a:pt x="21" y="68"/>
                    <a:pt x="21" y="68"/>
                  </a:cubicBezTo>
                  <a:cubicBezTo>
                    <a:pt x="21" y="68"/>
                    <a:pt x="21" y="68"/>
                    <a:pt x="21" y="68"/>
                  </a:cubicBezTo>
                  <a:cubicBezTo>
                    <a:pt x="21" y="67"/>
                    <a:pt x="21" y="67"/>
                    <a:pt x="21" y="67"/>
                  </a:cubicBezTo>
                  <a:cubicBezTo>
                    <a:pt x="21" y="67"/>
                    <a:pt x="21" y="67"/>
                    <a:pt x="21" y="67"/>
                  </a:cubicBezTo>
                  <a:cubicBezTo>
                    <a:pt x="21" y="67"/>
                    <a:pt x="21" y="67"/>
                    <a:pt x="21" y="67"/>
                  </a:cubicBezTo>
                  <a:cubicBezTo>
                    <a:pt x="23" y="65"/>
                    <a:pt x="29" y="60"/>
                    <a:pt x="32" y="60"/>
                  </a:cubicBezTo>
                  <a:cubicBezTo>
                    <a:pt x="33" y="60"/>
                    <a:pt x="34" y="60"/>
                    <a:pt x="35" y="60"/>
                  </a:cubicBezTo>
                  <a:cubicBezTo>
                    <a:pt x="36" y="60"/>
                    <a:pt x="36" y="60"/>
                    <a:pt x="37" y="60"/>
                  </a:cubicBezTo>
                  <a:cubicBezTo>
                    <a:pt x="38" y="60"/>
                    <a:pt x="39" y="60"/>
                    <a:pt x="39" y="59"/>
                  </a:cubicBezTo>
                  <a:cubicBezTo>
                    <a:pt x="41" y="58"/>
                    <a:pt x="44" y="57"/>
                    <a:pt x="46" y="57"/>
                  </a:cubicBezTo>
                  <a:cubicBezTo>
                    <a:pt x="48" y="57"/>
                    <a:pt x="53" y="58"/>
                    <a:pt x="54" y="60"/>
                  </a:cubicBezTo>
                  <a:cubicBezTo>
                    <a:pt x="55" y="61"/>
                    <a:pt x="60" y="63"/>
                    <a:pt x="62" y="63"/>
                  </a:cubicBezTo>
                  <a:cubicBezTo>
                    <a:pt x="63" y="63"/>
                    <a:pt x="63" y="63"/>
                    <a:pt x="64" y="64"/>
                  </a:cubicBezTo>
                  <a:cubicBezTo>
                    <a:pt x="64" y="65"/>
                    <a:pt x="65" y="66"/>
                    <a:pt x="67" y="66"/>
                  </a:cubicBezTo>
                  <a:cubicBezTo>
                    <a:pt x="67" y="65"/>
                    <a:pt x="68" y="65"/>
                    <a:pt x="68" y="65"/>
                  </a:cubicBezTo>
                  <a:cubicBezTo>
                    <a:pt x="71" y="65"/>
                    <a:pt x="78" y="66"/>
                    <a:pt x="78" y="70"/>
                  </a:cubicBezTo>
                  <a:cubicBezTo>
                    <a:pt x="78" y="71"/>
                    <a:pt x="79" y="73"/>
                    <a:pt x="82" y="73"/>
                  </a:cubicBezTo>
                  <a:cubicBezTo>
                    <a:pt x="83" y="73"/>
                    <a:pt x="85" y="74"/>
                    <a:pt x="86" y="76"/>
                  </a:cubicBezTo>
                  <a:cubicBezTo>
                    <a:pt x="87" y="77"/>
                    <a:pt x="88" y="79"/>
                    <a:pt x="89" y="79"/>
                  </a:cubicBezTo>
                  <a:cubicBezTo>
                    <a:pt x="90" y="79"/>
                    <a:pt x="91" y="79"/>
                    <a:pt x="92" y="79"/>
                  </a:cubicBezTo>
                  <a:cubicBezTo>
                    <a:pt x="96" y="79"/>
                    <a:pt x="98" y="79"/>
                    <a:pt x="98" y="81"/>
                  </a:cubicBezTo>
                  <a:cubicBezTo>
                    <a:pt x="98" y="81"/>
                    <a:pt x="98" y="82"/>
                    <a:pt x="98" y="82"/>
                  </a:cubicBezTo>
                  <a:cubicBezTo>
                    <a:pt x="98" y="82"/>
                    <a:pt x="98" y="82"/>
                    <a:pt x="98" y="82"/>
                  </a:cubicBezTo>
                  <a:cubicBezTo>
                    <a:pt x="98" y="83"/>
                    <a:pt x="98" y="83"/>
                    <a:pt x="98" y="83"/>
                  </a:cubicBezTo>
                  <a:cubicBezTo>
                    <a:pt x="98" y="83"/>
                    <a:pt x="98" y="84"/>
                    <a:pt x="98" y="84"/>
                  </a:cubicBezTo>
                  <a:cubicBezTo>
                    <a:pt x="98" y="84"/>
                    <a:pt x="98" y="84"/>
                    <a:pt x="98" y="85"/>
                  </a:cubicBezTo>
                  <a:cubicBezTo>
                    <a:pt x="98" y="85"/>
                    <a:pt x="99" y="85"/>
                    <a:pt x="99" y="86"/>
                  </a:cubicBezTo>
                  <a:cubicBezTo>
                    <a:pt x="99" y="86"/>
                    <a:pt x="99" y="86"/>
                    <a:pt x="99" y="87"/>
                  </a:cubicBezTo>
                  <a:cubicBezTo>
                    <a:pt x="99" y="87"/>
                    <a:pt x="99" y="87"/>
                    <a:pt x="99" y="88"/>
                  </a:cubicBezTo>
                  <a:cubicBezTo>
                    <a:pt x="99" y="88"/>
                    <a:pt x="99" y="88"/>
                    <a:pt x="99" y="89"/>
                  </a:cubicBezTo>
                  <a:cubicBezTo>
                    <a:pt x="99" y="89"/>
                    <a:pt x="99" y="89"/>
                    <a:pt x="99" y="89"/>
                  </a:cubicBezTo>
                  <a:cubicBezTo>
                    <a:pt x="99" y="90"/>
                    <a:pt x="99" y="90"/>
                    <a:pt x="99" y="90"/>
                  </a:cubicBezTo>
                  <a:cubicBezTo>
                    <a:pt x="99" y="91"/>
                    <a:pt x="99" y="91"/>
                    <a:pt x="99" y="91"/>
                  </a:cubicBezTo>
                  <a:cubicBezTo>
                    <a:pt x="99" y="92"/>
                    <a:pt x="100" y="92"/>
                    <a:pt x="100" y="92"/>
                  </a:cubicBezTo>
                  <a:cubicBezTo>
                    <a:pt x="100" y="93"/>
                    <a:pt x="100" y="93"/>
                    <a:pt x="100" y="93"/>
                  </a:cubicBezTo>
                  <a:cubicBezTo>
                    <a:pt x="100" y="93"/>
                    <a:pt x="100" y="94"/>
                    <a:pt x="100" y="94"/>
                  </a:cubicBezTo>
                  <a:cubicBezTo>
                    <a:pt x="100" y="94"/>
                    <a:pt x="101" y="94"/>
                    <a:pt x="101" y="94"/>
                  </a:cubicBezTo>
                  <a:cubicBezTo>
                    <a:pt x="101" y="94"/>
                    <a:pt x="101" y="94"/>
                    <a:pt x="101" y="94"/>
                  </a:cubicBezTo>
                  <a:cubicBezTo>
                    <a:pt x="102" y="94"/>
                    <a:pt x="102" y="94"/>
                    <a:pt x="102" y="94"/>
                  </a:cubicBezTo>
                  <a:cubicBezTo>
                    <a:pt x="102" y="94"/>
                    <a:pt x="102" y="94"/>
                    <a:pt x="102" y="94"/>
                  </a:cubicBezTo>
                  <a:cubicBezTo>
                    <a:pt x="102" y="94"/>
                    <a:pt x="102" y="94"/>
                    <a:pt x="103" y="94"/>
                  </a:cubicBezTo>
                  <a:cubicBezTo>
                    <a:pt x="103" y="94"/>
                    <a:pt x="103" y="94"/>
                    <a:pt x="103" y="94"/>
                  </a:cubicBezTo>
                  <a:cubicBezTo>
                    <a:pt x="105" y="94"/>
                    <a:pt x="105" y="94"/>
                    <a:pt x="105" y="94"/>
                  </a:cubicBezTo>
                  <a:cubicBezTo>
                    <a:pt x="107" y="94"/>
                    <a:pt x="110" y="94"/>
                    <a:pt x="111" y="97"/>
                  </a:cubicBezTo>
                  <a:cubicBezTo>
                    <a:pt x="111" y="97"/>
                    <a:pt x="112" y="98"/>
                    <a:pt x="113" y="98"/>
                  </a:cubicBezTo>
                  <a:cubicBezTo>
                    <a:pt x="115" y="98"/>
                    <a:pt x="117" y="97"/>
                    <a:pt x="118" y="96"/>
                  </a:cubicBezTo>
                  <a:cubicBezTo>
                    <a:pt x="118" y="95"/>
                    <a:pt x="119" y="94"/>
                    <a:pt x="118" y="94"/>
                  </a:cubicBezTo>
                  <a:cubicBezTo>
                    <a:pt x="118" y="90"/>
                    <a:pt x="123" y="89"/>
                    <a:pt x="127" y="87"/>
                  </a:cubicBezTo>
                  <a:cubicBezTo>
                    <a:pt x="130" y="86"/>
                    <a:pt x="134" y="85"/>
                    <a:pt x="135" y="84"/>
                  </a:cubicBezTo>
                  <a:cubicBezTo>
                    <a:pt x="135" y="82"/>
                    <a:pt x="135" y="82"/>
                    <a:pt x="135" y="82"/>
                  </a:cubicBezTo>
                  <a:cubicBezTo>
                    <a:pt x="136" y="78"/>
                    <a:pt x="138" y="72"/>
                    <a:pt x="141" y="72"/>
                  </a:cubicBezTo>
                  <a:cubicBezTo>
                    <a:pt x="142" y="72"/>
                    <a:pt x="142" y="72"/>
                    <a:pt x="143" y="72"/>
                  </a:cubicBezTo>
                  <a:cubicBezTo>
                    <a:pt x="143" y="72"/>
                    <a:pt x="144" y="72"/>
                    <a:pt x="144" y="72"/>
                  </a:cubicBezTo>
                  <a:cubicBezTo>
                    <a:pt x="145" y="71"/>
                    <a:pt x="146" y="70"/>
                    <a:pt x="146" y="70"/>
                  </a:cubicBezTo>
                  <a:cubicBezTo>
                    <a:pt x="148" y="68"/>
                    <a:pt x="149" y="66"/>
                    <a:pt x="151" y="67"/>
                  </a:cubicBezTo>
                  <a:cubicBezTo>
                    <a:pt x="152" y="67"/>
                    <a:pt x="153" y="67"/>
                    <a:pt x="155" y="68"/>
                  </a:cubicBezTo>
                  <a:cubicBezTo>
                    <a:pt x="155" y="68"/>
                    <a:pt x="156" y="68"/>
                    <a:pt x="156" y="68"/>
                  </a:cubicBezTo>
                  <a:cubicBezTo>
                    <a:pt x="156" y="68"/>
                    <a:pt x="156" y="68"/>
                    <a:pt x="157" y="68"/>
                  </a:cubicBezTo>
                  <a:cubicBezTo>
                    <a:pt x="157" y="69"/>
                    <a:pt x="157" y="69"/>
                    <a:pt x="158" y="69"/>
                  </a:cubicBezTo>
                  <a:cubicBezTo>
                    <a:pt x="158" y="69"/>
                    <a:pt x="158" y="69"/>
                    <a:pt x="158" y="69"/>
                  </a:cubicBezTo>
                  <a:cubicBezTo>
                    <a:pt x="158" y="63"/>
                    <a:pt x="158" y="63"/>
                    <a:pt x="158" y="63"/>
                  </a:cubicBezTo>
                  <a:cubicBezTo>
                    <a:pt x="155" y="62"/>
                    <a:pt x="151" y="60"/>
                    <a:pt x="149" y="60"/>
                  </a:cubicBezTo>
                  <a:cubicBezTo>
                    <a:pt x="148" y="60"/>
                    <a:pt x="148" y="60"/>
                    <a:pt x="148" y="60"/>
                  </a:cubicBezTo>
                  <a:cubicBezTo>
                    <a:pt x="147" y="60"/>
                    <a:pt x="145" y="58"/>
                    <a:pt x="143" y="56"/>
                  </a:cubicBezTo>
                  <a:cubicBezTo>
                    <a:pt x="141" y="55"/>
                    <a:pt x="139" y="53"/>
                    <a:pt x="137" y="52"/>
                  </a:cubicBezTo>
                  <a:cubicBezTo>
                    <a:pt x="131" y="50"/>
                    <a:pt x="125" y="47"/>
                    <a:pt x="123" y="44"/>
                  </a:cubicBezTo>
                  <a:cubicBezTo>
                    <a:pt x="122" y="43"/>
                    <a:pt x="120" y="41"/>
                    <a:pt x="117" y="40"/>
                  </a:cubicBezTo>
                  <a:cubicBezTo>
                    <a:pt x="115" y="38"/>
                    <a:pt x="112" y="37"/>
                    <a:pt x="112" y="36"/>
                  </a:cubicBezTo>
                  <a:cubicBezTo>
                    <a:pt x="112" y="35"/>
                    <a:pt x="112" y="35"/>
                    <a:pt x="112" y="35"/>
                  </a:cubicBezTo>
                  <a:cubicBezTo>
                    <a:pt x="111" y="33"/>
                    <a:pt x="109" y="29"/>
                    <a:pt x="107" y="26"/>
                  </a:cubicBezTo>
                  <a:cubicBezTo>
                    <a:pt x="106" y="25"/>
                    <a:pt x="105" y="24"/>
                    <a:pt x="105" y="22"/>
                  </a:cubicBezTo>
                  <a:cubicBezTo>
                    <a:pt x="104" y="21"/>
                    <a:pt x="104" y="20"/>
                    <a:pt x="103" y="20"/>
                  </a:cubicBezTo>
                  <a:cubicBezTo>
                    <a:pt x="102" y="19"/>
                    <a:pt x="101" y="19"/>
                    <a:pt x="99" y="19"/>
                  </a:cubicBezTo>
                  <a:cubicBezTo>
                    <a:pt x="89" y="19"/>
                    <a:pt x="85" y="19"/>
                    <a:pt x="85" y="17"/>
                  </a:cubicBezTo>
                  <a:cubicBezTo>
                    <a:pt x="85" y="13"/>
                    <a:pt x="84" y="6"/>
                    <a:pt x="82" y="5"/>
                  </a:cubicBezTo>
                  <a:cubicBezTo>
                    <a:pt x="81" y="5"/>
                    <a:pt x="81" y="5"/>
                    <a:pt x="81" y="5"/>
                  </a:cubicBezTo>
                  <a:cubicBezTo>
                    <a:pt x="78" y="5"/>
                    <a:pt x="75" y="4"/>
                    <a:pt x="73" y="2"/>
                  </a:cubicBezTo>
                  <a:cubicBezTo>
                    <a:pt x="72" y="1"/>
                    <a:pt x="69" y="0"/>
                    <a:pt x="67" y="0"/>
                  </a:cubicBezTo>
                  <a:cubicBezTo>
                    <a:pt x="67" y="0"/>
                    <a:pt x="66" y="0"/>
                    <a:pt x="66" y="0"/>
                  </a:cubicBezTo>
                  <a:cubicBezTo>
                    <a:pt x="65" y="2"/>
                    <a:pt x="63" y="3"/>
                    <a:pt x="61" y="3"/>
                  </a:cubicBezTo>
                  <a:cubicBezTo>
                    <a:pt x="61" y="3"/>
                    <a:pt x="61" y="3"/>
                    <a:pt x="61" y="3"/>
                  </a:cubicBezTo>
                  <a:cubicBezTo>
                    <a:pt x="61" y="5"/>
                    <a:pt x="60" y="7"/>
                    <a:pt x="57" y="7"/>
                  </a:cubicBezTo>
                  <a:cubicBezTo>
                    <a:pt x="54" y="7"/>
                    <a:pt x="50" y="11"/>
                    <a:pt x="50" y="12"/>
                  </a:cubicBezTo>
                  <a:cubicBezTo>
                    <a:pt x="50" y="13"/>
                    <a:pt x="50" y="13"/>
                    <a:pt x="50" y="13"/>
                  </a:cubicBezTo>
                  <a:cubicBezTo>
                    <a:pt x="50" y="13"/>
                    <a:pt x="50" y="13"/>
                    <a:pt x="50" y="13"/>
                  </a:cubicBezTo>
                  <a:cubicBezTo>
                    <a:pt x="50" y="13"/>
                    <a:pt x="50" y="13"/>
                    <a:pt x="50" y="13"/>
                  </a:cubicBezTo>
                  <a:cubicBezTo>
                    <a:pt x="50" y="14"/>
                    <a:pt x="50" y="15"/>
                    <a:pt x="49" y="16"/>
                  </a:cubicBezTo>
                  <a:cubicBezTo>
                    <a:pt x="49" y="17"/>
                    <a:pt x="49" y="17"/>
                    <a:pt x="49" y="17"/>
                  </a:cubicBezTo>
                  <a:cubicBezTo>
                    <a:pt x="48" y="18"/>
                    <a:pt x="47" y="19"/>
                    <a:pt x="45" y="19"/>
                  </a:cubicBezTo>
                  <a:cubicBezTo>
                    <a:pt x="43" y="18"/>
                    <a:pt x="42" y="18"/>
                    <a:pt x="40" y="18"/>
                  </a:cubicBezTo>
                  <a:cubicBezTo>
                    <a:pt x="40" y="18"/>
                    <a:pt x="40" y="18"/>
                    <a:pt x="39" y="17"/>
                  </a:cubicBezTo>
                  <a:cubicBezTo>
                    <a:pt x="38" y="17"/>
                    <a:pt x="38" y="17"/>
                    <a:pt x="37" y="17"/>
                  </a:cubicBezTo>
                  <a:cubicBezTo>
                    <a:pt x="37" y="17"/>
                    <a:pt x="37" y="17"/>
                    <a:pt x="37" y="17"/>
                  </a:cubicBezTo>
                  <a:cubicBezTo>
                    <a:pt x="37" y="17"/>
                    <a:pt x="37" y="17"/>
                    <a:pt x="36" y="17"/>
                  </a:cubicBezTo>
                  <a:cubicBezTo>
                    <a:pt x="36" y="17"/>
                    <a:pt x="36" y="17"/>
                    <a:pt x="36" y="17"/>
                  </a:cubicBezTo>
                  <a:cubicBezTo>
                    <a:pt x="35" y="18"/>
                    <a:pt x="35" y="18"/>
                    <a:pt x="34" y="18"/>
                  </a:cubicBezTo>
                  <a:cubicBezTo>
                    <a:pt x="34" y="18"/>
                    <a:pt x="34" y="18"/>
                    <a:pt x="34" y="18"/>
                  </a:cubicBezTo>
                  <a:cubicBezTo>
                    <a:pt x="32" y="18"/>
                    <a:pt x="30" y="17"/>
                    <a:pt x="28" y="14"/>
                  </a:cubicBezTo>
                  <a:cubicBezTo>
                    <a:pt x="24" y="9"/>
                    <a:pt x="18" y="4"/>
                    <a:pt x="15" y="4"/>
                  </a:cubicBezTo>
                  <a:cubicBezTo>
                    <a:pt x="8" y="4"/>
                    <a:pt x="5" y="5"/>
                    <a:pt x="5" y="6"/>
                  </a:cubicBezTo>
                  <a:cubicBezTo>
                    <a:pt x="4" y="7"/>
                    <a:pt x="4" y="7"/>
                    <a:pt x="4" y="7"/>
                  </a:cubicBezTo>
                  <a:cubicBezTo>
                    <a:pt x="6" y="6"/>
                    <a:pt x="7" y="6"/>
                    <a:pt x="9" y="6"/>
                  </a:cubicBezTo>
                  <a:cubicBezTo>
                    <a:pt x="14" y="7"/>
                    <a:pt x="15" y="11"/>
                    <a:pt x="16" y="13"/>
                  </a:cubicBezTo>
                  <a:cubicBezTo>
                    <a:pt x="16" y="16"/>
                    <a:pt x="17" y="16"/>
                    <a:pt x="18" y="17"/>
                  </a:cubicBezTo>
                  <a:cubicBezTo>
                    <a:pt x="21" y="17"/>
                    <a:pt x="25" y="21"/>
                    <a:pt x="25" y="23"/>
                  </a:cubicBezTo>
                  <a:cubicBezTo>
                    <a:pt x="25" y="24"/>
                    <a:pt x="25" y="25"/>
                    <a:pt x="23" y="25"/>
                  </a:cubicBezTo>
                  <a:cubicBezTo>
                    <a:pt x="21" y="25"/>
                    <a:pt x="20" y="26"/>
                    <a:pt x="18" y="26"/>
                  </a:cubicBezTo>
                  <a:cubicBezTo>
                    <a:pt x="16" y="27"/>
                    <a:pt x="14" y="28"/>
                    <a:pt x="11" y="27"/>
                  </a:cubicBezTo>
                  <a:cubicBezTo>
                    <a:pt x="10" y="27"/>
                    <a:pt x="10" y="27"/>
                    <a:pt x="9" y="27"/>
                  </a:cubicBezTo>
                  <a:cubicBezTo>
                    <a:pt x="7" y="26"/>
                    <a:pt x="5" y="25"/>
                    <a:pt x="4" y="25"/>
                  </a:cubicBezTo>
                  <a:cubicBezTo>
                    <a:pt x="3" y="25"/>
                    <a:pt x="3" y="25"/>
                    <a:pt x="2" y="27"/>
                  </a:cubicBezTo>
                  <a:cubicBezTo>
                    <a:pt x="2" y="27"/>
                    <a:pt x="2" y="27"/>
                    <a:pt x="2" y="27"/>
                  </a:cubicBezTo>
                  <a:cubicBezTo>
                    <a:pt x="1" y="30"/>
                    <a:pt x="0" y="33"/>
                    <a:pt x="1" y="34"/>
                  </a:cubicBezTo>
                  <a:cubicBezTo>
                    <a:pt x="1" y="34"/>
                    <a:pt x="2" y="35"/>
                    <a:pt x="4" y="35"/>
                  </a:cubicBezTo>
                  <a:cubicBezTo>
                    <a:pt x="7" y="35"/>
                    <a:pt x="8" y="36"/>
                    <a:pt x="8" y="37"/>
                  </a:cubicBezTo>
                  <a:cubicBezTo>
                    <a:pt x="9" y="39"/>
                    <a:pt x="7" y="42"/>
                    <a:pt x="5" y="43"/>
                  </a:cubicBezTo>
                  <a:cubicBezTo>
                    <a:pt x="5" y="43"/>
                    <a:pt x="5" y="43"/>
                    <a:pt x="6" y="43"/>
                  </a:cubicBezTo>
                  <a:cubicBezTo>
                    <a:pt x="6" y="43"/>
                    <a:pt x="7" y="43"/>
                    <a:pt x="8" y="43"/>
                  </a:cubicBezTo>
                  <a:cubicBezTo>
                    <a:pt x="10" y="43"/>
                    <a:pt x="11" y="44"/>
                    <a:pt x="12" y="45"/>
                  </a:cubicBezTo>
                  <a:cubicBezTo>
                    <a:pt x="12" y="46"/>
                    <a:pt x="12" y="47"/>
                    <a:pt x="13" y="48"/>
                  </a:cubicBezTo>
                  <a:cubicBezTo>
                    <a:pt x="14" y="49"/>
                    <a:pt x="15" y="51"/>
                    <a:pt x="14" y="55"/>
                  </a:cubicBezTo>
                  <a:cubicBezTo>
                    <a:pt x="13" y="57"/>
                    <a:pt x="14" y="62"/>
                    <a:pt x="14"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2" name="Freeform 175">
              <a:extLst>
                <a:ext uri="{FF2B5EF4-FFF2-40B4-BE49-F238E27FC236}">
                  <a16:creationId xmlns:a16="http://schemas.microsoft.com/office/drawing/2014/main" id="{744059BB-0343-494F-8081-1A7DE13751D5}"/>
                </a:ext>
              </a:extLst>
            </p:cNvPr>
            <p:cNvSpPr>
              <a:spLocks/>
            </p:cNvSpPr>
            <p:nvPr/>
          </p:nvSpPr>
          <p:spPr bwMode="auto">
            <a:xfrm>
              <a:off x="5125468" y="5984459"/>
              <a:ext cx="69934" cy="64713"/>
            </a:xfrm>
            <a:custGeom>
              <a:avLst/>
              <a:gdLst>
                <a:gd name="T0" fmla="*/ 127 w 135"/>
                <a:gd name="T1" fmla="*/ 25 h 112"/>
                <a:gd name="T2" fmla="*/ 135 w 135"/>
                <a:gd name="T3" fmla="*/ 22 h 112"/>
                <a:gd name="T4" fmla="*/ 132 w 135"/>
                <a:gd name="T5" fmla="*/ 23 h 112"/>
                <a:gd name="T6" fmla="*/ 129 w 135"/>
                <a:gd name="T7" fmla="*/ 23 h 112"/>
                <a:gd name="T8" fmla="*/ 127 w 135"/>
                <a:gd name="T9" fmla="*/ 23 h 112"/>
                <a:gd name="T10" fmla="*/ 125 w 135"/>
                <a:gd name="T11" fmla="*/ 22 h 112"/>
                <a:gd name="T12" fmla="*/ 125 w 135"/>
                <a:gd name="T13" fmla="*/ 15 h 112"/>
                <a:gd name="T14" fmla="*/ 121 w 135"/>
                <a:gd name="T15" fmla="*/ 0 h 112"/>
                <a:gd name="T16" fmla="*/ 101 w 135"/>
                <a:gd name="T17" fmla="*/ 14 h 112"/>
                <a:gd name="T18" fmla="*/ 94 w 135"/>
                <a:gd name="T19" fmla="*/ 16 h 112"/>
                <a:gd name="T20" fmla="*/ 87 w 135"/>
                <a:gd name="T21" fmla="*/ 19 h 112"/>
                <a:gd name="T22" fmla="*/ 85 w 135"/>
                <a:gd name="T23" fmla="*/ 19 h 112"/>
                <a:gd name="T24" fmla="*/ 82 w 135"/>
                <a:gd name="T25" fmla="*/ 17 h 112"/>
                <a:gd name="T26" fmla="*/ 75 w 135"/>
                <a:gd name="T27" fmla="*/ 14 h 112"/>
                <a:gd name="T28" fmla="*/ 70 w 135"/>
                <a:gd name="T29" fmla="*/ 12 h 112"/>
                <a:gd name="T30" fmla="*/ 68 w 135"/>
                <a:gd name="T31" fmla="*/ 13 h 112"/>
                <a:gd name="T32" fmla="*/ 67 w 135"/>
                <a:gd name="T33" fmla="*/ 13 h 112"/>
                <a:gd name="T34" fmla="*/ 60 w 135"/>
                <a:gd name="T35" fmla="*/ 11 h 112"/>
                <a:gd name="T36" fmla="*/ 57 w 135"/>
                <a:gd name="T37" fmla="*/ 13 h 112"/>
                <a:gd name="T38" fmla="*/ 50 w 135"/>
                <a:gd name="T39" fmla="*/ 16 h 112"/>
                <a:gd name="T40" fmla="*/ 45 w 135"/>
                <a:gd name="T41" fmla="*/ 26 h 112"/>
                <a:gd name="T42" fmla="*/ 29 w 135"/>
                <a:gd name="T43" fmla="*/ 37 h 112"/>
                <a:gd name="T44" fmla="*/ 27 w 135"/>
                <a:gd name="T45" fmla="*/ 40 h 112"/>
                <a:gd name="T46" fmla="*/ 14 w 135"/>
                <a:gd name="T47" fmla="*/ 38 h 112"/>
                <a:gd name="T48" fmla="*/ 9 w 135"/>
                <a:gd name="T49" fmla="*/ 38 h 112"/>
                <a:gd name="T50" fmla="*/ 9 w 135"/>
                <a:gd name="T51" fmla="*/ 38 h 112"/>
                <a:gd name="T52" fmla="*/ 7 w 135"/>
                <a:gd name="T53" fmla="*/ 39 h 112"/>
                <a:gd name="T54" fmla="*/ 7 w 135"/>
                <a:gd name="T55" fmla="*/ 42 h 112"/>
                <a:gd name="T56" fmla="*/ 4 w 135"/>
                <a:gd name="T57" fmla="*/ 50 h 112"/>
                <a:gd name="T58" fmla="*/ 1 w 135"/>
                <a:gd name="T59" fmla="*/ 60 h 112"/>
                <a:gd name="T60" fmla="*/ 2 w 135"/>
                <a:gd name="T61" fmla="*/ 82 h 112"/>
                <a:gd name="T62" fmla="*/ 14 w 135"/>
                <a:gd name="T63" fmla="*/ 91 h 112"/>
                <a:gd name="T64" fmla="*/ 2 w 135"/>
                <a:gd name="T65" fmla="*/ 108 h 112"/>
                <a:gd name="T66" fmla="*/ 3 w 135"/>
                <a:gd name="T67" fmla="*/ 110 h 112"/>
                <a:gd name="T68" fmla="*/ 8 w 135"/>
                <a:gd name="T69" fmla="*/ 111 h 112"/>
                <a:gd name="T70" fmla="*/ 16 w 135"/>
                <a:gd name="T71" fmla="*/ 111 h 112"/>
                <a:gd name="T72" fmla="*/ 24 w 135"/>
                <a:gd name="T73" fmla="*/ 112 h 112"/>
                <a:gd name="T74" fmla="*/ 65 w 135"/>
                <a:gd name="T75" fmla="*/ 101 h 112"/>
                <a:gd name="T76" fmla="*/ 76 w 135"/>
                <a:gd name="T77" fmla="*/ 90 h 112"/>
                <a:gd name="T78" fmla="*/ 92 w 135"/>
                <a:gd name="T79" fmla="*/ 83 h 112"/>
                <a:gd name="T80" fmla="*/ 98 w 135"/>
                <a:gd name="T81" fmla="*/ 80 h 112"/>
                <a:gd name="T82" fmla="*/ 109 w 135"/>
                <a:gd name="T83" fmla="*/ 64 h 112"/>
                <a:gd name="T84" fmla="*/ 106 w 135"/>
                <a:gd name="T85" fmla="*/ 55 h 112"/>
                <a:gd name="T86" fmla="*/ 112 w 135"/>
                <a:gd name="T87" fmla="*/ 55 h 112"/>
                <a:gd name="T88" fmla="*/ 119 w 135"/>
                <a:gd name="T89" fmla="*/ 52 h 112"/>
                <a:gd name="T90" fmla="*/ 125 w 135"/>
                <a:gd name="T91" fmla="*/ 39 h 112"/>
                <a:gd name="T92" fmla="*/ 122 w 135"/>
                <a:gd name="T93" fmla="*/ 2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12">
                  <a:moveTo>
                    <a:pt x="125" y="26"/>
                  </a:moveTo>
                  <a:cubicBezTo>
                    <a:pt x="126" y="26"/>
                    <a:pt x="126" y="26"/>
                    <a:pt x="127" y="25"/>
                  </a:cubicBezTo>
                  <a:cubicBezTo>
                    <a:pt x="127" y="25"/>
                    <a:pt x="127" y="25"/>
                    <a:pt x="127" y="25"/>
                  </a:cubicBezTo>
                  <a:cubicBezTo>
                    <a:pt x="129" y="25"/>
                    <a:pt x="131" y="24"/>
                    <a:pt x="132" y="23"/>
                  </a:cubicBezTo>
                  <a:cubicBezTo>
                    <a:pt x="133" y="23"/>
                    <a:pt x="134" y="22"/>
                    <a:pt x="135" y="22"/>
                  </a:cubicBezTo>
                  <a:cubicBezTo>
                    <a:pt x="135" y="22"/>
                    <a:pt x="135" y="22"/>
                    <a:pt x="135" y="22"/>
                  </a:cubicBezTo>
                  <a:cubicBezTo>
                    <a:pt x="135" y="22"/>
                    <a:pt x="135" y="22"/>
                    <a:pt x="135" y="22"/>
                  </a:cubicBezTo>
                  <a:cubicBezTo>
                    <a:pt x="134" y="22"/>
                    <a:pt x="133" y="23"/>
                    <a:pt x="132" y="23"/>
                  </a:cubicBezTo>
                  <a:cubicBezTo>
                    <a:pt x="132" y="23"/>
                    <a:pt x="132" y="23"/>
                    <a:pt x="132" y="23"/>
                  </a:cubicBezTo>
                  <a:cubicBezTo>
                    <a:pt x="132" y="23"/>
                    <a:pt x="132" y="23"/>
                    <a:pt x="132" y="23"/>
                  </a:cubicBezTo>
                  <a:cubicBezTo>
                    <a:pt x="131" y="23"/>
                    <a:pt x="130" y="23"/>
                    <a:pt x="129" y="23"/>
                  </a:cubicBezTo>
                  <a:cubicBezTo>
                    <a:pt x="129" y="23"/>
                    <a:pt x="129" y="23"/>
                    <a:pt x="129" y="23"/>
                  </a:cubicBezTo>
                  <a:cubicBezTo>
                    <a:pt x="129" y="23"/>
                    <a:pt x="128" y="23"/>
                    <a:pt x="128" y="23"/>
                  </a:cubicBezTo>
                  <a:cubicBezTo>
                    <a:pt x="128" y="23"/>
                    <a:pt x="128" y="23"/>
                    <a:pt x="128" y="23"/>
                  </a:cubicBezTo>
                  <a:cubicBezTo>
                    <a:pt x="127" y="23"/>
                    <a:pt x="127" y="23"/>
                    <a:pt x="127" y="23"/>
                  </a:cubicBezTo>
                  <a:cubicBezTo>
                    <a:pt x="127" y="23"/>
                    <a:pt x="126" y="23"/>
                    <a:pt x="126" y="23"/>
                  </a:cubicBezTo>
                  <a:cubicBezTo>
                    <a:pt x="126" y="23"/>
                    <a:pt x="126" y="23"/>
                    <a:pt x="125" y="22"/>
                  </a:cubicBezTo>
                  <a:cubicBezTo>
                    <a:pt x="125" y="22"/>
                    <a:pt x="125" y="22"/>
                    <a:pt x="125" y="22"/>
                  </a:cubicBezTo>
                  <a:cubicBezTo>
                    <a:pt x="124" y="21"/>
                    <a:pt x="124" y="20"/>
                    <a:pt x="124" y="19"/>
                  </a:cubicBezTo>
                  <a:cubicBezTo>
                    <a:pt x="124" y="18"/>
                    <a:pt x="125" y="18"/>
                    <a:pt x="125" y="17"/>
                  </a:cubicBezTo>
                  <a:cubicBezTo>
                    <a:pt x="125" y="16"/>
                    <a:pt x="125" y="16"/>
                    <a:pt x="125" y="15"/>
                  </a:cubicBezTo>
                  <a:cubicBezTo>
                    <a:pt x="126" y="12"/>
                    <a:pt x="127" y="10"/>
                    <a:pt x="125" y="9"/>
                  </a:cubicBezTo>
                  <a:cubicBezTo>
                    <a:pt x="122" y="8"/>
                    <a:pt x="122" y="5"/>
                    <a:pt x="122" y="3"/>
                  </a:cubicBezTo>
                  <a:cubicBezTo>
                    <a:pt x="122" y="0"/>
                    <a:pt x="122" y="0"/>
                    <a:pt x="121" y="0"/>
                  </a:cubicBezTo>
                  <a:cubicBezTo>
                    <a:pt x="117" y="0"/>
                    <a:pt x="112" y="6"/>
                    <a:pt x="112" y="9"/>
                  </a:cubicBezTo>
                  <a:cubicBezTo>
                    <a:pt x="112" y="11"/>
                    <a:pt x="109" y="12"/>
                    <a:pt x="106" y="12"/>
                  </a:cubicBezTo>
                  <a:cubicBezTo>
                    <a:pt x="104" y="13"/>
                    <a:pt x="101" y="13"/>
                    <a:pt x="101" y="14"/>
                  </a:cubicBezTo>
                  <a:cubicBezTo>
                    <a:pt x="101" y="16"/>
                    <a:pt x="98" y="16"/>
                    <a:pt x="97" y="16"/>
                  </a:cubicBezTo>
                  <a:cubicBezTo>
                    <a:pt x="96" y="16"/>
                    <a:pt x="96" y="16"/>
                    <a:pt x="95" y="16"/>
                  </a:cubicBezTo>
                  <a:cubicBezTo>
                    <a:pt x="95" y="16"/>
                    <a:pt x="94" y="16"/>
                    <a:pt x="94" y="16"/>
                  </a:cubicBezTo>
                  <a:cubicBezTo>
                    <a:pt x="92" y="16"/>
                    <a:pt x="90" y="17"/>
                    <a:pt x="89" y="18"/>
                  </a:cubicBezTo>
                  <a:cubicBezTo>
                    <a:pt x="89" y="19"/>
                    <a:pt x="88" y="19"/>
                    <a:pt x="87" y="19"/>
                  </a:cubicBezTo>
                  <a:cubicBezTo>
                    <a:pt x="87" y="19"/>
                    <a:pt x="87" y="19"/>
                    <a:pt x="87" y="19"/>
                  </a:cubicBezTo>
                  <a:cubicBezTo>
                    <a:pt x="86" y="19"/>
                    <a:pt x="86" y="19"/>
                    <a:pt x="86" y="19"/>
                  </a:cubicBezTo>
                  <a:cubicBezTo>
                    <a:pt x="86" y="19"/>
                    <a:pt x="86" y="19"/>
                    <a:pt x="85" y="19"/>
                  </a:cubicBezTo>
                  <a:cubicBezTo>
                    <a:pt x="85" y="19"/>
                    <a:pt x="85" y="19"/>
                    <a:pt x="85" y="19"/>
                  </a:cubicBezTo>
                  <a:cubicBezTo>
                    <a:pt x="85" y="19"/>
                    <a:pt x="85" y="19"/>
                    <a:pt x="84" y="18"/>
                  </a:cubicBezTo>
                  <a:cubicBezTo>
                    <a:pt x="84" y="18"/>
                    <a:pt x="84" y="18"/>
                    <a:pt x="84" y="18"/>
                  </a:cubicBezTo>
                  <a:cubicBezTo>
                    <a:pt x="82" y="17"/>
                    <a:pt x="82" y="17"/>
                    <a:pt x="82" y="17"/>
                  </a:cubicBezTo>
                  <a:cubicBezTo>
                    <a:pt x="82" y="17"/>
                    <a:pt x="82" y="17"/>
                    <a:pt x="82" y="17"/>
                  </a:cubicBezTo>
                  <a:cubicBezTo>
                    <a:pt x="81" y="16"/>
                    <a:pt x="80" y="16"/>
                    <a:pt x="79" y="16"/>
                  </a:cubicBezTo>
                  <a:cubicBezTo>
                    <a:pt x="77" y="16"/>
                    <a:pt x="76" y="15"/>
                    <a:pt x="75" y="14"/>
                  </a:cubicBezTo>
                  <a:cubicBezTo>
                    <a:pt x="73" y="13"/>
                    <a:pt x="71" y="12"/>
                    <a:pt x="70" y="12"/>
                  </a:cubicBezTo>
                  <a:cubicBezTo>
                    <a:pt x="70" y="12"/>
                    <a:pt x="70" y="12"/>
                    <a:pt x="70" y="12"/>
                  </a:cubicBezTo>
                  <a:cubicBezTo>
                    <a:pt x="70" y="12"/>
                    <a:pt x="70" y="12"/>
                    <a:pt x="70" y="12"/>
                  </a:cubicBezTo>
                  <a:cubicBezTo>
                    <a:pt x="69" y="13"/>
                    <a:pt x="69" y="13"/>
                    <a:pt x="69" y="13"/>
                  </a:cubicBezTo>
                  <a:cubicBezTo>
                    <a:pt x="69" y="13"/>
                    <a:pt x="69" y="13"/>
                    <a:pt x="69" y="13"/>
                  </a:cubicBezTo>
                  <a:cubicBezTo>
                    <a:pt x="68" y="13"/>
                    <a:pt x="68" y="13"/>
                    <a:pt x="68" y="13"/>
                  </a:cubicBezTo>
                  <a:cubicBezTo>
                    <a:pt x="68" y="13"/>
                    <a:pt x="68" y="13"/>
                    <a:pt x="68" y="13"/>
                  </a:cubicBezTo>
                  <a:cubicBezTo>
                    <a:pt x="68" y="13"/>
                    <a:pt x="68" y="13"/>
                    <a:pt x="68" y="13"/>
                  </a:cubicBezTo>
                  <a:cubicBezTo>
                    <a:pt x="68" y="13"/>
                    <a:pt x="67" y="13"/>
                    <a:pt x="67" y="13"/>
                  </a:cubicBezTo>
                  <a:cubicBezTo>
                    <a:pt x="65" y="13"/>
                    <a:pt x="64" y="12"/>
                    <a:pt x="63" y="12"/>
                  </a:cubicBezTo>
                  <a:cubicBezTo>
                    <a:pt x="62" y="11"/>
                    <a:pt x="61" y="11"/>
                    <a:pt x="60" y="11"/>
                  </a:cubicBezTo>
                  <a:cubicBezTo>
                    <a:pt x="60" y="11"/>
                    <a:pt x="60" y="11"/>
                    <a:pt x="60" y="11"/>
                  </a:cubicBezTo>
                  <a:cubicBezTo>
                    <a:pt x="60" y="11"/>
                    <a:pt x="60" y="11"/>
                    <a:pt x="60" y="11"/>
                  </a:cubicBezTo>
                  <a:cubicBezTo>
                    <a:pt x="59" y="11"/>
                    <a:pt x="58" y="11"/>
                    <a:pt x="58" y="12"/>
                  </a:cubicBezTo>
                  <a:cubicBezTo>
                    <a:pt x="57" y="12"/>
                    <a:pt x="57" y="13"/>
                    <a:pt x="57" y="13"/>
                  </a:cubicBezTo>
                  <a:cubicBezTo>
                    <a:pt x="56" y="14"/>
                    <a:pt x="54" y="16"/>
                    <a:pt x="52" y="16"/>
                  </a:cubicBezTo>
                  <a:cubicBezTo>
                    <a:pt x="52" y="16"/>
                    <a:pt x="51" y="16"/>
                    <a:pt x="51" y="16"/>
                  </a:cubicBezTo>
                  <a:cubicBezTo>
                    <a:pt x="51" y="16"/>
                    <a:pt x="51" y="16"/>
                    <a:pt x="50" y="16"/>
                  </a:cubicBezTo>
                  <a:cubicBezTo>
                    <a:pt x="50" y="16"/>
                    <a:pt x="49" y="16"/>
                    <a:pt x="49" y="17"/>
                  </a:cubicBezTo>
                  <a:cubicBezTo>
                    <a:pt x="48" y="19"/>
                    <a:pt x="47" y="22"/>
                    <a:pt x="46" y="25"/>
                  </a:cubicBezTo>
                  <a:cubicBezTo>
                    <a:pt x="45" y="26"/>
                    <a:pt x="45" y="26"/>
                    <a:pt x="45" y="26"/>
                  </a:cubicBezTo>
                  <a:cubicBezTo>
                    <a:pt x="45" y="29"/>
                    <a:pt x="41" y="30"/>
                    <a:pt x="37" y="31"/>
                  </a:cubicBezTo>
                  <a:cubicBezTo>
                    <a:pt x="33" y="32"/>
                    <a:pt x="29" y="34"/>
                    <a:pt x="29" y="35"/>
                  </a:cubicBezTo>
                  <a:cubicBezTo>
                    <a:pt x="30" y="36"/>
                    <a:pt x="29" y="37"/>
                    <a:pt x="29" y="37"/>
                  </a:cubicBezTo>
                  <a:cubicBezTo>
                    <a:pt x="29" y="37"/>
                    <a:pt x="29" y="37"/>
                    <a:pt x="29" y="37"/>
                  </a:cubicBezTo>
                  <a:cubicBezTo>
                    <a:pt x="29" y="38"/>
                    <a:pt x="29" y="38"/>
                    <a:pt x="28" y="39"/>
                  </a:cubicBezTo>
                  <a:cubicBezTo>
                    <a:pt x="28" y="39"/>
                    <a:pt x="27" y="40"/>
                    <a:pt x="27" y="40"/>
                  </a:cubicBezTo>
                  <a:cubicBezTo>
                    <a:pt x="25" y="41"/>
                    <a:pt x="23" y="42"/>
                    <a:pt x="22" y="42"/>
                  </a:cubicBezTo>
                  <a:cubicBezTo>
                    <a:pt x="20" y="42"/>
                    <a:pt x="18" y="41"/>
                    <a:pt x="18" y="39"/>
                  </a:cubicBezTo>
                  <a:cubicBezTo>
                    <a:pt x="17" y="38"/>
                    <a:pt x="16" y="38"/>
                    <a:pt x="14" y="38"/>
                  </a:cubicBezTo>
                  <a:cubicBezTo>
                    <a:pt x="12" y="38"/>
                    <a:pt x="12" y="38"/>
                    <a:pt x="12" y="38"/>
                  </a:cubicBezTo>
                  <a:cubicBezTo>
                    <a:pt x="11" y="38"/>
                    <a:pt x="11" y="38"/>
                    <a:pt x="10" y="38"/>
                  </a:cubicBezTo>
                  <a:cubicBezTo>
                    <a:pt x="10" y="38"/>
                    <a:pt x="10" y="38"/>
                    <a:pt x="9" y="38"/>
                  </a:cubicBezTo>
                  <a:cubicBezTo>
                    <a:pt x="9" y="38"/>
                    <a:pt x="9" y="38"/>
                    <a:pt x="9" y="38"/>
                  </a:cubicBezTo>
                  <a:cubicBezTo>
                    <a:pt x="9" y="38"/>
                    <a:pt x="9" y="38"/>
                    <a:pt x="9" y="38"/>
                  </a:cubicBezTo>
                  <a:cubicBezTo>
                    <a:pt x="9" y="38"/>
                    <a:pt x="9" y="38"/>
                    <a:pt x="9" y="38"/>
                  </a:cubicBezTo>
                  <a:cubicBezTo>
                    <a:pt x="8" y="38"/>
                    <a:pt x="8" y="38"/>
                    <a:pt x="8" y="38"/>
                  </a:cubicBezTo>
                  <a:cubicBezTo>
                    <a:pt x="8" y="39"/>
                    <a:pt x="8" y="39"/>
                    <a:pt x="7" y="39"/>
                  </a:cubicBezTo>
                  <a:cubicBezTo>
                    <a:pt x="7" y="39"/>
                    <a:pt x="7" y="39"/>
                    <a:pt x="7" y="39"/>
                  </a:cubicBezTo>
                  <a:cubicBezTo>
                    <a:pt x="7" y="39"/>
                    <a:pt x="7" y="40"/>
                    <a:pt x="7" y="40"/>
                  </a:cubicBezTo>
                  <a:cubicBezTo>
                    <a:pt x="7" y="40"/>
                    <a:pt x="7" y="40"/>
                    <a:pt x="7" y="40"/>
                  </a:cubicBezTo>
                  <a:cubicBezTo>
                    <a:pt x="7" y="41"/>
                    <a:pt x="7" y="41"/>
                    <a:pt x="7" y="42"/>
                  </a:cubicBezTo>
                  <a:cubicBezTo>
                    <a:pt x="7" y="42"/>
                    <a:pt x="7" y="42"/>
                    <a:pt x="7" y="42"/>
                  </a:cubicBezTo>
                  <a:cubicBezTo>
                    <a:pt x="7" y="45"/>
                    <a:pt x="6" y="47"/>
                    <a:pt x="5" y="48"/>
                  </a:cubicBezTo>
                  <a:cubicBezTo>
                    <a:pt x="4" y="49"/>
                    <a:pt x="4" y="49"/>
                    <a:pt x="4" y="50"/>
                  </a:cubicBezTo>
                  <a:cubicBezTo>
                    <a:pt x="3" y="50"/>
                    <a:pt x="2" y="51"/>
                    <a:pt x="2" y="51"/>
                  </a:cubicBezTo>
                  <a:cubicBezTo>
                    <a:pt x="2" y="52"/>
                    <a:pt x="2" y="52"/>
                    <a:pt x="2" y="53"/>
                  </a:cubicBezTo>
                  <a:cubicBezTo>
                    <a:pt x="1" y="55"/>
                    <a:pt x="0" y="59"/>
                    <a:pt x="1" y="60"/>
                  </a:cubicBezTo>
                  <a:cubicBezTo>
                    <a:pt x="2" y="62"/>
                    <a:pt x="1" y="64"/>
                    <a:pt x="1" y="66"/>
                  </a:cubicBezTo>
                  <a:cubicBezTo>
                    <a:pt x="0" y="68"/>
                    <a:pt x="0" y="70"/>
                    <a:pt x="1" y="72"/>
                  </a:cubicBezTo>
                  <a:cubicBezTo>
                    <a:pt x="2" y="76"/>
                    <a:pt x="2" y="79"/>
                    <a:pt x="2" y="82"/>
                  </a:cubicBezTo>
                  <a:cubicBezTo>
                    <a:pt x="2" y="83"/>
                    <a:pt x="2" y="85"/>
                    <a:pt x="3" y="85"/>
                  </a:cubicBezTo>
                  <a:cubicBezTo>
                    <a:pt x="3" y="86"/>
                    <a:pt x="4" y="86"/>
                    <a:pt x="5" y="86"/>
                  </a:cubicBezTo>
                  <a:cubicBezTo>
                    <a:pt x="8" y="87"/>
                    <a:pt x="13" y="88"/>
                    <a:pt x="14" y="91"/>
                  </a:cubicBezTo>
                  <a:cubicBezTo>
                    <a:pt x="15" y="95"/>
                    <a:pt x="10" y="99"/>
                    <a:pt x="6" y="103"/>
                  </a:cubicBezTo>
                  <a:cubicBezTo>
                    <a:pt x="5" y="105"/>
                    <a:pt x="2" y="107"/>
                    <a:pt x="2" y="108"/>
                  </a:cubicBezTo>
                  <a:cubicBezTo>
                    <a:pt x="2" y="108"/>
                    <a:pt x="2" y="108"/>
                    <a:pt x="2" y="108"/>
                  </a:cubicBezTo>
                  <a:cubicBezTo>
                    <a:pt x="3" y="109"/>
                    <a:pt x="3" y="109"/>
                    <a:pt x="3" y="109"/>
                  </a:cubicBezTo>
                  <a:cubicBezTo>
                    <a:pt x="3" y="109"/>
                    <a:pt x="3" y="109"/>
                    <a:pt x="3" y="109"/>
                  </a:cubicBezTo>
                  <a:cubicBezTo>
                    <a:pt x="3" y="109"/>
                    <a:pt x="3" y="110"/>
                    <a:pt x="3" y="110"/>
                  </a:cubicBezTo>
                  <a:cubicBezTo>
                    <a:pt x="4" y="110"/>
                    <a:pt x="4" y="110"/>
                    <a:pt x="4" y="110"/>
                  </a:cubicBezTo>
                  <a:cubicBezTo>
                    <a:pt x="5" y="110"/>
                    <a:pt x="6" y="110"/>
                    <a:pt x="6" y="110"/>
                  </a:cubicBezTo>
                  <a:cubicBezTo>
                    <a:pt x="7" y="110"/>
                    <a:pt x="8" y="111"/>
                    <a:pt x="8" y="111"/>
                  </a:cubicBezTo>
                  <a:cubicBezTo>
                    <a:pt x="9" y="111"/>
                    <a:pt x="10" y="111"/>
                    <a:pt x="11" y="111"/>
                  </a:cubicBezTo>
                  <a:cubicBezTo>
                    <a:pt x="11" y="111"/>
                    <a:pt x="12" y="111"/>
                    <a:pt x="13" y="111"/>
                  </a:cubicBezTo>
                  <a:cubicBezTo>
                    <a:pt x="14" y="111"/>
                    <a:pt x="15" y="111"/>
                    <a:pt x="16" y="111"/>
                  </a:cubicBezTo>
                  <a:cubicBezTo>
                    <a:pt x="16" y="111"/>
                    <a:pt x="16" y="111"/>
                    <a:pt x="17" y="112"/>
                  </a:cubicBezTo>
                  <a:cubicBezTo>
                    <a:pt x="18" y="112"/>
                    <a:pt x="20" y="112"/>
                    <a:pt x="21" y="112"/>
                  </a:cubicBezTo>
                  <a:cubicBezTo>
                    <a:pt x="22" y="112"/>
                    <a:pt x="23" y="112"/>
                    <a:pt x="24" y="112"/>
                  </a:cubicBezTo>
                  <a:cubicBezTo>
                    <a:pt x="35" y="112"/>
                    <a:pt x="59" y="109"/>
                    <a:pt x="65" y="107"/>
                  </a:cubicBezTo>
                  <a:cubicBezTo>
                    <a:pt x="65" y="107"/>
                    <a:pt x="65" y="107"/>
                    <a:pt x="65" y="107"/>
                  </a:cubicBezTo>
                  <a:cubicBezTo>
                    <a:pt x="65" y="106"/>
                    <a:pt x="65" y="103"/>
                    <a:pt x="65" y="101"/>
                  </a:cubicBezTo>
                  <a:cubicBezTo>
                    <a:pt x="64" y="99"/>
                    <a:pt x="64" y="97"/>
                    <a:pt x="64" y="96"/>
                  </a:cubicBezTo>
                  <a:cubicBezTo>
                    <a:pt x="65" y="94"/>
                    <a:pt x="70" y="90"/>
                    <a:pt x="74" y="90"/>
                  </a:cubicBezTo>
                  <a:cubicBezTo>
                    <a:pt x="76" y="90"/>
                    <a:pt x="76" y="90"/>
                    <a:pt x="76" y="90"/>
                  </a:cubicBezTo>
                  <a:cubicBezTo>
                    <a:pt x="77" y="90"/>
                    <a:pt x="78" y="90"/>
                    <a:pt x="79" y="90"/>
                  </a:cubicBezTo>
                  <a:cubicBezTo>
                    <a:pt x="81" y="90"/>
                    <a:pt x="81" y="89"/>
                    <a:pt x="81" y="89"/>
                  </a:cubicBezTo>
                  <a:cubicBezTo>
                    <a:pt x="81" y="86"/>
                    <a:pt x="88" y="83"/>
                    <a:pt x="92" y="83"/>
                  </a:cubicBezTo>
                  <a:cubicBezTo>
                    <a:pt x="94" y="83"/>
                    <a:pt x="95" y="84"/>
                    <a:pt x="95" y="84"/>
                  </a:cubicBezTo>
                  <a:cubicBezTo>
                    <a:pt x="95" y="85"/>
                    <a:pt x="95" y="85"/>
                    <a:pt x="96" y="85"/>
                  </a:cubicBezTo>
                  <a:cubicBezTo>
                    <a:pt x="97" y="85"/>
                    <a:pt x="98" y="84"/>
                    <a:pt x="98" y="80"/>
                  </a:cubicBezTo>
                  <a:cubicBezTo>
                    <a:pt x="98" y="79"/>
                    <a:pt x="98" y="78"/>
                    <a:pt x="98" y="77"/>
                  </a:cubicBezTo>
                  <a:cubicBezTo>
                    <a:pt x="98" y="72"/>
                    <a:pt x="99" y="67"/>
                    <a:pt x="103" y="67"/>
                  </a:cubicBezTo>
                  <a:cubicBezTo>
                    <a:pt x="106" y="67"/>
                    <a:pt x="108" y="65"/>
                    <a:pt x="109" y="64"/>
                  </a:cubicBezTo>
                  <a:cubicBezTo>
                    <a:pt x="109" y="64"/>
                    <a:pt x="110" y="64"/>
                    <a:pt x="110" y="63"/>
                  </a:cubicBezTo>
                  <a:cubicBezTo>
                    <a:pt x="110" y="63"/>
                    <a:pt x="109" y="62"/>
                    <a:pt x="108" y="61"/>
                  </a:cubicBezTo>
                  <a:cubicBezTo>
                    <a:pt x="106" y="59"/>
                    <a:pt x="105" y="57"/>
                    <a:pt x="106" y="55"/>
                  </a:cubicBezTo>
                  <a:cubicBezTo>
                    <a:pt x="107" y="55"/>
                    <a:pt x="107" y="55"/>
                    <a:pt x="108" y="55"/>
                  </a:cubicBezTo>
                  <a:cubicBezTo>
                    <a:pt x="109" y="55"/>
                    <a:pt x="109" y="55"/>
                    <a:pt x="110" y="55"/>
                  </a:cubicBezTo>
                  <a:cubicBezTo>
                    <a:pt x="111" y="55"/>
                    <a:pt x="111" y="55"/>
                    <a:pt x="112" y="55"/>
                  </a:cubicBezTo>
                  <a:cubicBezTo>
                    <a:pt x="114" y="56"/>
                    <a:pt x="116" y="56"/>
                    <a:pt x="117" y="56"/>
                  </a:cubicBezTo>
                  <a:cubicBezTo>
                    <a:pt x="118" y="56"/>
                    <a:pt x="119" y="56"/>
                    <a:pt x="119" y="56"/>
                  </a:cubicBezTo>
                  <a:cubicBezTo>
                    <a:pt x="119" y="55"/>
                    <a:pt x="119" y="53"/>
                    <a:pt x="119" y="52"/>
                  </a:cubicBezTo>
                  <a:cubicBezTo>
                    <a:pt x="119" y="50"/>
                    <a:pt x="119" y="48"/>
                    <a:pt x="120" y="47"/>
                  </a:cubicBezTo>
                  <a:cubicBezTo>
                    <a:pt x="120" y="46"/>
                    <a:pt x="121" y="45"/>
                    <a:pt x="122" y="44"/>
                  </a:cubicBezTo>
                  <a:cubicBezTo>
                    <a:pt x="124" y="42"/>
                    <a:pt x="125" y="41"/>
                    <a:pt x="125" y="39"/>
                  </a:cubicBezTo>
                  <a:cubicBezTo>
                    <a:pt x="125" y="39"/>
                    <a:pt x="125" y="38"/>
                    <a:pt x="125" y="37"/>
                  </a:cubicBezTo>
                  <a:cubicBezTo>
                    <a:pt x="125" y="36"/>
                    <a:pt x="125" y="35"/>
                    <a:pt x="123" y="33"/>
                  </a:cubicBezTo>
                  <a:cubicBezTo>
                    <a:pt x="122" y="32"/>
                    <a:pt x="121" y="30"/>
                    <a:pt x="122" y="29"/>
                  </a:cubicBezTo>
                  <a:cubicBezTo>
                    <a:pt x="122" y="27"/>
                    <a:pt x="124" y="26"/>
                    <a:pt x="12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3" name="Freeform 176">
              <a:extLst>
                <a:ext uri="{FF2B5EF4-FFF2-40B4-BE49-F238E27FC236}">
                  <a16:creationId xmlns:a16="http://schemas.microsoft.com/office/drawing/2014/main" id="{B7C7745D-557E-45BA-A83A-EC52664094A9}"/>
                </a:ext>
              </a:extLst>
            </p:cNvPr>
            <p:cNvSpPr>
              <a:spLocks/>
            </p:cNvSpPr>
            <p:nvPr/>
          </p:nvSpPr>
          <p:spPr bwMode="auto">
            <a:xfrm>
              <a:off x="5197413" y="5991980"/>
              <a:ext cx="9902" cy="4023"/>
            </a:xfrm>
            <a:custGeom>
              <a:avLst/>
              <a:gdLst>
                <a:gd name="T0" fmla="*/ 12 w 19"/>
                <a:gd name="T1" fmla="*/ 1 h 7"/>
                <a:gd name="T2" fmla="*/ 10 w 19"/>
                <a:gd name="T3" fmla="*/ 0 h 7"/>
                <a:gd name="T4" fmla="*/ 10 w 19"/>
                <a:gd name="T5" fmla="*/ 0 h 7"/>
                <a:gd name="T6" fmla="*/ 9 w 19"/>
                <a:gd name="T7" fmla="*/ 0 h 7"/>
                <a:gd name="T8" fmla="*/ 9 w 19"/>
                <a:gd name="T9" fmla="*/ 0 h 7"/>
                <a:gd name="T10" fmla="*/ 8 w 19"/>
                <a:gd name="T11" fmla="*/ 0 h 7"/>
                <a:gd name="T12" fmla="*/ 7 w 19"/>
                <a:gd name="T13" fmla="*/ 1 h 7"/>
                <a:gd name="T14" fmla="*/ 7 w 19"/>
                <a:gd name="T15" fmla="*/ 1 h 7"/>
                <a:gd name="T16" fmla="*/ 5 w 19"/>
                <a:gd name="T17" fmla="*/ 2 h 7"/>
                <a:gd name="T18" fmla="*/ 5 w 19"/>
                <a:gd name="T19" fmla="*/ 2 h 7"/>
                <a:gd name="T20" fmla="*/ 0 w 19"/>
                <a:gd name="T21" fmla="*/ 7 h 7"/>
                <a:gd name="T22" fmla="*/ 4 w 19"/>
                <a:gd name="T23" fmla="*/ 6 h 7"/>
                <a:gd name="T24" fmla="*/ 5 w 19"/>
                <a:gd name="T25" fmla="*/ 6 h 7"/>
                <a:gd name="T26" fmla="*/ 6 w 19"/>
                <a:gd name="T27" fmla="*/ 5 h 7"/>
                <a:gd name="T28" fmla="*/ 7 w 19"/>
                <a:gd name="T29" fmla="*/ 5 h 7"/>
                <a:gd name="T30" fmla="*/ 8 w 19"/>
                <a:gd name="T31" fmla="*/ 5 h 7"/>
                <a:gd name="T32" fmla="*/ 10 w 19"/>
                <a:gd name="T33" fmla="*/ 6 h 7"/>
                <a:gd name="T34" fmla="*/ 11 w 19"/>
                <a:gd name="T35" fmla="*/ 6 h 7"/>
                <a:gd name="T36" fmla="*/ 12 w 19"/>
                <a:gd name="T37" fmla="*/ 6 h 7"/>
                <a:gd name="T38" fmla="*/ 13 w 19"/>
                <a:gd name="T39" fmla="*/ 6 h 7"/>
                <a:gd name="T40" fmla="*/ 15 w 19"/>
                <a:gd name="T41" fmla="*/ 5 h 7"/>
                <a:gd name="T42" fmla="*/ 16 w 19"/>
                <a:gd name="T43" fmla="*/ 5 h 7"/>
                <a:gd name="T44" fmla="*/ 17 w 19"/>
                <a:gd name="T45" fmla="*/ 5 h 7"/>
                <a:gd name="T46" fmla="*/ 18 w 19"/>
                <a:gd name="T47" fmla="*/ 4 h 7"/>
                <a:gd name="T48" fmla="*/ 19 w 19"/>
                <a:gd name="T49" fmla="*/ 3 h 7"/>
                <a:gd name="T50" fmla="*/ 15 w 19"/>
                <a:gd name="T51" fmla="*/ 3 h 7"/>
                <a:gd name="T52" fmla="*/ 12 w 19"/>
                <a:gd name="T5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7">
                  <a:moveTo>
                    <a:pt x="12" y="1"/>
                  </a:moveTo>
                  <a:cubicBezTo>
                    <a:pt x="11" y="1"/>
                    <a:pt x="11" y="0"/>
                    <a:pt x="10" y="0"/>
                  </a:cubicBezTo>
                  <a:cubicBezTo>
                    <a:pt x="10" y="0"/>
                    <a:pt x="10" y="0"/>
                    <a:pt x="10" y="0"/>
                  </a:cubicBezTo>
                  <a:cubicBezTo>
                    <a:pt x="10" y="0"/>
                    <a:pt x="9" y="0"/>
                    <a:pt x="9" y="0"/>
                  </a:cubicBezTo>
                  <a:cubicBezTo>
                    <a:pt x="9" y="0"/>
                    <a:pt x="9" y="0"/>
                    <a:pt x="9" y="0"/>
                  </a:cubicBezTo>
                  <a:cubicBezTo>
                    <a:pt x="8" y="0"/>
                    <a:pt x="8" y="0"/>
                    <a:pt x="8" y="0"/>
                  </a:cubicBezTo>
                  <a:cubicBezTo>
                    <a:pt x="8" y="1"/>
                    <a:pt x="7" y="1"/>
                    <a:pt x="7" y="1"/>
                  </a:cubicBezTo>
                  <a:cubicBezTo>
                    <a:pt x="7" y="1"/>
                    <a:pt x="7" y="1"/>
                    <a:pt x="7" y="1"/>
                  </a:cubicBezTo>
                  <a:cubicBezTo>
                    <a:pt x="6" y="1"/>
                    <a:pt x="6" y="2"/>
                    <a:pt x="5" y="2"/>
                  </a:cubicBezTo>
                  <a:cubicBezTo>
                    <a:pt x="5" y="2"/>
                    <a:pt x="5" y="2"/>
                    <a:pt x="5" y="2"/>
                  </a:cubicBezTo>
                  <a:cubicBezTo>
                    <a:pt x="3" y="4"/>
                    <a:pt x="1" y="6"/>
                    <a:pt x="0" y="7"/>
                  </a:cubicBezTo>
                  <a:cubicBezTo>
                    <a:pt x="1" y="7"/>
                    <a:pt x="2" y="6"/>
                    <a:pt x="4" y="6"/>
                  </a:cubicBezTo>
                  <a:cubicBezTo>
                    <a:pt x="4" y="6"/>
                    <a:pt x="4" y="6"/>
                    <a:pt x="5" y="6"/>
                  </a:cubicBezTo>
                  <a:cubicBezTo>
                    <a:pt x="5" y="6"/>
                    <a:pt x="5" y="6"/>
                    <a:pt x="6" y="5"/>
                  </a:cubicBezTo>
                  <a:cubicBezTo>
                    <a:pt x="6" y="5"/>
                    <a:pt x="7" y="5"/>
                    <a:pt x="7" y="5"/>
                  </a:cubicBezTo>
                  <a:cubicBezTo>
                    <a:pt x="7" y="5"/>
                    <a:pt x="8" y="5"/>
                    <a:pt x="8" y="5"/>
                  </a:cubicBezTo>
                  <a:cubicBezTo>
                    <a:pt x="9" y="5"/>
                    <a:pt x="9" y="5"/>
                    <a:pt x="10" y="6"/>
                  </a:cubicBezTo>
                  <a:cubicBezTo>
                    <a:pt x="10" y="6"/>
                    <a:pt x="11" y="6"/>
                    <a:pt x="11" y="6"/>
                  </a:cubicBezTo>
                  <a:cubicBezTo>
                    <a:pt x="11" y="6"/>
                    <a:pt x="11" y="6"/>
                    <a:pt x="12" y="6"/>
                  </a:cubicBezTo>
                  <a:cubicBezTo>
                    <a:pt x="12" y="6"/>
                    <a:pt x="12" y="6"/>
                    <a:pt x="13" y="6"/>
                  </a:cubicBezTo>
                  <a:cubicBezTo>
                    <a:pt x="13" y="6"/>
                    <a:pt x="14" y="6"/>
                    <a:pt x="15" y="5"/>
                  </a:cubicBezTo>
                  <a:cubicBezTo>
                    <a:pt x="15" y="5"/>
                    <a:pt x="16" y="5"/>
                    <a:pt x="16" y="5"/>
                  </a:cubicBezTo>
                  <a:cubicBezTo>
                    <a:pt x="16" y="5"/>
                    <a:pt x="17" y="5"/>
                    <a:pt x="17" y="5"/>
                  </a:cubicBezTo>
                  <a:cubicBezTo>
                    <a:pt x="17" y="4"/>
                    <a:pt x="18" y="4"/>
                    <a:pt x="18" y="4"/>
                  </a:cubicBezTo>
                  <a:cubicBezTo>
                    <a:pt x="19" y="4"/>
                    <a:pt x="19" y="4"/>
                    <a:pt x="19" y="3"/>
                  </a:cubicBezTo>
                  <a:cubicBezTo>
                    <a:pt x="17" y="3"/>
                    <a:pt x="16" y="3"/>
                    <a:pt x="15" y="3"/>
                  </a:cubicBezTo>
                  <a:cubicBezTo>
                    <a:pt x="13" y="3"/>
                    <a:pt x="12"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4" name="Freeform 177">
              <a:extLst>
                <a:ext uri="{FF2B5EF4-FFF2-40B4-BE49-F238E27FC236}">
                  <a16:creationId xmlns:a16="http://schemas.microsoft.com/office/drawing/2014/main" id="{D3995AFE-1A25-4D2B-8006-C1AFD07CB393}"/>
                </a:ext>
              </a:extLst>
            </p:cNvPr>
            <p:cNvSpPr>
              <a:spLocks/>
            </p:cNvSpPr>
            <p:nvPr/>
          </p:nvSpPr>
          <p:spPr bwMode="auto">
            <a:xfrm>
              <a:off x="5166933" y="5964870"/>
              <a:ext cx="43477" cy="32356"/>
            </a:xfrm>
            <a:custGeom>
              <a:avLst/>
              <a:gdLst>
                <a:gd name="T0" fmla="*/ 77 w 84"/>
                <a:gd name="T1" fmla="*/ 31 h 56"/>
                <a:gd name="T2" fmla="*/ 70 w 84"/>
                <a:gd name="T3" fmla="*/ 20 h 56"/>
                <a:gd name="T4" fmla="*/ 58 w 84"/>
                <a:gd name="T5" fmla="*/ 21 h 56"/>
                <a:gd name="T6" fmla="*/ 53 w 84"/>
                <a:gd name="T7" fmla="*/ 20 h 56"/>
                <a:gd name="T8" fmla="*/ 44 w 84"/>
                <a:gd name="T9" fmla="*/ 18 h 56"/>
                <a:gd name="T10" fmla="*/ 37 w 84"/>
                <a:gd name="T11" fmla="*/ 19 h 56"/>
                <a:gd name="T12" fmla="*/ 26 w 84"/>
                <a:gd name="T13" fmla="*/ 18 h 56"/>
                <a:gd name="T14" fmla="*/ 22 w 84"/>
                <a:gd name="T15" fmla="*/ 18 h 56"/>
                <a:gd name="T16" fmla="*/ 21 w 84"/>
                <a:gd name="T17" fmla="*/ 18 h 56"/>
                <a:gd name="T18" fmla="*/ 19 w 84"/>
                <a:gd name="T19" fmla="*/ 16 h 56"/>
                <a:gd name="T20" fmla="*/ 29 w 84"/>
                <a:gd name="T21" fmla="*/ 8 h 56"/>
                <a:gd name="T22" fmla="*/ 31 w 84"/>
                <a:gd name="T23" fmla="*/ 8 h 56"/>
                <a:gd name="T24" fmla="*/ 34 w 84"/>
                <a:gd name="T25" fmla="*/ 4 h 56"/>
                <a:gd name="T26" fmla="*/ 35 w 84"/>
                <a:gd name="T27" fmla="*/ 1 h 56"/>
                <a:gd name="T28" fmla="*/ 29 w 84"/>
                <a:gd name="T29" fmla="*/ 3 h 56"/>
                <a:gd name="T30" fmla="*/ 22 w 84"/>
                <a:gd name="T31" fmla="*/ 3 h 56"/>
                <a:gd name="T32" fmla="*/ 13 w 84"/>
                <a:gd name="T33" fmla="*/ 13 h 56"/>
                <a:gd name="T34" fmla="*/ 1 w 84"/>
                <a:gd name="T35" fmla="*/ 20 h 56"/>
                <a:gd name="T36" fmla="*/ 9 w 84"/>
                <a:gd name="T37" fmla="*/ 33 h 56"/>
                <a:gd name="T38" fmla="*/ 8 w 84"/>
                <a:gd name="T39" fmla="*/ 40 h 56"/>
                <a:gd name="T40" fmla="*/ 6 w 84"/>
                <a:gd name="T41" fmla="*/ 42 h 56"/>
                <a:gd name="T42" fmla="*/ 5 w 84"/>
                <a:gd name="T43" fmla="*/ 44 h 56"/>
                <a:gd name="T44" fmla="*/ 5 w 84"/>
                <a:gd name="T45" fmla="*/ 46 h 56"/>
                <a:gd name="T46" fmla="*/ 4 w 84"/>
                <a:gd name="T47" fmla="*/ 49 h 56"/>
                <a:gd name="T48" fmla="*/ 5 w 84"/>
                <a:gd name="T49" fmla="*/ 50 h 56"/>
                <a:gd name="T50" fmla="*/ 6 w 84"/>
                <a:gd name="T51" fmla="*/ 51 h 56"/>
                <a:gd name="T52" fmla="*/ 7 w 84"/>
                <a:gd name="T53" fmla="*/ 51 h 56"/>
                <a:gd name="T54" fmla="*/ 8 w 84"/>
                <a:gd name="T55" fmla="*/ 51 h 56"/>
                <a:gd name="T56" fmla="*/ 19 w 84"/>
                <a:gd name="T57" fmla="*/ 48 h 56"/>
                <a:gd name="T58" fmla="*/ 30 w 84"/>
                <a:gd name="T59" fmla="*/ 41 h 56"/>
                <a:gd name="T60" fmla="*/ 31 w 84"/>
                <a:gd name="T61" fmla="*/ 39 h 56"/>
                <a:gd name="T62" fmla="*/ 34 w 84"/>
                <a:gd name="T63" fmla="*/ 36 h 56"/>
                <a:gd name="T64" fmla="*/ 36 w 84"/>
                <a:gd name="T65" fmla="*/ 34 h 56"/>
                <a:gd name="T66" fmla="*/ 39 w 84"/>
                <a:gd name="T67" fmla="*/ 32 h 56"/>
                <a:gd name="T68" fmla="*/ 41 w 84"/>
                <a:gd name="T69" fmla="*/ 32 h 56"/>
                <a:gd name="T70" fmla="*/ 47 w 84"/>
                <a:gd name="T71" fmla="*/ 50 h 56"/>
                <a:gd name="T72" fmla="*/ 53 w 84"/>
                <a:gd name="T73" fmla="*/ 54 h 56"/>
                <a:gd name="T74" fmla="*/ 57 w 84"/>
                <a:gd name="T75" fmla="*/ 53 h 56"/>
                <a:gd name="T76" fmla="*/ 69 w 84"/>
                <a:gd name="T77" fmla="*/ 45 h 56"/>
                <a:gd name="T78" fmla="*/ 74 w 84"/>
                <a:gd name="T79" fmla="*/ 48 h 56"/>
                <a:gd name="T80" fmla="*/ 77 w 84"/>
                <a:gd name="T81" fmla="*/ 48 h 56"/>
                <a:gd name="T82" fmla="*/ 79 w 84"/>
                <a:gd name="T83" fmla="*/ 49 h 56"/>
                <a:gd name="T84" fmla="*/ 80 w 84"/>
                <a:gd name="T85" fmla="*/ 49 h 56"/>
                <a:gd name="T86" fmla="*/ 82 w 84"/>
                <a:gd name="T87" fmla="*/ 50 h 56"/>
                <a:gd name="T88" fmla="*/ 84 w 84"/>
                <a:gd name="T89"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56">
                  <a:moveTo>
                    <a:pt x="84" y="47"/>
                  </a:moveTo>
                  <a:cubicBezTo>
                    <a:pt x="83" y="43"/>
                    <a:pt x="83" y="38"/>
                    <a:pt x="82" y="36"/>
                  </a:cubicBezTo>
                  <a:cubicBezTo>
                    <a:pt x="82" y="34"/>
                    <a:pt x="80" y="33"/>
                    <a:pt x="77" y="31"/>
                  </a:cubicBezTo>
                  <a:cubicBezTo>
                    <a:pt x="75" y="31"/>
                    <a:pt x="73" y="30"/>
                    <a:pt x="72" y="29"/>
                  </a:cubicBezTo>
                  <a:cubicBezTo>
                    <a:pt x="71" y="29"/>
                    <a:pt x="71" y="29"/>
                    <a:pt x="71" y="29"/>
                  </a:cubicBezTo>
                  <a:cubicBezTo>
                    <a:pt x="70" y="20"/>
                    <a:pt x="70" y="20"/>
                    <a:pt x="70" y="20"/>
                  </a:cubicBezTo>
                  <a:cubicBezTo>
                    <a:pt x="68" y="20"/>
                    <a:pt x="63" y="21"/>
                    <a:pt x="60" y="21"/>
                  </a:cubicBezTo>
                  <a:cubicBezTo>
                    <a:pt x="60" y="21"/>
                    <a:pt x="60" y="21"/>
                    <a:pt x="60" y="21"/>
                  </a:cubicBezTo>
                  <a:cubicBezTo>
                    <a:pt x="59" y="21"/>
                    <a:pt x="59" y="21"/>
                    <a:pt x="58" y="21"/>
                  </a:cubicBezTo>
                  <a:cubicBezTo>
                    <a:pt x="57" y="21"/>
                    <a:pt x="57" y="21"/>
                    <a:pt x="56" y="21"/>
                  </a:cubicBezTo>
                  <a:cubicBezTo>
                    <a:pt x="56" y="21"/>
                    <a:pt x="56" y="21"/>
                    <a:pt x="55" y="21"/>
                  </a:cubicBezTo>
                  <a:cubicBezTo>
                    <a:pt x="55" y="20"/>
                    <a:pt x="54" y="20"/>
                    <a:pt x="53" y="20"/>
                  </a:cubicBezTo>
                  <a:cubicBezTo>
                    <a:pt x="52" y="20"/>
                    <a:pt x="51" y="21"/>
                    <a:pt x="51" y="21"/>
                  </a:cubicBezTo>
                  <a:cubicBezTo>
                    <a:pt x="49" y="21"/>
                    <a:pt x="47" y="20"/>
                    <a:pt x="46" y="18"/>
                  </a:cubicBezTo>
                  <a:cubicBezTo>
                    <a:pt x="45" y="18"/>
                    <a:pt x="45" y="18"/>
                    <a:pt x="44" y="18"/>
                  </a:cubicBezTo>
                  <a:cubicBezTo>
                    <a:pt x="44" y="18"/>
                    <a:pt x="43" y="18"/>
                    <a:pt x="42" y="18"/>
                  </a:cubicBezTo>
                  <a:cubicBezTo>
                    <a:pt x="42" y="19"/>
                    <a:pt x="41" y="19"/>
                    <a:pt x="40" y="19"/>
                  </a:cubicBezTo>
                  <a:cubicBezTo>
                    <a:pt x="39" y="19"/>
                    <a:pt x="38" y="19"/>
                    <a:pt x="37" y="19"/>
                  </a:cubicBezTo>
                  <a:cubicBezTo>
                    <a:pt x="37" y="19"/>
                    <a:pt x="36" y="19"/>
                    <a:pt x="36" y="18"/>
                  </a:cubicBezTo>
                  <a:cubicBezTo>
                    <a:pt x="35" y="18"/>
                    <a:pt x="33" y="17"/>
                    <a:pt x="31" y="17"/>
                  </a:cubicBezTo>
                  <a:cubicBezTo>
                    <a:pt x="29" y="17"/>
                    <a:pt x="28" y="17"/>
                    <a:pt x="26" y="18"/>
                  </a:cubicBezTo>
                  <a:cubicBezTo>
                    <a:pt x="25" y="18"/>
                    <a:pt x="24" y="18"/>
                    <a:pt x="22" y="18"/>
                  </a:cubicBezTo>
                  <a:cubicBezTo>
                    <a:pt x="22" y="18"/>
                    <a:pt x="22" y="18"/>
                    <a:pt x="22" y="18"/>
                  </a:cubicBezTo>
                  <a:cubicBezTo>
                    <a:pt x="22" y="18"/>
                    <a:pt x="22" y="18"/>
                    <a:pt x="22" y="18"/>
                  </a:cubicBezTo>
                  <a:cubicBezTo>
                    <a:pt x="22" y="18"/>
                    <a:pt x="22" y="18"/>
                    <a:pt x="22" y="18"/>
                  </a:cubicBezTo>
                  <a:cubicBezTo>
                    <a:pt x="21" y="18"/>
                    <a:pt x="21" y="18"/>
                    <a:pt x="21" y="18"/>
                  </a:cubicBezTo>
                  <a:cubicBezTo>
                    <a:pt x="21" y="18"/>
                    <a:pt x="21" y="18"/>
                    <a:pt x="21" y="18"/>
                  </a:cubicBezTo>
                  <a:cubicBezTo>
                    <a:pt x="20" y="18"/>
                    <a:pt x="20" y="17"/>
                    <a:pt x="20" y="17"/>
                  </a:cubicBezTo>
                  <a:cubicBezTo>
                    <a:pt x="20" y="17"/>
                    <a:pt x="20" y="17"/>
                    <a:pt x="20" y="17"/>
                  </a:cubicBezTo>
                  <a:cubicBezTo>
                    <a:pt x="19" y="17"/>
                    <a:pt x="19" y="17"/>
                    <a:pt x="19" y="16"/>
                  </a:cubicBezTo>
                  <a:cubicBezTo>
                    <a:pt x="19" y="15"/>
                    <a:pt x="20" y="13"/>
                    <a:pt x="21" y="13"/>
                  </a:cubicBezTo>
                  <a:cubicBezTo>
                    <a:pt x="22" y="10"/>
                    <a:pt x="26" y="8"/>
                    <a:pt x="28" y="8"/>
                  </a:cubicBezTo>
                  <a:cubicBezTo>
                    <a:pt x="29" y="8"/>
                    <a:pt x="29" y="8"/>
                    <a:pt x="29" y="8"/>
                  </a:cubicBezTo>
                  <a:cubicBezTo>
                    <a:pt x="29" y="8"/>
                    <a:pt x="30" y="8"/>
                    <a:pt x="30" y="8"/>
                  </a:cubicBezTo>
                  <a:cubicBezTo>
                    <a:pt x="30" y="8"/>
                    <a:pt x="30" y="8"/>
                    <a:pt x="31" y="8"/>
                  </a:cubicBezTo>
                  <a:cubicBezTo>
                    <a:pt x="31" y="8"/>
                    <a:pt x="31" y="8"/>
                    <a:pt x="31" y="8"/>
                  </a:cubicBezTo>
                  <a:cubicBezTo>
                    <a:pt x="31" y="8"/>
                    <a:pt x="32" y="7"/>
                    <a:pt x="32" y="7"/>
                  </a:cubicBezTo>
                  <a:cubicBezTo>
                    <a:pt x="32" y="6"/>
                    <a:pt x="33" y="6"/>
                    <a:pt x="33" y="5"/>
                  </a:cubicBezTo>
                  <a:cubicBezTo>
                    <a:pt x="33" y="5"/>
                    <a:pt x="33" y="4"/>
                    <a:pt x="34" y="4"/>
                  </a:cubicBezTo>
                  <a:cubicBezTo>
                    <a:pt x="34" y="4"/>
                    <a:pt x="34" y="3"/>
                    <a:pt x="34" y="3"/>
                  </a:cubicBezTo>
                  <a:cubicBezTo>
                    <a:pt x="34" y="3"/>
                    <a:pt x="34" y="2"/>
                    <a:pt x="34" y="2"/>
                  </a:cubicBezTo>
                  <a:cubicBezTo>
                    <a:pt x="34" y="2"/>
                    <a:pt x="35" y="2"/>
                    <a:pt x="35" y="1"/>
                  </a:cubicBezTo>
                  <a:cubicBezTo>
                    <a:pt x="35" y="1"/>
                    <a:pt x="35" y="1"/>
                    <a:pt x="35" y="1"/>
                  </a:cubicBezTo>
                  <a:cubicBezTo>
                    <a:pt x="35" y="0"/>
                    <a:pt x="34" y="0"/>
                    <a:pt x="34" y="0"/>
                  </a:cubicBezTo>
                  <a:cubicBezTo>
                    <a:pt x="32" y="0"/>
                    <a:pt x="30" y="1"/>
                    <a:pt x="29" y="3"/>
                  </a:cubicBezTo>
                  <a:cubicBezTo>
                    <a:pt x="27" y="3"/>
                    <a:pt x="26" y="4"/>
                    <a:pt x="25" y="4"/>
                  </a:cubicBezTo>
                  <a:cubicBezTo>
                    <a:pt x="24" y="4"/>
                    <a:pt x="24" y="4"/>
                    <a:pt x="23" y="4"/>
                  </a:cubicBezTo>
                  <a:cubicBezTo>
                    <a:pt x="23" y="3"/>
                    <a:pt x="22" y="3"/>
                    <a:pt x="22" y="3"/>
                  </a:cubicBezTo>
                  <a:cubicBezTo>
                    <a:pt x="21" y="3"/>
                    <a:pt x="20" y="4"/>
                    <a:pt x="20" y="4"/>
                  </a:cubicBezTo>
                  <a:cubicBezTo>
                    <a:pt x="19" y="6"/>
                    <a:pt x="18" y="11"/>
                    <a:pt x="14" y="11"/>
                  </a:cubicBezTo>
                  <a:cubicBezTo>
                    <a:pt x="13" y="11"/>
                    <a:pt x="13" y="11"/>
                    <a:pt x="13" y="13"/>
                  </a:cubicBezTo>
                  <a:cubicBezTo>
                    <a:pt x="13" y="14"/>
                    <a:pt x="13" y="16"/>
                    <a:pt x="11" y="17"/>
                  </a:cubicBezTo>
                  <a:cubicBezTo>
                    <a:pt x="10" y="18"/>
                    <a:pt x="8" y="18"/>
                    <a:pt x="6" y="18"/>
                  </a:cubicBezTo>
                  <a:cubicBezTo>
                    <a:pt x="4" y="19"/>
                    <a:pt x="1" y="19"/>
                    <a:pt x="1" y="20"/>
                  </a:cubicBezTo>
                  <a:cubicBezTo>
                    <a:pt x="0" y="21"/>
                    <a:pt x="2" y="22"/>
                    <a:pt x="3" y="23"/>
                  </a:cubicBezTo>
                  <a:cubicBezTo>
                    <a:pt x="6" y="25"/>
                    <a:pt x="8" y="26"/>
                    <a:pt x="8" y="29"/>
                  </a:cubicBezTo>
                  <a:cubicBezTo>
                    <a:pt x="7" y="30"/>
                    <a:pt x="8" y="32"/>
                    <a:pt x="9" y="33"/>
                  </a:cubicBezTo>
                  <a:cubicBezTo>
                    <a:pt x="10" y="35"/>
                    <a:pt x="11" y="38"/>
                    <a:pt x="9" y="40"/>
                  </a:cubicBezTo>
                  <a:cubicBezTo>
                    <a:pt x="8" y="40"/>
                    <a:pt x="8" y="40"/>
                    <a:pt x="8" y="40"/>
                  </a:cubicBezTo>
                  <a:cubicBezTo>
                    <a:pt x="8" y="40"/>
                    <a:pt x="8" y="40"/>
                    <a:pt x="8" y="40"/>
                  </a:cubicBezTo>
                  <a:cubicBezTo>
                    <a:pt x="7" y="41"/>
                    <a:pt x="7" y="41"/>
                    <a:pt x="7" y="41"/>
                  </a:cubicBezTo>
                  <a:cubicBezTo>
                    <a:pt x="7" y="41"/>
                    <a:pt x="7" y="41"/>
                    <a:pt x="7" y="41"/>
                  </a:cubicBezTo>
                  <a:cubicBezTo>
                    <a:pt x="7" y="42"/>
                    <a:pt x="6" y="42"/>
                    <a:pt x="6" y="42"/>
                  </a:cubicBezTo>
                  <a:cubicBezTo>
                    <a:pt x="6" y="42"/>
                    <a:pt x="6" y="42"/>
                    <a:pt x="6" y="42"/>
                  </a:cubicBezTo>
                  <a:cubicBezTo>
                    <a:pt x="6" y="43"/>
                    <a:pt x="6" y="43"/>
                    <a:pt x="6" y="43"/>
                  </a:cubicBezTo>
                  <a:cubicBezTo>
                    <a:pt x="6" y="43"/>
                    <a:pt x="5" y="43"/>
                    <a:pt x="5" y="44"/>
                  </a:cubicBezTo>
                  <a:cubicBezTo>
                    <a:pt x="5" y="44"/>
                    <a:pt x="5" y="44"/>
                    <a:pt x="5" y="45"/>
                  </a:cubicBezTo>
                  <a:cubicBezTo>
                    <a:pt x="5" y="45"/>
                    <a:pt x="5" y="45"/>
                    <a:pt x="5" y="45"/>
                  </a:cubicBezTo>
                  <a:cubicBezTo>
                    <a:pt x="5" y="45"/>
                    <a:pt x="5" y="46"/>
                    <a:pt x="5" y="46"/>
                  </a:cubicBezTo>
                  <a:cubicBezTo>
                    <a:pt x="5" y="46"/>
                    <a:pt x="5" y="47"/>
                    <a:pt x="4" y="47"/>
                  </a:cubicBezTo>
                  <a:cubicBezTo>
                    <a:pt x="4" y="47"/>
                    <a:pt x="4" y="48"/>
                    <a:pt x="4" y="48"/>
                  </a:cubicBezTo>
                  <a:cubicBezTo>
                    <a:pt x="4" y="48"/>
                    <a:pt x="4" y="49"/>
                    <a:pt x="4" y="49"/>
                  </a:cubicBezTo>
                  <a:cubicBezTo>
                    <a:pt x="4" y="49"/>
                    <a:pt x="4" y="50"/>
                    <a:pt x="4" y="50"/>
                  </a:cubicBezTo>
                  <a:cubicBezTo>
                    <a:pt x="4" y="50"/>
                    <a:pt x="4" y="50"/>
                    <a:pt x="4" y="50"/>
                  </a:cubicBezTo>
                  <a:cubicBezTo>
                    <a:pt x="4" y="50"/>
                    <a:pt x="4" y="50"/>
                    <a:pt x="5" y="50"/>
                  </a:cubicBezTo>
                  <a:cubicBezTo>
                    <a:pt x="5" y="50"/>
                    <a:pt x="5" y="50"/>
                    <a:pt x="5" y="51"/>
                  </a:cubicBezTo>
                  <a:cubicBezTo>
                    <a:pt x="5" y="51"/>
                    <a:pt x="5" y="51"/>
                    <a:pt x="6" y="51"/>
                  </a:cubicBezTo>
                  <a:cubicBezTo>
                    <a:pt x="6" y="51"/>
                    <a:pt x="6" y="51"/>
                    <a:pt x="6" y="51"/>
                  </a:cubicBezTo>
                  <a:cubicBezTo>
                    <a:pt x="6" y="51"/>
                    <a:pt x="6" y="51"/>
                    <a:pt x="6" y="51"/>
                  </a:cubicBezTo>
                  <a:cubicBezTo>
                    <a:pt x="7" y="51"/>
                    <a:pt x="7" y="51"/>
                    <a:pt x="7" y="51"/>
                  </a:cubicBezTo>
                  <a:cubicBezTo>
                    <a:pt x="7" y="51"/>
                    <a:pt x="7" y="51"/>
                    <a:pt x="7" y="51"/>
                  </a:cubicBezTo>
                  <a:cubicBezTo>
                    <a:pt x="7" y="51"/>
                    <a:pt x="7" y="51"/>
                    <a:pt x="7" y="51"/>
                  </a:cubicBezTo>
                  <a:cubicBezTo>
                    <a:pt x="7" y="51"/>
                    <a:pt x="7" y="51"/>
                    <a:pt x="7" y="51"/>
                  </a:cubicBezTo>
                  <a:cubicBezTo>
                    <a:pt x="7" y="51"/>
                    <a:pt x="8" y="51"/>
                    <a:pt x="8" y="51"/>
                  </a:cubicBezTo>
                  <a:cubicBezTo>
                    <a:pt x="9" y="48"/>
                    <a:pt x="12" y="48"/>
                    <a:pt x="15" y="48"/>
                  </a:cubicBezTo>
                  <a:cubicBezTo>
                    <a:pt x="16" y="48"/>
                    <a:pt x="16" y="48"/>
                    <a:pt x="17" y="48"/>
                  </a:cubicBezTo>
                  <a:cubicBezTo>
                    <a:pt x="19" y="48"/>
                    <a:pt x="19" y="48"/>
                    <a:pt x="19" y="48"/>
                  </a:cubicBezTo>
                  <a:cubicBezTo>
                    <a:pt x="19" y="46"/>
                    <a:pt x="22" y="45"/>
                    <a:pt x="25" y="44"/>
                  </a:cubicBezTo>
                  <a:cubicBezTo>
                    <a:pt x="27" y="44"/>
                    <a:pt x="30" y="43"/>
                    <a:pt x="30" y="43"/>
                  </a:cubicBezTo>
                  <a:cubicBezTo>
                    <a:pt x="30" y="42"/>
                    <a:pt x="30" y="42"/>
                    <a:pt x="30" y="41"/>
                  </a:cubicBezTo>
                  <a:cubicBezTo>
                    <a:pt x="30" y="41"/>
                    <a:pt x="30" y="41"/>
                    <a:pt x="30" y="41"/>
                  </a:cubicBezTo>
                  <a:cubicBezTo>
                    <a:pt x="31" y="40"/>
                    <a:pt x="31" y="40"/>
                    <a:pt x="31" y="40"/>
                  </a:cubicBezTo>
                  <a:cubicBezTo>
                    <a:pt x="31" y="39"/>
                    <a:pt x="31" y="39"/>
                    <a:pt x="31" y="39"/>
                  </a:cubicBezTo>
                  <a:cubicBezTo>
                    <a:pt x="32" y="38"/>
                    <a:pt x="32" y="38"/>
                    <a:pt x="32" y="38"/>
                  </a:cubicBezTo>
                  <a:cubicBezTo>
                    <a:pt x="32" y="37"/>
                    <a:pt x="33" y="37"/>
                    <a:pt x="33" y="37"/>
                  </a:cubicBezTo>
                  <a:cubicBezTo>
                    <a:pt x="33" y="36"/>
                    <a:pt x="33" y="36"/>
                    <a:pt x="34" y="36"/>
                  </a:cubicBezTo>
                  <a:cubicBezTo>
                    <a:pt x="34" y="36"/>
                    <a:pt x="34" y="35"/>
                    <a:pt x="34" y="35"/>
                  </a:cubicBezTo>
                  <a:cubicBezTo>
                    <a:pt x="35" y="35"/>
                    <a:pt x="35" y="35"/>
                    <a:pt x="35" y="34"/>
                  </a:cubicBezTo>
                  <a:cubicBezTo>
                    <a:pt x="36" y="34"/>
                    <a:pt x="36" y="34"/>
                    <a:pt x="36" y="34"/>
                  </a:cubicBezTo>
                  <a:cubicBezTo>
                    <a:pt x="37" y="33"/>
                    <a:pt x="37" y="33"/>
                    <a:pt x="37" y="33"/>
                  </a:cubicBezTo>
                  <a:cubicBezTo>
                    <a:pt x="37" y="33"/>
                    <a:pt x="38" y="33"/>
                    <a:pt x="38" y="33"/>
                  </a:cubicBezTo>
                  <a:cubicBezTo>
                    <a:pt x="38" y="32"/>
                    <a:pt x="39" y="32"/>
                    <a:pt x="39" y="32"/>
                  </a:cubicBezTo>
                  <a:cubicBezTo>
                    <a:pt x="39" y="32"/>
                    <a:pt x="40" y="32"/>
                    <a:pt x="40" y="32"/>
                  </a:cubicBezTo>
                  <a:cubicBezTo>
                    <a:pt x="40" y="32"/>
                    <a:pt x="40" y="32"/>
                    <a:pt x="41" y="32"/>
                  </a:cubicBezTo>
                  <a:cubicBezTo>
                    <a:pt x="41" y="32"/>
                    <a:pt x="41" y="32"/>
                    <a:pt x="41" y="32"/>
                  </a:cubicBezTo>
                  <a:cubicBezTo>
                    <a:pt x="44" y="32"/>
                    <a:pt x="44" y="35"/>
                    <a:pt x="44" y="37"/>
                  </a:cubicBezTo>
                  <a:cubicBezTo>
                    <a:pt x="44" y="39"/>
                    <a:pt x="44" y="41"/>
                    <a:pt x="46" y="41"/>
                  </a:cubicBezTo>
                  <a:cubicBezTo>
                    <a:pt x="49" y="43"/>
                    <a:pt x="48" y="47"/>
                    <a:pt x="47" y="50"/>
                  </a:cubicBezTo>
                  <a:cubicBezTo>
                    <a:pt x="47" y="52"/>
                    <a:pt x="46" y="54"/>
                    <a:pt x="47" y="55"/>
                  </a:cubicBezTo>
                  <a:cubicBezTo>
                    <a:pt x="47" y="55"/>
                    <a:pt x="48" y="56"/>
                    <a:pt x="51" y="55"/>
                  </a:cubicBezTo>
                  <a:cubicBezTo>
                    <a:pt x="52" y="55"/>
                    <a:pt x="52" y="55"/>
                    <a:pt x="53" y="54"/>
                  </a:cubicBezTo>
                  <a:cubicBezTo>
                    <a:pt x="53" y="54"/>
                    <a:pt x="54" y="54"/>
                    <a:pt x="54" y="54"/>
                  </a:cubicBezTo>
                  <a:cubicBezTo>
                    <a:pt x="55" y="54"/>
                    <a:pt x="55" y="53"/>
                    <a:pt x="56" y="53"/>
                  </a:cubicBezTo>
                  <a:cubicBezTo>
                    <a:pt x="56" y="53"/>
                    <a:pt x="56" y="53"/>
                    <a:pt x="57" y="53"/>
                  </a:cubicBezTo>
                  <a:cubicBezTo>
                    <a:pt x="57" y="53"/>
                    <a:pt x="57" y="53"/>
                    <a:pt x="57" y="53"/>
                  </a:cubicBezTo>
                  <a:cubicBezTo>
                    <a:pt x="62" y="48"/>
                    <a:pt x="66" y="45"/>
                    <a:pt x="69" y="45"/>
                  </a:cubicBezTo>
                  <a:cubicBezTo>
                    <a:pt x="69" y="45"/>
                    <a:pt x="69" y="45"/>
                    <a:pt x="69" y="45"/>
                  </a:cubicBezTo>
                  <a:cubicBezTo>
                    <a:pt x="69" y="45"/>
                    <a:pt x="70" y="45"/>
                    <a:pt x="70" y="45"/>
                  </a:cubicBezTo>
                  <a:cubicBezTo>
                    <a:pt x="71" y="46"/>
                    <a:pt x="72" y="47"/>
                    <a:pt x="72" y="47"/>
                  </a:cubicBezTo>
                  <a:cubicBezTo>
                    <a:pt x="73" y="48"/>
                    <a:pt x="73" y="48"/>
                    <a:pt x="74" y="48"/>
                  </a:cubicBezTo>
                  <a:cubicBezTo>
                    <a:pt x="74" y="48"/>
                    <a:pt x="75" y="48"/>
                    <a:pt x="75" y="48"/>
                  </a:cubicBezTo>
                  <a:cubicBezTo>
                    <a:pt x="76" y="48"/>
                    <a:pt x="76" y="48"/>
                    <a:pt x="76" y="48"/>
                  </a:cubicBezTo>
                  <a:cubicBezTo>
                    <a:pt x="77" y="48"/>
                    <a:pt x="77" y="48"/>
                    <a:pt x="77" y="48"/>
                  </a:cubicBezTo>
                  <a:cubicBezTo>
                    <a:pt x="78" y="48"/>
                    <a:pt x="78" y="48"/>
                    <a:pt x="78" y="49"/>
                  </a:cubicBezTo>
                  <a:cubicBezTo>
                    <a:pt x="79" y="49"/>
                    <a:pt x="79" y="49"/>
                    <a:pt x="79" y="49"/>
                  </a:cubicBezTo>
                  <a:cubicBezTo>
                    <a:pt x="79" y="49"/>
                    <a:pt x="79" y="49"/>
                    <a:pt x="79" y="49"/>
                  </a:cubicBezTo>
                  <a:cubicBezTo>
                    <a:pt x="80" y="49"/>
                    <a:pt x="80" y="49"/>
                    <a:pt x="80" y="49"/>
                  </a:cubicBezTo>
                  <a:cubicBezTo>
                    <a:pt x="80" y="49"/>
                    <a:pt x="80" y="49"/>
                    <a:pt x="80" y="49"/>
                  </a:cubicBezTo>
                  <a:cubicBezTo>
                    <a:pt x="80" y="49"/>
                    <a:pt x="80" y="49"/>
                    <a:pt x="80" y="49"/>
                  </a:cubicBezTo>
                  <a:cubicBezTo>
                    <a:pt x="81" y="50"/>
                    <a:pt x="81" y="50"/>
                    <a:pt x="81" y="50"/>
                  </a:cubicBezTo>
                  <a:cubicBezTo>
                    <a:pt x="81" y="50"/>
                    <a:pt x="81" y="50"/>
                    <a:pt x="81" y="50"/>
                  </a:cubicBezTo>
                  <a:cubicBezTo>
                    <a:pt x="82" y="50"/>
                    <a:pt x="82" y="50"/>
                    <a:pt x="82" y="50"/>
                  </a:cubicBezTo>
                  <a:cubicBezTo>
                    <a:pt x="82" y="50"/>
                    <a:pt x="83" y="50"/>
                    <a:pt x="83" y="50"/>
                  </a:cubicBezTo>
                  <a:cubicBezTo>
                    <a:pt x="83" y="50"/>
                    <a:pt x="83" y="50"/>
                    <a:pt x="83" y="50"/>
                  </a:cubicBezTo>
                  <a:cubicBezTo>
                    <a:pt x="84" y="50"/>
                    <a:pt x="84" y="50"/>
                    <a:pt x="84" y="50"/>
                  </a:cubicBezTo>
                  <a:cubicBezTo>
                    <a:pt x="84" y="49"/>
                    <a:pt x="84" y="48"/>
                    <a:pt x="8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5" name="Freeform 178">
              <a:extLst>
                <a:ext uri="{FF2B5EF4-FFF2-40B4-BE49-F238E27FC236}">
                  <a16:creationId xmlns:a16="http://schemas.microsoft.com/office/drawing/2014/main" id="{96EBB822-5713-495E-A9A2-B396DF40A45A}"/>
                </a:ext>
              </a:extLst>
            </p:cNvPr>
            <p:cNvSpPr>
              <a:spLocks/>
            </p:cNvSpPr>
            <p:nvPr/>
          </p:nvSpPr>
          <p:spPr bwMode="auto">
            <a:xfrm>
              <a:off x="5032171" y="5974140"/>
              <a:ext cx="5725" cy="4547"/>
            </a:xfrm>
            <a:custGeom>
              <a:avLst/>
              <a:gdLst>
                <a:gd name="T0" fmla="*/ 2 w 11"/>
                <a:gd name="T1" fmla="*/ 3 h 8"/>
                <a:gd name="T2" fmla="*/ 3 w 11"/>
                <a:gd name="T3" fmla="*/ 4 h 8"/>
                <a:gd name="T4" fmla="*/ 5 w 11"/>
                <a:gd name="T5" fmla="*/ 7 h 8"/>
                <a:gd name="T6" fmla="*/ 10 w 11"/>
                <a:gd name="T7" fmla="*/ 8 h 8"/>
                <a:gd name="T8" fmla="*/ 11 w 11"/>
                <a:gd name="T9" fmla="*/ 8 h 8"/>
                <a:gd name="T10" fmla="*/ 11 w 11"/>
                <a:gd name="T11" fmla="*/ 8 h 8"/>
                <a:gd name="T12" fmla="*/ 11 w 11"/>
                <a:gd name="T13" fmla="*/ 7 h 8"/>
                <a:gd name="T14" fmla="*/ 11 w 11"/>
                <a:gd name="T15" fmla="*/ 7 h 8"/>
                <a:gd name="T16" fmla="*/ 11 w 11"/>
                <a:gd name="T17" fmla="*/ 6 h 8"/>
                <a:gd name="T18" fmla="*/ 10 w 11"/>
                <a:gd name="T19" fmla="*/ 6 h 8"/>
                <a:gd name="T20" fmla="*/ 10 w 11"/>
                <a:gd name="T21" fmla="*/ 5 h 8"/>
                <a:gd name="T22" fmla="*/ 9 w 11"/>
                <a:gd name="T23" fmla="*/ 4 h 8"/>
                <a:gd name="T24" fmla="*/ 6 w 11"/>
                <a:gd name="T25" fmla="*/ 2 h 8"/>
                <a:gd name="T26" fmla="*/ 6 w 11"/>
                <a:gd name="T27" fmla="*/ 2 h 8"/>
                <a:gd name="T28" fmla="*/ 4 w 11"/>
                <a:gd name="T29" fmla="*/ 2 h 8"/>
                <a:gd name="T30" fmla="*/ 2 w 11"/>
                <a:gd name="T31" fmla="*/ 1 h 8"/>
                <a:gd name="T32" fmla="*/ 0 w 11"/>
                <a:gd name="T33" fmla="*/ 0 h 8"/>
                <a:gd name="T34" fmla="*/ 0 w 11"/>
                <a:gd name="T35" fmla="*/ 0 h 8"/>
                <a:gd name="T36" fmla="*/ 0 w 11"/>
                <a:gd name="T37" fmla="*/ 0 h 8"/>
                <a:gd name="T38" fmla="*/ 0 w 11"/>
                <a:gd name="T39" fmla="*/ 1 h 8"/>
                <a:gd name="T40" fmla="*/ 1 w 11"/>
                <a:gd name="T41" fmla="*/ 2 h 8"/>
                <a:gd name="T42" fmla="*/ 1 w 11"/>
                <a:gd name="T43" fmla="*/ 2 h 8"/>
                <a:gd name="T44" fmla="*/ 1 w 11"/>
                <a:gd name="T45" fmla="*/ 3 h 8"/>
                <a:gd name="T46" fmla="*/ 2 w 11"/>
                <a:gd name="T4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8">
                  <a:moveTo>
                    <a:pt x="2" y="3"/>
                  </a:moveTo>
                  <a:cubicBezTo>
                    <a:pt x="2" y="3"/>
                    <a:pt x="2" y="3"/>
                    <a:pt x="3" y="4"/>
                  </a:cubicBezTo>
                  <a:cubicBezTo>
                    <a:pt x="5" y="5"/>
                    <a:pt x="5" y="6"/>
                    <a:pt x="5" y="7"/>
                  </a:cubicBezTo>
                  <a:cubicBezTo>
                    <a:pt x="5" y="7"/>
                    <a:pt x="6" y="7"/>
                    <a:pt x="10" y="8"/>
                  </a:cubicBezTo>
                  <a:cubicBezTo>
                    <a:pt x="10" y="8"/>
                    <a:pt x="11" y="8"/>
                    <a:pt x="11" y="8"/>
                  </a:cubicBezTo>
                  <a:cubicBezTo>
                    <a:pt x="11" y="8"/>
                    <a:pt x="11" y="8"/>
                    <a:pt x="11" y="8"/>
                  </a:cubicBezTo>
                  <a:cubicBezTo>
                    <a:pt x="11" y="8"/>
                    <a:pt x="11" y="8"/>
                    <a:pt x="11" y="7"/>
                  </a:cubicBezTo>
                  <a:cubicBezTo>
                    <a:pt x="11" y="7"/>
                    <a:pt x="11" y="7"/>
                    <a:pt x="11" y="7"/>
                  </a:cubicBezTo>
                  <a:cubicBezTo>
                    <a:pt x="11" y="7"/>
                    <a:pt x="11" y="6"/>
                    <a:pt x="11" y="6"/>
                  </a:cubicBezTo>
                  <a:cubicBezTo>
                    <a:pt x="11" y="6"/>
                    <a:pt x="10" y="6"/>
                    <a:pt x="10" y="6"/>
                  </a:cubicBezTo>
                  <a:cubicBezTo>
                    <a:pt x="10" y="5"/>
                    <a:pt x="10" y="5"/>
                    <a:pt x="10" y="5"/>
                  </a:cubicBezTo>
                  <a:cubicBezTo>
                    <a:pt x="10" y="5"/>
                    <a:pt x="9" y="4"/>
                    <a:pt x="9" y="4"/>
                  </a:cubicBezTo>
                  <a:cubicBezTo>
                    <a:pt x="7" y="2"/>
                    <a:pt x="7" y="2"/>
                    <a:pt x="6" y="2"/>
                  </a:cubicBezTo>
                  <a:cubicBezTo>
                    <a:pt x="6" y="2"/>
                    <a:pt x="6" y="2"/>
                    <a:pt x="6" y="2"/>
                  </a:cubicBezTo>
                  <a:cubicBezTo>
                    <a:pt x="5" y="2"/>
                    <a:pt x="4" y="2"/>
                    <a:pt x="4" y="2"/>
                  </a:cubicBezTo>
                  <a:cubicBezTo>
                    <a:pt x="3" y="2"/>
                    <a:pt x="3" y="2"/>
                    <a:pt x="2" y="1"/>
                  </a:cubicBezTo>
                  <a:cubicBezTo>
                    <a:pt x="2" y="1"/>
                    <a:pt x="1" y="1"/>
                    <a:pt x="0" y="0"/>
                  </a:cubicBezTo>
                  <a:cubicBezTo>
                    <a:pt x="0" y="0"/>
                    <a:pt x="0" y="0"/>
                    <a:pt x="0" y="0"/>
                  </a:cubicBezTo>
                  <a:cubicBezTo>
                    <a:pt x="0" y="0"/>
                    <a:pt x="0" y="0"/>
                    <a:pt x="0" y="0"/>
                  </a:cubicBezTo>
                  <a:cubicBezTo>
                    <a:pt x="0" y="1"/>
                    <a:pt x="0" y="1"/>
                    <a:pt x="0" y="1"/>
                  </a:cubicBezTo>
                  <a:cubicBezTo>
                    <a:pt x="0" y="1"/>
                    <a:pt x="1" y="1"/>
                    <a:pt x="1" y="2"/>
                  </a:cubicBezTo>
                  <a:cubicBezTo>
                    <a:pt x="1" y="2"/>
                    <a:pt x="1" y="2"/>
                    <a:pt x="1" y="2"/>
                  </a:cubicBezTo>
                  <a:cubicBezTo>
                    <a:pt x="1" y="2"/>
                    <a:pt x="1" y="2"/>
                    <a:pt x="1" y="3"/>
                  </a:cubicBezTo>
                  <a:cubicBezTo>
                    <a:pt x="1"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6" name="Freeform 179">
              <a:extLst>
                <a:ext uri="{FF2B5EF4-FFF2-40B4-BE49-F238E27FC236}">
                  <a16:creationId xmlns:a16="http://schemas.microsoft.com/office/drawing/2014/main" id="{C701A671-39B8-4F62-B4ED-F4070A3CEA9C}"/>
                </a:ext>
              </a:extLst>
            </p:cNvPr>
            <p:cNvSpPr>
              <a:spLocks/>
            </p:cNvSpPr>
            <p:nvPr/>
          </p:nvSpPr>
          <p:spPr bwMode="auto">
            <a:xfrm>
              <a:off x="5177764" y="5946506"/>
              <a:ext cx="62662" cy="29383"/>
            </a:xfrm>
            <a:custGeom>
              <a:avLst/>
              <a:gdLst>
                <a:gd name="T0" fmla="*/ 50 w 121"/>
                <a:gd name="T1" fmla="*/ 46 h 51"/>
                <a:gd name="T2" fmla="*/ 54 w 121"/>
                <a:gd name="T3" fmla="*/ 41 h 51"/>
                <a:gd name="T4" fmla="*/ 63 w 121"/>
                <a:gd name="T5" fmla="*/ 37 h 51"/>
                <a:gd name="T6" fmla="*/ 72 w 121"/>
                <a:gd name="T7" fmla="*/ 36 h 51"/>
                <a:gd name="T8" fmla="*/ 82 w 121"/>
                <a:gd name="T9" fmla="*/ 33 h 51"/>
                <a:gd name="T10" fmla="*/ 93 w 121"/>
                <a:gd name="T11" fmla="*/ 30 h 51"/>
                <a:gd name="T12" fmla="*/ 110 w 121"/>
                <a:gd name="T13" fmla="*/ 20 h 51"/>
                <a:gd name="T14" fmla="*/ 121 w 121"/>
                <a:gd name="T15" fmla="*/ 14 h 51"/>
                <a:gd name="T16" fmla="*/ 121 w 121"/>
                <a:gd name="T17" fmla="*/ 13 h 51"/>
                <a:gd name="T18" fmla="*/ 119 w 121"/>
                <a:gd name="T19" fmla="*/ 13 h 51"/>
                <a:gd name="T20" fmla="*/ 118 w 121"/>
                <a:gd name="T21" fmla="*/ 13 h 51"/>
                <a:gd name="T22" fmla="*/ 108 w 121"/>
                <a:gd name="T23" fmla="*/ 8 h 51"/>
                <a:gd name="T24" fmla="*/ 102 w 121"/>
                <a:gd name="T25" fmla="*/ 7 h 51"/>
                <a:gd name="T26" fmla="*/ 71 w 121"/>
                <a:gd name="T27" fmla="*/ 6 h 51"/>
                <a:gd name="T28" fmla="*/ 57 w 121"/>
                <a:gd name="T29" fmla="*/ 1 h 51"/>
                <a:gd name="T30" fmla="*/ 36 w 121"/>
                <a:gd name="T31" fmla="*/ 8 h 51"/>
                <a:gd name="T32" fmla="*/ 14 w 121"/>
                <a:gd name="T33" fmla="*/ 16 h 51"/>
                <a:gd name="T34" fmla="*/ 14 w 121"/>
                <a:gd name="T35" fmla="*/ 16 h 51"/>
                <a:gd name="T36" fmla="*/ 14 w 121"/>
                <a:gd name="T37" fmla="*/ 16 h 51"/>
                <a:gd name="T38" fmla="*/ 13 w 121"/>
                <a:gd name="T39" fmla="*/ 17 h 51"/>
                <a:gd name="T40" fmla="*/ 13 w 121"/>
                <a:gd name="T41" fmla="*/ 19 h 51"/>
                <a:gd name="T42" fmla="*/ 12 w 121"/>
                <a:gd name="T43" fmla="*/ 21 h 51"/>
                <a:gd name="T44" fmla="*/ 14 w 121"/>
                <a:gd name="T45" fmla="*/ 22 h 51"/>
                <a:gd name="T46" fmla="*/ 15 w 121"/>
                <a:gd name="T47" fmla="*/ 24 h 51"/>
                <a:gd name="T48" fmla="*/ 23 w 121"/>
                <a:gd name="T49" fmla="*/ 24 h 51"/>
                <a:gd name="T50" fmla="*/ 42 w 121"/>
                <a:gd name="T51" fmla="*/ 34 h 51"/>
                <a:gd name="T52" fmla="*/ 31 w 121"/>
                <a:gd name="T53" fmla="*/ 40 h 51"/>
                <a:gd name="T54" fmla="*/ 24 w 121"/>
                <a:gd name="T55" fmla="*/ 40 h 51"/>
                <a:gd name="T56" fmla="*/ 22 w 121"/>
                <a:gd name="T57" fmla="*/ 41 h 51"/>
                <a:gd name="T58" fmla="*/ 19 w 121"/>
                <a:gd name="T59" fmla="*/ 42 h 51"/>
                <a:gd name="T60" fmla="*/ 15 w 121"/>
                <a:gd name="T61" fmla="*/ 42 h 51"/>
                <a:gd name="T62" fmla="*/ 13 w 121"/>
                <a:gd name="T63" fmla="*/ 42 h 51"/>
                <a:gd name="T64" fmla="*/ 11 w 121"/>
                <a:gd name="T65" fmla="*/ 42 h 51"/>
                <a:gd name="T66" fmla="*/ 9 w 121"/>
                <a:gd name="T67" fmla="*/ 42 h 51"/>
                <a:gd name="T68" fmla="*/ 7 w 121"/>
                <a:gd name="T69" fmla="*/ 42 h 51"/>
                <a:gd name="T70" fmla="*/ 0 w 121"/>
                <a:gd name="T71" fmla="*/ 48 h 51"/>
                <a:gd name="T72" fmla="*/ 10 w 121"/>
                <a:gd name="T73" fmla="*/ 47 h 51"/>
                <a:gd name="T74" fmla="*/ 26 w 121"/>
                <a:gd name="T75" fmla="*/ 49 h 51"/>
                <a:gd name="T76" fmla="*/ 33 w 121"/>
                <a:gd name="T77" fmla="*/ 50 h 51"/>
                <a:gd name="T78" fmla="*/ 35 w 121"/>
                <a:gd name="T79" fmla="*/ 51 h 51"/>
                <a:gd name="T80" fmla="*/ 38 w 121"/>
                <a:gd name="T81" fmla="*/ 51 h 51"/>
                <a:gd name="T82" fmla="*/ 40 w 121"/>
                <a:gd name="T83" fmla="*/ 51 h 51"/>
                <a:gd name="T84" fmla="*/ 44 w 121"/>
                <a:gd name="T85" fmla="*/ 50 h 51"/>
                <a:gd name="T86" fmla="*/ 45 w 121"/>
                <a:gd name="T87" fmla="*/ 50 h 51"/>
                <a:gd name="T88" fmla="*/ 50 w 121"/>
                <a:gd name="T89"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 h="51">
                  <a:moveTo>
                    <a:pt x="50" y="48"/>
                  </a:moveTo>
                  <a:cubicBezTo>
                    <a:pt x="50" y="48"/>
                    <a:pt x="50" y="47"/>
                    <a:pt x="50" y="47"/>
                  </a:cubicBezTo>
                  <a:cubicBezTo>
                    <a:pt x="50" y="47"/>
                    <a:pt x="50" y="47"/>
                    <a:pt x="50" y="46"/>
                  </a:cubicBezTo>
                  <a:cubicBezTo>
                    <a:pt x="50" y="46"/>
                    <a:pt x="50" y="46"/>
                    <a:pt x="50" y="46"/>
                  </a:cubicBezTo>
                  <a:cubicBezTo>
                    <a:pt x="50" y="46"/>
                    <a:pt x="50" y="45"/>
                    <a:pt x="50" y="45"/>
                  </a:cubicBezTo>
                  <a:cubicBezTo>
                    <a:pt x="50" y="42"/>
                    <a:pt x="53" y="42"/>
                    <a:pt x="54" y="41"/>
                  </a:cubicBezTo>
                  <a:cubicBezTo>
                    <a:pt x="55" y="41"/>
                    <a:pt x="55" y="41"/>
                    <a:pt x="56" y="41"/>
                  </a:cubicBezTo>
                  <a:cubicBezTo>
                    <a:pt x="57" y="41"/>
                    <a:pt x="58" y="40"/>
                    <a:pt x="59" y="39"/>
                  </a:cubicBezTo>
                  <a:cubicBezTo>
                    <a:pt x="60" y="38"/>
                    <a:pt x="61" y="37"/>
                    <a:pt x="63" y="37"/>
                  </a:cubicBezTo>
                  <a:cubicBezTo>
                    <a:pt x="63" y="37"/>
                    <a:pt x="64" y="37"/>
                    <a:pt x="65" y="36"/>
                  </a:cubicBezTo>
                  <a:cubicBezTo>
                    <a:pt x="66" y="35"/>
                    <a:pt x="68" y="34"/>
                    <a:pt x="70" y="35"/>
                  </a:cubicBezTo>
                  <a:cubicBezTo>
                    <a:pt x="70" y="35"/>
                    <a:pt x="71" y="36"/>
                    <a:pt x="72" y="36"/>
                  </a:cubicBezTo>
                  <a:cubicBezTo>
                    <a:pt x="73" y="37"/>
                    <a:pt x="74" y="38"/>
                    <a:pt x="76" y="37"/>
                  </a:cubicBezTo>
                  <a:cubicBezTo>
                    <a:pt x="77" y="36"/>
                    <a:pt x="78" y="36"/>
                    <a:pt x="78" y="36"/>
                  </a:cubicBezTo>
                  <a:cubicBezTo>
                    <a:pt x="79" y="36"/>
                    <a:pt x="80" y="35"/>
                    <a:pt x="82" y="33"/>
                  </a:cubicBezTo>
                  <a:cubicBezTo>
                    <a:pt x="84" y="30"/>
                    <a:pt x="86" y="29"/>
                    <a:pt x="89" y="29"/>
                  </a:cubicBezTo>
                  <a:cubicBezTo>
                    <a:pt x="90" y="29"/>
                    <a:pt x="91" y="29"/>
                    <a:pt x="92" y="29"/>
                  </a:cubicBezTo>
                  <a:cubicBezTo>
                    <a:pt x="93" y="30"/>
                    <a:pt x="93" y="30"/>
                    <a:pt x="93" y="30"/>
                  </a:cubicBezTo>
                  <a:cubicBezTo>
                    <a:pt x="98" y="30"/>
                    <a:pt x="100" y="28"/>
                    <a:pt x="101" y="25"/>
                  </a:cubicBezTo>
                  <a:cubicBezTo>
                    <a:pt x="102" y="23"/>
                    <a:pt x="105" y="22"/>
                    <a:pt x="107" y="21"/>
                  </a:cubicBezTo>
                  <a:cubicBezTo>
                    <a:pt x="108" y="21"/>
                    <a:pt x="109" y="20"/>
                    <a:pt x="110" y="20"/>
                  </a:cubicBezTo>
                  <a:cubicBezTo>
                    <a:pt x="113" y="18"/>
                    <a:pt x="118" y="16"/>
                    <a:pt x="120" y="15"/>
                  </a:cubicBezTo>
                  <a:cubicBezTo>
                    <a:pt x="121" y="15"/>
                    <a:pt x="121" y="15"/>
                    <a:pt x="121" y="15"/>
                  </a:cubicBezTo>
                  <a:cubicBezTo>
                    <a:pt x="121" y="15"/>
                    <a:pt x="121" y="14"/>
                    <a:pt x="121" y="14"/>
                  </a:cubicBezTo>
                  <a:cubicBezTo>
                    <a:pt x="121" y="14"/>
                    <a:pt x="121" y="14"/>
                    <a:pt x="121" y="14"/>
                  </a:cubicBezTo>
                  <a:cubicBezTo>
                    <a:pt x="121" y="14"/>
                    <a:pt x="121" y="14"/>
                    <a:pt x="121" y="14"/>
                  </a:cubicBezTo>
                  <a:cubicBezTo>
                    <a:pt x="121" y="14"/>
                    <a:pt x="121" y="14"/>
                    <a:pt x="121" y="13"/>
                  </a:cubicBezTo>
                  <a:cubicBezTo>
                    <a:pt x="121" y="13"/>
                    <a:pt x="120" y="13"/>
                    <a:pt x="120" y="13"/>
                  </a:cubicBezTo>
                  <a:cubicBezTo>
                    <a:pt x="120" y="13"/>
                    <a:pt x="120" y="13"/>
                    <a:pt x="120" y="13"/>
                  </a:cubicBezTo>
                  <a:cubicBezTo>
                    <a:pt x="120" y="13"/>
                    <a:pt x="120" y="13"/>
                    <a:pt x="119" y="13"/>
                  </a:cubicBezTo>
                  <a:cubicBezTo>
                    <a:pt x="119" y="13"/>
                    <a:pt x="119" y="13"/>
                    <a:pt x="119" y="13"/>
                  </a:cubicBezTo>
                  <a:cubicBezTo>
                    <a:pt x="119" y="13"/>
                    <a:pt x="119" y="13"/>
                    <a:pt x="119" y="13"/>
                  </a:cubicBezTo>
                  <a:cubicBezTo>
                    <a:pt x="118" y="13"/>
                    <a:pt x="118" y="13"/>
                    <a:pt x="118" y="13"/>
                  </a:cubicBezTo>
                  <a:cubicBezTo>
                    <a:pt x="117" y="13"/>
                    <a:pt x="117" y="13"/>
                    <a:pt x="117" y="13"/>
                  </a:cubicBezTo>
                  <a:cubicBezTo>
                    <a:pt x="115" y="13"/>
                    <a:pt x="114" y="13"/>
                    <a:pt x="112" y="10"/>
                  </a:cubicBezTo>
                  <a:cubicBezTo>
                    <a:pt x="110" y="8"/>
                    <a:pt x="109" y="8"/>
                    <a:pt x="108" y="8"/>
                  </a:cubicBezTo>
                  <a:cubicBezTo>
                    <a:pt x="108" y="8"/>
                    <a:pt x="108" y="8"/>
                    <a:pt x="108" y="8"/>
                  </a:cubicBezTo>
                  <a:cubicBezTo>
                    <a:pt x="107" y="8"/>
                    <a:pt x="107" y="8"/>
                    <a:pt x="106" y="8"/>
                  </a:cubicBezTo>
                  <a:cubicBezTo>
                    <a:pt x="105" y="8"/>
                    <a:pt x="103" y="8"/>
                    <a:pt x="102" y="7"/>
                  </a:cubicBezTo>
                  <a:cubicBezTo>
                    <a:pt x="98" y="7"/>
                    <a:pt x="87" y="5"/>
                    <a:pt x="79" y="5"/>
                  </a:cubicBezTo>
                  <a:cubicBezTo>
                    <a:pt x="75" y="5"/>
                    <a:pt x="74" y="6"/>
                    <a:pt x="73" y="6"/>
                  </a:cubicBezTo>
                  <a:cubicBezTo>
                    <a:pt x="73" y="6"/>
                    <a:pt x="72" y="6"/>
                    <a:pt x="71" y="6"/>
                  </a:cubicBezTo>
                  <a:cubicBezTo>
                    <a:pt x="67" y="6"/>
                    <a:pt x="63" y="4"/>
                    <a:pt x="60" y="2"/>
                  </a:cubicBezTo>
                  <a:cubicBezTo>
                    <a:pt x="59" y="2"/>
                    <a:pt x="59" y="2"/>
                    <a:pt x="58" y="2"/>
                  </a:cubicBezTo>
                  <a:cubicBezTo>
                    <a:pt x="57" y="1"/>
                    <a:pt x="57" y="1"/>
                    <a:pt x="57" y="1"/>
                  </a:cubicBezTo>
                  <a:cubicBezTo>
                    <a:pt x="55" y="0"/>
                    <a:pt x="48" y="1"/>
                    <a:pt x="47" y="5"/>
                  </a:cubicBezTo>
                  <a:cubicBezTo>
                    <a:pt x="47" y="9"/>
                    <a:pt x="44" y="10"/>
                    <a:pt x="43" y="10"/>
                  </a:cubicBezTo>
                  <a:cubicBezTo>
                    <a:pt x="41" y="10"/>
                    <a:pt x="39" y="9"/>
                    <a:pt x="36" y="8"/>
                  </a:cubicBezTo>
                  <a:cubicBezTo>
                    <a:pt x="33" y="6"/>
                    <a:pt x="30" y="6"/>
                    <a:pt x="27" y="6"/>
                  </a:cubicBezTo>
                  <a:cubicBezTo>
                    <a:pt x="24" y="6"/>
                    <a:pt x="22" y="6"/>
                    <a:pt x="22" y="7"/>
                  </a:cubicBezTo>
                  <a:cubicBezTo>
                    <a:pt x="22" y="11"/>
                    <a:pt x="17" y="15"/>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7"/>
                    <a:pt x="14" y="17"/>
                  </a:cubicBezTo>
                  <a:cubicBezTo>
                    <a:pt x="14" y="17"/>
                    <a:pt x="14" y="17"/>
                    <a:pt x="13" y="17"/>
                  </a:cubicBezTo>
                  <a:cubicBezTo>
                    <a:pt x="13" y="17"/>
                    <a:pt x="13" y="17"/>
                    <a:pt x="13" y="17"/>
                  </a:cubicBezTo>
                  <a:cubicBezTo>
                    <a:pt x="13" y="17"/>
                    <a:pt x="13" y="18"/>
                    <a:pt x="13" y="18"/>
                  </a:cubicBezTo>
                  <a:cubicBezTo>
                    <a:pt x="13" y="18"/>
                    <a:pt x="13" y="18"/>
                    <a:pt x="13" y="18"/>
                  </a:cubicBezTo>
                  <a:cubicBezTo>
                    <a:pt x="13" y="18"/>
                    <a:pt x="13" y="19"/>
                    <a:pt x="13" y="19"/>
                  </a:cubicBezTo>
                  <a:cubicBezTo>
                    <a:pt x="12" y="19"/>
                    <a:pt x="12" y="19"/>
                    <a:pt x="12" y="19"/>
                  </a:cubicBezTo>
                  <a:cubicBezTo>
                    <a:pt x="12" y="20"/>
                    <a:pt x="12" y="20"/>
                    <a:pt x="12" y="20"/>
                  </a:cubicBezTo>
                  <a:cubicBezTo>
                    <a:pt x="12" y="20"/>
                    <a:pt x="12" y="21"/>
                    <a:pt x="12" y="21"/>
                  </a:cubicBezTo>
                  <a:cubicBezTo>
                    <a:pt x="12" y="21"/>
                    <a:pt x="12" y="21"/>
                    <a:pt x="12" y="21"/>
                  </a:cubicBezTo>
                  <a:cubicBezTo>
                    <a:pt x="13" y="21"/>
                    <a:pt x="13" y="22"/>
                    <a:pt x="14" y="22"/>
                  </a:cubicBezTo>
                  <a:cubicBezTo>
                    <a:pt x="14" y="22"/>
                    <a:pt x="14" y="22"/>
                    <a:pt x="14" y="22"/>
                  </a:cubicBezTo>
                  <a:cubicBezTo>
                    <a:pt x="14" y="23"/>
                    <a:pt x="15" y="23"/>
                    <a:pt x="15" y="24"/>
                  </a:cubicBezTo>
                  <a:cubicBezTo>
                    <a:pt x="15" y="24"/>
                    <a:pt x="15" y="24"/>
                    <a:pt x="15" y="24"/>
                  </a:cubicBezTo>
                  <a:cubicBezTo>
                    <a:pt x="15" y="24"/>
                    <a:pt x="15" y="24"/>
                    <a:pt x="15" y="24"/>
                  </a:cubicBezTo>
                  <a:cubicBezTo>
                    <a:pt x="16" y="25"/>
                    <a:pt x="17" y="25"/>
                    <a:pt x="18" y="26"/>
                  </a:cubicBezTo>
                  <a:cubicBezTo>
                    <a:pt x="18" y="26"/>
                    <a:pt x="19" y="26"/>
                    <a:pt x="19" y="26"/>
                  </a:cubicBezTo>
                  <a:cubicBezTo>
                    <a:pt x="21" y="26"/>
                    <a:pt x="22" y="25"/>
                    <a:pt x="23" y="24"/>
                  </a:cubicBezTo>
                  <a:cubicBezTo>
                    <a:pt x="23" y="24"/>
                    <a:pt x="23" y="23"/>
                    <a:pt x="25" y="23"/>
                  </a:cubicBezTo>
                  <a:cubicBezTo>
                    <a:pt x="28" y="23"/>
                    <a:pt x="36" y="27"/>
                    <a:pt x="40" y="31"/>
                  </a:cubicBezTo>
                  <a:cubicBezTo>
                    <a:pt x="41" y="32"/>
                    <a:pt x="42" y="33"/>
                    <a:pt x="42" y="34"/>
                  </a:cubicBezTo>
                  <a:cubicBezTo>
                    <a:pt x="42" y="35"/>
                    <a:pt x="41" y="35"/>
                    <a:pt x="39" y="35"/>
                  </a:cubicBezTo>
                  <a:cubicBezTo>
                    <a:pt x="38" y="36"/>
                    <a:pt x="36" y="36"/>
                    <a:pt x="35" y="38"/>
                  </a:cubicBezTo>
                  <a:cubicBezTo>
                    <a:pt x="34" y="40"/>
                    <a:pt x="33" y="40"/>
                    <a:pt x="31" y="40"/>
                  </a:cubicBezTo>
                  <a:cubicBezTo>
                    <a:pt x="29" y="40"/>
                    <a:pt x="28" y="40"/>
                    <a:pt x="27" y="40"/>
                  </a:cubicBezTo>
                  <a:cubicBezTo>
                    <a:pt x="26" y="40"/>
                    <a:pt x="26" y="40"/>
                    <a:pt x="25" y="40"/>
                  </a:cubicBezTo>
                  <a:cubicBezTo>
                    <a:pt x="25" y="40"/>
                    <a:pt x="24" y="40"/>
                    <a:pt x="24" y="40"/>
                  </a:cubicBezTo>
                  <a:cubicBezTo>
                    <a:pt x="24" y="40"/>
                    <a:pt x="24" y="40"/>
                    <a:pt x="23" y="40"/>
                  </a:cubicBezTo>
                  <a:cubicBezTo>
                    <a:pt x="23" y="41"/>
                    <a:pt x="23" y="41"/>
                    <a:pt x="23" y="41"/>
                  </a:cubicBezTo>
                  <a:cubicBezTo>
                    <a:pt x="22" y="41"/>
                    <a:pt x="22" y="41"/>
                    <a:pt x="22" y="41"/>
                  </a:cubicBezTo>
                  <a:cubicBezTo>
                    <a:pt x="21" y="41"/>
                    <a:pt x="21" y="41"/>
                    <a:pt x="21" y="41"/>
                  </a:cubicBezTo>
                  <a:cubicBezTo>
                    <a:pt x="20" y="41"/>
                    <a:pt x="20" y="41"/>
                    <a:pt x="20" y="41"/>
                  </a:cubicBezTo>
                  <a:cubicBezTo>
                    <a:pt x="19" y="42"/>
                    <a:pt x="19" y="42"/>
                    <a:pt x="19" y="42"/>
                  </a:cubicBezTo>
                  <a:cubicBezTo>
                    <a:pt x="18" y="42"/>
                    <a:pt x="18" y="42"/>
                    <a:pt x="18" y="42"/>
                  </a:cubicBezTo>
                  <a:cubicBezTo>
                    <a:pt x="17" y="42"/>
                    <a:pt x="17" y="42"/>
                    <a:pt x="17" y="42"/>
                  </a:cubicBezTo>
                  <a:cubicBezTo>
                    <a:pt x="16" y="42"/>
                    <a:pt x="16" y="42"/>
                    <a:pt x="15" y="42"/>
                  </a:cubicBezTo>
                  <a:cubicBezTo>
                    <a:pt x="15" y="42"/>
                    <a:pt x="15" y="42"/>
                    <a:pt x="15" y="42"/>
                  </a:cubicBezTo>
                  <a:cubicBezTo>
                    <a:pt x="14" y="42"/>
                    <a:pt x="14" y="42"/>
                    <a:pt x="13" y="42"/>
                  </a:cubicBezTo>
                  <a:cubicBezTo>
                    <a:pt x="13" y="42"/>
                    <a:pt x="13" y="42"/>
                    <a:pt x="13" y="42"/>
                  </a:cubicBezTo>
                  <a:cubicBezTo>
                    <a:pt x="12" y="42"/>
                    <a:pt x="12" y="42"/>
                    <a:pt x="11" y="42"/>
                  </a:cubicBezTo>
                  <a:cubicBezTo>
                    <a:pt x="11" y="42"/>
                    <a:pt x="11" y="42"/>
                    <a:pt x="11" y="42"/>
                  </a:cubicBezTo>
                  <a:cubicBezTo>
                    <a:pt x="11" y="42"/>
                    <a:pt x="11" y="42"/>
                    <a:pt x="11" y="42"/>
                  </a:cubicBezTo>
                  <a:cubicBezTo>
                    <a:pt x="11" y="42"/>
                    <a:pt x="11" y="42"/>
                    <a:pt x="11" y="42"/>
                  </a:cubicBezTo>
                  <a:cubicBezTo>
                    <a:pt x="9" y="42"/>
                    <a:pt x="9" y="42"/>
                    <a:pt x="9" y="42"/>
                  </a:cubicBezTo>
                  <a:cubicBezTo>
                    <a:pt x="9" y="42"/>
                    <a:pt x="9" y="42"/>
                    <a:pt x="9" y="42"/>
                  </a:cubicBezTo>
                  <a:cubicBezTo>
                    <a:pt x="9" y="42"/>
                    <a:pt x="8" y="42"/>
                    <a:pt x="8" y="42"/>
                  </a:cubicBezTo>
                  <a:cubicBezTo>
                    <a:pt x="8" y="42"/>
                    <a:pt x="7" y="42"/>
                    <a:pt x="7" y="42"/>
                  </a:cubicBezTo>
                  <a:cubicBezTo>
                    <a:pt x="7" y="42"/>
                    <a:pt x="7" y="42"/>
                    <a:pt x="7" y="42"/>
                  </a:cubicBezTo>
                  <a:cubicBezTo>
                    <a:pt x="7" y="42"/>
                    <a:pt x="7" y="42"/>
                    <a:pt x="7" y="42"/>
                  </a:cubicBezTo>
                  <a:cubicBezTo>
                    <a:pt x="5" y="42"/>
                    <a:pt x="3" y="44"/>
                    <a:pt x="1" y="46"/>
                  </a:cubicBezTo>
                  <a:cubicBezTo>
                    <a:pt x="0" y="47"/>
                    <a:pt x="0" y="47"/>
                    <a:pt x="0" y="48"/>
                  </a:cubicBezTo>
                  <a:cubicBezTo>
                    <a:pt x="0" y="48"/>
                    <a:pt x="1" y="48"/>
                    <a:pt x="1" y="48"/>
                  </a:cubicBezTo>
                  <a:cubicBezTo>
                    <a:pt x="2" y="48"/>
                    <a:pt x="4" y="48"/>
                    <a:pt x="5" y="48"/>
                  </a:cubicBezTo>
                  <a:cubicBezTo>
                    <a:pt x="7" y="47"/>
                    <a:pt x="8" y="47"/>
                    <a:pt x="10" y="47"/>
                  </a:cubicBezTo>
                  <a:cubicBezTo>
                    <a:pt x="13" y="47"/>
                    <a:pt x="14" y="48"/>
                    <a:pt x="16" y="49"/>
                  </a:cubicBezTo>
                  <a:cubicBezTo>
                    <a:pt x="17" y="49"/>
                    <a:pt x="19" y="49"/>
                    <a:pt x="21" y="48"/>
                  </a:cubicBezTo>
                  <a:cubicBezTo>
                    <a:pt x="23" y="48"/>
                    <a:pt x="25" y="47"/>
                    <a:pt x="26" y="49"/>
                  </a:cubicBezTo>
                  <a:cubicBezTo>
                    <a:pt x="27" y="50"/>
                    <a:pt x="28" y="51"/>
                    <a:pt x="30" y="51"/>
                  </a:cubicBezTo>
                  <a:cubicBezTo>
                    <a:pt x="30" y="51"/>
                    <a:pt x="31" y="50"/>
                    <a:pt x="31" y="50"/>
                  </a:cubicBezTo>
                  <a:cubicBezTo>
                    <a:pt x="32" y="50"/>
                    <a:pt x="33" y="50"/>
                    <a:pt x="33" y="50"/>
                  </a:cubicBezTo>
                  <a:cubicBezTo>
                    <a:pt x="33" y="50"/>
                    <a:pt x="33" y="50"/>
                    <a:pt x="34" y="50"/>
                  </a:cubicBezTo>
                  <a:cubicBezTo>
                    <a:pt x="34" y="50"/>
                    <a:pt x="34" y="50"/>
                    <a:pt x="34" y="50"/>
                  </a:cubicBezTo>
                  <a:cubicBezTo>
                    <a:pt x="34" y="50"/>
                    <a:pt x="35" y="50"/>
                    <a:pt x="35" y="51"/>
                  </a:cubicBezTo>
                  <a:cubicBezTo>
                    <a:pt x="35" y="51"/>
                    <a:pt x="35" y="51"/>
                    <a:pt x="35" y="51"/>
                  </a:cubicBezTo>
                  <a:cubicBezTo>
                    <a:pt x="35" y="51"/>
                    <a:pt x="36" y="51"/>
                    <a:pt x="37" y="51"/>
                  </a:cubicBezTo>
                  <a:cubicBezTo>
                    <a:pt x="37" y="51"/>
                    <a:pt x="38" y="51"/>
                    <a:pt x="38" y="51"/>
                  </a:cubicBezTo>
                  <a:cubicBezTo>
                    <a:pt x="38" y="51"/>
                    <a:pt x="38" y="51"/>
                    <a:pt x="39" y="51"/>
                  </a:cubicBezTo>
                  <a:cubicBezTo>
                    <a:pt x="39" y="51"/>
                    <a:pt x="39" y="51"/>
                    <a:pt x="40" y="51"/>
                  </a:cubicBezTo>
                  <a:cubicBezTo>
                    <a:pt x="40" y="51"/>
                    <a:pt x="40" y="51"/>
                    <a:pt x="40" y="51"/>
                  </a:cubicBezTo>
                  <a:cubicBezTo>
                    <a:pt x="41" y="51"/>
                    <a:pt x="41" y="51"/>
                    <a:pt x="42" y="51"/>
                  </a:cubicBezTo>
                  <a:cubicBezTo>
                    <a:pt x="42" y="51"/>
                    <a:pt x="42" y="51"/>
                    <a:pt x="42" y="51"/>
                  </a:cubicBezTo>
                  <a:cubicBezTo>
                    <a:pt x="43" y="50"/>
                    <a:pt x="43" y="50"/>
                    <a:pt x="44" y="50"/>
                  </a:cubicBezTo>
                  <a:cubicBezTo>
                    <a:pt x="44" y="50"/>
                    <a:pt x="44" y="50"/>
                    <a:pt x="44" y="50"/>
                  </a:cubicBezTo>
                  <a:cubicBezTo>
                    <a:pt x="44" y="50"/>
                    <a:pt x="45" y="50"/>
                    <a:pt x="45" y="50"/>
                  </a:cubicBezTo>
                  <a:cubicBezTo>
                    <a:pt x="45" y="50"/>
                    <a:pt x="45" y="50"/>
                    <a:pt x="45" y="50"/>
                  </a:cubicBezTo>
                  <a:cubicBezTo>
                    <a:pt x="47" y="50"/>
                    <a:pt x="48" y="50"/>
                    <a:pt x="49" y="50"/>
                  </a:cubicBezTo>
                  <a:cubicBezTo>
                    <a:pt x="49" y="50"/>
                    <a:pt x="49" y="49"/>
                    <a:pt x="49" y="49"/>
                  </a:cubicBezTo>
                  <a:cubicBezTo>
                    <a:pt x="49" y="49"/>
                    <a:pt x="49" y="49"/>
                    <a:pt x="50" y="49"/>
                  </a:cubicBezTo>
                  <a:cubicBezTo>
                    <a:pt x="50" y="48"/>
                    <a:pt x="50" y="48"/>
                    <a:pt x="5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7" name="Freeform 180">
              <a:extLst>
                <a:ext uri="{FF2B5EF4-FFF2-40B4-BE49-F238E27FC236}">
                  <a16:creationId xmlns:a16="http://schemas.microsoft.com/office/drawing/2014/main" id="{58F904C4-2492-4696-90E6-787C215F95BB}"/>
                </a:ext>
              </a:extLst>
            </p:cNvPr>
            <p:cNvSpPr>
              <a:spLocks/>
            </p:cNvSpPr>
            <p:nvPr/>
          </p:nvSpPr>
          <p:spPr bwMode="auto">
            <a:xfrm>
              <a:off x="5097928" y="5927967"/>
              <a:ext cx="100568" cy="65237"/>
            </a:xfrm>
            <a:custGeom>
              <a:avLst/>
              <a:gdLst>
                <a:gd name="T0" fmla="*/ 2 w 194"/>
                <a:gd name="T1" fmla="*/ 56 h 113"/>
                <a:gd name="T2" fmla="*/ 9 w 194"/>
                <a:gd name="T3" fmla="*/ 56 h 113"/>
                <a:gd name="T4" fmla="*/ 19 w 194"/>
                <a:gd name="T5" fmla="*/ 45 h 113"/>
                <a:gd name="T6" fmla="*/ 21 w 194"/>
                <a:gd name="T7" fmla="*/ 44 h 113"/>
                <a:gd name="T8" fmla="*/ 27 w 194"/>
                <a:gd name="T9" fmla="*/ 39 h 113"/>
                <a:gd name="T10" fmla="*/ 43 w 194"/>
                <a:gd name="T11" fmla="*/ 43 h 113"/>
                <a:gd name="T12" fmla="*/ 61 w 194"/>
                <a:gd name="T13" fmla="*/ 57 h 113"/>
                <a:gd name="T14" fmla="*/ 70 w 194"/>
                <a:gd name="T15" fmla="*/ 65 h 113"/>
                <a:gd name="T16" fmla="*/ 80 w 194"/>
                <a:gd name="T17" fmla="*/ 78 h 113"/>
                <a:gd name="T18" fmla="*/ 106 w 194"/>
                <a:gd name="T19" fmla="*/ 95 h 113"/>
                <a:gd name="T20" fmla="*/ 121 w 194"/>
                <a:gd name="T21" fmla="*/ 101 h 113"/>
                <a:gd name="T22" fmla="*/ 124 w 194"/>
                <a:gd name="T23" fmla="*/ 108 h 113"/>
                <a:gd name="T24" fmla="*/ 133 w 194"/>
                <a:gd name="T25" fmla="*/ 112 h 113"/>
                <a:gd name="T26" fmla="*/ 135 w 194"/>
                <a:gd name="T27" fmla="*/ 113 h 113"/>
                <a:gd name="T28" fmla="*/ 136 w 194"/>
                <a:gd name="T29" fmla="*/ 108 h 113"/>
                <a:gd name="T30" fmla="*/ 138 w 194"/>
                <a:gd name="T31" fmla="*/ 104 h 113"/>
                <a:gd name="T32" fmla="*/ 139 w 194"/>
                <a:gd name="T33" fmla="*/ 93 h 113"/>
                <a:gd name="T34" fmla="*/ 139 w 194"/>
                <a:gd name="T35" fmla="*/ 80 h 113"/>
                <a:gd name="T36" fmla="*/ 147 w 194"/>
                <a:gd name="T37" fmla="*/ 73 h 113"/>
                <a:gd name="T38" fmla="*/ 156 w 194"/>
                <a:gd name="T39" fmla="*/ 66 h 113"/>
                <a:gd name="T40" fmla="*/ 167 w 194"/>
                <a:gd name="T41" fmla="*/ 62 h 113"/>
                <a:gd name="T42" fmla="*/ 170 w 194"/>
                <a:gd name="T43" fmla="*/ 64 h 113"/>
                <a:gd name="T44" fmla="*/ 170 w 194"/>
                <a:gd name="T45" fmla="*/ 65 h 113"/>
                <a:gd name="T46" fmla="*/ 169 w 194"/>
                <a:gd name="T47" fmla="*/ 66 h 113"/>
                <a:gd name="T48" fmla="*/ 168 w 194"/>
                <a:gd name="T49" fmla="*/ 69 h 113"/>
                <a:gd name="T50" fmla="*/ 167 w 194"/>
                <a:gd name="T51" fmla="*/ 72 h 113"/>
                <a:gd name="T52" fmla="*/ 168 w 194"/>
                <a:gd name="T53" fmla="*/ 72 h 113"/>
                <a:gd name="T54" fmla="*/ 172 w 194"/>
                <a:gd name="T55" fmla="*/ 72 h 113"/>
                <a:gd name="T56" fmla="*/ 174 w 194"/>
                <a:gd name="T57" fmla="*/ 71 h 113"/>
                <a:gd name="T58" fmla="*/ 176 w 194"/>
                <a:gd name="T59" fmla="*/ 71 h 113"/>
                <a:gd name="T60" fmla="*/ 177 w 194"/>
                <a:gd name="T61" fmla="*/ 70 h 113"/>
                <a:gd name="T62" fmla="*/ 185 w 194"/>
                <a:gd name="T63" fmla="*/ 70 h 113"/>
                <a:gd name="T64" fmla="*/ 194 w 194"/>
                <a:gd name="T65" fmla="*/ 65 h 113"/>
                <a:gd name="T66" fmla="*/ 179 w 194"/>
                <a:gd name="T67" fmla="*/ 57 h 113"/>
                <a:gd name="T68" fmla="*/ 167 w 194"/>
                <a:gd name="T69" fmla="*/ 57 h 113"/>
                <a:gd name="T70" fmla="*/ 164 w 194"/>
                <a:gd name="T71" fmla="*/ 54 h 113"/>
                <a:gd name="T72" fmla="*/ 162 w 194"/>
                <a:gd name="T73" fmla="*/ 54 h 113"/>
                <a:gd name="T74" fmla="*/ 158 w 194"/>
                <a:gd name="T75" fmla="*/ 55 h 113"/>
                <a:gd name="T76" fmla="*/ 140 w 194"/>
                <a:gd name="T77" fmla="*/ 65 h 113"/>
                <a:gd name="T78" fmla="*/ 121 w 194"/>
                <a:gd name="T79" fmla="*/ 56 h 113"/>
                <a:gd name="T80" fmla="*/ 115 w 194"/>
                <a:gd name="T81" fmla="*/ 41 h 113"/>
                <a:gd name="T82" fmla="*/ 104 w 194"/>
                <a:gd name="T83" fmla="*/ 28 h 113"/>
                <a:gd name="T84" fmla="*/ 76 w 194"/>
                <a:gd name="T85" fmla="*/ 28 h 113"/>
                <a:gd name="T86" fmla="*/ 65 w 194"/>
                <a:gd name="T87" fmla="*/ 26 h 113"/>
                <a:gd name="T88" fmla="*/ 64 w 194"/>
                <a:gd name="T89" fmla="*/ 24 h 113"/>
                <a:gd name="T90" fmla="*/ 61 w 194"/>
                <a:gd name="T91" fmla="*/ 21 h 113"/>
                <a:gd name="T92" fmla="*/ 58 w 194"/>
                <a:gd name="T93" fmla="*/ 19 h 113"/>
                <a:gd name="T94" fmla="*/ 55 w 194"/>
                <a:gd name="T95" fmla="*/ 15 h 113"/>
                <a:gd name="T96" fmla="*/ 51 w 194"/>
                <a:gd name="T97" fmla="*/ 18 h 113"/>
                <a:gd name="T98" fmla="*/ 37 w 194"/>
                <a:gd name="T99" fmla="*/ 1 h 113"/>
                <a:gd name="T100" fmla="*/ 31 w 194"/>
                <a:gd name="T101" fmla="*/ 16 h 113"/>
                <a:gd name="T102" fmla="*/ 1 w 194"/>
                <a:gd name="T103"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13">
                  <a:moveTo>
                    <a:pt x="1" y="6"/>
                  </a:moveTo>
                  <a:cubicBezTo>
                    <a:pt x="0" y="55"/>
                    <a:pt x="0" y="55"/>
                    <a:pt x="0" y="55"/>
                  </a:cubicBezTo>
                  <a:cubicBezTo>
                    <a:pt x="1" y="55"/>
                    <a:pt x="1" y="55"/>
                    <a:pt x="2" y="56"/>
                  </a:cubicBezTo>
                  <a:cubicBezTo>
                    <a:pt x="2" y="56"/>
                    <a:pt x="3" y="56"/>
                    <a:pt x="3" y="56"/>
                  </a:cubicBezTo>
                  <a:cubicBezTo>
                    <a:pt x="4" y="56"/>
                    <a:pt x="6" y="56"/>
                    <a:pt x="7" y="57"/>
                  </a:cubicBezTo>
                  <a:cubicBezTo>
                    <a:pt x="8" y="57"/>
                    <a:pt x="9" y="56"/>
                    <a:pt x="9" y="56"/>
                  </a:cubicBezTo>
                  <a:cubicBezTo>
                    <a:pt x="10" y="55"/>
                    <a:pt x="10" y="54"/>
                    <a:pt x="10" y="53"/>
                  </a:cubicBezTo>
                  <a:cubicBezTo>
                    <a:pt x="10" y="52"/>
                    <a:pt x="10" y="52"/>
                    <a:pt x="10" y="52"/>
                  </a:cubicBezTo>
                  <a:cubicBezTo>
                    <a:pt x="10" y="49"/>
                    <a:pt x="15" y="45"/>
                    <a:pt x="19" y="45"/>
                  </a:cubicBezTo>
                  <a:cubicBezTo>
                    <a:pt x="19" y="45"/>
                    <a:pt x="19" y="45"/>
                    <a:pt x="19" y="45"/>
                  </a:cubicBezTo>
                  <a:cubicBezTo>
                    <a:pt x="19" y="45"/>
                    <a:pt x="19" y="45"/>
                    <a:pt x="19" y="45"/>
                  </a:cubicBezTo>
                  <a:cubicBezTo>
                    <a:pt x="20" y="45"/>
                    <a:pt x="20" y="45"/>
                    <a:pt x="21" y="44"/>
                  </a:cubicBezTo>
                  <a:cubicBezTo>
                    <a:pt x="21" y="44"/>
                    <a:pt x="21" y="43"/>
                    <a:pt x="21" y="43"/>
                  </a:cubicBezTo>
                  <a:cubicBezTo>
                    <a:pt x="21" y="42"/>
                    <a:pt x="22" y="41"/>
                    <a:pt x="23" y="41"/>
                  </a:cubicBezTo>
                  <a:cubicBezTo>
                    <a:pt x="24" y="41"/>
                    <a:pt x="26" y="40"/>
                    <a:pt x="27" y="39"/>
                  </a:cubicBezTo>
                  <a:cubicBezTo>
                    <a:pt x="27" y="38"/>
                    <a:pt x="28" y="38"/>
                    <a:pt x="29" y="38"/>
                  </a:cubicBezTo>
                  <a:cubicBezTo>
                    <a:pt x="32" y="38"/>
                    <a:pt x="35" y="39"/>
                    <a:pt x="36" y="41"/>
                  </a:cubicBezTo>
                  <a:cubicBezTo>
                    <a:pt x="38" y="42"/>
                    <a:pt x="41" y="43"/>
                    <a:pt x="43" y="43"/>
                  </a:cubicBezTo>
                  <a:cubicBezTo>
                    <a:pt x="44" y="44"/>
                    <a:pt x="44" y="44"/>
                    <a:pt x="44" y="44"/>
                  </a:cubicBezTo>
                  <a:cubicBezTo>
                    <a:pt x="48" y="44"/>
                    <a:pt x="49" y="54"/>
                    <a:pt x="49" y="56"/>
                  </a:cubicBezTo>
                  <a:cubicBezTo>
                    <a:pt x="51" y="57"/>
                    <a:pt x="58" y="57"/>
                    <a:pt x="61" y="57"/>
                  </a:cubicBezTo>
                  <a:cubicBezTo>
                    <a:pt x="63" y="57"/>
                    <a:pt x="64" y="57"/>
                    <a:pt x="65" y="58"/>
                  </a:cubicBezTo>
                  <a:cubicBezTo>
                    <a:pt x="67" y="58"/>
                    <a:pt x="68" y="60"/>
                    <a:pt x="68" y="62"/>
                  </a:cubicBezTo>
                  <a:cubicBezTo>
                    <a:pt x="69" y="63"/>
                    <a:pt x="69" y="64"/>
                    <a:pt x="70" y="65"/>
                  </a:cubicBezTo>
                  <a:cubicBezTo>
                    <a:pt x="73" y="68"/>
                    <a:pt x="74" y="72"/>
                    <a:pt x="75" y="75"/>
                  </a:cubicBezTo>
                  <a:cubicBezTo>
                    <a:pt x="76" y="75"/>
                    <a:pt x="76" y="75"/>
                    <a:pt x="76" y="75"/>
                  </a:cubicBezTo>
                  <a:cubicBezTo>
                    <a:pt x="76" y="76"/>
                    <a:pt x="78" y="77"/>
                    <a:pt x="80" y="78"/>
                  </a:cubicBezTo>
                  <a:cubicBezTo>
                    <a:pt x="83" y="80"/>
                    <a:pt x="86" y="81"/>
                    <a:pt x="87" y="83"/>
                  </a:cubicBezTo>
                  <a:cubicBezTo>
                    <a:pt x="89" y="86"/>
                    <a:pt x="95" y="89"/>
                    <a:pt x="99" y="90"/>
                  </a:cubicBezTo>
                  <a:cubicBezTo>
                    <a:pt x="102" y="91"/>
                    <a:pt x="104" y="93"/>
                    <a:pt x="106" y="95"/>
                  </a:cubicBezTo>
                  <a:cubicBezTo>
                    <a:pt x="108" y="96"/>
                    <a:pt x="109" y="98"/>
                    <a:pt x="110" y="98"/>
                  </a:cubicBezTo>
                  <a:cubicBezTo>
                    <a:pt x="111" y="98"/>
                    <a:pt x="111" y="98"/>
                    <a:pt x="111" y="98"/>
                  </a:cubicBezTo>
                  <a:cubicBezTo>
                    <a:pt x="114" y="98"/>
                    <a:pt x="120" y="101"/>
                    <a:pt x="121" y="101"/>
                  </a:cubicBezTo>
                  <a:cubicBezTo>
                    <a:pt x="122" y="102"/>
                    <a:pt x="122" y="102"/>
                    <a:pt x="122" y="102"/>
                  </a:cubicBezTo>
                  <a:cubicBezTo>
                    <a:pt x="122" y="108"/>
                    <a:pt x="122" y="108"/>
                    <a:pt x="122" y="108"/>
                  </a:cubicBezTo>
                  <a:cubicBezTo>
                    <a:pt x="123" y="108"/>
                    <a:pt x="123" y="108"/>
                    <a:pt x="124" y="108"/>
                  </a:cubicBezTo>
                  <a:cubicBezTo>
                    <a:pt x="126" y="108"/>
                    <a:pt x="127" y="109"/>
                    <a:pt x="129" y="110"/>
                  </a:cubicBezTo>
                  <a:cubicBezTo>
                    <a:pt x="130" y="111"/>
                    <a:pt x="131" y="112"/>
                    <a:pt x="132" y="112"/>
                  </a:cubicBezTo>
                  <a:cubicBezTo>
                    <a:pt x="132" y="112"/>
                    <a:pt x="133" y="112"/>
                    <a:pt x="133" y="112"/>
                  </a:cubicBezTo>
                  <a:cubicBezTo>
                    <a:pt x="133" y="112"/>
                    <a:pt x="134" y="112"/>
                    <a:pt x="134" y="112"/>
                  </a:cubicBezTo>
                  <a:cubicBezTo>
                    <a:pt x="134" y="112"/>
                    <a:pt x="135" y="112"/>
                    <a:pt x="135" y="113"/>
                  </a:cubicBezTo>
                  <a:cubicBezTo>
                    <a:pt x="135" y="113"/>
                    <a:pt x="135" y="113"/>
                    <a:pt x="135" y="113"/>
                  </a:cubicBezTo>
                  <a:cubicBezTo>
                    <a:pt x="135" y="112"/>
                    <a:pt x="135" y="112"/>
                    <a:pt x="135" y="112"/>
                  </a:cubicBezTo>
                  <a:cubicBezTo>
                    <a:pt x="135" y="111"/>
                    <a:pt x="136" y="111"/>
                    <a:pt x="136" y="110"/>
                  </a:cubicBezTo>
                  <a:cubicBezTo>
                    <a:pt x="136" y="109"/>
                    <a:pt x="136" y="109"/>
                    <a:pt x="136" y="108"/>
                  </a:cubicBezTo>
                  <a:cubicBezTo>
                    <a:pt x="136" y="108"/>
                    <a:pt x="136" y="107"/>
                    <a:pt x="137" y="107"/>
                  </a:cubicBezTo>
                  <a:cubicBezTo>
                    <a:pt x="137" y="106"/>
                    <a:pt x="137" y="106"/>
                    <a:pt x="138" y="105"/>
                  </a:cubicBezTo>
                  <a:cubicBezTo>
                    <a:pt x="138" y="105"/>
                    <a:pt x="138" y="105"/>
                    <a:pt x="138" y="104"/>
                  </a:cubicBezTo>
                  <a:cubicBezTo>
                    <a:pt x="139" y="103"/>
                    <a:pt x="139" y="103"/>
                    <a:pt x="140" y="102"/>
                  </a:cubicBezTo>
                  <a:cubicBezTo>
                    <a:pt x="141" y="101"/>
                    <a:pt x="141" y="100"/>
                    <a:pt x="140" y="98"/>
                  </a:cubicBezTo>
                  <a:cubicBezTo>
                    <a:pt x="139" y="96"/>
                    <a:pt x="138" y="95"/>
                    <a:pt x="139" y="93"/>
                  </a:cubicBezTo>
                  <a:cubicBezTo>
                    <a:pt x="139" y="91"/>
                    <a:pt x="137" y="90"/>
                    <a:pt x="135" y="89"/>
                  </a:cubicBezTo>
                  <a:cubicBezTo>
                    <a:pt x="133" y="88"/>
                    <a:pt x="131" y="86"/>
                    <a:pt x="132" y="84"/>
                  </a:cubicBezTo>
                  <a:cubicBezTo>
                    <a:pt x="132" y="81"/>
                    <a:pt x="136" y="81"/>
                    <a:pt x="139" y="80"/>
                  </a:cubicBezTo>
                  <a:cubicBezTo>
                    <a:pt x="140" y="80"/>
                    <a:pt x="142" y="80"/>
                    <a:pt x="143" y="79"/>
                  </a:cubicBezTo>
                  <a:cubicBezTo>
                    <a:pt x="144" y="79"/>
                    <a:pt x="144" y="78"/>
                    <a:pt x="144" y="76"/>
                  </a:cubicBezTo>
                  <a:cubicBezTo>
                    <a:pt x="144" y="75"/>
                    <a:pt x="145" y="73"/>
                    <a:pt x="147" y="73"/>
                  </a:cubicBezTo>
                  <a:cubicBezTo>
                    <a:pt x="149" y="73"/>
                    <a:pt x="150" y="71"/>
                    <a:pt x="151" y="68"/>
                  </a:cubicBezTo>
                  <a:cubicBezTo>
                    <a:pt x="152" y="65"/>
                    <a:pt x="154" y="65"/>
                    <a:pt x="155" y="65"/>
                  </a:cubicBezTo>
                  <a:cubicBezTo>
                    <a:pt x="155" y="65"/>
                    <a:pt x="156" y="65"/>
                    <a:pt x="156" y="66"/>
                  </a:cubicBezTo>
                  <a:cubicBezTo>
                    <a:pt x="157" y="66"/>
                    <a:pt x="158" y="66"/>
                    <a:pt x="158" y="66"/>
                  </a:cubicBezTo>
                  <a:cubicBezTo>
                    <a:pt x="159" y="66"/>
                    <a:pt x="160" y="65"/>
                    <a:pt x="160" y="65"/>
                  </a:cubicBezTo>
                  <a:cubicBezTo>
                    <a:pt x="162" y="64"/>
                    <a:pt x="165" y="62"/>
                    <a:pt x="167" y="62"/>
                  </a:cubicBezTo>
                  <a:cubicBezTo>
                    <a:pt x="168" y="62"/>
                    <a:pt x="169" y="63"/>
                    <a:pt x="169" y="64"/>
                  </a:cubicBezTo>
                  <a:cubicBezTo>
                    <a:pt x="169" y="64"/>
                    <a:pt x="170" y="64"/>
                    <a:pt x="170" y="64"/>
                  </a:cubicBezTo>
                  <a:cubicBezTo>
                    <a:pt x="170" y="64"/>
                    <a:pt x="170" y="64"/>
                    <a:pt x="170" y="64"/>
                  </a:cubicBezTo>
                  <a:cubicBezTo>
                    <a:pt x="170" y="64"/>
                    <a:pt x="170" y="64"/>
                    <a:pt x="170" y="64"/>
                  </a:cubicBezTo>
                  <a:cubicBezTo>
                    <a:pt x="170" y="64"/>
                    <a:pt x="170" y="64"/>
                    <a:pt x="170" y="65"/>
                  </a:cubicBezTo>
                  <a:cubicBezTo>
                    <a:pt x="170" y="65"/>
                    <a:pt x="170" y="65"/>
                    <a:pt x="170" y="65"/>
                  </a:cubicBezTo>
                  <a:cubicBezTo>
                    <a:pt x="170" y="65"/>
                    <a:pt x="170" y="65"/>
                    <a:pt x="170" y="65"/>
                  </a:cubicBezTo>
                  <a:cubicBezTo>
                    <a:pt x="170" y="65"/>
                    <a:pt x="170" y="66"/>
                    <a:pt x="170" y="66"/>
                  </a:cubicBezTo>
                  <a:cubicBezTo>
                    <a:pt x="170" y="66"/>
                    <a:pt x="169" y="66"/>
                    <a:pt x="169" y="66"/>
                  </a:cubicBezTo>
                  <a:cubicBezTo>
                    <a:pt x="169" y="66"/>
                    <a:pt x="169" y="67"/>
                    <a:pt x="169" y="67"/>
                  </a:cubicBezTo>
                  <a:cubicBezTo>
                    <a:pt x="169" y="67"/>
                    <a:pt x="169" y="67"/>
                    <a:pt x="169" y="68"/>
                  </a:cubicBezTo>
                  <a:cubicBezTo>
                    <a:pt x="169" y="68"/>
                    <a:pt x="169" y="68"/>
                    <a:pt x="168" y="69"/>
                  </a:cubicBezTo>
                  <a:cubicBezTo>
                    <a:pt x="168" y="69"/>
                    <a:pt x="168" y="69"/>
                    <a:pt x="168" y="69"/>
                  </a:cubicBezTo>
                  <a:cubicBezTo>
                    <a:pt x="168" y="70"/>
                    <a:pt x="168" y="70"/>
                    <a:pt x="167" y="71"/>
                  </a:cubicBezTo>
                  <a:cubicBezTo>
                    <a:pt x="167" y="71"/>
                    <a:pt x="167" y="71"/>
                    <a:pt x="167" y="72"/>
                  </a:cubicBezTo>
                  <a:cubicBezTo>
                    <a:pt x="167" y="72"/>
                    <a:pt x="167" y="72"/>
                    <a:pt x="166" y="72"/>
                  </a:cubicBezTo>
                  <a:cubicBezTo>
                    <a:pt x="167" y="72"/>
                    <a:pt x="167" y="72"/>
                    <a:pt x="167" y="72"/>
                  </a:cubicBezTo>
                  <a:cubicBezTo>
                    <a:pt x="167" y="72"/>
                    <a:pt x="168" y="72"/>
                    <a:pt x="168" y="72"/>
                  </a:cubicBezTo>
                  <a:cubicBezTo>
                    <a:pt x="168" y="72"/>
                    <a:pt x="169" y="72"/>
                    <a:pt x="169" y="72"/>
                  </a:cubicBezTo>
                  <a:cubicBezTo>
                    <a:pt x="169" y="72"/>
                    <a:pt x="170" y="72"/>
                    <a:pt x="170" y="72"/>
                  </a:cubicBezTo>
                  <a:cubicBezTo>
                    <a:pt x="171" y="72"/>
                    <a:pt x="171" y="72"/>
                    <a:pt x="172" y="72"/>
                  </a:cubicBezTo>
                  <a:cubicBezTo>
                    <a:pt x="172" y="72"/>
                    <a:pt x="172" y="72"/>
                    <a:pt x="172" y="72"/>
                  </a:cubicBezTo>
                  <a:cubicBezTo>
                    <a:pt x="173" y="72"/>
                    <a:pt x="173" y="72"/>
                    <a:pt x="173" y="72"/>
                  </a:cubicBezTo>
                  <a:cubicBezTo>
                    <a:pt x="174" y="71"/>
                    <a:pt x="174" y="71"/>
                    <a:pt x="174" y="71"/>
                  </a:cubicBezTo>
                  <a:cubicBezTo>
                    <a:pt x="174" y="71"/>
                    <a:pt x="175" y="71"/>
                    <a:pt x="175" y="71"/>
                  </a:cubicBezTo>
                  <a:cubicBezTo>
                    <a:pt x="175" y="71"/>
                    <a:pt x="175" y="71"/>
                    <a:pt x="175" y="71"/>
                  </a:cubicBezTo>
                  <a:cubicBezTo>
                    <a:pt x="176" y="71"/>
                    <a:pt x="176" y="71"/>
                    <a:pt x="176" y="71"/>
                  </a:cubicBezTo>
                  <a:cubicBezTo>
                    <a:pt x="176" y="71"/>
                    <a:pt x="176" y="71"/>
                    <a:pt x="176" y="71"/>
                  </a:cubicBezTo>
                  <a:cubicBezTo>
                    <a:pt x="177" y="71"/>
                    <a:pt x="177" y="71"/>
                    <a:pt x="177" y="70"/>
                  </a:cubicBezTo>
                  <a:cubicBezTo>
                    <a:pt x="177" y="70"/>
                    <a:pt x="177" y="70"/>
                    <a:pt x="177" y="70"/>
                  </a:cubicBezTo>
                  <a:cubicBezTo>
                    <a:pt x="177" y="70"/>
                    <a:pt x="177" y="70"/>
                    <a:pt x="177" y="70"/>
                  </a:cubicBezTo>
                  <a:cubicBezTo>
                    <a:pt x="178" y="70"/>
                    <a:pt x="180" y="70"/>
                    <a:pt x="182" y="70"/>
                  </a:cubicBezTo>
                  <a:cubicBezTo>
                    <a:pt x="183" y="70"/>
                    <a:pt x="184" y="70"/>
                    <a:pt x="185" y="70"/>
                  </a:cubicBezTo>
                  <a:cubicBezTo>
                    <a:pt x="186" y="70"/>
                    <a:pt x="187" y="70"/>
                    <a:pt x="187" y="69"/>
                  </a:cubicBezTo>
                  <a:cubicBezTo>
                    <a:pt x="189" y="66"/>
                    <a:pt x="191" y="66"/>
                    <a:pt x="193" y="66"/>
                  </a:cubicBezTo>
                  <a:cubicBezTo>
                    <a:pt x="193" y="65"/>
                    <a:pt x="193" y="65"/>
                    <a:pt x="194" y="65"/>
                  </a:cubicBezTo>
                  <a:cubicBezTo>
                    <a:pt x="193" y="65"/>
                    <a:pt x="193" y="65"/>
                    <a:pt x="193" y="64"/>
                  </a:cubicBezTo>
                  <a:cubicBezTo>
                    <a:pt x="188" y="60"/>
                    <a:pt x="181" y="57"/>
                    <a:pt x="179" y="57"/>
                  </a:cubicBezTo>
                  <a:cubicBezTo>
                    <a:pt x="179" y="57"/>
                    <a:pt x="179" y="57"/>
                    <a:pt x="179" y="57"/>
                  </a:cubicBezTo>
                  <a:cubicBezTo>
                    <a:pt x="178" y="59"/>
                    <a:pt x="176" y="60"/>
                    <a:pt x="173" y="60"/>
                  </a:cubicBezTo>
                  <a:cubicBezTo>
                    <a:pt x="171" y="60"/>
                    <a:pt x="169" y="59"/>
                    <a:pt x="168" y="58"/>
                  </a:cubicBezTo>
                  <a:cubicBezTo>
                    <a:pt x="167" y="57"/>
                    <a:pt x="167" y="57"/>
                    <a:pt x="167" y="57"/>
                  </a:cubicBezTo>
                  <a:cubicBezTo>
                    <a:pt x="167" y="56"/>
                    <a:pt x="167" y="56"/>
                    <a:pt x="166" y="55"/>
                  </a:cubicBezTo>
                  <a:cubicBezTo>
                    <a:pt x="166" y="55"/>
                    <a:pt x="166" y="55"/>
                    <a:pt x="166" y="55"/>
                  </a:cubicBezTo>
                  <a:cubicBezTo>
                    <a:pt x="165" y="55"/>
                    <a:pt x="165" y="54"/>
                    <a:pt x="164" y="54"/>
                  </a:cubicBezTo>
                  <a:cubicBezTo>
                    <a:pt x="164" y="54"/>
                    <a:pt x="164" y="54"/>
                    <a:pt x="163" y="54"/>
                  </a:cubicBezTo>
                  <a:cubicBezTo>
                    <a:pt x="163" y="54"/>
                    <a:pt x="163" y="54"/>
                    <a:pt x="163" y="54"/>
                  </a:cubicBezTo>
                  <a:cubicBezTo>
                    <a:pt x="163" y="54"/>
                    <a:pt x="162" y="54"/>
                    <a:pt x="162" y="54"/>
                  </a:cubicBezTo>
                  <a:cubicBezTo>
                    <a:pt x="162" y="54"/>
                    <a:pt x="161" y="54"/>
                    <a:pt x="161" y="54"/>
                  </a:cubicBezTo>
                  <a:cubicBezTo>
                    <a:pt x="161" y="54"/>
                    <a:pt x="161" y="54"/>
                    <a:pt x="160" y="54"/>
                  </a:cubicBezTo>
                  <a:cubicBezTo>
                    <a:pt x="160" y="54"/>
                    <a:pt x="159" y="54"/>
                    <a:pt x="158" y="55"/>
                  </a:cubicBezTo>
                  <a:cubicBezTo>
                    <a:pt x="151" y="58"/>
                    <a:pt x="148" y="61"/>
                    <a:pt x="147" y="63"/>
                  </a:cubicBezTo>
                  <a:cubicBezTo>
                    <a:pt x="147" y="65"/>
                    <a:pt x="145" y="67"/>
                    <a:pt x="143" y="67"/>
                  </a:cubicBezTo>
                  <a:cubicBezTo>
                    <a:pt x="141" y="67"/>
                    <a:pt x="140" y="66"/>
                    <a:pt x="140" y="65"/>
                  </a:cubicBezTo>
                  <a:cubicBezTo>
                    <a:pt x="140" y="62"/>
                    <a:pt x="135" y="60"/>
                    <a:pt x="132" y="60"/>
                  </a:cubicBezTo>
                  <a:cubicBezTo>
                    <a:pt x="130" y="59"/>
                    <a:pt x="129" y="59"/>
                    <a:pt x="128" y="59"/>
                  </a:cubicBezTo>
                  <a:cubicBezTo>
                    <a:pt x="125" y="59"/>
                    <a:pt x="121" y="59"/>
                    <a:pt x="121" y="56"/>
                  </a:cubicBezTo>
                  <a:cubicBezTo>
                    <a:pt x="121" y="55"/>
                    <a:pt x="120" y="53"/>
                    <a:pt x="118" y="51"/>
                  </a:cubicBezTo>
                  <a:cubicBezTo>
                    <a:pt x="117" y="49"/>
                    <a:pt x="115" y="47"/>
                    <a:pt x="115" y="45"/>
                  </a:cubicBezTo>
                  <a:cubicBezTo>
                    <a:pt x="115" y="43"/>
                    <a:pt x="115" y="42"/>
                    <a:pt x="115" y="41"/>
                  </a:cubicBezTo>
                  <a:cubicBezTo>
                    <a:pt x="115" y="37"/>
                    <a:pt x="115" y="35"/>
                    <a:pt x="113" y="35"/>
                  </a:cubicBezTo>
                  <a:cubicBezTo>
                    <a:pt x="111" y="34"/>
                    <a:pt x="109" y="32"/>
                    <a:pt x="108" y="31"/>
                  </a:cubicBezTo>
                  <a:cubicBezTo>
                    <a:pt x="107" y="29"/>
                    <a:pt x="105" y="28"/>
                    <a:pt x="104" y="28"/>
                  </a:cubicBezTo>
                  <a:cubicBezTo>
                    <a:pt x="90" y="28"/>
                    <a:pt x="83" y="28"/>
                    <a:pt x="81" y="27"/>
                  </a:cubicBezTo>
                  <a:cubicBezTo>
                    <a:pt x="81" y="27"/>
                    <a:pt x="81" y="27"/>
                    <a:pt x="81" y="27"/>
                  </a:cubicBezTo>
                  <a:cubicBezTo>
                    <a:pt x="80" y="27"/>
                    <a:pt x="78" y="27"/>
                    <a:pt x="76" y="28"/>
                  </a:cubicBezTo>
                  <a:cubicBezTo>
                    <a:pt x="73" y="28"/>
                    <a:pt x="71" y="29"/>
                    <a:pt x="69" y="29"/>
                  </a:cubicBezTo>
                  <a:cubicBezTo>
                    <a:pt x="67" y="29"/>
                    <a:pt x="66" y="28"/>
                    <a:pt x="66" y="27"/>
                  </a:cubicBezTo>
                  <a:cubicBezTo>
                    <a:pt x="66" y="27"/>
                    <a:pt x="66" y="27"/>
                    <a:pt x="65" y="26"/>
                  </a:cubicBezTo>
                  <a:cubicBezTo>
                    <a:pt x="65" y="26"/>
                    <a:pt x="65" y="26"/>
                    <a:pt x="65" y="26"/>
                  </a:cubicBezTo>
                  <a:cubicBezTo>
                    <a:pt x="65" y="26"/>
                    <a:pt x="65" y="25"/>
                    <a:pt x="64" y="25"/>
                  </a:cubicBezTo>
                  <a:cubicBezTo>
                    <a:pt x="64" y="25"/>
                    <a:pt x="64" y="25"/>
                    <a:pt x="64" y="24"/>
                  </a:cubicBezTo>
                  <a:cubicBezTo>
                    <a:pt x="63" y="24"/>
                    <a:pt x="63" y="24"/>
                    <a:pt x="63" y="23"/>
                  </a:cubicBezTo>
                  <a:cubicBezTo>
                    <a:pt x="63" y="23"/>
                    <a:pt x="62" y="23"/>
                    <a:pt x="62" y="23"/>
                  </a:cubicBezTo>
                  <a:cubicBezTo>
                    <a:pt x="62" y="22"/>
                    <a:pt x="61" y="22"/>
                    <a:pt x="61" y="21"/>
                  </a:cubicBezTo>
                  <a:cubicBezTo>
                    <a:pt x="61" y="21"/>
                    <a:pt x="61" y="21"/>
                    <a:pt x="60" y="21"/>
                  </a:cubicBezTo>
                  <a:cubicBezTo>
                    <a:pt x="60" y="20"/>
                    <a:pt x="60" y="20"/>
                    <a:pt x="59" y="19"/>
                  </a:cubicBezTo>
                  <a:cubicBezTo>
                    <a:pt x="59" y="19"/>
                    <a:pt x="59" y="19"/>
                    <a:pt x="58" y="19"/>
                  </a:cubicBezTo>
                  <a:cubicBezTo>
                    <a:pt x="58" y="18"/>
                    <a:pt x="58" y="18"/>
                    <a:pt x="57" y="17"/>
                  </a:cubicBezTo>
                  <a:cubicBezTo>
                    <a:pt x="57" y="17"/>
                    <a:pt x="57" y="17"/>
                    <a:pt x="56" y="17"/>
                  </a:cubicBezTo>
                  <a:cubicBezTo>
                    <a:pt x="56" y="16"/>
                    <a:pt x="56" y="16"/>
                    <a:pt x="55" y="15"/>
                  </a:cubicBezTo>
                  <a:cubicBezTo>
                    <a:pt x="55" y="15"/>
                    <a:pt x="55" y="15"/>
                    <a:pt x="54" y="15"/>
                  </a:cubicBezTo>
                  <a:cubicBezTo>
                    <a:pt x="54" y="15"/>
                    <a:pt x="54" y="14"/>
                    <a:pt x="54" y="14"/>
                  </a:cubicBezTo>
                  <a:cubicBezTo>
                    <a:pt x="53" y="16"/>
                    <a:pt x="52" y="17"/>
                    <a:pt x="51" y="18"/>
                  </a:cubicBezTo>
                  <a:cubicBezTo>
                    <a:pt x="45" y="23"/>
                    <a:pt x="38" y="24"/>
                    <a:pt x="36" y="20"/>
                  </a:cubicBezTo>
                  <a:cubicBezTo>
                    <a:pt x="35" y="20"/>
                    <a:pt x="35" y="18"/>
                    <a:pt x="36" y="15"/>
                  </a:cubicBezTo>
                  <a:cubicBezTo>
                    <a:pt x="38" y="9"/>
                    <a:pt x="38" y="3"/>
                    <a:pt x="37" y="1"/>
                  </a:cubicBezTo>
                  <a:cubicBezTo>
                    <a:pt x="36" y="0"/>
                    <a:pt x="36" y="0"/>
                    <a:pt x="35" y="0"/>
                  </a:cubicBezTo>
                  <a:cubicBezTo>
                    <a:pt x="34" y="0"/>
                    <a:pt x="34" y="5"/>
                    <a:pt x="33" y="8"/>
                  </a:cubicBezTo>
                  <a:cubicBezTo>
                    <a:pt x="33" y="12"/>
                    <a:pt x="33" y="16"/>
                    <a:pt x="31" y="16"/>
                  </a:cubicBezTo>
                  <a:cubicBezTo>
                    <a:pt x="30" y="17"/>
                    <a:pt x="29" y="17"/>
                    <a:pt x="28" y="15"/>
                  </a:cubicBezTo>
                  <a:cubicBezTo>
                    <a:pt x="26" y="13"/>
                    <a:pt x="26" y="5"/>
                    <a:pt x="27" y="0"/>
                  </a:cubicBezTo>
                  <a:lnTo>
                    <a:pt x="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8" name="Freeform 181">
              <a:extLst>
                <a:ext uri="{FF2B5EF4-FFF2-40B4-BE49-F238E27FC236}">
                  <a16:creationId xmlns:a16="http://schemas.microsoft.com/office/drawing/2014/main" id="{6D82ECC3-D3AF-42F8-AC89-9EBDBFAC6E4A}"/>
                </a:ext>
              </a:extLst>
            </p:cNvPr>
            <p:cNvSpPr>
              <a:spLocks/>
            </p:cNvSpPr>
            <p:nvPr/>
          </p:nvSpPr>
          <p:spPr bwMode="auto">
            <a:xfrm>
              <a:off x="5349194" y="6206756"/>
              <a:ext cx="23827" cy="33406"/>
            </a:xfrm>
            <a:custGeom>
              <a:avLst/>
              <a:gdLst>
                <a:gd name="T0" fmla="*/ 21 w 46"/>
                <a:gd name="T1" fmla="*/ 5 h 58"/>
                <a:gd name="T2" fmla="*/ 21 w 46"/>
                <a:gd name="T3" fmla="*/ 6 h 58"/>
                <a:gd name="T4" fmla="*/ 20 w 46"/>
                <a:gd name="T5" fmla="*/ 8 h 58"/>
                <a:gd name="T6" fmla="*/ 15 w 46"/>
                <a:gd name="T7" fmla="*/ 8 h 58"/>
                <a:gd name="T8" fmla="*/ 12 w 46"/>
                <a:gd name="T9" fmla="*/ 8 h 58"/>
                <a:gd name="T10" fmla="*/ 12 w 46"/>
                <a:gd name="T11" fmla="*/ 8 h 58"/>
                <a:gd name="T12" fmla="*/ 12 w 46"/>
                <a:gd name="T13" fmla="*/ 8 h 58"/>
                <a:gd name="T14" fmla="*/ 11 w 46"/>
                <a:gd name="T15" fmla="*/ 8 h 58"/>
                <a:gd name="T16" fmla="*/ 11 w 46"/>
                <a:gd name="T17" fmla="*/ 7 h 58"/>
                <a:gd name="T18" fmla="*/ 10 w 46"/>
                <a:gd name="T19" fmla="*/ 7 h 58"/>
                <a:gd name="T20" fmla="*/ 10 w 46"/>
                <a:gd name="T21" fmla="*/ 7 h 58"/>
                <a:gd name="T22" fmla="*/ 10 w 46"/>
                <a:gd name="T23" fmla="*/ 6 h 58"/>
                <a:gd name="T24" fmla="*/ 10 w 46"/>
                <a:gd name="T25" fmla="*/ 6 h 58"/>
                <a:gd name="T26" fmla="*/ 5 w 46"/>
                <a:gd name="T27" fmla="*/ 0 h 58"/>
                <a:gd name="T28" fmla="*/ 1 w 46"/>
                <a:gd name="T29" fmla="*/ 0 h 58"/>
                <a:gd name="T30" fmla="*/ 0 w 46"/>
                <a:gd name="T31" fmla="*/ 0 h 58"/>
                <a:gd name="T32" fmla="*/ 3 w 46"/>
                <a:gd name="T33" fmla="*/ 16 h 58"/>
                <a:gd name="T34" fmla="*/ 10 w 46"/>
                <a:gd name="T35" fmla="*/ 30 h 58"/>
                <a:gd name="T36" fmla="*/ 14 w 46"/>
                <a:gd name="T37" fmla="*/ 37 h 58"/>
                <a:gd name="T38" fmla="*/ 22 w 46"/>
                <a:gd name="T39" fmla="*/ 45 h 58"/>
                <a:gd name="T40" fmla="*/ 25 w 46"/>
                <a:gd name="T41" fmla="*/ 47 h 58"/>
                <a:gd name="T42" fmla="*/ 45 w 46"/>
                <a:gd name="T43" fmla="*/ 58 h 58"/>
                <a:gd name="T44" fmla="*/ 45 w 46"/>
                <a:gd name="T45" fmla="*/ 58 h 58"/>
                <a:gd name="T46" fmla="*/ 38 w 46"/>
                <a:gd name="T47" fmla="*/ 44 h 58"/>
                <a:gd name="T48" fmla="*/ 36 w 46"/>
                <a:gd name="T49" fmla="*/ 29 h 58"/>
                <a:gd name="T50" fmla="*/ 37 w 46"/>
                <a:gd name="T51" fmla="*/ 21 h 58"/>
                <a:gd name="T52" fmla="*/ 33 w 46"/>
                <a:gd name="T53" fmla="*/ 15 h 58"/>
                <a:gd name="T54" fmla="*/ 28 w 46"/>
                <a:gd name="T55" fmla="*/ 10 h 58"/>
                <a:gd name="T56" fmla="*/ 26 w 46"/>
                <a:gd name="T57" fmla="*/ 7 h 58"/>
                <a:gd name="T58" fmla="*/ 23 w 46"/>
                <a:gd name="T59" fmla="*/ 4 h 58"/>
                <a:gd name="T60" fmla="*/ 23 w 46"/>
                <a:gd name="T61" fmla="*/ 4 h 58"/>
                <a:gd name="T62" fmla="*/ 22 w 46"/>
                <a:gd name="T63" fmla="*/ 4 h 58"/>
                <a:gd name="T64" fmla="*/ 22 w 46"/>
                <a:gd name="T65" fmla="*/ 4 h 58"/>
                <a:gd name="T66" fmla="*/ 22 w 46"/>
                <a:gd name="T67" fmla="*/ 4 h 58"/>
                <a:gd name="T68" fmla="*/ 22 w 46"/>
                <a:gd name="T69" fmla="*/ 5 h 58"/>
                <a:gd name="T70" fmla="*/ 21 w 46"/>
                <a:gd name="T71" fmla="*/ 5 h 58"/>
                <a:gd name="T72" fmla="*/ 21 w 46"/>
                <a:gd name="T73"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 h="58">
                  <a:moveTo>
                    <a:pt x="21" y="5"/>
                  </a:moveTo>
                  <a:cubicBezTo>
                    <a:pt x="21" y="6"/>
                    <a:pt x="21" y="6"/>
                    <a:pt x="21" y="6"/>
                  </a:cubicBezTo>
                  <a:cubicBezTo>
                    <a:pt x="21" y="7"/>
                    <a:pt x="21" y="8"/>
                    <a:pt x="20" y="8"/>
                  </a:cubicBezTo>
                  <a:cubicBezTo>
                    <a:pt x="19" y="8"/>
                    <a:pt x="17" y="8"/>
                    <a:pt x="15" y="8"/>
                  </a:cubicBezTo>
                  <a:cubicBezTo>
                    <a:pt x="14" y="8"/>
                    <a:pt x="13" y="8"/>
                    <a:pt x="12" y="8"/>
                  </a:cubicBezTo>
                  <a:cubicBezTo>
                    <a:pt x="12" y="8"/>
                    <a:pt x="12" y="8"/>
                    <a:pt x="12" y="8"/>
                  </a:cubicBezTo>
                  <a:cubicBezTo>
                    <a:pt x="12" y="8"/>
                    <a:pt x="12" y="8"/>
                    <a:pt x="12" y="8"/>
                  </a:cubicBezTo>
                  <a:cubicBezTo>
                    <a:pt x="11" y="8"/>
                    <a:pt x="11" y="8"/>
                    <a:pt x="11" y="8"/>
                  </a:cubicBezTo>
                  <a:cubicBezTo>
                    <a:pt x="11" y="8"/>
                    <a:pt x="11" y="7"/>
                    <a:pt x="11" y="7"/>
                  </a:cubicBezTo>
                  <a:cubicBezTo>
                    <a:pt x="10" y="7"/>
                    <a:pt x="10" y="7"/>
                    <a:pt x="10" y="7"/>
                  </a:cubicBezTo>
                  <a:cubicBezTo>
                    <a:pt x="10" y="7"/>
                    <a:pt x="10" y="7"/>
                    <a:pt x="10" y="7"/>
                  </a:cubicBezTo>
                  <a:cubicBezTo>
                    <a:pt x="10" y="7"/>
                    <a:pt x="10" y="7"/>
                    <a:pt x="10" y="6"/>
                  </a:cubicBezTo>
                  <a:cubicBezTo>
                    <a:pt x="10" y="6"/>
                    <a:pt x="10" y="6"/>
                    <a:pt x="10" y="6"/>
                  </a:cubicBezTo>
                  <a:cubicBezTo>
                    <a:pt x="10" y="5"/>
                    <a:pt x="9" y="1"/>
                    <a:pt x="5" y="0"/>
                  </a:cubicBezTo>
                  <a:cubicBezTo>
                    <a:pt x="4" y="0"/>
                    <a:pt x="2" y="0"/>
                    <a:pt x="1" y="0"/>
                  </a:cubicBezTo>
                  <a:cubicBezTo>
                    <a:pt x="1" y="0"/>
                    <a:pt x="0" y="0"/>
                    <a:pt x="0" y="0"/>
                  </a:cubicBezTo>
                  <a:cubicBezTo>
                    <a:pt x="2" y="5"/>
                    <a:pt x="3" y="11"/>
                    <a:pt x="3" y="16"/>
                  </a:cubicBezTo>
                  <a:cubicBezTo>
                    <a:pt x="3" y="20"/>
                    <a:pt x="7" y="26"/>
                    <a:pt x="10" y="30"/>
                  </a:cubicBezTo>
                  <a:cubicBezTo>
                    <a:pt x="12" y="33"/>
                    <a:pt x="14" y="36"/>
                    <a:pt x="14" y="37"/>
                  </a:cubicBezTo>
                  <a:cubicBezTo>
                    <a:pt x="15" y="41"/>
                    <a:pt x="17" y="42"/>
                    <a:pt x="22" y="45"/>
                  </a:cubicBezTo>
                  <a:cubicBezTo>
                    <a:pt x="23" y="46"/>
                    <a:pt x="24" y="46"/>
                    <a:pt x="25" y="47"/>
                  </a:cubicBezTo>
                  <a:cubicBezTo>
                    <a:pt x="31" y="52"/>
                    <a:pt x="42" y="58"/>
                    <a:pt x="45" y="58"/>
                  </a:cubicBezTo>
                  <a:cubicBezTo>
                    <a:pt x="45" y="58"/>
                    <a:pt x="45" y="58"/>
                    <a:pt x="45" y="58"/>
                  </a:cubicBezTo>
                  <a:cubicBezTo>
                    <a:pt x="46" y="57"/>
                    <a:pt x="41" y="48"/>
                    <a:pt x="38" y="44"/>
                  </a:cubicBezTo>
                  <a:cubicBezTo>
                    <a:pt x="35" y="41"/>
                    <a:pt x="35" y="35"/>
                    <a:pt x="36" y="29"/>
                  </a:cubicBezTo>
                  <a:cubicBezTo>
                    <a:pt x="37" y="26"/>
                    <a:pt x="37" y="24"/>
                    <a:pt x="37" y="21"/>
                  </a:cubicBezTo>
                  <a:cubicBezTo>
                    <a:pt x="37" y="18"/>
                    <a:pt x="35" y="16"/>
                    <a:pt x="33" y="15"/>
                  </a:cubicBezTo>
                  <a:cubicBezTo>
                    <a:pt x="31" y="14"/>
                    <a:pt x="29" y="12"/>
                    <a:pt x="28" y="10"/>
                  </a:cubicBezTo>
                  <a:cubicBezTo>
                    <a:pt x="28" y="7"/>
                    <a:pt x="27" y="7"/>
                    <a:pt x="26" y="7"/>
                  </a:cubicBezTo>
                  <a:cubicBezTo>
                    <a:pt x="25" y="7"/>
                    <a:pt x="24" y="6"/>
                    <a:pt x="23" y="4"/>
                  </a:cubicBezTo>
                  <a:cubicBezTo>
                    <a:pt x="23" y="4"/>
                    <a:pt x="23" y="4"/>
                    <a:pt x="23" y="4"/>
                  </a:cubicBezTo>
                  <a:cubicBezTo>
                    <a:pt x="23" y="4"/>
                    <a:pt x="23" y="4"/>
                    <a:pt x="22" y="4"/>
                  </a:cubicBezTo>
                  <a:cubicBezTo>
                    <a:pt x="22" y="4"/>
                    <a:pt x="22" y="4"/>
                    <a:pt x="22" y="4"/>
                  </a:cubicBezTo>
                  <a:cubicBezTo>
                    <a:pt x="22" y="4"/>
                    <a:pt x="22" y="4"/>
                    <a:pt x="22" y="4"/>
                  </a:cubicBezTo>
                  <a:cubicBezTo>
                    <a:pt x="22" y="4"/>
                    <a:pt x="22" y="5"/>
                    <a:pt x="22" y="5"/>
                  </a:cubicBezTo>
                  <a:cubicBezTo>
                    <a:pt x="21" y="5"/>
                    <a:pt x="21" y="5"/>
                    <a:pt x="21" y="5"/>
                  </a:cubicBezTo>
                  <a:cubicBezTo>
                    <a:pt x="21" y="5"/>
                    <a:pt x="21" y="5"/>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19" name="Freeform 182">
              <a:extLst>
                <a:ext uri="{FF2B5EF4-FFF2-40B4-BE49-F238E27FC236}">
                  <a16:creationId xmlns:a16="http://schemas.microsoft.com/office/drawing/2014/main" id="{E9B5F6DB-5CF8-48A7-9DBD-830FD398B973}"/>
                </a:ext>
              </a:extLst>
            </p:cNvPr>
            <p:cNvSpPr>
              <a:spLocks/>
            </p:cNvSpPr>
            <p:nvPr/>
          </p:nvSpPr>
          <p:spPr bwMode="auto">
            <a:xfrm>
              <a:off x="5362191" y="6094121"/>
              <a:ext cx="41465" cy="97594"/>
            </a:xfrm>
            <a:custGeom>
              <a:avLst/>
              <a:gdLst>
                <a:gd name="T0" fmla="*/ 36 w 80"/>
                <a:gd name="T1" fmla="*/ 0 h 169"/>
                <a:gd name="T2" fmla="*/ 26 w 80"/>
                <a:gd name="T3" fmla="*/ 7 h 169"/>
                <a:gd name="T4" fmla="*/ 17 w 80"/>
                <a:gd name="T5" fmla="*/ 8 h 169"/>
                <a:gd name="T6" fmla="*/ 11 w 80"/>
                <a:gd name="T7" fmla="*/ 7 h 169"/>
                <a:gd name="T8" fmla="*/ 2 w 80"/>
                <a:gd name="T9" fmla="*/ 8 h 169"/>
                <a:gd name="T10" fmla="*/ 1 w 80"/>
                <a:gd name="T11" fmla="*/ 10 h 169"/>
                <a:gd name="T12" fmla="*/ 2 w 80"/>
                <a:gd name="T13" fmla="*/ 13 h 169"/>
                <a:gd name="T14" fmla="*/ 3 w 80"/>
                <a:gd name="T15" fmla="*/ 15 h 169"/>
                <a:gd name="T16" fmla="*/ 9 w 80"/>
                <a:gd name="T17" fmla="*/ 25 h 169"/>
                <a:gd name="T18" fmla="*/ 10 w 80"/>
                <a:gd name="T19" fmla="*/ 26 h 169"/>
                <a:gd name="T20" fmla="*/ 11 w 80"/>
                <a:gd name="T21" fmla="*/ 27 h 169"/>
                <a:gd name="T22" fmla="*/ 16 w 80"/>
                <a:gd name="T23" fmla="*/ 28 h 169"/>
                <a:gd name="T24" fmla="*/ 26 w 80"/>
                <a:gd name="T25" fmla="*/ 31 h 169"/>
                <a:gd name="T26" fmla="*/ 25 w 80"/>
                <a:gd name="T27" fmla="*/ 43 h 169"/>
                <a:gd name="T28" fmla="*/ 33 w 80"/>
                <a:gd name="T29" fmla="*/ 55 h 169"/>
                <a:gd name="T30" fmla="*/ 43 w 80"/>
                <a:gd name="T31" fmla="*/ 70 h 169"/>
                <a:gd name="T32" fmla="*/ 57 w 80"/>
                <a:gd name="T33" fmla="*/ 85 h 169"/>
                <a:gd name="T34" fmla="*/ 60 w 80"/>
                <a:gd name="T35" fmla="*/ 103 h 169"/>
                <a:gd name="T36" fmla="*/ 60 w 80"/>
                <a:gd name="T37" fmla="*/ 106 h 169"/>
                <a:gd name="T38" fmla="*/ 60 w 80"/>
                <a:gd name="T39" fmla="*/ 109 h 169"/>
                <a:gd name="T40" fmla="*/ 62 w 80"/>
                <a:gd name="T41" fmla="*/ 113 h 169"/>
                <a:gd name="T42" fmla="*/ 59 w 80"/>
                <a:gd name="T43" fmla="*/ 127 h 169"/>
                <a:gd name="T44" fmla="*/ 48 w 80"/>
                <a:gd name="T45" fmla="*/ 137 h 169"/>
                <a:gd name="T46" fmla="*/ 44 w 80"/>
                <a:gd name="T47" fmla="*/ 140 h 169"/>
                <a:gd name="T48" fmla="*/ 37 w 80"/>
                <a:gd name="T49" fmla="*/ 146 h 169"/>
                <a:gd name="T50" fmla="*/ 33 w 80"/>
                <a:gd name="T51" fmla="*/ 146 h 169"/>
                <a:gd name="T52" fmla="*/ 32 w 80"/>
                <a:gd name="T53" fmla="*/ 147 h 169"/>
                <a:gd name="T54" fmla="*/ 31 w 80"/>
                <a:gd name="T55" fmla="*/ 148 h 169"/>
                <a:gd name="T56" fmla="*/ 30 w 80"/>
                <a:gd name="T57" fmla="*/ 149 h 169"/>
                <a:gd name="T58" fmla="*/ 28 w 80"/>
                <a:gd name="T59" fmla="*/ 150 h 169"/>
                <a:gd name="T60" fmla="*/ 29 w 80"/>
                <a:gd name="T61" fmla="*/ 153 h 169"/>
                <a:gd name="T62" fmla="*/ 30 w 80"/>
                <a:gd name="T63" fmla="*/ 159 h 169"/>
                <a:gd name="T64" fmla="*/ 31 w 80"/>
                <a:gd name="T65" fmla="*/ 168 h 169"/>
                <a:gd name="T66" fmla="*/ 45 w 80"/>
                <a:gd name="T67" fmla="*/ 156 h 169"/>
                <a:gd name="T68" fmla="*/ 47 w 80"/>
                <a:gd name="T69" fmla="*/ 150 h 169"/>
                <a:gd name="T70" fmla="*/ 55 w 80"/>
                <a:gd name="T71" fmla="*/ 149 h 169"/>
                <a:gd name="T72" fmla="*/ 70 w 80"/>
                <a:gd name="T73" fmla="*/ 141 h 169"/>
                <a:gd name="T74" fmla="*/ 76 w 80"/>
                <a:gd name="T75" fmla="*/ 101 h 169"/>
                <a:gd name="T76" fmla="*/ 49 w 80"/>
                <a:gd name="T77" fmla="*/ 71 h 169"/>
                <a:gd name="T78" fmla="*/ 42 w 80"/>
                <a:gd name="T79" fmla="*/ 60 h 169"/>
                <a:gd name="T80" fmla="*/ 47 w 80"/>
                <a:gd name="T81" fmla="*/ 34 h 169"/>
                <a:gd name="T82" fmla="*/ 60 w 80"/>
                <a:gd name="T83" fmla="*/ 21 h 169"/>
                <a:gd name="T84" fmla="*/ 60 w 80"/>
                <a:gd name="T85" fmla="*/ 20 h 169"/>
                <a:gd name="T86" fmla="*/ 48 w 80"/>
                <a:gd name="T87" fmla="*/ 1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169">
                  <a:moveTo>
                    <a:pt x="49" y="6"/>
                  </a:moveTo>
                  <a:cubicBezTo>
                    <a:pt x="48" y="6"/>
                    <a:pt x="48" y="5"/>
                    <a:pt x="45" y="5"/>
                  </a:cubicBezTo>
                  <a:cubicBezTo>
                    <a:pt x="39" y="4"/>
                    <a:pt x="37" y="2"/>
                    <a:pt x="36" y="0"/>
                  </a:cubicBezTo>
                  <a:cubicBezTo>
                    <a:pt x="36" y="0"/>
                    <a:pt x="36" y="0"/>
                    <a:pt x="35" y="0"/>
                  </a:cubicBezTo>
                  <a:cubicBezTo>
                    <a:pt x="34" y="0"/>
                    <a:pt x="30" y="3"/>
                    <a:pt x="28" y="5"/>
                  </a:cubicBezTo>
                  <a:cubicBezTo>
                    <a:pt x="27" y="6"/>
                    <a:pt x="27" y="7"/>
                    <a:pt x="26" y="7"/>
                  </a:cubicBezTo>
                  <a:cubicBezTo>
                    <a:pt x="25" y="7"/>
                    <a:pt x="24" y="7"/>
                    <a:pt x="24" y="7"/>
                  </a:cubicBezTo>
                  <a:cubicBezTo>
                    <a:pt x="23" y="6"/>
                    <a:pt x="22" y="6"/>
                    <a:pt x="20" y="7"/>
                  </a:cubicBezTo>
                  <a:cubicBezTo>
                    <a:pt x="19" y="8"/>
                    <a:pt x="18" y="8"/>
                    <a:pt x="17" y="8"/>
                  </a:cubicBezTo>
                  <a:cubicBezTo>
                    <a:pt x="16" y="7"/>
                    <a:pt x="15" y="7"/>
                    <a:pt x="14" y="7"/>
                  </a:cubicBezTo>
                  <a:cubicBezTo>
                    <a:pt x="13" y="6"/>
                    <a:pt x="12" y="6"/>
                    <a:pt x="11" y="6"/>
                  </a:cubicBezTo>
                  <a:cubicBezTo>
                    <a:pt x="11" y="6"/>
                    <a:pt x="11" y="6"/>
                    <a:pt x="11" y="7"/>
                  </a:cubicBezTo>
                  <a:cubicBezTo>
                    <a:pt x="10" y="8"/>
                    <a:pt x="9" y="8"/>
                    <a:pt x="8" y="8"/>
                  </a:cubicBezTo>
                  <a:cubicBezTo>
                    <a:pt x="7" y="8"/>
                    <a:pt x="6" y="8"/>
                    <a:pt x="5" y="8"/>
                  </a:cubicBezTo>
                  <a:cubicBezTo>
                    <a:pt x="4" y="7"/>
                    <a:pt x="3" y="7"/>
                    <a:pt x="2" y="8"/>
                  </a:cubicBezTo>
                  <a:cubicBezTo>
                    <a:pt x="2" y="8"/>
                    <a:pt x="1" y="9"/>
                    <a:pt x="0" y="10"/>
                  </a:cubicBezTo>
                  <a:cubicBezTo>
                    <a:pt x="0" y="10"/>
                    <a:pt x="0" y="10"/>
                    <a:pt x="0" y="10"/>
                  </a:cubicBezTo>
                  <a:cubicBezTo>
                    <a:pt x="0" y="10"/>
                    <a:pt x="0" y="10"/>
                    <a:pt x="1" y="10"/>
                  </a:cubicBezTo>
                  <a:cubicBezTo>
                    <a:pt x="1" y="11"/>
                    <a:pt x="1" y="11"/>
                    <a:pt x="1" y="11"/>
                  </a:cubicBezTo>
                  <a:cubicBezTo>
                    <a:pt x="1" y="11"/>
                    <a:pt x="2" y="12"/>
                    <a:pt x="2" y="12"/>
                  </a:cubicBezTo>
                  <a:cubicBezTo>
                    <a:pt x="2" y="12"/>
                    <a:pt x="2" y="12"/>
                    <a:pt x="2" y="13"/>
                  </a:cubicBezTo>
                  <a:cubicBezTo>
                    <a:pt x="3" y="13"/>
                    <a:pt x="3" y="13"/>
                    <a:pt x="3" y="13"/>
                  </a:cubicBezTo>
                  <a:cubicBezTo>
                    <a:pt x="3" y="14"/>
                    <a:pt x="3" y="14"/>
                    <a:pt x="3" y="14"/>
                  </a:cubicBezTo>
                  <a:cubicBezTo>
                    <a:pt x="3" y="14"/>
                    <a:pt x="3" y="15"/>
                    <a:pt x="3" y="15"/>
                  </a:cubicBezTo>
                  <a:cubicBezTo>
                    <a:pt x="3" y="16"/>
                    <a:pt x="5" y="17"/>
                    <a:pt x="6" y="18"/>
                  </a:cubicBezTo>
                  <a:cubicBezTo>
                    <a:pt x="7" y="20"/>
                    <a:pt x="9" y="22"/>
                    <a:pt x="9" y="24"/>
                  </a:cubicBezTo>
                  <a:cubicBezTo>
                    <a:pt x="9" y="24"/>
                    <a:pt x="9" y="24"/>
                    <a:pt x="9" y="25"/>
                  </a:cubicBezTo>
                  <a:cubicBezTo>
                    <a:pt x="9" y="25"/>
                    <a:pt x="9" y="25"/>
                    <a:pt x="10" y="25"/>
                  </a:cubicBezTo>
                  <a:cubicBezTo>
                    <a:pt x="10" y="25"/>
                    <a:pt x="10" y="25"/>
                    <a:pt x="10" y="25"/>
                  </a:cubicBezTo>
                  <a:cubicBezTo>
                    <a:pt x="10" y="26"/>
                    <a:pt x="10" y="26"/>
                    <a:pt x="10" y="26"/>
                  </a:cubicBezTo>
                  <a:cubicBezTo>
                    <a:pt x="10" y="26"/>
                    <a:pt x="10" y="26"/>
                    <a:pt x="11" y="26"/>
                  </a:cubicBezTo>
                  <a:cubicBezTo>
                    <a:pt x="11" y="26"/>
                    <a:pt x="11" y="26"/>
                    <a:pt x="11" y="27"/>
                  </a:cubicBezTo>
                  <a:cubicBezTo>
                    <a:pt x="11" y="27"/>
                    <a:pt x="11" y="27"/>
                    <a:pt x="11" y="27"/>
                  </a:cubicBezTo>
                  <a:cubicBezTo>
                    <a:pt x="12" y="27"/>
                    <a:pt x="13" y="28"/>
                    <a:pt x="14" y="28"/>
                  </a:cubicBezTo>
                  <a:cubicBezTo>
                    <a:pt x="14" y="28"/>
                    <a:pt x="14" y="28"/>
                    <a:pt x="14" y="28"/>
                  </a:cubicBezTo>
                  <a:cubicBezTo>
                    <a:pt x="14" y="28"/>
                    <a:pt x="15" y="28"/>
                    <a:pt x="16" y="28"/>
                  </a:cubicBezTo>
                  <a:cubicBezTo>
                    <a:pt x="16" y="28"/>
                    <a:pt x="17" y="28"/>
                    <a:pt x="17" y="28"/>
                  </a:cubicBezTo>
                  <a:cubicBezTo>
                    <a:pt x="18" y="27"/>
                    <a:pt x="20" y="27"/>
                    <a:pt x="22" y="27"/>
                  </a:cubicBezTo>
                  <a:cubicBezTo>
                    <a:pt x="24" y="27"/>
                    <a:pt x="26" y="28"/>
                    <a:pt x="26" y="31"/>
                  </a:cubicBezTo>
                  <a:cubicBezTo>
                    <a:pt x="27" y="33"/>
                    <a:pt x="27" y="34"/>
                    <a:pt x="28" y="35"/>
                  </a:cubicBezTo>
                  <a:cubicBezTo>
                    <a:pt x="29" y="36"/>
                    <a:pt x="30" y="38"/>
                    <a:pt x="30" y="40"/>
                  </a:cubicBezTo>
                  <a:cubicBezTo>
                    <a:pt x="30" y="42"/>
                    <a:pt x="27" y="43"/>
                    <a:pt x="25" y="43"/>
                  </a:cubicBezTo>
                  <a:cubicBezTo>
                    <a:pt x="23" y="43"/>
                    <a:pt x="22" y="44"/>
                    <a:pt x="21" y="45"/>
                  </a:cubicBezTo>
                  <a:cubicBezTo>
                    <a:pt x="21" y="46"/>
                    <a:pt x="25" y="49"/>
                    <a:pt x="27" y="50"/>
                  </a:cubicBezTo>
                  <a:cubicBezTo>
                    <a:pt x="31" y="52"/>
                    <a:pt x="33" y="54"/>
                    <a:pt x="33" y="55"/>
                  </a:cubicBezTo>
                  <a:cubicBezTo>
                    <a:pt x="33" y="57"/>
                    <a:pt x="35" y="58"/>
                    <a:pt x="36" y="60"/>
                  </a:cubicBezTo>
                  <a:cubicBezTo>
                    <a:pt x="37" y="62"/>
                    <a:pt x="38" y="63"/>
                    <a:pt x="39" y="65"/>
                  </a:cubicBezTo>
                  <a:cubicBezTo>
                    <a:pt x="40" y="66"/>
                    <a:pt x="41" y="68"/>
                    <a:pt x="43" y="70"/>
                  </a:cubicBezTo>
                  <a:cubicBezTo>
                    <a:pt x="45" y="72"/>
                    <a:pt x="48" y="75"/>
                    <a:pt x="48" y="77"/>
                  </a:cubicBezTo>
                  <a:cubicBezTo>
                    <a:pt x="49" y="80"/>
                    <a:pt x="52" y="81"/>
                    <a:pt x="54" y="83"/>
                  </a:cubicBezTo>
                  <a:cubicBezTo>
                    <a:pt x="56" y="84"/>
                    <a:pt x="57" y="85"/>
                    <a:pt x="57" y="85"/>
                  </a:cubicBezTo>
                  <a:cubicBezTo>
                    <a:pt x="60" y="88"/>
                    <a:pt x="60" y="94"/>
                    <a:pt x="60" y="98"/>
                  </a:cubicBezTo>
                  <a:cubicBezTo>
                    <a:pt x="60" y="99"/>
                    <a:pt x="59" y="100"/>
                    <a:pt x="59" y="102"/>
                  </a:cubicBezTo>
                  <a:cubicBezTo>
                    <a:pt x="59" y="102"/>
                    <a:pt x="60" y="103"/>
                    <a:pt x="60" y="103"/>
                  </a:cubicBezTo>
                  <a:cubicBezTo>
                    <a:pt x="60" y="103"/>
                    <a:pt x="60" y="103"/>
                    <a:pt x="60" y="103"/>
                  </a:cubicBezTo>
                  <a:cubicBezTo>
                    <a:pt x="60" y="104"/>
                    <a:pt x="60" y="104"/>
                    <a:pt x="60" y="105"/>
                  </a:cubicBezTo>
                  <a:cubicBezTo>
                    <a:pt x="60" y="105"/>
                    <a:pt x="60" y="105"/>
                    <a:pt x="60" y="106"/>
                  </a:cubicBezTo>
                  <a:cubicBezTo>
                    <a:pt x="60" y="106"/>
                    <a:pt x="60" y="106"/>
                    <a:pt x="60" y="106"/>
                  </a:cubicBezTo>
                  <a:cubicBezTo>
                    <a:pt x="60" y="107"/>
                    <a:pt x="60" y="108"/>
                    <a:pt x="60" y="109"/>
                  </a:cubicBezTo>
                  <a:cubicBezTo>
                    <a:pt x="60" y="109"/>
                    <a:pt x="60" y="109"/>
                    <a:pt x="60" y="109"/>
                  </a:cubicBezTo>
                  <a:cubicBezTo>
                    <a:pt x="61" y="109"/>
                    <a:pt x="61" y="110"/>
                    <a:pt x="61" y="111"/>
                  </a:cubicBezTo>
                  <a:cubicBezTo>
                    <a:pt x="61" y="111"/>
                    <a:pt x="61" y="111"/>
                    <a:pt x="61" y="111"/>
                  </a:cubicBezTo>
                  <a:cubicBezTo>
                    <a:pt x="61" y="112"/>
                    <a:pt x="62" y="112"/>
                    <a:pt x="62" y="113"/>
                  </a:cubicBezTo>
                  <a:cubicBezTo>
                    <a:pt x="62" y="113"/>
                    <a:pt x="62" y="113"/>
                    <a:pt x="62" y="113"/>
                  </a:cubicBezTo>
                  <a:cubicBezTo>
                    <a:pt x="62" y="114"/>
                    <a:pt x="63" y="115"/>
                    <a:pt x="63" y="115"/>
                  </a:cubicBezTo>
                  <a:cubicBezTo>
                    <a:pt x="67" y="121"/>
                    <a:pt x="62" y="124"/>
                    <a:pt x="59" y="127"/>
                  </a:cubicBezTo>
                  <a:cubicBezTo>
                    <a:pt x="57" y="128"/>
                    <a:pt x="56" y="129"/>
                    <a:pt x="55" y="129"/>
                  </a:cubicBezTo>
                  <a:cubicBezTo>
                    <a:pt x="55" y="130"/>
                    <a:pt x="54" y="131"/>
                    <a:pt x="54" y="132"/>
                  </a:cubicBezTo>
                  <a:cubicBezTo>
                    <a:pt x="53" y="134"/>
                    <a:pt x="52" y="137"/>
                    <a:pt x="48" y="137"/>
                  </a:cubicBezTo>
                  <a:cubicBezTo>
                    <a:pt x="47" y="137"/>
                    <a:pt x="46" y="137"/>
                    <a:pt x="44" y="136"/>
                  </a:cubicBezTo>
                  <a:cubicBezTo>
                    <a:pt x="43" y="136"/>
                    <a:pt x="42" y="136"/>
                    <a:pt x="42" y="136"/>
                  </a:cubicBezTo>
                  <a:cubicBezTo>
                    <a:pt x="42" y="136"/>
                    <a:pt x="43" y="138"/>
                    <a:pt x="44" y="140"/>
                  </a:cubicBezTo>
                  <a:cubicBezTo>
                    <a:pt x="45" y="142"/>
                    <a:pt x="46" y="144"/>
                    <a:pt x="45" y="146"/>
                  </a:cubicBezTo>
                  <a:cubicBezTo>
                    <a:pt x="45" y="147"/>
                    <a:pt x="44" y="147"/>
                    <a:pt x="43" y="147"/>
                  </a:cubicBezTo>
                  <a:cubicBezTo>
                    <a:pt x="41" y="147"/>
                    <a:pt x="39" y="147"/>
                    <a:pt x="37" y="146"/>
                  </a:cubicBezTo>
                  <a:cubicBezTo>
                    <a:pt x="36" y="146"/>
                    <a:pt x="34" y="145"/>
                    <a:pt x="33" y="145"/>
                  </a:cubicBezTo>
                  <a:cubicBezTo>
                    <a:pt x="33" y="145"/>
                    <a:pt x="33" y="145"/>
                    <a:pt x="33" y="145"/>
                  </a:cubicBezTo>
                  <a:cubicBezTo>
                    <a:pt x="33" y="146"/>
                    <a:pt x="33" y="146"/>
                    <a:pt x="33" y="146"/>
                  </a:cubicBezTo>
                  <a:cubicBezTo>
                    <a:pt x="33" y="146"/>
                    <a:pt x="33" y="146"/>
                    <a:pt x="33" y="146"/>
                  </a:cubicBezTo>
                  <a:cubicBezTo>
                    <a:pt x="32" y="146"/>
                    <a:pt x="32" y="146"/>
                    <a:pt x="32" y="146"/>
                  </a:cubicBezTo>
                  <a:cubicBezTo>
                    <a:pt x="32" y="147"/>
                    <a:pt x="32" y="147"/>
                    <a:pt x="32" y="147"/>
                  </a:cubicBezTo>
                  <a:cubicBezTo>
                    <a:pt x="32" y="147"/>
                    <a:pt x="32" y="147"/>
                    <a:pt x="32" y="147"/>
                  </a:cubicBezTo>
                  <a:cubicBezTo>
                    <a:pt x="32" y="147"/>
                    <a:pt x="32" y="147"/>
                    <a:pt x="32" y="147"/>
                  </a:cubicBezTo>
                  <a:cubicBezTo>
                    <a:pt x="32" y="147"/>
                    <a:pt x="32" y="148"/>
                    <a:pt x="31" y="148"/>
                  </a:cubicBezTo>
                  <a:cubicBezTo>
                    <a:pt x="31" y="148"/>
                    <a:pt x="31" y="148"/>
                    <a:pt x="31" y="148"/>
                  </a:cubicBezTo>
                  <a:cubicBezTo>
                    <a:pt x="31" y="148"/>
                    <a:pt x="31" y="148"/>
                    <a:pt x="30" y="149"/>
                  </a:cubicBezTo>
                  <a:cubicBezTo>
                    <a:pt x="30" y="149"/>
                    <a:pt x="30" y="149"/>
                    <a:pt x="30" y="149"/>
                  </a:cubicBezTo>
                  <a:cubicBezTo>
                    <a:pt x="30" y="149"/>
                    <a:pt x="30" y="149"/>
                    <a:pt x="29" y="149"/>
                  </a:cubicBezTo>
                  <a:cubicBezTo>
                    <a:pt x="29" y="149"/>
                    <a:pt x="29" y="150"/>
                    <a:pt x="29" y="150"/>
                  </a:cubicBezTo>
                  <a:cubicBezTo>
                    <a:pt x="28" y="150"/>
                    <a:pt x="28" y="150"/>
                    <a:pt x="28" y="150"/>
                  </a:cubicBezTo>
                  <a:cubicBezTo>
                    <a:pt x="27" y="150"/>
                    <a:pt x="27" y="151"/>
                    <a:pt x="27" y="151"/>
                  </a:cubicBezTo>
                  <a:cubicBezTo>
                    <a:pt x="27" y="151"/>
                    <a:pt x="27" y="151"/>
                    <a:pt x="26" y="151"/>
                  </a:cubicBezTo>
                  <a:cubicBezTo>
                    <a:pt x="27" y="152"/>
                    <a:pt x="28" y="152"/>
                    <a:pt x="29" y="153"/>
                  </a:cubicBezTo>
                  <a:cubicBezTo>
                    <a:pt x="30" y="154"/>
                    <a:pt x="30" y="154"/>
                    <a:pt x="30" y="154"/>
                  </a:cubicBezTo>
                  <a:cubicBezTo>
                    <a:pt x="31" y="154"/>
                    <a:pt x="31" y="155"/>
                    <a:pt x="31" y="155"/>
                  </a:cubicBezTo>
                  <a:cubicBezTo>
                    <a:pt x="32" y="156"/>
                    <a:pt x="31" y="157"/>
                    <a:pt x="30" y="159"/>
                  </a:cubicBezTo>
                  <a:cubicBezTo>
                    <a:pt x="29" y="160"/>
                    <a:pt x="28" y="162"/>
                    <a:pt x="28" y="164"/>
                  </a:cubicBezTo>
                  <a:cubicBezTo>
                    <a:pt x="28" y="167"/>
                    <a:pt x="29" y="169"/>
                    <a:pt x="30" y="169"/>
                  </a:cubicBezTo>
                  <a:cubicBezTo>
                    <a:pt x="31" y="169"/>
                    <a:pt x="31" y="169"/>
                    <a:pt x="31" y="168"/>
                  </a:cubicBezTo>
                  <a:cubicBezTo>
                    <a:pt x="33" y="166"/>
                    <a:pt x="39" y="161"/>
                    <a:pt x="42" y="160"/>
                  </a:cubicBezTo>
                  <a:cubicBezTo>
                    <a:pt x="43" y="160"/>
                    <a:pt x="43" y="160"/>
                    <a:pt x="43" y="159"/>
                  </a:cubicBezTo>
                  <a:cubicBezTo>
                    <a:pt x="43" y="158"/>
                    <a:pt x="43" y="156"/>
                    <a:pt x="45" y="156"/>
                  </a:cubicBezTo>
                  <a:cubicBezTo>
                    <a:pt x="45" y="156"/>
                    <a:pt x="45" y="156"/>
                    <a:pt x="45" y="156"/>
                  </a:cubicBezTo>
                  <a:cubicBezTo>
                    <a:pt x="46" y="156"/>
                    <a:pt x="46" y="155"/>
                    <a:pt x="46" y="153"/>
                  </a:cubicBezTo>
                  <a:cubicBezTo>
                    <a:pt x="47" y="152"/>
                    <a:pt x="47" y="151"/>
                    <a:pt x="47" y="150"/>
                  </a:cubicBezTo>
                  <a:cubicBezTo>
                    <a:pt x="48" y="148"/>
                    <a:pt x="50" y="148"/>
                    <a:pt x="51" y="148"/>
                  </a:cubicBezTo>
                  <a:cubicBezTo>
                    <a:pt x="51" y="148"/>
                    <a:pt x="52" y="148"/>
                    <a:pt x="53" y="148"/>
                  </a:cubicBezTo>
                  <a:cubicBezTo>
                    <a:pt x="53" y="148"/>
                    <a:pt x="54" y="148"/>
                    <a:pt x="55" y="149"/>
                  </a:cubicBezTo>
                  <a:cubicBezTo>
                    <a:pt x="55" y="149"/>
                    <a:pt x="55" y="149"/>
                    <a:pt x="55" y="149"/>
                  </a:cubicBezTo>
                  <a:cubicBezTo>
                    <a:pt x="59" y="149"/>
                    <a:pt x="64" y="145"/>
                    <a:pt x="69" y="142"/>
                  </a:cubicBezTo>
                  <a:cubicBezTo>
                    <a:pt x="70" y="141"/>
                    <a:pt x="70" y="141"/>
                    <a:pt x="70" y="141"/>
                  </a:cubicBezTo>
                  <a:cubicBezTo>
                    <a:pt x="75" y="138"/>
                    <a:pt x="76" y="137"/>
                    <a:pt x="78" y="127"/>
                  </a:cubicBezTo>
                  <a:cubicBezTo>
                    <a:pt x="80" y="119"/>
                    <a:pt x="78" y="111"/>
                    <a:pt x="76" y="105"/>
                  </a:cubicBezTo>
                  <a:cubicBezTo>
                    <a:pt x="76" y="103"/>
                    <a:pt x="76" y="102"/>
                    <a:pt x="76" y="101"/>
                  </a:cubicBezTo>
                  <a:cubicBezTo>
                    <a:pt x="75" y="98"/>
                    <a:pt x="68" y="85"/>
                    <a:pt x="66" y="84"/>
                  </a:cubicBezTo>
                  <a:cubicBezTo>
                    <a:pt x="66" y="84"/>
                    <a:pt x="66" y="84"/>
                    <a:pt x="66" y="84"/>
                  </a:cubicBezTo>
                  <a:cubicBezTo>
                    <a:pt x="63" y="84"/>
                    <a:pt x="58" y="79"/>
                    <a:pt x="49" y="71"/>
                  </a:cubicBezTo>
                  <a:cubicBezTo>
                    <a:pt x="48" y="70"/>
                    <a:pt x="47" y="69"/>
                    <a:pt x="47" y="69"/>
                  </a:cubicBezTo>
                  <a:cubicBezTo>
                    <a:pt x="46" y="68"/>
                    <a:pt x="45" y="66"/>
                    <a:pt x="45" y="65"/>
                  </a:cubicBezTo>
                  <a:cubicBezTo>
                    <a:pt x="44" y="63"/>
                    <a:pt x="44" y="61"/>
                    <a:pt x="42" y="60"/>
                  </a:cubicBezTo>
                  <a:cubicBezTo>
                    <a:pt x="38" y="57"/>
                    <a:pt x="38" y="48"/>
                    <a:pt x="39" y="44"/>
                  </a:cubicBezTo>
                  <a:cubicBezTo>
                    <a:pt x="39" y="41"/>
                    <a:pt x="42" y="39"/>
                    <a:pt x="44" y="37"/>
                  </a:cubicBezTo>
                  <a:cubicBezTo>
                    <a:pt x="46" y="36"/>
                    <a:pt x="47" y="35"/>
                    <a:pt x="47" y="34"/>
                  </a:cubicBezTo>
                  <a:cubicBezTo>
                    <a:pt x="47" y="31"/>
                    <a:pt x="47" y="29"/>
                    <a:pt x="48" y="28"/>
                  </a:cubicBezTo>
                  <a:cubicBezTo>
                    <a:pt x="49" y="27"/>
                    <a:pt x="51" y="27"/>
                    <a:pt x="52" y="27"/>
                  </a:cubicBezTo>
                  <a:cubicBezTo>
                    <a:pt x="55" y="26"/>
                    <a:pt x="59" y="24"/>
                    <a:pt x="60" y="21"/>
                  </a:cubicBezTo>
                  <a:cubicBezTo>
                    <a:pt x="60" y="21"/>
                    <a:pt x="60" y="21"/>
                    <a:pt x="61" y="21"/>
                  </a:cubicBezTo>
                  <a:cubicBezTo>
                    <a:pt x="61" y="21"/>
                    <a:pt x="61" y="21"/>
                    <a:pt x="61" y="21"/>
                  </a:cubicBezTo>
                  <a:cubicBezTo>
                    <a:pt x="60" y="20"/>
                    <a:pt x="60" y="20"/>
                    <a:pt x="60" y="20"/>
                  </a:cubicBezTo>
                  <a:cubicBezTo>
                    <a:pt x="60" y="20"/>
                    <a:pt x="60" y="20"/>
                    <a:pt x="60" y="20"/>
                  </a:cubicBezTo>
                  <a:cubicBezTo>
                    <a:pt x="60" y="20"/>
                    <a:pt x="60" y="20"/>
                    <a:pt x="60" y="20"/>
                  </a:cubicBezTo>
                  <a:cubicBezTo>
                    <a:pt x="56" y="20"/>
                    <a:pt x="48" y="14"/>
                    <a:pt x="48" y="11"/>
                  </a:cubicBezTo>
                  <a:cubicBezTo>
                    <a:pt x="48" y="10"/>
                    <a:pt x="48" y="9"/>
                    <a:pt x="48" y="8"/>
                  </a:cubicBezTo>
                  <a:cubicBezTo>
                    <a:pt x="49" y="7"/>
                    <a:pt x="49" y="7"/>
                    <a:pt x="4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0" name="Freeform 183">
              <a:extLst>
                <a:ext uri="{FF2B5EF4-FFF2-40B4-BE49-F238E27FC236}">
                  <a16:creationId xmlns:a16="http://schemas.microsoft.com/office/drawing/2014/main" id="{CC3B03C4-6E24-4A27-87EB-6D1A0D240B5C}"/>
                </a:ext>
              </a:extLst>
            </p:cNvPr>
            <p:cNvSpPr>
              <a:spLocks/>
            </p:cNvSpPr>
            <p:nvPr/>
          </p:nvSpPr>
          <p:spPr bwMode="auto">
            <a:xfrm>
              <a:off x="5504070" y="5984459"/>
              <a:ext cx="19650" cy="28858"/>
            </a:xfrm>
            <a:custGeom>
              <a:avLst/>
              <a:gdLst>
                <a:gd name="T0" fmla="*/ 21 w 38"/>
                <a:gd name="T1" fmla="*/ 2 h 50"/>
                <a:gd name="T2" fmla="*/ 20 w 38"/>
                <a:gd name="T3" fmla="*/ 2 h 50"/>
                <a:gd name="T4" fmla="*/ 19 w 38"/>
                <a:gd name="T5" fmla="*/ 2 h 50"/>
                <a:gd name="T6" fmla="*/ 18 w 38"/>
                <a:gd name="T7" fmla="*/ 2 h 50"/>
                <a:gd name="T8" fmla="*/ 8 w 38"/>
                <a:gd name="T9" fmla="*/ 4 h 50"/>
                <a:gd name="T10" fmla="*/ 5 w 38"/>
                <a:gd name="T11" fmla="*/ 6 h 50"/>
                <a:gd name="T12" fmla="*/ 3 w 38"/>
                <a:gd name="T13" fmla="*/ 8 h 50"/>
                <a:gd name="T14" fmla="*/ 2 w 38"/>
                <a:gd name="T15" fmla="*/ 9 h 50"/>
                <a:gd name="T16" fmla="*/ 3 w 38"/>
                <a:gd name="T17" fmla="*/ 11 h 50"/>
                <a:gd name="T18" fmla="*/ 4 w 38"/>
                <a:gd name="T19" fmla="*/ 13 h 50"/>
                <a:gd name="T20" fmla="*/ 8 w 38"/>
                <a:gd name="T21" fmla="*/ 17 h 50"/>
                <a:gd name="T22" fmla="*/ 3 w 38"/>
                <a:gd name="T23" fmla="*/ 20 h 50"/>
                <a:gd name="T24" fmla="*/ 2 w 38"/>
                <a:gd name="T25" fmla="*/ 21 h 50"/>
                <a:gd name="T26" fmla="*/ 4 w 38"/>
                <a:gd name="T27" fmla="*/ 29 h 50"/>
                <a:gd name="T28" fmla="*/ 2 w 38"/>
                <a:gd name="T29" fmla="*/ 39 h 50"/>
                <a:gd name="T30" fmla="*/ 0 w 38"/>
                <a:gd name="T31" fmla="*/ 42 h 50"/>
                <a:gd name="T32" fmla="*/ 2 w 38"/>
                <a:gd name="T33" fmla="*/ 48 h 50"/>
                <a:gd name="T34" fmla="*/ 2 w 38"/>
                <a:gd name="T35" fmla="*/ 50 h 50"/>
                <a:gd name="T36" fmla="*/ 2 w 38"/>
                <a:gd name="T37" fmla="*/ 50 h 50"/>
                <a:gd name="T38" fmla="*/ 3 w 38"/>
                <a:gd name="T39" fmla="*/ 50 h 50"/>
                <a:gd name="T40" fmla="*/ 22 w 38"/>
                <a:gd name="T41" fmla="*/ 43 h 50"/>
                <a:gd name="T42" fmla="*/ 31 w 38"/>
                <a:gd name="T43" fmla="*/ 37 h 50"/>
                <a:gd name="T44" fmla="*/ 33 w 38"/>
                <a:gd name="T45" fmla="*/ 38 h 50"/>
                <a:gd name="T46" fmla="*/ 34 w 38"/>
                <a:gd name="T47" fmla="*/ 38 h 50"/>
                <a:gd name="T48" fmla="*/ 37 w 38"/>
                <a:gd name="T49" fmla="*/ 37 h 50"/>
                <a:gd name="T50" fmla="*/ 37 w 38"/>
                <a:gd name="T51" fmla="*/ 35 h 50"/>
                <a:gd name="T52" fmla="*/ 34 w 38"/>
                <a:gd name="T53" fmla="*/ 18 h 50"/>
                <a:gd name="T54" fmla="*/ 23 w 38"/>
                <a:gd name="T55" fmla="*/ 0 h 50"/>
                <a:gd name="T56" fmla="*/ 23 w 38"/>
                <a:gd name="T57" fmla="*/ 1 h 50"/>
                <a:gd name="T58" fmla="*/ 22 w 38"/>
                <a:gd name="T59" fmla="*/ 1 h 50"/>
                <a:gd name="T60" fmla="*/ 21 w 38"/>
                <a:gd name="T61" fmla="*/ 1 h 50"/>
                <a:gd name="T62" fmla="*/ 21 w 38"/>
                <a:gd name="T6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50">
                  <a:moveTo>
                    <a:pt x="21" y="2"/>
                  </a:moveTo>
                  <a:cubicBezTo>
                    <a:pt x="21" y="2"/>
                    <a:pt x="20" y="2"/>
                    <a:pt x="20" y="2"/>
                  </a:cubicBezTo>
                  <a:cubicBezTo>
                    <a:pt x="20" y="2"/>
                    <a:pt x="19" y="2"/>
                    <a:pt x="19" y="2"/>
                  </a:cubicBezTo>
                  <a:cubicBezTo>
                    <a:pt x="19" y="2"/>
                    <a:pt x="18" y="2"/>
                    <a:pt x="18" y="2"/>
                  </a:cubicBezTo>
                  <a:cubicBezTo>
                    <a:pt x="13" y="2"/>
                    <a:pt x="9" y="3"/>
                    <a:pt x="8" y="4"/>
                  </a:cubicBezTo>
                  <a:cubicBezTo>
                    <a:pt x="8" y="5"/>
                    <a:pt x="6" y="5"/>
                    <a:pt x="5" y="6"/>
                  </a:cubicBezTo>
                  <a:cubicBezTo>
                    <a:pt x="4" y="7"/>
                    <a:pt x="3" y="8"/>
                    <a:pt x="3" y="8"/>
                  </a:cubicBezTo>
                  <a:cubicBezTo>
                    <a:pt x="2" y="8"/>
                    <a:pt x="2" y="9"/>
                    <a:pt x="2" y="9"/>
                  </a:cubicBezTo>
                  <a:cubicBezTo>
                    <a:pt x="2" y="9"/>
                    <a:pt x="2" y="10"/>
                    <a:pt x="3" y="11"/>
                  </a:cubicBezTo>
                  <a:cubicBezTo>
                    <a:pt x="3" y="12"/>
                    <a:pt x="3" y="13"/>
                    <a:pt x="4" y="13"/>
                  </a:cubicBezTo>
                  <a:cubicBezTo>
                    <a:pt x="7" y="14"/>
                    <a:pt x="8" y="15"/>
                    <a:pt x="8" y="17"/>
                  </a:cubicBezTo>
                  <a:cubicBezTo>
                    <a:pt x="8" y="19"/>
                    <a:pt x="6" y="21"/>
                    <a:pt x="3" y="20"/>
                  </a:cubicBezTo>
                  <a:cubicBezTo>
                    <a:pt x="3" y="20"/>
                    <a:pt x="2" y="20"/>
                    <a:pt x="2" y="21"/>
                  </a:cubicBezTo>
                  <a:cubicBezTo>
                    <a:pt x="1" y="22"/>
                    <a:pt x="2" y="26"/>
                    <a:pt x="4" y="29"/>
                  </a:cubicBezTo>
                  <a:cubicBezTo>
                    <a:pt x="6" y="32"/>
                    <a:pt x="4" y="36"/>
                    <a:pt x="2" y="39"/>
                  </a:cubicBezTo>
                  <a:cubicBezTo>
                    <a:pt x="0" y="41"/>
                    <a:pt x="0" y="42"/>
                    <a:pt x="0" y="42"/>
                  </a:cubicBezTo>
                  <a:cubicBezTo>
                    <a:pt x="2" y="44"/>
                    <a:pt x="2" y="47"/>
                    <a:pt x="2" y="48"/>
                  </a:cubicBezTo>
                  <a:cubicBezTo>
                    <a:pt x="2" y="49"/>
                    <a:pt x="2" y="50"/>
                    <a:pt x="2" y="50"/>
                  </a:cubicBezTo>
                  <a:cubicBezTo>
                    <a:pt x="2" y="50"/>
                    <a:pt x="2" y="50"/>
                    <a:pt x="2" y="50"/>
                  </a:cubicBezTo>
                  <a:cubicBezTo>
                    <a:pt x="2" y="50"/>
                    <a:pt x="2" y="50"/>
                    <a:pt x="3" y="50"/>
                  </a:cubicBezTo>
                  <a:cubicBezTo>
                    <a:pt x="7" y="50"/>
                    <a:pt x="17" y="48"/>
                    <a:pt x="22" y="43"/>
                  </a:cubicBezTo>
                  <a:cubicBezTo>
                    <a:pt x="26" y="39"/>
                    <a:pt x="28" y="37"/>
                    <a:pt x="31" y="37"/>
                  </a:cubicBezTo>
                  <a:cubicBezTo>
                    <a:pt x="32" y="37"/>
                    <a:pt x="32" y="38"/>
                    <a:pt x="33" y="38"/>
                  </a:cubicBezTo>
                  <a:cubicBezTo>
                    <a:pt x="34" y="38"/>
                    <a:pt x="34" y="38"/>
                    <a:pt x="34" y="38"/>
                  </a:cubicBezTo>
                  <a:cubicBezTo>
                    <a:pt x="35" y="38"/>
                    <a:pt x="37" y="38"/>
                    <a:pt x="37" y="37"/>
                  </a:cubicBezTo>
                  <a:cubicBezTo>
                    <a:pt x="38" y="36"/>
                    <a:pt x="38" y="35"/>
                    <a:pt x="37" y="35"/>
                  </a:cubicBezTo>
                  <a:cubicBezTo>
                    <a:pt x="36" y="32"/>
                    <a:pt x="34" y="25"/>
                    <a:pt x="34" y="18"/>
                  </a:cubicBezTo>
                  <a:cubicBezTo>
                    <a:pt x="34" y="15"/>
                    <a:pt x="30" y="8"/>
                    <a:pt x="23" y="0"/>
                  </a:cubicBezTo>
                  <a:cubicBezTo>
                    <a:pt x="23" y="0"/>
                    <a:pt x="23" y="0"/>
                    <a:pt x="23" y="1"/>
                  </a:cubicBezTo>
                  <a:cubicBezTo>
                    <a:pt x="23" y="1"/>
                    <a:pt x="23" y="1"/>
                    <a:pt x="22" y="1"/>
                  </a:cubicBezTo>
                  <a:cubicBezTo>
                    <a:pt x="22" y="1"/>
                    <a:pt x="22" y="1"/>
                    <a:pt x="21" y="1"/>
                  </a:cubicBezTo>
                  <a:cubicBezTo>
                    <a:pt x="21" y="1"/>
                    <a:pt x="21" y="2"/>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1" name="Freeform 184">
              <a:extLst>
                <a:ext uri="{FF2B5EF4-FFF2-40B4-BE49-F238E27FC236}">
                  <a16:creationId xmlns:a16="http://schemas.microsoft.com/office/drawing/2014/main" id="{7B3770CB-4C96-4271-9B6C-2B3CE4DE3581}"/>
                </a:ext>
              </a:extLst>
            </p:cNvPr>
            <p:cNvSpPr>
              <a:spLocks/>
            </p:cNvSpPr>
            <p:nvPr/>
          </p:nvSpPr>
          <p:spPr bwMode="auto">
            <a:xfrm>
              <a:off x="5228512" y="6003523"/>
              <a:ext cx="11914" cy="12768"/>
            </a:xfrm>
            <a:custGeom>
              <a:avLst/>
              <a:gdLst>
                <a:gd name="T0" fmla="*/ 9 w 23"/>
                <a:gd name="T1" fmla="*/ 17 h 22"/>
                <a:gd name="T2" fmla="*/ 9 w 23"/>
                <a:gd name="T3" fmla="*/ 18 h 22"/>
                <a:gd name="T4" fmla="*/ 9 w 23"/>
                <a:gd name="T5" fmla="*/ 19 h 22"/>
                <a:gd name="T6" fmla="*/ 10 w 23"/>
                <a:gd name="T7" fmla="*/ 20 h 22"/>
                <a:gd name="T8" fmla="*/ 10 w 23"/>
                <a:gd name="T9" fmla="*/ 21 h 22"/>
                <a:gd name="T10" fmla="*/ 9 w 23"/>
                <a:gd name="T11" fmla="*/ 22 h 22"/>
                <a:gd name="T12" fmla="*/ 9 w 23"/>
                <a:gd name="T13" fmla="*/ 22 h 22"/>
                <a:gd name="T14" fmla="*/ 9 w 23"/>
                <a:gd name="T15" fmla="*/ 22 h 22"/>
                <a:gd name="T16" fmla="*/ 11 w 23"/>
                <a:gd name="T17" fmla="*/ 22 h 22"/>
                <a:gd name="T18" fmla="*/ 11 w 23"/>
                <a:gd name="T19" fmla="*/ 22 h 22"/>
                <a:gd name="T20" fmla="*/ 13 w 23"/>
                <a:gd name="T21" fmla="*/ 22 h 22"/>
                <a:gd name="T22" fmla="*/ 23 w 23"/>
                <a:gd name="T23" fmla="*/ 9 h 22"/>
                <a:gd name="T24" fmla="*/ 23 w 23"/>
                <a:gd name="T25" fmla="*/ 8 h 22"/>
                <a:gd name="T26" fmla="*/ 11 w 23"/>
                <a:gd name="T27" fmla="*/ 0 h 22"/>
                <a:gd name="T28" fmla="*/ 11 w 23"/>
                <a:gd name="T29" fmla="*/ 0 h 22"/>
                <a:gd name="T30" fmla="*/ 9 w 23"/>
                <a:gd name="T31" fmla="*/ 0 h 22"/>
                <a:gd name="T32" fmla="*/ 9 w 23"/>
                <a:gd name="T33" fmla="*/ 0 h 22"/>
                <a:gd name="T34" fmla="*/ 8 w 23"/>
                <a:gd name="T35" fmla="*/ 0 h 22"/>
                <a:gd name="T36" fmla="*/ 7 w 23"/>
                <a:gd name="T37" fmla="*/ 0 h 22"/>
                <a:gd name="T38" fmla="*/ 6 w 23"/>
                <a:gd name="T39" fmla="*/ 1 h 22"/>
                <a:gd name="T40" fmla="*/ 5 w 23"/>
                <a:gd name="T41" fmla="*/ 1 h 22"/>
                <a:gd name="T42" fmla="*/ 4 w 23"/>
                <a:gd name="T43" fmla="*/ 2 h 22"/>
                <a:gd name="T44" fmla="*/ 4 w 23"/>
                <a:gd name="T45" fmla="*/ 2 h 22"/>
                <a:gd name="T46" fmla="*/ 3 w 23"/>
                <a:gd name="T47" fmla="*/ 3 h 22"/>
                <a:gd name="T48" fmla="*/ 2 w 23"/>
                <a:gd name="T49" fmla="*/ 3 h 22"/>
                <a:gd name="T50" fmla="*/ 1 w 23"/>
                <a:gd name="T51" fmla="*/ 4 h 22"/>
                <a:gd name="T52" fmla="*/ 1 w 23"/>
                <a:gd name="T53" fmla="*/ 4 h 22"/>
                <a:gd name="T54" fmla="*/ 0 w 23"/>
                <a:gd name="T55" fmla="*/ 5 h 22"/>
                <a:gd name="T56" fmla="*/ 0 w 23"/>
                <a:gd name="T57" fmla="*/ 5 h 22"/>
                <a:gd name="T58" fmla="*/ 0 w 23"/>
                <a:gd name="T59" fmla="*/ 6 h 22"/>
                <a:gd name="T60" fmla="*/ 0 w 23"/>
                <a:gd name="T61" fmla="*/ 6 h 22"/>
                <a:gd name="T62" fmla="*/ 1 w 23"/>
                <a:gd name="T63" fmla="*/ 7 h 22"/>
                <a:gd name="T64" fmla="*/ 1 w 23"/>
                <a:gd name="T65" fmla="*/ 7 h 22"/>
                <a:gd name="T66" fmla="*/ 1 w 23"/>
                <a:gd name="T67" fmla="*/ 9 h 22"/>
                <a:gd name="T68" fmla="*/ 5 w 23"/>
                <a:gd name="T69" fmla="*/ 14 h 22"/>
                <a:gd name="T70" fmla="*/ 8 w 23"/>
                <a:gd name="T71" fmla="*/ 16 h 22"/>
                <a:gd name="T72" fmla="*/ 9 w 23"/>
                <a:gd name="T73" fmla="*/ 17 h 22"/>
                <a:gd name="T74" fmla="*/ 9 w 23"/>
                <a:gd name="T75"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2">
                  <a:moveTo>
                    <a:pt x="9" y="17"/>
                  </a:moveTo>
                  <a:cubicBezTo>
                    <a:pt x="9" y="18"/>
                    <a:pt x="9" y="18"/>
                    <a:pt x="9" y="18"/>
                  </a:cubicBezTo>
                  <a:cubicBezTo>
                    <a:pt x="9" y="18"/>
                    <a:pt x="9" y="18"/>
                    <a:pt x="9" y="19"/>
                  </a:cubicBezTo>
                  <a:cubicBezTo>
                    <a:pt x="10" y="19"/>
                    <a:pt x="10" y="20"/>
                    <a:pt x="10" y="20"/>
                  </a:cubicBezTo>
                  <a:cubicBezTo>
                    <a:pt x="10" y="20"/>
                    <a:pt x="10" y="20"/>
                    <a:pt x="10" y="21"/>
                  </a:cubicBezTo>
                  <a:cubicBezTo>
                    <a:pt x="10" y="21"/>
                    <a:pt x="9" y="22"/>
                    <a:pt x="9" y="22"/>
                  </a:cubicBezTo>
                  <a:cubicBezTo>
                    <a:pt x="9" y="22"/>
                    <a:pt x="9" y="22"/>
                    <a:pt x="9" y="22"/>
                  </a:cubicBezTo>
                  <a:cubicBezTo>
                    <a:pt x="9" y="22"/>
                    <a:pt x="9" y="22"/>
                    <a:pt x="9" y="22"/>
                  </a:cubicBezTo>
                  <a:cubicBezTo>
                    <a:pt x="10" y="22"/>
                    <a:pt x="11" y="22"/>
                    <a:pt x="11" y="22"/>
                  </a:cubicBezTo>
                  <a:cubicBezTo>
                    <a:pt x="11" y="22"/>
                    <a:pt x="11" y="22"/>
                    <a:pt x="11" y="22"/>
                  </a:cubicBezTo>
                  <a:cubicBezTo>
                    <a:pt x="12" y="22"/>
                    <a:pt x="12" y="22"/>
                    <a:pt x="13" y="22"/>
                  </a:cubicBezTo>
                  <a:cubicBezTo>
                    <a:pt x="15" y="21"/>
                    <a:pt x="22" y="12"/>
                    <a:pt x="23" y="9"/>
                  </a:cubicBezTo>
                  <a:cubicBezTo>
                    <a:pt x="23" y="9"/>
                    <a:pt x="23" y="8"/>
                    <a:pt x="23" y="8"/>
                  </a:cubicBezTo>
                  <a:cubicBezTo>
                    <a:pt x="21" y="4"/>
                    <a:pt x="14" y="0"/>
                    <a:pt x="11" y="0"/>
                  </a:cubicBezTo>
                  <a:cubicBezTo>
                    <a:pt x="11" y="0"/>
                    <a:pt x="11" y="0"/>
                    <a:pt x="11" y="0"/>
                  </a:cubicBezTo>
                  <a:cubicBezTo>
                    <a:pt x="10" y="0"/>
                    <a:pt x="10" y="0"/>
                    <a:pt x="9" y="0"/>
                  </a:cubicBezTo>
                  <a:cubicBezTo>
                    <a:pt x="9" y="0"/>
                    <a:pt x="9" y="0"/>
                    <a:pt x="9" y="0"/>
                  </a:cubicBezTo>
                  <a:cubicBezTo>
                    <a:pt x="9" y="0"/>
                    <a:pt x="8" y="0"/>
                    <a:pt x="8" y="0"/>
                  </a:cubicBezTo>
                  <a:cubicBezTo>
                    <a:pt x="8" y="0"/>
                    <a:pt x="7" y="0"/>
                    <a:pt x="7" y="0"/>
                  </a:cubicBezTo>
                  <a:cubicBezTo>
                    <a:pt x="7" y="1"/>
                    <a:pt x="6" y="1"/>
                    <a:pt x="6" y="1"/>
                  </a:cubicBezTo>
                  <a:cubicBezTo>
                    <a:pt x="6" y="1"/>
                    <a:pt x="6" y="1"/>
                    <a:pt x="5" y="1"/>
                  </a:cubicBezTo>
                  <a:cubicBezTo>
                    <a:pt x="5" y="1"/>
                    <a:pt x="5" y="2"/>
                    <a:pt x="4" y="2"/>
                  </a:cubicBezTo>
                  <a:cubicBezTo>
                    <a:pt x="4" y="2"/>
                    <a:pt x="4" y="2"/>
                    <a:pt x="4" y="2"/>
                  </a:cubicBezTo>
                  <a:cubicBezTo>
                    <a:pt x="3" y="2"/>
                    <a:pt x="3" y="2"/>
                    <a:pt x="3" y="3"/>
                  </a:cubicBezTo>
                  <a:cubicBezTo>
                    <a:pt x="2" y="3"/>
                    <a:pt x="2" y="3"/>
                    <a:pt x="2" y="3"/>
                  </a:cubicBezTo>
                  <a:cubicBezTo>
                    <a:pt x="2" y="3"/>
                    <a:pt x="2" y="4"/>
                    <a:pt x="1" y="4"/>
                  </a:cubicBezTo>
                  <a:cubicBezTo>
                    <a:pt x="1" y="4"/>
                    <a:pt x="1" y="4"/>
                    <a:pt x="1" y="4"/>
                  </a:cubicBezTo>
                  <a:cubicBezTo>
                    <a:pt x="1" y="4"/>
                    <a:pt x="0" y="5"/>
                    <a:pt x="0" y="5"/>
                  </a:cubicBezTo>
                  <a:cubicBezTo>
                    <a:pt x="0" y="5"/>
                    <a:pt x="0" y="5"/>
                    <a:pt x="0" y="5"/>
                  </a:cubicBezTo>
                  <a:cubicBezTo>
                    <a:pt x="0" y="6"/>
                    <a:pt x="0" y="6"/>
                    <a:pt x="0" y="6"/>
                  </a:cubicBezTo>
                  <a:cubicBezTo>
                    <a:pt x="0" y="6"/>
                    <a:pt x="0" y="6"/>
                    <a:pt x="0" y="6"/>
                  </a:cubicBezTo>
                  <a:cubicBezTo>
                    <a:pt x="0" y="6"/>
                    <a:pt x="0" y="7"/>
                    <a:pt x="1" y="7"/>
                  </a:cubicBezTo>
                  <a:cubicBezTo>
                    <a:pt x="1" y="7"/>
                    <a:pt x="1" y="7"/>
                    <a:pt x="1" y="7"/>
                  </a:cubicBezTo>
                  <a:cubicBezTo>
                    <a:pt x="1" y="8"/>
                    <a:pt x="1" y="8"/>
                    <a:pt x="1" y="9"/>
                  </a:cubicBezTo>
                  <a:cubicBezTo>
                    <a:pt x="2" y="11"/>
                    <a:pt x="3" y="13"/>
                    <a:pt x="5" y="14"/>
                  </a:cubicBezTo>
                  <a:cubicBezTo>
                    <a:pt x="6" y="15"/>
                    <a:pt x="7" y="15"/>
                    <a:pt x="8" y="16"/>
                  </a:cubicBezTo>
                  <a:cubicBezTo>
                    <a:pt x="8" y="16"/>
                    <a:pt x="8" y="16"/>
                    <a:pt x="9" y="17"/>
                  </a:cubicBezTo>
                  <a:cubicBezTo>
                    <a:pt x="9" y="17"/>
                    <a:pt x="9" y="17"/>
                    <a:pt x="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2" name="Freeform 185">
              <a:extLst>
                <a:ext uri="{FF2B5EF4-FFF2-40B4-BE49-F238E27FC236}">
                  <a16:creationId xmlns:a16="http://schemas.microsoft.com/office/drawing/2014/main" id="{465E91D2-A681-48D7-A54A-80AD4027AEF4}"/>
                </a:ext>
              </a:extLst>
            </p:cNvPr>
            <p:cNvSpPr>
              <a:spLocks/>
            </p:cNvSpPr>
            <p:nvPr/>
          </p:nvSpPr>
          <p:spPr bwMode="auto">
            <a:xfrm>
              <a:off x="5492156" y="5949304"/>
              <a:ext cx="38371" cy="40926"/>
            </a:xfrm>
            <a:custGeom>
              <a:avLst/>
              <a:gdLst>
                <a:gd name="T0" fmla="*/ 43 w 74"/>
                <a:gd name="T1" fmla="*/ 21 h 71"/>
                <a:gd name="T2" fmla="*/ 43 w 74"/>
                <a:gd name="T3" fmla="*/ 21 h 71"/>
                <a:gd name="T4" fmla="*/ 37 w 74"/>
                <a:gd name="T5" fmla="*/ 21 h 71"/>
                <a:gd name="T6" fmla="*/ 30 w 74"/>
                <a:gd name="T7" fmla="*/ 18 h 71"/>
                <a:gd name="T8" fmla="*/ 24 w 74"/>
                <a:gd name="T9" fmla="*/ 25 h 71"/>
                <a:gd name="T10" fmla="*/ 2 w 74"/>
                <a:gd name="T11" fmla="*/ 37 h 71"/>
                <a:gd name="T12" fmla="*/ 2 w 74"/>
                <a:gd name="T13" fmla="*/ 38 h 71"/>
                <a:gd name="T14" fmla="*/ 1 w 74"/>
                <a:gd name="T15" fmla="*/ 39 h 71"/>
                <a:gd name="T16" fmla="*/ 0 w 74"/>
                <a:gd name="T17" fmla="*/ 40 h 71"/>
                <a:gd name="T18" fmla="*/ 12 w 74"/>
                <a:gd name="T19" fmla="*/ 47 h 71"/>
                <a:gd name="T20" fmla="*/ 6 w 74"/>
                <a:gd name="T21" fmla="*/ 60 h 71"/>
                <a:gd name="T22" fmla="*/ 8 w 74"/>
                <a:gd name="T23" fmla="*/ 67 h 71"/>
                <a:gd name="T24" fmla="*/ 16 w 74"/>
                <a:gd name="T25" fmla="*/ 67 h 71"/>
                <a:gd name="T26" fmla="*/ 21 w 74"/>
                <a:gd name="T27" fmla="*/ 67 h 71"/>
                <a:gd name="T28" fmla="*/ 24 w 74"/>
                <a:gd name="T29" fmla="*/ 68 h 71"/>
                <a:gd name="T30" fmla="*/ 30 w 74"/>
                <a:gd name="T31" fmla="*/ 64 h 71"/>
                <a:gd name="T32" fmla="*/ 42 w 74"/>
                <a:gd name="T33" fmla="*/ 61 h 71"/>
                <a:gd name="T34" fmla="*/ 43 w 74"/>
                <a:gd name="T35" fmla="*/ 61 h 71"/>
                <a:gd name="T36" fmla="*/ 44 w 74"/>
                <a:gd name="T37" fmla="*/ 60 h 71"/>
                <a:gd name="T38" fmla="*/ 45 w 74"/>
                <a:gd name="T39" fmla="*/ 60 h 71"/>
                <a:gd name="T40" fmla="*/ 34 w 74"/>
                <a:gd name="T41" fmla="*/ 46 h 71"/>
                <a:gd name="T42" fmla="*/ 54 w 74"/>
                <a:gd name="T43" fmla="*/ 31 h 71"/>
                <a:gd name="T44" fmla="*/ 61 w 74"/>
                <a:gd name="T45" fmla="*/ 22 h 71"/>
                <a:gd name="T46" fmla="*/ 74 w 74"/>
                <a:gd name="T47" fmla="*/ 3 h 71"/>
                <a:gd name="T48" fmla="*/ 71 w 74"/>
                <a:gd name="T49" fmla="*/ 4 h 71"/>
                <a:gd name="T50" fmla="*/ 67 w 74"/>
                <a:gd name="T51" fmla="*/ 1 h 71"/>
                <a:gd name="T52" fmla="*/ 63 w 74"/>
                <a:gd name="T53" fmla="*/ 0 h 71"/>
                <a:gd name="T54" fmla="*/ 57 w 74"/>
                <a:gd name="T55" fmla="*/ 8 h 71"/>
                <a:gd name="T56" fmla="*/ 49 w 74"/>
                <a:gd name="T57" fmla="*/ 14 h 71"/>
                <a:gd name="T58" fmla="*/ 45 w 74"/>
                <a:gd name="T59" fmla="*/ 15 h 71"/>
                <a:gd name="T60" fmla="*/ 46 w 74"/>
                <a:gd name="T61" fmla="*/ 19 h 71"/>
                <a:gd name="T62" fmla="*/ 45 w 74"/>
                <a:gd name="T63" fmla="*/ 2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71">
                  <a:moveTo>
                    <a:pt x="45" y="20"/>
                  </a:moveTo>
                  <a:cubicBezTo>
                    <a:pt x="45" y="21"/>
                    <a:pt x="44" y="21"/>
                    <a:pt x="43" y="21"/>
                  </a:cubicBezTo>
                  <a:cubicBezTo>
                    <a:pt x="43" y="21"/>
                    <a:pt x="43" y="21"/>
                    <a:pt x="43" y="21"/>
                  </a:cubicBezTo>
                  <a:cubicBezTo>
                    <a:pt x="43" y="21"/>
                    <a:pt x="43" y="21"/>
                    <a:pt x="43" y="21"/>
                  </a:cubicBezTo>
                  <a:cubicBezTo>
                    <a:pt x="42" y="21"/>
                    <a:pt x="41" y="21"/>
                    <a:pt x="40" y="21"/>
                  </a:cubicBezTo>
                  <a:cubicBezTo>
                    <a:pt x="39" y="21"/>
                    <a:pt x="38" y="21"/>
                    <a:pt x="37" y="21"/>
                  </a:cubicBezTo>
                  <a:cubicBezTo>
                    <a:pt x="35" y="21"/>
                    <a:pt x="33" y="20"/>
                    <a:pt x="32" y="19"/>
                  </a:cubicBezTo>
                  <a:cubicBezTo>
                    <a:pt x="31" y="18"/>
                    <a:pt x="31" y="18"/>
                    <a:pt x="30" y="18"/>
                  </a:cubicBezTo>
                  <a:cubicBezTo>
                    <a:pt x="28" y="18"/>
                    <a:pt x="27" y="20"/>
                    <a:pt x="25" y="23"/>
                  </a:cubicBezTo>
                  <a:cubicBezTo>
                    <a:pt x="25" y="24"/>
                    <a:pt x="24" y="25"/>
                    <a:pt x="24" y="25"/>
                  </a:cubicBezTo>
                  <a:cubicBezTo>
                    <a:pt x="22" y="28"/>
                    <a:pt x="14" y="32"/>
                    <a:pt x="5" y="36"/>
                  </a:cubicBezTo>
                  <a:cubicBezTo>
                    <a:pt x="4" y="36"/>
                    <a:pt x="3" y="37"/>
                    <a:pt x="2" y="37"/>
                  </a:cubicBezTo>
                  <a:cubicBezTo>
                    <a:pt x="2" y="37"/>
                    <a:pt x="2" y="37"/>
                    <a:pt x="2" y="38"/>
                  </a:cubicBezTo>
                  <a:cubicBezTo>
                    <a:pt x="2" y="38"/>
                    <a:pt x="2" y="38"/>
                    <a:pt x="2" y="38"/>
                  </a:cubicBezTo>
                  <a:cubicBezTo>
                    <a:pt x="1" y="38"/>
                    <a:pt x="1" y="38"/>
                    <a:pt x="1" y="38"/>
                  </a:cubicBezTo>
                  <a:cubicBezTo>
                    <a:pt x="1" y="38"/>
                    <a:pt x="1" y="38"/>
                    <a:pt x="1" y="39"/>
                  </a:cubicBezTo>
                  <a:cubicBezTo>
                    <a:pt x="1" y="39"/>
                    <a:pt x="1" y="39"/>
                    <a:pt x="0" y="39"/>
                  </a:cubicBezTo>
                  <a:cubicBezTo>
                    <a:pt x="0" y="40"/>
                    <a:pt x="0" y="40"/>
                    <a:pt x="0" y="40"/>
                  </a:cubicBezTo>
                  <a:cubicBezTo>
                    <a:pt x="0" y="40"/>
                    <a:pt x="0" y="40"/>
                    <a:pt x="0" y="40"/>
                  </a:cubicBezTo>
                  <a:cubicBezTo>
                    <a:pt x="5" y="41"/>
                    <a:pt x="10" y="44"/>
                    <a:pt x="12" y="47"/>
                  </a:cubicBezTo>
                  <a:cubicBezTo>
                    <a:pt x="15" y="51"/>
                    <a:pt x="11" y="55"/>
                    <a:pt x="8" y="58"/>
                  </a:cubicBezTo>
                  <a:cubicBezTo>
                    <a:pt x="7" y="59"/>
                    <a:pt x="6" y="60"/>
                    <a:pt x="6" y="60"/>
                  </a:cubicBezTo>
                  <a:cubicBezTo>
                    <a:pt x="4" y="62"/>
                    <a:pt x="5" y="62"/>
                    <a:pt x="6" y="63"/>
                  </a:cubicBezTo>
                  <a:cubicBezTo>
                    <a:pt x="7" y="64"/>
                    <a:pt x="8" y="65"/>
                    <a:pt x="8" y="67"/>
                  </a:cubicBezTo>
                  <a:cubicBezTo>
                    <a:pt x="8" y="69"/>
                    <a:pt x="11" y="71"/>
                    <a:pt x="12" y="69"/>
                  </a:cubicBezTo>
                  <a:cubicBezTo>
                    <a:pt x="13" y="67"/>
                    <a:pt x="14" y="67"/>
                    <a:pt x="16" y="67"/>
                  </a:cubicBezTo>
                  <a:cubicBezTo>
                    <a:pt x="17" y="67"/>
                    <a:pt x="17" y="67"/>
                    <a:pt x="18" y="67"/>
                  </a:cubicBezTo>
                  <a:cubicBezTo>
                    <a:pt x="19" y="67"/>
                    <a:pt x="20" y="67"/>
                    <a:pt x="21" y="67"/>
                  </a:cubicBezTo>
                  <a:cubicBezTo>
                    <a:pt x="22" y="67"/>
                    <a:pt x="23" y="67"/>
                    <a:pt x="24" y="68"/>
                  </a:cubicBezTo>
                  <a:cubicBezTo>
                    <a:pt x="24" y="68"/>
                    <a:pt x="24" y="68"/>
                    <a:pt x="24" y="68"/>
                  </a:cubicBezTo>
                  <a:cubicBezTo>
                    <a:pt x="25" y="67"/>
                    <a:pt x="26" y="66"/>
                    <a:pt x="27" y="66"/>
                  </a:cubicBezTo>
                  <a:cubicBezTo>
                    <a:pt x="28" y="65"/>
                    <a:pt x="29" y="64"/>
                    <a:pt x="30" y="64"/>
                  </a:cubicBezTo>
                  <a:cubicBezTo>
                    <a:pt x="31" y="62"/>
                    <a:pt x="35" y="61"/>
                    <a:pt x="41" y="61"/>
                  </a:cubicBezTo>
                  <a:cubicBezTo>
                    <a:pt x="41" y="61"/>
                    <a:pt x="42" y="61"/>
                    <a:pt x="42" y="61"/>
                  </a:cubicBezTo>
                  <a:cubicBezTo>
                    <a:pt x="42" y="61"/>
                    <a:pt x="42" y="61"/>
                    <a:pt x="42" y="61"/>
                  </a:cubicBezTo>
                  <a:cubicBezTo>
                    <a:pt x="43" y="61"/>
                    <a:pt x="43" y="61"/>
                    <a:pt x="43" y="61"/>
                  </a:cubicBezTo>
                  <a:cubicBezTo>
                    <a:pt x="43" y="61"/>
                    <a:pt x="43" y="61"/>
                    <a:pt x="44" y="61"/>
                  </a:cubicBezTo>
                  <a:cubicBezTo>
                    <a:pt x="44" y="60"/>
                    <a:pt x="44" y="60"/>
                    <a:pt x="44" y="60"/>
                  </a:cubicBezTo>
                  <a:cubicBezTo>
                    <a:pt x="45" y="60"/>
                    <a:pt x="45" y="60"/>
                    <a:pt x="45" y="60"/>
                  </a:cubicBezTo>
                  <a:cubicBezTo>
                    <a:pt x="45" y="60"/>
                    <a:pt x="45" y="60"/>
                    <a:pt x="45" y="60"/>
                  </a:cubicBezTo>
                  <a:cubicBezTo>
                    <a:pt x="41" y="56"/>
                    <a:pt x="37" y="52"/>
                    <a:pt x="36" y="51"/>
                  </a:cubicBezTo>
                  <a:cubicBezTo>
                    <a:pt x="34" y="50"/>
                    <a:pt x="33" y="48"/>
                    <a:pt x="34" y="46"/>
                  </a:cubicBezTo>
                  <a:cubicBezTo>
                    <a:pt x="34" y="43"/>
                    <a:pt x="37" y="40"/>
                    <a:pt x="40" y="40"/>
                  </a:cubicBezTo>
                  <a:cubicBezTo>
                    <a:pt x="43" y="39"/>
                    <a:pt x="49" y="34"/>
                    <a:pt x="54" y="31"/>
                  </a:cubicBezTo>
                  <a:cubicBezTo>
                    <a:pt x="56" y="30"/>
                    <a:pt x="58" y="28"/>
                    <a:pt x="59" y="28"/>
                  </a:cubicBezTo>
                  <a:cubicBezTo>
                    <a:pt x="60" y="27"/>
                    <a:pt x="60" y="25"/>
                    <a:pt x="61" y="22"/>
                  </a:cubicBezTo>
                  <a:cubicBezTo>
                    <a:pt x="61" y="20"/>
                    <a:pt x="61" y="17"/>
                    <a:pt x="63" y="14"/>
                  </a:cubicBezTo>
                  <a:cubicBezTo>
                    <a:pt x="64" y="12"/>
                    <a:pt x="69" y="7"/>
                    <a:pt x="74" y="3"/>
                  </a:cubicBezTo>
                  <a:cubicBezTo>
                    <a:pt x="74" y="3"/>
                    <a:pt x="73" y="3"/>
                    <a:pt x="73" y="3"/>
                  </a:cubicBezTo>
                  <a:cubicBezTo>
                    <a:pt x="73" y="3"/>
                    <a:pt x="72" y="4"/>
                    <a:pt x="71" y="4"/>
                  </a:cubicBezTo>
                  <a:cubicBezTo>
                    <a:pt x="71" y="4"/>
                    <a:pt x="70" y="3"/>
                    <a:pt x="70" y="3"/>
                  </a:cubicBezTo>
                  <a:cubicBezTo>
                    <a:pt x="69" y="3"/>
                    <a:pt x="68" y="2"/>
                    <a:pt x="67" y="1"/>
                  </a:cubicBezTo>
                  <a:cubicBezTo>
                    <a:pt x="66" y="1"/>
                    <a:pt x="65" y="0"/>
                    <a:pt x="64" y="0"/>
                  </a:cubicBezTo>
                  <a:cubicBezTo>
                    <a:pt x="64" y="0"/>
                    <a:pt x="64" y="0"/>
                    <a:pt x="63" y="0"/>
                  </a:cubicBezTo>
                  <a:cubicBezTo>
                    <a:pt x="62" y="0"/>
                    <a:pt x="62" y="1"/>
                    <a:pt x="61" y="3"/>
                  </a:cubicBezTo>
                  <a:cubicBezTo>
                    <a:pt x="60" y="6"/>
                    <a:pt x="59" y="8"/>
                    <a:pt x="57" y="8"/>
                  </a:cubicBezTo>
                  <a:cubicBezTo>
                    <a:pt x="56" y="8"/>
                    <a:pt x="55" y="9"/>
                    <a:pt x="54" y="10"/>
                  </a:cubicBezTo>
                  <a:cubicBezTo>
                    <a:pt x="53" y="12"/>
                    <a:pt x="52" y="14"/>
                    <a:pt x="49" y="14"/>
                  </a:cubicBezTo>
                  <a:cubicBezTo>
                    <a:pt x="48" y="14"/>
                    <a:pt x="48" y="14"/>
                    <a:pt x="48" y="14"/>
                  </a:cubicBezTo>
                  <a:cubicBezTo>
                    <a:pt x="47" y="14"/>
                    <a:pt x="45" y="15"/>
                    <a:pt x="45" y="15"/>
                  </a:cubicBezTo>
                  <a:cubicBezTo>
                    <a:pt x="45" y="15"/>
                    <a:pt x="45" y="15"/>
                    <a:pt x="45" y="17"/>
                  </a:cubicBezTo>
                  <a:cubicBezTo>
                    <a:pt x="46" y="17"/>
                    <a:pt x="46" y="18"/>
                    <a:pt x="46" y="19"/>
                  </a:cubicBezTo>
                  <a:cubicBezTo>
                    <a:pt x="46" y="19"/>
                    <a:pt x="46" y="20"/>
                    <a:pt x="46" y="20"/>
                  </a:cubicBezTo>
                  <a:cubicBezTo>
                    <a:pt x="46" y="20"/>
                    <a:pt x="46" y="20"/>
                    <a:pt x="4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3" name="Freeform 186">
              <a:extLst>
                <a:ext uri="{FF2B5EF4-FFF2-40B4-BE49-F238E27FC236}">
                  <a16:creationId xmlns:a16="http://schemas.microsoft.com/office/drawing/2014/main" id="{BAC4EDEC-0420-42E4-8BD4-8D84A63E6858}"/>
                </a:ext>
              </a:extLst>
            </p:cNvPr>
            <p:cNvSpPr>
              <a:spLocks/>
            </p:cNvSpPr>
            <p:nvPr/>
          </p:nvSpPr>
          <p:spPr bwMode="auto">
            <a:xfrm>
              <a:off x="5023352" y="5961372"/>
              <a:ext cx="18102" cy="17315"/>
            </a:xfrm>
            <a:custGeom>
              <a:avLst/>
              <a:gdLst>
                <a:gd name="T0" fmla="*/ 20 w 35"/>
                <a:gd name="T1" fmla="*/ 22 h 30"/>
                <a:gd name="T2" fmla="*/ 22 w 35"/>
                <a:gd name="T3" fmla="*/ 22 h 30"/>
                <a:gd name="T4" fmla="*/ 27 w 35"/>
                <a:gd name="T5" fmla="*/ 24 h 30"/>
                <a:gd name="T6" fmla="*/ 29 w 35"/>
                <a:gd name="T7" fmla="*/ 27 h 30"/>
                <a:gd name="T8" fmla="*/ 30 w 35"/>
                <a:gd name="T9" fmla="*/ 28 h 30"/>
                <a:gd name="T10" fmla="*/ 30 w 35"/>
                <a:gd name="T11" fmla="*/ 30 h 30"/>
                <a:gd name="T12" fmla="*/ 32 w 35"/>
                <a:gd name="T13" fmla="*/ 30 h 30"/>
                <a:gd name="T14" fmla="*/ 35 w 35"/>
                <a:gd name="T15" fmla="*/ 29 h 30"/>
                <a:gd name="T16" fmla="*/ 34 w 35"/>
                <a:gd name="T17" fmla="*/ 28 h 30"/>
                <a:gd name="T18" fmla="*/ 34 w 35"/>
                <a:gd name="T19" fmla="*/ 27 h 30"/>
                <a:gd name="T20" fmla="*/ 33 w 35"/>
                <a:gd name="T21" fmla="*/ 25 h 30"/>
                <a:gd name="T22" fmla="*/ 33 w 35"/>
                <a:gd name="T23" fmla="*/ 24 h 30"/>
                <a:gd name="T24" fmla="*/ 26 w 35"/>
                <a:gd name="T25" fmla="*/ 16 h 30"/>
                <a:gd name="T26" fmla="*/ 22 w 35"/>
                <a:gd name="T27" fmla="*/ 6 h 30"/>
                <a:gd name="T28" fmla="*/ 19 w 35"/>
                <a:gd name="T29" fmla="*/ 1 h 30"/>
                <a:gd name="T30" fmla="*/ 17 w 35"/>
                <a:gd name="T31" fmla="*/ 0 h 30"/>
                <a:gd name="T32" fmla="*/ 14 w 35"/>
                <a:gd name="T33" fmla="*/ 0 h 30"/>
                <a:gd name="T34" fmla="*/ 12 w 35"/>
                <a:gd name="T35" fmla="*/ 0 h 30"/>
                <a:gd name="T36" fmla="*/ 4 w 35"/>
                <a:gd name="T37" fmla="*/ 1 h 30"/>
                <a:gd name="T38" fmla="*/ 0 w 35"/>
                <a:gd name="T39" fmla="*/ 2 h 30"/>
                <a:gd name="T40" fmla="*/ 2 w 35"/>
                <a:gd name="T41" fmla="*/ 10 h 30"/>
                <a:gd name="T42" fmla="*/ 7 w 35"/>
                <a:gd name="T43" fmla="*/ 12 h 30"/>
                <a:gd name="T44" fmla="*/ 11 w 35"/>
                <a:gd name="T45" fmla="*/ 13 h 30"/>
                <a:gd name="T46" fmla="*/ 11 w 35"/>
                <a:gd name="T47" fmla="*/ 14 h 30"/>
                <a:gd name="T48" fmla="*/ 12 w 35"/>
                <a:gd name="T49" fmla="*/ 15 h 30"/>
                <a:gd name="T50" fmla="*/ 12 w 35"/>
                <a:gd name="T51" fmla="*/ 17 h 30"/>
                <a:gd name="T52" fmla="*/ 13 w 35"/>
                <a:gd name="T53" fmla="*/ 17 h 30"/>
                <a:gd name="T54" fmla="*/ 14 w 35"/>
                <a:gd name="T55" fmla="*/ 17 h 30"/>
                <a:gd name="T56" fmla="*/ 15 w 35"/>
                <a:gd name="T57" fmla="*/ 18 h 30"/>
                <a:gd name="T58" fmla="*/ 16 w 35"/>
                <a:gd name="T59" fmla="*/ 19 h 30"/>
                <a:gd name="T60" fmla="*/ 16 w 35"/>
                <a:gd name="T61" fmla="*/ 20 h 30"/>
                <a:gd name="T62" fmla="*/ 18 w 35"/>
                <a:gd name="T6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30">
                  <a:moveTo>
                    <a:pt x="19" y="21"/>
                  </a:moveTo>
                  <a:cubicBezTo>
                    <a:pt x="19" y="21"/>
                    <a:pt x="20" y="21"/>
                    <a:pt x="20" y="22"/>
                  </a:cubicBezTo>
                  <a:cubicBezTo>
                    <a:pt x="21" y="22"/>
                    <a:pt x="21" y="22"/>
                    <a:pt x="22" y="22"/>
                  </a:cubicBezTo>
                  <a:cubicBezTo>
                    <a:pt x="22" y="22"/>
                    <a:pt x="22" y="22"/>
                    <a:pt x="22" y="22"/>
                  </a:cubicBezTo>
                  <a:cubicBezTo>
                    <a:pt x="23" y="22"/>
                    <a:pt x="23" y="22"/>
                    <a:pt x="23" y="22"/>
                  </a:cubicBezTo>
                  <a:cubicBezTo>
                    <a:pt x="25" y="22"/>
                    <a:pt x="26" y="23"/>
                    <a:pt x="27" y="24"/>
                  </a:cubicBezTo>
                  <a:cubicBezTo>
                    <a:pt x="28" y="25"/>
                    <a:pt x="28" y="26"/>
                    <a:pt x="29" y="26"/>
                  </a:cubicBezTo>
                  <a:cubicBezTo>
                    <a:pt x="29" y="26"/>
                    <a:pt x="29" y="26"/>
                    <a:pt x="29" y="27"/>
                  </a:cubicBezTo>
                  <a:cubicBezTo>
                    <a:pt x="29" y="27"/>
                    <a:pt x="29" y="27"/>
                    <a:pt x="30" y="28"/>
                  </a:cubicBezTo>
                  <a:cubicBezTo>
                    <a:pt x="30" y="28"/>
                    <a:pt x="30" y="28"/>
                    <a:pt x="30" y="28"/>
                  </a:cubicBezTo>
                  <a:cubicBezTo>
                    <a:pt x="30" y="28"/>
                    <a:pt x="30" y="29"/>
                    <a:pt x="30" y="29"/>
                  </a:cubicBezTo>
                  <a:cubicBezTo>
                    <a:pt x="30" y="29"/>
                    <a:pt x="30" y="29"/>
                    <a:pt x="30" y="30"/>
                  </a:cubicBezTo>
                  <a:cubicBezTo>
                    <a:pt x="30" y="30"/>
                    <a:pt x="30" y="30"/>
                    <a:pt x="30" y="30"/>
                  </a:cubicBezTo>
                  <a:cubicBezTo>
                    <a:pt x="31" y="30"/>
                    <a:pt x="32" y="30"/>
                    <a:pt x="32" y="30"/>
                  </a:cubicBezTo>
                  <a:cubicBezTo>
                    <a:pt x="32" y="30"/>
                    <a:pt x="32" y="30"/>
                    <a:pt x="33" y="30"/>
                  </a:cubicBezTo>
                  <a:cubicBezTo>
                    <a:pt x="33" y="29"/>
                    <a:pt x="34" y="29"/>
                    <a:pt x="35" y="29"/>
                  </a:cubicBezTo>
                  <a:cubicBezTo>
                    <a:pt x="35" y="29"/>
                    <a:pt x="35" y="29"/>
                    <a:pt x="35" y="29"/>
                  </a:cubicBezTo>
                  <a:cubicBezTo>
                    <a:pt x="35" y="29"/>
                    <a:pt x="35" y="29"/>
                    <a:pt x="34" y="28"/>
                  </a:cubicBezTo>
                  <a:cubicBezTo>
                    <a:pt x="34" y="28"/>
                    <a:pt x="34" y="28"/>
                    <a:pt x="34" y="28"/>
                  </a:cubicBezTo>
                  <a:cubicBezTo>
                    <a:pt x="34" y="27"/>
                    <a:pt x="34" y="27"/>
                    <a:pt x="34" y="27"/>
                  </a:cubicBezTo>
                  <a:cubicBezTo>
                    <a:pt x="34" y="27"/>
                    <a:pt x="34" y="26"/>
                    <a:pt x="33" y="26"/>
                  </a:cubicBezTo>
                  <a:cubicBezTo>
                    <a:pt x="33" y="26"/>
                    <a:pt x="33" y="26"/>
                    <a:pt x="33" y="25"/>
                  </a:cubicBezTo>
                  <a:cubicBezTo>
                    <a:pt x="33" y="25"/>
                    <a:pt x="33" y="25"/>
                    <a:pt x="33" y="25"/>
                  </a:cubicBezTo>
                  <a:cubicBezTo>
                    <a:pt x="33" y="24"/>
                    <a:pt x="33" y="24"/>
                    <a:pt x="33" y="24"/>
                  </a:cubicBezTo>
                  <a:cubicBezTo>
                    <a:pt x="33" y="23"/>
                    <a:pt x="31" y="22"/>
                    <a:pt x="30" y="21"/>
                  </a:cubicBezTo>
                  <a:cubicBezTo>
                    <a:pt x="28" y="19"/>
                    <a:pt x="26" y="18"/>
                    <a:pt x="26" y="16"/>
                  </a:cubicBezTo>
                  <a:cubicBezTo>
                    <a:pt x="26" y="14"/>
                    <a:pt x="25" y="13"/>
                    <a:pt x="24" y="11"/>
                  </a:cubicBezTo>
                  <a:cubicBezTo>
                    <a:pt x="23" y="10"/>
                    <a:pt x="21" y="8"/>
                    <a:pt x="22" y="6"/>
                  </a:cubicBezTo>
                  <a:cubicBezTo>
                    <a:pt x="22" y="5"/>
                    <a:pt x="21" y="4"/>
                    <a:pt x="20" y="2"/>
                  </a:cubicBezTo>
                  <a:cubicBezTo>
                    <a:pt x="20" y="2"/>
                    <a:pt x="19" y="1"/>
                    <a:pt x="19" y="1"/>
                  </a:cubicBezTo>
                  <a:cubicBezTo>
                    <a:pt x="19" y="1"/>
                    <a:pt x="18" y="1"/>
                    <a:pt x="18" y="1"/>
                  </a:cubicBezTo>
                  <a:cubicBezTo>
                    <a:pt x="18" y="1"/>
                    <a:pt x="17" y="0"/>
                    <a:pt x="17" y="0"/>
                  </a:cubicBezTo>
                  <a:cubicBezTo>
                    <a:pt x="16" y="0"/>
                    <a:pt x="16" y="0"/>
                    <a:pt x="15" y="0"/>
                  </a:cubicBezTo>
                  <a:cubicBezTo>
                    <a:pt x="15" y="0"/>
                    <a:pt x="15" y="0"/>
                    <a:pt x="14" y="0"/>
                  </a:cubicBezTo>
                  <a:cubicBezTo>
                    <a:pt x="14" y="0"/>
                    <a:pt x="13" y="0"/>
                    <a:pt x="13" y="0"/>
                  </a:cubicBezTo>
                  <a:cubicBezTo>
                    <a:pt x="13" y="0"/>
                    <a:pt x="12" y="0"/>
                    <a:pt x="12" y="0"/>
                  </a:cubicBezTo>
                  <a:cubicBezTo>
                    <a:pt x="11" y="0"/>
                    <a:pt x="11" y="0"/>
                    <a:pt x="10" y="0"/>
                  </a:cubicBezTo>
                  <a:cubicBezTo>
                    <a:pt x="8" y="0"/>
                    <a:pt x="6" y="1"/>
                    <a:pt x="4" y="1"/>
                  </a:cubicBezTo>
                  <a:cubicBezTo>
                    <a:pt x="3" y="1"/>
                    <a:pt x="2" y="2"/>
                    <a:pt x="1" y="2"/>
                  </a:cubicBezTo>
                  <a:cubicBezTo>
                    <a:pt x="0" y="2"/>
                    <a:pt x="0" y="2"/>
                    <a:pt x="0" y="2"/>
                  </a:cubicBezTo>
                  <a:cubicBezTo>
                    <a:pt x="1" y="3"/>
                    <a:pt x="1" y="4"/>
                    <a:pt x="1" y="5"/>
                  </a:cubicBezTo>
                  <a:cubicBezTo>
                    <a:pt x="1" y="7"/>
                    <a:pt x="1" y="8"/>
                    <a:pt x="2" y="10"/>
                  </a:cubicBezTo>
                  <a:cubicBezTo>
                    <a:pt x="3" y="12"/>
                    <a:pt x="5" y="12"/>
                    <a:pt x="6" y="12"/>
                  </a:cubicBezTo>
                  <a:cubicBezTo>
                    <a:pt x="7" y="12"/>
                    <a:pt x="7" y="12"/>
                    <a:pt x="7" y="12"/>
                  </a:cubicBezTo>
                  <a:cubicBezTo>
                    <a:pt x="8" y="12"/>
                    <a:pt x="9" y="12"/>
                    <a:pt x="10" y="13"/>
                  </a:cubicBezTo>
                  <a:cubicBezTo>
                    <a:pt x="10" y="13"/>
                    <a:pt x="10" y="13"/>
                    <a:pt x="11" y="13"/>
                  </a:cubicBezTo>
                  <a:cubicBezTo>
                    <a:pt x="11" y="13"/>
                    <a:pt x="11" y="13"/>
                    <a:pt x="11" y="13"/>
                  </a:cubicBezTo>
                  <a:cubicBezTo>
                    <a:pt x="11" y="14"/>
                    <a:pt x="11" y="14"/>
                    <a:pt x="11" y="14"/>
                  </a:cubicBezTo>
                  <a:cubicBezTo>
                    <a:pt x="11" y="14"/>
                    <a:pt x="11" y="14"/>
                    <a:pt x="11" y="14"/>
                  </a:cubicBezTo>
                  <a:cubicBezTo>
                    <a:pt x="11" y="14"/>
                    <a:pt x="11" y="15"/>
                    <a:pt x="12" y="15"/>
                  </a:cubicBezTo>
                  <a:cubicBezTo>
                    <a:pt x="12" y="15"/>
                    <a:pt x="12" y="15"/>
                    <a:pt x="12" y="15"/>
                  </a:cubicBezTo>
                  <a:cubicBezTo>
                    <a:pt x="12" y="16"/>
                    <a:pt x="12" y="16"/>
                    <a:pt x="12" y="17"/>
                  </a:cubicBezTo>
                  <a:cubicBezTo>
                    <a:pt x="12" y="17"/>
                    <a:pt x="12" y="17"/>
                    <a:pt x="12" y="17"/>
                  </a:cubicBezTo>
                  <a:cubicBezTo>
                    <a:pt x="12" y="17"/>
                    <a:pt x="13" y="17"/>
                    <a:pt x="13" y="17"/>
                  </a:cubicBezTo>
                  <a:cubicBezTo>
                    <a:pt x="13" y="17"/>
                    <a:pt x="13" y="17"/>
                    <a:pt x="13" y="17"/>
                  </a:cubicBezTo>
                  <a:cubicBezTo>
                    <a:pt x="13" y="17"/>
                    <a:pt x="14" y="17"/>
                    <a:pt x="14" y="17"/>
                  </a:cubicBezTo>
                  <a:cubicBezTo>
                    <a:pt x="14" y="17"/>
                    <a:pt x="14" y="18"/>
                    <a:pt x="14" y="18"/>
                  </a:cubicBezTo>
                  <a:cubicBezTo>
                    <a:pt x="15" y="18"/>
                    <a:pt x="15" y="18"/>
                    <a:pt x="15" y="18"/>
                  </a:cubicBezTo>
                  <a:cubicBezTo>
                    <a:pt x="15" y="18"/>
                    <a:pt x="15" y="18"/>
                    <a:pt x="15" y="18"/>
                  </a:cubicBezTo>
                  <a:cubicBezTo>
                    <a:pt x="16" y="18"/>
                    <a:pt x="16" y="18"/>
                    <a:pt x="16" y="19"/>
                  </a:cubicBezTo>
                  <a:cubicBezTo>
                    <a:pt x="16" y="19"/>
                    <a:pt x="16" y="19"/>
                    <a:pt x="16" y="19"/>
                  </a:cubicBezTo>
                  <a:cubicBezTo>
                    <a:pt x="16" y="19"/>
                    <a:pt x="16" y="19"/>
                    <a:pt x="16" y="20"/>
                  </a:cubicBezTo>
                  <a:cubicBezTo>
                    <a:pt x="16" y="20"/>
                    <a:pt x="16" y="20"/>
                    <a:pt x="16" y="20"/>
                  </a:cubicBezTo>
                  <a:cubicBezTo>
                    <a:pt x="17" y="20"/>
                    <a:pt x="17" y="20"/>
                    <a:pt x="18" y="20"/>
                  </a:cubicBezTo>
                  <a:cubicBezTo>
                    <a:pt x="18" y="20"/>
                    <a:pt x="18" y="20"/>
                    <a:pt x="1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4" name="Freeform 187">
              <a:extLst>
                <a:ext uri="{FF2B5EF4-FFF2-40B4-BE49-F238E27FC236}">
                  <a16:creationId xmlns:a16="http://schemas.microsoft.com/office/drawing/2014/main" id="{A87A8F9B-F9DF-456D-AC97-A21794F76CDA}"/>
                </a:ext>
              </a:extLst>
            </p:cNvPr>
            <p:cNvSpPr>
              <a:spLocks/>
            </p:cNvSpPr>
            <p:nvPr/>
          </p:nvSpPr>
          <p:spPr bwMode="auto">
            <a:xfrm>
              <a:off x="5240426" y="6044624"/>
              <a:ext cx="43477" cy="26410"/>
            </a:xfrm>
            <a:custGeom>
              <a:avLst/>
              <a:gdLst>
                <a:gd name="T0" fmla="*/ 0 w 84"/>
                <a:gd name="T1" fmla="*/ 17 h 46"/>
                <a:gd name="T2" fmla="*/ 3 w 84"/>
                <a:gd name="T3" fmla="*/ 19 h 46"/>
                <a:gd name="T4" fmla="*/ 6 w 84"/>
                <a:gd name="T5" fmla="*/ 21 h 46"/>
                <a:gd name="T6" fmla="*/ 10 w 84"/>
                <a:gd name="T7" fmla="*/ 23 h 46"/>
                <a:gd name="T8" fmla="*/ 15 w 84"/>
                <a:gd name="T9" fmla="*/ 26 h 46"/>
                <a:gd name="T10" fmla="*/ 22 w 84"/>
                <a:gd name="T11" fmla="*/ 29 h 46"/>
                <a:gd name="T12" fmla="*/ 32 w 84"/>
                <a:gd name="T13" fmla="*/ 34 h 46"/>
                <a:gd name="T14" fmla="*/ 32 w 84"/>
                <a:gd name="T15" fmla="*/ 35 h 46"/>
                <a:gd name="T16" fmla="*/ 33 w 84"/>
                <a:gd name="T17" fmla="*/ 35 h 46"/>
                <a:gd name="T18" fmla="*/ 38 w 84"/>
                <a:gd name="T19" fmla="*/ 34 h 46"/>
                <a:gd name="T20" fmla="*/ 42 w 84"/>
                <a:gd name="T21" fmla="*/ 33 h 46"/>
                <a:gd name="T22" fmla="*/ 50 w 84"/>
                <a:gd name="T23" fmla="*/ 40 h 46"/>
                <a:gd name="T24" fmla="*/ 56 w 84"/>
                <a:gd name="T25" fmla="*/ 42 h 46"/>
                <a:gd name="T26" fmla="*/ 64 w 84"/>
                <a:gd name="T27" fmla="*/ 45 h 46"/>
                <a:gd name="T28" fmla="*/ 69 w 84"/>
                <a:gd name="T29" fmla="*/ 46 h 46"/>
                <a:gd name="T30" fmla="*/ 81 w 84"/>
                <a:gd name="T31" fmla="*/ 44 h 46"/>
                <a:gd name="T32" fmla="*/ 82 w 84"/>
                <a:gd name="T33" fmla="*/ 43 h 46"/>
                <a:gd name="T34" fmla="*/ 83 w 84"/>
                <a:gd name="T35" fmla="*/ 37 h 46"/>
                <a:gd name="T36" fmla="*/ 82 w 84"/>
                <a:gd name="T37" fmla="*/ 32 h 46"/>
                <a:gd name="T38" fmla="*/ 82 w 84"/>
                <a:gd name="T39" fmla="*/ 31 h 46"/>
                <a:gd name="T40" fmla="*/ 82 w 84"/>
                <a:gd name="T41" fmla="*/ 31 h 46"/>
                <a:gd name="T42" fmla="*/ 72 w 84"/>
                <a:gd name="T43" fmla="*/ 29 h 46"/>
                <a:gd name="T44" fmla="*/ 67 w 84"/>
                <a:gd name="T45" fmla="*/ 28 h 46"/>
                <a:gd name="T46" fmla="*/ 66 w 84"/>
                <a:gd name="T47" fmla="*/ 28 h 46"/>
                <a:gd name="T48" fmla="*/ 44 w 84"/>
                <a:gd name="T49" fmla="*/ 19 h 46"/>
                <a:gd name="T50" fmla="*/ 34 w 84"/>
                <a:gd name="T51" fmla="*/ 12 h 46"/>
                <a:gd name="T52" fmla="*/ 21 w 84"/>
                <a:gd name="T53" fmla="*/ 2 h 46"/>
                <a:gd name="T54" fmla="*/ 16 w 84"/>
                <a:gd name="T55" fmla="*/ 0 h 46"/>
                <a:gd name="T56" fmla="*/ 14 w 84"/>
                <a:gd name="T57" fmla="*/ 0 h 46"/>
                <a:gd name="T58" fmla="*/ 7 w 84"/>
                <a:gd name="T59" fmla="*/ 3 h 46"/>
                <a:gd name="T60" fmla="*/ 7 w 84"/>
                <a:gd name="T61" fmla="*/ 3 h 46"/>
                <a:gd name="T62" fmla="*/ 7 w 84"/>
                <a:gd name="T63" fmla="*/ 3 h 46"/>
                <a:gd name="T64" fmla="*/ 6 w 84"/>
                <a:gd name="T65" fmla="*/ 4 h 46"/>
                <a:gd name="T66" fmla="*/ 6 w 84"/>
                <a:gd name="T67" fmla="*/ 4 h 46"/>
                <a:gd name="T68" fmla="*/ 5 w 84"/>
                <a:gd name="T69" fmla="*/ 5 h 46"/>
                <a:gd name="T70" fmla="*/ 2 w 84"/>
                <a:gd name="T71" fmla="*/ 8 h 46"/>
                <a:gd name="T72" fmla="*/ 1 w 84"/>
                <a:gd name="T73" fmla="*/ 13 h 46"/>
                <a:gd name="T74" fmla="*/ 0 w 84"/>
                <a:gd name="T75"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46">
                  <a:moveTo>
                    <a:pt x="0" y="17"/>
                  </a:moveTo>
                  <a:cubicBezTo>
                    <a:pt x="0" y="18"/>
                    <a:pt x="1" y="18"/>
                    <a:pt x="3" y="19"/>
                  </a:cubicBezTo>
                  <a:cubicBezTo>
                    <a:pt x="4" y="19"/>
                    <a:pt x="5" y="20"/>
                    <a:pt x="6" y="21"/>
                  </a:cubicBezTo>
                  <a:cubicBezTo>
                    <a:pt x="6" y="21"/>
                    <a:pt x="8" y="22"/>
                    <a:pt x="10" y="23"/>
                  </a:cubicBezTo>
                  <a:cubicBezTo>
                    <a:pt x="12" y="23"/>
                    <a:pt x="14" y="24"/>
                    <a:pt x="15" y="26"/>
                  </a:cubicBezTo>
                  <a:cubicBezTo>
                    <a:pt x="15" y="27"/>
                    <a:pt x="19" y="29"/>
                    <a:pt x="22" y="29"/>
                  </a:cubicBezTo>
                  <a:cubicBezTo>
                    <a:pt x="26" y="30"/>
                    <a:pt x="30" y="33"/>
                    <a:pt x="32" y="34"/>
                  </a:cubicBezTo>
                  <a:cubicBezTo>
                    <a:pt x="32" y="35"/>
                    <a:pt x="32" y="35"/>
                    <a:pt x="32" y="35"/>
                  </a:cubicBezTo>
                  <a:cubicBezTo>
                    <a:pt x="32" y="35"/>
                    <a:pt x="32" y="35"/>
                    <a:pt x="33" y="35"/>
                  </a:cubicBezTo>
                  <a:cubicBezTo>
                    <a:pt x="34" y="35"/>
                    <a:pt x="36" y="34"/>
                    <a:pt x="38" y="34"/>
                  </a:cubicBezTo>
                  <a:cubicBezTo>
                    <a:pt x="40" y="33"/>
                    <a:pt x="41" y="33"/>
                    <a:pt x="42" y="33"/>
                  </a:cubicBezTo>
                  <a:cubicBezTo>
                    <a:pt x="45" y="33"/>
                    <a:pt x="49" y="37"/>
                    <a:pt x="50" y="40"/>
                  </a:cubicBezTo>
                  <a:cubicBezTo>
                    <a:pt x="50" y="41"/>
                    <a:pt x="54" y="42"/>
                    <a:pt x="56" y="42"/>
                  </a:cubicBezTo>
                  <a:cubicBezTo>
                    <a:pt x="59" y="43"/>
                    <a:pt x="63" y="44"/>
                    <a:pt x="64" y="45"/>
                  </a:cubicBezTo>
                  <a:cubicBezTo>
                    <a:pt x="64" y="45"/>
                    <a:pt x="66" y="46"/>
                    <a:pt x="69" y="46"/>
                  </a:cubicBezTo>
                  <a:cubicBezTo>
                    <a:pt x="74" y="46"/>
                    <a:pt x="79" y="45"/>
                    <a:pt x="81" y="44"/>
                  </a:cubicBezTo>
                  <a:cubicBezTo>
                    <a:pt x="82" y="44"/>
                    <a:pt x="82" y="43"/>
                    <a:pt x="82" y="43"/>
                  </a:cubicBezTo>
                  <a:cubicBezTo>
                    <a:pt x="84" y="42"/>
                    <a:pt x="83" y="39"/>
                    <a:pt x="83" y="37"/>
                  </a:cubicBezTo>
                  <a:cubicBezTo>
                    <a:pt x="83" y="35"/>
                    <a:pt x="82" y="34"/>
                    <a:pt x="82" y="32"/>
                  </a:cubicBezTo>
                  <a:cubicBezTo>
                    <a:pt x="82" y="32"/>
                    <a:pt x="82" y="31"/>
                    <a:pt x="82" y="31"/>
                  </a:cubicBezTo>
                  <a:cubicBezTo>
                    <a:pt x="82" y="31"/>
                    <a:pt x="82" y="31"/>
                    <a:pt x="82" y="31"/>
                  </a:cubicBezTo>
                  <a:cubicBezTo>
                    <a:pt x="78" y="31"/>
                    <a:pt x="75" y="30"/>
                    <a:pt x="72" y="29"/>
                  </a:cubicBezTo>
                  <a:cubicBezTo>
                    <a:pt x="70" y="29"/>
                    <a:pt x="69" y="28"/>
                    <a:pt x="67" y="28"/>
                  </a:cubicBezTo>
                  <a:cubicBezTo>
                    <a:pt x="66" y="28"/>
                    <a:pt x="66" y="28"/>
                    <a:pt x="66" y="28"/>
                  </a:cubicBezTo>
                  <a:cubicBezTo>
                    <a:pt x="61" y="28"/>
                    <a:pt x="49" y="23"/>
                    <a:pt x="44" y="19"/>
                  </a:cubicBezTo>
                  <a:cubicBezTo>
                    <a:pt x="42" y="17"/>
                    <a:pt x="38" y="15"/>
                    <a:pt x="34" y="12"/>
                  </a:cubicBezTo>
                  <a:cubicBezTo>
                    <a:pt x="29" y="8"/>
                    <a:pt x="23" y="4"/>
                    <a:pt x="21" y="2"/>
                  </a:cubicBezTo>
                  <a:cubicBezTo>
                    <a:pt x="19" y="0"/>
                    <a:pt x="17" y="0"/>
                    <a:pt x="16" y="0"/>
                  </a:cubicBezTo>
                  <a:cubicBezTo>
                    <a:pt x="14" y="0"/>
                    <a:pt x="14" y="0"/>
                    <a:pt x="14" y="0"/>
                  </a:cubicBezTo>
                  <a:cubicBezTo>
                    <a:pt x="13" y="2"/>
                    <a:pt x="11" y="3"/>
                    <a:pt x="7" y="3"/>
                  </a:cubicBezTo>
                  <a:cubicBezTo>
                    <a:pt x="7" y="3"/>
                    <a:pt x="7" y="3"/>
                    <a:pt x="7" y="3"/>
                  </a:cubicBezTo>
                  <a:cubicBezTo>
                    <a:pt x="7" y="3"/>
                    <a:pt x="7" y="3"/>
                    <a:pt x="7" y="3"/>
                  </a:cubicBezTo>
                  <a:cubicBezTo>
                    <a:pt x="6" y="3"/>
                    <a:pt x="6" y="3"/>
                    <a:pt x="6" y="4"/>
                  </a:cubicBezTo>
                  <a:cubicBezTo>
                    <a:pt x="6" y="4"/>
                    <a:pt x="6" y="4"/>
                    <a:pt x="6" y="4"/>
                  </a:cubicBezTo>
                  <a:cubicBezTo>
                    <a:pt x="5" y="4"/>
                    <a:pt x="5" y="5"/>
                    <a:pt x="5" y="5"/>
                  </a:cubicBezTo>
                  <a:cubicBezTo>
                    <a:pt x="3" y="6"/>
                    <a:pt x="2" y="7"/>
                    <a:pt x="2" y="8"/>
                  </a:cubicBezTo>
                  <a:cubicBezTo>
                    <a:pt x="2" y="10"/>
                    <a:pt x="1" y="12"/>
                    <a:pt x="1" y="13"/>
                  </a:cubicBezTo>
                  <a:cubicBezTo>
                    <a:pt x="1" y="15"/>
                    <a:pt x="0" y="16"/>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5" name="Freeform 188">
              <a:extLst>
                <a:ext uri="{FF2B5EF4-FFF2-40B4-BE49-F238E27FC236}">
                  <a16:creationId xmlns:a16="http://schemas.microsoft.com/office/drawing/2014/main" id="{B5A49472-B1D5-43F1-94A7-FC9BA99C324C}"/>
                </a:ext>
              </a:extLst>
            </p:cNvPr>
            <p:cNvSpPr>
              <a:spLocks/>
            </p:cNvSpPr>
            <p:nvPr/>
          </p:nvSpPr>
          <p:spPr bwMode="auto">
            <a:xfrm>
              <a:off x="5288544" y="6058966"/>
              <a:ext cx="16710" cy="10319"/>
            </a:xfrm>
            <a:custGeom>
              <a:avLst/>
              <a:gdLst>
                <a:gd name="T0" fmla="*/ 5 w 32"/>
                <a:gd name="T1" fmla="*/ 15 h 18"/>
                <a:gd name="T2" fmla="*/ 6 w 32"/>
                <a:gd name="T3" fmla="*/ 16 h 18"/>
                <a:gd name="T4" fmla="*/ 9 w 32"/>
                <a:gd name="T5" fmla="*/ 16 h 18"/>
                <a:gd name="T6" fmla="*/ 11 w 32"/>
                <a:gd name="T7" fmla="*/ 16 h 18"/>
                <a:gd name="T8" fmla="*/ 11 w 32"/>
                <a:gd name="T9" fmla="*/ 16 h 18"/>
                <a:gd name="T10" fmla="*/ 11 w 32"/>
                <a:gd name="T11" fmla="*/ 16 h 18"/>
                <a:gd name="T12" fmla="*/ 12 w 32"/>
                <a:gd name="T13" fmla="*/ 16 h 18"/>
                <a:gd name="T14" fmla="*/ 13 w 32"/>
                <a:gd name="T15" fmla="*/ 16 h 18"/>
                <a:gd name="T16" fmla="*/ 14 w 32"/>
                <a:gd name="T17" fmla="*/ 17 h 18"/>
                <a:gd name="T18" fmla="*/ 20 w 32"/>
                <a:gd name="T19" fmla="*/ 17 h 18"/>
                <a:gd name="T20" fmla="*/ 26 w 32"/>
                <a:gd name="T21" fmla="*/ 17 h 18"/>
                <a:gd name="T22" fmla="*/ 28 w 32"/>
                <a:gd name="T23" fmla="*/ 17 h 18"/>
                <a:gd name="T24" fmla="*/ 30 w 32"/>
                <a:gd name="T25" fmla="*/ 16 h 18"/>
                <a:gd name="T26" fmla="*/ 29 w 32"/>
                <a:gd name="T27" fmla="*/ 7 h 18"/>
                <a:gd name="T28" fmla="*/ 29 w 32"/>
                <a:gd name="T29" fmla="*/ 7 h 18"/>
                <a:gd name="T30" fmla="*/ 29 w 32"/>
                <a:gd name="T31" fmla="*/ 6 h 18"/>
                <a:gd name="T32" fmla="*/ 30 w 32"/>
                <a:gd name="T33" fmla="*/ 6 h 18"/>
                <a:gd name="T34" fmla="*/ 30 w 32"/>
                <a:gd name="T35" fmla="*/ 6 h 18"/>
                <a:gd name="T36" fmla="*/ 29 w 32"/>
                <a:gd name="T37" fmla="*/ 6 h 18"/>
                <a:gd name="T38" fmla="*/ 29 w 32"/>
                <a:gd name="T39" fmla="*/ 5 h 18"/>
                <a:gd name="T40" fmla="*/ 28 w 32"/>
                <a:gd name="T41" fmla="*/ 5 h 18"/>
                <a:gd name="T42" fmla="*/ 27 w 32"/>
                <a:gd name="T43" fmla="*/ 4 h 18"/>
                <a:gd name="T44" fmla="*/ 27 w 32"/>
                <a:gd name="T45" fmla="*/ 4 h 18"/>
                <a:gd name="T46" fmla="*/ 26 w 32"/>
                <a:gd name="T47" fmla="*/ 4 h 18"/>
                <a:gd name="T48" fmla="*/ 25 w 32"/>
                <a:gd name="T49" fmla="*/ 4 h 18"/>
                <a:gd name="T50" fmla="*/ 23 w 32"/>
                <a:gd name="T51" fmla="*/ 4 h 18"/>
                <a:gd name="T52" fmla="*/ 18 w 32"/>
                <a:gd name="T53" fmla="*/ 3 h 18"/>
                <a:gd name="T54" fmla="*/ 10 w 32"/>
                <a:gd name="T55" fmla="*/ 2 h 18"/>
                <a:gd name="T56" fmla="*/ 8 w 32"/>
                <a:gd name="T57" fmla="*/ 3 h 18"/>
                <a:gd name="T58" fmla="*/ 4 w 32"/>
                <a:gd name="T59" fmla="*/ 5 h 18"/>
                <a:gd name="T60" fmla="*/ 2 w 32"/>
                <a:gd name="T61" fmla="*/ 8 h 18"/>
                <a:gd name="T62" fmla="*/ 1 w 32"/>
                <a:gd name="T63" fmla="*/ 11 h 18"/>
                <a:gd name="T64" fmla="*/ 1 w 32"/>
                <a:gd name="T65" fmla="*/ 12 h 18"/>
                <a:gd name="T66" fmla="*/ 0 w 32"/>
                <a:gd name="T67" fmla="*/ 13 h 18"/>
                <a:gd name="T68" fmla="*/ 0 w 32"/>
                <a:gd name="T69" fmla="*/ 13 h 18"/>
                <a:gd name="T70" fmla="*/ 1 w 32"/>
                <a:gd name="T71" fmla="*/ 14 h 18"/>
                <a:gd name="T72" fmla="*/ 1 w 32"/>
                <a:gd name="T73" fmla="*/ 14 h 18"/>
                <a:gd name="T74" fmla="*/ 1 w 32"/>
                <a:gd name="T75" fmla="*/ 14 h 18"/>
                <a:gd name="T76" fmla="*/ 2 w 32"/>
                <a:gd name="T77" fmla="*/ 14 h 18"/>
                <a:gd name="T78" fmla="*/ 2 w 32"/>
                <a:gd name="T79" fmla="*/ 15 h 18"/>
                <a:gd name="T80" fmla="*/ 2 w 32"/>
                <a:gd name="T81" fmla="*/ 14 h 18"/>
                <a:gd name="T82" fmla="*/ 5 w 32"/>
                <a:gd name="T83"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 h="18">
                  <a:moveTo>
                    <a:pt x="5" y="15"/>
                  </a:moveTo>
                  <a:cubicBezTo>
                    <a:pt x="5" y="16"/>
                    <a:pt x="6" y="16"/>
                    <a:pt x="6" y="16"/>
                  </a:cubicBezTo>
                  <a:cubicBezTo>
                    <a:pt x="7" y="16"/>
                    <a:pt x="8" y="17"/>
                    <a:pt x="9" y="16"/>
                  </a:cubicBezTo>
                  <a:cubicBezTo>
                    <a:pt x="10" y="16"/>
                    <a:pt x="10" y="16"/>
                    <a:pt x="11" y="16"/>
                  </a:cubicBezTo>
                  <a:cubicBezTo>
                    <a:pt x="11" y="16"/>
                    <a:pt x="11" y="16"/>
                    <a:pt x="11" y="16"/>
                  </a:cubicBezTo>
                  <a:cubicBezTo>
                    <a:pt x="11" y="16"/>
                    <a:pt x="11" y="16"/>
                    <a:pt x="11" y="16"/>
                  </a:cubicBezTo>
                  <a:cubicBezTo>
                    <a:pt x="12" y="16"/>
                    <a:pt x="12" y="16"/>
                    <a:pt x="12" y="16"/>
                  </a:cubicBezTo>
                  <a:cubicBezTo>
                    <a:pt x="12" y="16"/>
                    <a:pt x="13" y="16"/>
                    <a:pt x="13" y="16"/>
                  </a:cubicBezTo>
                  <a:cubicBezTo>
                    <a:pt x="13" y="17"/>
                    <a:pt x="14" y="17"/>
                    <a:pt x="14" y="17"/>
                  </a:cubicBezTo>
                  <a:cubicBezTo>
                    <a:pt x="16" y="17"/>
                    <a:pt x="18" y="18"/>
                    <a:pt x="20" y="17"/>
                  </a:cubicBezTo>
                  <a:cubicBezTo>
                    <a:pt x="22" y="17"/>
                    <a:pt x="24" y="17"/>
                    <a:pt x="26" y="17"/>
                  </a:cubicBezTo>
                  <a:cubicBezTo>
                    <a:pt x="27" y="17"/>
                    <a:pt x="28" y="17"/>
                    <a:pt x="28" y="17"/>
                  </a:cubicBezTo>
                  <a:cubicBezTo>
                    <a:pt x="29" y="17"/>
                    <a:pt x="30" y="17"/>
                    <a:pt x="30" y="16"/>
                  </a:cubicBezTo>
                  <a:cubicBezTo>
                    <a:pt x="32" y="14"/>
                    <a:pt x="30" y="9"/>
                    <a:pt x="29" y="7"/>
                  </a:cubicBezTo>
                  <a:cubicBezTo>
                    <a:pt x="29" y="7"/>
                    <a:pt x="29" y="7"/>
                    <a:pt x="29" y="7"/>
                  </a:cubicBezTo>
                  <a:cubicBezTo>
                    <a:pt x="29" y="6"/>
                    <a:pt x="29" y="6"/>
                    <a:pt x="29" y="6"/>
                  </a:cubicBezTo>
                  <a:cubicBezTo>
                    <a:pt x="29" y="6"/>
                    <a:pt x="30" y="6"/>
                    <a:pt x="30" y="6"/>
                  </a:cubicBezTo>
                  <a:cubicBezTo>
                    <a:pt x="30" y="6"/>
                    <a:pt x="30" y="6"/>
                    <a:pt x="30" y="6"/>
                  </a:cubicBezTo>
                  <a:cubicBezTo>
                    <a:pt x="30" y="6"/>
                    <a:pt x="30" y="6"/>
                    <a:pt x="29" y="6"/>
                  </a:cubicBezTo>
                  <a:cubicBezTo>
                    <a:pt x="29" y="5"/>
                    <a:pt x="29" y="5"/>
                    <a:pt x="29" y="5"/>
                  </a:cubicBezTo>
                  <a:cubicBezTo>
                    <a:pt x="28" y="5"/>
                    <a:pt x="28" y="5"/>
                    <a:pt x="28" y="5"/>
                  </a:cubicBezTo>
                  <a:cubicBezTo>
                    <a:pt x="28" y="5"/>
                    <a:pt x="28" y="4"/>
                    <a:pt x="27" y="4"/>
                  </a:cubicBezTo>
                  <a:cubicBezTo>
                    <a:pt x="27" y="4"/>
                    <a:pt x="27" y="4"/>
                    <a:pt x="27" y="4"/>
                  </a:cubicBezTo>
                  <a:cubicBezTo>
                    <a:pt x="26" y="4"/>
                    <a:pt x="26" y="4"/>
                    <a:pt x="26" y="4"/>
                  </a:cubicBezTo>
                  <a:cubicBezTo>
                    <a:pt x="26" y="4"/>
                    <a:pt x="25" y="4"/>
                    <a:pt x="25" y="4"/>
                  </a:cubicBezTo>
                  <a:cubicBezTo>
                    <a:pt x="25" y="4"/>
                    <a:pt x="24" y="4"/>
                    <a:pt x="23" y="4"/>
                  </a:cubicBezTo>
                  <a:cubicBezTo>
                    <a:pt x="22" y="4"/>
                    <a:pt x="20" y="4"/>
                    <a:pt x="18" y="3"/>
                  </a:cubicBezTo>
                  <a:cubicBezTo>
                    <a:pt x="14" y="1"/>
                    <a:pt x="12" y="0"/>
                    <a:pt x="10" y="2"/>
                  </a:cubicBezTo>
                  <a:cubicBezTo>
                    <a:pt x="9" y="2"/>
                    <a:pt x="9" y="3"/>
                    <a:pt x="8" y="3"/>
                  </a:cubicBezTo>
                  <a:cubicBezTo>
                    <a:pt x="7" y="4"/>
                    <a:pt x="5" y="4"/>
                    <a:pt x="4" y="5"/>
                  </a:cubicBezTo>
                  <a:cubicBezTo>
                    <a:pt x="4" y="6"/>
                    <a:pt x="3" y="7"/>
                    <a:pt x="2" y="8"/>
                  </a:cubicBezTo>
                  <a:cubicBezTo>
                    <a:pt x="2" y="9"/>
                    <a:pt x="2" y="10"/>
                    <a:pt x="1" y="11"/>
                  </a:cubicBezTo>
                  <a:cubicBezTo>
                    <a:pt x="1" y="11"/>
                    <a:pt x="1" y="11"/>
                    <a:pt x="1" y="12"/>
                  </a:cubicBezTo>
                  <a:cubicBezTo>
                    <a:pt x="1" y="12"/>
                    <a:pt x="0" y="13"/>
                    <a:pt x="0" y="13"/>
                  </a:cubicBezTo>
                  <a:cubicBezTo>
                    <a:pt x="0" y="13"/>
                    <a:pt x="0" y="13"/>
                    <a:pt x="0" y="13"/>
                  </a:cubicBezTo>
                  <a:cubicBezTo>
                    <a:pt x="0" y="13"/>
                    <a:pt x="1" y="14"/>
                    <a:pt x="1" y="14"/>
                  </a:cubicBezTo>
                  <a:cubicBezTo>
                    <a:pt x="1" y="14"/>
                    <a:pt x="1" y="14"/>
                    <a:pt x="1" y="14"/>
                  </a:cubicBezTo>
                  <a:cubicBezTo>
                    <a:pt x="1" y="14"/>
                    <a:pt x="1" y="14"/>
                    <a:pt x="1" y="14"/>
                  </a:cubicBezTo>
                  <a:cubicBezTo>
                    <a:pt x="1" y="14"/>
                    <a:pt x="2" y="14"/>
                    <a:pt x="2" y="14"/>
                  </a:cubicBezTo>
                  <a:cubicBezTo>
                    <a:pt x="2" y="14"/>
                    <a:pt x="2" y="15"/>
                    <a:pt x="2" y="15"/>
                  </a:cubicBezTo>
                  <a:cubicBezTo>
                    <a:pt x="2" y="14"/>
                    <a:pt x="2" y="14"/>
                    <a:pt x="2" y="14"/>
                  </a:cubicBezTo>
                  <a:cubicBezTo>
                    <a:pt x="3" y="14"/>
                    <a:pt x="4" y="15"/>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6" name="Freeform 189">
              <a:extLst>
                <a:ext uri="{FF2B5EF4-FFF2-40B4-BE49-F238E27FC236}">
                  <a16:creationId xmlns:a16="http://schemas.microsoft.com/office/drawing/2014/main" id="{DD496A99-79AC-4B0B-B7D3-EE956CF1431C}"/>
                </a:ext>
              </a:extLst>
            </p:cNvPr>
            <p:cNvSpPr>
              <a:spLocks/>
            </p:cNvSpPr>
            <p:nvPr/>
          </p:nvSpPr>
          <p:spPr bwMode="auto">
            <a:xfrm>
              <a:off x="5362655" y="6154111"/>
              <a:ext cx="32646" cy="26060"/>
            </a:xfrm>
            <a:custGeom>
              <a:avLst/>
              <a:gdLst>
                <a:gd name="T0" fmla="*/ 31 w 63"/>
                <a:gd name="T1" fmla="*/ 1 h 45"/>
                <a:gd name="T2" fmla="*/ 29 w 63"/>
                <a:gd name="T3" fmla="*/ 0 h 45"/>
                <a:gd name="T4" fmla="*/ 16 w 63"/>
                <a:gd name="T5" fmla="*/ 1 h 45"/>
                <a:gd name="T6" fmla="*/ 1 w 63"/>
                <a:gd name="T7" fmla="*/ 13 h 45"/>
                <a:gd name="T8" fmla="*/ 4 w 63"/>
                <a:gd name="T9" fmla="*/ 22 h 45"/>
                <a:gd name="T10" fmla="*/ 4 w 63"/>
                <a:gd name="T11" fmla="*/ 23 h 45"/>
                <a:gd name="T12" fmla="*/ 5 w 63"/>
                <a:gd name="T13" fmla="*/ 24 h 45"/>
                <a:gd name="T14" fmla="*/ 5 w 63"/>
                <a:gd name="T15" fmla="*/ 26 h 45"/>
                <a:gd name="T16" fmla="*/ 7 w 63"/>
                <a:gd name="T17" fmla="*/ 34 h 45"/>
                <a:gd name="T18" fmla="*/ 9 w 63"/>
                <a:gd name="T19" fmla="*/ 38 h 45"/>
                <a:gd name="T20" fmla="*/ 13 w 63"/>
                <a:gd name="T21" fmla="*/ 37 h 45"/>
                <a:gd name="T22" fmla="*/ 15 w 63"/>
                <a:gd name="T23" fmla="*/ 38 h 45"/>
                <a:gd name="T24" fmla="*/ 15 w 63"/>
                <a:gd name="T25" fmla="*/ 44 h 45"/>
                <a:gd name="T26" fmla="*/ 18 w 63"/>
                <a:gd name="T27" fmla="*/ 43 h 45"/>
                <a:gd name="T28" fmla="*/ 24 w 63"/>
                <a:gd name="T29" fmla="*/ 45 h 45"/>
                <a:gd name="T30" fmla="*/ 25 w 63"/>
                <a:gd name="T31" fmla="*/ 45 h 45"/>
                <a:gd name="T32" fmla="*/ 26 w 63"/>
                <a:gd name="T33" fmla="*/ 44 h 45"/>
                <a:gd name="T34" fmla="*/ 28 w 63"/>
                <a:gd name="T35" fmla="*/ 43 h 45"/>
                <a:gd name="T36" fmla="*/ 29 w 63"/>
                <a:gd name="T37" fmla="*/ 43 h 45"/>
                <a:gd name="T38" fmla="*/ 29 w 63"/>
                <a:gd name="T39" fmla="*/ 42 h 45"/>
                <a:gd name="T40" fmla="*/ 30 w 63"/>
                <a:gd name="T41" fmla="*/ 42 h 45"/>
                <a:gd name="T42" fmla="*/ 30 w 63"/>
                <a:gd name="T43" fmla="*/ 41 h 45"/>
                <a:gd name="T44" fmla="*/ 30 w 63"/>
                <a:gd name="T45" fmla="*/ 41 h 45"/>
                <a:gd name="T46" fmla="*/ 37 w 63"/>
                <a:gd name="T47" fmla="*/ 40 h 45"/>
                <a:gd name="T48" fmla="*/ 43 w 63"/>
                <a:gd name="T49" fmla="*/ 41 h 45"/>
                <a:gd name="T50" fmla="*/ 39 w 63"/>
                <a:gd name="T51" fmla="*/ 31 h 45"/>
                <a:gd name="T52" fmla="*/ 47 w 63"/>
                <a:gd name="T53" fmla="*/ 31 h 45"/>
                <a:gd name="T54" fmla="*/ 53 w 63"/>
                <a:gd name="T55" fmla="*/ 24 h 45"/>
                <a:gd name="T56" fmla="*/ 61 w 63"/>
                <a:gd name="T57" fmla="*/ 13 h 45"/>
                <a:gd name="T58" fmla="*/ 59 w 63"/>
                <a:gd name="T59" fmla="*/ 9 h 45"/>
                <a:gd name="T60" fmla="*/ 57 w 63"/>
                <a:gd name="T61" fmla="*/ 6 h 45"/>
                <a:gd name="T62" fmla="*/ 57 w 63"/>
                <a:gd name="T63" fmla="*/ 3 h 45"/>
                <a:gd name="T64" fmla="*/ 57 w 63"/>
                <a:gd name="T65" fmla="*/ 0 h 45"/>
                <a:gd name="T66" fmla="*/ 55 w 63"/>
                <a:gd name="T67" fmla="*/ 1 h 45"/>
                <a:gd name="T68" fmla="*/ 53 w 63"/>
                <a:gd name="T69" fmla="*/ 1 h 45"/>
                <a:gd name="T70" fmla="*/ 52 w 63"/>
                <a:gd name="T71" fmla="*/ 1 h 45"/>
                <a:gd name="T72" fmla="*/ 51 w 63"/>
                <a:gd name="T73" fmla="*/ 1 h 45"/>
                <a:gd name="T74" fmla="*/ 46 w 63"/>
                <a:gd name="T75" fmla="*/ 0 h 45"/>
                <a:gd name="T76" fmla="*/ 39 w 63"/>
                <a:gd name="T77" fmla="*/ 7 h 45"/>
                <a:gd name="T78" fmla="*/ 37 w 63"/>
                <a:gd name="T79" fmla="*/ 5 h 45"/>
                <a:gd name="T80" fmla="*/ 34 w 63"/>
                <a:gd name="T81" fmla="*/ 3 h 45"/>
                <a:gd name="T82" fmla="*/ 33 w 63"/>
                <a:gd name="T83" fmla="*/ 3 h 45"/>
                <a:gd name="T84" fmla="*/ 32 w 63"/>
                <a:gd name="T85" fmla="*/ 2 h 45"/>
                <a:gd name="T86" fmla="*/ 32 w 63"/>
                <a:gd name="T8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 h="45">
                  <a:moveTo>
                    <a:pt x="32" y="1"/>
                  </a:moveTo>
                  <a:cubicBezTo>
                    <a:pt x="32" y="1"/>
                    <a:pt x="31" y="1"/>
                    <a:pt x="31" y="1"/>
                  </a:cubicBezTo>
                  <a:cubicBezTo>
                    <a:pt x="31" y="1"/>
                    <a:pt x="31" y="1"/>
                    <a:pt x="30" y="1"/>
                  </a:cubicBezTo>
                  <a:cubicBezTo>
                    <a:pt x="30" y="1"/>
                    <a:pt x="29" y="0"/>
                    <a:pt x="29" y="0"/>
                  </a:cubicBezTo>
                  <a:cubicBezTo>
                    <a:pt x="27" y="0"/>
                    <a:pt x="26" y="1"/>
                    <a:pt x="24" y="1"/>
                  </a:cubicBezTo>
                  <a:cubicBezTo>
                    <a:pt x="21" y="1"/>
                    <a:pt x="18" y="2"/>
                    <a:pt x="16" y="1"/>
                  </a:cubicBezTo>
                  <a:cubicBezTo>
                    <a:pt x="13" y="0"/>
                    <a:pt x="6" y="3"/>
                    <a:pt x="2" y="8"/>
                  </a:cubicBezTo>
                  <a:cubicBezTo>
                    <a:pt x="0" y="11"/>
                    <a:pt x="0" y="12"/>
                    <a:pt x="1" y="13"/>
                  </a:cubicBezTo>
                  <a:cubicBezTo>
                    <a:pt x="2" y="14"/>
                    <a:pt x="3" y="16"/>
                    <a:pt x="3" y="18"/>
                  </a:cubicBezTo>
                  <a:cubicBezTo>
                    <a:pt x="3" y="20"/>
                    <a:pt x="3" y="21"/>
                    <a:pt x="4" y="22"/>
                  </a:cubicBezTo>
                  <a:cubicBezTo>
                    <a:pt x="4" y="22"/>
                    <a:pt x="4" y="22"/>
                    <a:pt x="4" y="23"/>
                  </a:cubicBezTo>
                  <a:cubicBezTo>
                    <a:pt x="4" y="23"/>
                    <a:pt x="4" y="23"/>
                    <a:pt x="4" y="23"/>
                  </a:cubicBezTo>
                  <a:cubicBezTo>
                    <a:pt x="4" y="23"/>
                    <a:pt x="5" y="24"/>
                    <a:pt x="5" y="24"/>
                  </a:cubicBezTo>
                  <a:cubicBezTo>
                    <a:pt x="5" y="24"/>
                    <a:pt x="5" y="24"/>
                    <a:pt x="5" y="24"/>
                  </a:cubicBezTo>
                  <a:cubicBezTo>
                    <a:pt x="5" y="25"/>
                    <a:pt x="5" y="25"/>
                    <a:pt x="5" y="25"/>
                  </a:cubicBezTo>
                  <a:cubicBezTo>
                    <a:pt x="5" y="25"/>
                    <a:pt x="5" y="25"/>
                    <a:pt x="5" y="26"/>
                  </a:cubicBezTo>
                  <a:cubicBezTo>
                    <a:pt x="5" y="26"/>
                    <a:pt x="4" y="26"/>
                    <a:pt x="4" y="26"/>
                  </a:cubicBezTo>
                  <a:cubicBezTo>
                    <a:pt x="7" y="28"/>
                    <a:pt x="7" y="32"/>
                    <a:pt x="7" y="34"/>
                  </a:cubicBezTo>
                  <a:cubicBezTo>
                    <a:pt x="7" y="35"/>
                    <a:pt x="7" y="36"/>
                    <a:pt x="7" y="37"/>
                  </a:cubicBezTo>
                  <a:cubicBezTo>
                    <a:pt x="7" y="38"/>
                    <a:pt x="8" y="38"/>
                    <a:pt x="9" y="38"/>
                  </a:cubicBezTo>
                  <a:cubicBezTo>
                    <a:pt x="9" y="38"/>
                    <a:pt x="10" y="38"/>
                    <a:pt x="11" y="38"/>
                  </a:cubicBezTo>
                  <a:cubicBezTo>
                    <a:pt x="12" y="37"/>
                    <a:pt x="13" y="37"/>
                    <a:pt x="13" y="37"/>
                  </a:cubicBezTo>
                  <a:cubicBezTo>
                    <a:pt x="13" y="37"/>
                    <a:pt x="13" y="37"/>
                    <a:pt x="13" y="37"/>
                  </a:cubicBezTo>
                  <a:cubicBezTo>
                    <a:pt x="14" y="37"/>
                    <a:pt x="15" y="38"/>
                    <a:pt x="15" y="38"/>
                  </a:cubicBezTo>
                  <a:cubicBezTo>
                    <a:pt x="15" y="39"/>
                    <a:pt x="15" y="39"/>
                    <a:pt x="15" y="40"/>
                  </a:cubicBezTo>
                  <a:cubicBezTo>
                    <a:pt x="14" y="42"/>
                    <a:pt x="14" y="43"/>
                    <a:pt x="15" y="44"/>
                  </a:cubicBezTo>
                  <a:cubicBezTo>
                    <a:pt x="15" y="44"/>
                    <a:pt x="15" y="44"/>
                    <a:pt x="16" y="44"/>
                  </a:cubicBezTo>
                  <a:cubicBezTo>
                    <a:pt x="16" y="44"/>
                    <a:pt x="17" y="44"/>
                    <a:pt x="18" y="43"/>
                  </a:cubicBezTo>
                  <a:cubicBezTo>
                    <a:pt x="19" y="43"/>
                    <a:pt x="20" y="43"/>
                    <a:pt x="21" y="43"/>
                  </a:cubicBezTo>
                  <a:cubicBezTo>
                    <a:pt x="23" y="43"/>
                    <a:pt x="23" y="44"/>
                    <a:pt x="24" y="45"/>
                  </a:cubicBezTo>
                  <a:cubicBezTo>
                    <a:pt x="24" y="45"/>
                    <a:pt x="24" y="45"/>
                    <a:pt x="24" y="45"/>
                  </a:cubicBezTo>
                  <a:cubicBezTo>
                    <a:pt x="24" y="45"/>
                    <a:pt x="25" y="45"/>
                    <a:pt x="25" y="45"/>
                  </a:cubicBezTo>
                  <a:cubicBezTo>
                    <a:pt x="25" y="45"/>
                    <a:pt x="25" y="45"/>
                    <a:pt x="26" y="45"/>
                  </a:cubicBezTo>
                  <a:cubicBezTo>
                    <a:pt x="26" y="44"/>
                    <a:pt x="26" y="44"/>
                    <a:pt x="26" y="44"/>
                  </a:cubicBezTo>
                  <a:cubicBezTo>
                    <a:pt x="27" y="44"/>
                    <a:pt x="27" y="44"/>
                    <a:pt x="27" y="44"/>
                  </a:cubicBezTo>
                  <a:cubicBezTo>
                    <a:pt x="27" y="44"/>
                    <a:pt x="28" y="43"/>
                    <a:pt x="28" y="43"/>
                  </a:cubicBezTo>
                  <a:cubicBezTo>
                    <a:pt x="28" y="43"/>
                    <a:pt x="28" y="43"/>
                    <a:pt x="28" y="43"/>
                  </a:cubicBezTo>
                  <a:cubicBezTo>
                    <a:pt x="28" y="43"/>
                    <a:pt x="28" y="43"/>
                    <a:pt x="29" y="43"/>
                  </a:cubicBezTo>
                  <a:cubicBezTo>
                    <a:pt x="29" y="43"/>
                    <a:pt x="29" y="42"/>
                    <a:pt x="29" y="42"/>
                  </a:cubicBezTo>
                  <a:cubicBezTo>
                    <a:pt x="29" y="42"/>
                    <a:pt x="29" y="42"/>
                    <a:pt x="29" y="42"/>
                  </a:cubicBezTo>
                  <a:cubicBezTo>
                    <a:pt x="29" y="42"/>
                    <a:pt x="29" y="42"/>
                    <a:pt x="29" y="42"/>
                  </a:cubicBezTo>
                  <a:cubicBezTo>
                    <a:pt x="29" y="42"/>
                    <a:pt x="29" y="42"/>
                    <a:pt x="30" y="42"/>
                  </a:cubicBezTo>
                  <a:cubicBezTo>
                    <a:pt x="30" y="42"/>
                    <a:pt x="30" y="42"/>
                    <a:pt x="30" y="42"/>
                  </a:cubicBezTo>
                  <a:cubicBezTo>
                    <a:pt x="30" y="42"/>
                    <a:pt x="30" y="41"/>
                    <a:pt x="30" y="41"/>
                  </a:cubicBezTo>
                  <a:cubicBezTo>
                    <a:pt x="30" y="41"/>
                    <a:pt x="30" y="41"/>
                    <a:pt x="30" y="41"/>
                  </a:cubicBezTo>
                  <a:cubicBezTo>
                    <a:pt x="30" y="41"/>
                    <a:pt x="30" y="41"/>
                    <a:pt x="30" y="41"/>
                  </a:cubicBezTo>
                  <a:cubicBezTo>
                    <a:pt x="30" y="41"/>
                    <a:pt x="30" y="39"/>
                    <a:pt x="32" y="39"/>
                  </a:cubicBezTo>
                  <a:cubicBezTo>
                    <a:pt x="33" y="39"/>
                    <a:pt x="35" y="40"/>
                    <a:pt x="37" y="40"/>
                  </a:cubicBezTo>
                  <a:cubicBezTo>
                    <a:pt x="38" y="41"/>
                    <a:pt x="40" y="41"/>
                    <a:pt x="42" y="41"/>
                  </a:cubicBezTo>
                  <a:cubicBezTo>
                    <a:pt x="42" y="41"/>
                    <a:pt x="43" y="41"/>
                    <a:pt x="43" y="41"/>
                  </a:cubicBezTo>
                  <a:cubicBezTo>
                    <a:pt x="43" y="40"/>
                    <a:pt x="42" y="38"/>
                    <a:pt x="41" y="37"/>
                  </a:cubicBezTo>
                  <a:cubicBezTo>
                    <a:pt x="40" y="34"/>
                    <a:pt x="39" y="32"/>
                    <a:pt x="39" y="31"/>
                  </a:cubicBezTo>
                  <a:cubicBezTo>
                    <a:pt x="40" y="30"/>
                    <a:pt x="41" y="30"/>
                    <a:pt x="44" y="30"/>
                  </a:cubicBezTo>
                  <a:cubicBezTo>
                    <a:pt x="45" y="31"/>
                    <a:pt x="46" y="31"/>
                    <a:pt x="47" y="31"/>
                  </a:cubicBezTo>
                  <a:cubicBezTo>
                    <a:pt x="50" y="31"/>
                    <a:pt x="50" y="30"/>
                    <a:pt x="51" y="28"/>
                  </a:cubicBezTo>
                  <a:cubicBezTo>
                    <a:pt x="51" y="27"/>
                    <a:pt x="52" y="25"/>
                    <a:pt x="53" y="24"/>
                  </a:cubicBezTo>
                  <a:cubicBezTo>
                    <a:pt x="54" y="23"/>
                    <a:pt x="55" y="22"/>
                    <a:pt x="57" y="21"/>
                  </a:cubicBezTo>
                  <a:cubicBezTo>
                    <a:pt x="61" y="18"/>
                    <a:pt x="63" y="16"/>
                    <a:pt x="61" y="13"/>
                  </a:cubicBezTo>
                  <a:cubicBezTo>
                    <a:pt x="60" y="12"/>
                    <a:pt x="59" y="11"/>
                    <a:pt x="59" y="10"/>
                  </a:cubicBezTo>
                  <a:cubicBezTo>
                    <a:pt x="59" y="9"/>
                    <a:pt x="59" y="9"/>
                    <a:pt x="59" y="9"/>
                  </a:cubicBezTo>
                  <a:cubicBezTo>
                    <a:pt x="58" y="8"/>
                    <a:pt x="58" y="7"/>
                    <a:pt x="58" y="7"/>
                  </a:cubicBezTo>
                  <a:cubicBezTo>
                    <a:pt x="58" y="6"/>
                    <a:pt x="58" y="6"/>
                    <a:pt x="57" y="6"/>
                  </a:cubicBezTo>
                  <a:cubicBezTo>
                    <a:pt x="57" y="5"/>
                    <a:pt x="57" y="4"/>
                    <a:pt x="57" y="3"/>
                  </a:cubicBezTo>
                  <a:cubicBezTo>
                    <a:pt x="57" y="3"/>
                    <a:pt x="57" y="3"/>
                    <a:pt x="57" y="3"/>
                  </a:cubicBezTo>
                  <a:cubicBezTo>
                    <a:pt x="57" y="2"/>
                    <a:pt x="57" y="1"/>
                    <a:pt x="57" y="0"/>
                  </a:cubicBezTo>
                  <a:cubicBezTo>
                    <a:pt x="57" y="0"/>
                    <a:pt x="57" y="0"/>
                    <a:pt x="57" y="0"/>
                  </a:cubicBezTo>
                  <a:cubicBezTo>
                    <a:pt x="56" y="0"/>
                    <a:pt x="56" y="0"/>
                    <a:pt x="56" y="0"/>
                  </a:cubicBezTo>
                  <a:cubicBezTo>
                    <a:pt x="56" y="0"/>
                    <a:pt x="55" y="0"/>
                    <a:pt x="55" y="1"/>
                  </a:cubicBezTo>
                  <a:cubicBezTo>
                    <a:pt x="55" y="1"/>
                    <a:pt x="55" y="1"/>
                    <a:pt x="54" y="1"/>
                  </a:cubicBezTo>
                  <a:cubicBezTo>
                    <a:pt x="54" y="1"/>
                    <a:pt x="53" y="1"/>
                    <a:pt x="53" y="1"/>
                  </a:cubicBezTo>
                  <a:cubicBezTo>
                    <a:pt x="53" y="1"/>
                    <a:pt x="53" y="1"/>
                    <a:pt x="53" y="1"/>
                  </a:cubicBezTo>
                  <a:cubicBezTo>
                    <a:pt x="52" y="1"/>
                    <a:pt x="52" y="1"/>
                    <a:pt x="52" y="1"/>
                  </a:cubicBezTo>
                  <a:cubicBezTo>
                    <a:pt x="52" y="1"/>
                    <a:pt x="51" y="1"/>
                    <a:pt x="51" y="1"/>
                  </a:cubicBezTo>
                  <a:cubicBezTo>
                    <a:pt x="51" y="1"/>
                    <a:pt x="51" y="1"/>
                    <a:pt x="51" y="1"/>
                  </a:cubicBezTo>
                  <a:cubicBezTo>
                    <a:pt x="50" y="1"/>
                    <a:pt x="50" y="1"/>
                    <a:pt x="49" y="1"/>
                  </a:cubicBezTo>
                  <a:cubicBezTo>
                    <a:pt x="48" y="0"/>
                    <a:pt x="47" y="0"/>
                    <a:pt x="46" y="0"/>
                  </a:cubicBezTo>
                  <a:cubicBezTo>
                    <a:pt x="43" y="0"/>
                    <a:pt x="43" y="1"/>
                    <a:pt x="43" y="2"/>
                  </a:cubicBezTo>
                  <a:cubicBezTo>
                    <a:pt x="43" y="5"/>
                    <a:pt x="41" y="7"/>
                    <a:pt x="39" y="7"/>
                  </a:cubicBezTo>
                  <a:cubicBezTo>
                    <a:pt x="39" y="7"/>
                    <a:pt x="38" y="7"/>
                    <a:pt x="38" y="6"/>
                  </a:cubicBezTo>
                  <a:cubicBezTo>
                    <a:pt x="38" y="6"/>
                    <a:pt x="37" y="5"/>
                    <a:pt x="37" y="5"/>
                  </a:cubicBezTo>
                  <a:cubicBezTo>
                    <a:pt x="37" y="4"/>
                    <a:pt x="37" y="4"/>
                    <a:pt x="36" y="4"/>
                  </a:cubicBezTo>
                  <a:cubicBezTo>
                    <a:pt x="35" y="4"/>
                    <a:pt x="35" y="3"/>
                    <a:pt x="34" y="3"/>
                  </a:cubicBezTo>
                  <a:cubicBezTo>
                    <a:pt x="34" y="3"/>
                    <a:pt x="34" y="3"/>
                    <a:pt x="34" y="3"/>
                  </a:cubicBezTo>
                  <a:cubicBezTo>
                    <a:pt x="33" y="3"/>
                    <a:pt x="33" y="3"/>
                    <a:pt x="33" y="3"/>
                  </a:cubicBezTo>
                  <a:cubicBezTo>
                    <a:pt x="33" y="3"/>
                    <a:pt x="33" y="3"/>
                    <a:pt x="33" y="3"/>
                  </a:cubicBezTo>
                  <a:cubicBezTo>
                    <a:pt x="32" y="2"/>
                    <a:pt x="32" y="2"/>
                    <a:pt x="32" y="2"/>
                  </a:cubicBezTo>
                  <a:cubicBezTo>
                    <a:pt x="32" y="2"/>
                    <a:pt x="32" y="2"/>
                    <a:pt x="32" y="2"/>
                  </a:cubicBezTo>
                  <a:cubicBezTo>
                    <a:pt x="32" y="2"/>
                    <a:pt x="32" y="2"/>
                    <a:pt x="3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7" name="Freeform 190">
              <a:extLst>
                <a:ext uri="{FF2B5EF4-FFF2-40B4-BE49-F238E27FC236}">
                  <a16:creationId xmlns:a16="http://schemas.microsoft.com/office/drawing/2014/main" id="{538B1848-A6F9-4839-BC25-04B2D5530651}"/>
                </a:ext>
              </a:extLst>
            </p:cNvPr>
            <p:cNvSpPr>
              <a:spLocks/>
            </p:cNvSpPr>
            <p:nvPr/>
          </p:nvSpPr>
          <p:spPr bwMode="auto">
            <a:xfrm>
              <a:off x="4841556" y="6287560"/>
              <a:ext cx="66839" cy="78355"/>
            </a:xfrm>
            <a:custGeom>
              <a:avLst/>
              <a:gdLst>
                <a:gd name="T0" fmla="*/ 6 w 129"/>
                <a:gd name="T1" fmla="*/ 126 h 136"/>
                <a:gd name="T2" fmla="*/ 9 w 129"/>
                <a:gd name="T3" fmla="*/ 128 h 136"/>
                <a:gd name="T4" fmla="*/ 9 w 129"/>
                <a:gd name="T5" fmla="*/ 129 h 136"/>
                <a:gd name="T6" fmla="*/ 9 w 129"/>
                <a:gd name="T7" fmla="*/ 129 h 136"/>
                <a:gd name="T8" fmla="*/ 22 w 129"/>
                <a:gd name="T9" fmla="*/ 129 h 136"/>
                <a:gd name="T10" fmla="*/ 71 w 129"/>
                <a:gd name="T11" fmla="*/ 132 h 136"/>
                <a:gd name="T12" fmla="*/ 92 w 129"/>
                <a:gd name="T13" fmla="*/ 135 h 136"/>
                <a:gd name="T14" fmla="*/ 104 w 129"/>
                <a:gd name="T15" fmla="*/ 136 h 136"/>
                <a:gd name="T16" fmla="*/ 117 w 129"/>
                <a:gd name="T17" fmla="*/ 135 h 136"/>
                <a:gd name="T18" fmla="*/ 118 w 129"/>
                <a:gd name="T19" fmla="*/ 134 h 136"/>
                <a:gd name="T20" fmla="*/ 106 w 129"/>
                <a:gd name="T21" fmla="*/ 117 h 136"/>
                <a:gd name="T22" fmla="*/ 125 w 129"/>
                <a:gd name="T23" fmla="*/ 79 h 136"/>
                <a:gd name="T24" fmla="*/ 129 w 129"/>
                <a:gd name="T25" fmla="*/ 56 h 136"/>
                <a:gd name="T26" fmla="*/ 129 w 129"/>
                <a:gd name="T27" fmla="*/ 56 h 136"/>
                <a:gd name="T28" fmla="*/ 121 w 129"/>
                <a:gd name="T29" fmla="*/ 57 h 136"/>
                <a:gd name="T30" fmla="*/ 117 w 129"/>
                <a:gd name="T31" fmla="*/ 57 h 136"/>
                <a:gd name="T32" fmla="*/ 111 w 129"/>
                <a:gd name="T33" fmla="*/ 60 h 136"/>
                <a:gd name="T34" fmla="*/ 110 w 129"/>
                <a:gd name="T35" fmla="*/ 50 h 136"/>
                <a:gd name="T36" fmla="*/ 105 w 129"/>
                <a:gd name="T37" fmla="*/ 31 h 136"/>
                <a:gd name="T38" fmla="*/ 104 w 129"/>
                <a:gd name="T39" fmla="*/ 16 h 136"/>
                <a:gd name="T40" fmla="*/ 102 w 129"/>
                <a:gd name="T41" fmla="*/ 15 h 136"/>
                <a:gd name="T42" fmla="*/ 92 w 129"/>
                <a:gd name="T43" fmla="*/ 13 h 136"/>
                <a:gd name="T44" fmla="*/ 84 w 129"/>
                <a:gd name="T45" fmla="*/ 13 h 136"/>
                <a:gd name="T46" fmla="*/ 80 w 129"/>
                <a:gd name="T47" fmla="*/ 23 h 136"/>
                <a:gd name="T48" fmla="*/ 79 w 129"/>
                <a:gd name="T49" fmla="*/ 23 h 136"/>
                <a:gd name="T50" fmla="*/ 66 w 129"/>
                <a:gd name="T51" fmla="*/ 25 h 136"/>
                <a:gd name="T52" fmla="*/ 52 w 129"/>
                <a:gd name="T53" fmla="*/ 13 h 136"/>
                <a:gd name="T54" fmla="*/ 49 w 129"/>
                <a:gd name="T55" fmla="*/ 0 h 136"/>
                <a:gd name="T56" fmla="*/ 13 w 129"/>
                <a:gd name="T57" fmla="*/ 0 h 136"/>
                <a:gd name="T58" fmla="*/ 12 w 129"/>
                <a:gd name="T59" fmla="*/ 0 h 136"/>
                <a:gd name="T60" fmla="*/ 11 w 129"/>
                <a:gd name="T61" fmla="*/ 1 h 136"/>
                <a:gd name="T62" fmla="*/ 9 w 129"/>
                <a:gd name="T63" fmla="*/ 2 h 136"/>
                <a:gd name="T64" fmla="*/ 17 w 129"/>
                <a:gd name="T65" fmla="*/ 24 h 136"/>
                <a:gd name="T66" fmla="*/ 17 w 129"/>
                <a:gd name="T67" fmla="*/ 31 h 136"/>
                <a:gd name="T68" fmla="*/ 19 w 129"/>
                <a:gd name="T69" fmla="*/ 49 h 136"/>
                <a:gd name="T70" fmla="*/ 16 w 129"/>
                <a:gd name="T71" fmla="*/ 77 h 136"/>
                <a:gd name="T72" fmla="*/ 7 w 129"/>
                <a:gd name="T73" fmla="*/ 99 h 136"/>
                <a:gd name="T74" fmla="*/ 1 w 129"/>
                <a:gd name="T75" fmla="*/ 115 h 136"/>
                <a:gd name="T76" fmla="*/ 1 w 129"/>
                <a:gd name="T77"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36">
                  <a:moveTo>
                    <a:pt x="1" y="129"/>
                  </a:moveTo>
                  <a:cubicBezTo>
                    <a:pt x="2" y="128"/>
                    <a:pt x="3" y="126"/>
                    <a:pt x="6" y="126"/>
                  </a:cubicBezTo>
                  <a:cubicBezTo>
                    <a:pt x="8" y="126"/>
                    <a:pt x="8" y="127"/>
                    <a:pt x="9" y="128"/>
                  </a:cubicBezTo>
                  <a:cubicBezTo>
                    <a:pt x="9" y="128"/>
                    <a:pt x="9" y="128"/>
                    <a:pt x="9" y="128"/>
                  </a:cubicBezTo>
                  <a:cubicBezTo>
                    <a:pt x="9" y="129"/>
                    <a:pt x="9" y="129"/>
                    <a:pt x="9" y="129"/>
                  </a:cubicBezTo>
                  <a:cubicBezTo>
                    <a:pt x="9" y="129"/>
                    <a:pt x="9" y="129"/>
                    <a:pt x="9" y="129"/>
                  </a:cubicBezTo>
                  <a:cubicBezTo>
                    <a:pt x="9" y="129"/>
                    <a:pt x="9" y="129"/>
                    <a:pt x="9" y="129"/>
                  </a:cubicBezTo>
                  <a:cubicBezTo>
                    <a:pt x="9" y="129"/>
                    <a:pt x="9" y="129"/>
                    <a:pt x="9" y="129"/>
                  </a:cubicBezTo>
                  <a:cubicBezTo>
                    <a:pt x="10" y="129"/>
                    <a:pt x="10" y="129"/>
                    <a:pt x="11" y="128"/>
                  </a:cubicBezTo>
                  <a:cubicBezTo>
                    <a:pt x="15" y="126"/>
                    <a:pt x="19" y="127"/>
                    <a:pt x="22" y="129"/>
                  </a:cubicBezTo>
                  <a:cubicBezTo>
                    <a:pt x="26" y="131"/>
                    <a:pt x="28" y="132"/>
                    <a:pt x="32" y="132"/>
                  </a:cubicBezTo>
                  <a:cubicBezTo>
                    <a:pt x="71" y="132"/>
                    <a:pt x="71" y="132"/>
                    <a:pt x="71" y="132"/>
                  </a:cubicBezTo>
                  <a:cubicBezTo>
                    <a:pt x="75" y="136"/>
                    <a:pt x="75" y="136"/>
                    <a:pt x="75" y="136"/>
                  </a:cubicBezTo>
                  <a:cubicBezTo>
                    <a:pt x="77" y="135"/>
                    <a:pt x="85" y="135"/>
                    <a:pt x="92" y="135"/>
                  </a:cubicBezTo>
                  <a:cubicBezTo>
                    <a:pt x="97" y="135"/>
                    <a:pt x="99" y="135"/>
                    <a:pt x="100" y="136"/>
                  </a:cubicBezTo>
                  <a:cubicBezTo>
                    <a:pt x="100" y="136"/>
                    <a:pt x="102" y="136"/>
                    <a:pt x="104" y="136"/>
                  </a:cubicBezTo>
                  <a:cubicBezTo>
                    <a:pt x="105" y="136"/>
                    <a:pt x="105" y="136"/>
                    <a:pt x="106" y="136"/>
                  </a:cubicBezTo>
                  <a:cubicBezTo>
                    <a:pt x="110" y="136"/>
                    <a:pt x="115" y="135"/>
                    <a:pt x="117" y="135"/>
                  </a:cubicBezTo>
                  <a:cubicBezTo>
                    <a:pt x="117" y="134"/>
                    <a:pt x="117" y="134"/>
                    <a:pt x="118" y="134"/>
                  </a:cubicBezTo>
                  <a:cubicBezTo>
                    <a:pt x="118" y="134"/>
                    <a:pt x="118" y="134"/>
                    <a:pt x="118" y="134"/>
                  </a:cubicBezTo>
                  <a:cubicBezTo>
                    <a:pt x="118" y="134"/>
                    <a:pt x="118" y="134"/>
                    <a:pt x="118" y="134"/>
                  </a:cubicBezTo>
                  <a:cubicBezTo>
                    <a:pt x="106" y="117"/>
                    <a:pt x="106" y="117"/>
                    <a:pt x="106" y="117"/>
                  </a:cubicBezTo>
                  <a:cubicBezTo>
                    <a:pt x="107" y="79"/>
                    <a:pt x="107" y="79"/>
                    <a:pt x="107" y="79"/>
                  </a:cubicBezTo>
                  <a:cubicBezTo>
                    <a:pt x="125" y="79"/>
                    <a:pt x="125" y="79"/>
                    <a:pt x="125" y="79"/>
                  </a:cubicBezTo>
                  <a:cubicBezTo>
                    <a:pt x="127" y="77"/>
                    <a:pt x="127" y="77"/>
                    <a:pt x="127" y="77"/>
                  </a:cubicBezTo>
                  <a:cubicBezTo>
                    <a:pt x="129" y="56"/>
                    <a:pt x="129" y="56"/>
                    <a:pt x="129" y="56"/>
                  </a:cubicBezTo>
                  <a:cubicBezTo>
                    <a:pt x="129" y="56"/>
                    <a:pt x="129" y="56"/>
                    <a:pt x="129" y="56"/>
                  </a:cubicBezTo>
                  <a:cubicBezTo>
                    <a:pt x="129" y="56"/>
                    <a:pt x="129" y="56"/>
                    <a:pt x="129" y="56"/>
                  </a:cubicBezTo>
                  <a:cubicBezTo>
                    <a:pt x="128" y="56"/>
                    <a:pt x="128" y="56"/>
                    <a:pt x="128" y="56"/>
                  </a:cubicBezTo>
                  <a:cubicBezTo>
                    <a:pt x="125" y="57"/>
                    <a:pt x="123" y="57"/>
                    <a:pt x="121" y="57"/>
                  </a:cubicBezTo>
                  <a:cubicBezTo>
                    <a:pt x="121" y="57"/>
                    <a:pt x="120" y="57"/>
                    <a:pt x="119" y="57"/>
                  </a:cubicBezTo>
                  <a:cubicBezTo>
                    <a:pt x="119" y="57"/>
                    <a:pt x="118" y="57"/>
                    <a:pt x="117" y="57"/>
                  </a:cubicBezTo>
                  <a:cubicBezTo>
                    <a:pt x="116" y="57"/>
                    <a:pt x="115" y="58"/>
                    <a:pt x="114" y="58"/>
                  </a:cubicBezTo>
                  <a:cubicBezTo>
                    <a:pt x="113" y="59"/>
                    <a:pt x="112" y="60"/>
                    <a:pt x="111" y="60"/>
                  </a:cubicBezTo>
                  <a:cubicBezTo>
                    <a:pt x="108" y="59"/>
                    <a:pt x="109" y="54"/>
                    <a:pt x="110" y="50"/>
                  </a:cubicBezTo>
                  <a:cubicBezTo>
                    <a:pt x="110" y="50"/>
                    <a:pt x="110" y="50"/>
                    <a:pt x="110" y="50"/>
                  </a:cubicBezTo>
                  <a:cubicBezTo>
                    <a:pt x="111" y="48"/>
                    <a:pt x="108" y="44"/>
                    <a:pt x="105" y="42"/>
                  </a:cubicBezTo>
                  <a:cubicBezTo>
                    <a:pt x="103" y="40"/>
                    <a:pt x="104" y="37"/>
                    <a:pt x="105" y="31"/>
                  </a:cubicBezTo>
                  <a:cubicBezTo>
                    <a:pt x="106" y="29"/>
                    <a:pt x="107" y="26"/>
                    <a:pt x="106" y="25"/>
                  </a:cubicBezTo>
                  <a:cubicBezTo>
                    <a:pt x="105" y="24"/>
                    <a:pt x="104" y="19"/>
                    <a:pt x="104" y="16"/>
                  </a:cubicBezTo>
                  <a:cubicBezTo>
                    <a:pt x="104" y="15"/>
                    <a:pt x="104" y="15"/>
                    <a:pt x="104" y="15"/>
                  </a:cubicBezTo>
                  <a:cubicBezTo>
                    <a:pt x="103" y="15"/>
                    <a:pt x="103" y="15"/>
                    <a:pt x="102" y="15"/>
                  </a:cubicBezTo>
                  <a:cubicBezTo>
                    <a:pt x="101" y="15"/>
                    <a:pt x="99" y="15"/>
                    <a:pt x="98" y="15"/>
                  </a:cubicBezTo>
                  <a:cubicBezTo>
                    <a:pt x="94" y="15"/>
                    <a:pt x="92" y="14"/>
                    <a:pt x="92" y="13"/>
                  </a:cubicBezTo>
                  <a:cubicBezTo>
                    <a:pt x="91" y="13"/>
                    <a:pt x="89" y="12"/>
                    <a:pt x="87" y="12"/>
                  </a:cubicBezTo>
                  <a:cubicBezTo>
                    <a:pt x="86" y="12"/>
                    <a:pt x="84" y="12"/>
                    <a:pt x="84" y="13"/>
                  </a:cubicBezTo>
                  <a:cubicBezTo>
                    <a:pt x="83" y="13"/>
                    <a:pt x="82" y="16"/>
                    <a:pt x="82" y="18"/>
                  </a:cubicBezTo>
                  <a:cubicBezTo>
                    <a:pt x="81" y="20"/>
                    <a:pt x="81" y="22"/>
                    <a:pt x="80" y="23"/>
                  </a:cubicBezTo>
                  <a:cubicBezTo>
                    <a:pt x="80" y="23"/>
                    <a:pt x="79" y="23"/>
                    <a:pt x="79" y="23"/>
                  </a:cubicBezTo>
                  <a:cubicBezTo>
                    <a:pt x="79" y="23"/>
                    <a:pt x="79" y="23"/>
                    <a:pt x="79" y="23"/>
                  </a:cubicBezTo>
                  <a:cubicBezTo>
                    <a:pt x="78" y="23"/>
                    <a:pt x="78" y="23"/>
                    <a:pt x="77" y="23"/>
                  </a:cubicBezTo>
                  <a:cubicBezTo>
                    <a:pt x="75" y="23"/>
                    <a:pt x="70" y="24"/>
                    <a:pt x="66" y="25"/>
                  </a:cubicBezTo>
                  <a:cubicBezTo>
                    <a:pt x="60" y="27"/>
                    <a:pt x="57" y="22"/>
                    <a:pt x="55" y="17"/>
                  </a:cubicBezTo>
                  <a:cubicBezTo>
                    <a:pt x="54" y="15"/>
                    <a:pt x="53" y="14"/>
                    <a:pt x="52" y="13"/>
                  </a:cubicBezTo>
                  <a:cubicBezTo>
                    <a:pt x="51" y="12"/>
                    <a:pt x="50" y="11"/>
                    <a:pt x="51" y="8"/>
                  </a:cubicBezTo>
                  <a:cubicBezTo>
                    <a:pt x="52" y="5"/>
                    <a:pt x="50" y="1"/>
                    <a:pt x="49" y="0"/>
                  </a:cubicBezTo>
                  <a:cubicBezTo>
                    <a:pt x="46" y="0"/>
                    <a:pt x="34" y="0"/>
                    <a:pt x="24" y="0"/>
                  </a:cubicBezTo>
                  <a:cubicBezTo>
                    <a:pt x="17" y="0"/>
                    <a:pt x="14" y="0"/>
                    <a:pt x="13" y="0"/>
                  </a:cubicBezTo>
                  <a:cubicBezTo>
                    <a:pt x="13" y="0"/>
                    <a:pt x="13" y="0"/>
                    <a:pt x="13" y="0"/>
                  </a:cubicBezTo>
                  <a:cubicBezTo>
                    <a:pt x="13" y="0"/>
                    <a:pt x="13" y="0"/>
                    <a:pt x="12" y="0"/>
                  </a:cubicBezTo>
                  <a:cubicBezTo>
                    <a:pt x="12" y="0"/>
                    <a:pt x="12" y="0"/>
                    <a:pt x="12" y="0"/>
                  </a:cubicBezTo>
                  <a:cubicBezTo>
                    <a:pt x="12" y="1"/>
                    <a:pt x="11" y="1"/>
                    <a:pt x="11" y="1"/>
                  </a:cubicBezTo>
                  <a:cubicBezTo>
                    <a:pt x="11" y="1"/>
                    <a:pt x="10" y="1"/>
                    <a:pt x="10" y="1"/>
                  </a:cubicBezTo>
                  <a:cubicBezTo>
                    <a:pt x="10" y="2"/>
                    <a:pt x="9" y="2"/>
                    <a:pt x="9" y="2"/>
                  </a:cubicBezTo>
                  <a:cubicBezTo>
                    <a:pt x="9" y="2"/>
                    <a:pt x="8" y="2"/>
                    <a:pt x="8" y="3"/>
                  </a:cubicBezTo>
                  <a:cubicBezTo>
                    <a:pt x="10" y="9"/>
                    <a:pt x="15" y="20"/>
                    <a:pt x="17" y="24"/>
                  </a:cubicBezTo>
                  <a:cubicBezTo>
                    <a:pt x="18" y="25"/>
                    <a:pt x="18" y="25"/>
                    <a:pt x="18" y="25"/>
                  </a:cubicBezTo>
                  <a:cubicBezTo>
                    <a:pt x="19" y="27"/>
                    <a:pt x="18" y="29"/>
                    <a:pt x="17" y="31"/>
                  </a:cubicBezTo>
                  <a:cubicBezTo>
                    <a:pt x="17" y="33"/>
                    <a:pt x="16" y="35"/>
                    <a:pt x="16" y="38"/>
                  </a:cubicBezTo>
                  <a:cubicBezTo>
                    <a:pt x="16" y="40"/>
                    <a:pt x="17" y="45"/>
                    <a:pt x="19" y="49"/>
                  </a:cubicBezTo>
                  <a:cubicBezTo>
                    <a:pt x="21" y="53"/>
                    <a:pt x="23" y="58"/>
                    <a:pt x="23" y="61"/>
                  </a:cubicBezTo>
                  <a:cubicBezTo>
                    <a:pt x="24" y="68"/>
                    <a:pt x="20" y="73"/>
                    <a:pt x="16" y="77"/>
                  </a:cubicBezTo>
                  <a:cubicBezTo>
                    <a:pt x="15" y="78"/>
                    <a:pt x="15" y="78"/>
                    <a:pt x="15" y="78"/>
                  </a:cubicBezTo>
                  <a:cubicBezTo>
                    <a:pt x="11" y="83"/>
                    <a:pt x="7" y="93"/>
                    <a:pt x="7" y="99"/>
                  </a:cubicBezTo>
                  <a:cubicBezTo>
                    <a:pt x="7" y="103"/>
                    <a:pt x="5" y="107"/>
                    <a:pt x="3" y="110"/>
                  </a:cubicBezTo>
                  <a:cubicBezTo>
                    <a:pt x="2" y="112"/>
                    <a:pt x="1" y="114"/>
                    <a:pt x="1" y="115"/>
                  </a:cubicBezTo>
                  <a:cubicBezTo>
                    <a:pt x="1" y="118"/>
                    <a:pt x="0" y="126"/>
                    <a:pt x="0" y="129"/>
                  </a:cubicBezTo>
                  <a:lnTo>
                    <a:pt x="1"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8" name="Freeform 191">
              <a:extLst>
                <a:ext uri="{FF2B5EF4-FFF2-40B4-BE49-F238E27FC236}">
                  <a16:creationId xmlns:a16="http://schemas.microsoft.com/office/drawing/2014/main" id="{F2237E97-6831-4164-BEEE-55ACD137C78B}"/>
                </a:ext>
              </a:extLst>
            </p:cNvPr>
            <p:cNvSpPr>
              <a:spLocks/>
            </p:cNvSpPr>
            <p:nvPr/>
          </p:nvSpPr>
          <p:spPr bwMode="auto">
            <a:xfrm>
              <a:off x="4886115" y="6367139"/>
              <a:ext cx="51213" cy="60515"/>
            </a:xfrm>
            <a:custGeom>
              <a:avLst/>
              <a:gdLst>
                <a:gd name="T0" fmla="*/ 7 w 99"/>
                <a:gd name="T1" fmla="*/ 100 h 105"/>
                <a:gd name="T2" fmla="*/ 7 w 99"/>
                <a:gd name="T3" fmla="*/ 102 h 105"/>
                <a:gd name="T4" fmla="*/ 8 w 99"/>
                <a:gd name="T5" fmla="*/ 105 h 105"/>
                <a:gd name="T6" fmla="*/ 15 w 99"/>
                <a:gd name="T7" fmla="*/ 105 h 105"/>
                <a:gd name="T8" fmla="*/ 22 w 99"/>
                <a:gd name="T9" fmla="*/ 101 h 105"/>
                <a:gd name="T10" fmla="*/ 34 w 99"/>
                <a:gd name="T11" fmla="*/ 85 h 105"/>
                <a:gd name="T12" fmla="*/ 39 w 99"/>
                <a:gd name="T13" fmla="*/ 87 h 105"/>
                <a:gd name="T14" fmla="*/ 60 w 99"/>
                <a:gd name="T15" fmla="*/ 86 h 105"/>
                <a:gd name="T16" fmla="*/ 66 w 99"/>
                <a:gd name="T17" fmla="*/ 77 h 105"/>
                <a:gd name="T18" fmla="*/ 80 w 99"/>
                <a:gd name="T19" fmla="*/ 63 h 105"/>
                <a:gd name="T20" fmla="*/ 93 w 99"/>
                <a:gd name="T21" fmla="*/ 53 h 105"/>
                <a:gd name="T22" fmla="*/ 96 w 99"/>
                <a:gd name="T23" fmla="*/ 51 h 105"/>
                <a:gd name="T24" fmla="*/ 97 w 99"/>
                <a:gd name="T25" fmla="*/ 50 h 105"/>
                <a:gd name="T26" fmla="*/ 98 w 99"/>
                <a:gd name="T27" fmla="*/ 49 h 105"/>
                <a:gd name="T28" fmla="*/ 99 w 99"/>
                <a:gd name="T29" fmla="*/ 47 h 105"/>
                <a:gd name="T30" fmla="*/ 99 w 99"/>
                <a:gd name="T31" fmla="*/ 47 h 105"/>
                <a:gd name="T32" fmla="*/ 99 w 99"/>
                <a:gd name="T33" fmla="*/ 46 h 105"/>
                <a:gd name="T34" fmla="*/ 98 w 99"/>
                <a:gd name="T35" fmla="*/ 46 h 105"/>
                <a:gd name="T36" fmla="*/ 98 w 99"/>
                <a:gd name="T37" fmla="*/ 45 h 105"/>
                <a:gd name="T38" fmla="*/ 97 w 99"/>
                <a:gd name="T39" fmla="*/ 44 h 105"/>
                <a:gd name="T40" fmla="*/ 96 w 99"/>
                <a:gd name="T41" fmla="*/ 44 h 105"/>
                <a:gd name="T42" fmla="*/ 95 w 99"/>
                <a:gd name="T43" fmla="*/ 44 h 105"/>
                <a:gd name="T44" fmla="*/ 92 w 99"/>
                <a:gd name="T45" fmla="*/ 44 h 105"/>
                <a:gd name="T46" fmla="*/ 87 w 99"/>
                <a:gd name="T47" fmla="*/ 41 h 105"/>
                <a:gd name="T48" fmla="*/ 86 w 99"/>
                <a:gd name="T49" fmla="*/ 41 h 105"/>
                <a:gd name="T50" fmla="*/ 84 w 99"/>
                <a:gd name="T51" fmla="*/ 38 h 105"/>
                <a:gd name="T52" fmla="*/ 83 w 99"/>
                <a:gd name="T53" fmla="*/ 36 h 105"/>
                <a:gd name="T54" fmla="*/ 81 w 99"/>
                <a:gd name="T55" fmla="*/ 30 h 105"/>
                <a:gd name="T56" fmla="*/ 68 w 99"/>
                <a:gd name="T57" fmla="*/ 19 h 105"/>
                <a:gd name="T58" fmla="*/ 62 w 99"/>
                <a:gd name="T59" fmla="*/ 6 h 105"/>
                <a:gd name="T60" fmla="*/ 61 w 99"/>
                <a:gd name="T61" fmla="*/ 5 h 105"/>
                <a:gd name="T62" fmla="*/ 60 w 99"/>
                <a:gd name="T63" fmla="*/ 5 h 105"/>
                <a:gd name="T64" fmla="*/ 59 w 99"/>
                <a:gd name="T65" fmla="*/ 4 h 105"/>
                <a:gd name="T66" fmla="*/ 58 w 99"/>
                <a:gd name="T67" fmla="*/ 3 h 105"/>
                <a:gd name="T68" fmla="*/ 57 w 99"/>
                <a:gd name="T69" fmla="*/ 2 h 105"/>
                <a:gd name="T70" fmla="*/ 56 w 99"/>
                <a:gd name="T71" fmla="*/ 1 h 105"/>
                <a:gd name="T72" fmla="*/ 55 w 99"/>
                <a:gd name="T73" fmla="*/ 0 h 105"/>
                <a:gd name="T74" fmla="*/ 55 w 99"/>
                <a:gd name="T75" fmla="*/ 0 h 105"/>
                <a:gd name="T76" fmla="*/ 48 w 99"/>
                <a:gd name="T77" fmla="*/ 1 h 105"/>
                <a:gd name="T78" fmla="*/ 39 w 99"/>
                <a:gd name="T79" fmla="*/ 6 h 105"/>
                <a:gd name="T80" fmla="*/ 33 w 99"/>
                <a:gd name="T81" fmla="*/ 1 h 105"/>
                <a:gd name="T82" fmla="*/ 25 w 99"/>
                <a:gd name="T83" fmla="*/ 4 h 105"/>
                <a:gd name="T84" fmla="*/ 12 w 99"/>
                <a:gd name="T85" fmla="*/ 6 h 105"/>
                <a:gd name="T86" fmla="*/ 4 w 99"/>
                <a:gd name="T87" fmla="*/ 48 h 105"/>
                <a:gd name="T88" fmla="*/ 0 w 99"/>
                <a:gd name="T89" fmla="*/ 81 h 105"/>
                <a:gd name="T90" fmla="*/ 2 w 99"/>
                <a:gd name="T91" fmla="*/ 82 h 105"/>
                <a:gd name="T92" fmla="*/ 4 w 99"/>
                <a:gd name="T93" fmla="*/ 83 h 105"/>
                <a:gd name="T94" fmla="*/ 5 w 99"/>
                <a:gd name="T95" fmla="*/ 84 h 105"/>
                <a:gd name="T96" fmla="*/ 6 w 99"/>
                <a:gd name="T97" fmla="*/ 85 h 105"/>
                <a:gd name="T98" fmla="*/ 7 w 99"/>
                <a:gd name="T99" fmla="*/ 10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9" h="105">
                  <a:moveTo>
                    <a:pt x="7" y="100"/>
                  </a:moveTo>
                  <a:cubicBezTo>
                    <a:pt x="7" y="100"/>
                    <a:pt x="7" y="100"/>
                    <a:pt x="7" y="100"/>
                  </a:cubicBezTo>
                  <a:cubicBezTo>
                    <a:pt x="7" y="100"/>
                    <a:pt x="7" y="100"/>
                    <a:pt x="7" y="101"/>
                  </a:cubicBezTo>
                  <a:cubicBezTo>
                    <a:pt x="7" y="101"/>
                    <a:pt x="7" y="102"/>
                    <a:pt x="7" y="102"/>
                  </a:cubicBezTo>
                  <a:cubicBezTo>
                    <a:pt x="7" y="103"/>
                    <a:pt x="7" y="104"/>
                    <a:pt x="7" y="104"/>
                  </a:cubicBezTo>
                  <a:cubicBezTo>
                    <a:pt x="7" y="104"/>
                    <a:pt x="7" y="105"/>
                    <a:pt x="8" y="105"/>
                  </a:cubicBezTo>
                  <a:cubicBezTo>
                    <a:pt x="9" y="105"/>
                    <a:pt x="10" y="105"/>
                    <a:pt x="11" y="105"/>
                  </a:cubicBezTo>
                  <a:cubicBezTo>
                    <a:pt x="13" y="105"/>
                    <a:pt x="14" y="105"/>
                    <a:pt x="15" y="105"/>
                  </a:cubicBezTo>
                  <a:cubicBezTo>
                    <a:pt x="17" y="105"/>
                    <a:pt x="18" y="105"/>
                    <a:pt x="19" y="104"/>
                  </a:cubicBezTo>
                  <a:cubicBezTo>
                    <a:pt x="19" y="103"/>
                    <a:pt x="20" y="102"/>
                    <a:pt x="22" y="101"/>
                  </a:cubicBezTo>
                  <a:cubicBezTo>
                    <a:pt x="24" y="99"/>
                    <a:pt x="28" y="95"/>
                    <a:pt x="29" y="93"/>
                  </a:cubicBezTo>
                  <a:cubicBezTo>
                    <a:pt x="29" y="89"/>
                    <a:pt x="31" y="85"/>
                    <a:pt x="34" y="85"/>
                  </a:cubicBezTo>
                  <a:cubicBezTo>
                    <a:pt x="35" y="85"/>
                    <a:pt x="37" y="86"/>
                    <a:pt x="38" y="86"/>
                  </a:cubicBezTo>
                  <a:cubicBezTo>
                    <a:pt x="39" y="87"/>
                    <a:pt x="39" y="87"/>
                    <a:pt x="39" y="87"/>
                  </a:cubicBezTo>
                  <a:cubicBezTo>
                    <a:pt x="44" y="90"/>
                    <a:pt x="44" y="91"/>
                    <a:pt x="51" y="91"/>
                  </a:cubicBezTo>
                  <a:cubicBezTo>
                    <a:pt x="58" y="91"/>
                    <a:pt x="59" y="90"/>
                    <a:pt x="60" y="86"/>
                  </a:cubicBezTo>
                  <a:cubicBezTo>
                    <a:pt x="61" y="85"/>
                    <a:pt x="61" y="84"/>
                    <a:pt x="61" y="83"/>
                  </a:cubicBezTo>
                  <a:cubicBezTo>
                    <a:pt x="61" y="80"/>
                    <a:pt x="62" y="77"/>
                    <a:pt x="66" y="77"/>
                  </a:cubicBezTo>
                  <a:cubicBezTo>
                    <a:pt x="70" y="77"/>
                    <a:pt x="74" y="74"/>
                    <a:pt x="74" y="71"/>
                  </a:cubicBezTo>
                  <a:cubicBezTo>
                    <a:pt x="74" y="68"/>
                    <a:pt x="77" y="63"/>
                    <a:pt x="80" y="63"/>
                  </a:cubicBezTo>
                  <a:cubicBezTo>
                    <a:pt x="82" y="63"/>
                    <a:pt x="87" y="59"/>
                    <a:pt x="88" y="57"/>
                  </a:cubicBezTo>
                  <a:cubicBezTo>
                    <a:pt x="88" y="54"/>
                    <a:pt x="91" y="54"/>
                    <a:pt x="93" y="53"/>
                  </a:cubicBezTo>
                  <a:cubicBezTo>
                    <a:pt x="94" y="53"/>
                    <a:pt x="95" y="53"/>
                    <a:pt x="95" y="52"/>
                  </a:cubicBezTo>
                  <a:cubicBezTo>
                    <a:pt x="95" y="52"/>
                    <a:pt x="95" y="52"/>
                    <a:pt x="96" y="51"/>
                  </a:cubicBezTo>
                  <a:cubicBezTo>
                    <a:pt x="96" y="51"/>
                    <a:pt x="96" y="51"/>
                    <a:pt x="96" y="51"/>
                  </a:cubicBezTo>
                  <a:cubicBezTo>
                    <a:pt x="96" y="51"/>
                    <a:pt x="96" y="51"/>
                    <a:pt x="97" y="50"/>
                  </a:cubicBezTo>
                  <a:cubicBezTo>
                    <a:pt x="97" y="50"/>
                    <a:pt x="97" y="50"/>
                    <a:pt x="97" y="49"/>
                  </a:cubicBezTo>
                  <a:cubicBezTo>
                    <a:pt x="97" y="49"/>
                    <a:pt x="97" y="49"/>
                    <a:pt x="98" y="49"/>
                  </a:cubicBezTo>
                  <a:cubicBezTo>
                    <a:pt x="98" y="49"/>
                    <a:pt x="98" y="48"/>
                    <a:pt x="98" y="48"/>
                  </a:cubicBezTo>
                  <a:cubicBezTo>
                    <a:pt x="98" y="48"/>
                    <a:pt x="99" y="47"/>
                    <a:pt x="99" y="47"/>
                  </a:cubicBezTo>
                  <a:cubicBezTo>
                    <a:pt x="99" y="47"/>
                    <a:pt x="99" y="47"/>
                    <a:pt x="99" y="47"/>
                  </a:cubicBezTo>
                  <a:cubicBezTo>
                    <a:pt x="99" y="47"/>
                    <a:pt x="99" y="47"/>
                    <a:pt x="99" y="47"/>
                  </a:cubicBezTo>
                  <a:cubicBezTo>
                    <a:pt x="99" y="47"/>
                    <a:pt x="99" y="47"/>
                    <a:pt x="99" y="46"/>
                  </a:cubicBezTo>
                  <a:cubicBezTo>
                    <a:pt x="99" y="46"/>
                    <a:pt x="99" y="46"/>
                    <a:pt x="99" y="46"/>
                  </a:cubicBezTo>
                  <a:cubicBezTo>
                    <a:pt x="99" y="46"/>
                    <a:pt x="99" y="46"/>
                    <a:pt x="98" y="46"/>
                  </a:cubicBezTo>
                  <a:cubicBezTo>
                    <a:pt x="98" y="46"/>
                    <a:pt x="98" y="46"/>
                    <a:pt x="98" y="46"/>
                  </a:cubicBezTo>
                  <a:cubicBezTo>
                    <a:pt x="98" y="45"/>
                    <a:pt x="98" y="45"/>
                    <a:pt x="98" y="45"/>
                  </a:cubicBezTo>
                  <a:cubicBezTo>
                    <a:pt x="98" y="45"/>
                    <a:pt x="98" y="45"/>
                    <a:pt x="98" y="45"/>
                  </a:cubicBezTo>
                  <a:cubicBezTo>
                    <a:pt x="98" y="45"/>
                    <a:pt x="98" y="45"/>
                    <a:pt x="97" y="45"/>
                  </a:cubicBezTo>
                  <a:cubicBezTo>
                    <a:pt x="97" y="45"/>
                    <a:pt x="97" y="45"/>
                    <a:pt x="97" y="44"/>
                  </a:cubicBezTo>
                  <a:cubicBezTo>
                    <a:pt x="97" y="44"/>
                    <a:pt x="97" y="44"/>
                    <a:pt x="97" y="44"/>
                  </a:cubicBezTo>
                  <a:cubicBezTo>
                    <a:pt x="96" y="44"/>
                    <a:pt x="96" y="44"/>
                    <a:pt x="96" y="44"/>
                  </a:cubicBezTo>
                  <a:cubicBezTo>
                    <a:pt x="96" y="44"/>
                    <a:pt x="95" y="44"/>
                    <a:pt x="95" y="44"/>
                  </a:cubicBezTo>
                  <a:cubicBezTo>
                    <a:pt x="95" y="44"/>
                    <a:pt x="95" y="44"/>
                    <a:pt x="95" y="44"/>
                  </a:cubicBezTo>
                  <a:cubicBezTo>
                    <a:pt x="94" y="44"/>
                    <a:pt x="93" y="44"/>
                    <a:pt x="93" y="44"/>
                  </a:cubicBezTo>
                  <a:cubicBezTo>
                    <a:pt x="92" y="44"/>
                    <a:pt x="92" y="44"/>
                    <a:pt x="92" y="44"/>
                  </a:cubicBezTo>
                  <a:cubicBezTo>
                    <a:pt x="92" y="44"/>
                    <a:pt x="92" y="44"/>
                    <a:pt x="92" y="44"/>
                  </a:cubicBezTo>
                  <a:cubicBezTo>
                    <a:pt x="90" y="44"/>
                    <a:pt x="88" y="43"/>
                    <a:pt x="87" y="41"/>
                  </a:cubicBezTo>
                  <a:cubicBezTo>
                    <a:pt x="86" y="41"/>
                    <a:pt x="86" y="41"/>
                    <a:pt x="86" y="41"/>
                  </a:cubicBezTo>
                  <a:cubicBezTo>
                    <a:pt x="86" y="41"/>
                    <a:pt x="86" y="41"/>
                    <a:pt x="86" y="41"/>
                  </a:cubicBezTo>
                  <a:cubicBezTo>
                    <a:pt x="86" y="41"/>
                    <a:pt x="86" y="41"/>
                    <a:pt x="86" y="41"/>
                  </a:cubicBezTo>
                  <a:cubicBezTo>
                    <a:pt x="85" y="40"/>
                    <a:pt x="84" y="39"/>
                    <a:pt x="84" y="38"/>
                  </a:cubicBezTo>
                  <a:cubicBezTo>
                    <a:pt x="84" y="38"/>
                    <a:pt x="84" y="38"/>
                    <a:pt x="84" y="38"/>
                  </a:cubicBezTo>
                  <a:cubicBezTo>
                    <a:pt x="83" y="37"/>
                    <a:pt x="83" y="37"/>
                    <a:pt x="83" y="36"/>
                  </a:cubicBezTo>
                  <a:cubicBezTo>
                    <a:pt x="83" y="36"/>
                    <a:pt x="83" y="35"/>
                    <a:pt x="83" y="35"/>
                  </a:cubicBezTo>
                  <a:cubicBezTo>
                    <a:pt x="83" y="33"/>
                    <a:pt x="82" y="32"/>
                    <a:pt x="81" y="30"/>
                  </a:cubicBezTo>
                  <a:cubicBezTo>
                    <a:pt x="79" y="29"/>
                    <a:pt x="78" y="28"/>
                    <a:pt x="78" y="26"/>
                  </a:cubicBezTo>
                  <a:cubicBezTo>
                    <a:pt x="78" y="25"/>
                    <a:pt x="74" y="22"/>
                    <a:pt x="68" y="19"/>
                  </a:cubicBezTo>
                  <a:cubicBezTo>
                    <a:pt x="65" y="18"/>
                    <a:pt x="64" y="13"/>
                    <a:pt x="63" y="10"/>
                  </a:cubicBezTo>
                  <a:cubicBezTo>
                    <a:pt x="62" y="8"/>
                    <a:pt x="62" y="6"/>
                    <a:pt x="62" y="6"/>
                  </a:cubicBezTo>
                  <a:cubicBezTo>
                    <a:pt x="61" y="6"/>
                    <a:pt x="61" y="6"/>
                    <a:pt x="61" y="6"/>
                  </a:cubicBezTo>
                  <a:cubicBezTo>
                    <a:pt x="61" y="5"/>
                    <a:pt x="61" y="5"/>
                    <a:pt x="61" y="5"/>
                  </a:cubicBezTo>
                  <a:cubicBezTo>
                    <a:pt x="60" y="5"/>
                    <a:pt x="60" y="5"/>
                    <a:pt x="60" y="5"/>
                  </a:cubicBezTo>
                  <a:cubicBezTo>
                    <a:pt x="60" y="5"/>
                    <a:pt x="60" y="5"/>
                    <a:pt x="60" y="5"/>
                  </a:cubicBezTo>
                  <a:cubicBezTo>
                    <a:pt x="59" y="5"/>
                    <a:pt x="59" y="4"/>
                    <a:pt x="59" y="4"/>
                  </a:cubicBezTo>
                  <a:cubicBezTo>
                    <a:pt x="59" y="4"/>
                    <a:pt x="59" y="4"/>
                    <a:pt x="59" y="4"/>
                  </a:cubicBezTo>
                  <a:cubicBezTo>
                    <a:pt x="58" y="4"/>
                    <a:pt x="58" y="4"/>
                    <a:pt x="58" y="3"/>
                  </a:cubicBezTo>
                  <a:cubicBezTo>
                    <a:pt x="58" y="3"/>
                    <a:pt x="58" y="3"/>
                    <a:pt x="58" y="3"/>
                  </a:cubicBezTo>
                  <a:cubicBezTo>
                    <a:pt x="58" y="3"/>
                    <a:pt x="57" y="3"/>
                    <a:pt x="57" y="2"/>
                  </a:cubicBezTo>
                  <a:cubicBezTo>
                    <a:pt x="57" y="2"/>
                    <a:pt x="57" y="2"/>
                    <a:pt x="57" y="2"/>
                  </a:cubicBezTo>
                  <a:cubicBezTo>
                    <a:pt x="57" y="2"/>
                    <a:pt x="56" y="1"/>
                    <a:pt x="56" y="1"/>
                  </a:cubicBezTo>
                  <a:cubicBezTo>
                    <a:pt x="56" y="1"/>
                    <a:pt x="56" y="1"/>
                    <a:pt x="56" y="1"/>
                  </a:cubicBezTo>
                  <a:cubicBezTo>
                    <a:pt x="56" y="1"/>
                    <a:pt x="56" y="0"/>
                    <a:pt x="55" y="0"/>
                  </a:cubicBezTo>
                  <a:cubicBezTo>
                    <a:pt x="55" y="0"/>
                    <a:pt x="55" y="0"/>
                    <a:pt x="55" y="0"/>
                  </a:cubicBezTo>
                  <a:cubicBezTo>
                    <a:pt x="55" y="0"/>
                    <a:pt x="55" y="0"/>
                    <a:pt x="55" y="0"/>
                  </a:cubicBezTo>
                  <a:cubicBezTo>
                    <a:pt x="55" y="0"/>
                    <a:pt x="55" y="0"/>
                    <a:pt x="55" y="0"/>
                  </a:cubicBezTo>
                  <a:cubicBezTo>
                    <a:pt x="53" y="0"/>
                    <a:pt x="51" y="1"/>
                    <a:pt x="49" y="1"/>
                  </a:cubicBezTo>
                  <a:cubicBezTo>
                    <a:pt x="49" y="1"/>
                    <a:pt x="48" y="1"/>
                    <a:pt x="48" y="1"/>
                  </a:cubicBezTo>
                  <a:cubicBezTo>
                    <a:pt x="45" y="1"/>
                    <a:pt x="42" y="4"/>
                    <a:pt x="41" y="5"/>
                  </a:cubicBezTo>
                  <a:cubicBezTo>
                    <a:pt x="40" y="6"/>
                    <a:pt x="40" y="6"/>
                    <a:pt x="39" y="6"/>
                  </a:cubicBezTo>
                  <a:cubicBezTo>
                    <a:pt x="38" y="6"/>
                    <a:pt x="37" y="5"/>
                    <a:pt x="35" y="3"/>
                  </a:cubicBezTo>
                  <a:cubicBezTo>
                    <a:pt x="35" y="3"/>
                    <a:pt x="34" y="2"/>
                    <a:pt x="33" y="1"/>
                  </a:cubicBezTo>
                  <a:cubicBezTo>
                    <a:pt x="33" y="1"/>
                    <a:pt x="33" y="1"/>
                    <a:pt x="33" y="1"/>
                  </a:cubicBezTo>
                  <a:cubicBezTo>
                    <a:pt x="31" y="1"/>
                    <a:pt x="27" y="3"/>
                    <a:pt x="25" y="4"/>
                  </a:cubicBezTo>
                  <a:cubicBezTo>
                    <a:pt x="23" y="4"/>
                    <a:pt x="22" y="5"/>
                    <a:pt x="22" y="5"/>
                  </a:cubicBezTo>
                  <a:cubicBezTo>
                    <a:pt x="20" y="6"/>
                    <a:pt x="14" y="6"/>
                    <a:pt x="12" y="6"/>
                  </a:cubicBezTo>
                  <a:cubicBezTo>
                    <a:pt x="12" y="44"/>
                    <a:pt x="12" y="44"/>
                    <a:pt x="12" y="44"/>
                  </a:cubicBezTo>
                  <a:cubicBezTo>
                    <a:pt x="12" y="48"/>
                    <a:pt x="7" y="48"/>
                    <a:pt x="4" y="48"/>
                  </a:cubicBezTo>
                  <a:cubicBezTo>
                    <a:pt x="3" y="48"/>
                    <a:pt x="1" y="48"/>
                    <a:pt x="0" y="49"/>
                  </a:cubicBezTo>
                  <a:cubicBezTo>
                    <a:pt x="0" y="81"/>
                    <a:pt x="0" y="81"/>
                    <a:pt x="0" y="81"/>
                  </a:cubicBezTo>
                  <a:cubicBezTo>
                    <a:pt x="1" y="81"/>
                    <a:pt x="1" y="81"/>
                    <a:pt x="1" y="81"/>
                  </a:cubicBezTo>
                  <a:cubicBezTo>
                    <a:pt x="1" y="81"/>
                    <a:pt x="2" y="82"/>
                    <a:pt x="2" y="82"/>
                  </a:cubicBezTo>
                  <a:cubicBezTo>
                    <a:pt x="2" y="82"/>
                    <a:pt x="3" y="82"/>
                    <a:pt x="3" y="82"/>
                  </a:cubicBezTo>
                  <a:cubicBezTo>
                    <a:pt x="3" y="82"/>
                    <a:pt x="3" y="83"/>
                    <a:pt x="4" y="83"/>
                  </a:cubicBezTo>
                  <a:cubicBezTo>
                    <a:pt x="4" y="83"/>
                    <a:pt x="4" y="83"/>
                    <a:pt x="4" y="83"/>
                  </a:cubicBezTo>
                  <a:cubicBezTo>
                    <a:pt x="5" y="84"/>
                    <a:pt x="5" y="84"/>
                    <a:pt x="5" y="84"/>
                  </a:cubicBezTo>
                  <a:cubicBezTo>
                    <a:pt x="5" y="84"/>
                    <a:pt x="5" y="84"/>
                    <a:pt x="6" y="85"/>
                  </a:cubicBezTo>
                  <a:cubicBezTo>
                    <a:pt x="6" y="85"/>
                    <a:pt x="6" y="85"/>
                    <a:pt x="6" y="85"/>
                  </a:cubicBezTo>
                  <a:cubicBezTo>
                    <a:pt x="8" y="92"/>
                    <a:pt x="10" y="96"/>
                    <a:pt x="9" y="98"/>
                  </a:cubicBezTo>
                  <a:cubicBezTo>
                    <a:pt x="9" y="100"/>
                    <a:pt x="8" y="100"/>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29" name="Freeform 192">
              <a:extLst>
                <a:ext uri="{FF2B5EF4-FFF2-40B4-BE49-F238E27FC236}">
                  <a16:creationId xmlns:a16="http://schemas.microsoft.com/office/drawing/2014/main" id="{5897E5DB-1EE9-409F-A784-6B5E98A846D0}"/>
                </a:ext>
              </a:extLst>
            </p:cNvPr>
            <p:cNvSpPr>
              <a:spLocks/>
            </p:cNvSpPr>
            <p:nvPr/>
          </p:nvSpPr>
          <p:spPr bwMode="auto">
            <a:xfrm>
              <a:off x="4915667" y="6352097"/>
              <a:ext cx="44560" cy="44424"/>
            </a:xfrm>
            <a:custGeom>
              <a:avLst/>
              <a:gdLst>
                <a:gd name="T0" fmla="*/ 82 w 86"/>
                <a:gd name="T1" fmla="*/ 11 h 77"/>
                <a:gd name="T2" fmla="*/ 58 w 86"/>
                <a:gd name="T3" fmla="*/ 4 h 77"/>
                <a:gd name="T4" fmla="*/ 56 w 86"/>
                <a:gd name="T5" fmla="*/ 0 h 77"/>
                <a:gd name="T6" fmla="*/ 42 w 86"/>
                <a:gd name="T7" fmla="*/ 5 h 77"/>
                <a:gd name="T8" fmla="*/ 28 w 86"/>
                <a:gd name="T9" fmla="*/ 16 h 77"/>
                <a:gd name="T10" fmla="*/ 20 w 86"/>
                <a:gd name="T11" fmla="*/ 26 h 77"/>
                <a:gd name="T12" fmla="*/ 17 w 86"/>
                <a:gd name="T13" fmla="*/ 27 h 77"/>
                <a:gd name="T14" fmla="*/ 4 w 86"/>
                <a:gd name="T15" fmla="*/ 25 h 77"/>
                <a:gd name="T16" fmla="*/ 3 w 86"/>
                <a:gd name="T17" fmla="*/ 25 h 77"/>
                <a:gd name="T18" fmla="*/ 2 w 86"/>
                <a:gd name="T19" fmla="*/ 25 h 77"/>
                <a:gd name="T20" fmla="*/ 0 w 86"/>
                <a:gd name="T21" fmla="*/ 25 h 77"/>
                <a:gd name="T22" fmla="*/ 0 w 86"/>
                <a:gd name="T23" fmla="*/ 25 h 77"/>
                <a:gd name="T24" fmla="*/ 2 w 86"/>
                <a:gd name="T25" fmla="*/ 27 h 77"/>
                <a:gd name="T26" fmla="*/ 3 w 86"/>
                <a:gd name="T27" fmla="*/ 28 h 77"/>
                <a:gd name="T28" fmla="*/ 4 w 86"/>
                <a:gd name="T29" fmla="*/ 29 h 77"/>
                <a:gd name="T30" fmla="*/ 8 w 86"/>
                <a:gd name="T31" fmla="*/ 35 h 77"/>
                <a:gd name="T32" fmla="*/ 23 w 86"/>
                <a:gd name="T33" fmla="*/ 52 h 77"/>
                <a:gd name="T34" fmla="*/ 25 w 86"/>
                <a:gd name="T35" fmla="*/ 55 h 77"/>
                <a:gd name="T36" fmla="*/ 28 w 86"/>
                <a:gd name="T37" fmla="*/ 61 h 77"/>
                <a:gd name="T38" fmla="*/ 28 w 86"/>
                <a:gd name="T39" fmla="*/ 62 h 77"/>
                <a:gd name="T40" fmla="*/ 29 w 86"/>
                <a:gd name="T41" fmla="*/ 63 h 77"/>
                <a:gd name="T42" fmla="*/ 29 w 86"/>
                <a:gd name="T43" fmla="*/ 64 h 77"/>
                <a:gd name="T44" fmla="*/ 34 w 86"/>
                <a:gd name="T45" fmla="*/ 67 h 77"/>
                <a:gd name="T46" fmla="*/ 36 w 86"/>
                <a:gd name="T47" fmla="*/ 68 h 77"/>
                <a:gd name="T48" fmla="*/ 38 w 86"/>
                <a:gd name="T49" fmla="*/ 68 h 77"/>
                <a:gd name="T50" fmla="*/ 40 w 86"/>
                <a:gd name="T51" fmla="*/ 68 h 77"/>
                <a:gd name="T52" fmla="*/ 41 w 86"/>
                <a:gd name="T53" fmla="*/ 69 h 77"/>
                <a:gd name="T54" fmla="*/ 42 w 86"/>
                <a:gd name="T55" fmla="*/ 69 h 77"/>
                <a:gd name="T56" fmla="*/ 43 w 86"/>
                <a:gd name="T57" fmla="*/ 70 h 77"/>
                <a:gd name="T58" fmla="*/ 43 w 86"/>
                <a:gd name="T59" fmla="*/ 71 h 77"/>
                <a:gd name="T60" fmla="*/ 44 w 86"/>
                <a:gd name="T61" fmla="*/ 73 h 77"/>
                <a:gd name="T62" fmla="*/ 44 w 86"/>
                <a:gd name="T63" fmla="*/ 73 h 77"/>
                <a:gd name="T64" fmla="*/ 48 w 86"/>
                <a:gd name="T65" fmla="*/ 73 h 77"/>
                <a:gd name="T66" fmla="*/ 54 w 86"/>
                <a:gd name="T67" fmla="*/ 75 h 77"/>
                <a:gd name="T68" fmla="*/ 62 w 86"/>
                <a:gd name="T69" fmla="*/ 76 h 77"/>
                <a:gd name="T70" fmla="*/ 63 w 86"/>
                <a:gd name="T71" fmla="*/ 76 h 77"/>
                <a:gd name="T72" fmla="*/ 66 w 86"/>
                <a:gd name="T73" fmla="*/ 76 h 77"/>
                <a:gd name="T74" fmla="*/ 69 w 86"/>
                <a:gd name="T75" fmla="*/ 74 h 77"/>
                <a:gd name="T76" fmla="*/ 78 w 86"/>
                <a:gd name="T77" fmla="*/ 60 h 77"/>
                <a:gd name="T78" fmla="*/ 86 w 86"/>
                <a:gd name="T79" fmla="*/ 48 h 77"/>
                <a:gd name="T80" fmla="*/ 83 w 86"/>
                <a:gd name="T81" fmla="*/ 39 h 77"/>
                <a:gd name="T82" fmla="*/ 85 w 86"/>
                <a:gd name="T83" fmla="*/ 28 h 77"/>
                <a:gd name="T84" fmla="*/ 85 w 86"/>
                <a:gd name="T85"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77">
                  <a:moveTo>
                    <a:pt x="85" y="12"/>
                  </a:moveTo>
                  <a:cubicBezTo>
                    <a:pt x="85" y="11"/>
                    <a:pt x="83" y="11"/>
                    <a:pt x="82" y="11"/>
                  </a:cubicBezTo>
                  <a:cubicBezTo>
                    <a:pt x="79" y="10"/>
                    <a:pt x="75" y="9"/>
                    <a:pt x="72" y="7"/>
                  </a:cubicBezTo>
                  <a:cubicBezTo>
                    <a:pt x="68" y="4"/>
                    <a:pt x="58" y="4"/>
                    <a:pt x="58" y="4"/>
                  </a:cubicBezTo>
                  <a:cubicBezTo>
                    <a:pt x="58" y="4"/>
                    <a:pt x="58" y="4"/>
                    <a:pt x="58" y="4"/>
                  </a:cubicBezTo>
                  <a:cubicBezTo>
                    <a:pt x="56" y="0"/>
                    <a:pt x="56" y="0"/>
                    <a:pt x="56" y="0"/>
                  </a:cubicBezTo>
                  <a:cubicBezTo>
                    <a:pt x="47" y="1"/>
                    <a:pt x="47" y="1"/>
                    <a:pt x="47" y="1"/>
                  </a:cubicBezTo>
                  <a:cubicBezTo>
                    <a:pt x="42" y="2"/>
                    <a:pt x="42" y="3"/>
                    <a:pt x="42" y="5"/>
                  </a:cubicBezTo>
                  <a:cubicBezTo>
                    <a:pt x="42" y="8"/>
                    <a:pt x="35" y="13"/>
                    <a:pt x="31" y="14"/>
                  </a:cubicBezTo>
                  <a:cubicBezTo>
                    <a:pt x="30" y="14"/>
                    <a:pt x="29" y="15"/>
                    <a:pt x="28" y="16"/>
                  </a:cubicBezTo>
                  <a:cubicBezTo>
                    <a:pt x="26" y="18"/>
                    <a:pt x="25" y="20"/>
                    <a:pt x="24" y="22"/>
                  </a:cubicBezTo>
                  <a:cubicBezTo>
                    <a:pt x="22" y="23"/>
                    <a:pt x="21" y="25"/>
                    <a:pt x="20" y="26"/>
                  </a:cubicBezTo>
                  <a:cubicBezTo>
                    <a:pt x="20" y="26"/>
                    <a:pt x="19" y="27"/>
                    <a:pt x="19" y="27"/>
                  </a:cubicBezTo>
                  <a:cubicBezTo>
                    <a:pt x="18" y="27"/>
                    <a:pt x="18" y="27"/>
                    <a:pt x="17" y="27"/>
                  </a:cubicBezTo>
                  <a:cubicBezTo>
                    <a:pt x="14" y="27"/>
                    <a:pt x="11" y="26"/>
                    <a:pt x="8" y="25"/>
                  </a:cubicBezTo>
                  <a:cubicBezTo>
                    <a:pt x="6" y="25"/>
                    <a:pt x="5" y="25"/>
                    <a:pt x="4" y="25"/>
                  </a:cubicBezTo>
                  <a:cubicBezTo>
                    <a:pt x="4" y="24"/>
                    <a:pt x="4" y="24"/>
                    <a:pt x="3" y="25"/>
                  </a:cubicBezTo>
                  <a:cubicBezTo>
                    <a:pt x="3" y="25"/>
                    <a:pt x="3" y="25"/>
                    <a:pt x="3" y="25"/>
                  </a:cubicBezTo>
                  <a:cubicBezTo>
                    <a:pt x="3" y="25"/>
                    <a:pt x="2" y="25"/>
                    <a:pt x="2" y="25"/>
                  </a:cubicBezTo>
                  <a:cubicBezTo>
                    <a:pt x="2" y="25"/>
                    <a:pt x="2" y="25"/>
                    <a:pt x="2" y="25"/>
                  </a:cubicBezTo>
                  <a:cubicBezTo>
                    <a:pt x="1" y="25"/>
                    <a:pt x="1" y="25"/>
                    <a:pt x="0" y="25"/>
                  </a:cubicBezTo>
                  <a:cubicBezTo>
                    <a:pt x="0" y="25"/>
                    <a:pt x="0" y="25"/>
                    <a:pt x="0" y="25"/>
                  </a:cubicBezTo>
                  <a:cubicBezTo>
                    <a:pt x="0" y="25"/>
                    <a:pt x="0" y="25"/>
                    <a:pt x="0" y="25"/>
                  </a:cubicBezTo>
                  <a:cubicBezTo>
                    <a:pt x="0" y="25"/>
                    <a:pt x="0" y="25"/>
                    <a:pt x="0" y="25"/>
                  </a:cubicBezTo>
                  <a:cubicBezTo>
                    <a:pt x="1" y="26"/>
                    <a:pt x="1" y="26"/>
                    <a:pt x="1" y="27"/>
                  </a:cubicBezTo>
                  <a:cubicBezTo>
                    <a:pt x="1" y="27"/>
                    <a:pt x="1" y="27"/>
                    <a:pt x="2" y="27"/>
                  </a:cubicBezTo>
                  <a:cubicBezTo>
                    <a:pt x="2" y="27"/>
                    <a:pt x="2" y="28"/>
                    <a:pt x="3" y="28"/>
                  </a:cubicBezTo>
                  <a:cubicBezTo>
                    <a:pt x="3" y="28"/>
                    <a:pt x="3" y="28"/>
                    <a:pt x="3" y="28"/>
                  </a:cubicBezTo>
                  <a:cubicBezTo>
                    <a:pt x="3" y="29"/>
                    <a:pt x="4" y="29"/>
                    <a:pt x="4" y="29"/>
                  </a:cubicBezTo>
                  <a:cubicBezTo>
                    <a:pt x="4" y="29"/>
                    <a:pt x="4" y="29"/>
                    <a:pt x="4" y="29"/>
                  </a:cubicBezTo>
                  <a:cubicBezTo>
                    <a:pt x="5" y="30"/>
                    <a:pt x="5" y="30"/>
                    <a:pt x="5" y="30"/>
                  </a:cubicBezTo>
                  <a:cubicBezTo>
                    <a:pt x="6" y="30"/>
                    <a:pt x="7" y="32"/>
                    <a:pt x="8" y="35"/>
                  </a:cubicBezTo>
                  <a:cubicBezTo>
                    <a:pt x="8" y="38"/>
                    <a:pt x="10" y="43"/>
                    <a:pt x="12" y="43"/>
                  </a:cubicBezTo>
                  <a:cubicBezTo>
                    <a:pt x="12" y="44"/>
                    <a:pt x="23" y="49"/>
                    <a:pt x="23" y="52"/>
                  </a:cubicBezTo>
                  <a:cubicBezTo>
                    <a:pt x="23" y="52"/>
                    <a:pt x="23" y="53"/>
                    <a:pt x="24" y="53"/>
                  </a:cubicBezTo>
                  <a:cubicBezTo>
                    <a:pt x="24" y="53"/>
                    <a:pt x="24" y="54"/>
                    <a:pt x="25" y="55"/>
                  </a:cubicBezTo>
                  <a:cubicBezTo>
                    <a:pt x="26" y="56"/>
                    <a:pt x="27" y="58"/>
                    <a:pt x="28" y="59"/>
                  </a:cubicBezTo>
                  <a:cubicBezTo>
                    <a:pt x="28" y="60"/>
                    <a:pt x="28" y="60"/>
                    <a:pt x="28" y="61"/>
                  </a:cubicBezTo>
                  <a:cubicBezTo>
                    <a:pt x="28" y="61"/>
                    <a:pt x="28" y="61"/>
                    <a:pt x="28" y="62"/>
                  </a:cubicBezTo>
                  <a:cubicBezTo>
                    <a:pt x="28" y="62"/>
                    <a:pt x="28" y="62"/>
                    <a:pt x="28" y="62"/>
                  </a:cubicBezTo>
                  <a:cubicBezTo>
                    <a:pt x="28" y="63"/>
                    <a:pt x="28" y="63"/>
                    <a:pt x="29" y="63"/>
                  </a:cubicBezTo>
                  <a:cubicBezTo>
                    <a:pt x="29" y="63"/>
                    <a:pt x="29" y="63"/>
                    <a:pt x="29" y="63"/>
                  </a:cubicBezTo>
                  <a:cubicBezTo>
                    <a:pt x="29" y="64"/>
                    <a:pt x="29" y="64"/>
                    <a:pt x="29" y="64"/>
                  </a:cubicBezTo>
                  <a:cubicBezTo>
                    <a:pt x="29" y="64"/>
                    <a:pt x="29" y="64"/>
                    <a:pt x="29" y="64"/>
                  </a:cubicBezTo>
                  <a:cubicBezTo>
                    <a:pt x="30" y="66"/>
                    <a:pt x="32" y="67"/>
                    <a:pt x="33" y="67"/>
                  </a:cubicBezTo>
                  <a:cubicBezTo>
                    <a:pt x="33" y="67"/>
                    <a:pt x="34" y="67"/>
                    <a:pt x="34" y="67"/>
                  </a:cubicBezTo>
                  <a:cubicBezTo>
                    <a:pt x="34" y="68"/>
                    <a:pt x="34" y="68"/>
                    <a:pt x="35" y="68"/>
                  </a:cubicBezTo>
                  <a:cubicBezTo>
                    <a:pt x="35" y="68"/>
                    <a:pt x="35" y="68"/>
                    <a:pt x="36" y="68"/>
                  </a:cubicBezTo>
                  <a:cubicBezTo>
                    <a:pt x="36" y="68"/>
                    <a:pt x="37" y="68"/>
                    <a:pt x="37" y="68"/>
                  </a:cubicBezTo>
                  <a:cubicBezTo>
                    <a:pt x="38" y="68"/>
                    <a:pt x="38" y="68"/>
                    <a:pt x="38" y="68"/>
                  </a:cubicBezTo>
                  <a:cubicBezTo>
                    <a:pt x="38" y="68"/>
                    <a:pt x="39" y="68"/>
                    <a:pt x="39" y="68"/>
                  </a:cubicBezTo>
                  <a:cubicBezTo>
                    <a:pt x="39" y="68"/>
                    <a:pt x="39" y="68"/>
                    <a:pt x="40" y="68"/>
                  </a:cubicBezTo>
                  <a:cubicBezTo>
                    <a:pt x="40" y="68"/>
                    <a:pt x="40" y="68"/>
                    <a:pt x="40" y="68"/>
                  </a:cubicBezTo>
                  <a:cubicBezTo>
                    <a:pt x="41" y="68"/>
                    <a:pt x="41" y="69"/>
                    <a:pt x="41" y="69"/>
                  </a:cubicBezTo>
                  <a:cubicBezTo>
                    <a:pt x="41" y="69"/>
                    <a:pt x="41" y="69"/>
                    <a:pt x="42" y="69"/>
                  </a:cubicBezTo>
                  <a:cubicBezTo>
                    <a:pt x="42" y="69"/>
                    <a:pt x="42" y="69"/>
                    <a:pt x="42" y="69"/>
                  </a:cubicBezTo>
                  <a:cubicBezTo>
                    <a:pt x="42" y="69"/>
                    <a:pt x="42" y="70"/>
                    <a:pt x="42" y="70"/>
                  </a:cubicBezTo>
                  <a:cubicBezTo>
                    <a:pt x="43" y="70"/>
                    <a:pt x="43" y="70"/>
                    <a:pt x="43" y="70"/>
                  </a:cubicBezTo>
                  <a:cubicBezTo>
                    <a:pt x="43" y="70"/>
                    <a:pt x="43" y="70"/>
                    <a:pt x="43" y="71"/>
                  </a:cubicBezTo>
                  <a:cubicBezTo>
                    <a:pt x="43" y="71"/>
                    <a:pt x="43" y="71"/>
                    <a:pt x="43" y="71"/>
                  </a:cubicBezTo>
                  <a:cubicBezTo>
                    <a:pt x="43" y="71"/>
                    <a:pt x="43" y="71"/>
                    <a:pt x="43" y="71"/>
                  </a:cubicBezTo>
                  <a:cubicBezTo>
                    <a:pt x="44" y="73"/>
                    <a:pt x="44" y="73"/>
                    <a:pt x="44" y="73"/>
                  </a:cubicBezTo>
                  <a:cubicBezTo>
                    <a:pt x="44" y="73"/>
                    <a:pt x="44" y="73"/>
                    <a:pt x="44" y="73"/>
                  </a:cubicBezTo>
                  <a:cubicBezTo>
                    <a:pt x="44" y="73"/>
                    <a:pt x="44" y="73"/>
                    <a:pt x="44" y="73"/>
                  </a:cubicBezTo>
                  <a:cubicBezTo>
                    <a:pt x="44" y="73"/>
                    <a:pt x="44" y="73"/>
                    <a:pt x="44" y="73"/>
                  </a:cubicBezTo>
                  <a:cubicBezTo>
                    <a:pt x="44" y="73"/>
                    <a:pt x="46" y="73"/>
                    <a:pt x="48" y="73"/>
                  </a:cubicBezTo>
                  <a:cubicBezTo>
                    <a:pt x="50" y="73"/>
                    <a:pt x="52" y="73"/>
                    <a:pt x="53" y="74"/>
                  </a:cubicBezTo>
                  <a:cubicBezTo>
                    <a:pt x="54" y="74"/>
                    <a:pt x="54" y="74"/>
                    <a:pt x="54" y="75"/>
                  </a:cubicBezTo>
                  <a:cubicBezTo>
                    <a:pt x="55" y="75"/>
                    <a:pt x="59" y="76"/>
                    <a:pt x="61" y="76"/>
                  </a:cubicBezTo>
                  <a:cubicBezTo>
                    <a:pt x="61" y="76"/>
                    <a:pt x="61" y="76"/>
                    <a:pt x="62" y="76"/>
                  </a:cubicBezTo>
                  <a:cubicBezTo>
                    <a:pt x="62" y="76"/>
                    <a:pt x="62" y="76"/>
                    <a:pt x="63" y="76"/>
                  </a:cubicBezTo>
                  <a:cubicBezTo>
                    <a:pt x="63" y="76"/>
                    <a:pt x="63" y="76"/>
                    <a:pt x="63" y="76"/>
                  </a:cubicBezTo>
                  <a:cubicBezTo>
                    <a:pt x="64" y="76"/>
                    <a:pt x="65" y="76"/>
                    <a:pt x="65" y="76"/>
                  </a:cubicBezTo>
                  <a:cubicBezTo>
                    <a:pt x="65" y="76"/>
                    <a:pt x="65" y="76"/>
                    <a:pt x="66" y="76"/>
                  </a:cubicBezTo>
                  <a:cubicBezTo>
                    <a:pt x="66" y="76"/>
                    <a:pt x="66" y="77"/>
                    <a:pt x="66" y="77"/>
                  </a:cubicBezTo>
                  <a:cubicBezTo>
                    <a:pt x="67" y="76"/>
                    <a:pt x="68" y="75"/>
                    <a:pt x="69" y="74"/>
                  </a:cubicBezTo>
                  <a:cubicBezTo>
                    <a:pt x="72" y="71"/>
                    <a:pt x="76" y="68"/>
                    <a:pt x="77" y="66"/>
                  </a:cubicBezTo>
                  <a:cubicBezTo>
                    <a:pt x="78" y="64"/>
                    <a:pt x="78" y="62"/>
                    <a:pt x="78" y="60"/>
                  </a:cubicBezTo>
                  <a:cubicBezTo>
                    <a:pt x="79" y="58"/>
                    <a:pt x="79" y="55"/>
                    <a:pt x="80" y="54"/>
                  </a:cubicBezTo>
                  <a:cubicBezTo>
                    <a:pt x="82" y="53"/>
                    <a:pt x="86" y="49"/>
                    <a:pt x="86" y="48"/>
                  </a:cubicBezTo>
                  <a:cubicBezTo>
                    <a:pt x="85" y="47"/>
                    <a:pt x="85" y="46"/>
                    <a:pt x="84" y="44"/>
                  </a:cubicBezTo>
                  <a:cubicBezTo>
                    <a:pt x="84" y="42"/>
                    <a:pt x="84" y="40"/>
                    <a:pt x="83" y="39"/>
                  </a:cubicBezTo>
                  <a:cubicBezTo>
                    <a:pt x="80" y="37"/>
                    <a:pt x="82" y="35"/>
                    <a:pt x="83" y="34"/>
                  </a:cubicBezTo>
                  <a:cubicBezTo>
                    <a:pt x="84" y="32"/>
                    <a:pt x="85" y="31"/>
                    <a:pt x="85" y="28"/>
                  </a:cubicBezTo>
                  <a:cubicBezTo>
                    <a:pt x="85" y="26"/>
                    <a:pt x="85" y="23"/>
                    <a:pt x="85" y="20"/>
                  </a:cubicBezTo>
                  <a:cubicBezTo>
                    <a:pt x="85" y="17"/>
                    <a:pt x="86" y="12"/>
                    <a:pt x="8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0" name="Freeform 193">
              <a:extLst>
                <a:ext uri="{FF2B5EF4-FFF2-40B4-BE49-F238E27FC236}">
                  <a16:creationId xmlns:a16="http://schemas.microsoft.com/office/drawing/2014/main" id="{2A065785-650D-48FD-9FB7-8991EB67F7D3}"/>
                </a:ext>
              </a:extLst>
            </p:cNvPr>
            <p:cNvSpPr>
              <a:spLocks/>
            </p:cNvSpPr>
            <p:nvPr/>
          </p:nvSpPr>
          <p:spPr bwMode="auto">
            <a:xfrm>
              <a:off x="4857028" y="6175449"/>
              <a:ext cx="70553" cy="54394"/>
            </a:xfrm>
            <a:custGeom>
              <a:avLst/>
              <a:gdLst>
                <a:gd name="T0" fmla="*/ 40 w 136"/>
                <a:gd name="T1" fmla="*/ 84 h 94"/>
                <a:gd name="T2" fmla="*/ 40 w 136"/>
                <a:gd name="T3" fmla="*/ 76 h 94"/>
                <a:gd name="T4" fmla="*/ 62 w 136"/>
                <a:gd name="T5" fmla="*/ 73 h 94"/>
                <a:gd name="T6" fmla="*/ 86 w 136"/>
                <a:gd name="T7" fmla="*/ 70 h 94"/>
                <a:gd name="T8" fmla="*/ 95 w 136"/>
                <a:gd name="T9" fmla="*/ 70 h 94"/>
                <a:gd name="T10" fmla="*/ 112 w 136"/>
                <a:gd name="T11" fmla="*/ 67 h 94"/>
                <a:gd name="T12" fmla="*/ 115 w 136"/>
                <a:gd name="T13" fmla="*/ 65 h 94"/>
                <a:gd name="T14" fmla="*/ 129 w 136"/>
                <a:gd name="T15" fmla="*/ 66 h 94"/>
                <a:gd name="T16" fmla="*/ 134 w 136"/>
                <a:gd name="T17" fmla="*/ 60 h 94"/>
                <a:gd name="T18" fmla="*/ 122 w 136"/>
                <a:gd name="T19" fmla="*/ 47 h 94"/>
                <a:gd name="T20" fmla="*/ 115 w 136"/>
                <a:gd name="T21" fmla="*/ 40 h 94"/>
                <a:gd name="T22" fmla="*/ 110 w 136"/>
                <a:gd name="T23" fmla="*/ 33 h 94"/>
                <a:gd name="T24" fmla="*/ 101 w 136"/>
                <a:gd name="T25" fmla="*/ 29 h 94"/>
                <a:gd name="T26" fmla="*/ 95 w 136"/>
                <a:gd name="T27" fmla="*/ 25 h 94"/>
                <a:gd name="T28" fmla="*/ 96 w 136"/>
                <a:gd name="T29" fmla="*/ 19 h 94"/>
                <a:gd name="T30" fmla="*/ 96 w 136"/>
                <a:gd name="T31" fmla="*/ 12 h 94"/>
                <a:gd name="T32" fmla="*/ 95 w 136"/>
                <a:gd name="T33" fmla="*/ 10 h 94"/>
                <a:gd name="T34" fmla="*/ 94 w 136"/>
                <a:gd name="T35" fmla="*/ 9 h 94"/>
                <a:gd name="T36" fmla="*/ 93 w 136"/>
                <a:gd name="T37" fmla="*/ 8 h 94"/>
                <a:gd name="T38" fmla="*/ 91 w 136"/>
                <a:gd name="T39" fmla="*/ 4 h 94"/>
                <a:gd name="T40" fmla="*/ 88 w 136"/>
                <a:gd name="T41" fmla="*/ 1 h 94"/>
                <a:gd name="T42" fmla="*/ 87 w 136"/>
                <a:gd name="T43" fmla="*/ 0 h 94"/>
                <a:gd name="T44" fmla="*/ 85 w 136"/>
                <a:gd name="T45" fmla="*/ 0 h 94"/>
                <a:gd name="T46" fmla="*/ 76 w 136"/>
                <a:gd name="T47" fmla="*/ 6 h 94"/>
                <a:gd name="T48" fmla="*/ 74 w 136"/>
                <a:gd name="T49" fmla="*/ 10 h 94"/>
                <a:gd name="T50" fmla="*/ 53 w 136"/>
                <a:gd name="T51" fmla="*/ 23 h 94"/>
                <a:gd name="T52" fmla="*/ 51 w 136"/>
                <a:gd name="T53" fmla="*/ 23 h 94"/>
                <a:gd name="T54" fmla="*/ 48 w 136"/>
                <a:gd name="T55" fmla="*/ 26 h 94"/>
                <a:gd name="T56" fmla="*/ 39 w 136"/>
                <a:gd name="T57" fmla="*/ 34 h 94"/>
                <a:gd name="T58" fmla="*/ 33 w 136"/>
                <a:gd name="T59" fmla="*/ 36 h 94"/>
                <a:gd name="T60" fmla="*/ 23 w 136"/>
                <a:gd name="T61" fmla="*/ 40 h 94"/>
                <a:gd name="T62" fmla="*/ 19 w 136"/>
                <a:gd name="T63" fmla="*/ 38 h 94"/>
                <a:gd name="T64" fmla="*/ 13 w 136"/>
                <a:gd name="T65" fmla="*/ 42 h 94"/>
                <a:gd name="T66" fmla="*/ 10 w 136"/>
                <a:gd name="T67" fmla="*/ 41 h 94"/>
                <a:gd name="T68" fmla="*/ 9 w 136"/>
                <a:gd name="T69" fmla="*/ 42 h 94"/>
                <a:gd name="T70" fmla="*/ 7 w 136"/>
                <a:gd name="T71" fmla="*/ 43 h 94"/>
                <a:gd name="T72" fmla="*/ 6 w 136"/>
                <a:gd name="T73" fmla="*/ 45 h 94"/>
                <a:gd name="T74" fmla="*/ 2 w 136"/>
                <a:gd name="T75" fmla="*/ 53 h 94"/>
                <a:gd name="T76" fmla="*/ 0 w 136"/>
                <a:gd name="T77" fmla="*/ 61 h 94"/>
                <a:gd name="T78" fmla="*/ 4 w 136"/>
                <a:gd name="T79" fmla="*/ 75 h 94"/>
                <a:gd name="T80" fmla="*/ 9 w 136"/>
                <a:gd name="T81" fmla="*/ 86 h 94"/>
                <a:gd name="T82" fmla="*/ 16 w 136"/>
                <a:gd name="T83" fmla="*/ 93 h 94"/>
                <a:gd name="T84" fmla="*/ 16 w 136"/>
                <a:gd name="T85" fmla="*/ 94 h 94"/>
                <a:gd name="T86" fmla="*/ 17 w 136"/>
                <a:gd name="T87" fmla="*/ 94 h 94"/>
                <a:gd name="T88" fmla="*/ 19 w 136"/>
                <a:gd name="T89" fmla="*/ 86 h 94"/>
                <a:gd name="T90" fmla="*/ 26 w 136"/>
                <a:gd name="T91" fmla="*/ 8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94">
                  <a:moveTo>
                    <a:pt x="31" y="82"/>
                  </a:moveTo>
                  <a:cubicBezTo>
                    <a:pt x="40" y="84"/>
                    <a:pt x="40" y="84"/>
                    <a:pt x="40" y="84"/>
                  </a:cubicBezTo>
                  <a:cubicBezTo>
                    <a:pt x="40" y="77"/>
                    <a:pt x="40" y="77"/>
                    <a:pt x="40" y="77"/>
                  </a:cubicBezTo>
                  <a:cubicBezTo>
                    <a:pt x="40" y="76"/>
                    <a:pt x="40" y="76"/>
                    <a:pt x="40" y="76"/>
                  </a:cubicBezTo>
                  <a:cubicBezTo>
                    <a:pt x="41" y="75"/>
                    <a:pt x="47" y="67"/>
                    <a:pt x="52" y="67"/>
                  </a:cubicBezTo>
                  <a:cubicBezTo>
                    <a:pt x="57" y="67"/>
                    <a:pt x="61" y="72"/>
                    <a:pt x="62" y="73"/>
                  </a:cubicBezTo>
                  <a:cubicBezTo>
                    <a:pt x="82" y="77"/>
                    <a:pt x="82" y="77"/>
                    <a:pt x="82" y="77"/>
                  </a:cubicBezTo>
                  <a:cubicBezTo>
                    <a:pt x="83" y="75"/>
                    <a:pt x="84" y="71"/>
                    <a:pt x="86" y="70"/>
                  </a:cubicBezTo>
                  <a:cubicBezTo>
                    <a:pt x="87" y="69"/>
                    <a:pt x="89" y="69"/>
                    <a:pt x="91" y="70"/>
                  </a:cubicBezTo>
                  <a:cubicBezTo>
                    <a:pt x="92" y="70"/>
                    <a:pt x="94" y="70"/>
                    <a:pt x="95" y="70"/>
                  </a:cubicBezTo>
                  <a:cubicBezTo>
                    <a:pt x="98" y="68"/>
                    <a:pt x="102" y="66"/>
                    <a:pt x="107" y="66"/>
                  </a:cubicBezTo>
                  <a:cubicBezTo>
                    <a:pt x="109" y="66"/>
                    <a:pt x="110" y="67"/>
                    <a:pt x="112" y="67"/>
                  </a:cubicBezTo>
                  <a:cubicBezTo>
                    <a:pt x="112" y="67"/>
                    <a:pt x="113" y="67"/>
                    <a:pt x="113" y="67"/>
                  </a:cubicBezTo>
                  <a:cubicBezTo>
                    <a:pt x="114" y="67"/>
                    <a:pt x="115" y="67"/>
                    <a:pt x="115" y="65"/>
                  </a:cubicBezTo>
                  <a:cubicBezTo>
                    <a:pt x="116" y="65"/>
                    <a:pt x="117" y="63"/>
                    <a:pt x="120" y="63"/>
                  </a:cubicBezTo>
                  <a:cubicBezTo>
                    <a:pt x="123" y="63"/>
                    <a:pt x="128" y="66"/>
                    <a:pt x="129" y="66"/>
                  </a:cubicBezTo>
                  <a:cubicBezTo>
                    <a:pt x="136" y="65"/>
                    <a:pt x="136" y="65"/>
                    <a:pt x="136" y="65"/>
                  </a:cubicBezTo>
                  <a:cubicBezTo>
                    <a:pt x="134" y="60"/>
                    <a:pt x="134" y="60"/>
                    <a:pt x="134" y="60"/>
                  </a:cubicBezTo>
                  <a:cubicBezTo>
                    <a:pt x="131" y="58"/>
                    <a:pt x="126" y="56"/>
                    <a:pt x="126" y="53"/>
                  </a:cubicBezTo>
                  <a:cubicBezTo>
                    <a:pt x="126" y="51"/>
                    <a:pt x="126" y="50"/>
                    <a:pt x="122" y="47"/>
                  </a:cubicBezTo>
                  <a:cubicBezTo>
                    <a:pt x="120" y="45"/>
                    <a:pt x="119" y="44"/>
                    <a:pt x="118" y="44"/>
                  </a:cubicBezTo>
                  <a:cubicBezTo>
                    <a:pt x="116" y="42"/>
                    <a:pt x="115" y="41"/>
                    <a:pt x="115" y="40"/>
                  </a:cubicBezTo>
                  <a:cubicBezTo>
                    <a:pt x="115" y="38"/>
                    <a:pt x="114" y="38"/>
                    <a:pt x="113" y="36"/>
                  </a:cubicBezTo>
                  <a:cubicBezTo>
                    <a:pt x="112" y="35"/>
                    <a:pt x="111" y="34"/>
                    <a:pt x="110" y="33"/>
                  </a:cubicBezTo>
                  <a:cubicBezTo>
                    <a:pt x="107" y="29"/>
                    <a:pt x="102" y="29"/>
                    <a:pt x="102" y="29"/>
                  </a:cubicBezTo>
                  <a:cubicBezTo>
                    <a:pt x="101" y="29"/>
                    <a:pt x="101" y="29"/>
                    <a:pt x="101" y="29"/>
                  </a:cubicBezTo>
                  <a:cubicBezTo>
                    <a:pt x="100" y="26"/>
                    <a:pt x="100" y="26"/>
                    <a:pt x="100" y="26"/>
                  </a:cubicBezTo>
                  <a:cubicBezTo>
                    <a:pt x="95" y="25"/>
                    <a:pt x="95" y="25"/>
                    <a:pt x="95" y="25"/>
                  </a:cubicBezTo>
                  <a:cubicBezTo>
                    <a:pt x="95" y="25"/>
                    <a:pt x="93" y="24"/>
                    <a:pt x="94" y="22"/>
                  </a:cubicBezTo>
                  <a:cubicBezTo>
                    <a:pt x="94" y="21"/>
                    <a:pt x="95" y="20"/>
                    <a:pt x="96" y="19"/>
                  </a:cubicBezTo>
                  <a:cubicBezTo>
                    <a:pt x="97" y="19"/>
                    <a:pt x="97" y="18"/>
                    <a:pt x="98" y="18"/>
                  </a:cubicBezTo>
                  <a:cubicBezTo>
                    <a:pt x="98" y="16"/>
                    <a:pt x="97" y="14"/>
                    <a:pt x="96" y="12"/>
                  </a:cubicBezTo>
                  <a:cubicBezTo>
                    <a:pt x="96" y="12"/>
                    <a:pt x="95" y="11"/>
                    <a:pt x="95" y="11"/>
                  </a:cubicBezTo>
                  <a:cubicBezTo>
                    <a:pt x="95" y="10"/>
                    <a:pt x="95" y="10"/>
                    <a:pt x="95" y="10"/>
                  </a:cubicBezTo>
                  <a:cubicBezTo>
                    <a:pt x="95" y="10"/>
                    <a:pt x="95" y="10"/>
                    <a:pt x="95" y="10"/>
                  </a:cubicBezTo>
                  <a:cubicBezTo>
                    <a:pt x="95" y="10"/>
                    <a:pt x="94" y="9"/>
                    <a:pt x="94" y="9"/>
                  </a:cubicBezTo>
                  <a:cubicBezTo>
                    <a:pt x="94" y="9"/>
                    <a:pt x="94" y="9"/>
                    <a:pt x="94" y="9"/>
                  </a:cubicBezTo>
                  <a:cubicBezTo>
                    <a:pt x="94" y="8"/>
                    <a:pt x="94" y="8"/>
                    <a:pt x="93" y="8"/>
                  </a:cubicBezTo>
                  <a:cubicBezTo>
                    <a:pt x="93" y="8"/>
                    <a:pt x="93" y="7"/>
                    <a:pt x="93" y="7"/>
                  </a:cubicBezTo>
                  <a:cubicBezTo>
                    <a:pt x="92" y="7"/>
                    <a:pt x="92" y="5"/>
                    <a:pt x="91" y="4"/>
                  </a:cubicBezTo>
                  <a:cubicBezTo>
                    <a:pt x="90" y="3"/>
                    <a:pt x="89" y="2"/>
                    <a:pt x="88" y="1"/>
                  </a:cubicBezTo>
                  <a:cubicBezTo>
                    <a:pt x="88" y="1"/>
                    <a:pt x="88" y="1"/>
                    <a:pt x="88" y="1"/>
                  </a:cubicBezTo>
                  <a:cubicBezTo>
                    <a:pt x="87" y="1"/>
                    <a:pt x="87" y="1"/>
                    <a:pt x="87" y="0"/>
                  </a:cubicBezTo>
                  <a:cubicBezTo>
                    <a:pt x="87" y="0"/>
                    <a:pt x="87" y="0"/>
                    <a:pt x="87" y="0"/>
                  </a:cubicBezTo>
                  <a:cubicBezTo>
                    <a:pt x="86" y="0"/>
                    <a:pt x="86" y="0"/>
                    <a:pt x="86" y="0"/>
                  </a:cubicBezTo>
                  <a:cubicBezTo>
                    <a:pt x="85" y="0"/>
                    <a:pt x="85" y="0"/>
                    <a:pt x="85" y="0"/>
                  </a:cubicBezTo>
                  <a:cubicBezTo>
                    <a:pt x="83" y="0"/>
                    <a:pt x="79" y="2"/>
                    <a:pt x="78" y="4"/>
                  </a:cubicBezTo>
                  <a:cubicBezTo>
                    <a:pt x="77" y="5"/>
                    <a:pt x="77" y="5"/>
                    <a:pt x="76" y="6"/>
                  </a:cubicBezTo>
                  <a:cubicBezTo>
                    <a:pt x="76" y="7"/>
                    <a:pt x="76" y="8"/>
                    <a:pt x="75" y="9"/>
                  </a:cubicBezTo>
                  <a:cubicBezTo>
                    <a:pt x="75" y="9"/>
                    <a:pt x="74" y="10"/>
                    <a:pt x="74" y="10"/>
                  </a:cubicBezTo>
                  <a:cubicBezTo>
                    <a:pt x="71" y="13"/>
                    <a:pt x="67" y="17"/>
                    <a:pt x="64" y="20"/>
                  </a:cubicBezTo>
                  <a:cubicBezTo>
                    <a:pt x="62" y="23"/>
                    <a:pt x="57" y="23"/>
                    <a:pt x="53" y="23"/>
                  </a:cubicBezTo>
                  <a:cubicBezTo>
                    <a:pt x="53" y="23"/>
                    <a:pt x="53" y="23"/>
                    <a:pt x="53" y="23"/>
                  </a:cubicBezTo>
                  <a:cubicBezTo>
                    <a:pt x="52" y="23"/>
                    <a:pt x="52" y="23"/>
                    <a:pt x="51" y="23"/>
                  </a:cubicBezTo>
                  <a:cubicBezTo>
                    <a:pt x="50" y="23"/>
                    <a:pt x="49" y="23"/>
                    <a:pt x="48" y="24"/>
                  </a:cubicBezTo>
                  <a:cubicBezTo>
                    <a:pt x="47" y="24"/>
                    <a:pt x="47" y="24"/>
                    <a:pt x="48" y="26"/>
                  </a:cubicBezTo>
                  <a:cubicBezTo>
                    <a:pt x="48" y="27"/>
                    <a:pt x="49" y="28"/>
                    <a:pt x="48" y="30"/>
                  </a:cubicBezTo>
                  <a:cubicBezTo>
                    <a:pt x="46" y="31"/>
                    <a:pt x="42" y="33"/>
                    <a:pt x="39" y="34"/>
                  </a:cubicBezTo>
                  <a:cubicBezTo>
                    <a:pt x="38" y="35"/>
                    <a:pt x="38" y="35"/>
                    <a:pt x="37" y="35"/>
                  </a:cubicBezTo>
                  <a:cubicBezTo>
                    <a:pt x="37" y="35"/>
                    <a:pt x="35" y="36"/>
                    <a:pt x="33" y="36"/>
                  </a:cubicBezTo>
                  <a:cubicBezTo>
                    <a:pt x="31" y="36"/>
                    <a:pt x="27" y="37"/>
                    <a:pt x="25" y="38"/>
                  </a:cubicBezTo>
                  <a:cubicBezTo>
                    <a:pt x="25" y="39"/>
                    <a:pt x="24" y="40"/>
                    <a:pt x="23" y="40"/>
                  </a:cubicBezTo>
                  <a:cubicBezTo>
                    <a:pt x="22" y="40"/>
                    <a:pt x="21" y="39"/>
                    <a:pt x="20" y="39"/>
                  </a:cubicBezTo>
                  <a:cubicBezTo>
                    <a:pt x="20" y="38"/>
                    <a:pt x="19" y="38"/>
                    <a:pt x="19" y="38"/>
                  </a:cubicBezTo>
                  <a:cubicBezTo>
                    <a:pt x="19" y="38"/>
                    <a:pt x="18" y="38"/>
                    <a:pt x="18" y="38"/>
                  </a:cubicBezTo>
                  <a:cubicBezTo>
                    <a:pt x="16" y="41"/>
                    <a:pt x="14" y="42"/>
                    <a:pt x="13" y="42"/>
                  </a:cubicBezTo>
                  <a:cubicBezTo>
                    <a:pt x="12" y="42"/>
                    <a:pt x="11" y="42"/>
                    <a:pt x="10" y="41"/>
                  </a:cubicBezTo>
                  <a:cubicBezTo>
                    <a:pt x="10" y="41"/>
                    <a:pt x="10" y="41"/>
                    <a:pt x="10" y="41"/>
                  </a:cubicBezTo>
                  <a:cubicBezTo>
                    <a:pt x="10" y="41"/>
                    <a:pt x="9" y="41"/>
                    <a:pt x="9" y="41"/>
                  </a:cubicBezTo>
                  <a:cubicBezTo>
                    <a:pt x="9" y="42"/>
                    <a:pt x="9" y="42"/>
                    <a:pt x="9" y="42"/>
                  </a:cubicBezTo>
                  <a:cubicBezTo>
                    <a:pt x="8" y="42"/>
                    <a:pt x="8" y="43"/>
                    <a:pt x="8" y="43"/>
                  </a:cubicBezTo>
                  <a:cubicBezTo>
                    <a:pt x="8" y="43"/>
                    <a:pt x="7" y="43"/>
                    <a:pt x="7" y="43"/>
                  </a:cubicBezTo>
                  <a:cubicBezTo>
                    <a:pt x="7" y="44"/>
                    <a:pt x="7" y="44"/>
                    <a:pt x="6" y="44"/>
                  </a:cubicBezTo>
                  <a:cubicBezTo>
                    <a:pt x="6" y="45"/>
                    <a:pt x="6" y="45"/>
                    <a:pt x="6" y="45"/>
                  </a:cubicBezTo>
                  <a:cubicBezTo>
                    <a:pt x="6" y="46"/>
                    <a:pt x="5" y="46"/>
                    <a:pt x="5" y="47"/>
                  </a:cubicBezTo>
                  <a:cubicBezTo>
                    <a:pt x="4" y="49"/>
                    <a:pt x="3" y="51"/>
                    <a:pt x="2" y="53"/>
                  </a:cubicBezTo>
                  <a:cubicBezTo>
                    <a:pt x="1" y="55"/>
                    <a:pt x="0" y="57"/>
                    <a:pt x="0" y="58"/>
                  </a:cubicBezTo>
                  <a:cubicBezTo>
                    <a:pt x="0" y="58"/>
                    <a:pt x="0" y="59"/>
                    <a:pt x="0" y="61"/>
                  </a:cubicBezTo>
                  <a:cubicBezTo>
                    <a:pt x="1" y="62"/>
                    <a:pt x="1" y="64"/>
                    <a:pt x="1" y="67"/>
                  </a:cubicBezTo>
                  <a:cubicBezTo>
                    <a:pt x="1" y="71"/>
                    <a:pt x="2" y="72"/>
                    <a:pt x="4" y="75"/>
                  </a:cubicBezTo>
                  <a:cubicBezTo>
                    <a:pt x="6" y="78"/>
                    <a:pt x="6" y="81"/>
                    <a:pt x="6" y="82"/>
                  </a:cubicBezTo>
                  <a:cubicBezTo>
                    <a:pt x="7" y="83"/>
                    <a:pt x="7" y="84"/>
                    <a:pt x="9" y="86"/>
                  </a:cubicBezTo>
                  <a:cubicBezTo>
                    <a:pt x="9" y="87"/>
                    <a:pt x="11" y="88"/>
                    <a:pt x="12" y="89"/>
                  </a:cubicBezTo>
                  <a:cubicBezTo>
                    <a:pt x="14" y="91"/>
                    <a:pt x="16" y="92"/>
                    <a:pt x="16" y="93"/>
                  </a:cubicBezTo>
                  <a:cubicBezTo>
                    <a:pt x="16" y="93"/>
                    <a:pt x="16" y="93"/>
                    <a:pt x="16" y="94"/>
                  </a:cubicBezTo>
                  <a:cubicBezTo>
                    <a:pt x="16" y="94"/>
                    <a:pt x="16" y="94"/>
                    <a:pt x="16" y="94"/>
                  </a:cubicBezTo>
                  <a:cubicBezTo>
                    <a:pt x="16" y="94"/>
                    <a:pt x="16" y="94"/>
                    <a:pt x="17" y="94"/>
                  </a:cubicBezTo>
                  <a:cubicBezTo>
                    <a:pt x="17" y="94"/>
                    <a:pt x="17" y="94"/>
                    <a:pt x="17" y="94"/>
                  </a:cubicBezTo>
                  <a:cubicBezTo>
                    <a:pt x="17" y="94"/>
                    <a:pt x="17" y="94"/>
                    <a:pt x="17" y="94"/>
                  </a:cubicBezTo>
                  <a:cubicBezTo>
                    <a:pt x="19" y="91"/>
                    <a:pt x="19" y="86"/>
                    <a:pt x="19" y="86"/>
                  </a:cubicBezTo>
                  <a:cubicBezTo>
                    <a:pt x="19" y="85"/>
                    <a:pt x="19" y="85"/>
                    <a:pt x="19" y="85"/>
                  </a:cubicBezTo>
                  <a:cubicBezTo>
                    <a:pt x="26" y="84"/>
                    <a:pt x="26" y="84"/>
                    <a:pt x="26" y="84"/>
                  </a:cubicBezTo>
                  <a:lnTo>
                    <a:pt x="31"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1" name="Freeform 194">
              <a:extLst>
                <a:ext uri="{FF2B5EF4-FFF2-40B4-BE49-F238E27FC236}">
                  <a16:creationId xmlns:a16="http://schemas.microsoft.com/office/drawing/2014/main" id="{49337AD0-D4D5-4146-887E-5DEF509BAFF8}"/>
                </a:ext>
              </a:extLst>
            </p:cNvPr>
            <p:cNvSpPr>
              <a:spLocks/>
            </p:cNvSpPr>
            <p:nvPr/>
          </p:nvSpPr>
          <p:spPr bwMode="auto">
            <a:xfrm>
              <a:off x="4851922" y="6091847"/>
              <a:ext cx="56937" cy="106689"/>
            </a:xfrm>
            <a:custGeom>
              <a:avLst/>
              <a:gdLst>
                <a:gd name="T0" fmla="*/ 3 w 110"/>
                <a:gd name="T1" fmla="*/ 117 h 185"/>
                <a:gd name="T2" fmla="*/ 5 w 110"/>
                <a:gd name="T3" fmla="*/ 120 h 185"/>
                <a:gd name="T4" fmla="*/ 6 w 110"/>
                <a:gd name="T5" fmla="*/ 120 h 185"/>
                <a:gd name="T6" fmla="*/ 7 w 110"/>
                <a:gd name="T7" fmla="*/ 120 h 185"/>
                <a:gd name="T8" fmla="*/ 14 w 110"/>
                <a:gd name="T9" fmla="*/ 132 h 185"/>
                <a:gd name="T10" fmla="*/ 15 w 110"/>
                <a:gd name="T11" fmla="*/ 142 h 185"/>
                <a:gd name="T12" fmla="*/ 20 w 110"/>
                <a:gd name="T13" fmla="*/ 157 h 185"/>
                <a:gd name="T14" fmla="*/ 14 w 110"/>
                <a:gd name="T15" fmla="*/ 158 h 185"/>
                <a:gd name="T16" fmla="*/ 6 w 110"/>
                <a:gd name="T17" fmla="*/ 159 h 185"/>
                <a:gd name="T18" fmla="*/ 8 w 110"/>
                <a:gd name="T19" fmla="*/ 166 h 185"/>
                <a:gd name="T20" fmla="*/ 18 w 110"/>
                <a:gd name="T21" fmla="*/ 176 h 185"/>
                <a:gd name="T22" fmla="*/ 19 w 110"/>
                <a:gd name="T23" fmla="*/ 180 h 185"/>
                <a:gd name="T24" fmla="*/ 20 w 110"/>
                <a:gd name="T25" fmla="*/ 182 h 185"/>
                <a:gd name="T26" fmla="*/ 21 w 110"/>
                <a:gd name="T27" fmla="*/ 184 h 185"/>
                <a:gd name="T28" fmla="*/ 21 w 110"/>
                <a:gd name="T29" fmla="*/ 184 h 185"/>
                <a:gd name="T30" fmla="*/ 22 w 110"/>
                <a:gd name="T31" fmla="*/ 185 h 185"/>
                <a:gd name="T32" fmla="*/ 26 w 110"/>
                <a:gd name="T33" fmla="*/ 182 h 185"/>
                <a:gd name="T34" fmla="*/ 32 w 110"/>
                <a:gd name="T35" fmla="*/ 182 h 185"/>
                <a:gd name="T36" fmla="*/ 34 w 110"/>
                <a:gd name="T37" fmla="*/ 182 h 185"/>
                <a:gd name="T38" fmla="*/ 46 w 110"/>
                <a:gd name="T39" fmla="*/ 178 h 185"/>
                <a:gd name="T40" fmla="*/ 56 w 110"/>
                <a:gd name="T41" fmla="*/ 173 h 185"/>
                <a:gd name="T42" fmla="*/ 57 w 110"/>
                <a:gd name="T43" fmla="*/ 167 h 185"/>
                <a:gd name="T44" fmla="*/ 73 w 110"/>
                <a:gd name="T45" fmla="*/ 164 h 185"/>
                <a:gd name="T46" fmla="*/ 84 w 110"/>
                <a:gd name="T47" fmla="*/ 152 h 185"/>
                <a:gd name="T48" fmla="*/ 86 w 110"/>
                <a:gd name="T49" fmla="*/ 147 h 185"/>
                <a:gd name="T50" fmla="*/ 97 w 110"/>
                <a:gd name="T51" fmla="*/ 143 h 185"/>
                <a:gd name="T52" fmla="*/ 98 w 110"/>
                <a:gd name="T53" fmla="*/ 140 h 185"/>
                <a:gd name="T54" fmla="*/ 93 w 110"/>
                <a:gd name="T55" fmla="*/ 129 h 185"/>
                <a:gd name="T56" fmla="*/ 92 w 110"/>
                <a:gd name="T57" fmla="*/ 125 h 185"/>
                <a:gd name="T58" fmla="*/ 89 w 110"/>
                <a:gd name="T59" fmla="*/ 117 h 185"/>
                <a:gd name="T60" fmla="*/ 88 w 110"/>
                <a:gd name="T61" fmla="*/ 109 h 185"/>
                <a:gd name="T62" fmla="*/ 93 w 110"/>
                <a:gd name="T63" fmla="*/ 105 h 185"/>
                <a:gd name="T64" fmla="*/ 99 w 110"/>
                <a:gd name="T65" fmla="*/ 94 h 185"/>
                <a:gd name="T66" fmla="*/ 109 w 110"/>
                <a:gd name="T67" fmla="*/ 87 h 185"/>
                <a:gd name="T68" fmla="*/ 110 w 110"/>
                <a:gd name="T69" fmla="*/ 86 h 185"/>
                <a:gd name="T70" fmla="*/ 110 w 110"/>
                <a:gd name="T71" fmla="*/ 46 h 185"/>
                <a:gd name="T72" fmla="*/ 16 w 110"/>
                <a:gd name="T73" fmla="*/ 5 h 185"/>
                <a:gd name="T74" fmla="*/ 17 w 110"/>
                <a:gd name="T75" fmla="*/ 16 h 185"/>
                <a:gd name="T76" fmla="*/ 17 w 110"/>
                <a:gd name="T77" fmla="*/ 18 h 185"/>
                <a:gd name="T78" fmla="*/ 17 w 110"/>
                <a:gd name="T79" fmla="*/ 19 h 185"/>
                <a:gd name="T80" fmla="*/ 21 w 110"/>
                <a:gd name="T81" fmla="*/ 29 h 185"/>
                <a:gd name="T82" fmla="*/ 23 w 110"/>
                <a:gd name="T83" fmla="*/ 38 h 185"/>
                <a:gd name="T84" fmla="*/ 20 w 110"/>
                <a:gd name="T85" fmla="*/ 79 h 185"/>
                <a:gd name="T86" fmla="*/ 0 w 110"/>
                <a:gd name="T87" fmla="*/ 106 h 185"/>
                <a:gd name="T88" fmla="*/ 0 w 110"/>
                <a:gd name="T89" fmla="*/ 113 h 185"/>
                <a:gd name="T90" fmla="*/ 1 w 110"/>
                <a:gd name="T91" fmla="*/ 114 h 185"/>
                <a:gd name="T92" fmla="*/ 2 w 110"/>
                <a:gd name="T93" fmla="*/ 11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185">
                  <a:moveTo>
                    <a:pt x="2" y="117"/>
                  </a:moveTo>
                  <a:cubicBezTo>
                    <a:pt x="2" y="117"/>
                    <a:pt x="2" y="117"/>
                    <a:pt x="3" y="117"/>
                  </a:cubicBezTo>
                  <a:cubicBezTo>
                    <a:pt x="3" y="117"/>
                    <a:pt x="3" y="117"/>
                    <a:pt x="3" y="118"/>
                  </a:cubicBezTo>
                  <a:cubicBezTo>
                    <a:pt x="4" y="119"/>
                    <a:pt x="4" y="120"/>
                    <a:pt x="5" y="120"/>
                  </a:cubicBezTo>
                  <a:cubicBezTo>
                    <a:pt x="6" y="120"/>
                    <a:pt x="6" y="120"/>
                    <a:pt x="6" y="120"/>
                  </a:cubicBezTo>
                  <a:cubicBezTo>
                    <a:pt x="6" y="120"/>
                    <a:pt x="6" y="120"/>
                    <a:pt x="6" y="120"/>
                  </a:cubicBezTo>
                  <a:cubicBezTo>
                    <a:pt x="7" y="120"/>
                    <a:pt x="7" y="120"/>
                    <a:pt x="7" y="120"/>
                  </a:cubicBezTo>
                  <a:cubicBezTo>
                    <a:pt x="7" y="120"/>
                    <a:pt x="7" y="120"/>
                    <a:pt x="7" y="120"/>
                  </a:cubicBezTo>
                  <a:cubicBezTo>
                    <a:pt x="8" y="120"/>
                    <a:pt x="9" y="121"/>
                    <a:pt x="10" y="122"/>
                  </a:cubicBezTo>
                  <a:cubicBezTo>
                    <a:pt x="12" y="125"/>
                    <a:pt x="14" y="129"/>
                    <a:pt x="14" y="132"/>
                  </a:cubicBezTo>
                  <a:cubicBezTo>
                    <a:pt x="14" y="133"/>
                    <a:pt x="14" y="134"/>
                    <a:pt x="14" y="135"/>
                  </a:cubicBezTo>
                  <a:cubicBezTo>
                    <a:pt x="15" y="136"/>
                    <a:pt x="15" y="138"/>
                    <a:pt x="15" y="142"/>
                  </a:cubicBezTo>
                  <a:cubicBezTo>
                    <a:pt x="15" y="147"/>
                    <a:pt x="18" y="154"/>
                    <a:pt x="19" y="155"/>
                  </a:cubicBezTo>
                  <a:cubicBezTo>
                    <a:pt x="21" y="155"/>
                    <a:pt x="21" y="156"/>
                    <a:pt x="20" y="157"/>
                  </a:cubicBezTo>
                  <a:cubicBezTo>
                    <a:pt x="20" y="158"/>
                    <a:pt x="18" y="158"/>
                    <a:pt x="16" y="158"/>
                  </a:cubicBezTo>
                  <a:cubicBezTo>
                    <a:pt x="15" y="158"/>
                    <a:pt x="15" y="158"/>
                    <a:pt x="14" y="158"/>
                  </a:cubicBezTo>
                  <a:cubicBezTo>
                    <a:pt x="13" y="158"/>
                    <a:pt x="12" y="158"/>
                    <a:pt x="10" y="158"/>
                  </a:cubicBezTo>
                  <a:cubicBezTo>
                    <a:pt x="6" y="158"/>
                    <a:pt x="6" y="159"/>
                    <a:pt x="6" y="159"/>
                  </a:cubicBezTo>
                  <a:cubicBezTo>
                    <a:pt x="6" y="159"/>
                    <a:pt x="6" y="159"/>
                    <a:pt x="5" y="160"/>
                  </a:cubicBezTo>
                  <a:cubicBezTo>
                    <a:pt x="5" y="161"/>
                    <a:pt x="5" y="163"/>
                    <a:pt x="8" y="166"/>
                  </a:cubicBezTo>
                  <a:cubicBezTo>
                    <a:pt x="9" y="167"/>
                    <a:pt x="11" y="168"/>
                    <a:pt x="12" y="169"/>
                  </a:cubicBezTo>
                  <a:cubicBezTo>
                    <a:pt x="14" y="171"/>
                    <a:pt x="17" y="173"/>
                    <a:pt x="18" y="176"/>
                  </a:cubicBezTo>
                  <a:cubicBezTo>
                    <a:pt x="18" y="177"/>
                    <a:pt x="18" y="178"/>
                    <a:pt x="19" y="179"/>
                  </a:cubicBezTo>
                  <a:cubicBezTo>
                    <a:pt x="19" y="179"/>
                    <a:pt x="19" y="180"/>
                    <a:pt x="19" y="180"/>
                  </a:cubicBezTo>
                  <a:cubicBezTo>
                    <a:pt x="19" y="180"/>
                    <a:pt x="19" y="181"/>
                    <a:pt x="20" y="182"/>
                  </a:cubicBezTo>
                  <a:cubicBezTo>
                    <a:pt x="20" y="182"/>
                    <a:pt x="20" y="182"/>
                    <a:pt x="20" y="182"/>
                  </a:cubicBezTo>
                  <a:cubicBezTo>
                    <a:pt x="20" y="183"/>
                    <a:pt x="20" y="183"/>
                    <a:pt x="21" y="184"/>
                  </a:cubicBezTo>
                  <a:cubicBezTo>
                    <a:pt x="21" y="184"/>
                    <a:pt x="21" y="184"/>
                    <a:pt x="21" y="184"/>
                  </a:cubicBezTo>
                  <a:cubicBezTo>
                    <a:pt x="21" y="184"/>
                    <a:pt x="21" y="184"/>
                    <a:pt x="21" y="184"/>
                  </a:cubicBezTo>
                  <a:cubicBezTo>
                    <a:pt x="21" y="184"/>
                    <a:pt x="21" y="184"/>
                    <a:pt x="21" y="184"/>
                  </a:cubicBezTo>
                  <a:cubicBezTo>
                    <a:pt x="21" y="184"/>
                    <a:pt x="21" y="185"/>
                    <a:pt x="21" y="185"/>
                  </a:cubicBezTo>
                  <a:cubicBezTo>
                    <a:pt x="22" y="185"/>
                    <a:pt x="22" y="185"/>
                    <a:pt x="22" y="185"/>
                  </a:cubicBezTo>
                  <a:cubicBezTo>
                    <a:pt x="22" y="185"/>
                    <a:pt x="22" y="185"/>
                    <a:pt x="23" y="185"/>
                  </a:cubicBezTo>
                  <a:cubicBezTo>
                    <a:pt x="23" y="185"/>
                    <a:pt x="25" y="185"/>
                    <a:pt x="26" y="182"/>
                  </a:cubicBezTo>
                  <a:cubicBezTo>
                    <a:pt x="27" y="181"/>
                    <a:pt x="28" y="181"/>
                    <a:pt x="29" y="181"/>
                  </a:cubicBezTo>
                  <a:cubicBezTo>
                    <a:pt x="30" y="181"/>
                    <a:pt x="31" y="181"/>
                    <a:pt x="32" y="182"/>
                  </a:cubicBezTo>
                  <a:cubicBezTo>
                    <a:pt x="32" y="182"/>
                    <a:pt x="33" y="183"/>
                    <a:pt x="33" y="183"/>
                  </a:cubicBezTo>
                  <a:cubicBezTo>
                    <a:pt x="33" y="183"/>
                    <a:pt x="33" y="183"/>
                    <a:pt x="34" y="182"/>
                  </a:cubicBezTo>
                  <a:cubicBezTo>
                    <a:pt x="36" y="180"/>
                    <a:pt x="40" y="179"/>
                    <a:pt x="43" y="179"/>
                  </a:cubicBezTo>
                  <a:cubicBezTo>
                    <a:pt x="44" y="179"/>
                    <a:pt x="46" y="179"/>
                    <a:pt x="46" y="178"/>
                  </a:cubicBezTo>
                  <a:cubicBezTo>
                    <a:pt x="47" y="178"/>
                    <a:pt x="47" y="178"/>
                    <a:pt x="48" y="177"/>
                  </a:cubicBezTo>
                  <a:cubicBezTo>
                    <a:pt x="51" y="176"/>
                    <a:pt x="55" y="174"/>
                    <a:pt x="56" y="173"/>
                  </a:cubicBezTo>
                  <a:cubicBezTo>
                    <a:pt x="57" y="173"/>
                    <a:pt x="57" y="173"/>
                    <a:pt x="56" y="171"/>
                  </a:cubicBezTo>
                  <a:cubicBezTo>
                    <a:pt x="56" y="170"/>
                    <a:pt x="55" y="168"/>
                    <a:pt x="57" y="167"/>
                  </a:cubicBezTo>
                  <a:cubicBezTo>
                    <a:pt x="58" y="166"/>
                    <a:pt x="60" y="166"/>
                    <a:pt x="63" y="166"/>
                  </a:cubicBezTo>
                  <a:cubicBezTo>
                    <a:pt x="67" y="166"/>
                    <a:pt x="71" y="166"/>
                    <a:pt x="73" y="164"/>
                  </a:cubicBezTo>
                  <a:cubicBezTo>
                    <a:pt x="76" y="160"/>
                    <a:pt x="80" y="156"/>
                    <a:pt x="82" y="154"/>
                  </a:cubicBezTo>
                  <a:cubicBezTo>
                    <a:pt x="83" y="153"/>
                    <a:pt x="84" y="153"/>
                    <a:pt x="84" y="152"/>
                  </a:cubicBezTo>
                  <a:cubicBezTo>
                    <a:pt x="84" y="152"/>
                    <a:pt x="84" y="152"/>
                    <a:pt x="84" y="151"/>
                  </a:cubicBezTo>
                  <a:cubicBezTo>
                    <a:pt x="85" y="150"/>
                    <a:pt x="85" y="149"/>
                    <a:pt x="86" y="147"/>
                  </a:cubicBezTo>
                  <a:cubicBezTo>
                    <a:pt x="88" y="145"/>
                    <a:pt x="92" y="143"/>
                    <a:pt x="95" y="143"/>
                  </a:cubicBezTo>
                  <a:cubicBezTo>
                    <a:pt x="96" y="143"/>
                    <a:pt x="96" y="143"/>
                    <a:pt x="97" y="143"/>
                  </a:cubicBezTo>
                  <a:cubicBezTo>
                    <a:pt x="97" y="143"/>
                    <a:pt x="97" y="143"/>
                    <a:pt x="97" y="143"/>
                  </a:cubicBezTo>
                  <a:cubicBezTo>
                    <a:pt x="98" y="140"/>
                    <a:pt x="98" y="140"/>
                    <a:pt x="98" y="140"/>
                  </a:cubicBezTo>
                  <a:cubicBezTo>
                    <a:pt x="96" y="139"/>
                    <a:pt x="93" y="136"/>
                    <a:pt x="93" y="132"/>
                  </a:cubicBezTo>
                  <a:cubicBezTo>
                    <a:pt x="93" y="131"/>
                    <a:pt x="93" y="130"/>
                    <a:pt x="93" y="129"/>
                  </a:cubicBezTo>
                  <a:cubicBezTo>
                    <a:pt x="93" y="128"/>
                    <a:pt x="93" y="126"/>
                    <a:pt x="93" y="125"/>
                  </a:cubicBezTo>
                  <a:cubicBezTo>
                    <a:pt x="92" y="125"/>
                    <a:pt x="92" y="125"/>
                    <a:pt x="92" y="125"/>
                  </a:cubicBezTo>
                  <a:cubicBezTo>
                    <a:pt x="90" y="125"/>
                    <a:pt x="88" y="124"/>
                    <a:pt x="88" y="123"/>
                  </a:cubicBezTo>
                  <a:cubicBezTo>
                    <a:pt x="87" y="121"/>
                    <a:pt x="88" y="119"/>
                    <a:pt x="89" y="117"/>
                  </a:cubicBezTo>
                  <a:cubicBezTo>
                    <a:pt x="90" y="116"/>
                    <a:pt x="90" y="115"/>
                    <a:pt x="89" y="113"/>
                  </a:cubicBezTo>
                  <a:cubicBezTo>
                    <a:pt x="88" y="112"/>
                    <a:pt x="88" y="110"/>
                    <a:pt x="88" y="109"/>
                  </a:cubicBezTo>
                  <a:cubicBezTo>
                    <a:pt x="89" y="108"/>
                    <a:pt x="90" y="108"/>
                    <a:pt x="91" y="108"/>
                  </a:cubicBezTo>
                  <a:cubicBezTo>
                    <a:pt x="92" y="108"/>
                    <a:pt x="93" y="108"/>
                    <a:pt x="93" y="105"/>
                  </a:cubicBezTo>
                  <a:cubicBezTo>
                    <a:pt x="93" y="103"/>
                    <a:pt x="93" y="101"/>
                    <a:pt x="96" y="100"/>
                  </a:cubicBezTo>
                  <a:cubicBezTo>
                    <a:pt x="98" y="100"/>
                    <a:pt x="99" y="98"/>
                    <a:pt x="99" y="94"/>
                  </a:cubicBezTo>
                  <a:cubicBezTo>
                    <a:pt x="99" y="93"/>
                    <a:pt x="99" y="92"/>
                    <a:pt x="100" y="92"/>
                  </a:cubicBezTo>
                  <a:cubicBezTo>
                    <a:pt x="102" y="89"/>
                    <a:pt x="106" y="88"/>
                    <a:pt x="109" y="87"/>
                  </a:cubicBezTo>
                  <a:cubicBezTo>
                    <a:pt x="109" y="87"/>
                    <a:pt x="109" y="87"/>
                    <a:pt x="109" y="87"/>
                  </a:cubicBezTo>
                  <a:cubicBezTo>
                    <a:pt x="110" y="87"/>
                    <a:pt x="110" y="86"/>
                    <a:pt x="110" y="86"/>
                  </a:cubicBezTo>
                  <a:cubicBezTo>
                    <a:pt x="110" y="84"/>
                    <a:pt x="110" y="80"/>
                    <a:pt x="110" y="76"/>
                  </a:cubicBezTo>
                  <a:cubicBezTo>
                    <a:pt x="110" y="46"/>
                    <a:pt x="110" y="46"/>
                    <a:pt x="110" y="46"/>
                  </a:cubicBezTo>
                  <a:cubicBezTo>
                    <a:pt x="25" y="0"/>
                    <a:pt x="25" y="0"/>
                    <a:pt x="25" y="0"/>
                  </a:cubicBezTo>
                  <a:cubicBezTo>
                    <a:pt x="16" y="5"/>
                    <a:pt x="16" y="5"/>
                    <a:pt x="16" y="5"/>
                  </a:cubicBezTo>
                  <a:cubicBezTo>
                    <a:pt x="16" y="6"/>
                    <a:pt x="16" y="7"/>
                    <a:pt x="16" y="9"/>
                  </a:cubicBezTo>
                  <a:cubicBezTo>
                    <a:pt x="16" y="11"/>
                    <a:pt x="16" y="14"/>
                    <a:pt x="17" y="16"/>
                  </a:cubicBezTo>
                  <a:cubicBezTo>
                    <a:pt x="17" y="16"/>
                    <a:pt x="17" y="16"/>
                    <a:pt x="17" y="17"/>
                  </a:cubicBezTo>
                  <a:cubicBezTo>
                    <a:pt x="17" y="17"/>
                    <a:pt x="17" y="17"/>
                    <a:pt x="17" y="18"/>
                  </a:cubicBezTo>
                  <a:cubicBezTo>
                    <a:pt x="17" y="18"/>
                    <a:pt x="17" y="18"/>
                    <a:pt x="17" y="18"/>
                  </a:cubicBezTo>
                  <a:cubicBezTo>
                    <a:pt x="17" y="18"/>
                    <a:pt x="17" y="19"/>
                    <a:pt x="17" y="19"/>
                  </a:cubicBezTo>
                  <a:cubicBezTo>
                    <a:pt x="17" y="20"/>
                    <a:pt x="17" y="21"/>
                    <a:pt x="18" y="22"/>
                  </a:cubicBezTo>
                  <a:cubicBezTo>
                    <a:pt x="20" y="24"/>
                    <a:pt x="21" y="26"/>
                    <a:pt x="21" y="29"/>
                  </a:cubicBezTo>
                  <a:cubicBezTo>
                    <a:pt x="21" y="31"/>
                    <a:pt x="22" y="32"/>
                    <a:pt x="22" y="33"/>
                  </a:cubicBezTo>
                  <a:cubicBezTo>
                    <a:pt x="23" y="34"/>
                    <a:pt x="24" y="35"/>
                    <a:pt x="23" y="38"/>
                  </a:cubicBezTo>
                  <a:cubicBezTo>
                    <a:pt x="22" y="43"/>
                    <a:pt x="21" y="47"/>
                    <a:pt x="21" y="50"/>
                  </a:cubicBezTo>
                  <a:cubicBezTo>
                    <a:pt x="21" y="77"/>
                    <a:pt x="20" y="78"/>
                    <a:pt x="20" y="79"/>
                  </a:cubicBezTo>
                  <a:cubicBezTo>
                    <a:pt x="18" y="80"/>
                    <a:pt x="3" y="95"/>
                    <a:pt x="2" y="101"/>
                  </a:cubicBezTo>
                  <a:cubicBezTo>
                    <a:pt x="1" y="104"/>
                    <a:pt x="1" y="105"/>
                    <a:pt x="0" y="106"/>
                  </a:cubicBezTo>
                  <a:cubicBezTo>
                    <a:pt x="0" y="106"/>
                    <a:pt x="0" y="107"/>
                    <a:pt x="0" y="110"/>
                  </a:cubicBezTo>
                  <a:cubicBezTo>
                    <a:pt x="0" y="111"/>
                    <a:pt x="0" y="112"/>
                    <a:pt x="0" y="113"/>
                  </a:cubicBezTo>
                  <a:cubicBezTo>
                    <a:pt x="0" y="113"/>
                    <a:pt x="0" y="113"/>
                    <a:pt x="0" y="113"/>
                  </a:cubicBezTo>
                  <a:cubicBezTo>
                    <a:pt x="0" y="114"/>
                    <a:pt x="0" y="114"/>
                    <a:pt x="1" y="114"/>
                  </a:cubicBezTo>
                  <a:cubicBezTo>
                    <a:pt x="1" y="115"/>
                    <a:pt x="1" y="115"/>
                    <a:pt x="2" y="115"/>
                  </a:cubicBezTo>
                  <a:cubicBezTo>
                    <a:pt x="2" y="116"/>
                    <a:pt x="2" y="116"/>
                    <a:pt x="2"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2" name="Freeform 195">
              <a:extLst>
                <a:ext uri="{FF2B5EF4-FFF2-40B4-BE49-F238E27FC236}">
                  <a16:creationId xmlns:a16="http://schemas.microsoft.com/office/drawing/2014/main" id="{38C9D157-E47C-45FE-ABD2-8655550DB472}"/>
                </a:ext>
              </a:extLst>
            </p:cNvPr>
            <p:cNvSpPr>
              <a:spLocks/>
            </p:cNvSpPr>
            <p:nvPr/>
          </p:nvSpPr>
          <p:spPr bwMode="auto">
            <a:xfrm>
              <a:off x="4922939" y="5955076"/>
              <a:ext cx="107686" cy="46173"/>
            </a:xfrm>
            <a:custGeom>
              <a:avLst/>
              <a:gdLst>
                <a:gd name="T0" fmla="*/ 203 w 208"/>
                <a:gd name="T1" fmla="*/ 26 h 80"/>
                <a:gd name="T2" fmla="*/ 203 w 208"/>
                <a:gd name="T3" fmla="*/ 26 h 80"/>
                <a:gd name="T4" fmla="*/ 200 w 208"/>
                <a:gd name="T5" fmla="*/ 25 h 80"/>
                <a:gd name="T6" fmla="*/ 193 w 208"/>
                <a:gd name="T7" fmla="*/ 20 h 80"/>
                <a:gd name="T8" fmla="*/ 191 w 208"/>
                <a:gd name="T9" fmla="*/ 13 h 80"/>
                <a:gd name="T10" fmla="*/ 190 w 208"/>
                <a:gd name="T11" fmla="*/ 11 h 80"/>
                <a:gd name="T12" fmla="*/ 178 w 208"/>
                <a:gd name="T13" fmla="*/ 7 h 80"/>
                <a:gd name="T14" fmla="*/ 172 w 208"/>
                <a:gd name="T15" fmla="*/ 7 h 80"/>
                <a:gd name="T16" fmla="*/ 139 w 208"/>
                <a:gd name="T17" fmla="*/ 13 h 80"/>
                <a:gd name="T18" fmla="*/ 118 w 208"/>
                <a:gd name="T19" fmla="*/ 10 h 80"/>
                <a:gd name="T20" fmla="*/ 104 w 208"/>
                <a:gd name="T21" fmla="*/ 4 h 80"/>
                <a:gd name="T22" fmla="*/ 58 w 208"/>
                <a:gd name="T23" fmla="*/ 11 h 80"/>
                <a:gd name="T24" fmla="*/ 34 w 208"/>
                <a:gd name="T25" fmla="*/ 12 h 80"/>
                <a:gd name="T26" fmla="*/ 27 w 208"/>
                <a:gd name="T27" fmla="*/ 21 h 80"/>
                <a:gd name="T28" fmla="*/ 4 w 208"/>
                <a:gd name="T29" fmla="*/ 23 h 80"/>
                <a:gd name="T30" fmla="*/ 2 w 208"/>
                <a:gd name="T31" fmla="*/ 29 h 80"/>
                <a:gd name="T32" fmla="*/ 7 w 208"/>
                <a:gd name="T33" fmla="*/ 37 h 80"/>
                <a:gd name="T34" fmla="*/ 8 w 208"/>
                <a:gd name="T35" fmla="*/ 49 h 80"/>
                <a:gd name="T36" fmla="*/ 10 w 208"/>
                <a:gd name="T37" fmla="*/ 58 h 80"/>
                <a:gd name="T38" fmla="*/ 21 w 208"/>
                <a:gd name="T39" fmla="*/ 66 h 80"/>
                <a:gd name="T40" fmla="*/ 26 w 208"/>
                <a:gd name="T41" fmla="*/ 67 h 80"/>
                <a:gd name="T42" fmla="*/ 37 w 208"/>
                <a:gd name="T43" fmla="*/ 76 h 80"/>
                <a:gd name="T44" fmla="*/ 56 w 208"/>
                <a:gd name="T45" fmla="*/ 67 h 80"/>
                <a:gd name="T46" fmla="*/ 78 w 208"/>
                <a:gd name="T47" fmla="*/ 76 h 80"/>
                <a:gd name="T48" fmla="*/ 93 w 208"/>
                <a:gd name="T49" fmla="*/ 68 h 80"/>
                <a:gd name="T50" fmla="*/ 110 w 208"/>
                <a:gd name="T51" fmla="*/ 67 h 80"/>
                <a:gd name="T52" fmla="*/ 111 w 208"/>
                <a:gd name="T53" fmla="*/ 73 h 80"/>
                <a:gd name="T54" fmla="*/ 110 w 208"/>
                <a:gd name="T55" fmla="*/ 80 h 80"/>
                <a:gd name="T56" fmla="*/ 111 w 208"/>
                <a:gd name="T57" fmla="*/ 79 h 80"/>
                <a:gd name="T58" fmla="*/ 113 w 208"/>
                <a:gd name="T59" fmla="*/ 78 h 80"/>
                <a:gd name="T60" fmla="*/ 113 w 208"/>
                <a:gd name="T61" fmla="*/ 77 h 80"/>
                <a:gd name="T62" fmla="*/ 114 w 208"/>
                <a:gd name="T63" fmla="*/ 76 h 80"/>
                <a:gd name="T64" fmla="*/ 114 w 208"/>
                <a:gd name="T65" fmla="*/ 73 h 80"/>
                <a:gd name="T66" fmla="*/ 129 w 208"/>
                <a:gd name="T67" fmla="*/ 70 h 80"/>
                <a:gd name="T68" fmla="*/ 138 w 208"/>
                <a:gd name="T69" fmla="*/ 69 h 80"/>
                <a:gd name="T70" fmla="*/ 157 w 208"/>
                <a:gd name="T71" fmla="*/ 67 h 80"/>
                <a:gd name="T72" fmla="*/ 177 w 208"/>
                <a:gd name="T73" fmla="*/ 63 h 80"/>
                <a:gd name="T74" fmla="*/ 182 w 208"/>
                <a:gd name="T75" fmla="*/ 63 h 80"/>
                <a:gd name="T76" fmla="*/ 196 w 208"/>
                <a:gd name="T77" fmla="*/ 62 h 80"/>
                <a:gd name="T78" fmla="*/ 202 w 208"/>
                <a:gd name="T79" fmla="*/ 64 h 80"/>
                <a:gd name="T80" fmla="*/ 207 w 208"/>
                <a:gd name="T81" fmla="*/ 66 h 80"/>
                <a:gd name="T82" fmla="*/ 207 w 208"/>
                <a:gd name="T83" fmla="*/ 66 h 80"/>
                <a:gd name="T84" fmla="*/ 207 w 208"/>
                <a:gd name="T85" fmla="*/ 65 h 80"/>
                <a:gd name="T86" fmla="*/ 202 w 208"/>
                <a:gd name="T87" fmla="*/ 50 h 80"/>
                <a:gd name="T88" fmla="*/ 203 w 208"/>
                <a:gd name="T89" fmla="*/ 34 h 80"/>
                <a:gd name="T90" fmla="*/ 204 w 208"/>
                <a:gd name="T9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8" h="80">
                  <a:moveTo>
                    <a:pt x="204" y="27"/>
                  </a:moveTo>
                  <a:cubicBezTo>
                    <a:pt x="204" y="27"/>
                    <a:pt x="204" y="27"/>
                    <a:pt x="204" y="27"/>
                  </a:cubicBezTo>
                  <a:cubicBezTo>
                    <a:pt x="204" y="27"/>
                    <a:pt x="203" y="26"/>
                    <a:pt x="203" y="26"/>
                  </a:cubicBezTo>
                  <a:cubicBezTo>
                    <a:pt x="203" y="26"/>
                    <a:pt x="203" y="26"/>
                    <a:pt x="203" y="26"/>
                  </a:cubicBezTo>
                  <a:cubicBezTo>
                    <a:pt x="203" y="26"/>
                    <a:pt x="203" y="26"/>
                    <a:pt x="203" y="26"/>
                  </a:cubicBezTo>
                  <a:cubicBezTo>
                    <a:pt x="203" y="26"/>
                    <a:pt x="203" y="26"/>
                    <a:pt x="203" y="26"/>
                  </a:cubicBezTo>
                  <a:cubicBezTo>
                    <a:pt x="203" y="26"/>
                    <a:pt x="203" y="26"/>
                    <a:pt x="203" y="26"/>
                  </a:cubicBezTo>
                  <a:cubicBezTo>
                    <a:pt x="203" y="25"/>
                    <a:pt x="202" y="25"/>
                    <a:pt x="201" y="25"/>
                  </a:cubicBezTo>
                  <a:cubicBezTo>
                    <a:pt x="200" y="25"/>
                    <a:pt x="200" y="25"/>
                    <a:pt x="200" y="25"/>
                  </a:cubicBezTo>
                  <a:cubicBezTo>
                    <a:pt x="199" y="25"/>
                    <a:pt x="196" y="25"/>
                    <a:pt x="194" y="22"/>
                  </a:cubicBezTo>
                  <a:cubicBezTo>
                    <a:pt x="194" y="21"/>
                    <a:pt x="194" y="20"/>
                    <a:pt x="193" y="20"/>
                  </a:cubicBezTo>
                  <a:cubicBezTo>
                    <a:pt x="193" y="20"/>
                    <a:pt x="193" y="20"/>
                    <a:pt x="193" y="20"/>
                  </a:cubicBezTo>
                  <a:cubicBezTo>
                    <a:pt x="193" y="19"/>
                    <a:pt x="193" y="17"/>
                    <a:pt x="193" y="17"/>
                  </a:cubicBezTo>
                  <a:cubicBezTo>
                    <a:pt x="193" y="15"/>
                    <a:pt x="193" y="14"/>
                    <a:pt x="192" y="13"/>
                  </a:cubicBezTo>
                  <a:cubicBezTo>
                    <a:pt x="191" y="13"/>
                    <a:pt x="191" y="13"/>
                    <a:pt x="191" y="13"/>
                  </a:cubicBezTo>
                  <a:cubicBezTo>
                    <a:pt x="191" y="13"/>
                    <a:pt x="191" y="12"/>
                    <a:pt x="191" y="12"/>
                  </a:cubicBezTo>
                  <a:cubicBezTo>
                    <a:pt x="191" y="12"/>
                    <a:pt x="191" y="12"/>
                    <a:pt x="191" y="12"/>
                  </a:cubicBezTo>
                  <a:cubicBezTo>
                    <a:pt x="191" y="12"/>
                    <a:pt x="191" y="11"/>
                    <a:pt x="190" y="11"/>
                  </a:cubicBezTo>
                  <a:cubicBezTo>
                    <a:pt x="190" y="10"/>
                    <a:pt x="190" y="10"/>
                    <a:pt x="189" y="10"/>
                  </a:cubicBezTo>
                  <a:cubicBezTo>
                    <a:pt x="187" y="7"/>
                    <a:pt x="186" y="5"/>
                    <a:pt x="184" y="6"/>
                  </a:cubicBezTo>
                  <a:cubicBezTo>
                    <a:pt x="183" y="7"/>
                    <a:pt x="181" y="7"/>
                    <a:pt x="178" y="7"/>
                  </a:cubicBezTo>
                  <a:cubicBezTo>
                    <a:pt x="177" y="7"/>
                    <a:pt x="177" y="7"/>
                    <a:pt x="175" y="7"/>
                  </a:cubicBezTo>
                  <a:cubicBezTo>
                    <a:pt x="175" y="7"/>
                    <a:pt x="175" y="7"/>
                    <a:pt x="175" y="7"/>
                  </a:cubicBezTo>
                  <a:cubicBezTo>
                    <a:pt x="174" y="7"/>
                    <a:pt x="173" y="7"/>
                    <a:pt x="172" y="7"/>
                  </a:cubicBezTo>
                  <a:cubicBezTo>
                    <a:pt x="167" y="12"/>
                    <a:pt x="155" y="15"/>
                    <a:pt x="151" y="13"/>
                  </a:cubicBezTo>
                  <a:cubicBezTo>
                    <a:pt x="150" y="13"/>
                    <a:pt x="148" y="13"/>
                    <a:pt x="147" y="13"/>
                  </a:cubicBezTo>
                  <a:cubicBezTo>
                    <a:pt x="144" y="13"/>
                    <a:pt x="142" y="13"/>
                    <a:pt x="139" y="13"/>
                  </a:cubicBezTo>
                  <a:cubicBezTo>
                    <a:pt x="137" y="14"/>
                    <a:pt x="134" y="14"/>
                    <a:pt x="132" y="14"/>
                  </a:cubicBezTo>
                  <a:cubicBezTo>
                    <a:pt x="128" y="14"/>
                    <a:pt x="126" y="13"/>
                    <a:pt x="124" y="11"/>
                  </a:cubicBezTo>
                  <a:cubicBezTo>
                    <a:pt x="122" y="10"/>
                    <a:pt x="120" y="10"/>
                    <a:pt x="118" y="10"/>
                  </a:cubicBezTo>
                  <a:cubicBezTo>
                    <a:pt x="115" y="10"/>
                    <a:pt x="114" y="8"/>
                    <a:pt x="113" y="7"/>
                  </a:cubicBezTo>
                  <a:cubicBezTo>
                    <a:pt x="111" y="6"/>
                    <a:pt x="110" y="5"/>
                    <a:pt x="108" y="5"/>
                  </a:cubicBezTo>
                  <a:cubicBezTo>
                    <a:pt x="106" y="5"/>
                    <a:pt x="105" y="5"/>
                    <a:pt x="104" y="4"/>
                  </a:cubicBezTo>
                  <a:cubicBezTo>
                    <a:pt x="103" y="3"/>
                    <a:pt x="101" y="2"/>
                    <a:pt x="91" y="1"/>
                  </a:cubicBezTo>
                  <a:cubicBezTo>
                    <a:pt x="90" y="0"/>
                    <a:pt x="88" y="0"/>
                    <a:pt x="87" y="0"/>
                  </a:cubicBezTo>
                  <a:cubicBezTo>
                    <a:pt x="74" y="0"/>
                    <a:pt x="62" y="7"/>
                    <a:pt x="58" y="11"/>
                  </a:cubicBezTo>
                  <a:cubicBezTo>
                    <a:pt x="56" y="12"/>
                    <a:pt x="53" y="13"/>
                    <a:pt x="48" y="13"/>
                  </a:cubicBezTo>
                  <a:cubicBezTo>
                    <a:pt x="45" y="13"/>
                    <a:pt x="42" y="13"/>
                    <a:pt x="39" y="13"/>
                  </a:cubicBezTo>
                  <a:cubicBezTo>
                    <a:pt x="37" y="12"/>
                    <a:pt x="35" y="12"/>
                    <a:pt x="34" y="12"/>
                  </a:cubicBezTo>
                  <a:cubicBezTo>
                    <a:pt x="33" y="12"/>
                    <a:pt x="33" y="12"/>
                    <a:pt x="33" y="12"/>
                  </a:cubicBezTo>
                  <a:cubicBezTo>
                    <a:pt x="33" y="12"/>
                    <a:pt x="33" y="13"/>
                    <a:pt x="33" y="14"/>
                  </a:cubicBezTo>
                  <a:cubicBezTo>
                    <a:pt x="32" y="16"/>
                    <a:pt x="32" y="19"/>
                    <a:pt x="27" y="21"/>
                  </a:cubicBezTo>
                  <a:cubicBezTo>
                    <a:pt x="24" y="22"/>
                    <a:pt x="19" y="22"/>
                    <a:pt x="14" y="22"/>
                  </a:cubicBezTo>
                  <a:cubicBezTo>
                    <a:pt x="11" y="22"/>
                    <a:pt x="11" y="22"/>
                    <a:pt x="11" y="22"/>
                  </a:cubicBezTo>
                  <a:cubicBezTo>
                    <a:pt x="8" y="22"/>
                    <a:pt x="5" y="22"/>
                    <a:pt x="4" y="23"/>
                  </a:cubicBezTo>
                  <a:cubicBezTo>
                    <a:pt x="1" y="24"/>
                    <a:pt x="0" y="27"/>
                    <a:pt x="0" y="29"/>
                  </a:cubicBezTo>
                  <a:cubicBezTo>
                    <a:pt x="0" y="29"/>
                    <a:pt x="0" y="30"/>
                    <a:pt x="1" y="30"/>
                  </a:cubicBezTo>
                  <a:cubicBezTo>
                    <a:pt x="1" y="29"/>
                    <a:pt x="1" y="29"/>
                    <a:pt x="2" y="29"/>
                  </a:cubicBezTo>
                  <a:cubicBezTo>
                    <a:pt x="4" y="29"/>
                    <a:pt x="6" y="30"/>
                    <a:pt x="7" y="32"/>
                  </a:cubicBezTo>
                  <a:cubicBezTo>
                    <a:pt x="7" y="32"/>
                    <a:pt x="7" y="33"/>
                    <a:pt x="6" y="34"/>
                  </a:cubicBezTo>
                  <a:cubicBezTo>
                    <a:pt x="6" y="35"/>
                    <a:pt x="7" y="36"/>
                    <a:pt x="7" y="37"/>
                  </a:cubicBezTo>
                  <a:cubicBezTo>
                    <a:pt x="8" y="39"/>
                    <a:pt x="9" y="41"/>
                    <a:pt x="7" y="43"/>
                  </a:cubicBezTo>
                  <a:cubicBezTo>
                    <a:pt x="6" y="44"/>
                    <a:pt x="6" y="45"/>
                    <a:pt x="6" y="46"/>
                  </a:cubicBezTo>
                  <a:cubicBezTo>
                    <a:pt x="6" y="47"/>
                    <a:pt x="7" y="48"/>
                    <a:pt x="8" y="49"/>
                  </a:cubicBezTo>
                  <a:cubicBezTo>
                    <a:pt x="9" y="50"/>
                    <a:pt x="10" y="53"/>
                    <a:pt x="10" y="55"/>
                  </a:cubicBezTo>
                  <a:cubicBezTo>
                    <a:pt x="10" y="56"/>
                    <a:pt x="9" y="56"/>
                    <a:pt x="8" y="57"/>
                  </a:cubicBezTo>
                  <a:cubicBezTo>
                    <a:pt x="8" y="57"/>
                    <a:pt x="9" y="58"/>
                    <a:pt x="10" y="58"/>
                  </a:cubicBezTo>
                  <a:cubicBezTo>
                    <a:pt x="12" y="60"/>
                    <a:pt x="13" y="61"/>
                    <a:pt x="14" y="62"/>
                  </a:cubicBezTo>
                  <a:cubicBezTo>
                    <a:pt x="14" y="62"/>
                    <a:pt x="15" y="63"/>
                    <a:pt x="16" y="63"/>
                  </a:cubicBezTo>
                  <a:cubicBezTo>
                    <a:pt x="19" y="64"/>
                    <a:pt x="21" y="65"/>
                    <a:pt x="21" y="66"/>
                  </a:cubicBezTo>
                  <a:cubicBezTo>
                    <a:pt x="21" y="67"/>
                    <a:pt x="21" y="67"/>
                    <a:pt x="23" y="67"/>
                  </a:cubicBezTo>
                  <a:cubicBezTo>
                    <a:pt x="23" y="67"/>
                    <a:pt x="24" y="67"/>
                    <a:pt x="25" y="67"/>
                  </a:cubicBezTo>
                  <a:cubicBezTo>
                    <a:pt x="26" y="67"/>
                    <a:pt x="26" y="67"/>
                    <a:pt x="26" y="67"/>
                  </a:cubicBezTo>
                  <a:cubicBezTo>
                    <a:pt x="29" y="67"/>
                    <a:pt x="31" y="70"/>
                    <a:pt x="32" y="72"/>
                  </a:cubicBezTo>
                  <a:cubicBezTo>
                    <a:pt x="32" y="73"/>
                    <a:pt x="33" y="74"/>
                    <a:pt x="33" y="75"/>
                  </a:cubicBezTo>
                  <a:cubicBezTo>
                    <a:pt x="34" y="75"/>
                    <a:pt x="35" y="76"/>
                    <a:pt x="37" y="76"/>
                  </a:cubicBezTo>
                  <a:cubicBezTo>
                    <a:pt x="42" y="76"/>
                    <a:pt x="46" y="74"/>
                    <a:pt x="46" y="73"/>
                  </a:cubicBezTo>
                  <a:cubicBezTo>
                    <a:pt x="46" y="70"/>
                    <a:pt x="47" y="67"/>
                    <a:pt x="54" y="67"/>
                  </a:cubicBezTo>
                  <a:cubicBezTo>
                    <a:pt x="55" y="67"/>
                    <a:pt x="55" y="67"/>
                    <a:pt x="56" y="67"/>
                  </a:cubicBezTo>
                  <a:cubicBezTo>
                    <a:pt x="60" y="68"/>
                    <a:pt x="65" y="71"/>
                    <a:pt x="68" y="74"/>
                  </a:cubicBezTo>
                  <a:cubicBezTo>
                    <a:pt x="70" y="75"/>
                    <a:pt x="71" y="76"/>
                    <a:pt x="72" y="76"/>
                  </a:cubicBezTo>
                  <a:cubicBezTo>
                    <a:pt x="73" y="77"/>
                    <a:pt x="75" y="76"/>
                    <a:pt x="78" y="76"/>
                  </a:cubicBezTo>
                  <a:cubicBezTo>
                    <a:pt x="80" y="75"/>
                    <a:pt x="82" y="74"/>
                    <a:pt x="83" y="74"/>
                  </a:cubicBezTo>
                  <a:cubicBezTo>
                    <a:pt x="85" y="74"/>
                    <a:pt x="89" y="72"/>
                    <a:pt x="91" y="70"/>
                  </a:cubicBezTo>
                  <a:cubicBezTo>
                    <a:pt x="92" y="69"/>
                    <a:pt x="93" y="68"/>
                    <a:pt x="93" y="68"/>
                  </a:cubicBezTo>
                  <a:cubicBezTo>
                    <a:pt x="95" y="67"/>
                    <a:pt x="96" y="68"/>
                    <a:pt x="98" y="69"/>
                  </a:cubicBezTo>
                  <a:cubicBezTo>
                    <a:pt x="99" y="70"/>
                    <a:pt x="101" y="71"/>
                    <a:pt x="102" y="70"/>
                  </a:cubicBezTo>
                  <a:cubicBezTo>
                    <a:pt x="105" y="69"/>
                    <a:pt x="107" y="67"/>
                    <a:pt x="110" y="67"/>
                  </a:cubicBezTo>
                  <a:cubicBezTo>
                    <a:pt x="110" y="67"/>
                    <a:pt x="111" y="67"/>
                    <a:pt x="112" y="68"/>
                  </a:cubicBezTo>
                  <a:cubicBezTo>
                    <a:pt x="112" y="68"/>
                    <a:pt x="112" y="68"/>
                    <a:pt x="112" y="69"/>
                  </a:cubicBezTo>
                  <a:cubicBezTo>
                    <a:pt x="113" y="70"/>
                    <a:pt x="112" y="71"/>
                    <a:pt x="111" y="73"/>
                  </a:cubicBezTo>
                  <a:cubicBezTo>
                    <a:pt x="110" y="74"/>
                    <a:pt x="108" y="76"/>
                    <a:pt x="109" y="77"/>
                  </a:cubicBezTo>
                  <a:cubicBezTo>
                    <a:pt x="110" y="78"/>
                    <a:pt x="110" y="79"/>
                    <a:pt x="110" y="80"/>
                  </a:cubicBezTo>
                  <a:cubicBezTo>
                    <a:pt x="110" y="80"/>
                    <a:pt x="110" y="80"/>
                    <a:pt x="110" y="80"/>
                  </a:cubicBezTo>
                  <a:cubicBezTo>
                    <a:pt x="110" y="80"/>
                    <a:pt x="110" y="80"/>
                    <a:pt x="110" y="80"/>
                  </a:cubicBezTo>
                  <a:cubicBezTo>
                    <a:pt x="111" y="80"/>
                    <a:pt x="111" y="80"/>
                    <a:pt x="111" y="80"/>
                  </a:cubicBezTo>
                  <a:cubicBezTo>
                    <a:pt x="111" y="79"/>
                    <a:pt x="111" y="79"/>
                    <a:pt x="111" y="79"/>
                  </a:cubicBezTo>
                  <a:cubicBezTo>
                    <a:pt x="112" y="79"/>
                    <a:pt x="112" y="79"/>
                    <a:pt x="112" y="79"/>
                  </a:cubicBezTo>
                  <a:cubicBezTo>
                    <a:pt x="112" y="79"/>
                    <a:pt x="112" y="79"/>
                    <a:pt x="112" y="79"/>
                  </a:cubicBezTo>
                  <a:cubicBezTo>
                    <a:pt x="112" y="78"/>
                    <a:pt x="113" y="78"/>
                    <a:pt x="113" y="78"/>
                  </a:cubicBezTo>
                  <a:cubicBezTo>
                    <a:pt x="113" y="78"/>
                    <a:pt x="113" y="78"/>
                    <a:pt x="113" y="78"/>
                  </a:cubicBezTo>
                  <a:cubicBezTo>
                    <a:pt x="113" y="78"/>
                    <a:pt x="113" y="78"/>
                    <a:pt x="113" y="77"/>
                  </a:cubicBezTo>
                  <a:cubicBezTo>
                    <a:pt x="113" y="77"/>
                    <a:pt x="113" y="77"/>
                    <a:pt x="113" y="77"/>
                  </a:cubicBezTo>
                  <a:cubicBezTo>
                    <a:pt x="113" y="77"/>
                    <a:pt x="113" y="77"/>
                    <a:pt x="114" y="77"/>
                  </a:cubicBezTo>
                  <a:cubicBezTo>
                    <a:pt x="114" y="76"/>
                    <a:pt x="114" y="76"/>
                    <a:pt x="114" y="76"/>
                  </a:cubicBezTo>
                  <a:cubicBezTo>
                    <a:pt x="114" y="76"/>
                    <a:pt x="114" y="76"/>
                    <a:pt x="114" y="76"/>
                  </a:cubicBezTo>
                  <a:cubicBezTo>
                    <a:pt x="114" y="75"/>
                    <a:pt x="114" y="75"/>
                    <a:pt x="114" y="75"/>
                  </a:cubicBezTo>
                  <a:cubicBezTo>
                    <a:pt x="114" y="75"/>
                    <a:pt x="114" y="75"/>
                    <a:pt x="114" y="74"/>
                  </a:cubicBezTo>
                  <a:cubicBezTo>
                    <a:pt x="114" y="74"/>
                    <a:pt x="114" y="74"/>
                    <a:pt x="114" y="73"/>
                  </a:cubicBezTo>
                  <a:cubicBezTo>
                    <a:pt x="114" y="71"/>
                    <a:pt x="116" y="69"/>
                    <a:pt x="118" y="69"/>
                  </a:cubicBezTo>
                  <a:cubicBezTo>
                    <a:pt x="119" y="69"/>
                    <a:pt x="119" y="69"/>
                    <a:pt x="120" y="70"/>
                  </a:cubicBezTo>
                  <a:cubicBezTo>
                    <a:pt x="122" y="72"/>
                    <a:pt x="125" y="72"/>
                    <a:pt x="129" y="70"/>
                  </a:cubicBezTo>
                  <a:cubicBezTo>
                    <a:pt x="131" y="69"/>
                    <a:pt x="131" y="69"/>
                    <a:pt x="132" y="68"/>
                  </a:cubicBezTo>
                  <a:cubicBezTo>
                    <a:pt x="133" y="68"/>
                    <a:pt x="134" y="67"/>
                    <a:pt x="135" y="67"/>
                  </a:cubicBezTo>
                  <a:cubicBezTo>
                    <a:pt x="136" y="67"/>
                    <a:pt x="137" y="68"/>
                    <a:pt x="138" y="69"/>
                  </a:cubicBezTo>
                  <a:cubicBezTo>
                    <a:pt x="138" y="70"/>
                    <a:pt x="140" y="70"/>
                    <a:pt x="143" y="69"/>
                  </a:cubicBezTo>
                  <a:cubicBezTo>
                    <a:pt x="145" y="69"/>
                    <a:pt x="147" y="69"/>
                    <a:pt x="150" y="69"/>
                  </a:cubicBezTo>
                  <a:cubicBezTo>
                    <a:pt x="153" y="69"/>
                    <a:pt x="155" y="68"/>
                    <a:pt x="157" y="67"/>
                  </a:cubicBezTo>
                  <a:cubicBezTo>
                    <a:pt x="159" y="66"/>
                    <a:pt x="161" y="64"/>
                    <a:pt x="165" y="65"/>
                  </a:cubicBezTo>
                  <a:cubicBezTo>
                    <a:pt x="171" y="65"/>
                    <a:pt x="177" y="63"/>
                    <a:pt x="177" y="63"/>
                  </a:cubicBezTo>
                  <a:cubicBezTo>
                    <a:pt x="177" y="63"/>
                    <a:pt x="177" y="63"/>
                    <a:pt x="177" y="63"/>
                  </a:cubicBezTo>
                  <a:cubicBezTo>
                    <a:pt x="179" y="63"/>
                    <a:pt x="179" y="63"/>
                    <a:pt x="179" y="63"/>
                  </a:cubicBezTo>
                  <a:cubicBezTo>
                    <a:pt x="181" y="64"/>
                    <a:pt x="181" y="64"/>
                    <a:pt x="181" y="64"/>
                  </a:cubicBezTo>
                  <a:cubicBezTo>
                    <a:pt x="181" y="64"/>
                    <a:pt x="182" y="63"/>
                    <a:pt x="182" y="63"/>
                  </a:cubicBezTo>
                  <a:cubicBezTo>
                    <a:pt x="183" y="62"/>
                    <a:pt x="184" y="61"/>
                    <a:pt x="186" y="60"/>
                  </a:cubicBezTo>
                  <a:cubicBezTo>
                    <a:pt x="190" y="60"/>
                    <a:pt x="192" y="61"/>
                    <a:pt x="193" y="62"/>
                  </a:cubicBezTo>
                  <a:cubicBezTo>
                    <a:pt x="194" y="62"/>
                    <a:pt x="195" y="62"/>
                    <a:pt x="196" y="62"/>
                  </a:cubicBezTo>
                  <a:cubicBezTo>
                    <a:pt x="196" y="62"/>
                    <a:pt x="196" y="62"/>
                    <a:pt x="196" y="62"/>
                  </a:cubicBezTo>
                  <a:cubicBezTo>
                    <a:pt x="196" y="62"/>
                    <a:pt x="197" y="62"/>
                    <a:pt x="197" y="62"/>
                  </a:cubicBezTo>
                  <a:cubicBezTo>
                    <a:pt x="199" y="62"/>
                    <a:pt x="200" y="63"/>
                    <a:pt x="202" y="64"/>
                  </a:cubicBezTo>
                  <a:cubicBezTo>
                    <a:pt x="203" y="65"/>
                    <a:pt x="205" y="66"/>
                    <a:pt x="206" y="66"/>
                  </a:cubicBezTo>
                  <a:cubicBezTo>
                    <a:pt x="206" y="66"/>
                    <a:pt x="206" y="66"/>
                    <a:pt x="207" y="66"/>
                  </a:cubicBezTo>
                  <a:cubicBezTo>
                    <a:pt x="207" y="66"/>
                    <a:pt x="207" y="66"/>
                    <a:pt x="207" y="66"/>
                  </a:cubicBezTo>
                  <a:cubicBezTo>
                    <a:pt x="207" y="66"/>
                    <a:pt x="207" y="66"/>
                    <a:pt x="207" y="66"/>
                  </a:cubicBezTo>
                  <a:cubicBezTo>
                    <a:pt x="207" y="66"/>
                    <a:pt x="207" y="66"/>
                    <a:pt x="207" y="66"/>
                  </a:cubicBezTo>
                  <a:cubicBezTo>
                    <a:pt x="207" y="66"/>
                    <a:pt x="207" y="66"/>
                    <a:pt x="207" y="66"/>
                  </a:cubicBezTo>
                  <a:cubicBezTo>
                    <a:pt x="207" y="66"/>
                    <a:pt x="207" y="66"/>
                    <a:pt x="207" y="66"/>
                  </a:cubicBezTo>
                  <a:cubicBezTo>
                    <a:pt x="207" y="66"/>
                    <a:pt x="207" y="66"/>
                    <a:pt x="207" y="66"/>
                  </a:cubicBezTo>
                  <a:cubicBezTo>
                    <a:pt x="207" y="66"/>
                    <a:pt x="207" y="65"/>
                    <a:pt x="207" y="65"/>
                  </a:cubicBezTo>
                  <a:cubicBezTo>
                    <a:pt x="207" y="65"/>
                    <a:pt x="207" y="65"/>
                    <a:pt x="207" y="65"/>
                  </a:cubicBezTo>
                  <a:cubicBezTo>
                    <a:pt x="208" y="63"/>
                    <a:pt x="204" y="57"/>
                    <a:pt x="203" y="57"/>
                  </a:cubicBezTo>
                  <a:cubicBezTo>
                    <a:pt x="201" y="57"/>
                    <a:pt x="201" y="54"/>
                    <a:pt x="202" y="50"/>
                  </a:cubicBezTo>
                  <a:cubicBezTo>
                    <a:pt x="202" y="48"/>
                    <a:pt x="202" y="45"/>
                    <a:pt x="202" y="45"/>
                  </a:cubicBezTo>
                  <a:cubicBezTo>
                    <a:pt x="202" y="43"/>
                    <a:pt x="199" y="37"/>
                    <a:pt x="201" y="35"/>
                  </a:cubicBezTo>
                  <a:cubicBezTo>
                    <a:pt x="201" y="34"/>
                    <a:pt x="202" y="34"/>
                    <a:pt x="203" y="34"/>
                  </a:cubicBezTo>
                  <a:cubicBezTo>
                    <a:pt x="203" y="34"/>
                    <a:pt x="203" y="33"/>
                    <a:pt x="203" y="32"/>
                  </a:cubicBezTo>
                  <a:cubicBezTo>
                    <a:pt x="203" y="31"/>
                    <a:pt x="203" y="29"/>
                    <a:pt x="204" y="28"/>
                  </a:cubicBezTo>
                  <a:cubicBezTo>
                    <a:pt x="204" y="28"/>
                    <a:pt x="204" y="27"/>
                    <a:pt x="20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3" name="Freeform 196">
              <a:extLst>
                <a:ext uri="{FF2B5EF4-FFF2-40B4-BE49-F238E27FC236}">
                  <a16:creationId xmlns:a16="http://schemas.microsoft.com/office/drawing/2014/main" id="{994ECAC1-4CE2-43EB-817C-A4F43AA7F998}"/>
                </a:ext>
              </a:extLst>
            </p:cNvPr>
            <p:cNvSpPr>
              <a:spLocks/>
            </p:cNvSpPr>
            <p:nvPr/>
          </p:nvSpPr>
          <p:spPr bwMode="auto">
            <a:xfrm>
              <a:off x="4828095" y="6233865"/>
              <a:ext cx="10830" cy="8045"/>
            </a:xfrm>
            <a:custGeom>
              <a:avLst/>
              <a:gdLst>
                <a:gd name="T0" fmla="*/ 6 w 21"/>
                <a:gd name="T1" fmla="*/ 13 h 14"/>
                <a:gd name="T2" fmla="*/ 6 w 21"/>
                <a:gd name="T3" fmla="*/ 13 h 14"/>
                <a:gd name="T4" fmla="*/ 6 w 21"/>
                <a:gd name="T5" fmla="*/ 13 h 14"/>
                <a:gd name="T6" fmla="*/ 21 w 21"/>
                <a:gd name="T7" fmla="*/ 12 h 14"/>
                <a:gd name="T8" fmla="*/ 21 w 21"/>
                <a:gd name="T9" fmla="*/ 12 h 14"/>
                <a:gd name="T10" fmla="*/ 21 w 21"/>
                <a:gd name="T11" fmla="*/ 11 h 14"/>
                <a:gd name="T12" fmla="*/ 21 w 21"/>
                <a:gd name="T13" fmla="*/ 10 h 14"/>
                <a:gd name="T14" fmla="*/ 21 w 21"/>
                <a:gd name="T15" fmla="*/ 10 h 14"/>
                <a:gd name="T16" fmla="*/ 21 w 21"/>
                <a:gd name="T17" fmla="*/ 9 h 14"/>
                <a:gd name="T18" fmla="*/ 21 w 21"/>
                <a:gd name="T19" fmla="*/ 9 h 14"/>
                <a:gd name="T20" fmla="*/ 21 w 21"/>
                <a:gd name="T21" fmla="*/ 8 h 14"/>
                <a:gd name="T22" fmla="*/ 21 w 21"/>
                <a:gd name="T23" fmla="*/ 7 h 14"/>
                <a:gd name="T24" fmla="*/ 21 w 21"/>
                <a:gd name="T25" fmla="*/ 6 h 14"/>
                <a:gd name="T26" fmla="*/ 21 w 21"/>
                <a:gd name="T27" fmla="*/ 5 h 14"/>
                <a:gd name="T28" fmla="*/ 21 w 21"/>
                <a:gd name="T29" fmla="*/ 4 h 14"/>
                <a:gd name="T30" fmla="*/ 21 w 21"/>
                <a:gd name="T31" fmla="*/ 3 h 14"/>
                <a:gd name="T32" fmla="*/ 21 w 21"/>
                <a:gd name="T33" fmla="*/ 2 h 14"/>
                <a:gd name="T34" fmla="*/ 21 w 21"/>
                <a:gd name="T35" fmla="*/ 1 h 14"/>
                <a:gd name="T36" fmla="*/ 21 w 21"/>
                <a:gd name="T37" fmla="*/ 0 h 14"/>
                <a:gd name="T38" fmla="*/ 19 w 21"/>
                <a:gd name="T39" fmla="*/ 1 h 14"/>
                <a:gd name="T40" fmla="*/ 5 w 21"/>
                <a:gd name="T41" fmla="*/ 1 h 14"/>
                <a:gd name="T42" fmla="*/ 5 w 21"/>
                <a:gd name="T43" fmla="*/ 5 h 14"/>
                <a:gd name="T44" fmla="*/ 2 w 21"/>
                <a:gd name="T45" fmla="*/ 8 h 14"/>
                <a:gd name="T46" fmla="*/ 0 w 21"/>
                <a:gd name="T47" fmla="*/ 10 h 14"/>
                <a:gd name="T48" fmla="*/ 1 w 21"/>
                <a:gd name="T49" fmla="*/ 11 h 14"/>
                <a:gd name="T50" fmla="*/ 3 w 21"/>
                <a:gd name="T51" fmla="*/ 12 h 14"/>
                <a:gd name="T52" fmla="*/ 3 w 21"/>
                <a:gd name="T53" fmla="*/ 14 h 14"/>
                <a:gd name="T54" fmla="*/ 6 w 21"/>
                <a:gd name="T5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14">
                  <a:moveTo>
                    <a:pt x="6" y="13"/>
                  </a:moveTo>
                  <a:cubicBezTo>
                    <a:pt x="6" y="13"/>
                    <a:pt x="6" y="13"/>
                    <a:pt x="6" y="13"/>
                  </a:cubicBezTo>
                  <a:cubicBezTo>
                    <a:pt x="6" y="13"/>
                    <a:pt x="6" y="13"/>
                    <a:pt x="6" y="13"/>
                  </a:cubicBezTo>
                  <a:cubicBezTo>
                    <a:pt x="9" y="13"/>
                    <a:pt x="18" y="13"/>
                    <a:pt x="21" y="12"/>
                  </a:cubicBezTo>
                  <a:cubicBezTo>
                    <a:pt x="21" y="12"/>
                    <a:pt x="21" y="12"/>
                    <a:pt x="21" y="12"/>
                  </a:cubicBezTo>
                  <a:cubicBezTo>
                    <a:pt x="21" y="12"/>
                    <a:pt x="21" y="12"/>
                    <a:pt x="21" y="11"/>
                  </a:cubicBezTo>
                  <a:cubicBezTo>
                    <a:pt x="21" y="11"/>
                    <a:pt x="21" y="11"/>
                    <a:pt x="21" y="10"/>
                  </a:cubicBezTo>
                  <a:cubicBezTo>
                    <a:pt x="21" y="10"/>
                    <a:pt x="21" y="10"/>
                    <a:pt x="21" y="10"/>
                  </a:cubicBezTo>
                  <a:cubicBezTo>
                    <a:pt x="21" y="10"/>
                    <a:pt x="21" y="9"/>
                    <a:pt x="21" y="9"/>
                  </a:cubicBezTo>
                  <a:cubicBezTo>
                    <a:pt x="21" y="9"/>
                    <a:pt x="21" y="9"/>
                    <a:pt x="21" y="9"/>
                  </a:cubicBezTo>
                  <a:cubicBezTo>
                    <a:pt x="21" y="8"/>
                    <a:pt x="21" y="8"/>
                    <a:pt x="21" y="8"/>
                  </a:cubicBezTo>
                  <a:cubicBezTo>
                    <a:pt x="21" y="7"/>
                    <a:pt x="21" y="7"/>
                    <a:pt x="21" y="7"/>
                  </a:cubicBezTo>
                  <a:cubicBezTo>
                    <a:pt x="21" y="7"/>
                    <a:pt x="21" y="6"/>
                    <a:pt x="21" y="6"/>
                  </a:cubicBezTo>
                  <a:cubicBezTo>
                    <a:pt x="21" y="6"/>
                    <a:pt x="21" y="5"/>
                    <a:pt x="21" y="5"/>
                  </a:cubicBezTo>
                  <a:cubicBezTo>
                    <a:pt x="21" y="5"/>
                    <a:pt x="21" y="4"/>
                    <a:pt x="21" y="4"/>
                  </a:cubicBezTo>
                  <a:cubicBezTo>
                    <a:pt x="21" y="4"/>
                    <a:pt x="21" y="3"/>
                    <a:pt x="21" y="3"/>
                  </a:cubicBezTo>
                  <a:cubicBezTo>
                    <a:pt x="21" y="3"/>
                    <a:pt x="21" y="2"/>
                    <a:pt x="21" y="2"/>
                  </a:cubicBezTo>
                  <a:cubicBezTo>
                    <a:pt x="21" y="1"/>
                    <a:pt x="21" y="1"/>
                    <a:pt x="21" y="1"/>
                  </a:cubicBezTo>
                  <a:cubicBezTo>
                    <a:pt x="21" y="1"/>
                    <a:pt x="21" y="0"/>
                    <a:pt x="21" y="0"/>
                  </a:cubicBezTo>
                  <a:cubicBezTo>
                    <a:pt x="19" y="1"/>
                    <a:pt x="19" y="1"/>
                    <a:pt x="19" y="1"/>
                  </a:cubicBezTo>
                  <a:cubicBezTo>
                    <a:pt x="5" y="1"/>
                    <a:pt x="5" y="1"/>
                    <a:pt x="5" y="1"/>
                  </a:cubicBezTo>
                  <a:cubicBezTo>
                    <a:pt x="6" y="2"/>
                    <a:pt x="6" y="3"/>
                    <a:pt x="5" y="5"/>
                  </a:cubicBezTo>
                  <a:cubicBezTo>
                    <a:pt x="5" y="6"/>
                    <a:pt x="3" y="8"/>
                    <a:pt x="2" y="8"/>
                  </a:cubicBezTo>
                  <a:cubicBezTo>
                    <a:pt x="0" y="9"/>
                    <a:pt x="0" y="10"/>
                    <a:pt x="0" y="10"/>
                  </a:cubicBezTo>
                  <a:cubicBezTo>
                    <a:pt x="0" y="11"/>
                    <a:pt x="0" y="11"/>
                    <a:pt x="1" y="11"/>
                  </a:cubicBezTo>
                  <a:cubicBezTo>
                    <a:pt x="2" y="11"/>
                    <a:pt x="3" y="11"/>
                    <a:pt x="3" y="12"/>
                  </a:cubicBezTo>
                  <a:cubicBezTo>
                    <a:pt x="3" y="12"/>
                    <a:pt x="3" y="13"/>
                    <a:pt x="3" y="14"/>
                  </a:cubicBezTo>
                  <a:cubicBezTo>
                    <a:pt x="5" y="13"/>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4" name="Freeform 197">
              <a:extLst>
                <a:ext uri="{FF2B5EF4-FFF2-40B4-BE49-F238E27FC236}">
                  <a16:creationId xmlns:a16="http://schemas.microsoft.com/office/drawing/2014/main" id="{427DDCF8-D7CF-4F1D-8D7C-BF0AD25545A6}"/>
                </a:ext>
              </a:extLst>
            </p:cNvPr>
            <p:cNvSpPr>
              <a:spLocks/>
            </p:cNvSpPr>
            <p:nvPr/>
          </p:nvSpPr>
          <p:spPr bwMode="auto">
            <a:xfrm>
              <a:off x="4823453" y="6162332"/>
              <a:ext cx="41929" cy="73283"/>
            </a:xfrm>
            <a:custGeom>
              <a:avLst/>
              <a:gdLst>
                <a:gd name="T0" fmla="*/ 64 w 81"/>
                <a:gd name="T1" fmla="*/ 122 h 127"/>
                <a:gd name="T2" fmla="*/ 81 w 81"/>
                <a:gd name="T3" fmla="*/ 119 h 127"/>
                <a:gd name="T4" fmla="*/ 80 w 81"/>
                <a:gd name="T5" fmla="*/ 118 h 127"/>
                <a:gd name="T6" fmla="*/ 76 w 81"/>
                <a:gd name="T7" fmla="*/ 113 h 127"/>
                <a:gd name="T8" fmla="*/ 69 w 81"/>
                <a:gd name="T9" fmla="*/ 106 h 127"/>
                <a:gd name="T10" fmla="*/ 69 w 81"/>
                <a:gd name="T11" fmla="*/ 105 h 127"/>
                <a:gd name="T12" fmla="*/ 64 w 81"/>
                <a:gd name="T13" fmla="*/ 90 h 127"/>
                <a:gd name="T14" fmla="*/ 63 w 81"/>
                <a:gd name="T15" fmla="*/ 81 h 127"/>
                <a:gd name="T16" fmla="*/ 68 w 81"/>
                <a:gd name="T17" fmla="*/ 69 h 127"/>
                <a:gd name="T18" fmla="*/ 70 w 81"/>
                <a:gd name="T19" fmla="*/ 66 h 127"/>
                <a:gd name="T20" fmla="*/ 71 w 81"/>
                <a:gd name="T21" fmla="*/ 64 h 127"/>
                <a:gd name="T22" fmla="*/ 74 w 81"/>
                <a:gd name="T23" fmla="*/ 62 h 127"/>
                <a:gd name="T24" fmla="*/ 73 w 81"/>
                <a:gd name="T25" fmla="*/ 60 h 127"/>
                <a:gd name="T26" fmla="*/ 72 w 81"/>
                <a:gd name="T27" fmla="*/ 58 h 127"/>
                <a:gd name="T28" fmla="*/ 71 w 81"/>
                <a:gd name="T29" fmla="*/ 56 h 127"/>
                <a:gd name="T30" fmla="*/ 71 w 81"/>
                <a:gd name="T31" fmla="*/ 54 h 127"/>
                <a:gd name="T32" fmla="*/ 62 w 81"/>
                <a:gd name="T33" fmla="*/ 45 h 127"/>
                <a:gd name="T34" fmla="*/ 59 w 81"/>
                <a:gd name="T35" fmla="*/ 37 h 127"/>
                <a:gd name="T36" fmla="*/ 69 w 81"/>
                <a:gd name="T37" fmla="*/ 34 h 127"/>
                <a:gd name="T38" fmla="*/ 68 w 81"/>
                <a:gd name="T39" fmla="*/ 19 h 127"/>
                <a:gd name="T40" fmla="*/ 67 w 81"/>
                <a:gd name="T41" fmla="*/ 9 h 127"/>
                <a:gd name="T42" fmla="*/ 62 w 81"/>
                <a:gd name="T43" fmla="*/ 0 h 127"/>
                <a:gd name="T44" fmla="*/ 61 w 81"/>
                <a:gd name="T45" fmla="*/ 0 h 127"/>
                <a:gd name="T46" fmla="*/ 61 w 81"/>
                <a:gd name="T47" fmla="*/ 1 h 127"/>
                <a:gd name="T48" fmla="*/ 61 w 81"/>
                <a:gd name="T49" fmla="*/ 3 h 127"/>
                <a:gd name="T50" fmla="*/ 61 w 81"/>
                <a:gd name="T51" fmla="*/ 4 h 127"/>
                <a:gd name="T52" fmla="*/ 65 w 81"/>
                <a:gd name="T53" fmla="*/ 9 h 127"/>
                <a:gd name="T54" fmla="*/ 66 w 81"/>
                <a:gd name="T55" fmla="*/ 17 h 127"/>
                <a:gd name="T56" fmla="*/ 59 w 81"/>
                <a:gd name="T57" fmla="*/ 21 h 127"/>
                <a:gd name="T58" fmla="*/ 49 w 81"/>
                <a:gd name="T59" fmla="*/ 41 h 127"/>
                <a:gd name="T60" fmla="*/ 49 w 81"/>
                <a:gd name="T61" fmla="*/ 46 h 127"/>
                <a:gd name="T62" fmla="*/ 43 w 81"/>
                <a:gd name="T63" fmla="*/ 53 h 127"/>
                <a:gd name="T64" fmla="*/ 35 w 81"/>
                <a:gd name="T65" fmla="*/ 70 h 127"/>
                <a:gd name="T66" fmla="*/ 30 w 81"/>
                <a:gd name="T67" fmla="*/ 77 h 127"/>
                <a:gd name="T68" fmla="*/ 23 w 81"/>
                <a:gd name="T69" fmla="*/ 70 h 127"/>
                <a:gd name="T70" fmla="*/ 18 w 81"/>
                <a:gd name="T71" fmla="*/ 71 h 127"/>
                <a:gd name="T72" fmla="*/ 15 w 81"/>
                <a:gd name="T73" fmla="*/ 71 h 127"/>
                <a:gd name="T74" fmla="*/ 2 w 81"/>
                <a:gd name="T75" fmla="*/ 84 h 127"/>
                <a:gd name="T76" fmla="*/ 2 w 81"/>
                <a:gd name="T77" fmla="*/ 85 h 127"/>
                <a:gd name="T78" fmla="*/ 2 w 81"/>
                <a:gd name="T79" fmla="*/ 86 h 127"/>
                <a:gd name="T80" fmla="*/ 2 w 81"/>
                <a:gd name="T81" fmla="*/ 87 h 127"/>
                <a:gd name="T82" fmla="*/ 1 w 81"/>
                <a:gd name="T83" fmla="*/ 89 h 127"/>
                <a:gd name="T84" fmla="*/ 1 w 81"/>
                <a:gd name="T85" fmla="*/ 91 h 127"/>
                <a:gd name="T86" fmla="*/ 0 w 81"/>
                <a:gd name="T87" fmla="*/ 93 h 127"/>
                <a:gd name="T88" fmla="*/ 0 w 81"/>
                <a:gd name="T89" fmla="*/ 94 h 127"/>
                <a:gd name="T90" fmla="*/ 4 w 81"/>
                <a:gd name="T91" fmla="*/ 100 h 127"/>
                <a:gd name="T92" fmla="*/ 9 w 81"/>
                <a:gd name="T93" fmla="*/ 102 h 127"/>
                <a:gd name="T94" fmla="*/ 16 w 81"/>
                <a:gd name="T95" fmla="*/ 114 h 127"/>
                <a:gd name="T96" fmla="*/ 14 w 81"/>
                <a:gd name="T97" fmla="*/ 123 h 127"/>
                <a:gd name="T98" fmla="*/ 30 w 81"/>
                <a:gd name="T99" fmla="*/ 122 h 127"/>
                <a:gd name="T100" fmla="*/ 31 w 81"/>
                <a:gd name="T101" fmla="*/ 122 h 127"/>
                <a:gd name="T102" fmla="*/ 32 w 81"/>
                <a:gd name="T103" fmla="*/ 122 h 127"/>
                <a:gd name="T104" fmla="*/ 33 w 81"/>
                <a:gd name="T105" fmla="*/ 121 h 127"/>
                <a:gd name="T106" fmla="*/ 34 w 81"/>
                <a:gd name="T107" fmla="*/ 121 h 127"/>
                <a:gd name="T108" fmla="*/ 59 w 81"/>
                <a:gd name="T109" fmla="*/ 122 h 127"/>
                <a:gd name="T110" fmla="*/ 64 w 81"/>
                <a:gd name="T111"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 h="127">
                  <a:moveTo>
                    <a:pt x="64" y="122"/>
                  </a:moveTo>
                  <a:cubicBezTo>
                    <a:pt x="64" y="122"/>
                    <a:pt x="64" y="122"/>
                    <a:pt x="64" y="122"/>
                  </a:cubicBezTo>
                  <a:cubicBezTo>
                    <a:pt x="68" y="122"/>
                    <a:pt x="75" y="126"/>
                    <a:pt x="78" y="127"/>
                  </a:cubicBezTo>
                  <a:cubicBezTo>
                    <a:pt x="79" y="125"/>
                    <a:pt x="79" y="122"/>
                    <a:pt x="81" y="119"/>
                  </a:cubicBezTo>
                  <a:cubicBezTo>
                    <a:pt x="80" y="119"/>
                    <a:pt x="80" y="119"/>
                    <a:pt x="80" y="118"/>
                  </a:cubicBezTo>
                  <a:cubicBezTo>
                    <a:pt x="80" y="118"/>
                    <a:pt x="80" y="118"/>
                    <a:pt x="80" y="118"/>
                  </a:cubicBezTo>
                  <a:cubicBezTo>
                    <a:pt x="79" y="118"/>
                    <a:pt x="79" y="117"/>
                    <a:pt x="79" y="117"/>
                  </a:cubicBezTo>
                  <a:cubicBezTo>
                    <a:pt x="79" y="116"/>
                    <a:pt x="77" y="115"/>
                    <a:pt x="76" y="113"/>
                  </a:cubicBezTo>
                  <a:cubicBezTo>
                    <a:pt x="74" y="112"/>
                    <a:pt x="73" y="111"/>
                    <a:pt x="72" y="110"/>
                  </a:cubicBezTo>
                  <a:cubicBezTo>
                    <a:pt x="70" y="108"/>
                    <a:pt x="69" y="106"/>
                    <a:pt x="69" y="106"/>
                  </a:cubicBezTo>
                  <a:cubicBezTo>
                    <a:pt x="69" y="106"/>
                    <a:pt x="69" y="106"/>
                    <a:pt x="69" y="106"/>
                  </a:cubicBezTo>
                  <a:cubicBezTo>
                    <a:pt x="69" y="105"/>
                    <a:pt x="69" y="105"/>
                    <a:pt x="69" y="105"/>
                  </a:cubicBezTo>
                  <a:cubicBezTo>
                    <a:pt x="69" y="105"/>
                    <a:pt x="70" y="102"/>
                    <a:pt x="68" y="99"/>
                  </a:cubicBezTo>
                  <a:cubicBezTo>
                    <a:pt x="65" y="96"/>
                    <a:pt x="64" y="94"/>
                    <a:pt x="64" y="90"/>
                  </a:cubicBezTo>
                  <a:cubicBezTo>
                    <a:pt x="64" y="88"/>
                    <a:pt x="64" y="86"/>
                    <a:pt x="63" y="84"/>
                  </a:cubicBezTo>
                  <a:cubicBezTo>
                    <a:pt x="63" y="83"/>
                    <a:pt x="63" y="82"/>
                    <a:pt x="63" y="81"/>
                  </a:cubicBezTo>
                  <a:cubicBezTo>
                    <a:pt x="63" y="79"/>
                    <a:pt x="64" y="78"/>
                    <a:pt x="65" y="75"/>
                  </a:cubicBezTo>
                  <a:cubicBezTo>
                    <a:pt x="66" y="74"/>
                    <a:pt x="68" y="71"/>
                    <a:pt x="68" y="69"/>
                  </a:cubicBezTo>
                  <a:cubicBezTo>
                    <a:pt x="69" y="68"/>
                    <a:pt x="69" y="68"/>
                    <a:pt x="69" y="67"/>
                  </a:cubicBezTo>
                  <a:cubicBezTo>
                    <a:pt x="69" y="67"/>
                    <a:pt x="70" y="67"/>
                    <a:pt x="70" y="66"/>
                  </a:cubicBezTo>
                  <a:cubicBezTo>
                    <a:pt x="70" y="66"/>
                    <a:pt x="70" y="66"/>
                    <a:pt x="71" y="65"/>
                  </a:cubicBezTo>
                  <a:cubicBezTo>
                    <a:pt x="71" y="65"/>
                    <a:pt x="71" y="65"/>
                    <a:pt x="71" y="64"/>
                  </a:cubicBezTo>
                  <a:cubicBezTo>
                    <a:pt x="72" y="64"/>
                    <a:pt x="72" y="64"/>
                    <a:pt x="72" y="64"/>
                  </a:cubicBezTo>
                  <a:cubicBezTo>
                    <a:pt x="73" y="63"/>
                    <a:pt x="73" y="63"/>
                    <a:pt x="74" y="62"/>
                  </a:cubicBezTo>
                  <a:cubicBezTo>
                    <a:pt x="74" y="62"/>
                    <a:pt x="74" y="62"/>
                    <a:pt x="74" y="62"/>
                  </a:cubicBezTo>
                  <a:cubicBezTo>
                    <a:pt x="73" y="61"/>
                    <a:pt x="73" y="61"/>
                    <a:pt x="73" y="60"/>
                  </a:cubicBezTo>
                  <a:cubicBezTo>
                    <a:pt x="73" y="60"/>
                    <a:pt x="73" y="60"/>
                    <a:pt x="73" y="60"/>
                  </a:cubicBezTo>
                  <a:cubicBezTo>
                    <a:pt x="72" y="60"/>
                    <a:pt x="72" y="59"/>
                    <a:pt x="72" y="58"/>
                  </a:cubicBezTo>
                  <a:cubicBezTo>
                    <a:pt x="72" y="58"/>
                    <a:pt x="72" y="58"/>
                    <a:pt x="72" y="58"/>
                  </a:cubicBezTo>
                  <a:cubicBezTo>
                    <a:pt x="72" y="57"/>
                    <a:pt x="71" y="57"/>
                    <a:pt x="71" y="56"/>
                  </a:cubicBezTo>
                  <a:cubicBezTo>
                    <a:pt x="71" y="56"/>
                    <a:pt x="71" y="56"/>
                    <a:pt x="71" y="56"/>
                  </a:cubicBezTo>
                  <a:cubicBezTo>
                    <a:pt x="71" y="55"/>
                    <a:pt x="71" y="55"/>
                    <a:pt x="71" y="54"/>
                  </a:cubicBezTo>
                  <a:cubicBezTo>
                    <a:pt x="70" y="52"/>
                    <a:pt x="68" y="50"/>
                    <a:pt x="65" y="48"/>
                  </a:cubicBezTo>
                  <a:cubicBezTo>
                    <a:pt x="64" y="48"/>
                    <a:pt x="63" y="47"/>
                    <a:pt x="62" y="45"/>
                  </a:cubicBezTo>
                  <a:cubicBezTo>
                    <a:pt x="58" y="42"/>
                    <a:pt x="58" y="39"/>
                    <a:pt x="58" y="37"/>
                  </a:cubicBezTo>
                  <a:cubicBezTo>
                    <a:pt x="59" y="37"/>
                    <a:pt x="59" y="37"/>
                    <a:pt x="59" y="37"/>
                  </a:cubicBezTo>
                  <a:cubicBezTo>
                    <a:pt x="59" y="34"/>
                    <a:pt x="62" y="34"/>
                    <a:pt x="65" y="34"/>
                  </a:cubicBezTo>
                  <a:cubicBezTo>
                    <a:pt x="67" y="34"/>
                    <a:pt x="68" y="34"/>
                    <a:pt x="69" y="34"/>
                  </a:cubicBezTo>
                  <a:cubicBezTo>
                    <a:pt x="71" y="34"/>
                    <a:pt x="72" y="34"/>
                    <a:pt x="73" y="34"/>
                  </a:cubicBezTo>
                  <a:cubicBezTo>
                    <a:pt x="71" y="32"/>
                    <a:pt x="68" y="25"/>
                    <a:pt x="68" y="19"/>
                  </a:cubicBezTo>
                  <a:cubicBezTo>
                    <a:pt x="68" y="17"/>
                    <a:pt x="68" y="15"/>
                    <a:pt x="67" y="13"/>
                  </a:cubicBezTo>
                  <a:cubicBezTo>
                    <a:pt x="67" y="12"/>
                    <a:pt x="67" y="11"/>
                    <a:pt x="67" y="9"/>
                  </a:cubicBezTo>
                  <a:cubicBezTo>
                    <a:pt x="67" y="8"/>
                    <a:pt x="66" y="4"/>
                    <a:pt x="63" y="1"/>
                  </a:cubicBezTo>
                  <a:cubicBezTo>
                    <a:pt x="63" y="1"/>
                    <a:pt x="63" y="1"/>
                    <a:pt x="62" y="0"/>
                  </a:cubicBezTo>
                  <a:cubicBezTo>
                    <a:pt x="62" y="0"/>
                    <a:pt x="62" y="0"/>
                    <a:pt x="62" y="0"/>
                  </a:cubicBezTo>
                  <a:cubicBezTo>
                    <a:pt x="62" y="0"/>
                    <a:pt x="61" y="0"/>
                    <a:pt x="61" y="0"/>
                  </a:cubicBezTo>
                  <a:cubicBezTo>
                    <a:pt x="61" y="0"/>
                    <a:pt x="61" y="0"/>
                    <a:pt x="61" y="0"/>
                  </a:cubicBezTo>
                  <a:cubicBezTo>
                    <a:pt x="61" y="1"/>
                    <a:pt x="61" y="1"/>
                    <a:pt x="61" y="1"/>
                  </a:cubicBezTo>
                  <a:cubicBezTo>
                    <a:pt x="61" y="1"/>
                    <a:pt x="61" y="2"/>
                    <a:pt x="61" y="2"/>
                  </a:cubicBezTo>
                  <a:cubicBezTo>
                    <a:pt x="61" y="2"/>
                    <a:pt x="61" y="2"/>
                    <a:pt x="61" y="3"/>
                  </a:cubicBezTo>
                  <a:cubicBezTo>
                    <a:pt x="61" y="3"/>
                    <a:pt x="61" y="3"/>
                    <a:pt x="61" y="4"/>
                  </a:cubicBezTo>
                  <a:cubicBezTo>
                    <a:pt x="61" y="4"/>
                    <a:pt x="61" y="4"/>
                    <a:pt x="61" y="4"/>
                  </a:cubicBezTo>
                  <a:cubicBezTo>
                    <a:pt x="61" y="4"/>
                    <a:pt x="61" y="5"/>
                    <a:pt x="61" y="5"/>
                  </a:cubicBezTo>
                  <a:cubicBezTo>
                    <a:pt x="61" y="6"/>
                    <a:pt x="63" y="8"/>
                    <a:pt x="65" y="9"/>
                  </a:cubicBezTo>
                  <a:cubicBezTo>
                    <a:pt x="67" y="9"/>
                    <a:pt x="67" y="12"/>
                    <a:pt x="66" y="15"/>
                  </a:cubicBezTo>
                  <a:cubicBezTo>
                    <a:pt x="66" y="15"/>
                    <a:pt x="66" y="16"/>
                    <a:pt x="66" y="17"/>
                  </a:cubicBezTo>
                  <a:cubicBezTo>
                    <a:pt x="66" y="19"/>
                    <a:pt x="63" y="20"/>
                    <a:pt x="61" y="20"/>
                  </a:cubicBezTo>
                  <a:cubicBezTo>
                    <a:pt x="60" y="20"/>
                    <a:pt x="59" y="21"/>
                    <a:pt x="59" y="21"/>
                  </a:cubicBezTo>
                  <a:cubicBezTo>
                    <a:pt x="58" y="23"/>
                    <a:pt x="53" y="31"/>
                    <a:pt x="53" y="32"/>
                  </a:cubicBezTo>
                  <a:cubicBezTo>
                    <a:pt x="53" y="34"/>
                    <a:pt x="52" y="40"/>
                    <a:pt x="49" y="41"/>
                  </a:cubicBezTo>
                  <a:cubicBezTo>
                    <a:pt x="48" y="41"/>
                    <a:pt x="49" y="44"/>
                    <a:pt x="49" y="45"/>
                  </a:cubicBezTo>
                  <a:cubicBezTo>
                    <a:pt x="49" y="46"/>
                    <a:pt x="49" y="46"/>
                    <a:pt x="49" y="46"/>
                  </a:cubicBezTo>
                  <a:cubicBezTo>
                    <a:pt x="49" y="47"/>
                    <a:pt x="47" y="48"/>
                    <a:pt x="46" y="49"/>
                  </a:cubicBezTo>
                  <a:cubicBezTo>
                    <a:pt x="45" y="50"/>
                    <a:pt x="43" y="51"/>
                    <a:pt x="43" y="53"/>
                  </a:cubicBezTo>
                  <a:cubicBezTo>
                    <a:pt x="43" y="55"/>
                    <a:pt x="40" y="62"/>
                    <a:pt x="36" y="69"/>
                  </a:cubicBezTo>
                  <a:cubicBezTo>
                    <a:pt x="35" y="70"/>
                    <a:pt x="35" y="70"/>
                    <a:pt x="35" y="70"/>
                  </a:cubicBezTo>
                  <a:cubicBezTo>
                    <a:pt x="34" y="71"/>
                    <a:pt x="34" y="71"/>
                    <a:pt x="34" y="72"/>
                  </a:cubicBezTo>
                  <a:cubicBezTo>
                    <a:pt x="32" y="75"/>
                    <a:pt x="31" y="77"/>
                    <a:pt x="30" y="77"/>
                  </a:cubicBezTo>
                  <a:cubicBezTo>
                    <a:pt x="29" y="77"/>
                    <a:pt x="29" y="76"/>
                    <a:pt x="28" y="75"/>
                  </a:cubicBezTo>
                  <a:cubicBezTo>
                    <a:pt x="28" y="73"/>
                    <a:pt x="25" y="70"/>
                    <a:pt x="23" y="70"/>
                  </a:cubicBezTo>
                  <a:cubicBezTo>
                    <a:pt x="22" y="70"/>
                    <a:pt x="22" y="70"/>
                    <a:pt x="22" y="70"/>
                  </a:cubicBezTo>
                  <a:cubicBezTo>
                    <a:pt x="20" y="71"/>
                    <a:pt x="19" y="71"/>
                    <a:pt x="18" y="71"/>
                  </a:cubicBezTo>
                  <a:cubicBezTo>
                    <a:pt x="17" y="71"/>
                    <a:pt x="17" y="71"/>
                    <a:pt x="16" y="71"/>
                  </a:cubicBezTo>
                  <a:cubicBezTo>
                    <a:pt x="16" y="71"/>
                    <a:pt x="15" y="71"/>
                    <a:pt x="15" y="71"/>
                  </a:cubicBezTo>
                  <a:cubicBezTo>
                    <a:pt x="14" y="72"/>
                    <a:pt x="8" y="77"/>
                    <a:pt x="3" y="83"/>
                  </a:cubicBezTo>
                  <a:cubicBezTo>
                    <a:pt x="3" y="83"/>
                    <a:pt x="3" y="83"/>
                    <a:pt x="2" y="84"/>
                  </a:cubicBezTo>
                  <a:cubicBezTo>
                    <a:pt x="2" y="84"/>
                    <a:pt x="2" y="84"/>
                    <a:pt x="2" y="84"/>
                  </a:cubicBezTo>
                  <a:cubicBezTo>
                    <a:pt x="2" y="84"/>
                    <a:pt x="2" y="84"/>
                    <a:pt x="2" y="85"/>
                  </a:cubicBezTo>
                  <a:cubicBezTo>
                    <a:pt x="2" y="85"/>
                    <a:pt x="2" y="85"/>
                    <a:pt x="2" y="85"/>
                  </a:cubicBezTo>
                  <a:cubicBezTo>
                    <a:pt x="2" y="85"/>
                    <a:pt x="2" y="85"/>
                    <a:pt x="2" y="86"/>
                  </a:cubicBezTo>
                  <a:cubicBezTo>
                    <a:pt x="2" y="86"/>
                    <a:pt x="2" y="86"/>
                    <a:pt x="2" y="86"/>
                  </a:cubicBezTo>
                  <a:cubicBezTo>
                    <a:pt x="2" y="87"/>
                    <a:pt x="2" y="87"/>
                    <a:pt x="2" y="87"/>
                  </a:cubicBezTo>
                  <a:cubicBezTo>
                    <a:pt x="2" y="87"/>
                    <a:pt x="2" y="88"/>
                    <a:pt x="2" y="88"/>
                  </a:cubicBezTo>
                  <a:cubicBezTo>
                    <a:pt x="1" y="88"/>
                    <a:pt x="1" y="89"/>
                    <a:pt x="1" y="89"/>
                  </a:cubicBezTo>
                  <a:cubicBezTo>
                    <a:pt x="1" y="89"/>
                    <a:pt x="1" y="89"/>
                    <a:pt x="1" y="90"/>
                  </a:cubicBezTo>
                  <a:cubicBezTo>
                    <a:pt x="1" y="90"/>
                    <a:pt x="1" y="90"/>
                    <a:pt x="1" y="91"/>
                  </a:cubicBezTo>
                  <a:cubicBezTo>
                    <a:pt x="1" y="91"/>
                    <a:pt x="1" y="91"/>
                    <a:pt x="1" y="91"/>
                  </a:cubicBezTo>
                  <a:cubicBezTo>
                    <a:pt x="0" y="92"/>
                    <a:pt x="0" y="92"/>
                    <a:pt x="0" y="93"/>
                  </a:cubicBezTo>
                  <a:cubicBezTo>
                    <a:pt x="0" y="93"/>
                    <a:pt x="0" y="93"/>
                    <a:pt x="0" y="93"/>
                  </a:cubicBezTo>
                  <a:cubicBezTo>
                    <a:pt x="0" y="94"/>
                    <a:pt x="0" y="94"/>
                    <a:pt x="0" y="94"/>
                  </a:cubicBezTo>
                  <a:cubicBezTo>
                    <a:pt x="1" y="95"/>
                    <a:pt x="2" y="97"/>
                    <a:pt x="3" y="98"/>
                  </a:cubicBezTo>
                  <a:cubicBezTo>
                    <a:pt x="3" y="99"/>
                    <a:pt x="3" y="100"/>
                    <a:pt x="4" y="100"/>
                  </a:cubicBezTo>
                  <a:cubicBezTo>
                    <a:pt x="5" y="101"/>
                    <a:pt x="6" y="102"/>
                    <a:pt x="7" y="102"/>
                  </a:cubicBezTo>
                  <a:cubicBezTo>
                    <a:pt x="8" y="102"/>
                    <a:pt x="8" y="102"/>
                    <a:pt x="9" y="102"/>
                  </a:cubicBezTo>
                  <a:cubicBezTo>
                    <a:pt x="10" y="101"/>
                    <a:pt x="11" y="101"/>
                    <a:pt x="12" y="102"/>
                  </a:cubicBezTo>
                  <a:cubicBezTo>
                    <a:pt x="15" y="103"/>
                    <a:pt x="17" y="112"/>
                    <a:pt x="16" y="114"/>
                  </a:cubicBezTo>
                  <a:cubicBezTo>
                    <a:pt x="16" y="114"/>
                    <a:pt x="15" y="115"/>
                    <a:pt x="15" y="116"/>
                  </a:cubicBezTo>
                  <a:cubicBezTo>
                    <a:pt x="14" y="118"/>
                    <a:pt x="13" y="121"/>
                    <a:pt x="14" y="123"/>
                  </a:cubicBezTo>
                  <a:cubicBezTo>
                    <a:pt x="28" y="123"/>
                    <a:pt x="28" y="123"/>
                    <a:pt x="28" y="123"/>
                  </a:cubicBezTo>
                  <a:cubicBezTo>
                    <a:pt x="30" y="122"/>
                    <a:pt x="30" y="122"/>
                    <a:pt x="30" y="122"/>
                  </a:cubicBezTo>
                  <a:cubicBezTo>
                    <a:pt x="30" y="122"/>
                    <a:pt x="30" y="122"/>
                    <a:pt x="30" y="122"/>
                  </a:cubicBezTo>
                  <a:cubicBezTo>
                    <a:pt x="31" y="122"/>
                    <a:pt x="31" y="122"/>
                    <a:pt x="31" y="122"/>
                  </a:cubicBezTo>
                  <a:cubicBezTo>
                    <a:pt x="32" y="122"/>
                    <a:pt x="32" y="122"/>
                    <a:pt x="32" y="122"/>
                  </a:cubicBezTo>
                  <a:cubicBezTo>
                    <a:pt x="32" y="122"/>
                    <a:pt x="32" y="122"/>
                    <a:pt x="32" y="122"/>
                  </a:cubicBezTo>
                  <a:cubicBezTo>
                    <a:pt x="33" y="121"/>
                    <a:pt x="33" y="121"/>
                    <a:pt x="33" y="121"/>
                  </a:cubicBezTo>
                  <a:cubicBezTo>
                    <a:pt x="33" y="121"/>
                    <a:pt x="33" y="121"/>
                    <a:pt x="33" y="121"/>
                  </a:cubicBezTo>
                  <a:cubicBezTo>
                    <a:pt x="33" y="121"/>
                    <a:pt x="33" y="121"/>
                    <a:pt x="34" y="121"/>
                  </a:cubicBezTo>
                  <a:cubicBezTo>
                    <a:pt x="34" y="121"/>
                    <a:pt x="34" y="121"/>
                    <a:pt x="34" y="121"/>
                  </a:cubicBezTo>
                  <a:cubicBezTo>
                    <a:pt x="36" y="121"/>
                    <a:pt x="43" y="122"/>
                    <a:pt x="50" y="122"/>
                  </a:cubicBezTo>
                  <a:cubicBezTo>
                    <a:pt x="53" y="122"/>
                    <a:pt x="56" y="122"/>
                    <a:pt x="59" y="122"/>
                  </a:cubicBezTo>
                  <a:cubicBezTo>
                    <a:pt x="62" y="122"/>
                    <a:pt x="63" y="122"/>
                    <a:pt x="63" y="122"/>
                  </a:cubicBezTo>
                  <a:cubicBezTo>
                    <a:pt x="63" y="122"/>
                    <a:pt x="63" y="122"/>
                    <a:pt x="64" y="122"/>
                  </a:cubicBezTo>
                  <a:cubicBezTo>
                    <a:pt x="64" y="122"/>
                    <a:pt x="64" y="122"/>
                    <a:pt x="64"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5" name="Freeform 198">
              <a:extLst>
                <a:ext uri="{FF2B5EF4-FFF2-40B4-BE49-F238E27FC236}">
                  <a16:creationId xmlns:a16="http://schemas.microsoft.com/office/drawing/2014/main" id="{4DA7B845-7D2B-48BA-8E53-83249847132C}"/>
                </a:ext>
              </a:extLst>
            </p:cNvPr>
            <p:cNvSpPr>
              <a:spLocks/>
            </p:cNvSpPr>
            <p:nvPr/>
          </p:nvSpPr>
          <p:spPr bwMode="auto">
            <a:xfrm>
              <a:off x="4972140" y="6030108"/>
              <a:ext cx="122229" cy="108438"/>
            </a:xfrm>
            <a:custGeom>
              <a:avLst/>
              <a:gdLst>
                <a:gd name="T0" fmla="*/ 230 w 236"/>
                <a:gd name="T1" fmla="*/ 117 h 188"/>
                <a:gd name="T2" fmla="*/ 229 w 236"/>
                <a:gd name="T3" fmla="*/ 117 h 188"/>
                <a:gd name="T4" fmla="*/ 227 w 236"/>
                <a:gd name="T5" fmla="*/ 117 h 188"/>
                <a:gd name="T6" fmla="*/ 203 w 236"/>
                <a:gd name="T7" fmla="*/ 114 h 188"/>
                <a:gd name="T8" fmla="*/ 202 w 236"/>
                <a:gd name="T9" fmla="*/ 114 h 188"/>
                <a:gd name="T10" fmla="*/ 199 w 236"/>
                <a:gd name="T11" fmla="*/ 111 h 188"/>
                <a:gd name="T12" fmla="*/ 197 w 236"/>
                <a:gd name="T13" fmla="*/ 109 h 188"/>
                <a:gd name="T14" fmla="*/ 195 w 236"/>
                <a:gd name="T15" fmla="*/ 107 h 188"/>
                <a:gd name="T16" fmla="*/ 194 w 236"/>
                <a:gd name="T17" fmla="*/ 103 h 188"/>
                <a:gd name="T18" fmla="*/ 188 w 236"/>
                <a:gd name="T19" fmla="*/ 95 h 188"/>
                <a:gd name="T20" fmla="*/ 188 w 236"/>
                <a:gd name="T21" fmla="*/ 95 h 188"/>
                <a:gd name="T22" fmla="*/ 186 w 236"/>
                <a:gd name="T23" fmla="*/ 94 h 188"/>
                <a:gd name="T24" fmla="*/ 184 w 236"/>
                <a:gd name="T25" fmla="*/ 94 h 188"/>
                <a:gd name="T26" fmla="*/ 182 w 236"/>
                <a:gd name="T27" fmla="*/ 92 h 188"/>
                <a:gd name="T28" fmla="*/ 180 w 236"/>
                <a:gd name="T29" fmla="*/ 90 h 188"/>
                <a:gd name="T30" fmla="*/ 179 w 236"/>
                <a:gd name="T31" fmla="*/ 88 h 188"/>
                <a:gd name="T32" fmla="*/ 168 w 236"/>
                <a:gd name="T33" fmla="*/ 63 h 188"/>
                <a:gd name="T34" fmla="*/ 155 w 236"/>
                <a:gd name="T35" fmla="*/ 46 h 188"/>
                <a:gd name="T36" fmla="*/ 140 w 236"/>
                <a:gd name="T37" fmla="*/ 40 h 188"/>
                <a:gd name="T38" fmla="*/ 132 w 236"/>
                <a:gd name="T39" fmla="*/ 39 h 188"/>
                <a:gd name="T40" fmla="*/ 127 w 236"/>
                <a:gd name="T41" fmla="*/ 38 h 188"/>
                <a:gd name="T42" fmla="*/ 124 w 236"/>
                <a:gd name="T43" fmla="*/ 38 h 188"/>
                <a:gd name="T44" fmla="*/ 121 w 236"/>
                <a:gd name="T45" fmla="*/ 38 h 188"/>
                <a:gd name="T46" fmla="*/ 74 w 236"/>
                <a:gd name="T47" fmla="*/ 9 h 188"/>
                <a:gd name="T48" fmla="*/ 51 w 236"/>
                <a:gd name="T49" fmla="*/ 1 h 188"/>
                <a:gd name="T50" fmla="*/ 46 w 236"/>
                <a:gd name="T51" fmla="*/ 2 h 188"/>
                <a:gd name="T52" fmla="*/ 27 w 236"/>
                <a:gd name="T53" fmla="*/ 9 h 188"/>
                <a:gd name="T54" fmla="*/ 33 w 236"/>
                <a:gd name="T55" fmla="*/ 23 h 188"/>
                <a:gd name="T56" fmla="*/ 19 w 236"/>
                <a:gd name="T57" fmla="*/ 34 h 188"/>
                <a:gd name="T58" fmla="*/ 14 w 236"/>
                <a:gd name="T59" fmla="*/ 36 h 188"/>
                <a:gd name="T60" fmla="*/ 12 w 236"/>
                <a:gd name="T61" fmla="*/ 36 h 188"/>
                <a:gd name="T62" fmla="*/ 3 w 236"/>
                <a:gd name="T63" fmla="*/ 32 h 188"/>
                <a:gd name="T64" fmla="*/ 1 w 236"/>
                <a:gd name="T65" fmla="*/ 34 h 188"/>
                <a:gd name="T66" fmla="*/ 1 w 236"/>
                <a:gd name="T67" fmla="*/ 48 h 188"/>
                <a:gd name="T68" fmla="*/ 28 w 236"/>
                <a:gd name="T69" fmla="*/ 86 h 188"/>
                <a:gd name="T70" fmla="*/ 46 w 236"/>
                <a:gd name="T71" fmla="*/ 110 h 188"/>
                <a:gd name="T72" fmla="*/ 58 w 236"/>
                <a:gd name="T73" fmla="*/ 142 h 188"/>
                <a:gd name="T74" fmla="*/ 84 w 236"/>
                <a:gd name="T75" fmla="*/ 180 h 188"/>
                <a:gd name="T76" fmla="*/ 89 w 236"/>
                <a:gd name="T77" fmla="*/ 188 h 188"/>
                <a:gd name="T78" fmla="*/ 91 w 236"/>
                <a:gd name="T79" fmla="*/ 187 h 188"/>
                <a:gd name="T80" fmla="*/ 92 w 236"/>
                <a:gd name="T81" fmla="*/ 187 h 188"/>
                <a:gd name="T82" fmla="*/ 92 w 236"/>
                <a:gd name="T83" fmla="*/ 187 h 188"/>
                <a:gd name="T84" fmla="*/ 92 w 236"/>
                <a:gd name="T85" fmla="*/ 180 h 188"/>
                <a:gd name="T86" fmla="*/ 106 w 236"/>
                <a:gd name="T87" fmla="*/ 177 h 188"/>
                <a:gd name="T88" fmla="*/ 125 w 236"/>
                <a:gd name="T89" fmla="*/ 179 h 188"/>
                <a:gd name="T90" fmla="*/ 143 w 236"/>
                <a:gd name="T91" fmla="*/ 178 h 188"/>
                <a:gd name="T92" fmla="*/ 183 w 236"/>
                <a:gd name="T93" fmla="*/ 161 h 188"/>
                <a:gd name="T94" fmla="*/ 227 w 236"/>
                <a:gd name="T95" fmla="*/ 147 h 188"/>
                <a:gd name="T96" fmla="*/ 228 w 236"/>
                <a:gd name="T97" fmla="*/ 14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6" h="188">
                  <a:moveTo>
                    <a:pt x="236" y="124"/>
                  </a:moveTo>
                  <a:cubicBezTo>
                    <a:pt x="236" y="122"/>
                    <a:pt x="233" y="117"/>
                    <a:pt x="231" y="117"/>
                  </a:cubicBezTo>
                  <a:cubicBezTo>
                    <a:pt x="231" y="117"/>
                    <a:pt x="230" y="117"/>
                    <a:pt x="230" y="117"/>
                  </a:cubicBezTo>
                  <a:cubicBezTo>
                    <a:pt x="230" y="117"/>
                    <a:pt x="230" y="117"/>
                    <a:pt x="230" y="117"/>
                  </a:cubicBezTo>
                  <a:cubicBezTo>
                    <a:pt x="230" y="117"/>
                    <a:pt x="230" y="117"/>
                    <a:pt x="229" y="117"/>
                  </a:cubicBezTo>
                  <a:cubicBezTo>
                    <a:pt x="229" y="117"/>
                    <a:pt x="229" y="117"/>
                    <a:pt x="229" y="117"/>
                  </a:cubicBezTo>
                  <a:cubicBezTo>
                    <a:pt x="229" y="117"/>
                    <a:pt x="229" y="117"/>
                    <a:pt x="229" y="117"/>
                  </a:cubicBezTo>
                  <a:cubicBezTo>
                    <a:pt x="228" y="117"/>
                    <a:pt x="228" y="117"/>
                    <a:pt x="228" y="117"/>
                  </a:cubicBezTo>
                  <a:cubicBezTo>
                    <a:pt x="227" y="117"/>
                    <a:pt x="227" y="117"/>
                    <a:pt x="227" y="117"/>
                  </a:cubicBezTo>
                  <a:cubicBezTo>
                    <a:pt x="227" y="117"/>
                    <a:pt x="227" y="117"/>
                    <a:pt x="227" y="117"/>
                  </a:cubicBezTo>
                  <a:cubicBezTo>
                    <a:pt x="225" y="117"/>
                    <a:pt x="223" y="117"/>
                    <a:pt x="220" y="116"/>
                  </a:cubicBezTo>
                  <a:cubicBezTo>
                    <a:pt x="214" y="116"/>
                    <a:pt x="206" y="115"/>
                    <a:pt x="203" y="114"/>
                  </a:cubicBezTo>
                  <a:cubicBezTo>
                    <a:pt x="203" y="114"/>
                    <a:pt x="203" y="114"/>
                    <a:pt x="203" y="114"/>
                  </a:cubicBezTo>
                  <a:cubicBezTo>
                    <a:pt x="203" y="114"/>
                    <a:pt x="203" y="114"/>
                    <a:pt x="202" y="114"/>
                  </a:cubicBezTo>
                  <a:cubicBezTo>
                    <a:pt x="202" y="114"/>
                    <a:pt x="202" y="114"/>
                    <a:pt x="202" y="114"/>
                  </a:cubicBezTo>
                  <a:cubicBezTo>
                    <a:pt x="201" y="113"/>
                    <a:pt x="201" y="113"/>
                    <a:pt x="200" y="112"/>
                  </a:cubicBezTo>
                  <a:cubicBezTo>
                    <a:pt x="200" y="112"/>
                    <a:pt x="200" y="112"/>
                    <a:pt x="200" y="112"/>
                  </a:cubicBezTo>
                  <a:cubicBezTo>
                    <a:pt x="199" y="112"/>
                    <a:pt x="199" y="112"/>
                    <a:pt x="199" y="111"/>
                  </a:cubicBezTo>
                  <a:cubicBezTo>
                    <a:pt x="199" y="111"/>
                    <a:pt x="199" y="111"/>
                    <a:pt x="198" y="111"/>
                  </a:cubicBezTo>
                  <a:cubicBezTo>
                    <a:pt x="198" y="111"/>
                    <a:pt x="198" y="110"/>
                    <a:pt x="198" y="110"/>
                  </a:cubicBezTo>
                  <a:cubicBezTo>
                    <a:pt x="197" y="110"/>
                    <a:pt x="197" y="110"/>
                    <a:pt x="197" y="109"/>
                  </a:cubicBezTo>
                  <a:cubicBezTo>
                    <a:pt x="197" y="109"/>
                    <a:pt x="197" y="109"/>
                    <a:pt x="196" y="108"/>
                  </a:cubicBezTo>
                  <a:cubicBezTo>
                    <a:pt x="196" y="108"/>
                    <a:pt x="196" y="108"/>
                    <a:pt x="196" y="108"/>
                  </a:cubicBezTo>
                  <a:cubicBezTo>
                    <a:pt x="195" y="107"/>
                    <a:pt x="195" y="107"/>
                    <a:pt x="195" y="107"/>
                  </a:cubicBezTo>
                  <a:cubicBezTo>
                    <a:pt x="195" y="106"/>
                    <a:pt x="195" y="106"/>
                    <a:pt x="194" y="106"/>
                  </a:cubicBezTo>
                  <a:cubicBezTo>
                    <a:pt x="194" y="105"/>
                    <a:pt x="194" y="105"/>
                    <a:pt x="194" y="105"/>
                  </a:cubicBezTo>
                  <a:cubicBezTo>
                    <a:pt x="194" y="104"/>
                    <a:pt x="194" y="104"/>
                    <a:pt x="194" y="103"/>
                  </a:cubicBezTo>
                  <a:cubicBezTo>
                    <a:pt x="193" y="103"/>
                    <a:pt x="193" y="103"/>
                    <a:pt x="193" y="102"/>
                  </a:cubicBezTo>
                  <a:cubicBezTo>
                    <a:pt x="193" y="102"/>
                    <a:pt x="193" y="102"/>
                    <a:pt x="193" y="101"/>
                  </a:cubicBezTo>
                  <a:cubicBezTo>
                    <a:pt x="191" y="100"/>
                    <a:pt x="189" y="97"/>
                    <a:pt x="188" y="95"/>
                  </a:cubicBezTo>
                  <a:cubicBezTo>
                    <a:pt x="188" y="95"/>
                    <a:pt x="188" y="95"/>
                    <a:pt x="188" y="95"/>
                  </a:cubicBezTo>
                  <a:cubicBezTo>
                    <a:pt x="188" y="95"/>
                    <a:pt x="188" y="95"/>
                    <a:pt x="188" y="95"/>
                  </a:cubicBezTo>
                  <a:cubicBezTo>
                    <a:pt x="188" y="95"/>
                    <a:pt x="188" y="95"/>
                    <a:pt x="188" y="95"/>
                  </a:cubicBezTo>
                  <a:cubicBezTo>
                    <a:pt x="188" y="95"/>
                    <a:pt x="187" y="95"/>
                    <a:pt x="187" y="95"/>
                  </a:cubicBezTo>
                  <a:cubicBezTo>
                    <a:pt x="187" y="94"/>
                    <a:pt x="187" y="94"/>
                    <a:pt x="187" y="94"/>
                  </a:cubicBezTo>
                  <a:cubicBezTo>
                    <a:pt x="186" y="94"/>
                    <a:pt x="186" y="94"/>
                    <a:pt x="186" y="94"/>
                  </a:cubicBezTo>
                  <a:cubicBezTo>
                    <a:pt x="186" y="94"/>
                    <a:pt x="186" y="94"/>
                    <a:pt x="185" y="94"/>
                  </a:cubicBezTo>
                  <a:cubicBezTo>
                    <a:pt x="185" y="94"/>
                    <a:pt x="185" y="94"/>
                    <a:pt x="185" y="94"/>
                  </a:cubicBezTo>
                  <a:cubicBezTo>
                    <a:pt x="184" y="94"/>
                    <a:pt x="184" y="94"/>
                    <a:pt x="184" y="94"/>
                  </a:cubicBezTo>
                  <a:cubicBezTo>
                    <a:pt x="184" y="94"/>
                    <a:pt x="184" y="93"/>
                    <a:pt x="183" y="93"/>
                  </a:cubicBezTo>
                  <a:cubicBezTo>
                    <a:pt x="183" y="93"/>
                    <a:pt x="183" y="93"/>
                    <a:pt x="183" y="93"/>
                  </a:cubicBezTo>
                  <a:cubicBezTo>
                    <a:pt x="183" y="93"/>
                    <a:pt x="182" y="93"/>
                    <a:pt x="182" y="92"/>
                  </a:cubicBezTo>
                  <a:cubicBezTo>
                    <a:pt x="182" y="92"/>
                    <a:pt x="182" y="92"/>
                    <a:pt x="181" y="92"/>
                  </a:cubicBezTo>
                  <a:cubicBezTo>
                    <a:pt x="181" y="92"/>
                    <a:pt x="181" y="91"/>
                    <a:pt x="181" y="91"/>
                  </a:cubicBezTo>
                  <a:cubicBezTo>
                    <a:pt x="181" y="91"/>
                    <a:pt x="181" y="91"/>
                    <a:pt x="180" y="90"/>
                  </a:cubicBezTo>
                  <a:cubicBezTo>
                    <a:pt x="180" y="90"/>
                    <a:pt x="180" y="90"/>
                    <a:pt x="180" y="90"/>
                  </a:cubicBezTo>
                  <a:cubicBezTo>
                    <a:pt x="180" y="89"/>
                    <a:pt x="180" y="89"/>
                    <a:pt x="179" y="88"/>
                  </a:cubicBezTo>
                  <a:cubicBezTo>
                    <a:pt x="179" y="88"/>
                    <a:pt x="179" y="88"/>
                    <a:pt x="179" y="88"/>
                  </a:cubicBezTo>
                  <a:cubicBezTo>
                    <a:pt x="177" y="86"/>
                    <a:pt x="173" y="80"/>
                    <a:pt x="172" y="77"/>
                  </a:cubicBezTo>
                  <a:cubicBezTo>
                    <a:pt x="172" y="76"/>
                    <a:pt x="172" y="75"/>
                    <a:pt x="173" y="74"/>
                  </a:cubicBezTo>
                  <a:cubicBezTo>
                    <a:pt x="175" y="72"/>
                    <a:pt x="172" y="67"/>
                    <a:pt x="168" y="63"/>
                  </a:cubicBezTo>
                  <a:cubicBezTo>
                    <a:pt x="167" y="62"/>
                    <a:pt x="167" y="62"/>
                    <a:pt x="167" y="62"/>
                  </a:cubicBezTo>
                  <a:cubicBezTo>
                    <a:pt x="162" y="58"/>
                    <a:pt x="157" y="53"/>
                    <a:pt x="156" y="49"/>
                  </a:cubicBezTo>
                  <a:cubicBezTo>
                    <a:pt x="156" y="49"/>
                    <a:pt x="156" y="47"/>
                    <a:pt x="155" y="46"/>
                  </a:cubicBezTo>
                  <a:cubicBezTo>
                    <a:pt x="146" y="45"/>
                    <a:pt x="146" y="45"/>
                    <a:pt x="146" y="45"/>
                  </a:cubicBezTo>
                  <a:cubicBezTo>
                    <a:pt x="141" y="40"/>
                    <a:pt x="141" y="40"/>
                    <a:pt x="141" y="40"/>
                  </a:cubicBezTo>
                  <a:cubicBezTo>
                    <a:pt x="140" y="40"/>
                    <a:pt x="140" y="40"/>
                    <a:pt x="140" y="40"/>
                  </a:cubicBezTo>
                  <a:cubicBezTo>
                    <a:pt x="139" y="40"/>
                    <a:pt x="137" y="40"/>
                    <a:pt x="135" y="39"/>
                  </a:cubicBezTo>
                  <a:cubicBezTo>
                    <a:pt x="134" y="39"/>
                    <a:pt x="133" y="39"/>
                    <a:pt x="133" y="39"/>
                  </a:cubicBezTo>
                  <a:cubicBezTo>
                    <a:pt x="132" y="39"/>
                    <a:pt x="132" y="39"/>
                    <a:pt x="132" y="39"/>
                  </a:cubicBezTo>
                  <a:cubicBezTo>
                    <a:pt x="131" y="39"/>
                    <a:pt x="131" y="39"/>
                    <a:pt x="130" y="39"/>
                  </a:cubicBezTo>
                  <a:cubicBezTo>
                    <a:pt x="130" y="39"/>
                    <a:pt x="129" y="39"/>
                    <a:pt x="129" y="39"/>
                  </a:cubicBezTo>
                  <a:cubicBezTo>
                    <a:pt x="128" y="39"/>
                    <a:pt x="128" y="39"/>
                    <a:pt x="127" y="38"/>
                  </a:cubicBezTo>
                  <a:cubicBezTo>
                    <a:pt x="127" y="38"/>
                    <a:pt x="126" y="38"/>
                    <a:pt x="126" y="38"/>
                  </a:cubicBezTo>
                  <a:cubicBezTo>
                    <a:pt x="126" y="38"/>
                    <a:pt x="125" y="38"/>
                    <a:pt x="125" y="38"/>
                  </a:cubicBezTo>
                  <a:cubicBezTo>
                    <a:pt x="124" y="38"/>
                    <a:pt x="124" y="38"/>
                    <a:pt x="124" y="38"/>
                  </a:cubicBezTo>
                  <a:cubicBezTo>
                    <a:pt x="123" y="38"/>
                    <a:pt x="123" y="38"/>
                    <a:pt x="122" y="38"/>
                  </a:cubicBezTo>
                  <a:cubicBezTo>
                    <a:pt x="122" y="38"/>
                    <a:pt x="122" y="38"/>
                    <a:pt x="122" y="38"/>
                  </a:cubicBezTo>
                  <a:cubicBezTo>
                    <a:pt x="122" y="38"/>
                    <a:pt x="121" y="38"/>
                    <a:pt x="121" y="38"/>
                  </a:cubicBezTo>
                  <a:cubicBezTo>
                    <a:pt x="118" y="38"/>
                    <a:pt x="111" y="37"/>
                    <a:pt x="107" y="33"/>
                  </a:cubicBezTo>
                  <a:cubicBezTo>
                    <a:pt x="103" y="30"/>
                    <a:pt x="84" y="15"/>
                    <a:pt x="80" y="13"/>
                  </a:cubicBezTo>
                  <a:cubicBezTo>
                    <a:pt x="79" y="13"/>
                    <a:pt x="77" y="11"/>
                    <a:pt x="74" y="9"/>
                  </a:cubicBezTo>
                  <a:cubicBezTo>
                    <a:pt x="68" y="6"/>
                    <a:pt x="61" y="1"/>
                    <a:pt x="58" y="1"/>
                  </a:cubicBezTo>
                  <a:cubicBezTo>
                    <a:pt x="56" y="0"/>
                    <a:pt x="55" y="0"/>
                    <a:pt x="53" y="0"/>
                  </a:cubicBezTo>
                  <a:cubicBezTo>
                    <a:pt x="52" y="1"/>
                    <a:pt x="52" y="1"/>
                    <a:pt x="51" y="1"/>
                  </a:cubicBezTo>
                  <a:cubicBezTo>
                    <a:pt x="51" y="1"/>
                    <a:pt x="51" y="1"/>
                    <a:pt x="51" y="1"/>
                  </a:cubicBezTo>
                  <a:cubicBezTo>
                    <a:pt x="49" y="1"/>
                    <a:pt x="49" y="1"/>
                    <a:pt x="49" y="1"/>
                  </a:cubicBezTo>
                  <a:cubicBezTo>
                    <a:pt x="47" y="1"/>
                    <a:pt x="47" y="1"/>
                    <a:pt x="46" y="2"/>
                  </a:cubicBezTo>
                  <a:cubicBezTo>
                    <a:pt x="44" y="3"/>
                    <a:pt x="43" y="4"/>
                    <a:pt x="37" y="4"/>
                  </a:cubicBezTo>
                  <a:cubicBezTo>
                    <a:pt x="32" y="4"/>
                    <a:pt x="28" y="7"/>
                    <a:pt x="27" y="8"/>
                  </a:cubicBezTo>
                  <a:cubicBezTo>
                    <a:pt x="27" y="9"/>
                    <a:pt x="27" y="9"/>
                    <a:pt x="27" y="9"/>
                  </a:cubicBezTo>
                  <a:cubicBezTo>
                    <a:pt x="29" y="10"/>
                    <a:pt x="36" y="16"/>
                    <a:pt x="36" y="19"/>
                  </a:cubicBezTo>
                  <a:cubicBezTo>
                    <a:pt x="36" y="20"/>
                    <a:pt x="36" y="21"/>
                    <a:pt x="35" y="21"/>
                  </a:cubicBezTo>
                  <a:cubicBezTo>
                    <a:pt x="34" y="21"/>
                    <a:pt x="34" y="22"/>
                    <a:pt x="33" y="23"/>
                  </a:cubicBezTo>
                  <a:cubicBezTo>
                    <a:pt x="32" y="25"/>
                    <a:pt x="31" y="26"/>
                    <a:pt x="28" y="26"/>
                  </a:cubicBezTo>
                  <a:cubicBezTo>
                    <a:pt x="23" y="26"/>
                    <a:pt x="22" y="28"/>
                    <a:pt x="22" y="29"/>
                  </a:cubicBezTo>
                  <a:cubicBezTo>
                    <a:pt x="22" y="30"/>
                    <a:pt x="21" y="32"/>
                    <a:pt x="19" y="34"/>
                  </a:cubicBezTo>
                  <a:cubicBezTo>
                    <a:pt x="18" y="35"/>
                    <a:pt x="17" y="35"/>
                    <a:pt x="15" y="36"/>
                  </a:cubicBezTo>
                  <a:cubicBezTo>
                    <a:pt x="15" y="36"/>
                    <a:pt x="15" y="36"/>
                    <a:pt x="15" y="36"/>
                  </a:cubicBezTo>
                  <a:cubicBezTo>
                    <a:pt x="15" y="36"/>
                    <a:pt x="14" y="36"/>
                    <a:pt x="14" y="36"/>
                  </a:cubicBezTo>
                  <a:cubicBezTo>
                    <a:pt x="14" y="36"/>
                    <a:pt x="13" y="36"/>
                    <a:pt x="13" y="36"/>
                  </a:cubicBezTo>
                  <a:cubicBezTo>
                    <a:pt x="13" y="36"/>
                    <a:pt x="13" y="36"/>
                    <a:pt x="13" y="36"/>
                  </a:cubicBezTo>
                  <a:cubicBezTo>
                    <a:pt x="12" y="36"/>
                    <a:pt x="12" y="36"/>
                    <a:pt x="12" y="36"/>
                  </a:cubicBezTo>
                  <a:cubicBezTo>
                    <a:pt x="11" y="36"/>
                    <a:pt x="8" y="35"/>
                    <a:pt x="5" y="34"/>
                  </a:cubicBezTo>
                  <a:cubicBezTo>
                    <a:pt x="4" y="33"/>
                    <a:pt x="4" y="33"/>
                    <a:pt x="3" y="32"/>
                  </a:cubicBezTo>
                  <a:cubicBezTo>
                    <a:pt x="3" y="32"/>
                    <a:pt x="3" y="32"/>
                    <a:pt x="3" y="32"/>
                  </a:cubicBezTo>
                  <a:cubicBezTo>
                    <a:pt x="2" y="32"/>
                    <a:pt x="2" y="32"/>
                    <a:pt x="2" y="32"/>
                  </a:cubicBezTo>
                  <a:cubicBezTo>
                    <a:pt x="2" y="32"/>
                    <a:pt x="1" y="32"/>
                    <a:pt x="1" y="32"/>
                  </a:cubicBezTo>
                  <a:cubicBezTo>
                    <a:pt x="1" y="34"/>
                    <a:pt x="1" y="34"/>
                    <a:pt x="1" y="34"/>
                  </a:cubicBezTo>
                  <a:cubicBezTo>
                    <a:pt x="0" y="36"/>
                    <a:pt x="0" y="36"/>
                    <a:pt x="0" y="36"/>
                  </a:cubicBezTo>
                  <a:cubicBezTo>
                    <a:pt x="0" y="37"/>
                    <a:pt x="1" y="39"/>
                    <a:pt x="1" y="41"/>
                  </a:cubicBezTo>
                  <a:cubicBezTo>
                    <a:pt x="1" y="43"/>
                    <a:pt x="1" y="48"/>
                    <a:pt x="1" y="48"/>
                  </a:cubicBezTo>
                  <a:cubicBezTo>
                    <a:pt x="3" y="49"/>
                    <a:pt x="4" y="51"/>
                    <a:pt x="6" y="53"/>
                  </a:cubicBezTo>
                  <a:cubicBezTo>
                    <a:pt x="7" y="55"/>
                    <a:pt x="9" y="57"/>
                    <a:pt x="11" y="60"/>
                  </a:cubicBezTo>
                  <a:cubicBezTo>
                    <a:pt x="16" y="66"/>
                    <a:pt x="27" y="81"/>
                    <a:pt x="28" y="86"/>
                  </a:cubicBezTo>
                  <a:cubicBezTo>
                    <a:pt x="28" y="89"/>
                    <a:pt x="29" y="93"/>
                    <a:pt x="36" y="98"/>
                  </a:cubicBezTo>
                  <a:cubicBezTo>
                    <a:pt x="40" y="100"/>
                    <a:pt x="42" y="104"/>
                    <a:pt x="43" y="106"/>
                  </a:cubicBezTo>
                  <a:cubicBezTo>
                    <a:pt x="44" y="108"/>
                    <a:pt x="45" y="109"/>
                    <a:pt x="46" y="110"/>
                  </a:cubicBezTo>
                  <a:cubicBezTo>
                    <a:pt x="49" y="113"/>
                    <a:pt x="49" y="116"/>
                    <a:pt x="49" y="120"/>
                  </a:cubicBezTo>
                  <a:cubicBezTo>
                    <a:pt x="49" y="121"/>
                    <a:pt x="49" y="122"/>
                    <a:pt x="49" y="123"/>
                  </a:cubicBezTo>
                  <a:cubicBezTo>
                    <a:pt x="49" y="130"/>
                    <a:pt x="52" y="138"/>
                    <a:pt x="58" y="142"/>
                  </a:cubicBezTo>
                  <a:cubicBezTo>
                    <a:pt x="65" y="146"/>
                    <a:pt x="69" y="150"/>
                    <a:pt x="71" y="157"/>
                  </a:cubicBezTo>
                  <a:cubicBezTo>
                    <a:pt x="74" y="164"/>
                    <a:pt x="78" y="170"/>
                    <a:pt x="81" y="174"/>
                  </a:cubicBezTo>
                  <a:cubicBezTo>
                    <a:pt x="84" y="176"/>
                    <a:pt x="84" y="178"/>
                    <a:pt x="84" y="180"/>
                  </a:cubicBezTo>
                  <a:cubicBezTo>
                    <a:pt x="85" y="181"/>
                    <a:pt x="85" y="182"/>
                    <a:pt x="85" y="183"/>
                  </a:cubicBezTo>
                  <a:cubicBezTo>
                    <a:pt x="86" y="184"/>
                    <a:pt x="88" y="186"/>
                    <a:pt x="89" y="188"/>
                  </a:cubicBezTo>
                  <a:cubicBezTo>
                    <a:pt x="89" y="188"/>
                    <a:pt x="89" y="188"/>
                    <a:pt x="89" y="188"/>
                  </a:cubicBezTo>
                  <a:cubicBezTo>
                    <a:pt x="89" y="188"/>
                    <a:pt x="89" y="188"/>
                    <a:pt x="90" y="188"/>
                  </a:cubicBezTo>
                  <a:cubicBezTo>
                    <a:pt x="90" y="188"/>
                    <a:pt x="90" y="188"/>
                    <a:pt x="90" y="188"/>
                  </a:cubicBezTo>
                  <a:cubicBezTo>
                    <a:pt x="90" y="188"/>
                    <a:pt x="90" y="188"/>
                    <a:pt x="91" y="187"/>
                  </a:cubicBezTo>
                  <a:cubicBezTo>
                    <a:pt x="91" y="187"/>
                    <a:pt x="91" y="187"/>
                    <a:pt x="91" y="187"/>
                  </a:cubicBezTo>
                  <a:cubicBezTo>
                    <a:pt x="91" y="187"/>
                    <a:pt x="91" y="187"/>
                    <a:pt x="91" y="187"/>
                  </a:cubicBezTo>
                  <a:cubicBezTo>
                    <a:pt x="91" y="187"/>
                    <a:pt x="92" y="187"/>
                    <a:pt x="92" y="187"/>
                  </a:cubicBezTo>
                  <a:cubicBezTo>
                    <a:pt x="92" y="187"/>
                    <a:pt x="92" y="187"/>
                    <a:pt x="92" y="187"/>
                  </a:cubicBezTo>
                  <a:cubicBezTo>
                    <a:pt x="92" y="187"/>
                    <a:pt x="92" y="187"/>
                    <a:pt x="92" y="187"/>
                  </a:cubicBezTo>
                  <a:cubicBezTo>
                    <a:pt x="92" y="187"/>
                    <a:pt x="92" y="187"/>
                    <a:pt x="92" y="187"/>
                  </a:cubicBezTo>
                  <a:cubicBezTo>
                    <a:pt x="93" y="186"/>
                    <a:pt x="93" y="186"/>
                    <a:pt x="93" y="186"/>
                  </a:cubicBezTo>
                  <a:cubicBezTo>
                    <a:pt x="93" y="186"/>
                    <a:pt x="92" y="185"/>
                    <a:pt x="92" y="184"/>
                  </a:cubicBezTo>
                  <a:cubicBezTo>
                    <a:pt x="92" y="183"/>
                    <a:pt x="92" y="181"/>
                    <a:pt x="92" y="180"/>
                  </a:cubicBezTo>
                  <a:cubicBezTo>
                    <a:pt x="93" y="179"/>
                    <a:pt x="95" y="176"/>
                    <a:pt x="98" y="176"/>
                  </a:cubicBezTo>
                  <a:cubicBezTo>
                    <a:pt x="99" y="175"/>
                    <a:pt x="100" y="176"/>
                    <a:pt x="101" y="176"/>
                  </a:cubicBezTo>
                  <a:cubicBezTo>
                    <a:pt x="103" y="177"/>
                    <a:pt x="104" y="177"/>
                    <a:pt x="106" y="177"/>
                  </a:cubicBezTo>
                  <a:cubicBezTo>
                    <a:pt x="107" y="177"/>
                    <a:pt x="108" y="177"/>
                    <a:pt x="110" y="177"/>
                  </a:cubicBezTo>
                  <a:cubicBezTo>
                    <a:pt x="113" y="177"/>
                    <a:pt x="120" y="177"/>
                    <a:pt x="121" y="178"/>
                  </a:cubicBezTo>
                  <a:cubicBezTo>
                    <a:pt x="121" y="179"/>
                    <a:pt x="124" y="179"/>
                    <a:pt x="125" y="179"/>
                  </a:cubicBezTo>
                  <a:cubicBezTo>
                    <a:pt x="131" y="179"/>
                    <a:pt x="135" y="180"/>
                    <a:pt x="137" y="181"/>
                  </a:cubicBezTo>
                  <a:cubicBezTo>
                    <a:pt x="138" y="182"/>
                    <a:pt x="138" y="182"/>
                    <a:pt x="139" y="182"/>
                  </a:cubicBezTo>
                  <a:cubicBezTo>
                    <a:pt x="141" y="182"/>
                    <a:pt x="142" y="180"/>
                    <a:pt x="143" y="178"/>
                  </a:cubicBezTo>
                  <a:cubicBezTo>
                    <a:pt x="145" y="173"/>
                    <a:pt x="159" y="164"/>
                    <a:pt x="161" y="163"/>
                  </a:cubicBezTo>
                  <a:cubicBezTo>
                    <a:pt x="162" y="162"/>
                    <a:pt x="165" y="162"/>
                    <a:pt x="170" y="162"/>
                  </a:cubicBezTo>
                  <a:cubicBezTo>
                    <a:pt x="175" y="162"/>
                    <a:pt x="180" y="162"/>
                    <a:pt x="183" y="161"/>
                  </a:cubicBezTo>
                  <a:cubicBezTo>
                    <a:pt x="185" y="161"/>
                    <a:pt x="188" y="160"/>
                    <a:pt x="194" y="158"/>
                  </a:cubicBezTo>
                  <a:cubicBezTo>
                    <a:pt x="197" y="157"/>
                    <a:pt x="200" y="156"/>
                    <a:pt x="204" y="155"/>
                  </a:cubicBezTo>
                  <a:cubicBezTo>
                    <a:pt x="214" y="152"/>
                    <a:pt x="224" y="148"/>
                    <a:pt x="227" y="147"/>
                  </a:cubicBezTo>
                  <a:cubicBezTo>
                    <a:pt x="227" y="147"/>
                    <a:pt x="227" y="147"/>
                    <a:pt x="227" y="147"/>
                  </a:cubicBezTo>
                  <a:cubicBezTo>
                    <a:pt x="228" y="147"/>
                    <a:pt x="228" y="147"/>
                    <a:pt x="228" y="147"/>
                  </a:cubicBezTo>
                  <a:cubicBezTo>
                    <a:pt x="228" y="147"/>
                    <a:pt x="228" y="147"/>
                    <a:pt x="228" y="147"/>
                  </a:cubicBezTo>
                  <a:cubicBezTo>
                    <a:pt x="229" y="146"/>
                    <a:pt x="232" y="136"/>
                    <a:pt x="234" y="130"/>
                  </a:cubicBezTo>
                  <a:cubicBezTo>
                    <a:pt x="235" y="127"/>
                    <a:pt x="236" y="125"/>
                    <a:pt x="236"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6" name="Freeform 199">
              <a:extLst>
                <a:ext uri="{FF2B5EF4-FFF2-40B4-BE49-F238E27FC236}">
                  <a16:creationId xmlns:a16="http://schemas.microsoft.com/office/drawing/2014/main" id="{8DA5C8B3-1016-4453-A0CA-EACD01645E4C}"/>
                </a:ext>
              </a:extLst>
            </p:cNvPr>
            <p:cNvSpPr>
              <a:spLocks/>
            </p:cNvSpPr>
            <p:nvPr/>
          </p:nvSpPr>
          <p:spPr bwMode="auto">
            <a:xfrm>
              <a:off x="4996431" y="5990930"/>
              <a:ext cx="56009" cy="60515"/>
            </a:xfrm>
            <a:custGeom>
              <a:avLst/>
              <a:gdLst>
                <a:gd name="T0" fmla="*/ 77 w 108"/>
                <a:gd name="T1" fmla="*/ 20 h 105"/>
                <a:gd name="T2" fmla="*/ 67 w 108"/>
                <a:gd name="T3" fmla="*/ 7 h 105"/>
                <a:gd name="T4" fmla="*/ 66 w 108"/>
                <a:gd name="T5" fmla="*/ 6 h 105"/>
                <a:gd name="T6" fmla="*/ 59 w 108"/>
                <a:gd name="T7" fmla="*/ 4 h 105"/>
                <a:gd name="T8" fmla="*/ 50 w 108"/>
                <a:gd name="T9" fmla="*/ 1 h 105"/>
                <a:gd name="T10" fmla="*/ 45 w 108"/>
                <a:gd name="T11" fmla="*/ 0 h 105"/>
                <a:gd name="T12" fmla="*/ 41 w 108"/>
                <a:gd name="T13" fmla="*/ 2 h 105"/>
                <a:gd name="T14" fmla="*/ 40 w 108"/>
                <a:gd name="T15" fmla="*/ 4 h 105"/>
                <a:gd name="T16" fmla="*/ 33 w 108"/>
                <a:gd name="T17" fmla="*/ 9 h 105"/>
                <a:gd name="T18" fmla="*/ 28 w 108"/>
                <a:gd name="T19" fmla="*/ 18 h 105"/>
                <a:gd name="T20" fmla="*/ 27 w 108"/>
                <a:gd name="T21" fmla="*/ 31 h 105"/>
                <a:gd name="T22" fmla="*/ 24 w 108"/>
                <a:gd name="T23" fmla="*/ 39 h 105"/>
                <a:gd name="T24" fmla="*/ 23 w 108"/>
                <a:gd name="T25" fmla="*/ 39 h 105"/>
                <a:gd name="T26" fmla="*/ 0 w 108"/>
                <a:gd name="T27" fmla="*/ 52 h 105"/>
                <a:gd name="T28" fmla="*/ 0 w 108"/>
                <a:gd name="T29" fmla="*/ 54 h 105"/>
                <a:gd name="T30" fmla="*/ 1 w 108"/>
                <a:gd name="T31" fmla="*/ 58 h 105"/>
                <a:gd name="T32" fmla="*/ 2 w 108"/>
                <a:gd name="T33" fmla="*/ 60 h 105"/>
                <a:gd name="T34" fmla="*/ 3 w 108"/>
                <a:gd name="T35" fmla="*/ 63 h 105"/>
                <a:gd name="T36" fmla="*/ 3 w 108"/>
                <a:gd name="T37" fmla="*/ 67 h 105"/>
                <a:gd name="T38" fmla="*/ 7 w 108"/>
                <a:gd name="T39" fmla="*/ 66 h 105"/>
                <a:gd name="T40" fmla="*/ 8 w 108"/>
                <a:gd name="T41" fmla="*/ 66 h 105"/>
                <a:gd name="T42" fmla="*/ 25 w 108"/>
                <a:gd name="T43" fmla="*/ 74 h 105"/>
                <a:gd name="T44" fmla="*/ 34 w 108"/>
                <a:gd name="T45" fmla="*/ 80 h 105"/>
                <a:gd name="T46" fmla="*/ 74 w 108"/>
                <a:gd name="T47" fmla="*/ 104 h 105"/>
                <a:gd name="T48" fmla="*/ 75 w 108"/>
                <a:gd name="T49" fmla="*/ 104 h 105"/>
                <a:gd name="T50" fmla="*/ 83 w 108"/>
                <a:gd name="T51" fmla="*/ 105 h 105"/>
                <a:gd name="T52" fmla="*/ 85 w 108"/>
                <a:gd name="T53" fmla="*/ 105 h 105"/>
                <a:gd name="T54" fmla="*/ 87 w 108"/>
                <a:gd name="T55" fmla="*/ 104 h 105"/>
                <a:gd name="T56" fmla="*/ 88 w 108"/>
                <a:gd name="T57" fmla="*/ 101 h 105"/>
                <a:gd name="T58" fmla="*/ 89 w 108"/>
                <a:gd name="T59" fmla="*/ 99 h 105"/>
                <a:gd name="T60" fmla="*/ 90 w 108"/>
                <a:gd name="T61" fmla="*/ 98 h 105"/>
                <a:gd name="T62" fmla="*/ 90 w 108"/>
                <a:gd name="T63" fmla="*/ 97 h 105"/>
                <a:gd name="T64" fmla="*/ 91 w 108"/>
                <a:gd name="T65" fmla="*/ 96 h 105"/>
                <a:gd name="T66" fmla="*/ 91 w 108"/>
                <a:gd name="T67" fmla="*/ 96 h 105"/>
                <a:gd name="T68" fmla="*/ 91 w 108"/>
                <a:gd name="T69" fmla="*/ 96 h 105"/>
                <a:gd name="T70" fmla="*/ 97 w 108"/>
                <a:gd name="T71" fmla="*/ 91 h 105"/>
                <a:gd name="T72" fmla="*/ 99 w 108"/>
                <a:gd name="T73" fmla="*/ 92 h 105"/>
                <a:gd name="T74" fmla="*/ 101 w 108"/>
                <a:gd name="T75" fmla="*/ 93 h 105"/>
                <a:gd name="T76" fmla="*/ 103 w 108"/>
                <a:gd name="T77" fmla="*/ 94 h 105"/>
                <a:gd name="T78" fmla="*/ 108 w 108"/>
                <a:gd name="T79" fmla="*/ 93 h 105"/>
                <a:gd name="T80" fmla="*/ 107 w 108"/>
                <a:gd name="T81" fmla="*/ 92 h 105"/>
                <a:gd name="T82" fmla="*/ 105 w 108"/>
                <a:gd name="T83" fmla="*/ 91 h 105"/>
                <a:gd name="T84" fmla="*/ 104 w 108"/>
                <a:gd name="T85" fmla="*/ 90 h 105"/>
                <a:gd name="T86" fmla="*/ 103 w 108"/>
                <a:gd name="T87" fmla="*/ 89 h 105"/>
                <a:gd name="T88" fmla="*/ 103 w 108"/>
                <a:gd name="T89" fmla="*/ 88 h 105"/>
                <a:gd name="T90" fmla="*/ 102 w 108"/>
                <a:gd name="T91" fmla="*/ 87 h 105"/>
                <a:gd name="T92" fmla="*/ 102 w 108"/>
                <a:gd name="T93" fmla="*/ 86 h 105"/>
                <a:gd name="T94" fmla="*/ 100 w 108"/>
                <a:gd name="T95" fmla="*/ 81 h 105"/>
                <a:gd name="T96" fmla="*/ 99 w 108"/>
                <a:gd name="T97" fmla="*/ 74 h 105"/>
                <a:gd name="T98" fmla="*/ 97 w 108"/>
                <a:gd name="T99" fmla="*/ 68 h 105"/>
                <a:gd name="T100" fmla="*/ 81 w 108"/>
                <a:gd name="T101" fmla="*/ 55 h 105"/>
                <a:gd name="T102" fmla="*/ 73 w 108"/>
                <a:gd name="T103" fmla="*/ 42 h 105"/>
                <a:gd name="T104" fmla="*/ 76 w 108"/>
                <a:gd name="T105" fmla="*/ 34 h 105"/>
                <a:gd name="T106" fmla="*/ 80 w 108"/>
                <a:gd name="T107" fmla="*/ 28 h 105"/>
                <a:gd name="T108" fmla="*/ 80 w 108"/>
                <a:gd name="T109" fmla="*/ 2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 h="105">
                  <a:moveTo>
                    <a:pt x="80" y="21"/>
                  </a:moveTo>
                  <a:cubicBezTo>
                    <a:pt x="79" y="20"/>
                    <a:pt x="78" y="20"/>
                    <a:pt x="77" y="20"/>
                  </a:cubicBezTo>
                  <a:cubicBezTo>
                    <a:pt x="74" y="20"/>
                    <a:pt x="69" y="16"/>
                    <a:pt x="69" y="12"/>
                  </a:cubicBezTo>
                  <a:cubicBezTo>
                    <a:pt x="69" y="11"/>
                    <a:pt x="68" y="8"/>
                    <a:pt x="67" y="7"/>
                  </a:cubicBezTo>
                  <a:cubicBezTo>
                    <a:pt x="67" y="6"/>
                    <a:pt x="67" y="6"/>
                    <a:pt x="66" y="6"/>
                  </a:cubicBezTo>
                  <a:cubicBezTo>
                    <a:pt x="66" y="6"/>
                    <a:pt x="66" y="6"/>
                    <a:pt x="66" y="6"/>
                  </a:cubicBezTo>
                  <a:cubicBezTo>
                    <a:pt x="66" y="6"/>
                    <a:pt x="65" y="6"/>
                    <a:pt x="65" y="6"/>
                  </a:cubicBezTo>
                  <a:cubicBezTo>
                    <a:pt x="63" y="6"/>
                    <a:pt x="61" y="5"/>
                    <a:pt x="59" y="4"/>
                  </a:cubicBezTo>
                  <a:cubicBezTo>
                    <a:pt x="58" y="3"/>
                    <a:pt x="56" y="2"/>
                    <a:pt x="55" y="2"/>
                  </a:cubicBezTo>
                  <a:cubicBezTo>
                    <a:pt x="53" y="3"/>
                    <a:pt x="52" y="2"/>
                    <a:pt x="50" y="1"/>
                  </a:cubicBezTo>
                  <a:cubicBezTo>
                    <a:pt x="49" y="1"/>
                    <a:pt x="48" y="0"/>
                    <a:pt x="46" y="0"/>
                  </a:cubicBezTo>
                  <a:cubicBezTo>
                    <a:pt x="46" y="0"/>
                    <a:pt x="45" y="0"/>
                    <a:pt x="45" y="0"/>
                  </a:cubicBezTo>
                  <a:cubicBezTo>
                    <a:pt x="43" y="0"/>
                    <a:pt x="42" y="1"/>
                    <a:pt x="42" y="2"/>
                  </a:cubicBezTo>
                  <a:cubicBezTo>
                    <a:pt x="42" y="2"/>
                    <a:pt x="41" y="2"/>
                    <a:pt x="41" y="2"/>
                  </a:cubicBezTo>
                  <a:cubicBezTo>
                    <a:pt x="42" y="3"/>
                    <a:pt x="42" y="3"/>
                    <a:pt x="42" y="3"/>
                  </a:cubicBezTo>
                  <a:cubicBezTo>
                    <a:pt x="40" y="4"/>
                    <a:pt x="40" y="4"/>
                    <a:pt x="40" y="4"/>
                  </a:cubicBezTo>
                  <a:cubicBezTo>
                    <a:pt x="40" y="4"/>
                    <a:pt x="40" y="4"/>
                    <a:pt x="40" y="4"/>
                  </a:cubicBezTo>
                  <a:cubicBezTo>
                    <a:pt x="33" y="9"/>
                    <a:pt x="33" y="9"/>
                    <a:pt x="33" y="9"/>
                  </a:cubicBezTo>
                  <a:cubicBezTo>
                    <a:pt x="32" y="9"/>
                    <a:pt x="28" y="11"/>
                    <a:pt x="27" y="14"/>
                  </a:cubicBezTo>
                  <a:cubicBezTo>
                    <a:pt x="26" y="15"/>
                    <a:pt x="27" y="17"/>
                    <a:pt x="28" y="18"/>
                  </a:cubicBezTo>
                  <a:cubicBezTo>
                    <a:pt x="28" y="20"/>
                    <a:pt x="29" y="22"/>
                    <a:pt x="28" y="23"/>
                  </a:cubicBezTo>
                  <a:cubicBezTo>
                    <a:pt x="26" y="25"/>
                    <a:pt x="26" y="29"/>
                    <a:pt x="27" y="31"/>
                  </a:cubicBezTo>
                  <a:cubicBezTo>
                    <a:pt x="27" y="33"/>
                    <a:pt x="25" y="38"/>
                    <a:pt x="24" y="39"/>
                  </a:cubicBezTo>
                  <a:cubicBezTo>
                    <a:pt x="24" y="39"/>
                    <a:pt x="24" y="39"/>
                    <a:pt x="24" y="39"/>
                  </a:cubicBezTo>
                  <a:cubicBezTo>
                    <a:pt x="24" y="39"/>
                    <a:pt x="24" y="39"/>
                    <a:pt x="24" y="39"/>
                  </a:cubicBezTo>
                  <a:cubicBezTo>
                    <a:pt x="24" y="39"/>
                    <a:pt x="24" y="39"/>
                    <a:pt x="23" y="39"/>
                  </a:cubicBezTo>
                  <a:cubicBezTo>
                    <a:pt x="20" y="41"/>
                    <a:pt x="10" y="47"/>
                    <a:pt x="0" y="52"/>
                  </a:cubicBezTo>
                  <a:cubicBezTo>
                    <a:pt x="0" y="52"/>
                    <a:pt x="0" y="52"/>
                    <a:pt x="0" y="52"/>
                  </a:cubicBezTo>
                  <a:cubicBezTo>
                    <a:pt x="0" y="53"/>
                    <a:pt x="0" y="53"/>
                    <a:pt x="0" y="54"/>
                  </a:cubicBezTo>
                  <a:cubicBezTo>
                    <a:pt x="0" y="54"/>
                    <a:pt x="0" y="54"/>
                    <a:pt x="0" y="54"/>
                  </a:cubicBezTo>
                  <a:cubicBezTo>
                    <a:pt x="1" y="55"/>
                    <a:pt x="1" y="56"/>
                    <a:pt x="1" y="56"/>
                  </a:cubicBezTo>
                  <a:cubicBezTo>
                    <a:pt x="1" y="57"/>
                    <a:pt x="1" y="57"/>
                    <a:pt x="1" y="58"/>
                  </a:cubicBezTo>
                  <a:cubicBezTo>
                    <a:pt x="1" y="58"/>
                    <a:pt x="2" y="59"/>
                    <a:pt x="2" y="60"/>
                  </a:cubicBezTo>
                  <a:cubicBezTo>
                    <a:pt x="2" y="60"/>
                    <a:pt x="2" y="60"/>
                    <a:pt x="2" y="60"/>
                  </a:cubicBezTo>
                  <a:cubicBezTo>
                    <a:pt x="2" y="61"/>
                    <a:pt x="2" y="62"/>
                    <a:pt x="2" y="62"/>
                  </a:cubicBezTo>
                  <a:cubicBezTo>
                    <a:pt x="2" y="63"/>
                    <a:pt x="3" y="63"/>
                    <a:pt x="3" y="63"/>
                  </a:cubicBezTo>
                  <a:cubicBezTo>
                    <a:pt x="3" y="64"/>
                    <a:pt x="3" y="64"/>
                    <a:pt x="3" y="65"/>
                  </a:cubicBezTo>
                  <a:cubicBezTo>
                    <a:pt x="3" y="65"/>
                    <a:pt x="3" y="66"/>
                    <a:pt x="3" y="67"/>
                  </a:cubicBezTo>
                  <a:cubicBezTo>
                    <a:pt x="4" y="67"/>
                    <a:pt x="5" y="67"/>
                    <a:pt x="6" y="66"/>
                  </a:cubicBezTo>
                  <a:cubicBezTo>
                    <a:pt x="6" y="66"/>
                    <a:pt x="7" y="66"/>
                    <a:pt x="7" y="66"/>
                  </a:cubicBezTo>
                  <a:cubicBezTo>
                    <a:pt x="7" y="66"/>
                    <a:pt x="7" y="66"/>
                    <a:pt x="7" y="66"/>
                  </a:cubicBezTo>
                  <a:cubicBezTo>
                    <a:pt x="8" y="66"/>
                    <a:pt x="8" y="66"/>
                    <a:pt x="8" y="66"/>
                  </a:cubicBezTo>
                  <a:cubicBezTo>
                    <a:pt x="9" y="66"/>
                    <a:pt x="10" y="66"/>
                    <a:pt x="11" y="67"/>
                  </a:cubicBezTo>
                  <a:cubicBezTo>
                    <a:pt x="14" y="67"/>
                    <a:pt x="19" y="70"/>
                    <a:pt x="25" y="74"/>
                  </a:cubicBezTo>
                  <a:cubicBezTo>
                    <a:pt x="26" y="74"/>
                    <a:pt x="27" y="75"/>
                    <a:pt x="28" y="76"/>
                  </a:cubicBezTo>
                  <a:cubicBezTo>
                    <a:pt x="30" y="77"/>
                    <a:pt x="33" y="79"/>
                    <a:pt x="34" y="80"/>
                  </a:cubicBezTo>
                  <a:cubicBezTo>
                    <a:pt x="38" y="81"/>
                    <a:pt x="57" y="96"/>
                    <a:pt x="61" y="100"/>
                  </a:cubicBezTo>
                  <a:cubicBezTo>
                    <a:pt x="65" y="103"/>
                    <a:pt x="72" y="104"/>
                    <a:pt x="74" y="104"/>
                  </a:cubicBezTo>
                  <a:cubicBezTo>
                    <a:pt x="74" y="104"/>
                    <a:pt x="74" y="104"/>
                    <a:pt x="75" y="104"/>
                  </a:cubicBezTo>
                  <a:cubicBezTo>
                    <a:pt x="75" y="104"/>
                    <a:pt x="75" y="104"/>
                    <a:pt x="75" y="104"/>
                  </a:cubicBezTo>
                  <a:cubicBezTo>
                    <a:pt x="76" y="104"/>
                    <a:pt x="79" y="104"/>
                    <a:pt x="83" y="105"/>
                  </a:cubicBezTo>
                  <a:cubicBezTo>
                    <a:pt x="83" y="105"/>
                    <a:pt x="83" y="105"/>
                    <a:pt x="83" y="105"/>
                  </a:cubicBezTo>
                  <a:cubicBezTo>
                    <a:pt x="84" y="105"/>
                    <a:pt x="84" y="105"/>
                    <a:pt x="85" y="105"/>
                  </a:cubicBezTo>
                  <a:cubicBezTo>
                    <a:pt x="85" y="105"/>
                    <a:pt x="85" y="105"/>
                    <a:pt x="85" y="105"/>
                  </a:cubicBezTo>
                  <a:cubicBezTo>
                    <a:pt x="86" y="105"/>
                    <a:pt x="86" y="105"/>
                    <a:pt x="86" y="105"/>
                  </a:cubicBezTo>
                  <a:cubicBezTo>
                    <a:pt x="87" y="105"/>
                    <a:pt x="87" y="104"/>
                    <a:pt x="87" y="104"/>
                  </a:cubicBezTo>
                  <a:cubicBezTo>
                    <a:pt x="87" y="103"/>
                    <a:pt x="87" y="103"/>
                    <a:pt x="88" y="103"/>
                  </a:cubicBezTo>
                  <a:cubicBezTo>
                    <a:pt x="88" y="102"/>
                    <a:pt x="88" y="102"/>
                    <a:pt x="88" y="101"/>
                  </a:cubicBezTo>
                  <a:cubicBezTo>
                    <a:pt x="88" y="101"/>
                    <a:pt x="88" y="101"/>
                    <a:pt x="89" y="101"/>
                  </a:cubicBezTo>
                  <a:cubicBezTo>
                    <a:pt x="89" y="100"/>
                    <a:pt x="89" y="100"/>
                    <a:pt x="89" y="99"/>
                  </a:cubicBezTo>
                  <a:cubicBezTo>
                    <a:pt x="89" y="99"/>
                    <a:pt x="89" y="99"/>
                    <a:pt x="89" y="99"/>
                  </a:cubicBezTo>
                  <a:cubicBezTo>
                    <a:pt x="89" y="98"/>
                    <a:pt x="90" y="98"/>
                    <a:pt x="90" y="98"/>
                  </a:cubicBezTo>
                  <a:cubicBezTo>
                    <a:pt x="90" y="98"/>
                    <a:pt x="90" y="98"/>
                    <a:pt x="90" y="98"/>
                  </a:cubicBezTo>
                  <a:cubicBezTo>
                    <a:pt x="90" y="97"/>
                    <a:pt x="90" y="97"/>
                    <a:pt x="90" y="97"/>
                  </a:cubicBezTo>
                  <a:cubicBezTo>
                    <a:pt x="90" y="97"/>
                    <a:pt x="90" y="97"/>
                    <a:pt x="90" y="97"/>
                  </a:cubicBezTo>
                  <a:cubicBezTo>
                    <a:pt x="90" y="97"/>
                    <a:pt x="91" y="96"/>
                    <a:pt x="91" y="96"/>
                  </a:cubicBezTo>
                  <a:cubicBezTo>
                    <a:pt x="91" y="96"/>
                    <a:pt x="91" y="96"/>
                    <a:pt x="91" y="96"/>
                  </a:cubicBezTo>
                  <a:cubicBezTo>
                    <a:pt x="91" y="96"/>
                    <a:pt x="91" y="96"/>
                    <a:pt x="91" y="96"/>
                  </a:cubicBezTo>
                  <a:cubicBezTo>
                    <a:pt x="91" y="96"/>
                    <a:pt x="91" y="96"/>
                    <a:pt x="91" y="96"/>
                  </a:cubicBezTo>
                  <a:cubicBezTo>
                    <a:pt x="91" y="96"/>
                    <a:pt x="91" y="96"/>
                    <a:pt x="91" y="96"/>
                  </a:cubicBezTo>
                  <a:cubicBezTo>
                    <a:pt x="91" y="95"/>
                    <a:pt x="92" y="95"/>
                    <a:pt x="92" y="95"/>
                  </a:cubicBezTo>
                  <a:cubicBezTo>
                    <a:pt x="93" y="93"/>
                    <a:pt x="94" y="92"/>
                    <a:pt x="97" y="91"/>
                  </a:cubicBezTo>
                  <a:cubicBezTo>
                    <a:pt x="98" y="91"/>
                    <a:pt x="98" y="91"/>
                    <a:pt x="99" y="91"/>
                  </a:cubicBezTo>
                  <a:cubicBezTo>
                    <a:pt x="99" y="91"/>
                    <a:pt x="99" y="92"/>
                    <a:pt x="99" y="92"/>
                  </a:cubicBezTo>
                  <a:cubicBezTo>
                    <a:pt x="100" y="92"/>
                    <a:pt x="100" y="92"/>
                    <a:pt x="101" y="92"/>
                  </a:cubicBezTo>
                  <a:cubicBezTo>
                    <a:pt x="101" y="92"/>
                    <a:pt x="101" y="92"/>
                    <a:pt x="101" y="93"/>
                  </a:cubicBezTo>
                  <a:cubicBezTo>
                    <a:pt x="102" y="93"/>
                    <a:pt x="102" y="93"/>
                    <a:pt x="103" y="93"/>
                  </a:cubicBezTo>
                  <a:cubicBezTo>
                    <a:pt x="103" y="94"/>
                    <a:pt x="103" y="94"/>
                    <a:pt x="103" y="94"/>
                  </a:cubicBezTo>
                  <a:cubicBezTo>
                    <a:pt x="104" y="94"/>
                    <a:pt x="104" y="95"/>
                    <a:pt x="104" y="95"/>
                  </a:cubicBezTo>
                  <a:cubicBezTo>
                    <a:pt x="105" y="94"/>
                    <a:pt x="106" y="94"/>
                    <a:pt x="108" y="93"/>
                  </a:cubicBezTo>
                  <a:cubicBezTo>
                    <a:pt x="107" y="93"/>
                    <a:pt x="107" y="93"/>
                    <a:pt x="107" y="93"/>
                  </a:cubicBezTo>
                  <a:cubicBezTo>
                    <a:pt x="107" y="93"/>
                    <a:pt x="107" y="93"/>
                    <a:pt x="107" y="92"/>
                  </a:cubicBezTo>
                  <a:cubicBezTo>
                    <a:pt x="106" y="92"/>
                    <a:pt x="106" y="92"/>
                    <a:pt x="106" y="92"/>
                  </a:cubicBezTo>
                  <a:cubicBezTo>
                    <a:pt x="106" y="91"/>
                    <a:pt x="106" y="91"/>
                    <a:pt x="105" y="91"/>
                  </a:cubicBezTo>
                  <a:cubicBezTo>
                    <a:pt x="105" y="91"/>
                    <a:pt x="105" y="91"/>
                    <a:pt x="105" y="90"/>
                  </a:cubicBezTo>
                  <a:cubicBezTo>
                    <a:pt x="105" y="90"/>
                    <a:pt x="104" y="90"/>
                    <a:pt x="104" y="90"/>
                  </a:cubicBezTo>
                  <a:cubicBezTo>
                    <a:pt x="104" y="90"/>
                    <a:pt x="104" y="89"/>
                    <a:pt x="104" y="89"/>
                  </a:cubicBezTo>
                  <a:cubicBezTo>
                    <a:pt x="104" y="89"/>
                    <a:pt x="104" y="89"/>
                    <a:pt x="103" y="89"/>
                  </a:cubicBezTo>
                  <a:cubicBezTo>
                    <a:pt x="103" y="88"/>
                    <a:pt x="103" y="88"/>
                    <a:pt x="103" y="88"/>
                  </a:cubicBezTo>
                  <a:cubicBezTo>
                    <a:pt x="103" y="88"/>
                    <a:pt x="103" y="88"/>
                    <a:pt x="103" y="88"/>
                  </a:cubicBezTo>
                  <a:cubicBezTo>
                    <a:pt x="103" y="87"/>
                    <a:pt x="103" y="87"/>
                    <a:pt x="102" y="87"/>
                  </a:cubicBezTo>
                  <a:cubicBezTo>
                    <a:pt x="102" y="87"/>
                    <a:pt x="102" y="87"/>
                    <a:pt x="102" y="87"/>
                  </a:cubicBezTo>
                  <a:cubicBezTo>
                    <a:pt x="102" y="86"/>
                    <a:pt x="102" y="86"/>
                    <a:pt x="102" y="86"/>
                  </a:cubicBezTo>
                  <a:cubicBezTo>
                    <a:pt x="102" y="86"/>
                    <a:pt x="102" y="86"/>
                    <a:pt x="102" y="86"/>
                  </a:cubicBezTo>
                  <a:cubicBezTo>
                    <a:pt x="102" y="85"/>
                    <a:pt x="102" y="85"/>
                    <a:pt x="102" y="85"/>
                  </a:cubicBezTo>
                  <a:cubicBezTo>
                    <a:pt x="102" y="83"/>
                    <a:pt x="101" y="82"/>
                    <a:pt x="100" y="81"/>
                  </a:cubicBezTo>
                  <a:cubicBezTo>
                    <a:pt x="99" y="80"/>
                    <a:pt x="98" y="79"/>
                    <a:pt x="98" y="78"/>
                  </a:cubicBezTo>
                  <a:cubicBezTo>
                    <a:pt x="98" y="76"/>
                    <a:pt x="98" y="75"/>
                    <a:pt x="99" y="74"/>
                  </a:cubicBezTo>
                  <a:cubicBezTo>
                    <a:pt x="99" y="72"/>
                    <a:pt x="100" y="71"/>
                    <a:pt x="99" y="71"/>
                  </a:cubicBezTo>
                  <a:cubicBezTo>
                    <a:pt x="98" y="70"/>
                    <a:pt x="98" y="69"/>
                    <a:pt x="97" y="68"/>
                  </a:cubicBezTo>
                  <a:cubicBezTo>
                    <a:pt x="96" y="66"/>
                    <a:pt x="96" y="64"/>
                    <a:pt x="94" y="64"/>
                  </a:cubicBezTo>
                  <a:cubicBezTo>
                    <a:pt x="91" y="64"/>
                    <a:pt x="80" y="59"/>
                    <a:pt x="81" y="55"/>
                  </a:cubicBezTo>
                  <a:cubicBezTo>
                    <a:pt x="81" y="53"/>
                    <a:pt x="80" y="51"/>
                    <a:pt x="76" y="49"/>
                  </a:cubicBezTo>
                  <a:cubicBezTo>
                    <a:pt x="75" y="48"/>
                    <a:pt x="73" y="44"/>
                    <a:pt x="73" y="42"/>
                  </a:cubicBezTo>
                  <a:cubicBezTo>
                    <a:pt x="73" y="40"/>
                    <a:pt x="74" y="38"/>
                    <a:pt x="75" y="37"/>
                  </a:cubicBezTo>
                  <a:cubicBezTo>
                    <a:pt x="76" y="37"/>
                    <a:pt x="76" y="35"/>
                    <a:pt x="76" y="34"/>
                  </a:cubicBezTo>
                  <a:cubicBezTo>
                    <a:pt x="77" y="31"/>
                    <a:pt x="78" y="28"/>
                    <a:pt x="80" y="28"/>
                  </a:cubicBezTo>
                  <a:cubicBezTo>
                    <a:pt x="80" y="28"/>
                    <a:pt x="80" y="28"/>
                    <a:pt x="80" y="28"/>
                  </a:cubicBezTo>
                  <a:cubicBezTo>
                    <a:pt x="80" y="28"/>
                    <a:pt x="80" y="27"/>
                    <a:pt x="80" y="26"/>
                  </a:cubicBezTo>
                  <a:cubicBezTo>
                    <a:pt x="80" y="25"/>
                    <a:pt x="80" y="24"/>
                    <a:pt x="80" y="22"/>
                  </a:cubicBezTo>
                  <a:cubicBezTo>
                    <a:pt x="80" y="22"/>
                    <a:pt x="80" y="21"/>
                    <a:pt x="8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7" name="Freeform 200">
              <a:extLst>
                <a:ext uri="{FF2B5EF4-FFF2-40B4-BE49-F238E27FC236}">
                  <a16:creationId xmlns:a16="http://schemas.microsoft.com/office/drawing/2014/main" id="{FBE00C4D-6AFA-4897-B2B1-CCEF2071185F}"/>
                </a:ext>
              </a:extLst>
            </p:cNvPr>
            <p:cNvSpPr>
              <a:spLocks/>
            </p:cNvSpPr>
            <p:nvPr/>
          </p:nvSpPr>
          <p:spPr bwMode="auto">
            <a:xfrm>
              <a:off x="4961155" y="6150089"/>
              <a:ext cx="86025" cy="74507"/>
            </a:xfrm>
            <a:custGeom>
              <a:avLst/>
              <a:gdLst>
                <a:gd name="T0" fmla="*/ 109 w 166"/>
                <a:gd name="T1" fmla="*/ 48 h 129"/>
                <a:gd name="T2" fmla="*/ 110 w 166"/>
                <a:gd name="T3" fmla="*/ 46 h 129"/>
                <a:gd name="T4" fmla="*/ 109 w 166"/>
                <a:gd name="T5" fmla="*/ 45 h 129"/>
                <a:gd name="T6" fmla="*/ 108 w 166"/>
                <a:gd name="T7" fmla="*/ 45 h 129"/>
                <a:gd name="T8" fmla="*/ 108 w 166"/>
                <a:gd name="T9" fmla="*/ 44 h 129"/>
                <a:gd name="T10" fmla="*/ 106 w 166"/>
                <a:gd name="T11" fmla="*/ 45 h 129"/>
                <a:gd name="T12" fmla="*/ 98 w 166"/>
                <a:gd name="T13" fmla="*/ 45 h 129"/>
                <a:gd name="T14" fmla="*/ 100 w 166"/>
                <a:gd name="T15" fmla="*/ 32 h 129"/>
                <a:gd name="T16" fmla="*/ 102 w 166"/>
                <a:gd name="T17" fmla="*/ 30 h 129"/>
                <a:gd name="T18" fmla="*/ 103 w 166"/>
                <a:gd name="T19" fmla="*/ 28 h 129"/>
                <a:gd name="T20" fmla="*/ 104 w 166"/>
                <a:gd name="T21" fmla="*/ 27 h 129"/>
                <a:gd name="T22" fmla="*/ 97 w 166"/>
                <a:gd name="T23" fmla="*/ 19 h 129"/>
                <a:gd name="T24" fmla="*/ 76 w 166"/>
                <a:gd name="T25" fmla="*/ 4 h 129"/>
                <a:gd name="T26" fmla="*/ 70 w 166"/>
                <a:gd name="T27" fmla="*/ 4 h 129"/>
                <a:gd name="T28" fmla="*/ 68 w 166"/>
                <a:gd name="T29" fmla="*/ 3 h 129"/>
                <a:gd name="T30" fmla="*/ 63 w 166"/>
                <a:gd name="T31" fmla="*/ 5 h 129"/>
                <a:gd name="T32" fmla="*/ 58 w 166"/>
                <a:gd name="T33" fmla="*/ 1 h 129"/>
                <a:gd name="T34" fmla="*/ 51 w 166"/>
                <a:gd name="T35" fmla="*/ 7 h 129"/>
                <a:gd name="T36" fmla="*/ 45 w 166"/>
                <a:gd name="T37" fmla="*/ 6 h 129"/>
                <a:gd name="T38" fmla="*/ 42 w 166"/>
                <a:gd name="T39" fmla="*/ 6 h 129"/>
                <a:gd name="T40" fmla="*/ 41 w 166"/>
                <a:gd name="T41" fmla="*/ 7 h 129"/>
                <a:gd name="T42" fmla="*/ 41 w 166"/>
                <a:gd name="T43" fmla="*/ 9 h 129"/>
                <a:gd name="T44" fmla="*/ 40 w 166"/>
                <a:gd name="T45" fmla="*/ 11 h 129"/>
                <a:gd name="T46" fmla="*/ 38 w 166"/>
                <a:gd name="T47" fmla="*/ 14 h 129"/>
                <a:gd name="T48" fmla="*/ 31 w 166"/>
                <a:gd name="T49" fmla="*/ 25 h 129"/>
                <a:gd name="T50" fmla="*/ 25 w 166"/>
                <a:gd name="T51" fmla="*/ 33 h 129"/>
                <a:gd name="T52" fmla="*/ 21 w 166"/>
                <a:gd name="T53" fmla="*/ 44 h 129"/>
                <a:gd name="T54" fmla="*/ 16 w 166"/>
                <a:gd name="T55" fmla="*/ 47 h 129"/>
                <a:gd name="T56" fmla="*/ 15 w 166"/>
                <a:gd name="T57" fmla="*/ 54 h 129"/>
                <a:gd name="T58" fmla="*/ 11 w 166"/>
                <a:gd name="T59" fmla="*/ 72 h 129"/>
                <a:gd name="T60" fmla="*/ 6 w 166"/>
                <a:gd name="T61" fmla="*/ 72 h 129"/>
                <a:gd name="T62" fmla="*/ 1 w 166"/>
                <a:gd name="T63" fmla="*/ 77 h 129"/>
                <a:gd name="T64" fmla="*/ 5 w 166"/>
                <a:gd name="T65" fmla="*/ 81 h 129"/>
                <a:gd name="T66" fmla="*/ 15 w 166"/>
                <a:gd name="T67" fmla="*/ 89 h 129"/>
                <a:gd name="T68" fmla="*/ 30 w 166"/>
                <a:gd name="T69" fmla="*/ 105 h 129"/>
                <a:gd name="T70" fmla="*/ 32 w 166"/>
                <a:gd name="T71" fmla="*/ 112 h 129"/>
                <a:gd name="T72" fmla="*/ 31 w 166"/>
                <a:gd name="T73" fmla="*/ 114 h 129"/>
                <a:gd name="T74" fmla="*/ 32 w 166"/>
                <a:gd name="T75" fmla="*/ 116 h 129"/>
                <a:gd name="T76" fmla="*/ 34 w 166"/>
                <a:gd name="T77" fmla="*/ 116 h 129"/>
                <a:gd name="T78" fmla="*/ 37 w 166"/>
                <a:gd name="T79" fmla="*/ 117 h 129"/>
                <a:gd name="T80" fmla="*/ 46 w 166"/>
                <a:gd name="T81" fmla="*/ 119 h 129"/>
                <a:gd name="T82" fmla="*/ 59 w 166"/>
                <a:gd name="T83" fmla="*/ 126 h 129"/>
                <a:gd name="T84" fmla="*/ 61 w 166"/>
                <a:gd name="T85" fmla="*/ 127 h 129"/>
                <a:gd name="T86" fmla="*/ 63 w 166"/>
                <a:gd name="T87" fmla="*/ 127 h 129"/>
                <a:gd name="T88" fmla="*/ 65 w 166"/>
                <a:gd name="T89" fmla="*/ 127 h 129"/>
                <a:gd name="T90" fmla="*/ 67 w 166"/>
                <a:gd name="T91" fmla="*/ 127 h 129"/>
                <a:gd name="T92" fmla="*/ 69 w 166"/>
                <a:gd name="T93" fmla="*/ 128 h 129"/>
                <a:gd name="T94" fmla="*/ 71 w 166"/>
                <a:gd name="T95" fmla="*/ 128 h 129"/>
                <a:gd name="T96" fmla="*/ 72 w 166"/>
                <a:gd name="T97" fmla="*/ 129 h 129"/>
                <a:gd name="T98" fmla="*/ 78 w 166"/>
                <a:gd name="T99" fmla="*/ 123 h 129"/>
                <a:gd name="T100" fmla="*/ 89 w 166"/>
                <a:gd name="T101" fmla="*/ 121 h 129"/>
                <a:gd name="T102" fmla="*/ 99 w 166"/>
                <a:gd name="T103" fmla="*/ 121 h 129"/>
                <a:gd name="T104" fmla="*/ 99 w 166"/>
                <a:gd name="T105" fmla="*/ 121 h 129"/>
                <a:gd name="T106" fmla="*/ 102 w 166"/>
                <a:gd name="T107" fmla="*/ 121 h 129"/>
                <a:gd name="T108" fmla="*/ 112 w 166"/>
                <a:gd name="T109" fmla="*/ 118 h 129"/>
                <a:gd name="T110" fmla="*/ 128 w 166"/>
                <a:gd name="T111" fmla="*/ 112 h 129"/>
                <a:gd name="T112" fmla="*/ 165 w 166"/>
                <a:gd name="T113" fmla="*/ 80 h 129"/>
                <a:gd name="T114" fmla="*/ 162 w 166"/>
                <a:gd name="T115" fmla="*/ 79 h 129"/>
                <a:gd name="T116" fmla="*/ 124 w 166"/>
                <a:gd name="T117" fmla="*/ 68 h 129"/>
                <a:gd name="T118" fmla="*/ 116 w 166"/>
                <a:gd name="T119" fmla="*/ 61 h 129"/>
                <a:gd name="T120" fmla="*/ 108 w 166"/>
                <a:gd name="T121" fmla="*/ 49 h 129"/>
                <a:gd name="T122" fmla="*/ 109 w 166"/>
                <a:gd name="T123" fmla="*/ 4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 h="129">
                  <a:moveTo>
                    <a:pt x="109" y="48"/>
                  </a:moveTo>
                  <a:cubicBezTo>
                    <a:pt x="109" y="48"/>
                    <a:pt x="109" y="48"/>
                    <a:pt x="109" y="48"/>
                  </a:cubicBezTo>
                  <a:cubicBezTo>
                    <a:pt x="109" y="47"/>
                    <a:pt x="109" y="47"/>
                    <a:pt x="109" y="47"/>
                  </a:cubicBezTo>
                  <a:cubicBezTo>
                    <a:pt x="109" y="46"/>
                    <a:pt x="109" y="46"/>
                    <a:pt x="110" y="46"/>
                  </a:cubicBezTo>
                  <a:cubicBezTo>
                    <a:pt x="110" y="46"/>
                    <a:pt x="109" y="46"/>
                    <a:pt x="109" y="46"/>
                  </a:cubicBezTo>
                  <a:cubicBezTo>
                    <a:pt x="109" y="46"/>
                    <a:pt x="109" y="45"/>
                    <a:pt x="109" y="45"/>
                  </a:cubicBezTo>
                  <a:cubicBezTo>
                    <a:pt x="109" y="45"/>
                    <a:pt x="109" y="45"/>
                    <a:pt x="109" y="45"/>
                  </a:cubicBezTo>
                  <a:cubicBezTo>
                    <a:pt x="108" y="45"/>
                    <a:pt x="108" y="45"/>
                    <a:pt x="108" y="45"/>
                  </a:cubicBezTo>
                  <a:cubicBezTo>
                    <a:pt x="108" y="45"/>
                    <a:pt x="108" y="45"/>
                    <a:pt x="108" y="44"/>
                  </a:cubicBezTo>
                  <a:cubicBezTo>
                    <a:pt x="108" y="44"/>
                    <a:pt x="108" y="44"/>
                    <a:pt x="108" y="44"/>
                  </a:cubicBezTo>
                  <a:cubicBezTo>
                    <a:pt x="107" y="44"/>
                    <a:pt x="107" y="44"/>
                    <a:pt x="107" y="44"/>
                  </a:cubicBezTo>
                  <a:cubicBezTo>
                    <a:pt x="107" y="44"/>
                    <a:pt x="107" y="44"/>
                    <a:pt x="106" y="45"/>
                  </a:cubicBezTo>
                  <a:cubicBezTo>
                    <a:pt x="105" y="46"/>
                    <a:pt x="103" y="46"/>
                    <a:pt x="102" y="46"/>
                  </a:cubicBezTo>
                  <a:cubicBezTo>
                    <a:pt x="100" y="46"/>
                    <a:pt x="99" y="46"/>
                    <a:pt x="98" y="45"/>
                  </a:cubicBezTo>
                  <a:cubicBezTo>
                    <a:pt x="98" y="43"/>
                    <a:pt x="96" y="37"/>
                    <a:pt x="99" y="34"/>
                  </a:cubicBezTo>
                  <a:cubicBezTo>
                    <a:pt x="99" y="34"/>
                    <a:pt x="100" y="33"/>
                    <a:pt x="100" y="32"/>
                  </a:cubicBezTo>
                  <a:cubicBezTo>
                    <a:pt x="100" y="32"/>
                    <a:pt x="100" y="32"/>
                    <a:pt x="100" y="32"/>
                  </a:cubicBezTo>
                  <a:cubicBezTo>
                    <a:pt x="101" y="31"/>
                    <a:pt x="101" y="31"/>
                    <a:pt x="102" y="30"/>
                  </a:cubicBezTo>
                  <a:cubicBezTo>
                    <a:pt x="102" y="30"/>
                    <a:pt x="102" y="30"/>
                    <a:pt x="102" y="30"/>
                  </a:cubicBezTo>
                  <a:cubicBezTo>
                    <a:pt x="102" y="29"/>
                    <a:pt x="103" y="29"/>
                    <a:pt x="103" y="28"/>
                  </a:cubicBezTo>
                  <a:cubicBezTo>
                    <a:pt x="103" y="28"/>
                    <a:pt x="103" y="28"/>
                    <a:pt x="103" y="28"/>
                  </a:cubicBezTo>
                  <a:cubicBezTo>
                    <a:pt x="103" y="28"/>
                    <a:pt x="104" y="27"/>
                    <a:pt x="104" y="27"/>
                  </a:cubicBezTo>
                  <a:cubicBezTo>
                    <a:pt x="104" y="27"/>
                    <a:pt x="104" y="27"/>
                    <a:pt x="104" y="27"/>
                  </a:cubicBezTo>
                  <a:cubicBezTo>
                    <a:pt x="102" y="24"/>
                    <a:pt x="99" y="22"/>
                    <a:pt x="97" y="19"/>
                  </a:cubicBezTo>
                  <a:cubicBezTo>
                    <a:pt x="89" y="11"/>
                    <a:pt x="83" y="5"/>
                    <a:pt x="81" y="4"/>
                  </a:cubicBezTo>
                  <a:cubicBezTo>
                    <a:pt x="80" y="4"/>
                    <a:pt x="78" y="4"/>
                    <a:pt x="76" y="4"/>
                  </a:cubicBezTo>
                  <a:cubicBezTo>
                    <a:pt x="75" y="5"/>
                    <a:pt x="74" y="5"/>
                    <a:pt x="72" y="5"/>
                  </a:cubicBezTo>
                  <a:cubicBezTo>
                    <a:pt x="71" y="5"/>
                    <a:pt x="70" y="5"/>
                    <a:pt x="70" y="4"/>
                  </a:cubicBezTo>
                  <a:cubicBezTo>
                    <a:pt x="69" y="4"/>
                    <a:pt x="69" y="4"/>
                    <a:pt x="69" y="4"/>
                  </a:cubicBezTo>
                  <a:cubicBezTo>
                    <a:pt x="68" y="3"/>
                    <a:pt x="68" y="3"/>
                    <a:pt x="68" y="3"/>
                  </a:cubicBezTo>
                  <a:cubicBezTo>
                    <a:pt x="68" y="3"/>
                    <a:pt x="67" y="4"/>
                    <a:pt x="66" y="4"/>
                  </a:cubicBezTo>
                  <a:cubicBezTo>
                    <a:pt x="65" y="5"/>
                    <a:pt x="64" y="5"/>
                    <a:pt x="63" y="5"/>
                  </a:cubicBezTo>
                  <a:cubicBezTo>
                    <a:pt x="61" y="5"/>
                    <a:pt x="60" y="4"/>
                    <a:pt x="59" y="2"/>
                  </a:cubicBezTo>
                  <a:cubicBezTo>
                    <a:pt x="58" y="2"/>
                    <a:pt x="58" y="2"/>
                    <a:pt x="58" y="1"/>
                  </a:cubicBezTo>
                  <a:cubicBezTo>
                    <a:pt x="56" y="0"/>
                    <a:pt x="55" y="0"/>
                    <a:pt x="54" y="2"/>
                  </a:cubicBezTo>
                  <a:cubicBezTo>
                    <a:pt x="53" y="5"/>
                    <a:pt x="52" y="7"/>
                    <a:pt x="51" y="7"/>
                  </a:cubicBezTo>
                  <a:cubicBezTo>
                    <a:pt x="50" y="7"/>
                    <a:pt x="49" y="7"/>
                    <a:pt x="49" y="6"/>
                  </a:cubicBezTo>
                  <a:cubicBezTo>
                    <a:pt x="49" y="6"/>
                    <a:pt x="48" y="6"/>
                    <a:pt x="45" y="6"/>
                  </a:cubicBezTo>
                  <a:cubicBezTo>
                    <a:pt x="44" y="6"/>
                    <a:pt x="44" y="6"/>
                    <a:pt x="43" y="6"/>
                  </a:cubicBezTo>
                  <a:cubicBezTo>
                    <a:pt x="43" y="6"/>
                    <a:pt x="42" y="6"/>
                    <a:pt x="42" y="6"/>
                  </a:cubicBezTo>
                  <a:cubicBezTo>
                    <a:pt x="42" y="6"/>
                    <a:pt x="41" y="6"/>
                    <a:pt x="41" y="6"/>
                  </a:cubicBezTo>
                  <a:cubicBezTo>
                    <a:pt x="41" y="6"/>
                    <a:pt x="41" y="6"/>
                    <a:pt x="41" y="7"/>
                  </a:cubicBezTo>
                  <a:cubicBezTo>
                    <a:pt x="41" y="7"/>
                    <a:pt x="41" y="8"/>
                    <a:pt x="41" y="8"/>
                  </a:cubicBezTo>
                  <a:cubicBezTo>
                    <a:pt x="41" y="8"/>
                    <a:pt x="41" y="9"/>
                    <a:pt x="41" y="9"/>
                  </a:cubicBezTo>
                  <a:cubicBezTo>
                    <a:pt x="40" y="9"/>
                    <a:pt x="40" y="10"/>
                    <a:pt x="40" y="10"/>
                  </a:cubicBezTo>
                  <a:cubicBezTo>
                    <a:pt x="40" y="11"/>
                    <a:pt x="40" y="11"/>
                    <a:pt x="40" y="11"/>
                  </a:cubicBezTo>
                  <a:cubicBezTo>
                    <a:pt x="40" y="12"/>
                    <a:pt x="39" y="12"/>
                    <a:pt x="39" y="12"/>
                  </a:cubicBezTo>
                  <a:cubicBezTo>
                    <a:pt x="39" y="13"/>
                    <a:pt x="39" y="14"/>
                    <a:pt x="38" y="14"/>
                  </a:cubicBezTo>
                  <a:cubicBezTo>
                    <a:pt x="38" y="16"/>
                    <a:pt x="37" y="17"/>
                    <a:pt x="37" y="18"/>
                  </a:cubicBezTo>
                  <a:cubicBezTo>
                    <a:pt x="37" y="22"/>
                    <a:pt x="34" y="25"/>
                    <a:pt x="31" y="25"/>
                  </a:cubicBezTo>
                  <a:cubicBezTo>
                    <a:pt x="30" y="25"/>
                    <a:pt x="29" y="27"/>
                    <a:pt x="28" y="29"/>
                  </a:cubicBezTo>
                  <a:cubicBezTo>
                    <a:pt x="27" y="30"/>
                    <a:pt x="26" y="32"/>
                    <a:pt x="25" y="33"/>
                  </a:cubicBezTo>
                  <a:cubicBezTo>
                    <a:pt x="24" y="34"/>
                    <a:pt x="23" y="36"/>
                    <a:pt x="23" y="38"/>
                  </a:cubicBezTo>
                  <a:cubicBezTo>
                    <a:pt x="23" y="40"/>
                    <a:pt x="23" y="43"/>
                    <a:pt x="21" y="44"/>
                  </a:cubicBezTo>
                  <a:cubicBezTo>
                    <a:pt x="20" y="45"/>
                    <a:pt x="19" y="45"/>
                    <a:pt x="18" y="46"/>
                  </a:cubicBezTo>
                  <a:cubicBezTo>
                    <a:pt x="17" y="46"/>
                    <a:pt x="16" y="47"/>
                    <a:pt x="16" y="47"/>
                  </a:cubicBezTo>
                  <a:cubicBezTo>
                    <a:pt x="16" y="47"/>
                    <a:pt x="16" y="47"/>
                    <a:pt x="16" y="48"/>
                  </a:cubicBezTo>
                  <a:cubicBezTo>
                    <a:pt x="18" y="49"/>
                    <a:pt x="17" y="51"/>
                    <a:pt x="15" y="54"/>
                  </a:cubicBezTo>
                  <a:cubicBezTo>
                    <a:pt x="14" y="55"/>
                    <a:pt x="13" y="57"/>
                    <a:pt x="13" y="59"/>
                  </a:cubicBezTo>
                  <a:cubicBezTo>
                    <a:pt x="13" y="60"/>
                    <a:pt x="13" y="71"/>
                    <a:pt x="11" y="72"/>
                  </a:cubicBezTo>
                  <a:cubicBezTo>
                    <a:pt x="11" y="73"/>
                    <a:pt x="10" y="72"/>
                    <a:pt x="8" y="72"/>
                  </a:cubicBezTo>
                  <a:cubicBezTo>
                    <a:pt x="8" y="72"/>
                    <a:pt x="7" y="72"/>
                    <a:pt x="6" y="72"/>
                  </a:cubicBezTo>
                  <a:cubicBezTo>
                    <a:pt x="4" y="72"/>
                    <a:pt x="3" y="73"/>
                    <a:pt x="3" y="73"/>
                  </a:cubicBezTo>
                  <a:cubicBezTo>
                    <a:pt x="3" y="75"/>
                    <a:pt x="2" y="77"/>
                    <a:pt x="1" y="77"/>
                  </a:cubicBezTo>
                  <a:cubicBezTo>
                    <a:pt x="0" y="78"/>
                    <a:pt x="0" y="78"/>
                    <a:pt x="0" y="79"/>
                  </a:cubicBezTo>
                  <a:cubicBezTo>
                    <a:pt x="1" y="80"/>
                    <a:pt x="3" y="81"/>
                    <a:pt x="5" y="81"/>
                  </a:cubicBezTo>
                  <a:cubicBezTo>
                    <a:pt x="7" y="82"/>
                    <a:pt x="10" y="83"/>
                    <a:pt x="11" y="85"/>
                  </a:cubicBezTo>
                  <a:cubicBezTo>
                    <a:pt x="11" y="86"/>
                    <a:pt x="13" y="88"/>
                    <a:pt x="15" y="89"/>
                  </a:cubicBezTo>
                  <a:cubicBezTo>
                    <a:pt x="17" y="92"/>
                    <a:pt x="19" y="94"/>
                    <a:pt x="21" y="97"/>
                  </a:cubicBezTo>
                  <a:cubicBezTo>
                    <a:pt x="23" y="103"/>
                    <a:pt x="28" y="105"/>
                    <a:pt x="30" y="105"/>
                  </a:cubicBezTo>
                  <a:cubicBezTo>
                    <a:pt x="31" y="105"/>
                    <a:pt x="32" y="106"/>
                    <a:pt x="32" y="106"/>
                  </a:cubicBezTo>
                  <a:cubicBezTo>
                    <a:pt x="33" y="107"/>
                    <a:pt x="32" y="109"/>
                    <a:pt x="32" y="112"/>
                  </a:cubicBezTo>
                  <a:cubicBezTo>
                    <a:pt x="32" y="112"/>
                    <a:pt x="32" y="113"/>
                    <a:pt x="31" y="114"/>
                  </a:cubicBezTo>
                  <a:cubicBezTo>
                    <a:pt x="31" y="114"/>
                    <a:pt x="31" y="114"/>
                    <a:pt x="31" y="114"/>
                  </a:cubicBezTo>
                  <a:cubicBezTo>
                    <a:pt x="31" y="115"/>
                    <a:pt x="31" y="115"/>
                    <a:pt x="31" y="115"/>
                  </a:cubicBezTo>
                  <a:cubicBezTo>
                    <a:pt x="31" y="115"/>
                    <a:pt x="31" y="116"/>
                    <a:pt x="32" y="116"/>
                  </a:cubicBezTo>
                  <a:cubicBezTo>
                    <a:pt x="32" y="116"/>
                    <a:pt x="33" y="116"/>
                    <a:pt x="33" y="116"/>
                  </a:cubicBezTo>
                  <a:cubicBezTo>
                    <a:pt x="33" y="116"/>
                    <a:pt x="33" y="116"/>
                    <a:pt x="34" y="116"/>
                  </a:cubicBezTo>
                  <a:cubicBezTo>
                    <a:pt x="34" y="117"/>
                    <a:pt x="34" y="117"/>
                    <a:pt x="34" y="117"/>
                  </a:cubicBezTo>
                  <a:cubicBezTo>
                    <a:pt x="35" y="117"/>
                    <a:pt x="36" y="117"/>
                    <a:pt x="37" y="117"/>
                  </a:cubicBezTo>
                  <a:cubicBezTo>
                    <a:pt x="37" y="117"/>
                    <a:pt x="37" y="117"/>
                    <a:pt x="38" y="117"/>
                  </a:cubicBezTo>
                  <a:cubicBezTo>
                    <a:pt x="41" y="117"/>
                    <a:pt x="44" y="118"/>
                    <a:pt x="46" y="119"/>
                  </a:cubicBezTo>
                  <a:cubicBezTo>
                    <a:pt x="49" y="122"/>
                    <a:pt x="56" y="126"/>
                    <a:pt x="58" y="126"/>
                  </a:cubicBezTo>
                  <a:cubicBezTo>
                    <a:pt x="59" y="126"/>
                    <a:pt x="59" y="126"/>
                    <a:pt x="59" y="126"/>
                  </a:cubicBezTo>
                  <a:cubicBezTo>
                    <a:pt x="59" y="126"/>
                    <a:pt x="60" y="126"/>
                    <a:pt x="60" y="126"/>
                  </a:cubicBezTo>
                  <a:cubicBezTo>
                    <a:pt x="60" y="126"/>
                    <a:pt x="61" y="126"/>
                    <a:pt x="61" y="127"/>
                  </a:cubicBezTo>
                  <a:cubicBezTo>
                    <a:pt x="61" y="127"/>
                    <a:pt x="61" y="127"/>
                    <a:pt x="61" y="127"/>
                  </a:cubicBezTo>
                  <a:cubicBezTo>
                    <a:pt x="62" y="127"/>
                    <a:pt x="62" y="127"/>
                    <a:pt x="63" y="127"/>
                  </a:cubicBezTo>
                  <a:cubicBezTo>
                    <a:pt x="63" y="127"/>
                    <a:pt x="63" y="127"/>
                    <a:pt x="63" y="127"/>
                  </a:cubicBezTo>
                  <a:cubicBezTo>
                    <a:pt x="64" y="127"/>
                    <a:pt x="64" y="127"/>
                    <a:pt x="65" y="127"/>
                  </a:cubicBezTo>
                  <a:cubicBezTo>
                    <a:pt x="65" y="127"/>
                    <a:pt x="65" y="127"/>
                    <a:pt x="65" y="127"/>
                  </a:cubicBezTo>
                  <a:cubicBezTo>
                    <a:pt x="66" y="127"/>
                    <a:pt x="67" y="127"/>
                    <a:pt x="67" y="127"/>
                  </a:cubicBezTo>
                  <a:cubicBezTo>
                    <a:pt x="67" y="127"/>
                    <a:pt x="68" y="128"/>
                    <a:pt x="68" y="128"/>
                  </a:cubicBezTo>
                  <a:cubicBezTo>
                    <a:pt x="68" y="128"/>
                    <a:pt x="69" y="128"/>
                    <a:pt x="69" y="128"/>
                  </a:cubicBezTo>
                  <a:cubicBezTo>
                    <a:pt x="69" y="128"/>
                    <a:pt x="69" y="128"/>
                    <a:pt x="70" y="128"/>
                  </a:cubicBezTo>
                  <a:cubicBezTo>
                    <a:pt x="70" y="128"/>
                    <a:pt x="70" y="128"/>
                    <a:pt x="71" y="128"/>
                  </a:cubicBezTo>
                  <a:cubicBezTo>
                    <a:pt x="71" y="128"/>
                    <a:pt x="71" y="128"/>
                    <a:pt x="71" y="128"/>
                  </a:cubicBezTo>
                  <a:cubicBezTo>
                    <a:pt x="71" y="129"/>
                    <a:pt x="72" y="129"/>
                    <a:pt x="72" y="129"/>
                  </a:cubicBezTo>
                  <a:cubicBezTo>
                    <a:pt x="72" y="129"/>
                    <a:pt x="73" y="128"/>
                    <a:pt x="73" y="127"/>
                  </a:cubicBezTo>
                  <a:cubicBezTo>
                    <a:pt x="75" y="126"/>
                    <a:pt x="76" y="124"/>
                    <a:pt x="78" y="123"/>
                  </a:cubicBezTo>
                  <a:cubicBezTo>
                    <a:pt x="81" y="121"/>
                    <a:pt x="85" y="120"/>
                    <a:pt x="87" y="120"/>
                  </a:cubicBezTo>
                  <a:cubicBezTo>
                    <a:pt x="88" y="120"/>
                    <a:pt x="89" y="121"/>
                    <a:pt x="89" y="121"/>
                  </a:cubicBezTo>
                  <a:cubicBezTo>
                    <a:pt x="90" y="122"/>
                    <a:pt x="92" y="124"/>
                    <a:pt x="94" y="123"/>
                  </a:cubicBezTo>
                  <a:cubicBezTo>
                    <a:pt x="95" y="122"/>
                    <a:pt x="97" y="122"/>
                    <a:pt x="99" y="121"/>
                  </a:cubicBezTo>
                  <a:cubicBezTo>
                    <a:pt x="99" y="121"/>
                    <a:pt x="99" y="121"/>
                    <a:pt x="99" y="121"/>
                  </a:cubicBezTo>
                  <a:cubicBezTo>
                    <a:pt x="99" y="121"/>
                    <a:pt x="99" y="121"/>
                    <a:pt x="99" y="121"/>
                  </a:cubicBezTo>
                  <a:cubicBezTo>
                    <a:pt x="102" y="121"/>
                    <a:pt x="102" y="121"/>
                    <a:pt x="102" y="121"/>
                  </a:cubicBezTo>
                  <a:cubicBezTo>
                    <a:pt x="102" y="121"/>
                    <a:pt x="102" y="121"/>
                    <a:pt x="102" y="121"/>
                  </a:cubicBezTo>
                  <a:cubicBezTo>
                    <a:pt x="105" y="120"/>
                    <a:pt x="108" y="120"/>
                    <a:pt x="109" y="120"/>
                  </a:cubicBezTo>
                  <a:cubicBezTo>
                    <a:pt x="109" y="120"/>
                    <a:pt x="111" y="119"/>
                    <a:pt x="112" y="118"/>
                  </a:cubicBezTo>
                  <a:cubicBezTo>
                    <a:pt x="114" y="116"/>
                    <a:pt x="119" y="112"/>
                    <a:pt x="124" y="112"/>
                  </a:cubicBezTo>
                  <a:cubicBezTo>
                    <a:pt x="125" y="112"/>
                    <a:pt x="127" y="112"/>
                    <a:pt x="128" y="112"/>
                  </a:cubicBezTo>
                  <a:cubicBezTo>
                    <a:pt x="131" y="112"/>
                    <a:pt x="133" y="113"/>
                    <a:pt x="135" y="110"/>
                  </a:cubicBezTo>
                  <a:cubicBezTo>
                    <a:pt x="138" y="107"/>
                    <a:pt x="163" y="82"/>
                    <a:pt x="165" y="80"/>
                  </a:cubicBezTo>
                  <a:cubicBezTo>
                    <a:pt x="165" y="80"/>
                    <a:pt x="166" y="80"/>
                    <a:pt x="166" y="80"/>
                  </a:cubicBezTo>
                  <a:cubicBezTo>
                    <a:pt x="165" y="80"/>
                    <a:pt x="164" y="79"/>
                    <a:pt x="162" y="79"/>
                  </a:cubicBezTo>
                  <a:cubicBezTo>
                    <a:pt x="160" y="79"/>
                    <a:pt x="155" y="79"/>
                    <a:pt x="146" y="76"/>
                  </a:cubicBezTo>
                  <a:cubicBezTo>
                    <a:pt x="138" y="72"/>
                    <a:pt x="126" y="68"/>
                    <a:pt x="124" y="68"/>
                  </a:cubicBezTo>
                  <a:cubicBezTo>
                    <a:pt x="122" y="67"/>
                    <a:pt x="120" y="66"/>
                    <a:pt x="119" y="64"/>
                  </a:cubicBezTo>
                  <a:cubicBezTo>
                    <a:pt x="118" y="63"/>
                    <a:pt x="117" y="61"/>
                    <a:pt x="116" y="61"/>
                  </a:cubicBezTo>
                  <a:cubicBezTo>
                    <a:pt x="113" y="60"/>
                    <a:pt x="109" y="52"/>
                    <a:pt x="108" y="50"/>
                  </a:cubicBezTo>
                  <a:cubicBezTo>
                    <a:pt x="108" y="50"/>
                    <a:pt x="108" y="50"/>
                    <a:pt x="108" y="49"/>
                  </a:cubicBezTo>
                  <a:cubicBezTo>
                    <a:pt x="108" y="49"/>
                    <a:pt x="108" y="49"/>
                    <a:pt x="108" y="49"/>
                  </a:cubicBezTo>
                  <a:cubicBezTo>
                    <a:pt x="108" y="49"/>
                    <a:pt x="108" y="48"/>
                    <a:pt x="10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8" name="Freeform 201">
              <a:extLst>
                <a:ext uri="{FF2B5EF4-FFF2-40B4-BE49-F238E27FC236}">
                  <a16:creationId xmlns:a16="http://schemas.microsoft.com/office/drawing/2014/main" id="{13ACDD25-D073-4C79-A11E-4AE19A0FEDB6}"/>
                </a:ext>
              </a:extLst>
            </p:cNvPr>
            <p:cNvSpPr>
              <a:spLocks/>
            </p:cNvSpPr>
            <p:nvPr/>
          </p:nvSpPr>
          <p:spPr bwMode="auto">
            <a:xfrm>
              <a:off x="4898029" y="6093596"/>
              <a:ext cx="94844" cy="130475"/>
            </a:xfrm>
            <a:custGeom>
              <a:avLst/>
              <a:gdLst>
                <a:gd name="T0" fmla="*/ 143 w 183"/>
                <a:gd name="T1" fmla="*/ 200 h 226"/>
                <a:gd name="T2" fmla="*/ 135 w 183"/>
                <a:gd name="T3" fmla="*/ 189 h 226"/>
                <a:gd name="T4" fmla="*/ 121 w 183"/>
                <a:gd name="T5" fmla="*/ 178 h 226"/>
                <a:gd name="T6" fmla="*/ 128 w 183"/>
                <a:gd name="T7" fmla="*/ 168 h 226"/>
                <a:gd name="T8" fmla="*/ 133 w 183"/>
                <a:gd name="T9" fmla="*/ 157 h 226"/>
                <a:gd name="T10" fmla="*/ 136 w 183"/>
                <a:gd name="T11" fmla="*/ 145 h 226"/>
                <a:gd name="T12" fmla="*/ 143 w 183"/>
                <a:gd name="T13" fmla="*/ 136 h 226"/>
                <a:gd name="T14" fmla="*/ 153 w 183"/>
                <a:gd name="T15" fmla="*/ 121 h 226"/>
                <a:gd name="T16" fmla="*/ 161 w 183"/>
                <a:gd name="T17" fmla="*/ 103 h 226"/>
                <a:gd name="T18" fmla="*/ 161 w 183"/>
                <a:gd name="T19" fmla="*/ 102 h 226"/>
                <a:gd name="T20" fmla="*/ 162 w 183"/>
                <a:gd name="T21" fmla="*/ 87 h 226"/>
                <a:gd name="T22" fmla="*/ 172 w 183"/>
                <a:gd name="T23" fmla="*/ 70 h 226"/>
                <a:gd name="T24" fmla="*/ 177 w 183"/>
                <a:gd name="T25" fmla="*/ 66 h 226"/>
                <a:gd name="T26" fmla="*/ 181 w 183"/>
                <a:gd name="T27" fmla="*/ 63 h 226"/>
                <a:gd name="T28" fmla="*/ 176 w 183"/>
                <a:gd name="T29" fmla="*/ 55 h 226"/>
                <a:gd name="T30" fmla="*/ 167 w 183"/>
                <a:gd name="T31" fmla="*/ 18 h 226"/>
                <a:gd name="T32" fmla="*/ 151 w 183"/>
                <a:gd name="T33" fmla="*/ 0 h 226"/>
                <a:gd name="T34" fmla="*/ 149 w 183"/>
                <a:gd name="T35" fmla="*/ 2 h 226"/>
                <a:gd name="T36" fmla="*/ 147 w 183"/>
                <a:gd name="T37" fmla="*/ 3 h 226"/>
                <a:gd name="T38" fmla="*/ 144 w 183"/>
                <a:gd name="T39" fmla="*/ 5 h 226"/>
                <a:gd name="T40" fmla="*/ 131 w 183"/>
                <a:gd name="T41" fmla="*/ 16 h 226"/>
                <a:gd name="T42" fmla="*/ 110 w 183"/>
                <a:gd name="T43" fmla="*/ 13 h 226"/>
                <a:gd name="T44" fmla="*/ 33 w 183"/>
                <a:gd name="T45" fmla="*/ 14 h 226"/>
                <a:gd name="T46" fmla="*/ 23 w 183"/>
                <a:gd name="T47" fmla="*/ 42 h 226"/>
                <a:gd name="T48" fmla="*/ 21 w 183"/>
                <a:gd name="T49" fmla="*/ 86 h 226"/>
                <a:gd name="T50" fmla="*/ 7 w 183"/>
                <a:gd name="T51" fmla="*/ 99 h 226"/>
                <a:gd name="T52" fmla="*/ 1 w 183"/>
                <a:gd name="T53" fmla="*/ 108 h 226"/>
                <a:gd name="T54" fmla="*/ 1 w 183"/>
                <a:gd name="T55" fmla="*/ 119 h 226"/>
                <a:gd name="T56" fmla="*/ 6 w 183"/>
                <a:gd name="T57" fmla="*/ 127 h 226"/>
                <a:gd name="T58" fmla="*/ 6 w 183"/>
                <a:gd name="T59" fmla="*/ 131 h 226"/>
                <a:gd name="T60" fmla="*/ 7 w 183"/>
                <a:gd name="T61" fmla="*/ 133 h 226"/>
                <a:gd name="T62" fmla="*/ 8 w 183"/>
                <a:gd name="T63" fmla="*/ 134 h 226"/>
                <a:gd name="T64" fmla="*/ 10 w 183"/>
                <a:gd name="T65" fmla="*/ 135 h 226"/>
                <a:gd name="T66" fmla="*/ 10 w 183"/>
                <a:gd name="T67" fmla="*/ 141 h 226"/>
                <a:gd name="T68" fmla="*/ 15 w 183"/>
                <a:gd name="T69" fmla="*/ 147 h 226"/>
                <a:gd name="T70" fmla="*/ 17 w 183"/>
                <a:gd name="T71" fmla="*/ 149 h 226"/>
                <a:gd name="T72" fmla="*/ 18 w 183"/>
                <a:gd name="T73" fmla="*/ 151 h 226"/>
                <a:gd name="T74" fmla="*/ 19 w 183"/>
                <a:gd name="T75" fmla="*/ 154 h 226"/>
                <a:gd name="T76" fmla="*/ 17 w 183"/>
                <a:gd name="T77" fmla="*/ 165 h 226"/>
                <a:gd name="T78" fmla="*/ 23 w 183"/>
                <a:gd name="T79" fmla="*/ 169 h 226"/>
                <a:gd name="T80" fmla="*/ 38 w 183"/>
                <a:gd name="T81" fmla="*/ 182 h 226"/>
                <a:gd name="T82" fmla="*/ 49 w 183"/>
                <a:gd name="T83" fmla="*/ 195 h 226"/>
                <a:gd name="T84" fmla="*/ 59 w 183"/>
                <a:gd name="T85" fmla="*/ 207 h 226"/>
                <a:gd name="T86" fmla="*/ 60 w 183"/>
                <a:gd name="T87" fmla="*/ 208 h 226"/>
                <a:gd name="T88" fmla="*/ 61 w 183"/>
                <a:gd name="T89" fmla="*/ 209 h 226"/>
                <a:gd name="T90" fmla="*/ 66 w 183"/>
                <a:gd name="T91" fmla="*/ 215 h 226"/>
                <a:gd name="T92" fmla="*/ 72 w 183"/>
                <a:gd name="T93" fmla="*/ 215 h 226"/>
                <a:gd name="T94" fmla="*/ 83 w 183"/>
                <a:gd name="T95" fmla="*/ 214 h 226"/>
                <a:gd name="T96" fmla="*/ 92 w 183"/>
                <a:gd name="T97" fmla="*/ 220 h 226"/>
                <a:gd name="T98" fmla="*/ 95 w 183"/>
                <a:gd name="T99" fmla="*/ 223 h 226"/>
                <a:gd name="T100" fmla="*/ 98 w 183"/>
                <a:gd name="T101" fmla="*/ 225 h 226"/>
                <a:gd name="T102" fmla="*/ 103 w 183"/>
                <a:gd name="T103" fmla="*/ 223 h 226"/>
                <a:gd name="T104" fmla="*/ 105 w 183"/>
                <a:gd name="T105" fmla="*/ 223 h 226"/>
                <a:gd name="T106" fmla="*/ 110 w 183"/>
                <a:gd name="T107" fmla="*/ 225 h 226"/>
                <a:gd name="T108" fmla="*/ 122 w 183"/>
                <a:gd name="T109" fmla="*/ 223 h 226"/>
                <a:gd name="T110" fmla="*/ 130 w 183"/>
                <a:gd name="T111" fmla="*/ 220 h 226"/>
                <a:gd name="T112" fmla="*/ 141 w 183"/>
                <a:gd name="T113" fmla="*/ 211 h 226"/>
                <a:gd name="T114" fmla="*/ 151 w 183"/>
                <a:gd name="T115" fmla="*/ 212 h 226"/>
                <a:gd name="T116" fmla="*/ 151 w 183"/>
                <a:gd name="T117" fmla="*/ 2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3" h="226">
                  <a:moveTo>
                    <a:pt x="152" y="205"/>
                  </a:moveTo>
                  <a:cubicBezTo>
                    <a:pt x="152" y="205"/>
                    <a:pt x="152" y="205"/>
                    <a:pt x="152" y="205"/>
                  </a:cubicBezTo>
                  <a:cubicBezTo>
                    <a:pt x="150" y="205"/>
                    <a:pt x="146" y="203"/>
                    <a:pt x="143" y="200"/>
                  </a:cubicBezTo>
                  <a:cubicBezTo>
                    <a:pt x="142" y="199"/>
                    <a:pt x="141" y="198"/>
                    <a:pt x="141" y="196"/>
                  </a:cubicBezTo>
                  <a:cubicBezTo>
                    <a:pt x="141" y="195"/>
                    <a:pt x="140" y="195"/>
                    <a:pt x="140" y="194"/>
                  </a:cubicBezTo>
                  <a:cubicBezTo>
                    <a:pt x="139" y="192"/>
                    <a:pt x="137" y="190"/>
                    <a:pt x="135" y="189"/>
                  </a:cubicBezTo>
                  <a:cubicBezTo>
                    <a:pt x="133" y="187"/>
                    <a:pt x="132" y="185"/>
                    <a:pt x="131" y="184"/>
                  </a:cubicBezTo>
                  <a:cubicBezTo>
                    <a:pt x="131" y="182"/>
                    <a:pt x="128" y="182"/>
                    <a:pt x="126" y="181"/>
                  </a:cubicBezTo>
                  <a:cubicBezTo>
                    <a:pt x="124" y="180"/>
                    <a:pt x="122" y="180"/>
                    <a:pt x="121" y="178"/>
                  </a:cubicBezTo>
                  <a:cubicBezTo>
                    <a:pt x="120" y="176"/>
                    <a:pt x="121" y="175"/>
                    <a:pt x="121" y="174"/>
                  </a:cubicBezTo>
                  <a:cubicBezTo>
                    <a:pt x="122" y="173"/>
                    <a:pt x="123" y="173"/>
                    <a:pt x="123" y="171"/>
                  </a:cubicBezTo>
                  <a:cubicBezTo>
                    <a:pt x="123" y="169"/>
                    <a:pt x="124" y="168"/>
                    <a:pt x="128" y="168"/>
                  </a:cubicBezTo>
                  <a:cubicBezTo>
                    <a:pt x="129" y="168"/>
                    <a:pt x="130" y="168"/>
                    <a:pt x="130" y="168"/>
                  </a:cubicBezTo>
                  <a:cubicBezTo>
                    <a:pt x="131" y="168"/>
                    <a:pt x="132" y="168"/>
                    <a:pt x="132" y="168"/>
                  </a:cubicBezTo>
                  <a:cubicBezTo>
                    <a:pt x="132" y="167"/>
                    <a:pt x="133" y="161"/>
                    <a:pt x="133" y="157"/>
                  </a:cubicBezTo>
                  <a:cubicBezTo>
                    <a:pt x="133" y="155"/>
                    <a:pt x="134" y="152"/>
                    <a:pt x="136" y="151"/>
                  </a:cubicBezTo>
                  <a:cubicBezTo>
                    <a:pt x="137" y="149"/>
                    <a:pt x="137" y="148"/>
                    <a:pt x="137" y="147"/>
                  </a:cubicBezTo>
                  <a:cubicBezTo>
                    <a:pt x="136" y="146"/>
                    <a:pt x="136" y="146"/>
                    <a:pt x="136" y="145"/>
                  </a:cubicBezTo>
                  <a:cubicBezTo>
                    <a:pt x="136" y="144"/>
                    <a:pt x="138" y="143"/>
                    <a:pt x="139" y="142"/>
                  </a:cubicBezTo>
                  <a:cubicBezTo>
                    <a:pt x="140" y="142"/>
                    <a:pt x="141" y="141"/>
                    <a:pt x="142" y="141"/>
                  </a:cubicBezTo>
                  <a:cubicBezTo>
                    <a:pt x="143" y="140"/>
                    <a:pt x="143" y="138"/>
                    <a:pt x="143" y="136"/>
                  </a:cubicBezTo>
                  <a:cubicBezTo>
                    <a:pt x="143" y="134"/>
                    <a:pt x="144" y="131"/>
                    <a:pt x="145" y="130"/>
                  </a:cubicBezTo>
                  <a:cubicBezTo>
                    <a:pt x="146" y="129"/>
                    <a:pt x="147" y="127"/>
                    <a:pt x="148" y="125"/>
                  </a:cubicBezTo>
                  <a:cubicBezTo>
                    <a:pt x="150" y="123"/>
                    <a:pt x="151" y="121"/>
                    <a:pt x="153" y="121"/>
                  </a:cubicBezTo>
                  <a:cubicBezTo>
                    <a:pt x="154" y="121"/>
                    <a:pt x="157" y="119"/>
                    <a:pt x="157" y="116"/>
                  </a:cubicBezTo>
                  <a:cubicBezTo>
                    <a:pt x="157" y="115"/>
                    <a:pt x="158" y="113"/>
                    <a:pt x="159" y="111"/>
                  </a:cubicBezTo>
                  <a:cubicBezTo>
                    <a:pt x="160" y="109"/>
                    <a:pt x="161" y="106"/>
                    <a:pt x="161" y="103"/>
                  </a:cubicBezTo>
                  <a:cubicBezTo>
                    <a:pt x="161" y="103"/>
                    <a:pt x="161" y="103"/>
                    <a:pt x="161" y="103"/>
                  </a:cubicBezTo>
                  <a:cubicBezTo>
                    <a:pt x="161" y="102"/>
                    <a:pt x="161" y="102"/>
                    <a:pt x="161" y="102"/>
                  </a:cubicBezTo>
                  <a:cubicBezTo>
                    <a:pt x="161" y="102"/>
                    <a:pt x="161" y="102"/>
                    <a:pt x="161" y="102"/>
                  </a:cubicBezTo>
                  <a:cubicBezTo>
                    <a:pt x="161" y="102"/>
                    <a:pt x="161" y="101"/>
                    <a:pt x="161" y="101"/>
                  </a:cubicBezTo>
                  <a:cubicBezTo>
                    <a:pt x="160" y="98"/>
                    <a:pt x="159" y="95"/>
                    <a:pt x="160" y="92"/>
                  </a:cubicBezTo>
                  <a:cubicBezTo>
                    <a:pt x="160" y="90"/>
                    <a:pt x="161" y="89"/>
                    <a:pt x="162" y="87"/>
                  </a:cubicBezTo>
                  <a:cubicBezTo>
                    <a:pt x="165" y="83"/>
                    <a:pt x="167" y="80"/>
                    <a:pt x="166" y="77"/>
                  </a:cubicBezTo>
                  <a:cubicBezTo>
                    <a:pt x="165" y="74"/>
                    <a:pt x="168" y="72"/>
                    <a:pt x="170" y="71"/>
                  </a:cubicBezTo>
                  <a:cubicBezTo>
                    <a:pt x="171" y="71"/>
                    <a:pt x="172" y="70"/>
                    <a:pt x="172" y="70"/>
                  </a:cubicBezTo>
                  <a:cubicBezTo>
                    <a:pt x="173" y="69"/>
                    <a:pt x="174" y="69"/>
                    <a:pt x="174" y="68"/>
                  </a:cubicBezTo>
                  <a:cubicBezTo>
                    <a:pt x="175" y="68"/>
                    <a:pt x="176" y="67"/>
                    <a:pt x="176" y="67"/>
                  </a:cubicBezTo>
                  <a:cubicBezTo>
                    <a:pt x="177" y="67"/>
                    <a:pt x="177" y="66"/>
                    <a:pt x="177" y="66"/>
                  </a:cubicBezTo>
                  <a:cubicBezTo>
                    <a:pt x="178" y="66"/>
                    <a:pt x="178" y="66"/>
                    <a:pt x="178" y="65"/>
                  </a:cubicBezTo>
                  <a:cubicBezTo>
                    <a:pt x="179" y="65"/>
                    <a:pt x="179" y="65"/>
                    <a:pt x="179" y="64"/>
                  </a:cubicBezTo>
                  <a:cubicBezTo>
                    <a:pt x="180" y="64"/>
                    <a:pt x="180" y="63"/>
                    <a:pt x="181" y="63"/>
                  </a:cubicBezTo>
                  <a:cubicBezTo>
                    <a:pt x="181" y="63"/>
                    <a:pt x="181" y="62"/>
                    <a:pt x="182" y="62"/>
                  </a:cubicBezTo>
                  <a:cubicBezTo>
                    <a:pt x="182" y="61"/>
                    <a:pt x="182" y="61"/>
                    <a:pt x="183" y="60"/>
                  </a:cubicBezTo>
                  <a:cubicBezTo>
                    <a:pt x="180" y="58"/>
                    <a:pt x="178" y="55"/>
                    <a:pt x="176" y="55"/>
                  </a:cubicBezTo>
                  <a:cubicBezTo>
                    <a:pt x="172" y="53"/>
                    <a:pt x="169" y="45"/>
                    <a:pt x="169" y="36"/>
                  </a:cubicBezTo>
                  <a:cubicBezTo>
                    <a:pt x="169" y="30"/>
                    <a:pt x="168" y="24"/>
                    <a:pt x="167" y="21"/>
                  </a:cubicBezTo>
                  <a:cubicBezTo>
                    <a:pt x="167" y="20"/>
                    <a:pt x="167" y="18"/>
                    <a:pt x="167" y="18"/>
                  </a:cubicBezTo>
                  <a:cubicBezTo>
                    <a:pt x="166" y="15"/>
                    <a:pt x="162" y="9"/>
                    <a:pt x="157" y="7"/>
                  </a:cubicBezTo>
                  <a:cubicBezTo>
                    <a:pt x="154" y="5"/>
                    <a:pt x="152" y="3"/>
                    <a:pt x="151" y="0"/>
                  </a:cubicBezTo>
                  <a:cubicBezTo>
                    <a:pt x="151" y="0"/>
                    <a:pt x="151" y="0"/>
                    <a:pt x="151" y="0"/>
                  </a:cubicBezTo>
                  <a:cubicBezTo>
                    <a:pt x="151" y="0"/>
                    <a:pt x="150" y="1"/>
                    <a:pt x="150" y="1"/>
                  </a:cubicBezTo>
                  <a:cubicBezTo>
                    <a:pt x="150" y="1"/>
                    <a:pt x="150" y="2"/>
                    <a:pt x="150" y="2"/>
                  </a:cubicBezTo>
                  <a:cubicBezTo>
                    <a:pt x="149" y="2"/>
                    <a:pt x="149" y="2"/>
                    <a:pt x="149" y="2"/>
                  </a:cubicBezTo>
                  <a:cubicBezTo>
                    <a:pt x="149" y="2"/>
                    <a:pt x="149" y="2"/>
                    <a:pt x="148" y="3"/>
                  </a:cubicBezTo>
                  <a:cubicBezTo>
                    <a:pt x="148" y="3"/>
                    <a:pt x="148" y="3"/>
                    <a:pt x="148" y="3"/>
                  </a:cubicBezTo>
                  <a:cubicBezTo>
                    <a:pt x="148" y="3"/>
                    <a:pt x="147" y="3"/>
                    <a:pt x="147" y="3"/>
                  </a:cubicBezTo>
                  <a:cubicBezTo>
                    <a:pt x="146" y="3"/>
                    <a:pt x="146" y="3"/>
                    <a:pt x="146" y="3"/>
                  </a:cubicBezTo>
                  <a:cubicBezTo>
                    <a:pt x="146" y="3"/>
                    <a:pt x="146" y="3"/>
                    <a:pt x="145" y="3"/>
                  </a:cubicBezTo>
                  <a:cubicBezTo>
                    <a:pt x="145" y="3"/>
                    <a:pt x="144" y="4"/>
                    <a:pt x="144" y="5"/>
                  </a:cubicBezTo>
                  <a:cubicBezTo>
                    <a:pt x="143" y="8"/>
                    <a:pt x="142" y="11"/>
                    <a:pt x="138" y="11"/>
                  </a:cubicBezTo>
                  <a:cubicBezTo>
                    <a:pt x="136" y="11"/>
                    <a:pt x="135" y="12"/>
                    <a:pt x="135" y="13"/>
                  </a:cubicBezTo>
                  <a:cubicBezTo>
                    <a:pt x="134" y="15"/>
                    <a:pt x="133" y="16"/>
                    <a:pt x="131" y="16"/>
                  </a:cubicBezTo>
                  <a:cubicBezTo>
                    <a:pt x="128" y="16"/>
                    <a:pt x="126" y="14"/>
                    <a:pt x="125" y="13"/>
                  </a:cubicBezTo>
                  <a:cubicBezTo>
                    <a:pt x="110" y="13"/>
                    <a:pt x="110" y="13"/>
                    <a:pt x="110" y="13"/>
                  </a:cubicBezTo>
                  <a:cubicBezTo>
                    <a:pt x="110" y="13"/>
                    <a:pt x="110" y="13"/>
                    <a:pt x="110" y="13"/>
                  </a:cubicBezTo>
                  <a:cubicBezTo>
                    <a:pt x="109" y="12"/>
                    <a:pt x="107" y="10"/>
                    <a:pt x="106" y="11"/>
                  </a:cubicBezTo>
                  <a:cubicBezTo>
                    <a:pt x="102" y="14"/>
                    <a:pt x="102" y="14"/>
                    <a:pt x="102" y="14"/>
                  </a:cubicBezTo>
                  <a:cubicBezTo>
                    <a:pt x="33" y="14"/>
                    <a:pt x="33" y="14"/>
                    <a:pt x="33" y="14"/>
                  </a:cubicBezTo>
                  <a:cubicBezTo>
                    <a:pt x="33" y="37"/>
                    <a:pt x="33" y="37"/>
                    <a:pt x="33" y="37"/>
                  </a:cubicBezTo>
                  <a:cubicBezTo>
                    <a:pt x="23" y="37"/>
                    <a:pt x="23" y="37"/>
                    <a:pt x="23" y="37"/>
                  </a:cubicBezTo>
                  <a:cubicBezTo>
                    <a:pt x="23" y="42"/>
                    <a:pt x="23" y="42"/>
                    <a:pt x="23" y="42"/>
                  </a:cubicBezTo>
                  <a:cubicBezTo>
                    <a:pt x="23" y="44"/>
                    <a:pt x="23" y="44"/>
                    <a:pt x="23" y="44"/>
                  </a:cubicBezTo>
                  <a:cubicBezTo>
                    <a:pt x="23" y="73"/>
                    <a:pt x="23" y="73"/>
                    <a:pt x="23" y="73"/>
                  </a:cubicBezTo>
                  <a:cubicBezTo>
                    <a:pt x="23" y="78"/>
                    <a:pt x="23" y="85"/>
                    <a:pt x="21" y="86"/>
                  </a:cubicBezTo>
                  <a:cubicBezTo>
                    <a:pt x="20" y="86"/>
                    <a:pt x="20" y="86"/>
                    <a:pt x="20" y="86"/>
                  </a:cubicBezTo>
                  <a:cubicBezTo>
                    <a:pt x="18" y="87"/>
                    <a:pt x="12" y="89"/>
                    <a:pt x="12" y="91"/>
                  </a:cubicBezTo>
                  <a:cubicBezTo>
                    <a:pt x="12" y="94"/>
                    <a:pt x="11" y="98"/>
                    <a:pt x="7" y="99"/>
                  </a:cubicBezTo>
                  <a:cubicBezTo>
                    <a:pt x="6" y="99"/>
                    <a:pt x="6" y="100"/>
                    <a:pt x="6" y="102"/>
                  </a:cubicBezTo>
                  <a:cubicBezTo>
                    <a:pt x="6" y="104"/>
                    <a:pt x="5" y="107"/>
                    <a:pt x="2" y="107"/>
                  </a:cubicBezTo>
                  <a:cubicBezTo>
                    <a:pt x="1" y="107"/>
                    <a:pt x="1" y="108"/>
                    <a:pt x="1" y="108"/>
                  </a:cubicBezTo>
                  <a:cubicBezTo>
                    <a:pt x="1" y="108"/>
                    <a:pt x="2" y="109"/>
                    <a:pt x="2" y="109"/>
                  </a:cubicBezTo>
                  <a:cubicBezTo>
                    <a:pt x="3" y="111"/>
                    <a:pt x="4" y="114"/>
                    <a:pt x="2" y="115"/>
                  </a:cubicBezTo>
                  <a:cubicBezTo>
                    <a:pt x="1" y="117"/>
                    <a:pt x="0" y="118"/>
                    <a:pt x="1" y="119"/>
                  </a:cubicBezTo>
                  <a:cubicBezTo>
                    <a:pt x="1" y="120"/>
                    <a:pt x="2" y="120"/>
                    <a:pt x="3" y="120"/>
                  </a:cubicBezTo>
                  <a:cubicBezTo>
                    <a:pt x="4" y="120"/>
                    <a:pt x="4" y="120"/>
                    <a:pt x="5" y="121"/>
                  </a:cubicBezTo>
                  <a:cubicBezTo>
                    <a:pt x="6" y="122"/>
                    <a:pt x="6" y="124"/>
                    <a:pt x="6" y="127"/>
                  </a:cubicBezTo>
                  <a:cubicBezTo>
                    <a:pt x="6" y="127"/>
                    <a:pt x="6" y="128"/>
                    <a:pt x="6" y="129"/>
                  </a:cubicBezTo>
                  <a:cubicBezTo>
                    <a:pt x="6" y="130"/>
                    <a:pt x="6" y="130"/>
                    <a:pt x="6" y="131"/>
                  </a:cubicBezTo>
                  <a:cubicBezTo>
                    <a:pt x="6" y="131"/>
                    <a:pt x="6" y="131"/>
                    <a:pt x="6" y="131"/>
                  </a:cubicBezTo>
                  <a:cubicBezTo>
                    <a:pt x="6" y="131"/>
                    <a:pt x="6" y="131"/>
                    <a:pt x="6" y="132"/>
                  </a:cubicBezTo>
                  <a:cubicBezTo>
                    <a:pt x="6" y="132"/>
                    <a:pt x="7" y="132"/>
                    <a:pt x="7" y="132"/>
                  </a:cubicBezTo>
                  <a:cubicBezTo>
                    <a:pt x="7" y="132"/>
                    <a:pt x="7" y="132"/>
                    <a:pt x="7" y="133"/>
                  </a:cubicBezTo>
                  <a:cubicBezTo>
                    <a:pt x="7" y="133"/>
                    <a:pt x="7" y="133"/>
                    <a:pt x="8" y="133"/>
                  </a:cubicBezTo>
                  <a:cubicBezTo>
                    <a:pt x="8" y="133"/>
                    <a:pt x="8" y="133"/>
                    <a:pt x="8" y="133"/>
                  </a:cubicBezTo>
                  <a:cubicBezTo>
                    <a:pt x="8" y="134"/>
                    <a:pt x="8" y="134"/>
                    <a:pt x="8" y="134"/>
                  </a:cubicBezTo>
                  <a:cubicBezTo>
                    <a:pt x="9" y="134"/>
                    <a:pt x="9" y="134"/>
                    <a:pt x="9" y="134"/>
                  </a:cubicBezTo>
                  <a:cubicBezTo>
                    <a:pt x="9" y="134"/>
                    <a:pt x="9" y="134"/>
                    <a:pt x="9" y="134"/>
                  </a:cubicBezTo>
                  <a:cubicBezTo>
                    <a:pt x="10" y="135"/>
                    <a:pt x="10" y="135"/>
                    <a:pt x="10" y="135"/>
                  </a:cubicBezTo>
                  <a:cubicBezTo>
                    <a:pt x="10" y="135"/>
                    <a:pt x="11" y="135"/>
                    <a:pt x="11" y="135"/>
                  </a:cubicBezTo>
                  <a:cubicBezTo>
                    <a:pt x="11" y="136"/>
                    <a:pt x="11" y="136"/>
                    <a:pt x="11" y="136"/>
                  </a:cubicBezTo>
                  <a:cubicBezTo>
                    <a:pt x="10" y="141"/>
                    <a:pt x="10" y="141"/>
                    <a:pt x="10" y="141"/>
                  </a:cubicBezTo>
                  <a:cubicBezTo>
                    <a:pt x="10" y="141"/>
                    <a:pt x="10" y="141"/>
                    <a:pt x="10" y="141"/>
                  </a:cubicBezTo>
                  <a:cubicBezTo>
                    <a:pt x="10" y="141"/>
                    <a:pt x="10" y="141"/>
                    <a:pt x="10" y="141"/>
                  </a:cubicBezTo>
                  <a:cubicBezTo>
                    <a:pt x="11" y="142"/>
                    <a:pt x="13" y="145"/>
                    <a:pt x="15" y="147"/>
                  </a:cubicBezTo>
                  <a:cubicBezTo>
                    <a:pt x="15" y="147"/>
                    <a:pt x="15" y="147"/>
                    <a:pt x="15" y="148"/>
                  </a:cubicBezTo>
                  <a:cubicBezTo>
                    <a:pt x="16" y="148"/>
                    <a:pt x="16" y="148"/>
                    <a:pt x="16" y="149"/>
                  </a:cubicBezTo>
                  <a:cubicBezTo>
                    <a:pt x="16" y="149"/>
                    <a:pt x="16" y="149"/>
                    <a:pt x="17" y="149"/>
                  </a:cubicBezTo>
                  <a:cubicBezTo>
                    <a:pt x="17" y="150"/>
                    <a:pt x="17" y="150"/>
                    <a:pt x="17" y="150"/>
                  </a:cubicBezTo>
                  <a:cubicBezTo>
                    <a:pt x="17" y="150"/>
                    <a:pt x="17" y="150"/>
                    <a:pt x="17" y="151"/>
                  </a:cubicBezTo>
                  <a:cubicBezTo>
                    <a:pt x="18" y="151"/>
                    <a:pt x="18" y="151"/>
                    <a:pt x="18" y="151"/>
                  </a:cubicBezTo>
                  <a:cubicBezTo>
                    <a:pt x="18" y="151"/>
                    <a:pt x="18" y="152"/>
                    <a:pt x="18" y="152"/>
                  </a:cubicBezTo>
                  <a:cubicBezTo>
                    <a:pt x="18" y="152"/>
                    <a:pt x="18" y="152"/>
                    <a:pt x="18" y="152"/>
                  </a:cubicBezTo>
                  <a:cubicBezTo>
                    <a:pt x="18" y="152"/>
                    <a:pt x="19" y="153"/>
                    <a:pt x="19" y="154"/>
                  </a:cubicBezTo>
                  <a:cubicBezTo>
                    <a:pt x="20" y="156"/>
                    <a:pt x="21" y="158"/>
                    <a:pt x="20" y="161"/>
                  </a:cubicBezTo>
                  <a:cubicBezTo>
                    <a:pt x="20" y="162"/>
                    <a:pt x="19" y="162"/>
                    <a:pt x="18" y="163"/>
                  </a:cubicBezTo>
                  <a:cubicBezTo>
                    <a:pt x="17" y="164"/>
                    <a:pt x="17" y="164"/>
                    <a:pt x="17" y="165"/>
                  </a:cubicBezTo>
                  <a:cubicBezTo>
                    <a:pt x="17" y="165"/>
                    <a:pt x="17" y="165"/>
                    <a:pt x="17" y="165"/>
                  </a:cubicBezTo>
                  <a:cubicBezTo>
                    <a:pt x="22" y="166"/>
                    <a:pt x="22" y="166"/>
                    <a:pt x="22" y="166"/>
                  </a:cubicBezTo>
                  <a:cubicBezTo>
                    <a:pt x="23" y="169"/>
                    <a:pt x="23" y="169"/>
                    <a:pt x="23" y="169"/>
                  </a:cubicBezTo>
                  <a:cubicBezTo>
                    <a:pt x="25" y="170"/>
                    <a:pt x="30" y="170"/>
                    <a:pt x="33" y="174"/>
                  </a:cubicBezTo>
                  <a:cubicBezTo>
                    <a:pt x="34" y="175"/>
                    <a:pt x="34" y="176"/>
                    <a:pt x="35" y="177"/>
                  </a:cubicBezTo>
                  <a:cubicBezTo>
                    <a:pt x="37" y="179"/>
                    <a:pt x="38" y="180"/>
                    <a:pt x="38" y="182"/>
                  </a:cubicBezTo>
                  <a:cubicBezTo>
                    <a:pt x="38" y="182"/>
                    <a:pt x="38" y="183"/>
                    <a:pt x="40" y="184"/>
                  </a:cubicBezTo>
                  <a:cubicBezTo>
                    <a:pt x="41" y="185"/>
                    <a:pt x="43" y="186"/>
                    <a:pt x="44" y="187"/>
                  </a:cubicBezTo>
                  <a:cubicBezTo>
                    <a:pt x="49" y="191"/>
                    <a:pt x="49" y="193"/>
                    <a:pt x="49" y="195"/>
                  </a:cubicBezTo>
                  <a:cubicBezTo>
                    <a:pt x="49" y="196"/>
                    <a:pt x="52" y="198"/>
                    <a:pt x="56" y="200"/>
                  </a:cubicBezTo>
                  <a:cubicBezTo>
                    <a:pt x="56" y="200"/>
                    <a:pt x="56" y="200"/>
                    <a:pt x="56" y="200"/>
                  </a:cubicBezTo>
                  <a:cubicBezTo>
                    <a:pt x="59" y="207"/>
                    <a:pt x="59" y="207"/>
                    <a:pt x="59" y="207"/>
                  </a:cubicBezTo>
                  <a:cubicBezTo>
                    <a:pt x="59" y="207"/>
                    <a:pt x="59" y="207"/>
                    <a:pt x="59" y="207"/>
                  </a:cubicBezTo>
                  <a:cubicBezTo>
                    <a:pt x="59" y="207"/>
                    <a:pt x="59" y="207"/>
                    <a:pt x="59" y="207"/>
                  </a:cubicBezTo>
                  <a:cubicBezTo>
                    <a:pt x="60" y="207"/>
                    <a:pt x="60" y="207"/>
                    <a:pt x="60" y="208"/>
                  </a:cubicBezTo>
                  <a:cubicBezTo>
                    <a:pt x="60" y="208"/>
                    <a:pt x="60" y="208"/>
                    <a:pt x="60" y="208"/>
                  </a:cubicBezTo>
                  <a:cubicBezTo>
                    <a:pt x="61" y="208"/>
                    <a:pt x="61" y="208"/>
                    <a:pt x="61" y="209"/>
                  </a:cubicBezTo>
                  <a:cubicBezTo>
                    <a:pt x="61" y="209"/>
                    <a:pt x="61" y="209"/>
                    <a:pt x="61" y="209"/>
                  </a:cubicBezTo>
                  <a:cubicBezTo>
                    <a:pt x="61" y="209"/>
                    <a:pt x="62" y="210"/>
                    <a:pt x="62" y="210"/>
                  </a:cubicBezTo>
                  <a:cubicBezTo>
                    <a:pt x="63" y="212"/>
                    <a:pt x="65" y="214"/>
                    <a:pt x="66" y="215"/>
                  </a:cubicBezTo>
                  <a:cubicBezTo>
                    <a:pt x="66" y="215"/>
                    <a:pt x="66" y="215"/>
                    <a:pt x="66" y="215"/>
                  </a:cubicBezTo>
                  <a:cubicBezTo>
                    <a:pt x="66" y="215"/>
                    <a:pt x="67" y="216"/>
                    <a:pt x="68" y="216"/>
                  </a:cubicBezTo>
                  <a:cubicBezTo>
                    <a:pt x="69" y="216"/>
                    <a:pt x="69" y="216"/>
                    <a:pt x="70" y="216"/>
                  </a:cubicBezTo>
                  <a:cubicBezTo>
                    <a:pt x="71" y="216"/>
                    <a:pt x="71" y="216"/>
                    <a:pt x="72" y="215"/>
                  </a:cubicBezTo>
                  <a:cubicBezTo>
                    <a:pt x="73" y="214"/>
                    <a:pt x="74" y="214"/>
                    <a:pt x="75" y="214"/>
                  </a:cubicBezTo>
                  <a:cubicBezTo>
                    <a:pt x="77" y="214"/>
                    <a:pt x="78" y="215"/>
                    <a:pt x="79" y="215"/>
                  </a:cubicBezTo>
                  <a:cubicBezTo>
                    <a:pt x="80" y="215"/>
                    <a:pt x="82" y="214"/>
                    <a:pt x="83" y="214"/>
                  </a:cubicBezTo>
                  <a:cubicBezTo>
                    <a:pt x="84" y="214"/>
                    <a:pt x="85" y="214"/>
                    <a:pt x="85" y="214"/>
                  </a:cubicBezTo>
                  <a:cubicBezTo>
                    <a:pt x="86" y="215"/>
                    <a:pt x="89" y="217"/>
                    <a:pt x="92" y="220"/>
                  </a:cubicBezTo>
                  <a:cubicBezTo>
                    <a:pt x="92" y="220"/>
                    <a:pt x="92" y="220"/>
                    <a:pt x="92" y="220"/>
                  </a:cubicBezTo>
                  <a:cubicBezTo>
                    <a:pt x="92" y="220"/>
                    <a:pt x="93" y="221"/>
                    <a:pt x="93" y="221"/>
                  </a:cubicBezTo>
                  <a:cubicBezTo>
                    <a:pt x="94" y="221"/>
                    <a:pt x="94" y="222"/>
                    <a:pt x="94" y="222"/>
                  </a:cubicBezTo>
                  <a:cubicBezTo>
                    <a:pt x="94" y="222"/>
                    <a:pt x="95" y="222"/>
                    <a:pt x="95" y="223"/>
                  </a:cubicBezTo>
                  <a:cubicBezTo>
                    <a:pt x="95" y="223"/>
                    <a:pt x="96" y="223"/>
                    <a:pt x="96" y="224"/>
                  </a:cubicBezTo>
                  <a:cubicBezTo>
                    <a:pt x="96" y="224"/>
                    <a:pt x="97" y="224"/>
                    <a:pt x="97" y="224"/>
                  </a:cubicBezTo>
                  <a:cubicBezTo>
                    <a:pt x="97" y="225"/>
                    <a:pt x="98" y="225"/>
                    <a:pt x="98" y="225"/>
                  </a:cubicBezTo>
                  <a:cubicBezTo>
                    <a:pt x="99" y="225"/>
                    <a:pt x="100" y="224"/>
                    <a:pt x="102" y="224"/>
                  </a:cubicBezTo>
                  <a:cubicBezTo>
                    <a:pt x="102" y="224"/>
                    <a:pt x="102" y="224"/>
                    <a:pt x="102" y="224"/>
                  </a:cubicBezTo>
                  <a:cubicBezTo>
                    <a:pt x="103" y="224"/>
                    <a:pt x="103" y="224"/>
                    <a:pt x="103" y="223"/>
                  </a:cubicBezTo>
                  <a:cubicBezTo>
                    <a:pt x="103" y="223"/>
                    <a:pt x="104" y="223"/>
                    <a:pt x="104" y="223"/>
                  </a:cubicBezTo>
                  <a:cubicBezTo>
                    <a:pt x="104" y="223"/>
                    <a:pt x="104" y="223"/>
                    <a:pt x="104" y="223"/>
                  </a:cubicBezTo>
                  <a:cubicBezTo>
                    <a:pt x="105" y="223"/>
                    <a:pt x="105" y="223"/>
                    <a:pt x="105" y="223"/>
                  </a:cubicBezTo>
                  <a:cubicBezTo>
                    <a:pt x="105" y="223"/>
                    <a:pt x="106" y="223"/>
                    <a:pt x="106" y="223"/>
                  </a:cubicBezTo>
                  <a:cubicBezTo>
                    <a:pt x="106" y="223"/>
                    <a:pt x="106" y="223"/>
                    <a:pt x="106" y="223"/>
                  </a:cubicBezTo>
                  <a:cubicBezTo>
                    <a:pt x="108" y="223"/>
                    <a:pt x="109" y="224"/>
                    <a:pt x="110" y="225"/>
                  </a:cubicBezTo>
                  <a:cubicBezTo>
                    <a:pt x="111" y="225"/>
                    <a:pt x="112" y="226"/>
                    <a:pt x="112" y="226"/>
                  </a:cubicBezTo>
                  <a:cubicBezTo>
                    <a:pt x="113" y="224"/>
                    <a:pt x="117" y="222"/>
                    <a:pt x="120" y="222"/>
                  </a:cubicBezTo>
                  <a:cubicBezTo>
                    <a:pt x="121" y="222"/>
                    <a:pt x="121" y="222"/>
                    <a:pt x="122" y="223"/>
                  </a:cubicBezTo>
                  <a:cubicBezTo>
                    <a:pt x="122" y="223"/>
                    <a:pt x="124" y="223"/>
                    <a:pt x="125" y="223"/>
                  </a:cubicBezTo>
                  <a:cubicBezTo>
                    <a:pt x="127" y="223"/>
                    <a:pt x="127" y="223"/>
                    <a:pt x="127" y="223"/>
                  </a:cubicBezTo>
                  <a:cubicBezTo>
                    <a:pt x="127" y="222"/>
                    <a:pt x="129" y="221"/>
                    <a:pt x="130" y="220"/>
                  </a:cubicBezTo>
                  <a:cubicBezTo>
                    <a:pt x="131" y="219"/>
                    <a:pt x="131" y="219"/>
                    <a:pt x="131" y="219"/>
                  </a:cubicBezTo>
                  <a:cubicBezTo>
                    <a:pt x="132" y="218"/>
                    <a:pt x="132" y="218"/>
                    <a:pt x="133" y="217"/>
                  </a:cubicBezTo>
                  <a:cubicBezTo>
                    <a:pt x="133" y="215"/>
                    <a:pt x="138" y="212"/>
                    <a:pt x="141" y="211"/>
                  </a:cubicBezTo>
                  <a:cubicBezTo>
                    <a:pt x="142" y="211"/>
                    <a:pt x="142" y="211"/>
                    <a:pt x="142" y="211"/>
                  </a:cubicBezTo>
                  <a:cubicBezTo>
                    <a:pt x="146" y="210"/>
                    <a:pt x="149" y="210"/>
                    <a:pt x="150" y="212"/>
                  </a:cubicBezTo>
                  <a:cubicBezTo>
                    <a:pt x="150" y="212"/>
                    <a:pt x="150" y="212"/>
                    <a:pt x="151" y="212"/>
                  </a:cubicBezTo>
                  <a:cubicBezTo>
                    <a:pt x="151" y="212"/>
                    <a:pt x="151" y="212"/>
                    <a:pt x="151" y="212"/>
                  </a:cubicBezTo>
                  <a:cubicBezTo>
                    <a:pt x="151" y="212"/>
                    <a:pt x="151" y="213"/>
                    <a:pt x="151" y="213"/>
                  </a:cubicBezTo>
                  <a:cubicBezTo>
                    <a:pt x="151" y="212"/>
                    <a:pt x="151" y="212"/>
                    <a:pt x="151" y="212"/>
                  </a:cubicBezTo>
                  <a:cubicBezTo>
                    <a:pt x="152" y="211"/>
                    <a:pt x="152" y="210"/>
                    <a:pt x="152" y="209"/>
                  </a:cubicBezTo>
                  <a:cubicBezTo>
                    <a:pt x="152" y="208"/>
                    <a:pt x="152" y="206"/>
                    <a:pt x="15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39" name="Freeform 202">
              <a:extLst>
                <a:ext uri="{FF2B5EF4-FFF2-40B4-BE49-F238E27FC236}">
                  <a16:creationId xmlns:a16="http://schemas.microsoft.com/office/drawing/2014/main" id="{F1DBE197-D21C-4A91-BBEC-2AD76A9E819A}"/>
                </a:ext>
              </a:extLst>
            </p:cNvPr>
            <p:cNvSpPr>
              <a:spLocks/>
            </p:cNvSpPr>
            <p:nvPr/>
          </p:nvSpPr>
          <p:spPr bwMode="auto">
            <a:xfrm>
              <a:off x="4959607" y="6311696"/>
              <a:ext cx="17638" cy="47922"/>
            </a:xfrm>
            <a:custGeom>
              <a:avLst/>
              <a:gdLst>
                <a:gd name="T0" fmla="*/ 32 w 34"/>
                <a:gd name="T1" fmla="*/ 56 h 83"/>
                <a:gd name="T2" fmla="*/ 31 w 34"/>
                <a:gd name="T3" fmla="*/ 55 h 83"/>
                <a:gd name="T4" fmla="*/ 31 w 34"/>
                <a:gd name="T5" fmla="*/ 55 h 83"/>
                <a:gd name="T6" fmla="*/ 30 w 34"/>
                <a:gd name="T7" fmla="*/ 54 h 83"/>
                <a:gd name="T8" fmla="*/ 29 w 34"/>
                <a:gd name="T9" fmla="*/ 53 h 83"/>
                <a:gd name="T10" fmla="*/ 28 w 34"/>
                <a:gd name="T11" fmla="*/ 52 h 83"/>
                <a:gd name="T12" fmla="*/ 27 w 34"/>
                <a:gd name="T13" fmla="*/ 51 h 83"/>
                <a:gd name="T14" fmla="*/ 27 w 34"/>
                <a:gd name="T15" fmla="*/ 51 h 83"/>
                <a:gd name="T16" fmla="*/ 27 w 34"/>
                <a:gd name="T17" fmla="*/ 51 h 83"/>
                <a:gd name="T18" fmla="*/ 24 w 34"/>
                <a:gd name="T19" fmla="*/ 53 h 83"/>
                <a:gd name="T20" fmla="*/ 13 w 34"/>
                <a:gd name="T21" fmla="*/ 34 h 83"/>
                <a:gd name="T22" fmla="*/ 14 w 34"/>
                <a:gd name="T23" fmla="*/ 24 h 83"/>
                <a:gd name="T24" fmla="*/ 14 w 34"/>
                <a:gd name="T25" fmla="*/ 14 h 83"/>
                <a:gd name="T26" fmla="*/ 10 w 34"/>
                <a:gd name="T27" fmla="*/ 0 h 83"/>
                <a:gd name="T28" fmla="*/ 6 w 34"/>
                <a:gd name="T29" fmla="*/ 0 h 83"/>
                <a:gd name="T30" fmla="*/ 7 w 34"/>
                <a:gd name="T31" fmla="*/ 2 h 83"/>
                <a:gd name="T32" fmla="*/ 7 w 34"/>
                <a:gd name="T33" fmla="*/ 2 h 83"/>
                <a:gd name="T34" fmla="*/ 8 w 34"/>
                <a:gd name="T35" fmla="*/ 3 h 83"/>
                <a:gd name="T36" fmla="*/ 8 w 34"/>
                <a:gd name="T37" fmla="*/ 4 h 83"/>
                <a:gd name="T38" fmla="*/ 9 w 34"/>
                <a:gd name="T39" fmla="*/ 5 h 83"/>
                <a:gd name="T40" fmla="*/ 9 w 34"/>
                <a:gd name="T41" fmla="*/ 6 h 83"/>
                <a:gd name="T42" fmla="*/ 9 w 34"/>
                <a:gd name="T43" fmla="*/ 7 h 83"/>
                <a:gd name="T44" fmla="*/ 9 w 34"/>
                <a:gd name="T45" fmla="*/ 7 h 83"/>
                <a:gd name="T46" fmla="*/ 10 w 34"/>
                <a:gd name="T47" fmla="*/ 8 h 83"/>
                <a:gd name="T48" fmla="*/ 10 w 34"/>
                <a:gd name="T49" fmla="*/ 9 h 83"/>
                <a:gd name="T50" fmla="*/ 10 w 34"/>
                <a:gd name="T51" fmla="*/ 10 h 83"/>
                <a:gd name="T52" fmla="*/ 10 w 34"/>
                <a:gd name="T53" fmla="*/ 11 h 83"/>
                <a:gd name="T54" fmla="*/ 10 w 34"/>
                <a:gd name="T55" fmla="*/ 11 h 83"/>
                <a:gd name="T56" fmla="*/ 9 w 34"/>
                <a:gd name="T57" fmla="*/ 12 h 83"/>
                <a:gd name="T58" fmla="*/ 8 w 34"/>
                <a:gd name="T59" fmla="*/ 12 h 83"/>
                <a:gd name="T60" fmla="*/ 7 w 34"/>
                <a:gd name="T61" fmla="*/ 12 h 83"/>
                <a:gd name="T62" fmla="*/ 6 w 34"/>
                <a:gd name="T63" fmla="*/ 13 h 83"/>
                <a:gd name="T64" fmla="*/ 6 w 34"/>
                <a:gd name="T65" fmla="*/ 30 h 83"/>
                <a:gd name="T66" fmla="*/ 7 w 34"/>
                <a:gd name="T67" fmla="*/ 31 h 83"/>
                <a:gd name="T68" fmla="*/ 7 w 34"/>
                <a:gd name="T69" fmla="*/ 32 h 83"/>
                <a:gd name="T70" fmla="*/ 4 w 34"/>
                <a:gd name="T71" fmla="*/ 33 h 83"/>
                <a:gd name="T72" fmla="*/ 2 w 34"/>
                <a:gd name="T73" fmla="*/ 34 h 83"/>
                <a:gd name="T74" fmla="*/ 0 w 34"/>
                <a:gd name="T75" fmla="*/ 45 h 83"/>
                <a:gd name="T76" fmla="*/ 1 w 34"/>
                <a:gd name="T77" fmla="*/ 47 h 83"/>
                <a:gd name="T78" fmla="*/ 2 w 34"/>
                <a:gd name="T79" fmla="*/ 49 h 83"/>
                <a:gd name="T80" fmla="*/ 3 w 34"/>
                <a:gd name="T81" fmla="*/ 49 h 83"/>
                <a:gd name="T82" fmla="*/ 3 w 34"/>
                <a:gd name="T83" fmla="*/ 49 h 83"/>
                <a:gd name="T84" fmla="*/ 4 w 34"/>
                <a:gd name="T85" fmla="*/ 51 h 83"/>
                <a:gd name="T86" fmla="*/ 7 w 34"/>
                <a:gd name="T87" fmla="*/ 53 h 83"/>
                <a:gd name="T88" fmla="*/ 7 w 34"/>
                <a:gd name="T89" fmla="*/ 53 h 83"/>
                <a:gd name="T90" fmla="*/ 7 w 34"/>
                <a:gd name="T91" fmla="*/ 53 h 83"/>
                <a:gd name="T92" fmla="*/ 8 w 34"/>
                <a:gd name="T93" fmla="*/ 54 h 83"/>
                <a:gd name="T94" fmla="*/ 9 w 34"/>
                <a:gd name="T95" fmla="*/ 54 h 83"/>
                <a:gd name="T96" fmla="*/ 10 w 34"/>
                <a:gd name="T97" fmla="*/ 53 h 83"/>
                <a:gd name="T98" fmla="*/ 15 w 34"/>
                <a:gd name="T99" fmla="*/ 53 h 83"/>
                <a:gd name="T100" fmla="*/ 19 w 34"/>
                <a:gd name="T101" fmla="*/ 56 h 83"/>
                <a:gd name="T102" fmla="*/ 17 w 34"/>
                <a:gd name="T103" fmla="*/ 66 h 83"/>
                <a:gd name="T104" fmla="*/ 17 w 34"/>
                <a:gd name="T105" fmla="*/ 71 h 83"/>
                <a:gd name="T106" fmla="*/ 25 w 34"/>
                <a:gd name="T107" fmla="*/ 83 h 83"/>
                <a:gd name="T108" fmla="*/ 25 w 34"/>
                <a:gd name="T109" fmla="*/ 82 h 83"/>
                <a:gd name="T110" fmla="*/ 26 w 34"/>
                <a:gd name="T111" fmla="*/ 73 h 83"/>
                <a:gd name="T112" fmla="*/ 30 w 34"/>
                <a:gd name="T113" fmla="*/ 72 h 83"/>
                <a:gd name="T114" fmla="*/ 32 w 34"/>
                <a:gd name="T115" fmla="*/ 67 h 83"/>
                <a:gd name="T116" fmla="*/ 33 w 34"/>
                <a:gd name="T117" fmla="*/ 60 h 83"/>
                <a:gd name="T118" fmla="*/ 32 w 34"/>
                <a:gd name="T119"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 h="83">
                  <a:moveTo>
                    <a:pt x="32" y="56"/>
                  </a:moveTo>
                  <a:cubicBezTo>
                    <a:pt x="32" y="56"/>
                    <a:pt x="32" y="55"/>
                    <a:pt x="31" y="55"/>
                  </a:cubicBezTo>
                  <a:cubicBezTo>
                    <a:pt x="31" y="55"/>
                    <a:pt x="31" y="55"/>
                    <a:pt x="31" y="55"/>
                  </a:cubicBezTo>
                  <a:cubicBezTo>
                    <a:pt x="30" y="54"/>
                    <a:pt x="30" y="54"/>
                    <a:pt x="30" y="54"/>
                  </a:cubicBezTo>
                  <a:cubicBezTo>
                    <a:pt x="30" y="53"/>
                    <a:pt x="29" y="53"/>
                    <a:pt x="29" y="53"/>
                  </a:cubicBezTo>
                  <a:cubicBezTo>
                    <a:pt x="29" y="53"/>
                    <a:pt x="28" y="52"/>
                    <a:pt x="28" y="52"/>
                  </a:cubicBezTo>
                  <a:cubicBezTo>
                    <a:pt x="28" y="52"/>
                    <a:pt x="28" y="52"/>
                    <a:pt x="27" y="51"/>
                  </a:cubicBezTo>
                  <a:cubicBezTo>
                    <a:pt x="27" y="51"/>
                    <a:pt x="27" y="51"/>
                    <a:pt x="27" y="51"/>
                  </a:cubicBezTo>
                  <a:cubicBezTo>
                    <a:pt x="27" y="51"/>
                    <a:pt x="27" y="51"/>
                    <a:pt x="27" y="51"/>
                  </a:cubicBezTo>
                  <a:cubicBezTo>
                    <a:pt x="26" y="52"/>
                    <a:pt x="25" y="53"/>
                    <a:pt x="24" y="53"/>
                  </a:cubicBezTo>
                  <a:cubicBezTo>
                    <a:pt x="20" y="53"/>
                    <a:pt x="13" y="41"/>
                    <a:pt x="13" y="34"/>
                  </a:cubicBezTo>
                  <a:cubicBezTo>
                    <a:pt x="12" y="30"/>
                    <a:pt x="13" y="27"/>
                    <a:pt x="14" y="24"/>
                  </a:cubicBezTo>
                  <a:cubicBezTo>
                    <a:pt x="15" y="21"/>
                    <a:pt x="16" y="18"/>
                    <a:pt x="14" y="14"/>
                  </a:cubicBezTo>
                  <a:cubicBezTo>
                    <a:pt x="11" y="7"/>
                    <a:pt x="10" y="3"/>
                    <a:pt x="10" y="0"/>
                  </a:cubicBezTo>
                  <a:cubicBezTo>
                    <a:pt x="9" y="0"/>
                    <a:pt x="8" y="0"/>
                    <a:pt x="6" y="0"/>
                  </a:cubicBezTo>
                  <a:cubicBezTo>
                    <a:pt x="6" y="0"/>
                    <a:pt x="7" y="1"/>
                    <a:pt x="7" y="2"/>
                  </a:cubicBezTo>
                  <a:cubicBezTo>
                    <a:pt x="7" y="2"/>
                    <a:pt x="7" y="2"/>
                    <a:pt x="7" y="2"/>
                  </a:cubicBezTo>
                  <a:cubicBezTo>
                    <a:pt x="7" y="2"/>
                    <a:pt x="8" y="3"/>
                    <a:pt x="8" y="3"/>
                  </a:cubicBezTo>
                  <a:cubicBezTo>
                    <a:pt x="8" y="3"/>
                    <a:pt x="8" y="3"/>
                    <a:pt x="8" y="4"/>
                  </a:cubicBezTo>
                  <a:cubicBezTo>
                    <a:pt x="8" y="4"/>
                    <a:pt x="8" y="4"/>
                    <a:pt x="9" y="5"/>
                  </a:cubicBezTo>
                  <a:cubicBezTo>
                    <a:pt x="9" y="5"/>
                    <a:pt x="9" y="5"/>
                    <a:pt x="9" y="6"/>
                  </a:cubicBezTo>
                  <a:cubicBezTo>
                    <a:pt x="9" y="6"/>
                    <a:pt x="9" y="6"/>
                    <a:pt x="9" y="7"/>
                  </a:cubicBezTo>
                  <a:cubicBezTo>
                    <a:pt x="9" y="7"/>
                    <a:pt x="9" y="7"/>
                    <a:pt x="9" y="7"/>
                  </a:cubicBezTo>
                  <a:cubicBezTo>
                    <a:pt x="10" y="8"/>
                    <a:pt x="10" y="8"/>
                    <a:pt x="10" y="8"/>
                  </a:cubicBezTo>
                  <a:cubicBezTo>
                    <a:pt x="10" y="9"/>
                    <a:pt x="10" y="9"/>
                    <a:pt x="10" y="9"/>
                  </a:cubicBezTo>
                  <a:cubicBezTo>
                    <a:pt x="10" y="9"/>
                    <a:pt x="10" y="10"/>
                    <a:pt x="10" y="10"/>
                  </a:cubicBezTo>
                  <a:cubicBezTo>
                    <a:pt x="10" y="10"/>
                    <a:pt x="10" y="11"/>
                    <a:pt x="10" y="11"/>
                  </a:cubicBezTo>
                  <a:cubicBezTo>
                    <a:pt x="10" y="11"/>
                    <a:pt x="10" y="11"/>
                    <a:pt x="10" y="11"/>
                  </a:cubicBezTo>
                  <a:cubicBezTo>
                    <a:pt x="10" y="11"/>
                    <a:pt x="10" y="11"/>
                    <a:pt x="9" y="12"/>
                  </a:cubicBezTo>
                  <a:cubicBezTo>
                    <a:pt x="9" y="12"/>
                    <a:pt x="8" y="12"/>
                    <a:pt x="8" y="12"/>
                  </a:cubicBezTo>
                  <a:cubicBezTo>
                    <a:pt x="8" y="12"/>
                    <a:pt x="8" y="12"/>
                    <a:pt x="7" y="12"/>
                  </a:cubicBezTo>
                  <a:cubicBezTo>
                    <a:pt x="7" y="12"/>
                    <a:pt x="6" y="12"/>
                    <a:pt x="6" y="13"/>
                  </a:cubicBezTo>
                  <a:cubicBezTo>
                    <a:pt x="5" y="16"/>
                    <a:pt x="4" y="28"/>
                    <a:pt x="6" y="30"/>
                  </a:cubicBezTo>
                  <a:cubicBezTo>
                    <a:pt x="6" y="30"/>
                    <a:pt x="7" y="31"/>
                    <a:pt x="7" y="31"/>
                  </a:cubicBezTo>
                  <a:cubicBezTo>
                    <a:pt x="7" y="32"/>
                    <a:pt x="7" y="32"/>
                    <a:pt x="7" y="32"/>
                  </a:cubicBezTo>
                  <a:cubicBezTo>
                    <a:pt x="7" y="33"/>
                    <a:pt x="5" y="33"/>
                    <a:pt x="4" y="33"/>
                  </a:cubicBezTo>
                  <a:cubicBezTo>
                    <a:pt x="3" y="33"/>
                    <a:pt x="2" y="33"/>
                    <a:pt x="2" y="34"/>
                  </a:cubicBezTo>
                  <a:cubicBezTo>
                    <a:pt x="2" y="34"/>
                    <a:pt x="2" y="43"/>
                    <a:pt x="0" y="45"/>
                  </a:cubicBezTo>
                  <a:cubicBezTo>
                    <a:pt x="0" y="46"/>
                    <a:pt x="1" y="46"/>
                    <a:pt x="1" y="47"/>
                  </a:cubicBezTo>
                  <a:cubicBezTo>
                    <a:pt x="1" y="48"/>
                    <a:pt x="2" y="48"/>
                    <a:pt x="2" y="49"/>
                  </a:cubicBezTo>
                  <a:cubicBezTo>
                    <a:pt x="2" y="49"/>
                    <a:pt x="2" y="49"/>
                    <a:pt x="3" y="49"/>
                  </a:cubicBezTo>
                  <a:cubicBezTo>
                    <a:pt x="3" y="49"/>
                    <a:pt x="3" y="49"/>
                    <a:pt x="3" y="49"/>
                  </a:cubicBezTo>
                  <a:cubicBezTo>
                    <a:pt x="3" y="50"/>
                    <a:pt x="4" y="50"/>
                    <a:pt x="4" y="51"/>
                  </a:cubicBezTo>
                  <a:cubicBezTo>
                    <a:pt x="5" y="51"/>
                    <a:pt x="6" y="52"/>
                    <a:pt x="7" y="53"/>
                  </a:cubicBezTo>
                  <a:cubicBezTo>
                    <a:pt x="7" y="53"/>
                    <a:pt x="7" y="53"/>
                    <a:pt x="7" y="53"/>
                  </a:cubicBezTo>
                  <a:cubicBezTo>
                    <a:pt x="7" y="53"/>
                    <a:pt x="7" y="53"/>
                    <a:pt x="7" y="53"/>
                  </a:cubicBezTo>
                  <a:cubicBezTo>
                    <a:pt x="8" y="53"/>
                    <a:pt x="8" y="53"/>
                    <a:pt x="8" y="54"/>
                  </a:cubicBezTo>
                  <a:cubicBezTo>
                    <a:pt x="8" y="54"/>
                    <a:pt x="9" y="54"/>
                    <a:pt x="9" y="54"/>
                  </a:cubicBezTo>
                  <a:cubicBezTo>
                    <a:pt x="9" y="54"/>
                    <a:pt x="10" y="54"/>
                    <a:pt x="10" y="53"/>
                  </a:cubicBezTo>
                  <a:cubicBezTo>
                    <a:pt x="11" y="53"/>
                    <a:pt x="13" y="53"/>
                    <a:pt x="15" y="53"/>
                  </a:cubicBezTo>
                  <a:cubicBezTo>
                    <a:pt x="18" y="53"/>
                    <a:pt x="19" y="54"/>
                    <a:pt x="19" y="56"/>
                  </a:cubicBezTo>
                  <a:cubicBezTo>
                    <a:pt x="20" y="59"/>
                    <a:pt x="18" y="63"/>
                    <a:pt x="17" y="66"/>
                  </a:cubicBezTo>
                  <a:cubicBezTo>
                    <a:pt x="17" y="68"/>
                    <a:pt x="16" y="70"/>
                    <a:pt x="17" y="71"/>
                  </a:cubicBezTo>
                  <a:cubicBezTo>
                    <a:pt x="17" y="72"/>
                    <a:pt x="22" y="80"/>
                    <a:pt x="25" y="83"/>
                  </a:cubicBezTo>
                  <a:cubicBezTo>
                    <a:pt x="25" y="82"/>
                    <a:pt x="25" y="82"/>
                    <a:pt x="25" y="82"/>
                  </a:cubicBezTo>
                  <a:cubicBezTo>
                    <a:pt x="24" y="79"/>
                    <a:pt x="24" y="76"/>
                    <a:pt x="26" y="73"/>
                  </a:cubicBezTo>
                  <a:cubicBezTo>
                    <a:pt x="27" y="72"/>
                    <a:pt x="29" y="72"/>
                    <a:pt x="30" y="72"/>
                  </a:cubicBezTo>
                  <a:cubicBezTo>
                    <a:pt x="31" y="72"/>
                    <a:pt x="32" y="71"/>
                    <a:pt x="32" y="67"/>
                  </a:cubicBezTo>
                  <a:cubicBezTo>
                    <a:pt x="32" y="63"/>
                    <a:pt x="33" y="61"/>
                    <a:pt x="33" y="60"/>
                  </a:cubicBezTo>
                  <a:cubicBezTo>
                    <a:pt x="33" y="58"/>
                    <a:pt x="34" y="58"/>
                    <a:pt x="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0" name="Freeform 203">
              <a:extLst>
                <a:ext uri="{FF2B5EF4-FFF2-40B4-BE49-F238E27FC236}">
                  <a16:creationId xmlns:a16="http://schemas.microsoft.com/office/drawing/2014/main" id="{F9D22223-8E58-483F-830A-70AF2E525099}"/>
                </a:ext>
              </a:extLst>
            </p:cNvPr>
            <p:cNvSpPr>
              <a:spLocks/>
            </p:cNvSpPr>
            <p:nvPr/>
          </p:nvSpPr>
          <p:spPr bwMode="auto">
            <a:xfrm>
              <a:off x="4941041" y="6254504"/>
              <a:ext cx="62198" cy="70484"/>
            </a:xfrm>
            <a:custGeom>
              <a:avLst/>
              <a:gdLst>
                <a:gd name="T0" fmla="*/ 43 w 120"/>
                <a:gd name="T1" fmla="*/ 11 h 122"/>
                <a:gd name="T2" fmla="*/ 43 w 120"/>
                <a:gd name="T3" fmla="*/ 18 h 122"/>
                <a:gd name="T4" fmla="*/ 22 w 120"/>
                <a:gd name="T5" fmla="*/ 16 h 122"/>
                <a:gd name="T6" fmla="*/ 12 w 120"/>
                <a:gd name="T7" fmla="*/ 1 h 122"/>
                <a:gd name="T8" fmla="*/ 14 w 120"/>
                <a:gd name="T9" fmla="*/ 14 h 122"/>
                <a:gd name="T10" fmla="*/ 13 w 120"/>
                <a:gd name="T11" fmla="*/ 15 h 122"/>
                <a:gd name="T12" fmla="*/ 11 w 120"/>
                <a:gd name="T13" fmla="*/ 17 h 122"/>
                <a:gd name="T14" fmla="*/ 11 w 120"/>
                <a:gd name="T15" fmla="*/ 19 h 122"/>
                <a:gd name="T16" fmla="*/ 14 w 120"/>
                <a:gd name="T17" fmla="*/ 23 h 122"/>
                <a:gd name="T18" fmla="*/ 3 w 120"/>
                <a:gd name="T19" fmla="*/ 37 h 122"/>
                <a:gd name="T20" fmla="*/ 2 w 120"/>
                <a:gd name="T21" fmla="*/ 38 h 122"/>
                <a:gd name="T22" fmla="*/ 0 w 120"/>
                <a:gd name="T23" fmla="*/ 40 h 122"/>
                <a:gd name="T24" fmla="*/ 12 w 120"/>
                <a:gd name="T25" fmla="*/ 75 h 122"/>
                <a:gd name="T26" fmla="*/ 15 w 120"/>
                <a:gd name="T27" fmla="*/ 85 h 122"/>
                <a:gd name="T28" fmla="*/ 15 w 120"/>
                <a:gd name="T29" fmla="*/ 85 h 122"/>
                <a:gd name="T30" fmla="*/ 41 w 120"/>
                <a:gd name="T31" fmla="*/ 96 h 122"/>
                <a:gd name="T32" fmla="*/ 47 w 120"/>
                <a:gd name="T33" fmla="*/ 97 h 122"/>
                <a:gd name="T34" fmla="*/ 59 w 120"/>
                <a:gd name="T35" fmla="*/ 119 h 122"/>
                <a:gd name="T36" fmla="*/ 61 w 120"/>
                <a:gd name="T37" fmla="*/ 120 h 122"/>
                <a:gd name="T38" fmla="*/ 63 w 120"/>
                <a:gd name="T39" fmla="*/ 120 h 122"/>
                <a:gd name="T40" fmla="*/ 67 w 120"/>
                <a:gd name="T41" fmla="*/ 119 h 122"/>
                <a:gd name="T42" fmla="*/ 69 w 120"/>
                <a:gd name="T43" fmla="*/ 118 h 122"/>
                <a:gd name="T44" fmla="*/ 74 w 120"/>
                <a:gd name="T45" fmla="*/ 121 h 122"/>
                <a:gd name="T46" fmla="*/ 83 w 120"/>
                <a:gd name="T47" fmla="*/ 120 h 122"/>
                <a:gd name="T48" fmla="*/ 88 w 120"/>
                <a:gd name="T49" fmla="*/ 121 h 122"/>
                <a:gd name="T50" fmla="*/ 97 w 120"/>
                <a:gd name="T51" fmla="*/ 116 h 122"/>
                <a:gd name="T52" fmla="*/ 106 w 120"/>
                <a:gd name="T53" fmla="*/ 115 h 122"/>
                <a:gd name="T54" fmla="*/ 108 w 120"/>
                <a:gd name="T55" fmla="*/ 114 h 122"/>
                <a:gd name="T56" fmla="*/ 109 w 120"/>
                <a:gd name="T57" fmla="*/ 114 h 122"/>
                <a:gd name="T58" fmla="*/ 109 w 120"/>
                <a:gd name="T59" fmla="*/ 114 h 122"/>
                <a:gd name="T60" fmla="*/ 109 w 120"/>
                <a:gd name="T61" fmla="*/ 113 h 122"/>
                <a:gd name="T62" fmla="*/ 110 w 120"/>
                <a:gd name="T63" fmla="*/ 113 h 122"/>
                <a:gd name="T64" fmla="*/ 111 w 120"/>
                <a:gd name="T65" fmla="*/ 112 h 122"/>
                <a:gd name="T66" fmla="*/ 113 w 120"/>
                <a:gd name="T67" fmla="*/ 111 h 122"/>
                <a:gd name="T68" fmla="*/ 114 w 120"/>
                <a:gd name="T69" fmla="*/ 111 h 122"/>
                <a:gd name="T70" fmla="*/ 117 w 120"/>
                <a:gd name="T71" fmla="*/ 109 h 122"/>
                <a:gd name="T72" fmla="*/ 119 w 120"/>
                <a:gd name="T73" fmla="*/ 108 h 122"/>
                <a:gd name="T74" fmla="*/ 112 w 120"/>
                <a:gd name="T75" fmla="*/ 98 h 122"/>
                <a:gd name="T76" fmla="*/ 108 w 120"/>
                <a:gd name="T77" fmla="*/ 85 h 122"/>
                <a:gd name="T78" fmla="*/ 109 w 120"/>
                <a:gd name="T79" fmla="*/ 68 h 122"/>
                <a:gd name="T80" fmla="*/ 108 w 120"/>
                <a:gd name="T81" fmla="*/ 43 h 122"/>
                <a:gd name="T82" fmla="*/ 103 w 120"/>
                <a:gd name="T83" fmla="*/ 39 h 122"/>
                <a:gd name="T84" fmla="*/ 89 w 120"/>
                <a:gd name="T85" fmla="*/ 30 h 122"/>
                <a:gd name="T86" fmla="*/ 49 w 120"/>
                <a:gd name="T87" fmla="*/ 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22">
                  <a:moveTo>
                    <a:pt x="49" y="1"/>
                  </a:moveTo>
                  <a:cubicBezTo>
                    <a:pt x="48" y="6"/>
                    <a:pt x="46" y="9"/>
                    <a:pt x="43" y="11"/>
                  </a:cubicBezTo>
                  <a:cubicBezTo>
                    <a:pt x="43" y="11"/>
                    <a:pt x="43" y="11"/>
                    <a:pt x="43" y="11"/>
                  </a:cubicBezTo>
                  <a:cubicBezTo>
                    <a:pt x="43" y="11"/>
                    <a:pt x="43" y="13"/>
                    <a:pt x="44" y="13"/>
                  </a:cubicBezTo>
                  <a:cubicBezTo>
                    <a:pt x="45" y="14"/>
                    <a:pt x="46" y="15"/>
                    <a:pt x="45" y="17"/>
                  </a:cubicBezTo>
                  <a:cubicBezTo>
                    <a:pt x="45" y="17"/>
                    <a:pt x="44" y="18"/>
                    <a:pt x="43" y="18"/>
                  </a:cubicBezTo>
                  <a:cubicBezTo>
                    <a:pt x="42" y="18"/>
                    <a:pt x="39" y="18"/>
                    <a:pt x="37" y="17"/>
                  </a:cubicBezTo>
                  <a:cubicBezTo>
                    <a:pt x="33" y="16"/>
                    <a:pt x="28" y="16"/>
                    <a:pt x="25" y="17"/>
                  </a:cubicBezTo>
                  <a:cubicBezTo>
                    <a:pt x="24" y="17"/>
                    <a:pt x="23" y="17"/>
                    <a:pt x="22" y="16"/>
                  </a:cubicBezTo>
                  <a:cubicBezTo>
                    <a:pt x="20" y="13"/>
                    <a:pt x="21" y="6"/>
                    <a:pt x="24" y="0"/>
                  </a:cubicBezTo>
                  <a:cubicBezTo>
                    <a:pt x="16" y="0"/>
                    <a:pt x="16" y="0"/>
                    <a:pt x="16" y="0"/>
                  </a:cubicBezTo>
                  <a:cubicBezTo>
                    <a:pt x="16" y="0"/>
                    <a:pt x="14" y="1"/>
                    <a:pt x="12" y="1"/>
                  </a:cubicBezTo>
                  <a:cubicBezTo>
                    <a:pt x="13" y="5"/>
                    <a:pt x="13" y="5"/>
                    <a:pt x="13" y="5"/>
                  </a:cubicBezTo>
                  <a:cubicBezTo>
                    <a:pt x="13" y="5"/>
                    <a:pt x="15" y="10"/>
                    <a:pt x="15" y="13"/>
                  </a:cubicBezTo>
                  <a:cubicBezTo>
                    <a:pt x="15" y="14"/>
                    <a:pt x="15" y="14"/>
                    <a:pt x="14" y="14"/>
                  </a:cubicBezTo>
                  <a:cubicBezTo>
                    <a:pt x="14" y="14"/>
                    <a:pt x="14" y="14"/>
                    <a:pt x="14" y="14"/>
                  </a:cubicBezTo>
                  <a:cubicBezTo>
                    <a:pt x="14" y="15"/>
                    <a:pt x="14" y="15"/>
                    <a:pt x="14" y="15"/>
                  </a:cubicBezTo>
                  <a:cubicBezTo>
                    <a:pt x="14" y="15"/>
                    <a:pt x="13" y="15"/>
                    <a:pt x="13" y="15"/>
                  </a:cubicBezTo>
                  <a:cubicBezTo>
                    <a:pt x="13" y="16"/>
                    <a:pt x="12" y="16"/>
                    <a:pt x="10" y="16"/>
                  </a:cubicBezTo>
                  <a:cubicBezTo>
                    <a:pt x="11" y="16"/>
                    <a:pt x="11" y="16"/>
                    <a:pt x="11" y="17"/>
                  </a:cubicBezTo>
                  <a:cubicBezTo>
                    <a:pt x="11" y="17"/>
                    <a:pt x="11" y="17"/>
                    <a:pt x="11" y="17"/>
                  </a:cubicBezTo>
                  <a:cubicBezTo>
                    <a:pt x="11" y="18"/>
                    <a:pt x="11" y="18"/>
                    <a:pt x="11" y="18"/>
                  </a:cubicBezTo>
                  <a:cubicBezTo>
                    <a:pt x="11" y="18"/>
                    <a:pt x="11" y="19"/>
                    <a:pt x="11" y="19"/>
                  </a:cubicBezTo>
                  <a:cubicBezTo>
                    <a:pt x="11" y="19"/>
                    <a:pt x="11" y="19"/>
                    <a:pt x="11" y="19"/>
                  </a:cubicBezTo>
                  <a:cubicBezTo>
                    <a:pt x="11" y="20"/>
                    <a:pt x="11" y="20"/>
                    <a:pt x="11" y="20"/>
                  </a:cubicBezTo>
                  <a:cubicBezTo>
                    <a:pt x="11" y="20"/>
                    <a:pt x="11" y="20"/>
                    <a:pt x="11" y="21"/>
                  </a:cubicBezTo>
                  <a:cubicBezTo>
                    <a:pt x="14" y="23"/>
                    <a:pt x="14" y="23"/>
                    <a:pt x="14" y="23"/>
                  </a:cubicBezTo>
                  <a:cubicBezTo>
                    <a:pt x="14" y="23"/>
                    <a:pt x="14" y="23"/>
                    <a:pt x="14" y="23"/>
                  </a:cubicBezTo>
                  <a:cubicBezTo>
                    <a:pt x="12" y="26"/>
                    <a:pt x="7" y="36"/>
                    <a:pt x="4" y="37"/>
                  </a:cubicBezTo>
                  <a:cubicBezTo>
                    <a:pt x="4" y="37"/>
                    <a:pt x="3" y="37"/>
                    <a:pt x="3" y="37"/>
                  </a:cubicBezTo>
                  <a:cubicBezTo>
                    <a:pt x="3" y="38"/>
                    <a:pt x="3" y="38"/>
                    <a:pt x="3" y="38"/>
                  </a:cubicBezTo>
                  <a:cubicBezTo>
                    <a:pt x="3" y="38"/>
                    <a:pt x="2" y="38"/>
                    <a:pt x="2" y="38"/>
                  </a:cubicBezTo>
                  <a:cubicBezTo>
                    <a:pt x="2" y="38"/>
                    <a:pt x="2" y="38"/>
                    <a:pt x="2" y="38"/>
                  </a:cubicBezTo>
                  <a:cubicBezTo>
                    <a:pt x="2" y="38"/>
                    <a:pt x="1" y="39"/>
                    <a:pt x="1" y="39"/>
                  </a:cubicBezTo>
                  <a:cubicBezTo>
                    <a:pt x="1" y="39"/>
                    <a:pt x="1" y="39"/>
                    <a:pt x="1" y="39"/>
                  </a:cubicBezTo>
                  <a:cubicBezTo>
                    <a:pt x="0" y="39"/>
                    <a:pt x="0" y="39"/>
                    <a:pt x="0" y="40"/>
                  </a:cubicBezTo>
                  <a:cubicBezTo>
                    <a:pt x="1" y="47"/>
                    <a:pt x="3" y="57"/>
                    <a:pt x="6" y="60"/>
                  </a:cubicBezTo>
                  <a:cubicBezTo>
                    <a:pt x="11" y="64"/>
                    <a:pt x="11" y="68"/>
                    <a:pt x="12" y="72"/>
                  </a:cubicBezTo>
                  <a:cubicBezTo>
                    <a:pt x="12" y="73"/>
                    <a:pt x="12" y="74"/>
                    <a:pt x="12" y="75"/>
                  </a:cubicBezTo>
                  <a:cubicBezTo>
                    <a:pt x="13" y="76"/>
                    <a:pt x="14" y="77"/>
                    <a:pt x="14" y="78"/>
                  </a:cubicBezTo>
                  <a:cubicBezTo>
                    <a:pt x="16" y="80"/>
                    <a:pt x="17" y="82"/>
                    <a:pt x="16" y="84"/>
                  </a:cubicBezTo>
                  <a:cubicBezTo>
                    <a:pt x="16" y="84"/>
                    <a:pt x="16" y="85"/>
                    <a:pt x="15" y="85"/>
                  </a:cubicBezTo>
                  <a:cubicBezTo>
                    <a:pt x="15" y="85"/>
                    <a:pt x="14" y="85"/>
                    <a:pt x="14" y="85"/>
                  </a:cubicBezTo>
                  <a:cubicBezTo>
                    <a:pt x="14" y="85"/>
                    <a:pt x="14" y="85"/>
                    <a:pt x="14" y="85"/>
                  </a:cubicBezTo>
                  <a:cubicBezTo>
                    <a:pt x="15" y="85"/>
                    <a:pt x="15" y="85"/>
                    <a:pt x="15" y="85"/>
                  </a:cubicBezTo>
                  <a:cubicBezTo>
                    <a:pt x="17" y="85"/>
                    <a:pt x="19" y="87"/>
                    <a:pt x="21" y="88"/>
                  </a:cubicBezTo>
                  <a:cubicBezTo>
                    <a:pt x="23" y="89"/>
                    <a:pt x="24" y="89"/>
                    <a:pt x="26" y="90"/>
                  </a:cubicBezTo>
                  <a:cubicBezTo>
                    <a:pt x="28" y="90"/>
                    <a:pt x="39" y="94"/>
                    <a:pt x="41" y="96"/>
                  </a:cubicBezTo>
                  <a:cubicBezTo>
                    <a:pt x="41" y="96"/>
                    <a:pt x="41" y="97"/>
                    <a:pt x="41" y="97"/>
                  </a:cubicBezTo>
                  <a:cubicBezTo>
                    <a:pt x="43" y="97"/>
                    <a:pt x="45" y="97"/>
                    <a:pt x="47" y="97"/>
                  </a:cubicBezTo>
                  <a:cubicBezTo>
                    <a:pt x="47" y="97"/>
                    <a:pt x="47" y="97"/>
                    <a:pt x="47" y="97"/>
                  </a:cubicBezTo>
                  <a:cubicBezTo>
                    <a:pt x="47" y="97"/>
                    <a:pt x="47" y="97"/>
                    <a:pt x="48" y="97"/>
                  </a:cubicBezTo>
                  <a:cubicBezTo>
                    <a:pt x="49" y="96"/>
                    <a:pt x="51" y="96"/>
                    <a:pt x="52" y="98"/>
                  </a:cubicBezTo>
                  <a:cubicBezTo>
                    <a:pt x="56" y="101"/>
                    <a:pt x="59" y="112"/>
                    <a:pt x="59" y="119"/>
                  </a:cubicBezTo>
                  <a:cubicBezTo>
                    <a:pt x="59" y="119"/>
                    <a:pt x="59" y="119"/>
                    <a:pt x="60" y="119"/>
                  </a:cubicBezTo>
                  <a:cubicBezTo>
                    <a:pt x="60" y="119"/>
                    <a:pt x="60" y="119"/>
                    <a:pt x="61" y="120"/>
                  </a:cubicBezTo>
                  <a:cubicBezTo>
                    <a:pt x="61" y="120"/>
                    <a:pt x="61" y="120"/>
                    <a:pt x="61" y="120"/>
                  </a:cubicBezTo>
                  <a:cubicBezTo>
                    <a:pt x="62" y="120"/>
                    <a:pt x="62" y="120"/>
                    <a:pt x="62" y="120"/>
                  </a:cubicBezTo>
                  <a:cubicBezTo>
                    <a:pt x="63" y="120"/>
                    <a:pt x="63" y="120"/>
                    <a:pt x="63" y="120"/>
                  </a:cubicBezTo>
                  <a:cubicBezTo>
                    <a:pt x="63" y="120"/>
                    <a:pt x="63" y="120"/>
                    <a:pt x="63" y="120"/>
                  </a:cubicBezTo>
                  <a:cubicBezTo>
                    <a:pt x="64" y="120"/>
                    <a:pt x="64" y="120"/>
                    <a:pt x="64" y="120"/>
                  </a:cubicBezTo>
                  <a:cubicBezTo>
                    <a:pt x="65" y="120"/>
                    <a:pt x="65" y="120"/>
                    <a:pt x="66" y="119"/>
                  </a:cubicBezTo>
                  <a:cubicBezTo>
                    <a:pt x="66" y="119"/>
                    <a:pt x="67" y="119"/>
                    <a:pt x="67" y="119"/>
                  </a:cubicBezTo>
                  <a:cubicBezTo>
                    <a:pt x="67" y="119"/>
                    <a:pt x="68" y="119"/>
                    <a:pt x="68" y="119"/>
                  </a:cubicBezTo>
                  <a:cubicBezTo>
                    <a:pt x="68" y="118"/>
                    <a:pt x="68" y="118"/>
                    <a:pt x="69" y="118"/>
                  </a:cubicBezTo>
                  <a:cubicBezTo>
                    <a:pt x="69" y="118"/>
                    <a:pt x="69" y="118"/>
                    <a:pt x="69" y="118"/>
                  </a:cubicBezTo>
                  <a:cubicBezTo>
                    <a:pt x="69" y="118"/>
                    <a:pt x="70" y="118"/>
                    <a:pt x="70" y="118"/>
                  </a:cubicBezTo>
                  <a:cubicBezTo>
                    <a:pt x="70" y="118"/>
                    <a:pt x="71" y="118"/>
                    <a:pt x="71" y="119"/>
                  </a:cubicBezTo>
                  <a:cubicBezTo>
                    <a:pt x="73" y="119"/>
                    <a:pt x="74" y="121"/>
                    <a:pt x="74" y="121"/>
                  </a:cubicBezTo>
                  <a:cubicBezTo>
                    <a:pt x="74" y="122"/>
                    <a:pt x="74" y="122"/>
                    <a:pt x="75" y="122"/>
                  </a:cubicBezTo>
                  <a:cubicBezTo>
                    <a:pt x="76" y="122"/>
                    <a:pt x="78" y="121"/>
                    <a:pt x="79" y="121"/>
                  </a:cubicBezTo>
                  <a:cubicBezTo>
                    <a:pt x="81" y="121"/>
                    <a:pt x="82" y="121"/>
                    <a:pt x="83" y="120"/>
                  </a:cubicBezTo>
                  <a:cubicBezTo>
                    <a:pt x="84" y="120"/>
                    <a:pt x="84" y="120"/>
                    <a:pt x="84" y="120"/>
                  </a:cubicBezTo>
                  <a:cubicBezTo>
                    <a:pt x="84" y="120"/>
                    <a:pt x="84" y="120"/>
                    <a:pt x="84" y="121"/>
                  </a:cubicBezTo>
                  <a:cubicBezTo>
                    <a:pt x="86" y="121"/>
                    <a:pt x="87" y="121"/>
                    <a:pt x="88" y="121"/>
                  </a:cubicBezTo>
                  <a:cubicBezTo>
                    <a:pt x="89" y="121"/>
                    <a:pt x="90" y="121"/>
                    <a:pt x="90" y="121"/>
                  </a:cubicBezTo>
                  <a:cubicBezTo>
                    <a:pt x="91" y="117"/>
                    <a:pt x="92" y="115"/>
                    <a:pt x="95" y="116"/>
                  </a:cubicBezTo>
                  <a:cubicBezTo>
                    <a:pt x="96" y="116"/>
                    <a:pt x="96" y="116"/>
                    <a:pt x="97" y="116"/>
                  </a:cubicBezTo>
                  <a:cubicBezTo>
                    <a:pt x="97" y="117"/>
                    <a:pt x="98" y="117"/>
                    <a:pt x="99" y="117"/>
                  </a:cubicBezTo>
                  <a:cubicBezTo>
                    <a:pt x="99" y="117"/>
                    <a:pt x="100" y="117"/>
                    <a:pt x="101" y="116"/>
                  </a:cubicBezTo>
                  <a:cubicBezTo>
                    <a:pt x="102" y="115"/>
                    <a:pt x="104" y="115"/>
                    <a:pt x="106" y="115"/>
                  </a:cubicBezTo>
                  <a:cubicBezTo>
                    <a:pt x="107" y="115"/>
                    <a:pt x="107" y="115"/>
                    <a:pt x="107" y="115"/>
                  </a:cubicBezTo>
                  <a:cubicBezTo>
                    <a:pt x="108" y="115"/>
                    <a:pt x="108" y="115"/>
                    <a:pt x="108" y="114"/>
                  </a:cubicBezTo>
                  <a:cubicBezTo>
                    <a:pt x="108" y="114"/>
                    <a:pt x="108" y="114"/>
                    <a:pt x="108" y="114"/>
                  </a:cubicBezTo>
                  <a:cubicBezTo>
                    <a:pt x="108" y="114"/>
                    <a:pt x="108" y="114"/>
                    <a:pt x="108" y="114"/>
                  </a:cubicBezTo>
                  <a:cubicBezTo>
                    <a:pt x="108" y="114"/>
                    <a:pt x="109" y="114"/>
                    <a:pt x="109" y="114"/>
                  </a:cubicBezTo>
                  <a:cubicBezTo>
                    <a:pt x="109" y="114"/>
                    <a:pt x="109" y="114"/>
                    <a:pt x="109" y="114"/>
                  </a:cubicBezTo>
                  <a:cubicBezTo>
                    <a:pt x="109" y="114"/>
                    <a:pt x="109" y="114"/>
                    <a:pt x="109" y="114"/>
                  </a:cubicBezTo>
                  <a:cubicBezTo>
                    <a:pt x="109" y="114"/>
                    <a:pt x="109" y="114"/>
                    <a:pt x="109" y="114"/>
                  </a:cubicBezTo>
                  <a:cubicBezTo>
                    <a:pt x="109" y="114"/>
                    <a:pt x="109" y="114"/>
                    <a:pt x="109" y="114"/>
                  </a:cubicBezTo>
                  <a:cubicBezTo>
                    <a:pt x="109" y="114"/>
                    <a:pt x="109" y="114"/>
                    <a:pt x="109" y="114"/>
                  </a:cubicBezTo>
                  <a:cubicBezTo>
                    <a:pt x="109" y="114"/>
                    <a:pt x="109" y="113"/>
                    <a:pt x="109" y="113"/>
                  </a:cubicBezTo>
                  <a:cubicBezTo>
                    <a:pt x="109" y="113"/>
                    <a:pt x="109" y="113"/>
                    <a:pt x="109" y="113"/>
                  </a:cubicBezTo>
                  <a:cubicBezTo>
                    <a:pt x="110" y="113"/>
                    <a:pt x="110" y="113"/>
                    <a:pt x="110" y="113"/>
                  </a:cubicBezTo>
                  <a:cubicBezTo>
                    <a:pt x="110" y="113"/>
                    <a:pt x="110" y="113"/>
                    <a:pt x="110" y="113"/>
                  </a:cubicBezTo>
                  <a:cubicBezTo>
                    <a:pt x="110" y="113"/>
                    <a:pt x="110" y="113"/>
                    <a:pt x="110" y="113"/>
                  </a:cubicBezTo>
                  <a:cubicBezTo>
                    <a:pt x="110" y="113"/>
                    <a:pt x="110" y="113"/>
                    <a:pt x="111" y="113"/>
                  </a:cubicBezTo>
                  <a:cubicBezTo>
                    <a:pt x="111" y="113"/>
                    <a:pt x="111" y="112"/>
                    <a:pt x="111" y="112"/>
                  </a:cubicBezTo>
                  <a:cubicBezTo>
                    <a:pt x="111" y="112"/>
                    <a:pt x="111" y="112"/>
                    <a:pt x="111" y="112"/>
                  </a:cubicBezTo>
                  <a:cubicBezTo>
                    <a:pt x="111" y="112"/>
                    <a:pt x="112" y="112"/>
                    <a:pt x="112" y="112"/>
                  </a:cubicBezTo>
                  <a:cubicBezTo>
                    <a:pt x="112" y="112"/>
                    <a:pt x="112" y="112"/>
                    <a:pt x="112" y="112"/>
                  </a:cubicBezTo>
                  <a:cubicBezTo>
                    <a:pt x="112" y="112"/>
                    <a:pt x="113" y="111"/>
                    <a:pt x="113" y="111"/>
                  </a:cubicBezTo>
                  <a:cubicBezTo>
                    <a:pt x="113" y="111"/>
                    <a:pt x="113" y="111"/>
                    <a:pt x="113" y="111"/>
                  </a:cubicBezTo>
                  <a:cubicBezTo>
                    <a:pt x="113" y="111"/>
                    <a:pt x="114" y="111"/>
                    <a:pt x="114" y="111"/>
                  </a:cubicBezTo>
                  <a:cubicBezTo>
                    <a:pt x="114" y="111"/>
                    <a:pt x="114" y="111"/>
                    <a:pt x="114" y="111"/>
                  </a:cubicBezTo>
                  <a:cubicBezTo>
                    <a:pt x="115" y="110"/>
                    <a:pt x="115" y="110"/>
                    <a:pt x="115" y="110"/>
                  </a:cubicBezTo>
                  <a:cubicBezTo>
                    <a:pt x="115" y="110"/>
                    <a:pt x="116" y="110"/>
                    <a:pt x="116" y="110"/>
                  </a:cubicBezTo>
                  <a:cubicBezTo>
                    <a:pt x="116" y="110"/>
                    <a:pt x="116" y="110"/>
                    <a:pt x="117" y="109"/>
                  </a:cubicBezTo>
                  <a:cubicBezTo>
                    <a:pt x="117" y="109"/>
                    <a:pt x="117" y="109"/>
                    <a:pt x="117" y="109"/>
                  </a:cubicBezTo>
                  <a:cubicBezTo>
                    <a:pt x="118" y="109"/>
                    <a:pt x="118" y="109"/>
                    <a:pt x="119" y="109"/>
                  </a:cubicBezTo>
                  <a:cubicBezTo>
                    <a:pt x="119" y="108"/>
                    <a:pt x="119" y="108"/>
                    <a:pt x="119" y="108"/>
                  </a:cubicBezTo>
                  <a:cubicBezTo>
                    <a:pt x="120" y="108"/>
                    <a:pt x="120" y="108"/>
                    <a:pt x="120" y="108"/>
                  </a:cubicBezTo>
                  <a:cubicBezTo>
                    <a:pt x="120" y="106"/>
                    <a:pt x="119" y="105"/>
                    <a:pt x="117" y="104"/>
                  </a:cubicBezTo>
                  <a:cubicBezTo>
                    <a:pt x="115" y="103"/>
                    <a:pt x="112" y="102"/>
                    <a:pt x="112" y="98"/>
                  </a:cubicBezTo>
                  <a:cubicBezTo>
                    <a:pt x="112" y="95"/>
                    <a:pt x="111" y="93"/>
                    <a:pt x="110" y="92"/>
                  </a:cubicBezTo>
                  <a:cubicBezTo>
                    <a:pt x="109" y="91"/>
                    <a:pt x="108" y="89"/>
                    <a:pt x="108" y="87"/>
                  </a:cubicBezTo>
                  <a:cubicBezTo>
                    <a:pt x="108" y="85"/>
                    <a:pt x="108" y="85"/>
                    <a:pt x="108" y="85"/>
                  </a:cubicBezTo>
                  <a:cubicBezTo>
                    <a:pt x="108" y="83"/>
                    <a:pt x="108" y="79"/>
                    <a:pt x="108" y="78"/>
                  </a:cubicBezTo>
                  <a:cubicBezTo>
                    <a:pt x="107" y="78"/>
                    <a:pt x="107" y="78"/>
                    <a:pt x="106" y="77"/>
                  </a:cubicBezTo>
                  <a:cubicBezTo>
                    <a:pt x="106" y="75"/>
                    <a:pt x="107" y="71"/>
                    <a:pt x="109" y="68"/>
                  </a:cubicBezTo>
                  <a:cubicBezTo>
                    <a:pt x="110" y="67"/>
                    <a:pt x="109" y="67"/>
                    <a:pt x="107" y="65"/>
                  </a:cubicBezTo>
                  <a:cubicBezTo>
                    <a:pt x="106" y="64"/>
                    <a:pt x="104" y="62"/>
                    <a:pt x="103" y="60"/>
                  </a:cubicBezTo>
                  <a:cubicBezTo>
                    <a:pt x="103" y="59"/>
                    <a:pt x="102" y="57"/>
                    <a:pt x="108" y="43"/>
                  </a:cubicBezTo>
                  <a:cubicBezTo>
                    <a:pt x="107" y="42"/>
                    <a:pt x="106" y="42"/>
                    <a:pt x="106" y="41"/>
                  </a:cubicBezTo>
                  <a:cubicBezTo>
                    <a:pt x="105" y="41"/>
                    <a:pt x="105" y="41"/>
                    <a:pt x="105" y="40"/>
                  </a:cubicBezTo>
                  <a:cubicBezTo>
                    <a:pt x="104" y="40"/>
                    <a:pt x="104" y="40"/>
                    <a:pt x="103" y="39"/>
                  </a:cubicBezTo>
                  <a:cubicBezTo>
                    <a:pt x="102" y="39"/>
                    <a:pt x="102" y="38"/>
                    <a:pt x="101" y="38"/>
                  </a:cubicBezTo>
                  <a:cubicBezTo>
                    <a:pt x="101" y="38"/>
                    <a:pt x="101" y="38"/>
                    <a:pt x="101" y="38"/>
                  </a:cubicBezTo>
                  <a:cubicBezTo>
                    <a:pt x="95" y="33"/>
                    <a:pt x="89" y="30"/>
                    <a:pt x="89" y="30"/>
                  </a:cubicBezTo>
                  <a:cubicBezTo>
                    <a:pt x="89" y="29"/>
                    <a:pt x="89" y="29"/>
                    <a:pt x="89" y="29"/>
                  </a:cubicBezTo>
                  <a:cubicBezTo>
                    <a:pt x="89" y="22"/>
                    <a:pt x="89" y="22"/>
                    <a:pt x="89" y="22"/>
                  </a:cubicBezTo>
                  <a:lnTo>
                    <a:pt x="4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1" name="Freeform 204">
              <a:extLst>
                <a:ext uri="{FF2B5EF4-FFF2-40B4-BE49-F238E27FC236}">
                  <a16:creationId xmlns:a16="http://schemas.microsoft.com/office/drawing/2014/main" id="{E31850A7-4286-4810-B8B4-B83A504CD72D}"/>
                </a:ext>
              </a:extLst>
            </p:cNvPr>
            <p:cNvSpPr>
              <a:spLocks/>
            </p:cNvSpPr>
            <p:nvPr/>
          </p:nvSpPr>
          <p:spPr bwMode="auto">
            <a:xfrm>
              <a:off x="4897564" y="6302426"/>
              <a:ext cx="66220" cy="64188"/>
            </a:xfrm>
            <a:custGeom>
              <a:avLst/>
              <a:gdLst>
                <a:gd name="T0" fmla="*/ 120 w 128"/>
                <a:gd name="T1" fmla="*/ 50 h 111"/>
                <a:gd name="T2" fmla="*/ 123 w 128"/>
                <a:gd name="T3" fmla="*/ 37 h 111"/>
                <a:gd name="T4" fmla="*/ 127 w 128"/>
                <a:gd name="T5" fmla="*/ 26 h 111"/>
                <a:gd name="T6" fmla="*/ 128 w 128"/>
                <a:gd name="T7" fmla="*/ 25 h 111"/>
                <a:gd name="T8" fmla="*/ 127 w 128"/>
                <a:gd name="T9" fmla="*/ 23 h 111"/>
                <a:gd name="T10" fmla="*/ 126 w 128"/>
                <a:gd name="T11" fmla="*/ 20 h 111"/>
                <a:gd name="T12" fmla="*/ 125 w 128"/>
                <a:gd name="T13" fmla="*/ 18 h 111"/>
                <a:gd name="T14" fmla="*/ 124 w 128"/>
                <a:gd name="T15" fmla="*/ 16 h 111"/>
                <a:gd name="T16" fmla="*/ 123 w 128"/>
                <a:gd name="T17" fmla="*/ 15 h 111"/>
                <a:gd name="T18" fmla="*/ 109 w 128"/>
                <a:gd name="T19" fmla="*/ 8 h 111"/>
                <a:gd name="T20" fmla="*/ 99 w 128"/>
                <a:gd name="T21" fmla="*/ 4 h 111"/>
                <a:gd name="T22" fmla="*/ 98 w 128"/>
                <a:gd name="T23" fmla="*/ 4 h 111"/>
                <a:gd name="T24" fmla="*/ 97 w 128"/>
                <a:gd name="T25" fmla="*/ 4 h 111"/>
                <a:gd name="T26" fmla="*/ 95 w 128"/>
                <a:gd name="T27" fmla="*/ 3 h 111"/>
                <a:gd name="T28" fmla="*/ 92 w 128"/>
                <a:gd name="T29" fmla="*/ 1 h 111"/>
                <a:gd name="T30" fmla="*/ 91 w 128"/>
                <a:gd name="T31" fmla="*/ 0 h 111"/>
                <a:gd name="T32" fmla="*/ 87 w 128"/>
                <a:gd name="T33" fmla="*/ 2 h 111"/>
                <a:gd name="T34" fmla="*/ 83 w 128"/>
                <a:gd name="T35" fmla="*/ 2 h 111"/>
                <a:gd name="T36" fmla="*/ 76 w 128"/>
                <a:gd name="T37" fmla="*/ 2 h 111"/>
                <a:gd name="T38" fmla="*/ 73 w 128"/>
                <a:gd name="T39" fmla="*/ 13 h 111"/>
                <a:gd name="T40" fmla="*/ 73 w 128"/>
                <a:gd name="T41" fmla="*/ 27 h 111"/>
                <a:gd name="T42" fmla="*/ 73 w 128"/>
                <a:gd name="T43" fmla="*/ 40 h 111"/>
                <a:gd name="T44" fmla="*/ 85 w 128"/>
                <a:gd name="T45" fmla="*/ 43 h 111"/>
                <a:gd name="T46" fmla="*/ 85 w 128"/>
                <a:gd name="T47" fmla="*/ 58 h 111"/>
                <a:gd name="T48" fmla="*/ 71 w 128"/>
                <a:gd name="T49" fmla="*/ 47 h 111"/>
                <a:gd name="T50" fmla="*/ 56 w 128"/>
                <a:gd name="T51" fmla="*/ 39 h 111"/>
                <a:gd name="T52" fmla="*/ 44 w 128"/>
                <a:gd name="T53" fmla="*/ 42 h 111"/>
                <a:gd name="T54" fmla="*/ 38 w 128"/>
                <a:gd name="T55" fmla="*/ 40 h 111"/>
                <a:gd name="T56" fmla="*/ 34 w 128"/>
                <a:gd name="T57" fmla="*/ 34 h 111"/>
                <a:gd name="T58" fmla="*/ 24 w 128"/>
                <a:gd name="T59" fmla="*/ 32 h 111"/>
                <a:gd name="T60" fmla="*/ 21 w 128"/>
                <a:gd name="T61" fmla="*/ 52 h 111"/>
                <a:gd name="T62" fmla="*/ 0 w 128"/>
                <a:gd name="T63" fmla="*/ 91 h 111"/>
                <a:gd name="T64" fmla="*/ 15 w 128"/>
                <a:gd name="T65" fmla="*/ 107 h 111"/>
                <a:gd name="T66" fmla="*/ 19 w 128"/>
                <a:gd name="T67" fmla="*/ 107 h 111"/>
                <a:gd name="T68" fmla="*/ 24 w 128"/>
                <a:gd name="T69" fmla="*/ 106 h 111"/>
                <a:gd name="T70" fmla="*/ 29 w 128"/>
                <a:gd name="T71" fmla="*/ 106 h 111"/>
                <a:gd name="T72" fmla="*/ 34 w 128"/>
                <a:gd name="T73" fmla="*/ 109 h 111"/>
                <a:gd name="T74" fmla="*/ 36 w 128"/>
                <a:gd name="T75" fmla="*/ 109 h 111"/>
                <a:gd name="T76" fmla="*/ 39 w 128"/>
                <a:gd name="T77" fmla="*/ 108 h 111"/>
                <a:gd name="T78" fmla="*/ 52 w 128"/>
                <a:gd name="T79" fmla="*/ 111 h 111"/>
                <a:gd name="T80" fmla="*/ 65 w 128"/>
                <a:gd name="T81" fmla="*/ 98 h 111"/>
                <a:gd name="T82" fmla="*/ 91 w 128"/>
                <a:gd name="T83" fmla="*/ 84 h 111"/>
                <a:gd name="T84" fmla="*/ 89 w 128"/>
                <a:gd name="T85" fmla="*/ 76 h 111"/>
                <a:gd name="T86" fmla="*/ 109 w 128"/>
                <a:gd name="T87" fmla="*/ 69 h 111"/>
                <a:gd name="T88" fmla="*/ 120 w 128"/>
                <a:gd name="T89" fmla="*/ 6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 h="111">
                  <a:moveTo>
                    <a:pt x="118" y="60"/>
                  </a:moveTo>
                  <a:cubicBezTo>
                    <a:pt x="119" y="60"/>
                    <a:pt x="119" y="60"/>
                    <a:pt x="119" y="60"/>
                  </a:cubicBezTo>
                  <a:cubicBezTo>
                    <a:pt x="119" y="59"/>
                    <a:pt x="120" y="53"/>
                    <a:pt x="120" y="50"/>
                  </a:cubicBezTo>
                  <a:cubicBezTo>
                    <a:pt x="120" y="48"/>
                    <a:pt x="122" y="47"/>
                    <a:pt x="124" y="47"/>
                  </a:cubicBezTo>
                  <a:cubicBezTo>
                    <a:pt x="124" y="47"/>
                    <a:pt x="124" y="47"/>
                    <a:pt x="125" y="47"/>
                  </a:cubicBezTo>
                  <a:cubicBezTo>
                    <a:pt x="123" y="45"/>
                    <a:pt x="123" y="41"/>
                    <a:pt x="123" y="37"/>
                  </a:cubicBezTo>
                  <a:cubicBezTo>
                    <a:pt x="123" y="36"/>
                    <a:pt x="123" y="34"/>
                    <a:pt x="123" y="33"/>
                  </a:cubicBezTo>
                  <a:cubicBezTo>
                    <a:pt x="123" y="31"/>
                    <a:pt x="124" y="29"/>
                    <a:pt x="124" y="28"/>
                  </a:cubicBezTo>
                  <a:cubicBezTo>
                    <a:pt x="125" y="27"/>
                    <a:pt x="126" y="26"/>
                    <a:pt x="127" y="26"/>
                  </a:cubicBezTo>
                  <a:cubicBezTo>
                    <a:pt x="127" y="26"/>
                    <a:pt x="127" y="26"/>
                    <a:pt x="128" y="26"/>
                  </a:cubicBezTo>
                  <a:cubicBezTo>
                    <a:pt x="128" y="26"/>
                    <a:pt x="128" y="26"/>
                    <a:pt x="128" y="26"/>
                  </a:cubicBezTo>
                  <a:cubicBezTo>
                    <a:pt x="128" y="26"/>
                    <a:pt x="128" y="25"/>
                    <a:pt x="128" y="25"/>
                  </a:cubicBezTo>
                  <a:cubicBezTo>
                    <a:pt x="128" y="25"/>
                    <a:pt x="128" y="25"/>
                    <a:pt x="128" y="25"/>
                  </a:cubicBezTo>
                  <a:cubicBezTo>
                    <a:pt x="128" y="24"/>
                    <a:pt x="127" y="24"/>
                    <a:pt x="127" y="24"/>
                  </a:cubicBezTo>
                  <a:cubicBezTo>
                    <a:pt x="127" y="23"/>
                    <a:pt x="127" y="23"/>
                    <a:pt x="127" y="23"/>
                  </a:cubicBezTo>
                  <a:cubicBezTo>
                    <a:pt x="127" y="23"/>
                    <a:pt x="127" y="22"/>
                    <a:pt x="127" y="22"/>
                  </a:cubicBezTo>
                  <a:cubicBezTo>
                    <a:pt x="127" y="22"/>
                    <a:pt x="127" y="22"/>
                    <a:pt x="127" y="22"/>
                  </a:cubicBezTo>
                  <a:cubicBezTo>
                    <a:pt x="126" y="21"/>
                    <a:pt x="126" y="21"/>
                    <a:pt x="126" y="20"/>
                  </a:cubicBezTo>
                  <a:cubicBezTo>
                    <a:pt x="126" y="20"/>
                    <a:pt x="126" y="20"/>
                    <a:pt x="126" y="20"/>
                  </a:cubicBezTo>
                  <a:cubicBezTo>
                    <a:pt x="126" y="20"/>
                    <a:pt x="126" y="19"/>
                    <a:pt x="125" y="19"/>
                  </a:cubicBezTo>
                  <a:cubicBezTo>
                    <a:pt x="125" y="18"/>
                    <a:pt x="125" y="18"/>
                    <a:pt x="125" y="18"/>
                  </a:cubicBezTo>
                  <a:cubicBezTo>
                    <a:pt x="125" y="18"/>
                    <a:pt x="125" y="17"/>
                    <a:pt x="125" y="17"/>
                  </a:cubicBezTo>
                  <a:cubicBezTo>
                    <a:pt x="124" y="17"/>
                    <a:pt x="124" y="17"/>
                    <a:pt x="124" y="17"/>
                  </a:cubicBezTo>
                  <a:cubicBezTo>
                    <a:pt x="124" y="16"/>
                    <a:pt x="124" y="16"/>
                    <a:pt x="124" y="16"/>
                  </a:cubicBezTo>
                  <a:cubicBezTo>
                    <a:pt x="124" y="16"/>
                    <a:pt x="124" y="16"/>
                    <a:pt x="124" y="16"/>
                  </a:cubicBezTo>
                  <a:cubicBezTo>
                    <a:pt x="124" y="15"/>
                    <a:pt x="124" y="15"/>
                    <a:pt x="124" y="15"/>
                  </a:cubicBezTo>
                  <a:cubicBezTo>
                    <a:pt x="123" y="15"/>
                    <a:pt x="123" y="15"/>
                    <a:pt x="123" y="15"/>
                  </a:cubicBezTo>
                  <a:cubicBezTo>
                    <a:pt x="123" y="15"/>
                    <a:pt x="123" y="15"/>
                    <a:pt x="123" y="14"/>
                  </a:cubicBezTo>
                  <a:cubicBezTo>
                    <a:pt x="122" y="14"/>
                    <a:pt x="117" y="11"/>
                    <a:pt x="112" y="10"/>
                  </a:cubicBezTo>
                  <a:cubicBezTo>
                    <a:pt x="111" y="9"/>
                    <a:pt x="110" y="9"/>
                    <a:pt x="109" y="8"/>
                  </a:cubicBezTo>
                  <a:cubicBezTo>
                    <a:pt x="108" y="8"/>
                    <a:pt x="106" y="7"/>
                    <a:pt x="104" y="7"/>
                  </a:cubicBezTo>
                  <a:cubicBezTo>
                    <a:pt x="102" y="6"/>
                    <a:pt x="100" y="4"/>
                    <a:pt x="99" y="4"/>
                  </a:cubicBezTo>
                  <a:cubicBezTo>
                    <a:pt x="99" y="4"/>
                    <a:pt x="99" y="4"/>
                    <a:pt x="99" y="4"/>
                  </a:cubicBezTo>
                  <a:cubicBezTo>
                    <a:pt x="99" y="4"/>
                    <a:pt x="98" y="4"/>
                    <a:pt x="98" y="4"/>
                  </a:cubicBezTo>
                  <a:cubicBezTo>
                    <a:pt x="98" y="4"/>
                    <a:pt x="98" y="4"/>
                    <a:pt x="98" y="4"/>
                  </a:cubicBezTo>
                  <a:cubicBezTo>
                    <a:pt x="98" y="4"/>
                    <a:pt x="98" y="4"/>
                    <a:pt x="98" y="4"/>
                  </a:cubicBezTo>
                  <a:cubicBezTo>
                    <a:pt x="98" y="4"/>
                    <a:pt x="98" y="4"/>
                    <a:pt x="97" y="4"/>
                  </a:cubicBezTo>
                  <a:cubicBezTo>
                    <a:pt x="97" y="4"/>
                    <a:pt x="97" y="4"/>
                    <a:pt x="97" y="4"/>
                  </a:cubicBezTo>
                  <a:cubicBezTo>
                    <a:pt x="97" y="4"/>
                    <a:pt x="97" y="4"/>
                    <a:pt x="97" y="4"/>
                  </a:cubicBezTo>
                  <a:cubicBezTo>
                    <a:pt x="96" y="4"/>
                    <a:pt x="96" y="4"/>
                    <a:pt x="96" y="3"/>
                  </a:cubicBezTo>
                  <a:cubicBezTo>
                    <a:pt x="96" y="3"/>
                    <a:pt x="96" y="3"/>
                    <a:pt x="95" y="3"/>
                  </a:cubicBezTo>
                  <a:cubicBezTo>
                    <a:pt x="95" y="3"/>
                    <a:pt x="95" y="3"/>
                    <a:pt x="95" y="3"/>
                  </a:cubicBezTo>
                  <a:cubicBezTo>
                    <a:pt x="95" y="3"/>
                    <a:pt x="94" y="2"/>
                    <a:pt x="94" y="2"/>
                  </a:cubicBezTo>
                  <a:cubicBezTo>
                    <a:pt x="94" y="2"/>
                    <a:pt x="94" y="2"/>
                    <a:pt x="93" y="2"/>
                  </a:cubicBezTo>
                  <a:cubicBezTo>
                    <a:pt x="93" y="2"/>
                    <a:pt x="93" y="1"/>
                    <a:pt x="92" y="1"/>
                  </a:cubicBezTo>
                  <a:cubicBezTo>
                    <a:pt x="92" y="1"/>
                    <a:pt x="92" y="1"/>
                    <a:pt x="92" y="1"/>
                  </a:cubicBezTo>
                  <a:cubicBezTo>
                    <a:pt x="91" y="0"/>
                    <a:pt x="91" y="0"/>
                    <a:pt x="91" y="0"/>
                  </a:cubicBezTo>
                  <a:cubicBezTo>
                    <a:pt x="91" y="0"/>
                    <a:pt x="91" y="0"/>
                    <a:pt x="91" y="0"/>
                  </a:cubicBezTo>
                  <a:cubicBezTo>
                    <a:pt x="90" y="0"/>
                    <a:pt x="90" y="1"/>
                    <a:pt x="89" y="1"/>
                  </a:cubicBezTo>
                  <a:cubicBezTo>
                    <a:pt x="89" y="1"/>
                    <a:pt x="89" y="1"/>
                    <a:pt x="89" y="1"/>
                  </a:cubicBezTo>
                  <a:cubicBezTo>
                    <a:pt x="88" y="1"/>
                    <a:pt x="87" y="1"/>
                    <a:pt x="87" y="2"/>
                  </a:cubicBezTo>
                  <a:cubicBezTo>
                    <a:pt x="86" y="2"/>
                    <a:pt x="86" y="2"/>
                    <a:pt x="86" y="2"/>
                  </a:cubicBezTo>
                  <a:cubicBezTo>
                    <a:pt x="85" y="2"/>
                    <a:pt x="84" y="2"/>
                    <a:pt x="84" y="2"/>
                  </a:cubicBezTo>
                  <a:cubicBezTo>
                    <a:pt x="84" y="2"/>
                    <a:pt x="83" y="2"/>
                    <a:pt x="83" y="2"/>
                  </a:cubicBezTo>
                  <a:cubicBezTo>
                    <a:pt x="82" y="2"/>
                    <a:pt x="82" y="2"/>
                    <a:pt x="81" y="2"/>
                  </a:cubicBezTo>
                  <a:cubicBezTo>
                    <a:pt x="77" y="2"/>
                    <a:pt x="77" y="2"/>
                    <a:pt x="77" y="2"/>
                  </a:cubicBezTo>
                  <a:cubicBezTo>
                    <a:pt x="77" y="2"/>
                    <a:pt x="77" y="2"/>
                    <a:pt x="76" y="2"/>
                  </a:cubicBezTo>
                  <a:cubicBezTo>
                    <a:pt x="76" y="2"/>
                    <a:pt x="76" y="3"/>
                    <a:pt x="76" y="4"/>
                  </a:cubicBezTo>
                  <a:cubicBezTo>
                    <a:pt x="76" y="6"/>
                    <a:pt x="76" y="8"/>
                    <a:pt x="75" y="9"/>
                  </a:cubicBezTo>
                  <a:cubicBezTo>
                    <a:pt x="73" y="10"/>
                    <a:pt x="73" y="12"/>
                    <a:pt x="73" y="13"/>
                  </a:cubicBezTo>
                  <a:cubicBezTo>
                    <a:pt x="73" y="13"/>
                    <a:pt x="73" y="13"/>
                    <a:pt x="73" y="13"/>
                  </a:cubicBezTo>
                  <a:cubicBezTo>
                    <a:pt x="75" y="14"/>
                    <a:pt x="75" y="18"/>
                    <a:pt x="74" y="23"/>
                  </a:cubicBezTo>
                  <a:cubicBezTo>
                    <a:pt x="74" y="24"/>
                    <a:pt x="73" y="26"/>
                    <a:pt x="73" y="27"/>
                  </a:cubicBezTo>
                  <a:cubicBezTo>
                    <a:pt x="73" y="28"/>
                    <a:pt x="72" y="30"/>
                    <a:pt x="72" y="32"/>
                  </a:cubicBezTo>
                  <a:cubicBezTo>
                    <a:pt x="71" y="34"/>
                    <a:pt x="70" y="36"/>
                    <a:pt x="70" y="37"/>
                  </a:cubicBezTo>
                  <a:cubicBezTo>
                    <a:pt x="71" y="37"/>
                    <a:pt x="72" y="38"/>
                    <a:pt x="73" y="40"/>
                  </a:cubicBezTo>
                  <a:cubicBezTo>
                    <a:pt x="74" y="42"/>
                    <a:pt x="76" y="45"/>
                    <a:pt x="78" y="45"/>
                  </a:cubicBezTo>
                  <a:cubicBezTo>
                    <a:pt x="79" y="46"/>
                    <a:pt x="81" y="45"/>
                    <a:pt x="82" y="44"/>
                  </a:cubicBezTo>
                  <a:cubicBezTo>
                    <a:pt x="83" y="43"/>
                    <a:pt x="84" y="43"/>
                    <a:pt x="85" y="43"/>
                  </a:cubicBezTo>
                  <a:cubicBezTo>
                    <a:pt x="87" y="43"/>
                    <a:pt x="87" y="47"/>
                    <a:pt x="87" y="52"/>
                  </a:cubicBezTo>
                  <a:cubicBezTo>
                    <a:pt x="87" y="56"/>
                    <a:pt x="85" y="58"/>
                    <a:pt x="85" y="58"/>
                  </a:cubicBezTo>
                  <a:cubicBezTo>
                    <a:pt x="85" y="58"/>
                    <a:pt x="85" y="58"/>
                    <a:pt x="85" y="58"/>
                  </a:cubicBezTo>
                  <a:cubicBezTo>
                    <a:pt x="84" y="58"/>
                    <a:pt x="82" y="59"/>
                    <a:pt x="79" y="59"/>
                  </a:cubicBezTo>
                  <a:cubicBezTo>
                    <a:pt x="78" y="59"/>
                    <a:pt x="77" y="58"/>
                    <a:pt x="76" y="58"/>
                  </a:cubicBezTo>
                  <a:cubicBezTo>
                    <a:pt x="73" y="55"/>
                    <a:pt x="71" y="50"/>
                    <a:pt x="71" y="47"/>
                  </a:cubicBezTo>
                  <a:cubicBezTo>
                    <a:pt x="71" y="47"/>
                    <a:pt x="70" y="46"/>
                    <a:pt x="63" y="46"/>
                  </a:cubicBezTo>
                  <a:cubicBezTo>
                    <a:pt x="60" y="46"/>
                    <a:pt x="58" y="43"/>
                    <a:pt x="56" y="39"/>
                  </a:cubicBezTo>
                  <a:cubicBezTo>
                    <a:pt x="56" y="39"/>
                    <a:pt x="56" y="39"/>
                    <a:pt x="56" y="39"/>
                  </a:cubicBezTo>
                  <a:cubicBezTo>
                    <a:pt x="55" y="39"/>
                    <a:pt x="54" y="40"/>
                    <a:pt x="54" y="41"/>
                  </a:cubicBezTo>
                  <a:cubicBezTo>
                    <a:pt x="54" y="43"/>
                    <a:pt x="51" y="43"/>
                    <a:pt x="48" y="43"/>
                  </a:cubicBezTo>
                  <a:cubicBezTo>
                    <a:pt x="47" y="43"/>
                    <a:pt x="45" y="43"/>
                    <a:pt x="44" y="42"/>
                  </a:cubicBezTo>
                  <a:cubicBezTo>
                    <a:pt x="42" y="41"/>
                    <a:pt x="40" y="40"/>
                    <a:pt x="40" y="40"/>
                  </a:cubicBezTo>
                  <a:cubicBezTo>
                    <a:pt x="39" y="40"/>
                    <a:pt x="39" y="40"/>
                    <a:pt x="39" y="40"/>
                  </a:cubicBezTo>
                  <a:cubicBezTo>
                    <a:pt x="39" y="40"/>
                    <a:pt x="39" y="40"/>
                    <a:pt x="38" y="40"/>
                  </a:cubicBezTo>
                  <a:cubicBezTo>
                    <a:pt x="38" y="40"/>
                    <a:pt x="37" y="40"/>
                    <a:pt x="36" y="39"/>
                  </a:cubicBezTo>
                  <a:cubicBezTo>
                    <a:pt x="35" y="38"/>
                    <a:pt x="34" y="35"/>
                    <a:pt x="34" y="34"/>
                  </a:cubicBezTo>
                  <a:cubicBezTo>
                    <a:pt x="34" y="34"/>
                    <a:pt x="34" y="34"/>
                    <a:pt x="34" y="34"/>
                  </a:cubicBezTo>
                  <a:cubicBezTo>
                    <a:pt x="32" y="34"/>
                    <a:pt x="30" y="35"/>
                    <a:pt x="29" y="35"/>
                  </a:cubicBezTo>
                  <a:cubicBezTo>
                    <a:pt x="28" y="35"/>
                    <a:pt x="28" y="36"/>
                    <a:pt x="28" y="36"/>
                  </a:cubicBezTo>
                  <a:cubicBezTo>
                    <a:pt x="25" y="36"/>
                    <a:pt x="24" y="33"/>
                    <a:pt x="24" y="32"/>
                  </a:cubicBezTo>
                  <a:cubicBezTo>
                    <a:pt x="24" y="32"/>
                    <a:pt x="24" y="32"/>
                    <a:pt x="24" y="32"/>
                  </a:cubicBezTo>
                  <a:cubicBezTo>
                    <a:pt x="24" y="32"/>
                    <a:pt x="24" y="31"/>
                    <a:pt x="23" y="31"/>
                  </a:cubicBezTo>
                  <a:cubicBezTo>
                    <a:pt x="21" y="52"/>
                    <a:pt x="21" y="52"/>
                    <a:pt x="21" y="52"/>
                  </a:cubicBezTo>
                  <a:cubicBezTo>
                    <a:pt x="17" y="55"/>
                    <a:pt x="17" y="55"/>
                    <a:pt x="17" y="55"/>
                  </a:cubicBezTo>
                  <a:cubicBezTo>
                    <a:pt x="1" y="55"/>
                    <a:pt x="1" y="55"/>
                    <a:pt x="1" y="55"/>
                  </a:cubicBezTo>
                  <a:cubicBezTo>
                    <a:pt x="0" y="91"/>
                    <a:pt x="0" y="91"/>
                    <a:pt x="0" y="91"/>
                  </a:cubicBezTo>
                  <a:cubicBezTo>
                    <a:pt x="12" y="108"/>
                    <a:pt x="12" y="108"/>
                    <a:pt x="12" y="108"/>
                  </a:cubicBezTo>
                  <a:cubicBezTo>
                    <a:pt x="13" y="108"/>
                    <a:pt x="14" y="107"/>
                    <a:pt x="14" y="107"/>
                  </a:cubicBezTo>
                  <a:cubicBezTo>
                    <a:pt x="14" y="107"/>
                    <a:pt x="15" y="107"/>
                    <a:pt x="15" y="107"/>
                  </a:cubicBezTo>
                  <a:cubicBezTo>
                    <a:pt x="15" y="107"/>
                    <a:pt x="16" y="107"/>
                    <a:pt x="16" y="107"/>
                  </a:cubicBezTo>
                  <a:cubicBezTo>
                    <a:pt x="17" y="107"/>
                    <a:pt x="17" y="107"/>
                    <a:pt x="18" y="107"/>
                  </a:cubicBezTo>
                  <a:cubicBezTo>
                    <a:pt x="18" y="107"/>
                    <a:pt x="19" y="107"/>
                    <a:pt x="19" y="107"/>
                  </a:cubicBezTo>
                  <a:cubicBezTo>
                    <a:pt x="20" y="106"/>
                    <a:pt x="20" y="106"/>
                    <a:pt x="21" y="106"/>
                  </a:cubicBezTo>
                  <a:cubicBezTo>
                    <a:pt x="22" y="106"/>
                    <a:pt x="22" y="106"/>
                    <a:pt x="23" y="106"/>
                  </a:cubicBezTo>
                  <a:cubicBezTo>
                    <a:pt x="23" y="106"/>
                    <a:pt x="23" y="106"/>
                    <a:pt x="24" y="106"/>
                  </a:cubicBezTo>
                  <a:cubicBezTo>
                    <a:pt x="24" y="106"/>
                    <a:pt x="25" y="106"/>
                    <a:pt x="25" y="106"/>
                  </a:cubicBezTo>
                  <a:cubicBezTo>
                    <a:pt x="26" y="106"/>
                    <a:pt x="26" y="106"/>
                    <a:pt x="26" y="106"/>
                  </a:cubicBezTo>
                  <a:cubicBezTo>
                    <a:pt x="27" y="106"/>
                    <a:pt x="28" y="106"/>
                    <a:pt x="29" y="106"/>
                  </a:cubicBezTo>
                  <a:cubicBezTo>
                    <a:pt x="30" y="106"/>
                    <a:pt x="34" y="106"/>
                    <a:pt x="34" y="108"/>
                  </a:cubicBezTo>
                  <a:cubicBezTo>
                    <a:pt x="34" y="108"/>
                    <a:pt x="34" y="108"/>
                    <a:pt x="34" y="108"/>
                  </a:cubicBezTo>
                  <a:cubicBezTo>
                    <a:pt x="34" y="108"/>
                    <a:pt x="34" y="109"/>
                    <a:pt x="34" y="109"/>
                  </a:cubicBezTo>
                  <a:cubicBezTo>
                    <a:pt x="34" y="109"/>
                    <a:pt x="34" y="109"/>
                    <a:pt x="34" y="109"/>
                  </a:cubicBezTo>
                  <a:cubicBezTo>
                    <a:pt x="34" y="109"/>
                    <a:pt x="34" y="109"/>
                    <a:pt x="34" y="109"/>
                  </a:cubicBezTo>
                  <a:cubicBezTo>
                    <a:pt x="35" y="109"/>
                    <a:pt x="36" y="109"/>
                    <a:pt x="36" y="109"/>
                  </a:cubicBezTo>
                  <a:cubicBezTo>
                    <a:pt x="36" y="109"/>
                    <a:pt x="37" y="109"/>
                    <a:pt x="37" y="109"/>
                  </a:cubicBezTo>
                  <a:cubicBezTo>
                    <a:pt x="37" y="109"/>
                    <a:pt x="38" y="109"/>
                    <a:pt x="39" y="109"/>
                  </a:cubicBezTo>
                  <a:cubicBezTo>
                    <a:pt x="39" y="109"/>
                    <a:pt x="39" y="108"/>
                    <a:pt x="39" y="108"/>
                  </a:cubicBezTo>
                  <a:cubicBezTo>
                    <a:pt x="39" y="108"/>
                    <a:pt x="39" y="108"/>
                    <a:pt x="39" y="109"/>
                  </a:cubicBezTo>
                  <a:cubicBezTo>
                    <a:pt x="40" y="109"/>
                    <a:pt x="42" y="109"/>
                    <a:pt x="43" y="109"/>
                  </a:cubicBezTo>
                  <a:cubicBezTo>
                    <a:pt x="46" y="110"/>
                    <a:pt x="50" y="111"/>
                    <a:pt x="52" y="111"/>
                  </a:cubicBezTo>
                  <a:cubicBezTo>
                    <a:pt x="53" y="111"/>
                    <a:pt x="53" y="111"/>
                    <a:pt x="53" y="111"/>
                  </a:cubicBezTo>
                  <a:cubicBezTo>
                    <a:pt x="54" y="111"/>
                    <a:pt x="56" y="108"/>
                    <a:pt x="57" y="106"/>
                  </a:cubicBezTo>
                  <a:cubicBezTo>
                    <a:pt x="59" y="103"/>
                    <a:pt x="62" y="99"/>
                    <a:pt x="65" y="98"/>
                  </a:cubicBezTo>
                  <a:cubicBezTo>
                    <a:pt x="69" y="97"/>
                    <a:pt x="75" y="92"/>
                    <a:pt x="75" y="91"/>
                  </a:cubicBezTo>
                  <a:cubicBezTo>
                    <a:pt x="75" y="88"/>
                    <a:pt x="75" y="86"/>
                    <a:pt x="82" y="85"/>
                  </a:cubicBezTo>
                  <a:cubicBezTo>
                    <a:pt x="91" y="84"/>
                    <a:pt x="91" y="84"/>
                    <a:pt x="91" y="84"/>
                  </a:cubicBezTo>
                  <a:cubicBezTo>
                    <a:pt x="89" y="76"/>
                    <a:pt x="89" y="76"/>
                    <a:pt x="89" y="76"/>
                  </a:cubicBezTo>
                  <a:cubicBezTo>
                    <a:pt x="89" y="76"/>
                    <a:pt x="89" y="76"/>
                    <a:pt x="89" y="76"/>
                  </a:cubicBezTo>
                  <a:cubicBezTo>
                    <a:pt x="89" y="76"/>
                    <a:pt x="89" y="76"/>
                    <a:pt x="89" y="76"/>
                  </a:cubicBezTo>
                  <a:cubicBezTo>
                    <a:pt x="90" y="76"/>
                    <a:pt x="90" y="76"/>
                    <a:pt x="90" y="76"/>
                  </a:cubicBezTo>
                  <a:cubicBezTo>
                    <a:pt x="90" y="76"/>
                    <a:pt x="91" y="75"/>
                    <a:pt x="92" y="75"/>
                  </a:cubicBezTo>
                  <a:cubicBezTo>
                    <a:pt x="97" y="73"/>
                    <a:pt x="104" y="71"/>
                    <a:pt x="109" y="69"/>
                  </a:cubicBezTo>
                  <a:cubicBezTo>
                    <a:pt x="109" y="69"/>
                    <a:pt x="109" y="69"/>
                    <a:pt x="110" y="68"/>
                  </a:cubicBezTo>
                  <a:cubicBezTo>
                    <a:pt x="110" y="68"/>
                    <a:pt x="110" y="68"/>
                    <a:pt x="110" y="68"/>
                  </a:cubicBezTo>
                  <a:cubicBezTo>
                    <a:pt x="114" y="67"/>
                    <a:pt x="118" y="66"/>
                    <a:pt x="120" y="65"/>
                  </a:cubicBezTo>
                  <a:cubicBezTo>
                    <a:pt x="120" y="65"/>
                    <a:pt x="119" y="64"/>
                    <a:pt x="119" y="64"/>
                  </a:cubicBezTo>
                  <a:cubicBezTo>
                    <a:pt x="118" y="62"/>
                    <a:pt x="118" y="61"/>
                    <a:pt x="118"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2" name="Freeform 206">
              <a:extLst>
                <a:ext uri="{FF2B5EF4-FFF2-40B4-BE49-F238E27FC236}">
                  <a16:creationId xmlns:a16="http://schemas.microsoft.com/office/drawing/2014/main" id="{4CD8E5C2-AB1D-4AA0-A9F6-FA0F2853DD27}"/>
                </a:ext>
              </a:extLst>
            </p:cNvPr>
            <p:cNvSpPr>
              <a:spLocks/>
            </p:cNvSpPr>
            <p:nvPr/>
          </p:nvSpPr>
          <p:spPr bwMode="auto">
            <a:xfrm>
              <a:off x="4900659" y="5869200"/>
              <a:ext cx="103044" cy="65063"/>
            </a:xfrm>
            <a:custGeom>
              <a:avLst/>
              <a:gdLst>
                <a:gd name="T0" fmla="*/ 99 w 199"/>
                <a:gd name="T1" fmla="*/ 3 h 113"/>
                <a:gd name="T2" fmla="*/ 90 w 199"/>
                <a:gd name="T3" fmla="*/ 15 h 113"/>
                <a:gd name="T4" fmla="*/ 76 w 199"/>
                <a:gd name="T5" fmla="*/ 13 h 113"/>
                <a:gd name="T6" fmla="*/ 63 w 199"/>
                <a:gd name="T7" fmla="*/ 12 h 113"/>
                <a:gd name="T8" fmla="*/ 50 w 199"/>
                <a:gd name="T9" fmla="*/ 9 h 113"/>
                <a:gd name="T10" fmla="*/ 20 w 199"/>
                <a:gd name="T11" fmla="*/ 10 h 113"/>
                <a:gd name="T12" fmla="*/ 15 w 199"/>
                <a:gd name="T13" fmla="*/ 14 h 113"/>
                <a:gd name="T14" fmla="*/ 15 w 199"/>
                <a:gd name="T15" fmla="*/ 30 h 113"/>
                <a:gd name="T16" fmla="*/ 5 w 199"/>
                <a:gd name="T17" fmla="*/ 46 h 113"/>
                <a:gd name="T18" fmla="*/ 5 w 199"/>
                <a:gd name="T19" fmla="*/ 48 h 113"/>
                <a:gd name="T20" fmla="*/ 5 w 199"/>
                <a:gd name="T21" fmla="*/ 48 h 113"/>
                <a:gd name="T22" fmla="*/ 0 w 199"/>
                <a:gd name="T23" fmla="*/ 56 h 113"/>
                <a:gd name="T24" fmla="*/ 1 w 199"/>
                <a:gd name="T25" fmla="*/ 59 h 113"/>
                <a:gd name="T26" fmla="*/ 5 w 199"/>
                <a:gd name="T27" fmla="*/ 61 h 113"/>
                <a:gd name="T28" fmla="*/ 8 w 199"/>
                <a:gd name="T29" fmla="*/ 62 h 113"/>
                <a:gd name="T30" fmla="*/ 29 w 199"/>
                <a:gd name="T31" fmla="*/ 66 h 113"/>
                <a:gd name="T32" fmla="*/ 39 w 199"/>
                <a:gd name="T33" fmla="*/ 64 h 113"/>
                <a:gd name="T34" fmla="*/ 49 w 199"/>
                <a:gd name="T35" fmla="*/ 58 h 113"/>
                <a:gd name="T36" fmla="*/ 50 w 199"/>
                <a:gd name="T37" fmla="*/ 58 h 113"/>
                <a:gd name="T38" fmla="*/ 53 w 199"/>
                <a:gd name="T39" fmla="*/ 57 h 113"/>
                <a:gd name="T40" fmla="*/ 59 w 199"/>
                <a:gd name="T41" fmla="*/ 56 h 113"/>
                <a:gd name="T42" fmla="*/ 83 w 199"/>
                <a:gd name="T43" fmla="*/ 78 h 113"/>
                <a:gd name="T44" fmla="*/ 86 w 199"/>
                <a:gd name="T45" fmla="*/ 87 h 113"/>
                <a:gd name="T46" fmla="*/ 81 w 199"/>
                <a:gd name="T47" fmla="*/ 87 h 113"/>
                <a:gd name="T48" fmla="*/ 74 w 199"/>
                <a:gd name="T49" fmla="*/ 91 h 113"/>
                <a:gd name="T50" fmla="*/ 73 w 199"/>
                <a:gd name="T51" fmla="*/ 92 h 113"/>
                <a:gd name="T52" fmla="*/ 72 w 199"/>
                <a:gd name="T53" fmla="*/ 95 h 113"/>
                <a:gd name="T54" fmla="*/ 69 w 199"/>
                <a:gd name="T55" fmla="*/ 98 h 113"/>
                <a:gd name="T56" fmla="*/ 68 w 199"/>
                <a:gd name="T57" fmla="*/ 100 h 113"/>
                <a:gd name="T58" fmla="*/ 77 w 199"/>
                <a:gd name="T59" fmla="*/ 99 h 113"/>
                <a:gd name="T60" fmla="*/ 78 w 199"/>
                <a:gd name="T61" fmla="*/ 99 h 113"/>
                <a:gd name="T62" fmla="*/ 80 w 199"/>
                <a:gd name="T63" fmla="*/ 101 h 113"/>
                <a:gd name="T64" fmla="*/ 96 w 199"/>
                <a:gd name="T65" fmla="*/ 82 h 113"/>
                <a:gd name="T66" fmla="*/ 112 w 199"/>
                <a:gd name="T67" fmla="*/ 82 h 113"/>
                <a:gd name="T68" fmla="*/ 117 w 199"/>
                <a:gd name="T69" fmla="*/ 89 h 113"/>
                <a:gd name="T70" fmla="*/ 115 w 199"/>
                <a:gd name="T71" fmla="*/ 100 h 113"/>
                <a:gd name="T72" fmla="*/ 126 w 199"/>
                <a:gd name="T73" fmla="*/ 113 h 113"/>
                <a:gd name="T74" fmla="*/ 145 w 199"/>
                <a:gd name="T75" fmla="*/ 106 h 113"/>
                <a:gd name="T76" fmla="*/ 159 w 199"/>
                <a:gd name="T77" fmla="*/ 104 h 113"/>
                <a:gd name="T78" fmla="*/ 154 w 199"/>
                <a:gd name="T79" fmla="*/ 82 h 113"/>
                <a:gd name="T80" fmla="*/ 176 w 199"/>
                <a:gd name="T81" fmla="*/ 75 h 113"/>
                <a:gd name="T82" fmla="*/ 176 w 199"/>
                <a:gd name="T83" fmla="*/ 72 h 113"/>
                <a:gd name="T84" fmla="*/ 181 w 199"/>
                <a:gd name="T85" fmla="*/ 67 h 113"/>
                <a:gd name="T86" fmla="*/ 195 w 199"/>
                <a:gd name="T87" fmla="*/ 65 h 113"/>
                <a:gd name="T88" fmla="*/ 194 w 199"/>
                <a:gd name="T89" fmla="*/ 54 h 113"/>
                <a:gd name="T90" fmla="*/ 195 w 199"/>
                <a:gd name="T91" fmla="*/ 48 h 113"/>
                <a:gd name="T92" fmla="*/ 193 w 199"/>
                <a:gd name="T93" fmla="*/ 40 h 113"/>
                <a:gd name="T94" fmla="*/ 177 w 199"/>
                <a:gd name="T95" fmla="*/ 37 h 113"/>
                <a:gd name="T96" fmla="*/ 167 w 199"/>
                <a:gd name="T97" fmla="*/ 30 h 113"/>
                <a:gd name="T98" fmla="*/ 160 w 199"/>
                <a:gd name="T99" fmla="*/ 32 h 113"/>
                <a:gd name="T100" fmla="*/ 150 w 199"/>
                <a:gd name="T101" fmla="*/ 29 h 113"/>
                <a:gd name="T102" fmla="*/ 140 w 199"/>
                <a:gd name="T103" fmla="*/ 18 h 113"/>
                <a:gd name="T104" fmla="*/ 129 w 199"/>
                <a:gd name="T105" fmla="*/ 1 h 113"/>
                <a:gd name="T106" fmla="*/ 114 w 199"/>
                <a:gd name="T107" fmla="*/ 0 h 113"/>
                <a:gd name="T108" fmla="*/ 107 w 199"/>
                <a:gd name="T109" fmla="*/ 3 h 113"/>
                <a:gd name="T110" fmla="*/ 105 w 199"/>
                <a:gd name="T111" fmla="*/ 2 h 113"/>
                <a:gd name="T112" fmla="*/ 103 w 199"/>
                <a:gd name="T113"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9" h="113">
                  <a:moveTo>
                    <a:pt x="103" y="3"/>
                  </a:moveTo>
                  <a:cubicBezTo>
                    <a:pt x="102" y="3"/>
                    <a:pt x="102" y="3"/>
                    <a:pt x="101" y="3"/>
                  </a:cubicBezTo>
                  <a:cubicBezTo>
                    <a:pt x="101" y="3"/>
                    <a:pt x="101" y="3"/>
                    <a:pt x="101" y="3"/>
                  </a:cubicBezTo>
                  <a:cubicBezTo>
                    <a:pt x="100" y="3"/>
                    <a:pt x="100" y="3"/>
                    <a:pt x="99" y="3"/>
                  </a:cubicBezTo>
                  <a:cubicBezTo>
                    <a:pt x="99" y="3"/>
                    <a:pt x="99" y="3"/>
                    <a:pt x="99" y="3"/>
                  </a:cubicBezTo>
                  <a:cubicBezTo>
                    <a:pt x="99" y="3"/>
                    <a:pt x="99" y="3"/>
                    <a:pt x="98" y="3"/>
                  </a:cubicBezTo>
                  <a:cubicBezTo>
                    <a:pt x="95" y="6"/>
                    <a:pt x="92" y="9"/>
                    <a:pt x="92" y="10"/>
                  </a:cubicBezTo>
                  <a:cubicBezTo>
                    <a:pt x="92" y="13"/>
                    <a:pt x="92" y="15"/>
                    <a:pt x="90" y="15"/>
                  </a:cubicBezTo>
                  <a:cubicBezTo>
                    <a:pt x="90" y="15"/>
                    <a:pt x="89" y="15"/>
                    <a:pt x="89" y="14"/>
                  </a:cubicBezTo>
                  <a:cubicBezTo>
                    <a:pt x="88" y="14"/>
                    <a:pt x="86" y="13"/>
                    <a:pt x="83" y="13"/>
                  </a:cubicBezTo>
                  <a:cubicBezTo>
                    <a:pt x="81" y="13"/>
                    <a:pt x="80" y="13"/>
                    <a:pt x="79" y="14"/>
                  </a:cubicBezTo>
                  <a:cubicBezTo>
                    <a:pt x="78" y="14"/>
                    <a:pt x="77" y="14"/>
                    <a:pt x="76" y="13"/>
                  </a:cubicBezTo>
                  <a:cubicBezTo>
                    <a:pt x="74" y="12"/>
                    <a:pt x="73" y="11"/>
                    <a:pt x="72" y="11"/>
                  </a:cubicBezTo>
                  <a:cubicBezTo>
                    <a:pt x="70" y="12"/>
                    <a:pt x="68" y="12"/>
                    <a:pt x="66" y="11"/>
                  </a:cubicBezTo>
                  <a:cubicBezTo>
                    <a:pt x="66" y="11"/>
                    <a:pt x="65" y="11"/>
                    <a:pt x="65" y="11"/>
                  </a:cubicBezTo>
                  <a:cubicBezTo>
                    <a:pt x="65" y="11"/>
                    <a:pt x="64" y="12"/>
                    <a:pt x="63" y="12"/>
                  </a:cubicBezTo>
                  <a:cubicBezTo>
                    <a:pt x="61" y="12"/>
                    <a:pt x="57" y="10"/>
                    <a:pt x="56" y="10"/>
                  </a:cubicBezTo>
                  <a:cubicBezTo>
                    <a:pt x="55" y="9"/>
                    <a:pt x="54" y="9"/>
                    <a:pt x="53" y="9"/>
                  </a:cubicBezTo>
                  <a:cubicBezTo>
                    <a:pt x="53" y="9"/>
                    <a:pt x="52" y="9"/>
                    <a:pt x="52" y="9"/>
                  </a:cubicBezTo>
                  <a:cubicBezTo>
                    <a:pt x="51" y="9"/>
                    <a:pt x="51" y="9"/>
                    <a:pt x="50" y="9"/>
                  </a:cubicBezTo>
                  <a:cubicBezTo>
                    <a:pt x="49" y="9"/>
                    <a:pt x="47" y="9"/>
                    <a:pt x="45" y="8"/>
                  </a:cubicBezTo>
                  <a:cubicBezTo>
                    <a:pt x="45" y="7"/>
                    <a:pt x="42" y="6"/>
                    <a:pt x="27" y="6"/>
                  </a:cubicBezTo>
                  <a:cubicBezTo>
                    <a:pt x="24" y="6"/>
                    <a:pt x="23" y="7"/>
                    <a:pt x="21" y="9"/>
                  </a:cubicBezTo>
                  <a:cubicBezTo>
                    <a:pt x="21" y="9"/>
                    <a:pt x="21" y="9"/>
                    <a:pt x="20" y="10"/>
                  </a:cubicBezTo>
                  <a:cubicBezTo>
                    <a:pt x="19" y="11"/>
                    <a:pt x="17" y="12"/>
                    <a:pt x="16" y="12"/>
                  </a:cubicBezTo>
                  <a:cubicBezTo>
                    <a:pt x="15" y="12"/>
                    <a:pt x="15" y="12"/>
                    <a:pt x="15" y="12"/>
                  </a:cubicBezTo>
                  <a:cubicBezTo>
                    <a:pt x="15" y="13"/>
                    <a:pt x="15" y="13"/>
                    <a:pt x="15" y="14"/>
                  </a:cubicBezTo>
                  <a:cubicBezTo>
                    <a:pt x="15" y="14"/>
                    <a:pt x="15" y="14"/>
                    <a:pt x="15" y="14"/>
                  </a:cubicBezTo>
                  <a:cubicBezTo>
                    <a:pt x="18" y="18"/>
                    <a:pt x="19" y="21"/>
                    <a:pt x="20" y="23"/>
                  </a:cubicBezTo>
                  <a:cubicBezTo>
                    <a:pt x="20" y="24"/>
                    <a:pt x="20" y="25"/>
                    <a:pt x="20" y="26"/>
                  </a:cubicBezTo>
                  <a:cubicBezTo>
                    <a:pt x="19" y="27"/>
                    <a:pt x="18" y="28"/>
                    <a:pt x="17" y="29"/>
                  </a:cubicBezTo>
                  <a:cubicBezTo>
                    <a:pt x="16" y="29"/>
                    <a:pt x="15" y="29"/>
                    <a:pt x="15" y="30"/>
                  </a:cubicBezTo>
                  <a:cubicBezTo>
                    <a:pt x="14" y="31"/>
                    <a:pt x="13" y="32"/>
                    <a:pt x="11" y="34"/>
                  </a:cubicBezTo>
                  <a:cubicBezTo>
                    <a:pt x="9" y="36"/>
                    <a:pt x="5" y="40"/>
                    <a:pt x="4" y="40"/>
                  </a:cubicBezTo>
                  <a:cubicBezTo>
                    <a:pt x="4" y="41"/>
                    <a:pt x="5" y="42"/>
                    <a:pt x="5" y="43"/>
                  </a:cubicBezTo>
                  <a:cubicBezTo>
                    <a:pt x="5" y="44"/>
                    <a:pt x="5" y="45"/>
                    <a:pt x="5" y="46"/>
                  </a:cubicBezTo>
                  <a:cubicBezTo>
                    <a:pt x="5" y="46"/>
                    <a:pt x="5" y="46"/>
                    <a:pt x="5" y="46"/>
                  </a:cubicBezTo>
                  <a:cubicBezTo>
                    <a:pt x="5" y="46"/>
                    <a:pt x="5" y="46"/>
                    <a:pt x="5" y="47"/>
                  </a:cubicBezTo>
                  <a:cubicBezTo>
                    <a:pt x="5" y="47"/>
                    <a:pt x="5" y="47"/>
                    <a:pt x="5" y="47"/>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9"/>
                    <a:pt x="5" y="49"/>
                    <a:pt x="5" y="49"/>
                  </a:cubicBezTo>
                  <a:cubicBezTo>
                    <a:pt x="4" y="49"/>
                    <a:pt x="4" y="49"/>
                    <a:pt x="4" y="49"/>
                  </a:cubicBezTo>
                  <a:cubicBezTo>
                    <a:pt x="4" y="49"/>
                    <a:pt x="4" y="49"/>
                    <a:pt x="4" y="49"/>
                  </a:cubicBezTo>
                  <a:cubicBezTo>
                    <a:pt x="3" y="50"/>
                    <a:pt x="0" y="55"/>
                    <a:pt x="0" y="56"/>
                  </a:cubicBezTo>
                  <a:cubicBezTo>
                    <a:pt x="0" y="56"/>
                    <a:pt x="0" y="57"/>
                    <a:pt x="0" y="57"/>
                  </a:cubicBezTo>
                  <a:cubicBezTo>
                    <a:pt x="0" y="57"/>
                    <a:pt x="0" y="57"/>
                    <a:pt x="0" y="57"/>
                  </a:cubicBezTo>
                  <a:cubicBezTo>
                    <a:pt x="0" y="58"/>
                    <a:pt x="1" y="58"/>
                    <a:pt x="1" y="59"/>
                  </a:cubicBezTo>
                  <a:cubicBezTo>
                    <a:pt x="1" y="59"/>
                    <a:pt x="1" y="59"/>
                    <a:pt x="1" y="59"/>
                  </a:cubicBezTo>
                  <a:cubicBezTo>
                    <a:pt x="2" y="59"/>
                    <a:pt x="2" y="59"/>
                    <a:pt x="2" y="60"/>
                  </a:cubicBezTo>
                  <a:cubicBezTo>
                    <a:pt x="2" y="60"/>
                    <a:pt x="3" y="60"/>
                    <a:pt x="3" y="60"/>
                  </a:cubicBezTo>
                  <a:cubicBezTo>
                    <a:pt x="3" y="60"/>
                    <a:pt x="4" y="60"/>
                    <a:pt x="4" y="61"/>
                  </a:cubicBezTo>
                  <a:cubicBezTo>
                    <a:pt x="5" y="61"/>
                    <a:pt x="5" y="61"/>
                    <a:pt x="5" y="61"/>
                  </a:cubicBezTo>
                  <a:cubicBezTo>
                    <a:pt x="6" y="61"/>
                    <a:pt x="6" y="62"/>
                    <a:pt x="6" y="62"/>
                  </a:cubicBezTo>
                  <a:cubicBezTo>
                    <a:pt x="6" y="62"/>
                    <a:pt x="6" y="62"/>
                    <a:pt x="6" y="62"/>
                  </a:cubicBezTo>
                  <a:cubicBezTo>
                    <a:pt x="7" y="62"/>
                    <a:pt x="7" y="62"/>
                    <a:pt x="7" y="62"/>
                  </a:cubicBezTo>
                  <a:cubicBezTo>
                    <a:pt x="8" y="62"/>
                    <a:pt x="8" y="62"/>
                    <a:pt x="8" y="62"/>
                  </a:cubicBezTo>
                  <a:cubicBezTo>
                    <a:pt x="9" y="62"/>
                    <a:pt x="9" y="62"/>
                    <a:pt x="10" y="62"/>
                  </a:cubicBezTo>
                  <a:cubicBezTo>
                    <a:pt x="11" y="62"/>
                    <a:pt x="12" y="62"/>
                    <a:pt x="15" y="62"/>
                  </a:cubicBezTo>
                  <a:cubicBezTo>
                    <a:pt x="17" y="63"/>
                    <a:pt x="20" y="64"/>
                    <a:pt x="21" y="64"/>
                  </a:cubicBezTo>
                  <a:cubicBezTo>
                    <a:pt x="24" y="64"/>
                    <a:pt x="27" y="65"/>
                    <a:pt x="29" y="66"/>
                  </a:cubicBezTo>
                  <a:cubicBezTo>
                    <a:pt x="29" y="66"/>
                    <a:pt x="29" y="66"/>
                    <a:pt x="29" y="66"/>
                  </a:cubicBezTo>
                  <a:cubicBezTo>
                    <a:pt x="30" y="66"/>
                    <a:pt x="31" y="66"/>
                    <a:pt x="32" y="64"/>
                  </a:cubicBezTo>
                  <a:cubicBezTo>
                    <a:pt x="33" y="63"/>
                    <a:pt x="35" y="63"/>
                    <a:pt x="37" y="63"/>
                  </a:cubicBezTo>
                  <a:cubicBezTo>
                    <a:pt x="38" y="63"/>
                    <a:pt x="38" y="64"/>
                    <a:pt x="39" y="64"/>
                  </a:cubicBezTo>
                  <a:cubicBezTo>
                    <a:pt x="40" y="64"/>
                    <a:pt x="43" y="62"/>
                    <a:pt x="44" y="61"/>
                  </a:cubicBezTo>
                  <a:cubicBezTo>
                    <a:pt x="44" y="60"/>
                    <a:pt x="45" y="60"/>
                    <a:pt x="48" y="59"/>
                  </a:cubicBezTo>
                  <a:cubicBezTo>
                    <a:pt x="48" y="58"/>
                    <a:pt x="48" y="58"/>
                    <a:pt x="48" y="58"/>
                  </a:cubicBezTo>
                  <a:cubicBezTo>
                    <a:pt x="48" y="58"/>
                    <a:pt x="48" y="58"/>
                    <a:pt x="49" y="58"/>
                  </a:cubicBezTo>
                  <a:cubicBezTo>
                    <a:pt x="49" y="58"/>
                    <a:pt x="49" y="58"/>
                    <a:pt x="49" y="58"/>
                  </a:cubicBezTo>
                  <a:cubicBezTo>
                    <a:pt x="49" y="58"/>
                    <a:pt x="49" y="58"/>
                    <a:pt x="49" y="58"/>
                  </a:cubicBezTo>
                  <a:cubicBezTo>
                    <a:pt x="50" y="58"/>
                    <a:pt x="50" y="58"/>
                    <a:pt x="50" y="58"/>
                  </a:cubicBezTo>
                  <a:cubicBezTo>
                    <a:pt x="50" y="58"/>
                    <a:pt x="50" y="58"/>
                    <a:pt x="50" y="58"/>
                  </a:cubicBezTo>
                  <a:cubicBezTo>
                    <a:pt x="51" y="57"/>
                    <a:pt x="51" y="57"/>
                    <a:pt x="51" y="57"/>
                  </a:cubicBezTo>
                  <a:cubicBezTo>
                    <a:pt x="51" y="57"/>
                    <a:pt x="51" y="57"/>
                    <a:pt x="51" y="57"/>
                  </a:cubicBezTo>
                  <a:cubicBezTo>
                    <a:pt x="51" y="57"/>
                    <a:pt x="52" y="57"/>
                    <a:pt x="52" y="57"/>
                  </a:cubicBezTo>
                  <a:cubicBezTo>
                    <a:pt x="53" y="57"/>
                    <a:pt x="53" y="57"/>
                    <a:pt x="53" y="57"/>
                  </a:cubicBezTo>
                  <a:cubicBezTo>
                    <a:pt x="53" y="57"/>
                    <a:pt x="53" y="57"/>
                    <a:pt x="54" y="57"/>
                  </a:cubicBezTo>
                  <a:cubicBezTo>
                    <a:pt x="55" y="56"/>
                    <a:pt x="56" y="56"/>
                    <a:pt x="57" y="56"/>
                  </a:cubicBezTo>
                  <a:cubicBezTo>
                    <a:pt x="58" y="56"/>
                    <a:pt x="58" y="56"/>
                    <a:pt x="58" y="56"/>
                  </a:cubicBezTo>
                  <a:cubicBezTo>
                    <a:pt x="59" y="56"/>
                    <a:pt x="59" y="56"/>
                    <a:pt x="59" y="56"/>
                  </a:cubicBezTo>
                  <a:cubicBezTo>
                    <a:pt x="61" y="56"/>
                    <a:pt x="62" y="57"/>
                    <a:pt x="64" y="58"/>
                  </a:cubicBezTo>
                  <a:cubicBezTo>
                    <a:pt x="65" y="59"/>
                    <a:pt x="67" y="61"/>
                    <a:pt x="68" y="61"/>
                  </a:cubicBezTo>
                  <a:cubicBezTo>
                    <a:pt x="70" y="61"/>
                    <a:pt x="75" y="62"/>
                    <a:pt x="77" y="67"/>
                  </a:cubicBezTo>
                  <a:cubicBezTo>
                    <a:pt x="78" y="72"/>
                    <a:pt x="82" y="77"/>
                    <a:pt x="83" y="78"/>
                  </a:cubicBezTo>
                  <a:cubicBezTo>
                    <a:pt x="85" y="80"/>
                    <a:pt x="86" y="85"/>
                    <a:pt x="86" y="86"/>
                  </a:cubicBezTo>
                  <a:cubicBezTo>
                    <a:pt x="86" y="86"/>
                    <a:pt x="86" y="87"/>
                    <a:pt x="86" y="87"/>
                  </a:cubicBezTo>
                  <a:cubicBezTo>
                    <a:pt x="86" y="87"/>
                    <a:pt x="86" y="87"/>
                    <a:pt x="86" y="87"/>
                  </a:cubicBezTo>
                  <a:cubicBezTo>
                    <a:pt x="86" y="87"/>
                    <a:pt x="86" y="87"/>
                    <a:pt x="86" y="87"/>
                  </a:cubicBezTo>
                  <a:cubicBezTo>
                    <a:pt x="86" y="87"/>
                    <a:pt x="86" y="87"/>
                    <a:pt x="86" y="87"/>
                  </a:cubicBezTo>
                  <a:cubicBezTo>
                    <a:pt x="86" y="87"/>
                    <a:pt x="86" y="87"/>
                    <a:pt x="86" y="87"/>
                  </a:cubicBezTo>
                  <a:cubicBezTo>
                    <a:pt x="85" y="88"/>
                    <a:pt x="85" y="88"/>
                    <a:pt x="85" y="88"/>
                  </a:cubicBezTo>
                  <a:cubicBezTo>
                    <a:pt x="84" y="88"/>
                    <a:pt x="82" y="87"/>
                    <a:pt x="81" y="87"/>
                  </a:cubicBezTo>
                  <a:cubicBezTo>
                    <a:pt x="80" y="86"/>
                    <a:pt x="78" y="86"/>
                    <a:pt x="77" y="86"/>
                  </a:cubicBezTo>
                  <a:cubicBezTo>
                    <a:pt x="77" y="86"/>
                    <a:pt x="77" y="86"/>
                    <a:pt x="76" y="86"/>
                  </a:cubicBezTo>
                  <a:cubicBezTo>
                    <a:pt x="76" y="86"/>
                    <a:pt x="74" y="86"/>
                    <a:pt x="74" y="90"/>
                  </a:cubicBezTo>
                  <a:cubicBezTo>
                    <a:pt x="74" y="90"/>
                    <a:pt x="74" y="90"/>
                    <a:pt x="74" y="91"/>
                  </a:cubicBezTo>
                  <a:cubicBezTo>
                    <a:pt x="74" y="91"/>
                    <a:pt x="74" y="91"/>
                    <a:pt x="74" y="91"/>
                  </a:cubicBezTo>
                  <a:cubicBezTo>
                    <a:pt x="74" y="91"/>
                    <a:pt x="74" y="91"/>
                    <a:pt x="74" y="91"/>
                  </a:cubicBezTo>
                  <a:cubicBezTo>
                    <a:pt x="74" y="91"/>
                    <a:pt x="74" y="92"/>
                    <a:pt x="74" y="92"/>
                  </a:cubicBezTo>
                  <a:cubicBezTo>
                    <a:pt x="74" y="92"/>
                    <a:pt x="73" y="92"/>
                    <a:pt x="73" y="92"/>
                  </a:cubicBezTo>
                  <a:cubicBezTo>
                    <a:pt x="73" y="93"/>
                    <a:pt x="73" y="93"/>
                    <a:pt x="73" y="93"/>
                  </a:cubicBezTo>
                  <a:cubicBezTo>
                    <a:pt x="73" y="93"/>
                    <a:pt x="73" y="93"/>
                    <a:pt x="73" y="94"/>
                  </a:cubicBezTo>
                  <a:cubicBezTo>
                    <a:pt x="73" y="94"/>
                    <a:pt x="72" y="94"/>
                    <a:pt x="72" y="94"/>
                  </a:cubicBezTo>
                  <a:cubicBezTo>
                    <a:pt x="72" y="94"/>
                    <a:pt x="72" y="95"/>
                    <a:pt x="72" y="95"/>
                  </a:cubicBezTo>
                  <a:cubicBezTo>
                    <a:pt x="72" y="95"/>
                    <a:pt x="71" y="95"/>
                    <a:pt x="71" y="96"/>
                  </a:cubicBezTo>
                  <a:cubicBezTo>
                    <a:pt x="71" y="96"/>
                    <a:pt x="71" y="96"/>
                    <a:pt x="71" y="96"/>
                  </a:cubicBezTo>
                  <a:cubicBezTo>
                    <a:pt x="70" y="97"/>
                    <a:pt x="70" y="97"/>
                    <a:pt x="70" y="98"/>
                  </a:cubicBezTo>
                  <a:cubicBezTo>
                    <a:pt x="70" y="98"/>
                    <a:pt x="70" y="98"/>
                    <a:pt x="69" y="98"/>
                  </a:cubicBezTo>
                  <a:cubicBezTo>
                    <a:pt x="69" y="99"/>
                    <a:pt x="69" y="99"/>
                    <a:pt x="68" y="100"/>
                  </a:cubicBezTo>
                  <a:cubicBezTo>
                    <a:pt x="68" y="100"/>
                    <a:pt x="68" y="100"/>
                    <a:pt x="68" y="100"/>
                  </a:cubicBezTo>
                  <a:cubicBezTo>
                    <a:pt x="68" y="100"/>
                    <a:pt x="68" y="100"/>
                    <a:pt x="68" y="100"/>
                  </a:cubicBezTo>
                  <a:cubicBezTo>
                    <a:pt x="68" y="100"/>
                    <a:pt x="68" y="100"/>
                    <a:pt x="68" y="100"/>
                  </a:cubicBezTo>
                  <a:cubicBezTo>
                    <a:pt x="67" y="101"/>
                    <a:pt x="67" y="101"/>
                    <a:pt x="67" y="101"/>
                  </a:cubicBezTo>
                  <a:cubicBezTo>
                    <a:pt x="68" y="101"/>
                    <a:pt x="69" y="102"/>
                    <a:pt x="71" y="102"/>
                  </a:cubicBezTo>
                  <a:cubicBezTo>
                    <a:pt x="71" y="102"/>
                    <a:pt x="73" y="101"/>
                    <a:pt x="73" y="101"/>
                  </a:cubicBezTo>
                  <a:cubicBezTo>
                    <a:pt x="75" y="100"/>
                    <a:pt x="76" y="99"/>
                    <a:pt x="77" y="99"/>
                  </a:cubicBezTo>
                  <a:cubicBezTo>
                    <a:pt x="77" y="99"/>
                    <a:pt x="77" y="99"/>
                    <a:pt x="78" y="99"/>
                  </a:cubicBezTo>
                  <a:cubicBezTo>
                    <a:pt x="78" y="99"/>
                    <a:pt x="78" y="99"/>
                    <a:pt x="78" y="99"/>
                  </a:cubicBezTo>
                  <a:cubicBezTo>
                    <a:pt x="78" y="99"/>
                    <a:pt x="78" y="99"/>
                    <a:pt x="78" y="99"/>
                  </a:cubicBezTo>
                  <a:cubicBezTo>
                    <a:pt x="78" y="99"/>
                    <a:pt x="78" y="99"/>
                    <a:pt x="78" y="99"/>
                  </a:cubicBezTo>
                  <a:cubicBezTo>
                    <a:pt x="78" y="100"/>
                    <a:pt x="79" y="100"/>
                    <a:pt x="79" y="100"/>
                  </a:cubicBezTo>
                  <a:cubicBezTo>
                    <a:pt x="79" y="100"/>
                    <a:pt x="79" y="100"/>
                    <a:pt x="79" y="100"/>
                  </a:cubicBezTo>
                  <a:cubicBezTo>
                    <a:pt x="79" y="100"/>
                    <a:pt x="80" y="100"/>
                    <a:pt x="80" y="101"/>
                  </a:cubicBezTo>
                  <a:cubicBezTo>
                    <a:pt x="80" y="101"/>
                    <a:pt x="80" y="101"/>
                    <a:pt x="80" y="101"/>
                  </a:cubicBezTo>
                  <a:cubicBezTo>
                    <a:pt x="80" y="98"/>
                    <a:pt x="81" y="97"/>
                    <a:pt x="84" y="95"/>
                  </a:cubicBezTo>
                  <a:cubicBezTo>
                    <a:pt x="85" y="95"/>
                    <a:pt x="85" y="94"/>
                    <a:pt x="86" y="94"/>
                  </a:cubicBezTo>
                  <a:cubicBezTo>
                    <a:pt x="88" y="92"/>
                    <a:pt x="89" y="90"/>
                    <a:pt x="90" y="88"/>
                  </a:cubicBezTo>
                  <a:cubicBezTo>
                    <a:pt x="92" y="85"/>
                    <a:pt x="93" y="83"/>
                    <a:pt x="96" y="82"/>
                  </a:cubicBezTo>
                  <a:cubicBezTo>
                    <a:pt x="97" y="82"/>
                    <a:pt x="98" y="82"/>
                    <a:pt x="99" y="81"/>
                  </a:cubicBezTo>
                  <a:cubicBezTo>
                    <a:pt x="101" y="81"/>
                    <a:pt x="103" y="80"/>
                    <a:pt x="106" y="80"/>
                  </a:cubicBezTo>
                  <a:cubicBezTo>
                    <a:pt x="107" y="80"/>
                    <a:pt x="108" y="80"/>
                    <a:pt x="109" y="80"/>
                  </a:cubicBezTo>
                  <a:cubicBezTo>
                    <a:pt x="110" y="81"/>
                    <a:pt x="111" y="81"/>
                    <a:pt x="112" y="82"/>
                  </a:cubicBezTo>
                  <a:cubicBezTo>
                    <a:pt x="112" y="83"/>
                    <a:pt x="112" y="84"/>
                    <a:pt x="111" y="85"/>
                  </a:cubicBezTo>
                  <a:cubicBezTo>
                    <a:pt x="110" y="86"/>
                    <a:pt x="110" y="87"/>
                    <a:pt x="110" y="87"/>
                  </a:cubicBezTo>
                  <a:cubicBezTo>
                    <a:pt x="110" y="87"/>
                    <a:pt x="110" y="88"/>
                    <a:pt x="110" y="88"/>
                  </a:cubicBezTo>
                  <a:cubicBezTo>
                    <a:pt x="112" y="89"/>
                    <a:pt x="115" y="89"/>
                    <a:pt x="117" y="89"/>
                  </a:cubicBezTo>
                  <a:cubicBezTo>
                    <a:pt x="118" y="89"/>
                    <a:pt x="119" y="89"/>
                    <a:pt x="119" y="89"/>
                  </a:cubicBezTo>
                  <a:cubicBezTo>
                    <a:pt x="124" y="89"/>
                    <a:pt x="129" y="88"/>
                    <a:pt x="129" y="91"/>
                  </a:cubicBezTo>
                  <a:cubicBezTo>
                    <a:pt x="130" y="94"/>
                    <a:pt x="126" y="95"/>
                    <a:pt x="119" y="98"/>
                  </a:cubicBezTo>
                  <a:cubicBezTo>
                    <a:pt x="118" y="98"/>
                    <a:pt x="115" y="99"/>
                    <a:pt x="115" y="100"/>
                  </a:cubicBezTo>
                  <a:cubicBezTo>
                    <a:pt x="115" y="100"/>
                    <a:pt x="118" y="101"/>
                    <a:pt x="119" y="102"/>
                  </a:cubicBezTo>
                  <a:cubicBezTo>
                    <a:pt x="122" y="102"/>
                    <a:pt x="124" y="103"/>
                    <a:pt x="125" y="104"/>
                  </a:cubicBezTo>
                  <a:cubicBezTo>
                    <a:pt x="127" y="105"/>
                    <a:pt x="127" y="108"/>
                    <a:pt x="126" y="110"/>
                  </a:cubicBezTo>
                  <a:cubicBezTo>
                    <a:pt x="126" y="111"/>
                    <a:pt x="126" y="113"/>
                    <a:pt x="126" y="113"/>
                  </a:cubicBezTo>
                  <a:cubicBezTo>
                    <a:pt x="126" y="113"/>
                    <a:pt x="127" y="113"/>
                    <a:pt x="127" y="113"/>
                  </a:cubicBezTo>
                  <a:cubicBezTo>
                    <a:pt x="129" y="113"/>
                    <a:pt x="131" y="112"/>
                    <a:pt x="134" y="111"/>
                  </a:cubicBezTo>
                  <a:cubicBezTo>
                    <a:pt x="136" y="109"/>
                    <a:pt x="137" y="109"/>
                    <a:pt x="139" y="108"/>
                  </a:cubicBezTo>
                  <a:cubicBezTo>
                    <a:pt x="141" y="108"/>
                    <a:pt x="142" y="107"/>
                    <a:pt x="145" y="106"/>
                  </a:cubicBezTo>
                  <a:cubicBezTo>
                    <a:pt x="147" y="104"/>
                    <a:pt x="150" y="104"/>
                    <a:pt x="153" y="104"/>
                  </a:cubicBezTo>
                  <a:cubicBezTo>
                    <a:pt x="153" y="104"/>
                    <a:pt x="154" y="104"/>
                    <a:pt x="155" y="104"/>
                  </a:cubicBezTo>
                  <a:cubicBezTo>
                    <a:pt x="156" y="104"/>
                    <a:pt x="156" y="104"/>
                    <a:pt x="157" y="104"/>
                  </a:cubicBezTo>
                  <a:cubicBezTo>
                    <a:pt x="159" y="104"/>
                    <a:pt x="159" y="104"/>
                    <a:pt x="159" y="104"/>
                  </a:cubicBezTo>
                  <a:cubicBezTo>
                    <a:pt x="159" y="104"/>
                    <a:pt x="158" y="102"/>
                    <a:pt x="152" y="102"/>
                  </a:cubicBezTo>
                  <a:cubicBezTo>
                    <a:pt x="151" y="102"/>
                    <a:pt x="150" y="102"/>
                    <a:pt x="149" y="103"/>
                  </a:cubicBezTo>
                  <a:cubicBezTo>
                    <a:pt x="141" y="103"/>
                    <a:pt x="139" y="97"/>
                    <a:pt x="139" y="92"/>
                  </a:cubicBezTo>
                  <a:cubicBezTo>
                    <a:pt x="139" y="90"/>
                    <a:pt x="148" y="83"/>
                    <a:pt x="154" y="82"/>
                  </a:cubicBezTo>
                  <a:cubicBezTo>
                    <a:pt x="159" y="82"/>
                    <a:pt x="163" y="80"/>
                    <a:pt x="168" y="78"/>
                  </a:cubicBezTo>
                  <a:cubicBezTo>
                    <a:pt x="169" y="77"/>
                    <a:pt x="173" y="76"/>
                    <a:pt x="176" y="76"/>
                  </a:cubicBezTo>
                  <a:cubicBezTo>
                    <a:pt x="176" y="76"/>
                    <a:pt x="176" y="75"/>
                    <a:pt x="176" y="75"/>
                  </a:cubicBezTo>
                  <a:cubicBezTo>
                    <a:pt x="176" y="75"/>
                    <a:pt x="176" y="75"/>
                    <a:pt x="176" y="75"/>
                  </a:cubicBezTo>
                  <a:cubicBezTo>
                    <a:pt x="176" y="74"/>
                    <a:pt x="176" y="74"/>
                    <a:pt x="176" y="74"/>
                  </a:cubicBezTo>
                  <a:cubicBezTo>
                    <a:pt x="176" y="74"/>
                    <a:pt x="176" y="73"/>
                    <a:pt x="176" y="73"/>
                  </a:cubicBezTo>
                  <a:cubicBezTo>
                    <a:pt x="176" y="73"/>
                    <a:pt x="176" y="73"/>
                    <a:pt x="176" y="72"/>
                  </a:cubicBezTo>
                  <a:cubicBezTo>
                    <a:pt x="176" y="72"/>
                    <a:pt x="176" y="72"/>
                    <a:pt x="176" y="72"/>
                  </a:cubicBezTo>
                  <a:cubicBezTo>
                    <a:pt x="176" y="72"/>
                    <a:pt x="176" y="71"/>
                    <a:pt x="176" y="71"/>
                  </a:cubicBezTo>
                  <a:cubicBezTo>
                    <a:pt x="176" y="71"/>
                    <a:pt x="176" y="71"/>
                    <a:pt x="176" y="71"/>
                  </a:cubicBezTo>
                  <a:cubicBezTo>
                    <a:pt x="176" y="70"/>
                    <a:pt x="177" y="70"/>
                    <a:pt x="177" y="70"/>
                  </a:cubicBezTo>
                  <a:cubicBezTo>
                    <a:pt x="178" y="70"/>
                    <a:pt x="180" y="68"/>
                    <a:pt x="181" y="67"/>
                  </a:cubicBezTo>
                  <a:cubicBezTo>
                    <a:pt x="183" y="65"/>
                    <a:pt x="185" y="64"/>
                    <a:pt x="186" y="64"/>
                  </a:cubicBezTo>
                  <a:cubicBezTo>
                    <a:pt x="187" y="64"/>
                    <a:pt x="188" y="64"/>
                    <a:pt x="189" y="64"/>
                  </a:cubicBezTo>
                  <a:cubicBezTo>
                    <a:pt x="191" y="65"/>
                    <a:pt x="193" y="65"/>
                    <a:pt x="194" y="65"/>
                  </a:cubicBezTo>
                  <a:cubicBezTo>
                    <a:pt x="194" y="65"/>
                    <a:pt x="194" y="65"/>
                    <a:pt x="195" y="65"/>
                  </a:cubicBezTo>
                  <a:cubicBezTo>
                    <a:pt x="195" y="64"/>
                    <a:pt x="195" y="63"/>
                    <a:pt x="195" y="62"/>
                  </a:cubicBezTo>
                  <a:cubicBezTo>
                    <a:pt x="196" y="61"/>
                    <a:pt x="197" y="59"/>
                    <a:pt x="197" y="59"/>
                  </a:cubicBezTo>
                  <a:cubicBezTo>
                    <a:pt x="196" y="59"/>
                    <a:pt x="196" y="58"/>
                    <a:pt x="196" y="58"/>
                  </a:cubicBezTo>
                  <a:cubicBezTo>
                    <a:pt x="195" y="57"/>
                    <a:pt x="194" y="55"/>
                    <a:pt x="194" y="54"/>
                  </a:cubicBezTo>
                  <a:cubicBezTo>
                    <a:pt x="194" y="53"/>
                    <a:pt x="196" y="53"/>
                    <a:pt x="197" y="52"/>
                  </a:cubicBezTo>
                  <a:cubicBezTo>
                    <a:pt x="197" y="52"/>
                    <a:pt x="198" y="52"/>
                    <a:pt x="198" y="52"/>
                  </a:cubicBezTo>
                  <a:cubicBezTo>
                    <a:pt x="198" y="51"/>
                    <a:pt x="197" y="51"/>
                    <a:pt x="197" y="50"/>
                  </a:cubicBezTo>
                  <a:cubicBezTo>
                    <a:pt x="196" y="50"/>
                    <a:pt x="195" y="49"/>
                    <a:pt x="195" y="48"/>
                  </a:cubicBezTo>
                  <a:cubicBezTo>
                    <a:pt x="195" y="48"/>
                    <a:pt x="196" y="47"/>
                    <a:pt x="197" y="46"/>
                  </a:cubicBezTo>
                  <a:cubicBezTo>
                    <a:pt x="198" y="45"/>
                    <a:pt x="199" y="44"/>
                    <a:pt x="199" y="44"/>
                  </a:cubicBezTo>
                  <a:cubicBezTo>
                    <a:pt x="198" y="43"/>
                    <a:pt x="197" y="43"/>
                    <a:pt x="196" y="42"/>
                  </a:cubicBezTo>
                  <a:cubicBezTo>
                    <a:pt x="195" y="42"/>
                    <a:pt x="194" y="41"/>
                    <a:pt x="193" y="40"/>
                  </a:cubicBezTo>
                  <a:cubicBezTo>
                    <a:pt x="191" y="40"/>
                    <a:pt x="189" y="39"/>
                    <a:pt x="188" y="39"/>
                  </a:cubicBezTo>
                  <a:cubicBezTo>
                    <a:pt x="186" y="39"/>
                    <a:pt x="185" y="39"/>
                    <a:pt x="183" y="38"/>
                  </a:cubicBezTo>
                  <a:cubicBezTo>
                    <a:pt x="183" y="38"/>
                    <a:pt x="182" y="38"/>
                    <a:pt x="182" y="38"/>
                  </a:cubicBezTo>
                  <a:cubicBezTo>
                    <a:pt x="180" y="37"/>
                    <a:pt x="179" y="37"/>
                    <a:pt x="177" y="37"/>
                  </a:cubicBezTo>
                  <a:cubicBezTo>
                    <a:pt x="175" y="37"/>
                    <a:pt x="173" y="37"/>
                    <a:pt x="173" y="36"/>
                  </a:cubicBezTo>
                  <a:cubicBezTo>
                    <a:pt x="173" y="35"/>
                    <a:pt x="172" y="34"/>
                    <a:pt x="171" y="33"/>
                  </a:cubicBezTo>
                  <a:cubicBezTo>
                    <a:pt x="170" y="32"/>
                    <a:pt x="169" y="31"/>
                    <a:pt x="168" y="30"/>
                  </a:cubicBezTo>
                  <a:cubicBezTo>
                    <a:pt x="168" y="30"/>
                    <a:pt x="168" y="30"/>
                    <a:pt x="167" y="30"/>
                  </a:cubicBezTo>
                  <a:cubicBezTo>
                    <a:pt x="166" y="30"/>
                    <a:pt x="165" y="30"/>
                    <a:pt x="164" y="31"/>
                  </a:cubicBezTo>
                  <a:cubicBezTo>
                    <a:pt x="162" y="32"/>
                    <a:pt x="161" y="32"/>
                    <a:pt x="160" y="32"/>
                  </a:cubicBezTo>
                  <a:cubicBezTo>
                    <a:pt x="160" y="32"/>
                    <a:pt x="160" y="32"/>
                    <a:pt x="160" y="32"/>
                  </a:cubicBezTo>
                  <a:cubicBezTo>
                    <a:pt x="160" y="32"/>
                    <a:pt x="160" y="32"/>
                    <a:pt x="160" y="32"/>
                  </a:cubicBezTo>
                  <a:cubicBezTo>
                    <a:pt x="159" y="32"/>
                    <a:pt x="158" y="32"/>
                    <a:pt x="157" y="31"/>
                  </a:cubicBezTo>
                  <a:cubicBezTo>
                    <a:pt x="156" y="31"/>
                    <a:pt x="156" y="31"/>
                    <a:pt x="155" y="30"/>
                  </a:cubicBezTo>
                  <a:cubicBezTo>
                    <a:pt x="154" y="29"/>
                    <a:pt x="153" y="29"/>
                    <a:pt x="152" y="29"/>
                  </a:cubicBezTo>
                  <a:cubicBezTo>
                    <a:pt x="152" y="29"/>
                    <a:pt x="151" y="29"/>
                    <a:pt x="150" y="29"/>
                  </a:cubicBezTo>
                  <a:cubicBezTo>
                    <a:pt x="149" y="29"/>
                    <a:pt x="148" y="29"/>
                    <a:pt x="147" y="28"/>
                  </a:cubicBezTo>
                  <a:cubicBezTo>
                    <a:pt x="147" y="28"/>
                    <a:pt x="146" y="27"/>
                    <a:pt x="147" y="26"/>
                  </a:cubicBezTo>
                  <a:cubicBezTo>
                    <a:pt x="147" y="24"/>
                    <a:pt x="143" y="19"/>
                    <a:pt x="142" y="18"/>
                  </a:cubicBezTo>
                  <a:cubicBezTo>
                    <a:pt x="142" y="18"/>
                    <a:pt x="141" y="18"/>
                    <a:pt x="140" y="18"/>
                  </a:cubicBezTo>
                  <a:cubicBezTo>
                    <a:pt x="137" y="18"/>
                    <a:pt x="134" y="18"/>
                    <a:pt x="133" y="16"/>
                  </a:cubicBezTo>
                  <a:cubicBezTo>
                    <a:pt x="133" y="15"/>
                    <a:pt x="133" y="14"/>
                    <a:pt x="132" y="14"/>
                  </a:cubicBezTo>
                  <a:cubicBezTo>
                    <a:pt x="131" y="12"/>
                    <a:pt x="130" y="10"/>
                    <a:pt x="131" y="8"/>
                  </a:cubicBezTo>
                  <a:cubicBezTo>
                    <a:pt x="132" y="7"/>
                    <a:pt x="131" y="3"/>
                    <a:pt x="129" y="1"/>
                  </a:cubicBezTo>
                  <a:cubicBezTo>
                    <a:pt x="129" y="0"/>
                    <a:pt x="128" y="0"/>
                    <a:pt x="125" y="0"/>
                  </a:cubicBezTo>
                  <a:cubicBezTo>
                    <a:pt x="123" y="0"/>
                    <a:pt x="122" y="0"/>
                    <a:pt x="121" y="0"/>
                  </a:cubicBezTo>
                  <a:cubicBezTo>
                    <a:pt x="120" y="1"/>
                    <a:pt x="119" y="1"/>
                    <a:pt x="117" y="0"/>
                  </a:cubicBezTo>
                  <a:cubicBezTo>
                    <a:pt x="116" y="0"/>
                    <a:pt x="115" y="0"/>
                    <a:pt x="114" y="0"/>
                  </a:cubicBezTo>
                  <a:cubicBezTo>
                    <a:pt x="113" y="1"/>
                    <a:pt x="113" y="1"/>
                    <a:pt x="113" y="1"/>
                  </a:cubicBezTo>
                  <a:cubicBezTo>
                    <a:pt x="112" y="2"/>
                    <a:pt x="110" y="3"/>
                    <a:pt x="108" y="3"/>
                  </a:cubicBezTo>
                  <a:cubicBezTo>
                    <a:pt x="108" y="3"/>
                    <a:pt x="108" y="3"/>
                    <a:pt x="107" y="3"/>
                  </a:cubicBezTo>
                  <a:cubicBezTo>
                    <a:pt x="107" y="3"/>
                    <a:pt x="107" y="3"/>
                    <a:pt x="107" y="3"/>
                  </a:cubicBezTo>
                  <a:cubicBezTo>
                    <a:pt x="107" y="3"/>
                    <a:pt x="107" y="3"/>
                    <a:pt x="106" y="3"/>
                  </a:cubicBezTo>
                  <a:cubicBezTo>
                    <a:pt x="106" y="3"/>
                    <a:pt x="106" y="3"/>
                    <a:pt x="106" y="3"/>
                  </a:cubicBezTo>
                  <a:cubicBezTo>
                    <a:pt x="106" y="3"/>
                    <a:pt x="106" y="3"/>
                    <a:pt x="106" y="3"/>
                  </a:cubicBezTo>
                  <a:cubicBezTo>
                    <a:pt x="105" y="3"/>
                    <a:pt x="105" y="2"/>
                    <a:pt x="105" y="2"/>
                  </a:cubicBezTo>
                  <a:cubicBezTo>
                    <a:pt x="105" y="2"/>
                    <a:pt x="105" y="2"/>
                    <a:pt x="105" y="2"/>
                  </a:cubicBezTo>
                  <a:cubicBezTo>
                    <a:pt x="105" y="2"/>
                    <a:pt x="105" y="2"/>
                    <a:pt x="105" y="2"/>
                  </a:cubicBezTo>
                  <a:cubicBezTo>
                    <a:pt x="104" y="2"/>
                    <a:pt x="104" y="3"/>
                    <a:pt x="103" y="3"/>
                  </a:cubicBezTo>
                  <a:cubicBezTo>
                    <a:pt x="103" y="3"/>
                    <a:pt x="103" y="3"/>
                    <a:pt x="10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3" name="Freeform 207">
              <a:extLst>
                <a:ext uri="{FF2B5EF4-FFF2-40B4-BE49-F238E27FC236}">
                  <a16:creationId xmlns:a16="http://schemas.microsoft.com/office/drawing/2014/main" id="{1B4038B2-C7D5-4555-9E60-B95BDBC86229}"/>
                </a:ext>
              </a:extLst>
            </p:cNvPr>
            <p:cNvSpPr>
              <a:spLocks/>
            </p:cNvSpPr>
            <p:nvPr/>
          </p:nvSpPr>
          <p:spPr bwMode="auto">
            <a:xfrm>
              <a:off x="4944599" y="6317992"/>
              <a:ext cx="61115" cy="109662"/>
            </a:xfrm>
            <a:custGeom>
              <a:avLst/>
              <a:gdLst>
                <a:gd name="T0" fmla="*/ 78 w 118"/>
                <a:gd name="T1" fmla="*/ 80 h 190"/>
                <a:gd name="T2" fmla="*/ 117 w 118"/>
                <a:gd name="T3" fmla="*/ 48 h 190"/>
                <a:gd name="T4" fmla="*/ 113 w 118"/>
                <a:gd name="T5" fmla="*/ 0 h 190"/>
                <a:gd name="T6" fmla="*/ 109 w 118"/>
                <a:gd name="T7" fmla="*/ 2 h 190"/>
                <a:gd name="T8" fmla="*/ 107 w 118"/>
                <a:gd name="T9" fmla="*/ 3 h 190"/>
                <a:gd name="T10" fmla="*/ 105 w 118"/>
                <a:gd name="T11" fmla="*/ 4 h 190"/>
                <a:gd name="T12" fmla="*/ 104 w 118"/>
                <a:gd name="T13" fmla="*/ 5 h 190"/>
                <a:gd name="T14" fmla="*/ 103 w 118"/>
                <a:gd name="T15" fmla="*/ 5 h 190"/>
                <a:gd name="T16" fmla="*/ 95 w 118"/>
                <a:gd name="T17" fmla="*/ 8 h 190"/>
                <a:gd name="T18" fmla="*/ 85 w 118"/>
                <a:gd name="T19" fmla="*/ 11 h 190"/>
                <a:gd name="T20" fmla="*/ 77 w 118"/>
                <a:gd name="T21" fmla="*/ 12 h 190"/>
                <a:gd name="T22" fmla="*/ 65 w 118"/>
                <a:gd name="T23" fmla="*/ 12 h 190"/>
                <a:gd name="T24" fmla="*/ 57 w 118"/>
                <a:gd name="T25" fmla="*/ 12 h 190"/>
                <a:gd name="T26" fmla="*/ 55 w 118"/>
                <a:gd name="T27" fmla="*/ 12 h 190"/>
                <a:gd name="T28" fmla="*/ 52 w 118"/>
                <a:gd name="T29" fmla="*/ 11 h 190"/>
                <a:gd name="T30" fmla="*/ 54 w 118"/>
                <a:gd name="T31" fmla="*/ 29 h 190"/>
                <a:gd name="T32" fmla="*/ 58 w 118"/>
                <a:gd name="T33" fmla="*/ 39 h 190"/>
                <a:gd name="T34" fmla="*/ 61 w 118"/>
                <a:gd name="T35" fmla="*/ 42 h 190"/>
                <a:gd name="T36" fmla="*/ 64 w 118"/>
                <a:gd name="T37" fmla="*/ 49 h 190"/>
                <a:gd name="T38" fmla="*/ 57 w 118"/>
                <a:gd name="T39" fmla="*/ 64 h 190"/>
                <a:gd name="T40" fmla="*/ 56 w 118"/>
                <a:gd name="T41" fmla="*/ 75 h 190"/>
                <a:gd name="T42" fmla="*/ 45 w 118"/>
                <a:gd name="T43" fmla="*/ 55 h 190"/>
                <a:gd name="T44" fmla="*/ 40 w 118"/>
                <a:gd name="T45" fmla="*/ 44 h 190"/>
                <a:gd name="T46" fmla="*/ 37 w 118"/>
                <a:gd name="T47" fmla="*/ 45 h 190"/>
                <a:gd name="T48" fmla="*/ 35 w 118"/>
                <a:gd name="T49" fmla="*/ 44 h 190"/>
                <a:gd name="T50" fmla="*/ 30 w 118"/>
                <a:gd name="T51" fmla="*/ 40 h 190"/>
                <a:gd name="T52" fmla="*/ 29 w 118"/>
                <a:gd name="T53" fmla="*/ 40 h 190"/>
                <a:gd name="T54" fmla="*/ 28 w 118"/>
                <a:gd name="T55" fmla="*/ 40 h 190"/>
                <a:gd name="T56" fmla="*/ 3 w 118"/>
                <a:gd name="T57" fmla="*/ 59 h 190"/>
                <a:gd name="T58" fmla="*/ 17 w 118"/>
                <a:gd name="T59" fmla="*/ 65 h 190"/>
                <a:gd name="T60" fmla="*/ 31 w 118"/>
                <a:gd name="T61" fmla="*/ 79 h 190"/>
                <a:gd name="T62" fmla="*/ 28 w 118"/>
                <a:gd name="T63" fmla="*/ 97 h 190"/>
                <a:gd name="T64" fmla="*/ 32 w 118"/>
                <a:gd name="T65" fmla="*/ 106 h 190"/>
                <a:gd name="T66" fmla="*/ 23 w 118"/>
                <a:gd name="T67" fmla="*/ 126 h 190"/>
                <a:gd name="T68" fmla="*/ 12 w 118"/>
                <a:gd name="T69" fmla="*/ 137 h 190"/>
                <a:gd name="T70" fmla="*/ 12 w 118"/>
                <a:gd name="T71" fmla="*/ 139 h 190"/>
                <a:gd name="T72" fmla="*/ 13 w 118"/>
                <a:gd name="T73" fmla="*/ 142 h 190"/>
                <a:gd name="T74" fmla="*/ 20 w 118"/>
                <a:gd name="T75" fmla="*/ 179 h 190"/>
                <a:gd name="T76" fmla="*/ 20 w 118"/>
                <a:gd name="T77" fmla="*/ 180 h 190"/>
                <a:gd name="T78" fmla="*/ 21 w 118"/>
                <a:gd name="T79" fmla="*/ 190 h 190"/>
                <a:gd name="T80" fmla="*/ 23 w 118"/>
                <a:gd name="T81" fmla="*/ 190 h 190"/>
                <a:gd name="T82" fmla="*/ 26 w 118"/>
                <a:gd name="T83" fmla="*/ 190 h 190"/>
                <a:gd name="T84" fmla="*/ 28 w 118"/>
                <a:gd name="T85" fmla="*/ 185 h 190"/>
                <a:gd name="T86" fmla="*/ 27 w 118"/>
                <a:gd name="T87" fmla="*/ 183 h 190"/>
                <a:gd name="T88" fmla="*/ 55 w 118"/>
                <a:gd name="T89" fmla="*/ 159 h 190"/>
                <a:gd name="T90" fmla="*/ 56 w 118"/>
                <a:gd name="T91" fmla="*/ 137 h 190"/>
                <a:gd name="T92" fmla="*/ 49 w 118"/>
                <a:gd name="T93" fmla="*/ 115 h 190"/>
                <a:gd name="T94" fmla="*/ 55 w 118"/>
                <a:gd name="T95" fmla="*/ 102 h 190"/>
                <a:gd name="T96" fmla="*/ 66 w 118"/>
                <a:gd name="T97" fmla="*/ 9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8" h="190">
                  <a:moveTo>
                    <a:pt x="66" y="93"/>
                  </a:moveTo>
                  <a:cubicBezTo>
                    <a:pt x="68" y="92"/>
                    <a:pt x="69" y="90"/>
                    <a:pt x="70" y="88"/>
                  </a:cubicBezTo>
                  <a:cubicBezTo>
                    <a:pt x="72" y="86"/>
                    <a:pt x="74" y="83"/>
                    <a:pt x="78" y="80"/>
                  </a:cubicBezTo>
                  <a:cubicBezTo>
                    <a:pt x="82" y="77"/>
                    <a:pt x="86" y="76"/>
                    <a:pt x="90" y="74"/>
                  </a:cubicBezTo>
                  <a:cubicBezTo>
                    <a:pt x="94" y="73"/>
                    <a:pt x="97" y="72"/>
                    <a:pt x="100" y="70"/>
                  </a:cubicBezTo>
                  <a:cubicBezTo>
                    <a:pt x="107" y="66"/>
                    <a:pt x="118" y="50"/>
                    <a:pt x="117" y="48"/>
                  </a:cubicBezTo>
                  <a:cubicBezTo>
                    <a:pt x="116" y="45"/>
                    <a:pt x="114" y="31"/>
                    <a:pt x="114" y="26"/>
                  </a:cubicBezTo>
                  <a:cubicBezTo>
                    <a:pt x="115" y="23"/>
                    <a:pt x="114" y="16"/>
                    <a:pt x="114" y="10"/>
                  </a:cubicBezTo>
                  <a:cubicBezTo>
                    <a:pt x="114" y="6"/>
                    <a:pt x="113" y="3"/>
                    <a:pt x="113" y="0"/>
                  </a:cubicBezTo>
                  <a:cubicBezTo>
                    <a:pt x="113" y="0"/>
                    <a:pt x="112" y="0"/>
                    <a:pt x="112" y="1"/>
                  </a:cubicBezTo>
                  <a:cubicBezTo>
                    <a:pt x="112" y="1"/>
                    <a:pt x="111" y="1"/>
                    <a:pt x="111" y="1"/>
                  </a:cubicBezTo>
                  <a:cubicBezTo>
                    <a:pt x="110" y="1"/>
                    <a:pt x="110" y="2"/>
                    <a:pt x="109" y="2"/>
                  </a:cubicBezTo>
                  <a:cubicBezTo>
                    <a:pt x="109" y="2"/>
                    <a:pt x="109" y="2"/>
                    <a:pt x="108" y="2"/>
                  </a:cubicBezTo>
                  <a:cubicBezTo>
                    <a:pt x="108" y="2"/>
                    <a:pt x="108" y="3"/>
                    <a:pt x="107" y="3"/>
                  </a:cubicBezTo>
                  <a:cubicBezTo>
                    <a:pt x="107" y="3"/>
                    <a:pt x="107" y="3"/>
                    <a:pt x="107" y="3"/>
                  </a:cubicBezTo>
                  <a:cubicBezTo>
                    <a:pt x="106" y="3"/>
                    <a:pt x="106" y="4"/>
                    <a:pt x="106" y="4"/>
                  </a:cubicBezTo>
                  <a:cubicBezTo>
                    <a:pt x="106" y="4"/>
                    <a:pt x="105" y="4"/>
                    <a:pt x="105" y="4"/>
                  </a:cubicBezTo>
                  <a:cubicBezTo>
                    <a:pt x="105" y="4"/>
                    <a:pt x="105" y="4"/>
                    <a:pt x="105" y="4"/>
                  </a:cubicBezTo>
                  <a:cubicBezTo>
                    <a:pt x="104" y="4"/>
                    <a:pt x="104" y="4"/>
                    <a:pt x="104" y="5"/>
                  </a:cubicBezTo>
                  <a:cubicBezTo>
                    <a:pt x="104" y="5"/>
                    <a:pt x="104" y="5"/>
                    <a:pt x="104" y="5"/>
                  </a:cubicBezTo>
                  <a:cubicBezTo>
                    <a:pt x="104" y="5"/>
                    <a:pt x="104" y="5"/>
                    <a:pt x="104" y="5"/>
                  </a:cubicBezTo>
                  <a:cubicBezTo>
                    <a:pt x="103" y="5"/>
                    <a:pt x="103" y="5"/>
                    <a:pt x="103" y="5"/>
                  </a:cubicBezTo>
                  <a:cubicBezTo>
                    <a:pt x="103" y="5"/>
                    <a:pt x="103" y="5"/>
                    <a:pt x="103" y="5"/>
                  </a:cubicBezTo>
                  <a:cubicBezTo>
                    <a:pt x="103" y="5"/>
                    <a:pt x="103" y="5"/>
                    <a:pt x="103" y="5"/>
                  </a:cubicBezTo>
                  <a:cubicBezTo>
                    <a:pt x="102" y="7"/>
                    <a:pt x="101" y="7"/>
                    <a:pt x="100" y="7"/>
                  </a:cubicBezTo>
                  <a:cubicBezTo>
                    <a:pt x="99" y="7"/>
                    <a:pt x="99" y="7"/>
                    <a:pt x="99" y="7"/>
                  </a:cubicBezTo>
                  <a:cubicBezTo>
                    <a:pt x="98" y="7"/>
                    <a:pt x="96" y="7"/>
                    <a:pt x="95" y="8"/>
                  </a:cubicBezTo>
                  <a:cubicBezTo>
                    <a:pt x="93" y="9"/>
                    <a:pt x="91" y="9"/>
                    <a:pt x="89" y="8"/>
                  </a:cubicBezTo>
                  <a:cubicBezTo>
                    <a:pt x="88" y="8"/>
                    <a:pt x="88" y="8"/>
                    <a:pt x="87" y="7"/>
                  </a:cubicBezTo>
                  <a:cubicBezTo>
                    <a:pt x="86" y="7"/>
                    <a:pt x="85" y="9"/>
                    <a:pt x="85" y="11"/>
                  </a:cubicBezTo>
                  <a:cubicBezTo>
                    <a:pt x="85" y="12"/>
                    <a:pt x="84" y="13"/>
                    <a:pt x="81" y="13"/>
                  </a:cubicBezTo>
                  <a:cubicBezTo>
                    <a:pt x="80" y="13"/>
                    <a:pt x="78" y="13"/>
                    <a:pt x="77" y="13"/>
                  </a:cubicBezTo>
                  <a:cubicBezTo>
                    <a:pt x="77" y="12"/>
                    <a:pt x="77" y="12"/>
                    <a:pt x="77" y="12"/>
                  </a:cubicBezTo>
                  <a:cubicBezTo>
                    <a:pt x="76" y="12"/>
                    <a:pt x="74" y="13"/>
                    <a:pt x="73" y="13"/>
                  </a:cubicBezTo>
                  <a:cubicBezTo>
                    <a:pt x="71" y="13"/>
                    <a:pt x="69" y="14"/>
                    <a:pt x="68" y="14"/>
                  </a:cubicBezTo>
                  <a:cubicBezTo>
                    <a:pt x="66" y="14"/>
                    <a:pt x="65" y="13"/>
                    <a:pt x="65" y="12"/>
                  </a:cubicBezTo>
                  <a:cubicBezTo>
                    <a:pt x="65" y="11"/>
                    <a:pt x="65" y="11"/>
                    <a:pt x="64" y="10"/>
                  </a:cubicBezTo>
                  <a:cubicBezTo>
                    <a:pt x="62" y="10"/>
                    <a:pt x="61" y="11"/>
                    <a:pt x="60" y="11"/>
                  </a:cubicBezTo>
                  <a:cubicBezTo>
                    <a:pt x="59" y="11"/>
                    <a:pt x="58" y="12"/>
                    <a:pt x="57" y="12"/>
                  </a:cubicBezTo>
                  <a:cubicBezTo>
                    <a:pt x="57" y="12"/>
                    <a:pt x="57" y="12"/>
                    <a:pt x="56" y="12"/>
                  </a:cubicBezTo>
                  <a:cubicBezTo>
                    <a:pt x="56" y="12"/>
                    <a:pt x="56" y="12"/>
                    <a:pt x="56" y="12"/>
                  </a:cubicBezTo>
                  <a:cubicBezTo>
                    <a:pt x="56" y="12"/>
                    <a:pt x="55" y="12"/>
                    <a:pt x="55" y="12"/>
                  </a:cubicBezTo>
                  <a:cubicBezTo>
                    <a:pt x="55" y="12"/>
                    <a:pt x="54" y="12"/>
                    <a:pt x="54" y="12"/>
                  </a:cubicBezTo>
                  <a:cubicBezTo>
                    <a:pt x="54" y="12"/>
                    <a:pt x="54" y="12"/>
                    <a:pt x="54" y="12"/>
                  </a:cubicBezTo>
                  <a:cubicBezTo>
                    <a:pt x="53" y="11"/>
                    <a:pt x="53" y="11"/>
                    <a:pt x="52" y="11"/>
                  </a:cubicBezTo>
                  <a:cubicBezTo>
                    <a:pt x="52" y="11"/>
                    <a:pt x="52" y="11"/>
                    <a:pt x="52" y="11"/>
                  </a:cubicBezTo>
                  <a:cubicBezTo>
                    <a:pt x="52" y="13"/>
                    <a:pt x="52" y="14"/>
                    <a:pt x="51" y="14"/>
                  </a:cubicBezTo>
                  <a:cubicBezTo>
                    <a:pt x="50" y="18"/>
                    <a:pt x="52" y="24"/>
                    <a:pt x="54" y="29"/>
                  </a:cubicBezTo>
                  <a:cubicBezTo>
                    <a:pt x="55" y="32"/>
                    <a:pt x="56" y="35"/>
                    <a:pt x="56" y="37"/>
                  </a:cubicBezTo>
                  <a:cubicBezTo>
                    <a:pt x="56" y="38"/>
                    <a:pt x="57" y="38"/>
                    <a:pt x="57" y="38"/>
                  </a:cubicBezTo>
                  <a:cubicBezTo>
                    <a:pt x="57" y="39"/>
                    <a:pt x="58" y="39"/>
                    <a:pt x="58" y="39"/>
                  </a:cubicBezTo>
                  <a:cubicBezTo>
                    <a:pt x="58" y="40"/>
                    <a:pt x="59" y="40"/>
                    <a:pt x="59" y="40"/>
                  </a:cubicBezTo>
                  <a:cubicBezTo>
                    <a:pt x="59" y="40"/>
                    <a:pt x="60" y="41"/>
                    <a:pt x="60" y="41"/>
                  </a:cubicBezTo>
                  <a:cubicBezTo>
                    <a:pt x="60" y="41"/>
                    <a:pt x="61" y="42"/>
                    <a:pt x="61" y="42"/>
                  </a:cubicBezTo>
                  <a:cubicBezTo>
                    <a:pt x="61" y="42"/>
                    <a:pt x="61" y="42"/>
                    <a:pt x="62" y="43"/>
                  </a:cubicBezTo>
                  <a:cubicBezTo>
                    <a:pt x="62" y="43"/>
                    <a:pt x="62" y="44"/>
                    <a:pt x="63" y="44"/>
                  </a:cubicBezTo>
                  <a:cubicBezTo>
                    <a:pt x="65" y="46"/>
                    <a:pt x="64" y="47"/>
                    <a:pt x="64" y="49"/>
                  </a:cubicBezTo>
                  <a:cubicBezTo>
                    <a:pt x="64" y="51"/>
                    <a:pt x="63" y="52"/>
                    <a:pt x="63" y="56"/>
                  </a:cubicBezTo>
                  <a:cubicBezTo>
                    <a:pt x="63" y="62"/>
                    <a:pt x="62" y="62"/>
                    <a:pt x="59" y="63"/>
                  </a:cubicBezTo>
                  <a:cubicBezTo>
                    <a:pt x="58" y="63"/>
                    <a:pt x="57" y="63"/>
                    <a:pt x="57" y="64"/>
                  </a:cubicBezTo>
                  <a:cubicBezTo>
                    <a:pt x="55" y="65"/>
                    <a:pt x="55" y="68"/>
                    <a:pt x="56" y="70"/>
                  </a:cubicBezTo>
                  <a:cubicBezTo>
                    <a:pt x="56" y="72"/>
                    <a:pt x="56" y="73"/>
                    <a:pt x="56" y="74"/>
                  </a:cubicBezTo>
                  <a:cubicBezTo>
                    <a:pt x="56" y="75"/>
                    <a:pt x="56" y="75"/>
                    <a:pt x="56" y="75"/>
                  </a:cubicBezTo>
                  <a:cubicBezTo>
                    <a:pt x="55" y="75"/>
                    <a:pt x="55" y="75"/>
                    <a:pt x="55" y="75"/>
                  </a:cubicBezTo>
                  <a:cubicBezTo>
                    <a:pt x="52" y="75"/>
                    <a:pt x="44" y="61"/>
                    <a:pt x="44" y="60"/>
                  </a:cubicBezTo>
                  <a:cubicBezTo>
                    <a:pt x="43" y="59"/>
                    <a:pt x="44" y="57"/>
                    <a:pt x="45" y="55"/>
                  </a:cubicBezTo>
                  <a:cubicBezTo>
                    <a:pt x="45" y="52"/>
                    <a:pt x="46" y="48"/>
                    <a:pt x="46" y="45"/>
                  </a:cubicBezTo>
                  <a:cubicBezTo>
                    <a:pt x="46" y="44"/>
                    <a:pt x="45" y="44"/>
                    <a:pt x="44" y="44"/>
                  </a:cubicBezTo>
                  <a:cubicBezTo>
                    <a:pt x="42" y="44"/>
                    <a:pt x="41" y="44"/>
                    <a:pt x="40" y="44"/>
                  </a:cubicBezTo>
                  <a:cubicBezTo>
                    <a:pt x="39" y="45"/>
                    <a:pt x="38" y="45"/>
                    <a:pt x="38" y="45"/>
                  </a:cubicBezTo>
                  <a:cubicBezTo>
                    <a:pt x="38" y="45"/>
                    <a:pt x="38" y="45"/>
                    <a:pt x="38" y="45"/>
                  </a:cubicBezTo>
                  <a:cubicBezTo>
                    <a:pt x="37" y="45"/>
                    <a:pt x="37" y="45"/>
                    <a:pt x="37" y="45"/>
                  </a:cubicBezTo>
                  <a:cubicBezTo>
                    <a:pt x="36" y="45"/>
                    <a:pt x="36" y="45"/>
                    <a:pt x="36" y="44"/>
                  </a:cubicBezTo>
                  <a:cubicBezTo>
                    <a:pt x="36" y="44"/>
                    <a:pt x="36" y="44"/>
                    <a:pt x="35" y="44"/>
                  </a:cubicBezTo>
                  <a:cubicBezTo>
                    <a:pt x="35" y="44"/>
                    <a:pt x="35" y="44"/>
                    <a:pt x="35" y="44"/>
                  </a:cubicBezTo>
                  <a:cubicBezTo>
                    <a:pt x="34" y="43"/>
                    <a:pt x="33" y="42"/>
                    <a:pt x="32" y="41"/>
                  </a:cubicBezTo>
                  <a:cubicBezTo>
                    <a:pt x="32" y="41"/>
                    <a:pt x="31" y="40"/>
                    <a:pt x="30" y="40"/>
                  </a:cubicBezTo>
                  <a:cubicBezTo>
                    <a:pt x="30" y="40"/>
                    <a:pt x="30" y="40"/>
                    <a:pt x="30" y="40"/>
                  </a:cubicBezTo>
                  <a:cubicBezTo>
                    <a:pt x="30" y="40"/>
                    <a:pt x="30" y="40"/>
                    <a:pt x="30" y="40"/>
                  </a:cubicBezTo>
                  <a:cubicBezTo>
                    <a:pt x="29" y="40"/>
                    <a:pt x="29" y="40"/>
                    <a:pt x="29" y="40"/>
                  </a:cubicBezTo>
                  <a:cubicBezTo>
                    <a:pt x="29" y="40"/>
                    <a:pt x="29" y="40"/>
                    <a:pt x="29" y="40"/>
                  </a:cubicBezTo>
                  <a:cubicBezTo>
                    <a:pt x="29" y="40"/>
                    <a:pt x="29" y="40"/>
                    <a:pt x="29" y="40"/>
                  </a:cubicBezTo>
                  <a:cubicBezTo>
                    <a:pt x="29" y="40"/>
                    <a:pt x="29" y="40"/>
                    <a:pt x="28" y="40"/>
                  </a:cubicBezTo>
                  <a:cubicBezTo>
                    <a:pt x="28" y="40"/>
                    <a:pt x="28" y="40"/>
                    <a:pt x="28" y="40"/>
                  </a:cubicBezTo>
                  <a:cubicBezTo>
                    <a:pt x="28" y="40"/>
                    <a:pt x="27" y="40"/>
                    <a:pt x="27" y="41"/>
                  </a:cubicBezTo>
                  <a:cubicBezTo>
                    <a:pt x="21" y="43"/>
                    <a:pt x="9" y="47"/>
                    <a:pt x="0" y="50"/>
                  </a:cubicBezTo>
                  <a:cubicBezTo>
                    <a:pt x="3" y="59"/>
                    <a:pt x="3" y="59"/>
                    <a:pt x="3" y="59"/>
                  </a:cubicBezTo>
                  <a:cubicBezTo>
                    <a:pt x="2" y="59"/>
                    <a:pt x="2" y="59"/>
                    <a:pt x="2" y="59"/>
                  </a:cubicBezTo>
                  <a:cubicBezTo>
                    <a:pt x="3" y="61"/>
                    <a:pt x="3" y="61"/>
                    <a:pt x="3" y="61"/>
                  </a:cubicBezTo>
                  <a:cubicBezTo>
                    <a:pt x="5" y="61"/>
                    <a:pt x="13" y="62"/>
                    <a:pt x="17" y="65"/>
                  </a:cubicBezTo>
                  <a:cubicBezTo>
                    <a:pt x="20" y="66"/>
                    <a:pt x="24" y="67"/>
                    <a:pt x="27" y="68"/>
                  </a:cubicBezTo>
                  <a:cubicBezTo>
                    <a:pt x="28" y="68"/>
                    <a:pt x="30" y="69"/>
                    <a:pt x="30" y="69"/>
                  </a:cubicBezTo>
                  <a:cubicBezTo>
                    <a:pt x="32" y="70"/>
                    <a:pt x="32" y="72"/>
                    <a:pt x="31" y="79"/>
                  </a:cubicBezTo>
                  <a:cubicBezTo>
                    <a:pt x="31" y="82"/>
                    <a:pt x="31" y="85"/>
                    <a:pt x="31" y="87"/>
                  </a:cubicBezTo>
                  <a:cubicBezTo>
                    <a:pt x="32" y="90"/>
                    <a:pt x="30" y="92"/>
                    <a:pt x="29" y="94"/>
                  </a:cubicBezTo>
                  <a:cubicBezTo>
                    <a:pt x="27" y="96"/>
                    <a:pt x="27" y="96"/>
                    <a:pt x="28" y="97"/>
                  </a:cubicBezTo>
                  <a:cubicBezTo>
                    <a:pt x="30" y="98"/>
                    <a:pt x="30" y="101"/>
                    <a:pt x="30" y="103"/>
                  </a:cubicBezTo>
                  <a:cubicBezTo>
                    <a:pt x="31" y="104"/>
                    <a:pt x="31" y="105"/>
                    <a:pt x="31" y="105"/>
                  </a:cubicBezTo>
                  <a:cubicBezTo>
                    <a:pt x="32" y="105"/>
                    <a:pt x="32" y="106"/>
                    <a:pt x="32" y="106"/>
                  </a:cubicBezTo>
                  <a:cubicBezTo>
                    <a:pt x="33" y="109"/>
                    <a:pt x="27" y="114"/>
                    <a:pt x="25" y="115"/>
                  </a:cubicBezTo>
                  <a:cubicBezTo>
                    <a:pt x="25" y="116"/>
                    <a:pt x="24" y="117"/>
                    <a:pt x="24" y="119"/>
                  </a:cubicBezTo>
                  <a:cubicBezTo>
                    <a:pt x="24" y="121"/>
                    <a:pt x="24" y="124"/>
                    <a:pt x="23" y="126"/>
                  </a:cubicBezTo>
                  <a:cubicBezTo>
                    <a:pt x="21" y="128"/>
                    <a:pt x="18" y="131"/>
                    <a:pt x="14" y="134"/>
                  </a:cubicBezTo>
                  <a:cubicBezTo>
                    <a:pt x="14" y="135"/>
                    <a:pt x="13" y="136"/>
                    <a:pt x="12" y="137"/>
                  </a:cubicBezTo>
                  <a:cubicBezTo>
                    <a:pt x="12" y="137"/>
                    <a:pt x="12" y="137"/>
                    <a:pt x="12" y="137"/>
                  </a:cubicBezTo>
                  <a:cubicBezTo>
                    <a:pt x="12" y="137"/>
                    <a:pt x="12" y="137"/>
                    <a:pt x="12" y="137"/>
                  </a:cubicBezTo>
                  <a:cubicBezTo>
                    <a:pt x="12" y="138"/>
                    <a:pt x="12" y="138"/>
                    <a:pt x="12" y="138"/>
                  </a:cubicBezTo>
                  <a:cubicBezTo>
                    <a:pt x="12" y="138"/>
                    <a:pt x="12" y="138"/>
                    <a:pt x="12" y="139"/>
                  </a:cubicBezTo>
                  <a:cubicBezTo>
                    <a:pt x="12" y="139"/>
                    <a:pt x="12" y="139"/>
                    <a:pt x="13" y="140"/>
                  </a:cubicBezTo>
                  <a:cubicBezTo>
                    <a:pt x="13" y="140"/>
                    <a:pt x="13" y="140"/>
                    <a:pt x="13" y="140"/>
                  </a:cubicBezTo>
                  <a:cubicBezTo>
                    <a:pt x="13" y="141"/>
                    <a:pt x="13" y="142"/>
                    <a:pt x="13" y="142"/>
                  </a:cubicBezTo>
                  <a:cubicBezTo>
                    <a:pt x="14" y="147"/>
                    <a:pt x="17" y="156"/>
                    <a:pt x="18" y="157"/>
                  </a:cubicBezTo>
                  <a:cubicBezTo>
                    <a:pt x="22" y="160"/>
                    <a:pt x="20" y="179"/>
                    <a:pt x="20" y="179"/>
                  </a:cubicBezTo>
                  <a:cubicBezTo>
                    <a:pt x="20" y="179"/>
                    <a:pt x="20" y="179"/>
                    <a:pt x="20" y="179"/>
                  </a:cubicBezTo>
                  <a:cubicBezTo>
                    <a:pt x="20" y="179"/>
                    <a:pt x="20" y="179"/>
                    <a:pt x="20" y="180"/>
                  </a:cubicBezTo>
                  <a:cubicBezTo>
                    <a:pt x="20" y="180"/>
                    <a:pt x="20" y="180"/>
                    <a:pt x="20" y="180"/>
                  </a:cubicBezTo>
                  <a:cubicBezTo>
                    <a:pt x="20" y="180"/>
                    <a:pt x="20" y="180"/>
                    <a:pt x="20" y="180"/>
                  </a:cubicBezTo>
                  <a:cubicBezTo>
                    <a:pt x="20" y="181"/>
                    <a:pt x="20" y="181"/>
                    <a:pt x="20" y="181"/>
                  </a:cubicBezTo>
                  <a:cubicBezTo>
                    <a:pt x="20" y="181"/>
                    <a:pt x="20" y="182"/>
                    <a:pt x="20" y="182"/>
                  </a:cubicBezTo>
                  <a:cubicBezTo>
                    <a:pt x="20" y="184"/>
                    <a:pt x="20" y="187"/>
                    <a:pt x="21" y="190"/>
                  </a:cubicBezTo>
                  <a:cubicBezTo>
                    <a:pt x="21" y="190"/>
                    <a:pt x="21" y="190"/>
                    <a:pt x="21" y="190"/>
                  </a:cubicBezTo>
                  <a:cubicBezTo>
                    <a:pt x="22" y="190"/>
                    <a:pt x="22" y="190"/>
                    <a:pt x="22" y="190"/>
                  </a:cubicBezTo>
                  <a:cubicBezTo>
                    <a:pt x="22" y="190"/>
                    <a:pt x="22" y="190"/>
                    <a:pt x="23" y="190"/>
                  </a:cubicBezTo>
                  <a:cubicBezTo>
                    <a:pt x="23" y="190"/>
                    <a:pt x="23" y="190"/>
                    <a:pt x="24" y="190"/>
                  </a:cubicBezTo>
                  <a:cubicBezTo>
                    <a:pt x="24" y="190"/>
                    <a:pt x="24" y="190"/>
                    <a:pt x="24" y="190"/>
                  </a:cubicBezTo>
                  <a:cubicBezTo>
                    <a:pt x="25" y="190"/>
                    <a:pt x="25" y="190"/>
                    <a:pt x="26" y="190"/>
                  </a:cubicBezTo>
                  <a:cubicBezTo>
                    <a:pt x="26" y="190"/>
                    <a:pt x="26" y="190"/>
                    <a:pt x="27" y="190"/>
                  </a:cubicBezTo>
                  <a:cubicBezTo>
                    <a:pt x="27" y="190"/>
                    <a:pt x="27" y="190"/>
                    <a:pt x="28" y="190"/>
                  </a:cubicBezTo>
                  <a:cubicBezTo>
                    <a:pt x="28" y="188"/>
                    <a:pt x="28" y="186"/>
                    <a:pt x="28" y="185"/>
                  </a:cubicBezTo>
                  <a:cubicBezTo>
                    <a:pt x="28" y="184"/>
                    <a:pt x="28" y="184"/>
                    <a:pt x="28" y="184"/>
                  </a:cubicBezTo>
                  <a:cubicBezTo>
                    <a:pt x="28" y="183"/>
                    <a:pt x="28" y="183"/>
                    <a:pt x="27" y="183"/>
                  </a:cubicBezTo>
                  <a:cubicBezTo>
                    <a:pt x="27" y="183"/>
                    <a:pt x="27" y="183"/>
                    <a:pt x="27" y="183"/>
                  </a:cubicBezTo>
                  <a:cubicBezTo>
                    <a:pt x="26" y="183"/>
                    <a:pt x="24" y="183"/>
                    <a:pt x="23" y="181"/>
                  </a:cubicBezTo>
                  <a:cubicBezTo>
                    <a:pt x="22" y="177"/>
                    <a:pt x="33" y="170"/>
                    <a:pt x="42" y="167"/>
                  </a:cubicBezTo>
                  <a:cubicBezTo>
                    <a:pt x="51" y="164"/>
                    <a:pt x="54" y="162"/>
                    <a:pt x="55" y="159"/>
                  </a:cubicBezTo>
                  <a:cubicBezTo>
                    <a:pt x="56" y="157"/>
                    <a:pt x="56" y="155"/>
                    <a:pt x="56" y="152"/>
                  </a:cubicBezTo>
                  <a:cubicBezTo>
                    <a:pt x="56" y="148"/>
                    <a:pt x="56" y="145"/>
                    <a:pt x="56" y="143"/>
                  </a:cubicBezTo>
                  <a:cubicBezTo>
                    <a:pt x="57" y="141"/>
                    <a:pt x="57" y="139"/>
                    <a:pt x="56" y="137"/>
                  </a:cubicBezTo>
                  <a:cubicBezTo>
                    <a:pt x="56" y="135"/>
                    <a:pt x="55" y="132"/>
                    <a:pt x="54" y="129"/>
                  </a:cubicBezTo>
                  <a:cubicBezTo>
                    <a:pt x="54" y="124"/>
                    <a:pt x="52" y="122"/>
                    <a:pt x="51" y="119"/>
                  </a:cubicBezTo>
                  <a:cubicBezTo>
                    <a:pt x="50" y="118"/>
                    <a:pt x="49" y="117"/>
                    <a:pt x="49" y="115"/>
                  </a:cubicBezTo>
                  <a:cubicBezTo>
                    <a:pt x="48" y="112"/>
                    <a:pt x="48" y="108"/>
                    <a:pt x="49" y="106"/>
                  </a:cubicBezTo>
                  <a:cubicBezTo>
                    <a:pt x="50" y="105"/>
                    <a:pt x="51" y="105"/>
                    <a:pt x="52" y="105"/>
                  </a:cubicBezTo>
                  <a:cubicBezTo>
                    <a:pt x="53" y="105"/>
                    <a:pt x="54" y="104"/>
                    <a:pt x="55" y="102"/>
                  </a:cubicBezTo>
                  <a:cubicBezTo>
                    <a:pt x="55" y="101"/>
                    <a:pt x="56" y="100"/>
                    <a:pt x="56" y="99"/>
                  </a:cubicBezTo>
                  <a:cubicBezTo>
                    <a:pt x="58" y="96"/>
                    <a:pt x="59" y="96"/>
                    <a:pt x="61" y="95"/>
                  </a:cubicBezTo>
                  <a:cubicBezTo>
                    <a:pt x="63" y="95"/>
                    <a:pt x="64" y="94"/>
                    <a:pt x="66"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4" name="Freeform 208">
              <a:extLst>
                <a:ext uri="{FF2B5EF4-FFF2-40B4-BE49-F238E27FC236}">
                  <a16:creationId xmlns:a16="http://schemas.microsoft.com/office/drawing/2014/main" id="{36C79EDE-6631-4611-BDEB-6C521E5A1A5E}"/>
                </a:ext>
              </a:extLst>
            </p:cNvPr>
            <p:cNvSpPr>
              <a:spLocks/>
            </p:cNvSpPr>
            <p:nvPr/>
          </p:nvSpPr>
          <p:spPr bwMode="auto">
            <a:xfrm>
              <a:off x="4676778" y="6165130"/>
              <a:ext cx="14544" cy="9270"/>
            </a:xfrm>
            <a:custGeom>
              <a:avLst/>
              <a:gdLst>
                <a:gd name="T0" fmla="*/ 12 w 28"/>
                <a:gd name="T1" fmla="*/ 16 h 16"/>
                <a:gd name="T2" fmla="*/ 13 w 28"/>
                <a:gd name="T3" fmla="*/ 16 h 16"/>
                <a:gd name="T4" fmla="*/ 13 w 28"/>
                <a:gd name="T5" fmla="*/ 16 h 16"/>
                <a:gd name="T6" fmla="*/ 14 w 28"/>
                <a:gd name="T7" fmla="*/ 16 h 16"/>
                <a:gd name="T8" fmla="*/ 16 w 28"/>
                <a:gd name="T9" fmla="*/ 14 h 16"/>
                <a:gd name="T10" fmla="*/ 24 w 28"/>
                <a:gd name="T11" fmla="*/ 10 h 16"/>
                <a:gd name="T12" fmla="*/ 27 w 28"/>
                <a:gd name="T13" fmla="*/ 9 h 16"/>
                <a:gd name="T14" fmla="*/ 26 w 28"/>
                <a:gd name="T15" fmla="*/ 8 h 16"/>
                <a:gd name="T16" fmla="*/ 25 w 28"/>
                <a:gd name="T17" fmla="*/ 5 h 16"/>
                <a:gd name="T18" fmla="*/ 26 w 28"/>
                <a:gd name="T19" fmla="*/ 3 h 16"/>
                <a:gd name="T20" fmla="*/ 27 w 28"/>
                <a:gd name="T21" fmla="*/ 3 h 16"/>
                <a:gd name="T22" fmla="*/ 27 w 28"/>
                <a:gd name="T23" fmla="*/ 3 h 16"/>
                <a:gd name="T24" fmla="*/ 28 w 28"/>
                <a:gd name="T25" fmla="*/ 2 h 16"/>
                <a:gd name="T26" fmla="*/ 28 w 28"/>
                <a:gd name="T27" fmla="*/ 2 h 16"/>
                <a:gd name="T28" fmla="*/ 28 w 28"/>
                <a:gd name="T29" fmla="*/ 1 h 16"/>
                <a:gd name="T30" fmla="*/ 28 w 28"/>
                <a:gd name="T31" fmla="*/ 1 h 16"/>
                <a:gd name="T32" fmla="*/ 28 w 28"/>
                <a:gd name="T33" fmla="*/ 1 h 16"/>
                <a:gd name="T34" fmla="*/ 28 w 28"/>
                <a:gd name="T35" fmla="*/ 1 h 16"/>
                <a:gd name="T36" fmla="*/ 28 w 28"/>
                <a:gd name="T37" fmla="*/ 0 h 16"/>
                <a:gd name="T38" fmla="*/ 27 w 28"/>
                <a:gd name="T39" fmla="*/ 0 h 16"/>
                <a:gd name="T40" fmla="*/ 10 w 28"/>
                <a:gd name="T41" fmla="*/ 1 h 16"/>
                <a:gd name="T42" fmla="*/ 4 w 28"/>
                <a:gd name="T43" fmla="*/ 4 h 16"/>
                <a:gd name="T44" fmla="*/ 4 w 28"/>
                <a:gd name="T45" fmla="*/ 4 h 16"/>
                <a:gd name="T46" fmla="*/ 2 w 28"/>
                <a:gd name="T47" fmla="*/ 3 h 16"/>
                <a:gd name="T48" fmla="*/ 1 w 28"/>
                <a:gd name="T49" fmla="*/ 2 h 16"/>
                <a:gd name="T50" fmla="*/ 0 w 28"/>
                <a:gd name="T51" fmla="*/ 2 h 16"/>
                <a:gd name="T52" fmla="*/ 0 w 28"/>
                <a:gd name="T53" fmla="*/ 2 h 16"/>
                <a:gd name="T54" fmla="*/ 7 w 28"/>
                <a:gd name="T55" fmla="*/ 7 h 16"/>
                <a:gd name="T56" fmla="*/ 11 w 28"/>
                <a:gd name="T57" fmla="*/ 12 h 16"/>
                <a:gd name="T58" fmla="*/ 12 w 28"/>
                <a:gd name="T5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6">
                  <a:moveTo>
                    <a:pt x="12" y="16"/>
                  </a:moveTo>
                  <a:cubicBezTo>
                    <a:pt x="13" y="16"/>
                    <a:pt x="13" y="16"/>
                    <a:pt x="13" y="16"/>
                  </a:cubicBezTo>
                  <a:cubicBezTo>
                    <a:pt x="13" y="16"/>
                    <a:pt x="13" y="16"/>
                    <a:pt x="13" y="16"/>
                  </a:cubicBezTo>
                  <a:cubicBezTo>
                    <a:pt x="13" y="16"/>
                    <a:pt x="13" y="16"/>
                    <a:pt x="14" y="16"/>
                  </a:cubicBezTo>
                  <a:cubicBezTo>
                    <a:pt x="14" y="15"/>
                    <a:pt x="15" y="15"/>
                    <a:pt x="16" y="14"/>
                  </a:cubicBezTo>
                  <a:cubicBezTo>
                    <a:pt x="19" y="11"/>
                    <a:pt x="22" y="9"/>
                    <a:pt x="24" y="10"/>
                  </a:cubicBezTo>
                  <a:cubicBezTo>
                    <a:pt x="25" y="11"/>
                    <a:pt x="26" y="10"/>
                    <a:pt x="27" y="9"/>
                  </a:cubicBezTo>
                  <a:cubicBezTo>
                    <a:pt x="26" y="9"/>
                    <a:pt x="26" y="9"/>
                    <a:pt x="26" y="8"/>
                  </a:cubicBezTo>
                  <a:cubicBezTo>
                    <a:pt x="25" y="7"/>
                    <a:pt x="24" y="6"/>
                    <a:pt x="25" y="5"/>
                  </a:cubicBezTo>
                  <a:cubicBezTo>
                    <a:pt x="25" y="4"/>
                    <a:pt x="25" y="4"/>
                    <a:pt x="26" y="3"/>
                  </a:cubicBezTo>
                  <a:cubicBezTo>
                    <a:pt x="27" y="3"/>
                    <a:pt x="27" y="3"/>
                    <a:pt x="27" y="3"/>
                  </a:cubicBezTo>
                  <a:cubicBezTo>
                    <a:pt x="27" y="3"/>
                    <a:pt x="27" y="3"/>
                    <a:pt x="27" y="3"/>
                  </a:cubicBezTo>
                  <a:cubicBezTo>
                    <a:pt x="27" y="2"/>
                    <a:pt x="27" y="2"/>
                    <a:pt x="28" y="2"/>
                  </a:cubicBezTo>
                  <a:cubicBezTo>
                    <a:pt x="28" y="2"/>
                    <a:pt x="28" y="2"/>
                    <a:pt x="28" y="2"/>
                  </a:cubicBezTo>
                  <a:cubicBezTo>
                    <a:pt x="28" y="2"/>
                    <a:pt x="28" y="2"/>
                    <a:pt x="28" y="1"/>
                  </a:cubicBezTo>
                  <a:cubicBezTo>
                    <a:pt x="28" y="1"/>
                    <a:pt x="28" y="1"/>
                    <a:pt x="28" y="1"/>
                  </a:cubicBezTo>
                  <a:cubicBezTo>
                    <a:pt x="28" y="1"/>
                    <a:pt x="28" y="1"/>
                    <a:pt x="28" y="1"/>
                  </a:cubicBezTo>
                  <a:cubicBezTo>
                    <a:pt x="28" y="1"/>
                    <a:pt x="28" y="1"/>
                    <a:pt x="28" y="1"/>
                  </a:cubicBezTo>
                  <a:cubicBezTo>
                    <a:pt x="28" y="1"/>
                    <a:pt x="28" y="0"/>
                    <a:pt x="28" y="0"/>
                  </a:cubicBezTo>
                  <a:cubicBezTo>
                    <a:pt x="27" y="0"/>
                    <a:pt x="27" y="0"/>
                    <a:pt x="27" y="0"/>
                  </a:cubicBezTo>
                  <a:cubicBezTo>
                    <a:pt x="24" y="0"/>
                    <a:pt x="12" y="1"/>
                    <a:pt x="10" y="1"/>
                  </a:cubicBezTo>
                  <a:cubicBezTo>
                    <a:pt x="9" y="2"/>
                    <a:pt x="6" y="4"/>
                    <a:pt x="4" y="4"/>
                  </a:cubicBezTo>
                  <a:cubicBezTo>
                    <a:pt x="4" y="4"/>
                    <a:pt x="4" y="4"/>
                    <a:pt x="4" y="4"/>
                  </a:cubicBezTo>
                  <a:cubicBezTo>
                    <a:pt x="2" y="4"/>
                    <a:pt x="2" y="3"/>
                    <a:pt x="2" y="3"/>
                  </a:cubicBezTo>
                  <a:cubicBezTo>
                    <a:pt x="1" y="2"/>
                    <a:pt x="1" y="2"/>
                    <a:pt x="1" y="2"/>
                  </a:cubicBezTo>
                  <a:cubicBezTo>
                    <a:pt x="0" y="2"/>
                    <a:pt x="0" y="2"/>
                    <a:pt x="0" y="2"/>
                  </a:cubicBezTo>
                  <a:cubicBezTo>
                    <a:pt x="0" y="2"/>
                    <a:pt x="0" y="2"/>
                    <a:pt x="0" y="2"/>
                  </a:cubicBezTo>
                  <a:cubicBezTo>
                    <a:pt x="2" y="5"/>
                    <a:pt x="3" y="6"/>
                    <a:pt x="7" y="7"/>
                  </a:cubicBezTo>
                  <a:cubicBezTo>
                    <a:pt x="11" y="8"/>
                    <a:pt x="11" y="10"/>
                    <a:pt x="11" y="12"/>
                  </a:cubicBezTo>
                  <a:cubicBezTo>
                    <a:pt x="10" y="14"/>
                    <a:pt x="10" y="15"/>
                    <a:pt x="12"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5" name="Freeform 209">
              <a:extLst>
                <a:ext uri="{FF2B5EF4-FFF2-40B4-BE49-F238E27FC236}">
                  <a16:creationId xmlns:a16="http://schemas.microsoft.com/office/drawing/2014/main" id="{BFB78EA3-980C-452D-86FF-4EAEC64C12EC}"/>
                </a:ext>
              </a:extLst>
            </p:cNvPr>
            <p:cNvSpPr>
              <a:spLocks/>
            </p:cNvSpPr>
            <p:nvPr/>
          </p:nvSpPr>
          <p:spPr bwMode="auto">
            <a:xfrm>
              <a:off x="4966415" y="6215851"/>
              <a:ext cx="45024" cy="62439"/>
            </a:xfrm>
            <a:custGeom>
              <a:avLst/>
              <a:gdLst>
                <a:gd name="T0" fmla="*/ 79 w 87"/>
                <a:gd name="T1" fmla="*/ 65 h 108"/>
                <a:gd name="T2" fmla="*/ 83 w 87"/>
                <a:gd name="T3" fmla="*/ 16 h 108"/>
                <a:gd name="T4" fmla="*/ 86 w 87"/>
                <a:gd name="T5" fmla="*/ 10 h 108"/>
                <a:gd name="T6" fmla="*/ 85 w 87"/>
                <a:gd name="T7" fmla="*/ 10 h 108"/>
                <a:gd name="T8" fmla="*/ 84 w 87"/>
                <a:gd name="T9" fmla="*/ 11 h 108"/>
                <a:gd name="T10" fmla="*/ 77 w 87"/>
                <a:gd name="T11" fmla="*/ 8 h 108"/>
                <a:gd name="T12" fmla="*/ 65 w 87"/>
                <a:gd name="T13" fmla="*/ 14 h 108"/>
                <a:gd name="T14" fmla="*/ 61 w 87"/>
                <a:gd name="T15" fmla="*/ 16 h 108"/>
                <a:gd name="T16" fmla="*/ 35 w 87"/>
                <a:gd name="T17" fmla="*/ 7 h 108"/>
                <a:gd name="T18" fmla="*/ 23 w 87"/>
                <a:gd name="T19" fmla="*/ 4 h 108"/>
                <a:gd name="T20" fmla="*/ 21 w 87"/>
                <a:gd name="T21" fmla="*/ 3 h 108"/>
                <a:gd name="T22" fmla="*/ 21 w 87"/>
                <a:gd name="T23" fmla="*/ 3 h 108"/>
                <a:gd name="T24" fmla="*/ 20 w 87"/>
                <a:gd name="T25" fmla="*/ 3 h 108"/>
                <a:gd name="T26" fmla="*/ 19 w 87"/>
                <a:gd name="T27" fmla="*/ 3 h 108"/>
                <a:gd name="T28" fmla="*/ 18 w 87"/>
                <a:gd name="T29" fmla="*/ 2 h 108"/>
                <a:gd name="T30" fmla="*/ 14 w 87"/>
                <a:gd name="T31" fmla="*/ 0 h 108"/>
                <a:gd name="T32" fmla="*/ 2 w 87"/>
                <a:gd name="T33" fmla="*/ 6 h 108"/>
                <a:gd name="T34" fmla="*/ 2 w 87"/>
                <a:gd name="T35" fmla="*/ 7 h 108"/>
                <a:gd name="T36" fmla="*/ 6 w 87"/>
                <a:gd name="T37" fmla="*/ 12 h 108"/>
                <a:gd name="T38" fmla="*/ 12 w 87"/>
                <a:gd name="T39" fmla="*/ 24 h 108"/>
                <a:gd name="T40" fmla="*/ 11 w 87"/>
                <a:gd name="T41" fmla="*/ 34 h 108"/>
                <a:gd name="T42" fmla="*/ 3 w 87"/>
                <a:gd name="T43" fmla="*/ 48 h 108"/>
                <a:gd name="T44" fmla="*/ 3 w 87"/>
                <a:gd name="T45" fmla="*/ 48 h 108"/>
                <a:gd name="T46" fmla="*/ 3 w 87"/>
                <a:gd name="T47" fmla="*/ 48 h 108"/>
                <a:gd name="T48" fmla="*/ 3 w 87"/>
                <a:gd name="T49" fmla="*/ 49 h 108"/>
                <a:gd name="T50" fmla="*/ 2 w 87"/>
                <a:gd name="T51" fmla="*/ 50 h 108"/>
                <a:gd name="T52" fmla="*/ 2 w 87"/>
                <a:gd name="T53" fmla="*/ 51 h 108"/>
                <a:gd name="T54" fmla="*/ 1 w 87"/>
                <a:gd name="T55" fmla="*/ 52 h 108"/>
                <a:gd name="T56" fmla="*/ 1 w 87"/>
                <a:gd name="T57" fmla="*/ 53 h 108"/>
                <a:gd name="T58" fmla="*/ 4 w 87"/>
                <a:gd name="T59" fmla="*/ 61 h 108"/>
                <a:gd name="T60" fmla="*/ 0 w 87"/>
                <a:gd name="T61" fmla="*/ 66 h 108"/>
                <a:gd name="T62" fmla="*/ 42 w 87"/>
                <a:gd name="T63" fmla="*/ 95 h 108"/>
                <a:gd name="T64" fmla="*/ 59 w 87"/>
                <a:gd name="T65" fmla="*/ 108 h 108"/>
                <a:gd name="T66" fmla="*/ 75 w 87"/>
                <a:gd name="T67" fmla="*/ 80 h 108"/>
                <a:gd name="T68" fmla="*/ 80 w 87"/>
                <a:gd name="T69" fmla="*/ 77 h 108"/>
                <a:gd name="T70" fmla="*/ 83 w 87"/>
                <a:gd name="T71"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108">
                  <a:moveTo>
                    <a:pt x="84" y="73"/>
                  </a:moveTo>
                  <a:cubicBezTo>
                    <a:pt x="79" y="65"/>
                    <a:pt x="79" y="65"/>
                    <a:pt x="79" y="65"/>
                  </a:cubicBezTo>
                  <a:cubicBezTo>
                    <a:pt x="78" y="24"/>
                    <a:pt x="78" y="24"/>
                    <a:pt x="78" y="24"/>
                  </a:cubicBezTo>
                  <a:cubicBezTo>
                    <a:pt x="83" y="16"/>
                    <a:pt x="83" y="16"/>
                    <a:pt x="83" y="16"/>
                  </a:cubicBezTo>
                  <a:cubicBezTo>
                    <a:pt x="87" y="10"/>
                    <a:pt x="87" y="10"/>
                    <a:pt x="87" y="10"/>
                  </a:cubicBezTo>
                  <a:cubicBezTo>
                    <a:pt x="87" y="10"/>
                    <a:pt x="87" y="10"/>
                    <a:pt x="86" y="10"/>
                  </a:cubicBezTo>
                  <a:cubicBezTo>
                    <a:pt x="86" y="10"/>
                    <a:pt x="86" y="10"/>
                    <a:pt x="86" y="10"/>
                  </a:cubicBezTo>
                  <a:cubicBezTo>
                    <a:pt x="86" y="10"/>
                    <a:pt x="85" y="10"/>
                    <a:pt x="85" y="10"/>
                  </a:cubicBezTo>
                  <a:cubicBezTo>
                    <a:pt x="85" y="10"/>
                    <a:pt x="85" y="11"/>
                    <a:pt x="85" y="11"/>
                  </a:cubicBezTo>
                  <a:cubicBezTo>
                    <a:pt x="85" y="11"/>
                    <a:pt x="85" y="11"/>
                    <a:pt x="84" y="11"/>
                  </a:cubicBezTo>
                  <a:cubicBezTo>
                    <a:pt x="82" y="12"/>
                    <a:pt x="79" y="10"/>
                    <a:pt x="78" y="8"/>
                  </a:cubicBezTo>
                  <a:cubicBezTo>
                    <a:pt x="78" y="8"/>
                    <a:pt x="77" y="8"/>
                    <a:pt x="77" y="8"/>
                  </a:cubicBezTo>
                  <a:cubicBezTo>
                    <a:pt x="75" y="8"/>
                    <a:pt x="72" y="9"/>
                    <a:pt x="69" y="10"/>
                  </a:cubicBezTo>
                  <a:cubicBezTo>
                    <a:pt x="67" y="11"/>
                    <a:pt x="66" y="13"/>
                    <a:pt x="65" y="14"/>
                  </a:cubicBezTo>
                  <a:cubicBezTo>
                    <a:pt x="64" y="16"/>
                    <a:pt x="63" y="17"/>
                    <a:pt x="62" y="17"/>
                  </a:cubicBezTo>
                  <a:cubicBezTo>
                    <a:pt x="61" y="17"/>
                    <a:pt x="61" y="17"/>
                    <a:pt x="61" y="16"/>
                  </a:cubicBezTo>
                  <a:cubicBezTo>
                    <a:pt x="59" y="16"/>
                    <a:pt x="51" y="14"/>
                    <a:pt x="48" y="14"/>
                  </a:cubicBezTo>
                  <a:cubicBezTo>
                    <a:pt x="45" y="14"/>
                    <a:pt x="37" y="9"/>
                    <a:pt x="35" y="7"/>
                  </a:cubicBezTo>
                  <a:cubicBezTo>
                    <a:pt x="33" y="5"/>
                    <a:pt x="30" y="5"/>
                    <a:pt x="28" y="5"/>
                  </a:cubicBezTo>
                  <a:cubicBezTo>
                    <a:pt x="26" y="5"/>
                    <a:pt x="24" y="5"/>
                    <a:pt x="23" y="4"/>
                  </a:cubicBezTo>
                  <a:cubicBezTo>
                    <a:pt x="23" y="4"/>
                    <a:pt x="23" y="4"/>
                    <a:pt x="22" y="4"/>
                  </a:cubicBezTo>
                  <a:cubicBezTo>
                    <a:pt x="22" y="4"/>
                    <a:pt x="21" y="4"/>
                    <a:pt x="21" y="3"/>
                  </a:cubicBezTo>
                  <a:cubicBezTo>
                    <a:pt x="21" y="3"/>
                    <a:pt x="21" y="3"/>
                    <a:pt x="21" y="3"/>
                  </a:cubicBezTo>
                  <a:cubicBezTo>
                    <a:pt x="21" y="3"/>
                    <a:pt x="21" y="3"/>
                    <a:pt x="21" y="3"/>
                  </a:cubicBezTo>
                  <a:cubicBezTo>
                    <a:pt x="20" y="3"/>
                    <a:pt x="20" y="3"/>
                    <a:pt x="20" y="3"/>
                  </a:cubicBezTo>
                  <a:cubicBezTo>
                    <a:pt x="20" y="3"/>
                    <a:pt x="20" y="3"/>
                    <a:pt x="20" y="3"/>
                  </a:cubicBezTo>
                  <a:cubicBezTo>
                    <a:pt x="19" y="3"/>
                    <a:pt x="19" y="3"/>
                    <a:pt x="19" y="3"/>
                  </a:cubicBezTo>
                  <a:cubicBezTo>
                    <a:pt x="19" y="3"/>
                    <a:pt x="19" y="3"/>
                    <a:pt x="19" y="3"/>
                  </a:cubicBezTo>
                  <a:cubicBezTo>
                    <a:pt x="19" y="3"/>
                    <a:pt x="18" y="2"/>
                    <a:pt x="18" y="2"/>
                  </a:cubicBezTo>
                  <a:cubicBezTo>
                    <a:pt x="18" y="2"/>
                    <a:pt x="18" y="2"/>
                    <a:pt x="18" y="2"/>
                  </a:cubicBezTo>
                  <a:cubicBezTo>
                    <a:pt x="17" y="2"/>
                    <a:pt x="17" y="1"/>
                    <a:pt x="16" y="1"/>
                  </a:cubicBezTo>
                  <a:cubicBezTo>
                    <a:pt x="16" y="0"/>
                    <a:pt x="15" y="0"/>
                    <a:pt x="14" y="0"/>
                  </a:cubicBezTo>
                  <a:cubicBezTo>
                    <a:pt x="13" y="0"/>
                    <a:pt x="12" y="0"/>
                    <a:pt x="11" y="1"/>
                  </a:cubicBezTo>
                  <a:cubicBezTo>
                    <a:pt x="8" y="1"/>
                    <a:pt x="3" y="5"/>
                    <a:pt x="2" y="6"/>
                  </a:cubicBezTo>
                  <a:cubicBezTo>
                    <a:pt x="2" y="6"/>
                    <a:pt x="2" y="7"/>
                    <a:pt x="2" y="7"/>
                  </a:cubicBezTo>
                  <a:cubicBezTo>
                    <a:pt x="2" y="7"/>
                    <a:pt x="2" y="7"/>
                    <a:pt x="2" y="7"/>
                  </a:cubicBezTo>
                  <a:cubicBezTo>
                    <a:pt x="2" y="7"/>
                    <a:pt x="2" y="7"/>
                    <a:pt x="2" y="7"/>
                  </a:cubicBezTo>
                  <a:cubicBezTo>
                    <a:pt x="6" y="12"/>
                    <a:pt x="6" y="12"/>
                    <a:pt x="6" y="12"/>
                  </a:cubicBezTo>
                  <a:cubicBezTo>
                    <a:pt x="7" y="20"/>
                    <a:pt x="7" y="20"/>
                    <a:pt x="7" y="20"/>
                  </a:cubicBezTo>
                  <a:cubicBezTo>
                    <a:pt x="12" y="24"/>
                    <a:pt x="12" y="24"/>
                    <a:pt x="12" y="24"/>
                  </a:cubicBezTo>
                  <a:cubicBezTo>
                    <a:pt x="12" y="24"/>
                    <a:pt x="12" y="24"/>
                    <a:pt x="12" y="24"/>
                  </a:cubicBezTo>
                  <a:cubicBezTo>
                    <a:pt x="12" y="24"/>
                    <a:pt x="12" y="29"/>
                    <a:pt x="11" y="34"/>
                  </a:cubicBezTo>
                  <a:cubicBezTo>
                    <a:pt x="11" y="39"/>
                    <a:pt x="6" y="45"/>
                    <a:pt x="4" y="47"/>
                  </a:cubicBezTo>
                  <a:cubicBezTo>
                    <a:pt x="4" y="47"/>
                    <a:pt x="3" y="48"/>
                    <a:pt x="3" y="48"/>
                  </a:cubicBezTo>
                  <a:cubicBezTo>
                    <a:pt x="3" y="48"/>
                    <a:pt x="3" y="48"/>
                    <a:pt x="3" y="48"/>
                  </a:cubicBezTo>
                  <a:cubicBezTo>
                    <a:pt x="3" y="48"/>
                    <a:pt x="3" y="48"/>
                    <a:pt x="3" y="48"/>
                  </a:cubicBezTo>
                  <a:cubicBezTo>
                    <a:pt x="3" y="48"/>
                    <a:pt x="3" y="48"/>
                    <a:pt x="3" y="48"/>
                  </a:cubicBezTo>
                  <a:cubicBezTo>
                    <a:pt x="3" y="48"/>
                    <a:pt x="3" y="48"/>
                    <a:pt x="3" y="48"/>
                  </a:cubicBezTo>
                  <a:cubicBezTo>
                    <a:pt x="3" y="48"/>
                    <a:pt x="3" y="49"/>
                    <a:pt x="3" y="49"/>
                  </a:cubicBezTo>
                  <a:cubicBezTo>
                    <a:pt x="3" y="49"/>
                    <a:pt x="3" y="49"/>
                    <a:pt x="3" y="49"/>
                  </a:cubicBezTo>
                  <a:cubicBezTo>
                    <a:pt x="3" y="49"/>
                    <a:pt x="2" y="49"/>
                    <a:pt x="2" y="49"/>
                  </a:cubicBezTo>
                  <a:cubicBezTo>
                    <a:pt x="2" y="50"/>
                    <a:pt x="2" y="50"/>
                    <a:pt x="2" y="50"/>
                  </a:cubicBezTo>
                  <a:cubicBezTo>
                    <a:pt x="2" y="50"/>
                    <a:pt x="2" y="50"/>
                    <a:pt x="2" y="50"/>
                  </a:cubicBezTo>
                  <a:cubicBezTo>
                    <a:pt x="2" y="50"/>
                    <a:pt x="2" y="51"/>
                    <a:pt x="2" y="51"/>
                  </a:cubicBezTo>
                  <a:cubicBezTo>
                    <a:pt x="2" y="51"/>
                    <a:pt x="2" y="51"/>
                    <a:pt x="2" y="51"/>
                  </a:cubicBezTo>
                  <a:cubicBezTo>
                    <a:pt x="1" y="52"/>
                    <a:pt x="1" y="52"/>
                    <a:pt x="1" y="52"/>
                  </a:cubicBezTo>
                  <a:cubicBezTo>
                    <a:pt x="1" y="52"/>
                    <a:pt x="1" y="53"/>
                    <a:pt x="1" y="53"/>
                  </a:cubicBezTo>
                  <a:cubicBezTo>
                    <a:pt x="1" y="53"/>
                    <a:pt x="1" y="53"/>
                    <a:pt x="1" y="53"/>
                  </a:cubicBezTo>
                  <a:cubicBezTo>
                    <a:pt x="4" y="54"/>
                    <a:pt x="8" y="56"/>
                    <a:pt x="8" y="58"/>
                  </a:cubicBezTo>
                  <a:cubicBezTo>
                    <a:pt x="8" y="60"/>
                    <a:pt x="6" y="60"/>
                    <a:pt x="4" y="61"/>
                  </a:cubicBezTo>
                  <a:cubicBezTo>
                    <a:pt x="2" y="62"/>
                    <a:pt x="0" y="63"/>
                    <a:pt x="0" y="65"/>
                  </a:cubicBezTo>
                  <a:cubicBezTo>
                    <a:pt x="0" y="65"/>
                    <a:pt x="0" y="65"/>
                    <a:pt x="0" y="66"/>
                  </a:cubicBezTo>
                  <a:cubicBezTo>
                    <a:pt x="43" y="88"/>
                    <a:pt x="43" y="88"/>
                    <a:pt x="43" y="88"/>
                  </a:cubicBezTo>
                  <a:cubicBezTo>
                    <a:pt x="42" y="95"/>
                    <a:pt x="42" y="95"/>
                    <a:pt x="42" y="95"/>
                  </a:cubicBezTo>
                  <a:cubicBezTo>
                    <a:pt x="44" y="97"/>
                    <a:pt x="52" y="102"/>
                    <a:pt x="59" y="108"/>
                  </a:cubicBezTo>
                  <a:cubicBezTo>
                    <a:pt x="59" y="108"/>
                    <a:pt x="59" y="108"/>
                    <a:pt x="59" y="108"/>
                  </a:cubicBezTo>
                  <a:cubicBezTo>
                    <a:pt x="63" y="98"/>
                    <a:pt x="69" y="86"/>
                    <a:pt x="70" y="84"/>
                  </a:cubicBezTo>
                  <a:cubicBezTo>
                    <a:pt x="72" y="82"/>
                    <a:pt x="73" y="81"/>
                    <a:pt x="75" y="80"/>
                  </a:cubicBezTo>
                  <a:cubicBezTo>
                    <a:pt x="76" y="80"/>
                    <a:pt x="76" y="79"/>
                    <a:pt x="77" y="78"/>
                  </a:cubicBezTo>
                  <a:cubicBezTo>
                    <a:pt x="78" y="77"/>
                    <a:pt x="79" y="77"/>
                    <a:pt x="80" y="77"/>
                  </a:cubicBezTo>
                  <a:cubicBezTo>
                    <a:pt x="81" y="77"/>
                    <a:pt x="81" y="77"/>
                    <a:pt x="81" y="77"/>
                  </a:cubicBezTo>
                  <a:cubicBezTo>
                    <a:pt x="81" y="77"/>
                    <a:pt x="82" y="77"/>
                    <a:pt x="83" y="74"/>
                  </a:cubicBezTo>
                  <a:cubicBezTo>
                    <a:pt x="84" y="74"/>
                    <a:pt x="84" y="74"/>
                    <a:pt x="84" y="7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6" name="Freeform 210">
              <a:extLst>
                <a:ext uri="{FF2B5EF4-FFF2-40B4-BE49-F238E27FC236}">
                  <a16:creationId xmlns:a16="http://schemas.microsoft.com/office/drawing/2014/main" id="{4C948C31-6874-416F-8F45-0C1C38A1985C}"/>
                </a:ext>
              </a:extLst>
            </p:cNvPr>
            <p:cNvSpPr>
              <a:spLocks/>
            </p:cNvSpPr>
            <p:nvPr/>
          </p:nvSpPr>
          <p:spPr bwMode="auto">
            <a:xfrm>
              <a:off x="4926497" y="6440421"/>
              <a:ext cx="11914" cy="13817"/>
            </a:xfrm>
            <a:custGeom>
              <a:avLst/>
              <a:gdLst>
                <a:gd name="T0" fmla="*/ 19 w 23"/>
                <a:gd name="T1" fmla="*/ 17 h 24"/>
                <a:gd name="T2" fmla="*/ 21 w 23"/>
                <a:gd name="T3" fmla="*/ 12 h 24"/>
                <a:gd name="T4" fmla="*/ 23 w 23"/>
                <a:gd name="T5" fmla="*/ 9 h 24"/>
                <a:gd name="T6" fmla="*/ 20 w 23"/>
                <a:gd name="T7" fmla="*/ 5 h 24"/>
                <a:gd name="T8" fmla="*/ 16 w 23"/>
                <a:gd name="T9" fmla="*/ 1 h 24"/>
                <a:gd name="T10" fmla="*/ 15 w 23"/>
                <a:gd name="T11" fmla="*/ 0 h 24"/>
                <a:gd name="T12" fmla="*/ 6 w 23"/>
                <a:gd name="T13" fmla="*/ 5 h 24"/>
                <a:gd name="T14" fmla="*/ 0 w 23"/>
                <a:gd name="T15" fmla="*/ 15 h 24"/>
                <a:gd name="T16" fmla="*/ 6 w 23"/>
                <a:gd name="T17" fmla="*/ 23 h 24"/>
                <a:gd name="T18" fmla="*/ 10 w 23"/>
                <a:gd name="T19" fmla="*/ 24 h 24"/>
                <a:gd name="T20" fmla="*/ 12 w 23"/>
                <a:gd name="T21" fmla="*/ 18 h 24"/>
                <a:gd name="T22" fmla="*/ 15 w 23"/>
                <a:gd name="T23" fmla="*/ 17 h 24"/>
                <a:gd name="T24" fmla="*/ 17 w 23"/>
                <a:gd name="T25" fmla="*/ 17 h 24"/>
                <a:gd name="T26" fmla="*/ 19 w 23"/>
                <a:gd name="T27" fmla="*/ 17 h 24"/>
                <a:gd name="T28" fmla="*/ 19 w 23"/>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24">
                  <a:moveTo>
                    <a:pt x="19" y="17"/>
                  </a:moveTo>
                  <a:cubicBezTo>
                    <a:pt x="19" y="15"/>
                    <a:pt x="20" y="14"/>
                    <a:pt x="21" y="12"/>
                  </a:cubicBezTo>
                  <a:cubicBezTo>
                    <a:pt x="22" y="11"/>
                    <a:pt x="23" y="10"/>
                    <a:pt x="23" y="9"/>
                  </a:cubicBezTo>
                  <a:cubicBezTo>
                    <a:pt x="23" y="8"/>
                    <a:pt x="21" y="6"/>
                    <a:pt x="20" y="5"/>
                  </a:cubicBezTo>
                  <a:cubicBezTo>
                    <a:pt x="18" y="3"/>
                    <a:pt x="17" y="2"/>
                    <a:pt x="16" y="1"/>
                  </a:cubicBezTo>
                  <a:cubicBezTo>
                    <a:pt x="16" y="0"/>
                    <a:pt x="15" y="0"/>
                    <a:pt x="15" y="0"/>
                  </a:cubicBezTo>
                  <a:cubicBezTo>
                    <a:pt x="13" y="0"/>
                    <a:pt x="7" y="4"/>
                    <a:pt x="6" y="5"/>
                  </a:cubicBezTo>
                  <a:cubicBezTo>
                    <a:pt x="5" y="8"/>
                    <a:pt x="1" y="13"/>
                    <a:pt x="0" y="15"/>
                  </a:cubicBezTo>
                  <a:cubicBezTo>
                    <a:pt x="6" y="23"/>
                    <a:pt x="6" y="23"/>
                    <a:pt x="6" y="23"/>
                  </a:cubicBezTo>
                  <a:cubicBezTo>
                    <a:pt x="10" y="24"/>
                    <a:pt x="10" y="24"/>
                    <a:pt x="10" y="24"/>
                  </a:cubicBezTo>
                  <a:cubicBezTo>
                    <a:pt x="10" y="23"/>
                    <a:pt x="11" y="20"/>
                    <a:pt x="12" y="18"/>
                  </a:cubicBezTo>
                  <a:cubicBezTo>
                    <a:pt x="13" y="17"/>
                    <a:pt x="15" y="17"/>
                    <a:pt x="15" y="17"/>
                  </a:cubicBezTo>
                  <a:cubicBezTo>
                    <a:pt x="16" y="17"/>
                    <a:pt x="17" y="17"/>
                    <a:pt x="17" y="17"/>
                  </a:cubicBezTo>
                  <a:cubicBezTo>
                    <a:pt x="18" y="17"/>
                    <a:pt x="18" y="17"/>
                    <a:pt x="19" y="17"/>
                  </a:cubicBezTo>
                  <a:cubicBezTo>
                    <a:pt x="19" y="17"/>
                    <a:pt x="19" y="17"/>
                    <a:pt x="19"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7" name="Freeform 211">
              <a:extLst>
                <a:ext uri="{FF2B5EF4-FFF2-40B4-BE49-F238E27FC236}">
                  <a16:creationId xmlns:a16="http://schemas.microsoft.com/office/drawing/2014/main" id="{234F8889-263E-402A-8A4D-F52CFF99A057}"/>
                </a:ext>
              </a:extLst>
            </p:cNvPr>
            <p:cNvSpPr>
              <a:spLocks/>
            </p:cNvSpPr>
            <p:nvPr/>
          </p:nvSpPr>
          <p:spPr bwMode="auto">
            <a:xfrm>
              <a:off x="4753983" y="6176149"/>
              <a:ext cx="23363" cy="40402"/>
            </a:xfrm>
            <a:custGeom>
              <a:avLst/>
              <a:gdLst>
                <a:gd name="T0" fmla="*/ 5 w 45"/>
                <a:gd name="T1" fmla="*/ 66 h 70"/>
                <a:gd name="T2" fmla="*/ 10 w 45"/>
                <a:gd name="T3" fmla="*/ 69 h 70"/>
                <a:gd name="T4" fmla="*/ 12 w 45"/>
                <a:gd name="T5" fmla="*/ 70 h 70"/>
                <a:gd name="T6" fmla="*/ 40 w 45"/>
                <a:gd name="T7" fmla="*/ 58 h 70"/>
                <a:gd name="T8" fmla="*/ 45 w 45"/>
                <a:gd name="T9" fmla="*/ 56 h 70"/>
                <a:gd name="T10" fmla="*/ 45 w 45"/>
                <a:gd name="T11" fmla="*/ 55 h 70"/>
                <a:gd name="T12" fmla="*/ 44 w 45"/>
                <a:gd name="T13" fmla="*/ 53 h 70"/>
                <a:gd name="T14" fmla="*/ 43 w 45"/>
                <a:gd name="T15" fmla="*/ 51 h 70"/>
                <a:gd name="T16" fmla="*/ 43 w 45"/>
                <a:gd name="T17" fmla="*/ 50 h 70"/>
                <a:gd name="T18" fmla="*/ 42 w 45"/>
                <a:gd name="T19" fmla="*/ 48 h 70"/>
                <a:gd name="T20" fmla="*/ 42 w 45"/>
                <a:gd name="T21" fmla="*/ 46 h 70"/>
                <a:gd name="T22" fmla="*/ 41 w 45"/>
                <a:gd name="T23" fmla="*/ 43 h 70"/>
                <a:gd name="T24" fmla="*/ 38 w 45"/>
                <a:gd name="T25" fmla="*/ 14 h 70"/>
                <a:gd name="T26" fmla="*/ 36 w 45"/>
                <a:gd name="T27" fmla="*/ 6 h 70"/>
                <a:gd name="T28" fmla="*/ 36 w 45"/>
                <a:gd name="T29" fmla="*/ 6 h 70"/>
                <a:gd name="T30" fmla="*/ 35 w 45"/>
                <a:gd name="T31" fmla="*/ 6 h 70"/>
                <a:gd name="T32" fmla="*/ 35 w 45"/>
                <a:gd name="T33" fmla="*/ 5 h 70"/>
                <a:gd name="T34" fmla="*/ 35 w 45"/>
                <a:gd name="T35" fmla="*/ 4 h 70"/>
                <a:gd name="T36" fmla="*/ 34 w 45"/>
                <a:gd name="T37" fmla="*/ 3 h 70"/>
                <a:gd name="T38" fmla="*/ 34 w 45"/>
                <a:gd name="T39" fmla="*/ 2 h 70"/>
                <a:gd name="T40" fmla="*/ 34 w 45"/>
                <a:gd name="T41" fmla="*/ 0 h 70"/>
                <a:gd name="T42" fmla="*/ 33 w 45"/>
                <a:gd name="T43" fmla="*/ 1 h 70"/>
                <a:gd name="T44" fmla="*/ 32 w 45"/>
                <a:gd name="T45" fmla="*/ 2 h 70"/>
                <a:gd name="T46" fmla="*/ 31 w 45"/>
                <a:gd name="T47" fmla="*/ 2 h 70"/>
                <a:gd name="T48" fmla="*/ 16 w 45"/>
                <a:gd name="T49" fmla="*/ 0 h 70"/>
                <a:gd name="T50" fmla="*/ 4 w 45"/>
                <a:gd name="T51" fmla="*/ 1 h 70"/>
                <a:gd name="T52" fmla="*/ 6 w 45"/>
                <a:gd name="T53" fmla="*/ 12 h 70"/>
                <a:gd name="T54" fmla="*/ 5 w 45"/>
                <a:gd name="T55" fmla="*/ 13 h 70"/>
                <a:gd name="T56" fmla="*/ 5 w 45"/>
                <a:gd name="T57" fmla="*/ 14 h 70"/>
                <a:gd name="T58" fmla="*/ 5 w 45"/>
                <a:gd name="T59" fmla="*/ 16 h 70"/>
                <a:gd name="T60" fmla="*/ 6 w 45"/>
                <a:gd name="T61" fmla="*/ 19 h 70"/>
                <a:gd name="T62" fmla="*/ 7 w 45"/>
                <a:gd name="T63" fmla="*/ 21 h 70"/>
                <a:gd name="T64" fmla="*/ 7 w 45"/>
                <a:gd name="T65" fmla="*/ 24 h 70"/>
                <a:gd name="T66" fmla="*/ 8 w 45"/>
                <a:gd name="T67" fmla="*/ 26 h 70"/>
                <a:gd name="T68" fmla="*/ 8 w 45"/>
                <a:gd name="T69" fmla="*/ 28 h 70"/>
                <a:gd name="T70" fmla="*/ 8 w 45"/>
                <a:gd name="T71" fmla="*/ 30 h 70"/>
                <a:gd name="T72" fmla="*/ 6 w 45"/>
                <a:gd name="T73" fmla="*/ 35 h 70"/>
                <a:gd name="T74" fmla="*/ 1 w 45"/>
                <a:gd name="T75" fmla="*/ 46 h 70"/>
                <a:gd name="T76" fmla="*/ 4 w 45"/>
                <a:gd name="T77" fmla="*/ 61 h 70"/>
                <a:gd name="T78" fmla="*/ 5 w 45"/>
                <a:gd name="T79" fmla="*/ 63 h 70"/>
                <a:gd name="T80" fmla="*/ 5 w 45"/>
                <a:gd name="T81"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70">
                  <a:moveTo>
                    <a:pt x="5" y="65"/>
                  </a:moveTo>
                  <a:cubicBezTo>
                    <a:pt x="5" y="66"/>
                    <a:pt x="5" y="66"/>
                    <a:pt x="5" y="66"/>
                  </a:cubicBezTo>
                  <a:cubicBezTo>
                    <a:pt x="5" y="66"/>
                    <a:pt x="5" y="67"/>
                    <a:pt x="5" y="67"/>
                  </a:cubicBezTo>
                  <a:cubicBezTo>
                    <a:pt x="7" y="68"/>
                    <a:pt x="9" y="69"/>
                    <a:pt x="10" y="69"/>
                  </a:cubicBezTo>
                  <a:cubicBezTo>
                    <a:pt x="11" y="69"/>
                    <a:pt x="12" y="70"/>
                    <a:pt x="12" y="70"/>
                  </a:cubicBezTo>
                  <a:cubicBezTo>
                    <a:pt x="12" y="70"/>
                    <a:pt x="12" y="70"/>
                    <a:pt x="12" y="70"/>
                  </a:cubicBezTo>
                  <a:cubicBezTo>
                    <a:pt x="14" y="70"/>
                    <a:pt x="26" y="65"/>
                    <a:pt x="33" y="61"/>
                  </a:cubicBezTo>
                  <a:cubicBezTo>
                    <a:pt x="35" y="60"/>
                    <a:pt x="38" y="59"/>
                    <a:pt x="40" y="58"/>
                  </a:cubicBezTo>
                  <a:cubicBezTo>
                    <a:pt x="42" y="57"/>
                    <a:pt x="44" y="57"/>
                    <a:pt x="45" y="56"/>
                  </a:cubicBezTo>
                  <a:cubicBezTo>
                    <a:pt x="45" y="56"/>
                    <a:pt x="45" y="56"/>
                    <a:pt x="45" y="56"/>
                  </a:cubicBezTo>
                  <a:cubicBezTo>
                    <a:pt x="45" y="56"/>
                    <a:pt x="45" y="56"/>
                    <a:pt x="45" y="56"/>
                  </a:cubicBezTo>
                  <a:cubicBezTo>
                    <a:pt x="45" y="55"/>
                    <a:pt x="45" y="55"/>
                    <a:pt x="45" y="55"/>
                  </a:cubicBezTo>
                  <a:cubicBezTo>
                    <a:pt x="45" y="55"/>
                    <a:pt x="45" y="54"/>
                    <a:pt x="44" y="54"/>
                  </a:cubicBezTo>
                  <a:cubicBezTo>
                    <a:pt x="44" y="54"/>
                    <a:pt x="44" y="54"/>
                    <a:pt x="44" y="53"/>
                  </a:cubicBezTo>
                  <a:cubicBezTo>
                    <a:pt x="44" y="53"/>
                    <a:pt x="44" y="53"/>
                    <a:pt x="44" y="53"/>
                  </a:cubicBezTo>
                  <a:cubicBezTo>
                    <a:pt x="44" y="52"/>
                    <a:pt x="44" y="52"/>
                    <a:pt x="43" y="51"/>
                  </a:cubicBezTo>
                  <a:cubicBezTo>
                    <a:pt x="43" y="51"/>
                    <a:pt x="43" y="51"/>
                    <a:pt x="43" y="51"/>
                  </a:cubicBezTo>
                  <a:cubicBezTo>
                    <a:pt x="43" y="50"/>
                    <a:pt x="43" y="50"/>
                    <a:pt x="43" y="50"/>
                  </a:cubicBezTo>
                  <a:cubicBezTo>
                    <a:pt x="43" y="49"/>
                    <a:pt x="43" y="49"/>
                    <a:pt x="42" y="49"/>
                  </a:cubicBezTo>
                  <a:cubicBezTo>
                    <a:pt x="42" y="49"/>
                    <a:pt x="42" y="48"/>
                    <a:pt x="42" y="48"/>
                  </a:cubicBezTo>
                  <a:cubicBezTo>
                    <a:pt x="42" y="47"/>
                    <a:pt x="42" y="47"/>
                    <a:pt x="42" y="47"/>
                  </a:cubicBezTo>
                  <a:cubicBezTo>
                    <a:pt x="42" y="47"/>
                    <a:pt x="42" y="46"/>
                    <a:pt x="42" y="46"/>
                  </a:cubicBezTo>
                  <a:cubicBezTo>
                    <a:pt x="42" y="46"/>
                    <a:pt x="42" y="45"/>
                    <a:pt x="42" y="45"/>
                  </a:cubicBezTo>
                  <a:cubicBezTo>
                    <a:pt x="42" y="45"/>
                    <a:pt x="41" y="44"/>
                    <a:pt x="41" y="43"/>
                  </a:cubicBezTo>
                  <a:cubicBezTo>
                    <a:pt x="41" y="38"/>
                    <a:pt x="40" y="32"/>
                    <a:pt x="39" y="28"/>
                  </a:cubicBezTo>
                  <a:cubicBezTo>
                    <a:pt x="37" y="25"/>
                    <a:pt x="38" y="18"/>
                    <a:pt x="38" y="14"/>
                  </a:cubicBezTo>
                  <a:cubicBezTo>
                    <a:pt x="38" y="13"/>
                    <a:pt x="38" y="13"/>
                    <a:pt x="38" y="12"/>
                  </a:cubicBezTo>
                  <a:cubicBezTo>
                    <a:pt x="38" y="9"/>
                    <a:pt x="38" y="7"/>
                    <a:pt x="36" y="6"/>
                  </a:cubicBezTo>
                  <a:cubicBezTo>
                    <a:pt x="36" y="6"/>
                    <a:pt x="36" y="6"/>
                    <a:pt x="36" y="6"/>
                  </a:cubicBezTo>
                  <a:cubicBezTo>
                    <a:pt x="36" y="6"/>
                    <a:pt x="36" y="6"/>
                    <a:pt x="36" y="6"/>
                  </a:cubicBezTo>
                  <a:cubicBezTo>
                    <a:pt x="36" y="6"/>
                    <a:pt x="35" y="6"/>
                    <a:pt x="35" y="6"/>
                  </a:cubicBezTo>
                  <a:cubicBezTo>
                    <a:pt x="35" y="6"/>
                    <a:pt x="35" y="6"/>
                    <a:pt x="35" y="6"/>
                  </a:cubicBezTo>
                  <a:cubicBezTo>
                    <a:pt x="35" y="5"/>
                    <a:pt x="35" y="5"/>
                    <a:pt x="35" y="5"/>
                  </a:cubicBezTo>
                  <a:cubicBezTo>
                    <a:pt x="35" y="5"/>
                    <a:pt x="35" y="5"/>
                    <a:pt x="35" y="5"/>
                  </a:cubicBezTo>
                  <a:cubicBezTo>
                    <a:pt x="35" y="5"/>
                    <a:pt x="35" y="5"/>
                    <a:pt x="35" y="5"/>
                  </a:cubicBezTo>
                  <a:cubicBezTo>
                    <a:pt x="35" y="4"/>
                    <a:pt x="35" y="4"/>
                    <a:pt x="35" y="4"/>
                  </a:cubicBezTo>
                  <a:cubicBezTo>
                    <a:pt x="35" y="4"/>
                    <a:pt x="35" y="4"/>
                    <a:pt x="34" y="4"/>
                  </a:cubicBezTo>
                  <a:cubicBezTo>
                    <a:pt x="34" y="4"/>
                    <a:pt x="34" y="3"/>
                    <a:pt x="34" y="3"/>
                  </a:cubicBezTo>
                  <a:cubicBezTo>
                    <a:pt x="34" y="3"/>
                    <a:pt x="34" y="3"/>
                    <a:pt x="34" y="2"/>
                  </a:cubicBezTo>
                  <a:cubicBezTo>
                    <a:pt x="34" y="2"/>
                    <a:pt x="34" y="2"/>
                    <a:pt x="34" y="2"/>
                  </a:cubicBezTo>
                  <a:cubicBezTo>
                    <a:pt x="34" y="2"/>
                    <a:pt x="34" y="1"/>
                    <a:pt x="34" y="1"/>
                  </a:cubicBezTo>
                  <a:cubicBezTo>
                    <a:pt x="34" y="1"/>
                    <a:pt x="34" y="0"/>
                    <a:pt x="34" y="0"/>
                  </a:cubicBezTo>
                  <a:cubicBezTo>
                    <a:pt x="34" y="0"/>
                    <a:pt x="34" y="0"/>
                    <a:pt x="34" y="0"/>
                  </a:cubicBezTo>
                  <a:cubicBezTo>
                    <a:pt x="33" y="0"/>
                    <a:pt x="33" y="1"/>
                    <a:pt x="33" y="1"/>
                  </a:cubicBezTo>
                  <a:cubicBezTo>
                    <a:pt x="33" y="1"/>
                    <a:pt x="32" y="2"/>
                    <a:pt x="32" y="2"/>
                  </a:cubicBezTo>
                  <a:cubicBezTo>
                    <a:pt x="32" y="2"/>
                    <a:pt x="32" y="2"/>
                    <a:pt x="32" y="2"/>
                  </a:cubicBezTo>
                  <a:cubicBezTo>
                    <a:pt x="32" y="2"/>
                    <a:pt x="32" y="2"/>
                    <a:pt x="32" y="2"/>
                  </a:cubicBezTo>
                  <a:cubicBezTo>
                    <a:pt x="32" y="2"/>
                    <a:pt x="31" y="2"/>
                    <a:pt x="31" y="2"/>
                  </a:cubicBezTo>
                  <a:cubicBezTo>
                    <a:pt x="31" y="2"/>
                    <a:pt x="31" y="2"/>
                    <a:pt x="30" y="1"/>
                  </a:cubicBezTo>
                  <a:cubicBezTo>
                    <a:pt x="30" y="1"/>
                    <a:pt x="23" y="0"/>
                    <a:pt x="16" y="0"/>
                  </a:cubicBezTo>
                  <a:cubicBezTo>
                    <a:pt x="15" y="0"/>
                    <a:pt x="14" y="0"/>
                    <a:pt x="13" y="0"/>
                  </a:cubicBezTo>
                  <a:cubicBezTo>
                    <a:pt x="6" y="0"/>
                    <a:pt x="4" y="1"/>
                    <a:pt x="4" y="1"/>
                  </a:cubicBezTo>
                  <a:cubicBezTo>
                    <a:pt x="3" y="2"/>
                    <a:pt x="4" y="5"/>
                    <a:pt x="5" y="7"/>
                  </a:cubicBezTo>
                  <a:cubicBezTo>
                    <a:pt x="6" y="9"/>
                    <a:pt x="6" y="11"/>
                    <a:pt x="6" y="12"/>
                  </a:cubicBezTo>
                  <a:cubicBezTo>
                    <a:pt x="6" y="12"/>
                    <a:pt x="6" y="13"/>
                    <a:pt x="6" y="13"/>
                  </a:cubicBezTo>
                  <a:cubicBezTo>
                    <a:pt x="5" y="13"/>
                    <a:pt x="5" y="13"/>
                    <a:pt x="5" y="13"/>
                  </a:cubicBezTo>
                  <a:cubicBezTo>
                    <a:pt x="5" y="14"/>
                    <a:pt x="5" y="14"/>
                    <a:pt x="5" y="14"/>
                  </a:cubicBezTo>
                  <a:cubicBezTo>
                    <a:pt x="5" y="14"/>
                    <a:pt x="5" y="14"/>
                    <a:pt x="5" y="14"/>
                  </a:cubicBezTo>
                  <a:cubicBezTo>
                    <a:pt x="5" y="14"/>
                    <a:pt x="5" y="15"/>
                    <a:pt x="5" y="15"/>
                  </a:cubicBezTo>
                  <a:cubicBezTo>
                    <a:pt x="5" y="15"/>
                    <a:pt x="5" y="16"/>
                    <a:pt x="5" y="16"/>
                  </a:cubicBezTo>
                  <a:cubicBezTo>
                    <a:pt x="6" y="17"/>
                    <a:pt x="6" y="17"/>
                    <a:pt x="6" y="18"/>
                  </a:cubicBezTo>
                  <a:cubicBezTo>
                    <a:pt x="6" y="18"/>
                    <a:pt x="6" y="18"/>
                    <a:pt x="6" y="19"/>
                  </a:cubicBezTo>
                  <a:cubicBezTo>
                    <a:pt x="6" y="19"/>
                    <a:pt x="6" y="20"/>
                    <a:pt x="7" y="20"/>
                  </a:cubicBezTo>
                  <a:cubicBezTo>
                    <a:pt x="7" y="21"/>
                    <a:pt x="7" y="21"/>
                    <a:pt x="7" y="21"/>
                  </a:cubicBezTo>
                  <a:cubicBezTo>
                    <a:pt x="7" y="22"/>
                    <a:pt x="7" y="22"/>
                    <a:pt x="7" y="23"/>
                  </a:cubicBezTo>
                  <a:cubicBezTo>
                    <a:pt x="7" y="23"/>
                    <a:pt x="7" y="24"/>
                    <a:pt x="7" y="24"/>
                  </a:cubicBezTo>
                  <a:cubicBezTo>
                    <a:pt x="7" y="24"/>
                    <a:pt x="7" y="25"/>
                    <a:pt x="8" y="25"/>
                  </a:cubicBezTo>
                  <a:cubicBezTo>
                    <a:pt x="8" y="26"/>
                    <a:pt x="8" y="26"/>
                    <a:pt x="8" y="26"/>
                  </a:cubicBezTo>
                  <a:cubicBezTo>
                    <a:pt x="8" y="27"/>
                    <a:pt x="8" y="27"/>
                    <a:pt x="8" y="28"/>
                  </a:cubicBezTo>
                  <a:cubicBezTo>
                    <a:pt x="8" y="28"/>
                    <a:pt x="8" y="28"/>
                    <a:pt x="8" y="28"/>
                  </a:cubicBezTo>
                  <a:cubicBezTo>
                    <a:pt x="8" y="29"/>
                    <a:pt x="8" y="29"/>
                    <a:pt x="8" y="29"/>
                  </a:cubicBezTo>
                  <a:cubicBezTo>
                    <a:pt x="8" y="30"/>
                    <a:pt x="8" y="30"/>
                    <a:pt x="8" y="30"/>
                  </a:cubicBezTo>
                  <a:cubicBezTo>
                    <a:pt x="8" y="30"/>
                    <a:pt x="8" y="31"/>
                    <a:pt x="8" y="31"/>
                  </a:cubicBezTo>
                  <a:cubicBezTo>
                    <a:pt x="8" y="33"/>
                    <a:pt x="7" y="34"/>
                    <a:pt x="6" y="35"/>
                  </a:cubicBezTo>
                  <a:cubicBezTo>
                    <a:pt x="5" y="36"/>
                    <a:pt x="4" y="37"/>
                    <a:pt x="4" y="39"/>
                  </a:cubicBezTo>
                  <a:cubicBezTo>
                    <a:pt x="4" y="41"/>
                    <a:pt x="3" y="44"/>
                    <a:pt x="1" y="46"/>
                  </a:cubicBezTo>
                  <a:cubicBezTo>
                    <a:pt x="1" y="48"/>
                    <a:pt x="0" y="49"/>
                    <a:pt x="0" y="50"/>
                  </a:cubicBezTo>
                  <a:cubicBezTo>
                    <a:pt x="0" y="51"/>
                    <a:pt x="3" y="60"/>
                    <a:pt x="4" y="61"/>
                  </a:cubicBezTo>
                  <a:cubicBezTo>
                    <a:pt x="4" y="62"/>
                    <a:pt x="5" y="62"/>
                    <a:pt x="5" y="62"/>
                  </a:cubicBezTo>
                  <a:cubicBezTo>
                    <a:pt x="5" y="63"/>
                    <a:pt x="5" y="63"/>
                    <a:pt x="5" y="63"/>
                  </a:cubicBezTo>
                  <a:cubicBezTo>
                    <a:pt x="5" y="63"/>
                    <a:pt x="5" y="63"/>
                    <a:pt x="5" y="64"/>
                  </a:cubicBezTo>
                  <a:cubicBezTo>
                    <a:pt x="5" y="64"/>
                    <a:pt x="5" y="64"/>
                    <a:pt x="5" y="64"/>
                  </a:cubicBezTo>
                  <a:cubicBezTo>
                    <a:pt x="5" y="65"/>
                    <a:pt x="5" y="65"/>
                    <a:pt x="5" y="6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8" name="Freeform 212">
              <a:extLst>
                <a:ext uri="{FF2B5EF4-FFF2-40B4-BE49-F238E27FC236}">
                  <a16:creationId xmlns:a16="http://schemas.microsoft.com/office/drawing/2014/main" id="{2E51EA4A-2ABF-4B75-963B-E1EAA4C05209}"/>
                </a:ext>
              </a:extLst>
            </p:cNvPr>
            <p:cNvSpPr>
              <a:spLocks/>
            </p:cNvSpPr>
            <p:nvPr/>
          </p:nvSpPr>
          <p:spPr bwMode="auto">
            <a:xfrm>
              <a:off x="4841091" y="6361367"/>
              <a:ext cx="73028" cy="80803"/>
            </a:xfrm>
            <a:custGeom>
              <a:avLst/>
              <a:gdLst>
                <a:gd name="T0" fmla="*/ 34 w 141"/>
                <a:gd name="T1" fmla="*/ 101 h 140"/>
                <a:gd name="T2" fmla="*/ 41 w 141"/>
                <a:gd name="T3" fmla="*/ 127 h 140"/>
                <a:gd name="T4" fmla="*/ 48 w 141"/>
                <a:gd name="T5" fmla="*/ 136 h 140"/>
                <a:gd name="T6" fmla="*/ 50 w 141"/>
                <a:gd name="T7" fmla="*/ 136 h 140"/>
                <a:gd name="T8" fmla="*/ 51 w 141"/>
                <a:gd name="T9" fmla="*/ 136 h 140"/>
                <a:gd name="T10" fmla="*/ 51 w 141"/>
                <a:gd name="T11" fmla="*/ 136 h 140"/>
                <a:gd name="T12" fmla="*/ 57 w 141"/>
                <a:gd name="T13" fmla="*/ 130 h 140"/>
                <a:gd name="T14" fmla="*/ 61 w 141"/>
                <a:gd name="T15" fmla="*/ 136 h 140"/>
                <a:gd name="T16" fmla="*/ 70 w 141"/>
                <a:gd name="T17" fmla="*/ 140 h 140"/>
                <a:gd name="T18" fmla="*/ 78 w 141"/>
                <a:gd name="T19" fmla="*/ 140 h 140"/>
                <a:gd name="T20" fmla="*/ 85 w 141"/>
                <a:gd name="T21" fmla="*/ 133 h 140"/>
                <a:gd name="T22" fmla="*/ 85 w 141"/>
                <a:gd name="T23" fmla="*/ 90 h 140"/>
                <a:gd name="T24" fmla="*/ 91 w 141"/>
                <a:gd name="T25" fmla="*/ 56 h 140"/>
                <a:gd name="T26" fmla="*/ 97 w 141"/>
                <a:gd name="T27" fmla="*/ 15 h 140"/>
                <a:gd name="T28" fmla="*/ 108 w 141"/>
                <a:gd name="T29" fmla="*/ 13 h 140"/>
                <a:gd name="T30" fmla="*/ 120 w 141"/>
                <a:gd name="T31" fmla="*/ 9 h 140"/>
                <a:gd name="T32" fmla="*/ 124 w 141"/>
                <a:gd name="T33" fmla="*/ 12 h 140"/>
                <a:gd name="T34" fmla="*/ 135 w 141"/>
                <a:gd name="T35" fmla="*/ 9 h 140"/>
                <a:gd name="T36" fmla="*/ 137 w 141"/>
                <a:gd name="T37" fmla="*/ 9 h 140"/>
                <a:gd name="T38" fmla="*/ 138 w 141"/>
                <a:gd name="T39" fmla="*/ 8 h 140"/>
                <a:gd name="T40" fmla="*/ 141 w 141"/>
                <a:gd name="T41" fmla="*/ 8 h 140"/>
                <a:gd name="T42" fmla="*/ 141 w 141"/>
                <a:gd name="T43" fmla="*/ 6 h 140"/>
                <a:gd name="T44" fmla="*/ 138 w 141"/>
                <a:gd name="T45" fmla="*/ 6 h 140"/>
                <a:gd name="T46" fmla="*/ 135 w 141"/>
                <a:gd name="T47" fmla="*/ 6 h 140"/>
                <a:gd name="T48" fmla="*/ 132 w 141"/>
                <a:gd name="T49" fmla="*/ 6 h 140"/>
                <a:gd name="T50" fmla="*/ 129 w 141"/>
                <a:gd name="T51" fmla="*/ 6 h 140"/>
                <a:gd name="T52" fmla="*/ 126 w 141"/>
                <a:gd name="T53" fmla="*/ 7 h 140"/>
                <a:gd name="T54" fmla="*/ 123 w 141"/>
                <a:gd name="T55" fmla="*/ 7 h 140"/>
                <a:gd name="T56" fmla="*/ 121 w 141"/>
                <a:gd name="T57" fmla="*/ 8 h 140"/>
                <a:gd name="T58" fmla="*/ 119 w 141"/>
                <a:gd name="T59" fmla="*/ 8 h 140"/>
                <a:gd name="T60" fmla="*/ 118 w 141"/>
                <a:gd name="T61" fmla="*/ 8 h 140"/>
                <a:gd name="T62" fmla="*/ 100 w 141"/>
                <a:gd name="T63" fmla="*/ 10 h 140"/>
                <a:gd name="T64" fmla="*/ 93 w 141"/>
                <a:gd name="T65" fmla="*/ 9 h 140"/>
                <a:gd name="T66" fmla="*/ 75 w 141"/>
                <a:gd name="T67" fmla="*/ 10 h 140"/>
                <a:gd name="T68" fmla="*/ 33 w 141"/>
                <a:gd name="T69" fmla="*/ 6 h 140"/>
                <a:gd name="T70" fmla="*/ 12 w 141"/>
                <a:gd name="T71" fmla="*/ 2 h 140"/>
                <a:gd name="T72" fmla="*/ 8 w 141"/>
                <a:gd name="T73" fmla="*/ 1 h 140"/>
                <a:gd name="T74" fmla="*/ 4 w 141"/>
                <a:gd name="T75" fmla="*/ 2 h 140"/>
                <a:gd name="T76" fmla="*/ 0 w 141"/>
                <a:gd name="T77" fmla="*/ 4 h 140"/>
                <a:gd name="T78" fmla="*/ 18 w 141"/>
                <a:gd name="T79" fmla="*/ 40 h 140"/>
                <a:gd name="T80" fmla="*/ 29 w 141"/>
                <a:gd name="T81" fmla="*/ 64 h 140"/>
                <a:gd name="T82" fmla="*/ 30 w 141"/>
                <a:gd name="T83" fmla="*/ 8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1" h="140">
                  <a:moveTo>
                    <a:pt x="30" y="83"/>
                  </a:moveTo>
                  <a:cubicBezTo>
                    <a:pt x="32" y="87"/>
                    <a:pt x="33" y="94"/>
                    <a:pt x="34" y="101"/>
                  </a:cubicBezTo>
                  <a:cubicBezTo>
                    <a:pt x="34" y="102"/>
                    <a:pt x="34" y="103"/>
                    <a:pt x="34" y="105"/>
                  </a:cubicBezTo>
                  <a:cubicBezTo>
                    <a:pt x="35" y="112"/>
                    <a:pt x="36" y="123"/>
                    <a:pt x="41" y="127"/>
                  </a:cubicBezTo>
                  <a:cubicBezTo>
                    <a:pt x="43" y="129"/>
                    <a:pt x="46" y="132"/>
                    <a:pt x="48" y="136"/>
                  </a:cubicBezTo>
                  <a:cubicBezTo>
                    <a:pt x="48" y="136"/>
                    <a:pt x="48" y="136"/>
                    <a:pt x="48" y="136"/>
                  </a:cubicBezTo>
                  <a:cubicBezTo>
                    <a:pt x="48" y="136"/>
                    <a:pt x="48" y="136"/>
                    <a:pt x="48" y="136"/>
                  </a:cubicBezTo>
                  <a:cubicBezTo>
                    <a:pt x="49" y="136"/>
                    <a:pt x="50" y="136"/>
                    <a:pt x="50" y="136"/>
                  </a:cubicBezTo>
                  <a:cubicBezTo>
                    <a:pt x="50" y="136"/>
                    <a:pt x="51" y="136"/>
                    <a:pt x="51" y="136"/>
                  </a:cubicBezTo>
                  <a:cubicBezTo>
                    <a:pt x="51" y="136"/>
                    <a:pt x="51" y="136"/>
                    <a:pt x="51" y="136"/>
                  </a:cubicBezTo>
                  <a:cubicBezTo>
                    <a:pt x="51" y="136"/>
                    <a:pt x="51" y="136"/>
                    <a:pt x="51" y="136"/>
                  </a:cubicBezTo>
                  <a:cubicBezTo>
                    <a:pt x="51" y="136"/>
                    <a:pt x="51" y="136"/>
                    <a:pt x="51" y="136"/>
                  </a:cubicBezTo>
                  <a:cubicBezTo>
                    <a:pt x="51" y="136"/>
                    <a:pt x="51" y="135"/>
                    <a:pt x="51" y="135"/>
                  </a:cubicBezTo>
                  <a:cubicBezTo>
                    <a:pt x="52" y="133"/>
                    <a:pt x="54" y="130"/>
                    <a:pt x="57" y="130"/>
                  </a:cubicBezTo>
                  <a:cubicBezTo>
                    <a:pt x="57" y="130"/>
                    <a:pt x="58" y="131"/>
                    <a:pt x="59" y="132"/>
                  </a:cubicBezTo>
                  <a:cubicBezTo>
                    <a:pt x="60" y="133"/>
                    <a:pt x="61" y="135"/>
                    <a:pt x="61" y="136"/>
                  </a:cubicBezTo>
                  <a:cubicBezTo>
                    <a:pt x="62" y="138"/>
                    <a:pt x="62" y="140"/>
                    <a:pt x="65" y="140"/>
                  </a:cubicBezTo>
                  <a:cubicBezTo>
                    <a:pt x="66" y="140"/>
                    <a:pt x="68" y="140"/>
                    <a:pt x="70" y="140"/>
                  </a:cubicBezTo>
                  <a:cubicBezTo>
                    <a:pt x="72" y="140"/>
                    <a:pt x="73" y="140"/>
                    <a:pt x="75" y="140"/>
                  </a:cubicBezTo>
                  <a:cubicBezTo>
                    <a:pt x="78" y="140"/>
                    <a:pt x="78" y="140"/>
                    <a:pt x="78" y="140"/>
                  </a:cubicBezTo>
                  <a:cubicBezTo>
                    <a:pt x="79" y="139"/>
                    <a:pt x="80" y="138"/>
                    <a:pt x="81" y="137"/>
                  </a:cubicBezTo>
                  <a:cubicBezTo>
                    <a:pt x="83" y="136"/>
                    <a:pt x="85" y="135"/>
                    <a:pt x="85" y="133"/>
                  </a:cubicBezTo>
                  <a:cubicBezTo>
                    <a:pt x="85" y="92"/>
                    <a:pt x="85" y="92"/>
                    <a:pt x="85" y="92"/>
                  </a:cubicBezTo>
                  <a:cubicBezTo>
                    <a:pt x="85" y="90"/>
                    <a:pt x="85" y="90"/>
                    <a:pt x="85" y="90"/>
                  </a:cubicBezTo>
                  <a:cubicBezTo>
                    <a:pt x="85" y="59"/>
                    <a:pt x="85" y="59"/>
                    <a:pt x="85" y="59"/>
                  </a:cubicBezTo>
                  <a:cubicBezTo>
                    <a:pt x="85" y="56"/>
                    <a:pt x="88" y="56"/>
                    <a:pt x="91" y="56"/>
                  </a:cubicBezTo>
                  <a:cubicBezTo>
                    <a:pt x="94" y="56"/>
                    <a:pt x="97" y="56"/>
                    <a:pt x="97" y="54"/>
                  </a:cubicBezTo>
                  <a:cubicBezTo>
                    <a:pt x="97" y="15"/>
                    <a:pt x="97" y="15"/>
                    <a:pt x="97" y="15"/>
                  </a:cubicBezTo>
                  <a:cubicBezTo>
                    <a:pt x="98" y="15"/>
                    <a:pt x="98" y="15"/>
                    <a:pt x="98" y="15"/>
                  </a:cubicBezTo>
                  <a:cubicBezTo>
                    <a:pt x="98" y="15"/>
                    <a:pt x="106" y="14"/>
                    <a:pt x="108" y="13"/>
                  </a:cubicBezTo>
                  <a:cubicBezTo>
                    <a:pt x="109" y="13"/>
                    <a:pt x="110" y="13"/>
                    <a:pt x="111" y="12"/>
                  </a:cubicBezTo>
                  <a:cubicBezTo>
                    <a:pt x="114" y="11"/>
                    <a:pt x="118" y="9"/>
                    <a:pt x="120" y="9"/>
                  </a:cubicBezTo>
                  <a:cubicBezTo>
                    <a:pt x="121" y="9"/>
                    <a:pt x="121" y="9"/>
                    <a:pt x="121" y="10"/>
                  </a:cubicBezTo>
                  <a:cubicBezTo>
                    <a:pt x="122" y="10"/>
                    <a:pt x="123" y="11"/>
                    <a:pt x="124" y="12"/>
                  </a:cubicBezTo>
                  <a:cubicBezTo>
                    <a:pt x="125" y="13"/>
                    <a:pt x="126" y="14"/>
                    <a:pt x="126" y="14"/>
                  </a:cubicBezTo>
                  <a:cubicBezTo>
                    <a:pt x="127" y="13"/>
                    <a:pt x="131" y="9"/>
                    <a:pt x="135" y="9"/>
                  </a:cubicBezTo>
                  <a:cubicBezTo>
                    <a:pt x="135" y="9"/>
                    <a:pt x="136" y="9"/>
                    <a:pt x="136" y="9"/>
                  </a:cubicBezTo>
                  <a:cubicBezTo>
                    <a:pt x="136" y="9"/>
                    <a:pt x="136" y="9"/>
                    <a:pt x="137" y="9"/>
                  </a:cubicBezTo>
                  <a:cubicBezTo>
                    <a:pt x="137" y="9"/>
                    <a:pt x="137" y="9"/>
                    <a:pt x="138" y="8"/>
                  </a:cubicBezTo>
                  <a:cubicBezTo>
                    <a:pt x="138" y="8"/>
                    <a:pt x="138" y="8"/>
                    <a:pt x="138" y="8"/>
                  </a:cubicBezTo>
                  <a:cubicBezTo>
                    <a:pt x="139" y="8"/>
                    <a:pt x="139" y="8"/>
                    <a:pt x="139" y="8"/>
                  </a:cubicBezTo>
                  <a:cubicBezTo>
                    <a:pt x="140" y="8"/>
                    <a:pt x="140" y="8"/>
                    <a:pt x="141" y="8"/>
                  </a:cubicBezTo>
                  <a:cubicBezTo>
                    <a:pt x="141" y="8"/>
                    <a:pt x="141" y="8"/>
                    <a:pt x="141" y="8"/>
                  </a:cubicBezTo>
                  <a:cubicBezTo>
                    <a:pt x="141" y="7"/>
                    <a:pt x="141" y="7"/>
                    <a:pt x="141" y="6"/>
                  </a:cubicBezTo>
                  <a:cubicBezTo>
                    <a:pt x="141" y="6"/>
                    <a:pt x="141" y="6"/>
                    <a:pt x="141" y="6"/>
                  </a:cubicBezTo>
                  <a:cubicBezTo>
                    <a:pt x="140" y="6"/>
                    <a:pt x="140" y="6"/>
                    <a:pt x="138" y="6"/>
                  </a:cubicBezTo>
                  <a:cubicBezTo>
                    <a:pt x="137" y="6"/>
                    <a:pt x="136" y="6"/>
                    <a:pt x="135" y="6"/>
                  </a:cubicBezTo>
                  <a:cubicBezTo>
                    <a:pt x="135" y="6"/>
                    <a:pt x="135" y="6"/>
                    <a:pt x="135" y="6"/>
                  </a:cubicBezTo>
                  <a:cubicBezTo>
                    <a:pt x="134" y="6"/>
                    <a:pt x="133" y="6"/>
                    <a:pt x="133" y="6"/>
                  </a:cubicBezTo>
                  <a:cubicBezTo>
                    <a:pt x="132" y="6"/>
                    <a:pt x="132" y="6"/>
                    <a:pt x="132" y="6"/>
                  </a:cubicBezTo>
                  <a:cubicBezTo>
                    <a:pt x="131" y="6"/>
                    <a:pt x="131" y="6"/>
                    <a:pt x="130" y="6"/>
                  </a:cubicBezTo>
                  <a:cubicBezTo>
                    <a:pt x="130" y="6"/>
                    <a:pt x="129" y="6"/>
                    <a:pt x="129" y="6"/>
                  </a:cubicBezTo>
                  <a:cubicBezTo>
                    <a:pt x="128" y="7"/>
                    <a:pt x="128" y="7"/>
                    <a:pt x="127" y="7"/>
                  </a:cubicBezTo>
                  <a:cubicBezTo>
                    <a:pt x="126" y="7"/>
                    <a:pt x="126" y="7"/>
                    <a:pt x="126" y="7"/>
                  </a:cubicBezTo>
                  <a:cubicBezTo>
                    <a:pt x="125" y="7"/>
                    <a:pt x="125" y="7"/>
                    <a:pt x="124" y="7"/>
                  </a:cubicBezTo>
                  <a:cubicBezTo>
                    <a:pt x="124" y="7"/>
                    <a:pt x="124" y="7"/>
                    <a:pt x="123" y="7"/>
                  </a:cubicBezTo>
                  <a:cubicBezTo>
                    <a:pt x="123" y="7"/>
                    <a:pt x="122" y="8"/>
                    <a:pt x="122" y="8"/>
                  </a:cubicBezTo>
                  <a:cubicBezTo>
                    <a:pt x="121" y="8"/>
                    <a:pt x="121" y="8"/>
                    <a:pt x="121" y="8"/>
                  </a:cubicBezTo>
                  <a:cubicBezTo>
                    <a:pt x="121" y="8"/>
                    <a:pt x="121" y="8"/>
                    <a:pt x="121" y="8"/>
                  </a:cubicBezTo>
                  <a:cubicBezTo>
                    <a:pt x="120" y="8"/>
                    <a:pt x="120" y="8"/>
                    <a:pt x="119" y="8"/>
                  </a:cubicBezTo>
                  <a:cubicBezTo>
                    <a:pt x="119" y="8"/>
                    <a:pt x="119" y="8"/>
                    <a:pt x="119" y="8"/>
                  </a:cubicBezTo>
                  <a:cubicBezTo>
                    <a:pt x="118" y="8"/>
                    <a:pt x="118" y="8"/>
                    <a:pt x="118" y="8"/>
                  </a:cubicBezTo>
                  <a:cubicBezTo>
                    <a:pt x="116" y="9"/>
                    <a:pt x="110" y="10"/>
                    <a:pt x="105" y="10"/>
                  </a:cubicBezTo>
                  <a:cubicBezTo>
                    <a:pt x="103" y="10"/>
                    <a:pt x="101" y="10"/>
                    <a:pt x="100" y="10"/>
                  </a:cubicBezTo>
                  <a:cubicBezTo>
                    <a:pt x="100" y="9"/>
                    <a:pt x="100" y="9"/>
                    <a:pt x="100" y="9"/>
                  </a:cubicBezTo>
                  <a:cubicBezTo>
                    <a:pt x="99" y="9"/>
                    <a:pt x="97" y="9"/>
                    <a:pt x="93" y="9"/>
                  </a:cubicBezTo>
                  <a:cubicBezTo>
                    <a:pt x="85" y="9"/>
                    <a:pt x="76" y="10"/>
                    <a:pt x="76" y="10"/>
                  </a:cubicBezTo>
                  <a:cubicBezTo>
                    <a:pt x="75" y="10"/>
                    <a:pt x="75" y="10"/>
                    <a:pt x="75" y="10"/>
                  </a:cubicBezTo>
                  <a:cubicBezTo>
                    <a:pt x="71" y="6"/>
                    <a:pt x="71" y="6"/>
                    <a:pt x="71" y="6"/>
                  </a:cubicBezTo>
                  <a:cubicBezTo>
                    <a:pt x="33" y="6"/>
                    <a:pt x="33" y="6"/>
                    <a:pt x="33" y="6"/>
                  </a:cubicBezTo>
                  <a:cubicBezTo>
                    <a:pt x="29" y="6"/>
                    <a:pt x="26" y="5"/>
                    <a:pt x="22" y="3"/>
                  </a:cubicBezTo>
                  <a:cubicBezTo>
                    <a:pt x="19" y="1"/>
                    <a:pt x="16" y="1"/>
                    <a:pt x="12" y="2"/>
                  </a:cubicBezTo>
                  <a:cubicBezTo>
                    <a:pt x="12" y="3"/>
                    <a:pt x="11" y="3"/>
                    <a:pt x="10" y="3"/>
                  </a:cubicBezTo>
                  <a:cubicBezTo>
                    <a:pt x="9" y="3"/>
                    <a:pt x="8" y="2"/>
                    <a:pt x="8" y="1"/>
                  </a:cubicBezTo>
                  <a:cubicBezTo>
                    <a:pt x="8" y="0"/>
                    <a:pt x="7" y="0"/>
                    <a:pt x="7" y="0"/>
                  </a:cubicBezTo>
                  <a:cubicBezTo>
                    <a:pt x="5" y="0"/>
                    <a:pt x="4" y="2"/>
                    <a:pt x="4" y="2"/>
                  </a:cubicBezTo>
                  <a:cubicBezTo>
                    <a:pt x="4" y="3"/>
                    <a:pt x="4" y="3"/>
                    <a:pt x="4" y="3"/>
                  </a:cubicBezTo>
                  <a:cubicBezTo>
                    <a:pt x="0" y="4"/>
                    <a:pt x="0" y="4"/>
                    <a:pt x="0" y="4"/>
                  </a:cubicBezTo>
                  <a:cubicBezTo>
                    <a:pt x="0" y="7"/>
                    <a:pt x="3" y="12"/>
                    <a:pt x="7" y="17"/>
                  </a:cubicBezTo>
                  <a:cubicBezTo>
                    <a:pt x="11" y="22"/>
                    <a:pt x="15" y="32"/>
                    <a:pt x="18" y="40"/>
                  </a:cubicBezTo>
                  <a:cubicBezTo>
                    <a:pt x="19" y="44"/>
                    <a:pt x="22" y="49"/>
                    <a:pt x="24" y="53"/>
                  </a:cubicBezTo>
                  <a:cubicBezTo>
                    <a:pt x="26" y="57"/>
                    <a:pt x="28" y="61"/>
                    <a:pt x="29" y="64"/>
                  </a:cubicBezTo>
                  <a:cubicBezTo>
                    <a:pt x="30" y="67"/>
                    <a:pt x="30" y="71"/>
                    <a:pt x="29" y="75"/>
                  </a:cubicBezTo>
                  <a:cubicBezTo>
                    <a:pt x="29" y="78"/>
                    <a:pt x="29" y="81"/>
                    <a:pt x="30" y="8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49" name="Freeform 213">
              <a:extLst>
                <a:ext uri="{FF2B5EF4-FFF2-40B4-BE49-F238E27FC236}">
                  <a16:creationId xmlns:a16="http://schemas.microsoft.com/office/drawing/2014/main" id="{C3DDC5B0-7B73-4858-876B-6B4093D68117}"/>
                </a:ext>
              </a:extLst>
            </p:cNvPr>
            <p:cNvSpPr>
              <a:spLocks noEditPoints="1"/>
            </p:cNvSpPr>
            <p:nvPr/>
          </p:nvSpPr>
          <p:spPr bwMode="auto">
            <a:xfrm>
              <a:off x="4866465" y="6395472"/>
              <a:ext cx="92214" cy="89898"/>
            </a:xfrm>
            <a:custGeom>
              <a:avLst/>
              <a:gdLst>
                <a:gd name="T0" fmla="*/ 173 w 178"/>
                <a:gd name="T1" fmla="*/ 75 h 156"/>
                <a:gd name="T2" fmla="*/ 177 w 178"/>
                <a:gd name="T3" fmla="*/ 58 h 156"/>
                <a:gd name="T4" fmla="*/ 175 w 178"/>
                <a:gd name="T5" fmla="*/ 58 h 156"/>
                <a:gd name="T6" fmla="*/ 174 w 178"/>
                <a:gd name="T7" fmla="*/ 58 h 156"/>
                <a:gd name="T8" fmla="*/ 172 w 178"/>
                <a:gd name="T9" fmla="*/ 58 h 156"/>
                <a:gd name="T10" fmla="*/ 170 w 178"/>
                <a:gd name="T11" fmla="*/ 59 h 156"/>
                <a:gd name="T12" fmla="*/ 163 w 178"/>
                <a:gd name="T13" fmla="*/ 63 h 156"/>
                <a:gd name="T14" fmla="*/ 165 w 178"/>
                <a:gd name="T15" fmla="*/ 43 h 156"/>
                <a:gd name="T16" fmla="*/ 167 w 178"/>
                <a:gd name="T17" fmla="*/ 44 h 156"/>
                <a:gd name="T18" fmla="*/ 169 w 178"/>
                <a:gd name="T19" fmla="*/ 45 h 156"/>
                <a:gd name="T20" fmla="*/ 169 w 178"/>
                <a:gd name="T21" fmla="*/ 29 h 156"/>
                <a:gd name="T22" fmla="*/ 161 w 178"/>
                <a:gd name="T23" fmla="*/ 4 h 156"/>
                <a:gd name="T24" fmla="*/ 149 w 178"/>
                <a:gd name="T25" fmla="*/ 2 h 156"/>
                <a:gd name="T26" fmla="*/ 143 w 178"/>
                <a:gd name="T27" fmla="*/ 0 h 156"/>
                <a:gd name="T28" fmla="*/ 139 w 178"/>
                <a:gd name="T29" fmla="*/ 0 h 156"/>
                <a:gd name="T30" fmla="*/ 138 w 178"/>
                <a:gd name="T31" fmla="*/ 0 h 156"/>
                <a:gd name="T32" fmla="*/ 136 w 178"/>
                <a:gd name="T33" fmla="*/ 2 h 156"/>
                <a:gd name="T34" fmla="*/ 135 w 178"/>
                <a:gd name="T35" fmla="*/ 4 h 156"/>
                <a:gd name="T36" fmla="*/ 128 w 178"/>
                <a:gd name="T37" fmla="*/ 8 h 156"/>
                <a:gd name="T38" fmla="*/ 104 w 178"/>
                <a:gd name="T39" fmla="*/ 30 h 156"/>
                <a:gd name="T40" fmla="*/ 89 w 178"/>
                <a:gd name="T41" fmla="*/ 44 h 156"/>
                <a:gd name="T42" fmla="*/ 72 w 178"/>
                <a:gd name="T43" fmla="*/ 38 h 156"/>
                <a:gd name="T44" fmla="*/ 58 w 178"/>
                <a:gd name="T45" fmla="*/ 57 h 156"/>
                <a:gd name="T46" fmla="*/ 46 w 178"/>
                <a:gd name="T47" fmla="*/ 58 h 156"/>
                <a:gd name="T48" fmla="*/ 43 w 178"/>
                <a:gd name="T49" fmla="*/ 52 h 156"/>
                <a:gd name="T50" fmla="*/ 45 w 178"/>
                <a:gd name="T51" fmla="*/ 48 h 156"/>
                <a:gd name="T52" fmla="*/ 41 w 178"/>
                <a:gd name="T53" fmla="*/ 36 h 156"/>
                <a:gd name="T54" fmla="*/ 41 w 178"/>
                <a:gd name="T55" fmla="*/ 36 h 156"/>
                <a:gd name="T56" fmla="*/ 38 w 178"/>
                <a:gd name="T57" fmla="*/ 34 h 156"/>
                <a:gd name="T58" fmla="*/ 33 w 178"/>
                <a:gd name="T59" fmla="*/ 80 h 156"/>
                <a:gd name="T60" fmla="*/ 21 w 178"/>
                <a:gd name="T61" fmla="*/ 83 h 156"/>
                <a:gd name="T62" fmla="*/ 9 w 178"/>
                <a:gd name="T63" fmla="*/ 74 h 156"/>
                <a:gd name="T64" fmla="*/ 4 w 178"/>
                <a:gd name="T65" fmla="*/ 78 h 156"/>
                <a:gd name="T66" fmla="*/ 3 w 178"/>
                <a:gd name="T67" fmla="*/ 79 h 156"/>
                <a:gd name="T68" fmla="*/ 0 w 178"/>
                <a:gd name="T69" fmla="*/ 79 h 156"/>
                <a:gd name="T70" fmla="*/ 19 w 178"/>
                <a:gd name="T71" fmla="*/ 118 h 156"/>
                <a:gd name="T72" fmla="*/ 18 w 178"/>
                <a:gd name="T73" fmla="*/ 130 h 156"/>
                <a:gd name="T74" fmla="*/ 21 w 178"/>
                <a:gd name="T75" fmla="*/ 145 h 156"/>
                <a:gd name="T76" fmla="*/ 26 w 178"/>
                <a:gd name="T77" fmla="*/ 150 h 156"/>
                <a:gd name="T78" fmla="*/ 36 w 178"/>
                <a:gd name="T79" fmla="*/ 156 h 156"/>
                <a:gd name="T80" fmla="*/ 58 w 178"/>
                <a:gd name="T81" fmla="*/ 149 h 156"/>
                <a:gd name="T82" fmla="*/ 91 w 178"/>
                <a:gd name="T83" fmla="*/ 145 h 156"/>
                <a:gd name="T84" fmla="*/ 98 w 178"/>
                <a:gd name="T85" fmla="*/ 144 h 156"/>
                <a:gd name="T86" fmla="*/ 108 w 178"/>
                <a:gd name="T87" fmla="*/ 140 h 156"/>
                <a:gd name="T88" fmla="*/ 131 w 178"/>
                <a:gd name="T89" fmla="*/ 97 h 156"/>
                <a:gd name="T90" fmla="*/ 127 w 178"/>
                <a:gd name="T91" fmla="*/ 104 h 156"/>
                <a:gd name="T92" fmla="*/ 114 w 178"/>
                <a:gd name="T93" fmla="*/ 92 h 156"/>
                <a:gd name="T94" fmla="*/ 132 w 178"/>
                <a:gd name="T95" fmla="*/ 77 h 156"/>
                <a:gd name="T96" fmla="*/ 133 w 178"/>
                <a:gd name="T97" fmla="*/ 77 h 156"/>
                <a:gd name="T98" fmla="*/ 137 w 178"/>
                <a:gd name="T99" fmla="*/ 81 h 156"/>
                <a:gd name="T100" fmla="*/ 137 w 178"/>
                <a:gd name="T101" fmla="*/ 95 h 156"/>
                <a:gd name="T102" fmla="*/ 136 w 178"/>
                <a:gd name="T103" fmla="*/ 96 h 156"/>
                <a:gd name="T104" fmla="*/ 135 w 178"/>
                <a:gd name="T105" fmla="*/ 97 h 156"/>
                <a:gd name="T106" fmla="*/ 133 w 178"/>
                <a:gd name="T107" fmla="*/ 9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8" h="156">
                  <a:moveTo>
                    <a:pt x="157" y="93"/>
                  </a:moveTo>
                  <a:cubicBezTo>
                    <a:pt x="161" y="86"/>
                    <a:pt x="168" y="79"/>
                    <a:pt x="173" y="76"/>
                  </a:cubicBezTo>
                  <a:cubicBezTo>
                    <a:pt x="173" y="75"/>
                    <a:pt x="173" y="75"/>
                    <a:pt x="173" y="75"/>
                  </a:cubicBezTo>
                  <a:cubicBezTo>
                    <a:pt x="175" y="73"/>
                    <a:pt x="177" y="67"/>
                    <a:pt x="178" y="58"/>
                  </a:cubicBezTo>
                  <a:cubicBezTo>
                    <a:pt x="178" y="58"/>
                    <a:pt x="178" y="58"/>
                    <a:pt x="178" y="58"/>
                  </a:cubicBezTo>
                  <a:cubicBezTo>
                    <a:pt x="178" y="58"/>
                    <a:pt x="178" y="58"/>
                    <a:pt x="177" y="58"/>
                  </a:cubicBezTo>
                  <a:cubicBezTo>
                    <a:pt x="177" y="58"/>
                    <a:pt x="177" y="58"/>
                    <a:pt x="176" y="58"/>
                  </a:cubicBezTo>
                  <a:cubicBezTo>
                    <a:pt x="176" y="58"/>
                    <a:pt x="176" y="58"/>
                    <a:pt x="176" y="58"/>
                  </a:cubicBezTo>
                  <a:cubicBezTo>
                    <a:pt x="176" y="58"/>
                    <a:pt x="175" y="58"/>
                    <a:pt x="175" y="58"/>
                  </a:cubicBezTo>
                  <a:cubicBezTo>
                    <a:pt x="175" y="58"/>
                    <a:pt x="175" y="58"/>
                    <a:pt x="175" y="58"/>
                  </a:cubicBezTo>
                  <a:cubicBezTo>
                    <a:pt x="174" y="58"/>
                    <a:pt x="174" y="58"/>
                    <a:pt x="174" y="58"/>
                  </a:cubicBezTo>
                  <a:cubicBezTo>
                    <a:pt x="174" y="58"/>
                    <a:pt x="174" y="58"/>
                    <a:pt x="174" y="58"/>
                  </a:cubicBezTo>
                  <a:cubicBezTo>
                    <a:pt x="173" y="58"/>
                    <a:pt x="173" y="58"/>
                    <a:pt x="173" y="58"/>
                  </a:cubicBezTo>
                  <a:cubicBezTo>
                    <a:pt x="173" y="58"/>
                    <a:pt x="173" y="58"/>
                    <a:pt x="173" y="58"/>
                  </a:cubicBezTo>
                  <a:cubicBezTo>
                    <a:pt x="172" y="58"/>
                    <a:pt x="172" y="58"/>
                    <a:pt x="172" y="58"/>
                  </a:cubicBezTo>
                  <a:cubicBezTo>
                    <a:pt x="172" y="58"/>
                    <a:pt x="172" y="58"/>
                    <a:pt x="172" y="58"/>
                  </a:cubicBezTo>
                  <a:cubicBezTo>
                    <a:pt x="171" y="59"/>
                    <a:pt x="171" y="59"/>
                    <a:pt x="171" y="59"/>
                  </a:cubicBezTo>
                  <a:cubicBezTo>
                    <a:pt x="170" y="59"/>
                    <a:pt x="170" y="59"/>
                    <a:pt x="170" y="59"/>
                  </a:cubicBezTo>
                  <a:cubicBezTo>
                    <a:pt x="170" y="59"/>
                    <a:pt x="170" y="59"/>
                    <a:pt x="170" y="60"/>
                  </a:cubicBezTo>
                  <a:cubicBezTo>
                    <a:pt x="170" y="63"/>
                    <a:pt x="166" y="63"/>
                    <a:pt x="164" y="63"/>
                  </a:cubicBezTo>
                  <a:cubicBezTo>
                    <a:pt x="164" y="63"/>
                    <a:pt x="163" y="63"/>
                    <a:pt x="163" y="63"/>
                  </a:cubicBezTo>
                  <a:cubicBezTo>
                    <a:pt x="158" y="63"/>
                    <a:pt x="155" y="53"/>
                    <a:pt x="155" y="52"/>
                  </a:cubicBezTo>
                  <a:cubicBezTo>
                    <a:pt x="155" y="50"/>
                    <a:pt x="160" y="42"/>
                    <a:pt x="163" y="42"/>
                  </a:cubicBezTo>
                  <a:cubicBezTo>
                    <a:pt x="164" y="42"/>
                    <a:pt x="164" y="42"/>
                    <a:pt x="165" y="43"/>
                  </a:cubicBezTo>
                  <a:cubicBezTo>
                    <a:pt x="165" y="43"/>
                    <a:pt x="165" y="43"/>
                    <a:pt x="165" y="43"/>
                  </a:cubicBezTo>
                  <a:cubicBezTo>
                    <a:pt x="166" y="43"/>
                    <a:pt x="166" y="43"/>
                    <a:pt x="166" y="43"/>
                  </a:cubicBezTo>
                  <a:cubicBezTo>
                    <a:pt x="166" y="43"/>
                    <a:pt x="167" y="44"/>
                    <a:pt x="167" y="44"/>
                  </a:cubicBezTo>
                  <a:cubicBezTo>
                    <a:pt x="167" y="44"/>
                    <a:pt x="167" y="44"/>
                    <a:pt x="168" y="44"/>
                  </a:cubicBezTo>
                  <a:cubicBezTo>
                    <a:pt x="168" y="44"/>
                    <a:pt x="168" y="44"/>
                    <a:pt x="169" y="45"/>
                  </a:cubicBezTo>
                  <a:cubicBezTo>
                    <a:pt x="169" y="45"/>
                    <a:pt x="169" y="45"/>
                    <a:pt x="169" y="45"/>
                  </a:cubicBezTo>
                  <a:cubicBezTo>
                    <a:pt x="169" y="45"/>
                    <a:pt x="169" y="45"/>
                    <a:pt x="169" y="44"/>
                  </a:cubicBezTo>
                  <a:cubicBezTo>
                    <a:pt x="169" y="44"/>
                    <a:pt x="169" y="44"/>
                    <a:pt x="169" y="44"/>
                  </a:cubicBezTo>
                  <a:cubicBezTo>
                    <a:pt x="169" y="42"/>
                    <a:pt x="170" y="34"/>
                    <a:pt x="169" y="29"/>
                  </a:cubicBezTo>
                  <a:cubicBezTo>
                    <a:pt x="169" y="27"/>
                    <a:pt x="169" y="25"/>
                    <a:pt x="168" y="25"/>
                  </a:cubicBezTo>
                  <a:cubicBezTo>
                    <a:pt x="166" y="24"/>
                    <a:pt x="164" y="17"/>
                    <a:pt x="162" y="9"/>
                  </a:cubicBezTo>
                  <a:cubicBezTo>
                    <a:pt x="162" y="7"/>
                    <a:pt x="161" y="4"/>
                    <a:pt x="161" y="4"/>
                  </a:cubicBezTo>
                  <a:cubicBezTo>
                    <a:pt x="161" y="4"/>
                    <a:pt x="161" y="4"/>
                    <a:pt x="161" y="4"/>
                  </a:cubicBezTo>
                  <a:cubicBezTo>
                    <a:pt x="160" y="3"/>
                    <a:pt x="158" y="3"/>
                    <a:pt x="155" y="3"/>
                  </a:cubicBezTo>
                  <a:cubicBezTo>
                    <a:pt x="152" y="3"/>
                    <a:pt x="150" y="2"/>
                    <a:pt x="149" y="2"/>
                  </a:cubicBezTo>
                  <a:cubicBezTo>
                    <a:pt x="148" y="1"/>
                    <a:pt x="148" y="1"/>
                    <a:pt x="148" y="1"/>
                  </a:cubicBezTo>
                  <a:cubicBezTo>
                    <a:pt x="148" y="1"/>
                    <a:pt x="147" y="1"/>
                    <a:pt x="147" y="1"/>
                  </a:cubicBezTo>
                  <a:cubicBezTo>
                    <a:pt x="146" y="0"/>
                    <a:pt x="144" y="0"/>
                    <a:pt x="143" y="0"/>
                  </a:cubicBezTo>
                  <a:cubicBezTo>
                    <a:pt x="142" y="0"/>
                    <a:pt x="141" y="0"/>
                    <a:pt x="140" y="0"/>
                  </a:cubicBezTo>
                  <a:cubicBezTo>
                    <a:pt x="140" y="0"/>
                    <a:pt x="140" y="0"/>
                    <a:pt x="140" y="0"/>
                  </a:cubicBezTo>
                  <a:cubicBezTo>
                    <a:pt x="140" y="0"/>
                    <a:pt x="139" y="0"/>
                    <a:pt x="139" y="0"/>
                  </a:cubicBezTo>
                  <a:cubicBezTo>
                    <a:pt x="139" y="0"/>
                    <a:pt x="139" y="0"/>
                    <a:pt x="139" y="0"/>
                  </a:cubicBezTo>
                  <a:cubicBezTo>
                    <a:pt x="139" y="0"/>
                    <a:pt x="138" y="0"/>
                    <a:pt x="138" y="0"/>
                  </a:cubicBezTo>
                  <a:cubicBezTo>
                    <a:pt x="138" y="0"/>
                    <a:pt x="138" y="0"/>
                    <a:pt x="138" y="0"/>
                  </a:cubicBezTo>
                  <a:cubicBezTo>
                    <a:pt x="138" y="0"/>
                    <a:pt x="138" y="0"/>
                    <a:pt x="137" y="1"/>
                  </a:cubicBezTo>
                  <a:cubicBezTo>
                    <a:pt x="137" y="1"/>
                    <a:pt x="137" y="1"/>
                    <a:pt x="137" y="1"/>
                  </a:cubicBezTo>
                  <a:cubicBezTo>
                    <a:pt x="137" y="1"/>
                    <a:pt x="137" y="2"/>
                    <a:pt x="136" y="2"/>
                  </a:cubicBezTo>
                  <a:cubicBezTo>
                    <a:pt x="136" y="2"/>
                    <a:pt x="136" y="2"/>
                    <a:pt x="136" y="3"/>
                  </a:cubicBezTo>
                  <a:cubicBezTo>
                    <a:pt x="136" y="3"/>
                    <a:pt x="136" y="3"/>
                    <a:pt x="135" y="3"/>
                  </a:cubicBezTo>
                  <a:cubicBezTo>
                    <a:pt x="135" y="4"/>
                    <a:pt x="135" y="4"/>
                    <a:pt x="135" y="4"/>
                  </a:cubicBezTo>
                  <a:cubicBezTo>
                    <a:pt x="135" y="4"/>
                    <a:pt x="135" y="4"/>
                    <a:pt x="135" y="4"/>
                  </a:cubicBezTo>
                  <a:cubicBezTo>
                    <a:pt x="134" y="6"/>
                    <a:pt x="132" y="6"/>
                    <a:pt x="131" y="6"/>
                  </a:cubicBezTo>
                  <a:cubicBezTo>
                    <a:pt x="129" y="7"/>
                    <a:pt x="128" y="7"/>
                    <a:pt x="128" y="8"/>
                  </a:cubicBezTo>
                  <a:cubicBezTo>
                    <a:pt x="127" y="12"/>
                    <a:pt x="121" y="16"/>
                    <a:pt x="118" y="16"/>
                  </a:cubicBezTo>
                  <a:cubicBezTo>
                    <a:pt x="116" y="16"/>
                    <a:pt x="114" y="19"/>
                    <a:pt x="114" y="22"/>
                  </a:cubicBezTo>
                  <a:cubicBezTo>
                    <a:pt x="114" y="26"/>
                    <a:pt x="108" y="30"/>
                    <a:pt x="104" y="30"/>
                  </a:cubicBezTo>
                  <a:cubicBezTo>
                    <a:pt x="101" y="30"/>
                    <a:pt x="101" y="31"/>
                    <a:pt x="101" y="34"/>
                  </a:cubicBezTo>
                  <a:cubicBezTo>
                    <a:pt x="101" y="35"/>
                    <a:pt x="101" y="36"/>
                    <a:pt x="100" y="38"/>
                  </a:cubicBezTo>
                  <a:cubicBezTo>
                    <a:pt x="99" y="43"/>
                    <a:pt x="96" y="44"/>
                    <a:pt x="89" y="44"/>
                  </a:cubicBezTo>
                  <a:cubicBezTo>
                    <a:pt x="82" y="44"/>
                    <a:pt x="81" y="43"/>
                    <a:pt x="76" y="40"/>
                  </a:cubicBezTo>
                  <a:cubicBezTo>
                    <a:pt x="75" y="39"/>
                    <a:pt x="75" y="39"/>
                    <a:pt x="75" y="39"/>
                  </a:cubicBezTo>
                  <a:cubicBezTo>
                    <a:pt x="74" y="38"/>
                    <a:pt x="73" y="38"/>
                    <a:pt x="72" y="38"/>
                  </a:cubicBezTo>
                  <a:cubicBezTo>
                    <a:pt x="69" y="38"/>
                    <a:pt x="69" y="44"/>
                    <a:pt x="69" y="44"/>
                  </a:cubicBezTo>
                  <a:cubicBezTo>
                    <a:pt x="68" y="47"/>
                    <a:pt x="65" y="50"/>
                    <a:pt x="61" y="53"/>
                  </a:cubicBezTo>
                  <a:cubicBezTo>
                    <a:pt x="60" y="55"/>
                    <a:pt x="59" y="56"/>
                    <a:pt x="58" y="57"/>
                  </a:cubicBezTo>
                  <a:cubicBezTo>
                    <a:pt x="57" y="58"/>
                    <a:pt x="55" y="58"/>
                    <a:pt x="53" y="58"/>
                  </a:cubicBezTo>
                  <a:cubicBezTo>
                    <a:pt x="52" y="58"/>
                    <a:pt x="50" y="58"/>
                    <a:pt x="49" y="58"/>
                  </a:cubicBezTo>
                  <a:cubicBezTo>
                    <a:pt x="48" y="58"/>
                    <a:pt x="47" y="58"/>
                    <a:pt x="46" y="58"/>
                  </a:cubicBezTo>
                  <a:cubicBezTo>
                    <a:pt x="45" y="58"/>
                    <a:pt x="44" y="57"/>
                    <a:pt x="43" y="57"/>
                  </a:cubicBezTo>
                  <a:cubicBezTo>
                    <a:pt x="42" y="56"/>
                    <a:pt x="43" y="54"/>
                    <a:pt x="43" y="53"/>
                  </a:cubicBezTo>
                  <a:cubicBezTo>
                    <a:pt x="43" y="52"/>
                    <a:pt x="43" y="52"/>
                    <a:pt x="43" y="52"/>
                  </a:cubicBezTo>
                  <a:cubicBezTo>
                    <a:pt x="43" y="50"/>
                    <a:pt x="44" y="49"/>
                    <a:pt x="45" y="49"/>
                  </a:cubicBezTo>
                  <a:cubicBezTo>
                    <a:pt x="45" y="49"/>
                    <a:pt x="45" y="49"/>
                    <a:pt x="45" y="49"/>
                  </a:cubicBezTo>
                  <a:cubicBezTo>
                    <a:pt x="45" y="48"/>
                    <a:pt x="45" y="48"/>
                    <a:pt x="45" y="48"/>
                  </a:cubicBezTo>
                  <a:cubicBezTo>
                    <a:pt x="45" y="45"/>
                    <a:pt x="43" y="39"/>
                    <a:pt x="42" y="37"/>
                  </a:cubicBezTo>
                  <a:cubicBezTo>
                    <a:pt x="42" y="37"/>
                    <a:pt x="42" y="37"/>
                    <a:pt x="42" y="37"/>
                  </a:cubicBezTo>
                  <a:cubicBezTo>
                    <a:pt x="42" y="36"/>
                    <a:pt x="42" y="36"/>
                    <a:pt x="41" y="36"/>
                  </a:cubicBezTo>
                  <a:cubicBezTo>
                    <a:pt x="41" y="36"/>
                    <a:pt x="41" y="36"/>
                    <a:pt x="41" y="36"/>
                  </a:cubicBezTo>
                  <a:cubicBezTo>
                    <a:pt x="41" y="36"/>
                    <a:pt x="41" y="36"/>
                    <a:pt x="41" y="36"/>
                  </a:cubicBezTo>
                  <a:cubicBezTo>
                    <a:pt x="41" y="36"/>
                    <a:pt x="41" y="36"/>
                    <a:pt x="41" y="36"/>
                  </a:cubicBezTo>
                  <a:cubicBezTo>
                    <a:pt x="41" y="35"/>
                    <a:pt x="40" y="35"/>
                    <a:pt x="40" y="35"/>
                  </a:cubicBezTo>
                  <a:cubicBezTo>
                    <a:pt x="40" y="35"/>
                    <a:pt x="40" y="35"/>
                    <a:pt x="40" y="35"/>
                  </a:cubicBezTo>
                  <a:cubicBezTo>
                    <a:pt x="39" y="35"/>
                    <a:pt x="39" y="34"/>
                    <a:pt x="38" y="34"/>
                  </a:cubicBezTo>
                  <a:cubicBezTo>
                    <a:pt x="38" y="34"/>
                    <a:pt x="38" y="34"/>
                    <a:pt x="38" y="34"/>
                  </a:cubicBezTo>
                  <a:cubicBezTo>
                    <a:pt x="38" y="74"/>
                    <a:pt x="38" y="74"/>
                    <a:pt x="38" y="74"/>
                  </a:cubicBezTo>
                  <a:cubicBezTo>
                    <a:pt x="38" y="77"/>
                    <a:pt x="35" y="78"/>
                    <a:pt x="33" y="80"/>
                  </a:cubicBezTo>
                  <a:cubicBezTo>
                    <a:pt x="32" y="81"/>
                    <a:pt x="31" y="81"/>
                    <a:pt x="31" y="82"/>
                  </a:cubicBezTo>
                  <a:cubicBezTo>
                    <a:pt x="30" y="83"/>
                    <a:pt x="29" y="83"/>
                    <a:pt x="26" y="83"/>
                  </a:cubicBezTo>
                  <a:cubicBezTo>
                    <a:pt x="24" y="83"/>
                    <a:pt x="22" y="83"/>
                    <a:pt x="21" y="83"/>
                  </a:cubicBezTo>
                  <a:cubicBezTo>
                    <a:pt x="19" y="83"/>
                    <a:pt x="17" y="83"/>
                    <a:pt x="16" y="83"/>
                  </a:cubicBezTo>
                  <a:cubicBezTo>
                    <a:pt x="12" y="83"/>
                    <a:pt x="11" y="80"/>
                    <a:pt x="10" y="77"/>
                  </a:cubicBezTo>
                  <a:cubicBezTo>
                    <a:pt x="10" y="76"/>
                    <a:pt x="9" y="75"/>
                    <a:pt x="9" y="74"/>
                  </a:cubicBezTo>
                  <a:cubicBezTo>
                    <a:pt x="8" y="73"/>
                    <a:pt x="8" y="73"/>
                    <a:pt x="8" y="73"/>
                  </a:cubicBezTo>
                  <a:cubicBezTo>
                    <a:pt x="6" y="73"/>
                    <a:pt x="4" y="76"/>
                    <a:pt x="4" y="77"/>
                  </a:cubicBezTo>
                  <a:cubicBezTo>
                    <a:pt x="4" y="77"/>
                    <a:pt x="4" y="78"/>
                    <a:pt x="4" y="78"/>
                  </a:cubicBezTo>
                  <a:cubicBezTo>
                    <a:pt x="4" y="78"/>
                    <a:pt x="4" y="78"/>
                    <a:pt x="4" y="78"/>
                  </a:cubicBezTo>
                  <a:cubicBezTo>
                    <a:pt x="4" y="78"/>
                    <a:pt x="4" y="79"/>
                    <a:pt x="3" y="79"/>
                  </a:cubicBezTo>
                  <a:cubicBezTo>
                    <a:pt x="3" y="79"/>
                    <a:pt x="3" y="79"/>
                    <a:pt x="3" y="79"/>
                  </a:cubicBezTo>
                  <a:cubicBezTo>
                    <a:pt x="3" y="79"/>
                    <a:pt x="2" y="79"/>
                    <a:pt x="1" y="79"/>
                  </a:cubicBezTo>
                  <a:cubicBezTo>
                    <a:pt x="1" y="79"/>
                    <a:pt x="1" y="79"/>
                    <a:pt x="1" y="79"/>
                  </a:cubicBezTo>
                  <a:cubicBezTo>
                    <a:pt x="1" y="79"/>
                    <a:pt x="0" y="79"/>
                    <a:pt x="0" y="79"/>
                  </a:cubicBezTo>
                  <a:cubicBezTo>
                    <a:pt x="4" y="85"/>
                    <a:pt x="6" y="91"/>
                    <a:pt x="8" y="96"/>
                  </a:cubicBezTo>
                  <a:cubicBezTo>
                    <a:pt x="9" y="101"/>
                    <a:pt x="12" y="106"/>
                    <a:pt x="15" y="110"/>
                  </a:cubicBezTo>
                  <a:cubicBezTo>
                    <a:pt x="16" y="113"/>
                    <a:pt x="18" y="116"/>
                    <a:pt x="19" y="118"/>
                  </a:cubicBezTo>
                  <a:cubicBezTo>
                    <a:pt x="19" y="119"/>
                    <a:pt x="19" y="119"/>
                    <a:pt x="19" y="119"/>
                  </a:cubicBezTo>
                  <a:cubicBezTo>
                    <a:pt x="20" y="123"/>
                    <a:pt x="21" y="126"/>
                    <a:pt x="20" y="128"/>
                  </a:cubicBezTo>
                  <a:cubicBezTo>
                    <a:pt x="20" y="129"/>
                    <a:pt x="19" y="130"/>
                    <a:pt x="18" y="130"/>
                  </a:cubicBezTo>
                  <a:cubicBezTo>
                    <a:pt x="17" y="130"/>
                    <a:pt x="16" y="131"/>
                    <a:pt x="16" y="131"/>
                  </a:cubicBezTo>
                  <a:cubicBezTo>
                    <a:pt x="16" y="131"/>
                    <a:pt x="16" y="133"/>
                    <a:pt x="19" y="137"/>
                  </a:cubicBezTo>
                  <a:cubicBezTo>
                    <a:pt x="21" y="141"/>
                    <a:pt x="21" y="143"/>
                    <a:pt x="21" y="145"/>
                  </a:cubicBezTo>
                  <a:cubicBezTo>
                    <a:pt x="21" y="146"/>
                    <a:pt x="21" y="147"/>
                    <a:pt x="22" y="147"/>
                  </a:cubicBezTo>
                  <a:cubicBezTo>
                    <a:pt x="24" y="147"/>
                    <a:pt x="24" y="148"/>
                    <a:pt x="25" y="149"/>
                  </a:cubicBezTo>
                  <a:cubicBezTo>
                    <a:pt x="25" y="149"/>
                    <a:pt x="26" y="149"/>
                    <a:pt x="26" y="150"/>
                  </a:cubicBezTo>
                  <a:cubicBezTo>
                    <a:pt x="29" y="150"/>
                    <a:pt x="31" y="152"/>
                    <a:pt x="33" y="155"/>
                  </a:cubicBezTo>
                  <a:cubicBezTo>
                    <a:pt x="33" y="155"/>
                    <a:pt x="33" y="155"/>
                    <a:pt x="33" y="155"/>
                  </a:cubicBezTo>
                  <a:cubicBezTo>
                    <a:pt x="34" y="155"/>
                    <a:pt x="35" y="156"/>
                    <a:pt x="36" y="156"/>
                  </a:cubicBezTo>
                  <a:cubicBezTo>
                    <a:pt x="37" y="156"/>
                    <a:pt x="38" y="155"/>
                    <a:pt x="39" y="154"/>
                  </a:cubicBezTo>
                  <a:cubicBezTo>
                    <a:pt x="41" y="152"/>
                    <a:pt x="45" y="150"/>
                    <a:pt x="53" y="150"/>
                  </a:cubicBezTo>
                  <a:cubicBezTo>
                    <a:pt x="56" y="150"/>
                    <a:pt x="57" y="150"/>
                    <a:pt x="58" y="149"/>
                  </a:cubicBezTo>
                  <a:cubicBezTo>
                    <a:pt x="59" y="148"/>
                    <a:pt x="60" y="147"/>
                    <a:pt x="63" y="146"/>
                  </a:cubicBezTo>
                  <a:cubicBezTo>
                    <a:pt x="69" y="144"/>
                    <a:pt x="76" y="144"/>
                    <a:pt x="81" y="146"/>
                  </a:cubicBezTo>
                  <a:cubicBezTo>
                    <a:pt x="84" y="147"/>
                    <a:pt x="88" y="147"/>
                    <a:pt x="91" y="145"/>
                  </a:cubicBezTo>
                  <a:cubicBezTo>
                    <a:pt x="92" y="144"/>
                    <a:pt x="94" y="144"/>
                    <a:pt x="95" y="145"/>
                  </a:cubicBezTo>
                  <a:cubicBezTo>
                    <a:pt x="96" y="145"/>
                    <a:pt x="96" y="145"/>
                    <a:pt x="97" y="145"/>
                  </a:cubicBezTo>
                  <a:cubicBezTo>
                    <a:pt x="97" y="145"/>
                    <a:pt x="98" y="145"/>
                    <a:pt x="98" y="144"/>
                  </a:cubicBezTo>
                  <a:cubicBezTo>
                    <a:pt x="98" y="140"/>
                    <a:pt x="102" y="140"/>
                    <a:pt x="105" y="140"/>
                  </a:cubicBezTo>
                  <a:cubicBezTo>
                    <a:pt x="105" y="140"/>
                    <a:pt x="106" y="140"/>
                    <a:pt x="106" y="140"/>
                  </a:cubicBezTo>
                  <a:cubicBezTo>
                    <a:pt x="107" y="140"/>
                    <a:pt x="107" y="140"/>
                    <a:pt x="108" y="140"/>
                  </a:cubicBezTo>
                  <a:cubicBezTo>
                    <a:pt x="112" y="140"/>
                    <a:pt x="122" y="133"/>
                    <a:pt x="130" y="126"/>
                  </a:cubicBezTo>
                  <a:cubicBezTo>
                    <a:pt x="139" y="118"/>
                    <a:pt x="153" y="101"/>
                    <a:pt x="157" y="93"/>
                  </a:cubicBezTo>
                  <a:close/>
                  <a:moveTo>
                    <a:pt x="131" y="97"/>
                  </a:moveTo>
                  <a:cubicBezTo>
                    <a:pt x="130" y="97"/>
                    <a:pt x="130" y="97"/>
                    <a:pt x="130" y="97"/>
                  </a:cubicBezTo>
                  <a:cubicBezTo>
                    <a:pt x="129" y="100"/>
                    <a:pt x="127" y="103"/>
                    <a:pt x="127" y="103"/>
                  </a:cubicBezTo>
                  <a:cubicBezTo>
                    <a:pt x="127" y="104"/>
                    <a:pt x="127" y="104"/>
                    <a:pt x="127" y="104"/>
                  </a:cubicBezTo>
                  <a:cubicBezTo>
                    <a:pt x="121" y="103"/>
                    <a:pt x="121" y="103"/>
                    <a:pt x="121" y="103"/>
                  </a:cubicBezTo>
                  <a:cubicBezTo>
                    <a:pt x="114" y="93"/>
                    <a:pt x="114" y="93"/>
                    <a:pt x="114" y="93"/>
                  </a:cubicBezTo>
                  <a:cubicBezTo>
                    <a:pt x="114" y="92"/>
                    <a:pt x="114" y="92"/>
                    <a:pt x="114" y="92"/>
                  </a:cubicBezTo>
                  <a:cubicBezTo>
                    <a:pt x="114" y="92"/>
                    <a:pt x="119" y="85"/>
                    <a:pt x="121" y="82"/>
                  </a:cubicBezTo>
                  <a:cubicBezTo>
                    <a:pt x="122" y="80"/>
                    <a:pt x="128" y="76"/>
                    <a:pt x="131" y="76"/>
                  </a:cubicBezTo>
                  <a:cubicBezTo>
                    <a:pt x="132" y="76"/>
                    <a:pt x="132" y="76"/>
                    <a:pt x="132" y="77"/>
                  </a:cubicBezTo>
                  <a:cubicBezTo>
                    <a:pt x="132" y="77"/>
                    <a:pt x="132" y="77"/>
                    <a:pt x="132" y="77"/>
                  </a:cubicBezTo>
                  <a:cubicBezTo>
                    <a:pt x="133" y="77"/>
                    <a:pt x="133" y="77"/>
                    <a:pt x="133" y="77"/>
                  </a:cubicBezTo>
                  <a:cubicBezTo>
                    <a:pt x="133" y="77"/>
                    <a:pt x="133" y="77"/>
                    <a:pt x="133" y="77"/>
                  </a:cubicBezTo>
                  <a:cubicBezTo>
                    <a:pt x="133" y="77"/>
                    <a:pt x="133" y="77"/>
                    <a:pt x="134" y="77"/>
                  </a:cubicBezTo>
                  <a:cubicBezTo>
                    <a:pt x="134" y="77"/>
                    <a:pt x="134" y="78"/>
                    <a:pt x="134" y="78"/>
                  </a:cubicBezTo>
                  <a:cubicBezTo>
                    <a:pt x="134" y="79"/>
                    <a:pt x="136" y="80"/>
                    <a:pt x="137" y="81"/>
                  </a:cubicBezTo>
                  <a:cubicBezTo>
                    <a:pt x="139" y="83"/>
                    <a:pt x="141" y="85"/>
                    <a:pt x="141" y="87"/>
                  </a:cubicBezTo>
                  <a:cubicBezTo>
                    <a:pt x="141" y="89"/>
                    <a:pt x="140" y="90"/>
                    <a:pt x="139" y="91"/>
                  </a:cubicBezTo>
                  <a:cubicBezTo>
                    <a:pt x="138" y="93"/>
                    <a:pt x="137" y="94"/>
                    <a:pt x="137" y="95"/>
                  </a:cubicBezTo>
                  <a:cubicBezTo>
                    <a:pt x="137" y="95"/>
                    <a:pt x="137" y="95"/>
                    <a:pt x="137" y="96"/>
                  </a:cubicBezTo>
                  <a:cubicBezTo>
                    <a:pt x="137" y="96"/>
                    <a:pt x="137" y="96"/>
                    <a:pt x="137" y="96"/>
                  </a:cubicBezTo>
                  <a:cubicBezTo>
                    <a:pt x="137" y="96"/>
                    <a:pt x="137" y="96"/>
                    <a:pt x="136" y="96"/>
                  </a:cubicBezTo>
                  <a:cubicBezTo>
                    <a:pt x="136" y="96"/>
                    <a:pt x="136" y="97"/>
                    <a:pt x="136" y="97"/>
                  </a:cubicBezTo>
                  <a:cubicBezTo>
                    <a:pt x="136" y="97"/>
                    <a:pt x="136" y="97"/>
                    <a:pt x="136" y="97"/>
                  </a:cubicBezTo>
                  <a:cubicBezTo>
                    <a:pt x="136" y="97"/>
                    <a:pt x="136" y="97"/>
                    <a:pt x="135" y="97"/>
                  </a:cubicBezTo>
                  <a:cubicBezTo>
                    <a:pt x="135" y="97"/>
                    <a:pt x="135" y="97"/>
                    <a:pt x="135" y="97"/>
                  </a:cubicBezTo>
                  <a:cubicBezTo>
                    <a:pt x="135" y="97"/>
                    <a:pt x="135" y="97"/>
                    <a:pt x="135" y="97"/>
                  </a:cubicBezTo>
                  <a:cubicBezTo>
                    <a:pt x="134" y="97"/>
                    <a:pt x="134" y="97"/>
                    <a:pt x="133" y="97"/>
                  </a:cubicBezTo>
                  <a:cubicBezTo>
                    <a:pt x="132" y="97"/>
                    <a:pt x="132" y="97"/>
                    <a:pt x="131" y="9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0" name="Freeform 214">
              <a:extLst>
                <a:ext uri="{FF2B5EF4-FFF2-40B4-BE49-F238E27FC236}">
                  <a16:creationId xmlns:a16="http://schemas.microsoft.com/office/drawing/2014/main" id="{1B4D12F9-15DB-423C-99E2-945018486D79}"/>
                </a:ext>
              </a:extLst>
            </p:cNvPr>
            <p:cNvSpPr>
              <a:spLocks/>
            </p:cNvSpPr>
            <p:nvPr/>
          </p:nvSpPr>
          <p:spPr bwMode="auto">
            <a:xfrm>
              <a:off x="5007880" y="6168628"/>
              <a:ext cx="59568" cy="88849"/>
            </a:xfrm>
            <a:custGeom>
              <a:avLst/>
              <a:gdLst>
                <a:gd name="T0" fmla="*/ 114 w 115"/>
                <a:gd name="T1" fmla="*/ 6 h 154"/>
                <a:gd name="T2" fmla="*/ 113 w 115"/>
                <a:gd name="T3" fmla="*/ 2 h 154"/>
                <a:gd name="T4" fmla="*/ 109 w 115"/>
                <a:gd name="T5" fmla="*/ 3 h 154"/>
                <a:gd name="T6" fmla="*/ 83 w 115"/>
                <a:gd name="T7" fmla="*/ 10 h 154"/>
                <a:gd name="T8" fmla="*/ 65 w 115"/>
                <a:gd name="T9" fmla="*/ 14 h 154"/>
                <a:gd name="T10" fmla="*/ 60 w 115"/>
                <a:gd name="T11" fmla="*/ 16 h 154"/>
                <a:gd name="T12" fmla="*/ 57 w 115"/>
                <a:gd name="T13" fmla="*/ 16 h 154"/>
                <a:gd name="T14" fmla="*/ 55 w 115"/>
                <a:gd name="T15" fmla="*/ 15 h 154"/>
                <a:gd name="T16" fmla="*/ 51 w 115"/>
                <a:gd name="T17" fmla="*/ 17 h 154"/>
                <a:gd name="T18" fmla="*/ 40 w 115"/>
                <a:gd name="T19" fmla="*/ 21 h 154"/>
                <a:gd name="T20" fmla="*/ 31 w 115"/>
                <a:gd name="T21" fmla="*/ 15 h 154"/>
                <a:gd name="T22" fmla="*/ 26 w 115"/>
                <a:gd name="T23" fmla="*/ 9 h 154"/>
                <a:gd name="T24" fmla="*/ 24 w 115"/>
                <a:gd name="T25" fmla="*/ 12 h 154"/>
                <a:gd name="T26" fmla="*/ 24 w 115"/>
                <a:gd name="T27" fmla="*/ 12 h 154"/>
                <a:gd name="T28" fmla="*/ 22 w 115"/>
                <a:gd name="T29" fmla="*/ 14 h 154"/>
                <a:gd name="T30" fmla="*/ 22 w 115"/>
                <a:gd name="T31" fmla="*/ 14 h 154"/>
                <a:gd name="T32" fmla="*/ 20 w 115"/>
                <a:gd name="T33" fmla="*/ 17 h 154"/>
                <a:gd name="T34" fmla="*/ 20 w 115"/>
                <a:gd name="T35" fmla="*/ 17 h 154"/>
                <a:gd name="T36" fmla="*/ 20 w 115"/>
                <a:gd name="T37" fmla="*/ 17 h 154"/>
                <a:gd name="T38" fmla="*/ 25 w 115"/>
                <a:gd name="T39" fmla="*/ 26 h 154"/>
                <a:gd name="T40" fmla="*/ 27 w 115"/>
                <a:gd name="T41" fmla="*/ 27 h 154"/>
                <a:gd name="T42" fmla="*/ 30 w 115"/>
                <a:gd name="T43" fmla="*/ 30 h 154"/>
                <a:gd name="T44" fmla="*/ 34 w 115"/>
                <a:gd name="T45" fmla="*/ 34 h 154"/>
                <a:gd name="T46" fmla="*/ 57 w 115"/>
                <a:gd name="T47" fmla="*/ 42 h 154"/>
                <a:gd name="T48" fmla="*/ 72 w 115"/>
                <a:gd name="T49" fmla="*/ 45 h 154"/>
                <a:gd name="T50" fmla="*/ 78 w 115"/>
                <a:gd name="T51" fmla="*/ 47 h 154"/>
                <a:gd name="T52" fmla="*/ 77 w 115"/>
                <a:gd name="T53" fmla="*/ 50 h 154"/>
                <a:gd name="T54" fmla="*/ 47 w 115"/>
                <a:gd name="T55" fmla="*/ 80 h 154"/>
                <a:gd name="T56" fmla="*/ 38 w 115"/>
                <a:gd name="T57" fmla="*/ 82 h 154"/>
                <a:gd name="T58" fmla="*/ 34 w 115"/>
                <a:gd name="T59" fmla="*/ 82 h 154"/>
                <a:gd name="T60" fmla="*/ 23 w 115"/>
                <a:gd name="T61" fmla="*/ 87 h 154"/>
                <a:gd name="T62" fmla="*/ 19 w 115"/>
                <a:gd name="T63" fmla="*/ 90 h 154"/>
                <a:gd name="T64" fmla="*/ 18 w 115"/>
                <a:gd name="T65" fmla="*/ 90 h 154"/>
                <a:gd name="T66" fmla="*/ 17 w 115"/>
                <a:gd name="T67" fmla="*/ 90 h 154"/>
                <a:gd name="T68" fmla="*/ 16 w 115"/>
                <a:gd name="T69" fmla="*/ 90 h 154"/>
                <a:gd name="T70" fmla="*/ 15 w 115"/>
                <a:gd name="T71" fmla="*/ 90 h 154"/>
                <a:gd name="T72" fmla="*/ 14 w 115"/>
                <a:gd name="T73" fmla="*/ 90 h 154"/>
                <a:gd name="T74" fmla="*/ 13 w 115"/>
                <a:gd name="T75" fmla="*/ 91 h 154"/>
                <a:gd name="T76" fmla="*/ 12 w 115"/>
                <a:gd name="T77" fmla="*/ 91 h 154"/>
                <a:gd name="T78" fmla="*/ 10 w 115"/>
                <a:gd name="T79" fmla="*/ 91 h 154"/>
                <a:gd name="T80" fmla="*/ 5 w 115"/>
                <a:gd name="T81" fmla="*/ 99 h 154"/>
                <a:gd name="T82" fmla="*/ 0 w 115"/>
                <a:gd name="T83" fmla="*/ 107 h 154"/>
                <a:gd name="T84" fmla="*/ 1 w 115"/>
                <a:gd name="T85" fmla="*/ 146 h 154"/>
                <a:gd name="T86" fmla="*/ 5 w 115"/>
                <a:gd name="T87" fmla="*/ 154 h 154"/>
                <a:gd name="T88" fmla="*/ 20 w 115"/>
                <a:gd name="T89" fmla="*/ 138 h 154"/>
                <a:gd name="T90" fmla="*/ 30 w 115"/>
                <a:gd name="T91" fmla="*/ 128 h 154"/>
                <a:gd name="T92" fmla="*/ 49 w 115"/>
                <a:gd name="T93" fmla="*/ 113 h 154"/>
                <a:gd name="T94" fmla="*/ 49 w 115"/>
                <a:gd name="T95" fmla="*/ 113 h 154"/>
                <a:gd name="T96" fmla="*/ 77 w 115"/>
                <a:gd name="T97" fmla="*/ 86 h 154"/>
                <a:gd name="T98" fmla="*/ 90 w 115"/>
                <a:gd name="T99" fmla="*/ 66 h 154"/>
                <a:gd name="T100" fmla="*/ 100 w 115"/>
                <a:gd name="T101" fmla="*/ 48 h 154"/>
                <a:gd name="T102" fmla="*/ 111 w 115"/>
                <a:gd name="T103" fmla="*/ 26 h 154"/>
                <a:gd name="T104" fmla="*/ 112 w 115"/>
                <a:gd name="T105" fmla="*/ 17 h 154"/>
                <a:gd name="T106" fmla="*/ 114 w 115"/>
                <a:gd name="T107" fmla="*/ 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54">
                  <a:moveTo>
                    <a:pt x="114" y="6"/>
                  </a:moveTo>
                  <a:cubicBezTo>
                    <a:pt x="115" y="4"/>
                    <a:pt x="114" y="3"/>
                    <a:pt x="113" y="2"/>
                  </a:cubicBezTo>
                  <a:cubicBezTo>
                    <a:pt x="112" y="0"/>
                    <a:pt x="110" y="1"/>
                    <a:pt x="109" y="3"/>
                  </a:cubicBezTo>
                  <a:cubicBezTo>
                    <a:pt x="107" y="8"/>
                    <a:pt x="91" y="10"/>
                    <a:pt x="83" y="10"/>
                  </a:cubicBezTo>
                  <a:cubicBezTo>
                    <a:pt x="74" y="10"/>
                    <a:pt x="69" y="11"/>
                    <a:pt x="65" y="14"/>
                  </a:cubicBezTo>
                  <a:cubicBezTo>
                    <a:pt x="64" y="15"/>
                    <a:pt x="62" y="16"/>
                    <a:pt x="60" y="16"/>
                  </a:cubicBezTo>
                  <a:cubicBezTo>
                    <a:pt x="59" y="16"/>
                    <a:pt x="58" y="16"/>
                    <a:pt x="57" y="16"/>
                  </a:cubicBezTo>
                  <a:cubicBezTo>
                    <a:pt x="57" y="16"/>
                    <a:pt x="56" y="15"/>
                    <a:pt x="55" y="15"/>
                  </a:cubicBezTo>
                  <a:cubicBezTo>
                    <a:pt x="53" y="15"/>
                    <a:pt x="52" y="16"/>
                    <a:pt x="51" y="17"/>
                  </a:cubicBezTo>
                  <a:cubicBezTo>
                    <a:pt x="49" y="19"/>
                    <a:pt x="44" y="21"/>
                    <a:pt x="40" y="21"/>
                  </a:cubicBezTo>
                  <a:cubicBezTo>
                    <a:pt x="36" y="21"/>
                    <a:pt x="32" y="19"/>
                    <a:pt x="31" y="15"/>
                  </a:cubicBezTo>
                  <a:cubicBezTo>
                    <a:pt x="29" y="13"/>
                    <a:pt x="28" y="11"/>
                    <a:pt x="26" y="9"/>
                  </a:cubicBezTo>
                  <a:cubicBezTo>
                    <a:pt x="25" y="10"/>
                    <a:pt x="24" y="11"/>
                    <a:pt x="24" y="12"/>
                  </a:cubicBezTo>
                  <a:cubicBezTo>
                    <a:pt x="24" y="12"/>
                    <a:pt x="24" y="12"/>
                    <a:pt x="24" y="12"/>
                  </a:cubicBezTo>
                  <a:cubicBezTo>
                    <a:pt x="23" y="12"/>
                    <a:pt x="22" y="13"/>
                    <a:pt x="22" y="14"/>
                  </a:cubicBezTo>
                  <a:cubicBezTo>
                    <a:pt x="22" y="14"/>
                    <a:pt x="22" y="14"/>
                    <a:pt x="22" y="14"/>
                  </a:cubicBezTo>
                  <a:cubicBezTo>
                    <a:pt x="21" y="16"/>
                    <a:pt x="20" y="17"/>
                    <a:pt x="20" y="17"/>
                  </a:cubicBezTo>
                  <a:cubicBezTo>
                    <a:pt x="20" y="17"/>
                    <a:pt x="20" y="17"/>
                    <a:pt x="20" y="17"/>
                  </a:cubicBezTo>
                  <a:cubicBezTo>
                    <a:pt x="20" y="17"/>
                    <a:pt x="20" y="17"/>
                    <a:pt x="20" y="17"/>
                  </a:cubicBezTo>
                  <a:cubicBezTo>
                    <a:pt x="21" y="20"/>
                    <a:pt x="23" y="24"/>
                    <a:pt x="25" y="26"/>
                  </a:cubicBezTo>
                  <a:cubicBezTo>
                    <a:pt x="26" y="26"/>
                    <a:pt x="26" y="27"/>
                    <a:pt x="27" y="27"/>
                  </a:cubicBezTo>
                  <a:cubicBezTo>
                    <a:pt x="28" y="28"/>
                    <a:pt x="29" y="29"/>
                    <a:pt x="30" y="30"/>
                  </a:cubicBezTo>
                  <a:cubicBezTo>
                    <a:pt x="31" y="32"/>
                    <a:pt x="33" y="34"/>
                    <a:pt x="34" y="34"/>
                  </a:cubicBezTo>
                  <a:cubicBezTo>
                    <a:pt x="36" y="34"/>
                    <a:pt x="49" y="39"/>
                    <a:pt x="57" y="42"/>
                  </a:cubicBezTo>
                  <a:cubicBezTo>
                    <a:pt x="65" y="45"/>
                    <a:pt x="70" y="45"/>
                    <a:pt x="72" y="45"/>
                  </a:cubicBezTo>
                  <a:cubicBezTo>
                    <a:pt x="73" y="45"/>
                    <a:pt x="77" y="45"/>
                    <a:pt x="78" y="47"/>
                  </a:cubicBezTo>
                  <a:cubicBezTo>
                    <a:pt x="78" y="48"/>
                    <a:pt x="78" y="49"/>
                    <a:pt x="77" y="50"/>
                  </a:cubicBezTo>
                  <a:cubicBezTo>
                    <a:pt x="75" y="51"/>
                    <a:pt x="50" y="76"/>
                    <a:pt x="47" y="80"/>
                  </a:cubicBezTo>
                  <a:cubicBezTo>
                    <a:pt x="44" y="83"/>
                    <a:pt x="42" y="82"/>
                    <a:pt x="38" y="82"/>
                  </a:cubicBezTo>
                  <a:cubicBezTo>
                    <a:pt x="37" y="82"/>
                    <a:pt x="35" y="82"/>
                    <a:pt x="34" y="82"/>
                  </a:cubicBezTo>
                  <a:cubicBezTo>
                    <a:pt x="29" y="82"/>
                    <a:pt x="26" y="85"/>
                    <a:pt x="23" y="87"/>
                  </a:cubicBezTo>
                  <a:cubicBezTo>
                    <a:pt x="21" y="89"/>
                    <a:pt x="20" y="90"/>
                    <a:pt x="19" y="90"/>
                  </a:cubicBezTo>
                  <a:cubicBezTo>
                    <a:pt x="19" y="90"/>
                    <a:pt x="18" y="90"/>
                    <a:pt x="18" y="90"/>
                  </a:cubicBezTo>
                  <a:cubicBezTo>
                    <a:pt x="18" y="90"/>
                    <a:pt x="18" y="90"/>
                    <a:pt x="17" y="90"/>
                  </a:cubicBezTo>
                  <a:cubicBezTo>
                    <a:pt x="17" y="90"/>
                    <a:pt x="17" y="90"/>
                    <a:pt x="16" y="90"/>
                  </a:cubicBezTo>
                  <a:cubicBezTo>
                    <a:pt x="16" y="90"/>
                    <a:pt x="16" y="90"/>
                    <a:pt x="15" y="90"/>
                  </a:cubicBezTo>
                  <a:cubicBezTo>
                    <a:pt x="15" y="90"/>
                    <a:pt x="14" y="90"/>
                    <a:pt x="14" y="90"/>
                  </a:cubicBezTo>
                  <a:cubicBezTo>
                    <a:pt x="14" y="90"/>
                    <a:pt x="13" y="91"/>
                    <a:pt x="13" y="91"/>
                  </a:cubicBezTo>
                  <a:cubicBezTo>
                    <a:pt x="12" y="91"/>
                    <a:pt x="12" y="91"/>
                    <a:pt x="12" y="91"/>
                  </a:cubicBezTo>
                  <a:cubicBezTo>
                    <a:pt x="11" y="91"/>
                    <a:pt x="11" y="91"/>
                    <a:pt x="10" y="91"/>
                  </a:cubicBezTo>
                  <a:cubicBezTo>
                    <a:pt x="5" y="99"/>
                    <a:pt x="5" y="99"/>
                    <a:pt x="5" y="99"/>
                  </a:cubicBezTo>
                  <a:cubicBezTo>
                    <a:pt x="0" y="107"/>
                    <a:pt x="0" y="107"/>
                    <a:pt x="0" y="107"/>
                  </a:cubicBezTo>
                  <a:cubicBezTo>
                    <a:pt x="1" y="146"/>
                    <a:pt x="1" y="146"/>
                    <a:pt x="1" y="146"/>
                  </a:cubicBezTo>
                  <a:cubicBezTo>
                    <a:pt x="5" y="154"/>
                    <a:pt x="5" y="154"/>
                    <a:pt x="5" y="154"/>
                  </a:cubicBezTo>
                  <a:cubicBezTo>
                    <a:pt x="9" y="150"/>
                    <a:pt x="14" y="144"/>
                    <a:pt x="20" y="138"/>
                  </a:cubicBezTo>
                  <a:cubicBezTo>
                    <a:pt x="23" y="135"/>
                    <a:pt x="27" y="131"/>
                    <a:pt x="30" y="128"/>
                  </a:cubicBezTo>
                  <a:cubicBezTo>
                    <a:pt x="39" y="118"/>
                    <a:pt x="44" y="116"/>
                    <a:pt x="49" y="113"/>
                  </a:cubicBezTo>
                  <a:cubicBezTo>
                    <a:pt x="49" y="113"/>
                    <a:pt x="49" y="113"/>
                    <a:pt x="49" y="113"/>
                  </a:cubicBezTo>
                  <a:cubicBezTo>
                    <a:pt x="55" y="110"/>
                    <a:pt x="68" y="97"/>
                    <a:pt x="77" y="86"/>
                  </a:cubicBezTo>
                  <a:cubicBezTo>
                    <a:pt x="83" y="79"/>
                    <a:pt x="89" y="71"/>
                    <a:pt x="90" y="66"/>
                  </a:cubicBezTo>
                  <a:cubicBezTo>
                    <a:pt x="91" y="60"/>
                    <a:pt x="97" y="52"/>
                    <a:pt x="100" y="48"/>
                  </a:cubicBezTo>
                  <a:cubicBezTo>
                    <a:pt x="104" y="42"/>
                    <a:pt x="111" y="29"/>
                    <a:pt x="111" y="26"/>
                  </a:cubicBezTo>
                  <a:cubicBezTo>
                    <a:pt x="110" y="24"/>
                    <a:pt x="111" y="21"/>
                    <a:pt x="112" y="17"/>
                  </a:cubicBezTo>
                  <a:cubicBezTo>
                    <a:pt x="113" y="14"/>
                    <a:pt x="114" y="10"/>
                    <a:pt x="11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1" name="Freeform 215">
              <a:extLst>
                <a:ext uri="{FF2B5EF4-FFF2-40B4-BE49-F238E27FC236}">
                  <a16:creationId xmlns:a16="http://schemas.microsoft.com/office/drawing/2014/main" id="{1900D857-FD8F-4A9D-8464-5C5EE0CFA00A}"/>
                </a:ext>
              </a:extLst>
            </p:cNvPr>
            <p:cNvSpPr>
              <a:spLocks/>
            </p:cNvSpPr>
            <p:nvPr/>
          </p:nvSpPr>
          <p:spPr bwMode="auto">
            <a:xfrm>
              <a:off x="5305718" y="6057742"/>
              <a:ext cx="48118" cy="120156"/>
            </a:xfrm>
            <a:custGeom>
              <a:avLst/>
              <a:gdLst>
                <a:gd name="T0" fmla="*/ 35 w 93"/>
                <a:gd name="T1" fmla="*/ 145 h 208"/>
                <a:gd name="T2" fmla="*/ 46 w 93"/>
                <a:gd name="T3" fmla="*/ 132 h 208"/>
                <a:gd name="T4" fmla="*/ 57 w 93"/>
                <a:gd name="T5" fmla="*/ 151 h 208"/>
                <a:gd name="T6" fmla="*/ 67 w 93"/>
                <a:gd name="T7" fmla="*/ 194 h 208"/>
                <a:gd name="T8" fmla="*/ 68 w 93"/>
                <a:gd name="T9" fmla="*/ 208 h 208"/>
                <a:gd name="T10" fmla="*/ 72 w 93"/>
                <a:gd name="T11" fmla="*/ 201 h 208"/>
                <a:gd name="T12" fmla="*/ 74 w 93"/>
                <a:gd name="T13" fmla="*/ 197 h 208"/>
                <a:gd name="T14" fmla="*/ 76 w 93"/>
                <a:gd name="T15" fmla="*/ 191 h 208"/>
                <a:gd name="T16" fmla="*/ 68 w 93"/>
                <a:gd name="T17" fmla="*/ 170 h 208"/>
                <a:gd name="T18" fmla="*/ 65 w 93"/>
                <a:gd name="T19" fmla="*/ 151 h 208"/>
                <a:gd name="T20" fmla="*/ 66 w 93"/>
                <a:gd name="T21" fmla="*/ 148 h 208"/>
                <a:gd name="T22" fmla="*/ 66 w 93"/>
                <a:gd name="T23" fmla="*/ 145 h 208"/>
                <a:gd name="T24" fmla="*/ 55 w 93"/>
                <a:gd name="T25" fmla="*/ 126 h 208"/>
                <a:gd name="T26" fmla="*/ 58 w 93"/>
                <a:gd name="T27" fmla="*/ 106 h 208"/>
                <a:gd name="T28" fmla="*/ 65 w 93"/>
                <a:gd name="T29" fmla="*/ 104 h 208"/>
                <a:gd name="T30" fmla="*/ 79 w 93"/>
                <a:gd name="T31" fmla="*/ 98 h 208"/>
                <a:gd name="T32" fmla="*/ 83 w 93"/>
                <a:gd name="T33" fmla="*/ 94 h 208"/>
                <a:gd name="T34" fmla="*/ 85 w 93"/>
                <a:gd name="T35" fmla="*/ 93 h 208"/>
                <a:gd name="T36" fmla="*/ 86 w 93"/>
                <a:gd name="T37" fmla="*/ 93 h 208"/>
                <a:gd name="T38" fmla="*/ 88 w 93"/>
                <a:gd name="T39" fmla="*/ 90 h 208"/>
                <a:gd name="T40" fmla="*/ 90 w 93"/>
                <a:gd name="T41" fmla="*/ 87 h 208"/>
                <a:gd name="T42" fmla="*/ 91 w 93"/>
                <a:gd name="T43" fmla="*/ 85 h 208"/>
                <a:gd name="T44" fmla="*/ 92 w 93"/>
                <a:gd name="T45" fmla="*/ 83 h 208"/>
                <a:gd name="T46" fmla="*/ 90 w 93"/>
                <a:gd name="T47" fmla="*/ 84 h 208"/>
                <a:gd name="T48" fmla="*/ 82 w 93"/>
                <a:gd name="T49" fmla="*/ 78 h 208"/>
                <a:gd name="T50" fmla="*/ 76 w 93"/>
                <a:gd name="T51" fmla="*/ 69 h 208"/>
                <a:gd name="T52" fmla="*/ 72 w 93"/>
                <a:gd name="T53" fmla="*/ 65 h 208"/>
                <a:gd name="T54" fmla="*/ 63 w 93"/>
                <a:gd name="T55" fmla="*/ 53 h 208"/>
                <a:gd name="T56" fmla="*/ 58 w 93"/>
                <a:gd name="T57" fmla="*/ 54 h 208"/>
                <a:gd name="T58" fmla="*/ 57 w 93"/>
                <a:gd name="T59" fmla="*/ 54 h 208"/>
                <a:gd name="T60" fmla="*/ 56 w 93"/>
                <a:gd name="T61" fmla="*/ 47 h 208"/>
                <a:gd name="T62" fmla="*/ 68 w 93"/>
                <a:gd name="T63" fmla="*/ 15 h 208"/>
                <a:gd name="T64" fmla="*/ 57 w 93"/>
                <a:gd name="T65" fmla="*/ 0 h 208"/>
                <a:gd name="T66" fmla="*/ 54 w 93"/>
                <a:gd name="T67" fmla="*/ 1 h 208"/>
                <a:gd name="T68" fmla="*/ 53 w 93"/>
                <a:gd name="T69" fmla="*/ 2 h 208"/>
                <a:gd name="T70" fmla="*/ 53 w 93"/>
                <a:gd name="T71" fmla="*/ 3 h 208"/>
                <a:gd name="T72" fmla="*/ 53 w 93"/>
                <a:gd name="T73" fmla="*/ 4 h 208"/>
                <a:gd name="T74" fmla="*/ 52 w 93"/>
                <a:gd name="T75" fmla="*/ 6 h 208"/>
                <a:gd name="T76" fmla="*/ 51 w 93"/>
                <a:gd name="T77" fmla="*/ 7 h 208"/>
                <a:gd name="T78" fmla="*/ 52 w 93"/>
                <a:gd name="T79" fmla="*/ 13 h 208"/>
                <a:gd name="T80" fmla="*/ 45 w 93"/>
                <a:gd name="T81" fmla="*/ 14 h 208"/>
                <a:gd name="T82" fmla="*/ 30 w 93"/>
                <a:gd name="T83" fmla="*/ 27 h 208"/>
                <a:gd name="T84" fmla="*/ 24 w 93"/>
                <a:gd name="T85" fmla="*/ 50 h 208"/>
                <a:gd name="T86" fmla="*/ 20 w 93"/>
                <a:gd name="T87" fmla="*/ 56 h 208"/>
                <a:gd name="T88" fmla="*/ 13 w 93"/>
                <a:gd name="T89" fmla="*/ 58 h 208"/>
                <a:gd name="T90" fmla="*/ 8 w 93"/>
                <a:gd name="T91" fmla="*/ 78 h 208"/>
                <a:gd name="T92" fmla="*/ 7 w 93"/>
                <a:gd name="T93" fmla="*/ 79 h 208"/>
                <a:gd name="T94" fmla="*/ 4 w 93"/>
                <a:gd name="T95" fmla="*/ 86 h 208"/>
                <a:gd name="T96" fmla="*/ 3 w 93"/>
                <a:gd name="T97" fmla="*/ 86 h 208"/>
                <a:gd name="T98" fmla="*/ 2 w 93"/>
                <a:gd name="T99" fmla="*/ 87 h 208"/>
                <a:gd name="T100" fmla="*/ 0 w 93"/>
                <a:gd name="T101" fmla="*/ 89 h 208"/>
                <a:gd name="T102" fmla="*/ 23 w 93"/>
                <a:gd name="T103" fmla="*/ 123 h 208"/>
                <a:gd name="T104" fmla="*/ 23 w 93"/>
                <a:gd name="T105" fmla="*/ 14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208">
                  <a:moveTo>
                    <a:pt x="23" y="145"/>
                  </a:moveTo>
                  <a:cubicBezTo>
                    <a:pt x="24" y="146"/>
                    <a:pt x="25" y="146"/>
                    <a:pt x="26" y="146"/>
                  </a:cubicBezTo>
                  <a:cubicBezTo>
                    <a:pt x="30" y="149"/>
                    <a:pt x="33" y="148"/>
                    <a:pt x="35" y="145"/>
                  </a:cubicBezTo>
                  <a:cubicBezTo>
                    <a:pt x="36" y="144"/>
                    <a:pt x="38" y="142"/>
                    <a:pt x="40" y="141"/>
                  </a:cubicBezTo>
                  <a:cubicBezTo>
                    <a:pt x="42" y="139"/>
                    <a:pt x="44" y="137"/>
                    <a:pt x="45" y="134"/>
                  </a:cubicBezTo>
                  <a:cubicBezTo>
                    <a:pt x="45" y="134"/>
                    <a:pt x="45" y="132"/>
                    <a:pt x="46" y="132"/>
                  </a:cubicBezTo>
                  <a:cubicBezTo>
                    <a:pt x="48" y="132"/>
                    <a:pt x="49" y="133"/>
                    <a:pt x="50" y="135"/>
                  </a:cubicBezTo>
                  <a:cubicBezTo>
                    <a:pt x="51" y="137"/>
                    <a:pt x="51" y="138"/>
                    <a:pt x="52" y="138"/>
                  </a:cubicBezTo>
                  <a:cubicBezTo>
                    <a:pt x="55" y="141"/>
                    <a:pt x="56" y="146"/>
                    <a:pt x="57" y="151"/>
                  </a:cubicBezTo>
                  <a:cubicBezTo>
                    <a:pt x="57" y="152"/>
                    <a:pt x="57" y="153"/>
                    <a:pt x="57" y="154"/>
                  </a:cubicBezTo>
                  <a:cubicBezTo>
                    <a:pt x="58" y="160"/>
                    <a:pt x="58" y="171"/>
                    <a:pt x="62" y="175"/>
                  </a:cubicBezTo>
                  <a:cubicBezTo>
                    <a:pt x="68" y="180"/>
                    <a:pt x="68" y="190"/>
                    <a:pt x="67" y="194"/>
                  </a:cubicBezTo>
                  <a:cubicBezTo>
                    <a:pt x="66" y="196"/>
                    <a:pt x="67" y="198"/>
                    <a:pt x="68" y="200"/>
                  </a:cubicBezTo>
                  <a:cubicBezTo>
                    <a:pt x="68" y="203"/>
                    <a:pt x="69" y="205"/>
                    <a:pt x="69" y="207"/>
                  </a:cubicBezTo>
                  <a:cubicBezTo>
                    <a:pt x="68" y="208"/>
                    <a:pt x="68" y="208"/>
                    <a:pt x="68" y="208"/>
                  </a:cubicBezTo>
                  <a:cubicBezTo>
                    <a:pt x="69" y="207"/>
                    <a:pt x="70" y="206"/>
                    <a:pt x="71" y="203"/>
                  </a:cubicBezTo>
                  <a:cubicBezTo>
                    <a:pt x="71" y="203"/>
                    <a:pt x="71" y="203"/>
                    <a:pt x="71" y="203"/>
                  </a:cubicBezTo>
                  <a:cubicBezTo>
                    <a:pt x="72" y="203"/>
                    <a:pt x="72" y="202"/>
                    <a:pt x="72" y="201"/>
                  </a:cubicBezTo>
                  <a:cubicBezTo>
                    <a:pt x="72" y="201"/>
                    <a:pt x="73" y="201"/>
                    <a:pt x="73" y="200"/>
                  </a:cubicBezTo>
                  <a:cubicBezTo>
                    <a:pt x="73" y="200"/>
                    <a:pt x="73" y="199"/>
                    <a:pt x="73" y="198"/>
                  </a:cubicBezTo>
                  <a:cubicBezTo>
                    <a:pt x="74" y="198"/>
                    <a:pt x="74" y="198"/>
                    <a:pt x="74" y="197"/>
                  </a:cubicBezTo>
                  <a:cubicBezTo>
                    <a:pt x="74" y="197"/>
                    <a:pt x="74" y="196"/>
                    <a:pt x="74" y="195"/>
                  </a:cubicBezTo>
                  <a:cubicBezTo>
                    <a:pt x="75" y="195"/>
                    <a:pt x="75" y="195"/>
                    <a:pt x="75" y="194"/>
                  </a:cubicBezTo>
                  <a:cubicBezTo>
                    <a:pt x="75" y="193"/>
                    <a:pt x="75" y="192"/>
                    <a:pt x="76" y="191"/>
                  </a:cubicBezTo>
                  <a:cubicBezTo>
                    <a:pt x="76" y="189"/>
                    <a:pt x="75" y="189"/>
                    <a:pt x="74" y="187"/>
                  </a:cubicBezTo>
                  <a:cubicBezTo>
                    <a:pt x="73" y="186"/>
                    <a:pt x="72" y="185"/>
                    <a:pt x="72" y="183"/>
                  </a:cubicBezTo>
                  <a:cubicBezTo>
                    <a:pt x="72" y="180"/>
                    <a:pt x="72" y="174"/>
                    <a:pt x="68" y="170"/>
                  </a:cubicBezTo>
                  <a:cubicBezTo>
                    <a:pt x="65" y="167"/>
                    <a:pt x="62" y="163"/>
                    <a:pt x="62" y="160"/>
                  </a:cubicBezTo>
                  <a:cubicBezTo>
                    <a:pt x="62" y="158"/>
                    <a:pt x="63" y="157"/>
                    <a:pt x="64" y="156"/>
                  </a:cubicBezTo>
                  <a:cubicBezTo>
                    <a:pt x="65" y="155"/>
                    <a:pt x="65" y="153"/>
                    <a:pt x="65" y="151"/>
                  </a:cubicBezTo>
                  <a:cubicBezTo>
                    <a:pt x="65" y="150"/>
                    <a:pt x="65" y="149"/>
                    <a:pt x="65" y="149"/>
                  </a:cubicBezTo>
                  <a:cubicBezTo>
                    <a:pt x="66" y="148"/>
                    <a:pt x="66" y="148"/>
                    <a:pt x="66" y="148"/>
                  </a:cubicBezTo>
                  <a:cubicBezTo>
                    <a:pt x="66" y="148"/>
                    <a:pt x="66" y="148"/>
                    <a:pt x="66" y="148"/>
                  </a:cubicBezTo>
                  <a:cubicBezTo>
                    <a:pt x="66" y="148"/>
                    <a:pt x="67" y="148"/>
                    <a:pt x="67" y="148"/>
                  </a:cubicBezTo>
                  <a:cubicBezTo>
                    <a:pt x="67" y="148"/>
                    <a:pt x="67" y="147"/>
                    <a:pt x="67" y="146"/>
                  </a:cubicBezTo>
                  <a:cubicBezTo>
                    <a:pt x="67" y="146"/>
                    <a:pt x="67" y="145"/>
                    <a:pt x="66" y="145"/>
                  </a:cubicBezTo>
                  <a:cubicBezTo>
                    <a:pt x="64" y="144"/>
                    <a:pt x="64" y="142"/>
                    <a:pt x="65" y="140"/>
                  </a:cubicBezTo>
                  <a:cubicBezTo>
                    <a:pt x="65" y="139"/>
                    <a:pt x="65" y="137"/>
                    <a:pt x="64" y="137"/>
                  </a:cubicBezTo>
                  <a:cubicBezTo>
                    <a:pt x="62" y="136"/>
                    <a:pt x="55" y="129"/>
                    <a:pt x="55" y="126"/>
                  </a:cubicBezTo>
                  <a:cubicBezTo>
                    <a:pt x="55" y="126"/>
                    <a:pt x="55" y="126"/>
                    <a:pt x="55" y="125"/>
                  </a:cubicBezTo>
                  <a:cubicBezTo>
                    <a:pt x="55" y="123"/>
                    <a:pt x="56" y="117"/>
                    <a:pt x="57" y="108"/>
                  </a:cubicBezTo>
                  <a:cubicBezTo>
                    <a:pt x="57" y="107"/>
                    <a:pt x="58" y="107"/>
                    <a:pt x="58" y="106"/>
                  </a:cubicBezTo>
                  <a:cubicBezTo>
                    <a:pt x="59" y="105"/>
                    <a:pt x="61" y="104"/>
                    <a:pt x="62" y="104"/>
                  </a:cubicBezTo>
                  <a:cubicBezTo>
                    <a:pt x="62" y="104"/>
                    <a:pt x="62" y="104"/>
                    <a:pt x="63" y="104"/>
                  </a:cubicBezTo>
                  <a:cubicBezTo>
                    <a:pt x="63" y="104"/>
                    <a:pt x="64" y="104"/>
                    <a:pt x="65" y="104"/>
                  </a:cubicBezTo>
                  <a:cubicBezTo>
                    <a:pt x="66" y="104"/>
                    <a:pt x="66" y="104"/>
                    <a:pt x="66" y="104"/>
                  </a:cubicBezTo>
                  <a:cubicBezTo>
                    <a:pt x="69" y="104"/>
                    <a:pt x="71" y="103"/>
                    <a:pt x="72" y="102"/>
                  </a:cubicBezTo>
                  <a:cubicBezTo>
                    <a:pt x="73" y="100"/>
                    <a:pt x="76" y="99"/>
                    <a:pt x="79" y="98"/>
                  </a:cubicBezTo>
                  <a:cubicBezTo>
                    <a:pt x="80" y="97"/>
                    <a:pt x="82" y="97"/>
                    <a:pt x="82" y="96"/>
                  </a:cubicBezTo>
                  <a:cubicBezTo>
                    <a:pt x="83" y="95"/>
                    <a:pt x="83" y="95"/>
                    <a:pt x="83" y="95"/>
                  </a:cubicBezTo>
                  <a:cubicBezTo>
                    <a:pt x="83" y="95"/>
                    <a:pt x="83" y="95"/>
                    <a:pt x="83" y="94"/>
                  </a:cubicBezTo>
                  <a:cubicBezTo>
                    <a:pt x="83" y="94"/>
                    <a:pt x="83" y="94"/>
                    <a:pt x="83" y="94"/>
                  </a:cubicBezTo>
                  <a:cubicBezTo>
                    <a:pt x="84" y="94"/>
                    <a:pt x="84" y="94"/>
                    <a:pt x="84" y="94"/>
                  </a:cubicBezTo>
                  <a:cubicBezTo>
                    <a:pt x="85" y="94"/>
                    <a:pt x="85" y="94"/>
                    <a:pt x="85" y="93"/>
                  </a:cubicBezTo>
                  <a:cubicBezTo>
                    <a:pt x="85" y="93"/>
                    <a:pt x="85" y="93"/>
                    <a:pt x="85" y="93"/>
                  </a:cubicBezTo>
                  <a:cubicBezTo>
                    <a:pt x="85" y="93"/>
                    <a:pt x="85" y="93"/>
                    <a:pt x="85" y="93"/>
                  </a:cubicBezTo>
                  <a:cubicBezTo>
                    <a:pt x="85" y="93"/>
                    <a:pt x="86" y="93"/>
                    <a:pt x="86" y="93"/>
                  </a:cubicBezTo>
                  <a:cubicBezTo>
                    <a:pt x="87" y="93"/>
                    <a:pt x="88" y="92"/>
                    <a:pt x="88" y="91"/>
                  </a:cubicBezTo>
                  <a:cubicBezTo>
                    <a:pt x="88" y="91"/>
                    <a:pt x="88" y="91"/>
                    <a:pt x="88" y="90"/>
                  </a:cubicBezTo>
                  <a:cubicBezTo>
                    <a:pt x="88" y="90"/>
                    <a:pt x="88" y="90"/>
                    <a:pt x="88" y="90"/>
                  </a:cubicBezTo>
                  <a:cubicBezTo>
                    <a:pt x="88" y="90"/>
                    <a:pt x="89" y="89"/>
                    <a:pt x="89" y="89"/>
                  </a:cubicBezTo>
                  <a:cubicBezTo>
                    <a:pt x="89" y="89"/>
                    <a:pt x="89" y="89"/>
                    <a:pt x="89" y="89"/>
                  </a:cubicBezTo>
                  <a:cubicBezTo>
                    <a:pt x="89" y="88"/>
                    <a:pt x="89" y="88"/>
                    <a:pt x="90" y="87"/>
                  </a:cubicBezTo>
                  <a:cubicBezTo>
                    <a:pt x="90" y="87"/>
                    <a:pt x="90" y="87"/>
                    <a:pt x="90" y="87"/>
                  </a:cubicBezTo>
                  <a:cubicBezTo>
                    <a:pt x="90" y="87"/>
                    <a:pt x="90" y="86"/>
                    <a:pt x="91" y="86"/>
                  </a:cubicBezTo>
                  <a:cubicBezTo>
                    <a:pt x="91" y="86"/>
                    <a:pt x="91" y="86"/>
                    <a:pt x="91" y="85"/>
                  </a:cubicBezTo>
                  <a:cubicBezTo>
                    <a:pt x="91" y="85"/>
                    <a:pt x="91" y="85"/>
                    <a:pt x="92" y="85"/>
                  </a:cubicBezTo>
                  <a:cubicBezTo>
                    <a:pt x="92" y="84"/>
                    <a:pt x="92" y="84"/>
                    <a:pt x="92" y="84"/>
                  </a:cubicBezTo>
                  <a:cubicBezTo>
                    <a:pt x="92" y="84"/>
                    <a:pt x="92" y="84"/>
                    <a:pt x="92" y="83"/>
                  </a:cubicBezTo>
                  <a:cubicBezTo>
                    <a:pt x="93" y="83"/>
                    <a:pt x="93" y="83"/>
                    <a:pt x="93" y="83"/>
                  </a:cubicBezTo>
                  <a:cubicBezTo>
                    <a:pt x="93" y="83"/>
                    <a:pt x="92" y="83"/>
                    <a:pt x="92" y="83"/>
                  </a:cubicBezTo>
                  <a:cubicBezTo>
                    <a:pt x="92" y="83"/>
                    <a:pt x="91" y="84"/>
                    <a:pt x="90" y="84"/>
                  </a:cubicBezTo>
                  <a:cubicBezTo>
                    <a:pt x="87" y="85"/>
                    <a:pt x="85" y="85"/>
                    <a:pt x="83" y="83"/>
                  </a:cubicBezTo>
                  <a:cubicBezTo>
                    <a:pt x="82" y="82"/>
                    <a:pt x="82" y="81"/>
                    <a:pt x="82" y="79"/>
                  </a:cubicBezTo>
                  <a:cubicBezTo>
                    <a:pt x="82" y="79"/>
                    <a:pt x="82" y="78"/>
                    <a:pt x="82" y="78"/>
                  </a:cubicBezTo>
                  <a:cubicBezTo>
                    <a:pt x="81" y="77"/>
                    <a:pt x="78" y="77"/>
                    <a:pt x="77" y="77"/>
                  </a:cubicBezTo>
                  <a:cubicBezTo>
                    <a:pt x="76" y="77"/>
                    <a:pt x="75" y="77"/>
                    <a:pt x="75" y="76"/>
                  </a:cubicBezTo>
                  <a:cubicBezTo>
                    <a:pt x="74" y="75"/>
                    <a:pt x="75" y="72"/>
                    <a:pt x="76" y="69"/>
                  </a:cubicBezTo>
                  <a:cubicBezTo>
                    <a:pt x="76" y="69"/>
                    <a:pt x="76" y="69"/>
                    <a:pt x="76" y="69"/>
                  </a:cubicBezTo>
                  <a:cubicBezTo>
                    <a:pt x="76" y="68"/>
                    <a:pt x="76" y="67"/>
                    <a:pt x="76" y="66"/>
                  </a:cubicBezTo>
                  <a:cubicBezTo>
                    <a:pt x="75" y="65"/>
                    <a:pt x="74" y="65"/>
                    <a:pt x="72" y="65"/>
                  </a:cubicBezTo>
                  <a:cubicBezTo>
                    <a:pt x="71" y="65"/>
                    <a:pt x="70" y="64"/>
                    <a:pt x="69" y="62"/>
                  </a:cubicBezTo>
                  <a:cubicBezTo>
                    <a:pt x="68" y="60"/>
                    <a:pt x="67" y="56"/>
                    <a:pt x="68" y="54"/>
                  </a:cubicBezTo>
                  <a:cubicBezTo>
                    <a:pt x="68" y="54"/>
                    <a:pt x="66" y="53"/>
                    <a:pt x="63" y="53"/>
                  </a:cubicBezTo>
                  <a:cubicBezTo>
                    <a:pt x="61" y="53"/>
                    <a:pt x="60" y="53"/>
                    <a:pt x="59" y="53"/>
                  </a:cubicBezTo>
                  <a:cubicBezTo>
                    <a:pt x="59" y="54"/>
                    <a:pt x="58" y="54"/>
                    <a:pt x="58" y="54"/>
                  </a:cubicBezTo>
                  <a:cubicBezTo>
                    <a:pt x="58" y="54"/>
                    <a:pt x="58" y="54"/>
                    <a:pt x="58" y="54"/>
                  </a:cubicBezTo>
                  <a:cubicBezTo>
                    <a:pt x="58" y="54"/>
                    <a:pt x="57" y="54"/>
                    <a:pt x="57" y="54"/>
                  </a:cubicBezTo>
                  <a:cubicBezTo>
                    <a:pt x="57" y="54"/>
                    <a:pt x="57" y="54"/>
                    <a:pt x="57" y="54"/>
                  </a:cubicBezTo>
                  <a:cubicBezTo>
                    <a:pt x="57" y="54"/>
                    <a:pt x="57" y="54"/>
                    <a:pt x="57" y="54"/>
                  </a:cubicBezTo>
                  <a:cubicBezTo>
                    <a:pt x="57" y="54"/>
                    <a:pt x="56" y="54"/>
                    <a:pt x="56" y="53"/>
                  </a:cubicBezTo>
                  <a:cubicBezTo>
                    <a:pt x="56" y="53"/>
                    <a:pt x="56" y="52"/>
                    <a:pt x="56" y="50"/>
                  </a:cubicBezTo>
                  <a:cubicBezTo>
                    <a:pt x="56" y="49"/>
                    <a:pt x="56" y="48"/>
                    <a:pt x="56" y="47"/>
                  </a:cubicBezTo>
                  <a:cubicBezTo>
                    <a:pt x="54" y="44"/>
                    <a:pt x="61" y="35"/>
                    <a:pt x="65" y="31"/>
                  </a:cubicBezTo>
                  <a:cubicBezTo>
                    <a:pt x="69" y="27"/>
                    <a:pt x="68" y="23"/>
                    <a:pt x="68" y="19"/>
                  </a:cubicBezTo>
                  <a:cubicBezTo>
                    <a:pt x="68" y="17"/>
                    <a:pt x="68" y="16"/>
                    <a:pt x="68" y="15"/>
                  </a:cubicBezTo>
                  <a:cubicBezTo>
                    <a:pt x="68" y="10"/>
                    <a:pt x="66" y="10"/>
                    <a:pt x="64" y="10"/>
                  </a:cubicBezTo>
                  <a:cubicBezTo>
                    <a:pt x="61" y="10"/>
                    <a:pt x="61" y="5"/>
                    <a:pt x="61" y="3"/>
                  </a:cubicBezTo>
                  <a:cubicBezTo>
                    <a:pt x="61" y="2"/>
                    <a:pt x="59" y="0"/>
                    <a:pt x="57" y="0"/>
                  </a:cubicBezTo>
                  <a:cubicBezTo>
                    <a:pt x="56" y="0"/>
                    <a:pt x="55" y="0"/>
                    <a:pt x="55" y="1"/>
                  </a:cubicBezTo>
                  <a:cubicBezTo>
                    <a:pt x="55" y="1"/>
                    <a:pt x="54" y="1"/>
                    <a:pt x="54" y="1"/>
                  </a:cubicBezTo>
                  <a:cubicBezTo>
                    <a:pt x="54" y="1"/>
                    <a:pt x="54" y="1"/>
                    <a:pt x="54" y="1"/>
                  </a:cubicBezTo>
                  <a:cubicBezTo>
                    <a:pt x="54" y="1"/>
                    <a:pt x="54" y="1"/>
                    <a:pt x="53" y="1"/>
                  </a:cubicBezTo>
                  <a:cubicBezTo>
                    <a:pt x="53" y="1"/>
                    <a:pt x="53" y="1"/>
                    <a:pt x="53" y="1"/>
                  </a:cubicBezTo>
                  <a:cubicBezTo>
                    <a:pt x="53" y="2"/>
                    <a:pt x="53" y="2"/>
                    <a:pt x="53" y="2"/>
                  </a:cubicBezTo>
                  <a:cubicBezTo>
                    <a:pt x="53" y="2"/>
                    <a:pt x="53" y="2"/>
                    <a:pt x="53" y="2"/>
                  </a:cubicBezTo>
                  <a:cubicBezTo>
                    <a:pt x="53" y="2"/>
                    <a:pt x="53" y="2"/>
                    <a:pt x="53" y="3"/>
                  </a:cubicBezTo>
                  <a:cubicBezTo>
                    <a:pt x="53" y="3"/>
                    <a:pt x="53" y="3"/>
                    <a:pt x="53" y="3"/>
                  </a:cubicBezTo>
                  <a:cubicBezTo>
                    <a:pt x="53" y="3"/>
                    <a:pt x="53" y="3"/>
                    <a:pt x="53" y="3"/>
                  </a:cubicBezTo>
                  <a:cubicBezTo>
                    <a:pt x="53" y="4"/>
                    <a:pt x="53" y="4"/>
                    <a:pt x="53" y="4"/>
                  </a:cubicBezTo>
                  <a:cubicBezTo>
                    <a:pt x="53" y="4"/>
                    <a:pt x="53" y="4"/>
                    <a:pt x="53" y="4"/>
                  </a:cubicBezTo>
                  <a:cubicBezTo>
                    <a:pt x="53" y="4"/>
                    <a:pt x="52" y="5"/>
                    <a:pt x="52" y="5"/>
                  </a:cubicBezTo>
                  <a:cubicBezTo>
                    <a:pt x="52" y="5"/>
                    <a:pt x="52" y="5"/>
                    <a:pt x="52" y="5"/>
                  </a:cubicBezTo>
                  <a:cubicBezTo>
                    <a:pt x="52" y="5"/>
                    <a:pt x="52" y="6"/>
                    <a:pt x="52" y="6"/>
                  </a:cubicBezTo>
                  <a:cubicBezTo>
                    <a:pt x="52" y="6"/>
                    <a:pt x="52" y="6"/>
                    <a:pt x="52" y="6"/>
                  </a:cubicBezTo>
                  <a:cubicBezTo>
                    <a:pt x="52" y="6"/>
                    <a:pt x="51" y="6"/>
                    <a:pt x="51" y="7"/>
                  </a:cubicBezTo>
                  <a:cubicBezTo>
                    <a:pt x="51" y="7"/>
                    <a:pt x="51" y="7"/>
                    <a:pt x="51" y="7"/>
                  </a:cubicBezTo>
                  <a:cubicBezTo>
                    <a:pt x="51" y="7"/>
                    <a:pt x="51" y="7"/>
                    <a:pt x="50" y="7"/>
                  </a:cubicBezTo>
                  <a:cubicBezTo>
                    <a:pt x="50" y="7"/>
                    <a:pt x="50" y="8"/>
                    <a:pt x="50" y="8"/>
                  </a:cubicBezTo>
                  <a:cubicBezTo>
                    <a:pt x="50" y="9"/>
                    <a:pt x="49" y="10"/>
                    <a:pt x="52" y="13"/>
                  </a:cubicBezTo>
                  <a:cubicBezTo>
                    <a:pt x="52" y="14"/>
                    <a:pt x="53" y="15"/>
                    <a:pt x="52" y="16"/>
                  </a:cubicBezTo>
                  <a:cubicBezTo>
                    <a:pt x="52" y="17"/>
                    <a:pt x="51" y="17"/>
                    <a:pt x="50" y="17"/>
                  </a:cubicBezTo>
                  <a:cubicBezTo>
                    <a:pt x="48" y="17"/>
                    <a:pt x="46" y="16"/>
                    <a:pt x="45" y="14"/>
                  </a:cubicBezTo>
                  <a:cubicBezTo>
                    <a:pt x="43" y="14"/>
                    <a:pt x="40" y="16"/>
                    <a:pt x="37" y="19"/>
                  </a:cubicBezTo>
                  <a:cubicBezTo>
                    <a:pt x="36" y="19"/>
                    <a:pt x="35" y="20"/>
                    <a:pt x="35" y="21"/>
                  </a:cubicBezTo>
                  <a:cubicBezTo>
                    <a:pt x="32" y="22"/>
                    <a:pt x="30" y="24"/>
                    <a:pt x="30" y="27"/>
                  </a:cubicBezTo>
                  <a:cubicBezTo>
                    <a:pt x="30" y="29"/>
                    <a:pt x="29" y="32"/>
                    <a:pt x="28" y="34"/>
                  </a:cubicBezTo>
                  <a:cubicBezTo>
                    <a:pt x="27" y="36"/>
                    <a:pt x="26" y="39"/>
                    <a:pt x="27" y="40"/>
                  </a:cubicBezTo>
                  <a:cubicBezTo>
                    <a:pt x="27" y="43"/>
                    <a:pt x="26" y="47"/>
                    <a:pt x="24" y="50"/>
                  </a:cubicBezTo>
                  <a:cubicBezTo>
                    <a:pt x="24" y="51"/>
                    <a:pt x="23" y="54"/>
                    <a:pt x="23" y="54"/>
                  </a:cubicBezTo>
                  <a:cubicBezTo>
                    <a:pt x="23" y="55"/>
                    <a:pt x="23" y="55"/>
                    <a:pt x="23" y="56"/>
                  </a:cubicBezTo>
                  <a:cubicBezTo>
                    <a:pt x="22" y="56"/>
                    <a:pt x="21" y="56"/>
                    <a:pt x="20" y="56"/>
                  </a:cubicBezTo>
                  <a:cubicBezTo>
                    <a:pt x="19" y="56"/>
                    <a:pt x="17" y="56"/>
                    <a:pt x="15" y="55"/>
                  </a:cubicBezTo>
                  <a:cubicBezTo>
                    <a:pt x="14" y="55"/>
                    <a:pt x="14" y="55"/>
                    <a:pt x="13" y="55"/>
                  </a:cubicBezTo>
                  <a:cubicBezTo>
                    <a:pt x="13" y="56"/>
                    <a:pt x="13" y="57"/>
                    <a:pt x="13" y="58"/>
                  </a:cubicBezTo>
                  <a:cubicBezTo>
                    <a:pt x="13" y="61"/>
                    <a:pt x="13" y="64"/>
                    <a:pt x="12" y="66"/>
                  </a:cubicBezTo>
                  <a:cubicBezTo>
                    <a:pt x="11" y="67"/>
                    <a:pt x="11" y="69"/>
                    <a:pt x="11" y="71"/>
                  </a:cubicBezTo>
                  <a:cubicBezTo>
                    <a:pt x="10" y="75"/>
                    <a:pt x="10" y="78"/>
                    <a:pt x="8" y="78"/>
                  </a:cubicBezTo>
                  <a:cubicBezTo>
                    <a:pt x="8" y="78"/>
                    <a:pt x="7" y="78"/>
                    <a:pt x="7" y="78"/>
                  </a:cubicBezTo>
                  <a:cubicBezTo>
                    <a:pt x="7" y="78"/>
                    <a:pt x="7" y="78"/>
                    <a:pt x="7" y="79"/>
                  </a:cubicBezTo>
                  <a:cubicBezTo>
                    <a:pt x="7" y="79"/>
                    <a:pt x="7" y="79"/>
                    <a:pt x="7" y="79"/>
                  </a:cubicBezTo>
                  <a:cubicBezTo>
                    <a:pt x="5" y="80"/>
                    <a:pt x="4" y="84"/>
                    <a:pt x="4" y="85"/>
                  </a:cubicBezTo>
                  <a:cubicBezTo>
                    <a:pt x="4" y="85"/>
                    <a:pt x="4" y="86"/>
                    <a:pt x="4" y="86"/>
                  </a:cubicBezTo>
                  <a:cubicBezTo>
                    <a:pt x="4" y="86"/>
                    <a:pt x="4" y="86"/>
                    <a:pt x="4" y="86"/>
                  </a:cubicBezTo>
                  <a:cubicBezTo>
                    <a:pt x="4" y="86"/>
                    <a:pt x="4" y="86"/>
                    <a:pt x="4" y="86"/>
                  </a:cubicBezTo>
                  <a:cubicBezTo>
                    <a:pt x="4" y="86"/>
                    <a:pt x="4" y="86"/>
                    <a:pt x="4" y="86"/>
                  </a:cubicBezTo>
                  <a:cubicBezTo>
                    <a:pt x="3" y="86"/>
                    <a:pt x="3" y="86"/>
                    <a:pt x="3" y="86"/>
                  </a:cubicBezTo>
                  <a:cubicBezTo>
                    <a:pt x="3" y="86"/>
                    <a:pt x="3" y="87"/>
                    <a:pt x="3" y="87"/>
                  </a:cubicBezTo>
                  <a:cubicBezTo>
                    <a:pt x="3" y="87"/>
                    <a:pt x="3" y="87"/>
                    <a:pt x="3" y="87"/>
                  </a:cubicBezTo>
                  <a:cubicBezTo>
                    <a:pt x="3" y="87"/>
                    <a:pt x="2" y="87"/>
                    <a:pt x="2" y="87"/>
                  </a:cubicBezTo>
                  <a:cubicBezTo>
                    <a:pt x="2" y="87"/>
                    <a:pt x="2" y="87"/>
                    <a:pt x="2" y="88"/>
                  </a:cubicBezTo>
                  <a:cubicBezTo>
                    <a:pt x="1" y="88"/>
                    <a:pt x="1" y="88"/>
                    <a:pt x="1" y="88"/>
                  </a:cubicBezTo>
                  <a:cubicBezTo>
                    <a:pt x="1" y="88"/>
                    <a:pt x="1" y="88"/>
                    <a:pt x="0" y="89"/>
                  </a:cubicBezTo>
                  <a:cubicBezTo>
                    <a:pt x="0" y="89"/>
                    <a:pt x="0" y="89"/>
                    <a:pt x="0" y="89"/>
                  </a:cubicBezTo>
                  <a:cubicBezTo>
                    <a:pt x="2" y="93"/>
                    <a:pt x="5" y="97"/>
                    <a:pt x="10" y="99"/>
                  </a:cubicBezTo>
                  <a:cubicBezTo>
                    <a:pt x="15" y="101"/>
                    <a:pt x="19" y="109"/>
                    <a:pt x="23" y="123"/>
                  </a:cubicBezTo>
                  <a:cubicBezTo>
                    <a:pt x="25" y="130"/>
                    <a:pt x="24" y="137"/>
                    <a:pt x="21" y="142"/>
                  </a:cubicBezTo>
                  <a:cubicBezTo>
                    <a:pt x="21" y="142"/>
                    <a:pt x="21" y="143"/>
                    <a:pt x="21" y="144"/>
                  </a:cubicBezTo>
                  <a:cubicBezTo>
                    <a:pt x="21" y="144"/>
                    <a:pt x="22" y="145"/>
                    <a:pt x="23" y="14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2" name="Freeform 216">
              <a:extLst>
                <a:ext uri="{FF2B5EF4-FFF2-40B4-BE49-F238E27FC236}">
                  <a16:creationId xmlns:a16="http://schemas.microsoft.com/office/drawing/2014/main" id="{EA416B1E-043F-42DB-A66F-F66A01A9D5BF}"/>
                </a:ext>
              </a:extLst>
            </p:cNvPr>
            <p:cNvSpPr>
              <a:spLocks/>
            </p:cNvSpPr>
            <p:nvPr/>
          </p:nvSpPr>
          <p:spPr bwMode="auto">
            <a:xfrm>
              <a:off x="5073637" y="6080829"/>
              <a:ext cx="45024" cy="56667"/>
            </a:xfrm>
            <a:custGeom>
              <a:avLst/>
              <a:gdLst>
                <a:gd name="T0" fmla="*/ 68 w 87"/>
                <a:gd name="T1" fmla="*/ 54 h 98"/>
                <a:gd name="T2" fmla="*/ 76 w 87"/>
                <a:gd name="T3" fmla="*/ 49 h 98"/>
                <a:gd name="T4" fmla="*/ 82 w 87"/>
                <a:gd name="T5" fmla="*/ 41 h 98"/>
                <a:gd name="T6" fmla="*/ 86 w 87"/>
                <a:gd name="T7" fmla="*/ 35 h 98"/>
                <a:gd name="T8" fmla="*/ 87 w 87"/>
                <a:gd name="T9" fmla="*/ 31 h 98"/>
                <a:gd name="T10" fmla="*/ 86 w 87"/>
                <a:gd name="T11" fmla="*/ 31 h 98"/>
                <a:gd name="T12" fmla="*/ 76 w 87"/>
                <a:gd name="T13" fmla="*/ 18 h 98"/>
                <a:gd name="T14" fmla="*/ 71 w 87"/>
                <a:gd name="T15" fmla="*/ 17 h 98"/>
                <a:gd name="T16" fmla="*/ 57 w 87"/>
                <a:gd name="T17" fmla="*/ 11 h 98"/>
                <a:gd name="T18" fmla="*/ 51 w 87"/>
                <a:gd name="T19" fmla="*/ 0 h 98"/>
                <a:gd name="T20" fmla="*/ 48 w 87"/>
                <a:gd name="T21" fmla="*/ 2 h 98"/>
                <a:gd name="T22" fmla="*/ 44 w 87"/>
                <a:gd name="T23" fmla="*/ 2 h 98"/>
                <a:gd name="T24" fmla="*/ 44 w 87"/>
                <a:gd name="T25" fmla="*/ 10 h 98"/>
                <a:gd name="T26" fmla="*/ 37 w 87"/>
                <a:gd name="T27" fmla="*/ 19 h 98"/>
                <a:gd name="T28" fmla="*/ 34 w 87"/>
                <a:gd name="T29" fmla="*/ 27 h 98"/>
                <a:gd name="T30" fmla="*/ 34 w 87"/>
                <a:gd name="T31" fmla="*/ 27 h 98"/>
                <a:gd name="T32" fmla="*/ 35 w 87"/>
                <a:gd name="T33" fmla="*/ 27 h 98"/>
                <a:gd name="T34" fmla="*/ 35 w 87"/>
                <a:gd name="T35" fmla="*/ 27 h 98"/>
                <a:gd name="T36" fmla="*/ 42 w 87"/>
                <a:gd name="T37" fmla="*/ 36 h 98"/>
                <a:gd name="T38" fmla="*/ 33 w 87"/>
                <a:gd name="T39" fmla="*/ 60 h 98"/>
                <a:gd name="T40" fmla="*/ 33 w 87"/>
                <a:gd name="T41" fmla="*/ 61 h 98"/>
                <a:gd name="T42" fmla="*/ 32 w 87"/>
                <a:gd name="T43" fmla="*/ 61 h 98"/>
                <a:gd name="T44" fmla="*/ 31 w 87"/>
                <a:gd name="T45" fmla="*/ 61 h 98"/>
                <a:gd name="T46" fmla="*/ 31 w 87"/>
                <a:gd name="T47" fmla="*/ 61 h 98"/>
                <a:gd name="T48" fmla="*/ 26 w 87"/>
                <a:gd name="T49" fmla="*/ 63 h 98"/>
                <a:gd name="T50" fmla="*/ 26 w 87"/>
                <a:gd name="T51" fmla="*/ 63 h 98"/>
                <a:gd name="T52" fmla="*/ 23 w 87"/>
                <a:gd name="T53" fmla="*/ 64 h 98"/>
                <a:gd name="T54" fmla="*/ 23 w 87"/>
                <a:gd name="T55" fmla="*/ 64 h 98"/>
                <a:gd name="T56" fmla="*/ 20 w 87"/>
                <a:gd name="T57" fmla="*/ 65 h 98"/>
                <a:gd name="T58" fmla="*/ 19 w 87"/>
                <a:gd name="T59" fmla="*/ 66 h 98"/>
                <a:gd name="T60" fmla="*/ 16 w 87"/>
                <a:gd name="T61" fmla="*/ 67 h 98"/>
                <a:gd name="T62" fmla="*/ 15 w 87"/>
                <a:gd name="T63" fmla="*/ 67 h 98"/>
                <a:gd name="T64" fmla="*/ 0 w 87"/>
                <a:gd name="T65" fmla="*/ 72 h 98"/>
                <a:gd name="T66" fmla="*/ 3 w 87"/>
                <a:gd name="T67" fmla="*/ 79 h 98"/>
                <a:gd name="T68" fmla="*/ 3 w 87"/>
                <a:gd name="T69" fmla="*/ 80 h 98"/>
                <a:gd name="T70" fmla="*/ 4 w 87"/>
                <a:gd name="T71" fmla="*/ 81 h 98"/>
                <a:gd name="T72" fmla="*/ 12 w 87"/>
                <a:gd name="T73" fmla="*/ 97 h 98"/>
                <a:gd name="T74" fmla="*/ 13 w 87"/>
                <a:gd name="T75" fmla="*/ 98 h 98"/>
                <a:gd name="T76" fmla="*/ 14 w 87"/>
                <a:gd name="T77" fmla="*/ 97 h 98"/>
                <a:gd name="T78" fmla="*/ 27 w 87"/>
                <a:gd name="T79" fmla="*/ 95 h 98"/>
                <a:gd name="T80" fmla="*/ 33 w 87"/>
                <a:gd name="T81" fmla="*/ 94 h 98"/>
                <a:gd name="T82" fmla="*/ 35 w 87"/>
                <a:gd name="T83" fmla="*/ 91 h 98"/>
                <a:gd name="T84" fmla="*/ 37 w 87"/>
                <a:gd name="T85" fmla="*/ 86 h 98"/>
                <a:gd name="T86" fmla="*/ 44 w 87"/>
                <a:gd name="T87" fmla="*/ 83 h 98"/>
                <a:gd name="T88" fmla="*/ 46 w 87"/>
                <a:gd name="T89" fmla="*/ 84 h 98"/>
                <a:gd name="T90" fmla="*/ 49 w 87"/>
                <a:gd name="T91" fmla="*/ 83 h 98"/>
                <a:gd name="T92" fmla="*/ 52 w 87"/>
                <a:gd name="T93" fmla="*/ 80 h 98"/>
                <a:gd name="T94" fmla="*/ 57 w 87"/>
                <a:gd name="T95" fmla="*/ 73 h 98"/>
                <a:gd name="T96" fmla="*/ 61 w 87"/>
                <a:gd name="T97" fmla="*/ 72 h 98"/>
                <a:gd name="T98" fmla="*/ 63 w 87"/>
                <a:gd name="T99" fmla="*/ 71 h 98"/>
                <a:gd name="T100" fmla="*/ 68 w 87"/>
                <a:gd name="T101" fmla="*/ 5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98">
                  <a:moveTo>
                    <a:pt x="68" y="54"/>
                  </a:moveTo>
                  <a:cubicBezTo>
                    <a:pt x="72" y="54"/>
                    <a:pt x="76" y="50"/>
                    <a:pt x="76" y="49"/>
                  </a:cubicBezTo>
                  <a:cubicBezTo>
                    <a:pt x="77" y="47"/>
                    <a:pt x="78" y="45"/>
                    <a:pt x="82" y="41"/>
                  </a:cubicBezTo>
                  <a:cubicBezTo>
                    <a:pt x="83" y="39"/>
                    <a:pt x="85" y="37"/>
                    <a:pt x="86" y="35"/>
                  </a:cubicBezTo>
                  <a:cubicBezTo>
                    <a:pt x="87" y="33"/>
                    <a:pt x="87" y="32"/>
                    <a:pt x="87" y="31"/>
                  </a:cubicBezTo>
                  <a:cubicBezTo>
                    <a:pt x="87" y="31"/>
                    <a:pt x="86" y="31"/>
                    <a:pt x="86" y="31"/>
                  </a:cubicBezTo>
                  <a:cubicBezTo>
                    <a:pt x="82" y="30"/>
                    <a:pt x="77" y="22"/>
                    <a:pt x="76" y="18"/>
                  </a:cubicBezTo>
                  <a:cubicBezTo>
                    <a:pt x="75" y="18"/>
                    <a:pt x="73" y="17"/>
                    <a:pt x="71" y="17"/>
                  </a:cubicBezTo>
                  <a:cubicBezTo>
                    <a:pt x="67" y="16"/>
                    <a:pt x="62" y="15"/>
                    <a:pt x="57" y="11"/>
                  </a:cubicBezTo>
                  <a:cubicBezTo>
                    <a:pt x="54" y="9"/>
                    <a:pt x="52" y="6"/>
                    <a:pt x="51" y="0"/>
                  </a:cubicBezTo>
                  <a:cubicBezTo>
                    <a:pt x="48" y="2"/>
                    <a:pt x="48" y="2"/>
                    <a:pt x="48" y="2"/>
                  </a:cubicBezTo>
                  <a:cubicBezTo>
                    <a:pt x="44" y="2"/>
                    <a:pt x="44" y="2"/>
                    <a:pt x="44" y="2"/>
                  </a:cubicBezTo>
                  <a:cubicBezTo>
                    <a:pt x="44" y="10"/>
                    <a:pt x="44" y="10"/>
                    <a:pt x="44" y="10"/>
                  </a:cubicBezTo>
                  <a:cubicBezTo>
                    <a:pt x="37" y="19"/>
                    <a:pt x="37" y="19"/>
                    <a:pt x="37" y="19"/>
                  </a:cubicBezTo>
                  <a:cubicBezTo>
                    <a:pt x="34" y="27"/>
                    <a:pt x="34" y="27"/>
                    <a:pt x="34" y="27"/>
                  </a:cubicBezTo>
                  <a:cubicBezTo>
                    <a:pt x="34" y="27"/>
                    <a:pt x="34" y="27"/>
                    <a:pt x="34" y="27"/>
                  </a:cubicBezTo>
                  <a:cubicBezTo>
                    <a:pt x="34" y="27"/>
                    <a:pt x="34" y="27"/>
                    <a:pt x="35" y="27"/>
                  </a:cubicBezTo>
                  <a:cubicBezTo>
                    <a:pt x="35" y="27"/>
                    <a:pt x="35" y="27"/>
                    <a:pt x="35" y="27"/>
                  </a:cubicBezTo>
                  <a:cubicBezTo>
                    <a:pt x="39" y="27"/>
                    <a:pt x="42" y="34"/>
                    <a:pt x="42" y="36"/>
                  </a:cubicBezTo>
                  <a:cubicBezTo>
                    <a:pt x="42" y="38"/>
                    <a:pt x="36" y="59"/>
                    <a:pt x="33" y="60"/>
                  </a:cubicBezTo>
                  <a:cubicBezTo>
                    <a:pt x="33" y="60"/>
                    <a:pt x="33" y="61"/>
                    <a:pt x="33" y="61"/>
                  </a:cubicBezTo>
                  <a:cubicBezTo>
                    <a:pt x="33" y="61"/>
                    <a:pt x="33" y="61"/>
                    <a:pt x="32" y="61"/>
                  </a:cubicBezTo>
                  <a:cubicBezTo>
                    <a:pt x="32" y="61"/>
                    <a:pt x="32" y="61"/>
                    <a:pt x="31" y="61"/>
                  </a:cubicBezTo>
                  <a:cubicBezTo>
                    <a:pt x="31" y="61"/>
                    <a:pt x="31" y="61"/>
                    <a:pt x="31" y="61"/>
                  </a:cubicBezTo>
                  <a:cubicBezTo>
                    <a:pt x="30" y="62"/>
                    <a:pt x="28" y="63"/>
                    <a:pt x="26" y="63"/>
                  </a:cubicBezTo>
                  <a:cubicBezTo>
                    <a:pt x="26" y="63"/>
                    <a:pt x="26" y="63"/>
                    <a:pt x="26" y="63"/>
                  </a:cubicBezTo>
                  <a:cubicBezTo>
                    <a:pt x="25" y="64"/>
                    <a:pt x="24" y="64"/>
                    <a:pt x="23" y="64"/>
                  </a:cubicBezTo>
                  <a:cubicBezTo>
                    <a:pt x="23" y="64"/>
                    <a:pt x="23" y="64"/>
                    <a:pt x="23" y="64"/>
                  </a:cubicBezTo>
                  <a:cubicBezTo>
                    <a:pt x="22" y="65"/>
                    <a:pt x="21" y="65"/>
                    <a:pt x="20" y="65"/>
                  </a:cubicBezTo>
                  <a:cubicBezTo>
                    <a:pt x="19" y="66"/>
                    <a:pt x="19" y="66"/>
                    <a:pt x="19" y="66"/>
                  </a:cubicBezTo>
                  <a:cubicBezTo>
                    <a:pt x="18" y="66"/>
                    <a:pt x="17" y="66"/>
                    <a:pt x="16" y="67"/>
                  </a:cubicBezTo>
                  <a:cubicBezTo>
                    <a:pt x="16" y="67"/>
                    <a:pt x="16" y="67"/>
                    <a:pt x="15" y="67"/>
                  </a:cubicBezTo>
                  <a:cubicBezTo>
                    <a:pt x="10" y="69"/>
                    <a:pt x="4" y="71"/>
                    <a:pt x="0" y="72"/>
                  </a:cubicBezTo>
                  <a:cubicBezTo>
                    <a:pt x="1" y="74"/>
                    <a:pt x="2" y="77"/>
                    <a:pt x="3" y="79"/>
                  </a:cubicBezTo>
                  <a:cubicBezTo>
                    <a:pt x="3" y="80"/>
                    <a:pt x="3" y="80"/>
                    <a:pt x="3" y="80"/>
                  </a:cubicBezTo>
                  <a:cubicBezTo>
                    <a:pt x="4" y="80"/>
                    <a:pt x="4" y="81"/>
                    <a:pt x="4" y="81"/>
                  </a:cubicBezTo>
                  <a:cubicBezTo>
                    <a:pt x="6" y="86"/>
                    <a:pt x="9" y="91"/>
                    <a:pt x="12" y="97"/>
                  </a:cubicBezTo>
                  <a:cubicBezTo>
                    <a:pt x="12" y="97"/>
                    <a:pt x="12" y="98"/>
                    <a:pt x="13" y="98"/>
                  </a:cubicBezTo>
                  <a:cubicBezTo>
                    <a:pt x="13" y="98"/>
                    <a:pt x="14" y="98"/>
                    <a:pt x="14" y="97"/>
                  </a:cubicBezTo>
                  <a:cubicBezTo>
                    <a:pt x="19" y="95"/>
                    <a:pt x="23" y="95"/>
                    <a:pt x="27" y="95"/>
                  </a:cubicBezTo>
                  <a:cubicBezTo>
                    <a:pt x="29" y="95"/>
                    <a:pt x="31" y="95"/>
                    <a:pt x="33" y="94"/>
                  </a:cubicBezTo>
                  <a:cubicBezTo>
                    <a:pt x="35" y="94"/>
                    <a:pt x="35" y="93"/>
                    <a:pt x="35" y="91"/>
                  </a:cubicBezTo>
                  <a:cubicBezTo>
                    <a:pt x="35" y="90"/>
                    <a:pt x="35" y="88"/>
                    <a:pt x="37" y="86"/>
                  </a:cubicBezTo>
                  <a:cubicBezTo>
                    <a:pt x="39" y="84"/>
                    <a:pt x="42" y="83"/>
                    <a:pt x="44" y="83"/>
                  </a:cubicBezTo>
                  <a:cubicBezTo>
                    <a:pt x="45" y="83"/>
                    <a:pt x="45" y="84"/>
                    <a:pt x="46" y="84"/>
                  </a:cubicBezTo>
                  <a:cubicBezTo>
                    <a:pt x="48" y="84"/>
                    <a:pt x="49" y="84"/>
                    <a:pt x="49" y="83"/>
                  </a:cubicBezTo>
                  <a:cubicBezTo>
                    <a:pt x="50" y="83"/>
                    <a:pt x="51" y="81"/>
                    <a:pt x="52" y="80"/>
                  </a:cubicBezTo>
                  <a:cubicBezTo>
                    <a:pt x="53" y="77"/>
                    <a:pt x="54" y="74"/>
                    <a:pt x="57" y="73"/>
                  </a:cubicBezTo>
                  <a:cubicBezTo>
                    <a:pt x="58" y="73"/>
                    <a:pt x="60" y="72"/>
                    <a:pt x="61" y="72"/>
                  </a:cubicBezTo>
                  <a:cubicBezTo>
                    <a:pt x="63" y="72"/>
                    <a:pt x="64" y="71"/>
                    <a:pt x="63" y="71"/>
                  </a:cubicBezTo>
                  <a:cubicBezTo>
                    <a:pt x="63" y="68"/>
                    <a:pt x="63" y="55"/>
                    <a:pt x="68" y="5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3" name="Freeform 217">
              <a:extLst>
                <a:ext uri="{FF2B5EF4-FFF2-40B4-BE49-F238E27FC236}">
                  <a16:creationId xmlns:a16="http://schemas.microsoft.com/office/drawing/2014/main" id="{DBE54C5A-6500-4DEF-8DC0-E7CC31592B93}"/>
                </a:ext>
              </a:extLst>
            </p:cNvPr>
            <p:cNvSpPr>
              <a:spLocks/>
            </p:cNvSpPr>
            <p:nvPr/>
          </p:nvSpPr>
          <p:spPr bwMode="auto">
            <a:xfrm>
              <a:off x="5284985" y="6073483"/>
              <a:ext cx="23363" cy="34455"/>
            </a:xfrm>
            <a:custGeom>
              <a:avLst/>
              <a:gdLst>
                <a:gd name="T0" fmla="*/ 30 w 45"/>
                <a:gd name="T1" fmla="*/ 40 h 60"/>
                <a:gd name="T2" fmla="*/ 31 w 45"/>
                <a:gd name="T3" fmla="*/ 40 h 60"/>
                <a:gd name="T4" fmla="*/ 38 w 45"/>
                <a:gd name="T5" fmla="*/ 56 h 60"/>
                <a:gd name="T6" fmla="*/ 39 w 45"/>
                <a:gd name="T7" fmla="*/ 60 h 60"/>
                <a:gd name="T8" fmla="*/ 39 w 45"/>
                <a:gd name="T9" fmla="*/ 60 h 60"/>
                <a:gd name="T10" fmla="*/ 41 w 45"/>
                <a:gd name="T11" fmla="*/ 59 h 60"/>
                <a:gd name="T12" fmla="*/ 41 w 45"/>
                <a:gd name="T13" fmla="*/ 59 h 60"/>
                <a:gd name="T14" fmla="*/ 42 w 45"/>
                <a:gd name="T15" fmla="*/ 58 h 60"/>
                <a:gd name="T16" fmla="*/ 42 w 45"/>
                <a:gd name="T17" fmla="*/ 58 h 60"/>
                <a:gd name="T18" fmla="*/ 45 w 45"/>
                <a:gd name="T19" fmla="*/ 51 h 60"/>
                <a:gd name="T20" fmla="*/ 45 w 45"/>
                <a:gd name="T21" fmla="*/ 51 h 60"/>
                <a:gd name="T22" fmla="*/ 43 w 45"/>
                <a:gd name="T23" fmla="*/ 42 h 60"/>
                <a:gd name="T24" fmla="*/ 41 w 45"/>
                <a:gd name="T25" fmla="*/ 31 h 60"/>
                <a:gd name="T26" fmla="*/ 39 w 45"/>
                <a:gd name="T27" fmla="*/ 34 h 60"/>
                <a:gd name="T28" fmla="*/ 33 w 45"/>
                <a:gd name="T29" fmla="*/ 39 h 60"/>
                <a:gd name="T30" fmla="*/ 30 w 45"/>
                <a:gd name="T31" fmla="*/ 31 h 60"/>
                <a:gd name="T32" fmla="*/ 34 w 45"/>
                <a:gd name="T33" fmla="*/ 25 h 60"/>
                <a:gd name="T34" fmla="*/ 42 w 45"/>
                <a:gd name="T35" fmla="*/ 15 h 60"/>
                <a:gd name="T36" fmla="*/ 35 w 45"/>
                <a:gd name="T37" fmla="*/ 13 h 60"/>
                <a:gd name="T38" fmla="*/ 22 w 45"/>
                <a:gd name="T39" fmla="*/ 14 h 60"/>
                <a:gd name="T40" fmla="*/ 22 w 45"/>
                <a:gd name="T41" fmla="*/ 14 h 60"/>
                <a:gd name="T42" fmla="*/ 21 w 45"/>
                <a:gd name="T43" fmla="*/ 13 h 60"/>
                <a:gd name="T44" fmla="*/ 15 w 45"/>
                <a:gd name="T45" fmla="*/ 7 h 60"/>
                <a:gd name="T46" fmla="*/ 9 w 45"/>
                <a:gd name="T47" fmla="*/ 2 h 60"/>
                <a:gd name="T48" fmla="*/ 4 w 45"/>
                <a:gd name="T49" fmla="*/ 0 h 60"/>
                <a:gd name="T50" fmla="*/ 3 w 45"/>
                <a:gd name="T51" fmla="*/ 0 h 60"/>
                <a:gd name="T52" fmla="*/ 0 w 45"/>
                <a:gd name="T53" fmla="*/ 2 h 60"/>
                <a:gd name="T54" fmla="*/ 0 w 45"/>
                <a:gd name="T55" fmla="*/ 3 h 60"/>
                <a:gd name="T56" fmla="*/ 3 w 45"/>
                <a:gd name="T57" fmla="*/ 6 h 60"/>
                <a:gd name="T58" fmla="*/ 8 w 45"/>
                <a:gd name="T59" fmla="*/ 10 h 60"/>
                <a:gd name="T60" fmla="*/ 8 w 45"/>
                <a:gd name="T61" fmla="*/ 11 h 60"/>
                <a:gd name="T62" fmla="*/ 4 w 45"/>
                <a:gd name="T63" fmla="*/ 14 h 60"/>
                <a:gd name="T64" fmla="*/ 2 w 45"/>
                <a:gd name="T65" fmla="*/ 15 h 60"/>
                <a:gd name="T66" fmla="*/ 4 w 45"/>
                <a:gd name="T67" fmla="*/ 32 h 60"/>
                <a:gd name="T68" fmla="*/ 5 w 45"/>
                <a:gd name="T69" fmla="*/ 33 h 60"/>
                <a:gd name="T70" fmla="*/ 5 w 45"/>
                <a:gd name="T71" fmla="*/ 34 h 60"/>
                <a:gd name="T72" fmla="*/ 6 w 45"/>
                <a:gd name="T73" fmla="*/ 35 h 60"/>
                <a:gd name="T74" fmla="*/ 6 w 45"/>
                <a:gd name="T75" fmla="*/ 36 h 60"/>
                <a:gd name="T76" fmla="*/ 6 w 45"/>
                <a:gd name="T77" fmla="*/ 38 h 60"/>
                <a:gd name="T78" fmla="*/ 7 w 45"/>
                <a:gd name="T79" fmla="*/ 39 h 60"/>
                <a:gd name="T80" fmla="*/ 7 w 45"/>
                <a:gd name="T81" fmla="*/ 40 h 60"/>
                <a:gd name="T82" fmla="*/ 7 w 45"/>
                <a:gd name="T83" fmla="*/ 42 h 60"/>
                <a:gd name="T84" fmla="*/ 8 w 45"/>
                <a:gd name="T85" fmla="*/ 43 h 60"/>
                <a:gd name="T86" fmla="*/ 8 w 45"/>
                <a:gd name="T87" fmla="*/ 45 h 60"/>
                <a:gd name="T88" fmla="*/ 8 w 45"/>
                <a:gd name="T89" fmla="*/ 46 h 60"/>
                <a:gd name="T90" fmla="*/ 8 w 45"/>
                <a:gd name="T91" fmla="*/ 48 h 60"/>
                <a:gd name="T92" fmla="*/ 8 w 45"/>
                <a:gd name="T93" fmla="*/ 49 h 60"/>
                <a:gd name="T94" fmla="*/ 8 w 45"/>
                <a:gd name="T95" fmla="*/ 51 h 60"/>
                <a:gd name="T96" fmla="*/ 9 w 45"/>
                <a:gd name="T97" fmla="*/ 51 h 60"/>
                <a:gd name="T98" fmla="*/ 11 w 45"/>
                <a:gd name="T99" fmla="*/ 51 h 60"/>
                <a:gd name="T100" fmla="*/ 15 w 45"/>
                <a:gd name="T101" fmla="*/ 50 h 60"/>
                <a:gd name="T102" fmla="*/ 23 w 45"/>
                <a:gd name="T103" fmla="*/ 46 h 60"/>
                <a:gd name="T104" fmla="*/ 30 w 45"/>
                <a:gd name="T105"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 h="60">
                  <a:moveTo>
                    <a:pt x="30" y="40"/>
                  </a:moveTo>
                  <a:cubicBezTo>
                    <a:pt x="30" y="40"/>
                    <a:pt x="31" y="40"/>
                    <a:pt x="31" y="40"/>
                  </a:cubicBezTo>
                  <a:cubicBezTo>
                    <a:pt x="34" y="41"/>
                    <a:pt x="38" y="52"/>
                    <a:pt x="38" y="56"/>
                  </a:cubicBezTo>
                  <a:cubicBezTo>
                    <a:pt x="38" y="57"/>
                    <a:pt x="38" y="59"/>
                    <a:pt x="39" y="60"/>
                  </a:cubicBezTo>
                  <a:cubicBezTo>
                    <a:pt x="39" y="60"/>
                    <a:pt x="39" y="60"/>
                    <a:pt x="39" y="60"/>
                  </a:cubicBezTo>
                  <a:cubicBezTo>
                    <a:pt x="40" y="60"/>
                    <a:pt x="40" y="59"/>
                    <a:pt x="41" y="59"/>
                  </a:cubicBezTo>
                  <a:cubicBezTo>
                    <a:pt x="41" y="59"/>
                    <a:pt x="41" y="59"/>
                    <a:pt x="41" y="59"/>
                  </a:cubicBezTo>
                  <a:cubicBezTo>
                    <a:pt x="41" y="58"/>
                    <a:pt x="42" y="58"/>
                    <a:pt x="42" y="58"/>
                  </a:cubicBezTo>
                  <a:cubicBezTo>
                    <a:pt x="42" y="58"/>
                    <a:pt x="42" y="58"/>
                    <a:pt x="42" y="58"/>
                  </a:cubicBezTo>
                  <a:cubicBezTo>
                    <a:pt x="42" y="56"/>
                    <a:pt x="43" y="53"/>
                    <a:pt x="45" y="51"/>
                  </a:cubicBezTo>
                  <a:cubicBezTo>
                    <a:pt x="45" y="51"/>
                    <a:pt x="45" y="51"/>
                    <a:pt x="45" y="51"/>
                  </a:cubicBezTo>
                  <a:cubicBezTo>
                    <a:pt x="44" y="48"/>
                    <a:pt x="44" y="45"/>
                    <a:pt x="43" y="42"/>
                  </a:cubicBezTo>
                  <a:cubicBezTo>
                    <a:pt x="43" y="37"/>
                    <a:pt x="42" y="32"/>
                    <a:pt x="41" y="31"/>
                  </a:cubicBezTo>
                  <a:cubicBezTo>
                    <a:pt x="41" y="31"/>
                    <a:pt x="40" y="33"/>
                    <a:pt x="39" y="34"/>
                  </a:cubicBezTo>
                  <a:cubicBezTo>
                    <a:pt x="38" y="36"/>
                    <a:pt x="36" y="40"/>
                    <a:pt x="33" y="39"/>
                  </a:cubicBezTo>
                  <a:cubicBezTo>
                    <a:pt x="31" y="39"/>
                    <a:pt x="30" y="34"/>
                    <a:pt x="30" y="31"/>
                  </a:cubicBezTo>
                  <a:cubicBezTo>
                    <a:pt x="30" y="27"/>
                    <a:pt x="32" y="25"/>
                    <a:pt x="34" y="25"/>
                  </a:cubicBezTo>
                  <a:cubicBezTo>
                    <a:pt x="37" y="25"/>
                    <a:pt x="42" y="17"/>
                    <a:pt x="42" y="15"/>
                  </a:cubicBezTo>
                  <a:cubicBezTo>
                    <a:pt x="42" y="13"/>
                    <a:pt x="39" y="13"/>
                    <a:pt x="35" y="13"/>
                  </a:cubicBezTo>
                  <a:cubicBezTo>
                    <a:pt x="31" y="13"/>
                    <a:pt x="22" y="14"/>
                    <a:pt x="22" y="14"/>
                  </a:cubicBezTo>
                  <a:cubicBezTo>
                    <a:pt x="22" y="14"/>
                    <a:pt x="22" y="14"/>
                    <a:pt x="22" y="14"/>
                  </a:cubicBezTo>
                  <a:cubicBezTo>
                    <a:pt x="21" y="13"/>
                    <a:pt x="21" y="13"/>
                    <a:pt x="21" y="13"/>
                  </a:cubicBezTo>
                  <a:cubicBezTo>
                    <a:pt x="21" y="13"/>
                    <a:pt x="15" y="11"/>
                    <a:pt x="15" y="7"/>
                  </a:cubicBezTo>
                  <a:cubicBezTo>
                    <a:pt x="15" y="4"/>
                    <a:pt x="13" y="2"/>
                    <a:pt x="9" y="2"/>
                  </a:cubicBezTo>
                  <a:cubicBezTo>
                    <a:pt x="7" y="2"/>
                    <a:pt x="5" y="1"/>
                    <a:pt x="4" y="0"/>
                  </a:cubicBezTo>
                  <a:cubicBezTo>
                    <a:pt x="3" y="0"/>
                    <a:pt x="3" y="0"/>
                    <a:pt x="3" y="0"/>
                  </a:cubicBezTo>
                  <a:cubicBezTo>
                    <a:pt x="2" y="0"/>
                    <a:pt x="2" y="0"/>
                    <a:pt x="0" y="2"/>
                  </a:cubicBezTo>
                  <a:cubicBezTo>
                    <a:pt x="0" y="2"/>
                    <a:pt x="0" y="3"/>
                    <a:pt x="0" y="3"/>
                  </a:cubicBezTo>
                  <a:cubicBezTo>
                    <a:pt x="0" y="4"/>
                    <a:pt x="2" y="5"/>
                    <a:pt x="3" y="6"/>
                  </a:cubicBezTo>
                  <a:cubicBezTo>
                    <a:pt x="6" y="7"/>
                    <a:pt x="8" y="8"/>
                    <a:pt x="8" y="10"/>
                  </a:cubicBezTo>
                  <a:cubicBezTo>
                    <a:pt x="8" y="10"/>
                    <a:pt x="8" y="10"/>
                    <a:pt x="8" y="11"/>
                  </a:cubicBezTo>
                  <a:cubicBezTo>
                    <a:pt x="7" y="13"/>
                    <a:pt x="5" y="14"/>
                    <a:pt x="4" y="14"/>
                  </a:cubicBezTo>
                  <a:cubicBezTo>
                    <a:pt x="2" y="14"/>
                    <a:pt x="2" y="15"/>
                    <a:pt x="2" y="15"/>
                  </a:cubicBezTo>
                  <a:cubicBezTo>
                    <a:pt x="1" y="18"/>
                    <a:pt x="2" y="27"/>
                    <a:pt x="4" y="32"/>
                  </a:cubicBezTo>
                  <a:cubicBezTo>
                    <a:pt x="5" y="32"/>
                    <a:pt x="5" y="33"/>
                    <a:pt x="5" y="33"/>
                  </a:cubicBezTo>
                  <a:cubicBezTo>
                    <a:pt x="5" y="34"/>
                    <a:pt x="5" y="34"/>
                    <a:pt x="5" y="34"/>
                  </a:cubicBezTo>
                  <a:cubicBezTo>
                    <a:pt x="5" y="35"/>
                    <a:pt x="6" y="35"/>
                    <a:pt x="6" y="35"/>
                  </a:cubicBezTo>
                  <a:cubicBezTo>
                    <a:pt x="6" y="36"/>
                    <a:pt x="6" y="36"/>
                    <a:pt x="6" y="36"/>
                  </a:cubicBezTo>
                  <a:cubicBezTo>
                    <a:pt x="6" y="37"/>
                    <a:pt x="6" y="37"/>
                    <a:pt x="6" y="38"/>
                  </a:cubicBezTo>
                  <a:cubicBezTo>
                    <a:pt x="7" y="38"/>
                    <a:pt x="7" y="39"/>
                    <a:pt x="7" y="39"/>
                  </a:cubicBezTo>
                  <a:cubicBezTo>
                    <a:pt x="7" y="39"/>
                    <a:pt x="7" y="40"/>
                    <a:pt x="7" y="40"/>
                  </a:cubicBezTo>
                  <a:cubicBezTo>
                    <a:pt x="7" y="41"/>
                    <a:pt x="7" y="41"/>
                    <a:pt x="7" y="42"/>
                  </a:cubicBezTo>
                  <a:cubicBezTo>
                    <a:pt x="7" y="42"/>
                    <a:pt x="7" y="43"/>
                    <a:pt x="8" y="43"/>
                  </a:cubicBezTo>
                  <a:cubicBezTo>
                    <a:pt x="8" y="44"/>
                    <a:pt x="8" y="44"/>
                    <a:pt x="8" y="45"/>
                  </a:cubicBezTo>
                  <a:cubicBezTo>
                    <a:pt x="8" y="45"/>
                    <a:pt x="8" y="46"/>
                    <a:pt x="8" y="46"/>
                  </a:cubicBezTo>
                  <a:cubicBezTo>
                    <a:pt x="8" y="47"/>
                    <a:pt x="8" y="47"/>
                    <a:pt x="8" y="48"/>
                  </a:cubicBezTo>
                  <a:cubicBezTo>
                    <a:pt x="8" y="48"/>
                    <a:pt x="8" y="49"/>
                    <a:pt x="8" y="49"/>
                  </a:cubicBezTo>
                  <a:cubicBezTo>
                    <a:pt x="8" y="50"/>
                    <a:pt x="8" y="50"/>
                    <a:pt x="8" y="51"/>
                  </a:cubicBezTo>
                  <a:cubicBezTo>
                    <a:pt x="8" y="51"/>
                    <a:pt x="9" y="51"/>
                    <a:pt x="9" y="51"/>
                  </a:cubicBezTo>
                  <a:cubicBezTo>
                    <a:pt x="9" y="51"/>
                    <a:pt x="10" y="51"/>
                    <a:pt x="11" y="51"/>
                  </a:cubicBezTo>
                  <a:cubicBezTo>
                    <a:pt x="12" y="50"/>
                    <a:pt x="13" y="50"/>
                    <a:pt x="15" y="50"/>
                  </a:cubicBezTo>
                  <a:cubicBezTo>
                    <a:pt x="20" y="50"/>
                    <a:pt x="23" y="49"/>
                    <a:pt x="23" y="46"/>
                  </a:cubicBezTo>
                  <a:cubicBezTo>
                    <a:pt x="23" y="43"/>
                    <a:pt x="27" y="40"/>
                    <a:pt x="3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4" name="Freeform 218">
              <a:extLst>
                <a:ext uri="{FF2B5EF4-FFF2-40B4-BE49-F238E27FC236}">
                  <a16:creationId xmlns:a16="http://schemas.microsoft.com/office/drawing/2014/main" id="{2B1AB7BE-A66F-436C-860D-592DD438A03D}"/>
                </a:ext>
              </a:extLst>
            </p:cNvPr>
            <p:cNvSpPr>
              <a:spLocks noEditPoints="1"/>
            </p:cNvSpPr>
            <p:nvPr/>
          </p:nvSpPr>
          <p:spPr bwMode="auto">
            <a:xfrm>
              <a:off x="4930675" y="5593909"/>
              <a:ext cx="951068" cy="366939"/>
            </a:xfrm>
            <a:custGeom>
              <a:avLst/>
              <a:gdLst>
                <a:gd name="T0" fmla="*/ 1836 w 1836"/>
                <a:gd name="T1" fmla="*/ 249 h 636"/>
                <a:gd name="T2" fmla="*/ 1671 w 1836"/>
                <a:gd name="T3" fmla="*/ 176 h 636"/>
                <a:gd name="T4" fmla="*/ 1509 w 1836"/>
                <a:gd name="T5" fmla="*/ 187 h 636"/>
                <a:gd name="T6" fmla="*/ 1364 w 1836"/>
                <a:gd name="T7" fmla="*/ 136 h 636"/>
                <a:gd name="T8" fmla="*/ 1276 w 1836"/>
                <a:gd name="T9" fmla="*/ 111 h 636"/>
                <a:gd name="T10" fmla="*/ 1233 w 1836"/>
                <a:gd name="T11" fmla="*/ 143 h 636"/>
                <a:gd name="T12" fmla="*/ 1139 w 1836"/>
                <a:gd name="T13" fmla="*/ 114 h 636"/>
                <a:gd name="T14" fmla="*/ 1064 w 1836"/>
                <a:gd name="T15" fmla="*/ 108 h 636"/>
                <a:gd name="T16" fmla="*/ 948 w 1836"/>
                <a:gd name="T17" fmla="*/ 93 h 636"/>
                <a:gd name="T18" fmla="*/ 946 w 1836"/>
                <a:gd name="T19" fmla="*/ 64 h 636"/>
                <a:gd name="T20" fmla="*/ 904 w 1836"/>
                <a:gd name="T21" fmla="*/ 23 h 636"/>
                <a:gd name="T22" fmla="*/ 831 w 1836"/>
                <a:gd name="T23" fmla="*/ 8 h 636"/>
                <a:gd name="T24" fmla="*/ 756 w 1836"/>
                <a:gd name="T25" fmla="*/ 35 h 636"/>
                <a:gd name="T26" fmla="*/ 666 w 1836"/>
                <a:gd name="T27" fmla="*/ 69 h 636"/>
                <a:gd name="T28" fmla="*/ 607 w 1836"/>
                <a:gd name="T29" fmla="*/ 105 h 636"/>
                <a:gd name="T30" fmla="*/ 581 w 1836"/>
                <a:gd name="T31" fmla="*/ 146 h 636"/>
                <a:gd name="T32" fmla="*/ 530 w 1836"/>
                <a:gd name="T33" fmla="*/ 186 h 636"/>
                <a:gd name="T34" fmla="*/ 543 w 1836"/>
                <a:gd name="T35" fmla="*/ 210 h 636"/>
                <a:gd name="T36" fmla="*/ 502 w 1836"/>
                <a:gd name="T37" fmla="*/ 231 h 636"/>
                <a:gd name="T38" fmla="*/ 505 w 1836"/>
                <a:gd name="T39" fmla="*/ 110 h 636"/>
                <a:gd name="T40" fmla="*/ 468 w 1836"/>
                <a:gd name="T41" fmla="*/ 205 h 636"/>
                <a:gd name="T42" fmla="*/ 369 w 1836"/>
                <a:gd name="T43" fmla="*/ 203 h 636"/>
                <a:gd name="T44" fmla="*/ 285 w 1836"/>
                <a:gd name="T45" fmla="*/ 202 h 636"/>
                <a:gd name="T46" fmla="*/ 211 w 1836"/>
                <a:gd name="T47" fmla="*/ 201 h 636"/>
                <a:gd name="T48" fmla="*/ 163 w 1836"/>
                <a:gd name="T49" fmla="*/ 241 h 636"/>
                <a:gd name="T50" fmla="*/ 85 w 1836"/>
                <a:gd name="T51" fmla="*/ 276 h 636"/>
                <a:gd name="T52" fmla="*/ 151 w 1836"/>
                <a:gd name="T53" fmla="*/ 214 h 636"/>
                <a:gd name="T54" fmla="*/ 42 w 1836"/>
                <a:gd name="T55" fmla="*/ 173 h 636"/>
                <a:gd name="T56" fmla="*/ 20 w 1836"/>
                <a:gd name="T57" fmla="*/ 229 h 636"/>
                <a:gd name="T58" fmla="*/ 19 w 1836"/>
                <a:gd name="T59" fmla="*/ 332 h 636"/>
                <a:gd name="T60" fmla="*/ 7 w 1836"/>
                <a:gd name="T61" fmla="*/ 365 h 636"/>
                <a:gd name="T62" fmla="*/ 4 w 1836"/>
                <a:gd name="T63" fmla="*/ 402 h 636"/>
                <a:gd name="T64" fmla="*/ 51 w 1836"/>
                <a:gd name="T65" fmla="*/ 465 h 636"/>
                <a:gd name="T66" fmla="*/ 75 w 1836"/>
                <a:gd name="T67" fmla="*/ 486 h 636"/>
                <a:gd name="T68" fmla="*/ 140 w 1836"/>
                <a:gd name="T69" fmla="*/ 526 h 636"/>
                <a:gd name="T70" fmla="*/ 115 w 1836"/>
                <a:gd name="T71" fmla="*/ 574 h 636"/>
                <a:gd name="T72" fmla="*/ 214 w 1836"/>
                <a:gd name="T73" fmla="*/ 628 h 636"/>
                <a:gd name="T74" fmla="*/ 244 w 1836"/>
                <a:gd name="T75" fmla="*/ 567 h 636"/>
                <a:gd name="T76" fmla="*/ 228 w 1836"/>
                <a:gd name="T77" fmla="*/ 506 h 636"/>
                <a:gd name="T78" fmla="*/ 307 w 1836"/>
                <a:gd name="T79" fmla="*/ 501 h 636"/>
                <a:gd name="T80" fmla="*/ 379 w 1836"/>
                <a:gd name="T81" fmla="*/ 478 h 636"/>
                <a:gd name="T82" fmla="*/ 499 w 1836"/>
                <a:gd name="T83" fmla="*/ 438 h 636"/>
                <a:gd name="T84" fmla="*/ 551 w 1836"/>
                <a:gd name="T85" fmla="*/ 449 h 636"/>
                <a:gd name="T86" fmla="*/ 653 w 1836"/>
                <a:gd name="T87" fmla="*/ 516 h 636"/>
                <a:gd name="T88" fmla="*/ 748 w 1836"/>
                <a:gd name="T89" fmla="*/ 505 h 636"/>
                <a:gd name="T90" fmla="*/ 827 w 1836"/>
                <a:gd name="T91" fmla="*/ 492 h 636"/>
                <a:gd name="T92" fmla="*/ 939 w 1836"/>
                <a:gd name="T93" fmla="*/ 523 h 636"/>
                <a:gd name="T94" fmla="*/ 1001 w 1836"/>
                <a:gd name="T95" fmla="*/ 517 h 636"/>
                <a:gd name="T96" fmla="*/ 1098 w 1836"/>
                <a:gd name="T97" fmla="*/ 468 h 636"/>
                <a:gd name="T98" fmla="*/ 1196 w 1836"/>
                <a:gd name="T99" fmla="*/ 539 h 636"/>
                <a:gd name="T100" fmla="*/ 1163 w 1836"/>
                <a:gd name="T101" fmla="*/ 605 h 636"/>
                <a:gd name="T102" fmla="*/ 1273 w 1836"/>
                <a:gd name="T103" fmla="*/ 463 h 636"/>
                <a:gd name="T104" fmla="*/ 1221 w 1836"/>
                <a:gd name="T105" fmla="*/ 428 h 636"/>
                <a:gd name="T106" fmla="*/ 1398 w 1836"/>
                <a:gd name="T107" fmla="*/ 368 h 636"/>
                <a:gd name="T108" fmla="*/ 1482 w 1836"/>
                <a:gd name="T109" fmla="*/ 323 h 636"/>
                <a:gd name="T110" fmla="*/ 1541 w 1836"/>
                <a:gd name="T111" fmla="*/ 317 h 636"/>
                <a:gd name="T112" fmla="*/ 1460 w 1836"/>
                <a:gd name="T113" fmla="*/ 496 h 636"/>
                <a:gd name="T114" fmla="*/ 1520 w 1836"/>
                <a:gd name="T115" fmla="*/ 411 h 636"/>
                <a:gd name="T116" fmla="*/ 1589 w 1836"/>
                <a:gd name="T117" fmla="*/ 347 h 636"/>
                <a:gd name="T118" fmla="*/ 1692 w 1836"/>
                <a:gd name="T119" fmla="*/ 282 h 636"/>
                <a:gd name="T120" fmla="*/ 1735 w 1836"/>
                <a:gd name="T121" fmla="*/ 251 h 636"/>
                <a:gd name="T122" fmla="*/ 977 w 1836"/>
                <a:gd name="T123" fmla="*/ 373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6" h="636">
                  <a:moveTo>
                    <a:pt x="1802" y="280"/>
                  </a:moveTo>
                  <a:cubicBezTo>
                    <a:pt x="1803" y="281"/>
                    <a:pt x="1803" y="281"/>
                    <a:pt x="1805" y="280"/>
                  </a:cubicBezTo>
                  <a:cubicBezTo>
                    <a:pt x="1805" y="280"/>
                    <a:pt x="1805" y="280"/>
                    <a:pt x="1805" y="280"/>
                  </a:cubicBezTo>
                  <a:cubicBezTo>
                    <a:pt x="1805" y="279"/>
                    <a:pt x="1803" y="278"/>
                    <a:pt x="1802" y="278"/>
                  </a:cubicBezTo>
                  <a:cubicBezTo>
                    <a:pt x="1801" y="277"/>
                    <a:pt x="1800" y="276"/>
                    <a:pt x="1799" y="275"/>
                  </a:cubicBezTo>
                  <a:cubicBezTo>
                    <a:pt x="1799" y="275"/>
                    <a:pt x="1799" y="274"/>
                    <a:pt x="1800" y="274"/>
                  </a:cubicBezTo>
                  <a:cubicBezTo>
                    <a:pt x="1800" y="273"/>
                    <a:pt x="1801" y="273"/>
                    <a:pt x="1801" y="273"/>
                  </a:cubicBezTo>
                  <a:cubicBezTo>
                    <a:pt x="1802" y="273"/>
                    <a:pt x="1803" y="273"/>
                    <a:pt x="1804" y="274"/>
                  </a:cubicBezTo>
                  <a:cubicBezTo>
                    <a:pt x="1804" y="274"/>
                    <a:pt x="1805" y="275"/>
                    <a:pt x="1806" y="275"/>
                  </a:cubicBezTo>
                  <a:cubicBezTo>
                    <a:pt x="1806" y="274"/>
                    <a:pt x="1806" y="274"/>
                    <a:pt x="1806" y="273"/>
                  </a:cubicBezTo>
                  <a:cubicBezTo>
                    <a:pt x="1805" y="272"/>
                    <a:pt x="1805" y="270"/>
                    <a:pt x="1807" y="269"/>
                  </a:cubicBezTo>
                  <a:cubicBezTo>
                    <a:pt x="1807" y="269"/>
                    <a:pt x="1807" y="267"/>
                    <a:pt x="1807" y="264"/>
                  </a:cubicBezTo>
                  <a:cubicBezTo>
                    <a:pt x="1806" y="261"/>
                    <a:pt x="1805" y="260"/>
                    <a:pt x="1805" y="260"/>
                  </a:cubicBezTo>
                  <a:cubicBezTo>
                    <a:pt x="1804" y="260"/>
                    <a:pt x="1803" y="259"/>
                    <a:pt x="1804" y="258"/>
                  </a:cubicBezTo>
                  <a:cubicBezTo>
                    <a:pt x="1804" y="257"/>
                    <a:pt x="1805" y="256"/>
                    <a:pt x="1806" y="256"/>
                  </a:cubicBezTo>
                  <a:cubicBezTo>
                    <a:pt x="1807" y="256"/>
                    <a:pt x="1808" y="256"/>
                    <a:pt x="1810" y="257"/>
                  </a:cubicBezTo>
                  <a:cubicBezTo>
                    <a:pt x="1813" y="259"/>
                    <a:pt x="1818" y="259"/>
                    <a:pt x="1821" y="259"/>
                  </a:cubicBezTo>
                  <a:cubicBezTo>
                    <a:pt x="1821" y="259"/>
                    <a:pt x="1821" y="259"/>
                    <a:pt x="1821" y="259"/>
                  </a:cubicBezTo>
                  <a:cubicBezTo>
                    <a:pt x="1821" y="259"/>
                    <a:pt x="1820" y="258"/>
                    <a:pt x="1819" y="258"/>
                  </a:cubicBezTo>
                  <a:cubicBezTo>
                    <a:pt x="1817" y="258"/>
                    <a:pt x="1817" y="257"/>
                    <a:pt x="1817" y="256"/>
                  </a:cubicBezTo>
                  <a:cubicBezTo>
                    <a:pt x="1817" y="255"/>
                    <a:pt x="1818" y="254"/>
                    <a:pt x="1820" y="254"/>
                  </a:cubicBezTo>
                  <a:cubicBezTo>
                    <a:pt x="1821" y="254"/>
                    <a:pt x="1821" y="255"/>
                    <a:pt x="1822" y="255"/>
                  </a:cubicBezTo>
                  <a:cubicBezTo>
                    <a:pt x="1823" y="256"/>
                    <a:pt x="1825" y="257"/>
                    <a:pt x="1826" y="257"/>
                  </a:cubicBezTo>
                  <a:cubicBezTo>
                    <a:pt x="1826" y="257"/>
                    <a:pt x="1827" y="257"/>
                    <a:pt x="1827" y="257"/>
                  </a:cubicBezTo>
                  <a:cubicBezTo>
                    <a:pt x="1827" y="254"/>
                    <a:pt x="1829" y="250"/>
                    <a:pt x="1833" y="250"/>
                  </a:cubicBezTo>
                  <a:cubicBezTo>
                    <a:pt x="1834" y="250"/>
                    <a:pt x="1834" y="250"/>
                    <a:pt x="1834" y="250"/>
                  </a:cubicBezTo>
                  <a:cubicBezTo>
                    <a:pt x="1835" y="250"/>
                    <a:pt x="1836" y="249"/>
                    <a:pt x="1836" y="249"/>
                  </a:cubicBezTo>
                  <a:cubicBezTo>
                    <a:pt x="1836" y="249"/>
                    <a:pt x="1835" y="249"/>
                    <a:pt x="1834" y="249"/>
                  </a:cubicBezTo>
                  <a:cubicBezTo>
                    <a:pt x="1831" y="247"/>
                    <a:pt x="1820" y="240"/>
                    <a:pt x="1817" y="236"/>
                  </a:cubicBezTo>
                  <a:cubicBezTo>
                    <a:pt x="1816" y="234"/>
                    <a:pt x="1809" y="232"/>
                    <a:pt x="1805" y="232"/>
                  </a:cubicBezTo>
                  <a:cubicBezTo>
                    <a:pt x="1804" y="232"/>
                    <a:pt x="1804" y="232"/>
                    <a:pt x="1804" y="233"/>
                  </a:cubicBezTo>
                  <a:cubicBezTo>
                    <a:pt x="1803" y="233"/>
                    <a:pt x="1803" y="234"/>
                    <a:pt x="1802" y="234"/>
                  </a:cubicBezTo>
                  <a:cubicBezTo>
                    <a:pt x="1800" y="234"/>
                    <a:pt x="1797" y="232"/>
                    <a:pt x="1797" y="230"/>
                  </a:cubicBezTo>
                  <a:cubicBezTo>
                    <a:pt x="1796" y="229"/>
                    <a:pt x="1793" y="229"/>
                    <a:pt x="1789" y="229"/>
                  </a:cubicBezTo>
                  <a:cubicBezTo>
                    <a:pt x="1786" y="229"/>
                    <a:pt x="1784" y="229"/>
                    <a:pt x="1784" y="230"/>
                  </a:cubicBezTo>
                  <a:cubicBezTo>
                    <a:pt x="1784" y="230"/>
                    <a:pt x="1784" y="230"/>
                    <a:pt x="1785" y="231"/>
                  </a:cubicBezTo>
                  <a:cubicBezTo>
                    <a:pt x="1786" y="232"/>
                    <a:pt x="1788" y="233"/>
                    <a:pt x="1789" y="234"/>
                  </a:cubicBezTo>
                  <a:cubicBezTo>
                    <a:pt x="1790" y="236"/>
                    <a:pt x="1789" y="238"/>
                    <a:pt x="1788" y="239"/>
                  </a:cubicBezTo>
                  <a:cubicBezTo>
                    <a:pt x="1787" y="240"/>
                    <a:pt x="1787" y="240"/>
                    <a:pt x="1787" y="241"/>
                  </a:cubicBezTo>
                  <a:cubicBezTo>
                    <a:pt x="1787" y="242"/>
                    <a:pt x="1788" y="242"/>
                    <a:pt x="1787" y="243"/>
                  </a:cubicBezTo>
                  <a:cubicBezTo>
                    <a:pt x="1787" y="243"/>
                    <a:pt x="1787" y="244"/>
                    <a:pt x="1786" y="244"/>
                  </a:cubicBezTo>
                  <a:cubicBezTo>
                    <a:pt x="1785" y="244"/>
                    <a:pt x="1784" y="243"/>
                    <a:pt x="1778" y="239"/>
                  </a:cubicBezTo>
                  <a:cubicBezTo>
                    <a:pt x="1777" y="238"/>
                    <a:pt x="1776" y="234"/>
                    <a:pt x="1778" y="227"/>
                  </a:cubicBezTo>
                  <a:cubicBezTo>
                    <a:pt x="1778" y="226"/>
                    <a:pt x="1777" y="226"/>
                    <a:pt x="1776" y="225"/>
                  </a:cubicBezTo>
                  <a:cubicBezTo>
                    <a:pt x="1775" y="224"/>
                    <a:pt x="1774" y="223"/>
                    <a:pt x="1773" y="221"/>
                  </a:cubicBezTo>
                  <a:cubicBezTo>
                    <a:pt x="1773" y="219"/>
                    <a:pt x="1764" y="214"/>
                    <a:pt x="1752" y="209"/>
                  </a:cubicBezTo>
                  <a:cubicBezTo>
                    <a:pt x="1751" y="208"/>
                    <a:pt x="1749" y="208"/>
                    <a:pt x="1747" y="207"/>
                  </a:cubicBezTo>
                  <a:cubicBezTo>
                    <a:pt x="1742" y="205"/>
                    <a:pt x="1737" y="203"/>
                    <a:pt x="1735" y="200"/>
                  </a:cubicBezTo>
                  <a:cubicBezTo>
                    <a:pt x="1734" y="199"/>
                    <a:pt x="1731" y="198"/>
                    <a:pt x="1728" y="197"/>
                  </a:cubicBezTo>
                  <a:cubicBezTo>
                    <a:pt x="1724" y="196"/>
                    <a:pt x="1720" y="195"/>
                    <a:pt x="1717" y="192"/>
                  </a:cubicBezTo>
                  <a:cubicBezTo>
                    <a:pt x="1713" y="188"/>
                    <a:pt x="1695" y="180"/>
                    <a:pt x="1686" y="180"/>
                  </a:cubicBezTo>
                  <a:cubicBezTo>
                    <a:pt x="1681" y="179"/>
                    <a:pt x="1680" y="178"/>
                    <a:pt x="1679" y="176"/>
                  </a:cubicBezTo>
                  <a:cubicBezTo>
                    <a:pt x="1678" y="175"/>
                    <a:pt x="1677" y="175"/>
                    <a:pt x="1676" y="175"/>
                  </a:cubicBezTo>
                  <a:cubicBezTo>
                    <a:pt x="1675" y="176"/>
                    <a:pt x="1673" y="176"/>
                    <a:pt x="1671" y="176"/>
                  </a:cubicBezTo>
                  <a:cubicBezTo>
                    <a:pt x="1664" y="176"/>
                    <a:pt x="1653" y="175"/>
                    <a:pt x="1649" y="174"/>
                  </a:cubicBezTo>
                  <a:cubicBezTo>
                    <a:pt x="1647" y="174"/>
                    <a:pt x="1646" y="175"/>
                    <a:pt x="1644" y="175"/>
                  </a:cubicBezTo>
                  <a:cubicBezTo>
                    <a:pt x="1643" y="176"/>
                    <a:pt x="1641" y="177"/>
                    <a:pt x="1639" y="176"/>
                  </a:cubicBezTo>
                  <a:cubicBezTo>
                    <a:pt x="1635" y="175"/>
                    <a:pt x="1621" y="169"/>
                    <a:pt x="1615" y="169"/>
                  </a:cubicBezTo>
                  <a:cubicBezTo>
                    <a:pt x="1614" y="169"/>
                    <a:pt x="1614" y="170"/>
                    <a:pt x="1614" y="170"/>
                  </a:cubicBezTo>
                  <a:cubicBezTo>
                    <a:pt x="1613" y="171"/>
                    <a:pt x="1613" y="172"/>
                    <a:pt x="1612" y="173"/>
                  </a:cubicBezTo>
                  <a:cubicBezTo>
                    <a:pt x="1612" y="175"/>
                    <a:pt x="1612" y="177"/>
                    <a:pt x="1610" y="177"/>
                  </a:cubicBezTo>
                  <a:cubicBezTo>
                    <a:pt x="1610" y="177"/>
                    <a:pt x="1609" y="179"/>
                    <a:pt x="1616" y="184"/>
                  </a:cubicBezTo>
                  <a:cubicBezTo>
                    <a:pt x="1618" y="187"/>
                    <a:pt x="1619" y="189"/>
                    <a:pt x="1619" y="191"/>
                  </a:cubicBezTo>
                  <a:cubicBezTo>
                    <a:pt x="1618" y="193"/>
                    <a:pt x="1616" y="196"/>
                    <a:pt x="1613" y="197"/>
                  </a:cubicBezTo>
                  <a:cubicBezTo>
                    <a:pt x="1612" y="198"/>
                    <a:pt x="1610" y="198"/>
                    <a:pt x="1609" y="198"/>
                  </a:cubicBezTo>
                  <a:cubicBezTo>
                    <a:pt x="1604" y="198"/>
                    <a:pt x="1598" y="194"/>
                    <a:pt x="1596" y="191"/>
                  </a:cubicBezTo>
                  <a:cubicBezTo>
                    <a:pt x="1595" y="189"/>
                    <a:pt x="1593" y="189"/>
                    <a:pt x="1591" y="188"/>
                  </a:cubicBezTo>
                  <a:cubicBezTo>
                    <a:pt x="1589" y="188"/>
                    <a:pt x="1586" y="187"/>
                    <a:pt x="1585" y="184"/>
                  </a:cubicBezTo>
                  <a:cubicBezTo>
                    <a:pt x="1584" y="181"/>
                    <a:pt x="1584" y="180"/>
                    <a:pt x="1585" y="179"/>
                  </a:cubicBezTo>
                  <a:cubicBezTo>
                    <a:pt x="1586" y="177"/>
                    <a:pt x="1589" y="177"/>
                    <a:pt x="1592" y="179"/>
                  </a:cubicBezTo>
                  <a:cubicBezTo>
                    <a:pt x="1593" y="180"/>
                    <a:pt x="1593" y="180"/>
                    <a:pt x="1594" y="180"/>
                  </a:cubicBezTo>
                  <a:cubicBezTo>
                    <a:pt x="1596" y="180"/>
                    <a:pt x="1598" y="179"/>
                    <a:pt x="1598" y="177"/>
                  </a:cubicBezTo>
                  <a:cubicBezTo>
                    <a:pt x="1598" y="177"/>
                    <a:pt x="1598" y="176"/>
                    <a:pt x="1598" y="176"/>
                  </a:cubicBezTo>
                  <a:cubicBezTo>
                    <a:pt x="1596" y="174"/>
                    <a:pt x="1589" y="172"/>
                    <a:pt x="1585" y="172"/>
                  </a:cubicBezTo>
                  <a:cubicBezTo>
                    <a:pt x="1583" y="172"/>
                    <a:pt x="1581" y="175"/>
                    <a:pt x="1578" y="177"/>
                  </a:cubicBezTo>
                  <a:cubicBezTo>
                    <a:pt x="1577" y="179"/>
                    <a:pt x="1575" y="181"/>
                    <a:pt x="1572" y="183"/>
                  </a:cubicBezTo>
                  <a:cubicBezTo>
                    <a:pt x="1571" y="183"/>
                    <a:pt x="1569" y="184"/>
                    <a:pt x="1566" y="184"/>
                  </a:cubicBezTo>
                  <a:cubicBezTo>
                    <a:pt x="1557" y="184"/>
                    <a:pt x="1545" y="181"/>
                    <a:pt x="1543" y="179"/>
                  </a:cubicBezTo>
                  <a:cubicBezTo>
                    <a:pt x="1543" y="179"/>
                    <a:pt x="1542" y="179"/>
                    <a:pt x="1536" y="179"/>
                  </a:cubicBezTo>
                  <a:cubicBezTo>
                    <a:pt x="1527" y="179"/>
                    <a:pt x="1512" y="180"/>
                    <a:pt x="1510" y="181"/>
                  </a:cubicBezTo>
                  <a:cubicBezTo>
                    <a:pt x="1509" y="182"/>
                    <a:pt x="1509" y="185"/>
                    <a:pt x="1509" y="187"/>
                  </a:cubicBezTo>
                  <a:cubicBezTo>
                    <a:pt x="1509" y="190"/>
                    <a:pt x="1509" y="191"/>
                    <a:pt x="1508" y="192"/>
                  </a:cubicBezTo>
                  <a:cubicBezTo>
                    <a:pt x="1507" y="192"/>
                    <a:pt x="1507" y="192"/>
                    <a:pt x="1507" y="192"/>
                  </a:cubicBezTo>
                  <a:cubicBezTo>
                    <a:pt x="1506" y="192"/>
                    <a:pt x="1505" y="191"/>
                    <a:pt x="1504" y="186"/>
                  </a:cubicBezTo>
                  <a:cubicBezTo>
                    <a:pt x="1504" y="184"/>
                    <a:pt x="1503" y="181"/>
                    <a:pt x="1503" y="180"/>
                  </a:cubicBezTo>
                  <a:cubicBezTo>
                    <a:pt x="1503" y="179"/>
                    <a:pt x="1501" y="178"/>
                    <a:pt x="1496" y="178"/>
                  </a:cubicBezTo>
                  <a:cubicBezTo>
                    <a:pt x="1491" y="178"/>
                    <a:pt x="1489" y="178"/>
                    <a:pt x="1488" y="176"/>
                  </a:cubicBezTo>
                  <a:cubicBezTo>
                    <a:pt x="1488" y="175"/>
                    <a:pt x="1489" y="174"/>
                    <a:pt x="1489" y="174"/>
                  </a:cubicBezTo>
                  <a:cubicBezTo>
                    <a:pt x="1490" y="173"/>
                    <a:pt x="1489" y="173"/>
                    <a:pt x="1489" y="172"/>
                  </a:cubicBezTo>
                  <a:cubicBezTo>
                    <a:pt x="1489" y="171"/>
                    <a:pt x="1488" y="169"/>
                    <a:pt x="1491" y="167"/>
                  </a:cubicBezTo>
                  <a:cubicBezTo>
                    <a:pt x="1492" y="166"/>
                    <a:pt x="1492" y="166"/>
                    <a:pt x="1492" y="166"/>
                  </a:cubicBezTo>
                  <a:cubicBezTo>
                    <a:pt x="1491" y="163"/>
                    <a:pt x="1483" y="156"/>
                    <a:pt x="1473" y="152"/>
                  </a:cubicBezTo>
                  <a:cubicBezTo>
                    <a:pt x="1469" y="151"/>
                    <a:pt x="1463" y="150"/>
                    <a:pt x="1455" y="150"/>
                  </a:cubicBezTo>
                  <a:cubicBezTo>
                    <a:pt x="1445" y="150"/>
                    <a:pt x="1435" y="151"/>
                    <a:pt x="1431" y="153"/>
                  </a:cubicBezTo>
                  <a:cubicBezTo>
                    <a:pt x="1427" y="154"/>
                    <a:pt x="1419" y="154"/>
                    <a:pt x="1413" y="154"/>
                  </a:cubicBezTo>
                  <a:cubicBezTo>
                    <a:pt x="1407" y="154"/>
                    <a:pt x="1407" y="154"/>
                    <a:pt x="1407" y="154"/>
                  </a:cubicBezTo>
                  <a:cubicBezTo>
                    <a:pt x="1406" y="154"/>
                    <a:pt x="1405" y="154"/>
                    <a:pt x="1404" y="154"/>
                  </a:cubicBezTo>
                  <a:cubicBezTo>
                    <a:pt x="1404" y="154"/>
                    <a:pt x="1404" y="154"/>
                    <a:pt x="1404" y="154"/>
                  </a:cubicBezTo>
                  <a:cubicBezTo>
                    <a:pt x="1402" y="154"/>
                    <a:pt x="1401" y="154"/>
                    <a:pt x="1400" y="153"/>
                  </a:cubicBezTo>
                  <a:cubicBezTo>
                    <a:pt x="1400" y="152"/>
                    <a:pt x="1400" y="151"/>
                    <a:pt x="1400" y="151"/>
                  </a:cubicBezTo>
                  <a:cubicBezTo>
                    <a:pt x="1401" y="150"/>
                    <a:pt x="1401" y="149"/>
                    <a:pt x="1401" y="148"/>
                  </a:cubicBezTo>
                  <a:cubicBezTo>
                    <a:pt x="1399" y="146"/>
                    <a:pt x="1393" y="144"/>
                    <a:pt x="1390" y="144"/>
                  </a:cubicBezTo>
                  <a:cubicBezTo>
                    <a:pt x="1389" y="144"/>
                    <a:pt x="1388" y="144"/>
                    <a:pt x="1388" y="144"/>
                  </a:cubicBezTo>
                  <a:cubicBezTo>
                    <a:pt x="1387" y="146"/>
                    <a:pt x="1385" y="146"/>
                    <a:pt x="1383" y="144"/>
                  </a:cubicBezTo>
                  <a:cubicBezTo>
                    <a:pt x="1382" y="144"/>
                    <a:pt x="1382" y="143"/>
                    <a:pt x="1382" y="142"/>
                  </a:cubicBezTo>
                  <a:cubicBezTo>
                    <a:pt x="1381" y="141"/>
                    <a:pt x="1374" y="138"/>
                    <a:pt x="1370" y="138"/>
                  </a:cubicBezTo>
                  <a:cubicBezTo>
                    <a:pt x="1370" y="138"/>
                    <a:pt x="1369" y="138"/>
                    <a:pt x="1369" y="138"/>
                  </a:cubicBezTo>
                  <a:cubicBezTo>
                    <a:pt x="1367" y="138"/>
                    <a:pt x="1365" y="138"/>
                    <a:pt x="1364" y="136"/>
                  </a:cubicBezTo>
                  <a:cubicBezTo>
                    <a:pt x="1364" y="135"/>
                    <a:pt x="1364" y="135"/>
                    <a:pt x="1364" y="134"/>
                  </a:cubicBezTo>
                  <a:cubicBezTo>
                    <a:pt x="1364" y="133"/>
                    <a:pt x="1365" y="132"/>
                    <a:pt x="1368" y="132"/>
                  </a:cubicBezTo>
                  <a:cubicBezTo>
                    <a:pt x="1368" y="132"/>
                    <a:pt x="1369" y="132"/>
                    <a:pt x="1370" y="132"/>
                  </a:cubicBezTo>
                  <a:cubicBezTo>
                    <a:pt x="1370" y="132"/>
                    <a:pt x="1371" y="132"/>
                    <a:pt x="1372" y="132"/>
                  </a:cubicBezTo>
                  <a:cubicBezTo>
                    <a:pt x="1375" y="132"/>
                    <a:pt x="1376" y="132"/>
                    <a:pt x="1377" y="132"/>
                  </a:cubicBezTo>
                  <a:cubicBezTo>
                    <a:pt x="1377" y="131"/>
                    <a:pt x="1376" y="130"/>
                    <a:pt x="1376" y="130"/>
                  </a:cubicBezTo>
                  <a:cubicBezTo>
                    <a:pt x="1374" y="126"/>
                    <a:pt x="1355" y="124"/>
                    <a:pt x="1344" y="124"/>
                  </a:cubicBezTo>
                  <a:cubicBezTo>
                    <a:pt x="1341" y="124"/>
                    <a:pt x="1341" y="124"/>
                    <a:pt x="1341" y="124"/>
                  </a:cubicBezTo>
                  <a:cubicBezTo>
                    <a:pt x="1340" y="124"/>
                    <a:pt x="1340" y="125"/>
                    <a:pt x="1340" y="126"/>
                  </a:cubicBezTo>
                  <a:cubicBezTo>
                    <a:pt x="1339" y="128"/>
                    <a:pt x="1338" y="131"/>
                    <a:pt x="1334" y="135"/>
                  </a:cubicBezTo>
                  <a:cubicBezTo>
                    <a:pt x="1331" y="138"/>
                    <a:pt x="1329" y="138"/>
                    <a:pt x="1327" y="138"/>
                  </a:cubicBezTo>
                  <a:cubicBezTo>
                    <a:pt x="1325" y="138"/>
                    <a:pt x="1323" y="137"/>
                    <a:pt x="1321" y="136"/>
                  </a:cubicBezTo>
                  <a:cubicBezTo>
                    <a:pt x="1321" y="135"/>
                    <a:pt x="1321" y="134"/>
                    <a:pt x="1321" y="133"/>
                  </a:cubicBezTo>
                  <a:cubicBezTo>
                    <a:pt x="1321" y="131"/>
                    <a:pt x="1324" y="130"/>
                    <a:pt x="1326" y="129"/>
                  </a:cubicBezTo>
                  <a:cubicBezTo>
                    <a:pt x="1328" y="129"/>
                    <a:pt x="1330" y="128"/>
                    <a:pt x="1330" y="128"/>
                  </a:cubicBezTo>
                  <a:cubicBezTo>
                    <a:pt x="1330" y="127"/>
                    <a:pt x="1326" y="126"/>
                    <a:pt x="1324" y="126"/>
                  </a:cubicBezTo>
                  <a:cubicBezTo>
                    <a:pt x="1321" y="126"/>
                    <a:pt x="1318" y="126"/>
                    <a:pt x="1317" y="124"/>
                  </a:cubicBezTo>
                  <a:cubicBezTo>
                    <a:pt x="1316" y="123"/>
                    <a:pt x="1316" y="122"/>
                    <a:pt x="1317" y="121"/>
                  </a:cubicBezTo>
                  <a:cubicBezTo>
                    <a:pt x="1318" y="120"/>
                    <a:pt x="1321" y="119"/>
                    <a:pt x="1325" y="120"/>
                  </a:cubicBezTo>
                  <a:cubicBezTo>
                    <a:pt x="1327" y="120"/>
                    <a:pt x="1330" y="121"/>
                    <a:pt x="1332" y="121"/>
                  </a:cubicBezTo>
                  <a:cubicBezTo>
                    <a:pt x="1334" y="121"/>
                    <a:pt x="1335" y="121"/>
                    <a:pt x="1335" y="120"/>
                  </a:cubicBezTo>
                  <a:cubicBezTo>
                    <a:pt x="1334" y="120"/>
                    <a:pt x="1331" y="119"/>
                    <a:pt x="1328" y="119"/>
                  </a:cubicBezTo>
                  <a:cubicBezTo>
                    <a:pt x="1327" y="119"/>
                    <a:pt x="1326" y="119"/>
                    <a:pt x="1325" y="118"/>
                  </a:cubicBezTo>
                  <a:cubicBezTo>
                    <a:pt x="1323" y="118"/>
                    <a:pt x="1322" y="118"/>
                    <a:pt x="1320" y="117"/>
                  </a:cubicBezTo>
                  <a:cubicBezTo>
                    <a:pt x="1312" y="116"/>
                    <a:pt x="1300" y="114"/>
                    <a:pt x="1294" y="114"/>
                  </a:cubicBezTo>
                  <a:cubicBezTo>
                    <a:pt x="1288" y="115"/>
                    <a:pt x="1284" y="113"/>
                    <a:pt x="1281" y="112"/>
                  </a:cubicBezTo>
                  <a:cubicBezTo>
                    <a:pt x="1279" y="111"/>
                    <a:pt x="1278" y="111"/>
                    <a:pt x="1276" y="111"/>
                  </a:cubicBezTo>
                  <a:cubicBezTo>
                    <a:pt x="1275" y="111"/>
                    <a:pt x="1274" y="111"/>
                    <a:pt x="1274" y="111"/>
                  </a:cubicBezTo>
                  <a:cubicBezTo>
                    <a:pt x="1273" y="112"/>
                    <a:pt x="1274" y="113"/>
                    <a:pt x="1275" y="114"/>
                  </a:cubicBezTo>
                  <a:cubicBezTo>
                    <a:pt x="1276" y="115"/>
                    <a:pt x="1275" y="116"/>
                    <a:pt x="1275" y="117"/>
                  </a:cubicBezTo>
                  <a:cubicBezTo>
                    <a:pt x="1274" y="119"/>
                    <a:pt x="1270" y="120"/>
                    <a:pt x="1267" y="120"/>
                  </a:cubicBezTo>
                  <a:cubicBezTo>
                    <a:pt x="1266" y="120"/>
                    <a:pt x="1265" y="119"/>
                    <a:pt x="1264" y="119"/>
                  </a:cubicBezTo>
                  <a:cubicBezTo>
                    <a:pt x="1260" y="119"/>
                    <a:pt x="1255" y="121"/>
                    <a:pt x="1254" y="123"/>
                  </a:cubicBezTo>
                  <a:cubicBezTo>
                    <a:pt x="1254" y="123"/>
                    <a:pt x="1254" y="124"/>
                    <a:pt x="1254" y="125"/>
                  </a:cubicBezTo>
                  <a:cubicBezTo>
                    <a:pt x="1255" y="126"/>
                    <a:pt x="1256" y="126"/>
                    <a:pt x="1256" y="126"/>
                  </a:cubicBezTo>
                  <a:cubicBezTo>
                    <a:pt x="1257" y="126"/>
                    <a:pt x="1258" y="126"/>
                    <a:pt x="1259" y="125"/>
                  </a:cubicBezTo>
                  <a:cubicBezTo>
                    <a:pt x="1260" y="125"/>
                    <a:pt x="1262" y="124"/>
                    <a:pt x="1263" y="125"/>
                  </a:cubicBezTo>
                  <a:cubicBezTo>
                    <a:pt x="1264" y="125"/>
                    <a:pt x="1264" y="126"/>
                    <a:pt x="1264" y="126"/>
                  </a:cubicBezTo>
                  <a:cubicBezTo>
                    <a:pt x="1264" y="127"/>
                    <a:pt x="1263" y="128"/>
                    <a:pt x="1262" y="129"/>
                  </a:cubicBezTo>
                  <a:cubicBezTo>
                    <a:pt x="1261" y="129"/>
                    <a:pt x="1260" y="130"/>
                    <a:pt x="1260" y="130"/>
                  </a:cubicBezTo>
                  <a:cubicBezTo>
                    <a:pt x="1260" y="130"/>
                    <a:pt x="1260" y="131"/>
                    <a:pt x="1260" y="131"/>
                  </a:cubicBezTo>
                  <a:cubicBezTo>
                    <a:pt x="1264" y="132"/>
                    <a:pt x="1264" y="136"/>
                    <a:pt x="1264" y="138"/>
                  </a:cubicBezTo>
                  <a:cubicBezTo>
                    <a:pt x="1264" y="138"/>
                    <a:pt x="1264" y="139"/>
                    <a:pt x="1264" y="139"/>
                  </a:cubicBezTo>
                  <a:cubicBezTo>
                    <a:pt x="1264" y="139"/>
                    <a:pt x="1264" y="140"/>
                    <a:pt x="1264" y="141"/>
                  </a:cubicBezTo>
                  <a:cubicBezTo>
                    <a:pt x="1263" y="142"/>
                    <a:pt x="1260" y="142"/>
                    <a:pt x="1259" y="142"/>
                  </a:cubicBezTo>
                  <a:cubicBezTo>
                    <a:pt x="1256" y="142"/>
                    <a:pt x="1254" y="141"/>
                    <a:pt x="1253" y="140"/>
                  </a:cubicBezTo>
                  <a:cubicBezTo>
                    <a:pt x="1253" y="139"/>
                    <a:pt x="1252" y="139"/>
                    <a:pt x="1251" y="139"/>
                  </a:cubicBezTo>
                  <a:cubicBezTo>
                    <a:pt x="1250" y="139"/>
                    <a:pt x="1249" y="139"/>
                    <a:pt x="1248" y="139"/>
                  </a:cubicBezTo>
                  <a:cubicBezTo>
                    <a:pt x="1247" y="139"/>
                    <a:pt x="1245" y="140"/>
                    <a:pt x="1243" y="140"/>
                  </a:cubicBezTo>
                  <a:cubicBezTo>
                    <a:pt x="1242" y="139"/>
                    <a:pt x="1240" y="140"/>
                    <a:pt x="1239" y="140"/>
                  </a:cubicBezTo>
                  <a:cubicBezTo>
                    <a:pt x="1240" y="140"/>
                    <a:pt x="1240" y="140"/>
                    <a:pt x="1240" y="140"/>
                  </a:cubicBezTo>
                  <a:cubicBezTo>
                    <a:pt x="1243" y="140"/>
                    <a:pt x="1246" y="142"/>
                    <a:pt x="1245" y="144"/>
                  </a:cubicBezTo>
                  <a:cubicBezTo>
                    <a:pt x="1245" y="145"/>
                    <a:pt x="1245" y="146"/>
                    <a:pt x="1240" y="147"/>
                  </a:cubicBezTo>
                  <a:cubicBezTo>
                    <a:pt x="1236" y="147"/>
                    <a:pt x="1234" y="145"/>
                    <a:pt x="1233" y="143"/>
                  </a:cubicBezTo>
                  <a:cubicBezTo>
                    <a:pt x="1233" y="141"/>
                    <a:pt x="1232" y="141"/>
                    <a:pt x="1231" y="141"/>
                  </a:cubicBezTo>
                  <a:cubicBezTo>
                    <a:pt x="1229" y="142"/>
                    <a:pt x="1225" y="141"/>
                    <a:pt x="1222" y="140"/>
                  </a:cubicBezTo>
                  <a:cubicBezTo>
                    <a:pt x="1219" y="139"/>
                    <a:pt x="1216" y="138"/>
                    <a:pt x="1214" y="138"/>
                  </a:cubicBezTo>
                  <a:cubicBezTo>
                    <a:pt x="1214" y="138"/>
                    <a:pt x="1214" y="138"/>
                    <a:pt x="1214" y="138"/>
                  </a:cubicBezTo>
                  <a:cubicBezTo>
                    <a:pt x="1212" y="138"/>
                    <a:pt x="1210" y="139"/>
                    <a:pt x="1209" y="140"/>
                  </a:cubicBezTo>
                  <a:cubicBezTo>
                    <a:pt x="1207" y="141"/>
                    <a:pt x="1204" y="142"/>
                    <a:pt x="1201" y="143"/>
                  </a:cubicBezTo>
                  <a:cubicBezTo>
                    <a:pt x="1194" y="143"/>
                    <a:pt x="1186" y="139"/>
                    <a:pt x="1183" y="136"/>
                  </a:cubicBezTo>
                  <a:cubicBezTo>
                    <a:pt x="1182" y="134"/>
                    <a:pt x="1181" y="133"/>
                    <a:pt x="1180" y="133"/>
                  </a:cubicBezTo>
                  <a:cubicBezTo>
                    <a:pt x="1180" y="133"/>
                    <a:pt x="1180" y="133"/>
                    <a:pt x="1178" y="135"/>
                  </a:cubicBezTo>
                  <a:cubicBezTo>
                    <a:pt x="1177" y="137"/>
                    <a:pt x="1176" y="139"/>
                    <a:pt x="1176" y="141"/>
                  </a:cubicBezTo>
                  <a:cubicBezTo>
                    <a:pt x="1175" y="144"/>
                    <a:pt x="1174" y="147"/>
                    <a:pt x="1171" y="147"/>
                  </a:cubicBezTo>
                  <a:cubicBezTo>
                    <a:pt x="1170" y="147"/>
                    <a:pt x="1169" y="149"/>
                    <a:pt x="1168" y="151"/>
                  </a:cubicBezTo>
                  <a:cubicBezTo>
                    <a:pt x="1167" y="153"/>
                    <a:pt x="1166" y="155"/>
                    <a:pt x="1165" y="156"/>
                  </a:cubicBezTo>
                  <a:cubicBezTo>
                    <a:pt x="1164" y="156"/>
                    <a:pt x="1163" y="156"/>
                    <a:pt x="1163" y="156"/>
                  </a:cubicBezTo>
                  <a:cubicBezTo>
                    <a:pt x="1162" y="156"/>
                    <a:pt x="1161" y="156"/>
                    <a:pt x="1160" y="155"/>
                  </a:cubicBezTo>
                  <a:cubicBezTo>
                    <a:pt x="1159" y="154"/>
                    <a:pt x="1159" y="154"/>
                    <a:pt x="1157" y="154"/>
                  </a:cubicBezTo>
                  <a:cubicBezTo>
                    <a:pt x="1157" y="154"/>
                    <a:pt x="1157" y="154"/>
                    <a:pt x="1157" y="154"/>
                  </a:cubicBezTo>
                  <a:cubicBezTo>
                    <a:pt x="1152" y="154"/>
                    <a:pt x="1140" y="142"/>
                    <a:pt x="1139" y="138"/>
                  </a:cubicBezTo>
                  <a:cubicBezTo>
                    <a:pt x="1139" y="135"/>
                    <a:pt x="1132" y="128"/>
                    <a:pt x="1129" y="127"/>
                  </a:cubicBezTo>
                  <a:cubicBezTo>
                    <a:pt x="1128" y="126"/>
                    <a:pt x="1128" y="125"/>
                    <a:pt x="1128" y="125"/>
                  </a:cubicBezTo>
                  <a:cubicBezTo>
                    <a:pt x="1129" y="125"/>
                    <a:pt x="1129" y="124"/>
                    <a:pt x="1131" y="124"/>
                  </a:cubicBezTo>
                  <a:cubicBezTo>
                    <a:pt x="1132" y="124"/>
                    <a:pt x="1134" y="124"/>
                    <a:pt x="1135" y="125"/>
                  </a:cubicBezTo>
                  <a:cubicBezTo>
                    <a:pt x="1137" y="127"/>
                    <a:pt x="1140" y="127"/>
                    <a:pt x="1142" y="126"/>
                  </a:cubicBezTo>
                  <a:cubicBezTo>
                    <a:pt x="1143" y="126"/>
                    <a:pt x="1143" y="124"/>
                    <a:pt x="1143" y="123"/>
                  </a:cubicBezTo>
                  <a:cubicBezTo>
                    <a:pt x="1143" y="122"/>
                    <a:pt x="1142" y="120"/>
                    <a:pt x="1140" y="120"/>
                  </a:cubicBezTo>
                  <a:cubicBezTo>
                    <a:pt x="1137" y="120"/>
                    <a:pt x="1137" y="119"/>
                    <a:pt x="1137" y="118"/>
                  </a:cubicBezTo>
                  <a:cubicBezTo>
                    <a:pt x="1137" y="116"/>
                    <a:pt x="1138" y="115"/>
                    <a:pt x="1139" y="114"/>
                  </a:cubicBezTo>
                  <a:cubicBezTo>
                    <a:pt x="1139" y="113"/>
                    <a:pt x="1138" y="112"/>
                    <a:pt x="1138" y="112"/>
                  </a:cubicBezTo>
                  <a:cubicBezTo>
                    <a:pt x="1137" y="110"/>
                    <a:pt x="1136" y="108"/>
                    <a:pt x="1136" y="107"/>
                  </a:cubicBezTo>
                  <a:cubicBezTo>
                    <a:pt x="1136" y="107"/>
                    <a:pt x="1137" y="106"/>
                    <a:pt x="1137" y="106"/>
                  </a:cubicBezTo>
                  <a:cubicBezTo>
                    <a:pt x="1138" y="106"/>
                    <a:pt x="1138" y="106"/>
                    <a:pt x="1138" y="106"/>
                  </a:cubicBezTo>
                  <a:cubicBezTo>
                    <a:pt x="1138" y="105"/>
                    <a:pt x="1137" y="104"/>
                    <a:pt x="1135" y="104"/>
                  </a:cubicBezTo>
                  <a:cubicBezTo>
                    <a:pt x="1132" y="103"/>
                    <a:pt x="1127" y="100"/>
                    <a:pt x="1127" y="98"/>
                  </a:cubicBezTo>
                  <a:cubicBezTo>
                    <a:pt x="1126" y="98"/>
                    <a:pt x="1123" y="97"/>
                    <a:pt x="1119" y="97"/>
                  </a:cubicBezTo>
                  <a:cubicBezTo>
                    <a:pt x="1116" y="97"/>
                    <a:pt x="1114" y="98"/>
                    <a:pt x="1114" y="98"/>
                  </a:cubicBezTo>
                  <a:cubicBezTo>
                    <a:pt x="1114" y="99"/>
                    <a:pt x="1114" y="99"/>
                    <a:pt x="1113" y="100"/>
                  </a:cubicBezTo>
                  <a:cubicBezTo>
                    <a:pt x="1113" y="100"/>
                    <a:pt x="1112" y="101"/>
                    <a:pt x="1111" y="101"/>
                  </a:cubicBezTo>
                  <a:cubicBezTo>
                    <a:pt x="1110" y="101"/>
                    <a:pt x="1109" y="100"/>
                    <a:pt x="1108" y="99"/>
                  </a:cubicBezTo>
                  <a:cubicBezTo>
                    <a:pt x="1107" y="99"/>
                    <a:pt x="1107" y="98"/>
                    <a:pt x="1108" y="97"/>
                  </a:cubicBezTo>
                  <a:cubicBezTo>
                    <a:pt x="1107" y="97"/>
                    <a:pt x="1105" y="97"/>
                    <a:pt x="1104" y="96"/>
                  </a:cubicBezTo>
                  <a:cubicBezTo>
                    <a:pt x="1101" y="96"/>
                    <a:pt x="1098" y="96"/>
                    <a:pt x="1095" y="95"/>
                  </a:cubicBezTo>
                  <a:cubicBezTo>
                    <a:pt x="1091" y="94"/>
                    <a:pt x="1089" y="91"/>
                    <a:pt x="1087" y="89"/>
                  </a:cubicBezTo>
                  <a:cubicBezTo>
                    <a:pt x="1087" y="88"/>
                    <a:pt x="1086" y="88"/>
                    <a:pt x="1086" y="88"/>
                  </a:cubicBezTo>
                  <a:cubicBezTo>
                    <a:pt x="1085" y="88"/>
                    <a:pt x="1085" y="89"/>
                    <a:pt x="1085" y="89"/>
                  </a:cubicBezTo>
                  <a:cubicBezTo>
                    <a:pt x="1084" y="91"/>
                    <a:pt x="1083" y="93"/>
                    <a:pt x="1081" y="93"/>
                  </a:cubicBezTo>
                  <a:cubicBezTo>
                    <a:pt x="1081" y="93"/>
                    <a:pt x="1080" y="93"/>
                    <a:pt x="1080" y="93"/>
                  </a:cubicBezTo>
                  <a:cubicBezTo>
                    <a:pt x="1078" y="92"/>
                    <a:pt x="1077" y="93"/>
                    <a:pt x="1076" y="94"/>
                  </a:cubicBezTo>
                  <a:cubicBezTo>
                    <a:pt x="1075" y="95"/>
                    <a:pt x="1075" y="96"/>
                    <a:pt x="1076" y="97"/>
                  </a:cubicBezTo>
                  <a:cubicBezTo>
                    <a:pt x="1077" y="101"/>
                    <a:pt x="1077" y="102"/>
                    <a:pt x="1076" y="104"/>
                  </a:cubicBezTo>
                  <a:cubicBezTo>
                    <a:pt x="1076" y="105"/>
                    <a:pt x="1076" y="105"/>
                    <a:pt x="1076" y="106"/>
                  </a:cubicBezTo>
                  <a:cubicBezTo>
                    <a:pt x="1075" y="108"/>
                    <a:pt x="1075" y="109"/>
                    <a:pt x="1073" y="109"/>
                  </a:cubicBezTo>
                  <a:cubicBezTo>
                    <a:pt x="1072" y="109"/>
                    <a:pt x="1071" y="109"/>
                    <a:pt x="1070" y="109"/>
                  </a:cubicBezTo>
                  <a:cubicBezTo>
                    <a:pt x="1069" y="108"/>
                    <a:pt x="1068" y="108"/>
                    <a:pt x="1068" y="108"/>
                  </a:cubicBezTo>
                  <a:cubicBezTo>
                    <a:pt x="1066" y="107"/>
                    <a:pt x="1065" y="108"/>
                    <a:pt x="1064" y="108"/>
                  </a:cubicBezTo>
                  <a:cubicBezTo>
                    <a:pt x="1063" y="109"/>
                    <a:pt x="1061" y="110"/>
                    <a:pt x="1059" y="110"/>
                  </a:cubicBezTo>
                  <a:cubicBezTo>
                    <a:pt x="1057" y="110"/>
                    <a:pt x="1056" y="110"/>
                    <a:pt x="1054" y="109"/>
                  </a:cubicBezTo>
                  <a:cubicBezTo>
                    <a:pt x="1050" y="108"/>
                    <a:pt x="1047" y="108"/>
                    <a:pt x="1044" y="108"/>
                  </a:cubicBezTo>
                  <a:cubicBezTo>
                    <a:pt x="1041" y="108"/>
                    <a:pt x="1039" y="108"/>
                    <a:pt x="1038" y="106"/>
                  </a:cubicBezTo>
                  <a:cubicBezTo>
                    <a:pt x="1037" y="104"/>
                    <a:pt x="1036" y="104"/>
                    <a:pt x="1036" y="104"/>
                  </a:cubicBezTo>
                  <a:cubicBezTo>
                    <a:pt x="1036" y="104"/>
                    <a:pt x="1035" y="104"/>
                    <a:pt x="1035" y="105"/>
                  </a:cubicBezTo>
                  <a:cubicBezTo>
                    <a:pt x="1035" y="106"/>
                    <a:pt x="1033" y="107"/>
                    <a:pt x="1029" y="107"/>
                  </a:cubicBezTo>
                  <a:cubicBezTo>
                    <a:pt x="1026" y="107"/>
                    <a:pt x="1019" y="106"/>
                    <a:pt x="1017" y="103"/>
                  </a:cubicBezTo>
                  <a:cubicBezTo>
                    <a:pt x="1016" y="99"/>
                    <a:pt x="1020" y="97"/>
                    <a:pt x="1022" y="97"/>
                  </a:cubicBezTo>
                  <a:cubicBezTo>
                    <a:pt x="1022" y="97"/>
                    <a:pt x="1022" y="97"/>
                    <a:pt x="1022" y="96"/>
                  </a:cubicBezTo>
                  <a:cubicBezTo>
                    <a:pt x="1020" y="96"/>
                    <a:pt x="1017" y="96"/>
                    <a:pt x="1013" y="96"/>
                  </a:cubicBezTo>
                  <a:cubicBezTo>
                    <a:pt x="1009" y="96"/>
                    <a:pt x="1006" y="95"/>
                    <a:pt x="1003" y="94"/>
                  </a:cubicBezTo>
                  <a:cubicBezTo>
                    <a:pt x="999" y="93"/>
                    <a:pt x="996" y="92"/>
                    <a:pt x="992" y="93"/>
                  </a:cubicBezTo>
                  <a:cubicBezTo>
                    <a:pt x="988" y="93"/>
                    <a:pt x="988" y="93"/>
                    <a:pt x="988" y="93"/>
                  </a:cubicBezTo>
                  <a:cubicBezTo>
                    <a:pt x="981" y="94"/>
                    <a:pt x="966" y="95"/>
                    <a:pt x="964" y="96"/>
                  </a:cubicBezTo>
                  <a:cubicBezTo>
                    <a:pt x="964" y="97"/>
                    <a:pt x="964" y="97"/>
                    <a:pt x="964" y="98"/>
                  </a:cubicBezTo>
                  <a:cubicBezTo>
                    <a:pt x="965" y="99"/>
                    <a:pt x="965" y="100"/>
                    <a:pt x="964" y="101"/>
                  </a:cubicBezTo>
                  <a:cubicBezTo>
                    <a:pt x="964" y="102"/>
                    <a:pt x="963" y="102"/>
                    <a:pt x="962" y="103"/>
                  </a:cubicBezTo>
                  <a:cubicBezTo>
                    <a:pt x="962" y="103"/>
                    <a:pt x="962" y="103"/>
                    <a:pt x="962" y="103"/>
                  </a:cubicBezTo>
                  <a:cubicBezTo>
                    <a:pt x="961" y="103"/>
                    <a:pt x="961" y="102"/>
                    <a:pt x="960" y="102"/>
                  </a:cubicBezTo>
                  <a:cubicBezTo>
                    <a:pt x="959" y="100"/>
                    <a:pt x="959" y="98"/>
                    <a:pt x="959" y="95"/>
                  </a:cubicBezTo>
                  <a:cubicBezTo>
                    <a:pt x="959" y="93"/>
                    <a:pt x="960" y="92"/>
                    <a:pt x="959" y="91"/>
                  </a:cubicBezTo>
                  <a:cubicBezTo>
                    <a:pt x="959" y="89"/>
                    <a:pt x="958" y="88"/>
                    <a:pt x="956" y="88"/>
                  </a:cubicBezTo>
                  <a:cubicBezTo>
                    <a:pt x="956" y="88"/>
                    <a:pt x="956" y="88"/>
                    <a:pt x="956" y="89"/>
                  </a:cubicBezTo>
                  <a:cubicBezTo>
                    <a:pt x="956" y="89"/>
                    <a:pt x="956" y="89"/>
                    <a:pt x="956" y="89"/>
                  </a:cubicBezTo>
                  <a:cubicBezTo>
                    <a:pt x="956" y="90"/>
                    <a:pt x="956" y="90"/>
                    <a:pt x="955" y="91"/>
                  </a:cubicBezTo>
                  <a:cubicBezTo>
                    <a:pt x="954" y="92"/>
                    <a:pt x="951" y="93"/>
                    <a:pt x="948" y="93"/>
                  </a:cubicBezTo>
                  <a:cubicBezTo>
                    <a:pt x="947" y="93"/>
                    <a:pt x="944" y="93"/>
                    <a:pt x="942" y="92"/>
                  </a:cubicBezTo>
                  <a:cubicBezTo>
                    <a:pt x="939" y="89"/>
                    <a:pt x="935" y="86"/>
                    <a:pt x="930" y="85"/>
                  </a:cubicBezTo>
                  <a:cubicBezTo>
                    <a:pt x="929" y="85"/>
                    <a:pt x="929" y="85"/>
                    <a:pt x="928" y="85"/>
                  </a:cubicBezTo>
                  <a:cubicBezTo>
                    <a:pt x="924" y="85"/>
                    <a:pt x="920" y="88"/>
                    <a:pt x="919" y="90"/>
                  </a:cubicBezTo>
                  <a:cubicBezTo>
                    <a:pt x="918" y="90"/>
                    <a:pt x="918" y="91"/>
                    <a:pt x="918" y="91"/>
                  </a:cubicBezTo>
                  <a:cubicBezTo>
                    <a:pt x="919" y="92"/>
                    <a:pt x="921" y="92"/>
                    <a:pt x="922" y="92"/>
                  </a:cubicBezTo>
                  <a:cubicBezTo>
                    <a:pt x="923" y="92"/>
                    <a:pt x="925" y="92"/>
                    <a:pt x="925" y="93"/>
                  </a:cubicBezTo>
                  <a:cubicBezTo>
                    <a:pt x="925" y="94"/>
                    <a:pt x="925" y="94"/>
                    <a:pt x="925" y="95"/>
                  </a:cubicBezTo>
                  <a:cubicBezTo>
                    <a:pt x="924" y="96"/>
                    <a:pt x="921" y="96"/>
                    <a:pt x="917" y="97"/>
                  </a:cubicBezTo>
                  <a:cubicBezTo>
                    <a:pt x="915" y="97"/>
                    <a:pt x="912" y="97"/>
                    <a:pt x="911" y="98"/>
                  </a:cubicBezTo>
                  <a:cubicBezTo>
                    <a:pt x="911" y="101"/>
                    <a:pt x="894" y="104"/>
                    <a:pt x="893" y="104"/>
                  </a:cubicBezTo>
                  <a:cubicBezTo>
                    <a:pt x="891" y="105"/>
                    <a:pt x="891" y="105"/>
                    <a:pt x="891" y="105"/>
                  </a:cubicBezTo>
                  <a:cubicBezTo>
                    <a:pt x="882" y="106"/>
                    <a:pt x="880" y="106"/>
                    <a:pt x="875" y="110"/>
                  </a:cubicBezTo>
                  <a:cubicBezTo>
                    <a:pt x="873" y="112"/>
                    <a:pt x="872" y="112"/>
                    <a:pt x="871" y="110"/>
                  </a:cubicBezTo>
                  <a:cubicBezTo>
                    <a:pt x="871" y="108"/>
                    <a:pt x="875" y="103"/>
                    <a:pt x="877" y="100"/>
                  </a:cubicBezTo>
                  <a:cubicBezTo>
                    <a:pt x="879" y="98"/>
                    <a:pt x="882" y="98"/>
                    <a:pt x="883" y="97"/>
                  </a:cubicBezTo>
                  <a:cubicBezTo>
                    <a:pt x="885" y="97"/>
                    <a:pt x="886" y="96"/>
                    <a:pt x="887" y="95"/>
                  </a:cubicBezTo>
                  <a:cubicBezTo>
                    <a:pt x="889" y="92"/>
                    <a:pt x="892" y="92"/>
                    <a:pt x="897" y="91"/>
                  </a:cubicBezTo>
                  <a:cubicBezTo>
                    <a:pt x="898" y="91"/>
                    <a:pt x="899" y="91"/>
                    <a:pt x="900" y="91"/>
                  </a:cubicBezTo>
                  <a:cubicBezTo>
                    <a:pt x="904" y="90"/>
                    <a:pt x="905" y="89"/>
                    <a:pt x="906" y="87"/>
                  </a:cubicBezTo>
                  <a:cubicBezTo>
                    <a:pt x="907" y="86"/>
                    <a:pt x="908" y="86"/>
                    <a:pt x="909" y="85"/>
                  </a:cubicBezTo>
                  <a:cubicBezTo>
                    <a:pt x="910" y="84"/>
                    <a:pt x="910" y="84"/>
                    <a:pt x="910" y="84"/>
                  </a:cubicBezTo>
                  <a:cubicBezTo>
                    <a:pt x="913" y="83"/>
                    <a:pt x="919" y="81"/>
                    <a:pt x="920" y="78"/>
                  </a:cubicBezTo>
                  <a:cubicBezTo>
                    <a:pt x="922" y="75"/>
                    <a:pt x="937" y="70"/>
                    <a:pt x="940" y="70"/>
                  </a:cubicBezTo>
                  <a:cubicBezTo>
                    <a:pt x="941" y="70"/>
                    <a:pt x="941" y="70"/>
                    <a:pt x="941" y="70"/>
                  </a:cubicBezTo>
                  <a:cubicBezTo>
                    <a:pt x="942" y="70"/>
                    <a:pt x="942" y="68"/>
                    <a:pt x="943" y="67"/>
                  </a:cubicBezTo>
                  <a:cubicBezTo>
                    <a:pt x="944" y="65"/>
                    <a:pt x="944" y="64"/>
                    <a:pt x="946" y="64"/>
                  </a:cubicBezTo>
                  <a:cubicBezTo>
                    <a:pt x="946" y="64"/>
                    <a:pt x="950" y="62"/>
                    <a:pt x="959" y="59"/>
                  </a:cubicBezTo>
                  <a:cubicBezTo>
                    <a:pt x="962" y="57"/>
                    <a:pt x="963" y="54"/>
                    <a:pt x="964" y="53"/>
                  </a:cubicBezTo>
                  <a:cubicBezTo>
                    <a:pt x="964" y="52"/>
                    <a:pt x="963" y="52"/>
                    <a:pt x="962" y="52"/>
                  </a:cubicBezTo>
                  <a:cubicBezTo>
                    <a:pt x="960" y="51"/>
                    <a:pt x="959" y="51"/>
                    <a:pt x="959" y="49"/>
                  </a:cubicBezTo>
                  <a:cubicBezTo>
                    <a:pt x="958" y="48"/>
                    <a:pt x="959" y="48"/>
                    <a:pt x="959" y="47"/>
                  </a:cubicBezTo>
                  <a:cubicBezTo>
                    <a:pt x="959" y="47"/>
                    <a:pt x="960" y="47"/>
                    <a:pt x="961" y="47"/>
                  </a:cubicBezTo>
                  <a:cubicBezTo>
                    <a:pt x="962" y="47"/>
                    <a:pt x="964" y="46"/>
                    <a:pt x="965" y="46"/>
                  </a:cubicBezTo>
                  <a:cubicBezTo>
                    <a:pt x="966" y="46"/>
                    <a:pt x="966" y="45"/>
                    <a:pt x="966" y="45"/>
                  </a:cubicBezTo>
                  <a:cubicBezTo>
                    <a:pt x="965" y="44"/>
                    <a:pt x="964" y="42"/>
                    <a:pt x="963" y="43"/>
                  </a:cubicBezTo>
                  <a:cubicBezTo>
                    <a:pt x="961" y="43"/>
                    <a:pt x="961" y="43"/>
                    <a:pt x="961" y="42"/>
                  </a:cubicBezTo>
                  <a:cubicBezTo>
                    <a:pt x="960" y="42"/>
                    <a:pt x="960" y="41"/>
                    <a:pt x="961" y="40"/>
                  </a:cubicBezTo>
                  <a:cubicBezTo>
                    <a:pt x="961" y="39"/>
                    <a:pt x="962" y="38"/>
                    <a:pt x="961" y="37"/>
                  </a:cubicBezTo>
                  <a:cubicBezTo>
                    <a:pt x="960" y="36"/>
                    <a:pt x="958" y="36"/>
                    <a:pt x="957" y="37"/>
                  </a:cubicBezTo>
                  <a:cubicBezTo>
                    <a:pt x="955" y="37"/>
                    <a:pt x="954" y="37"/>
                    <a:pt x="954" y="36"/>
                  </a:cubicBezTo>
                  <a:cubicBezTo>
                    <a:pt x="953" y="36"/>
                    <a:pt x="953" y="36"/>
                    <a:pt x="953" y="35"/>
                  </a:cubicBezTo>
                  <a:cubicBezTo>
                    <a:pt x="953" y="32"/>
                    <a:pt x="953" y="28"/>
                    <a:pt x="951" y="26"/>
                  </a:cubicBezTo>
                  <a:cubicBezTo>
                    <a:pt x="951" y="26"/>
                    <a:pt x="950" y="26"/>
                    <a:pt x="949" y="27"/>
                  </a:cubicBezTo>
                  <a:cubicBezTo>
                    <a:pt x="948" y="27"/>
                    <a:pt x="946" y="28"/>
                    <a:pt x="945" y="28"/>
                  </a:cubicBezTo>
                  <a:cubicBezTo>
                    <a:pt x="944" y="28"/>
                    <a:pt x="942" y="28"/>
                    <a:pt x="941" y="27"/>
                  </a:cubicBezTo>
                  <a:cubicBezTo>
                    <a:pt x="938" y="24"/>
                    <a:pt x="930" y="23"/>
                    <a:pt x="927" y="23"/>
                  </a:cubicBezTo>
                  <a:cubicBezTo>
                    <a:pt x="927" y="23"/>
                    <a:pt x="927" y="23"/>
                    <a:pt x="926" y="23"/>
                  </a:cubicBezTo>
                  <a:cubicBezTo>
                    <a:pt x="926" y="23"/>
                    <a:pt x="926" y="24"/>
                    <a:pt x="925" y="24"/>
                  </a:cubicBezTo>
                  <a:cubicBezTo>
                    <a:pt x="924" y="24"/>
                    <a:pt x="924" y="23"/>
                    <a:pt x="923" y="23"/>
                  </a:cubicBezTo>
                  <a:cubicBezTo>
                    <a:pt x="921" y="23"/>
                    <a:pt x="920" y="22"/>
                    <a:pt x="920" y="22"/>
                  </a:cubicBezTo>
                  <a:cubicBezTo>
                    <a:pt x="919" y="22"/>
                    <a:pt x="919" y="22"/>
                    <a:pt x="919" y="22"/>
                  </a:cubicBezTo>
                  <a:cubicBezTo>
                    <a:pt x="919" y="23"/>
                    <a:pt x="918" y="24"/>
                    <a:pt x="912" y="24"/>
                  </a:cubicBezTo>
                  <a:cubicBezTo>
                    <a:pt x="909" y="24"/>
                    <a:pt x="906" y="23"/>
                    <a:pt x="904" y="23"/>
                  </a:cubicBezTo>
                  <a:cubicBezTo>
                    <a:pt x="902" y="22"/>
                    <a:pt x="899" y="24"/>
                    <a:pt x="898" y="26"/>
                  </a:cubicBezTo>
                  <a:cubicBezTo>
                    <a:pt x="898" y="29"/>
                    <a:pt x="894" y="29"/>
                    <a:pt x="891" y="29"/>
                  </a:cubicBezTo>
                  <a:cubicBezTo>
                    <a:pt x="888" y="29"/>
                    <a:pt x="884" y="29"/>
                    <a:pt x="883" y="28"/>
                  </a:cubicBezTo>
                  <a:cubicBezTo>
                    <a:pt x="883" y="28"/>
                    <a:pt x="882" y="28"/>
                    <a:pt x="882" y="27"/>
                  </a:cubicBezTo>
                  <a:cubicBezTo>
                    <a:pt x="882" y="26"/>
                    <a:pt x="883" y="25"/>
                    <a:pt x="887" y="21"/>
                  </a:cubicBezTo>
                  <a:cubicBezTo>
                    <a:pt x="888" y="20"/>
                    <a:pt x="889" y="18"/>
                    <a:pt x="890" y="17"/>
                  </a:cubicBezTo>
                  <a:cubicBezTo>
                    <a:pt x="889" y="17"/>
                    <a:pt x="888" y="17"/>
                    <a:pt x="886" y="17"/>
                  </a:cubicBezTo>
                  <a:cubicBezTo>
                    <a:pt x="885" y="17"/>
                    <a:pt x="884" y="17"/>
                    <a:pt x="883" y="17"/>
                  </a:cubicBezTo>
                  <a:cubicBezTo>
                    <a:pt x="882" y="17"/>
                    <a:pt x="880" y="17"/>
                    <a:pt x="879" y="17"/>
                  </a:cubicBezTo>
                  <a:cubicBezTo>
                    <a:pt x="874" y="17"/>
                    <a:pt x="873" y="17"/>
                    <a:pt x="872" y="16"/>
                  </a:cubicBezTo>
                  <a:cubicBezTo>
                    <a:pt x="871" y="15"/>
                    <a:pt x="867" y="14"/>
                    <a:pt x="861" y="14"/>
                  </a:cubicBezTo>
                  <a:cubicBezTo>
                    <a:pt x="861" y="14"/>
                    <a:pt x="860" y="14"/>
                    <a:pt x="860" y="15"/>
                  </a:cubicBezTo>
                  <a:cubicBezTo>
                    <a:pt x="859" y="15"/>
                    <a:pt x="859" y="15"/>
                    <a:pt x="859" y="15"/>
                  </a:cubicBezTo>
                  <a:cubicBezTo>
                    <a:pt x="858" y="15"/>
                    <a:pt x="857" y="15"/>
                    <a:pt x="857" y="13"/>
                  </a:cubicBezTo>
                  <a:cubicBezTo>
                    <a:pt x="857" y="13"/>
                    <a:pt x="857" y="12"/>
                    <a:pt x="863" y="11"/>
                  </a:cubicBezTo>
                  <a:cubicBezTo>
                    <a:pt x="864" y="11"/>
                    <a:pt x="866" y="10"/>
                    <a:pt x="868" y="9"/>
                  </a:cubicBezTo>
                  <a:cubicBezTo>
                    <a:pt x="869" y="8"/>
                    <a:pt x="871" y="8"/>
                    <a:pt x="873" y="7"/>
                  </a:cubicBezTo>
                  <a:cubicBezTo>
                    <a:pt x="875" y="7"/>
                    <a:pt x="875" y="7"/>
                    <a:pt x="875" y="7"/>
                  </a:cubicBezTo>
                  <a:cubicBezTo>
                    <a:pt x="875" y="6"/>
                    <a:pt x="874" y="5"/>
                    <a:pt x="874" y="4"/>
                  </a:cubicBezTo>
                  <a:cubicBezTo>
                    <a:pt x="873" y="3"/>
                    <a:pt x="872" y="3"/>
                    <a:pt x="870" y="3"/>
                  </a:cubicBezTo>
                  <a:cubicBezTo>
                    <a:pt x="868" y="3"/>
                    <a:pt x="867" y="3"/>
                    <a:pt x="865" y="2"/>
                  </a:cubicBezTo>
                  <a:cubicBezTo>
                    <a:pt x="864" y="2"/>
                    <a:pt x="864" y="2"/>
                    <a:pt x="863" y="2"/>
                  </a:cubicBezTo>
                  <a:cubicBezTo>
                    <a:pt x="860" y="1"/>
                    <a:pt x="856" y="0"/>
                    <a:pt x="853" y="0"/>
                  </a:cubicBezTo>
                  <a:cubicBezTo>
                    <a:pt x="853" y="0"/>
                    <a:pt x="853" y="0"/>
                    <a:pt x="853" y="0"/>
                  </a:cubicBezTo>
                  <a:cubicBezTo>
                    <a:pt x="851" y="0"/>
                    <a:pt x="850" y="0"/>
                    <a:pt x="847" y="1"/>
                  </a:cubicBezTo>
                  <a:cubicBezTo>
                    <a:pt x="845" y="1"/>
                    <a:pt x="842" y="2"/>
                    <a:pt x="839" y="3"/>
                  </a:cubicBezTo>
                  <a:cubicBezTo>
                    <a:pt x="834" y="4"/>
                    <a:pt x="832" y="6"/>
                    <a:pt x="831" y="8"/>
                  </a:cubicBezTo>
                  <a:cubicBezTo>
                    <a:pt x="829" y="10"/>
                    <a:pt x="828" y="11"/>
                    <a:pt x="826" y="12"/>
                  </a:cubicBezTo>
                  <a:cubicBezTo>
                    <a:pt x="823" y="14"/>
                    <a:pt x="818" y="19"/>
                    <a:pt x="819" y="20"/>
                  </a:cubicBezTo>
                  <a:cubicBezTo>
                    <a:pt x="822" y="21"/>
                    <a:pt x="822" y="23"/>
                    <a:pt x="822" y="24"/>
                  </a:cubicBezTo>
                  <a:cubicBezTo>
                    <a:pt x="821" y="24"/>
                    <a:pt x="821" y="25"/>
                    <a:pt x="822" y="25"/>
                  </a:cubicBezTo>
                  <a:cubicBezTo>
                    <a:pt x="822" y="26"/>
                    <a:pt x="821" y="27"/>
                    <a:pt x="821" y="28"/>
                  </a:cubicBezTo>
                  <a:cubicBezTo>
                    <a:pt x="820" y="29"/>
                    <a:pt x="818" y="29"/>
                    <a:pt x="814" y="29"/>
                  </a:cubicBezTo>
                  <a:cubicBezTo>
                    <a:pt x="813" y="28"/>
                    <a:pt x="811" y="28"/>
                    <a:pt x="809" y="28"/>
                  </a:cubicBezTo>
                  <a:cubicBezTo>
                    <a:pt x="802" y="28"/>
                    <a:pt x="798" y="29"/>
                    <a:pt x="798" y="30"/>
                  </a:cubicBezTo>
                  <a:cubicBezTo>
                    <a:pt x="798" y="31"/>
                    <a:pt x="801" y="32"/>
                    <a:pt x="802" y="33"/>
                  </a:cubicBezTo>
                  <a:cubicBezTo>
                    <a:pt x="804" y="34"/>
                    <a:pt x="806" y="34"/>
                    <a:pt x="805" y="36"/>
                  </a:cubicBezTo>
                  <a:cubicBezTo>
                    <a:pt x="805" y="37"/>
                    <a:pt x="805" y="37"/>
                    <a:pt x="803" y="37"/>
                  </a:cubicBezTo>
                  <a:cubicBezTo>
                    <a:pt x="801" y="37"/>
                    <a:pt x="797" y="36"/>
                    <a:pt x="795" y="35"/>
                  </a:cubicBezTo>
                  <a:cubicBezTo>
                    <a:pt x="795" y="35"/>
                    <a:pt x="794" y="34"/>
                    <a:pt x="792" y="34"/>
                  </a:cubicBezTo>
                  <a:cubicBezTo>
                    <a:pt x="790" y="34"/>
                    <a:pt x="788" y="35"/>
                    <a:pt x="787" y="37"/>
                  </a:cubicBezTo>
                  <a:cubicBezTo>
                    <a:pt x="786" y="38"/>
                    <a:pt x="785" y="39"/>
                    <a:pt x="782" y="39"/>
                  </a:cubicBezTo>
                  <a:cubicBezTo>
                    <a:pt x="780" y="39"/>
                    <a:pt x="779" y="39"/>
                    <a:pt x="778" y="39"/>
                  </a:cubicBezTo>
                  <a:cubicBezTo>
                    <a:pt x="778" y="39"/>
                    <a:pt x="777" y="39"/>
                    <a:pt x="776" y="39"/>
                  </a:cubicBezTo>
                  <a:cubicBezTo>
                    <a:pt x="774" y="39"/>
                    <a:pt x="773" y="40"/>
                    <a:pt x="771" y="39"/>
                  </a:cubicBezTo>
                  <a:cubicBezTo>
                    <a:pt x="770" y="39"/>
                    <a:pt x="770" y="38"/>
                    <a:pt x="770" y="38"/>
                  </a:cubicBezTo>
                  <a:cubicBezTo>
                    <a:pt x="770" y="37"/>
                    <a:pt x="771" y="36"/>
                    <a:pt x="772" y="35"/>
                  </a:cubicBezTo>
                  <a:cubicBezTo>
                    <a:pt x="773" y="34"/>
                    <a:pt x="774" y="33"/>
                    <a:pt x="774" y="33"/>
                  </a:cubicBezTo>
                  <a:cubicBezTo>
                    <a:pt x="774" y="32"/>
                    <a:pt x="773" y="32"/>
                    <a:pt x="772" y="32"/>
                  </a:cubicBezTo>
                  <a:cubicBezTo>
                    <a:pt x="769" y="32"/>
                    <a:pt x="765" y="34"/>
                    <a:pt x="765" y="35"/>
                  </a:cubicBezTo>
                  <a:cubicBezTo>
                    <a:pt x="765" y="36"/>
                    <a:pt x="764" y="37"/>
                    <a:pt x="763" y="37"/>
                  </a:cubicBezTo>
                  <a:cubicBezTo>
                    <a:pt x="762" y="37"/>
                    <a:pt x="761" y="36"/>
                    <a:pt x="759" y="35"/>
                  </a:cubicBezTo>
                  <a:cubicBezTo>
                    <a:pt x="759" y="35"/>
                    <a:pt x="758" y="34"/>
                    <a:pt x="757" y="34"/>
                  </a:cubicBezTo>
                  <a:cubicBezTo>
                    <a:pt x="756" y="35"/>
                    <a:pt x="756" y="35"/>
                    <a:pt x="756" y="35"/>
                  </a:cubicBezTo>
                  <a:cubicBezTo>
                    <a:pt x="755" y="36"/>
                    <a:pt x="753" y="37"/>
                    <a:pt x="749" y="38"/>
                  </a:cubicBezTo>
                  <a:cubicBezTo>
                    <a:pt x="748" y="39"/>
                    <a:pt x="746" y="39"/>
                    <a:pt x="743" y="38"/>
                  </a:cubicBezTo>
                  <a:cubicBezTo>
                    <a:pt x="742" y="38"/>
                    <a:pt x="741" y="38"/>
                    <a:pt x="741" y="38"/>
                  </a:cubicBezTo>
                  <a:cubicBezTo>
                    <a:pt x="739" y="38"/>
                    <a:pt x="739" y="38"/>
                    <a:pt x="739" y="39"/>
                  </a:cubicBezTo>
                  <a:cubicBezTo>
                    <a:pt x="739" y="39"/>
                    <a:pt x="742" y="40"/>
                    <a:pt x="743" y="41"/>
                  </a:cubicBezTo>
                  <a:cubicBezTo>
                    <a:pt x="745" y="41"/>
                    <a:pt x="746" y="42"/>
                    <a:pt x="746" y="43"/>
                  </a:cubicBezTo>
                  <a:cubicBezTo>
                    <a:pt x="746" y="43"/>
                    <a:pt x="746" y="43"/>
                    <a:pt x="746" y="43"/>
                  </a:cubicBezTo>
                  <a:cubicBezTo>
                    <a:pt x="746" y="44"/>
                    <a:pt x="746" y="44"/>
                    <a:pt x="746" y="44"/>
                  </a:cubicBezTo>
                  <a:cubicBezTo>
                    <a:pt x="745" y="44"/>
                    <a:pt x="744" y="44"/>
                    <a:pt x="738" y="45"/>
                  </a:cubicBezTo>
                  <a:cubicBezTo>
                    <a:pt x="734" y="45"/>
                    <a:pt x="728" y="46"/>
                    <a:pt x="727" y="46"/>
                  </a:cubicBezTo>
                  <a:cubicBezTo>
                    <a:pt x="726" y="48"/>
                    <a:pt x="722" y="48"/>
                    <a:pt x="714" y="49"/>
                  </a:cubicBezTo>
                  <a:cubicBezTo>
                    <a:pt x="712" y="49"/>
                    <a:pt x="712" y="49"/>
                    <a:pt x="712" y="49"/>
                  </a:cubicBezTo>
                  <a:cubicBezTo>
                    <a:pt x="709" y="49"/>
                    <a:pt x="708" y="50"/>
                    <a:pt x="707" y="51"/>
                  </a:cubicBezTo>
                  <a:cubicBezTo>
                    <a:pt x="706" y="52"/>
                    <a:pt x="705" y="53"/>
                    <a:pt x="702" y="54"/>
                  </a:cubicBezTo>
                  <a:cubicBezTo>
                    <a:pt x="700" y="54"/>
                    <a:pt x="700" y="54"/>
                    <a:pt x="700" y="54"/>
                  </a:cubicBezTo>
                  <a:cubicBezTo>
                    <a:pt x="695" y="55"/>
                    <a:pt x="693" y="55"/>
                    <a:pt x="692" y="58"/>
                  </a:cubicBezTo>
                  <a:cubicBezTo>
                    <a:pt x="691" y="59"/>
                    <a:pt x="688" y="61"/>
                    <a:pt x="686" y="61"/>
                  </a:cubicBezTo>
                  <a:cubicBezTo>
                    <a:pt x="684" y="61"/>
                    <a:pt x="683" y="60"/>
                    <a:pt x="682" y="59"/>
                  </a:cubicBezTo>
                  <a:cubicBezTo>
                    <a:pt x="681" y="58"/>
                    <a:pt x="680" y="58"/>
                    <a:pt x="679" y="59"/>
                  </a:cubicBezTo>
                  <a:cubicBezTo>
                    <a:pt x="680" y="59"/>
                    <a:pt x="680" y="60"/>
                    <a:pt x="680" y="61"/>
                  </a:cubicBezTo>
                  <a:cubicBezTo>
                    <a:pt x="680" y="62"/>
                    <a:pt x="678" y="64"/>
                    <a:pt x="676" y="63"/>
                  </a:cubicBezTo>
                  <a:cubicBezTo>
                    <a:pt x="675" y="63"/>
                    <a:pt x="674" y="64"/>
                    <a:pt x="673" y="64"/>
                  </a:cubicBezTo>
                  <a:cubicBezTo>
                    <a:pt x="675" y="64"/>
                    <a:pt x="676" y="65"/>
                    <a:pt x="676" y="66"/>
                  </a:cubicBezTo>
                  <a:cubicBezTo>
                    <a:pt x="677" y="67"/>
                    <a:pt x="677" y="69"/>
                    <a:pt x="676" y="70"/>
                  </a:cubicBezTo>
                  <a:cubicBezTo>
                    <a:pt x="675" y="71"/>
                    <a:pt x="672" y="71"/>
                    <a:pt x="670" y="70"/>
                  </a:cubicBezTo>
                  <a:cubicBezTo>
                    <a:pt x="669" y="70"/>
                    <a:pt x="668" y="69"/>
                    <a:pt x="667" y="69"/>
                  </a:cubicBezTo>
                  <a:cubicBezTo>
                    <a:pt x="666" y="69"/>
                    <a:pt x="666" y="69"/>
                    <a:pt x="666" y="69"/>
                  </a:cubicBezTo>
                  <a:cubicBezTo>
                    <a:pt x="666" y="70"/>
                    <a:pt x="669" y="71"/>
                    <a:pt x="671" y="71"/>
                  </a:cubicBezTo>
                  <a:cubicBezTo>
                    <a:pt x="671" y="71"/>
                    <a:pt x="671" y="71"/>
                    <a:pt x="671" y="71"/>
                  </a:cubicBezTo>
                  <a:cubicBezTo>
                    <a:pt x="675" y="71"/>
                    <a:pt x="677" y="73"/>
                    <a:pt x="678" y="76"/>
                  </a:cubicBezTo>
                  <a:cubicBezTo>
                    <a:pt x="678" y="76"/>
                    <a:pt x="677" y="77"/>
                    <a:pt x="677" y="77"/>
                  </a:cubicBezTo>
                  <a:cubicBezTo>
                    <a:pt x="677" y="78"/>
                    <a:pt x="676" y="78"/>
                    <a:pt x="676" y="78"/>
                  </a:cubicBezTo>
                  <a:cubicBezTo>
                    <a:pt x="675" y="78"/>
                    <a:pt x="674" y="78"/>
                    <a:pt x="673" y="77"/>
                  </a:cubicBezTo>
                  <a:cubicBezTo>
                    <a:pt x="672" y="77"/>
                    <a:pt x="671" y="77"/>
                    <a:pt x="670" y="77"/>
                  </a:cubicBezTo>
                  <a:cubicBezTo>
                    <a:pt x="669" y="77"/>
                    <a:pt x="669" y="77"/>
                    <a:pt x="669" y="77"/>
                  </a:cubicBezTo>
                  <a:cubicBezTo>
                    <a:pt x="669" y="77"/>
                    <a:pt x="669" y="77"/>
                    <a:pt x="669" y="77"/>
                  </a:cubicBezTo>
                  <a:cubicBezTo>
                    <a:pt x="669" y="77"/>
                    <a:pt x="669" y="78"/>
                    <a:pt x="673" y="79"/>
                  </a:cubicBezTo>
                  <a:cubicBezTo>
                    <a:pt x="675" y="79"/>
                    <a:pt x="675" y="79"/>
                    <a:pt x="675" y="81"/>
                  </a:cubicBezTo>
                  <a:cubicBezTo>
                    <a:pt x="676" y="81"/>
                    <a:pt x="676" y="82"/>
                    <a:pt x="677" y="83"/>
                  </a:cubicBezTo>
                  <a:cubicBezTo>
                    <a:pt x="677" y="83"/>
                    <a:pt x="677" y="83"/>
                    <a:pt x="677" y="83"/>
                  </a:cubicBezTo>
                  <a:cubicBezTo>
                    <a:pt x="679" y="85"/>
                    <a:pt x="678" y="87"/>
                    <a:pt x="677" y="87"/>
                  </a:cubicBezTo>
                  <a:cubicBezTo>
                    <a:pt x="677" y="88"/>
                    <a:pt x="676" y="88"/>
                    <a:pt x="676" y="89"/>
                  </a:cubicBezTo>
                  <a:cubicBezTo>
                    <a:pt x="677" y="90"/>
                    <a:pt x="676" y="90"/>
                    <a:pt x="676" y="91"/>
                  </a:cubicBezTo>
                  <a:cubicBezTo>
                    <a:pt x="675" y="92"/>
                    <a:pt x="673" y="92"/>
                    <a:pt x="672" y="91"/>
                  </a:cubicBezTo>
                  <a:cubicBezTo>
                    <a:pt x="672" y="91"/>
                    <a:pt x="671" y="91"/>
                    <a:pt x="671" y="90"/>
                  </a:cubicBezTo>
                  <a:cubicBezTo>
                    <a:pt x="671" y="90"/>
                    <a:pt x="669" y="89"/>
                    <a:pt x="667" y="89"/>
                  </a:cubicBezTo>
                  <a:cubicBezTo>
                    <a:pt x="664" y="89"/>
                    <a:pt x="663" y="90"/>
                    <a:pt x="662" y="90"/>
                  </a:cubicBezTo>
                  <a:cubicBezTo>
                    <a:pt x="661" y="92"/>
                    <a:pt x="660" y="93"/>
                    <a:pt x="658" y="93"/>
                  </a:cubicBezTo>
                  <a:cubicBezTo>
                    <a:pt x="657" y="93"/>
                    <a:pt x="656" y="93"/>
                    <a:pt x="656" y="92"/>
                  </a:cubicBezTo>
                  <a:cubicBezTo>
                    <a:pt x="655" y="91"/>
                    <a:pt x="652" y="91"/>
                    <a:pt x="648" y="92"/>
                  </a:cubicBezTo>
                  <a:cubicBezTo>
                    <a:pt x="646" y="92"/>
                    <a:pt x="643" y="93"/>
                    <a:pt x="640" y="93"/>
                  </a:cubicBezTo>
                  <a:cubicBezTo>
                    <a:pt x="632" y="93"/>
                    <a:pt x="615" y="94"/>
                    <a:pt x="611" y="95"/>
                  </a:cubicBezTo>
                  <a:cubicBezTo>
                    <a:pt x="609" y="96"/>
                    <a:pt x="607" y="98"/>
                    <a:pt x="606" y="101"/>
                  </a:cubicBezTo>
                  <a:cubicBezTo>
                    <a:pt x="606" y="102"/>
                    <a:pt x="606" y="104"/>
                    <a:pt x="607" y="105"/>
                  </a:cubicBezTo>
                  <a:cubicBezTo>
                    <a:pt x="610" y="108"/>
                    <a:pt x="609" y="110"/>
                    <a:pt x="608" y="112"/>
                  </a:cubicBezTo>
                  <a:cubicBezTo>
                    <a:pt x="608" y="113"/>
                    <a:pt x="608" y="113"/>
                    <a:pt x="608" y="114"/>
                  </a:cubicBezTo>
                  <a:cubicBezTo>
                    <a:pt x="608" y="115"/>
                    <a:pt x="617" y="120"/>
                    <a:pt x="622" y="121"/>
                  </a:cubicBezTo>
                  <a:cubicBezTo>
                    <a:pt x="625" y="121"/>
                    <a:pt x="629" y="124"/>
                    <a:pt x="630" y="127"/>
                  </a:cubicBezTo>
                  <a:cubicBezTo>
                    <a:pt x="631" y="129"/>
                    <a:pt x="631" y="132"/>
                    <a:pt x="629" y="133"/>
                  </a:cubicBezTo>
                  <a:cubicBezTo>
                    <a:pt x="628" y="135"/>
                    <a:pt x="627" y="135"/>
                    <a:pt x="625" y="135"/>
                  </a:cubicBezTo>
                  <a:cubicBezTo>
                    <a:pt x="620" y="135"/>
                    <a:pt x="614" y="131"/>
                    <a:pt x="609" y="127"/>
                  </a:cubicBezTo>
                  <a:cubicBezTo>
                    <a:pt x="603" y="123"/>
                    <a:pt x="588" y="121"/>
                    <a:pt x="584" y="121"/>
                  </a:cubicBezTo>
                  <a:cubicBezTo>
                    <a:pt x="581" y="121"/>
                    <a:pt x="580" y="120"/>
                    <a:pt x="579" y="119"/>
                  </a:cubicBezTo>
                  <a:cubicBezTo>
                    <a:pt x="579" y="118"/>
                    <a:pt x="578" y="117"/>
                    <a:pt x="576" y="117"/>
                  </a:cubicBezTo>
                  <a:cubicBezTo>
                    <a:pt x="575" y="117"/>
                    <a:pt x="575" y="117"/>
                    <a:pt x="575" y="117"/>
                  </a:cubicBezTo>
                  <a:cubicBezTo>
                    <a:pt x="571" y="117"/>
                    <a:pt x="568" y="120"/>
                    <a:pt x="568" y="121"/>
                  </a:cubicBezTo>
                  <a:cubicBezTo>
                    <a:pt x="568" y="120"/>
                    <a:pt x="568" y="121"/>
                    <a:pt x="568" y="121"/>
                  </a:cubicBezTo>
                  <a:cubicBezTo>
                    <a:pt x="571" y="120"/>
                    <a:pt x="571" y="120"/>
                    <a:pt x="571" y="120"/>
                  </a:cubicBezTo>
                  <a:cubicBezTo>
                    <a:pt x="573" y="120"/>
                    <a:pt x="574" y="121"/>
                    <a:pt x="575" y="122"/>
                  </a:cubicBezTo>
                  <a:cubicBezTo>
                    <a:pt x="575" y="123"/>
                    <a:pt x="574" y="124"/>
                    <a:pt x="574" y="124"/>
                  </a:cubicBezTo>
                  <a:cubicBezTo>
                    <a:pt x="574" y="124"/>
                    <a:pt x="574" y="124"/>
                    <a:pt x="574" y="124"/>
                  </a:cubicBezTo>
                  <a:cubicBezTo>
                    <a:pt x="574" y="124"/>
                    <a:pt x="574" y="124"/>
                    <a:pt x="575" y="124"/>
                  </a:cubicBezTo>
                  <a:cubicBezTo>
                    <a:pt x="576" y="125"/>
                    <a:pt x="578" y="125"/>
                    <a:pt x="579" y="126"/>
                  </a:cubicBezTo>
                  <a:cubicBezTo>
                    <a:pt x="581" y="127"/>
                    <a:pt x="582" y="128"/>
                    <a:pt x="581" y="129"/>
                  </a:cubicBezTo>
                  <a:cubicBezTo>
                    <a:pt x="581" y="130"/>
                    <a:pt x="578" y="131"/>
                    <a:pt x="576" y="131"/>
                  </a:cubicBezTo>
                  <a:cubicBezTo>
                    <a:pt x="573" y="131"/>
                    <a:pt x="571" y="130"/>
                    <a:pt x="569" y="129"/>
                  </a:cubicBezTo>
                  <a:cubicBezTo>
                    <a:pt x="568" y="128"/>
                    <a:pt x="566" y="128"/>
                    <a:pt x="565" y="128"/>
                  </a:cubicBezTo>
                  <a:cubicBezTo>
                    <a:pt x="562" y="128"/>
                    <a:pt x="559" y="130"/>
                    <a:pt x="558" y="132"/>
                  </a:cubicBezTo>
                  <a:cubicBezTo>
                    <a:pt x="558" y="132"/>
                    <a:pt x="558" y="132"/>
                    <a:pt x="559" y="133"/>
                  </a:cubicBezTo>
                  <a:cubicBezTo>
                    <a:pt x="560" y="136"/>
                    <a:pt x="566" y="141"/>
                    <a:pt x="573" y="142"/>
                  </a:cubicBezTo>
                  <a:cubicBezTo>
                    <a:pt x="578" y="143"/>
                    <a:pt x="580" y="144"/>
                    <a:pt x="581" y="146"/>
                  </a:cubicBezTo>
                  <a:cubicBezTo>
                    <a:pt x="581" y="146"/>
                    <a:pt x="582" y="147"/>
                    <a:pt x="583" y="147"/>
                  </a:cubicBezTo>
                  <a:cubicBezTo>
                    <a:pt x="585" y="148"/>
                    <a:pt x="586" y="149"/>
                    <a:pt x="586" y="150"/>
                  </a:cubicBezTo>
                  <a:cubicBezTo>
                    <a:pt x="586" y="152"/>
                    <a:pt x="583" y="153"/>
                    <a:pt x="581" y="153"/>
                  </a:cubicBezTo>
                  <a:cubicBezTo>
                    <a:pt x="581" y="153"/>
                    <a:pt x="581" y="153"/>
                    <a:pt x="581" y="153"/>
                  </a:cubicBezTo>
                  <a:cubicBezTo>
                    <a:pt x="579" y="153"/>
                    <a:pt x="576" y="151"/>
                    <a:pt x="572" y="149"/>
                  </a:cubicBezTo>
                  <a:cubicBezTo>
                    <a:pt x="571" y="148"/>
                    <a:pt x="569" y="147"/>
                    <a:pt x="568" y="146"/>
                  </a:cubicBezTo>
                  <a:cubicBezTo>
                    <a:pt x="567" y="145"/>
                    <a:pt x="565" y="145"/>
                    <a:pt x="563" y="145"/>
                  </a:cubicBezTo>
                  <a:cubicBezTo>
                    <a:pt x="561" y="145"/>
                    <a:pt x="560" y="145"/>
                    <a:pt x="558" y="145"/>
                  </a:cubicBezTo>
                  <a:cubicBezTo>
                    <a:pt x="557" y="145"/>
                    <a:pt x="555" y="145"/>
                    <a:pt x="554" y="145"/>
                  </a:cubicBezTo>
                  <a:cubicBezTo>
                    <a:pt x="551" y="145"/>
                    <a:pt x="549" y="145"/>
                    <a:pt x="548" y="144"/>
                  </a:cubicBezTo>
                  <a:cubicBezTo>
                    <a:pt x="546" y="142"/>
                    <a:pt x="547" y="140"/>
                    <a:pt x="548" y="139"/>
                  </a:cubicBezTo>
                  <a:cubicBezTo>
                    <a:pt x="548" y="138"/>
                    <a:pt x="548" y="137"/>
                    <a:pt x="548" y="137"/>
                  </a:cubicBezTo>
                  <a:cubicBezTo>
                    <a:pt x="544" y="134"/>
                    <a:pt x="547" y="128"/>
                    <a:pt x="550" y="124"/>
                  </a:cubicBezTo>
                  <a:cubicBezTo>
                    <a:pt x="551" y="122"/>
                    <a:pt x="551" y="120"/>
                    <a:pt x="550" y="117"/>
                  </a:cubicBezTo>
                  <a:cubicBezTo>
                    <a:pt x="549" y="114"/>
                    <a:pt x="548" y="112"/>
                    <a:pt x="546" y="112"/>
                  </a:cubicBezTo>
                  <a:cubicBezTo>
                    <a:pt x="544" y="111"/>
                    <a:pt x="544" y="112"/>
                    <a:pt x="544" y="112"/>
                  </a:cubicBezTo>
                  <a:cubicBezTo>
                    <a:pt x="543" y="113"/>
                    <a:pt x="544" y="114"/>
                    <a:pt x="544" y="115"/>
                  </a:cubicBezTo>
                  <a:cubicBezTo>
                    <a:pt x="545" y="117"/>
                    <a:pt x="545" y="123"/>
                    <a:pt x="541" y="128"/>
                  </a:cubicBezTo>
                  <a:cubicBezTo>
                    <a:pt x="539" y="130"/>
                    <a:pt x="535" y="131"/>
                    <a:pt x="532" y="132"/>
                  </a:cubicBezTo>
                  <a:cubicBezTo>
                    <a:pt x="531" y="133"/>
                    <a:pt x="528" y="134"/>
                    <a:pt x="528" y="134"/>
                  </a:cubicBezTo>
                  <a:cubicBezTo>
                    <a:pt x="528" y="136"/>
                    <a:pt x="526" y="137"/>
                    <a:pt x="525" y="139"/>
                  </a:cubicBezTo>
                  <a:cubicBezTo>
                    <a:pt x="524" y="139"/>
                    <a:pt x="523" y="140"/>
                    <a:pt x="523" y="140"/>
                  </a:cubicBezTo>
                  <a:cubicBezTo>
                    <a:pt x="525" y="143"/>
                    <a:pt x="535" y="153"/>
                    <a:pt x="536" y="156"/>
                  </a:cubicBezTo>
                  <a:cubicBezTo>
                    <a:pt x="537" y="158"/>
                    <a:pt x="535" y="161"/>
                    <a:pt x="533" y="165"/>
                  </a:cubicBezTo>
                  <a:cubicBezTo>
                    <a:pt x="531" y="168"/>
                    <a:pt x="529" y="173"/>
                    <a:pt x="529" y="175"/>
                  </a:cubicBezTo>
                  <a:cubicBezTo>
                    <a:pt x="530" y="179"/>
                    <a:pt x="530" y="181"/>
                    <a:pt x="530" y="183"/>
                  </a:cubicBezTo>
                  <a:cubicBezTo>
                    <a:pt x="529" y="184"/>
                    <a:pt x="529" y="185"/>
                    <a:pt x="530" y="186"/>
                  </a:cubicBezTo>
                  <a:cubicBezTo>
                    <a:pt x="530" y="187"/>
                    <a:pt x="531" y="187"/>
                    <a:pt x="532" y="187"/>
                  </a:cubicBezTo>
                  <a:cubicBezTo>
                    <a:pt x="533" y="187"/>
                    <a:pt x="533" y="187"/>
                    <a:pt x="534" y="187"/>
                  </a:cubicBezTo>
                  <a:cubicBezTo>
                    <a:pt x="535" y="187"/>
                    <a:pt x="537" y="187"/>
                    <a:pt x="538" y="188"/>
                  </a:cubicBezTo>
                  <a:cubicBezTo>
                    <a:pt x="539" y="188"/>
                    <a:pt x="541" y="187"/>
                    <a:pt x="544" y="187"/>
                  </a:cubicBezTo>
                  <a:cubicBezTo>
                    <a:pt x="546" y="186"/>
                    <a:pt x="548" y="185"/>
                    <a:pt x="551" y="185"/>
                  </a:cubicBezTo>
                  <a:cubicBezTo>
                    <a:pt x="556" y="184"/>
                    <a:pt x="565" y="188"/>
                    <a:pt x="571" y="191"/>
                  </a:cubicBezTo>
                  <a:cubicBezTo>
                    <a:pt x="572" y="191"/>
                    <a:pt x="572" y="192"/>
                    <a:pt x="573" y="192"/>
                  </a:cubicBezTo>
                  <a:cubicBezTo>
                    <a:pt x="576" y="194"/>
                    <a:pt x="576" y="196"/>
                    <a:pt x="576" y="198"/>
                  </a:cubicBezTo>
                  <a:cubicBezTo>
                    <a:pt x="577" y="199"/>
                    <a:pt x="577" y="200"/>
                    <a:pt x="577" y="201"/>
                  </a:cubicBezTo>
                  <a:cubicBezTo>
                    <a:pt x="579" y="204"/>
                    <a:pt x="577" y="205"/>
                    <a:pt x="575" y="206"/>
                  </a:cubicBezTo>
                  <a:cubicBezTo>
                    <a:pt x="574" y="207"/>
                    <a:pt x="572" y="208"/>
                    <a:pt x="572" y="210"/>
                  </a:cubicBezTo>
                  <a:cubicBezTo>
                    <a:pt x="572" y="213"/>
                    <a:pt x="578" y="215"/>
                    <a:pt x="581" y="216"/>
                  </a:cubicBezTo>
                  <a:cubicBezTo>
                    <a:pt x="584" y="217"/>
                    <a:pt x="585" y="217"/>
                    <a:pt x="585" y="218"/>
                  </a:cubicBezTo>
                  <a:cubicBezTo>
                    <a:pt x="586" y="219"/>
                    <a:pt x="585" y="219"/>
                    <a:pt x="585" y="220"/>
                  </a:cubicBezTo>
                  <a:cubicBezTo>
                    <a:pt x="585" y="220"/>
                    <a:pt x="584" y="220"/>
                    <a:pt x="582" y="220"/>
                  </a:cubicBezTo>
                  <a:cubicBezTo>
                    <a:pt x="579" y="220"/>
                    <a:pt x="574" y="220"/>
                    <a:pt x="571" y="219"/>
                  </a:cubicBezTo>
                  <a:cubicBezTo>
                    <a:pt x="569" y="218"/>
                    <a:pt x="567" y="215"/>
                    <a:pt x="567" y="213"/>
                  </a:cubicBezTo>
                  <a:cubicBezTo>
                    <a:pt x="566" y="212"/>
                    <a:pt x="566" y="211"/>
                    <a:pt x="566" y="211"/>
                  </a:cubicBezTo>
                  <a:cubicBezTo>
                    <a:pt x="565" y="210"/>
                    <a:pt x="566" y="209"/>
                    <a:pt x="567" y="207"/>
                  </a:cubicBezTo>
                  <a:cubicBezTo>
                    <a:pt x="567" y="205"/>
                    <a:pt x="568" y="204"/>
                    <a:pt x="568" y="202"/>
                  </a:cubicBezTo>
                  <a:cubicBezTo>
                    <a:pt x="569" y="201"/>
                    <a:pt x="567" y="199"/>
                    <a:pt x="565" y="198"/>
                  </a:cubicBezTo>
                  <a:cubicBezTo>
                    <a:pt x="564" y="197"/>
                    <a:pt x="564" y="197"/>
                    <a:pt x="563" y="196"/>
                  </a:cubicBezTo>
                  <a:cubicBezTo>
                    <a:pt x="561" y="193"/>
                    <a:pt x="559" y="191"/>
                    <a:pt x="557" y="191"/>
                  </a:cubicBezTo>
                  <a:cubicBezTo>
                    <a:pt x="556" y="192"/>
                    <a:pt x="555" y="192"/>
                    <a:pt x="554" y="192"/>
                  </a:cubicBezTo>
                  <a:cubicBezTo>
                    <a:pt x="549" y="193"/>
                    <a:pt x="542" y="194"/>
                    <a:pt x="540" y="196"/>
                  </a:cubicBezTo>
                  <a:cubicBezTo>
                    <a:pt x="537" y="198"/>
                    <a:pt x="541" y="207"/>
                    <a:pt x="542" y="210"/>
                  </a:cubicBezTo>
                  <a:cubicBezTo>
                    <a:pt x="543" y="210"/>
                    <a:pt x="543" y="210"/>
                    <a:pt x="543" y="210"/>
                  </a:cubicBezTo>
                  <a:cubicBezTo>
                    <a:pt x="544" y="213"/>
                    <a:pt x="540" y="216"/>
                    <a:pt x="537" y="219"/>
                  </a:cubicBezTo>
                  <a:cubicBezTo>
                    <a:pt x="536" y="221"/>
                    <a:pt x="533" y="223"/>
                    <a:pt x="533" y="224"/>
                  </a:cubicBezTo>
                  <a:cubicBezTo>
                    <a:pt x="534" y="228"/>
                    <a:pt x="530" y="229"/>
                    <a:pt x="526" y="232"/>
                  </a:cubicBezTo>
                  <a:cubicBezTo>
                    <a:pt x="524" y="233"/>
                    <a:pt x="524" y="233"/>
                    <a:pt x="524" y="233"/>
                  </a:cubicBezTo>
                  <a:cubicBezTo>
                    <a:pt x="523" y="233"/>
                    <a:pt x="523" y="233"/>
                    <a:pt x="522" y="234"/>
                  </a:cubicBezTo>
                  <a:cubicBezTo>
                    <a:pt x="518" y="236"/>
                    <a:pt x="514" y="238"/>
                    <a:pt x="514" y="241"/>
                  </a:cubicBezTo>
                  <a:cubicBezTo>
                    <a:pt x="514" y="242"/>
                    <a:pt x="514" y="243"/>
                    <a:pt x="514" y="243"/>
                  </a:cubicBezTo>
                  <a:cubicBezTo>
                    <a:pt x="513" y="244"/>
                    <a:pt x="512" y="244"/>
                    <a:pt x="511" y="244"/>
                  </a:cubicBezTo>
                  <a:cubicBezTo>
                    <a:pt x="508" y="244"/>
                    <a:pt x="505" y="243"/>
                    <a:pt x="503" y="242"/>
                  </a:cubicBezTo>
                  <a:cubicBezTo>
                    <a:pt x="501" y="241"/>
                    <a:pt x="499" y="241"/>
                    <a:pt x="496" y="242"/>
                  </a:cubicBezTo>
                  <a:cubicBezTo>
                    <a:pt x="495" y="242"/>
                    <a:pt x="493" y="243"/>
                    <a:pt x="491" y="243"/>
                  </a:cubicBezTo>
                  <a:cubicBezTo>
                    <a:pt x="490" y="243"/>
                    <a:pt x="490" y="243"/>
                    <a:pt x="490" y="243"/>
                  </a:cubicBezTo>
                  <a:cubicBezTo>
                    <a:pt x="488" y="243"/>
                    <a:pt x="486" y="241"/>
                    <a:pt x="485" y="241"/>
                  </a:cubicBezTo>
                  <a:cubicBezTo>
                    <a:pt x="484" y="240"/>
                    <a:pt x="483" y="239"/>
                    <a:pt x="482" y="240"/>
                  </a:cubicBezTo>
                  <a:cubicBezTo>
                    <a:pt x="479" y="241"/>
                    <a:pt x="477" y="240"/>
                    <a:pt x="475" y="238"/>
                  </a:cubicBezTo>
                  <a:cubicBezTo>
                    <a:pt x="474" y="237"/>
                    <a:pt x="474" y="235"/>
                    <a:pt x="475" y="234"/>
                  </a:cubicBezTo>
                  <a:cubicBezTo>
                    <a:pt x="475" y="232"/>
                    <a:pt x="476" y="232"/>
                    <a:pt x="478" y="232"/>
                  </a:cubicBezTo>
                  <a:cubicBezTo>
                    <a:pt x="480" y="232"/>
                    <a:pt x="482" y="233"/>
                    <a:pt x="483" y="235"/>
                  </a:cubicBezTo>
                  <a:cubicBezTo>
                    <a:pt x="483" y="236"/>
                    <a:pt x="483" y="236"/>
                    <a:pt x="483" y="236"/>
                  </a:cubicBezTo>
                  <a:cubicBezTo>
                    <a:pt x="484" y="236"/>
                    <a:pt x="486" y="235"/>
                    <a:pt x="488" y="234"/>
                  </a:cubicBezTo>
                  <a:cubicBezTo>
                    <a:pt x="490" y="233"/>
                    <a:pt x="491" y="234"/>
                    <a:pt x="492" y="235"/>
                  </a:cubicBezTo>
                  <a:cubicBezTo>
                    <a:pt x="492" y="236"/>
                    <a:pt x="493" y="236"/>
                    <a:pt x="495" y="237"/>
                  </a:cubicBezTo>
                  <a:cubicBezTo>
                    <a:pt x="497" y="237"/>
                    <a:pt x="497" y="236"/>
                    <a:pt x="497" y="236"/>
                  </a:cubicBezTo>
                  <a:cubicBezTo>
                    <a:pt x="498" y="235"/>
                    <a:pt x="498" y="234"/>
                    <a:pt x="501" y="234"/>
                  </a:cubicBezTo>
                  <a:cubicBezTo>
                    <a:pt x="502" y="234"/>
                    <a:pt x="503" y="234"/>
                    <a:pt x="503" y="234"/>
                  </a:cubicBezTo>
                  <a:cubicBezTo>
                    <a:pt x="503" y="234"/>
                    <a:pt x="503" y="234"/>
                    <a:pt x="502" y="233"/>
                  </a:cubicBezTo>
                  <a:cubicBezTo>
                    <a:pt x="502" y="233"/>
                    <a:pt x="502" y="232"/>
                    <a:pt x="502" y="231"/>
                  </a:cubicBezTo>
                  <a:cubicBezTo>
                    <a:pt x="503" y="230"/>
                    <a:pt x="505" y="229"/>
                    <a:pt x="507" y="228"/>
                  </a:cubicBezTo>
                  <a:cubicBezTo>
                    <a:pt x="508" y="228"/>
                    <a:pt x="508" y="228"/>
                    <a:pt x="508" y="228"/>
                  </a:cubicBezTo>
                  <a:cubicBezTo>
                    <a:pt x="509" y="227"/>
                    <a:pt x="509" y="226"/>
                    <a:pt x="509" y="225"/>
                  </a:cubicBezTo>
                  <a:cubicBezTo>
                    <a:pt x="510" y="224"/>
                    <a:pt x="510" y="222"/>
                    <a:pt x="511" y="222"/>
                  </a:cubicBezTo>
                  <a:cubicBezTo>
                    <a:pt x="512" y="221"/>
                    <a:pt x="512" y="221"/>
                    <a:pt x="512" y="220"/>
                  </a:cubicBezTo>
                  <a:cubicBezTo>
                    <a:pt x="512" y="219"/>
                    <a:pt x="513" y="218"/>
                    <a:pt x="515" y="218"/>
                  </a:cubicBezTo>
                  <a:cubicBezTo>
                    <a:pt x="515" y="218"/>
                    <a:pt x="516" y="217"/>
                    <a:pt x="517" y="216"/>
                  </a:cubicBezTo>
                  <a:cubicBezTo>
                    <a:pt x="518" y="215"/>
                    <a:pt x="519" y="214"/>
                    <a:pt x="520" y="214"/>
                  </a:cubicBezTo>
                  <a:cubicBezTo>
                    <a:pt x="521" y="214"/>
                    <a:pt x="521" y="214"/>
                    <a:pt x="521" y="213"/>
                  </a:cubicBezTo>
                  <a:cubicBezTo>
                    <a:pt x="522" y="212"/>
                    <a:pt x="522" y="211"/>
                    <a:pt x="521" y="210"/>
                  </a:cubicBezTo>
                  <a:cubicBezTo>
                    <a:pt x="520" y="209"/>
                    <a:pt x="521" y="207"/>
                    <a:pt x="521" y="206"/>
                  </a:cubicBezTo>
                  <a:cubicBezTo>
                    <a:pt x="522" y="204"/>
                    <a:pt x="523" y="202"/>
                    <a:pt x="525" y="201"/>
                  </a:cubicBezTo>
                  <a:cubicBezTo>
                    <a:pt x="526" y="201"/>
                    <a:pt x="526" y="201"/>
                    <a:pt x="526" y="201"/>
                  </a:cubicBezTo>
                  <a:cubicBezTo>
                    <a:pt x="526" y="200"/>
                    <a:pt x="526" y="200"/>
                    <a:pt x="525" y="199"/>
                  </a:cubicBezTo>
                  <a:cubicBezTo>
                    <a:pt x="524" y="198"/>
                    <a:pt x="524" y="198"/>
                    <a:pt x="524" y="198"/>
                  </a:cubicBezTo>
                  <a:cubicBezTo>
                    <a:pt x="520" y="195"/>
                    <a:pt x="515" y="191"/>
                    <a:pt x="516" y="188"/>
                  </a:cubicBezTo>
                  <a:cubicBezTo>
                    <a:pt x="516" y="187"/>
                    <a:pt x="516" y="185"/>
                    <a:pt x="515" y="183"/>
                  </a:cubicBezTo>
                  <a:cubicBezTo>
                    <a:pt x="515" y="181"/>
                    <a:pt x="515" y="178"/>
                    <a:pt x="515" y="177"/>
                  </a:cubicBezTo>
                  <a:cubicBezTo>
                    <a:pt x="516" y="175"/>
                    <a:pt x="516" y="171"/>
                    <a:pt x="515" y="168"/>
                  </a:cubicBezTo>
                  <a:cubicBezTo>
                    <a:pt x="515" y="166"/>
                    <a:pt x="515" y="166"/>
                    <a:pt x="515" y="166"/>
                  </a:cubicBezTo>
                  <a:cubicBezTo>
                    <a:pt x="515" y="165"/>
                    <a:pt x="516" y="163"/>
                    <a:pt x="516" y="160"/>
                  </a:cubicBezTo>
                  <a:cubicBezTo>
                    <a:pt x="517" y="159"/>
                    <a:pt x="518" y="157"/>
                    <a:pt x="518" y="154"/>
                  </a:cubicBezTo>
                  <a:cubicBezTo>
                    <a:pt x="519" y="150"/>
                    <a:pt x="513" y="144"/>
                    <a:pt x="510" y="143"/>
                  </a:cubicBezTo>
                  <a:cubicBezTo>
                    <a:pt x="508" y="142"/>
                    <a:pt x="507" y="141"/>
                    <a:pt x="507" y="140"/>
                  </a:cubicBezTo>
                  <a:cubicBezTo>
                    <a:pt x="507" y="138"/>
                    <a:pt x="509" y="136"/>
                    <a:pt x="513" y="132"/>
                  </a:cubicBezTo>
                  <a:cubicBezTo>
                    <a:pt x="517" y="129"/>
                    <a:pt x="518" y="117"/>
                    <a:pt x="517" y="114"/>
                  </a:cubicBezTo>
                  <a:cubicBezTo>
                    <a:pt x="517" y="113"/>
                    <a:pt x="510" y="110"/>
                    <a:pt x="505" y="110"/>
                  </a:cubicBezTo>
                  <a:cubicBezTo>
                    <a:pt x="505" y="110"/>
                    <a:pt x="505" y="110"/>
                    <a:pt x="505" y="110"/>
                  </a:cubicBezTo>
                  <a:cubicBezTo>
                    <a:pt x="501" y="111"/>
                    <a:pt x="486" y="110"/>
                    <a:pt x="483" y="109"/>
                  </a:cubicBezTo>
                  <a:cubicBezTo>
                    <a:pt x="481" y="109"/>
                    <a:pt x="480" y="111"/>
                    <a:pt x="478" y="114"/>
                  </a:cubicBezTo>
                  <a:cubicBezTo>
                    <a:pt x="478" y="114"/>
                    <a:pt x="478" y="115"/>
                    <a:pt x="477" y="115"/>
                  </a:cubicBezTo>
                  <a:cubicBezTo>
                    <a:pt x="477" y="116"/>
                    <a:pt x="477" y="117"/>
                    <a:pt x="476" y="118"/>
                  </a:cubicBezTo>
                  <a:cubicBezTo>
                    <a:pt x="474" y="121"/>
                    <a:pt x="472" y="125"/>
                    <a:pt x="470" y="131"/>
                  </a:cubicBezTo>
                  <a:cubicBezTo>
                    <a:pt x="468" y="138"/>
                    <a:pt x="461" y="141"/>
                    <a:pt x="456" y="142"/>
                  </a:cubicBezTo>
                  <a:cubicBezTo>
                    <a:pt x="456" y="143"/>
                    <a:pt x="455" y="143"/>
                    <a:pt x="454" y="143"/>
                  </a:cubicBezTo>
                  <a:cubicBezTo>
                    <a:pt x="452" y="144"/>
                    <a:pt x="451" y="146"/>
                    <a:pt x="450" y="148"/>
                  </a:cubicBezTo>
                  <a:cubicBezTo>
                    <a:pt x="450" y="150"/>
                    <a:pt x="450" y="151"/>
                    <a:pt x="450" y="151"/>
                  </a:cubicBezTo>
                  <a:cubicBezTo>
                    <a:pt x="451" y="153"/>
                    <a:pt x="452" y="152"/>
                    <a:pt x="453" y="152"/>
                  </a:cubicBezTo>
                  <a:cubicBezTo>
                    <a:pt x="454" y="152"/>
                    <a:pt x="455" y="152"/>
                    <a:pt x="456" y="153"/>
                  </a:cubicBezTo>
                  <a:cubicBezTo>
                    <a:pt x="457" y="153"/>
                    <a:pt x="457" y="154"/>
                    <a:pt x="457" y="155"/>
                  </a:cubicBezTo>
                  <a:cubicBezTo>
                    <a:pt x="458" y="157"/>
                    <a:pt x="456" y="162"/>
                    <a:pt x="455" y="163"/>
                  </a:cubicBezTo>
                  <a:cubicBezTo>
                    <a:pt x="455" y="163"/>
                    <a:pt x="455" y="164"/>
                    <a:pt x="455" y="164"/>
                  </a:cubicBezTo>
                  <a:cubicBezTo>
                    <a:pt x="456" y="165"/>
                    <a:pt x="457" y="167"/>
                    <a:pt x="454" y="169"/>
                  </a:cubicBezTo>
                  <a:cubicBezTo>
                    <a:pt x="452" y="170"/>
                    <a:pt x="451" y="172"/>
                    <a:pt x="450" y="174"/>
                  </a:cubicBezTo>
                  <a:cubicBezTo>
                    <a:pt x="450" y="174"/>
                    <a:pt x="450" y="175"/>
                    <a:pt x="451" y="175"/>
                  </a:cubicBezTo>
                  <a:cubicBezTo>
                    <a:pt x="451" y="176"/>
                    <a:pt x="454" y="177"/>
                    <a:pt x="457" y="177"/>
                  </a:cubicBezTo>
                  <a:cubicBezTo>
                    <a:pt x="459" y="178"/>
                    <a:pt x="462" y="179"/>
                    <a:pt x="464" y="180"/>
                  </a:cubicBezTo>
                  <a:cubicBezTo>
                    <a:pt x="466" y="181"/>
                    <a:pt x="467" y="183"/>
                    <a:pt x="467" y="185"/>
                  </a:cubicBezTo>
                  <a:cubicBezTo>
                    <a:pt x="467" y="186"/>
                    <a:pt x="468" y="188"/>
                    <a:pt x="469" y="189"/>
                  </a:cubicBezTo>
                  <a:cubicBezTo>
                    <a:pt x="470" y="191"/>
                    <a:pt x="471" y="191"/>
                    <a:pt x="473" y="191"/>
                  </a:cubicBezTo>
                  <a:cubicBezTo>
                    <a:pt x="474" y="191"/>
                    <a:pt x="475" y="191"/>
                    <a:pt x="476" y="193"/>
                  </a:cubicBezTo>
                  <a:cubicBezTo>
                    <a:pt x="476" y="194"/>
                    <a:pt x="476" y="195"/>
                    <a:pt x="475" y="197"/>
                  </a:cubicBezTo>
                  <a:cubicBezTo>
                    <a:pt x="474" y="200"/>
                    <a:pt x="470" y="205"/>
                    <a:pt x="468" y="205"/>
                  </a:cubicBezTo>
                  <a:cubicBezTo>
                    <a:pt x="468" y="205"/>
                    <a:pt x="468" y="205"/>
                    <a:pt x="468" y="205"/>
                  </a:cubicBezTo>
                  <a:cubicBezTo>
                    <a:pt x="466" y="205"/>
                    <a:pt x="462" y="202"/>
                    <a:pt x="457" y="198"/>
                  </a:cubicBezTo>
                  <a:cubicBezTo>
                    <a:pt x="456" y="196"/>
                    <a:pt x="454" y="195"/>
                    <a:pt x="454" y="194"/>
                  </a:cubicBezTo>
                  <a:cubicBezTo>
                    <a:pt x="452" y="193"/>
                    <a:pt x="448" y="192"/>
                    <a:pt x="445" y="190"/>
                  </a:cubicBezTo>
                  <a:cubicBezTo>
                    <a:pt x="441" y="189"/>
                    <a:pt x="438" y="188"/>
                    <a:pt x="436" y="187"/>
                  </a:cubicBezTo>
                  <a:cubicBezTo>
                    <a:pt x="434" y="185"/>
                    <a:pt x="432" y="185"/>
                    <a:pt x="430" y="184"/>
                  </a:cubicBezTo>
                  <a:cubicBezTo>
                    <a:pt x="427" y="184"/>
                    <a:pt x="424" y="183"/>
                    <a:pt x="421" y="180"/>
                  </a:cubicBezTo>
                  <a:cubicBezTo>
                    <a:pt x="415" y="177"/>
                    <a:pt x="411" y="175"/>
                    <a:pt x="402" y="175"/>
                  </a:cubicBezTo>
                  <a:cubicBezTo>
                    <a:pt x="399" y="175"/>
                    <a:pt x="399" y="175"/>
                    <a:pt x="399" y="175"/>
                  </a:cubicBezTo>
                  <a:cubicBezTo>
                    <a:pt x="394" y="175"/>
                    <a:pt x="389" y="174"/>
                    <a:pt x="386" y="174"/>
                  </a:cubicBezTo>
                  <a:cubicBezTo>
                    <a:pt x="383" y="173"/>
                    <a:pt x="381" y="173"/>
                    <a:pt x="380" y="173"/>
                  </a:cubicBezTo>
                  <a:cubicBezTo>
                    <a:pt x="378" y="174"/>
                    <a:pt x="377" y="172"/>
                    <a:pt x="376" y="171"/>
                  </a:cubicBezTo>
                  <a:cubicBezTo>
                    <a:pt x="375" y="170"/>
                    <a:pt x="374" y="168"/>
                    <a:pt x="371" y="167"/>
                  </a:cubicBezTo>
                  <a:cubicBezTo>
                    <a:pt x="369" y="166"/>
                    <a:pt x="368" y="165"/>
                    <a:pt x="366" y="164"/>
                  </a:cubicBezTo>
                  <a:cubicBezTo>
                    <a:pt x="363" y="163"/>
                    <a:pt x="360" y="161"/>
                    <a:pt x="358" y="162"/>
                  </a:cubicBezTo>
                  <a:cubicBezTo>
                    <a:pt x="357" y="163"/>
                    <a:pt x="357" y="165"/>
                    <a:pt x="357" y="166"/>
                  </a:cubicBezTo>
                  <a:cubicBezTo>
                    <a:pt x="357" y="167"/>
                    <a:pt x="358" y="169"/>
                    <a:pt x="361" y="170"/>
                  </a:cubicBezTo>
                  <a:cubicBezTo>
                    <a:pt x="364" y="170"/>
                    <a:pt x="365" y="171"/>
                    <a:pt x="366" y="172"/>
                  </a:cubicBezTo>
                  <a:cubicBezTo>
                    <a:pt x="366" y="173"/>
                    <a:pt x="367" y="173"/>
                    <a:pt x="369" y="173"/>
                  </a:cubicBezTo>
                  <a:cubicBezTo>
                    <a:pt x="373" y="173"/>
                    <a:pt x="375" y="174"/>
                    <a:pt x="376" y="175"/>
                  </a:cubicBezTo>
                  <a:cubicBezTo>
                    <a:pt x="377" y="176"/>
                    <a:pt x="378" y="177"/>
                    <a:pt x="377" y="179"/>
                  </a:cubicBezTo>
                  <a:cubicBezTo>
                    <a:pt x="377" y="183"/>
                    <a:pt x="380" y="186"/>
                    <a:pt x="382" y="188"/>
                  </a:cubicBezTo>
                  <a:cubicBezTo>
                    <a:pt x="384" y="189"/>
                    <a:pt x="384" y="191"/>
                    <a:pt x="384" y="193"/>
                  </a:cubicBezTo>
                  <a:cubicBezTo>
                    <a:pt x="383" y="195"/>
                    <a:pt x="381" y="196"/>
                    <a:pt x="378" y="196"/>
                  </a:cubicBezTo>
                  <a:cubicBezTo>
                    <a:pt x="373" y="196"/>
                    <a:pt x="371" y="197"/>
                    <a:pt x="371" y="197"/>
                  </a:cubicBezTo>
                  <a:cubicBezTo>
                    <a:pt x="371" y="197"/>
                    <a:pt x="371" y="198"/>
                    <a:pt x="371" y="198"/>
                  </a:cubicBezTo>
                  <a:cubicBezTo>
                    <a:pt x="372" y="200"/>
                    <a:pt x="372" y="201"/>
                    <a:pt x="372" y="201"/>
                  </a:cubicBezTo>
                  <a:cubicBezTo>
                    <a:pt x="371" y="202"/>
                    <a:pt x="371" y="203"/>
                    <a:pt x="369" y="203"/>
                  </a:cubicBezTo>
                  <a:cubicBezTo>
                    <a:pt x="367" y="203"/>
                    <a:pt x="366" y="203"/>
                    <a:pt x="364" y="202"/>
                  </a:cubicBezTo>
                  <a:cubicBezTo>
                    <a:pt x="362" y="201"/>
                    <a:pt x="361" y="200"/>
                    <a:pt x="361" y="199"/>
                  </a:cubicBezTo>
                  <a:cubicBezTo>
                    <a:pt x="361" y="197"/>
                    <a:pt x="362" y="195"/>
                    <a:pt x="364" y="194"/>
                  </a:cubicBezTo>
                  <a:cubicBezTo>
                    <a:pt x="364" y="193"/>
                    <a:pt x="363" y="192"/>
                    <a:pt x="357" y="190"/>
                  </a:cubicBezTo>
                  <a:cubicBezTo>
                    <a:pt x="357" y="190"/>
                    <a:pt x="357" y="190"/>
                    <a:pt x="357" y="190"/>
                  </a:cubicBezTo>
                  <a:cubicBezTo>
                    <a:pt x="355" y="190"/>
                    <a:pt x="350" y="194"/>
                    <a:pt x="346" y="196"/>
                  </a:cubicBezTo>
                  <a:cubicBezTo>
                    <a:pt x="344" y="197"/>
                    <a:pt x="342" y="198"/>
                    <a:pt x="341" y="199"/>
                  </a:cubicBezTo>
                  <a:cubicBezTo>
                    <a:pt x="339" y="199"/>
                    <a:pt x="337" y="199"/>
                    <a:pt x="334" y="199"/>
                  </a:cubicBezTo>
                  <a:cubicBezTo>
                    <a:pt x="332" y="198"/>
                    <a:pt x="330" y="198"/>
                    <a:pt x="327" y="198"/>
                  </a:cubicBezTo>
                  <a:cubicBezTo>
                    <a:pt x="325" y="198"/>
                    <a:pt x="323" y="198"/>
                    <a:pt x="322" y="199"/>
                  </a:cubicBezTo>
                  <a:cubicBezTo>
                    <a:pt x="317" y="200"/>
                    <a:pt x="316" y="202"/>
                    <a:pt x="315" y="204"/>
                  </a:cubicBezTo>
                  <a:cubicBezTo>
                    <a:pt x="314" y="206"/>
                    <a:pt x="312" y="207"/>
                    <a:pt x="311" y="206"/>
                  </a:cubicBezTo>
                  <a:cubicBezTo>
                    <a:pt x="310" y="206"/>
                    <a:pt x="309" y="206"/>
                    <a:pt x="308" y="206"/>
                  </a:cubicBezTo>
                  <a:cubicBezTo>
                    <a:pt x="308" y="206"/>
                    <a:pt x="307" y="206"/>
                    <a:pt x="306" y="206"/>
                  </a:cubicBezTo>
                  <a:cubicBezTo>
                    <a:pt x="305" y="206"/>
                    <a:pt x="304" y="206"/>
                    <a:pt x="303" y="206"/>
                  </a:cubicBezTo>
                  <a:cubicBezTo>
                    <a:pt x="300" y="206"/>
                    <a:pt x="297" y="206"/>
                    <a:pt x="295" y="205"/>
                  </a:cubicBezTo>
                  <a:cubicBezTo>
                    <a:pt x="294" y="204"/>
                    <a:pt x="293" y="203"/>
                    <a:pt x="293" y="202"/>
                  </a:cubicBezTo>
                  <a:cubicBezTo>
                    <a:pt x="294" y="201"/>
                    <a:pt x="296" y="200"/>
                    <a:pt x="298" y="200"/>
                  </a:cubicBezTo>
                  <a:cubicBezTo>
                    <a:pt x="298" y="200"/>
                    <a:pt x="298" y="200"/>
                    <a:pt x="299" y="200"/>
                  </a:cubicBezTo>
                  <a:cubicBezTo>
                    <a:pt x="301" y="200"/>
                    <a:pt x="301" y="200"/>
                    <a:pt x="301" y="200"/>
                  </a:cubicBezTo>
                  <a:cubicBezTo>
                    <a:pt x="301" y="200"/>
                    <a:pt x="301" y="200"/>
                    <a:pt x="300" y="199"/>
                  </a:cubicBezTo>
                  <a:cubicBezTo>
                    <a:pt x="299" y="197"/>
                    <a:pt x="300" y="194"/>
                    <a:pt x="302" y="192"/>
                  </a:cubicBezTo>
                  <a:cubicBezTo>
                    <a:pt x="302" y="192"/>
                    <a:pt x="302" y="191"/>
                    <a:pt x="303" y="191"/>
                  </a:cubicBezTo>
                  <a:cubicBezTo>
                    <a:pt x="299" y="191"/>
                    <a:pt x="291" y="194"/>
                    <a:pt x="289" y="196"/>
                  </a:cubicBezTo>
                  <a:cubicBezTo>
                    <a:pt x="288" y="196"/>
                    <a:pt x="288" y="197"/>
                    <a:pt x="288" y="198"/>
                  </a:cubicBezTo>
                  <a:cubicBezTo>
                    <a:pt x="288" y="199"/>
                    <a:pt x="288" y="201"/>
                    <a:pt x="287" y="202"/>
                  </a:cubicBezTo>
                  <a:cubicBezTo>
                    <a:pt x="286" y="202"/>
                    <a:pt x="286" y="202"/>
                    <a:pt x="285" y="202"/>
                  </a:cubicBezTo>
                  <a:cubicBezTo>
                    <a:pt x="284" y="202"/>
                    <a:pt x="283" y="202"/>
                    <a:pt x="283" y="201"/>
                  </a:cubicBezTo>
                  <a:cubicBezTo>
                    <a:pt x="282" y="200"/>
                    <a:pt x="282" y="199"/>
                    <a:pt x="281" y="199"/>
                  </a:cubicBezTo>
                  <a:cubicBezTo>
                    <a:pt x="281" y="199"/>
                    <a:pt x="281" y="199"/>
                    <a:pt x="280" y="199"/>
                  </a:cubicBezTo>
                  <a:cubicBezTo>
                    <a:pt x="275" y="199"/>
                    <a:pt x="259" y="203"/>
                    <a:pt x="256" y="207"/>
                  </a:cubicBezTo>
                  <a:cubicBezTo>
                    <a:pt x="254" y="209"/>
                    <a:pt x="251" y="210"/>
                    <a:pt x="249" y="211"/>
                  </a:cubicBezTo>
                  <a:cubicBezTo>
                    <a:pt x="248" y="211"/>
                    <a:pt x="246" y="212"/>
                    <a:pt x="246" y="213"/>
                  </a:cubicBezTo>
                  <a:cubicBezTo>
                    <a:pt x="246" y="215"/>
                    <a:pt x="242" y="215"/>
                    <a:pt x="238" y="216"/>
                  </a:cubicBezTo>
                  <a:cubicBezTo>
                    <a:pt x="236" y="216"/>
                    <a:pt x="234" y="217"/>
                    <a:pt x="233" y="217"/>
                  </a:cubicBezTo>
                  <a:cubicBezTo>
                    <a:pt x="231" y="218"/>
                    <a:pt x="231" y="221"/>
                    <a:pt x="231" y="223"/>
                  </a:cubicBezTo>
                  <a:cubicBezTo>
                    <a:pt x="231" y="225"/>
                    <a:pt x="231" y="227"/>
                    <a:pt x="231" y="229"/>
                  </a:cubicBezTo>
                  <a:cubicBezTo>
                    <a:pt x="230" y="231"/>
                    <a:pt x="226" y="232"/>
                    <a:pt x="217" y="232"/>
                  </a:cubicBezTo>
                  <a:cubicBezTo>
                    <a:pt x="216" y="232"/>
                    <a:pt x="215" y="232"/>
                    <a:pt x="214" y="232"/>
                  </a:cubicBezTo>
                  <a:cubicBezTo>
                    <a:pt x="212" y="232"/>
                    <a:pt x="212" y="232"/>
                    <a:pt x="212" y="232"/>
                  </a:cubicBezTo>
                  <a:cubicBezTo>
                    <a:pt x="211" y="232"/>
                    <a:pt x="211" y="232"/>
                    <a:pt x="211" y="232"/>
                  </a:cubicBezTo>
                  <a:cubicBezTo>
                    <a:pt x="211" y="232"/>
                    <a:pt x="211" y="232"/>
                    <a:pt x="211" y="232"/>
                  </a:cubicBezTo>
                  <a:cubicBezTo>
                    <a:pt x="208" y="232"/>
                    <a:pt x="206" y="229"/>
                    <a:pt x="205" y="227"/>
                  </a:cubicBezTo>
                  <a:cubicBezTo>
                    <a:pt x="204" y="225"/>
                    <a:pt x="203" y="223"/>
                    <a:pt x="201" y="223"/>
                  </a:cubicBezTo>
                  <a:cubicBezTo>
                    <a:pt x="200" y="223"/>
                    <a:pt x="199" y="222"/>
                    <a:pt x="199" y="222"/>
                  </a:cubicBezTo>
                  <a:cubicBezTo>
                    <a:pt x="198" y="220"/>
                    <a:pt x="199" y="218"/>
                    <a:pt x="200" y="215"/>
                  </a:cubicBezTo>
                  <a:cubicBezTo>
                    <a:pt x="201" y="213"/>
                    <a:pt x="202" y="213"/>
                    <a:pt x="204" y="213"/>
                  </a:cubicBezTo>
                  <a:cubicBezTo>
                    <a:pt x="205" y="213"/>
                    <a:pt x="207" y="212"/>
                    <a:pt x="209" y="211"/>
                  </a:cubicBezTo>
                  <a:cubicBezTo>
                    <a:pt x="210" y="210"/>
                    <a:pt x="211" y="210"/>
                    <a:pt x="212" y="210"/>
                  </a:cubicBezTo>
                  <a:cubicBezTo>
                    <a:pt x="214" y="210"/>
                    <a:pt x="215" y="210"/>
                    <a:pt x="216" y="211"/>
                  </a:cubicBezTo>
                  <a:cubicBezTo>
                    <a:pt x="217" y="211"/>
                    <a:pt x="217" y="211"/>
                    <a:pt x="218" y="211"/>
                  </a:cubicBezTo>
                  <a:cubicBezTo>
                    <a:pt x="218" y="211"/>
                    <a:pt x="218" y="211"/>
                    <a:pt x="218" y="211"/>
                  </a:cubicBezTo>
                  <a:cubicBezTo>
                    <a:pt x="218" y="210"/>
                    <a:pt x="217" y="209"/>
                    <a:pt x="216" y="208"/>
                  </a:cubicBezTo>
                  <a:cubicBezTo>
                    <a:pt x="214" y="206"/>
                    <a:pt x="212" y="203"/>
                    <a:pt x="211" y="201"/>
                  </a:cubicBezTo>
                  <a:cubicBezTo>
                    <a:pt x="211" y="198"/>
                    <a:pt x="203" y="196"/>
                    <a:pt x="198" y="198"/>
                  </a:cubicBezTo>
                  <a:cubicBezTo>
                    <a:pt x="194" y="199"/>
                    <a:pt x="188" y="198"/>
                    <a:pt x="183" y="196"/>
                  </a:cubicBezTo>
                  <a:cubicBezTo>
                    <a:pt x="183" y="196"/>
                    <a:pt x="183" y="196"/>
                    <a:pt x="183" y="196"/>
                  </a:cubicBezTo>
                  <a:cubicBezTo>
                    <a:pt x="183" y="196"/>
                    <a:pt x="183" y="196"/>
                    <a:pt x="183" y="196"/>
                  </a:cubicBezTo>
                  <a:cubicBezTo>
                    <a:pt x="183" y="196"/>
                    <a:pt x="183" y="196"/>
                    <a:pt x="183" y="196"/>
                  </a:cubicBezTo>
                  <a:cubicBezTo>
                    <a:pt x="183" y="197"/>
                    <a:pt x="184" y="198"/>
                    <a:pt x="186" y="199"/>
                  </a:cubicBezTo>
                  <a:cubicBezTo>
                    <a:pt x="191" y="200"/>
                    <a:pt x="190" y="203"/>
                    <a:pt x="190" y="205"/>
                  </a:cubicBezTo>
                  <a:cubicBezTo>
                    <a:pt x="190" y="206"/>
                    <a:pt x="190" y="206"/>
                    <a:pt x="190" y="207"/>
                  </a:cubicBezTo>
                  <a:cubicBezTo>
                    <a:pt x="191" y="210"/>
                    <a:pt x="189" y="216"/>
                    <a:pt x="186" y="220"/>
                  </a:cubicBezTo>
                  <a:cubicBezTo>
                    <a:pt x="184" y="222"/>
                    <a:pt x="185" y="223"/>
                    <a:pt x="185" y="223"/>
                  </a:cubicBezTo>
                  <a:cubicBezTo>
                    <a:pt x="185" y="223"/>
                    <a:pt x="185" y="223"/>
                    <a:pt x="186" y="223"/>
                  </a:cubicBezTo>
                  <a:cubicBezTo>
                    <a:pt x="187" y="223"/>
                    <a:pt x="188" y="223"/>
                    <a:pt x="188" y="223"/>
                  </a:cubicBezTo>
                  <a:cubicBezTo>
                    <a:pt x="189" y="223"/>
                    <a:pt x="189" y="223"/>
                    <a:pt x="189" y="223"/>
                  </a:cubicBezTo>
                  <a:cubicBezTo>
                    <a:pt x="189" y="223"/>
                    <a:pt x="189" y="223"/>
                    <a:pt x="189" y="223"/>
                  </a:cubicBezTo>
                  <a:cubicBezTo>
                    <a:pt x="190" y="223"/>
                    <a:pt x="191" y="223"/>
                    <a:pt x="192" y="224"/>
                  </a:cubicBezTo>
                  <a:cubicBezTo>
                    <a:pt x="194" y="226"/>
                    <a:pt x="194" y="230"/>
                    <a:pt x="194" y="233"/>
                  </a:cubicBezTo>
                  <a:cubicBezTo>
                    <a:pt x="194" y="234"/>
                    <a:pt x="194" y="234"/>
                    <a:pt x="194" y="234"/>
                  </a:cubicBezTo>
                  <a:cubicBezTo>
                    <a:pt x="194" y="237"/>
                    <a:pt x="193" y="238"/>
                    <a:pt x="192" y="239"/>
                  </a:cubicBezTo>
                  <a:cubicBezTo>
                    <a:pt x="191" y="241"/>
                    <a:pt x="190" y="241"/>
                    <a:pt x="190" y="243"/>
                  </a:cubicBezTo>
                  <a:cubicBezTo>
                    <a:pt x="190" y="244"/>
                    <a:pt x="189" y="245"/>
                    <a:pt x="189" y="245"/>
                  </a:cubicBezTo>
                  <a:cubicBezTo>
                    <a:pt x="188" y="245"/>
                    <a:pt x="187" y="244"/>
                    <a:pt x="186" y="244"/>
                  </a:cubicBezTo>
                  <a:cubicBezTo>
                    <a:pt x="186" y="244"/>
                    <a:pt x="185" y="243"/>
                    <a:pt x="185" y="243"/>
                  </a:cubicBezTo>
                  <a:cubicBezTo>
                    <a:pt x="185" y="244"/>
                    <a:pt x="184" y="244"/>
                    <a:pt x="184" y="244"/>
                  </a:cubicBezTo>
                  <a:cubicBezTo>
                    <a:pt x="182" y="244"/>
                    <a:pt x="181" y="241"/>
                    <a:pt x="180" y="239"/>
                  </a:cubicBezTo>
                  <a:cubicBezTo>
                    <a:pt x="180" y="238"/>
                    <a:pt x="177" y="238"/>
                    <a:pt x="175" y="238"/>
                  </a:cubicBezTo>
                  <a:cubicBezTo>
                    <a:pt x="173" y="238"/>
                    <a:pt x="171" y="238"/>
                    <a:pt x="169" y="238"/>
                  </a:cubicBezTo>
                  <a:cubicBezTo>
                    <a:pt x="167" y="237"/>
                    <a:pt x="165" y="238"/>
                    <a:pt x="163" y="241"/>
                  </a:cubicBezTo>
                  <a:cubicBezTo>
                    <a:pt x="161" y="244"/>
                    <a:pt x="155" y="245"/>
                    <a:pt x="153" y="246"/>
                  </a:cubicBezTo>
                  <a:cubicBezTo>
                    <a:pt x="151" y="246"/>
                    <a:pt x="148" y="248"/>
                    <a:pt x="146" y="250"/>
                  </a:cubicBezTo>
                  <a:cubicBezTo>
                    <a:pt x="145" y="252"/>
                    <a:pt x="143" y="253"/>
                    <a:pt x="142" y="253"/>
                  </a:cubicBezTo>
                  <a:cubicBezTo>
                    <a:pt x="141" y="254"/>
                    <a:pt x="141" y="255"/>
                    <a:pt x="140" y="256"/>
                  </a:cubicBezTo>
                  <a:cubicBezTo>
                    <a:pt x="140" y="258"/>
                    <a:pt x="141" y="260"/>
                    <a:pt x="143" y="262"/>
                  </a:cubicBezTo>
                  <a:cubicBezTo>
                    <a:pt x="147" y="265"/>
                    <a:pt x="149" y="268"/>
                    <a:pt x="148" y="271"/>
                  </a:cubicBezTo>
                  <a:cubicBezTo>
                    <a:pt x="148" y="273"/>
                    <a:pt x="146" y="274"/>
                    <a:pt x="142" y="274"/>
                  </a:cubicBezTo>
                  <a:cubicBezTo>
                    <a:pt x="140" y="274"/>
                    <a:pt x="134" y="273"/>
                    <a:pt x="133" y="271"/>
                  </a:cubicBezTo>
                  <a:cubicBezTo>
                    <a:pt x="132" y="270"/>
                    <a:pt x="127" y="269"/>
                    <a:pt x="124" y="269"/>
                  </a:cubicBezTo>
                  <a:cubicBezTo>
                    <a:pt x="123" y="269"/>
                    <a:pt x="122" y="269"/>
                    <a:pt x="122" y="269"/>
                  </a:cubicBezTo>
                  <a:cubicBezTo>
                    <a:pt x="122" y="269"/>
                    <a:pt x="122" y="269"/>
                    <a:pt x="122" y="269"/>
                  </a:cubicBezTo>
                  <a:cubicBezTo>
                    <a:pt x="120" y="269"/>
                    <a:pt x="118" y="267"/>
                    <a:pt x="115" y="265"/>
                  </a:cubicBezTo>
                  <a:cubicBezTo>
                    <a:pt x="113" y="263"/>
                    <a:pt x="110" y="261"/>
                    <a:pt x="109" y="261"/>
                  </a:cubicBezTo>
                  <a:cubicBezTo>
                    <a:pt x="109" y="261"/>
                    <a:pt x="109" y="261"/>
                    <a:pt x="109" y="261"/>
                  </a:cubicBezTo>
                  <a:cubicBezTo>
                    <a:pt x="106" y="261"/>
                    <a:pt x="104" y="265"/>
                    <a:pt x="103" y="267"/>
                  </a:cubicBezTo>
                  <a:cubicBezTo>
                    <a:pt x="103" y="267"/>
                    <a:pt x="103" y="267"/>
                    <a:pt x="103" y="267"/>
                  </a:cubicBezTo>
                  <a:cubicBezTo>
                    <a:pt x="103" y="267"/>
                    <a:pt x="103" y="268"/>
                    <a:pt x="104" y="269"/>
                  </a:cubicBezTo>
                  <a:cubicBezTo>
                    <a:pt x="105" y="270"/>
                    <a:pt x="106" y="271"/>
                    <a:pt x="106" y="272"/>
                  </a:cubicBezTo>
                  <a:cubicBezTo>
                    <a:pt x="108" y="276"/>
                    <a:pt x="114" y="276"/>
                    <a:pt x="117" y="276"/>
                  </a:cubicBezTo>
                  <a:cubicBezTo>
                    <a:pt x="118" y="276"/>
                    <a:pt x="119" y="276"/>
                    <a:pt x="119" y="277"/>
                  </a:cubicBezTo>
                  <a:cubicBezTo>
                    <a:pt x="120" y="279"/>
                    <a:pt x="119" y="282"/>
                    <a:pt x="118" y="284"/>
                  </a:cubicBezTo>
                  <a:cubicBezTo>
                    <a:pt x="118" y="286"/>
                    <a:pt x="114" y="287"/>
                    <a:pt x="112" y="287"/>
                  </a:cubicBezTo>
                  <a:cubicBezTo>
                    <a:pt x="110" y="287"/>
                    <a:pt x="109" y="286"/>
                    <a:pt x="108" y="285"/>
                  </a:cubicBezTo>
                  <a:cubicBezTo>
                    <a:pt x="108" y="285"/>
                    <a:pt x="106" y="285"/>
                    <a:pt x="104" y="285"/>
                  </a:cubicBezTo>
                  <a:cubicBezTo>
                    <a:pt x="102" y="285"/>
                    <a:pt x="99" y="285"/>
                    <a:pt x="99" y="282"/>
                  </a:cubicBezTo>
                  <a:cubicBezTo>
                    <a:pt x="99" y="280"/>
                    <a:pt x="95" y="277"/>
                    <a:pt x="90" y="277"/>
                  </a:cubicBezTo>
                  <a:cubicBezTo>
                    <a:pt x="87" y="278"/>
                    <a:pt x="86" y="277"/>
                    <a:pt x="85" y="276"/>
                  </a:cubicBezTo>
                  <a:cubicBezTo>
                    <a:pt x="83" y="275"/>
                    <a:pt x="83" y="273"/>
                    <a:pt x="83" y="270"/>
                  </a:cubicBezTo>
                  <a:cubicBezTo>
                    <a:pt x="83" y="268"/>
                    <a:pt x="82" y="266"/>
                    <a:pt x="82" y="265"/>
                  </a:cubicBezTo>
                  <a:cubicBezTo>
                    <a:pt x="81" y="264"/>
                    <a:pt x="80" y="263"/>
                    <a:pt x="80" y="262"/>
                  </a:cubicBezTo>
                  <a:cubicBezTo>
                    <a:pt x="80" y="261"/>
                    <a:pt x="80" y="260"/>
                    <a:pt x="80" y="260"/>
                  </a:cubicBezTo>
                  <a:cubicBezTo>
                    <a:pt x="80" y="258"/>
                    <a:pt x="79" y="255"/>
                    <a:pt x="81" y="254"/>
                  </a:cubicBezTo>
                  <a:cubicBezTo>
                    <a:pt x="82" y="253"/>
                    <a:pt x="82" y="252"/>
                    <a:pt x="82" y="250"/>
                  </a:cubicBezTo>
                  <a:cubicBezTo>
                    <a:pt x="82" y="249"/>
                    <a:pt x="82" y="248"/>
                    <a:pt x="82" y="247"/>
                  </a:cubicBezTo>
                  <a:cubicBezTo>
                    <a:pt x="82" y="247"/>
                    <a:pt x="81" y="246"/>
                    <a:pt x="80" y="245"/>
                  </a:cubicBezTo>
                  <a:cubicBezTo>
                    <a:pt x="79" y="243"/>
                    <a:pt x="76" y="242"/>
                    <a:pt x="74" y="242"/>
                  </a:cubicBezTo>
                  <a:cubicBezTo>
                    <a:pt x="71" y="242"/>
                    <a:pt x="70" y="240"/>
                    <a:pt x="69" y="239"/>
                  </a:cubicBezTo>
                  <a:cubicBezTo>
                    <a:pt x="69" y="238"/>
                    <a:pt x="68" y="237"/>
                    <a:pt x="67" y="237"/>
                  </a:cubicBezTo>
                  <a:cubicBezTo>
                    <a:pt x="63" y="236"/>
                    <a:pt x="56" y="230"/>
                    <a:pt x="55" y="227"/>
                  </a:cubicBezTo>
                  <a:cubicBezTo>
                    <a:pt x="55" y="226"/>
                    <a:pt x="53" y="225"/>
                    <a:pt x="53" y="225"/>
                  </a:cubicBezTo>
                  <a:cubicBezTo>
                    <a:pt x="52" y="225"/>
                    <a:pt x="51" y="224"/>
                    <a:pt x="51" y="223"/>
                  </a:cubicBezTo>
                  <a:cubicBezTo>
                    <a:pt x="51" y="223"/>
                    <a:pt x="51" y="222"/>
                    <a:pt x="52" y="222"/>
                  </a:cubicBezTo>
                  <a:cubicBezTo>
                    <a:pt x="52" y="222"/>
                    <a:pt x="53" y="222"/>
                    <a:pt x="54" y="222"/>
                  </a:cubicBezTo>
                  <a:cubicBezTo>
                    <a:pt x="56" y="222"/>
                    <a:pt x="59" y="223"/>
                    <a:pt x="62" y="226"/>
                  </a:cubicBezTo>
                  <a:cubicBezTo>
                    <a:pt x="65" y="229"/>
                    <a:pt x="70" y="231"/>
                    <a:pt x="77" y="232"/>
                  </a:cubicBezTo>
                  <a:cubicBezTo>
                    <a:pt x="81" y="233"/>
                    <a:pt x="84" y="234"/>
                    <a:pt x="87" y="235"/>
                  </a:cubicBezTo>
                  <a:cubicBezTo>
                    <a:pt x="90" y="236"/>
                    <a:pt x="92" y="237"/>
                    <a:pt x="97" y="238"/>
                  </a:cubicBezTo>
                  <a:cubicBezTo>
                    <a:pt x="101" y="239"/>
                    <a:pt x="101" y="239"/>
                    <a:pt x="101" y="239"/>
                  </a:cubicBezTo>
                  <a:cubicBezTo>
                    <a:pt x="108" y="240"/>
                    <a:pt x="113" y="241"/>
                    <a:pt x="123" y="243"/>
                  </a:cubicBezTo>
                  <a:cubicBezTo>
                    <a:pt x="124" y="243"/>
                    <a:pt x="124" y="243"/>
                    <a:pt x="125" y="243"/>
                  </a:cubicBezTo>
                  <a:cubicBezTo>
                    <a:pt x="137" y="243"/>
                    <a:pt x="151" y="232"/>
                    <a:pt x="155" y="228"/>
                  </a:cubicBezTo>
                  <a:cubicBezTo>
                    <a:pt x="157" y="226"/>
                    <a:pt x="155" y="223"/>
                    <a:pt x="154" y="220"/>
                  </a:cubicBezTo>
                  <a:cubicBezTo>
                    <a:pt x="154" y="218"/>
                    <a:pt x="153" y="217"/>
                    <a:pt x="153" y="216"/>
                  </a:cubicBezTo>
                  <a:cubicBezTo>
                    <a:pt x="153" y="215"/>
                    <a:pt x="152" y="214"/>
                    <a:pt x="151" y="214"/>
                  </a:cubicBezTo>
                  <a:cubicBezTo>
                    <a:pt x="149" y="213"/>
                    <a:pt x="148" y="212"/>
                    <a:pt x="147" y="211"/>
                  </a:cubicBezTo>
                  <a:cubicBezTo>
                    <a:pt x="146" y="209"/>
                    <a:pt x="143" y="206"/>
                    <a:pt x="139" y="206"/>
                  </a:cubicBezTo>
                  <a:cubicBezTo>
                    <a:pt x="136" y="206"/>
                    <a:pt x="134" y="204"/>
                    <a:pt x="133" y="203"/>
                  </a:cubicBezTo>
                  <a:cubicBezTo>
                    <a:pt x="132" y="202"/>
                    <a:pt x="131" y="201"/>
                    <a:pt x="130" y="201"/>
                  </a:cubicBezTo>
                  <a:cubicBezTo>
                    <a:pt x="129" y="201"/>
                    <a:pt x="129" y="201"/>
                    <a:pt x="128" y="201"/>
                  </a:cubicBezTo>
                  <a:cubicBezTo>
                    <a:pt x="125" y="201"/>
                    <a:pt x="122" y="199"/>
                    <a:pt x="114" y="194"/>
                  </a:cubicBezTo>
                  <a:cubicBezTo>
                    <a:pt x="112" y="193"/>
                    <a:pt x="112" y="193"/>
                    <a:pt x="112" y="193"/>
                  </a:cubicBezTo>
                  <a:cubicBezTo>
                    <a:pt x="103" y="186"/>
                    <a:pt x="91" y="182"/>
                    <a:pt x="87" y="182"/>
                  </a:cubicBezTo>
                  <a:cubicBezTo>
                    <a:pt x="87" y="182"/>
                    <a:pt x="87" y="182"/>
                    <a:pt x="87" y="182"/>
                  </a:cubicBezTo>
                  <a:cubicBezTo>
                    <a:pt x="85" y="183"/>
                    <a:pt x="84" y="183"/>
                    <a:pt x="83" y="183"/>
                  </a:cubicBezTo>
                  <a:cubicBezTo>
                    <a:pt x="82" y="183"/>
                    <a:pt x="81" y="183"/>
                    <a:pt x="80" y="181"/>
                  </a:cubicBezTo>
                  <a:cubicBezTo>
                    <a:pt x="79" y="180"/>
                    <a:pt x="78" y="180"/>
                    <a:pt x="77" y="180"/>
                  </a:cubicBezTo>
                  <a:cubicBezTo>
                    <a:pt x="76" y="180"/>
                    <a:pt x="74" y="180"/>
                    <a:pt x="73" y="181"/>
                  </a:cubicBezTo>
                  <a:cubicBezTo>
                    <a:pt x="72" y="182"/>
                    <a:pt x="70" y="182"/>
                    <a:pt x="68" y="181"/>
                  </a:cubicBezTo>
                  <a:cubicBezTo>
                    <a:pt x="66" y="181"/>
                    <a:pt x="64" y="180"/>
                    <a:pt x="62" y="181"/>
                  </a:cubicBezTo>
                  <a:cubicBezTo>
                    <a:pt x="62" y="181"/>
                    <a:pt x="61" y="181"/>
                    <a:pt x="60" y="181"/>
                  </a:cubicBezTo>
                  <a:cubicBezTo>
                    <a:pt x="57" y="181"/>
                    <a:pt x="55" y="180"/>
                    <a:pt x="55" y="178"/>
                  </a:cubicBezTo>
                  <a:cubicBezTo>
                    <a:pt x="54" y="177"/>
                    <a:pt x="54" y="176"/>
                    <a:pt x="55" y="176"/>
                  </a:cubicBezTo>
                  <a:cubicBezTo>
                    <a:pt x="56" y="175"/>
                    <a:pt x="58" y="174"/>
                    <a:pt x="60" y="174"/>
                  </a:cubicBezTo>
                  <a:cubicBezTo>
                    <a:pt x="61" y="174"/>
                    <a:pt x="63" y="174"/>
                    <a:pt x="63" y="174"/>
                  </a:cubicBezTo>
                  <a:cubicBezTo>
                    <a:pt x="63" y="173"/>
                    <a:pt x="63" y="173"/>
                    <a:pt x="63" y="173"/>
                  </a:cubicBezTo>
                  <a:cubicBezTo>
                    <a:pt x="63" y="173"/>
                    <a:pt x="62" y="173"/>
                    <a:pt x="62" y="173"/>
                  </a:cubicBezTo>
                  <a:cubicBezTo>
                    <a:pt x="61" y="173"/>
                    <a:pt x="59" y="173"/>
                    <a:pt x="56" y="171"/>
                  </a:cubicBezTo>
                  <a:cubicBezTo>
                    <a:pt x="55" y="170"/>
                    <a:pt x="54" y="170"/>
                    <a:pt x="53" y="170"/>
                  </a:cubicBezTo>
                  <a:cubicBezTo>
                    <a:pt x="51" y="170"/>
                    <a:pt x="50" y="171"/>
                    <a:pt x="50" y="172"/>
                  </a:cubicBezTo>
                  <a:cubicBezTo>
                    <a:pt x="49" y="174"/>
                    <a:pt x="48" y="175"/>
                    <a:pt x="46" y="175"/>
                  </a:cubicBezTo>
                  <a:cubicBezTo>
                    <a:pt x="45" y="175"/>
                    <a:pt x="43" y="174"/>
                    <a:pt x="42" y="173"/>
                  </a:cubicBezTo>
                  <a:cubicBezTo>
                    <a:pt x="42" y="173"/>
                    <a:pt x="42" y="173"/>
                    <a:pt x="42" y="173"/>
                  </a:cubicBezTo>
                  <a:cubicBezTo>
                    <a:pt x="41" y="174"/>
                    <a:pt x="41" y="174"/>
                    <a:pt x="41" y="174"/>
                  </a:cubicBezTo>
                  <a:cubicBezTo>
                    <a:pt x="41" y="175"/>
                    <a:pt x="41" y="175"/>
                    <a:pt x="41" y="175"/>
                  </a:cubicBezTo>
                  <a:cubicBezTo>
                    <a:pt x="40" y="175"/>
                    <a:pt x="40" y="175"/>
                    <a:pt x="40" y="176"/>
                  </a:cubicBezTo>
                  <a:cubicBezTo>
                    <a:pt x="39" y="176"/>
                    <a:pt x="39" y="176"/>
                    <a:pt x="39" y="176"/>
                  </a:cubicBezTo>
                  <a:cubicBezTo>
                    <a:pt x="39" y="176"/>
                    <a:pt x="39" y="176"/>
                    <a:pt x="38" y="176"/>
                  </a:cubicBezTo>
                  <a:cubicBezTo>
                    <a:pt x="38" y="176"/>
                    <a:pt x="38" y="176"/>
                    <a:pt x="38" y="176"/>
                  </a:cubicBezTo>
                  <a:cubicBezTo>
                    <a:pt x="38" y="176"/>
                    <a:pt x="37" y="176"/>
                    <a:pt x="37" y="176"/>
                  </a:cubicBezTo>
                  <a:cubicBezTo>
                    <a:pt x="36" y="176"/>
                    <a:pt x="36" y="176"/>
                    <a:pt x="35" y="176"/>
                  </a:cubicBezTo>
                  <a:cubicBezTo>
                    <a:pt x="34" y="176"/>
                    <a:pt x="33" y="177"/>
                    <a:pt x="31" y="178"/>
                  </a:cubicBezTo>
                  <a:cubicBezTo>
                    <a:pt x="30" y="179"/>
                    <a:pt x="28" y="181"/>
                    <a:pt x="26" y="181"/>
                  </a:cubicBezTo>
                  <a:cubicBezTo>
                    <a:pt x="25" y="181"/>
                    <a:pt x="23" y="181"/>
                    <a:pt x="21" y="183"/>
                  </a:cubicBezTo>
                  <a:cubicBezTo>
                    <a:pt x="21" y="183"/>
                    <a:pt x="21" y="183"/>
                    <a:pt x="21" y="183"/>
                  </a:cubicBezTo>
                  <a:cubicBezTo>
                    <a:pt x="20" y="184"/>
                    <a:pt x="19" y="185"/>
                    <a:pt x="19" y="186"/>
                  </a:cubicBezTo>
                  <a:cubicBezTo>
                    <a:pt x="19" y="189"/>
                    <a:pt x="17" y="189"/>
                    <a:pt x="16" y="189"/>
                  </a:cubicBezTo>
                  <a:cubicBezTo>
                    <a:pt x="15" y="189"/>
                    <a:pt x="15" y="189"/>
                    <a:pt x="15" y="190"/>
                  </a:cubicBezTo>
                  <a:cubicBezTo>
                    <a:pt x="15" y="192"/>
                    <a:pt x="15" y="194"/>
                    <a:pt x="13" y="196"/>
                  </a:cubicBezTo>
                  <a:cubicBezTo>
                    <a:pt x="12" y="197"/>
                    <a:pt x="12" y="197"/>
                    <a:pt x="13" y="199"/>
                  </a:cubicBezTo>
                  <a:cubicBezTo>
                    <a:pt x="14" y="200"/>
                    <a:pt x="14" y="200"/>
                    <a:pt x="15" y="201"/>
                  </a:cubicBezTo>
                  <a:cubicBezTo>
                    <a:pt x="16" y="203"/>
                    <a:pt x="18" y="204"/>
                    <a:pt x="19" y="204"/>
                  </a:cubicBezTo>
                  <a:cubicBezTo>
                    <a:pt x="20" y="204"/>
                    <a:pt x="21" y="205"/>
                    <a:pt x="21" y="205"/>
                  </a:cubicBezTo>
                  <a:cubicBezTo>
                    <a:pt x="22" y="206"/>
                    <a:pt x="30" y="211"/>
                    <a:pt x="30" y="214"/>
                  </a:cubicBezTo>
                  <a:cubicBezTo>
                    <a:pt x="30" y="217"/>
                    <a:pt x="26" y="221"/>
                    <a:pt x="23" y="223"/>
                  </a:cubicBezTo>
                  <a:cubicBezTo>
                    <a:pt x="23" y="223"/>
                    <a:pt x="23" y="223"/>
                    <a:pt x="22" y="223"/>
                  </a:cubicBezTo>
                  <a:cubicBezTo>
                    <a:pt x="21" y="224"/>
                    <a:pt x="20" y="226"/>
                    <a:pt x="19" y="228"/>
                  </a:cubicBezTo>
                  <a:cubicBezTo>
                    <a:pt x="19" y="228"/>
                    <a:pt x="19" y="228"/>
                    <a:pt x="19" y="229"/>
                  </a:cubicBezTo>
                  <a:cubicBezTo>
                    <a:pt x="20" y="229"/>
                    <a:pt x="20" y="229"/>
                    <a:pt x="20" y="229"/>
                  </a:cubicBezTo>
                  <a:cubicBezTo>
                    <a:pt x="20" y="230"/>
                    <a:pt x="21" y="231"/>
                    <a:pt x="22" y="232"/>
                  </a:cubicBezTo>
                  <a:cubicBezTo>
                    <a:pt x="23" y="234"/>
                    <a:pt x="25" y="236"/>
                    <a:pt x="26" y="239"/>
                  </a:cubicBezTo>
                  <a:cubicBezTo>
                    <a:pt x="28" y="241"/>
                    <a:pt x="29" y="244"/>
                    <a:pt x="30" y="246"/>
                  </a:cubicBezTo>
                  <a:cubicBezTo>
                    <a:pt x="31" y="248"/>
                    <a:pt x="32" y="249"/>
                    <a:pt x="32" y="250"/>
                  </a:cubicBezTo>
                  <a:cubicBezTo>
                    <a:pt x="32" y="250"/>
                    <a:pt x="31" y="250"/>
                    <a:pt x="31" y="251"/>
                  </a:cubicBezTo>
                  <a:cubicBezTo>
                    <a:pt x="31" y="251"/>
                    <a:pt x="30" y="252"/>
                    <a:pt x="30" y="252"/>
                  </a:cubicBezTo>
                  <a:cubicBezTo>
                    <a:pt x="29" y="252"/>
                    <a:pt x="29" y="252"/>
                    <a:pt x="29" y="252"/>
                  </a:cubicBezTo>
                  <a:cubicBezTo>
                    <a:pt x="28" y="252"/>
                    <a:pt x="27" y="253"/>
                    <a:pt x="26" y="253"/>
                  </a:cubicBezTo>
                  <a:cubicBezTo>
                    <a:pt x="25" y="255"/>
                    <a:pt x="26" y="257"/>
                    <a:pt x="27" y="259"/>
                  </a:cubicBezTo>
                  <a:cubicBezTo>
                    <a:pt x="28" y="260"/>
                    <a:pt x="28" y="261"/>
                    <a:pt x="28" y="261"/>
                  </a:cubicBezTo>
                  <a:cubicBezTo>
                    <a:pt x="29" y="263"/>
                    <a:pt x="27" y="264"/>
                    <a:pt x="26" y="264"/>
                  </a:cubicBezTo>
                  <a:cubicBezTo>
                    <a:pt x="26" y="264"/>
                    <a:pt x="26" y="265"/>
                    <a:pt x="26" y="265"/>
                  </a:cubicBezTo>
                  <a:cubicBezTo>
                    <a:pt x="26" y="265"/>
                    <a:pt x="27" y="266"/>
                    <a:pt x="28" y="266"/>
                  </a:cubicBezTo>
                  <a:cubicBezTo>
                    <a:pt x="30" y="267"/>
                    <a:pt x="31" y="267"/>
                    <a:pt x="31" y="268"/>
                  </a:cubicBezTo>
                  <a:cubicBezTo>
                    <a:pt x="31" y="269"/>
                    <a:pt x="31" y="270"/>
                    <a:pt x="30" y="271"/>
                  </a:cubicBezTo>
                  <a:cubicBezTo>
                    <a:pt x="29" y="272"/>
                    <a:pt x="29" y="273"/>
                    <a:pt x="29" y="274"/>
                  </a:cubicBezTo>
                  <a:cubicBezTo>
                    <a:pt x="30" y="274"/>
                    <a:pt x="30" y="275"/>
                    <a:pt x="31" y="275"/>
                  </a:cubicBezTo>
                  <a:cubicBezTo>
                    <a:pt x="31" y="275"/>
                    <a:pt x="32" y="275"/>
                    <a:pt x="32" y="276"/>
                  </a:cubicBezTo>
                  <a:cubicBezTo>
                    <a:pt x="34" y="277"/>
                    <a:pt x="35" y="278"/>
                    <a:pt x="36" y="280"/>
                  </a:cubicBezTo>
                  <a:cubicBezTo>
                    <a:pt x="36" y="283"/>
                    <a:pt x="33" y="284"/>
                    <a:pt x="31" y="285"/>
                  </a:cubicBezTo>
                  <a:cubicBezTo>
                    <a:pt x="30" y="285"/>
                    <a:pt x="29" y="286"/>
                    <a:pt x="29" y="286"/>
                  </a:cubicBezTo>
                  <a:cubicBezTo>
                    <a:pt x="29" y="287"/>
                    <a:pt x="32" y="289"/>
                    <a:pt x="34" y="290"/>
                  </a:cubicBezTo>
                  <a:cubicBezTo>
                    <a:pt x="37" y="292"/>
                    <a:pt x="40" y="294"/>
                    <a:pt x="43" y="297"/>
                  </a:cubicBezTo>
                  <a:cubicBezTo>
                    <a:pt x="47" y="302"/>
                    <a:pt x="47" y="304"/>
                    <a:pt x="46" y="307"/>
                  </a:cubicBezTo>
                  <a:cubicBezTo>
                    <a:pt x="45" y="310"/>
                    <a:pt x="41" y="312"/>
                    <a:pt x="38" y="315"/>
                  </a:cubicBezTo>
                  <a:cubicBezTo>
                    <a:pt x="34" y="318"/>
                    <a:pt x="30" y="320"/>
                    <a:pt x="29" y="323"/>
                  </a:cubicBezTo>
                  <a:cubicBezTo>
                    <a:pt x="27" y="327"/>
                    <a:pt x="23" y="330"/>
                    <a:pt x="19" y="332"/>
                  </a:cubicBezTo>
                  <a:cubicBezTo>
                    <a:pt x="16" y="334"/>
                    <a:pt x="13" y="335"/>
                    <a:pt x="12" y="337"/>
                  </a:cubicBezTo>
                  <a:cubicBezTo>
                    <a:pt x="11" y="338"/>
                    <a:pt x="11" y="338"/>
                    <a:pt x="10" y="339"/>
                  </a:cubicBezTo>
                  <a:cubicBezTo>
                    <a:pt x="10" y="339"/>
                    <a:pt x="10" y="339"/>
                    <a:pt x="10" y="339"/>
                  </a:cubicBezTo>
                  <a:cubicBezTo>
                    <a:pt x="9" y="340"/>
                    <a:pt x="9" y="341"/>
                    <a:pt x="8" y="342"/>
                  </a:cubicBezTo>
                  <a:cubicBezTo>
                    <a:pt x="9" y="341"/>
                    <a:pt x="9" y="341"/>
                    <a:pt x="10" y="341"/>
                  </a:cubicBezTo>
                  <a:cubicBezTo>
                    <a:pt x="10" y="341"/>
                    <a:pt x="11" y="341"/>
                    <a:pt x="11" y="341"/>
                  </a:cubicBezTo>
                  <a:cubicBezTo>
                    <a:pt x="13" y="341"/>
                    <a:pt x="14" y="343"/>
                    <a:pt x="15" y="345"/>
                  </a:cubicBezTo>
                  <a:cubicBezTo>
                    <a:pt x="16" y="346"/>
                    <a:pt x="17" y="348"/>
                    <a:pt x="18" y="348"/>
                  </a:cubicBezTo>
                  <a:cubicBezTo>
                    <a:pt x="19" y="349"/>
                    <a:pt x="21" y="349"/>
                    <a:pt x="23" y="349"/>
                  </a:cubicBezTo>
                  <a:cubicBezTo>
                    <a:pt x="25" y="349"/>
                    <a:pt x="27" y="349"/>
                    <a:pt x="28" y="351"/>
                  </a:cubicBezTo>
                  <a:cubicBezTo>
                    <a:pt x="29" y="352"/>
                    <a:pt x="29" y="352"/>
                    <a:pt x="29" y="353"/>
                  </a:cubicBezTo>
                  <a:cubicBezTo>
                    <a:pt x="28" y="354"/>
                    <a:pt x="27" y="354"/>
                    <a:pt x="25" y="354"/>
                  </a:cubicBezTo>
                  <a:cubicBezTo>
                    <a:pt x="24" y="354"/>
                    <a:pt x="23" y="354"/>
                    <a:pt x="22" y="354"/>
                  </a:cubicBezTo>
                  <a:cubicBezTo>
                    <a:pt x="20" y="353"/>
                    <a:pt x="19" y="354"/>
                    <a:pt x="17" y="355"/>
                  </a:cubicBezTo>
                  <a:cubicBezTo>
                    <a:pt x="16" y="356"/>
                    <a:pt x="14" y="356"/>
                    <a:pt x="11" y="357"/>
                  </a:cubicBezTo>
                  <a:cubicBezTo>
                    <a:pt x="9" y="358"/>
                    <a:pt x="8" y="359"/>
                    <a:pt x="7" y="360"/>
                  </a:cubicBezTo>
                  <a:cubicBezTo>
                    <a:pt x="7" y="360"/>
                    <a:pt x="7" y="361"/>
                    <a:pt x="7" y="361"/>
                  </a:cubicBezTo>
                  <a:cubicBezTo>
                    <a:pt x="7" y="361"/>
                    <a:pt x="7" y="361"/>
                    <a:pt x="7" y="361"/>
                  </a:cubicBezTo>
                  <a:cubicBezTo>
                    <a:pt x="7" y="361"/>
                    <a:pt x="7" y="361"/>
                    <a:pt x="7" y="362"/>
                  </a:cubicBezTo>
                  <a:cubicBezTo>
                    <a:pt x="7" y="362"/>
                    <a:pt x="7" y="362"/>
                    <a:pt x="7" y="362"/>
                  </a:cubicBezTo>
                  <a:cubicBezTo>
                    <a:pt x="7" y="362"/>
                    <a:pt x="7" y="362"/>
                    <a:pt x="7" y="363"/>
                  </a:cubicBezTo>
                  <a:cubicBezTo>
                    <a:pt x="7" y="363"/>
                    <a:pt x="7" y="363"/>
                    <a:pt x="7" y="363"/>
                  </a:cubicBezTo>
                  <a:cubicBezTo>
                    <a:pt x="7" y="363"/>
                    <a:pt x="7" y="363"/>
                    <a:pt x="7" y="363"/>
                  </a:cubicBezTo>
                  <a:cubicBezTo>
                    <a:pt x="7" y="364"/>
                    <a:pt x="7" y="364"/>
                    <a:pt x="7" y="364"/>
                  </a:cubicBezTo>
                  <a:cubicBezTo>
                    <a:pt x="7" y="364"/>
                    <a:pt x="7" y="364"/>
                    <a:pt x="7" y="364"/>
                  </a:cubicBezTo>
                  <a:cubicBezTo>
                    <a:pt x="7" y="364"/>
                    <a:pt x="7" y="364"/>
                    <a:pt x="7" y="365"/>
                  </a:cubicBezTo>
                  <a:cubicBezTo>
                    <a:pt x="7" y="365"/>
                    <a:pt x="7" y="365"/>
                    <a:pt x="7" y="365"/>
                  </a:cubicBezTo>
                  <a:cubicBezTo>
                    <a:pt x="7" y="365"/>
                    <a:pt x="7" y="365"/>
                    <a:pt x="7" y="365"/>
                  </a:cubicBezTo>
                  <a:cubicBezTo>
                    <a:pt x="7" y="365"/>
                    <a:pt x="7" y="365"/>
                    <a:pt x="7" y="365"/>
                  </a:cubicBezTo>
                  <a:cubicBezTo>
                    <a:pt x="7" y="366"/>
                    <a:pt x="6" y="366"/>
                    <a:pt x="6" y="366"/>
                  </a:cubicBezTo>
                  <a:cubicBezTo>
                    <a:pt x="6" y="366"/>
                    <a:pt x="6" y="366"/>
                    <a:pt x="6" y="366"/>
                  </a:cubicBezTo>
                  <a:cubicBezTo>
                    <a:pt x="6" y="366"/>
                    <a:pt x="6" y="366"/>
                    <a:pt x="6" y="366"/>
                  </a:cubicBezTo>
                  <a:cubicBezTo>
                    <a:pt x="5" y="367"/>
                    <a:pt x="5" y="368"/>
                    <a:pt x="4" y="369"/>
                  </a:cubicBezTo>
                  <a:cubicBezTo>
                    <a:pt x="3" y="370"/>
                    <a:pt x="2" y="371"/>
                    <a:pt x="2" y="372"/>
                  </a:cubicBezTo>
                  <a:cubicBezTo>
                    <a:pt x="1" y="373"/>
                    <a:pt x="1" y="373"/>
                    <a:pt x="0" y="374"/>
                  </a:cubicBezTo>
                  <a:cubicBezTo>
                    <a:pt x="0" y="375"/>
                    <a:pt x="1" y="376"/>
                    <a:pt x="1" y="377"/>
                  </a:cubicBezTo>
                  <a:cubicBezTo>
                    <a:pt x="1" y="378"/>
                    <a:pt x="1" y="379"/>
                    <a:pt x="1" y="380"/>
                  </a:cubicBezTo>
                  <a:cubicBezTo>
                    <a:pt x="1" y="382"/>
                    <a:pt x="2" y="383"/>
                    <a:pt x="2" y="384"/>
                  </a:cubicBezTo>
                  <a:cubicBezTo>
                    <a:pt x="3" y="384"/>
                    <a:pt x="3" y="385"/>
                    <a:pt x="3" y="385"/>
                  </a:cubicBezTo>
                  <a:cubicBezTo>
                    <a:pt x="4" y="386"/>
                    <a:pt x="4" y="386"/>
                    <a:pt x="4" y="386"/>
                  </a:cubicBezTo>
                  <a:cubicBezTo>
                    <a:pt x="4" y="387"/>
                    <a:pt x="4" y="387"/>
                    <a:pt x="4" y="388"/>
                  </a:cubicBezTo>
                  <a:cubicBezTo>
                    <a:pt x="4" y="389"/>
                    <a:pt x="3" y="390"/>
                    <a:pt x="2" y="390"/>
                  </a:cubicBezTo>
                  <a:cubicBezTo>
                    <a:pt x="1" y="390"/>
                    <a:pt x="1" y="391"/>
                    <a:pt x="0" y="391"/>
                  </a:cubicBezTo>
                  <a:cubicBezTo>
                    <a:pt x="0" y="391"/>
                    <a:pt x="0" y="391"/>
                    <a:pt x="0" y="391"/>
                  </a:cubicBezTo>
                  <a:cubicBezTo>
                    <a:pt x="0" y="391"/>
                    <a:pt x="0" y="391"/>
                    <a:pt x="0" y="391"/>
                  </a:cubicBezTo>
                  <a:cubicBezTo>
                    <a:pt x="0" y="392"/>
                    <a:pt x="0" y="392"/>
                    <a:pt x="0" y="392"/>
                  </a:cubicBezTo>
                  <a:cubicBezTo>
                    <a:pt x="0" y="392"/>
                    <a:pt x="0" y="392"/>
                    <a:pt x="0" y="392"/>
                  </a:cubicBezTo>
                  <a:cubicBezTo>
                    <a:pt x="0" y="393"/>
                    <a:pt x="0" y="393"/>
                    <a:pt x="0" y="393"/>
                  </a:cubicBezTo>
                  <a:cubicBezTo>
                    <a:pt x="0" y="393"/>
                    <a:pt x="0" y="393"/>
                    <a:pt x="0" y="393"/>
                  </a:cubicBezTo>
                  <a:cubicBezTo>
                    <a:pt x="0" y="393"/>
                    <a:pt x="1" y="394"/>
                    <a:pt x="1" y="394"/>
                  </a:cubicBezTo>
                  <a:cubicBezTo>
                    <a:pt x="1" y="394"/>
                    <a:pt x="1" y="394"/>
                    <a:pt x="1" y="394"/>
                  </a:cubicBezTo>
                  <a:cubicBezTo>
                    <a:pt x="1" y="395"/>
                    <a:pt x="2" y="395"/>
                    <a:pt x="2" y="395"/>
                  </a:cubicBezTo>
                  <a:cubicBezTo>
                    <a:pt x="2" y="395"/>
                    <a:pt x="2" y="395"/>
                    <a:pt x="2" y="395"/>
                  </a:cubicBezTo>
                  <a:cubicBezTo>
                    <a:pt x="4" y="397"/>
                    <a:pt x="4" y="400"/>
                    <a:pt x="4" y="402"/>
                  </a:cubicBezTo>
                  <a:cubicBezTo>
                    <a:pt x="4" y="402"/>
                    <a:pt x="4" y="402"/>
                    <a:pt x="3" y="403"/>
                  </a:cubicBezTo>
                  <a:cubicBezTo>
                    <a:pt x="3" y="403"/>
                    <a:pt x="4" y="405"/>
                    <a:pt x="7" y="408"/>
                  </a:cubicBezTo>
                  <a:cubicBezTo>
                    <a:pt x="8" y="409"/>
                    <a:pt x="8" y="411"/>
                    <a:pt x="9" y="413"/>
                  </a:cubicBezTo>
                  <a:cubicBezTo>
                    <a:pt x="9" y="414"/>
                    <a:pt x="9" y="415"/>
                    <a:pt x="9" y="415"/>
                  </a:cubicBezTo>
                  <a:cubicBezTo>
                    <a:pt x="9" y="415"/>
                    <a:pt x="9" y="415"/>
                    <a:pt x="9" y="416"/>
                  </a:cubicBezTo>
                  <a:cubicBezTo>
                    <a:pt x="9" y="416"/>
                    <a:pt x="10" y="416"/>
                    <a:pt x="10" y="416"/>
                  </a:cubicBezTo>
                  <a:cubicBezTo>
                    <a:pt x="11" y="417"/>
                    <a:pt x="13" y="418"/>
                    <a:pt x="15" y="417"/>
                  </a:cubicBezTo>
                  <a:cubicBezTo>
                    <a:pt x="18" y="417"/>
                    <a:pt x="20" y="418"/>
                    <a:pt x="22" y="421"/>
                  </a:cubicBezTo>
                  <a:cubicBezTo>
                    <a:pt x="22" y="421"/>
                    <a:pt x="22" y="421"/>
                    <a:pt x="23" y="421"/>
                  </a:cubicBezTo>
                  <a:cubicBezTo>
                    <a:pt x="24" y="421"/>
                    <a:pt x="25" y="421"/>
                    <a:pt x="26" y="420"/>
                  </a:cubicBezTo>
                  <a:cubicBezTo>
                    <a:pt x="26" y="420"/>
                    <a:pt x="26" y="420"/>
                    <a:pt x="26" y="420"/>
                  </a:cubicBezTo>
                  <a:cubicBezTo>
                    <a:pt x="27" y="420"/>
                    <a:pt x="27" y="420"/>
                    <a:pt x="28" y="420"/>
                  </a:cubicBezTo>
                  <a:cubicBezTo>
                    <a:pt x="31" y="420"/>
                    <a:pt x="35" y="422"/>
                    <a:pt x="37" y="423"/>
                  </a:cubicBezTo>
                  <a:cubicBezTo>
                    <a:pt x="38" y="423"/>
                    <a:pt x="38" y="423"/>
                    <a:pt x="38" y="423"/>
                  </a:cubicBezTo>
                  <a:cubicBezTo>
                    <a:pt x="39" y="424"/>
                    <a:pt x="39" y="426"/>
                    <a:pt x="39" y="429"/>
                  </a:cubicBezTo>
                  <a:cubicBezTo>
                    <a:pt x="39" y="430"/>
                    <a:pt x="39" y="431"/>
                    <a:pt x="39" y="432"/>
                  </a:cubicBezTo>
                  <a:cubicBezTo>
                    <a:pt x="39" y="433"/>
                    <a:pt x="39" y="434"/>
                    <a:pt x="39" y="435"/>
                  </a:cubicBezTo>
                  <a:cubicBezTo>
                    <a:pt x="39" y="435"/>
                    <a:pt x="39" y="436"/>
                    <a:pt x="39" y="436"/>
                  </a:cubicBezTo>
                  <a:cubicBezTo>
                    <a:pt x="39" y="437"/>
                    <a:pt x="39" y="438"/>
                    <a:pt x="40" y="439"/>
                  </a:cubicBezTo>
                  <a:cubicBezTo>
                    <a:pt x="42" y="440"/>
                    <a:pt x="42" y="442"/>
                    <a:pt x="43" y="443"/>
                  </a:cubicBezTo>
                  <a:cubicBezTo>
                    <a:pt x="43" y="444"/>
                    <a:pt x="44" y="445"/>
                    <a:pt x="45" y="446"/>
                  </a:cubicBezTo>
                  <a:cubicBezTo>
                    <a:pt x="47" y="447"/>
                    <a:pt x="48" y="449"/>
                    <a:pt x="50" y="450"/>
                  </a:cubicBezTo>
                  <a:cubicBezTo>
                    <a:pt x="50" y="451"/>
                    <a:pt x="51" y="452"/>
                    <a:pt x="51" y="452"/>
                  </a:cubicBezTo>
                  <a:cubicBezTo>
                    <a:pt x="52" y="452"/>
                    <a:pt x="52" y="452"/>
                    <a:pt x="52" y="452"/>
                  </a:cubicBezTo>
                  <a:cubicBezTo>
                    <a:pt x="55" y="453"/>
                    <a:pt x="58" y="456"/>
                    <a:pt x="58" y="459"/>
                  </a:cubicBezTo>
                  <a:cubicBezTo>
                    <a:pt x="59" y="462"/>
                    <a:pt x="55" y="464"/>
                    <a:pt x="52" y="465"/>
                  </a:cubicBezTo>
                  <a:cubicBezTo>
                    <a:pt x="52" y="465"/>
                    <a:pt x="51" y="465"/>
                    <a:pt x="51" y="465"/>
                  </a:cubicBezTo>
                  <a:cubicBezTo>
                    <a:pt x="51" y="465"/>
                    <a:pt x="51" y="465"/>
                    <a:pt x="51" y="465"/>
                  </a:cubicBezTo>
                  <a:cubicBezTo>
                    <a:pt x="51" y="465"/>
                    <a:pt x="50" y="465"/>
                    <a:pt x="50" y="465"/>
                  </a:cubicBezTo>
                  <a:cubicBezTo>
                    <a:pt x="50" y="465"/>
                    <a:pt x="50" y="465"/>
                    <a:pt x="50" y="465"/>
                  </a:cubicBezTo>
                  <a:cubicBezTo>
                    <a:pt x="49" y="465"/>
                    <a:pt x="49" y="465"/>
                    <a:pt x="49" y="465"/>
                  </a:cubicBezTo>
                  <a:cubicBezTo>
                    <a:pt x="48" y="465"/>
                    <a:pt x="48" y="464"/>
                    <a:pt x="47" y="464"/>
                  </a:cubicBezTo>
                  <a:cubicBezTo>
                    <a:pt x="46" y="464"/>
                    <a:pt x="45" y="463"/>
                    <a:pt x="45" y="463"/>
                  </a:cubicBezTo>
                  <a:cubicBezTo>
                    <a:pt x="45" y="463"/>
                    <a:pt x="45" y="463"/>
                    <a:pt x="45" y="463"/>
                  </a:cubicBezTo>
                  <a:cubicBezTo>
                    <a:pt x="44" y="464"/>
                    <a:pt x="44" y="466"/>
                    <a:pt x="45" y="468"/>
                  </a:cubicBezTo>
                  <a:cubicBezTo>
                    <a:pt x="46" y="470"/>
                    <a:pt x="46" y="471"/>
                    <a:pt x="46" y="473"/>
                  </a:cubicBezTo>
                  <a:cubicBezTo>
                    <a:pt x="47" y="474"/>
                    <a:pt x="47" y="474"/>
                    <a:pt x="47" y="475"/>
                  </a:cubicBezTo>
                  <a:cubicBezTo>
                    <a:pt x="47" y="475"/>
                    <a:pt x="47" y="475"/>
                    <a:pt x="47" y="476"/>
                  </a:cubicBezTo>
                  <a:cubicBezTo>
                    <a:pt x="47" y="476"/>
                    <a:pt x="47" y="476"/>
                    <a:pt x="47" y="476"/>
                  </a:cubicBezTo>
                  <a:cubicBezTo>
                    <a:pt x="47" y="477"/>
                    <a:pt x="48" y="477"/>
                    <a:pt x="48" y="477"/>
                  </a:cubicBezTo>
                  <a:cubicBezTo>
                    <a:pt x="48" y="477"/>
                    <a:pt x="48" y="477"/>
                    <a:pt x="48" y="477"/>
                  </a:cubicBezTo>
                  <a:cubicBezTo>
                    <a:pt x="48" y="478"/>
                    <a:pt x="48" y="478"/>
                    <a:pt x="48" y="478"/>
                  </a:cubicBezTo>
                  <a:cubicBezTo>
                    <a:pt x="48" y="478"/>
                    <a:pt x="48" y="478"/>
                    <a:pt x="48" y="478"/>
                  </a:cubicBezTo>
                  <a:cubicBezTo>
                    <a:pt x="49" y="478"/>
                    <a:pt x="49" y="478"/>
                    <a:pt x="49" y="478"/>
                  </a:cubicBezTo>
                  <a:cubicBezTo>
                    <a:pt x="49" y="478"/>
                    <a:pt x="49" y="478"/>
                    <a:pt x="49" y="478"/>
                  </a:cubicBezTo>
                  <a:cubicBezTo>
                    <a:pt x="49" y="478"/>
                    <a:pt x="50" y="478"/>
                    <a:pt x="50" y="478"/>
                  </a:cubicBezTo>
                  <a:cubicBezTo>
                    <a:pt x="52" y="478"/>
                    <a:pt x="52" y="478"/>
                    <a:pt x="53" y="477"/>
                  </a:cubicBezTo>
                  <a:cubicBezTo>
                    <a:pt x="54" y="476"/>
                    <a:pt x="54" y="476"/>
                    <a:pt x="55" y="476"/>
                  </a:cubicBezTo>
                  <a:cubicBezTo>
                    <a:pt x="56" y="475"/>
                    <a:pt x="56" y="475"/>
                    <a:pt x="57" y="475"/>
                  </a:cubicBezTo>
                  <a:cubicBezTo>
                    <a:pt x="58" y="475"/>
                    <a:pt x="59" y="475"/>
                    <a:pt x="60" y="475"/>
                  </a:cubicBezTo>
                  <a:cubicBezTo>
                    <a:pt x="61" y="476"/>
                    <a:pt x="62" y="476"/>
                    <a:pt x="63" y="475"/>
                  </a:cubicBezTo>
                  <a:cubicBezTo>
                    <a:pt x="64" y="475"/>
                    <a:pt x="65" y="475"/>
                    <a:pt x="67" y="475"/>
                  </a:cubicBezTo>
                  <a:cubicBezTo>
                    <a:pt x="69" y="475"/>
                    <a:pt x="72" y="475"/>
                    <a:pt x="73" y="477"/>
                  </a:cubicBezTo>
                  <a:cubicBezTo>
                    <a:pt x="74" y="479"/>
                    <a:pt x="76" y="484"/>
                    <a:pt x="75" y="486"/>
                  </a:cubicBezTo>
                  <a:cubicBezTo>
                    <a:pt x="74" y="487"/>
                    <a:pt x="75" y="488"/>
                    <a:pt x="76" y="489"/>
                  </a:cubicBezTo>
                  <a:cubicBezTo>
                    <a:pt x="76" y="490"/>
                    <a:pt x="77" y="491"/>
                    <a:pt x="77" y="492"/>
                  </a:cubicBezTo>
                  <a:cubicBezTo>
                    <a:pt x="78" y="493"/>
                    <a:pt x="80" y="493"/>
                    <a:pt x="82" y="493"/>
                  </a:cubicBezTo>
                  <a:cubicBezTo>
                    <a:pt x="83" y="493"/>
                    <a:pt x="84" y="493"/>
                    <a:pt x="85" y="493"/>
                  </a:cubicBezTo>
                  <a:cubicBezTo>
                    <a:pt x="87" y="494"/>
                    <a:pt x="91" y="500"/>
                    <a:pt x="90" y="503"/>
                  </a:cubicBezTo>
                  <a:cubicBezTo>
                    <a:pt x="90" y="504"/>
                    <a:pt x="90" y="504"/>
                    <a:pt x="90" y="504"/>
                  </a:cubicBezTo>
                  <a:cubicBezTo>
                    <a:pt x="91" y="504"/>
                    <a:pt x="91" y="504"/>
                    <a:pt x="92" y="504"/>
                  </a:cubicBezTo>
                  <a:cubicBezTo>
                    <a:pt x="92" y="504"/>
                    <a:pt x="93" y="504"/>
                    <a:pt x="93" y="504"/>
                  </a:cubicBezTo>
                  <a:cubicBezTo>
                    <a:pt x="95" y="503"/>
                    <a:pt x="97" y="505"/>
                    <a:pt x="98" y="506"/>
                  </a:cubicBezTo>
                  <a:cubicBezTo>
                    <a:pt x="99" y="506"/>
                    <a:pt x="99" y="506"/>
                    <a:pt x="100" y="507"/>
                  </a:cubicBezTo>
                  <a:cubicBezTo>
                    <a:pt x="101" y="508"/>
                    <a:pt x="102" y="508"/>
                    <a:pt x="104" y="506"/>
                  </a:cubicBezTo>
                  <a:cubicBezTo>
                    <a:pt x="105" y="506"/>
                    <a:pt x="106" y="505"/>
                    <a:pt x="107" y="505"/>
                  </a:cubicBezTo>
                  <a:cubicBezTo>
                    <a:pt x="108" y="505"/>
                    <a:pt x="108" y="505"/>
                    <a:pt x="108" y="505"/>
                  </a:cubicBezTo>
                  <a:cubicBezTo>
                    <a:pt x="108" y="505"/>
                    <a:pt x="109" y="505"/>
                    <a:pt x="109" y="505"/>
                  </a:cubicBezTo>
                  <a:cubicBezTo>
                    <a:pt x="111" y="505"/>
                    <a:pt x="112" y="505"/>
                    <a:pt x="112" y="506"/>
                  </a:cubicBezTo>
                  <a:cubicBezTo>
                    <a:pt x="113" y="507"/>
                    <a:pt x="114" y="508"/>
                    <a:pt x="115" y="509"/>
                  </a:cubicBezTo>
                  <a:cubicBezTo>
                    <a:pt x="116" y="510"/>
                    <a:pt x="117" y="511"/>
                    <a:pt x="117" y="512"/>
                  </a:cubicBezTo>
                  <a:cubicBezTo>
                    <a:pt x="118" y="512"/>
                    <a:pt x="119" y="512"/>
                    <a:pt x="119" y="512"/>
                  </a:cubicBezTo>
                  <a:cubicBezTo>
                    <a:pt x="120" y="512"/>
                    <a:pt x="120" y="512"/>
                    <a:pt x="121" y="512"/>
                  </a:cubicBezTo>
                  <a:cubicBezTo>
                    <a:pt x="123" y="512"/>
                    <a:pt x="125" y="513"/>
                    <a:pt x="126" y="513"/>
                  </a:cubicBezTo>
                  <a:cubicBezTo>
                    <a:pt x="127" y="514"/>
                    <a:pt x="129" y="514"/>
                    <a:pt x="130" y="514"/>
                  </a:cubicBezTo>
                  <a:cubicBezTo>
                    <a:pt x="132" y="514"/>
                    <a:pt x="134" y="515"/>
                    <a:pt x="135" y="516"/>
                  </a:cubicBezTo>
                  <a:cubicBezTo>
                    <a:pt x="136" y="516"/>
                    <a:pt x="138" y="517"/>
                    <a:pt x="138" y="517"/>
                  </a:cubicBezTo>
                  <a:cubicBezTo>
                    <a:pt x="140" y="518"/>
                    <a:pt x="142" y="519"/>
                    <a:pt x="142" y="520"/>
                  </a:cubicBezTo>
                  <a:cubicBezTo>
                    <a:pt x="143" y="522"/>
                    <a:pt x="141" y="524"/>
                    <a:pt x="140" y="525"/>
                  </a:cubicBezTo>
                  <a:cubicBezTo>
                    <a:pt x="140" y="525"/>
                    <a:pt x="140" y="525"/>
                    <a:pt x="139" y="525"/>
                  </a:cubicBezTo>
                  <a:cubicBezTo>
                    <a:pt x="140" y="525"/>
                    <a:pt x="140" y="526"/>
                    <a:pt x="140" y="526"/>
                  </a:cubicBezTo>
                  <a:cubicBezTo>
                    <a:pt x="141" y="526"/>
                    <a:pt x="142" y="527"/>
                    <a:pt x="142" y="529"/>
                  </a:cubicBezTo>
                  <a:cubicBezTo>
                    <a:pt x="142" y="530"/>
                    <a:pt x="140" y="531"/>
                    <a:pt x="139" y="531"/>
                  </a:cubicBezTo>
                  <a:cubicBezTo>
                    <a:pt x="139" y="531"/>
                    <a:pt x="138" y="532"/>
                    <a:pt x="138" y="532"/>
                  </a:cubicBezTo>
                  <a:cubicBezTo>
                    <a:pt x="138" y="532"/>
                    <a:pt x="139" y="533"/>
                    <a:pt x="139" y="533"/>
                  </a:cubicBezTo>
                  <a:cubicBezTo>
                    <a:pt x="140" y="534"/>
                    <a:pt x="140" y="535"/>
                    <a:pt x="140" y="535"/>
                  </a:cubicBezTo>
                  <a:cubicBezTo>
                    <a:pt x="141" y="536"/>
                    <a:pt x="140" y="538"/>
                    <a:pt x="139" y="540"/>
                  </a:cubicBezTo>
                  <a:cubicBezTo>
                    <a:pt x="139" y="541"/>
                    <a:pt x="139" y="542"/>
                    <a:pt x="139" y="542"/>
                  </a:cubicBezTo>
                  <a:cubicBezTo>
                    <a:pt x="139" y="544"/>
                    <a:pt x="137" y="544"/>
                    <a:pt x="136" y="544"/>
                  </a:cubicBezTo>
                  <a:cubicBezTo>
                    <a:pt x="134" y="544"/>
                    <a:pt x="133" y="544"/>
                    <a:pt x="131" y="543"/>
                  </a:cubicBezTo>
                  <a:cubicBezTo>
                    <a:pt x="130" y="543"/>
                    <a:pt x="129" y="543"/>
                    <a:pt x="128" y="543"/>
                  </a:cubicBezTo>
                  <a:cubicBezTo>
                    <a:pt x="128" y="543"/>
                    <a:pt x="126" y="545"/>
                    <a:pt x="124" y="546"/>
                  </a:cubicBezTo>
                  <a:cubicBezTo>
                    <a:pt x="122" y="548"/>
                    <a:pt x="121" y="549"/>
                    <a:pt x="120" y="549"/>
                  </a:cubicBezTo>
                  <a:cubicBezTo>
                    <a:pt x="120" y="549"/>
                    <a:pt x="120" y="549"/>
                    <a:pt x="120" y="550"/>
                  </a:cubicBezTo>
                  <a:cubicBezTo>
                    <a:pt x="120" y="550"/>
                    <a:pt x="120" y="550"/>
                    <a:pt x="120" y="550"/>
                  </a:cubicBezTo>
                  <a:cubicBezTo>
                    <a:pt x="120" y="550"/>
                    <a:pt x="120" y="550"/>
                    <a:pt x="120" y="551"/>
                  </a:cubicBezTo>
                  <a:cubicBezTo>
                    <a:pt x="120" y="551"/>
                    <a:pt x="120" y="551"/>
                    <a:pt x="120" y="551"/>
                  </a:cubicBezTo>
                  <a:cubicBezTo>
                    <a:pt x="120" y="551"/>
                    <a:pt x="120" y="552"/>
                    <a:pt x="120" y="552"/>
                  </a:cubicBezTo>
                  <a:cubicBezTo>
                    <a:pt x="120" y="552"/>
                    <a:pt x="120" y="552"/>
                    <a:pt x="120" y="552"/>
                  </a:cubicBezTo>
                  <a:cubicBezTo>
                    <a:pt x="120" y="552"/>
                    <a:pt x="120" y="552"/>
                    <a:pt x="120" y="552"/>
                  </a:cubicBezTo>
                  <a:cubicBezTo>
                    <a:pt x="123" y="552"/>
                    <a:pt x="126" y="551"/>
                    <a:pt x="128" y="551"/>
                  </a:cubicBezTo>
                  <a:cubicBezTo>
                    <a:pt x="130" y="551"/>
                    <a:pt x="131" y="552"/>
                    <a:pt x="132" y="553"/>
                  </a:cubicBezTo>
                  <a:cubicBezTo>
                    <a:pt x="132" y="553"/>
                    <a:pt x="132" y="553"/>
                    <a:pt x="132" y="554"/>
                  </a:cubicBezTo>
                  <a:cubicBezTo>
                    <a:pt x="131" y="557"/>
                    <a:pt x="120" y="561"/>
                    <a:pt x="118" y="562"/>
                  </a:cubicBezTo>
                  <a:cubicBezTo>
                    <a:pt x="118" y="563"/>
                    <a:pt x="119" y="563"/>
                    <a:pt x="119" y="564"/>
                  </a:cubicBezTo>
                  <a:cubicBezTo>
                    <a:pt x="121" y="565"/>
                    <a:pt x="122" y="566"/>
                    <a:pt x="122" y="568"/>
                  </a:cubicBezTo>
                  <a:cubicBezTo>
                    <a:pt x="122" y="569"/>
                    <a:pt x="120" y="570"/>
                    <a:pt x="119" y="571"/>
                  </a:cubicBezTo>
                  <a:cubicBezTo>
                    <a:pt x="117" y="572"/>
                    <a:pt x="115" y="572"/>
                    <a:pt x="115" y="574"/>
                  </a:cubicBezTo>
                  <a:cubicBezTo>
                    <a:pt x="116" y="576"/>
                    <a:pt x="115" y="577"/>
                    <a:pt x="115" y="578"/>
                  </a:cubicBezTo>
                  <a:cubicBezTo>
                    <a:pt x="113" y="580"/>
                    <a:pt x="110" y="580"/>
                    <a:pt x="108" y="580"/>
                  </a:cubicBezTo>
                  <a:cubicBezTo>
                    <a:pt x="107" y="580"/>
                    <a:pt x="106" y="580"/>
                    <a:pt x="106" y="581"/>
                  </a:cubicBezTo>
                  <a:cubicBezTo>
                    <a:pt x="107" y="581"/>
                    <a:pt x="107" y="582"/>
                    <a:pt x="108" y="583"/>
                  </a:cubicBezTo>
                  <a:cubicBezTo>
                    <a:pt x="109" y="584"/>
                    <a:pt x="110" y="587"/>
                    <a:pt x="114" y="588"/>
                  </a:cubicBezTo>
                  <a:cubicBezTo>
                    <a:pt x="121" y="589"/>
                    <a:pt x="128" y="595"/>
                    <a:pt x="136" y="603"/>
                  </a:cubicBezTo>
                  <a:cubicBezTo>
                    <a:pt x="136" y="604"/>
                    <a:pt x="137" y="605"/>
                    <a:pt x="138" y="605"/>
                  </a:cubicBezTo>
                  <a:cubicBezTo>
                    <a:pt x="138" y="605"/>
                    <a:pt x="138" y="605"/>
                    <a:pt x="138" y="605"/>
                  </a:cubicBezTo>
                  <a:cubicBezTo>
                    <a:pt x="139" y="605"/>
                    <a:pt x="140" y="604"/>
                    <a:pt x="140" y="604"/>
                  </a:cubicBezTo>
                  <a:cubicBezTo>
                    <a:pt x="140" y="604"/>
                    <a:pt x="140" y="604"/>
                    <a:pt x="141" y="604"/>
                  </a:cubicBezTo>
                  <a:cubicBezTo>
                    <a:pt x="141" y="604"/>
                    <a:pt x="142" y="603"/>
                    <a:pt x="142" y="603"/>
                  </a:cubicBezTo>
                  <a:cubicBezTo>
                    <a:pt x="146" y="603"/>
                    <a:pt x="153" y="605"/>
                    <a:pt x="156" y="608"/>
                  </a:cubicBezTo>
                  <a:cubicBezTo>
                    <a:pt x="158" y="608"/>
                    <a:pt x="161" y="608"/>
                    <a:pt x="162" y="608"/>
                  </a:cubicBezTo>
                  <a:cubicBezTo>
                    <a:pt x="163" y="608"/>
                    <a:pt x="164" y="608"/>
                    <a:pt x="166" y="608"/>
                  </a:cubicBezTo>
                  <a:cubicBezTo>
                    <a:pt x="167" y="608"/>
                    <a:pt x="169" y="608"/>
                    <a:pt x="170" y="608"/>
                  </a:cubicBezTo>
                  <a:cubicBezTo>
                    <a:pt x="172" y="608"/>
                    <a:pt x="173" y="608"/>
                    <a:pt x="174" y="609"/>
                  </a:cubicBezTo>
                  <a:cubicBezTo>
                    <a:pt x="176" y="611"/>
                    <a:pt x="178" y="613"/>
                    <a:pt x="180" y="613"/>
                  </a:cubicBezTo>
                  <a:cubicBezTo>
                    <a:pt x="182" y="613"/>
                    <a:pt x="183" y="615"/>
                    <a:pt x="184" y="616"/>
                  </a:cubicBezTo>
                  <a:cubicBezTo>
                    <a:pt x="185" y="616"/>
                    <a:pt x="186" y="617"/>
                    <a:pt x="186" y="617"/>
                  </a:cubicBezTo>
                  <a:cubicBezTo>
                    <a:pt x="188" y="616"/>
                    <a:pt x="192" y="615"/>
                    <a:pt x="199" y="615"/>
                  </a:cubicBezTo>
                  <a:cubicBezTo>
                    <a:pt x="200" y="615"/>
                    <a:pt x="201" y="616"/>
                    <a:pt x="201" y="616"/>
                  </a:cubicBezTo>
                  <a:cubicBezTo>
                    <a:pt x="202" y="617"/>
                    <a:pt x="202" y="617"/>
                    <a:pt x="203" y="617"/>
                  </a:cubicBezTo>
                  <a:cubicBezTo>
                    <a:pt x="205" y="617"/>
                    <a:pt x="205" y="619"/>
                    <a:pt x="206" y="622"/>
                  </a:cubicBezTo>
                  <a:cubicBezTo>
                    <a:pt x="206" y="622"/>
                    <a:pt x="206" y="623"/>
                    <a:pt x="206" y="624"/>
                  </a:cubicBezTo>
                  <a:cubicBezTo>
                    <a:pt x="207" y="624"/>
                    <a:pt x="208" y="624"/>
                    <a:pt x="210" y="625"/>
                  </a:cubicBezTo>
                  <a:cubicBezTo>
                    <a:pt x="210" y="626"/>
                    <a:pt x="211" y="626"/>
                    <a:pt x="211" y="626"/>
                  </a:cubicBezTo>
                  <a:cubicBezTo>
                    <a:pt x="212" y="626"/>
                    <a:pt x="213" y="627"/>
                    <a:pt x="214" y="628"/>
                  </a:cubicBezTo>
                  <a:cubicBezTo>
                    <a:pt x="214" y="628"/>
                    <a:pt x="214" y="628"/>
                    <a:pt x="214" y="628"/>
                  </a:cubicBezTo>
                  <a:cubicBezTo>
                    <a:pt x="214" y="628"/>
                    <a:pt x="214" y="628"/>
                    <a:pt x="215" y="628"/>
                  </a:cubicBezTo>
                  <a:cubicBezTo>
                    <a:pt x="215" y="628"/>
                    <a:pt x="215" y="628"/>
                    <a:pt x="215" y="628"/>
                  </a:cubicBezTo>
                  <a:cubicBezTo>
                    <a:pt x="216" y="629"/>
                    <a:pt x="216" y="629"/>
                    <a:pt x="217" y="629"/>
                  </a:cubicBezTo>
                  <a:cubicBezTo>
                    <a:pt x="217" y="629"/>
                    <a:pt x="217" y="629"/>
                    <a:pt x="217" y="629"/>
                  </a:cubicBezTo>
                  <a:cubicBezTo>
                    <a:pt x="219" y="629"/>
                    <a:pt x="221" y="631"/>
                    <a:pt x="223" y="633"/>
                  </a:cubicBezTo>
                  <a:cubicBezTo>
                    <a:pt x="224" y="634"/>
                    <a:pt x="225" y="635"/>
                    <a:pt x="225" y="635"/>
                  </a:cubicBezTo>
                  <a:cubicBezTo>
                    <a:pt x="225" y="635"/>
                    <a:pt x="225" y="635"/>
                    <a:pt x="226" y="635"/>
                  </a:cubicBezTo>
                  <a:cubicBezTo>
                    <a:pt x="226" y="635"/>
                    <a:pt x="227" y="635"/>
                    <a:pt x="228" y="635"/>
                  </a:cubicBezTo>
                  <a:cubicBezTo>
                    <a:pt x="228" y="636"/>
                    <a:pt x="229" y="636"/>
                    <a:pt x="229" y="636"/>
                  </a:cubicBezTo>
                  <a:cubicBezTo>
                    <a:pt x="229" y="636"/>
                    <a:pt x="229" y="636"/>
                    <a:pt x="229" y="635"/>
                  </a:cubicBezTo>
                  <a:cubicBezTo>
                    <a:pt x="230" y="634"/>
                    <a:pt x="231" y="634"/>
                    <a:pt x="233" y="633"/>
                  </a:cubicBezTo>
                  <a:cubicBezTo>
                    <a:pt x="233" y="633"/>
                    <a:pt x="234" y="633"/>
                    <a:pt x="234" y="633"/>
                  </a:cubicBezTo>
                  <a:cubicBezTo>
                    <a:pt x="234" y="633"/>
                    <a:pt x="234" y="633"/>
                    <a:pt x="234" y="633"/>
                  </a:cubicBezTo>
                  <a:cubicBezTo>
                    <a:pt x="234" y="632"/>
                    <a:pt x="235" y="632"/>
                    <a:pt x="235" y="632"/>
                  </a:cubicBezTo>
                  <a:cubicBezTo>
                    <a:pt x="235" y="632"/>
                    <a:pt x="235" y="632"/>
                    <a:pt x="235" y="632"/>
                  </a:cubicBezTo>
                  <a:cubicBezTo>
                    <a:pt x="235" y="632"/>
                    <a:pt x="236" y="632"/>
                    <a:pt x="236" y="631"/>
                  </a:cubicBezTo>
                  <a:cubicBezTo>
                    <a:pt x="236" y="631"/>
                    <a:pt x="236" y="631"/>
                    <a:pt x="236" y="631"/>
                  </a:cubicBezTo>
                  <a:cubicBezTo>
                    <a:pt x="236" y="631"/>
                    <a:pt x="236" y="631"/>
                    <a:pt x="236" y="631"/>
                  </a:cubicBezTo>
                  <a:cubicBezTo>
                    <a:pt x="228" y="621"/>
                    <a:pt x="223" y="614"/>
                    <a:pt x="224" y="611"/>
                  </a:cubicBezTo>
                  <a:cubicBezTo>
                    <a:pt x="224" y="610"/>
                    <a:pt x="224" y="609"/>
                    <a:pt x="224" y="608"/>
                  </a:cubicBezTo>
                  <a:cubicBezTo>
                    <a:pt x="224" y="604"/>
                    <a:pt x="225" y="601"/>
                    <a:pt x="220" y="596"/>
                  </a:cubicBezTo>
                  <a:cubicBezTo>
                    <a:pt x="218" y="595"/>
                    <a:pt x="217" y="593"/>
                    <a:pt x="216" y="591"/>
                  </a:cubicBezTo>
                  <a:cubicBezTo>
                    <a:pt x="216" y="588"/>
                    <a:pt x="219" y="585"/>
                    <a:pt x="222" y="583"/>
                  </a:cubicBezTo>
                  <a:cubicBezTo>
                    <a:pt x="223" y="581"/>
                    <a:pt x="224" y="580"/>
                    <a:pt x="225" y="579"/>
                  </a:cubicBezTo>
                  <a:cubicBezTo>
                    <a:pt x="228" y="575"/>
                    <a:pt x="233" y="572"/>
                    <a:pt x="238" y="570"/>
                  </a:cubicBezTo>
                  <a:cubicBezTo>
                    <a:pt x="240" y="569"/>
                    <a:pt x="242" y="568"/>
                    <a:pt x="244" y="567"/>
                  </a:cubicBezTo>
                  <a:cubicBezTo>
                    <a:pt x="244" y="567"/>
                    <a:pt x="244" y="567"/>
                    <a:pt x="244" y="567"/>
                  </a:cubicBezTo>
                  <a:cubicBezTo>
                    <a:pt x="243" y="566"/>
                    <a:pt x="242" y="566"/>
                    <a:pt x="242" y="566"/>
                  </a:cubicBezTo>
                  <a:cubicBezTo>
                    <a:pt x="238" y="564"/>
                    <a:pt x="237" y="563"/>
                    <a:pt x="237" y="561"/>
                  </a:cubicBezTo>
                  <a:cubicBezTo>
                    <a:pt x="237" y="560"/>
                    <a:pt x="238" y="559"/>
                    <a:pt x="239" y="559"/>
                  </a:cubicBezTo>
                  <a:cubicBezTo>
                    <a:pt x="241" y="559"/>
                    <a:pt x="241" y="558"/>
                    <a:pt x="241" y="558"/>
                  </a:cubicBezTo>
                  <a:cubicBezTo>
                    <a:pt x="241" y="557"/>
                    <a:pt x="239" y="555"/>
                    <a:pt x="237" y="554"/>
                  </a:cubicBezTo>
                  <a:cubicBezTo>
                    <a:pt x="236" y="552"/>
                    <a:pt x="235" y="550"/>
                    <a:pt x="234" y="549"/>
                  </a:cubicBezTo>
                  <a:cubicBezTo>
                    <a:pt x="233" y="547"/>
                    <a:pt x="232" y="546"/>
                    <a:pt x="231" y="546"/>
                  </a:cubicBezTo>
                  <a:cubicBezTo>
                    <a:pt x="231" y="546"/>
                    <a:pt x="230" y="546"/>
                    <a:pt x="230" y="546"/>
                  </a:cubicBezTo>
                  <a:cubicBezTo>
                    <a:pt x="229" y="546"/>
                    <a:pt x="228" y="546"/>
                    <a:pt x="228" y="546"/>
                  </a:cubicBezTo>
                  <a:cubicBezTo>
                    <a:pt x="226" y="546"/>
                    <a:pt x="225" y="546"/>
                    <a:pt x="224" y="546"/>
                  </a:cubicBezTo>
                  <a:cubicBezTo>
                    <a:pt x="222" y="547"/>
                    <a:pt x="221" y="547"/>
                    <a:pt x="221" y="546"/>
                  </a:cubicBezTo>
                  <a:cubicBezTo>
                    <a:pt x="220" y="544"/>
                    <a:pt x="220" y="542"/>
                    <a:pt x="220" y="539"/>
                  </a:cubicBezTo>
                  <a:cubicBezTo>
                    <a:pt x="220" y="538"/>
                    <a:pt x="219" y="538"/>
                    <a:pt x="217" y="537"/>
                  </a:cubicBezTo>
                  <a:cubicBezTo>
                    <a:pt x="216" y="537"/>
                    <a:pt x="214" y="536"/>
                    <a:pt x="214" y="535"/>
                  </a:cubicBezTo>
                  <a:cubicBezTo>
                    <a:pt x="213" y="535"/>
                    <a:pt x="213" y="534"/>
                    <a:pt x="214" y="532"/>
                  </a:cubicBezTo>
                  <a:cubicBezTo>
                    <a:pt x="214" y="532"/>
                    <a:pt x="214" y="531"/>
                    <a:pt x="214" y="531"/>
                  </a:cubicBezTo>
                  <a:cubicBezTo>
                    <a:pt x="215" y="529"/>
                    <a:pt x="216" y="527"/>
                    <a:pt x="217" y="527"/>
                  </a:cubicBezTo>
                  <a:cubicBezTo>
                    <a:pt x="219" y="526"/>
                    <a:pt x="220" y="525"/>
                    <a:pt x="220" y="525"/>
                  </a:cubicBezTo>
                  <a:cubicBezTo>
                    <a:pt x="220" y="525"/>
                    <a:pt x="220" y="524"/>
                    <a:pt x="220" y="524"/>
                  </a:cubicBezTo>
                  <a:cubicBezTo>
                    <a:pt x="220" y="524"/>
                    <a:pt x="220" y="524"/>
                    <a:pt x="219" y="524"/>
                  </a:cubicBezTo>
                  <a:cubicBezTo>
                    <a:pt x="218" y="523"/>
                    <a:pt x="217" y="523"/>
                    <a:pt x="217" y="522"/>
                  </a:cubicBezTo>
                  <a:cubicBezTo>
                    <a:pt x="216" y="521"/>
                    <a:pt x="216" y="520"/>
                    <a:pt x="217" y="518"/>
                  </a:cubicBezTo>
                  <a:cubicBezTo>
                    <a:pt x="218" y="517"/>
                    <a:pt x="219" y="516"/>
                    <a:pt x="220" y="515"/>
                  </a:cubicBezTo>
                  <a:cubicBezTo>
                    <a:pt x="222" y="514"/>
                    <a:pt x="223" y="513"/>
                    <a:pt x="223" y="512"/>
                  </a:cubicBezTo>
                  <a:cubicBezTo>
                    <a:pt x="223" y="511"/>
                    <a:pt x="223" y="509"/>
                    <a:pt x="224" y="509"/>
                  </a:cubicBezTo>
                  <a:cubicBezTo>
                    <a:pt x="224" y="507"/>
                    <a:pt x="226" y="506"/>
                    <a:pt x="228" y="506"/>
                  </a:cubicBezTo>
                  <a:cubicBezTo>
                    <a:pt x="228" y="506"/>
                    <a:pt x="228" y="506"/>
                    <a:pt x="228" y="506"/>
                  </a:cubicBezTo>
                  <a:cubicBezTo>
                    <a:pt x="228" y="506"/>
                    <a:pt x="228" y="506"/>
                    <a:pt x="228" y="506"/>
                  </a:cubicBezTo>
                  <a:cubicBezTo>
                    <a:pt x="229" y="506"/>
                    <a:pt x="230" y="506"/>
                    <a:pt x="231" y="507"/>
                  </a:cubicBezTo>
                  <a:cubicBezTo>
                    <a:pt x="232" y="508"/>
                    <a:pt x="233" y="510"/>
                    <a:pt x="234" y="511"/>
                  </a:cubicBezTo>
                  <a:cubicBezTo>
                    <a:pt x="236" y="513"/>
                    <a:pt x="237" y="515"/>
                    <a:pt x="239" y="514"/>
                  </a:cubicBezTo>
                  <a:cubicBezTo>
                    <a:pt x="240" y="514"/>
                    <a:pt x="240" y="514"/>
                    <a:pt x="240" y="513"/>
                  </a:cubicBezTo>
                  <a:cubicBezTo>
                    <a:pt x="241" y="512"/>
                    <a:pt x="240" y="511"/>
                    <a:pt x="240" y="510"/>
                  </a:cubicBezTo>
                  <a:cubicBezTo>
                    <a:pt x="240" y="510"/>
                    <a:pt x="239" y="509"/>
                    <a:pt x="239" y="509"/>
                  </a:cubicBezTo>
                  <a:cubicBezTo>
                    <a:pt x="239" y="508"/>
                    <a:pt x="239" y="508"/>
                    <a:pt x="239" y="508"/>
                  </a:cubicBezTo>
                  <a:cubicBezTo>
                    <a:pt x="239" y="507"/>
                    <a:pt x="238" y="505"/>
                    <a:pt x="239" y="504"/>
                  </a:cubicBezTo>
                  <a:cubicBezTo>
                    <a:pt x="240" y="502"/>
                    <a:pt x="241" y="502"/>
                    <a:pt x="243" y="501"/>
                  </a:cubicBezTo>
                  <a:cubicBezTo>
                    <a:pt x="245" y="501"/>
                    <a:pt x="245" y="500"/>
                    <a:pt x="246" y="499"/>
                  </a:cubicBezTo>
                  <a:cubicBezTo>
                    <a:pt x="246" y="498"/>
                    <a:pt x="247" y="496"/>
                    <a:pt x="249" y="496"/>
                  </a:cubicBezTo>
                  <a:cubicBezTo>
                    <a:pt x="252" y="496"/>
                    <a:pt x="256" y="493"/>
                    <a:pt x="259" y="492"/>
                  </a:cubicBezTo>
                  <a:cubicBezTo>
                    <a:pt x="260" y="491"/>
                    <a:pt x="260" y="491"/>
                    <a:pt x="261" y="490"/>
                  </a:cubicBezTo>
                  <a:cubicBezTo>
                    <a:pt x="261" y="490"/>
                    <a:pt x="261" y="490"/>
                    <a:pt x="261" y="490"/>
                  </a:cubicBezTo>
                  <a:cubicBezTo>
                    <a:pt x="262" y="490"/>
                    <a:pt x="262" y="490"/>
                    <a:pt x="263" y="489"/>
                  </a:cubicBezTo>
                  <a:cubicBezTo>
                    <a:pt x="265" y="488"/>
                    <a:pt x="268" y="487"/>
                    <a:pt x="270" y="488"/>
                  </a:cubicBezTo>
                  <a:cubicBezTo>
                    <a:pt x="271" y="488"/>
                    <a:pt x="271" y="488"/>
                    <a:pt x="271" y="489"/>
                  </a:cubicBezTo>
                  <a:cubicBezTo>
                    <a:pt x="272" y="489"/>
                    <a:pt x="273" y="490"/>
                    <a:pt x="274" y="490"/>
                  </a:cubicBezTo>
                  <a:cubicBezTo>
                    <a:pt x="274" y="490"/>
                    <a:pt x="274" y="490"/>
                    <a:pt x="275" y="488"/>
                  </a:cubicBezTo>
                  <a:cubicBezTo>
                    <a:pt x="276" y="487"/>
                    <a:pt x="277" y="486"/>
                    <a:pt x="279" y="486"/>
                  </a:cubicBezTo>
                  <a:cubicBezTo>
                    <a:pt x="282" y="486"/>
                    <a:pt x="284" y="487"/>
                    <a:pt x="285" y="489"/>
                  </a:cubicBezTo>
                  <a:cubicBezTo>
                    <a:pt x="285" y="489"/>
                    <a:pt x="288" y="490"/>
                    <a:pt x="290" y="490"/>
                  </a:cubicBezTo>
                  <a:cubicBezTo>
                    <a:pt x="293" y="490"/>
                    <a:pt x="296" y="491"/>
                    <a:pt x="297" y="492"/>
                  </a:cubicBezTo>
                  <a:cubicBezTo>
                    <a:pt x="298" y="493"/>
                    <a:pt x="298" y="493"/>
                    <a:pt x="298" y="493"/>
                  </a:cubicBezTo>
                  <a:cubicBezTo>
                    <a:pt x="304" y="497"/>
                    <a:pt x="307" y="499"/>
                    <a:pt x="307" y="501"/>
                  </a:cubicBezTo>
                  <a:cubicBezTo>
                    <a:pt x="307" y="502"/>
                    <a:pt x="308" y="502"/>
                    <a:pt x="308" y="503"/>
                  </a:cubicBezTo>
                  <a:cubicBezTo>
                    <a:pt x="308" y="503"/>
                    <a:pt x="308" y="503"/>
                    <a:pt x="308" y="502"/>
                  </a:cubicBezTo>
                  <a:cubicBezTo>
                    <a:pt x="308" y="500"/>
                    <a:pt x="310" y="499"/>
                    <a:pt x="311" y="499"/>
                  </a:cubicBezTo>
                  <a:cubicBezTo>
                    <a:pt x="312" y="499"/>
                    <a:pt x="314" y="500"/>
                    <a:pt x="316" y="502"/>
                  </a:cubicBezTo>
                  <a:cubicBezTo>
                    <a:pt x="318" y="502"/>
                    <a:pt x="319" y="503"/>
                    <a:pt x="321" y="503"/>
                  </a:cubicBezTo>
                  <a:cubicBezTo>
                    <a:pt x="323" y="503"/>
                    <a:pt x="325" y="502"/>
                    <a:pt x="325" y="501"/>
                  </a:cubicBezTo>
                  <a:cubicBezTo>
                    <a:pt x="326" y="498"/>
                    <a:pt x="332" y="496"/>
                    <a:pt x="335" y="496"/>
                  </a:cubicBezTo>
                  <a:cubicBezTo>
                    <a:pt x="336" y="496"/>
                    <a:pt x="337" y="496"/>
                    <a:pt x="338" y="497"/>
                  </a:cubicBezTo>
                  <a:cubicBezTo>
                    <a:pt x="339" y="498"/>
                    <a:pt x="339" y="498"/>
                    <a:pt x="339" y="498"/>
                  </a:cubicBezTo>
                  <a:cubicBezTo>
                    <a:pt x="340" y="499"/>
                    <a:pt x="341" y="500"/>
                    <a:pt x="343" y="498"/>
                  </a:cubicBezTo>
                  <a:cubicBezTo>
                    <a:pt x="344" y="496"/>
                    <a:pt x="347" y="495"/>
                    <a:pt x="349" y="495"/>
                  </a:cubicBezTo>
                  <a:cubicBezTo>
                    <a:pt x="353" y="495"/>
                    <a:pt x="355" y="497"/>
                    <a:pt x="356" y="499"/>
                  </a:cubicBezTo>
                  <a:cubicBezTo>
                    <a:pt x="356" y="500"/>
                    <a:pt x="358" y="501"/>
                    <a:pt x="362" y="501"/>
                  </a:cubicBezTo>
                  <a:cubicBezTo>
                    <a:pt x="364" y="501"/>
                    <a:pt x="365" y="503"/>
                    <a:pt x="366" y="504"/>
                  </a:cubicBezTo>
                  <a:cubicBezTo>
                    <a:pt x="366" y="504"/>
                    <a:pt x="367" y="505"/>
                    <a:pt x="367" y="505"/>
                  </a:cubicBezTo>
                  <a:cubicBezTo>
                    <a:pt x="368" y="505"/>
                    <a:pt x="368" y="504"/>
                    <a:pt x="368" y="503"/>
                  </a:cubicBezTo>
                  <a:cubicBezTo>
                    <a:pt x="369" y="501"/>
                    <a:pt x="370" y="499"/>
                    <a:pt x="372" y="499"/>
                  </a:cubicBezTo>
                  <a:cubicBezTo>
                    <a:pt x="373" y="500"/>
                    <a:pt x="374" y="500"/>
                    <a:pt x="375" y="501"/>
                  </a:cubicBezTo>
                  <a:cubicBezTo>
                    <a:pt x="377" y="502"/>
                    <a:pt x="378" y="503"/>
                    <a:pt x="380" y="503"/>
                  </a:cubicBezTo>
                  <a:cubicBezTo>
                    <a:pt x="386" y="503"/>
                    <a:pt x="386" y="501"/>
                    <a:pt x="386" y="500"/>
                  </a:cubicBezTo>
                  <a:cubicBezTo>
                    <a:pt x="386" y="496"/>
                    <a:pt x="385" y="493"/>
                    <a:pt x="384" y="493"/>
                  </a:cubicBezTo>
                  <a:cubicBezTo>
                    <a:pt x="383" y="493"/>
                    <a:pt x="381" y="492"/>
                    <a:pt x="380" y="492"/>
                  </a:cubicBezTo>
                  <a:cubicBezTo>
                    <a:pt x="379" y="491"/>
                    <a:pt x="378" y="490"/>
                    <a:pt x="376" y="490"/>
                  </a:cubicBezTo>
                  <a:cubicBezTo>
                    <a:pt x="374" y="490"/>
                    <a:pt x="371" y="488"/>
                    <a:pt x="371" y="486"/>
                  </a:cubicBezTo>
                  <a:cubicBezTo>
                    <a:pt x="371" y="484"/>
                    <a:pt x="372" y="483"/>
                    <a:pt x="373" y="482"/>
                  </a:cubicBezTo>
                  <a:cubicBezTo>
                    <a:pt x="376" y="482"/>
                    <a:pt x="379" y="480"/>
                    <a:pt x="379" y="478"/>
                  </a:cubicBezTo>
                  <a:cubicBezTo>
                    <a:pt x="379" y="478"/>
                    <a:pt x="379" y="478"/>
                    <a:pt x="379" y="478"/>
                  </a:cubicBezTo>
                  <a:cubicBezTo>
                    <a:pt x="379" y="478"/>
                    <a:pt x="379" y="477"/>
                    <a:pt x="379" y="477"/>
                  </a:cubicBezTo>
                  <a:cubicBezTo>
                    <a:pt x="378" y="475"/>
                    <a:pt x="378" y="472"/>
                    <a:pt x="379" y="470"/>
                  </a:cubicBezTo>
                  <a:cubicBezTo>
                    <a:pt x="380" y="469"/>
                    <a:pt x="381" y="469"/>
                    <a:pt x="382" y="468"/>
                  </a:cubicBezTo>
                  <a:cubicBezTo>
                    <a:pt x="383" y="468"/>
                    <a:pt x="385" y="468"/>
                    <a:pt x="386" y="468"/>
                  </a:cubicBezTo>
                  <a:cubicBezTo>
                    <a:pt x="388" y="468"/>
                    <a:pt x="391" y="468"/>
                    <a:pt x="393" y="467"/>
                  </a:cubicBezTo>
                  <a:cubicBezTo>
                    <a:pt x="392" y="467"/>
                    <a:pt x="391" y="467"/>
                    <a:pt x="390" y="466"/>
                  </a:cubicBezTo>
                  <a:cubicBezTo>
                    <a:pt x="387" y="465"/>
                    <a:pt x="384" y="465"/>
                    <a:pt x="383" y="463"/>
                  </a:cubicBezTo>
                  <a:cubicBezTo>
                    <a:pt x="382" y="460"/>
                    <a:pt x="381" y="453"/>
                    <a:pt x="383" y="452"/>
                  </a:cubicBezTo>
                  <a:cubicBezTo>
                    <a:pt x="384" y="451"/>
                    <a:pt x="386" y="451"/>
                    <a:pt x="388" y="452"/>
                  </a:cubicBezTo>
                  <a:cubicBezTo>
                    <a:pt x="390" y="452"/>
                    <a:pt x="392" y="452"/>
                    <a:pt x="393" y="451"/>
                  </a:cubicBezTo>
                  <a:cubicBezTo>
                    <a:pt x="394" y="451"/>
                    <a:pt x="395" y="451"/>
                    <a:pt x="397" y="451"/>
                  </a:cubicBezTo>
                  <a:cubicBezTo>
                    <a:pt x="397" y="451"/>
                    <a:pt x="398" y="451"/>
                    <a:pt x="398" y="451"/>
                  </a:cubicBezTo>
                  <a:cubicBezTo>
                    <a:pt x="399" y="451"/>
                    <a:pt x="400" y="451"/>
                    <a:pt x="401" y="451"/>
                  </a:cubicBezTo>
                  <a:cubicBezTo>
                    <a:pt x="403" y="451"/>
                    <a:pt x="405" y="451"/>
                    <a:pt x="406" y="450"/>
                  </a:cubicBezTo>
                  <a:cubicBezTo>
                    <a:pt x="411" y="447"/>
                    <a:pt x="420" y="446"/>
                    <a:pt x="424" y="446"/>
                  </a:cubicBezTo>
                  <a:cubicBezTo>
                    <a:pt x="424" y="446"/>
                    <a:pt x="425" y="446"/>
                    <a:pt x="426" y="446"/>
                  </a:cubicBezTo>
                  <a:cubicBezTo>
                    <a:pt x="427" y="446"/>
                    <a:pt x="429" y="445"/>
                    <a:pt x="430" y="444"/>
                  </a:cubicBezTo>
                  <a:cubicBezTo>
                    <a:pt x="432" y="444"/>
                    <a:pt x="434" y="443"/>
                    <a:pt x="435" y="443"/>
                  </a:cubicBezTo>
                  <a:cubicBezTo>
                    <a:pt x="441" y="442"/>
                    <a:pt x="449" y="441"/>
                    <a:pt x="451" y="440"/>
                  </a:cubicBezTo>
                  <a:cubicBezTo>
                    <a:pt x="452" y="440"/>
                    <a:pt x="453" y="439"/>
                    <a:pt x="456" y="439"/>
                  </a:cubicBezTo>
                  <a:cubicBezTo>
                    <a:pt x="459" y="438"/>
                    <a:pt x="466" y="436"/>
                    <a:pt x="467" y="435"/>
                  </a:cubicBezTo>
                  <a:cubicBezTo>
                    <a:pt x="467" y="432"/>
                    <a:pt x="476" y="431"/>
                    <a:pt x="479" y="431"/>
                  </a:cubicBezTo>
                  <a:cubicBezTo>
                    <a:pt x="480" y="431"/>
                    <a:pt x="481" y="431"/>
                    <a:pt x="482" y="431"/>
                  </a:cubicBezTo>
                  <a:cubicBezTo>
                    <a:pt x="484" y="432"/>
                    <a:pt x="486" y="433"/>
                    <a:pt x="488" y="433"/>
                  </a:cubicBezTo>
                  <a:cubicBezTo>
                    <a:pt x="489" y="433"/>
                    <a:pt x="490" y="433"/>
                    <a:pt x="490" y="432"/>
                  </a:cubicBezTo>
                  <a:cubicBezTo>
                    <a:pt x="492" y="432"/>
                    <a:pt x="496" y="433"/>
                    <a:pt x="498" y="435"/>
                  </a:cubicBezTo>
                  <a:cubicBezTo>
                    <a:pt x="499" y="436"/>
                    <a:pt x="499" y="437"/>
                    <a:pt x="499" y="438"/>
                  </a:cubicBezTo>
                  <a:cubicBezTo>
                    <a:pt x="499" y="439"/>
                    <a:pt x="499" y="441"/>
                    <a:pt x="500" y="442"/>
                  </a:cubicBezTo>
                  <a:cubicBezTo>
                    <a:pt x="500" y="443"/>
                    <a:pt x="501" y="445"/>
                    <a:pt x="501" y="446"/>
                  </a:cubicBezTo>
                  <a:cubicBezTo>
                    <a:pt x="501" y="447"/>
                    <a:pt x="500" y="448"/>
                    <a:pt x="500" y="449"/>
                  </a:cubicBezTo>
                  <a:cubicBezTo>
                    <a:pt x="499" y="450"/>
                    <a:pt x="499" y="450"/>
                    <a:pt x="499" y="450"/>
                  </a:cubicBezTo>
                  <a:cubicBezTo>
                    <a:pt x="499" y="450"/>
                    <a:pt x="500" y="450"/>
                    <a:pt x="501" y="450"/>
                  </a:cubicBezTo>
                  <a:cubicBezTo>
                    <a:pt x="503" y="450"/>
                    <a:pt x="505" y="450"/>
                    <a:pt x="507" y="449"/>
                  </a:cubicBezTo>
                  <a:cubicBezTo>
                    <a:pt x="507" y="449"/>
                    <a:pt x="508" y="448"/>
                    <a:pt x="508" y="448"/>
                  </a:cubicBezTo>
                  <a:cubicBezTo>
                    <a:pt x="509" y="447"/>
                    <a:pt x="510" y="447"/>
                    <a:pt x="510" y="447"/>
                  </a:cubicBezTo>
                  <a:cubicBezTo>
                    <a:pt x="512" y="447"/>
                    <a:pt x="514" y="450"/>
                    <a:pt x="514" y="452"/>
                  </a:cubicBezTo>
                  <a:cubicBezTo>
                    <a:pt x="514" y="452"/>
                    <a:pt x="514" y="452"/>
                    <a:pt x="514" y="452"/>
                  </a:cubicBezTo>
                  <a:cubicBezTo>
                    <a:pt x="514" y="452"/>
                    <a:pt x="514" y="452"/>
                    <a:pt x="514" y="452"/>
                  </a:cubicBezTo>
                  <a:cubicBezTo>
                    <a:pt x="515" y="452"/>
                    <a:pt x="515" y="453"/>
                    <a:pt x="515" y="453"/>
                  </a:cubicBezTo>
                  <a:cubicBezTo>
                    <a:pt x="515" y="451"/>
                    <a:pt x="516" y="450"/>
                    <a:pt x="518" y="450"/>
                  </a:cubicBezTo>
                  <a:cubicBezTo>
                    <a:pt x="519" y="450"/>
                    <a:pt x="521" y="451"/>
                    <a:pt x="522" y="452"/>
                  </a:cubicBezTo>
                  <a:cubicBezTo>
                    <a:pt x="522" y="452"/>
                    <a:pt x="523" y="452"/>
                    <a:pt x="524" y="452"/>
                  </a:cubicBezTo>
                  <a:cubicBezTo>
                    <a:pt x="525" y="452"/>
                    <a:pt x="526" y="452"/>
                    <a:pt x="526" y="452"/>
                  </a:cubicBezTo>
                  <a:cubicBezTo>
                    <a:pt x="528" y="452"/>
                    <a:pt x="529" y="453"/>
                    <a:pt x="529" y="454"/>
                  </a:cubicBezTo>
                  <a:cubicBezTo>
                    <a:pt x="529" y="455"/>
                    <a:pt x="527" y="456"/>
                    <a:pt x="526" y="458"/>
                  </a:cubicBezTo>
                  <a:cubicBezTo>
                    <a:pt x="525" y="458"/>
                    <a:pt x="524" y="459"/>
                    <a:pt x="524" y="460"/>
                  </a:cubicBezTo>
                  <a:cubicBezTo>
                    <a:pt x="524" y="460"/>
                    <a:pt x="524" y="460"/>
                    <a:pt x="524" y="460"/>
                  </a:cubicBezTo>
                  <a:cubicBezTo>
                    <a:pt x="525" y="461"/>
                    <a:pt x="525" y="461"/>
                    <a:pt x="525" y="461"/>
                  </a:cubicBezTo>
                  <a:cubicBezTo>
                    <a:pt x="526" y="461"/>
                    <a:pt x="526" y="460"/>
                    <a:pt x="527" y="460"/>
                  </a:cubicBezTo>
                  <a:cubicBezTo>
                    <a:pt x="528" y="459"/>
                    <a:pt x="529" y="458"/>
                    <a:pt x="531" y="458"/>
                  </a:cubicBezTo>
                  <a:cubicBezTo>
                    <a:pt x="531" y="458"/>
                    <a:pt x="532" y="458"/>
                    <a:pt x="532" y="458"/>
                  </a:cubicBezTo>
                  <a:cubicBezTo>
                    <a:pt x="534" y="459"/>
                    <a:pt x="537" y="457"/>
                    <a:pt x="539" y="456"/>
                  </a:cubicBezTo>
                  <a:cubicBezTo>
                    <a:pt x="541" y="455"/>
                    <a:pt x="543" y="453"/>
                    <a:pt x="544" y="453"/>
                  </a:cubicBezTo>
                  <a:cubicBezTo>
                    <a:pt x="546" y="453"/>
                    <a:pt x="549" y="451"/>
                    <a:pt x="551" y="449"/>
                  </a:cubicBezTo>
                  <a:cubicBezTo>
                    <a:pt x="552" y="449"/>
                    <a:pt x="553" y="448"/>
                    <a:pt x="554" y="447"/>
                  </a:cubicBezTo>
                  <a:cubicBezTo>
                    <a:pt x="555" y="447"/>
                    <a:pt x="557" y="446"/>
                    <a:pt x="559" y="446"/>
                  </a:cubicBezTo>
                  <a:cubicBezTo>
                    <a:pt x="560" y="446"/>
                    <a:pt x="563" y="446"/>
                    <a:pt x="563" y="448"/>
                  </a:cubicBezTo>
                  <a:cubicBezTo>
                    <a:pt x="563" y="448"/>
                    <a:pt x="564" y="449"/>
                    <a:pt x="563" y="450"/>
                  </a:cubicBezTo>
                  <a:cubicBezTo>
                    <a:pt x="562" y="451"/>
                    <a:pt x="561" y="452"/>
                    <a:pt x="561" y="453"/>
                  </a:cubicBezTo>
                  <a:cubicBezTo>
                    <a:pt x="561" y="455"/>
                    <a:pt x="563" y="456"/>
                    <a:pt x="566" y="457"/>
                  </a:cubicBezTo>
                  <a:cubicBezTo>
                    <a:pt x="566" y="457"/>
                    <a:pt x="567" y="457"/>
                    <a:pt x="568" y="458"/>
                  </a:cubicBezTo>
                  <a:cubicBezTo>
                    <a:pt x="574" y="462"/>
                    <a:pt x="581" y="472"/>
                    <a:pt x="585" y="479"/>
                  </a:cubicBezTo>
                  <a:cubicBezTo>
                    <a:pt x="586" y="480"/>
                    <a:pt x="586" y="481"/>
                    <a:pt x="587" y="482"/>
                  </a:cubicBezTo>
                  <a:cubicBezTo>
                    <a:pt x="587" y="482"/>
                    <a:pt x="588" y="483"/>
                    <a:pt x="588" y="484"/>
                  </a:cubicBezTo>
                  <a:cubicBezTo>
                    <a:pt x="590" y="487"/>
                    <a:pt x="591" y="490"/>
                    <a:pt x="593" y="492"/>
                  </a:cubicBezTo>
                  <a:cubicBezTo>
                    <a:pt x="594" y="495"/>
                    <a:pt x="596" y="499"/>
                    <a:pt x="597" y="500"/>
                  </a:cubicBezTo>
                  <a:cubicBezTo>
                    <a:pt x="597" y="501"/>
                    <a:pt x="598" y="501"/>
                    <a:pt x="598" y="501"/>
                  </a:cubicBezTo>
                  <a:cubicBezTo>
                    <a:pt x="598" y="501"/>
                    <a:pt x="599" y="500"/>
                    <a:pt x="600" y="499"/>
                  </a:cubicBezTo>
                  <a:cubicBezTo>
                    <a:pt x="601" y="497"/>
                    <a:pt x="602" y="495"/>
                    <a:pt x="604" y="494"/>
                  </a:cubicBezTo>
                  <a:cubicBezTo>
                    <a:pt x="604" y="494"/>
                    <a:pt x="605" y="494"/>
                    <a:pt x="605" y="494"/>
                  </a:cubicBezTo>
                  <a:cubicBezTo>
                    <a:pt x="607" y="494"/>
                    <a:pt x="608" y="496"/>
                    <a:pt x="610" y="497"/>
                  </a:cubicBezTo>
                  <a:cubicBezTo>
                    <a:pt x="611" y="499"/>
                    <a:pt x="612" y="500"/>
                    <a:pt x="613" y="500"/>
                  </a:cubicBezTo>
                  <a:cubicBezTo>
                    <a:pt x="614" y="501"/>
                    <a:pt x="615" y="501"/>
                    <a:pt x="616" y="501"/>
                  </a:cubicBezTo>
                  <a:cubicBezTo>
                    <a:pt x="619" y="502"/>
                    <a:pt x="622" y="503"/>
                    <a:pt x="624" y="502"/>
                  </a:cubicBezTo>
                  <a:cubicBezTo>
                    <a:pt x="624" y="502"/>
                    <a:pt x="625" y="502"/>
                    <a:pt x="626" y="501"/>
                  </a:cubicBezTo>
                  <a:cubicBezTo>
                    <a:pt x="629" y="500"/>
                    <a:pt x="632" y="499"/>
                    <a:pt x="634" y="499"/>
                  </a:cubicBezTo>
                  <a:cubicBezTo>
                    <a:pt x="635" y="499"/>
                    <a:pt x="635" y="499"/>
                    <a:pt x="636" y="499"/>
                  </a:cubicBezTo>
                  <a:cubicBezTo>
                    <a:pt x="636" y="499"/>
                    <a:pt x="637" y="499"/>
                    <a:pt x="637" y="500"/>
                  </a:cubicBezTo>
                  <a:cubicBezTo>
                    <a:pt x="639" y="500"/>
                    <a:pt x="642" y="501"/>
                    <a:pt x="643" y="505"/>
                  </a:cubicBezTo>
                  <a:cubicBezTo>
                    <a:pt x="645" y="510"/>
                    <a:pt x="648" y="511"/>
                    <a:pt x="650" y="511"/>
                  </a:cubicBezTo>
                  <a:cubicBezTo>
                    <a:pt x="651" y="511"/>
                    <a:pt x="653" y="511"/>
                    <a:pt x="653" y="516"/>
                  </a:cubicBezTo>
                  <a:cubicBezTo>
                    <a:pt x="653" y="517"/>
                    <a:pt x="656" y="520"/>
                    <a:pt x="658" y="520"/>
                  </a:cubicBezTo>
                  <a:cubicBezTo>
                    <a:pt x="660" y="520"/>
                    <a:pt x="665" y="519"/>
                    <a:pt x="666" y="518"/>
                  </a:cubicBezTo>
                  <a:cubicBezTo>
                    <a:pt x="667" y="517"/>
                    <a:pt x="668" y="517"/>
                    <a:pt x="669" y="517"/>
                  </a:cubicBezTo>
                  <a:cubicBezTo>
                    <a:pt x="670" y="517"/>
                    <a:pt x="671" y="517"/>
                    <a:pt x="672" y="519"/>
                  </a:cubicBezTo>
                  <a:cubicBezTo>
                    <a:pt x="672" y="520"/>
                    <a:pt x="673" y="522"/>
                    <a:pt x="674" y="523"/>
                  </a:cubicBezTo>
                  <a:cubicBezTo>
                    <a:pt x="674" y="524"/>
                    <a:pt x="675" y="524"/>
                    <a:pt x="675" y="524"/>
                  </a:cubicBezTo>
                  <a:cubicBezTo>
                    <a:pt x="676" y="524"/>
                    <a:pt x="676" y="524"/>
                    <a:pt x="676" y="524"/>
                  </a:cubicBezTo>
                  <a:cubicBezTo>
                    <a:pt x="677" y="524"/>
                    <a:pt x="678" y="524"/>
                    <a:pt x="679" y="525"/>
                  </a:cubicBezTo>
                  <a:cubicBezTo>
                    <a:pt x="679" y="525"/>
                    <a:pt x="679" y="525"/>
                    <a:pt x="679" y="525"/>
                  </a:cubicBezTo>
                  <a:cubicBezTo>
                    <a:pt x="680" y="525"/>
                    <a:pt x="681" y="525"/>
                    <a:pt x="681" y="525"/>
                  </a:cubicBezTo>
                  <a:cubicBezTo>
                    <a:pt x="681" y="525"/>
                    <a:pt x="681" y="525"/>
                    <a:pt x="681" y="525"/>
                  </a:cubicBezTo>
                  <a:cubicBezTo>
                    <a:pt x="681" y="525"/>
                    <a:pt x="681" y="525"/>
                    <a:pt x="681" y="524"/>
                  </a:cubicBezTo>
                  <a:cubicBezTo>
                    <a:pt x="682" y="524"/>
                    <a:pt x="683" y="523"/>
                    <a:pt x="687" y="522"/>
                  </a:cubicBezTo>
                  <a:cubicBezTo>
                    <a:pt x="688" y="521"/>
                    <a:pt x="689" y="521"/>
                    <a:pt x="690" y="521"/>
                  </a:cubicBezTo>
                  <a:cubicBezTo>
                    <a:pt x="690" y="521"/>
                    <a:pt x="691" y="521"/>
                    <a:pt x="692" y="521"/>
                  </a:cubicBezTo>
                  <a:cubicBezTo>
                    <a:pt x="696" y="520"/>
                    <a:pt x="699" y="519"/>
                    <a:pt x="699" y="517"/>
                  </a:cubicBezTo>
                  <a:cubicBezTo>
                    <a:pt x="700" y="515"/>
                    <a:pt x="703" y="514"/>
                    <a:pt x="705" y="513"/>
                  </a:cubicBezTo>
                  <a:cubicBezTo>
                    <a:pt x="706" y="513"/>
                    <a:pt x="708" y="513"/>
                    <a:pt x="708" y="512"/>
                  </a:cubicBezTo>
                  <a:cubicBezTo>
                    <a:pt x="709" y="511"/>
                    <a:pt x="711" y="510"/>
                    <a:pt x="712" y="509"/>
                  </a:cubicBezTo>
                  <a:cubicBezTo>
                    <a:pt x="713" y="509"/>
                    <a:pt x="715" y="508"/>
                    <a:pt x="715" y="507"/>
                  </a:cubicBezTo>
                  <a:cubicBezTo>
                    <a:pt x="716" y="506"/>
                    <a:pt x="718" y="505"/>
                    <a:pt x="720" y="505"/>
                  </a:cubicBezTo>
                  <a:cubicBezTo>
                    <a:pt x="721" y="504"/>
                    <a:pt x="723" y="504"/>
                    <a:pt x="723" y="504"/>
                  </a:cubicBezTo>
                  <a:cubicBezTo>
                    <a:pt x="724" y="502"/>
                    <a:pt x="728" y="502"/>
                    <a:pt x="729" y="502"/>
                  </a:cubicBezTo>
                  <a:cubicBezTo>
                    <a:pt x="730" y="502"/>
                    <a:pt x="731" y="502"/>
                    <a:pt x="732" y="502"/>
                  </a:cubicBezTo>
                  <a:cubicBezTo>
                    <a:pt x="734" y="503"/>
                    <a:pt x="745" y="505"/>
                    <a:pt x="747" y="505"/>
                  </a:cubicBezTo>
                  <a:cubicBezTo>
                    <a:pt x="747" y="505"/>
                    <a:pt x="747" y="505"/>
                    <a:pt x="747" y="505"/>
                  </a:cubicBezTo>
                  <a:cubicBezTo>
                    <a:pt x="748" y="505"/>
                    <a:pt x="748" y="505"/>
                    <a:pt x="748" y="505"/>
                  </a:cubicBezTo>
                  <a:cubicBezTo>
                    <a:pt x="749" y="505"/>
                    <a:pt x="750" y="506"/>
                    <a:pt x="750" y="508"/>
                  </a:cubicBezTo>
                  <a:cubicBezTo>
                    <a:pt x="751" y="509"/>
                    <a:pt x="751" y="511"/>
                    <a:pt x="752" y="511"/>
                  </a:cubicBezTo>
                  <a:cubicBezTo>
                    <a:pt x="752" y="511"/>
                    <a:pt x="753" y="512"/>
                    <a:pt x="755" y="512"/>
                  </a:cubicBezTo>
                  <a:cubicBezTo>
                    <a:pt x="756" y="513"/>
                    <a:pt x="759" y="515"/>
                    <a:pt x="760" y="515"/>
                  </a:cubicBezTo>
                  <a:cubicBezTo>
                    <a:pt x="761" y="514"/>
                    <a:pt x="763" y="513"/>
                    <a:pt x="766" y="513"/>
                  </a:cubicBezTo>
                  <a:cubicBezTo>
                    <a:pt x="767" y="513"/>
                    <a:pt x="769" y="513"/>
                    <a:pt x="770" y="514"/>
                  </a:cubicBezTo>
                  <a:cubicBezTo>
                    <a:pt x="771" y="514"/>
                    <a:pt x="771" y="515"/>
                    <a:pt x="772" y="515"/>
                  </a:cubicBezTo>
                  <a:cubicBezTo>
                    <a:pt x="772" y="515"/>
                    <a:pt x="772" y="515"/>
                    <a:pt x="773" y="516"/>
                  </a:cubicBezTo>
                  <a:cubicBezTo>
                    <a:pt x="774" y="516"/>
                    <a:pt x="775" y="517"/>
                    <a:pt x="776" y="517"/>
                  </a:cubicBezTo>
                  <a:cubicBezTo>
                    <a:pt x="776" y="517"/>
                    <a:pt x="777" y="517"/>
                    <a:pt x="777" y="517"/>
                  </a:cubicBezTo>
                  <a:cubicBezTo>
                    <a:pt x="778" y="515"/>
                    <a:pt x="780" y="514"/>
                    <a:pt x="783" y="513"/>
                  </a:cubicBezTo>
                  <a:cubicBezTo>
                    <a:pt x="784" y="513"/>
                    <a:pt x="786" y="512"/>
                    <a:pt x="786" y="512"/>
                  </a:cubicBezTo>
                  <a:cubicBezTo>
                    <a:pt x="787" y="511"/>
                    <a:pt x="788" y="507"/>
                    <a:pt x="787" y="507"/>
                  </a:cubicBezTo>
                  <a:cubicBezTo>
                    <a:pt x="784" y="505"/>
                    <a:pt x="783" y="498"/>
                    <a:pt x="782" y="497"/>
                  </a:cubicBezTo>
                  <a:cubicBezTo>
                    <a:pt x="782" y="497"/>
                    <a:pt x="782" y="497"/>
                    <a:pt x="782" y="497"/>
                  </a:cubicBezTo>
                  <a:cubicBezTo>
                    <a:pt x="782" y="496"/>
                    <a:pt x="782" y="496"/>
                    <a:pt x="782" y="495"/>
                  </a:cubicBezTo>
                  <a:cubicBezTo>
                    <a:pt x="783" y="494"/>
                    <a:pt x="784" y="493"/>
                    <a:pt x="785" y="492"/>
                  </a:cubicBezTo>
                  <a:cubicBezTo>
                    <a:pt x="786" y="492"/>
                    <a:pt x="787" y="491"/>
                    <a:pt x="787" y="491"/>
                  </a:cubicBezTo>
                  <a:cubicBezTo>
                    <a:pt x="788" y="489"/>
                    <a:pt x="790" y="488"/>
                    <a:pt x="791" y="487"/>
                  </a:cubicBezTo>
                  <a:cubicBezTo>
                    <a:pt x="792" y="487"/>
                    <a:pt x="793" y="487"/>
                    <a:pt x="793" y="486"/>
                  </a:cubicBezTo>
                  <a:cubicBezTo>
                    <a:pt x="794" y="486"/>
                    <a:pt x="794" y="485"/>
                    <a:pt x="794" y="485"/>
                  </a:cubicBezTo>
                  <a:cubicBezTo>
                    <a:pt x="795" y="484"/>
                    <a:pt x="796" y="482"/>
                    <a:pt x="797" y="482"/>
                  </a:cubicBezTo>
                  <a:cubicBezTo>
                    <a:pt x="798" y="482"/>
                    <a:pt x="798" y="482"/>
                    <a:pt x="798" y="482"/>
                  </a:cubicBezTo>
                  <a:cubicBezTo>
                    <a:pt x="798" y="482"/>
                    <a:pt x="805" y="484"/>
                    <a:pt x="807" y="486"/>
                  </a:cubicBezTo>
                  <a:cubicBezTo>
                    <a:pt x="808" y="486"/>
                    <a:pt x="811" y="487"/>
                    <a:pt x="813" y="487"/>
                  </a:cubicBezTo>
                  <a:cubicBezTo>
                    <a:pt x="816" y="487"/>
                    <a:pt x="819" y="489"/>
                    <a:pt x="822" y="491"/>
                  </a:cubicBezTo>
                  <a:cubicBezTo>
                    <a:pt x="823" y="491"/>
                    <a:pt x="825" y="491"/>
                    <a:pt x="827" y="492"/>
                  </a:cubicBezTo>
                  <a:cubicBezTo>
                    <a:pt x="830" y="492"/>
                    <a:pt x="832" y="493"/>
                    <a:pt x="833" y="494"/>
                  </a:cubicBezTo>
                  <a:cubicBezTo>
                    <a:pt x="834" y="495"/>
                    <a:pt x="834" y="495"/>
                    <a:pt x="834" y="495"/>
                  </a:cubicBezTo>
                  <a:cubicBezTo>
                    <a:pt x="834" y="496"/>
                    <a:pt x="834" y="498"/>
                    <a:pt x="834" y="499"/>
                  </a:cubicBezTo>
                  <a:cubicBezTo>
                    <a:pt x="834" y="501"/>
                    <a:pt x="834" y="503"/>
                    <a:pt x="835" y="504"/>
                  </a:cubicBezTo>
                  <a:cubicBezTo>
                    <a:pt x="837" y="507"/>
                    <a:pt x="840" y="509"/>
                    <a:pt x="840" y="509"/>
                  </a:cubicBezTo>
                  <a:cubicBezTo>
                    <a:pt x="841" y="509"/>
                    <a:pt x="841" y="509"/>
                    <a:pt x="841" y="509"/>
                  </a:cubicBezTo>
                  <a:cubicBezTo>
                    <a:pt x="843" y="509"/>
                    <a:pt x="844" y="509"/>
                    <a:pt x="846" y="510"/>
                  </a:cubicBezTo>
                  <a:cubicBezTo>
                    <a:pt x="848" y="511"/>
                    <a:pt x="850" y="512"/>
                    <a:pt x="851" y="512"/>
                  </a:cubicBezTo>
                  <a:cubicBezTo>
                    <a:pt x="852" y="512"/>
                    <a:pt x="853" y="511"/>
                    <a:pt x="854" y="510"/>
                  </a:cubicBezTo>
                  <a:cubicBezTo>
                    <a:pt x="856" y="509"/>
                    <a:pt x="858" y="508"/>
                    <a:pt x="859" y="508"/>
                  </a:cubicBezTo>
                  <a:cubicBezTo>
                    <a:pt x="860" y="508"/>
                    <a:pt x="861" y="508"/>
                    <a:pt x="863" y="507"/>
                  </a:cubicBezTo>
                  <a:cubicBezTo>
                    <a:pt x="865" y="507"/>
                    <a:pt x="868" y="506"/>
                    <a:pt x="869" y="507"/>
                  </a:cubicBezTo>
                  <a:cubicBezTo>
                    <a:pt x="870" y="507"/>
                    <a:pt x="871" y="507"/>
                    <a:pt x="873" y="507"/>
                  </a:cubicBezTo>
                  <a:cubicBezTo>
                    <a:pt x="875" y="508"/>
                    <a:pt x="878" y="509"/>
                    <a:pt x="879" y="509"/>
                  </a:cubicBezTo>
                  <a:cubicBezTo>
                    <a:pt x="879" y="509"/>
                    <a:pt x="880" y="509"/>
                    <a:pt x="881" y="509"/>
                  </a:cubicBezTo>
                  <a:cubicBezTo>
                    <a:pt x="883" y="509"/>
                    <a:pt x="888" y="510"/>
                    <a:pt x="889" y="512"/>
                  </a:cubicBezTo>
                  <a:cubicBezTo>
                    <a:pt x="889" y="512"/>
                    <a:pt x="892" y="513"/>
                    <a:pt x="893" y="513"/>
                  </a:cubicBezTo>
                  <a:cubicBezTo>
                    <a:pt x="896" y="514"/>
                    <a:pt x="899" y="514"/>
                    <a:pt x="899" y="517"/>
                  </a:cubicBezTo>
                  <a:cubicBezTo>
                    <a:pt x="899" y="517"/>
                    <a:pt x="900" y="518"/>
                    <a:pt x="901" y="519"/>
                  </a:cubicBezTo>
                  <a:cubicBezTo>
                    <a:pt x="901" y="519"/>
                    <a:pt x="902" y="519"/>
                    <a:pt x="902" y="520"/>
                  </a:cubicBezTo>
                  <a:cubicBezTo>
                    <a:pt x="903" y="520"/>
                    <a:pt x="904" y="521"/>
                    <a:pt x="904" y="522"/>
                  </a:cubicBezTo>
                  <a:cubicBezTo>
                    <a:pt x="905" y="523"/>
                    <a:pt x="907" y="523"/>
                    <a:pt x="908" y="523"/>
                  </a:cubicBezTo>
                  <a:cubicBezTo>
                    <a:pt x="910" y="524"/>
                    <a:pt x="911" y="524"/>
                    <a:pt x="912" y="524"/>
                  </a:cubicBezTo>
                  <a:cubicBezTo>
                    <a:pt x="915" y="524"/>
                    <a:pt x="917" y="524"/>
                    <a:pt x="919" y="525"/>
                  </a:cubicBezTo>
                  <a:cubicBezTo>
                    <a:pt x="919" y="525"/>
                    <a:pt x="921" y="526"/>
                    <a:pt x="925" y="526"/>
                  </a:cubicBezTo>
                  <a:cubicBezTo>
                    <a:pt x="929" y="526"/>
                    <a:pt x="931" y="525"/>
                    <a:pt x="932" y="525"/>
                  </a:cubicBezTo>
                  <a:cubicBezTo>
                    <a:pt x="933" y="524"/>
                    <a:pt x="935" y="524"/>
                    <a:pt x="939" y="523"/>
                  </a:cubicBezTo>
                  <a:cubicBezTo>
                    <a:pt x="942" y="522"/>
                    <a:pt x="946" y="522"/>
                    <a:pt x="947" y="521"/>
                  </a:cubicBezTo>
                  <a:cubicBezTo>
                    <a:pt x="948" y="520"/>
                    <a:pt x="950" y="520"/>
                    <a:pt x="952" y="520"/>
                  </a:cubicBezTo>
                  <a:cubicBezTo>
                    <a:pt x="953" y="519"/>
                    <a:pt x="956" y="519"/>
                    <a:pt x="956" y="518"/>
                  </a:cubicBezTo>
                  <a:cubicBezTo>
                    <a:pt x="956" y="516"/>
                    <a:pt x="959" y="515"/>
                    <a:pt x="961" y="514"/>
                  </a:cubicBezTo>
                  <a:cubicBezTo>
                    <a:pt x="963" y="513"/>
                    <a:pt x="964" y="512"/>
                    <a:pt x="965" y="512"/>
                  </a:cubicBezTo>
                  <a:cubicBezTo>
                    <a:pt x="967" y="510"/>
                    <a:pt x="971" y="510"/>
                    <a:pt x="972" y="510"/>
                  </a:cubicBezTo>
                  <a:cubicBezTo>
                    <a:pt x="973" y="510"/>
                    <a:pt x="973" y="510"/>
                    <a:pt x="974" y="510"/>
                  </a:cubicBezTo>
                  <a:cubicBezTo>
                    <a:pt x="977" y="510"/>
                    <a:pt x="980" y="511"/>
                    <a:pt x="981" y="513"/>
                  </a:cubicBezTo>
                  <a:cubicBezTo>
                    <a:pt x="981" y="514"/>
                    <a:pt x="982" y="514"/>
                    <a:pt x="984" y="514"/>
                  </a:cubicBezTo>
                  <a:cubicBezTo>
                    <a:pt x="985" y="515"/>
                    <a:pt x="985" y="515"/>
                    <a:pt x="986" y="515"/>
                  </a:cubicBezTo>
                  <a:cubicBezTo>
                    <a:pt x="987" y="515"/>
                    <a:pt x="988" y="514"/>
                    <a:pt x="989" y="514"/>
                  </a:cubicBezTo>
                  <a:cubicBezTo>
                    <a:pt x="989" y="514"/>
                    <a:pt x="989" y="514"/>
                    <a:pt x="989" y="514"/>
                  </a:cubicBezTo>
                  <a:cubicBezTo>
                    <a:pt x="989" y="514"/>
                    <a:pt x="990" y="514"/>
                    <a:pt x="991" y="514"/>
                  </a:cubicBezTo>
                  <a:cubicBezTo>
                    <a:pt x="991" y="514"/>
                    <a:pt x="991" y="514"/>
                    <a:pt x="991" y="514"/>
                  </a:cubicBezTo>
                  <a:cubicBezTo>
                    <a:pt x="991" y="514"/>
                    <a:pt x="991" y="514"/>
                    <a:pt x="992" y="514"/>
                  </a:cubicBezTo>
                  <a:cubicBezTo>
                    <a:pt x="993" y="514"/>
                    <a:pt x="995" y="514"/>
                    <a:pt x="997" y="515"/>
                  </a:cubicBezTo>
                  <a:cubicBezTo>
                    <a:pt x="997" y="515"/>
                    <a:pt x="997" y="515"/>
                    <a:pt x="997" y="515"/>
                  </a:cubicBezTo>
                  <a:cubicBezTo>
                    <a:pt x="997" y="515"/>
                    <a:pt x="997" y="515"/>
                    <a:pt x="997" y="515"/>
                  </a:cubicBezTo>
                  <a:cubicBezTo>
                    <a:pt x="997" y="515"/>
                    <a:pt x="998" y="515"/>
                    <a:pt x="998" y="515"/>
                  </a:cubicBezTo>
                  <a:cubicBezTo>
                    <a:pt x="999" y="515"/>
                    <a:pt x="999" y="515"/>
                    <a:pt x="999" y="515"/>
                  </a:cubicBezTo>
                  <a:cubicBezTo>
                    <a:pt x="999" y="516"/>
                    <a:pt x="999" y="516"/>
                    <a:pt x="999" y="516"/>
                  </a:cubicBezTo>
                  <a:cubicBezTo>
                    <a:pt x="999" y="516"/>
                    <a:pt x="999" y="516"/>
                    <a:pt x="999" y="516"/>
                  </a:cubicBezTo>
                  <a:cubicBezTo>
                    <a:pt x="999" y="516"/>
                    <a:pt x="999" y="516"/>
                    <a:pt x="999" y="516"/>
                  </a:cubicBezTo>
                  <a:cubicBezTo>
                    <a:pt x="999" y="516"/>
                    <a:pt x="999" y="516"/>
                    <a:pt x="1000" y="516"/>
                  </a:cubicBezTo>
                  <a:cubicBezTo>
                    <a:pt x="1000" y="516"/>
                    <a:pt x="1000" y="516"/>
                    <a:pt x="1000" y="516"/>
                  </a:cubicBezTo>
                  <a:cubicBezTo>
                    <a:pt x="1000" y="516"/>
                    <a:pt x="1000" y="517"/>
                    <a:pt x="1000" y="517"/>
                  </a:cubicBezTo>
                  <a:cubicBezTo>
                    <a:pt x="1001" y="517"/>
                    <a:pt x="1001" y="517"/>
                    <a:pt x="1001" y="517"/>
                  </a:cubicBezTo>
                  <a:cubicBezTo>
                    <a:pt x="1001" y="517"/>
                    <a:pt x="1001" y="517"/>
                    <a:pt x="1001" y="517"/>
                  </a:cubicBezTo>
                  <a:cubicBezTo>
                    <a:pt x="1001" y="519"/>
                    <a:pt x="1006" y="520"/>
                    <a:pt x="1009" y="520"/>
                  </a:cubicBezTo>
                  <a:cubicBezTo>
                    <a:pt x="1010" y="520"/>
                    <a:pt x="1010" y="520"/>
                    <a:pt x="1011" y="520"/>
                  </a:cubicBezTo>
                  <a:cubicBezTo>
                    <a:pt x="1011" y="520"/>
                    <a:pt x="1013" y="519"/>
                    <a:pt x="1015" y="518"/>
                  </a:cubicBezTo>
                  <a:cubicBezTo>
                    <a:pt x="1017" y="516"/>
                    <a:pt x="1020" y="514"/>
                    <a:pt x="1021" y="514"/>
                  </a:cubicBezTo>
                  <a:cubicBezTo>
                    <a:pt x="1022" y="514"/>
                    <a:pt x="1022" y="514"/>
                    <a:pt x="1022" y="514"/>
                  </a:cubicBezTo>
                  <a:cubicBezTo>
                    <a:pt x="1024" y="514"/>
                    <a:pt x="1025" y="513"/>
                    <a:pt x="1025" y="512"/>
                  </a:cubicBezTo>
                  <a:cubicBezTo>
                    <a:pt x="1026" y="511"/>
                    <a:pt x="1026" y="511"/>
                    <a:pt x="1026" y="510"/>
                  </a:cubicBezTo>
                  <a:cubicBezTo>
                    <a:pt x="1025" y="509"/>
                    <a:pt x="1027" y="506"/>
                    <a:pt x="1029" y="503"/>
                  </a:cubicBezTo>
                  <a:cubicBezTo>
                    <a:pt x="1030" y="501"/>
                    <a:pt x="1031" y="499"/>
                    <a:pt x="1031" y="498"/>
                  </a:cubicBezTo>
                  <a:cubicBezTo>
                    <a:pt x="1031" y="498"/>
                    <a:pt x="1031" y="498"/>
                    <a:pt x="1031" y="497"/>
                  </a:cubicBezTo>
                  <a:cubicBezTo>
                    <a:pt x="1033" y="494"/>
                    <a:pt x="1037" y="488"/>
                    <a:pt x="1039" y="487"/>
                  </a:cubicBezTo>
                  <a:cubicBezTo>
                    <a:pt x="1040" y="486"/>
                    <a:pt x="1043" y="484"/>
                    <a:pt x="1043" y="482"/>
                  </a:cubicBezTo>
                  <a:cubicBezTo>
                    <a:pt x="1042" y="475"/>
                    <a:pt x="1041" y="475"/>
                    <a:pt x="1041" y="475"/>
                  </a:cubicBezTo>
                  <a:cubicBezTo>
                    <a:pt x="1040" y="475"/>
                    <a:pt x="1040" y="475"/>
                    <a:pt x="1040" y="475"/>
                  </a:cubicBezTo>
                  <a:cubicBezTo>
                    <a:pt x="1039" y="475"/>
                    <a:pt x="1037" y="475"/>
                    <a:pt x="1037" y="474"/>
                  </a:cubicBezTo>
                  <a:cubicBezTo>
                    <a:pt x="1036" y="472"/>
                    <a:pt x="1037" y="471"/>
                    <a:pt x="1039" y="468"/>
                  </a:cubicBezTo>
                  <a:cubicBezTo>
                    <a:pt x="1041" y="464"/>
                    <a:pt x="1045" y="462"/>
                    <a:pt x="1050" y="462"/>
                  </a:cubicBezTo>
                  <a:cubicBezTo>
                    <a:pt x="1052" y="462"/>
                    <a:pt x="1053" y="462"/>
                    <a:pt x="1053" y="462"/>
                  </a:cubicBezTo>
                  <a:cubicBezTo>
                    <a:pt x="1054" y="462"/>
                    <a:pt x="1054" y="463"/>
                    <a:pt x="1054" y="463"/>
                  </a:cubicBezTo>
                  <a:cubicBezTo>
                    <a:pt x="1054" y="463"/>
                    <a:pt x="1055" y="462"/>
                    <a:pt x="1056" y="462"/>
                  </a:cubicBezTo>
                  <a:cubicBezTo>
                    <a:pt x="1060" y="461"/>
                    <a:pt x="1068" y="460"/>
                    <a:pt x="1071" y="461"/>
                  </a:cubicBezTo>
                  <a:cubicBezTo>
                    <a:pt x="1072" y="462"/>
                    <a:pt x="1074" y="462"/>
                    <a:pt x="1075" y="462"/>
                  </a:cubicBezTo>
                  <a:cubicBezTo>
                    <a:pt x="1077" y="462"/>
                    <a:pt x="1077" y="462"/>
                    <a:pt x="1077" y="462"/>
                  </a:cubicBezTo>
                  <a:cubicBezTo>
                    <a:pt x="1079" y="462"/>
                    <a:pt x="1081" y="462"/>
                    <a:pt x="1084" y="463"/>
                  </a:cubicBezTo>
                  <a:cubicBezTo>
                    <a:pt x="1086" y="465"/>
                    <a:pt x="1089" y="465"/>
                    <a:pt x="1091" y="465"/>
                  </a:cubicBezTo>
                  <a:cubicBezTo>
                    <a:pt x="1094" y="466"/>
                    <a:pt x="1097" y="466"/>
                    <a:pt x="1098" y="468"/>
                  </a:cubicBezTo>
                  <a:cubicBezTo>
                    <a:pt x="1098" y="468"/>
                    <a:pt x="1099" y="469"/>
                    <a:pt x="1100" y="470"/>
                  </a:cubicBezTo>
                  <a:cubicBezTo>
                    <a:pt x="1103" y="471"/>
                    <a:pt x="1106" y="473"/>
                    <a:pt x="1105" y="477"/>
                  </a:cubicBezTo>
                  <a:cubicBezTo>
                    <a:pt x="1105" y="478"/>
                    <a:pt x="1105" y="478"/>
                    <a:pt x="1106" y="479"/>
                  </a:cubicBezTo>
                  <a:cubicBezTo>
                    <a:pt x="1108" y="480"/>
                    <a:pt x="1110" y="481"/>
                    <a:pt x="1111" y="487"/>
                  </a:cubicBezTo>
                  <a:cubicBezTo>
                    <a:pt x="1111" y="487"/>
                    <a:pt x="1111" y="488"/>
                    <a:pt x="1111" y="488"/>
                  </a:cubicBezTo>
                  <a:cubicBezTo>
                    <a:pt x="1112" y="492"/>
                    <a:pt x="1113" y="494"/>
                    <a:pt x="1115" y="496"/>
                  </a:cubicBezTo>
                  <a:cubicBezTo>
                    <a:pt x="1116" y="497"/>
                    <a:pt x="1117" y="498"/>
                    <a:pt x="1117" y="500"/>
                  </a:cubicBezTo>
                  <a:cubicBezTo>
                    <a:pt x="1118" y="502"/>
                    <a:pt x="1119" y="504"/>
                    <a:pt x="1120" y="506"/>
                  </a:cubicBezTo>
                  <a:cubicBezTo>
                    <a:pt x="1122" y="510"/>
                    <a:pt x="1123" y="512"/>
                    <a:pt x="1123" y="514"/>
                  </a:cubicBezTo>
                  <a:cubicBezTo>
                    <a:pt x="1123" y="515"/>
                    <a:pt x="1122" y="517"/>
                    <a:pt x="1123" y="518"/>
                  </a:cubicBezTo>
                  <a:cubicBezTo>
                    <a:pt x="1123" y="519"/>
                    <a:pt x="1125" y="519"/>
                    <a:pt x="1126" y="519"/>
                  </a:cubicBezTo>
                  <a:cubicBezTo>
                    <a:pt x="1130" y="519"/>
                    <a:pt x="1133" y="521"/>
                    <a:pt x="1135" y="522"/>
                  </a:cubicBezTo>
                  <a:cubicBezTo>
                    <a:pt x="1136" y="523"/>
                    <a:pt x="1137" y="523"/>
                    <a:pt x="1137" y="523"/>
                  </a:cubicBezTo>
                  <a:cubicBezTo>
                    <a:pt x="1137" y="523"/>
                    <a:pt x="1137" y="523"/>
                    <a:pt x="1138" y="523"/>
                  </a:cubicBezTo>
                  <a:cubicBezTo>
                    <a:pt x="1140" y="523"/>
                    <a:pt x="1146" y="525"/>
                    <a:pt x="1149" y="528"/>
                  </a:cubicBezTo>
                  <a:cubicBezTo>
                    <a:pt x="1151" y="530"/>
                    <a:pt x="1152" y="530"/>
                    <a:pt x="1154" y="531"/>
                  </a:cubicBezTo>
                  <a:cubicBezTo>
                    <a:pt x="1156" y="531"/>
                    <a:pt x="1158" y="532"/>
                    <a:pt x="1158" y="535"/>
                  </a:cubicBezTo>
                  <a:cubicBezTo>
                    <a:pt x="1157" y="536"/>
                    <a:pt x="1158" y="538"/>
                    <a:pt x="1159" y="539"/>
                  </a:cubicBezTo>
                  <a:cubicBezTo>
                    <a:pt x="1159" y="541"/>
                    <a:pt x="1160" y="543"/>
                    <a:pt x="1160" y="544"/>
                  </a:cubicBezTo>
                  <a:cubicBezTo>
                    <a:pt x="1160" y="544"/>
                    <a:pt x="1160" y="545"/>
                    <a:pt x="1160" y="545"/>
                  </a:cubicBezTo>
                  <a:cubicBezTo>
                    <a:pt x="1162" y="547"/>
                    <a:pt x="1166" y="548"/>
                    <a:pt x="1170" y="548"/>
                  </a:cubicBezTo>
                  <a:cubicBezTo>
                    <a:pt x="1171" y="547"/>
                    <a:pt x="1173" y="547"/>
                    <a:pt x="1174" y="548"/>
                  </a:cubicBezTo>
                  <a:cubicBezTo>
                    <a:pt x="1176" y="548"/>
                    <a:pt x="1178" y="548"/>
                    <a:pt x="1179" y="546"/>
                  </a:cubicBezTo>
                  <a:cubicBezTo>
                    <a:pt x="1181" y="543"/>
                    <a:pt x="1184" y="542"/>
                    <a:pt x="1187" y="542"/>
                  </a:cubicBezTo>
                  <a:cubicBezTo>
                    <a:pt x="1188" y="542"/>
                    <a:pt x="1189" y="542"/>
                    <a:pt x="1190" y="542"/>
                  </a:cubicBezTo>
                  <a:cubicBezTo>
                    <a:pt x="1190" y="542"/>
                    <a:pt x="1190" y="541"/>
                    <a:pt x="1190" y="541"/>
                  </a:cubicBezTo>
                  <a:cubicBezTo>
                    <a:pt x="1192" y="540"/>
                    <a:pt x="1194" y="539"/>
                    <a:pt x="1196" y="539"/>
                  </a:cubicBezTo>
                  <a:cubicBezTo>
                    <a:pt x="1198" y="539"/>
                    <a:pt x="1199" y="540"/>
                    <a:pt x="1200" y="541"/>
                  </a:cubicBezTo>
                  <a:cubicBezTo>
                    <a:pt x="1201" y="542"/>
                    <a:pt x="1201" y="543"/>
                    <a:pt x="1201" y="545"/>
                  </a:cubicBezTo>
                  <a:cubicBezTo>
                    <a:pt x="1201" y="547"/>
                    <a:pt x="1201" y="549"/>
                    <a:pt x="1202" y="550"/>
                  </a:cubicBezTo>
                  <a:cubicBezTo>
                    <a:pt x="1203" y="551"/>
                    <a:pt x="1203" y="553"/>
                    <a:pt x="1201" y="555"/>
                  </a:cubicBezTo>
                  <a:cubicBezTo>
                    <a:pt x="1200" y="555"/>
                    <a:pt x="1200" y="556"/>
                    <a:pt x="1199" y="557"/>
                  </a:cubicBezTo>
                  <a:cubicBezTo>
                    <a:pt x="1198" y="559"/>
                    <a:pt x="1196" y="564"/>
                    <a:pt x="1196" y="566"/>
                  </a:cubicBezTo>
                  <a:cubicBezTo>
                    <a:pt x="1196" y="567"/>
                    <a:pt x="1195" y="568"/>
                    <a:pt x="1195" y="568"/>
                  </a:cubicBezTo>
                  <a:cubicBezTo>
                    <a:pt x="1195" y="570"/>
                    <a:pt x="1193" y="572"/>
                    <a:pt x="1192" y="573"/>
                  </a:cubicBezTo>
                  <a:cubicBezTo>
                    <a:pt x="1190" y="574"/>
                    <a:pt x="1189" y="575"/>
                    <a:pt x="1189" y="577"/>
                  </a:cubicBezTo>
                  <a:cubicBezTo>
                    <a:pt x="1188" y="579"/>
                    <a:pt x="1186" y="581"/>
                    <a:pt x="1185" y="582"/>
                  </a:cubicBezTo>
                  <a:cubicBezTo>
                    <a:pt x="1184" y="583"/>
                    <a:pt x="1183" y="583"/>
                    <a:pt x="1183" y="584"/>
                  </a:cubicBezTo>
                  <a:cubicBezTo>
                    <a:pt x="1183" y="585"/>
                    <a:pt x="1183" y="585"/>
                    <a:pt x="1183" y="586"/>
                  </a:cubicBezTo>
                  <a:cubicBezTo>
                    <a:pt x="1183" y="586"/>
                    <a:pt x="1183" y="586"/>
                    <a:pt x="1183" y="586"/>
                  </a:cubicBezTo>
                  <a:cubicBezTo>
                    <a:pt x="1182" y="586"/>
                    <a:pt x="1182" y="586"/>
                    <a:pt x="1182" y="586"/>
                  </a:cubicBezTo>
                  <a:cubicBezTo>
                    <a:pt x="1182" y="587"/>
                    <a:pt x="1182" y="587"/>
                    <a:pt x="1182" y="587"/>
                  </a:cubicBezTo>
                  <a:cubicBezTo>
                    <a:pt x="1182" y="587"/>
                    <a:pt x="1181" y="587"/>
                    <a:pt x="1181" y="587"/>
                  </a:cubicBezTo>
                  <a:cubicBezTo>
                    <a:pt x="1181" y="587"/>
                    <a:pt x="1181" y="587"/>
                    <a:pt x="1181" y="587"/>
                  </a:cubicBezTo>
                  <a:cubicBezTo>
                    <a:pt x="1180" y="587"/>
                    <a:pt x="1180" y="587"/>
                    <a:pt x="1179" y="587"/>
                  </a:cubicBezTo>
                  <a:cubicBezTo>
                    <a:pt x="1179" y="587"/>
                    <a:pt x="1179" y="587"/>
                    <a:pt x="1179" y="587"/>
                  </a:cubicBezTo>
                  <a:cubicBezTo>
                    <a:pt x="1176" y="587"/>
                    <a:pt x="1174" y="586"/>
                    <a:pt x="1172" y="585"/>
                  </a:cubicBezTo>
                  <a:cubicBezTo>
                    <a:pt x="1170" y="584"/>
                    <a:pt x="1169" y="586"/>
                    <a:pt x="1167" y="587"/>
                  </a:cubicBezTo>
                  <a:cubicBezTo>
                    <a:pt x="1166" y="588"/>
                    <a:pt x="1164" y="590"/>
                    <a:pt x="1163" y="590"/>
                  </a:cubicBezTo>
                  <a:cubicBezTo>
                    <a:pt x="1163" y="590"/>
                    <a:pt x="1163" y="590"/>
                    <a:pt x="1162" y="590"/>
                  </a:cubicBezTo>
                  <a:cubicBezTo>
                    <a:pt x="1162" y="590"/>
                    <a:pt x="1162" y="592"/>
                    <a:pt x="1162" y="593"/>
                  </a:cubicBezTo>
                  <a:cubicBezTo>
                    <a:pt x="1162" y="594"/>
                    <a:pt x="1162" y="595"/>
                    <a:pt x="1162" y="596"/>
                  </a:cubicBezTo>
                  <a:cubicBezTo>
                    <a:pt x="1163" y="597"/>
                    <a:pt x="1162" y="599"/>
                    <a:pt x="1162" y="600"/>
                  </a:cubicBezTo>
                  <a:cubicBezTo>
                    <a:pt x="1162" y="601"/>
                    <a:pt x="1162" y="603"/>
                    <a:pt x="1163" y="605"/>
                  </a:cubicBezTo>
                  <a:cubicBezTo>
                    <a:pt x="1163" y="607"/>
                    <a:pt x="1163" y="609"/>
                    <a:pt x="1164" y="611"/>
                  </a:cubicBezTo>
                  <a:cubicBezTo>
                    <a:pt x="1164" y="612"/>
                    <a:pt x="1164" y="612"/>
                    <a:pt x="1164" y="612"/>
                  </a:cubicBezTo>
                  <a:cubicBezTo>
                    <a:pt x="1164" y="613"/>
                    <a:pt x="1164" y="613"/>
                    <a:pt x="1164" y="614"/>
                  </a:cubicBezTo>
                  <a:cubicBezTo>
                    <a:pt x="1164" y="614"/>
                    <a:pt x="1164" y="615"/>
                    <a:pt x="1164" y="615"/>
                  </a:cubicBezTo>
                  <a:cubicBezTo>
                    <a:pt x="1167" y="613"/>
                    <a:pt x="1170" y="611"/>
                    <a:pt x="1172" y="611"/>
                  </a:cubicBezTo>
                  <a:cubicBezTo>
                    <a:pt x="1174" y="611"/>
                    <a:pt x="1177" y="612"/>
                    <a:pt x="1179" y="614"/>
                  </a:cubicBezTo>
                  <a:cubicBezTo>
                    <a:pt x="1181" y="616"/>
                    <a:pt x="1183" y="618"/>
                    <a:pt x="1185" y="618"/>
                  </a:cubicBezTo>
                  <a:cubicBezTo>
                    <a:pt x="1190" y="618"/>
                    <a:pt x="1209" y="604"/>
                    <a:pt x="1210" y="602"/>
                  </a:cubicBezTo>
                  <a:cubicBezTo>
                    <a:pt x="1210" y="601"/>
                    <a:pt x="1214" y="596"/>
                    <a:pt x="1224" y="587"/>
                  </a:cubicBezTo>
                  <a:cubicBezTo>
                    <a:pt x="1225" y="585"/>
                    <a:pt x="1227" y="583"/>
                    <a:pt x="1229" y="581"/>
                  </a:cubicBezTo>
                  <a:cubicBezTo>
                    <a:pt x="1233" y="576"/>
                    <a:pt x="1242" y="567"/>
                    <a:pt x="1245" y="560"/>
                  </a:cubicBezTo>
                  <a:cubicBezTo>
                    <a:pt x="1246" y="557"/>
                    <a:pt x="1250" y="553"/>
                    <a:pt x="1253" y="549"/>
                  </a:cubicBezTo>
                  <a:cubicBezTo>
                    <a:pt x="1255" y="547"/>
                    <a:pt x="1256" y="545"/>
                    <a:pt x="1257" y="544"/>
                  </a:cubicBezTo>
                  <a:cubicBezTo>
                    <a:pt x="1258" y="542"/>
                    <a:pt x="1258" y="542"/>
                    <a:pt x="1259" y="541"/>
                  </a:cubicBezTo>
                  <a:cubicBezTo>
                    <a:pt x="1260" y="539"/>
                    <a:pt x="1262" y="537"/>
                    <a:pt x="1264" y="532"/>
                  </a:cubicBezTo>
                  <a:cubicBezTo>
                    <a:pt x="1266" y="527"/>
                    <a:pt x="1267" y="518"/>
                    <a:pt x="1268" y="511"/>
                  </a:cubicBezTo>
                  <a:cubicBezTo>
                    <a:pt x="1268" y="504"/>
                    <a:pt x="1268" y="503"/>
                    <a:pt x="1269" y="502"/>
                  </a:cubicBezTo>
                  <a:cubicBezTo>
                    <a:pt x="1269" y="502"/>
                    <a:pt x="1269" y="501"/>
                    <a:pt x="1270" y="500"/>
                  </a:cubicBezTo>
                  <a:cubicBezTo>
                    <a:pt x="1270" y="498"/>
                    <a:pt x="1270" y="497"/>
                    <a:pt x="1271" y="495"/>
                  </a:cubicBezTo>
                  <a:cubicBezTo>
                    <a:pt x="1272" y="495"/>
                    <a:pt x="1272" y="494"/>
                    <a:pt x="1272" y="493"/>
                  </a:cubicBezTo>
                  <a:cubicBezTo>
                    <a:pt x="1273" y="491"/>
                    <a:pt x="1273" y="489"/>
                    <a:pt x="1275" y="487"/>
                  </a:cubicBezTo>
                  <a:cubicBezTo>
                    <a:pt x="1278" y="485"/>
                    <a:pt x="1278" y="483"/>
                    <a:pt x="1277" y="481"/>
                  </a:cubicBezTo>
                  <a:cubicBezTo>
                    <a:pt x="1276" y="479"/>
                    <a:pt x="1277" y="478"/>
                    <a:pt x="1277" y="476"/>
                  </a:cubicBezTo>
                  <a:cubicBezTo>
                    <a:pt x="1277" y="474"/>
                    <a:pt x="1277" y="473"/>
                    <a:pt x="1276" y="472"/>
                  </a:cubicBezTo>
                  <a:cubicBezTo>
                    <a:pt x="1275" y="470"/>
                    <a:pt x="1276" y="469"/>
                    <a:pt x="1278" y="468"/>
                  </a:cubicBezTo>
                  <a:cubicBezTo>
                    <a:pt x="1278" y="467"/>
                    <a:pt x="1277" y="465"/>
                    <a:pt x="1274" y="464"/>
                  </a:cubicBezTo>
                  <a:cubicBezTo>
                    <a:pt x="1274" y="464"/>
                    <a:pt x="1273" y="464"/>
                    <a:pt x="1273" y="463"/>
                  </a:cubicBezTo>
                  <a:cubicBezTo>
                    <a:pt x="1270" y="462"/>
                    <a:pt x="1267" y="461"/>
                    <a:pt x="1267" y="457"/>
                  </a:cubicBezTo>
                  <a:cubicBezTo>
                    <a:pt x="1266" y="455"/>
                    <a:pt x="1262" y="451"/>
                    <a:pt x="1259" y="452"/>
                  </a:cubicBezTo>
                  <a:cubicBezTo>
                    <a:pt x="1257" y="452"/>
                    <a:pt x="1255" y="452"/>
                    <a:pt x="1254" y="451"/>
                  </a:cubicBezTo>
                  <a:cubicBezTo>
                    <a:pt x="1252" y="451"/>
                    <a:pt x="1251" y="451"/>
                    <a:pt x="1250" y="451"/>
                  </a:cubicBezTo>
                  <a:cubicBezTo>
                    <a:pt x="1251" y="452"/>
                    <a:pt x="1250" y="454"/>
                    <a:pt x="1250" y="455"/>
                  </a:cubicBezTo>
                  <a:cubicBezTo>
                    <a:pt x="1249" y="456"/>
                    <a:pt x="1248" y="456"/>
                    <a:pt x="1247" y="456"/>
                  </a:cubicBezTo>
                  <a:cubicBezTo>
                    <a:pt x="1247" y="456"/>
                    <a:pt x="1246" y="456"/>
                    <a:pt x="1246" y="456"/>
                  </a:cubicBezTo>
                  <a:cubicBezTo>
                    <a:pt x="1246" y="456"/>
                    <a:pt x="1245" y="457"/>
                    <a:pt x="1243" y="459"/>
                  </a:cubicBezTo>
                  <a:cubicBezTo>
                    <a:pt x="1243" y="460"/>
                    <a:pt x="1243" y="460"/>
                    <a:pt x="1243" y="460"/>
                  </a:cubicBezTo>
                  <a:cubicBezTo>
                    <a:pt x="1242" y="462"/>
                    <a:pt x="1239" y="463"/>
                    <a:pt x="1236" y="463"/>
                  </a:cubicBezTo>
                  <a:cubicBezTo>
                    <a:pt x="1235" y="463"/>
                    <a:pt x="1234" y="462"/>
                    <a:pt x="1234" y="462"/>
                  </a:cubicBezTo>
                  <a:cubicBezTo>
                    <a:pt x="1234" y="461"/>
                    <a:pt x="1234" y="460"/>
                    <a:pt x="1235" y="459"/>
                  </a:cubicBezTo>
                  <a:cubicBezTo>
                    <a:pt x="1236" y="458"/>
                    <a:pt x="1236" y="458"/>
                    <a:pt x="1235" y="457"/>
                  </a:cubicBezTo>
                  <a:cubicBezTo>
                    <a:pt x="1235" y="456"/>
                    <a:pt x="1234" y="455"/>
                    <a:pt x="1234" y="453"/>
                  </a:cubicBezTo>
                  <a:cubicBezTo>
                    <a:pt x="1235" y="452"/>
                    <a:pt x="1235" y="450"/>
                    <a:pt x="1235" y="450"/>
                  </a:cubicBezTo>
                  <a:cubicBezTo>
                    <a:pt x="1235" y="449"/>
                    <a:pt x="1235" y="449"/>
                    <a:pt x="1235" y="449"/>
                  </a:cubicBezTo>
                  <a:cubicBezTo>
                    <a:pt x="1235" y="449"/>
                    <a:pt x="1235" y="449"/>
                    <a:pt x="1235" y="449"/>
                  </a:cubicBezTo>
                  <a:cubicBezTo>
                    <a:pt x="1234" y="450"/>
                    <a:pt x="1233" y="452"/>
                    <a:pt x="1232" y="453"/>
                  </a:cubicBezTo>
                  <a:cubicBezTo>
                    <a:pt x="1231" y="455"/>
                    <a:pt x="1230" y="457"/>
                    <a:pt x="1228" y="457"/>
                  </a:cubicBezTo>
                  <a:cubicBezTo>
                    <a:pt x="1227" y="458"/>
                    <a:pt x="1227" y="458"/>
                    <a:pt x="1226" y="457"/>
                  </a:cubicBezTo>
                  <a:cubicBezTo>
                    <a:pt x="1224" y="454"/>
                    <a:pt x="1225" y="447"/>
                    <a:pt x="1226" y="445"/>
                  </a:cubicBezTo>
                  <a:cubicBezTo>
                    <a:pt x="1225" y="445"/>
                    <a:pt x="1224" y="445"/>
                    <a:pt x="1222" y="445"/>
                  </a:cubicBezTo>
                  <a:cubicBezTo>
                    <a:pt x="1220" y="446"/>
                    <a:pt x="1217" y="446"/>
                    <a:pt x="1214" y="446"/>
                  </a:cubicBezTo>
                  <a:cubicBezTo>
                    <a:pt x="1210" y="445"/>
                    <a:pt x="1209" y="444"/>
                    <a:pt x="1208" y="443"/>
                  </a:cubicBezTo>
                  <a:cubicBezTo>
                    <a:pt x="1208" y="440"/>
                    <a:pt x="1210" y="437"/>
                    <a:pt x="1214" y="435"/>
                  </a:cubicBezTo>
                  <a:cubicBezTo>
                    <a:pt x="1217" y="434"/>
                    <a:pt x="1218" y="432"/>
                    <a:pt x="1219" y="431"/>
                  </a:cubicBezTo>
                  <a:cubicBezTo>
                    <a:pt x="1219" y="430"/>
                    <a:pt x="1220" y="429"/>
                    <a:pt x="1221" y="428"/>
                  </a:cubicBezTo>
                  <a:cubicBezTo>
                    <a:pt x="1223" y="428"/>
                    <a:pt x="1227" y="425"/>
                    <a:pt x="1230" y="423"/>
                  </a:cubicBezTo>
                  <a:cubicBezTo>
                    <a:pt x="1232" y="422"/>
                    <a:pt x="1234" y="421"/>
                    <a:pt x="1236" y="420"/>
                  </a:cubicBezTo>
                  <a:cubicBezTo>
                    <a:pt x="1240" y="418"/>
                    <a:pt x="1240" y="415"/>
                    <a:pt x="1241" y="413"/>
                  </a:cubicBezTo>
                  <a:cubicBezTo>
                    <a:pt x="1241" y="412"/>
                    <a:pt x="1241" y="412"/>
                    <a:pt x="1241" y="412"/>
                  </a:cubicBezTo>
                  <a:cubicBezTo>
                    <a:pt x="1242" y="410"/>
                    <a:pt x="1245" y="409"/>
                    <a:pt x="1249" y="406"/>
                  </a:cubicBezTo>
                  <a:cubicBezTo>
                    <a:pt x="1252" y="404"/>
                    <a:pt x="1255" y="402"/>
                    <a:pt x="1258" y="400"/>
                  </a:cubicBezTo>
                  <a:cubicBezTo>
                    <a:pt x="1265" y="394"/>
                    <a:pt x="1268" y="391"/>
                    <a:pt x="1270" y="387"/>
                  </a:cubicBezTo>
                  <a:cubicBezTo>
                    <a:pt x="1271" y="385"/>
                    <a:pt x="1274" y="383"/>
                    <a:pt x="1277" y="382"/>
                  </a:cubicBezTo>
                  <a:cubicBezTo>
                    <a:pt x="1279" y="380"/>
                    <a:pt x="1282" y="378"/>
                    <a:pt x="1282" y="377"/>
                  </a:cubicBezTo>
                  <a:cubicBezTo>
                    <a:pt x="1283" y="374"/>
                    <a:pt x="1297" y="367"/>
                    <a:pt x="1304" y="365"/>
                  </a:cubicBezTo>
                  <a:cubicBezTo>
                    <a:pt x="1306" y="365"/>
                    <a:pt x="1309" y="365"/>
                    <a:pt x="1311" y="365"/>
                  </a:cubicBezTo>
                  <a:cubicBezTo>
                    <a:pt x="1318" y="365"/>
                    <a:pt x="1327" y="366"/>
                    <a:pt x="1330" y="369"/>
                  </a:cubicBezTo>
                  <a:cubicBezTo>
                    <a:pt x="1331" y="370"/>
                    <a:pt x="1333" y="370"/>
                    <a:pt x="1334" y="369"/>
                  </a:cubicBezTo>
                  <a:cubicBezTo>
                    <a:pt x="1335" y="367"/>
                    <a:pt x="1337" y="367"/>
                    <a:pt x="1338" y="367"/>
                  </a:cubicBezTo>
                  <a:cubicBezTo>
                    <a:pt x="1339" y="367"/>
                    <a:pt x="1341" y="367"/>
                    <a:pt x="1343" y="368"/>
                  </a:cubicBezTo>
                  <a:cubicBezTo>
                    <a:pt x="1344" y="368"/>
                    <a:pt x="1345" y="368"/>
                    <a:pt x="1346" y="368"/>
                  </a:cubicBezTo>
                  <a:cubicBezTo>
                    <a:pt x="1348" y="368"/>
                    <a:pt x="1350" y="368"/>
                    <a:pt x="1351" y="367"/>
                  </a:cubicBezTo>
                  <a:cubicBezTo>
                    <a:pt x="1353" y="366"/>
                    <a:pt x="1355" y="366"/>
                    <a:pt x="1357" y="367"/>
                  </a:cubicBezTo>
                  <a:cubicBezTo>
                    <a:pt x="1358" y="367"/>
                    <a:pt x="1359" y="367"/>
                    <a:pt x="1361" y="367"/>
                  </a:cubicBezTo>
                  <a:cubicBezTo>
                    <a:pt x="1362" y="367"/>
                    <a:pt x="1363" y="367"/>
                    <a:pt x="1365" y="364"/>
                  </a:cubicBezTo>
                  <a:cubicBezTo>
                    <a:pt x="1366" y="361"/>
                    <a:pt x="1372" y="361"/>
                    <a:pt x="1374" y="361"/>
                  </a:cubicBezTo>
                  <a:cubicBezTo>
                    <a:pt x="1378" y="361"/>
                    <a:pt x="1381" y="361"/>
                    <a:pt x="1382" y="362"/>
                  </a:cubicBezTo>
                  <a:cubicBezTo>
                    <a:pt x="1382" y="362"/>
                    <a:pt x="1383" y="363"/>
                    <a:pt x="1383" y="363"/>
                  </a:cubicBezTo>
                  <a:cubicBezTo>
                    <a:pt x="1385" y="365"/>
                    <a:pt x="1387" y="366"/>
                    <a:pt x="1389" y="364"/>
                  </a:cubicBezTo>
                  <a:cubicBezTo>
                    <a:pt x="1390" y="363"/>
                    <a:pt x="1391" y="363"/>
                    <a:pt x="1392" y="363"/>
                  </a:cubicBezTo>
                  <a:cubicBezTo>
                    <a:pt x="1393" y="363"/>
                    <a:pt x="1394" y="364"/>
                    <a:pt x="1395" y="365"/>
                  </a:cubicBezTo>
                  <a:cubicBezTo>
                    <a:pt x="1396" y="367"/>
                    <a:pt x="1397" y="368"/>
                    <a:pt x="1398" y="368"/>
                  </a:cubicBezTo>
                  <a:cubicBezTo>
                    <a:pt x="1401" y="368"/>
                    <a:pt x="1401" y="370"/>
                    <a:pt x="1401" y="370"/>
                  </a:cubicBezTo>
                  <a:cubicBezTo>
                    <a:pt x="1401" y="372"/>
                    <a:pt x="1398" y="373"/>
                    <a:pt x="1396" y="373"/>
                  </a:cubicBezTo>
                  <a:cubicBezTo>
                    <a:pt x="1395" y="373"/>
                    <a:pt x="1395" y="373"/>
                    <a:pt x="1395" y="373"/>
                  </a:cubicBezTo>
                  <a:cubicBezTo>
                    <a:pt x="1393" y="373"/>
                    <a:pt x="1392" y="374"/>
                    <a:pt x="1392" y="374"/>
                  </a:cubicBezTo>
                  <a:cubicBezTo>
                    <a:pt x="1392" y="374"/>
                    <a:pt x="1392" y="375"/>
                    <a:pt x="1393" y="375"/>
                  </a:cubicBezTo>
                  <a:cubicBezTo>
                    <a:pt x="1394" y="376"/>
                    <a:pt x="1397" y="375"/>
                    <a:pt x="1399" y="374"/>
                  </a:cubicBezTo>
                  <a:cubicBezTo>
                    <a:pt x="1401" y="374"/>
                    <a:pt x="1402" y="373"/>
                    <a:pt x="1404" y="373"/>
                  </a:cubicBezTo>
                  <a:cubicBezTo>
                    <a:pt x="1404" y="373"/>
                    <a:pt x="1406" y="374"/>
                    <a:pt x="1407" y="374"/>
                  </a:cubicBezTo>
                  <a:cubicBezTo>
                    <a:pt x="1410" y="374"/>
                    <a:pt x="1413" y="373"/>
                    <a:pt x="1415" y="372"/>
                  </a:cubicBezTo>
                  <a:cubicBezTo>
                    <a:pt x="1416" y="371"/>
                    <a:pt x="1417" y="371"/>
                    <a:pt x="1418" y="371"/>
                  </a:cubicBezTo>
                  <a:cubicBezTo>
                    <a:pt x="1419" y="371"/>
                    <a:pt x="1420" y="371"/>
                    <a:pt x="1420" y="371"/>
                  </a:cubicBezTo>
                  <a:cubicBezTo>
                    <a:pt x="1421" y="372"/>
                    <a:pt x="1421" y="372"/>
                    <a:pt x="1422" y="372"/>
                  </a:cubicBezTo>
                  <a:cubicBezTo>
                    <a:pt x="1422" y="372"/>
                    <a:pt x="1422" y="372"/>
                    <a:pt x="1423" y="371"/>
                  </a:cubicBezTo>
                  <a:cubicBezTo>
                    <a:pt x="1425" y="369"/>
                    <a:pt x="1431" y="368"/>
                    <a:pt x="1434" y="368"/>
                  </a:cubicBezTo>
                  <a:cubicBezTo>
                    <a:pt x="1434" y="368"/>
                    <a:pt x="1435" y="368"/>
                    <a:pt x="1435" y="368"/>
                  </a:cubicBezTo>
                  <a:cubicBezTo>
                    <a:pt x="1434" y="368"/>
                    <a:pt x="1433" y="367"/>
                    <a:pt x="1430" y="367"/>
                  </a:cubicBezTo>
                  <a:cubicBezTo>
                    <a:pt x="1429" y="367"/>
                    <a:pt x="1427" y="367"/>
                    <a:pt x="1426" y="365"/>
                  </a:cubicBezTo>
                  <a:cubicBezTo>
                    <a:pt x="1425" y="363"/>
                    <a:pt x="1426" y="361"/>
                    <a:pt x="1429" y="356"/>
                  </a:cubicBezTo>
                  <a:cubicBezTo>
                    <a:pt x="1432" y="351"/>
                    <a:pt x="1436" y="348"/>
                    <a:pt x="1441" y="345"/>
                  </a:cubicBezTo>
                  <a:cubicBezTo>
                    <a:pt x="1442" y="343"/>
                    <a:pt x="1444" y="342"/>
                    <a:pt x="1445" y="341"/>
                  </a:cubicBezTo>
                  <a:cubicBezTo>
                    <a:pt x="1448" y="339"/>
                    <a:pt x="1450" y="338"/>
                    <a:pt x="1452" y="338"/>
                  </a:cubicBezTo>
                  <a:cubicBezTo>
                    <a:pt x="1453" y="337"/>
                    <a:pt x="1453" y="337"/>
                    <a:pt x="1453" y="337"/>
                  </a:cubicBezTo>
                  <a:cubicBezTo>
                    <a:pt x="1453" y="334"/>
                    <a:pt x="1456" y="326"/>
                    <a:pt x="1460" y="326"/>
                  </a:cubicBezTo>
                  <a:cubicBezTo>
                    <a:pt x="1461" y="325"/>
                    <a:pt x="1463" y="326"/>
                    <a:pt x="1464" y="326"/>
                  </a:cubicBezTo>
                  <a:cubicBezTo>
                    <a:pt x="1466" y="326"/>
                    <a:pt x="1467" y="326"/>
                    <a:pt x="1469" y="326"/>
                  </a:cubicBezTo>
                  <a:cubicBezTo>
                    <a:pt x="1473" y="326"/>
                    <a:pt x="1476" y="325"/>
                    <a:pt x="1478" y="324"/>
                  </a:cubicBezTo>
                  <a:cubicBezTo>
                    <a:pt x="1480" y="323"/>
                    <a:pt x="1481" y="323"/>
                    <a:pt x="1482" y="323"/>
                  </a:cubicBezTo>
                  <a:cubicBezTo>
                    <a:pt x="1484" y="323"/>
                    <a:pt x="1485" y="324"/>
                    <a:pt x="1486" y="326"/>
                  </a:cubicBezTo>
                  <a:cubicBezTo>
                    <a:pt x="1486" y="326"/>
                    <a:pt x="1486" y="327"/>
                    <a:pt x="1487" y="327"/>
                  </a:cubicBezTo>
                  <a:cubicBezTo>
                    <a:pt x="1487" y="327"/>
                    <a:pt x="1489" y="326"/>
                    <a:pt x="1489" y="326"/>
                  </a:cubicBezTo>
                  <a:cubicBezTo>
                    <a:pt x="1491" y="325"/>
                    <a:pt x="1492" y="324"/>
                    <a:pt x="1494" y="324"/>
                  </a:cubicBezTo>
                  <a:cubicBezTo>
                    <a:pt x="1494" y="324"/>
                    <a:pt x="1495" y="324"/>
                    <a:pt x="1495" y="324"/>
                  </a:cubicBezTo>
                  <a:cubicBezTo>
                    <a:pt x="1496" y="324"/>
                    <a:pt x="1496" y="325"/>
                    <a:pt x="1496" y="326"/>
                  </a:cubicBezTo>
                  <a:cubicBezTo>
                    <a:pt x="1496" y="327"/>
                    <a:pt x="1495" y="328"/>
                    <a:pt x="1494" y="330"/>
                  </a:cubicBezTo>
                  <a:cubicBezTo>
                    <a:pt x="1492" y="332"/>
                    <a:pt x="1491" y="334"/>
                    <a:pt x="1490" y="336"/>
                  </a:cubicBezTo>
                  <a:cubicBezTo>
                    <a:pt x="1490" y="337"/>
                    <a:pt x="1490" y="337"/>
                    <a:pt x="1490" y="337"/>
                  </a:cubicBezTo>
                  <a:cubicBezTo>
                    <a:pt x="1490" y="338"/>
                    <a:pt x="1491" y="338"/>
                    <a:pt x="1492" y="338"/>
                  </a:cubicBezTo>
                  <a:cubicBezTo>
                    <a:pt x="1494" y="338"/>
                    <a:pt x="1495" y="338"/>
                    <a:pt x="1496" y="339"/>
                  </a:cubicBezTo>
                  <a:cubicBezTo>
                    <a:pt x="1497" y="339"/>
                    <a:pt x="1497" y="340"/>
                    <a:pt x="1497" y="340"/>
                  </a:cubicBezTo>
                  <a:cubicBezTo>
                    <a:pt x="1497" y="342"/>
                    <a:pt x="1496" y="342"/>
                    <a:pt x="1495" y="343"/>
                  </a:cubicBezTo>
                  <a:cubicBezTo>
                    <a:pt x="1494" y="343"/>
                    <a:pt x="1494" y="344"/>
                    <a:pt x="1494" y="344"/>
                  </a:cubicBezTo>
                  <a:cubicBezTo>
                    <a:pt x="1494" y="344"/>
                    <a:pt x="1494" y="344"/>
                    <a:pt x="1494" y="344"/>
                  </a:cubicBezTo>
                  <a:cubicBezTo>
                    <a:pt x="1497" y="344"/>
                    <a:pt x="1501" y="342"/>
                    <a:pt x="1505" y="338"/>
                  </a:cubicBezTo>
                  <a:cubicBezTo>
                    <a:pt x="1511" y="332"/>
                    <a:pt x="1518" y="328"/>
                    <a:pt x="1523" y="328"/>
                  </a:cubicBezTo>
                  <a:cubicBezTo>
                    <a:pt x="1524" y="328"/>
                    <a:pt x="1524" y="328"/>
                    <a:pt x="1525" y="329"/>
                  </a:cubicBezTo>
                  <a:cubicBezTo>
                    <a:pt x="1525" y="329"/>
                    <a:pt x="1526" y="329"/>
                    <a:pt x="1526" y="328"/>
                  </a:cubicBezTo>
                  <a:cubicBezTo>
                    <a:pt x="1527" y="328"/>
                    <a:pt x="1527" y="326"/>
                    <a:pt x="1526" y="324"/>
                  </a:cubicBezTo>
                  <a:cubicBezTo>
                    <a:pt x="1526" y="323"/>
                    <a:pt x="1526" y="321"/>
                    <a:pt x="1526" y="318"/>
                  </a:cubicBezTo>
                  <a:cubicBezTo>
                    <a:pt x="1526" y="312"/>
                    <a:pt x="1536" y="310"/>
                    <a:pt x="1542" y="310"/>
                  </a:cubicBezTo>
                  <a:cubicBezTo>
                    <a:pt x="1543" y="310"/>
                    <a:pt x="1545" y="310"/>
                    <a:pt x="1547" y="311"/>
                  </a:cubicBezTo>
                  <a:cubicBezTo>
                    <a:pt x="1550" y="312"/>
                    <a:pt x="1551" y="313"/>
                    <a:pt x="1551" y="314"/>
                  </a:cubicBezTo>
                  <a:cubicBezTo>
                    <a:pt x="1551" y="315"/>
                    <a:pt x="1550" y="316"/>
                    <a:pt x="1549" y="316"/>
                  </a:cubicBezTo>
                  <a:cubicBezTo>
                    <a:pt x="1548" y="316"/>
                    <a:pt x="1547" y="316"/>
                    <a:pt x="1546" y="315"/>
                  </a:cubicBezTo>
                  <a:cubicBezTo>
                    <a:pt x="1544" y="315"/>
                    <a:pt x="1542" y="315"/>
                    <a:pt x="1541" y="317"/>
                  </a:cubicBezTo>
                  <a:cubicBezTo>
                    <a:pt x="1539" y="318"/>
                    <a:pt x="1539" y="320"/>
                    <a:pt x="1539" y="323"/>
                  </a:cubicBezTo>
                  <a:cubicBezTo>
                    <a:pt x="1539" y="326"/>
                    <a:pt x="1538" y="328"/>
                    <a:pt x="1537" y="329"/>
                  </a:cubicBezTo>
                  <a:cubicBezTo>
                    <a:pt x="1536" y="331"/>
                    <a:pt x="1536" y="331"/>
                    <a:pt x="1537" y="332"/>
                  </a:cubicBezTo>
                  <a:cubicBezTo>
                    <a:pt x="1537" y="332"/>
                    <a:pt x="1537" y="333"/>
                    <a:pt x="1537" y="334"/>
                  </a:cubicBezTo>
                  <a:cubicBezTo>
                    <a:pt x="1537" y="335"/>
                    <a:pt x="1536" y="335"/>
                    <a:pt x="1535" y="336"/>
                  </a:cubicBezTo>
                  <a:cubicBezTo>
                    <a:pt x="1535" y="336"/>
                    <a:pt x="1534" y="337"/>
                    <a:pt x="1534" y="338"/>
                  </a:cubicBezTo>
                  <a:cubicBezTo>
                    <a:pt x="1534" y="338"/>
                    <a:pt x="1534" y="338"/>
                    <a:pt x="1534" y="338"/>
                  </a:cubicBezTo>
                  <a:cubicBezTo>
                    <a:pt x="1533" y="340"/>
                    <a:pt x="1533" y="343"/>
                    <a:pt x="1530" y="344"/>
                  </a:cubicBezTo>
                  <a:cubicBezTo>
                    <a:pt x="1529" y="344"/>
                    <a:pt x="1528" y="344"/>
                    <a:pt x="1526" y="344"/>
                  </a:cubicBezTo>
                  <a:cubicBezTo>
                    <a:pt x="1523" y="345"/>
                    <a:pt x="1516" y="347"/>
                    <a:pt x="1515" y="349"/>
                  </a:cubicBezTo>
                  <a:cubicBezTo>
                    <a:pt x="1515" y="352"/>
                    <a:pt x="1513" y="353"/>
                    <a:pt x="1511" y="355"/>
                  </a:cubicBezTo>
                  <a:cubicBezTo>
                    <a:pt x="1509" y="356"/>
                    <a:pt x="1507" y="358"/>
                    <a:pt x="1506" y="360"/>
                  </a:cubicBezTo>
                  <a:cubicBezTo>
                    <a:pt x="1505" y="362"/>
                    <a:pt x="1502" y="364"/>
                    <a:pt x="1499" y="367"/>
                  </a:cubicBezTo>
                  <a:cubicBezTo>
                    <a:pt x="1494" y="370"/>
                    <a:pt x="1489" y="373"/>
                    <a:pt x="1485" y="379"/>
                  </a:cubicBezTo>
                  <a:cubicBezTo>
                    <a:pt x="1480" y="386"/>
                    <a:pt x="1473" y="389"/>
                    <a:pt x="1469" y="390"/>
                  </a:cubicBezTo>
                  <a:cubicBezTo>
                    <a:pt x="1468" y="391"/>
                    <a:pt x="1467" y="391"/>
                    <a:pt x="1467" y="391"/>
                  </a:cubicBezTo>
                  <a:cubicBezTo>
                    <a:pt x="1467" y="394"/>
                    <a:pt x="1462" y="394"/>
                    <a:pt x="1458" y="394"/>
                  </a:cubicBezTo>
                  <a:cubicBezTo>
                    <a:pt x="1457" y="394"/>
                    <a:pt x="1456" y="394"/>
                    <a:pt x="1456" y="394"/>
                  </a:cubicBezTo>
                  <a:cubicBezTo>
                    <a:pt x="1456" y="394"/>
                    <a:pt x="1456" y="395"/>
                    <a:pt x="1456" y="396"/>
                  </a:cubicBezTo>
                  <a:cubicBezTo>
                    <a:pt x="1456" y="399"/>
                    <a:pt x="1457" y="403"/>
                    <a:pt x="1452" y="408"/>
                  </a:cubicBezTo>
                  <a:cubicBezTo>
                    <a:pt x="1446" y="415"/>
                    <a:pt x="1442" y="424"/>
                    <a:pt x="1442" y="433"/>
                  </a:cubicBezTo>
                  <a:cubicBezTo>
                    <a:pt x="1442" y="443"/>
                    <a:pt x="1446" y="469"/>
                    <a:pt x="1448" y="474"/>
                  </a:cubicBezTo>
                  <a:cubicBezTo>
                    <a:pt x="1450" y="477"/>
                    <a:pt x="1450" y="481"/>
                    <a:pt x="1450" y="485"/>
                  </a:cubicBezTo>
                  <a:cubicBezTo>
                    <a:pt x="1451" y="489"/>
                    <a:pt x="1451" y="492"/>
                    <a:pt x="1452" y="493"/>
                  </a:cubicBezTo>
                  <a:cubicBezTo>
                    <a:pt x="1453" y="495"/>
                    <a:pt x="1454" y="497"/>
                    <a:pt x="1454" y="498"/>
                  </a:cubicBezTo>
                  <a:cubicBezTo>
                    <a:pt x="1454" y="500"/>
                    <a:pt x="1454" y="500"/>
                    <a:pt x="1455" y="501"/>
                  </a:cubicBezTo>
                  <a:cubicBezTo>
                    <a:pt x="1456" y="501"/>
                    <a:pt x="1458" y="498"/>
                    <a:pt x="1460" y="496"/>
                  </a:cubicBezTo>
                  <a:cubicBezTo>
                    <a:pt x="1462" y="494"/>
                    <a:pt x="1464" y="492"/>
                    <a:pt x="1465" y="491"/>
                  </a:cubicBezTo>
                  <a:cubicBezTo>
                    <a:pt x="1467" y="489"/>
                    <a:pt x="1468" y="488"/>
                    <a:pt x="1468" y="487"/>
                  </a:cubicBezTo>
                  <a:cubicBezTo>
                    <a:pt x="1469" y="486"/>
                    <a:pt x="1469" y="485"/>
                    <a:pt x="1471" y="484"/>
                  </a:cubicBezTo>
                  <a:cubicBezTo>
                    <a:pt x="1472" y="483"/>
                    <a:pt x="1472" y="480"/>
                    <a:pt x="1473" y="477"/>
                  </a:cubicBezTo>
                  <a:cubicBezTo>
                    <a:pt x="1473" y="476"/>
                    <a:pt x="1473" y="474"/>
                    <a:pt x="1473" y="473"/>
                  </a:cubicBezTo>
                  <a:cubicBezTo>
                    <a:pt x="1474" y="472"/>
                    <a:pt x="1475" y="471"/>
                    <a:pt x="1477" y="470"/>
                  </a:cubicBezTo>
                  <a:cubicBezTo>
                    <a:pt x="1479" y="469"/>
                    <a:pt x="1480" y="469"/>
                    <a:pt x="1481" y="468"/>
                  </a:cubicBezTo>
                  <a:cubicBezTo>
                    <a:pt x="1483" y="465"/>
                    <a:pt x="1488" y="467"/>
                    <a:pt x="1490" y="466"/>
                  </a:cubicBezTo>
                  <a:cubicBezTo>
                    <a:pt x="1490" y="466"/>
                    <a:pt x="1489" y="462"/>
                    <a:pt x="1489" y="460"/>
                  </a:cubicBezTo>
                  <a:cubicBezTo>
                    <a:pt x="1488" y="459"/>
                    <a:pt x="1488" y="458"/>
                    <a:pt x="1488" y="458"/>
                  </a:cubicBezTo>
                  <a:cubicBezTo>
                    <a:pt x="1487" y="454"/>
                    <a:pt x="1492" y="451"/>
                    <a:pt x="1497" y="448"/>
                  </a:cubicBezTo>
                  <a:cubicBezTo>
                    <a:pt x="1498" y="447"/>
                    <a:pt x="1498" y="447"/>
                    <a:pt x="1499" y="446"/>
                  </a:cubicBezTo>
                  <a:cubicBezTo>
                    <a:pt x="1500" y="445"/>
                    <a:pt x="1502" y="445"/>
                    <a:pt x="1503" y="445"/>
                  </a:cubicBezTo>
                  <a:cubicBezTo>
                    <a:pt x="1504" y="445"/>
                    <a:pt x="1505" y="445"/>
                    <a:pt x="1506" y="445"/>
                  </a:cubicBezTo>
                  <a:cubicBezTo>
                    <a:pt x="1507" y="445"/>
                    <a:pt x="1508" y="446"/>
                    <a:pt x="1508" y="446"/>
                  </a:cubicBezTo>
                  <a:cubicBezTo>
                    <a:pt x="1510" y="446"/>
                    <a:pt x="1511" y="445"/>
                    <a:pt x="1513" y="444"/>
                  </a:cubicBezTo>
                  <a:cubicBezTo>
                    <a:pt x="1516" y="441"/>
                    <a:pt x="1514" y="438"/>
                    <a:pt x="1511" y="435"/>
                  </a:cubicBezTo>
                  <a:cubicBezTo>
                    <a:pt x="1511" y="435"/>
                    <a:pt x="1511" y="434"/>
                    <a:pt x="1510" y="434"/>
                  </a:cubicBezTo>
                  <a:cubicBezTo>
                    <a:pt x="1510" y="433"/>
                    <a:pt x="1510" y="432"/>
                    <a:pt x="1510" y="430"/>
                  </a:cubicBezTo>
                  <a:cubicBezTo>
                    <a:pt x="1512" y="426"/>
                    <a:pt x="1516" y="420"/>
                    <a:pt x="1519" y="419"/>
                  </a:cubicBezTo>
                  <a:cubicBezTo>
                    <a:pt x="1521" y="418"/>
                    <a:pt x="1522" y="419"/>
                    <a:pt x="1523" y="419"/>
                  </a:cubicBezTo>
                  <a:cubicBezTo>
                    <a:pt x="1524" y="419"/>
                    <a:pt x="1525" y="420"/>
                    <a:pt x="1525" y="420"/>
                  </a:cubicBezTo>
                  <a:cubicBezTo>
                    <a:pt x="1526" y="420"/>
                    <a:pt x="1526" y="419"/>
                    <a:pt x="1527" y="419"/>
                  </a:cubicBezTo>
                  <a:cubicBezTo>
                    <a:pt x="1528" y="418"/>
                    <a:pt x="1528" y="417"/>
                    <a:pt x="1528" y="417"/>
                  </a:cubicBezTo>
                  <a:cubicBezTo>
                    <a:pt x="1527" y="415"/>
                    <a:pt x="1524" y="413"/>
                    <a:pt x="1523" y="413"/>
                  </a:cubicBezTo>
                  <a:cubicBezTo>
                    <a:pt x="1523" y="413"/>
                    <a:pt x="1523" y="413"/>
                    <a:pt x="1522" y="413"/>
                  </a:cubicBezTo>
                  <a:cubicBezTo>
                    <a:pt x="1522" y="413"/>
                    <a:pt x="1521" y="413"/>
                    <a:pt x="1520" y="411"/>
                  </a:cubicBezTo>
                  <a:cubicBezTo>
                    <a:pt x="1519" y="408"/>
                    <a:pt x="1520" y="402"/>
                    <a:pt x="1524" y="398"/>
                  </a:cubicBezTo>
                  <a:cubicBezTo>
                    <a:pt x="1527" y="396"/>
                    <a:pt x="1527" y="395"/>
                    <a:pt x="1527" y="395"/>
                  </a:cubicBezTo>
                  <a:cubicBezTo>
                    <a:pt x="1527" y="395"/>
                    <a:pt x="1527" y="395"/>
                    <a:pt x="1524" y="394"/>
                  </a:cubicBezTo>
                  <a:cubicBezTo>
                    <a:pt x="1522" y="394"/>
                    <a:pt x="1521" y="394"/>
                    <a:pt x="1520" y="394"/>
                  </a:cubicBezTo>
                  <a:cubicBezTo>
                    <a:pt x="1519" y="394"/>
                    <a:pt x="1519" y="395"/>
                    <a:pt x="1517" y="395"/>
                  </a:cubicBezTo>
                  <a:cubicBezTo>
                    <a:pt x="1517" y="395"/>
                    <a:pt x="1517" y="395"/>
                    <a:pt x="1517" y="395"/>
                  </a:cubicBezTo>
                  <a:cubicBezTo>
                    <a:pt x="1516" y="395"/>
                    <a:pt x="1515" y="394"/>
                    <a:pt x="1514" y="392"/>
                  </a:cubicBezTo>
                  <a:cubicBezTo>
                    <a:pt x="1512" y="390"/>
                    <a:pt x="1512" y="386"/>
                    <a:pt x="1515" y="381"/>
                  </a:cubicBezTo>
                  <a:cubicBezTo>
                    <a:pt x="1517" y="379"/>
                    <a:pt x="1519" y="377"/>
                    <a:pt x="1521" y="376"/>
                  </a:cubicBezTo>
                  <a:cubicBezTo>
                    <a:pt x="1523" y="375"/>
                    <a:pt x="1524" y="374"/>
                    <a:pt x="1525" y="372"/>
                  </a:cubicBezTo>
                  <a:cubicBezTo>
                    <a:pt x="1525" y="368"/>
                    <a:pt x="1529" y="363"/>
                    <a:pt x="1531" y="360"/>
                  </a:cubicBezTo>
                  <a:cubicBezTo>
                    <a:pt x="1532" y="359"/>
                    <a:pt x="1533" y="358"/>
                    <a:pt x="1533" y="357"/>
                  </a:cubicBezTo>
                  <a:cubicBezTo>
                    <a:pt x="1534" y="356"/>
                    <a:pt x="1536" y="356"/>
                    <a:pt x="1537" y="356"/>
                  </a:cubicBezTo>
                  <a:cubicBezTo>
                    <a:pt x="1538" y="356"/>
                    <a:pt x="1539" y="356"/>
                    <a:pt x="1540" y="356"/>
                  </a:cubicBezTo>
                  <a:cubicBezTo>
                    <a:pt x="1542" y="356"/>
                    <a:pt x="1543" y="357"/>
                    <a:pt x="1544" y="356"/>
                  </a:cubicBezTo>
                  <a:cubicBezTo>
                    <a:pt x="1545" y="356"/>
                    <a:pt x="1546" y="357"/>
                    <a:pt x="1547" y="358"/>
                  </a:cubicBezTo>
                  <a:cubicBezTo>
                    <a:pt x="1547" y="359"/>
                    <a:pt x="1547" y="359"/>
                    <a:pt x="1547" y="359"/>
                  </a:cubicBezTo>
                  <a:cubicBezTo>
                    <a:pt x="1547" y="359"/>
                    <a:pt x="1547" y="359"/>
                    <a:pt x="1548" y="359"/>
                  </a:cubicBezTo>
                  <a:cubicBezTo>
                    <a:pt x="1548" y="358"/>
                    <a:pt x="1550" y="356"/>
                    <a:pt x="1551" y="355"/>
                  </a:cubicBezTo>
                  <a:cubicBezTo>
                    <a:pt x="1553" y="351"/>
                    <a:pt x="1557" y="348"/>
                    <a:pt x="1560" y="348"/>
                  </a:cubicBezTo>
                  <a:cubicBezTo>
                    <a:pt x="1561" y="348"/>
                    <a:pt x="1561" y="348"/>
                    <a:pt x="1562" y="348"/>
                  </a:cubicBezTo>
                  <a:cubicBezTo>
                    <a:pt x="1563" y="350"/>
                    <a:pt x="1563" y="352"/>
                    <a:pt x="1563" y="354"/>
                  </a:cubicBezTo>
                  <a:cubicBezTo>
                    <a:pt x="1563" y="355"/>
                    <a:pt x="1563" y="357"/>
                    <a:pt x="1563" y="358"/>
                  </a:cubicBezTo>
                  <a:cubicBezTo>
                    <a:pt x="1563" y="359"/>
                    <a:pt x="1563" y="359"/>
                    <a:pt x="1563" y="359"/>
                  </a:cubicBezTo>
                  <a:cubicBezTo>
                    <a:pt x="1563" y="359"/>
                    <a:pt x="1564" y="358"/>
                    <a:pt x="1565" y="357"/>
                  </a:cubicBezTo>
                  <a:cubicBezTo>
                    <a:pt x="1567" y="355"/>
                    <a:pt x="1569" y="353"/>
                    <a:pt x="1572" y="352"/>
                  </a:cubicBezTo>
                  <a:cubicBezTo>
                    <a:pt x="1577" y="348"/>
                    <a:pt x="1586" y="347"/>
                    <a:pt x="1589" y="347"/>
                  </a:cubicBezTo>
                  <a:cubicBezTo>
                    <a:pt x="1594" y="347"/>
                    <a:pt x="1599" y="348"/>
                    <a:pt x="1601" y="349"/>
                  </a:cubicBezTo>
                  <a:cubicBezTo>
                    <a:pt x="1604" y="351"/>
                    <a:pt x="1605" y="353"/>
                    <a:pt x="1606" y="354"/>
                  </a:cubicBezTo>
                  <a:cubicBezTo>
                    <a:pt x="1607" y="355"/>
                    <a:pt x="1608" y="356"/>
                    <a:pt x="1608" y="356"/>
                  </a:cubicBezTo>
                  <a:cubicBezTo>
                    <a:pt x="1610" y="356"/>
                    <a:pt x="1610" y="355"/>
                    <a:pt x="1610" y="354"/>
                  </a:cubicBezTo>
                  <a:cubicBezTo>
                    <a:pt x="1610" y="352"/>
                    <a:pt x="1611" y="350"/>
                    <a:pt x="1613" y="350"/>
                  </a:cubicBezTo>
                  <a:cubicBezTo>
                    <a:pt x="1617" y="349"/>
                    <a:pt x="1624" y="344"/>
                    <a:pt x="1629" y="341"/>
                  </a:cubicBezTo>
                  <a:cubicBezTo>
                    <a:pt x="1632" y="339"/>
                    <a:pt x="1633" y="338"/>
                    <a:pt x="1634" y="338"/>
                  </a:cubicBezTo>
                  <a:cubicBezTo>
                    <a:pt x="1634" y="338"/>
                    <a:pt x="1635" y="338"/>
                    <a:pt x="1636" y="336"/>
                  </a:cubicBezTo>
                  <a:cubicBezTo>
                    <a:pt x="1637" y="334"/>
                    <a:pt x="1639" y="334"/>
                    <a:pt x="1641" y="333"/>
                  </a:cubicBezTo>
                  <a:cubicBezTo>
                    <a:pt x="1642" y="333"/>
                    <a:pt x="1642" y="333"/>
                    <a:pt x="1642" y="332"/>
                  </a:cubicBezTo>
                  <a:cubicBezTo>
                    <a:pt x="1643" y="329"/>
                    <a:pt x="1652" y="326"/>
                    <a:pt x="1662" y="323"/>
                  </a:cubicBezTo>
                  <a:cubicBezTo>
                    <a:pt x="1672" y="321"/>
                    <a:pt x="1684" y="315"/>
                    <a:pt x="1685" y="313"/>
                  </a:cubicBezTo>
                  <a:cubicBezTo>
                    <a:pt x="1684" y="312"/>
                    <a:pt x="1685" y="312"/>
                    <a:pt x="1685" y="311"/>
                  </a:cubicBezTo>
                  <a:cubicBezTo>
                    <a:pt x="1686" y="310"/>
                    <a:pt x="1687" y="309"/>
                    <a:pt x="1688" y="309"/>
                  </a:cubicBezTo>
                  <a:cubicBezTo>
                    <a:pt x="1690" y="309"/>
                    <a:pt x="1691" y="310"/>
                    <a:pt x="1691" y="311"/>
                  </a:cubicBezTo>
                  <a:cubicBezTo>
                    <a:pt x="1691" y="312"/>
                    <a:pt x="1693" y="312"/>
                    <a:pt x="1695" y="312"/>
                  </a:cubicBezTo>
                  <a:cubicBezTo>
                    <a:pt x="1696" y="313"/>
                    <a:pt x="1698" y="313"/>
                    <a:pt x="1700" y="313"/>
                  </a:cubicBezTo>
                  <a:cubicBezTo>
                    <a:pt x="1701" y="313"/>
                    <a:pt x="1702" y="314"/>
                    <a:pt x="1703" y="314"/>
                  </a:cubicBezTo>
                  <a:cubicBezTo>
                    <a:pt x="1705" y="314"/>
                    <a:pt x="1706" y="315"/>
                    <a:pt x="1707" y="315"/>
                  </a:cubicBezTo>
                  <a:cubicBezTo>
                    <a:pt x="1708" y="315"/>
                    <a:pt x="1710" y="314"/>
                    <a:pt x="1712" y="312"/>
                  </a:cubicBezTo>
                  <a:cubicBezTo>
                    <a:pt x="1714" y="310"/>
                    <a:pt x="1713" y="309"/>
                    <a:pt x="1712" y="308"/>
                  </a:cubicBezTo>
                  <a:cubicBezTo>
                    <a:pt x="1712" y="307"/>
                    <a:pt x="1711" y="305"/>
                    <a:pt x="1711" y="304"/>
                  </a:cubicBezTo>
                  <a:cubicBezTo>
                    <a:pt x="1711" y="303"/>
                    <a:pt x="1710" y="301"/>
                    <a:pt x="1708" y="300"/>
                  </a:cubicBezTo>
                  <a:cubicBezTo>
                    <a:pt x="1706" y="298"/>
                    <a:pt x="1704" y="296"/>
                    <a:pt x="1705" y="293"/>
                  </a:cubicBezTo>
                  <a:cubicBezTo>
                    <a:pt x="1705" y="292"/>
                    <a:pt x="1704" y="289"/>
                    <a:pt x="1702" y="286"/>
                  </a:cubicBezTo>
                  <a:cubicBezTo>
                    <a:pt x="1700" y="284"/>
                    <a:pt x="1699" y="283"/>
                    <a:pt x="1699" y="283"/>
                  </a:cubicBezTo>
                  <a:cubicBezTo>
                    <a:pt x="1697" y="285"/>
                    <a:pt x="1694" y="284"/>
                    <a:pt x="1692" y="282"/>
                  </a:cubicBezTo>
                  <a:cubicBezTo>
                    <a:pt x="1691" y="281"/>
                    <a:pt x="1690" y="280"/>
                    <a:pt x="1690" y="279"/>
                  </a:cubicBezTo>
                  <a:cubicBezTo>
                    <a:pt x="1690" y="275"/>
                    <a:pt x="1690" y="275"/>
                    <a:pt x="1689" y="275"/>
                  </a:cubicBezTo>
                  <a:cubicBezTo>
                    <a:pt x="1689" y="275"/>
                    <a:pt x="1689" y="275"/>
                    <a:pt x="1688" y="276"/>
                  </a:cubicBezTo>
                  <a:cubicBezTo>
                    <a:pt x="1687" y="276"/>
                    <a:pt x="1685" y="277"/>
                    <a:pt x="1684" y="277"/>
                  </a:cubicBezTo>
                  <a:cubicBezTo>
                    <a:pt x="1681" y="277"/>
                    <a:pt x="1678" y="275"/>
                    <a:pt x="1677" y="273"/>
                  </a:cubicBezTo>
                  <a:cubicBezTo>
                    <a:pt x="1677" y="272"/>
                    <a:pt x="1677" y="271"/>
                    <a:pt x="1678" y="270"/>
                  </a:cubicBezTo>
                  <a:cubicBezTo>
                    <a:pt x="1679" y="269"/>
                    <a:pt x="1682" y="268"/>
                    <a:pt x="1685" y="268"/>
                  </a:cubicBezTo>
                  <a:cubicBezTo>
                    <a:pt x="1687" y="268"/>
                    <a:pt x="1688" y="268"/>
                    <a:pt x="1690" y="269"/>
                  </a:cubicBezTo>
                  <a:cubicBezTo>
                    <a:pt x="1693" y="270"/>
                    <a:pt x="1694" y="271"/>
                    <a:pt x="1695" y="273"/>
                  </a:cubicBezTo>
                  <a:cubicBezTo>
                    <a:pt x="1695" y="273"/>
                    <a:pt x="1695" y="274"/>
                    <a:pt x="1696" y="274"/>
                  </a:cubicBezTo>
                  <a:cubicBezTo>
                    <a:pt x="1697" y="275"/>
                    <a:pt x="1698" y="275"/>
                    <a:pt x="1700" y="275"/>
                  </a:cubicBezTo>
                  <a:cubicBezTo>
                    <a:pt x="1703" y="275"/>
                    <a:pt x="1706" y="274"/>
                    <a:pt x="1708" y="273"/>
                  </a:cubicBezTo>
                  <a:cubicBezTo>
                    <a:pt x="1709" y="273"/>
                    <a:pt x="1710" y="272"/>
                    <a:pt x="1712" y="272"/>
                  </a:cubicBezTo>
                  <a:cubicBezTo>
                    <a:pt x="1715" y="270"/>
                    <a:pt x="1721" y="268"/>
                    <a:pt x="1722" y="266"/>
                  </a:cubicBezTo>
                  <a:cubicBezTo>
                    <a:pt x="1723" y="265"/>
                    <a:pt x="1723" y="264"/>
                    <a:pt x="1723" y="264"/>
                  </a:cubicBezTo>
                  <a:cubicBezTo>
                    <a:pt x="1723" y="262"/>
                    <a:pt x="1724" y="261"/>
                    <a:pt x="1726" y="260"/>
                  </a:cubicBezTo>
                  <a:cubicBezTo>
                    <a:pt x="1727" y="259"/>
                    <a:pt x="1727" y="259"/>
                    <a:pt x="1727" y="259"/>
                  </a:cubicBezTo>
                  <a:cubicBezTo>
                    <a:pt x="1727" y="257"/>
                    <a:pt x="1726" y="256"/>
                    <a:pt x="1724" y="255"/>
                  </a:cubicBezTo>
                  <a:cubicBezTo>
                    <a:pt x="1722" y="254"/>
                    <a:pt x="1721" y="252"/>
                    <a:pt x="1722" y="250"/>
                  </a:cubicBezTo>
                  <a:cubicBezTo>
                    <a:pt x="1722" y="249"/>
                    <a:pt x="1724" y="248"/>
                    <a:pt x="1725" y="248"/>
                  </a:cubicBezTo>
                  <a:cubicBezTo>
                    <a:pt x="1726" y="248"/>
                    <a:pt x="1726" y="247"/>
                    <a:pt x="1727" y="246"/>
                  </a:cubicBezTo>
                  <a:cubicBezTo>
                    <a:pt x="1727" y="245"/>
                    <a:pt x="1728" y="244"/>
                    <a:pt x="1729" y="244"/>
                  </a:cubicBezTo>
                  <a:cubicBezTo>
                    <a:pt x="1730" y="244"/>
                    <a:pt x="1731" y="244"/>
                    <a:pt x="1731" y="244"/>
                  </a:cubicBezTo>
                  <a:cubicBezTo>
                    <a:pt x="1732" y="244"/>
                    <a:pt x="1733" y="244"/>
                    <a:pt x="1735" y="244"/>
                  </a:cubicBezTo>
                  <a:cubicBezTo>
                    <a:pt x="1737" y="243"/>
                    <a:pt x="1737" y="243"/>
                    <a:pt x="1738" y="244"/>
                  </a:cubicBezTo>
                  <a:cubicBezTo>
                    <a:pt x="1738" y="245"/>
                    <a:pt x="1738" y="246"/>
                    <a:pt x="1736" y="249"/>
                  </a:cubicBezTo>
                  <a:cubicBezTo>
                    <a:pt x="1736" y="250"/>
                    <a:pt x="1735" y="250"/>
                    <a:pt x="1735" y="251"/>
                  </a:cubicBezTo>
                  <a:cubicBezTo>
                    <a:pt x="1734" y="252"/>
                    <a:pt x="1735" y="254"/>
                    <a:pt x="1737" y="255"/>
                  </a:cubicBezTo>
                  <a:cubicBezTo>
                    <a:pt x="1738" y="256"/>
                    <a:pt x="1739" y="257"/>
                    <a:pt x="1739" y="258"/>
                  </a:cubicBezTo>
                  <a:cubicBezTo>
                    <a:pt x="1739" y="258"/>
                    <a:pt x="1741" y="259"/>
                    <a:pt x="1743" y="259"/>
                  </a:cubicBezTo>
                  <a:cubicBezTo>
                    <a:pt x="1746" y="259"/>
                    <a:pt x="1748" y="258"/>
                    <a:pt x="1749" y="258"/>
                  </a:cubicBezTo>
                  <a:cubicBezTo>
                    <a:pt x="1750" y="257"/>
                    <a:pt x="1751" y="257"/>
                    <a:pt x="1752" y="257"/>
                  </a:cubicBezTo>
                  <a:cubicBezTo>
                    <a:pt x="1758" y="257"/>
                    <a:pt x="1767" y="261"/>
                    <a:pt x="1768" y="264"/>
                  </a:cubicBezTo>
                  <a:cubicBezTo>
                    <a:pt x="1769" y="267"/>
                    <a:pt x="1770" y="270"/>
                    <a:pt x="1776" y="273"/>
                  </a:cubicBezTo>
                  <a:cubicBezTo>
                    <a:pt x="1778" y="274"/>
                    <a:pt x="1780" y="275"/>
                    <a:pt x="1782" y="275"/>
                  </a:cubicBezTo>
                  <a:cubicBezTo>
                    <a:pt x="1785" y="275"/>
                    <a:pt x="1787" y="276"/>
                    <a:pt x="1787" y="278"/>
                  </a:cubicBezTo>
                  <a:cubicBezTo>
                    <a:pt x="1788" y="280"/>
                    <a:pt x="1790" y="281"/>
                    <a:pt x="1792" y="280"/>
                  </a:cubicBezTo>
                  <a:cubicBezTo>
                    <a:pt x="1794" y="280"/>
                    <a:pt x="1795" y="280"/>
                    <a:pt x="1796" y="281"/>
                  </a:cubicBezTo>
                  <a:cubicBezTo>
                    <a:pt x="1797" y="281"/>
                    <a:pt x="1797" y="281"/>
                    <a:pt x="1798" y="281"/>
                  </a:cubicBezTo>
                  <a:cubicBezTo>
                    <a:pt x="1798" y="281"/>
                    <a:pt x="1798" y="281"/>
                    <a:pt x="1799" y="281"/>
                  </a:cubicBezTo>
                  <a:cubicBezTo>
                    <a:pt x="1800" y="280"/>
                    <a:pt x="1801" y="280"/>
                    <a:pt x="1802" y="280"/>
                  </a:cubicBezTo>
                  <a:close/>
                  <a:moveTo>
                    <a:pt x="965" y="414"/>
                  </a:moveTo>
                  <a:cubicBezTo>
                    <a:pt x="961" y="418"/>
                    <a:pt x="954" y="421"/>
                    <a:pt x="949" y="423"/>
                  </a:cubicBezTo>
                  <a:cubicBezTo>
                    <a:pt x="943" y="426"/>
                    <a:pt x="937" y="428"/>
                    <a:pt x="937" y="431"/>
                  </a:cubicBezTo>
                  <a:cubicBezTo>
                    <a:pt x="937" y="437"/>
                    <a:pt x="923" y="441"/>
                    <a:pt x="915" y="441"/>
                  </a:cubicBezTo>
                  <a:cubicBezTo>
                    <a:pt x="912" y="441"/>
                    <a:pt x="911" y="440"/>
                    <a:pt x="910" y="439"/>
                  </a:cubicBezTo>
                  <a:cubicBezTo>
                    <a:pt x="910" y="439"/>
                    <a:pt x="910" y="438"/>
                    <a:pt x="910" y="438"/>
                  </a:cubicBezTo>
                  <a:cubicBezTo>
                    <a:pt x="910" y="437"/>
                    <a:pt x="912" y="436"/>
                    <a:pt x="915" y="435"/>
                  </a:cubicBezTo>
                  <a:cubicBezTo>
                    <a:pt x="921" y="433"/>
                    <a:pt x="929" y="431"/>
                    <a:pt x="931" y="425"/>
                  </a:cubicBezTo>
                  <a:cubicBezTo>
                    <a:pt x="934" y="420"/>
                    <a:pt x="939" y="416"/>
                    <a:pt x="945" y="412"/>
                  </a:cubicBezTo>
                  <a:cubicBezTo>
                    <a:pt x="951" y="407"/>
                    <a:pt x="957" y="403"/>
                    <a:pt x="961" y="396"/>
                  </a:cubicBezTo>
                  <a:cubicBezTo>
                    <a:pt x="964" y="393"/>
                    <a:pt x="966" y="389"/>
                    <a:pt x="967" y="385"/>
                  </a:cubicBezTo>
                  <a:cubicBezTo>
                    <a:pt x="971" y="377"/>
                    <a:pt x="974" y="373"/>
                    <a:pt x="976" y="373"/>
                  </a:cubicBezTo>
                  <a:cubicBezTo>
                    <a:pt x="977" y="373"/>
                    <a:pt x="977" y="373"/>
                    <a:pt x="977" y="373"/>
                  </a:cubicBezTo>
                  <a:cubicBezTo>
                    <a:pt x="978" y="373"/>
                    <a:pt x="978" y="374"/>
                    <a:pt x="978" y="375"/>
                  </a:cubicBezTo>
                  <a:cubicBezTo>
                    <a:pt x="980" y="381"/>
                    <a:pt x="973" y="407"/>
                    <a:pt x="965" y="41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5" name="Freeform 219">
              <a:extLst>
                <a:ext uri="{FF2B5EF4-FFF2-40B4-BE49-F238E27FC236}">
                  <a16:creationId xmlns:a16="http://schemas.microsoft.com/office/drawing/2014/main" id="{0F978928-BE19-4F68-BF62-B514A0CDE8D8}"/>
                </a:ext>
              </a:extLst>
            </p:cNvPr>
            <p:cNvSpPr>
              <a:spLocks/>
            </p:cNvSpPr>
            <p:nvPr/>
          </p:nvSpPr>
          <p:spPr bwMode="auto">
            <a:xfrm>
              <a:off x="5027530" y="5972391"/>
              <a:ext cx="112946" cy="107388"/>
            </a:xfrm>
            <a:custGeom>
              <a:avLst/>
              <a:gdLst>
                <a:gd name="T0" fmla="*/ 218 w 218"/>
                <a:gd name="T1" fmla="*/ 167 h 186"/>
                <a:gd name="T2" fmla="*/ 197 w 218"/>
                <a:gd name="T3" fmla="*/ 139 h 186"/>
                <a:gd name="T4" fmla="*/ 192 w 218"/>
                <a:gd name="T5" fmla="*/ 133 h 186"/>
                <a:gd name="T6" fmla="*/ 190 w 218"/>
                <a:gd name="T7" fmla="*/ 131 h 186"/>
                <a:gd name="T8" fmla="*/ 189 w 218"/>
                <a:gd name="T9" fmla="*/ 128 h 186"/>
                <a:gd name="T10" fmla="*/ 194 w 218"/>
                <a:gd name="T11" fmla="*/ 109 h 186"/>
                <a:gd name="T12" fmla="*/ 188 w 218"/>
                <a:gd name="T13" fmla="*/ 86 h 186"/>
                <a:gd name="T14" fmla="*/ 189 w 218"/>
                <a:gd name="T15" fmla="*/ 72 h 186"/>
                <a:gd name="T16" fmla="*/ 194 w 218"/>
                <a:gd name="T17" fmla="*/ 61 h 186"/>
                <a:gd name="T18" fmla="*/ 195 w 218"/>
                <a:gd name="T19" fmla="*/ 58 h 186"/>
                <a:gd name="T20" fmla="*/ 196 w 218"/>
                <a:gd name="T21" fmla="*/ 57 h 186"/>
                <a:gd name="T22" fmla="*/ 195 w 218"/>
                <a:gd name="T23" fmla="*/ 53 h 186"/>
                <a:gd name="T24" fmla="*/ 195 w 218"/>
                <a:gd name="T25" fmla="*/ 48 h 186"/>
                <a:gd name="T26" fmla="*/ 194 w 218"/>
                <a:gd name="T27" fmla="*/ 45 h 186"/>
                <a:gd name="T28" fmla="*/ 187 w 218"/>
                <a:gd name="T29" fmla="*/ 44 h 186"/>
                <a:gd name="T30" fmla="*/ 174 w 218"/>
                <a:gd name="T31" fmla="*/ 33 h 186"/>
                <a:gd name="T32" fmla="*/ 160 w 218"/>
                <a:gd name="T33" fmla="*/ 28 h 186"/>
                <a:gd name="T34" fmla="*/ 139 w 218"/>
                <a:gd name="T35" fmla="*/ 23 h 186"/>
                <a:gd name="T36" fmla="*/ 121 w 218"/>
                <a:gd name="T37" fmla="*/ 31 h 186"/>
                <a:gd name="T38" fmla="*/ 120 w 218"/>
                <a:gd name="T39" fmla="*/ 32 h 186"/>
                <a:gd name="T40" fmla="*/ 118 w 218"/>
                <a:gd name="T41" fmla="*/ 33 h 186"/>
                <a:gd name="T42" fmla="*/ 115 w 218"/>
                <a:gd name="T43" fmla="*/ 33 h 186"/>
                <a:gd name="T44" fmla="*/ 111 w 218"/>
                <a:gd name="T45" fmla="*/ 39 h 186"/>
                <a:gd name="T46" fmla="*/ 66 w 218"/>
                <a:gd name="T47" fmla="*/ 33 h 186"/>
                <a:gd name="T48" fmla="*/ 49 w 218"/>
                <a:gd name="T49" fmla="*/ 18 h 186"/>
                <a:gd name="T50" fmla="*/ 47 w 218"/>
                <a:gd name="T51" fmla="*/ 17 h 186"/>
                <a:gd name="T52" fmla="*/ 44 w 218"/>
                <a:gd name="T53" fmla="*/ 15 h 186"/>
                <a:gd name="T54" fmla="*/ 43 w 218"/>
                <a:gd name="T55" fmla="*/ 13 h 186"/>
                <a:gd name="T56" fmla="*/ 37 w 218"/>
                <a:gd name="T57" fmla="*/ 6 h 186"/>
                <a:gd name="T58" fmla="*/ 30 w 218"/>
                <a:gd name="T59" fmla="*/ 11 h 186"/>
                <a:gd name="T60" fmla="*/ 28 w 218"/>
                <a:gd name="T61" fmla="*/ 12 h 186"/>
                <a:gd name="T62" fmla="*/ 22 w 218"/>
                <a:gd name="T63" fmla="*/ 13 h 186"/>
                <a:gd name="T64" fmla="*/ 21 w 218"/>
                <a:gd name="T65" fmla="*/ 13 h 186"/>
                <a:gd name="T66" fmla="*/ 19 w 218"/>
                <a:gd name="T67" fmla="*/ 13 h 186"/>
                <a:gd name="T68" fmla="*/ 7 w 218"/>
                <a:gd name="T69" fmla="*/ 3 h 186"/>
                <a:gd name="T70" fmla="*/ 6 w 218"/>
                <a:gd name="T71" fmla="*/ 0 h 186"/>
                <a:gd name="T72" fmla="*/ 4 w 218"/>
                <a:gd name="T73" fmla="*/ 0 h 186"/>
                <a:gd name="T74" fmla="*/ 2 w 218"/>
                <a:gd name="T75" fmla="*/ 20 h 186"/>
                <a:gd name="T76" fmla="*/ 7 w 218"/>
                <a:gd name="T77" fmla="*/ 35 h 186"/>
                <a:gd name="T78" fmla="*/ 17 w 218"/>
                <a:gd name="T79" fmla="*/ 50 h 186"/>
                <a:gd name="T80" fmla="*/ 22 w 218"/>
                <a:gd name="T81" fmla="*/ 62 h 186"/>
                <a:gd name="T82" fmla="*/ 15 w 218"/>
                <a:gd name="T83" fmla="*/ 73 h 186"/>
                <a:gd name="T84" fmla="*/ 25 w 218"/>
                <a:gd name="T85" fmla="*/ 89 h 186"/>
                <a:gd name="T86" fmla="*/ 30 w 218"/>
                <a:gd name="T87" fmla="*/ 92 h 186"/>
                <a:gd name="T88" fmla="*/ 41 w 218"/>
                <a:gd name="T89" fmla="*/ 101 h 186"/>
                <a:gd name="T90" fmla="*/ 44 w 218"/>
                <a:gd name="T91" fmla="*/ 117 h 186"/>
                <a:gd name="T92" fmla="*/ 52 w 218"/>
                <a:gd name="T93" fmla="*/ 124 h 186"/>
                <a:gd name="T94" fmla="*/ 62 w 218"/>
                <a:gd name="T95" fmla="*/ 123 h 186"/>
                <a:gd name="T96" fmla="*/ 79 w 218"/>
                <a:gd name="T97" fmla="*/ 145 h 186"/>
                <a:gd name="T98" fmla="*/ 122 w 218"/>
                <a:gd name="T99" fmla="*/ 167 h 186"/>
                <a:gd name="T100" fmla="*/ 141 w 218"/>
                <a:gd name="T101" fmla="*/ 162 h 186"/>
                <a:gd name="T102" fmla="*/ 189 w 218"/>
                <a:gd name="T103" fmla="*/ 185 h 186"/>
                <a:gd name="T104" fmla="*/ 199 w 218"/>
                <a:gd name="T105" fmla="*/ 1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8" h="186">
                  <a:moveTo>
                    <a:pt x="204" y="173"/>
                  </a:moveTo>
                  <a:cubicBezTo>
                    <a:pt x="205" y="172"/>
                    <a:pt x="206" y="172"/>
                    <a:pt x="207" y="171"/>
                  </a:cubicBezTo>
                  <a:cubicBezTo>
                    <a:pt x="210" y="170"/>
                    <a:pt x="214" y="169"/>
                    <a:pt x="217" y="168"/>
                  </a:cubicBezTo>
                  <a:cubicBezTo>
                    <a:pt x="218" y="168"/>
                    <a:pt x="218" y="168"/>
                    <a:pt x="218" y="167"/>
                  </a:cubicBezTo>
                  <a:cubicBezTo>
                    <a:pt x="218" y="165"/>
                    <a:pt x="216" y="162"/>
                    <a:pt x="214" y="162"/>
                  </a:cubicBezTo>
                  <a:cubicBezTo>
                    <a:pt x="213" y="161"/>
                    <a:pt x="213" y="159"/>
                    <a:pt x="212" y="156"/>
                  </a:cubicBezTo>
                  <a:cubicBezTo>
                    <a:pt x="212" y="153"/>
                    <a:pt x="212" y="150"/>
                    <a:pt x="209" y="149"/>
                  </a:cubicBezTo>
                  <a:cubicBezTo>
                    <a:pt x="203" y="146"/>
                    <a:pt x="198" y="143"/>
                    <a:pt x="197" y="139"/>
                  </a:cubicBezTo>
                  <a:cubicBezTo>
                    <a:pt x="196" y="137"/>
                    <a:pt x="195" y="136"/>
                    <a:pt x="193" y="134"/>
                  </a:cubicBezTo>
                  <a:cubicBezTo>
                    <a:pt x="193" y="134"/>
                    <a:pt x="192" y="134"/>
                    <a:pt x="192" y="133"/>
                  </a:cubicBezTo>
                  <a:cubicBezTo>
                    <a:pt x="192" y="133"/>
                    <a:pt x="192" y="133"/>
                    <a:pt x="192" y="133"/>
                  </a:cubicBezTo>
                  <a:cubicBezTo>
                    <a:pt x="192" y="133"/>
                    <a:pt x="192" y="133"/>
                    <a:pt x="192" y="133"/>
                  </a:cubicBezTo>
                  <a:cubicBezTo>
                    <a:pt x="192" y="133"/>
                    <a:pt x="192" y="133"/>
                    <a:pt x="191" y="133"/>
                  </a:cubicBezTo>
                  <a:cubicBezTo>
                    <a:pt x="190" y="131"/>
                    <a:pt x="190" y="131"/>
                    <a:pt x="190" y="131"/>
                  </a:cubicBezTo>
                  <a:cubicBezTo>
                    <a:pt x="190" y="131"/>
                    <a:pt x="190" y="131"/>
                    <a:pt x="190" y="131"/>
                  </a:cubicBezTo>
                  <a:cubicBezTo>
                    <a:pt x="190" y="131"/>
                    <a:pt x="190" y="131"/>
                    <a:pt x="190" y="131"/>
                  </a:cubicBezTo>
                  <a:cubicBezTo>
                    <a:pt x="190" y="131"/>
                    <a:pt x="190" y="131"/>
                    <a:pt x="190" y="130"/>
                  </a:cubicBezTo>
                  <a:cubicBezTo>
                    <a:pt x="190" y="130"/>
                    <a:pt x="190" y="130"/>
                    <a:pt x="189" y="130"/>
                  </a:cubicBezTo>
                  <a:cubicBezTo>
                    <a:pt x="189" y="129"/>
                    <a:pt x="189" y="129"/>
                    <a:pt x="189" y="128"/>
                  </a:cubicBezTo>
                  <a:cubicBezTo>
                    <a:pt x="189" y="128"/>
                    <a:pt x="189" y="128"/>
                    <a:pt x="189" y="128"/>
                  </a:cubicBezTo>
                  <a:cubicBezTo>
                    <a:pt x="189" y="127"/>
                    <a:pt x="190" y="126"/>
                    <a:pt x="192" y="125"/>
                  </a:cubicBezTo>
                  <a:cubicBezTo>
                    <a:pt x="192" y="124"/>
                    <a:pt x="193" y="124"/>
                    <a:pt x="194" y="123"/>
                  </a:cubicBezTo>
                  <a:cubicBezTo>
                    <a:pt x="197" y="120"/>
                    <a:pt x="202" y="115"/>
                    <a:pt x="201" y="113"/>
                  </a:cubicBezTo>
                  <a:cubicBezTo>
                    <a:pt x="200" y="110"/>
                    <a:pt x="197" y="110"/>
                    <a:pt x="194" y="109"/>
                  </a:cubicBezTo>
                  <a:cubicBezTo>
                    <a:pt x="192" y="109"/>
                    <a:pt x="190" y="108"/>
                    <a:pt x="190" y="107"/>
                  </a:cubicBezTo>
                  <a:cubicBezTo>
                    <a:pt x="189" y="106"/>
                    <a:pt x="189" y="105"/>
                    <a:pt x="189" y="103"/>
                  </a:cubicBezTo>
                  <a:cubicBezTo>
                    <a:pt x="189" y="100"/>
                    <a:pt x="189" y="97"/>
                    <a:pt x="188" y="94"/>
                  </a:cubicBezTo>
                  <a:cubicBezTo>
                    <a:pt x="187" y="91"/>
                    <a:pt x="187" y="88"/>
                    <a:pt x="188" y="86"/>
                  </a:cubicBezTo>
                  <a:cubicBezTo>
                    <a:pt x="188" y="85"/>
                    <a:pt x="188" y="85"/>
                    <a:pt x="188" y="84"/>
                  </a:cubicBezTo>
                  <a:cubicBezTo>
                    <a:pt x="188" y="83"/>
                    <a:pt x="188" y="83"/>
                    <a:pt x="188" y="82"/>
                  </a:cubicBezTo>
                  <a:cubicBezTo>
                    <a:pt x="186" y="80"/>
                    <a:pt x="188" y="76"/>
                    <a:pt x="189" y="73"/>
                  </a:cubicBezTo>
                  <a:cubicBezTo>
                    <a:pt x="189" y="73"/>
                    <a:pt x="189" y="72"/>
                    <a:pt x="189" y="72"/>
                  </a:cubicBezTo>
                  <a:cubicBezTo>
                    <a:pt x="190" y="71"/>
                    <a:pt x="190" y="70"/>
                    <a:pt x="191" y="69"/>
                  </a:cubicBezTo>
                  <a:cubicBezTo>
                    <a:pt x="192" y="68"/>
                    <a:pt x="194" y="66"/>
                    <a:pt x="194" y="63"/>
                  </a:cubicBezTo>
                  <a:cubicBezTo>
                    <a:pt x="194" y="63"/>
                    <a:pt x="194" y="62"/>
                    <a:pt x="194" y="61"/>
                  </a:cubicBezTo>
                  <a:cubicBezTo>
                    <a:pt x="194" y="61"/>
                    <a:pt x="194" y="61"/>
                    <a:pt x="194" y="61"/>
                  </a:cubicBezTo>
                  <a:cubicBezTo>
                    <a:pt x="194" y="61"/>
                    <a:pt x="194" y="60"/>
                    <a:pt x="194" y="60"/>
                  </a:cubicBezTo>
                  <a:cubicBezTo>
                    <a:pt x="194" y="60"/>
                    <a:pt x="194" y="60"/>
                    <a:pt x="194" y="60"/>
                  </a:cubicBezTo>
                  <a:cubicBezTo>
                    <a:pt x="195" y="59"/>
                    <a:pt x="195" y="59"/>
                    <a:pt x="195" y="59"/>
                  </a:cubicBezTo>
                  <a:cubicBezTo>
                    <a:pt x="195" y="59"/>
                    <a:pt x="195" y="58"/>
                    <a:pt x="195" y="58"/>
                  </a:cubicBezTo>
                  <a:cubicBezTo>
                    <a:pt x="195" y="58"/>
                    <a:pt x="195" y="58"/>
                    <a:pt x="195" y="58"/>
                  </a:cubicBezTo>
                  <a:cubicBezTo>
                    <a:pt x="195" y="58"/>
                    <a:pt x="196" y="58"/>
                    <a:pt x="196" y="58"/>
                  </a:cubicBezTo>
                  <a:cubicBezTo>
                    <a:pt x="196" y="58"/>
                    <a:pt x="196" y="58"/>
                    <a:pt x="196" y="58"/>
                  </a:cubicBezTo>
                  <a:cubicBezTo>
                    <a:pt x="196" y="57"/>
                    <a:pt x="196" y="57"/>
                    <a:pt x="196" y="57"/>
                  </a:cubicBezTo>
                  <a:cubicBezTo>
                    <a:pt x="196" y="57"/>
                    <a:pt x="196" y="56"/>
                    <a:pt x="196" y="56"/>
                  </a:cubicBezTo>
                  <a:cubicBezTo>
                    <a:pt x="196" y="56"/>
                    <a:pt x="196" y="55"/>
                    <a:pt x="195" y="55"/>
                  </a:cubicBezTo>
                  <a:cubicBezTo>
                    <a:pt x="195" y="55"/>
                    <a:pt x="195" y="54"/>
                    <a:pt x="195" y="54"/>
                  </a:cubicBezTo>
                  <a:cubicBezTo>
                    <a:pt x="195" y="53"/>
                    <a:pt x="195" y="53"/>
                    <a:pt x="195" y="53"/>
                  </a:cubicBezTo>
                  <a:cubicBezTo>
                    <a:pt x="195" y="52"/>
                    <a:pt x="195" y="52"/>
                    <a:pt x="195" y="52"/>
                  </a:cubicBezTo>
                  <a:cubicBezTo>
                    <a:pt x="195" y="51"/>
                    <a:pt x="195" y="51"/>
                    <a:pt x="195" y="51"/>
                  </a:cubicBezTo>
                  <a:cubicBezTo>
                    <a:pt x="195" y="50"/>
                    <a:pt x="195" y="50"/>
                    <a:pt x="195" y="50"/>
                  </a:cubicBezTo>
                  <a:cubicBezTo>
                    <a:pt x="195" y="49"/>
                    <a:pt x="195" y="49"/>
                    <a:pt x="195" y="48"/>
                  </a:cubicBezTo>
                  <a:cubicBezTo>
                    <a:pt x="195" y="48"/>
                    <a:pt x="194" y="48"/>
                    <a:pt x="194" y="48"/>
                  </a:cubicBezTo>
                  <a:cubicBezTo>
                    <a:pt x="194" y="47"/>
                    <a:pt x="194" y="47"/>
                    <a:pt x="194" y="47"/>
                  </a:cubicBezTo>
                  <a:cubicBezTo>
                    <a:pt x="194" y="46"/>
                    <a:pt x="194" y="46"/>
                    <a:pt x="194" y="46"/>
                  </a:cubicBezTo>
                  <a:cubicBezTo>
                    <a:pt x="194" y="46"/>
                    <a:pt x="194" y="45"/>
                    <a:pt x="194" y="45"/>
                  </a:cubicBezTo>
                  <a:cubicBezTo>
                    <a:pt x="194" y="45"/>
                    <a:pt x="194" y="45"/>
                    <a:pt x="194" y="45"/>
                  </a:cubicBezTo>
                  <a:cubicBezTo>
                    <a:pt x="194" y="45"/>
                    <a:pt x="194" y="44"/>
                    <a:pt x="194" y="44"/>
                  </a:cubicBezTo>
                  <a:cubicBezTo>
                    <a:pt x="194" y="44"/>
                    <a:pt x="193" y="44"/>
                    <a:pt x="190" y="44"/>
                  </a:cubicBezTo>
                  <a:cubicBezTo>
                    <a:pt x="189" y="44"/>
                    <a:pt x="188" y="44"/>
                    <a:pt x="187" y="44"/>
                  </a:cubicBezTo>
                  <a:cubicBezTo>
                    <a:pt x="187" y="44"/>
                    <a:pt x="187" y="44"/>
                    <a:pt x="187" y="44"/>
                  </a:cubicBezTo>
                  <a:cubicBezTo>
                    <a:pt x="185" y="44"/>
                    <a:pt x="184" y="42"/>
                    <a:pt x="183" y="40"/>
                  </a:cubicBezTo>
                  <a:cubicBezTo>
                    <a:pt x="182" y="39"/>
                    <a:pt x="180" y="38"/>
                    <a:pt x="180" y="38"/>
                  </a:cubicBezTo>
                  <a:cubicBezTo>
                    <a:pt x="176" y="38"/>
                    <a:pt x="174" y="35"/>
                    <a:pt x="174" y="33"/>
                  </a:cubicBezTo>
                  <a:cubicBezTo>
                    <a:pt x="173" y="32"/>
                    <a:pt x="170" y="30"/>
                    <a:pt x="166" y="30"/>
                  </a:cubicBezTo>
                  <a:cubicBezTo>
                    <a:pt x="166" y="30"/>
                    <a:pt x="165" y="30"/>
                    <a:pt x="165" y="31"/>
                  </a:cubicBezTo>
                  <a:cubicBezTo>
                    <a:pt x="162" y="31"/>
                    <a:pt x="161" y="29"/>
                    <a:pt x="160" y="28"/>
                  </a:cubicBezTo>
                  <a:cubicBezTo>
                    <a:pt x="160" y="28"/>
                    <a:pt x="160" y="28"/>
                    <a:pt x="160" y="28"/>
                  </a:cubicBezTo>
                  <a:cubicBezTo>
                    <a:pt x="160" y="28"/>
                    <a:pt x="160" y="28"/>
                    <a:pt x="160" y="28"/>
                  </a:cubicBezTo>
                  <a:cubicBezTo>
                    <a:pt x="158" y="28"/>
                    <a:pt x="152" y="26"/>
                    <a:pt x="150" y="24"/>
                  </a:cubicBezTo>
                  <a:cubicBezTo>
                    <a:pt x="150" y="23"/>
                    <a:pt x="147" y="22"/>
                    <a:pt x="144" y="22"/>
                  </a:cubicBezTo>
                  <a:cubicBezTo>
                    <a:pt x="141" y="22"/>
                    <a:pt x="139" y="23"/>
                    <a:pt x="139" y="23"/>
                  </a:cubicBezTo>
                  <a:cubicBezTo>
                    <a:pt x="138" y="25"/>
                    <a:pt x="136" y="25"/>
                    <a:pt x="135" y="25"/>
                  </a:cubicBezTo>
                  <a:cubicBezTo>
                    <a:pt x="134" y="25"/>
                    <a:pt x="133" y="25"/>
                    <a:pt x="133" y="25"/>
                  </a:cubicBezTo>
                  <a:cubicBezTo>
                    <a:pt x="132" y="25"/>
                    <a:pt x="131" y="25"/>
                    <a:pt x="130" y="25"/>
                  </a:cubicBezTo>
                  <a:cubicBezTo>
                    <a:pt x="128" y="25"/>
                    <a:pt x="123" y="29"/>
                    <a:pt x="121" y="31"/>
                  </a:cubicBezTo>
                  <a:cubicBezTo>
                    <a:pt x="121" y="32"/>
                    <a:pt x="121" y="32"/>
                    <a:pt x="121" y="32"/>
                  </a:cubicBezTo>
                  <a:cubicBezTo>
                    <a:pt x="121" y="32"/>
                    <a:pt x="121" y="32"/>
                    <a:pt x="121" y="32"/>
                  </a:cubicBezTo>
                  <a:cubicBezTo>
                    <a:pt x="121" y="32"/>
                    <a:pt x="120" y="32"/>
                    <a:pt x="120" y="32"/>
                  </a:cubicBezTo>
                  <a:cubicBezTo>
                    <a:pt x="120" y="32"/>
                    <a:pt x="120" y="32"/>
                    <a:pt x="120" y="32"/>
                  </a:cubicBezTo>
                  <a:cubicBezTo>
                    <a:pt x="120" y="32"/>
                    <a:pt x="120" y="32"/>
                    <a:pt x="120" y="32"/>
                  </a:cubicBezTo>
                  <a:cubicBezTo>
                    <a:pt x="120" y="33"/>
                    <a:pt x="119" y="33"/>
                    <a:pt x="119" y="33"/>
                  </a:cubicBezTo>
                  <a:cubicBezTo>
                    <a:pt x="119" y="33"/>
                    <a:pt x="119" y="33"/>
                    <a:pt x="119" y="33"/>
                  </a:cubicBezTo>
                  <a:cubicBezTo>
                    <a:pt x="119" y="33"/>
                    <a:pt x="118" y="33"/>
                    <a:pt x="118" y="33"/>
                  </a:cubicBezTo>
                  <a:cubicBezTo>
                    <a:pt x="118" y="33"/>
                    <a:pt x="118" y="33"/>
                    <a:pt x="118" y="33"/>
                  </a:cubicBezTo>
                  <a:cubicBezTo>
                    <a:pt x="117" y="33"/>
                    <a:pt x="117" y="33"/>
                    <a:pt x="117" y="33"/>
                  </a:cubicBezTo>
                  <a:cubicBezTo>
                    <a:pt x="117" y="33"/>
                    <a:pt x="116" y="33"/>
                    <a:pt x="116" y="33"/>
                  </a:cubicBezTo>
                  <a:cubicBezTo>
                    <a:pt x="116" y="33"/>
                    <a:pt x="115" y="33"/>
                    <a:pt x="115" y="33"/>
                  </a:cubicBezTo>
                  <a:cubicBezTo>
                    <a:pt x="115" y="33"/>
                    <a:pt x="114" y="33"/>
                    <a:pt x="114" y="34"/>
                  </a:cubicBezTo>
                  <a:cubicBezTo>
                    <a:pt x="114" y="34"/>
                    <a:pt x="113" y="34"/>
                    <a:pt x="113" y="34"/>
                  </a:cubicBezTo>
                  <a:cubicBezTo>
                    <a:pt x="113" y="34"/>
                    <a:pt x="112" y="34"/>
                    <a:pt x="112" y="34"/>
                  </a:cubicBezTo>
                  <a:cubicBezTo>
                    <a:pt x="112" y="37"/>
                    <a:pt x="112" y="38"/>
                    <a:pt x="111" y="39"/>
                  </a:cubicBezTo>
                  <a:cubicBezTo>
                    <a:pt x="109" y="42"/>
                    <a:pt x="95" y="45"/>
                    <a:pt x="86" y="45"/>
                  </a:cubicBezTo>
                  <a:cubicBezTo>
                    <a:pt x="86" y="45"/>
                    <a:pt x="86" y="45"/>
                    <a:pt x="86" y="45"/>
                  </a:cubicBezTo>
                  <a:cubicBezTo>
                    <a:pt x="81" y="45"/>
                    <a:pt x="78" y="42"/>
                    <a:pt x="75" y="39"/>
                  </a:cubicBezTo>
                  <a:cubicBezTo>
                    <a:pt x="73" y="35"/>
                    <a:pt x="70" y="33"/>
                    <a:pt x="66" y="33"/>
                  </a:cubicBezTo>
                  <a:cubicBezTo>
                    <a:pt x="58" y="33"/>
                    <a:pt x="52" y="26"/>
                    <a:pt x="51" y="19"/>
                  </a:cubicBezTo>
                  <a:cubicBezTo>
                    <a:pt x="51" y="19"/>
                    <a:pt x="51" y="19"/>
                    <a:pt x="51" y="19"/>
                  </a:cubicBezTo>
                  <a:cubicBezTo>
                    <a:pt x="50" y="19"/>
                    <a:pt x="50" y="19"/>
                    <a:pt x="50" y="18"/>
                  </a:cubicBezTo>
                  <a:cubicBezTo>
                    <a:pt x="50" y="18"/>
                    <a:pt x="49" y="18"/>
                    <a:pt x="49" y="18"/>
                  </a:cubicBezTo>
                  <a:cubicBezTo>
                    <a:pt x="49" y="18"/>
                    <a:pt x="49" y="18"/>
                    <a:pt x="49" y="18"/>
                  </a:cubicBezTo>
                  <a:cubicBezTo>
                    <a:pt x="48" y="18"/>
                    <a:pt x="48" y="18"/>
                    <a:pt x="48" y="17"/>
                  </a:cubicBezTo>
                  <a:cubicBezTo>
                    <a:pt x="48" y="17"/>
                    <a:pt x="47" y="17"/>
                    <a:pt x="47" y="17"/>
                  </a:cubicBezTo>
                  <a:cubicBezTo>
                    <a:pt x="47" y="17"/>
                    <a:pt x="47" y="17"/>
                    <a:pt x="47" y="17"/>
                  </a:cubicBezTo>
                  <a:cubicBezTo>
                    <a:pt x="46" y="17"/>
                    <a:pt x="46" y="16"/>
                    <a:pt x="46" y="16"/>
                  </a:cubicBezTo>
                  <a:cubicBezTo>
                    <a:pt x="46" y="16"/>
                    <a:pt x="46" y="16"/>
                    <a:pt x="45" y="16"/>
                  </a:cubicBezTo>
                  <a:cubicBezTo>
                    <a:pt x="45" y="16"/>
                    <a:pt x="45" y="16"/>
                    <a:pt x="45" y="16"/>
                  </a:cubicBezTo>
                  <a:cubicBezTo>
                    <a:pt x="45" y="15"/>
                    <a:pt x="45" y="15"/>
                    <a:pt x="44" y="15"/>
                  </a:cubicBezTo>
                  <a:cubicBezTo>
                    <a:pt x="44" y="15"/>
                    <a:pt x="44" y="15"/>
                    <a:pt x="44" y="15"/>
                  </a:cubicBezTo>
                  <a:cubicBezTo>
                    <a:pt x="44" y="15"/>
                    <a:pt x="44" y="14"/>
                    <a:pt x="44" y="14"/>
                  </a:cubicBezTo>
                  <a:cubicBezTo>
                    <a:pt x="44" y="14"/>
                    <a:pt x="43" y="14"/>
                    <a:pt x="43" y="14"/>
                  </a:cubicBezTo>
                  <a:cubicBezTo>
                    <a:pt x="43" y="14"/>
                    <a:pt x="43" y="14"/>
                    <a:pt x="43" y="13"/>
                  </a:cubicBezTo>
                  <a:cubicBezTo>
                    <a:pt x="43" y="13"/>
                    <a:pt x="43" y="12"/>
                    <a:pt x="43" y="12"/>
                  </a:cubicBezTo>
                  <a:cubicBezTo>
                    <a:pt x="44" y="11"/>
                    <a:pt x="45" y="5"/>
                    <a:pt x="44" y="3"/>
                  </a:cubicBezTo>
                  <a:cubicBezTo>
                    <a:pt x="43" y="3"/>
                    <a:pt x="43" y="2"/>
                    <a:pt x="42" y="3"/>
                  </a:cubicBezTo>
                  <a:cubicBezTo>
                    <a:pt x="41" y="4"/>
                    <a:pt x="39" y="5"/>
                    <a:pt x="37" y="6"/>
                  </a:cubicBezTo>
                  <a:cubicBezTo>
                    <a:pt x="35" y="7"/>
                    <a:pt x="33" y="9"/>
                    <a:pt x="31" y="10"/>
                  </a:cubicBezTo>
                  <a:cubicBezTo>
                    <a:pt x="31" y="10"/>
                    <a:pt x="31" y="10"/>
                    <a:pt x="31" y="10"/>
                  </a:cubicBezTo>
                  <a:cubicBezTo>
                    <a:pt x="30" y="10"/>
                    <a:pt x="30" y="11"/>
                    <a:pt x="30" y="11"/>
                  </a:cubicBezTo>
                  <a:cubicBezTo>
                    <a:pt x="30" y="11"/>
                    <a:pt x="30" y="11"/>
                    <a:pt x="30" y="11"/>
                  </a:cubicBezTo>
                  <a:cubicBezTo>
                    <a:pt x="29" y="11"/>
                    <a:pt x="29" y="11"/>
                    <a:pt x="29" y="11"/>
                  </a:cubicBezTo>
                  <a:cubicBezTo>
                    <a:pt x="29" y="11"/>
                    <a:pt x="29" y="11"/>
                    <a:pt x="29" y="11"/>
                  </a:cubicBezTo>
                  <a:cubicBezTo>
                    <a:pt x="29" y="11"/>
                    <a:pt x="29" y="11"/>
                    <a:pt x="29" y="11"/>
                  </a:cubicBezTo>
                  <a:cubicBezTo>
                    <a:pt x="28" y="12"/>
                    <a:pt x="28" y="12"/>
                    <a:pt x="28" y="12"/>
                  </a:cubicBezTo>
                  <a:cubicBezTo>
                    <a:pt x="28" y="12"/>
                    <a:pt x="28" y="12"/>
                    <a:pt x="28" y="12"/>
                  </a:cubicBezTo>
                  <a:cubicBezTo>
                    <a:pt x="27" y="12"/>
                    <a:pt x="26" y="12"/>
                    <a:pt x="25" y="13"/>
                  </a:cubicBezTo>
                  <a:cubicBezTo>
                    <a:pt x="25" y="13"/>
                    <a:pt x="25" y="13"/>
                    <a:pt x="25" y="13"/>
                  </a:cubicBezTo>
                  <a:cubicBezTo>
                    <a:pt x="24" y="13"/>
                    <a:pt x="23" y="13"/>
                    <a:pt x="22" y="13"/>
                  </a:cubicBezTo>
                  <a:cubicBezTo>
                    <a:pt x="22" y="13"/>
                    <a:pt x="22" y="13"/>
                    <a:pt x="22" y="13"/>
                  </a:cubicBezTo>
                  <a:cubicBezTo>
                    <a:pt x="22" y="13"/>
                    <a:pt x="22" y="13"/>
                    <a:pt x="22" y="13"/>
                  </a:cubicBezTo>
                  <a:cubicBezTo>
                    <a:pt x="22" y="13"/>
                    <a:pt x="21" y="13"/>
                    <a:pt x="21" y="13"/>
                  </a:cubicBezTo>
                  <a:cubicBezTo>
                    <a:pt x="21" y="13"/>
                    <a:pt x="21" y="13"/>
                    <a:pt x="21" y="13"/>
                  </a:cubicBezTo>
                  <a:cubicBezTo>
                    <a:pt x="21" y="13"/>
                    <a:pt x="21" y="13"/>
                    <a:pt x="21" y="13"/>
                  </a:cubicBezTo>
                  <a:cubicBezTo>
                    <a:pt x="20" y="13"/>
                    <a:pt x="20" y="13"/>
                    <a:pt x="20" y="13"/>
                  </a:cubicBezTo>
                  <a:cubicBezTo>
                    <a:pt x="20" y="13"/>
                    <a:pt x="20" y="13"/>
                    <a:pt x="20" y="13"/>
                  </a:cubicBezTo>
                  <a:cubicBezTo>
                    <a:pt x="19" y="13"/>
                    <a:pt x="19" y="13"/>
                    <a:pt x="19" y="13"/>
                  </a:cubicBezTo>
                  <a:cubicBezTo>
                    <a:pt x="15" y="12"/>
                    <a:pt x="13" y="12"/>
                    <a:pt x="13" y="11"/>
                  </a:cubicBezTo>
                  <a:cubicBezTo>
                    <a:pt x="12" y="10"/>
                    <a:pt x="12" y="10"/>
                    <a:pt x="12" y="10"/>
                  </a:cubicBezTo>
                  <a:cubicBezTo>
                    <a:pt x="12" y="9"/>
                    <a:pt x="12" y="9"/>
                    <a:pt x="11" y="8"/>
                  </a:cubicBezTo>
                  <a:cubicBezTo>
                    <a:pt x="8" y="7"/>
                    <a:pt x="8" y="5"/>
                    <a:pt x="7" y="3"/>
                  </a:cubicBezTo>
                  <a:cubicBezTo>
                    <a:pt x="7" y="3"/>
                    <a:pt x="7" y="3"/>
                    <a:pt x="7" y="3"/>
                  </a:cubicBezTo>
                  <a:cubicBezTo>
                    <a:pt x="7" y="2"/>
                    <a:pt x="7" y="1"/>
                    <a:pt x="6" y="1"/>
                  </a:cubicBezTo>
                  <a:cubicBezTo>
                    <a:pt x="6" y="1"/>
                    <a:pt x="6" y="1"/>
                    <a:pt x="6" y="1"/>
                  </a:cubicBezTo>
                  <a:cubicBezTo>
                    <a:pt x="6" y="1"/>
                    <a:pt x="6" y="1"/>
                    <a:pt x="6" y="0"/>
                  </a:cubicBezTo>
                  <a:cubicBezTo>
                    <a:pt x="6" y="0"/>
                    <a:pt x="6" y="0"/>
                    <a:pt x="6" y="0"/>
                  </a:cubicBezTo>
                  <a:cubicBezTo>
                    <a:pt x="5" y="0"/>
                    <a:pt x="5" y="0"/>
                    <a:pt x="5" y="0"/>
                  </a:cubicBezTo>
                  <a:cubicBezTo>
                    <a:pt x="4" y="0"/>
                    <a:pt x="4" y="0"/>
                    <a:pt x="4" y="0"/>
                  </a:cubicBezTo>
                  <a:cubicBezTo>
                    <a:pt x="4" y="0"/>
                    <a:pt x="4" y="0"/>
                    <a:pt x="4" y="0"/>
                  </a:cubicBezTo>
                  <a:cubicBezTo>
                    <a:pt x="3" y="0"/>
                    <a:pt x="3" y="0"/>
                    <a:pt x="3" y="2"/>
                  </a:cubicBezTo>
                  <a:cubicBezTo>
                    <a:pt x="3" y="4"/>
                    <a:pt x="3" y="6"/>
                    <a:pt x="1" y="6"/>
                  </a:cubicBezTo>
                  <a:cubicBezTo>
                    <a:pt x="0" y="6"/>
                    <a:pt x="1" y="11"/>
                    <a:pt x="2" y="14"/>
                  </a:cubicBezTo>
                  <a:cubicBezTo>
                    <a:pt x="3" y="15"/>
                    <a:pt x="2" y="17"/>
                    <a:pt x="2" y="20"/>
                  </a:cubicBezTo>
                  <a:cubicBezTo>
                    <a:pt x="2" y="22"/>
                    <a:pt x="1" y="24"/>
                    <a:pt x="2" y="25"/>
                  </a:cubicBezTo>
                  <a:cubicBezTo>
                    <a:pt x="3" y="26"/>
                    <a:pt x="5" y="29"/>
                    <a:pt x="6" y="30"/>
                  </a:cubicBezTo>
                  <a:cubicBezTo>
                    <a:pt x="7" y="33"/>
                    <a:pt x="8" y="34"/>
                    <a:pt x="7" y="35"/>
                  </a:cubicBezTo>
                  <a:cubicBezTo>
                    <a:pt x="7" y="35"/>
                    <a:pt x="7" y="35"/>
                    <a:pt x="7" y="35"/>
                  </a:cubicBezTo>
                  <a:cubicBezTo>
                    <a:pt x="7" y="35"/>
                    <a:pt x="7" y="35"/>
                    <a:pt x="7" y="35"/>
                  </a:cubicBezTo>
                  <a:cubicBezTo>
                    <a:pt x="8" y="36"/>
                    <a:pt x="8" y="37"/>
                    <a:pt x="9" y="38"/>
                  </a:cubicBezTo>
                  <a:cubicBezTo>
                    <a:pt x="10" y="40"/>
                    <a:pt x="11" y="42"/>
                    <a:pt x="11" y="44"/>
                  </a:cubicBezTo>
                  <a:cubicBezTo>
                    <a:pt x="11" y="47"/>
                    <a:pt x="15" y="50"/>
                    <a:pt x="17" y="50"/>
                  </a:cubicBezTo>
                  <a:cubicBezTo>
                    <a:pt x="18" y="50"/>
                    <a:pt x="21" y="50"/>
                    <a:pt x="22" y="52"/>
                  </a:cubicBezTo>
                  <a:cubicBezTo>
                    <a:pt x="22" y="53"/>
                    <a:pt x="23" y="54"/>
                    <a:pt x="22" y="55"/>
                  </a:cubicBezTo>
                  <a:cubicBezTo>
                    <a:pt x="22" y="56"/>
                    <a:pt x="22" y="57"/>
                    <a:pt x="22" y="58"/>
                  </a:cubicBezTo>
                  <a:cubicBezTo>
                    <a:pt x="22" y="59"/>
                    <a:pt x="22" y="61"/>
                    <a:pt x="22" y="62"/>
                  </a:cubicBezTo>
                  <a:cubicBezTo>
                    <a:pt x="21" y="62"/>
                    <a:pt x="21" y="62"/>
                    <a:pt x="20" y="62"/>
                  </a:cubicBezTo>
                  <a:cubicBezTo>
                    <a:pt x="19" y="62"/>
                    <a:pt x="19" y="65"/>
                    <a:pt x="18" y="66"/>
                  </a:cubicBezTo>
                  <a:cubicBezTo>
                    <a:pt x="18" y="68"/>
                    <a:pt x="17" y="70"/>
                    <a:pt x="16" y="71"/>
                  </a:cubicBezTo>
                  <a:cubicBezTo>
                    <a:pt x="16" y="71"/>
                    <a:pt x="15" y="72"/>
                    <a:pt x="15" y="73"/>
                  </a:cubicBezTo>
                  <a:cubicBezTo>
                    <a:pt x="15" y="76"/>
                    <a:pt x="17" y="79"/>
                    <a:pt x="17" y="80"/>
                  </a:cubicBezTo>
                  <a:cubicBezTo>
                    <a:pt x="21" y="82"/>
                    <a:pt x="23" y="84"/>
                    <a:pt x="23" y="87"/>
                  </a:cubicBezTo>
                  <a:cubicBezTo>
                    <a:pt x="23" y="87"/>
                    <a:pt x="23" y="87"/>
                    <a:pt x="23" y="88"/>
                  </a:cubicBezTo>
                  <a:cubicBezTo>
                    <a:pt x="24" y="88"/>
                    <a:pt x="24" y="89"/>
                    <a:pt x="25" y="89"/>
                  </a:cubicBezTo>
                  <a:cubicBezTo>
                    <a:pt x="25" y="90"/>
                    <a:pt x="25" y="90"/>
                    <a:pt x="26" y="90"/>
                  </a:cubicBezTo>
                  <a:cubicBezTo>
                    <a:pt x="26" y="90"/>
                    <a:pt x="26" y="90"/>
                    <a:pt x="27" y="91"/>
                  </a:cubicBezTo>
                  <a:cubicBezTo>
                    <a:pt x="27" y="91"/>
                    <a:pt x="28" y="91"/>
                    <a:pt x="28" y="92"/>
                  </a:cubicBezTo>
                  <a:cubicBezTo>
                    <a:pt x="29" y="92"/>
                    <a:pt x="29" y="92"/>
                    <a:pt x="30" y="92"/>
                  </a:cubicBezTo>
                  <a:cubicBezTo>
                    <a:pt x="30" y="92"/>
                    <a:pt x="30" y="92"/>
                    <a:pt x="30" y="92"/>
                  </a:cubicBezTo>
                  <a:cubicBezTo>
                    <a:pt x="32" y="93"/>
                    <a:pt x="34" y="94"/>
                    <a:pt x="35" y="94"/>
                  </a:cubicBezTo>
                  <a:cubicBezTo>
                    <a:pt x="37" y="95"/>
                    <a:pt x="38" y="97"/>
                    <a:pt x="39" y="99"/>
                  </a:cubicBezTo>
                  <a:cubicBezTo>
                    <a:pt x="40" y="100"/>
                    <a:pt x="40" y="101"/>
                    <a:pt x="41" y="101"/>
                  </a:cubicBezTo>
                  <a:cubicBezTo>
                    <a:pt x="42" y="103"/>
                    <a:pt x="41" y="105"/>
                    <a:pt x="41" y="106"/>
                  </a:cubicBezTo>
                  <a:cubicBezTo>
                    <a:pt x="40" y="107"/>
                    <a:pt x="40" y="109"/>
                    <a:pt x="40" y="109"/>
                  </a:cubicBezTo>
                  <a:cubicBezTo>
                    <a:pt x="40" y="110"/>
                    <a:pt x="41" y="111"/>
                    <a:pt x="41" y="111"/>
                  </a:cubicBezTo>
                  <a:cubicBezTo>
                    <a:pt x="43" y="113"/>
                    <a:pt x="44" y="114"/>
                    <a:pt x="44" y="117"/>
                  </a:cubicBezTo>
                  <a:cubicBezTo>
                    <a:pt x="44" y="117"/>
                    <a:pt x="44" y="118"/>
                    <a:pt x="44" y="119"/>
                  </a:cubicBezTo>
                  <a:cubicBezTo>
                    <a:pt x="45" y="120"/>
                    <a:pt x="48" y="123"/>
                    <a:pt x="50" y="125"/>
                  </a:cubicBezTo>
                  <a:cubicBezTo>
                    <a:pt x="50" y="125"/>
                    <a:pt x="50" y="125"/>
                    <a:pt x="50" y="125"/>
                  </a:cubicBezTo>
                  <a:cubicBezTo>
                    <a:pt x="50" y="125"/>
                    <a:pt x="51" y="124"/>
                    <a:pt x="52" y="124"/>
                  </a:cubicBezTo>
                  <a:cubicBezTo>
                    <a:pt x="53" y="124"/>
                    <a:pt x="54" y="124"/>
                    <a:pt x="54" y="123"/>
                  </a:cubicBezTo>
                  <a:cubicBezTo>
                    <a:pt x="55" y="123"/>
                    <a:pt x="55" y="122"/>
                    <a:pt x="56" y="122"/>
                  </a:cubicBezTo>
                  <a:cubicBezTo>
                    <a:pt x="57" y="122"/>
                    <a:pt x="57" y="123"/>
                    <a:pt x="58" y="123"/>
                  </a:cubicBezTo>
                  <a:cubicBezTo>
                    <a:pt x="59" y="124"/>
                    <a:pt x="61" y="124"/>
                    <a:pt x="62" y="123"/>
                  </a:cubicBezTo>
                  <a:cubicBezTo>
                    <a:pt x="63" y="123"/>
                    <a:pt x="64" y="123"/>
                    <a:pt x="65" y="123"/>
                  </a:cubicBezTo>
                  <a:cubicBezTo>
                    <a:pt x="65" y="123"/>
                    <a:pt x="65" y="123"/>
                    <a:pt x="65" y="123"/>
                  </a:cubicBezTo>
                  <a:cubicBezTo>
                    <a:pt x="68" y="123"/>
                    <a:pt x="73" y="133"/>
                    <a:pt x="77" y="141"/>
                  </a:cubicBezTo>
                  <a:cubicBezTo>
                    <a:pt x="78" y="142"/>
                    <a:pt x="79" y="144"/>
                    <a:pt x="79" y="145"/>
                  </a:cubicBezTo>
                  <a:cubicBezTo>
                    <a:pt x="81" y="148"/>
                    <a:pt x="81" y="149"/>
                    <a:pt x="84" y="151"/>
                  </a:cubicBezTo>
                  <a:cubicBezTo>
                    <a:pt x="85" y="152"/>
                    <a:pt x="86" y="152"/>
                    <a:pt x="88" y="152"/>
                  </a:cubicBezTo>
                  <a:cubicBezTo>
                    <a:pt x="91" y="153"/>
                    <a:pt x="94" y="154"/>
                    <a:pt x="97" y="158"/>
                  </a:cubicBezTo>
                  <a:cubicBezTo>
                    <a:pt x="103" y="163"/>
                    <a:pt x="117" y="167"/>
                    <a:pt x="122" y="167"/>
                  </a:cubicBezTo>
                  <a:cubicBezTo>
                    <a:pt x="123" y="167"/>
                    <a:pt x="123" y="167"/>
                    <a:pt x="123" y="167"/>
                  </a:cubicBezTo>
                  <a:cubicBezTo>
                    <a:pt x="125" y="167"/>
                    <a:pt x="127" y="166"/>
                    <a:pt x="129" y="165"/>
                  </a:cubicBezTo>
                  <a:cubicBezTo>
                    <a:pt x="132" y="164"/>
                    <a:pt x="135" y="162"/>
                    <a:pt x="138" y="162"/>
                  </a:cubicBezTo>
                  <a:cubicBezTo>
                    <a:pt x="139" y="162"/>
                    <a:pt x="140" y="162"/>
                    <a:pt x="141" y="162"/>
                  </a:cubicBezTo>
                  <a:cubicBezTo>
                    <a:pt x="146" y="163"/>
                    <a:pt x="148" y="169"/>
                    <a:pt x="148" y="173"/>
                  </a:cubicBezTo>
                  <a:cubicBezTo>
                    <a:pt x="149" y="175"/>
                    <a:pt x="149" y="177"/>
                    <a:pt x="150" y="178"/>
                  </a:cubicBezTo>
                  <a:cubicBezTo>
                    <a:pt x="152" y="180"/>
                    <a:pt x="167" y="182"/>
                    <a:pt x="177" y="183"/>
                  </a:cubicBezTo>
                  <a:cubicBezTo>
                    <a:pt x="182" y="183"/>
                    <a:pt x="187" y="184"/>
                    <a:pt x="189" y="185"/>
                  </a:cubicBezTo>
                  <a:cubicBezTo>
                    <a:pt x="190" y="185"/>
                    <a:pt x="194" y="185"/>
                    <a:pt x="199" y="186"/>
                  </a:cubicBezTo>
                  <a:cubicBezTo>
                    <a:pt x="199" y="185"/>
                    <a:pt x="199" y="185"/>
                    <a:pt x="199" y="185"/>
                  </a:cubicBezTo>
                  <a:cubicBezTo>
                    <a:pt x="199" y="185"/>
                    <a:pt x="199" y="184"/>
                    <a:pt x="199" y="184"/>
                  </a:cubicBezTo>
                  <a:cubicBezTo>
                    <a:pt x="199" y="184"/>
                    <a:pt x="199" y="184"/>
                    <a:pt x="199" y="184"/>
                  </a:cubicBezTo>
                  <a:cubicBezTo>
                    <a:pt x="199" y="184"/>
                    <a:pt x="199" y="184"/>
                    <a:pt x="199" y="184"/>
                  </a:cubicBezTo>
                  <a:cubicBezTo>
                    <a:pt x="199" y="184"/>
                    <a:pt x="199" y="184"/>
                    <a:pt x="199" y="184"/>
                  </a:cubicBezTo>
                  <a:cubicBezTo>
                    <a:pt x="199" y="179"/>
                    <a:pt x="201" y="176"/>
                    <a:pt x="204" y="17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6" name="Freeform 220">
              <a:extLst>
                <a:ext uri="{FF2B5EF4-FFF2-40B4-BE49-F238E27FC236}">
                  <a16:creationId xmlns:a16="http://schemas.microsoft.com/office/drawing/2014/main" id="{E6253964-3087-4281-B400-26784140D971}"/>
                </a:ext>
              </a:extLst>
            </p:cNvPr>
            <p:cNvSpPr>
              <a:spLocks/>
            </p:cNvSpPr>
            <p:nvPr/>
          </p:nvSpPr>
          <p:spPr bwMode="auto">
            <a:xfrm>
              <a:off x="5171575" y="6006496"/>
              <a:ext cx="160600" cy="189766"/>
            </a:xfrm>
            <a:custGeom>
              <a:avLst/>
              <a:gdLst>
                <a:gd name="T0" fmla="*/ 202 w 310"/>
                <a:gd name="T1" fmla="*/ 180 h 329"/>
                <a:gd name="T2" fmla="*/ 225 w 310"/>
                <a:gd name="T3" fmla="*/ 165 h 329"/>
                <a:gd name="T4" fmla="*/ 224 w 310"/>
                <a:gd name="T5" fmla="*/ 158 h 329"/>
                <a:gd name="T6" fmla="*/ 223 w 310"/>
                <a:gd name="T7" fmla="*/ 152 h 329"/>
                <a:gd name="T8" fmla="*/ 222 w 310"/>
                <a:gd name="T9" fmla="*/ 128 h 329"/>
                <a:gd name="T10" fmla="*/ 222 w 310"/>
                <a:gd name="T11" fmla="*/ 114 h 329"/>
                <a:gd name="T12" fmla="*/ 254 w 310"/>
                <a:gd name="T13" fmla="*/ 127 h 329"/>
                <a:gd name="T14" fmla="*/ 252 w 310"/>
                <a:gd name="T15" fmla="*/ 153 h 329"/>
                <a:gd name="T16" fmla="*/ 265 w 310"/>
                <a:gd name="T17" fmla="*/ 163 h 329"/>
                <a:gd name="T18" fmla="*/ 270 w 310"/>
                <a:gd name="T19" fmla="*/ 147 h 329"/>
                <a:gd name="T20" fmla="*/ 281 w 310"/>
                <a:gd name="T21" fmla="*/ 140 h 329"/>
                <a:gd name="T22" fmla="*/ 292 w 310"/>
                <a:gd name="T23" fmla="*/ 108 h 329"/>
                <a:gd name="T24" fmla="*/ 309 w 310"/>
                <a:gd name="T25" fmla="*/ 104 h 329"/>
                <a:gd name="T26" fmla="*/ 309 w 310"/>
                <a:gd name="T27" fmla="*/ 94 h 329"/>
                <a:gd name="T28" fmla="*/ 310 w 310"/>
                <a:gd name="T29" fmla="*/ 91 h 329"/>
                <a:gd name="T30" fmla="*/ 308 w 310"/>
                <a:gd name="T31" fmla="*/ 90 h 329"/>
                <a:gd name="T32" fmla="*/ 305 w 310"/>
                <a:gd name="T33" fmla="*/ 88 h 329"/>
                <a:gd name="T34" fmla="*/ 299 w 310"/>
                <a:gd name="T35" fmla="*/ 79 h 329"/>
                <a:gd name="T36" fmla="*/ 286 w 310"/>
                <a:gd name="T37" fmla="*/ 80 h 329"/>
                <a:gd name="T38" fmla="*/ 271 w 310"/>
                <a:gd name="T39" fmla="*/ 87 h 329"/>
                <a:gd name="T40" fmla="*/ 261 w 310"/>
                <a:gd name="T41" fmla="*/ 97 h 329"/>
                <a:gd name="T42" fmla="*/ 258 w 310"/>
                <a:gd name="T43" fmla="*/ 98 h 329"/>
                <a:gd name="T44" fmla="*/ 252 w 310"/>
                <a:gd name="T45" fmla="*/ 110 h 329"/>
                <a:gd name="T46" fmla="*/ 242 w 310"/>
                <a:gd name="T47" fmla="*/ 110 h 329"/>
                <a:gd name="T48" fmla="*/ 230 w 310"/>
                <a:gd name="T49" fmla="*/ 108 h 329"/>
                <a:gd name="T50" fmla="*/ 226 w 310"/>
                <a:gd name="T51" fmla="*/ 107 h 329"/>
                <a:gd name="T52" fmla="*/ 224 w 310"/>
                <a:gd name="T53" fmla="*/ 105 h 329"/>
                <a:gd name="T54" fmla="*/ 223 w 310"/>
                <a:gd name="T55" fmla="*/ 102 h 329"/>
                <a:gd name="T56" fmla="*/ 222 w 310"/>
                <a:gd name="T57" fmla="*/ 93 h 329"/>
                <a:gd name="T58" fmla="*/ 218 w 310"/>
                <a:gd name="T59" fmla="*/ 97 h 329"/>
                <a:gd name="T60" fmla="*/ 217 w 310"/>
                <a:gd name="T61" fmla="*/ 111 h 329"/>
                <a:gd name="T62" fmla="*/ 175 w 310"/>
                <a:gd name="T63" fmla="*/ 101 h 329"/>
                <a:gd name="T64" fmla="*/ 146 w 310"/>
                <a:gd name="T65" fmla="*/ 92 h 329"/>
                <a:gd name="T66" fmla="*/ 132 w 310"/>
                <a:gd name="T67" fmla="*/ 79 h 329"/>
                <a:gd name="T68" fmla="*/ 138 w 310"/>
                <a:gd name="T69" fmla="*/ 68 h 329"/>
                <a:gd name="T70" fmla="*/ 128 w 310"/>
                <a:gd name="T71" fmla="*/ 58 h 329"/>
                <a:gd name="T72" fmla="*/ 113 w 310"/>
                <a:gd name="T73" fmla="*/ 36 h 329"/>
                <a:gd name="T74" fmla="*/ 120 w 310"/>
                <a:gd name="T75" fmla="*/ 28 h 329"/>
                <a:gd name="T76" fmla="*/ 117 w 310"/>
                <a:gd name="T77" fmla="*/ 18 h 329"/>
                <a:gd name="T78" fmla="*/ 117 w 310"/>
                <a:gd name="T79" fmla="*/ 14 h 329"/>
                <a:gd name="T80" fmla="*/ 108 w 310"/>
                <a:gd name="T81" fmla="*/ 2 h 329"/>
                <a:gd name="T82" fmla="*/ 99 w 310"/>
                <a:gd name="T83" fmla="*/ 6 h 329"/>
                <a:gd name="T84" fmla="*/ 97 w 310"/>
                <a:gd name="T85" fmla="*/ 8 h 329"/>
                <a:gd name="T86" fmla="*/ 64 w 310"/>
                <a:gd name="T87" fmla="*/ 13 h 329"/>
                <a:gd name="T88" fmla="*/ 79 w 310"/>
                <a:gd name="T89" fmla="*/ 40 h 329"/>
                <a:gd name="T90" fmla="*/ 69 w 310"/>
                <a:gd name="T91" fmla="*/ 59 h 329"/>
                <a:gd name="T92" fmla="*/ 53 w 310"/>
                <a:gd name="T93" fmla="*/ 82 h 329"/>
                <a:gd name="T94" fmla="*/ 38 w 310"/>
                <a:gd name="T95" fmla="*/ 97 h 329"/>
                <a:gd name="T96" fmla="*/ 32 w 310"/>
                <a:gd name="T97" fmla="*/ 96 h 329"/>
                <a:gd name="T98" fmla="*/ 21 w 310"/>
                <a:gd name="T99" fmla="*/ 97 h 329"/>
                <a:gd name="T100" fmla="*/ 29 w 310"/>
                <a:gd name="T101" fmla="*/ 136 h 329"/>
                <a:gd name="T102" fmla="*/ 9 w 310"/>
                <a:gd name="T103" fmla="*/ 140 h 329"/>
                <a:gd name="T104" fmla="*/ 2 w 310"/>
                <a:gd name="T105" fmla="*/ 149 h 329"/>
                <a:gd name="T106" fmla="*/ 10 w 310"/>
                <a:gd name="T107" fmla="*/ 162 h 329"/>
                <a:gd name="T108" fmla="*/ 41 w 310"/>
                <a:gd name="T109" fmla="*/ 171 h 329"/>
                <a:gd name="T110" fmla="*/ 48 w 310"/>
                <a:gd name="T111" fmla="*/ 175 h 329"/>
                <a:gd name="T112" fmla="*/ 56 w 310"/>
                <a:gd name="T113" fmla="*/ 225 h 329"/>
                <a:gd name="T114" fmla="*/ 99 w 310"/>
                <a:gd name="T115" fmla="*/ 328 h 329"/>
                <a:gd name="T116" fmla="*/ 125 w 310"/>
                <a:gd name="T117" fmla="*/ 295 h 329"/>
                <a:gd name="T118" fmla="*/ 136 w 310"/>
                <a:gd name="T119" fmla="*/ 238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0" h="329">
                  <a:moveTo>
                    <a:pt x="164" y="217"/>
                  </a:moveTo>
                  <a:cubicBezTo>
                    <a:pt x="169" y="213"/>
                    <a:pt x="179" y="204"/>
                    <a:pt x="182" y="199"/>
                  </a:cubicBezTo>
                  <a:cubicBezTo>
                    <a:pt x="184" y="195"/>
                    <a:pt x="188" y="193"/>
                    <a:pt x="192" y="192"/>
                  </a:cubicBezTo>
                  <a:cubicBezTo>
                    <a:pt x="195" y="190"/>
                    <a:pt x="198" y="189"/>
                    <a:pt x="199" y="187"/>
                  </a:cubicBezTo>
                  <a:cubicBezTo>
                    <a:pt x="202" y="184"/>
                    <a:pt x="202" y="182"/>
                    <a:pt x="202" y="180"/>
                  </a:cubicBezTo>
                  <a:cubicBezTo>
                    <a:pt x="202" y="178"/>
                    <a:pt x="202" y="177"/>
                    <a:pt x="203" y="176"/>
                  </a:cubicBezTo>
                  <a:cubicBezTo>
                    <a:pt x="204" y="170"/>
                    <a:pt x="219" y="168"/>
                    <a:pt x="224" y="168"/>
                  </a:cubicBezTo>
                  <a:cubicBezTo>
                    <a:pt x="224" y="168"/>
                    <a:pt x="225" y="168"/>
                    <a:pt x="226" y="168"/>
                  </a:cubicBezTo>
                  <a:cubicBezTo>
                    <a:pt x="225" y="168"/>
                    <a:pt x="225" y="167"/>
                    <a:pt x="225" y="167"/>
                  </a:cubicBezTo>
                  <a:cubicBezTo>
                    <a:pt x="225" y="166"/>
                    <a:pt x="225" y="166"/>
                    <a:pt x="225" y="165"/>
                  </a:cubicBezTo>
                  <a:cubicBezTo>
                    <a:pt x="225" y="165"/>
                    <a:pt x="225" y="164"/>
                    <a:pt x="225" y="164"/>
                  </a:cubicBezTo>
                  <a:cubicBezTo>
                    <a:pt x="225" y="164"/>
                    <a:pt x="225" y="163"/>
                    <a:pt x="225" y="163"/>
                  </a:cubicBezTo>
                  <a:cubicBezTo>
                    <a:pt x="225" y="162"/>
                    <a:pt x="225" y="162"/>
                    <a:pt x="225" y="161"/>
                  </a:cubicBezTo>
                  <a:cubicBezTo>
                    <a:pt x="225" y="161"/>
                    <a:pt x="225" y="160"/>
                    <a:pt x="225" y="160"/>
                  </a:cubicBezTo>
                  <a:cubicBezTo>
                    <a:pt x="225" y="159"/>
                    <a:pt x="224" y="159"/>
                    <a:pt x="224" y="158"/>
                  </a:cubicBezTo>
                  <a:cubicBezTo>
                    <a:pt x="224" y="158"/>
                    <a:pt x="224" y="157"/>
                    <a:pt x="224" y="157"/>
                  </a:cubicBezTo>
                  <a:cubicBezTo>
                    <a:pt x="224" y="156"/>
                    <a:pt x="224" y="156"/>
                    <a:pt x="224" y="155"/>
                  </a:cubicBezTo>
                  <a:cubicBezTo>
                    <a:pt x="224" y="155"/>
                    <a:pt x="224" y="155"/>
                    <a:pt x="224" y="154"/>
                  </a:cubicBezTo>
                  <a:cubicBezTo>
                    <a:pt x="223" y="154"/>
                    <a:pt x="223" y="153"/>
                    <a:pt x="223" y="153"/>
                  </a:cubicBezTo>
                  <a:cubicBezTo>
                    <a:pt x="223" y="153"/>
                    <a:pt x="223" y="152"/>
                    <a:pt x="223" y="152"/>
                  </a:cubicBezTo>
                  <a:cubicBezTo>
                    <a:pt x="223" y="152"/>
                    <a:pt x="223" y="151"/>
                    <a:pt x="222" y="151"/>
                  </a:cubicBezTo>
                  <a:cubicBezTo>
                    <a:pt x="222" y="150"/>
                    <a:pt x="222" y="150"/>
                    <a:pt x="222" y="150"/>
                  </a:cubicBezTo>
                  <a:cubicBezTo>
                    <a:pt x="222" y="150"/>
                    <a:pt x="222" y="149"/>
                    <a:pt x="222" y="149"/>
                  </a:cubicBezTo>
                  <a:cubicBezTo>
                    <a:pt x="220" y="144"/>
                    <a:pt x="218" y="135"/>
                    <a:pt x="219" y="131"/>
                  </a:cubicBezTo>
                  <a:cubicBezTo>
                    <a:pt x="219" y="129"/>
                    <a:pt x="221" y="128"/>
                    <a:pt x="222" y="128"/>
                  </a:cubicBezTo>
                  <a:cubicBezTo>
                    <a:pt x="224" y="128"/>
                    <a:pt x="224" y="128"/>
                    <a:pt x="225" y="126"/>
                  </a:cubicBezTo>
                  <a:cubicBezTo>
                    <a:pt x="225" y="125"/>
                    <a:pt x="224" y="125"/>
                    <a:pt x="222" y="124"/>
                  </a:cubicBezTo>
                  <a:cubicBezTo>
                    <a:pt x="220" y="123"/>
                    <a:pt x="217" y="122"/>
                    <a:pt x="217" y="120"/>
                  </a:cubicBezTo>
                  <a:cubicBezTo>
                    <a:pt x="217" y="119"/>
                    <a:pt x="217" y="118"/>
                    <a:pt x="218" y="116"/>
                  </a:cubicBezTo>
                  <a:cubicBezTo>
                    <a:pt x="219" y="114"/>
                    <a:pt x="220" y="114"/>
                    <a:pt x="222" y="114"/>
                  </a:cubicBezTo>
                  <a:cubicBezTo>
                    <a:pt x="223" y="114"/>
                    <a:pt x="223" y="114"/>
                    <a:pt x="224" y="115"/>
                  </a:cubicBezTo>
                  <a:cubicBezTo>
                    <a:pt x="225" y="115"/>
                    <a:pt x="226" y="116"/>
                    <a:pt x="228" y="116"/>
                  </a:cubicBezTo>
                  <a:cubicBezTo>
                    <a:pt x="236" y="116"/>
                    <a:pt x="236" y="121"/>
                    <a:pt x="236" y="123"/>
                  </a:cubicBezTo>
                  <a:cubicBezTo>
                    <a:pt x="236" y="125"/>
                    <a:pt x="240" y="127"/>
                    <a:pt x="241" y="128"/>
                  </a:cubicBezTo>
                  <a:cubicBezTo>
                    <a:pt x="242" y="127"/>
                    <a:pt x="250" y="127"/>
                    <a:pt x="254" y="127"/>
                  </a:cubicBezTo>
                  <a:cubicBezTo>
                    <a:pt x="258" y="127"/>
                    <a:pt x="263" y="127"/>
                    <a:pt x="263" y="131"/>
                  </a:cubicBezTo>
                  <a:cubicBezTo>
                    <a:pt x="263" y="134"/>
                    <a:pt x="258" y="143"/>
                    <a:pt x="253" y="143"/>
                  </a:cubicBezTo>
                  <a:cubicBezTo>
                    <a:pt x="252" y="143"/>
                    <a:pt x="251" y="145"/>
                    <a:pt x="251" y="147"/>
                  </a:cubicBezTo>
                  <a:cubicBezTo>
                    <a:pt x="251" y="150"/>
                    <a:pt x="252" y="153"/>
                    <a:pt x="252" y="153"/>
                  </a:cubicBezTo>
                  <a:cubicBezTo>
                    <a:pt x="252" y="153"/>
                    <a:pt x="252" y="153"/>
                    <a:pt x="252" y="153"/>
                  </a:cubicBezTo>
                  <a:cubicBezTo>
                    <a:pt x="254" y="153"/>
                    <a:pt x="256" y="150"/>
                    <a:pt x="257" y="149"/>
                  </a:cubicBezTo>
                  <a:cubicBezTo>
                    <a:pt x="258" y="146"/>
                    <a:pt x="259" y="144"/>
                    <a:pt x="260" y="144"/>
                  </a:cubicBezTo>
                  <a:cubicBezTo>
                    <a:pt x="262" y="144"/>
                    <a:pt x="263" y="147"/>
                    <a:pt x="264" y="158"/>
                  </a:cubicBezTo>
                  <a:cubicBezTo>
                    <a:pt x="265" y="159"/>
                    <a:pt x="265" y="160"/>
                    <a:pt x="265" y="162"/>
                  </a:cubicBezTo>
                  <a:cubicBezTo>
                    <a:pt x="265" y="162"/>
                    <a:pt x="265" y="163"/>
                    <a:pt x="265" y="163"/>
                  </a:cubicBezTo>
                  <a:cubicBezTo>
                    <a:pt x="265" y="164"/>
                    <a:pt x="266" y="165"/>
                    <a:pt x="266" y="165"/>
                  </a:cubicBezTo>
                  <a:cubicBezTo>
                    <a:pt x="266" y="165"/>
                    <a:pt x="266" y="165"/>
                    <a:pt x="267" y="165"/>
                  </a:cubicBezTo>
                  <a:cubicBezTo>
                    <a:pt x="267" y="165"/>
                    <a:pt x="267" y="162"/>
                    <a:pt x="268" y="160"/>
                  </a:cubicBezTo>
                  <a:cubicBezTo>
                    <a:pt x="268" y="157"/>
                    <a:pt x="268" y="155"/>
                    <a:pt x="269" y="154"/>
                  </a:cubicBezTo>
                  <a:cubicBezTo>
                    <a:pt x="270" y="152"/>
                    <a:pt x="270" y="149"/>
                    <a:pt x="270" y="147"/>
                  </a:cubicBezTo>
                  <a:cubicBezTo>
                    <a:pt x="270" y="144"/>
                    <a:pt x="270" y="142"/>
                    <a:pt x="272" y="142"/>
                  </a:cubicBezTo>
                  <a:cubicBezTo>
                    <a:pt x="272" y="142"/>
                    <a:pt x="273" y="142"/>
                    <a:pt x="274" y="142"/>
                  </a:cubicBezTo>
                  <a:cubicBezTo>
                    <a:pt x="276" y="143"/>
                    <a:pt x="278" y="143"/>
                    <a:pt x="279" y="143"/>
                  </a:cubicBezTo>
                  <a:cubicBezTo>
                    <a:pt x="280" y="143"/>
                    <a:pt x="280" y="143"/>
                    <a:pt x="280" y="143"/>
                  </a:cubicBezTo>
                  <a:cubicBezTo>
                    <a:pt x="280" y="142"/>
                    <a:pt x="280" y="141"/>
                    <a:pt x="281" y="140"/>
                  </a:cubicBezTo>
                  <a:cubicBezTo>
                    <a:pt x="281" y="139"/>
                    <a:pt x="281" y="139"/>
                    <a:pt x="282" y="138"/>
                  </a:cubicBezTo>
                  <a:cubicBezTo>
                    <a:pt x="283" y="135"/>
                    <a:pt x="284" y="132"/>
                    <a:pt x="284" y="130"/>
                  </a:cubicBezTo>
                  <a:cubicBezTo>
                    <a:pt x="283" y="127"/>
                    <a:pt x="284" y="125"/>
                    <a:pt x="285" y="122"/>
                  </a:cubicBezTo>
                  <a:cubicBezTo>
                    <a:pt x="286" y="120"/>
                    <a:pt x="287" y="118"/>
                    <a:pt x="287" y="116"/>
                  </a:cubicBezTo>
                  <a:cubicBezTo>
                    <a:pt x="287" y="112"/>
                    <a:pt x="290" y="110"/>
                    <a:pt x="292" y="108"/>
                  </a:cubicBezTo>
                  <a:cubicBezTo>
                    <a:pt x="293" y="107"/>
                    <a:pt x="294" y="107"/>
                    <a:pt x="295" y="106"/>
                  </a:cubicBezTo>
                  <a:cubicBezTo>
                    <a:pt x="296" y="105"/>
                    <a:pt x="301" y="101"/>
                    <a:pt x="304" y="101"/>
                  </a:cubicBezTo>
                  <a:cubicBezTo>
                    <a:pt x="305" y="101"/>
                    <a:pt x="305" y="102"/>
                    <a:pt x="306" y="103"/>
                  </a:cubicBezTo>
                  <a:cubicBezTo>
                    <a:pt x="306" y="103"/>
                    <a:pt x="308" y="104"/>
                    <a:pt x="309" y="104"/>
                  </a:cubicBezTo>
                  <a:cubicBezTo>
                    <a:pt x="309" y="104"/>
                    <a:pt x="309" y="104"/>
                    <a:pt x="309" y="104"/>
                  </a:cubicBezTo>
                  <a:cubicBezTo>
                    <a:pt x="309" y="104"/>
                    <a:pt x="309" y="104"/>
                    <a:pt x="309" y="103"/>
                  </a:cubicBezTo>
                  <a:cubicBezTo>
                    <a:pt x="307" y="101"/>
                    <a:pt x="306" y="98"/>
                    <a:pt x="307" y="97"/>
                  </a:cubicBezTo>
                  <a:cubicBezTo>
                    <a:pt x="307" y="96"/>
                    <a:pt x="308" y="95"/>
                    <a:pt x="308" y="94"/>
                  </a:cubicBezTo>
                  <a:cubicBezTo>
                    <a:pt x="309" y="94"/>
                    <a:pt x="309" y="94"/>
                    <a:pt x="309" y="94"/>
                  </a:cubicBezTo>
                  <a:cubicBezTo>
                    <a:pt x="309" y="94"/>
                    <a:pt x="309" y="94"/>
                    <a:pt x="309" y="94"/>
                  </a:cubicBezTo>
                  <a:cubicBezTo>
                    <a:pt x="309" y="94"/>
                    <a:pt x="309" y="93"/>
                    <a:pt x="310" y="93"/>
                  </a:cubicBezTo>
                  <a:cubicBezTo>
                    <a:pt x="310" y="93"/>
                    <a:pt x="310" y="93"/>
                    <a:pt x="310" y="93"/>
                  </a:cubicBezTo>
                  <a:cubicBezTo>
                    <a:pt x="310" y="93"/>
                    <a:pt x="310" y="92"/>
                    <a:pt x="310" y="92"/>
                  </a:cubicBezTo>
                  <a:cubicBezTo>
                    <a:pt x="310" y="92"/>
                    <a:pt x="310" y="92"/>
                    <a:pt x="310" y="92"/>
                  </a:cubicBezTo>
                  <a:cubicBezTo>
                    <a:pt x="310" y="91"/>
                    <a:pt x="310" y="91"/>
                    <a:pt x="310" y="91"/>
                  </a:cubicBezTo>
                  <a:cubicBezTo>
                    <a:pt x="308" y="91"/>
                    <a:pt x="308" y="91"/>
                    <a:pt x="308" y="91"/>
                  </a:cubicBezTo>
                  <a:cubicBezTo>
                    <a:pt x="309" y="90"/>
                    <a:pt x="309" y="90"/>
                    <a:pt x="309" y="90"/>
                  </a:cubicBezTo>
                  <a:cubicBezTo>
                    <a:pt x="309" y="90"/>
                    <a:pt x="309" y="90"/>
                    <a:pt x="309" y="90"/>
                  </a:cubicBezTo>
                  <a:cubicBezTo>
                    <a:pt x="308" y="90"/>
                    <a:pt x="308" y="90"/>
                    <a:pt x="308" y="90"/>
                  </a:cubicBezTo>
                  <a:cubicBezTo>
                    <a:pt x="308" y="90"/>
                    <a:pt x="308" y="90"/>
                    <a:pt x="308" y="90"/>
                  </a:cubicBezTo>
                  <a:cubicBezTo>
                    <a:pt x="307" y="90"/>
                    <a:pt x="307" y="90"/>
                    <a:pt x="307" y="90"/>
                  </a:cubicBezTo>
                  <a:cubicBezTo>
                    <a:pt x="307" y="90"/>
                    <a:pt x="307" y="90"/>
                    <a:pt x="307" y="89"/>
                  </a:cubicBezTo>
                  <a:cubicBezTo>
                    <a:pt x="306" y="89"/>
                    <a:pt x="306" y="89"/>
                    <a:pt x="306" y="89"/>
                  </a:cubicBezTo>
                  <a:cubicBezTo>
                    <a:pt x="306" y="89"/>
                    <a:pt x="306" y="89"/>
                    <a:pt x="306" y="89"/>
                  </a:cubicBezTo>
                  <a:cubicBezTo>
                    <a:pt x="305" y="89"/>
                    <a:pt x="305" y="89"/>
                    <a:pt x="305" y="88"/>
                  </a:cubicBezTo>
                  <a:cubicBezTo>
                    <a:pt x="305" y="88"/>
                    <a:pt x="305" y="88"/>
                    <a:pt x="305" y="88"/>
                  </a:cubicBezTo>
                  <a:cubicBezTo>
                    <a:pt x="305" y="88"/>
                    <a:pt x="304" y="88"/>
                    <a:pt x="304" y="88"/>
                  </a:cubicBezTo>
                  <a:cubicBezTo>
                    <a:pt x="304" y="87"/>
                    <a:pt x="304" y="87"/>
                    <a:pt x="304" y="87"/>
                  </a:cubicBezTo>
                  <a:cubicBezTo>
                    <a:pt x="304" y="86"/>
                    <a:pt x="303" y="85"/>
                    <a:pt x="302" y="83"/>
                  </a:cubicBezTo>
                  <a:cubicBezTo>
                    <a:pt x="301" y="82"/>
                    <a:pt x="299" y="80"/>
                    <a:pt x="299" y="79"/>
                  </a:cubicBezTo>
                  <a:cubicBezTo>
                    <a:pt x="299" y="79"/>
                    <a:pt x="299" y="79"/>
                    <a:pt x="299" y="79"/>
                  </a:cubicBezTo>
                  <a:cubicBezTo>
                    <a:pt x="299" y="79"/>
                    <a:pt x="299" y="79"/>
                    <a:pt x="299" y="79"/>
                  </a:cubicBezTo>
                  <a:cubicBezTo>
                    <a:pt x="298" y="79"/>
                    <a:pt x="297" y="79"/>
                    <a:pt x="295" y="81"/>
                  </a:cubicBezTo>
                  <a:cubicBezTo>
                    <a:pt x="294" y="82"/>
                    <a:pt x="292" y="81"/>
                    <a:pt x="290" y="81"/>
                  </a:cubicBezTo>
                  <a:cubicBezTo>
                    <a:pt x="288" y="80"/>
                    <a:pt x="287" y="80"/>
                    <a:pt x="286" y="80"/>
                  </a:cubicBezTo>
                  <a:cubicBezTo>
                    <a:pt x="285" y="80"/>
                    <a:pt x="284" y="80"/>
                    <a:pt x="284" y="80"/>
                  </a:cubicBezTo>
                  <a:cubicBezTo>
                    <a:pt x="283" y="81"/>
                    <a:pt x="282" y="81"/>
                    <a:pt x="282" y="81"/>
                  </a:cubicBezTo>
                  <a:cubicBezTo>
                    <a:pt x="280" y="82"/>
                    <a:pt x="278" y="83"/>
                    <a:pt x="277" y="84"/>
                  </a:cubicBezTo>
                  <a:cubicBezTo>
                    <a:pt x="277" y="84"/>
                    <a:pt x="277" y="85"/>
                    <a:pt x="276" y="85"/>
                  </a:cubicBezTo>
                  <a:cubicBezTo>
                    <a:pt x="275" y="87"/>
                    <a:pt x="273" y="88"/>
                    <a:pt x="271" y="87"/>
                  </a:cubicBezTo>
                  <a:cubicBezTo>
                    <a:pt x="271" y="87"/>
                    <a:pt x="270" y="87"/>
                    <a:pt x="270" y="89"/>
                  </a:cubicBezTo>
                  <a:cubicBezTo>
                    <a:pt x="269" y="90"/>
                    <a:pt x="269" y="91"/>
                    <a:pt x="268" y="92"/>
                  </a:cubicBezTo>
                  <a:cubicBezTo>
                    <a:pt x="267" y="92"/>
                    <a:pt x="266" y="93"/>
                    <a:pt x="266" y="94"/>
                  </a:cubicBezTo>
                  <a:cubicBezTo>
                    <a:pt x="264" y="95"/>
                    <a:pt x="263" y="97"/>
                    <a:pt x="262" y="97"/>
                  </a:cubicBezTo>
                  <a:cubicBezTo>
                    <a:pt x="262" y="97"/>
                    <a:pt x="261" y="97"/>
                    <a:pt x="261" y="97"/>
                  </a:cubicBezTo>
                  <a:cubicBezTo>
                    <a:pt x="261" y="97"/>
                    <a:pt x="261" y="97"/>
                    <a:pt x="261" y="97"/>
                  </a:cubicBezTo>
                  <a:cubicBezTo>
                    <a:pt x="261" y="97"/>
                    <a:pt x="261" y="97"/>
                    <a:pt x="261" y="97"/>
                  </a:cubicBezTo>
                  <a:cubicBezTo>
                    <a:pt x="261" y="97"/>
                    <a:pt x="260" y="97"/>
                    <a:pt x="260" y="97"/>
                  </a:cubicBezTo>
                  <a:cubicBezTo>
                    <a:pt x="260" y="97"/>
                    <a:pt x="260" y="97"/>
                    <a:pt x="260" y="97"/>
                  </a:cubicBezTo>
                  <a:cubicBezTo>
                    <a:pt x="259" y="98"/>
                    <a:pt x="259" y="98"/>
                    <a:pt x="258" y="98"/>
                  </a:cubicBezTo>
                  <a:cubicBezTo>
                    <a:pt x="258" y="98"/>
                    <a:pt x="258" y="98"/>
                    <a:pt x="258" y="98"/>
                  </a:cubicBezTo>
                  <a:cubicBezTo>
                    <a:pt x="258" y="98"/>
                    <a:pt x="257" y="98"/>
                    <a:pt x="257" y="98"/>
                  </a:cubicBezTo>
                  <a:cubicBezTo>
                    <a:pt x="258" y="101"/>
                    <a:pt x="260" y="105"/>
                    <a:pt x="258" y="108"/>
                  </a:cubicBezTo>
                  <a:cubicBezTo>
                    <a:pt x="257" y="110"/>
                    <a:pt x="256" y="110"/>
                    <a:pt x="254" y="110"/>
                  </a:cubicBezTo>
                  <a:cubicBezTo>
                    <a:pt x="254" y="110"/>
                    <a:pt x="253" y="110"/>
                    <a:pt x="252" y="110"/>
                  </a:cubicBezTo>
                  <a:cubicBezTo>
                    <a:pt x="250" y="110"/>
                    <a:pt x="248" y="110"/>
                    <a:pt x="246" y="110"/>
                  </a:cubicBezTo>
                  <a:cubicBezTo>
                    <a:pt x="246" y="110"/>
                    <a:pt x="245" y="110"/>
                    <a:pt x="244" y="110"/>
                  </a:cubicBezTo>
                  <a:cubicBezTo>
                    <a:pt x="244" y="110"/>
                    <a:pt x="244" y="110"/>
                    <a:pt x="244" y="110"/>
                  </a:cubicBezTo>
                  <a:cubicBezTo>
                    <a:pt x="243" y="110"/>
                    <a:pt x="243" y="110"/>
                    <a:pt x="243" y="110"/>
                  </a:cubicBezTo>
                  <a:cubicBezTo>
                    <a:pt x="243" y="110"/>
                    <a:pt x="243" y="110"/>
                    <a:pt x="242" y="110"/>
                  </a:cubicBezTo>
                  <a:cubicBezTo>
                    <a:pt x="241" y="110"/>
                    <a:pt x="240" y="110"/>
                    <a:pt x="240" y="110"/>
                  </a:cubicBezTo>
                  <a:cubicBezTo>
                    <a:pt x="238" y="109"/>
                    <a:pt x="238" y="109"/>
                    <a:pt x="237" y="109"/>
                  </a:cubicBezTo>
                  <a:cubicBezTo>
                    <a:pt x="236" y="109"/>
                    <a:pt x="236" y="109"/>
                    <a:pt x="236" y="109"/>
                  </a:cubicBezTo>
                  <a:cubicBezTo>
                    <a:pt x="235" y="109"/>
                    <a:pt x="235" y="109"/>
                    <a:pt x="234" y="109"/>
                  </a:cubicBezTo>
                  <a:cubicBezTo>
                    <a:pt x="232" y="109"/>
                    <a:pt x="231" y="109"/>
                    <a:pt x="230" y="108"/>
                  </a:cubicBezTo>
                  <a:cubicBezTo>
                    <a:pt x="229" y="108"/>
                    <a:pt x="229" y="107"/>
                    <a:pt x="228" y="107"/>
                  </a:cubicBezTo>
                  <a:cubicBezTo>
                    <a:pt x="228" y="107"/>
                    <a:pt x="228" y="108"/>
                    <a:pt x="228" y="108"/>
                  </a:cubicBezTo>
                  <a:cubicBezTo>
                    <a:pt x="228" y="108"/>
                    <a:pt x="228" y="107"/>
                    <a:pt x="228" y="107"/>
                  </a:cubicBezTo>
                  <a:cubicBezTo>
                    <a:pt x="227" y="107"/>
                    <a:pt x="227" y="107"/>
                    <a:pt x="226" y="107"/>
                  </a:cubicBezTo>
                  <a:cubicBezTo>
                    <a:pt x="226" y="107"/>
                    <a:pt x="226" y="107"/>
                    <a:pt x="226" y="107"/>
                  </a:cubicBezTo>
                  <a:cubicBezTo>
                    <a:pt x="226" y="107"/>
                    <a:pt x="226" y="106"/>
                    <a:pt x="225" y="106"/>
                  </a:cubicBezTo>
                  <a:cubicBezTo>
                    <a:pt x="225" y="106"/>
                    <a:pt x="225" y="106"/>
                    <a:pt x="225" y="106"/>
                  </a:cubicBezTo>
                  <a:cubicBezTo>
                    <a:pt x="225" y="106"/>
                    <a:pt x="225" y="106"/>
                    <a:pt x="225" y="106"/>
                  </a:cubicBezTo>
                  <a:cubicBezTo>
                    <a:pt x="225" y="106"/>
                    <a:pt x="225" y="106"/>
                    <a:pt x="225" y="106"/>
                  </a:cubicBezTo>
                  <a:cubicBezTo>
                    <a:pt x="224" y="105"/>
                    <a:pt x="224" y="105"/>
                    <a:pt x="224" y="105"/>
                  </a:cubicBezTo>
                  <a:cubicBezTo>
                    <a:pt x="224" y="104"/>
                    <a:pt x="224" y="104"/>
                    <a:pt x="224" y="104"/>
                  </a:cubicBezTo>
                  <a:cubicBezTo>
                    <a:pt x="224" y="104"/>
                    <a:pt x="224" y="104"/>
                    <a:pt x="224" y="104"/>
                  </a:cubicBezTo>
                  <a:cubicBezTo>
                    <a:pt x="224" y="104"/>
                    <a:pt x="224" y="104"/>
                    <a:pt x="224" y="104"/>
                  </a:cubicBezTo>
                  <a:cubicBezTo>
                    <a:pt x="224" y="103"/>
                    <a:pt x="224" y="103"/>
                    <a:pt x="224" y="103"/>
                  </a:cubicBezTo>
                  <a:cubicBezTo>
                    <a:pt x="223" y="103"/>
                    <a:pt x="223" y="102"/>
                    <a:pt x="223" y="102"/>
                  </a:cubicBezTo>
                  <a:cubicBezTo>
                    <a:pt x="223" y="102"/>
                    <a:pt x="223" y="101"/>
                    <a:pt x="223" y="101"/>
                  </a:cubicBezTo>
                  <a:cubicBezTo>
                    <a:pt x="223" y="101"/>
                    <a:pt x="223" y="101"/>
                    <a:pt x="223" y="100"/>
                  </a:cubicBezTo>
                  <a:cubicBezTo>
                    <a:pt x="223" y="100"/>
                    <a:pt x="223" y="99"/>
                    <a:pt x="223" y="99"/>
                  </a:cubicBezTo>
                  <a:cubicBezTo>
                    <a:pt x="224" y="97"/>
                    <a:pt x="223" y="95"/>
                    <a:pt x="222" y="94"/>
                  </a:cubicBezTo>
                  <a:cubicBezTo>
                    <a:pt x="222" y="93"/>
                    <a:pt x="222" y="93"/>
                    <a:pt x="222" y="93"/>
                  </a:cubicBezTo>
                  <a:cubicBezTo>
                    <a:pt x="222" y="93"/>
                    <a:pt x="222" y="93"/>
                    <a:pt x="222" y="94"/>
                  </a:cubicBezTo>
                  <a:cubicBezTo>
                    <a:pt x="221" y="95"/>
                    <a:pt x="220" y="95"/>
                    <a:pt x="219" y="96"/>
                  </a:cubicBezTo>
                  <a:cubicBezTo>
                    <a:pt x="218" y="96"/>
                    <a:pt x="218" y="96"/>
                    <a:pt x="218" y="97"/>
                  </a:cubicBezTo>
                  <a:cubicBezTo>
                    <a:pt x="218" y="97"/>
                    <a:pt x="218" y="97"/>
                    <a:pt x="218" y="97"/>
                  </a:cubicBezTo>
                  <a:cubicBezTo>
                    <a:pt x="218" y="97"/>
                    <a:pt x="218" y="97"/>
                    <a:pt x="218" y="97"/>
                  </a:cubicBezTo>
                  <a:cubicBezTo>
                    <a:pt x="218" y="97"/>
                    <a:pt x="218" y="97"/>
                    <a:pt x="217" y="97"/>
                  </a:cubicBezTo>
                  <a:cubicBezTo>
                    <a:pt x="217" y="97"/>
                    <a:pt x="217" y="97"/>
                    <a:pt x="217" y="98"/>
                  </a:cubicBezTo>
                  <a:cubicBezTo>
                    <a:pt x="217" y="98"/>
                    <a:pt x="217" y="98"/>
                    <a:pt x="217" y="98"/>
                  </a:cubicBezTo>
                  <a:cubicBezTo>
                    <a:pt x="217" y="100"/>
                    <a:pt x="218" y="101"/>
                    <a:pt x="218" y="102"/>
                  </a:cubicBezTo>
                  <a:cubicBezTo>
                    <a:pt x="218" y="105"/>
                    <a:pt x="219" y="109"/>
                    <a:pt x="217" y="111"/>
                  </a:cubicBezTo>
                  <a:cubicBezTo>
                    <a:pt x="214" y="113"/>
                    <a:pt x="207" y="114"/>
                    <a:pt x="202" y="114"/>
                  </a:cubicBezTo>
                  <a:cubicBezTo>
                    <a:pt x="199" y="114"/>
                    <a:pt x="197" y="113"/>
                    <a:pt x="196" y="113"/>
                  </a:cubicBezTo>
                  <a:cubicBezTo>
                    <a:pt x="195" y="112"/>
                    <a:pt x="191" y="111"/>
                    <a:pt x="189" y="110"/>
                  </a:cubicBezTo>
                  <a:cubicBezTo>
                    <a:pt x="184" y="109"/>
                    <a:pt x="181" y="108"/>
                    <a:pt x="181" y="106"/>
                  </a:cubicBezTo>
                  <a:cubicBezTo>
                    <a:pt x="180" y="104"/>
                    <a:pt x="177" y="101"/>
                    <a:pt x="175" y="101"/>
                  </a:cubicBezTo>
                  <a:cubicBezTo>
                    <a:pt x="175" y="101"/>
                    <a:pt x="173" y="101"/>
                    <a:pt x="172" y="102"/>
                  </a:cubicBezTo>
                  <a:cubicBezTo>
                    <a:pt x="169" y="103"/>
                    <a:pt x="165" y="103"/>
                    <a:pt x="164" y="102"/>
                  </a:cubicBezTo>
                  <a:cubicBezTo>
                    <a:pt x="164" y="102"/>
                    <a:pt x="164" y="102"/>
                    <a:pt x="164" y="102"/>
                  </a:cubicBezTo>
                  <a:cubicBezTo>
                    <a:pt x="162" y="101"/>
                    <a:pt x="158" y="98"/>
                    <a:pt x="155" y="97"/>
                  </a:cubicBezTo>
                  <a:cubicBezTo>
                    <a:pt x="152" y="97"/>
                    <a:pt x="147" y="95"/>
                    <a:pt x="146" y="92"/>
                  </a:cubicBezTo>
                  <a:cubicBezTo>
                    <a:pt x="146" y="92"/>
                    <a:pt x="143" y="91"/>
                    <a:pt x="142" y="90"/>
                  </a:cubicBezTo>
                  <a:cubicBezTo>
                    <a:pt x="140" y="90"/>
                    <a:pt x="138" y="89"/>
                    <a:pt x="137" y="88"/>
                  </a:cubicBezTo>
                  <a:cubicBezTo>
                    <a:pt x="137" y="87"/>
                    <a:pt x="136" y="87"/>
                    <a:pt x="135" y="86"/>
                  </a:cubicBezTo>
                  <a:cubicBezTo>
                    <a:pt x="133" y="86"/>
                    <a:pt x="131" y="85"/>
                    <a:pt x="131" y="83"/>
                  </a:cubicBezTo>
                  <a:cubicBezTo>
                    <a:pt x="131" y="82"/>
                    <a:pt x="132" y="80"/>
                    <a:pt x="132" y="79"/>
                  </a:cubicBezTo>
                  <a:cubicBezTo>
                    <a:pt x="133" y="77"/>
                    <a:pt x="133" y="76"/>
                    <a:pt x="133" y="74"/>
                  </a:cubicBezTo>
                  <a:cubicBezTo>
                    <a:pt x="133" y="73"/>
                    <a:pt x="135" y="71"/>
                    <a:pt x="136" y="69"/>
                  </a:cubicBezTo>
                  <a:cubicBezTo>
                    <a:pt x="137" y="69"/>
                    <a:pt x="137" y="69"/>
                    <a:pt x="137" y="69"/>
                  </a:cubicBezTo>
                  <a:cubicBezTo>
                    <a:pt x="137" y="69"/>
                    <a:pt x="137" y="68"/>
                    <a:pt x="138" y="68"/>
                  </a:cubicBezTo>
                  <a:cubicBezTo>
                    <a:pt x="138" y="68"/>
                    <a:pt x="138" y="68"/>
                    <a:pt x="138" y="68"/>
                  </a:cubicBezTo>
                  <a:cubicBezTo>
                    <a:pt x="138" y="68"/>
                    <a:pt x="138" y="68"/>
                    <a:pt x="138" y="67"/>
                  </a:cubicBezTo>
                  <a:cubicBezTo>
                    <a:pt x="138" y="67"/>
                    <a:pt x="136" y="65"/>
                    <a:pt x="134" y="63"/>
                  </a:cubicBezTo>
                  <a:cubicBezTo>
                    <a:pt x="134" y="63"/>
                    <a:pt x="134" y="63"/>
                    <a:pt x="134" y="63"/>
                  </a:cubicBezTo>
                  <a:cubicBezTo>
                    <a:pt x="134" y="63"/>
                    <a:pt x="134" y="63"/>
                    <a:pt x="134" y="63"/>
                  </a:cubicBezTo>
                  <a:cubicBezTo>
                    <a:pt x="133" y="61"/>
                    <a:pt x="130" y="58"/>
                    <a:pt x="128" y="58"/>
                  </a:cubicBezTo>
                  <a:cubicBezTo>
                    <a:pt x="125" y="58"/>
                    <a:pt x="124" y="56"/>
                    <a:pt x="122" y="54"/>
                  </a:cubicBezTo>
                  <a:cubicBezTo>
                    <a:pt x="121" y="52"/>
                    <a:pt x="119" y="51"/>
                    <a:pt x="118" y="51"/>
                  </a:cubicBezTo>
                  <a:cubicBezTo>
                    <a:pt x="116" y="51"/>
                    <a:pt x="115" y="48"/>
                    <a:pt x="115" y="45"/>
                  </a:cubicBezTo>
                  <a:cubicBezTo>
                    <a:pt x="114" y="44"/>
                    <a:pt x="114" y="42"/>
                    <a:pt x="114" y="42"/>
                  </a:cubicBezTo>
                  <a:cubicBezTo>
                    <a:pt x="112" y="40"/>
                    <a:pt x="112" y="38"/>
                    <a:pt x="113" y="36"/>
                  </a:cubicBezTo>
                  <a:cubicBezTo>
                    <a:pt x="114" y="34"/>
                    <a:pt x="116" y="34"/>
                    <a:pt x="118" y="35"/>
                  </a:cubicBezTo>
                  <a:cubicBezTo>
                    <a:pt x="119" y="36"/>
                    <a:pt x="119" y="36"/>
                    <a:pt x="120" y="36"/>
                  </a:cubicBezTo>
                  <a:cubicBezTo>
                    <a:pt x="121" y="36"/>
                    <a:pt x="122" y="36"/>
                    <a:pt x="123" y="35"/>
                  </a:cubicBezTo>
                  <a:cubicBezTo>
                    <a:pt x="123" y="34"/>
                    <a:pt x="123" y="33"/>
                    <a:pt x="123" y="33"/>
                  </a:cubicBezTo>
                  <a:cubicBezTo>
                    <a:pt x="122" y="31"/>
                    <a:pt x="121" y="29"/>
                    <a:pt x="120" y="28"/>
                  </a:cubicBezTo>
                  <a:cubicBezTo>
                    <a:pt x="118" y="26"/>
                    <a:pt x="116" y="24"/>
                    <a:pt x="116" y="22"/>
                  </a:cubicBezTo>
                  <a:cubicBezTo>
                    <a:pt x="116" y="22"/>
                    <a:pt x="117" y="22"/>
                    <a:pt x="117" y="21"/>
                  </a:cubicBezTo>
                  <a:cubicBezTo>
                    <a:pt x="117" y="21"/>
                    <a:pt x="117" y="20"/>
                    <a:pt x="117" y="20"/>
                  </a:cubicBezTo>
                  <a:cubicBezTo>
                    <a:pt x="117" y="19"/>
                    <a:pt x="117" y="19"/>
                    <a:pt x="117" y="18"/>
                  </a:cubicBezTo>
                  <a:cubicBezTo>
                    <a:pt x="117" y="18"/>
                    <a:pt x="117" y="18"/>
                    <a:pt x="117" y="18"/>
                  </a:cubicBezTo>
                  <a:cubicBezTo>
                    <a:pt x="117" y="18"/>
                    <a:pt x="117" y="17"/>
                    <a:pt x="117" y="17"/>
                  </a:cubicBezTo>
                  <a:cubicBezTo>
                    <a:pt x="117" y="16"/>
                    <a:pt x="117" y="16"/>
                    <a:pt x="117" y="16"/>
                  </a:cubicBezTo>
                  <a:cubicBezTo>
                    <a:pt x="118" y="16"/>
                    <a:pt x="118" y="15"/>
                    <a:pt x="118" y="15"/>
                  </a:cubicBezTo>
                  <a:cubicBezTo>
                    <a:pt x="118" y="15"/>
                    <a:pt x="118" y="15"/>
                    <a:pt x="118" y="15"/>
                  </a:cubicBezTo>
                  <a:cubicBezTo>
                    <a:pt x="118" y="14"/>
                    <a:pt x="117" y="14"/>
                    <a:pt x="117" y="14"/>
                  </a:cubicBezTo>
                  <a:cubicBezTo>
                    <a:pt x="117" y="13"/>
                    <a:pt x="117" y="13"/>
                    <a:pt x="117" y="13"/>
                  </a:cubicBezTo>
                  <a:cubicBezTo>
                    <a:pt x="117" y="13"/>
                    <a:pt x="117" y="13"/>
                    <a:pt x="117" y="13"/>
                  </a:cubicBezTo>
                  <a:cubicBezTo>
                    <a:pt x="113" y="10"/>
                    <a:pt x="110" y="7"/>
                    <a:pt x="109" y="4"/>
                  </a:cubicBezTo>
                  <a:cubicBezTo>
                    <a:pt x="109" y="4"/>
                    <a:pt x="109" y="3"/>
                    <a:pt x="109" y="3"/>
                  </a:cubicBezTo>
                  <a:cubicBezTo>
                    <a:pt x="109" y="3"/>
                    <a:pt x="108" y="2"/>
                    <a:pt x="108" y="2"/>
                  </a:cubicBezTo>
                  <a:cubicBezTo>
                    <a:pt x="108" y="2"/>
                    <a:pt x="108" y="2"/>
                    <a:pt x="108" y="2"/>
                  </a:cubicBezTo>
                  <a:cubicBezTo>
                    <a:pt x="107" y="1"/>
                    <a:pt x="106" y="0"/>
                    <a:pt x="106" y="0"/>
                  </a:cubicBezTo>
                  <a:cubicBezTo>
                    <a:pt x="102" y="0"/>
                    <a:pt x="102" y="0"/>
                    <a:pt x="102" y="0"/>
                  </a:cubicBezTo>
                  <a:cubicBezTo>
                    <a:pt x="102" y="1"/>
                    <a:pt x="101" y="4"/>
                    <a:pt x="100" y="6"/>
                  </a:cubicBezTo>
                  <a:cubicBezTo>
                    <a:pt x="100" y="6"/>
                    <a:pt x="99" y="6"/>
                    <a:pt x="99" y="6"/>
                  </a:cubicBezTo>
                  <a:cubicBezTo>
                    <a:pt x="99" y="6"/>
                    <a:pt x="99" y="7"/>
                    <a:pt x="99" y="7"/>
                  </a:cubicBezTo>
                  <a:cubicBezTo>
                    <a:pt x="99" y="7"/>
                    <a:pt x="98" y="7"/>
                    <a:pt x="98" y="7"/>
                  </a:cubicBezTo>
                  <a:cubicBezTo>
                    <a:pt x="98" y="8"/>
                    <a:pt x="98" y="8"/>
                    <a:pt x="97" y="8"/>
                  </a:cubicBezTo>
                  <a:cubicBezTo>
                    <a:pt x="97" y="8"/>
                    <a:pt x="97" y="8"/>
                    <a:pt x="97" y="8"/>
                  </a:cubicBezTo>
                  <a:cubicBezTo>
                    <a:pt x="97" y="8"/>
                    <a:pt x="97" y="8"/>
                    <a:pt x="97" y="8"/>
                  </a:cubicBezTo>
                  <a:cubicBezTo>
                    <a:pt x="97" y="8"/>
                    <a:pt x="96" y="9"/>
                    <a:pt x="94" y="9"/>
                  </a:cubicBezTo>
                  <a:cubicBezTo>
                    <a:pt x="92" y="10"/>
                    <a:pt x="88" y="11"/>
                    <a:pt x="86" y="12"/>
                  </a:cubicBezTo>
                  <a:cubicBezTo>
                    <a:pt x="84" y="14"/>
                    <a:pt x="80" y="13"/>
                    <a:pt x="76" y="11"/>
                  </a:cubicBezTo>
                  <a:cubicBezTo>
                    <a:pt x="74" y="10"/>
                    <a:pt x="71" y="10"/>
                    <a:pt x="69" y="10"/>
                  </a:cubicBezTo>
                  <a:cubicBezTo>
                    <a:pt x="66" y="10"/>
                    <a:pt x="64" y="12"/>
                    <a:pt x="64" y="13"/>
                  </a:cubicBezTo>
                  <a:cubicBezTo>
                    <a:pt x="63" y="14"/>
                    <a:pt x="64" y="14"/>
                    <a:pt x="64" y="14"/>
                  </a:cubicBezTo>
                  <a:cubicBezTo>
                    <a:pt x="66" y="15"/>
                    <a:pt x="66" y="23"/>
                    <a:pt x="66" y="25"/>
                  </a:cubicBezTo>
                  <a:cubicBezTo>
                    <a:pt x="67" y="29"/>
                    <a:pt x="69" y="35"/>
                    <a:pt x="71" y="35"/>
                  </a:cubicBezTo>
                  <a:cubicBezTo>
                    <a:pt x="72" y="35"/>
                    <a:pt x="72" y="35"/>
                    <a:pt x="73" y="35"/>
                  </a:cubicBezTo>
                  <a:cubicBezTo>
                    <a:pt x="76" y="35"/>
                    <a:pt x="79" y="37"/>
                    <a:pt x="79" y="40"/>
                  </a:cubicBezTo>
                  <a:cubicBezTo>
                    <a:pt x="79" y="40"/>
                    <a:pt x="79" y="42"/>
                    <a:pt x="77" y="42"/>
                  </a:cubicBezTo>
                  <a:cubicBezTo>
                    <a:pt x="77" y="42"/>
                    <a:pt x="76" y="42"/>
                    <a:pt x="76" y="42"/>
                  </a:cubicBezTo>
                  <a:cubicBezTo>
                    <a:pt x="74" y="44"/>
                    <a:pt x="73" y="47"/>
                    <a:pt x="72" y="50"/>
                  </a:cubicBezTo>
                  <a:cubicBezTo>
                    <a:pt x="72" y="51"/>
                    <a:pt x="72" y="52"/>
                    <a:pt x="72" y="53"/>
                  </a:cubicBezTo>
                  <a:cubicBezTo>
                    <a:pt x="72" y="55"/>
                    <a:pt x="72" y="58"/>
                    <a:pt x="69" y="59"/>
                  </a:cubicBezTo>
                  <a:cubicBezTo>
                    <a:pt x="67" y="59"/>
                    <a:pt x="65" y="60"/>
                    <a:pt x="65" y="64"/>
                  </a:cubicBezTo>
                  <a:cubicBezTo>
                    <a:pt x="65" y="68"/>
                    <a:pt x="61" y="69"/>
                    <a:pt x="60" y="69"/>
                  </a:cubicBezTo>
                  <a:cubicBezTo>
                    <a:pt x="59" y="69"/>
                    <a:pt x="58" y="70"/>
                    <a:pt x="58" y="70"/>
                  </a:cubicBezTo>
                  <a:cubicBezTo>
                    <a:pt x="58" y="71"/>
                    <a:pt x="57" y="72"/>
                    <a:pt x="56" y="74"/>
                  </a:cubicBezTo>
                  <a:cubicBezTo>
                    <a:pt x="55" y="78"/>
                    <a:pt x="54" y="81"/>
                    <a:pt x="53" y="82"/>
                  </a:cubicBezTo>
                  <a:cubicBezTo>
                    <a:pt x="53" y="83"/>
                    <a:pt x="51" y="83"/>
                    <a:pt x="50" y="84"/>
                  </a:cubicBezTo>
                  <a:cubicBezTo>
                    <a:pt x="48" y="84"/>
                    <a:pt x="44" y="85"/>
                    <a:pt x="44" y="87"/>
                  </a:cubicBezTo>
                  <a:cubicBezTo>
                    <a:pt x="44" y="88"/>
                    <a:pt x="44" y="89"/>
                    <a:pt x="44" y="89"/>
                  </a:cubicBezTo>
                  <a:cubicBezTo>
                    <a:pt x="44" y="89"/>
                    <a:pt x="44" y="89"/>
                    <a:pt x="44" y="89"/>
                  </a:cubicBezTo>
                  <a:cubicBezTo>
                    <a:pt x="43" y="92"/>
                    <a:pt x="40" y="96"/>
                    <a:pt x="38" y="97"/>
                  </a:cubicBezTo>
                  <a:cubicBezTo>
                    <a:pt x="38" y="97"/>
                    <a:pt x="38" y="97"/>
                    <a:pt x="38" y="97"/>
                  </a:cubicBezTo>
                  <a:cubicBezTo>
                    <a:pt x="38" y="97"/>
                    <a:pt x="37" y="97"/>
                    <a:pt x="37" y="97"/>
                  </a:cubicBezTo>
                  <a:cubicBezTo>
                    <a:pt x="37" y="97"/>
                    <a:pt x="37" y="97"/>
                    <a:pt x="37" y="97"/>
                  </a:cubicBezTo>
                  <a:cubicBezTo>
                    <a:pt x="36" y="97"/>
                    <a:pt x="36" y="97"/>
                    <a:pt x="35" y="96"/>
                  </a:cubicBezTo>
                  <a:cubicBezTo>
                    <a:pt x="34" y="96"/>
                    <a:pt x="33" y="96"/>
                    <a:pt x="32" y="96"/>
                  </a:cubicBezTo>
                  <a:cubicBezTo>
                    <a:pt x="31" y="96"/>
                    <a:pt x="30" y="96"/>
                    <a:pt x="30" y="97"/>
                  </a:cubicBezTo>
                  <a:cubicBezTo>
                    <a:pt x="30" y="98"/>
                    <a:pt x="29" y="98"/>
                    <a:pt x="28" y="98"/>
                  </a:cubicBezTo>
                  <a:cubicBezTo>
                    <a:pt x="27" y="98"/>
                    <a:pt x="25" y="97"/>
                    <a:pt x="24" y="97"/>
                  </a:cubicBezTo>
                  <a:cubicBezTo>
                    <a:pt x="23" y="97"/>
                    <a:pt x="22" y="96"/>
                    <a:pt x="22" y="96"/>
                  </a:cubicBezTo>
                  <a:cubicBezTo>
                    <a:pt x="21" y="96"/>
                    <a:pt x="21" y="97"/>
                    <a:pt x="21" y="97"/>
                  </a:cubicBezTo>
                  <a:cubicBezTo>
                    <a:pt x="19" y="99"/>
                    <a:pt x="13" y="103"/>
                    <a:pt x="13" y="106"/>
                  </a:cubicBezTo>
                  <a:cubicBezTo>
                    <a:pt x="13" y="107"/>
                    <a:pt x="15" y="108"/>
                    <a:pt x="16" y="109"/>
                  </a:cubicBezTo>
                  <a:cubicBezTo>
                    <a:pt x="18" y="110"/>
                    <a:pt x="21" y="111"/>
                    <a:pt x="21" y="114"/>
                  </a:cubicBezTo>
                  <a:cubicBezTo>
                    <a:pt x="20" y="118"/>
                    <a:pt x="23" y="123"/>
                    <a:pt x="25" y="125"/>
                  </a:cubicBezTo>
                  <a:cubicBezTo>
                    <a:pt x="27" y="127"/>
                    <a:pt x="32" y="133"/>
                    <a:pt x="29" y="136"/>
                  </a:cubicBezTo>
                  <a:cubicBezTo>
                    <a:pt x="28" y="138"/>
                    <a:pt x="26" y="139"/>
                    <a:pt x="23" y="139"/>
                  </a:cubicBezTo>
                  <a:cubicBezTo>
                    <a:pt x="22" y="139"/>
                    <a:pt x="21" y="139"/>
                    <a:pt x="20" y="139"/>
                  </a:cubicBezTo>
                  <a:cubicBezTo>
                    <a:pt x="18" y="139"/>
                    <a:pt x="18" y="139"/>
                    <a:pt x="17" y="139"/>
                  </a:cubicBezTo>
                  <a:cubicBezTo>
                    <a:pt x="16" y="140"/>
                    <a:pt x="15" y="140"/>
                    <a:pt x="13" y="140"/>
                  </a:cubicBezTo>
                  <a:cubicBezTo>
                    <a:pt x="12" y="140"/>
                    <a:pt x="11" y="140"/>
                    <a:pt x="9" y="140"/>
                  </a:cubicBezTo>
                  <a:cubicBezTo>
                    <a:pt x="8" y="139"/>
                    <a:pt x="8" y="139"/>
                    <a:pt x="7" y="139"/>
                  </a:cubicBezTo>
                  <a:cubicBezTo>
                    <a:pt x="4" y="139"/>
                    <a:pt x="3" y="141"/>
                    <a:pt x="2" y="144"/>
                  </a:cubicBezTo>
                  <a:cubicBezTo>
                    <a:pt x="1" y="144"/>
                    <a:pt x="1" y="145"/>
                    <a:pt x="0" y="146"/>
                  </a:cubicBezTo>
                  <a:cubicBezTo>
                    <a:pt x="0" y="146"/>
                    <a:pt x="0" y="146"/>
                    <a:pt x="0" y="146"/>
                  </a:cubicBezTo>
                  <a:cubicBezTo>
                    <a:pt x="1" y="147"/>
                    <a:pt x="2" y="148"/>
                    <a:pt x="2" y="149"/>
                  </a:cubicBezTo>
                  <a:cubicBezTo>
                    <a:pt x="4" y="152"/>
                    <a:pt x="6" y="154"/>
                    <a:pt x="9" y="155"/>
                  </a:cubicBezTo>
                  <a:cubicBezTo>
                    <a:pt x="12" y="156"/>
                    <a:pt x="15" y="155"/>
                    <a:pt x="17" y="155"/>
                  </a:cubicBezTo>
                  <a:cubicBezTo>
                    <a:pt x="18" y="154"/>
                    <a:pt x="19" y="154"/>
                    <a:pt x="20" y="154"/>
                  </a:cubicBezTo>
                  <a:cubicBezTo>
                    <a:pt x="21" y="154"/>
                    <a:pt x="22" y="154"/>
                    <a:pt x="22" y="157"/>
                  </a:cubicBezTo>
                  <a:cubicBezTo>
                    <a:pt x="22" y="161"/>
                    <a:pt x="15" y="161"/>
                    <a:pt x="10" y="162"/>
                  </a:cubicBezTo>
                  <a:cubicBezTo>
                    <a:pt x="9" y="162"/>
                    <a:pt x="7" y="162"/>
                    <a:pt x="7" y="162"/>
                  </a:cubicBezTo>
                  <a:cubicBezTo>
                    <a:pt x="9" y="166"/>
                    <a:pt x="21" y="181"/>
                    <a:pt x="28" y="181"/>
                  </a:cubicBezTo>
                  <a:cubicBezTo>
                    <a:pt x="29" y="181"/>
                    <a:pt x="29" y="181"/>
                    <a:pt x="29" y="181"/>
                  </a:cubicBezTo>
                  <a:cubicBezTo>
                    <a:pt x="35" y="180"/>
                    <a:pt x="39" y="175"/>
                    <a:pt x="40" y="172"/>
                  </a:cubicBezTo>
                  <a:cubicBezTo>
                    <a:pt x="41" y="171"/>
                    <a:pt x="41" y="171"/>
                    <a:pt x="41" y="171"/>
                  </a:cubicBezTo>
                  <a:cubicBezTo>
                    <a:pt x="40" y="170"/>
                    <a:pt x="39" y="169"/>
                    <a:pt x="40" y="167"/>
                  </a:cubicBezTo>
                  <a:cubicBezTo>
                    <a:pt x="40" y="165"/>
                    <a:pt x="42" y="163"/>
                    <a:pt x="44" y="163"/>
                  </a:cubicBezTo>
                  <a:cubicBezTo>
                    <a:pt x="45" y="163"/>
                    <a:pt x="45" y="163"/>
                    <a:pt x="45" y="163"/>
                  </a:cubicBezTo>
                  <a:cubicBezTo>
                    <a:pt x="47" y="164"/>
                    <a:pt x="47" y="166"/>
                    <a:pt x="47" y="169"/>
                  </a:cubicBezTo>
                  <a:cubicBezTo>
                    <a:pt x="47" y="171"/>
                    <a:pt x="47" y="174"/>
                    <a:pt x="48" y="175"/>
                  </a:cubicBezTo>
                  <a:cubicBezTo>
                    <a:pt x="51" y="177"/>
                    <a:pt x="50" y="182"/>
                    <a:pt x="49" y="186"/>
                  </a:cubicBezTo>
                  <a:cubicBezTo>
                    <a:pt x="48" y="189"/>
                    <a:pt x="49" y="194"/>
                    <a:pt x="50" y="199"/>
                  </a:cubicBezTo>
                  <a:cubicBezTo>
                    <a:pt x="50" y="201"/>
                    <a:pt x="51" y="203"/>
                    <a:pt x="51" y="205"/>
                  </a:cubicBezTo>
                  <a:cubicBezTo>
                    <a:pt x="51" y="207"/>
                    <a:pt x="52" y="210"/>
                    <a:pt x="53" y="214"/>
                  </a:cubicBezTo>
                  <a:cubicBezTo>
                    <a:pt x="54" y="217"/>
                    <a:pt x="55" y="221"/>
                    <a:pt x="56" y="225"/>
                  </a:cubicBezTo>
                  <a:cubicBezTo>
                    <a:pt x="57" y="233"/>
                    <a:pt x="62" y="247"/>
                    <a:pt x="66" y="255"/>
                  </a:cubicBezTo>
                  <a:cubicBezTo>
                    <a:pt x="69" y="259"/>
                    <a:pt x="71" y="266"/>
                    <a:pt x="72" y="272"/>
                  </a:cubicBezTo>
                  <a:cubicBezTo>
                    <a:pt x="74" y="277"/>
                    <a:pt x="76" y="282"/>
                    <a:pt x="77" y="284"/>
                  </a:cubicBezTo>
                  <a:cubicBezTo>
                    <a:pt x="80" y="288"/>
                    <a:pt x="88" y="300"/>
                    <a:pt x="88" y="308"/>
                  </a:cubicBezTo>
                  <a:cubicBezTo>
                    <a:pt x="88" y="315"/>
                    <a:pt x="96" y="326"/>
                    <a:pt x="99" y="328"/>
                  </a:cubicBezTo>
                  <a:cubicBezTo>
                    <a:pt x="101" y="329"/>
                    <a:pt x="106" y="325"/>
                    <a:pt x="108" y="321"/>
                  </a:cubicBezTo>
                  <a:cubicBezTo>
                    <a:pt x="108" y="318"/>
                    <a:pt x="111" y="317"/>
                    <a:pt x="114" y="315"/>
                  </a:cubicBezTo>
                  <a:cubicBezTo>
                    <a:pt x="116" y="314"/>
                    <a:pt x="118" y="312"/>
                    <a:pt x="118" y="311"/>
                  </a:cubicBezTo>
                  <a:cubicBezTo>
                    <a:pt x="119" y="307"/>
                    <a:pt x="119" y="303"/>
                    <a:pt x="123" y="302"/>
                  </a:cubicBezTo>
                  <a:cubicBezTo>
                    <a:pt x="125" y="302"/>
                    <a:pt x="125" y="300"/>
                    <a:pt x="125" y="295"/>
                  </a:cubicBezTo>
                  <a:cubicBezTo>
                    <a:pt x="125" y="291"/>
                    <a:pt x="126" y="284"/>
                    <a:pt x="129" y="280"/>
                  </a:cubicBezTo>
                  <a:cubicBezTo>
                    <a:pt x="132" y="277"/>
                    <a:pt x="132" y="267"/>
                    <a:pt x="131" y="263"/>
                  </a:cubicBezTo>
                  <a:cubicBezTo>
                    <a:pt x="129" y="258"/>
                    <a:pt x="130" y="252"/>
                    <a:pt x="131" y="248"/>
                  </a:cubicBezTo>
                  <a:cubicBezTo>
                    <a:pt x="132" y="247"/>
                    <a:pt x="132" y="245"/>
                    <a:pt x="132" y="244"/>
                  </a:cubicBezTo>
                  <a:cubicBezTo>
                    <a:pt x="133" y="241"/>
                    <a:pt x="133" y="238"/>
                    <a:pt x="136" y="238"/>
                  </a:cubicBezTo>
                  <a:cubicBezTo>
                    <a:pt x="139" y="238"/>
                    <a:pt x="144" y="235"/>
                    <a:pt x="147" y="231"/>
                  </a:cubicBezTo>
                  <a:cubicBezTo>
                    <a:pt x="149" y="228"/>
                    <a:pt x="155" y="224"/>
                    <a:pt x="159" y="220"/>
                  </a:cubicBezTo>
                  <a:cubicBezTo>
                    <a:pt x="161" y="219"/>
                    <a:pt x="163" y="218"/>
                    <a:pt x="164" y="2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7" name="Freeform 221">
              <a:extLst>
                <a:ext uri="{FF2B5EF4-FFF2-40B4-BE49-F238E27FC236}">
                  <a16:creationId xmlns:a16="http://schemas.microsoft.com/office/drawing/2014/main" id="{CE7D053A-F1FB-4B42-BB1B-B7EBAB4CFA36}"/>
                </a:ext>
              </a:extLst>
            </p:cNvPr>
            <p:cNvSpPr>
              <a:spLocks/>
            </p:cNvSpPr>
            <p:nvPr/>
          </p:nvSpPr>
          <p:spPr bwMode="auto">
            <a:xfrm>
              <a:off x="5350741" y="6100592"/>
              <a:ext cx="41465" cy="56493"/>
            </a:xfrm>
            <a:custGeom>
              <a:avLst/>
              <a:gdLst>
                <a:gd name="T0" fmla="*/ 0 w 80"/>
                <a:gd name="T1" fmla="*/ 21 h 98"/>
                <a:gd name="T2" fmla="*/ 2 w 80"/>
                <a:gd name="T3" fmla="*/ 26 h 98"/>
                <a:gd name="T4" fmla="*/ 3 w 80"/>
                <a:gd name="T5" fmla="*/ 32 h 98"/>
                <a:gd name="T6" fmla="*/ 6 w 80"/>
                <a:gd name="T7" fmla="*/ 31 h 98"/>
                <a:gd name="T8" fmla="*/ 10 w 80"/>
                <a:gd name="T9" fmla="*/ 42 h 98"/>
                <a:gd name="T10" fmla="*/ 7 w 80"/>
                <a:gd name="T11" fmla="*/ 51 h 98"/>
                <a:gd name="T12" fmla="*/ 7 w 80"/>
                <a:gd name="T13" fmla="*/ 56 h 98"/>
                <a:gd name="T14" fmla="*/ 15 w 80"/>
                <a:gd name="T15" fmla="*/ 50 h 98"/>
                <a:gd name="T16" fmla="*/ 26 w 80"/>
                <a:gd name="T17" fmla="*/ 51 h 98"/>
                <a:gd name="T18" fmla="*/ 36 w 80"/>
                <a:gd name="T19" fmla="*/ 46 h 98"/>
                <a:gd name="T20" fmla="*/ 43 w 80"/>
                <a:gd name="T21" fmla="*/ 49 h 98"/>
                <a:gd name="T22" fmla="*/ 51 w 80"/>
                <a:gd name="T23" fmla="*/ 64 h 98"/>
                <a:gd name="T24" fmla="*/ 59 w 80"/>
                <a:gd name="T25" fmla="*/ 82 h 98"/>
                <a:gd name="T26" fmla="*/ 60 w 80"/>
                <a:gd name="T27" fmla="*/ 88 h 98"/>
                <a:gd name="T28" fmla="*/ 60 w 80"/>
                <a:gd name="T29" fmla="*/ 90 h 98"/>
                <a:gd name="T30" fmla="*/ 59 w 80"/>
                <a:gd name="T31" fmla="*/ 92 h 98"/>
                <a:gd name="T32" fmla="*/ 58 w 80"/>
                <a:gd name="T33" fmla="*/ 94 h 98"/>
                <a:gd name="T34" fmla="*/ 60 w 80"/>
                <a:gd name="T35" fmla="*/ 95 h 98"/>
                <a:gd name="T36" fmla="*/ 62 w 80"/>
                <a:gd name="T37" fmla="*/ 98 h 98"/>
                <a:gd name="T38" fmla="*/ 63 w 80"/>
                <a:gd name="T39" fmla="*/ 97 h 98"/>
                <a:gd name="T40" fmla="*/ 64 w 80"/>
                <a:gd name="T41" fmla="*/ 95 h 98"/>
                <a:gd name="T42" fmla="*/ 73 w 80"/>
                <a:gd name="T43" fmla="*/ 92 h 98"/>
                <a:gd name="T44" fmla="*/ 76 w 80"/>
                <a:gd name="T45" fmla="*/ 92 h 98"/>
                <a:gd name="T46" fmla="*/ 77 w 80"/>
                <a:gd name="T47" fmla="*/ 92 h 98"/>
                <a:gd name="T48" fmla="*/ 78 w 80"/>
                <a:gd name="T49" fmla="*/ 91 h 98"/>
                <a:gd name="T50" fmla="*/ 79 w 80"/>
                <a:gd name="T51" fmla="*/ 90 h 98"/>
                <a:gd name="T52" fmla="*/ 80 w 80"/>
                <a:gd name="T53" fmla="*/ 83 h 98"/>
                <a:gd name="T54" fmla="*/ 78 w 80"/>
                <a:gd name="T55" fmla="*/ 76 h 98"/>
                <a:gd name="T56" fmla="*/ 68 w 80"/>
                <a:gd name="T57" fmla="*/ 67 h 98"/>
                <a:gd name="T58" fmla="*/ 59 w 80"/>
                <a:gd name="T59" fmla="*/ 55 h 98"/>
                <a:gd name="T60" fmla="*/ 53 w 80"/>
                <a:gd name="T61" fmla="*/ 44 h 98"/>
                <a:gd name="T62" fmla="*/ 41 w 80"/>
                <a:gd name="T63" fmla="*/ 33 h 98"/>
                <a:gd name="T64" fmla="*/ 50 w 80"/>
                <a:gd name="T65" fmla="*/ 29 h 98"/>
                <a:gd name="T66" fmla="*/ 46 w 80"/>
                <a:gd name="T67" fmla="*/ 20 h 98"/>
                <a:gd name="T68" fmla="*/ 40 w 80"/>
                <a:gd name="T69" fmla="*/ 19 h 98"/>
                <a:gd name="T70" fmla="*/ 38 w 80"/>
                <a:gd name="T71" fmla="*/ 19 h 98"/>
                <a:gd name="T72" fmla="*/ 36 w 80"/>
                <a:gd name="T73" fmla="*/ 19 h 98"/>
                <a:gd name="T74" fmla="*/ 34 w 80"/>
                <a:gd name="T75" fmla="*/ 18 h 98"/>
                <a:gd name="T76" fmla="*/ 32 w 80"/>
                <a:gd name="T77" fmla="*/ 18 h 98"/>
                <a:gd name="T78" fmla="*/ 31 w 80"/>
                <a:gd name="T79" fmla="*/ 17 h 98"/>
                <a:gd name="T80" fmla="*/ 30 w 80"/>
                <a:gd name="T81" fmla="*/ 16 h 98"/>
                <a:gd name="T82" fmla="*/ 29 w 80"/>
                <a:gd name="T83" fmla="*/ 14 h 98"/>
                <a:gd name="T84" fmla="*/ 26 w 80"/>
                <a:gd name="T85" fmla="*/ 9 h 98"/>
                <a:gd name="T86" fmla="*/ 20 w 80"/>
                <a:gd name="T87" fmla="*/ 0 h 98"/>
                <a:gd name="T88" fmla="*/ 16 w 80"/>
                <a:gd name="T89" fmla="*/ 0 h 98"/>
                <a:gd name="T90" fmla="*/ 15 w 80"/>
                <a:gd name="T91" fmla="*/ 2 h 98"/>
                <a:gd name="T92" fmla="*/ 15 w 80"/>
                <a:gd name="T93" fmla="*/ 4 h 98"/>
                <a:gd name="T94" fmla="*/ 13 w 80"/>
                <a:gd name="T95" fmla="*/ 14 h 98"/>
                <a:gd name="T96" fmla="*/ 8 w 80"/>
                <a:gd name="T97" fmla="*/ 9 h 98"/>
                <a:gd name="T98" fmla="*/ 4 w 80"/>
                <a:gd name="T99" fmla="*/ 15 h 98"/>
                <a:gd name="T100" fmla="*/ 4 w 80"/>
                <a:gd name="T101" fmla="*/ 16 h 98"/>
                <a:gd name="T102" fmla="*/ 3 w 80"/>
                <a:gd name="T103" fmla="*/ 17 h 98"/>
                <a:gd name="T104" fmla="*/ 3 w 80"/>
                <a:gd name="T105" fmla="*/ 19 h 98"/>
                <a:gd name="T106" fmla="*/ 2 w 80"/>
                <a:gd name="T107" fmla="*/ 20 h 98"/>
                <a:gd name="T108" fmla="*/ 1 w 80"/>
                <a:gd name="T109" fmla="*/ 20 h 98"/>
                <a:gd name="T110" fmla="*/ 0 w 80"/>
                <a:gd name="T111"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98">
                  <a:moveTo>
                    <a:pt x="0" y="21"/>
                  </a:moveTo>
                  <a:cubicBezTo>
                    <a:pt x="0" y="21"/>
                    <a:pt x="0" y="21"/>
                    <a:pt x="0" y="21"/>
                  </a:cubicBezTo>
                  <a:cubicBezTo>
                    <a:pt x="1" y="22"/>
                    <a:pt x="1" y="22"/>
                    <a:pt x="1" y="22"/>
                  </a:cubicBezTo>
                  <a:cubicBezTo>
                    <a:pt x="2" y="23"/>
                    <a:pt x="2" y="24"/>
                    <a:pt x="2" y="26"/>
                  </a:cubicBezTo>
                  <a:cubicBezTo>
                    <a:pt x="2" y="28"/>
                    <a:pt x="1" y="29"/>
                    <a:pt x="2" y="31"/>
                  </a:cubicBezTo>
                  <a:cubicBezTo>
                    <a:pt x="2" y="32"/>
                    <a:pt x="3" y="32"/>
                    <a:pt x="3" y="32"/>
                  </a:cubicBezTo>
                  <a:cubicBezTo>
                    <a:pt x="4" y="32"/>
                    <a:pt x="4" y="32"/>
                    <a:pt x="5" y="31"/>
                  </a:cubicBezTo>
                  <a:cubicBezTo>
                    <a:pt x="5" y="31"/>
                    <a:pt x="6" y="31"/>
                    <a:pt x="6" y="31"/>
                  </a:cubicBezTo>
                  <a:cubicBezTo>
                    <a:pt x="8" y="31"/>
                    <a:pt x="9" y="32"/>
                    <a:pt x="10" y="34"/>
                  </a:cubicBezTo>
                  <a:cubicBezTo>
                    <a:pt x="11" y="37"/>
                    <a:pt x="10" y="39"/>
                    <a:pt x="10" y="42"/>
                  </a:cubicBezTo>
                  <a:cubicBezTo>
                    <a:pt x="9" y="43"/>
                    <a:pt x="9" y="45"/>
                    <a:pt x="9" y="46"/>
                  </a:cubicBezTo>
                  <a:cubicBezTo>
                    <a:pt x="9" y="49"/>
                    <a:pt x="8" y="50"/>
                    <a:pt x="7" y="51"/>
                  </a:cubicBezTo>
                  <a:cubicBezTo>
                    <a:pt x="6" y="52"/>
                    <a:pt x="6" y="53"/>
                    <a:pt x="6" y="55"/>
                  </a:cubicBezTo>
                  <a:cubicBezTo>
                    <a:pt x="6" y="56"/>
                    <a:pt x="7" y="56"/>
                    <a:pt x="7" y="56"/>
                  </a:cubicBezTo>
                  <a:cubicBezTo>
                    <a:pt x="8" y="56"/>
                    <a:pt x="11" y="54"/>
                    <a:pt x="13" y="52"/>
                  </a:cubicBezTo>
                  <a:cubicBezTo>
                    <a:pt x="13" y="51"/>
                    <a:pt x="14" y="51"/>
                    <a:pt x="15" y="50"/>
                  </a:cubicBezTo>
                  <a:cubicBezTo>
                    <a:pt x="18" y="48"/>
                    <a:pt x="22" y="48"/>
                    <a:pt x="24" y="50"/>
                  </a:cubicBezTo>
                  <a:cubicBezTo>
                    <a:pt x="25" y="51"/>
                    <a:pt x="25" y="51"/>
                    <a:pt x="26" y="51"/>
                  </a:cubicBezTo>
                  <a:cubicBezTo>
                    <a:pt x="27" y="51"/>
                    <a:pt x="29" y="50"/>
                    <a:pt x="30" y="48"/>
                  </a:cubicBezTo>
                  <a:cubicBezTo>
                    <a:pt x="30" y="46"/>
                    <a:pt x="34" y="46"/>
                    <a:pt x="36" y="46"/>
                  </a:cubicBezTo>
                  <a:cubicBezTo>
                    <a:pt x="39" y="46"/>
                    <a:pt x="41" y="46"/>
                    <a:pt x="42" y="48"/>
                  </a:cubicBezTo>
                  <a:cubicBezTo>
                    <a:pt x="43" y="49"/>
                    <a:pt x="43" y="49"/>
                    <a:pt x="43" y="49"/>
                  </a:cubicBezTo>
                  <a:cubicBezTo>
                    <a:pt x="45" y="52"/>
                    <a:pt x="47" y="54"/>
                    <a:pt x="50" y="56"/>
                  </a:cubicBezTo>
                  <a:cubicBezTo>
                    <a:pt x="52" y="57"/>
                    <a:pt x="52" y="61"/>
                    <a:pt x="51" y="64"/>
                  </a:cubicBezTo>
                  <a:cubicBezTo>
                    <a:pt x="50" y="66"/>
                    <a:pt x="50" y="69"/>
                    <a:pt x="51" y="69"/>
                  </a:cubicBezTo>
                  <a:cubicBezTo>
                    <a:pt x="54" y="70"/>
                    <a:pt x="60" y="76"/>
                    <a:pt x="59" y="82"/>
                  </a:cubicBezTo>
                  <a:cubicBezTo>
                    <a:pt x="59" y="84"/>
                    <a:pt x="59" y="85"/>
                    <a:pt x="59" y="86"/>
                  </a:cubicBezTo>
                  <a:cubicBezTo>
                    <a:pt x="59" y="87"/>
                    <a:pt x="60" y="88"/>
                    <a:pt x="60" y="88"/>
                  </a:cubicBezTo>
                  <a:cubicBezTo>
                    <a:pt x="60" y="88"/>
                    <a:pt x="60" y="88"/>
                    <a:pt x="60" y="88"/>
                  </a:cubicBezTo>
                  <a:cubicBezTo>
                    <a:pt x="60" y="89"/>
                    <a:pt x="60" y="90"/>
                    <a:pt x="60" y="90"/>
                  </a:cubicBezTo>
                  <a:cubicBezTo>
                    <a:pt x="60" y="90"/>
                    <a:pt x="60" y="90"/>
                    <a:pt x="60" y="90"/>
                  </a:cubicBezTo>
                  <a:cubicBezTo>
                    <a:pt x="60" y="91"/>
                    <a:pt x="59" y="92"/>
                    <a:pt x="59" y="92"/>
                  </a:cubicBezTo>
                  <a:cubicBezTo>
                    <a:pt x="59" y="92"/>
                    <a:pt x="59" y="92"/>
                    <a:pt x="59" y="93"/>
                  </a:cubicBezTo>
                  <a:cubicBezTo>
                    <a:pt x="59" y="93"/>
                    <a:pt x="59" y="94"/>
                    <a:pt x="58" y="94"/>
                  </a:cubicBezTo>
                  <a:cubicBezTo>
                    <a:pt x="58" y="94"/>
                    <a:pt x="58" y="94"/>
                    <a:pt x="58" y="94"/>
                  </a:cubicBezTo>
                  <a:cubicBezTo>
                    <a:pt x="59" y="95"/>
                    <a:pt x="59" y="95"/>
                    <a:pt x="60" y="95"/>
                  </a:cubicBezTo>
                  <a:cubicBezTo>
                    <a:pt x="61" y="95"/>
                    <a:pt x="62" y="96"/>
                    <a:pt x="62" y="97"/>
                  </a:cubicBezTo>
                  <a:cubicBezTo>
                    <a:pt x="62" y="97"/>
                    <a:pt x="62" y="97"/>
                    <a:pt x="62" y="98"/>
                  </a:cubicBezTo>
                  <a:cubicBezTo>
                    <a:pt x="63" y="98"/>
                    <a:pt x="63" y="97"/>
                    <a:pt x="63" y="97"/>
                  </a:cubicBezTo>
                  <a:cubicBezTo>
                    <a:pt x="63" y="97"/>
                    <a:pt x="63" y="97"/>
                    <a:pt x="63" y="97"/>
                  </a:cubicBezTo>
                  <a:cubicBezTo>
                    <a:pt x="63" y="97"/>
                    <a:pt x="64" y="96"/>
                    <a:pt x="64" y="96"/>
                  </a:cubicBezTo>
                  <a:cubicBezTo>
                    <a:pt x="64" y="96"/>
                    <a:pt x="64" y="95"/>
                    <a:pt x="64" y="95"/>
                  </a:cubicBezTo>
                  <a:cubicBezTo>
                    <a:pt x="64" y="92"/>
                    <a:pt x="66" y="91"/>
                    <a:pt x="69" y="91"/>
                  </a:cubicBezTo>
                  <a:cubicBezTo>
                    <a:pt x="70" y="91"/>
                    <a:pt x="72" y="91"/>
                    <a:pt x="73" y="92"/>
                  </a:cubicBezTo>
                  <a:cubicBezTo>
                    <a:pt x="73" y="92"/>
                    <a:pt x="74" y="92"/>
                    <a:pt x="75" y="92"/>
                  </a:cubicBezTo>
                  <a:cubicBezTo>
                    <a:pt x="75" y="92"/>
                    <a:pt x="75" y="92"/>
                    <a:pt x="76" y="92"/>
                  </a:cubicBezTo>
                  <a:cubicBezTo>
                    <a:pt x="76" y="92"/>
                    <a:pt x="76" y="92"/>
                    <a:pt x="76" y="92"/>
                  </a:cubicBezTo>
                  <a:cubicBezTo>
                    <a:pt x="76" y="92"/>
                    <a:pt x="77" y="92"/>
                    <a:pt x="77" y="92"/>
                  </a:cubicBezTo>
                  <a:cubicBezTo>
                    <a:pt x="77" y="92"/>
                    <a:pt x="77" y="92"/>
                    <a:pt x="77" y="92"/>
                  </a:cubicBezTo>
                  <a:cubicBezTo>
                    <a:pt x="78" y="91"/>
                    <a:pt x="78" y="91"/>
                    <a:pt x="78" y="91"/>
                  </a:cubicBezTo>
                  <a:cubicBezTo>
                    <a:pt x="78" y="91"/>
                    <a:pt x="79" y="91"/>
                    <a:pt x="79" y="91"/>
                  </a:cubicBezTo>
                  <a:cubicBezTo>
                    <a:pt x="79" y="91"/>
                    <a:pt x="79" y="91"/>
                    <a:pt x="79" y="90"/>
                  </a:cubicBezTo>
                  <a:cubicBezTo>
                    <a:pt x="80" y="89"/>
                    <a:pt x="80" y="88"/>
                    <a:pt x="80" y="86"/>
                  </a:cubicBezTo>
                  <a:cubicBezTo>
                    <a:pt x="80" y="85"/>
                    <a:pt x="80" y="84"/>
                    <a:pt x="80" y="83"/>
                  </a:cubicBezTo>
                  <a:cubicBezTo>
                    <a:pt x="80" y="80"/>
                    <a:pt x="80" y="78"/>
                    <a:pt x="79" y="77"/>
                  </a:cubicBezTo>
                  <a:cubicBezTo>
                    <a:pt x="78" y="76"/>
                    <a:pt x="78" y="76"/>
                    <a:pt x="78" y="76"/>
                  </a:cubicBezTo>
                  <a:cubicBezTo>
                    <a:pt x="77" y="75"/>
                    <a:pt x="76" y="74"/>
                    <a:pt x="75" y="74"/>
                  </a:cubicBezTo>
                  <a:cubicBezTo>
                    <a:pt x="73" y="72"/>
                    <a:pt x="70" y="70"/>
                    <a:pt x="68" y="67"/>
                  </a:cubicBezTo>
                  <a:cubicBezTo>
                    <a:pt x="68" y="65"/>
                    <a:pt x="66" y="62"/>
                    <a:pt x="64" y="60"/>
                  </a:cubicBezTo>
                  <a:cubicBezTo>
                    <a:pt x="62" y="58"/>
                    <a:pt x="60" y="57"/>
                    <a:pt x="59" y="55"/>
                  </a:cubicBezTo>
                  <a:cubicBezTo>
                    <a:pt x="59" y="53"/>
                    <a:pt x="58" y="52"/>
                    <a:pt x="56" y="50"/>
                  </a:cubicBezTo>
                  <a:cubicBezTo>
                    <a:pt x="55" y="48"/>
                    <a:pt x="53" y="46"/>
                    <a:pt x="53" y="44"/>
                  </a:cubicBezTo>
                  <a:cubicBezTo>
                    <a:pt x="53" y="44"/>
                    <a:pt x="50" y="42"/>
                    <a:pt x="48" y="41"/>
                  </a:cubicBezTo>
                  <a:cubicBezTo>
                    <a:pt x="44" y="38"/>
                    <a:pt x="40" y="36"/>
                    <a:pt x="41" y="33"/>
                  </a:cubicBezTo>
                  <a:cubicBezTo>
                    <a:pt x="42" y="31"/>
                    <a:pt x="45" y="31"/>
                    <a:pt x="47" y="30"/>
                  </a:cubicBezTo>
                  <a:cubicBezTo>
                    <a:pt x="49" y="30"/>
                    <a:pt x="50" y="29"/>
                    <a:pt x="50" y="29"/>
                  </a:cubicBezTo>
                  <a:cubicBezTo>
                    <a:pt x="50" y="27"/>
                    <a:pt x="49" y="27"/>
                    <a:pt x="49" y="26"/>
                  </a:cubicBezTo>
                  <a:cubicBezTo>
                    <a:pt x="48" y="24"/>
                    <a:pt x="47" y="23"/>
                    <a:pt x="46" y="20"/>
                  </a:cubicBezTo>
                  <a:cubicBezTo>
                    <a:pt x="46" y="18"/>
                    <a:pt x="45" y="18"/>
                    <a:pt x="44" y="18"/>
                  </a:cubicBezTo>
                  <a:cubicBezTo>
                    <a:pt x="42" y="18"/>
                    <a:pt x="41" y="18"/>
                    <a:pt x="40" y="19"/>
                  </a:cubicBezTo>
                  <a:cubicBezTo>
                    <a:pt x="40" y="19"/>
                    <a:pt x="39" y="19"/>
                    <a:pt x="39" y="19"/>
                  </a:cubicBezTo>
                  <a:cubicBezTo>
                    <a:pt x="38" y="19"/>
                    <a:pt x="38" y="19"/>
                    <a:pt x="38" y="19"/>
                  </a:cubicBezTo>
                  <a:cubicBezTo>
                    <a:pt x="38" y="19"/>
                    <a:pt x="37" y="19"/>
                    <a:pt x="37" y="19"/>
                  </a:cubicBezTo>
                  <a:cubicBezTo>
                    <a:pt x="37" y="19"/>
                    <a:pt x="36" y="19"/>
                    <a:pt x="36" y="19"/>
                  </a:cubicBezTo>
                  <a:cubicBezTo>
                    <a:pt x="36" y="19"/>
                    <a:pt x="35" y="19"/>
                    <a:pt x="35" y="19"/>
                  </a:cubicBezTo>
                  <a:cubicBezTo>
                    <a:pt x="35" y="19"/>
                    <a:pt x="34" y="19"/>
                    <a:pt x="34" y="18"/>
                  </a:cubicBezTo>
                  <a:cubicBezTo>
                    <a:pt x="34" y="18"/>
                    <a:pt x="33" y="18"/>
                    <a:pt x="33" y="18"/>
                  </a:cubicBezTo>
                  <a:cubicBezTo>
                    <a:pt x="33" y="18"/>
                    <a:pt x="32" y="18"/>
                    <a:pt x="32" y="18"/>
                  </a:cubicBezTo>
                  <a:cubicBezTo>
                    <a:pt x="32" y="18"/>
                    <a:pt x="32" y="17"/>
                    <a:pt x="32" y="17"/>
                  </a:cubicBezTo>
                  <a:cubicBezTo>
                    <a:pt x="32" y="17"/>
                    <a:pt x="32" y="17"/>
                    <a:pt x="31" y="17"/>
                  </a:cubicBezTo>
                  <a:cubicBezTo>
                    <a:pt x="31" y="17"/>
                    <a:pt x="31" y="16"/>
                    <a:pt x="31" y="16"/>
                  </a:cubicBezTo>
                  <a:cubicBezTo>
                    <a:pt x="31" y="16"/>
                    <a:pt x="30" y="16"/>
                    <a:pt x="30" y="16"/>
                  </a:cubicBezTo>
                  <a:cubicBezTo>
                    <a:pt x="30" y="15"/>
                    <a:pt x="30" y="15"/>
                    <a:pt x="30" y="15"/>
                  </a:cubicBezTo>
                  <a:cubicBezTo>
                    <a:pt x="30" y="15"/>
                    <a:pt x="30" y="15"/>
                    <a:pt x="29" y="14"/>
                  </a:cubicBezTo>
                  <a:cubicBezTo>
                    <a:pt x="29" y="14"/>
                    <a:pt x="29" y="13"/>
                    <a:pt x="29" y="13"/>
                  </a:cubicBezTo>
                  <a:cubicBezTo>
                    <a:pt x="29" y="11"/>
                    <a:pt x="28" y="10"/>
                    <a:pt x="26" y="9"/>
                  </a:cubicBezTo>
                  <a:cubicBezTo>
                    <a:pt x="25" y="8"/>
                    <a:pt x="23" y="6"/>
                    <a:pt x="23" y="4"/>
                  </a:cubicBezTo>
                  <a:cubicBezTo>
                    <a:pt x="23" y="3"/>
                    <a:pt x="22" y="1"/>
                    <a:pt x="20" y="0"/>
                  </a:cubicBezTo>
                  <a:cubicBezTo>
                    <a:pt x="20" y="0"/>
                    <a:pt x="20" y="0"/>
                    <a:pt x="20" y="0"/>
                  </a:cubicBezTo>
                  <a:cubicBezTo>
                    <a:pt x="19" y="0"/>
                    <a:pt x="17" y="0"/>
                    <a:pt x="16" y="0"/>
                  </a:cubicBezTo>
                  <a:cubicBezTo>
                    <a:pt x="16" y="0"/>
                    <a:pt x="16" y="0"/>
                    <a:pt x="15" y="0"/>
                  </a:cubicBezTo>
                  <a:cubicBezTo>
                    <a:pt x="15" y="0"/>
                    <a:pt x="15" y="1"/>
                    <a:pt x="15" y="2"/>
                  </a:cubicBezTo>
                  <a:cubicBezTo>
                    <a:pt x="15" y="3"/>
                    <a:pt x="15" y="4"/>
                    <a:pt x="15" y="4"/>
                  </a:cubicBezTo>
                  <a:cubicBezTo>
                    <a:pt x="15" y="4"/>
                    <a:pt x="15" y="4"/>
                    <a:pt x="15" y="4"/>
                  </a:cubicBezTo>
                  <a:cubicBezTo>
                    <a:pt x="16" y="6"/>
                    <a:pt x="17" y="11"/>
                    <a:pt x="16" y="13"/>
                  </a:cubicBezTo>
                  <a:cubicBezTo>
                    <a:pt x="16" y="14"/>
                    <a:pt x="15" y="15"/>
                    <a:pt x="13" y="14"/>
                  </a:cubicBezTo>
                  <a:cubicBezTo>
                    <a:pt x="11" y="14"/>
                    <a:pt x="10" y="12"/>
                    <a:pt x="9" y="11"/>
                  </a:cubicBezTo>
                  <a:cubicBezTo>
                    <a:pt x="9" y="10"/>
                    <a:pt x="9" y="9"/>
                    <a:pt x="8" y="9"/>
                  </a:cubicBezTo>
                  <a:cubicBezTo>
                    <a:pt x="7" y="11"/>
                    <a:pt x="5" y="13"/>
                    <a:pt x="4" y="15"/>
                  </a:cubicBezTo>
                  <a:cubicBezTo>
                    <a:pt x="4" y="15"/>
                    <a:pt x="4" y="15"/>
                    <a:pt x="4" y="15"/>
                  </a:cubicBezTo>
                  <a:cubicBezTo>
                    <a:pt x="4" y="15"/>
                    <a:pt x="4" y="15"/>
                    <a:pt x="4" y="16"/>
                  </a:cubicBezTo>
                  <a:cubicBezTo>
                    <a:pt x="4" y="16"/>
                    <a:pt x="4" y="16"/>
                    <a:pt x="4" y="16"/>
                  </a:cubicBezTo>
                  <a:cubicBezTo>
                    <a:pt x="3" y="16"/>
                    <a:pt x="3" y="16"/>
                    <a:pt x="3" y="16"/>
                  </a:cubicBezTo>
                  <a:cubicBezTo>
                    <a:pt x="3" y="16"/>
                    <a:pt x="3" y="17"/>
                    <a:pt x="3" y="17"/>
                  </a:cubicBezTo>
                  <a:cubicBezTo>
                    <a:pt x="3" y="17"/>
                    <a:pt x="3" y="17"/>
                    <a:pt x="3" y="17"/>
                  </a:cubicBezTo>
                  <a:cubicBezTo>
                    <a:pt x="3" y="18"/>
                    <a:pt x="3" y="18"/>
                    <a:pt x="3" y="19"/>
                  </a:cubicBezTo>
                  <a:cubicBezTo>
                    <a:pt x="3" y="19"/>
                    <a:pt x="3" y="19"/>
                    <a:pt x="2" y="19"/>
                  </a:cubicBezTo>
                  <a:cubicBezTo>
                    <a:pt x="2" y="19"/>
                    <a:pt x="2" y="19"/>
                    <a:pt x="2" y="20"/>
                  </a:cubicBezTo>
                  <a:cubicBezTo>
                    <a:pt x="2" y="20"/>
                    <a:pt x="2" y="20"/>
                    <a:pt x="2" y="20"/>
                  </a:cubicBezTo>
                  <a:cubicBezTo>
                    <a:pt x="1" y="20"/>
                    <a:pt x="1" y="20"/>
                    <a:pt x="1" y="20"/>
                  </a:cubicBezTo>
                  <a:cubicBezTo>
                    <a:pt x="1" y="20"/>
                    <a:pt x="1" y="21"/>
                    <a:pt x="1" y="21"/>
                  </a:cubicBezTo>
                  <a:cubicBezTo>
                    <a:pt x="0" y="21"/>
                    <a:pt x="0" y="21"/>
                    <a:pt x="0" y="21"/>
                  </a:cubicBezTo>
                  <a:cubicBezTo>
                    <a:pt x="0" y="21"/>
                    <a:pt x="0" y="21"/>
                    <a:pt x="0"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8" name="Freeform 222">
              <a:extLst>
                <a:ext uri="{FF2B5EF4-FFF2-40B4-BE49-F238E27FC236}">
                  <a16:creationId xmlns:a16="http://schemas.microsoft.com/office/drawing/2014/main" id="{806168B3-6BA0-48FB-972D-E671A675896D}"/>
                </a:ext>
              </a:extLst>
            </p:cNvPr>
            <p:cNvSpPr>
              <a:spLocks/>
            </p:cNvSpPr>
            <p:nvPr/>
          </p:nvSpPr>
          <p:spPr bwMode="auto">
            <a:xfrm>
              <a:off x="5128562" y="5994428"/>
              <a:ext cx="94844" cy="95670"/>
            </a:xfrm>
            <a:custGeom>
              <a:avLst/>
              <a:gdLst>
                <a:gd name="T0" fmla="*/ 44 w 183"/>
                <a:gd name="T1" fmla="*/ 146 h 166"/>
                <a:gd name="T2" fmla="*/ 63 w 183"/>
                <a:gd name="T3" fmla="*/ 148 h 166"/>
                <a:gd name="T4" fmla="*/ 70 w 183"/>
                <a:gd name="T5" fmla="*/ 158 h 166"/>
                <a:gd name="T6" fmla="*/ 80 w 183"/>
                <a:gd name="T7" fmla="*/ 165 h 166"/>
                <a:gd name="T8" fmla="*/ 83 w 183"/>
                <a:gd name="T9" fmla="*/ 164 h 166"/>
                <a:gd name="T10" fmla="*/ 96 w 183"/>
                <a:gd name="T11" fmla="*/ 159 h 166"/>
                <a:gd name="T12" fmla="*/ 111 w 183"/>
                <a:gd name="T13" fmla="*/ 156 h 166"/>
                <a:gd name="T14" fmla="*/ 98 w 183"/>
                <a:gd name="T15" fmla="*/ 131 h 166"/>
                <a:gd name="T16" fmla="*/ 103 w 183"/>
                <a:gd name="T17" fmla="*/ 116 h 166"/>
                <a:gd name="T18" fmla="*/ 111 w 183"/>
                <a:gd name="T19" fmla="*/ 117 h 166"/>
                <a:gd name="T20" fmla="*/ 119 w 183"/>
                <a:gd name="T21" fmla="*/ 115 h 166"/>
                <a:gd name="T22" fmla="*/ 124 w 183"/>
                <a:gd name="T23" fmla="*/ 111 h 166"/>
                <a:gd name="T24" fmla="*/ 135 w 183"/>
                <a:gd name="T25" fmla="*/ 102 h 166"/>
                <a:gd name="T26" fmla="*/ 142 w 183"/>
                <a:gd name="T27" fmla="*/ 88 h 166"/>
                <a:gd name="T28" fmla="*/ 153 w 183"/>
                <a:gd name="T29" fmla="*/ 73 h 166"/>
                <a:gd name="T30" fmla="*/ 160 w 183"/>
                <a:gd name="T31" fmla="*/ 61 h 166"/>
                <a:gd name="T32" fmla="*/ 154 w 183"/>
                <a:gd name="T33" fmla="*/ 58 h 166"/>
                <a:gd name="T34" fmla="*/ 147 w 183"/>
                <a:gd name="T35" fmla="*/ 46 h 166"/>
                <a:gd name="T36" fmla="*/ 152 w 183"/>
                <a:gd name="T37" fmla="*/ 29 h 166"/>
                <a:gd name="T38" fmla="*/ 168 w 183"/>
                <a:gd name="T39" fmla="*/ 32 h 166"/>
                <a:gd name="T40" fmla="*/ 180 w 183"/>
                <a:gd name="T41" fmla="*/ 27 h 166"/>
                <a:gd name="T42" fmla="*/ 181 w 183"/>
                <a:gd name="T43" fmla="*/ 26 h 166"/>
                <a:gd name="T44" fmla="*/ 183 w 183"/>
                <a:gd name="T45" fmla="*/ 22 h 166"/>
                <a:gd name="T46" fmla="*/ 180 w 183"/>
                <a:gd name="T47" fmla="*/ 20 h 166"/>
                <a:gd name="T48" fmla="*/ 177 w 183"/>
                <a:gd name="T49" fmla="*/ 19 h 166"/>
                <a:gd name="T50" fmla="*/ 163 w 183"/>
                <a:gd name="T51" fmla="*/ 4 h 166"/>
                <a:gd name="T52" fmla="*/ 159 w 183"/>
                <a:gd name="T53" fmla="*/ 1 h 166"/>
                <a:gd name="T54" fmla="*/ 155 w 183"/>
                <a:gd name="T55" fmla="*/ 1 h 166"/>
                <a:gd name="T56" fmla="*/ 153 w 183"/>
                <a:gd name="T57" fmla="*/ 1 h 166"/>
                <a:gd name="T58" fmla="*/ 149 w 183"/>
                <a:gd name="T59" fmla="*/ 3 h 166"/>
                <a:gd name="T60" fmla="*/ 145 w 183"/>
                <a:gd name="T61" fmla="*/ 4 h 166"/>
                <a:gd name="T62" fmla="*/ 128 w 183"/>
                <a:gd name="T63" fmla="*/ 8 h 166"/>
                <a:gd name="T64" fmla="*/ 118 w 183"/>
                <a:gd name="T65" fmla="*/ 12 h 166"/>
                <a:gd name="T66" fmla="*/ 121 w 183"/>
                <a:gd name="T67" fmla="*/ 22 h 166"/>
                <a:gd name="T68" fmla="*/ 115 w 183"/>
                <a:gd name="T69" fmla="*/ 35 h 166"/>
                <a:gd name="T70" fmla="*/ 106 w 183"/>
                <a:gd name="T71" fmla="*/ 40 h 166"/>
                <a:gd name="T72" fmla="*/ 103 w 183"/>
                <a:gd name="T73" fmla="*/ 42 h 166"/>
                <a:gd name="T74" fmla="*/ 97 w 183"/>
                <a:gd name="T75" fmla="*/ 52 h 166"/>
                <a:gd name="T76" fmla="*/ 94 w 183"/>
                <a:gd name="T77" fmla="*/ 65 h 166"/>
                <a:gd name="T78" fmla="*/ 86 w 183"/>
                <a:gd name="T79" fmla="*/ 68 h 166"/>
                <a:gd name="T80" fmla="*/ 69 w 183"/>
                <a:gd name="T81" fmla="*/ 75 h 166"/>
                <a:gd name="T82" fmla="*/ 61 w 183"/>
                <a:gd name="T83" fmla="*/ 84 h 166"/>
                <a:gd name="T84" fmla="*/ 18 w 183"/>
                <a:gd name="T85" fmla="*/ 97 h 166"/>
                <a:gd name="T86" fmla="*/ 10 w 183"/>
                <a:gd name="T87" fmla="*/ 96 h 166"/>
                <a:gd name="T88" fmla="*/ 3 w 183"/>
                <a:gd name="T89" fmla="*/ 96 h 166"/>
                <a:gd name="T90" fmla="*/ 1 w 183"/>
                <a:gd name="T91" fmla="*/ 96 h 166"/>
                <a:gd name="T92" fmla="*/ 2 w 183"/>
                <a:gd name="T93" fmla="*/ 97 h 166"/>
                <a:gd name="T94" fmla="*/ 4 w 183"/>
                <a:gd name="T95" fmla="*/ 100 h 166"/>
                <a:gd name="T96" fmla="*/ 20 w 183"/>
                <a:gd name="T97" fmla="*/ 122 h 166"/>
                <a:gd name="T98" fmla="*/ 13 w 183"/>
                <a:gd name="T99" fmla="*/ 135 h 166"/>
                <a:gd name="T100" fmla="*/ 6 w 183"/>
                <a:gd name="T101" fmla="*/ 14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 h="166">
                  <a:moveTo>
                    <a:pt x="26" y="146"/>
                  </a:moveTo>
                  <a:cubicBezTo>
                    <a:pt x="28" y="144"/>
                    <a:pt x="33" y="143"/>
                    <a:pt x="36" y="145"/>
                  </a:cubicBezTo>
                  <a:cubicBezTo>
                    <a:pt x="37" y="145"/>
                    <a:pt x="40" y="146"/>
                    <a:pt x="44" y="146"/>
                  </a:cubicBezTo>
                  <a:cubicBezTo>
                    <a:pt x="48" y="146"/>
                    <a:pt x="51" y="146"/>
                    <a:pt x="53" y="145"/>
                  </a:cubicBezTo>
                  <a:cubicBezTo>
                    <a:pt x="54" y="144"/>
                    <a:pt x="56" y="143"/>
                    <a:pt x="58" y="143"/>
                  </a:cubicBezTo>
                  <a:cubicBezTo>
                    <a:pt x="61" y="143"/>
                    <a:pt x="63" y="146"/>
                    <a:pt x="63" y="148"/>
                  </a:cubicBezTo>
                  <a:cubicBezTo>
                    <a:pt x="63" y="150"/>
                    <a:pt x="64" y="151"/>
                    <a:pt x="66" y="152"/>
                  </a:cubicBezTo>
                  <a:cubicBezTo>
                    <a:pt x="67" y="152"/>
                    <a:pt x="67" y="153"/>
                    <a:pt x="68" y="154"/>
                  </a:cubicBezTo>
                  <a:cubicBezTo>
                    <a:pt x="70" y="155"/>
                    <a:pt x="70" y="157"/>
                    <a:pt x="70" y="158"/>
                  </a:cubicBezTo>
                  <a:cubicBezTo>
                    <a:pt x="70" y="160"/>
                    <a:pt x="70" y="161"/>
                    <a:pt x="71" y="161"/>
                  </a:cubicBezTo>
                  <a:cubicBezTo>
                    <a:pt x="71" y="163"/>
                    <a:pt x="73" y="163"/>
                    <a:pt x="75" y="164"/>
                  </a:cubicBezTo>
                  <a:cubicBezTo>
                    <a:pt x="76" y="164"/>
                    <a:pt x="78" y="165"/>
                    <a:pt x="80" y="165"/>
                  </a:cubicBezTo>
                  <a:cubicBezTo>
                    <a:pt x="80" y="166"/>
                    <a:pt x="81" y="166"/>
                    <a:pt x="81" y="166"/>
                  </a:cubicBezTo>
                  <a:cubicBezTo>
                    <a:pt x="81" y="166"/>
                    <a:pt x="81" y="166"/>
                    <a:pt x="81" y="166"/>
                  </a:cubicBezTo>
                  <a:cubicBezTo>
                    <a:pt x="82" y="165"/>
                    <a:pt x="82" y="164"/>
                    <a:pt x="83" y="164"/>
                  </a:cubicBezTo>
                  <a:cubicBezTo>
                    <a:pt x="84" y="161"/>
                    <a:pt x="86" y="158"/>
                    <a:pt x="90" y="158"/>
                  </a:cubicBezTo>
                  <a:cubicBezTo>
                    <a:pt x="91" y="158"/>
                    <a:pt x="92" y="158"/>
                    <a:pt x="93" y="159"/>
                  </a:cubicBezTo>
                  <a:cubicBezTo>
                    <a:pt x="94" y="159"/>
                    <a:pt x="95" y="159"/>
                    <a:pt x="96" y="159"/>
                  </a:cubicBezTo>
                  <a:cubicBezTo>
                    <a:pt x="97" y="159"/>
                    <a:pt x="98" y="159"/>
                    <a:pt x="99" y="158"/>
                  </a:cubicBezTo>
                  <a:cubicBezTo>
                    <a:pt x="100" y="158"/>
                    <a:pt x="101" y="158"/>
                    <a:pt x="103" y="158"/>
                  </a:cubicBezTo>
                  <a:cubicBezTo>
                    <a:pt x="107" y="159"/>
                    <a:pt x="109" y="158"/>
                    <a:pt x="111" y="156"/>
                  </a:cubicBezTo>
                  <a:cubicBezTo>
                    <a:pt x="112" y="154"/>
                    <a:pt x="109" y="150"/>
                    <a:pt x="107" y="147"/>
                  </a:cubicBezTo>
                  <a:cubicBezTo>
                    <a:pt x="105" y="145"/>
                    <a:pt x="101" y="140"/>
                    <a:pt x="102" y="135"/>
                  </a:cubicBezTo>
                  <a:cubicBezTo>
                    <a:pt x="102" y="133"/>
                    <a:pt x="100" y="133"/>
                    <a:pt x="98" y="131"/>
                  </a:cubicBezTo>
                  <a:cubicBezTo>
                    <a:pt x="97" y="130"/>
                    <a:pt x="94" y="129"/>
                    <a:pt x="94" y="127"/>
                  </a:cubicBezTo>
                  <a:cubicBezTo>
                    <a:pt x="94" y="124"/>
                    <a:pt x="98" y="120"/>
                    <a:pt x="102" y="117"/>
                  </a:cubicBezTo>
                  <a:cubicBezTo>
                    <a:pt x="103" y="116"/>
                    <a:pt x="103" y="116"/>
                    <a:pt x="103" y="116"/>
                  </a:cubicBezTo>
                  <a:cubicBezTo>
                    <a:pt x="103" y="115"/>
                    <a:pt x="104" y="115"/>
                    <a:pt x="105" y="115"/>
                  </a:cubicBezTo>
                  <a:cubicBezTo>
                    <a:pt x="106" y="115"/>
                    <a:pt x="107" y="116"/>
                    <a:pt x="108" y="116"/>
                  </a:cubicBezTo>
                  <a:cubicBezTo>
                    <a:pt x="109" y="117"/>
                    <a:pt x="110" y="117"/>
                    <a:pt x="111" y="117"/>
                  </a:cubicBezTo>
                  <a:cubicBezTo>
                    <a:pt x="111" y="117"/>
                    <a:pt x="111" y="117"/>
                    <a:pt x="111" y="117"/>
                  </a:cubicBezTo>
                  <a:cubicBezTo>
                    <a:pt x="112" y="116"/>
                    <a:pt x="113" y="115"/>
                    <a:pt x="115" y="115"/>
                  </a:cubicBezTo>
                  <a:cubicBezTo>
                    <a:pt x="116" y="115"/>
                    <a:pt x="118" y="115"/>
                    <a:pt x="119" y="115"/>
                  </a:cubicBezTo>
                  <a:cubicBezTo>
                    <a:pt x="119" y="116"/>
                    <a:pt x="120" y="116"/>
                    <a:pt x="120" y="116"/>
                  </a:cubicBezTo>
                  <a:cubicBezTo>
                    <a:pt x="120" y="116"/>
                    <a:pt x="120" y="116"/>
                    <a:pt x="120" y="116"/>
                  </a:cubicBezTo>
                  <a:cubicBezTo>
                    <a:pt x="121" y="116"/>
                    <a:pt x="123" y="114"/>
                    <a:pt x="124" y="111"/>
                  </a:cubicBezTo>
                  <a:cubicBezTo>
                    <a:pt x="125" y="110"/>
                    <a:pt x="125" y="109"/>
                    <a:pt x="125" y="108"/>
                  </a:cubicBezTo>
                  <a:cubicBezTo>
                    <a:pt x="126" y="105"/>
                    <a:pt x="129" y="104"/>
                    <a:pt x="132" y="103"/>
                  </a:cubicBezTo>
                  <a:cubicBezTo>
                    <a:pt x="133" y="102"/>
                    <a:pt x="135" y="102"/>
                    <a:pt x="135" y="102"/>
                  </a:cubicBezTo>
                  <a:cubicBezTo>
                    <a:pt x="135" y="101"/>
                    <a:pt x="137" y="97"/>
                    <a:pt x="138" y="94"/>
                  </a:cubicBezTo>
                  <a:cubicBezTo>
                    <a:pt x="138" y="92"/>
                    <a:pt x="139" y="91"/>
                    <a:pt x="139" y="90"/>
                  </a:cubicBezTo>
                  <a:cubicBezTo>
                    <a:pt x="140" y="89"/>
                    <a:pt x="141" y="89"/>
                    <a:pt x="142" y="88"/>
                  </a:cubicBezTo>
                  <a:cubicBezTo>
                    <a:pt x="144" y="88"/>
                    <a:pt x="146" y="87"/>
                    <a:pt x="146" y="85"/>
                  </a:cubicBezTo>
                  <a:cubicBezTo>
                    <a:pt x="146" y="80"/>
                    <a:pt x="149" y="78"/>
                    <a:pt x="152" y="78"/>
                  </a:cubicBezTo>
                  <a:cubicBezTo>
                    <a:pt x="153" y="78"/>
                    <a:pt x="153" y="76"/>
                    <a:pt x="153" y="73"/>
                  </a:cubicBezTo>
                  <a:cubicBezTo>
                    <a:pt x="153" y="72"/>
                    <a:pt x="153" y="71"/>
                    <a:pt x="153" y="70"/>
                  </a:cubicBezTo>
                  <a:cubicBezTo>
                    <a:pt x="154" y="67"/>
                    <a:pt x="156" y="62"/>
                    <a:pt x="160" y="61"/>
                  </a:cubicBezTo>
                  <a:cubicBezTo>
                    <a:pt x="160" y="61"/>
                    <a:pt x="160" y="61"/>
                    <a:pt x="160" y="61"/>
                  </a:cubicBezTo>
                  <a:cubicBezTo>
                    <a:pt x="160" y="61"/>
                    <a:pt x="160" y="61"/>
                    <a:pt x="160" y="60"/>
                  </a:cubicBezTo>
                  <a:cubicBezTo>
                    <a:pt x="159" y="59"/>
                    <a:pt x="157" y="58"/>
                    <a:pt x="155" y="58"/>
                  </a:cubicBezTo>
                  <a:cubicBezTo>
                    <a:pt x="155" y="58"/>
                    <a:pt x="154" y="58"/>
                    <a:pt x="154" y="58"/>
                  </a:cubicBezTo>
                  <a:cubicBezTo>
                    <a:pt x="150" y="58"/>
                    <a:pt x="147" y="49"/>
                    <a:pt x="147" y="47"/>
                  </a:cubicBezTo>
                  <a:cubicBezTo>
                    <a:pt x="147" y="47"/>
                    <a:pt x="147" y="47"/>
                    <a:pt x="147" y="47"/>
                  </a:cubicBezTo>
                  <a:cubicBezTo>
                    <a:pt x="147" y="46"/>
                    <a:pt x="147" y="46"/>
                    <a:pt x="147" y="46"/>
                  </a:cubicBezTo>
                  <a:cubicBezTo>
                    <a:pt x="147" y="42"/>
                    <a:pt x="147" y="37"/>
                    <a:pt x="146" y="37"/>
                  </a:cubicBezTo>
                  <a:cubicBezTo>
                    <a:pt x="145" y="36"/>
                    <a:pt x="144" y="35"/>
                    <a:pt x="145" y="33"/>
                  </a:cubicBezTo>
                  <a:cubicBezTo>
                    <a:pt x="145" y="31"/>
                    <a:pt x="148" y="29"/>
                    <a:pt x="152" y="29"/>
                  </a:cubicBezTo>
                  <a:cubicBezTo>
                    <a:pt x="154" y="29"/>
                    <a:pt x="157" y="30"/>
                    <a:pt x="160" y="30"/>
                  </a:cubicBezTo>
                  <a:cubicBezTo>
                    <a:pt x="162" y="31"/>
                    <a:pt x="165" y="32"/>
                    <a:pt x="167" y="32"/>
                  </a:cubicBezTo>
                  <a:cubicBezTo>
                    <a:pt x="168" y="32"/>
                    <a:pt x="168" y="32"/>
                    <a:pt x="168" y="32"/>
                  </a:cubicBezTo>
                  <a:cubicBezTo>
                    <a:pt x="170" y="30"/>
                    <a:pt x="174" y="29"/>
                    <a:pt x="177" y="28"/>
                  </a:cubicBezTo>
                  <a:cubicBezTo>
                    <a:pt x="178" y="28"/>
                    <a:pt x="179" y="28"/>
                    <a:pt x="180" y="27"/>
                  </a:cubicBezTo>
                  <a:cubicBezTo>
                    <a:pt x="180" y="27"/>
                    <a:pt x="180" y="27"/>
                    <a:pt x="180" y="27"/>
                  </a:cubicBezTo>
                  <a:cubicBezTo>
                    <a:pt x="180" y="27"/>
                    <a:pt x="180" y="27"/>
                    <a:pt x="180" y="27"/>
                  </a:cubicBezTo>
                  <a:cubicBezTo>
                    <a:pt x="180" y="26"/>
                    <a:pt x="181" y="26"/>
                    <a:pt x="181" y="26"/>
                  </a:cubicBezTo>
                  <a:cubicBezTo>
                    <a:pt x="181" y="26"/>
                    <a:pt x="181" y="26"/>
                    <a:pt x="181" y="26"/>
                  </a:cubicBezTo>
                  <a:cubicBezTo>
                    <a:pt x="181" y="25"/>
                    <a:pt x="181" y="25"/>
                    <a:pt x="182" y="24"/>
                  </a:cubicBezTo>
                  <a:cubicBezTo>
                    <a:pt x="182" y="24"/>
                    <a:pt x="182" y="24"/>
                    <a:pt x="182" y="24"/>
                  </a:cubicBezTo>
                  <a:cubicBezTo>
                    <a:pt x="182" y="23"/>
                    <a:pt x="182" y="22"/>
                    <a:pt x="183" y="22"/>
                  </a:cubicBezTo>
                  <a:cubicBezTo>
                    <a:pt x="183" y="22"/>
                    <a:pt x="182" y="21"/>
                    <a:pt x="182" y="21"/>
                  </a:cubicBezTo>
                  <a:cubicBezTo>
                    <a:pt x="182" y="21"/>
                    <a:pt x="182" y="21"/>
                    <a:pt x="181" y="21"/>
                  </a:cubicBezTo>
                  <a:cubicBezTo>
                    <a:pt x="181" y="21"/>
                    <a:pt x="181" y="20"/>
                    <a:pt x="180" y="20"/>
                  </a:cubicBezTo>
                  <a:cubicBezTo>
                    <a:pt x="180" y="20"/>
                    <a:pt x="180" y="20"/>
                    <a:pt x="179" y="20"/>
                  </a:cubicBezTo>
                  <a:cubicBezTo>
                    <a:pt x="179" y="20"/>
                    <a:pt x="178" y="19"/>
                    <a:pt x="178" y="19"/>
                  </a:cubicBezTo>
                  <a:cubicBezTo>
                    <a:pt x="178" y="19"/>
                    <a:pt x="177" y="19"/>
                    <a:pt x="177" y="19"/>
                  </a:cubicBezTo>
                  <a:cubicBezTo>
                    <a:pt x="176" y="18"/>
                    <a:pt x="176" y="18"/>
                    <a:pt x="175" y="18"/>
                  </a:cubicBezTo>
                  <a:cubicBezTo>
                    <a:pt x="169" y="15"/>
                    <a:pt x="169" y="10"/>
                    <a:pt x="169" y="8"/>
                  </a:cubicBezTo>
                  <a:cubicBezTo>
                    <a:pt x="168" y="8"/>
                    <a:pt x="165" y="5"/>
                    <a:pt x="163" y="4"/>
                  </a:cubicBezTo>
                  <a:cubicBezTo>
                    <a:pt x="162" y="3"/>
                    <a:pt x="161" y="2"/>
                    <a:pt x="159" y="1"/>
                  </a:cubicBezTo>
                  <a:cubicBezTo>
                    <a:pt x="159" y="1"/>
                    <a:pt x="159" y="1"/>
                    <a:pt x="159" y="1"/>
                  </a:cubicBezTo>
                  <a:cubicBezTo>
                    <a:pt x="159" y="1"/>
                    <a:pt x="159" y="1"/>
                    <a:pt x="159" y="1"/>
                  </a:cubicBezTo>
                  <a:cubicBezTo>
                    <a:pt x="158" y="1"/>
                    <a:pt x="157" y="1"/>
                    <a:pt x="156" y="1"/>
                  </a:cubicBezTo>
                  <a:cubicBezTo>
                    <a:pt x="155" y="2"/>
                    <a:pt x="155" y="2"/>
                    <a:pt x="155" y="2"/>
                  </a:cubicBezTo>
                  <a:cubicBezTo>
                    <a:pt x="155" y="1"/>
                    <a:pt x="155" y="1"/>
                    <a:pt x="155" y="1"/>
                  </a:cubicBezTo>
                  <a:cubicBezTo>
                    <a:pt x="155" y="1"/>
                    <a:pt x="155" y="1"/>
                    <a:pt x="155" y="1"/>
                  </a:cubicBezTo>
                  <a:cubicBezTo>
                    <a:pt x="155" y="1"/>
                    <a:pt x="154" y="1"/>
                    <a:pt x="154" y="0"/>
                  </a:cubicBezTo>
                  <a:cubicBezTo>
                    <a:pt x="154" y="1"/>
                    <a:pt x="153" y="1"/>
                    <a:pt x="153" y="1"/>
                  </a:cubicBezTo>
                  <a:cubicBezTo>
                    <a:pt x="153" y="1"/>
                    <a:pt x="152" y="2"/>
                    <a:pt x="152" y="2"/>
                  </a:cubicBezTo>
                  <a:cubicBezTo>
                    <a:pt x="151" y="2"/>
                    <a:pt x="151" y="2"/>
                    <a:pt x="150" y="3"/>
                  </a:cubicBezTo>
                  <a:cubicBezTo>
                    <a:pt x="150" y="3"/>
                    <a:pt x="150" y="3"/>
                    <a:pt x="149" y="3"/>
                  </a:cubicBezTo>
                  <a:cubicBezTo>
                    <a:pt x="149" y="3"/>
                    <a:pt x="148" y="3"/>
                    <a:pt x="148" y="4"/>
                  </a:cubicBezTo>
                  <a:cubicBezTo>
                    <a:pt x="147" y="4"/>
                    <a:pt x="147" y="4"/>
                    <a:pt x="147" y="4"/>
                  </a:cubicBezTo>
                  <a:cubicBezTo>
                    <a:pt x="146" y="4"/>
                    <a:pt x="145" y="4"/>
                    <a:pt x="145" y="4"/>
                  </a:cubicBezTo>
                  <a:cubicBezTo>
                    <a:pt x="144" y="4"/>
                    <a:pt x="143" y="4"/>
                    <a:pt x="142" y="4"/>
                  </a:cubicBezTo>
                  <a:cubicBezTo>
                    <a:pt x="142" y="3"/>
                    <a:pt x="141" y="3"/>
                    <a:pt x="140" y="3"/>
                  </a:cubicBezTo>
                  <a:cubicBezTo>
                    <a:pt x="137" y="3"/>
                    <a:pt x="131" y="5"/>
                    <a:pt x="128" y="8"/>
                  </a:cubicBezTo>
                  <a:cubicBezTo>
                    <a:pt x="126" y="9"/>
                    <a:pt x="124" y="10"/>
                    <a:pt x="122" y="10"/>
                  </a:cubicBezTo>
                  <a:cubicBezTo>
                    <a:pt x="121" y="11"/>
                    <a:pt x="120" y="11"/>
                    <a:pt x="120" y="11"/>
                  </a:cubicBezTo>
                  <a:cubicBezTo>
                    <a:pt x="119" y="11"/>
                    <a:pt x="118" y="11"/>
                    <a:pt x="118" y="12"/>
                  </a:cubicBezTo>
                  <a:cubicBezTo>
                    <a:pt x="117" y="13"/>
                    <a:pt x="118" y="14"/>
                    <a:pt x="119" y="15"/>
                  </a:cubicBezTo>
                  <a:cubicBezTo>
                    <a:pt x="121" y="17"/>
                    <a:pt x="121" y="19"/>
                    <a:pt x="121" y="20"/>
                  </a:cubicBezTo>
                  <a:cubicBezTo>
                    <a:pt x="121" y="21"/>
                    <a:pt x="121" y="21"/>
                    <a:pt x="121" y="22"/>
                  </a:cubicBezTo>
                  <a:cubicBezTo>
                    <a:pt x="121" y="24"/>
                    <a:pt x="119" y="26"/>
                    <a:pt x="118" y="28"/>
                  </a:cubicBezTo>
                  <a:cubicBezTo>
                    <a:pt x="117" y="29"/>
                    <a:pt x="116" y="30"/>
                    <a:pt x="115" y="31"/>
                  </a:cubicBezTo>
                  <a:cubicBezTo>
                    <a:pt x="115" y="32"/>
                    <a:pt x="115" y="33"/>
                    <a:pt x="115" y="35"/>
                  </a:cubicBezTo>
                  <a:cubicBezTo>
                    <a:pt x="115" y="36"/>
                    <a:pt x="115" y="38"/>
                    <a:pt x="115" y="40"/>
                  </a:cubicBezTo>
                  <a:cubicBezTo>
                    <a:pt x="114" y="41"/>
                    <a:pt x="113" y="41"/>
                    <a:pt x="111" y="41"/>
                  </a:cubicBezTo>
                  <a:cubicBezTo>
                    <a:pt x="110" y="41"/>
                    <a:pt x="107" y="41"/>
                    <a:pt x="106" y="40"/>
                  </a:cubicBezTo>
                  <a:cubicBezTo>
                    <a:pt x="104" y="40"/>
                    <a:pt x="103" y="40"/>
                    <a:pt x="102" y="40"/>
                  </a:cubicBezTo>
                  <a:cubicBezTo>
                    <a:pt x="102" y="40"/>
                    <a:pt x="102" y="40"/>
                    <a:pt x="102" y="40"/>
                  </a:cubicBezTo>
                  <a:cubicBezTo>
                    <a:pt x="102" y="40"/>
                    <a:pt x="103" y="42"/>
                    <a:pt x="103" y="42"/>
                  </a:cubicBezTo>
                  <a:cubicBezTo>
                    <a:pt x="104" y="44"/>
                    <a:pt x="105" y="45"/>
                    <a:pt x="106" y="46"/>
                  </a:cubicBezTo>
                  <a:cubicBezTo>
                    <a:pt x="106" y="47"/>
                    <a:pt x="106" y="47"/>
                    <a:pt x="105" y="48"/>
                  </a:cubicBezTo>
                  <a:cubicBezTo>
                    <a:pt x="103" y="50"/>
                    <a:pt x="100" y="52"/>
                    <a:pt x="97" y="52"/>
                  </a:cubicBezTo>
                  <a:cubicBezTo>
                    <a:pt x="95" y="52"/>
                    <a:pt x="95" y="54"/>
                    <a:pt x="94" y="60"/>
                  </a:cubicBezTo>
                  <a:cubicBezTo>
                    <a:pt x="94" y="61"/>
                    <a:pt x="94" y="62"/>
                    <a:pt x="94" y="63"/>
                  </a:cubicBezTo>
                  <a:cubicBezTo>
                    <a:pt x="94" y="64"/>
                    <a:pt x="94" y="64"/>
                    <a:pt x="94" y="65"/>
                  </a:cubicBezTo>
                  <a:cubicBezTo>
                    <a:pt x="93" y="68"/>
                    <a:pt x="92" y="70"/>
                    <a:pt x="90" y="70"/>
                  </a:cubicBezTo>
                  <a:cubicBezTo>
                    <a:pt x="88" y="70"/>
                    <a:pt x="87" y="69"/>
                    <a:pt x="87" y="68"/>
                  </a:cubicBezTo>
                  <a:cubicBezTo>
                    <a:pt x="87" y="68"/>
                    <a:pt x="87" y="68"/>
                    <a:pt x="86" y="68"/>
                  </a:cubicBezTo>
                  <a:cubicBezTo>
                    <a:pt x="82" y="68"/>
                    <a:pt x="77" y="71"/>
                    <a:pt x="77" y="72"/>
                  </a:cubicBezTo>
                  <a:cubicBezTo>
                    <a:pt x="77" y="74"/>
                    <a:pt x="75" y="75"/>
                    <a:pt x="73" y="75"/>
                  </a:cubicBezTo>
                  <a:cubicBezTo>
                    <a:pt x="72" y="75"/>
                    <a:pt x="70" y="75"/>
                    <a:pt x="69" y="75"/>
                  </a:cubicBezTo>
                  <a:cubicBezTo>
                    <a:pt x="68" y="75"/>
                    <a:pt x="68" y="75"/>
                    <a:pt x="68" y="75"/>
                  </a:cubicBezTo>
                  <a:cubicBezTo>
                    <a:pt x="65" y="75"/>
                    <a:pt x="60" y="78"/>
                    <a:pt x="60" y="79"/>
                  </a:cubicBezTo>
                  <a:cubicBezTo>
                    <a:pt x="60" y="80"/>
                    <a:pt x="60" y="82"/>
                    <a:pt x="61" y="84"/>
                  </a:cubicBezTo>
                  <a:cubicBezTo>
                    <a:pt x="61" y="88"/>
                    <a:pt x="62" y="90"/>
                    <a:pt x="61" y="91"/>
                  </a:cubicBezTo>
                  <a:cubicBezTo>
                    <a:pt x="61" y="91"/>
                    <a:pt x="60" y="92"/>
                    <a:pt x="59" y="92"/>
                  </a:cubicBezTo>
                  <a:cubicBezTo>
                    <a:pt x="52" y="94"/>
                    <a:pt x="25" y="97"/>
                    <a:pt x="18" y="97"/>
                  </a:cubicBezTo>
                  <a:cubicBezTo>
                    <a:pt x="17" y="97"/>
                    <a:pt x="16" y="97"/>
                    <a:pt x="15" y="97"/>
                  </a:cubicBezTo>
                  <a:cubicBezTo>
                    <a:pt x="14" y="97"/>
                    <a:pt x="12" y="97"/>
                    <a:pt x="11" y="97"/>
                  </a:cubicBezTo>
                  <a:cubicBezTo>
                    <a:pt x="10" y="96"/>
                    <a:pt x="10" y="96"/>
                    <a:pt x="10" y="96"/>
                  </a:cubicBezTo>
                  <a:cubicBezTo>
                    <a:pt x="9" y="96"/>
                    <a:pt x="8" y="96"/>
                    <a:pt x="7" y="96"/>
                  </a:cubicBezTo>
                  <a:cubicBezTo>
                    <a:pt x="6" y="96"/>
                    <a:pt x="6" y="96"/>
                    <a:pt x="5" y="96"/>
                  </a:cubicBezTo>
                  <a:cubicBezTo>
                    <a:pt x="4" y="96"/>
                    <a:pt x="4" y="96"/>
                    <a:pt x="3" y="96"/>
                  </a:cubicBezTo>
                  <a:cubicBezTo>
                    <a:pt x="2" y="96"/>
                    <a:pt x="2" y="96"/>
                    <a:pt x="1" y="96"/>
                  </a:cubicBezTo>
                  <a:cubicBezTo>
                    <a:pt x="1" y="95"/>
                    <a:pt x="1" y="95"/>
                    <a:pt x="0" y="95"/>
                  </a:cubicBezTo>
                  <a:cubicBezTo>
                    <a:pt x="0" y="96"/>
                    <a:pt x="1" y="96"/>
                    <a:pt x="1" y="96"/>
                  </a:cubicBezTo>
                  <a:cubicBezTo>
                    <a:pt x="1" y="96"/>
                    <a:pt x="1" y="96"/>
                    <a:pt x="1" y="96"/>
                  </a:cubicBezTo>
                  <a:cubicBezTo>
                    <a:pt x="1" y="96"/>
                    <a:pt x="1" y="97"/>
                    <a:pt x="2" y="97"/>
                  </a:cubicBezTo>
                  <a:cubicBezTo>
                    <a:pt x="2" y="97"/>
                    <a:pt x="2" y="97"/>
                    <a:pt x="2" y="97"/>
                  </a:cubicBezTo>
                  <a:cubicBezTo>
                    <a:pt x="2" y="98"/>
                    <a:pt x="3" y="98"/>
                    <a:pt x="3" y="98"/>
                  </a:cubicBezTo>
                  <a:cubicBezTo>
                    <a:pt x="3" y="98"/>
                    <a:pt x="3" y="99"/>
                    <a:pt x="3" y="99"/>
                  </a:cubicBezTo>
                  <a:cubicBezTo>
                    <a:pt x="3" y="99"/>
                    <a:pt x="4" y="100"/>
                    <a:pt x="4" y="100"/>
                  </a:cubicBezTo>
                  <a:cubicBezTo>
                    <a:pt x="5" y="103"/>
                    <a:pt x="9" y="107"/>
                    <a:pt x="15" y="109"/>
                  </a:cubicBezTo>
                  <a:cubicBezTo>
                    <a:pt x="19" y="111"/>
                    <a:pt x="19" y="115"/>
                    <a:pt x="19" y="118"/>
                  </a:cubicBezTo>
                  <a:cubicBezTo>
                    <a:pt x="19" y="119"/>
                    <a:pt x="20" y="121"/>
                    <a:pt x="20" y="122"/>
                  </a:cubicBezTo>
                  <a:cubicBezTo>
                    <a:pt x="22" y="122"/>
                    <a:pt x="25" y="127"/>
                    <a:pt x="25" y="130"/>
                  </a:cubicBezTo>
                  <a:cubicBezTo>
                    <a:pt x="25" y="131"/>
                    <a:pt x="24" y="132"/>
                    <a:pt x="23" y="132"/>
                  </a:cubicBezTo>
                  <a:cubicBezTo>
                    <a:pt x="19" y="132"/>
                    <a:pt x="16" y="133"/>
                    <a:pt x="13" y="135"/>
                  </a:cubicBezTo>
                  <a:cubicBezTo>
                    <a:pt x="10" y="136"/>
                    <a:pt x="6" y="140"/>
                    <a:pt x="6" y="146"/>
                  </a:cubicBezTo>
                  <a:cubicBezTo>
                    <a:pt x="6" y="146"/>
                    <a:pt x="6" y="147"/>
                    <a:pt x="6" y="147"/>
                  </a:cubicBezTo>
                  <a:cubicBezTo>
                    <a:pt x="6" y="147"/>
                    <a:pt x="6" y="147"/>
                    <a:pt x="6" y="148"/>
                  </a:cubicBezTo>
                  <a:cubicBezTo>
                    <a:pt x="7" y="148"/>
                    <a:pt x="9" y="148"/>
                    <a:pt x="10" y="148"/>
                  </a:cubicBezTo>
                  <a:cubicBezTo>
                    <a:pt x="19" y="148"/>
                    <a:pt x="25" y="147"/>
                    <a:pt x="26" y="14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59" name="Freeform 223">
              <a:extLst>
                <a:ext uri="{FF2B5EF4-FFF2-40B4-BE49-F238E27FC236}">
                  <a16:creationId xmlns:a16="http://schemas.microsoft.com/office/drawing/2014/main" id="{188AD87F-8239-4BDC-9748-49A4205789C1}"/>
                </a:ext>
              </a:extLst>
            </p:cNvPr>
            <p:cNvSpPr>
              <a:spLocks/>
            </p:cNvSpPr>
            <p:nvPr/>
          </p:nvSpPr>
          <p:spPr bwMode="auto">
            <a:xfrm>
              <a:off x="5033719" y="5957350"/>
              <a:ext cx="26457" cy="24836"/>
            </a:xfrm>
            <a:custGeom>
              <a:avLst/>
              <a:gdLst>
                <a:gd name="T0" fmla="*/ 13 w 51"/>
                <a:gd name="T1" fmla="*/ 1 h 43"/>
                <a:gd name="T2" fmla="*/ 13 w 51"/>
                <a:gd name="T3" fmla="*/ 2 h 43"/>
                <a:gd name="T4" fmla="*/ 13 w 51"/>
                <a:gd name="T5" fmla="*/ 2 h 43"/>
                <a:gd name="T6" fmla="*/ 17 w 51"/>
                <a:gd name="T7" fmla="*/ 7 h 43"/>
                <a:gd name="T8" fmla="*/ 12 w 51"/>
                <a:gd name="T9" fmla="*/ 9 h 43"/>
                <a:gd name="T10" fmla="*/ 1 w 51"/>
                <a:gd name="T11" fmla="*/ 5 h 43"/>
                <a:gd name="T12" fmla="*/ 0 w 51"/>
                <a:gd name="T13" fmla="*/ 5 h 43"/>
                <a:gd name="T14" fmla="*/ 1 w 51"/>
                <a:gd name="T15" fmla="*/ 6 h 43"/>
                <a:gd name="T16" fmla="*/ 4 w 51"/>
                <a:gd name="T17" fmla="*/ 14 h 43"/>
                <a:gd name="T18" fmla="*/ 8 w 51"/>
                <a:gd name="T19" fmla="*/ 23 h 43"/>
                <a:gd name="T20" fmla="*/ 15 w 51"/>
                <a:gd name="T21" fmla="*/ 31 h 43"/>
                <a:gd name="T22" fmla="*/ 15 w 51"/>
                <a:gd name="T23" fmla="*/ 32 h 43"/>
                <a:gd name="T24" fmla="*/ 15 w 51"/>
                <a:gd name="T25" fmla="*/ 33 h 43"/>
                <a:gd name="T26" fmla="*/ 16 w 51"/>
                <a:gd name="T27" fmla="*/ 34 h 43"/>
                <a:gd name="T28" fmla="*/ 24 w 51"/>
                <a:gd name="T29" fmla="*/ 30 h 43"/>
                <a:gd name="T30" fmla="*/ 27 w 51"/>
                <a:gd name="T31" fmla="*/ 29 h 43"/>
                <a:gd name="T32" fmla="*/ 30 w 51"/>
                <a:gd name="T33" fmla="*/ 27 h 43"/>
                <a:gd name="T34" fmla="*/ 31 w 51"/>
                <a:gd name="T35" fmla="*/ 27 h 43"/>
                <a:gd name="T36" fmla="*/ 32 w 51"/>
                <a:gd name="T37" fmla="*/ 27 h 43"/>
                <a:gd name="T38" fmla="*/ 33 w 51"/>
                <a:gd name="T39" fmla="*/ 28 h 43"/>
                <a:gd name="T40" fmla="*/ 33 w 51"/>
                <a:gd name="T41" fmla="*/ 37 h 43"/>
                <a:gd name="T42" fmla="*/ 33 w 51"/>
                <a:gd name="T43" fmla="*/ 39 h 43"/>
                <a:gd name="T44" fmla="*/ 34 w 51"/>
                <a:gd name="T45" fmla="*/ 40 h 43"/>
                <a:gd name="T46" fmla="*/ 36 w 51"/>
                <a:gd name="T47" fmla="*/ 41 h 43"/>
                <a:gd name="T48" fmla="*/ 39 w 51"/>
                <a:gd name="T49" fmla="*/ 43 h 43"/>
                <a:gd name="T50" fmla="*/ 41 w 51"/>
                <a:gd name="T51" fmla="*/ 37 h 43"/>
                <a:gd name="T52" fmla="*/ 39 w 51"/>
                <a:gd name="T53" fmla="*/ 3 h 43"/>
                <a:gd name="T54" fmla="*/ 39 w 51"/>
                <a:gd name="T55" fmla="*/ 2 h 43"/>
                <a:gd name="T56" fmla="*/ 37 w 51"/>
                <a:gd name="T57" fmla="*/ 4 h 43"/>
                <a:gd name="T58" fmla="*/ 36 w 51"/>
                <a:gd name="T59" fmla="*/ 4 h 43"/>
                <a:gd name="T60" fmla="*/ 34 w 51"/>
                <a:gd name="T61" fmla="*/ 5 h 43"/>
                <a:gd name="T62" fmla="*/ 30 w 51"/>
                <a:gd name="T63" fmla="*/ 8 h 43"/>
                <a:gd name="T64" fmla="*/ 27 w 51"/>
                <a:gd name="T65" fmla="*/ 7 h 43"/>
                <a:gd name="T66" fmla="*/ 22 w 51"/>
                <a:gd name="T67" fmla="*/ 4 h 43"/>
                <a:gd name="T68" fmla="*/ 18 w 51"/>
                <a:gd name="T69" fmla="*/ 1 h 43"/>
                <a:gd name="T70" fmla="*/ 14 w 51"/>
                <a:gd name="T71" fmla="*/ 0 h 43"/>
                <a:gd name="T72" fmla="*/ 14 w 51"/>
                <a:gd name="T73"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 h="43">
                  <a:moveTo>
                    <a:pt x="14" y="1"/>
                  </a:moveTo>
                  <a:cubicBezTo>
                    <a:pt x="13" y="1"/>
                    <a:pt x="13" y="1"/>
                    <a:pt x="13" y="1"/>
                  </a:cubicBezTo>
                  <a:cubicBezTo>
                    <a:pt x="13" y="1"/>
                    <a:pt x="13" y="1"/>
                    <a:pt x="13" y="1"/>
                  </a:cubicBezTo>
                  <a:cubicBezTo>
                    <a:pt x="13" y="2"/>
                    <a:pt x="13" y="2"/>
                    <a:pt x="13" y="2"/>
                  </a:cubicBezTo>
                  <a:cubicBezTo>
                    <a:pt x="13" y="2"/>
                    <a:pt x="13" y="2"/>
                    <a:pt x="13" y="2"/>
                  </a:cubicBezTo>
                  <a:cubicBezTo>
                    <a:pt x="13" y="2"/>
                    <a:pt x="13" y="2"/>
                    <a:pt x="13" y="2"/>
                  </a:cubicBezTo>
                  <a:cubicBezTo>
                    <a:pt x="13" y="2"/>
                    <a:pt x="14" y="3"/>
                    <a:pt x="14" y="4"/>
                  </a:cubicBezTo>
                  <a:cubicBezTo>
                    <a:pt x="16" y="4"/>
                    <a:pt x="17" y="5"/>
                    <a:pt x="17" y="7"/>
                  </a:cubicBezTo>
                  <a:cubicBezTo>
                    <a:pt x="17" y="7"/>
                    <a:pt x="17" y="8"/>
                    <a:pt x="16" y="8"/>
                  </a:cubicBezTo>
                  <a:cubicBezTo>
                    <a:pt x="15" y="9"/>
                    <a:pt x="14" y="9"/>
                    <a:pt x="12" y="9"/>
                  </a:cubicBezTo>
                  <a:cubicBezTo>
                    <a:pt x="10" y="9"/>
                    <a:pt x="8" y="9"/>
                    <a:pt x="6" y="8"/>
                  </a:cubicBezTo>
                  <a:cubicBezTo>
                    <a:pt x="5" y="6"/>
                    <a:pt x="2" y="5"/>
                    <a:pt x="1" y="5"/>
                  </a:cubicBezTo>
                  <a:cubicBezTo>
                    <a:pt x="0" y="5"/>
                    <a:pt x="0" y="5"/>
                    <a:pt x="0" y="5"/>
                  </a:cubicBezTo>
                  <a:cubicBezTo>
                    <a:pt x="0" y="5"/>
                    <a:pt x="0" y="5"/>
                    <a:pt x="0" y="5"/>
                  </a:cubicBezTo>
                  <a:cubicBezTo>
                    <a:pt x="0" y="6"/>
                    <a:pt x="0" y="6"/>
                    <a:pt x="1" y="6"/>
                  </a:cubicBezTo>
                  <a:cubicBezTo>
                    <a:pt x="1" y="6"/>
                    <a:pt x="1" y="6"/>
                    <a:pt x="1" y="6"/>
                  </a:cubicBezTo>
                  <a:cubicBezTo>
                    <a:pt x="1" y="7"/>
                    <a:pt x="1" y="8"/>
                    <a:pt x="2" y="8"/>
                  </a:cubicBezTo>
                  <a:cubicBezTo>
                    <a:pt x="3" y="10"/>
                    <a:pt x="4" y="12"/>
                    <a:pt x="4" y="14"/>
                  </a:cubicBezTo>
                  <a:cubicBezTo>
                    <a:pt x="4" y="15"/>
                    <a:pt x="5" y="16"/>
                    <a:pt x="6" y="17"/>
                  </a:cubicBezTo>
                  <a:cubicBezTo>
                    <a:pt x="7" y="19"/>
                    <a:pt x="8" y="21"/>
                    <a:pt x="8" y="23"/>
                  </a:cubicBezTo>
                  <a:cubicBezTo>
                    <a:pt x="8" y="24"/>
                    <a:pt x="10" y="25"/>
                    <a:pt x="11" y="26"/>
                  </a:cubicBezTo>
                  <a:cubicBezTo>
                    <a:pt x="13" y="28"/>
                    <a:pt x="15" y="29"/>
                    <a:pt x="15" y="31"/>
                  </a:cubicBezTo>
                  <a:cubicBezTo>
                    <a:pt x="15" y="31"/>
                    <a:pt x="15" y="31"/>
                    <a:pt x="15" y="31"/>
                  </a:cubicBezTo>
                  <a:cubicBezTo>
                    <a:pt x="15" y="31"/>
                    <a:pt x="15" y="32"/>
                    <a:pt x="15" y="32"/>
                  </a:cubicBezTo>
                  <a:cubicBezTo>
                    <a:pt x="15" y="32"/>
                    <a:pt x="15" y="32"/>
                    <a:pt x="15" y="32"/>
                  </a:cubicBezTo>
                  <a:cubicBezTo>
                    <a:pt x="15" y="32"/>
                    <a:pt x="15" y="33"/>
                    <a:pt x="15" y="33"/>
                  </a:cubicBezTo>
                  <a:cubicBezTo>
                    <a:pt x="16" y="33"/>
                    <a:pt x="16" y="33"/>
                    <a:pt x="16" y="34"/>
                  </a:cubicBezTo>
                  <a:cubicBezTo>
                    <a:pt x="16" y="34"/>
                    <a:pt x="16" y="34"/>
                    <a:pt x="16" y="34"/>
                  </a:cubicBezTo>
                  <a:cubicBezTo>
                    <a:pt x="16" y="35"/>
                    <a:pt x="16" y="35"/>
                    <a:pt x="17" y="35"/>
                  </a:cubicBezTo>
                  <a:cubicBezTo>
                    <a:pt x="19" y="34"/>
                    <a:pt x="22" y="32"/>
                    <a:pt x="24" y="30"/>
                  </a:cubicBezTo>
                  <a:cubicBezTo>
                    <a:pt x="25" y="30"/>
                    <a:pt x="26" y="29"/>
                    <a:pt x="27" y="29"/>
                  </a:cubicBezTo>
                  <a:cubicBezTo>
                    <a:pt x="27" y="29"/>
                    <a:pt x="27" y="29"/>
                    <a:pt x="27" y="29"/>
                  </a:cubicBezTo>
                  <a:cubicBezTo>
                    <a:pt x="28" y="28"/>
                    <a:pt x="28" y="28"/>
                    <a:pt x="29" y="27"/>
                  </a:cubicBezTo>
                  <a:cubicBezTo>
                    <a:pt x="30" y="27"/>
                    <a:pt x="30" y="27"/>
                    <a:pt x="30" y="27"/>
                  </a:cubicBezTo>
                  <a:cubicBezTo>
                    <a:pt x="30" y="27"/>
                    <a:pt x="31" y="27"/>
                    <a:pt x="31" y="27"/>
                  </a:cubicBezTo>
                  <a:cubicBezTo>
                    <a:pt x="31" y="27"/>
                    <a:pt x="31" y="27"/>
                    <a:pt x="31" y="27"/>
                  </a:cubicBezTo>
                  <a:cubicBezTo>
                    <a:pt x="31" y="27"/>
                    <a:pt x="31" y="27"/>
                    <a:pt x="31" y="27"/>
                  </a:cubicBezTo>
                  <a:cubicBezTo>
                    <a:pt x="32" y="27"/>
                    <a:pt x="32" y="27"/>
                    <a:pt x="32" y="27"/>
                  </a:cubicBezTo>
                  <a:cubicBezTo>
                    <a:pt x="32" y="27"/>
                    <a:pt x="32" y="27"/>
                    <a:pt x="32" y="27"/>
                  </a:cubicBezTo>
                  <a:cubicBezTo>
                    <a:pt x="33" y="27"/>
                    <a:pt x="33" y="28"/>
                    <a:pt x="33" y="28"/>
                  </a:cubicBezTo>
                  <a:cubicBezTo>
                    <a:pt x="33" y="28"/>
                    <a:pt x="33" y="28"/>
                    <a:pt x="33" y="28"/>
                  </a:cubicBezTo>
                  <a:cubicBezTo>
                    <a:pt x="35" y="30"/>
                    <a:pt x="34" y="34"/>
                    <a:pt x="33" y="37"/>
                  </a:cubicBezTo>
                  <a:cubicBezTo>
                    <a:pt x="33" y="38"/>
                    <a:pt x="33" y="38"/>
                    <a:pt x="33" y="39"/>
                  </a:cubicBezTo>
                  <a:cubicBezTo>
                    <a:pt x="33" y="39"/>
                    <a:pt x="33" y="39"/>
                    <a:pt x="33" y="39"/>
                  </a:cubicBezTo>
                  <a:cubicBezTo>
                    <a:pt x="33" y="39"/>
                    <a:pt x="33" y="39"/>
                    <a:pt x="33" y="39"/>
                  </a:cubicBezTo>
                  <a:cubicBezTo>
                    <a:pt x="34" y="40"/>
                    <a:pt x="34" y="40"/>
                    <a:pt x="34" y="40"/>
                  </a:cubicBezTo>
                  <a:cubicBezTo>
                    <a:pt x="35" y="40"/>
                    <a:pt x="35" y="40"/>
                    <a:pt x="35" y="40"/>
                  </a:cubicBezTo>
                  <a:cubicBezTo>
                    <a:pt x="35" y="41"/>
                    <a:pt x="36" y="41"/>
                    <a:pt x="36" y="41"/>
                  </a:cubicBezTo>
                  <a:cubicBezTo>
                    <a:pt x="36" y="41"/>
                    <a:pt x="37" y="42"/>
                    <a:pt x="37" y="42"/>
                  </a:cubicBezTo>
                  <a:cubicBezTo>
                    <a:pt x="37" y="42"/>
                    <a:pt x="38" y="42"/>
                    <a:pt x="39" y="43"/>
                  </a:cubicBezTo>
                  <a:cubicBezTo>
                    <a:pt x="39" y="43"/>
                    <a:pt x="39" y="43"/>
                    <a:pt x="39" y="43"/>
                  </a:cubicBezTo>
                  <a:cubicBezTo>
                    <a:pt x="39" y="40"/>
                    <a:pt x="40" y="39"/>
                    <a:pt x="41" y="37"/>
                  </a:cubicBezTo>
                  <a:cubicBezTo>
                    <a:pt x="47" y="30"/>
                    <a:pt x="51" y="19"/>
                    <a:pt x="48" y="14"/>
                  </a:cubicBezTo>
                  <a:cubicBezTo>
                    <a:pt x="47" y="12"/>
                    <a:pt x="43" y="8"/>
                    <a:pt x="39" y="3"/>
                  </a:cubicBezTo>
                  <a:cubicBezTo>
                    <a:pt x="39" y="2"/>
                    <a:pt x="39" y="2"/>
                    <a:pt x="39" y="2"/>
                  </a:cubicBezTo>
                  <a:cubicBezTo>
                    <a:pt x="39" y="2"/>
                    <a:pt x="39" y="2"/>
                    <a:pt x="39" y="2"/>
                  </a:cubicBezTo>
                  <a:cubicBezTo>
                    <a:pt x="38" y="3"/>
                    <a:pt x="38" y="3"/>
                    <a:pt x="38" y="3"/>
                  </a:cubicBezTo>
                  <a:cubicBezTo>
                    <a:pt x="38" y="3"/>
                    <a:pt x="38" y="3"/>
                    <a:pt x="37" y="4"/>
                  </a:cubicBezTo>
                  <a:cubicBezTo>
                    <a:pt x="37" y="4"/>
                    <a:pt x="37" y="4"/>
                    <a:pt x="37" y="4"/>
                  </a:cubicBezTo>
                  <a:cubicBezTo>
                    <a:pt x="37" y="4"/>
                    <a:pt x="36" y="4"/>
                    <a:pt x="36" y="4"/>
                  </a:cubicBezTo>
                  <a:cubicBezTo>
                    <a:pt x="36" y="4"/>
                    <a:pt x="36" y="5"/>
                    <a:pt x="36" y="5"/>
                  </a:cubicBezTo>
                  <a:cubicBezTo>
                    <a:pt x="35" y="5"/>
                    <a:pt x="35" y="5"/>
                    <a:pt x="34" y="5"/>
                  </a:cubicBezTo>
                  <a:cubicBezTo>
                    <a:pt x="33" y="5"/>
                    <a:pt x="32" y="6"/>
                    <a:pt x="32" y="6"/>
                  </a:cubicBezTo>
                  <a:cubicBezTo>
                    <a:pt x="32" y="8"/>
                    <a:pt x="31" y="8"/>
                    <a:pt x="30" y="8"/>
                  </a:cubicBezTo>
                  <a:cubicBezTo>
                    <a:pt x="29" y="8"/>
                    <a:pt x="29" y="8"/>
                    <a:pt x="28" y="7"/>
                  </a:cubicBezTo>
                  <a:cubicBezTo>
                    <a:pt x="27" y="7"/>
                    <a:pt x="27" y="7"/>
                    <a:pt x="27" y="7"/>
                  </a:cubicBezTo>
                  <a:cubicBezTo>
                    <a:pt x="26" y="7"/>
                    <a:pt x="26" y="7"/>
                    <a:pt x="26" y="7"/>
                  </a:cubicBezTo>
                  <a:cubicBezTo>
                    <a:pt x="25" y="7"/>
                    <a:pt x="24" y="6"/>
                    <a:pt x="22" y="4"/>
                  </a:cubicBezTo>
                  <a:cubicBezTo>
                    <a:pt x="21" y="3"/>
                    <a:pt x="20" y="2"/>
                    <a:pt x="19" y="1"/>
                  </a:cubicBezTo>
                  <a:cubicBezTo>
                    <a:pt x="18" y="1"/>
                    <a:pt x="18" y="1"/>
                    <a:pt x="18" y="1"/>
                  </a:cubicBezTo>
                  <a:cubicBezTo>
                    <a:pt x="17" y="1"/>
                    <a:pt x="17" y="1"/>
                    <a:pt x="16" y="0"/>
                  </a:cubicBezTo>
                  <a:cubicBezTo>
                    <a:pt x="16" y="0"/>
                    <a:pt x="15" y="0"/>
                    <a:pt x="14" y="0"/>
                  </a:cubicBezTo>
                  <a:cubicBezTo>
                    <a:pt x="14" y="0"/>
                    <a:pt x="14" y="0"/>
                    <a:pt x="14" y="0"/>
                  </a:cubicBezTo>
                  <a:cubicBezTo>
                    <a:pt x="14" y="0"/>
                    <a:pt x="14" y="1"/>
                    <a:pt x="14"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0" name="Freeform 224">
              <a:extLst>
                <a:ext uri="{FF2B5EF4-FFF2-40B4-BE49-F238E27FC236}">
                  <a16:creationId xmlns:a16="http://schemas.microsoft.com/office/drawing/2014/main" id="{14588BBE-4689-4F88-B14C-5CFE32C804C2}"/>
                </a:ext>
              </a:extLst>
            </p:cNvPr>
            <p:cNvSpPr>
              <a:spLocks/>
            </p:cNvSpPr>
            <p:nvPr/>
          </p:nvSpPr>
          <p:spPr bwMode="auto">
            <a:xfrm>
              <a:off x="4675231" y="6157085"/>
              <a:ext cx="14544" cy="4023"/>
            </a:xfrm>
            <a:custGeom>
              <a:avLst/>
              <a:gdLst>
                <a:gd name="T0" fmla="*/ 1 w 28"/>
                <a:gd name="T1" fmla="*/ 7 h 7"/>
                <a:gd name="T2" fmla="*/ 2 w 28"/>
                <a:gd name="T3" fmla="*/ 7 h 7"/>
                <a:gd name="T4" fmla="*/ 14 w 28"/>
                <a:gd name="T5" fmla="*/ 4 h 7"/>
                <a:gd name="T6" fmla="*/ 16 w 28"/>
                <a:gd name="T7" fmla="*/ 3 h 7"/>
                <a:gd name="T8" fmla="*/ 17 w 28"/>
                <a:gd name="T9" fmla="*/ 3 h 7"/>
                <a:gd name="T10" fmla="*/ 21 w 28"/>
                <a:gd name="T11" fmla="*/ 5 h 7"/>
                <a:gd name="T12" fmla="*/ 22 w 28"/>
                <a:gd name="T13" fmla="*/ 5 h 7"/>
                <a:gd name="T14" fmla="*/ 24 w 28"/>
                <a:gd name="T15" fmla="*/ 6 h 7"/>
                <a:gd name="T16" fmla="*/ 25 w 28"/>
                <a:gd name="T17" fmla="*/ 6 h 7"/>
                <a:gd name="T18" fmla="*/ 28 w 28"/>
                <a:gd name="T19" fmla="*/ 6 h 7"/>
                <a:gd name="T20" fmla="*/ 25 w 28"/>
                <a:gd name="T21" fmla="*/ 5 h 7"/>
                <a:gd name="T22" fmla="*/ 19 w 28"/>
                <a:gd name="T23" fmla="*/ 2 h 7"/>
                <a:gd name="T24" fmla="*/ 18 w 28"/>
                <a:gd name="T25" fmla="*/ 1 h 7"/>
                <a:gd name="T26" fmla="*/ 18 w 28"/>
                <a:gd name="T27" fmla="*/ 1 h 7"/>
                <a:gd name="T28" fmla="*/ 17 w 28"/>
                <a:gd name="T29" fmla="*/ 0 h 7"/>
                <a:gd name="T30" fmla="*/ 15 w 28"/>
                <a:gd name="T31" fmla="*/ 1 h 7"/>
                <a:gd name="T32" fmla="*/ 13 w 28"/>
                <a:gd name="T33" fmla="*/ 1 h 7"/>
                <a:gd name="T34" fmla="*/ 11 w 28"/>
                <a:gd name="T35" fmla="*/ 2 h 7"/>
                <a:gd name="T36" fmla="*/ 11 w 28"/>
                <a:gd name="T37" fmla="*/ 2 h 7"/>
                <a:gd name="T38" fmla="*/ 5 w 28"/>
                <a:gd name="T39" fmla="*/ 3 h 7"/>
                <a:gd name="T40" fmla="*/ 5 w 28"/>
                <a:gd name="T41" fmla="*/ 3 h 7"/>
                <a:gd name="T42" fmla="*/ 3 w 28"/>
                <a:gd name="T43" fmla="*/ 3 h 7"/>
                <a:gd name="T44" fmla="*/ 3 w 28"/>
                <a:gd name="T45" fmla="*/ 3 h 7"/>
                <a:gd name="T46" fmla="*/ 1 w 28"/>
                <a:gd name="T47" fmla="*/ 3 h 7"/>
                <a:gd name="T48" fmla="*/ 1 w 28"/>
                <a:gd name="T49" fmla="*/ 3 h 7"/>
                <a:gd name="T50" fmla="*/ 0 w 28"/>
                <a:gd name="T51" fmla="*/ 6 h 7"/>
                <a:gd name="T52" fmla="*/ 0 w 28"/>
                <a:gd name="T53" fmla="*/ 7 h 7"/>
                <a:gd name="T54" fmla="*/ 0 w 28"/>
                <a:gd name="T55" fmla="*/ 7 h 7"/>
                <a:gd name="T56" fmla="*/ 1 w 28"/>
                <a:gd name="T5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7">
                  <a:moveTo>
                    <a:pt x="1" y="7"/>
                  </a:moveTo>
                  <a:cubicBezTo>
                    <a:pt x="1" y="7"/>
                    <a:pt x="1" y="7"/>
                    <a:pt x="2" y="7"/>
                  </a:cubicBezTo>
                  <a:cubicBezTo>
                    <a:pt x="5" y="7"/>
                    <a:pt x="12" y="6"/>
                    <a:pt x="14" y="4"/>
                  </a:cubicBezTo>
                  <a:cubicBezTo>
                    <a:pt x="15" y="3"/>
                    <a:pt x="15" y="3"/>
                    <a:pt x="16" y="3"/>
                  </a:cubicBezTo>
                  <a:cubicBezTo>
                    <a:pt x="16" y="3"/>
                    <a:pt x="17" y="3"/>
                    <a:pt x="17" y="3"/>
                  </a:cubicBezTo>
                  <a:cubicBezTo>
                    <a:pt x="18" y="3"/>
                    <a:pt x="19" y="4"/>
                    <a:pt x="21" y="5"/>
                  </a:cubicBezTo>
                  <a:cubicBezTo>
                    <a:pt x="21" y="5"/>
                    <a:pt x="22" y="5"/>
                    <a:pt x="22" y="5"/>
                  </a:cubicBezTo>
                  <a:cubicBezTo>
                    <a:pt x="23" y="6"/>
                    <a:pt x="24" y="6"/>
                    <a:pt x="24" y="6"/>
                  </a:cubicBezTo>
                  <a:cubicBezTo>
                    <a:pt x="24" y="6"/>
                    <a:pt x="24" y="6"/>
                    <a:pt x="25" y="6"/>
                  </a:cubicBezTo>
                  <a:cubicBezTo>
                    <a:pt x="26" y="6"/>
                    <a:pt x="27" y="6"/>
                    <a:pt x="28" y="6"/>
                  </a:cubicBezTo>
                  <a:cubicBezTo>
                    <a:pt x="27" y="5"/>
                    <a:pt x="26" y="5"/>
                    <a:pt x="25" y="5"/>
                  </a:cubicBezTo>
                  <a:cubicBezTo>
                    <a:pt x="22" y="5"/>
                    <a:pt x="20" y="3"/>
                    <a:pt x="19" y="2"/>
                  </a:cubicBezTo>
                  <a:cubicBezTo>
                    <a:pt x="19" y="2"/>
                    <a:pt x="18" y="1"/>
                    <a:pt x="18" y="1"/>
                  </a:cubicBezTo>
                  <a:cubicBezTo>
                    <a:pt x="18" y="1"/>
                    <a:pt x="18" y="1"/>
                    <a:pt x="18" y="1"/>
                  </a:cubicBezTo>
                  <a:cubicBezTo>
                    <a:pt x="18" y="1"/>
                    <a:pt x="17" y="0"/>
                    <a:pt x="17" y="0"/>
                  </a:cubicBezTo>
                  <a:cubicBezTo>
                    <a:pt x="16" y="0"/>
                    <a:pt x="16" y="0"/>
                    <a:pt x="15" y="1"/>
                  </a:cubicBezTo>
                  <a:cubicBezTo>
                    <a:pt x="14" y="1"/>
                    <a:pt x="13" y="1"/>
                    <a:pt x="13" y="1"/>
                  </a:cubicBezTo>
                  <a:cubicBezTo>
                    <a:pt x="12" y="2"/>
                    <a:pt x="12" y="2"/>
                    <a:pt x="11" y="2"/>
                  </a:cubicBezTo>
                  <a:cubicBezTo>
                    <a:pt x="11" y="2"/>
                    <a:pt x="11" y="2"/>
                    <a:pt x="11" y="2"/>
                  </a:cubicBezTo>
                  <a:cubicBezTo>
                    <a:pt x="9" y="3"/>
                    <a:pt x="7" y="3"/>
                    <a:pt x="5" y="3"/>
                  </a:cubicBezTo>
                  <a:cubicBezTo>
                    <a:pt x="5" y="3"/>
                    <a:pt x="5" y="3"/>
                    <a:pt x="5" y="3"/>
                  </a:cubicBezTo>
                  <a:cubicBezTo>
                    <a:pt x="4" y="3"/>
                    <a:pt x="4" y="3"/>
                    <a:pt x="3" y="3"/>
                  </a:cubicBezTo>
                  <a:cubicBezTo>
                    <a:pt x="3" y="3"/>
                    <a:pt x="3" y="3"/>
                    <a:pt x="3" y="3"/>
                  </a:cubicBezTo>
                  <a:cubicBezTo>
                    <a:pt x="2" y="3"/>
                    <a:pt x="2" y="3"/>
                    <a:pt x="1" y="3"/>
                  </a:cubicBezTo>
                  <a:cubicBezTo>
                    <a:pt x="1" y="3"/>
                    <a:pt x="1" y="3"/>
                    <a:pt x="1" y="3"/>
                  </a:cubicBezTo>
                  <a:cubicBezTo>
                    <a:pt x="1" y="4"/>
                    <a:pt x="0" y="5"/>
                    <a:pt x="0" y="6"/>
                  </a:cubicBezTo>
                  <a:cubicBezTo>
                    <a:pt x="0" y="6"/>
                    <a:pt x="0" y="7"/>
                    <a:pt x="0" y="7"/>
                  </a:cubicBezTo>
                  <a:cubicBezTo>
                    <a:pt x="0" y="7"/>
                    <a:pt x="0" y="7"/>
                    <a:pt x="0" y="7"/>
                  </a:cubicBezTo>
                  <a:cubicBezTo>
                    <a:pt x="0" y="7"/>
                    <a:pt x="0" y="7"/>
                    <a:pt x="1" y="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1" name="Freeform 225">
              <a:extLst>
                <a:ext uri="{FF2B5EF4-FFF2-40B4-BE49-F238E27FC236}">
                  <a16:creationId xmlns:a16="http://schemas.microsoft.com/office/drawing/2014/main" id="{D0173A29-B5EE-4CD7-92C3-BFB5093C70CF}"/>
                </a:ext>
              </a:extLst>
            </p:cNvPr>
            <p:cNvSpPr>
              <a:spLocks/>
            </p:cNvSpPr>
            <p:nvPr/>
          </p:nvSpPr>
          <p:spPr bwMode="auto">
            <a:xfrm>
              <a:off x="4774252" y="6091847"/>
              <a:ext cx="89119" cy="77305"/>
            </a:xfrm>
            <a:custGeom>
              <a:avLst/>
              <a:gdLst>
                <a:gd name="T0" fmla="*/ 169 w 172"/>
                <a:gd name="T1" fmla="*/ 50 h 134"/>
                <a:gd name="T2" fmla="*/ 169 w 172"/>
                <a:gd name="T3" fmla="*/ 29 h 134"/>
                <a:gd name="T4" fmla="*/ 165 w 172"/>
                <a:gd name="T5" fmla="*/ 18 h 134"/>
                <a:gd name="T6" fmla="*/ 164 w 172"/>
                <a:gd name="T7" fmla="*/ 16 h 134"/>
                <a:gd name="T8" fmla="*/ 164 w 172"/>
                <a:gd name="T9" fmla="*/ 6 h 134"/>
                <a:gd name="T10" fmla="*/ 155 w 172"/>
                <a:gd name="T11" fmla="*/ 10 h 134"/>
                <a:gd name="T12" fmla="*/ 146 w 172"/>
                <a:gd name="T13" fmla="*/ 2 h 134"/>
                <a:gd name="T14" fmla="*/ 143 w 172"/>
                <a:gd name="T15" fmla="*/ 1 h 134"/>
                <a:gd name="T16" fmla="*/ 139 w 172"/>
                <a:gd name="T17" fmla="*/ 0 h 134"/>
                <a:gd name="T18" fmla="*/ 136 w 172"/>
                <a:gd name="T19" fmla="*/ 0 h 134"/>
                <a:gd name="T20" fmla="*/ 132 w 172"/>
                <a:gd name="T21" fmla="*/ 0 h 134"/>
                <a:gd name="T22" fmla="*/ 46 w 172"/>
                <a:gd name="T23" fmla="*/ 52 h 134"/>
                <a:gd name="T24" fmla="*/ 45 w 172"/>
                <a:gd name="T25" fmla="*/ 57 h 134"/>
                <a:gd name="T26" fmla="*/ 45 w 172"/>
                <a:gd name="T27" fmla="*/ 63 h 134"/>
                <a:gd name="T28" fmla="*/ 45 w 172"/>
                <a:gd name="T29" fmla="*/ 69 h 134"/>
                <a:gd name="T30" fmla="*/ 45 w 172"/>
                <a:gd name="T31" fmla="*/ 73 h 134"/>
                <a:gd name="T32" fmla="*/ 45 w 172"/>
                <a:gd name="T33" fmla="*/ 76 h 134"/>
                <a:gd name="T34" fmla="*/ 45 w 172"/>
                <a:gd name="T35" fmla="*/ 79 h 134"/>
                <a:gd name="T36" fmla="*/ 45 w 172"/>
                <a:gd name="T37" fmla="*/ 80 h 134"/>
                <a:gd name="T38" fmla="*/ 45 w 172"/>
                <a:gd name="T39" fmla="*/ 81 h 134"/>
                <a:gd name="T40" fmla="*/ 45 w 172"/>
                <a:gd name="T41" fmla="*/ 82 h 134"/>
                <a:gd name="T42" fmla="*/ 44 w 172"/>
                <a:gd name="T43" fmla="*/ 82 h 134"/>
                <a:gd name="T44" fmla="*/ 41 w 172"/>
                <a:gd name="T45" fmla="*/ 91 h 134"/>
                <a:gd name="T46" fmla="*/ 26 w 172"/>
                <a:gd name="T47" fmla="*/ 97 h 134"/>
                <a:gd name="T48" fmla="*/ 7 w 172"/>
                <a:gd name="T49" fmla="*/ 100 h 134"/>
                <a:gd name="T50" fmla="*/ 0 w 172"/>
                <a:gd name="T51" fmla="*/ 102 h 134"/>
                <a:gd name="T52" fmla="*/ 0 w 172"/>
                <a:gd name="T53" fmla="*/ 104 h 134"/>
                <a:gd name="T54" fmla="*/ 0 w 172"/>
                <a:gd name="T55" fmla="*/ 104 h 134"/>
                <a:gd name="T56" fmla="*/ 0 w 172"/>
                <a:gd name="T57" fmla="*/ 105 h 134"/>
                <a:gd name="T58" fmla="*/ 0 w 172"/>
                <a:gd name="T59" fmla="*/ 105 h 134"/>
                <a:gd name="T60" fmla="*/ 3 w 172"/>
                <a:gd name="T61" fmla="*/ 112 h 134"/>
                <a:gd name="T62" fmla="*/ 10 w 172"/>
                <a:gd name="T63" fmla="*/ 122 h 134"/>
                <a:gd name="T64" fmla="*/ 18 w 172"/>
                <a:gd name="T65" fmla="*/ 125 h 134"/>
                <a:gd name="T66" fmla="*/ 21 w 172"/>
                <a:gd name="T67" fmla="*/ 129 h 134"/>
                <a:gd name="T68" fmla="*/ 23 w 172"/>
                <a:gd name="T69" fmla="*/ 132 h 134"/>
                <a:gd name="T70" fmla="*/ 24 w 172"/>
                <a:gd name="T71" fmla="*/ 132 h 134"/>
                <a:gd name="T72" fmla="*/ 26 w 172"/>
                <a:gd name="T73" fmla="*/ 129 h 134"/>
                <a:gd name="T74" fmla="*/ 26 w 172"/>
                <a:gd name="T75" fmla="*/ 129 h 134"/>
                <a:gd name="T76" fmla="*/ 28 w 172"/>
                <a:gd name="T77" fmla="*/ 128 h 134"/>
                <a:gd name="T78" fmla="*/ 30 w 172"/>
                <a:gd name="T79" fmla="*/ 128 h 134"/>
                <a:gd name="T80" fmla="*/ 35 w 172"/>
                <a:gd name="T81" fmla="*/ 134 h 134"/>
                <a:gd name="T82" fmla="*/ 37 w 172"/>
                <a:gd name="T83" fmla="*/ 133 h 134"/>
                <a:gd name="T84" fmla="*/ 45 w 172"/>
                <a:gd name="T85" fmla="*/ 115 h 134"/>
                <a:gd name="T86" fmla="*/ 49 w 172"/>
                <a:gd name="T87" fmla="*/ 114 h 134"/>
                <a:gd name="T88" fmla="*/ 56 w 172"/>
                <a:gd name="T89" fmla="*/ 115 h 134"/>
                <a:gd name="T90" fmla="*/ 63 w 172"/>
                <a:gd name="T91" fmla="*/ 112 h 134"/>
                <a:gd name="T92" fmla="*/ 74 w 172"/>
                <a:gd name="T93" fmla="*/ 118 h 134"/>
                <a:gd name="T94" fmla="*/ 87 w 172"/>
                <a:gd name="T95" fmla="*/ 118 h 134"/>
                <a:gd name="T96" fmla="*/ 96 w 172"/>
                <a:gd name="T97" fmla="*/ 123 h 134"/>
                <a:gd name="T98" fmla="*/ 106 w 172"/>
                <a:gd name="T99" fmla="*/ 123 h 134"/>
                <a:gd name="T100" fmla="*/ 121 w 172"/>
                <a:gd name="T101" fmla="*/ 117 h 134"/>
                <a:gd name="T102" fmla="*/ 130 w 172"/>
                <a:gd name="T103" fmla="*/ 118 h 134"/>
                <a:gd name="T104" fmla="*/ 143 w 172"/>
                <a:gd name="T105" fmla="*/ 117 h 134"/>
                <a:gd name="T106" fmla="*/ 148 w 172"/>
                <a:gd name="T107" fmla="*/ 11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2" h="134">
                  <a:moveTo>
                    <a:pt x="150" y="100"/>
                  </a:moveTo>
                  <a:cubicBezTo>
                    <a:pt x="151" y="94"/>
                    <a:pt x="167" y="78"/>
                    <a:pt x="168" y="77"/>
                  </a:cubicBezTo>
                  <a:cubicBezTo>
                    <a:pt x="169" y="76"/>
                    <a:pt x="169" y="68"/>
                    <a:pt x="169" y="50"/>
                  </a:cubicBezTo>
                  <a:cubicBezTo>
                    <a:pt x="169" y="46"/>
                    <a:pt x="170" y="42"/>
                    <a:pt x="171" y="38"/>
                  </a:cubicBezTo>
                  <a:cubicBezTo>
                    <a:pt x="172" y="36"/>
                    <a:pt x="171" y="35"/>
                    <a:pt x="171" y="34"/>
                  </a:cubicBezTo>
                  <a:cubicBezTo>
                    <a:pt x="170" y="33"/>
                    <a:pt x="169" y="31"/>
                    <a:pt x="169" y="29"/>
                  </a:cubicBezTo>
                  <a:cubicBezTo>
                    <a:pt x="169" y="27"/>
                    <a:pt x="168" y="25"/>
                    <a:pt x="167" y="23"/>
                  </a:cubicBezTo>
                  <a:cubicBezTo>
                    <a:pt x="166" y="22"/>
                    <a:pt x="165" y="20"/>
                    <a:pt x="165" y="19"/>
                  </a:cubicBezTo>
                  <a:cubicBezTo>
                    <a:pt x="165" y="19"/>
                    <a:pt x="165" y="18"/>
                    <a:pt x="165" y="18"/>
                  </a:cubicBezTo>
                  <a:cubicBezTo>
                    <a:pt x="165" y="18"/>
                    <a:pt x="165" y="18"/>
                    <a:pt x="165" y="17"/>
                  </a:cubicBezTo>
                  <a:cubicBezTo>
                    <a:pt x="165" y="17"/>
                    <a:pt x="165" y="17"/>
                    <a:pt x="165" y="17"/>
                  </a:cubicBezTo>
                  <a:cubicBezTo>
                    <a:pt x="165" y="16"/>
                    <a:pt x="164" y="16"/>
                    <a:pt x="164" y="16"/>
                  </a:cubicBezTo>
                  <a:cubicBezTo>
                    <a:pt x="164" y="16"/>
                    <a:pt x="164" y="15"/>
                    <a:pt x="164" y="15"/>
                  </a:cubicBezTo>
                  <a:cubicBezTo>
                    <a:pt x="164" y="15"/>
                    <a:pt x="164" y="14"/>
                    <a:pt x="164" y="14"/>
                  </a:cubicBezTo>
                  <a:cubicBezTo>
                    <a:pt x="164" y="12"/>
                    <a:pt x="164" y="8"/>
                    <a:pt x="164" y="6"/>
                  </a:cubicBezTo>
                  <a:cubicBezTo>
                    <a:pt x="161" y="8"/>
                    <a:pt x="161" y="8"/>
                    <a:pt x="161" y="8"/>
                  </a:cubicBezTo>
                  <a:cubicBezTo>
                    <a:pt x="156" y="11"/>
                    <a:pt x="156" y="11"/>
                    <a:pt x="156" y="11"/>
                  </a:cubicBezTo>
                  <a:cubicBezTo>
                    <a:pt x="155" y="10"/>
                    <a:pt x="155" y="10"/>
                    <a:pt x="155" y="10"/>
                  </a:cubicBezTo>
                  <a:cubicBezTo>
                    <a:pt x="155" y="10"/>
                    <a:pt x="153" y="6"/>
                    <a:pt x="148" y="3"/>
                  </a:cubicBezTo>
                  <a:cubicBezTo>
                    <a:pt x="148" y="3"/>
                    <a:pt x="147" y="2"/>
                    <a:pt x="147" y="2"/>
                  </a:cubicBezTo>
                  <a:cubicBezTo>
                    <a:pt x="146" y="2"/>
                    <a:pt x="146" y="2"/>
                    <a:pt x="146" y="2"/>
                  </a:cubicBezTo>
                  <a:cubicBezTo>
                    <a:pt x="145" y="2"/>
                    <a:pt x="145" y="2"/>
                    <a:pt x="145" y="1"/>
                  </a:cubicBezTo>
                  <a:cubicBezTo>
                    <a:pt x="144" y="1"/>
                    <a:pt x="144" y="1"/>
                    <a:pt x="144" y="1"/>
                  </a:cubicBezTo>
                  <a:cubicBezTo>
                    <a:pt x="143" y="1"/>
                    <a:pt x="143" y="1"/>
                    <a:pt x="143" y="1"/>
                  </a:cubicBezTo>
                  <a:cubicBezTo>
                    <a:pt x="142" y="1"/>
                    <a:pt x="142" y="1"/>
                    <a:pt x="141" y="1"/>
                  </a:cubicBezTo>
                  <a:cubicBezTo>
                    <a:pt x="141" y="1"/>
                    <a:pt x="141" y="1"/>
                    <a:pt x="141" y="1"/>
                  </a:cubicBezTo>
                  <a:cubicBezTo>
                    <a:pt x="140" y="0"/>
                    <a:pt x="140" y="0"/>
                    <a:pt x="139" y="0"/>
                  </a:cubicBezTo>
                  <a:cubicBezTo>
                    <a:pt x="139" y="0"/>
                    <a:pt x="138" y="0"/>
                    <a:pt x="138" y="0"/>
                  </a:cubicBezTo>
                  <a:cubicBezTo>
                    <a:pt x="138" y="0"/>
                    <a:pt x="137" y="0"/>
                    <a:pt x="137" y="0"/>
                  </a:cubicBezTo>
                  <a:cubicBezTo>
                    <a:pt x="137" y="0"/>
                    <a:pt x="136" y="0"/>
                    <a:pt x="136" y="0"/>
                  </a:cubicBezTo>
                  <a:cubicBezTo>
                    <a:pt x="135" y="0"/>
                    <a:pt x="135" y="0"/>
                    <a:pt x="135" y="0"/>
                  </a:cubicBezTo>
                  <a:cubicBezTo>
                    <a:pt x="135" y="0"/>
                    <a:pt x="134" y="0"/>
                    <a:pt x="134" y="0"/>
                  </a:cubicBezTo>
                  <a:cubicBezTo>
                    <a:pt x="133" y="0"/>
                    <a:pt x="133" y="0"/>
                    <a:pt x="132" y="0"/>
                  </a:cubicBezTo>
                  <a:cubicBezTo>
                    <a:pt x="84" y="30"/>
                    <a:pt x="84" y="30"/>
                    <a:pt x="84" y="30"/>
                  </a:cubicBezTo>
                  <a:cubicBezTo>
                    <a:pt x="64" y="47"/>
                    <a:pt x="64" y="47"/>
                    <a:pt x="64" y="47"/>
                  </a:cubicBezTo>
                  <a:cubicBezTo>
                    <a:pt x="63" y="47"/>
                    <a:pt x="50" y="51"/>
                    <a:pt x="46" y="52"/>
                  </a:cubicBezTo>
                  <a:cubicBezTo>
                    <a:pt x="45" y="52"/>
                    <a:pt x="45" y="52"/>
                    <a:pt x="45" y="52"/>
                  </a:cubicBezTo>
                  <a:cubicBezTo>
                    <a:pt x="45" y="53"/>
                    <a:pt x="45" y="53"/>
                    <a:pt x="45" y="53"/>
                  </a:cubicBezTo>
                  <a:cubicBezTo>
                    <a:pt x="45" y="55"/>
                    <a:pt x="45" y="56"/>
                    <a:pt x="45" y="57"/>
                  </a:cubicBezTo>
                  <a:cubicBezTo>
                    <a:pt x="45" y="58"/>
                    <a:pt x="45" y="58"/>
                    <a:pt x="45" y="59"/>
                  </a:cubicBezTo>
                  <a:cubicBezTo>
                    <a:pt x="45" y="60"/>
                    <a:pt x="45" y="61"/>
                    <a:pt x="45" y="62"/>
                  </a:cubicBezTo>
                  <a:cubicBezTo>
                    <a:pt x="45" y="62"/>
                    <a:pt x="45" y="63"/>
                    <a:pt x="45" y="63"/>
                  </a:cubicBezTo>
                  <a:cubicBezTo>
                    <a:pt x="45" y="64"/>
                    <a:pt x="45" y="65"/>
                    <a:pt x="45" y="66"/>
                  </a:cubicBezTo>
                  <a:cubicBezTo>
                    <a:pt x="45" y="66"/>
                    <a:pt x="45" y="67"/>
                    <a:pt x="45" y="67"/>
                  </a:cubicBezTo>
                  <a:cubicBezTo>
                    <a:pt x="45" y="68"/>
                    <a:pt x="45" y="68"/>
                    <a:pt x="45" y="69"/>
                  </a:cubicBezTo>
                  <a:cubicBezTo>
                    <a:pt x="45" y="69"/>
                    <a:pt x="45" y="70"/>
                    <a:pt x="45" y="70"/>
                  </a:cubicBezTo>
                  <a:cubicBezTo>
                    <a:pt x="45" y="71"/>
                    <a:pt x="45" y="71"/>
                    <a:pt x="45" y="72"/>
                  </a:cubicBezTo>
                  <a:cubicBezTo>
                    <a:pt x="45" y="72"/>
                    <a:pt x="45" y="73"/>
                    <a:pt x="45" y="73"/>
                  </a:cubicBezTo>
                  <a:cubicBezTo>
                    <a:pt x="45" y="74"/>
                    <a:pt x="45" y="74"/>
                    <a:pt x="45" y="74"/>
                  </a:cubicBezTo>
                  <a:cubicBezTo>
                    <a:pt x="45" y="75"/>
                    <a:pt x="45" y="75"/>
                    <a:pt x="45" y="76"/>
                  </a:cubicBezTo>
                  <a:cubicBezTo>
                    <a:pt x="45" y="76"/>
                    <a:pt x="45" y="76"/>
                    <a:pt x="45" y="76"/>
                  </a:cubicBezTo>
                  <a:cubicBezTo>
                    <a:pt x="45" y="77"/>
                    <a:pt x="45" y="77"/>
                    <a:pt x="45" y="77"/>
                  </a:cubicBezTo>
                  <a:cubicBezTo>
                    <a:pt x="45" y="78"/>
                    <a:pt x="45" y="78"/>
                    <a:pt x="45" y="78"/>
                  </a:cubicBezTo>
                  <a:cubicBezTo>
                    <a:pt x="45" y="78"/>
                    <a:pt x="45" y="78"/>
                    <a:pt x="45" y="79"/>
                  </a:cubicBezTo>
                  <a:cubicBezTo>
                    <a:pt x="45" y="79"/>
                    <a:pt x="45" y="79"/>
                    <a:pt x="45" y="79"/>
                  </a:cubicBezTo>
                  <a:cubicBezTo>
                    <a:pt x="45" y="79"/>
                    <a:pt x="45" y="80"/>
                    <a:pt x="45" y="80"/>
                  </a:cubicBezTo>
                  <a:cubicBezTo>
                    <a:pt x="45" y="80"/>
                    <a:pt x="45" y="80"/>
                    <a:pt x="45" y="80"/>
                  </a:cubicBezTo>
                  <a:cubicBezTo>
                    <a:pt x="45" y="80"/>
                    <a:pt x="45" y="81"/>
                    <a:pt x="45" y="81"/>
                  </a:cubicBezTo>
                  <a:cubicBezTo>
                    <a:pt x="45" y="81"/>
                    <a:pt x="45" y="81"/>
                    <a:pt x="45" y="81"/>
                  </a:cubicBezTo>
                  <a:cubicBezTo>
                    <a:pt x="45" y="81"/>
                    <a:pt x="45" y="81"/>
                    <a:pt x="45" y="81"/>
                  </a:cubicBezTo>
                  <a:cubicBezTo>
                    <a:pt x="45" y="81"/>
                    <a:pt x="45" y="81"/>
                    <a:pt x="45" y="81"/>
                  </a:cubicBezTo>
                  <a:cubicBezTo>
                    <a:pt x="45" y="82"/>
                    <a:pt x="45" y="82"/>
                    <a:pt x="45" y="82"/>
                  </a:cubicBezTo>
                  <a:cubicBezTo>
                    <a:pt x="45" y="82"/>
                    <a:pt x="45" y="82"/>
                    <a:pt x="45" y="82"/>
                  </a:cubicBezTo>
                  <a:cubicBezTo>
                    <a:pt x="45" y="82"/>
                    <a:pt x="44" y="82"/>
                    <a:pt x="44" y="82"/>
                  </a:cubicBezTo>
                  <a:cubicBezTo>
                    <a:pt x="44" y="82"/>
                    <a:pt x="44" y="82"/>
                    <a:pt x="44" y="82"/>
                  </a:cubicBezTo>
                  <a:cubicBezTo>
                    <a:pt x="44" y="82"/>
                    <a:pt x="44" y="82"/>
                    <a:pt x="44" y="82"/>
                  </a:cubicBezTo>
                  <a:cubicBezTo>
                    <a:pt x="44" y="82"/>
                    <a:pt x="44" y="82"/>
                    <a:pt x="44" y="82"/>
                  </a:cubicBezTo>
                  <a:cubicBezTo>
                    <a:pt x="44" y="83"/>
                    <a:pt x="43" y="85"/>
                    <a:pt x="43" y="86"/>
                  </a:cubicBezTo>
                  <a:cubicBezTo>
                    <a:pt x="42" y="88"/>
                    <a:pt x="41" y="90"/>
                    <a:pt x="41" y="91"/>
                  </a:cubicBezTo>
                  <a:cubicBezTo>
                    <a:pt x="40" y="91"/>
                    <a:pt x="40" y="91"/>
                    <a:pt x="40" y="92"/>
                  </a:cubicBezTo>
                  <a:cubicBezTo>
                    <a:pt x="38" y="93"/>
                    <a:pt x="37" y="96"/>
                    <a:pt x="33" y="96"/>
                  </a:cubicBezTo>
                  <a:cubicBezTo>
                    <a:pt x="31" y="96"/>
                    <a:pt x="29" y="96"/>
                    <a:pt x="26" y="97"/>
                  </a:cubicBezTo>
                  <a:cubicBezTo>
                    <a:pt x="22" y="97"/>
                    <a:pt x="18" y="98"/>
                    <a:pt x="15" y="98"/>
                  </a:cubicBezTo>
                  <a:cubicBezTo>
                    <a:pt x="12" y="97"/>
                    <a:pt x="10" y="99"/>
                    <a:pt x="8" y="100"/>
                  </a:cubicBezTo>
                  <a:cubicBezTo>
                    <a:pt x="8" y="100"/>
                    <a:pt x="7" y="100"/>
                    <a:pt x="7" y="100"/>
                  </a:cubicBezTo>
                  <a:cubicBezTo>
                    <a:pt x="6" y="101"/>
                    <a:pt x="2" y="101"/>
                    <a:pt x="0" y="101"/>
                  </a:cubicBezTo>
                  <a:cubicBezTo>
                    <a:pt x="0" y="101"/>
                    <a:pt x="0" y="101"/>
                    <a:pt x="0" y="101"/>
                  </a:cubicBezTo>
                  <a:cubicBezTo>
                    <a:pt x="0" y="102"/>
                    <a:pt x="0" y="102"/>
                    <a:pt x="0" y="102"/>
                  </a:cubicBezTo>
                  <a:cubicBezTo>
                    <a:pt x="0" y="102"/>
                    <a:pt x="0" y="102"/>
                    <a:pt x="0" y="103"/>
                  </a:cubicBezTo>
                  <a:cubicBezTo>
                    <a:pt x="0" y="103"/>
                    <a:pt x="0" y="103"/>
                    <a:pt x="0" y="103"/>
                  </a:cubicBezTo>
                  <a:cubicBezTo>
                    <a:pt x="0" y="103"/>
                    <a:pt x="0" y="103"/>
                    <a:pt x="0" y="104"/>
                  </a:cubicBezTo>
                  <a:cubicBezTo>
                    <a:pt x="0" y="104"/>
                    <a:pt x="0" y="104"/>
                    <a:pt x="0" y="104"/>
                  </a:cubicBezTo>
                  <a:cubicBezTo>
                    <a:pt x="0" y="104"/>
                    <a:pt x="0" y="104"/>
                    <a:pt x="0" y="104"/>
                  </a:cubicBezTo>
                  <a:cubicBezTo>
                    <a:pt x="0" y="104"/>
                    <a:pt x="0" y="104"/>
                    <a:pt x="0" y="104"/>
                  </a:cubicBezTo>
                  <a:cubicBezTo>
                    <a:pt x="0" y="105"/>
                    <a:pt x="0" y="105"/>
                    <a:pt x="0" y="105"/>
                  </a:cubicBezTo>
                  <a:cubicBezTo>
                    <a:pt x="0" y="105"/>
                    <a:pt x="0" y="105"/>
                    <a:pt x="0" y="105"/>
                  </a:cubicBezTo>
                  <a:cubicBezTo>
                    <a:pt x="0" y="105"/>
                    <a:pt x="0" y="105"/>
                    <a:pt x="0" y="105"/>
                  </a:cubicBezTo>
                  <a:cubicBezTo>
                    <a:pt x="0" y="105"/>
                    <a:pt x="0" y="105"/>
                    <a:pt x="0" y="105"/>
                  </a:cubicBezTo>
                  <a:cubicBezTo>
                    <a:pt x="0" y="105"/>
                    <a:pt x="0" y="105"/>
                    <a:pt x="0" y="105"/>
                  </a:cubicBezTo>
                  <a:cubicBezTo>
                    <a:pt x="0" y="105"/>
                    <a:pt x="0" y="105"/>
                    <a:pt x="0" y="105"/>
                  </a:cubicBezTo>
                  <a:cubicBezTo>
                    <a:pt x="0" y="105"/>
                    <a:pt x="0" y="105"/>
                    <a:pt x="0" y="105"/>
                  </a:cubicBezTo>
                  <a:cubicBezTo>
                    <a:pt x="0" y="106"/>
                    <a:pt x="1" y="107"/>
                    <a:pt x="1" y="108"/>
                  </a:cubicBezTo>
                  <a:cubicBezTo>
                    <a:pt x="2" y="110"/>
                    <a:pt x="2" y="111"/>
                    <a:pt x="3" y="112"/>
                  </a:cubicBezTo>
                  <a:cubicBezTo>
                    <a:pt x="4" y="112"/>
                    <a:pt x="4" y="112"/>
                    <a:pt x="4" y="112"/>
                  </a:cubicBezTo>
                  <a:cubicBezTo>
                    <a:pt x="6" y="114"/>
                    <a:pt x="9" y="116"/>
                    <a:pt x="9" y="119"/>
                  </a:cubicBezTo>
                  <a:cubicBezTo>
                    <a:pt x="9" y="122"/>
                    <a:pt x="10" y="122"/>
                    <a:pt x="10" y="122"/>
                  </a:cubicBezTo>
                  <a:cubicBezTo>
                    <a:pt x="11" y="122"/>
                    <a:pt x="12" y="123"/>
                    <a:pt x="13" y="124"/>
                  </a:cubicBezTo>
                  <a:cubicBezTo>
                    <a:pt x="14" y="125"/>
                    <a:pt x="14" y="126"/>
                    <a:pt x="15" y="126"/>
                  </a:cubicBezTo>
                  <a:cubicBezTo>
                    <a:pt x="16" y="126"/>
                    <a:pt x="17" y="126"/>
                    <a:pt x="18" y="125"/>
                  </a:cubicBezTo>
                  <a:cubicBezTo>
                    <a:pt x="19" y="125"/>
                    <a:pt x="19" y="125"/>
                    <a:pt x="20" y="125"/>
                  </a:cubicBezTo>
                  <a:cubicBezTo>
                    <a:pt x="21" y="125"/>
                    <a:pt x="21" y="125"/>
                    <a:pt x="21" y="126"/>
                  </a:cubicBezTo>
                  <a:cubicBezTo>
                    <a:pt x="21" y="126"/>
                    <a:pt x="21" y="127"/>
                    <a:pt x="21" y="129"/>
                  </a:cubicBezTo>
                  <a:cubicBezTo>
                    <a:pt x="21" y="130"/>
                    <a:pt x="21" y="131"/>
                    <a:pt x="22" y="131"/>
                  </a:cubicBezTo>
                  <a:cubicBezTo>
                    <a:pt x="22" y="131"/>
                    <a:pt x="22" y="132"/>
                    <a:pt x="23" y="132"/>
                  </a:cubicBezTo>
                  <a:cubicBezTo>
                    <a:pt x="23" y="132"/>
                    <a:pt x="23" y="132"/>
                    <a:pt x="23" y="132"/>
                  </a:cubicBezTo>
                  <a:cubicBezTo>
                    <a:pt x="23" y="132"/>
                    <a:pt x="24" y="132"/>
                    <a:pt x="24" y="132"/>
                  </a:cubicBezTo>
                  <a:cubicBezTo>
                    <a:pt x="24" y="132"/>
                    <a:pt x="24" y="132"/>
                    <a:pt x="24" y="132"/>
                  </a:cubicBezTo>
                  <a:cubicBezTo>
                    <a:pt x="24" y="132"/>
                    <a:pt x="24" y="132"/>
                    <a:pt x="24" y="132"/>
                  </a:cubicBezTo>
                  <a:cubicBezTo>
                    <a:pt x="25" y="132"/>
                    <a:pt x="25" y="131"/>
                    <a:pt x="25" y="131"/>
                  </a:cubicBezTo>
                  <a:cubicBezTo>
                    <a:pt x="25" y="131"/>
                    <a:pt x="25" y="131"/>
                    <a:pt x="25" y="131"/>
                  </a:cubicBezTo>
                  <a:cubicBezTo>
                    <a:pt x="25" y="130"/>
                    <a:pt x="25" y="130"/>
                    <a:pt x="26" y="129"/>
                  </a:cubicBezTo>
                  <a:cubicBezTo>
                    <a:pt x="26" y="129"/>
                    <a:pt x="26" y="129"/>
                    <a:pt x="26" y="129"/>
                  </a:cubicBezTo>
                  <a:cubicBezTo>
                    <a:pt x="26" y="129"/>
                    <a:pt x="26" y="129"/>
                    <a:pt x="26" y="129"/>
                  </a:cubicBezTo>
                  <a:cubicBezTo>
                    <a:pt x="26" y="129"/>
                    <a:pt x="26" y="129"/>
                    <a:pt x="26" y="129"/>
                  </a:cubicBezTo>
                  <a:cubicBezTo>
                    <a:pt x="26" y="129"/>
                    <a:pt x="26" y="129"/>
                    <a:pt x="27" y="129"/>
                  </a:cubicBezTo>
                  <a:cubicBezTo>
                    <a:pt x="27" y="128"/>
                    <a:pt x="27" y="128"/>
                    <a:pt x="27" y="128"/>
                  </a:cubicBezTo>
                  <a:cubicBezTo>
                    <a:pt x="27" y="128"/>
                    <a:pt x="28" y="128"/>
                    <a:pt x="28" y="128"/>
                  </a:cubicBezTo>
                  <a:cubicBezTo>
                    <a:pt x="28" y="128"/>
                    <a:pt x="28" y="128"/>
                    <a:pt x="29" y="128"/>
                  </a:cubicBezTo>
                  <a:cubicBezTo>
                    <a:pt x="29" y="128"/>
                    <a:pt x="29" y="128"/>
                    <a:pt x="29" y="128"/>
                  </a:cubicBezTo>
                  <a:cubicBezTo>
                    <a:pt x="29" y="128"/>
                    <a:pt x="29" y="128"/>
                    <a:pt x="30" y="128"/>
                  </a:cubicBezTo>
                  <a:cubicBezTo>
                    <a:pt x="32" y="129"/>
                    <a:pt x="32" y="131"/>
                    <a:pt x="33" y="132"/>
                  </a:cubicBezTo>
                  <a:cubicBezTo>
                    <a:pt x="33" y="133"/>
                    <a:pt x="33" y="133"/>
                    <a:pt x="34" y="134"/>
                  </a:cubicBezTo>
                  <a:cubicBezTo>
                    <a:pt x="34" y="134"/>
                    <a:pt x="35" y="134"/>
                    <a:pt x="35" y="134"/>
                  </a:cubicBezTo>
                  <a:cubicBezTo>
                    <a:pt x="35" y="134"/>
                    <a:pt x="35" y="134"/>
                    <a:pt x="35" y="134"/>
                  </a:cubicBezTo>
                  <a:cubicBezTo>
                    <a:pt x="36" y="134"/>
                    <a:pt x="36" y="134"/>
                    <a:pt x="36" y="134"/>
                  </a:cubicBezTo>
                  <a:cubicBezTo>
                    <a:pt x="37" y="134"/>
                    <a:pt x="37" y="133"/>
                    <a:pt x="37" y="133"/>
                  </a:cubicBezTo>
                  <a:cubicBezTo>
                    <a:pt x="37" y="129"/>
                    <a:pt x="42" y="124"/>
                    <a:pt x="42" y="124"/>
                  </a:cubicBezTo>
                  <a:cubicBezTo>
                    <a:pt x="42" y="124"/>
                    <a:pt x="43" y="122"/>
                    <a:pt x="43" y="121"/>
                  </a:cubicBezTo>
                  <a:cubicBezTo>
                    <a:pt x="43" y="119"/>
                    <a:pt x="43" y="116"/>
                    <a:pt x="45" y="115"/>
                  </a:cubicBezTo>
                  <a:cubicBezTo>
                    <a:pt x="46" y="114"/>
                    <a:pt x="47" y="114"/>
                    <a:pt x="49" y="114"/>
                  </a:cubicBezTo>
                  <a:cubicBezTo>
                    <a:pt x="49" y="114"/>
                    <a:pt x="49" y="114"/>
                    <a:pt x="49" y="114"/>
                  </a:cubicBezTo>
                  <a:cubicBezTo>
                    <a:pt x="49" y="114"/>
                    <a:pt x="49" y="114"/>
                    <a:pt x="49" y="114"/>
                  </a:cubicBezTo>
                  <a:cubicBezTo>
                    <a:pt x="51" y="114"/>
                    <a:pt x="53" y="114"/>
                    <a:pt x="55" y="114"/>
                  </a:cubicBezTo>
                  <a:cubicBezTo>
                    <a:pt x="55" y="114"/>
                    <a:pt x="56" y="114"/>
                    <a:pt x="56" y="115"/>
                  </a:cubicBezTo>
                  <a:cubicBezTo>
                    <a:pt x="56" y="115"/>
                    <a:pt x="56" y="115"/>
                    <a:pt x="56" y="115"/>
                  </a:cubicBezTo>
                  <a:cubicBezTo>
                    <a:pt x="57" y="115"/>
                    <a:pt x="57" y="114"/>
                    <a:pt x="58" y="113"/>
                  </a:cubicBezTo>
                  <a:cubicBezTo>
                    <a:pt x="59" y="113"/>
                    <a:pt x="60" y="112"/>
                    <a:pt x="61" y="112"/>
                  </a:cubicBezTo>
                  <a:cubicBezTo>
                    <a:pt x="62" y="112"/>
                    <a:pt x="63" y="112"/>
                    <a:pt x="63" y="112"/>
                  </a:cubicBezTo>
                  <a:cubicBezTo>
                    <a:pt x="64" y="113"/>
                    <a:pt x="66" y="113"/>
                    <a:pt x="67" y="114"/>
                  </a:cubicBezTo>
                  <a:cubicBezTo>
                    <a:pt x="69" y="114"/>
                    <a:pt x="71" y="114"/>
                    <a:pt x="72" y="115"/>
                  </a:cubicBezTo>
                  <a:cubicBezTo>
                    <a:pt x="73" y="116"/>
                    <a:pt x="74" y="117"/>
                    <a:pt x="74" y="118"/>
                  </a:cubicBezTo>
                  <a:cubicBezTo>
                    <a:pt x="75" y="120"/>
                    <a:pt x="76" y="121"/>
                    <a:pt x="77" y="121"/>
                  </a:cubicBezTo>
                  <a:cubicBezTo>
                    <a:pt x="77" y="121"/>
                    <a:pt x="77" y="121"/>
                    <a:pt x="77" y="121"/>
                  </a:cubicBezTo>
                  <a:cubicBezTo>
                    <a:pt x="81" y="119"/>
                    <a:pt x="85" y="118"/>
                    <a:pt x="87" y="118"/>
                  </a:cubicBezTo>
                  <a:cubicBezTo>
                    <a:pt x="88" y="118"/>
                    <a:pt x="88" y="118"/>
                    <a:pt x="88" y="118"/>
                  </a:cubicBezTo>
                  <a:cubicBezTo>
                    <a:pt x="90" y="119"/>
                    <a:pt x="91" y="120"/>
                    <a:pt x="93" y="121"/>
                  </a:cubicBezTo>
                  <a:cubicBezTo>
                    <a:pt x="94" y="122"/>
                    <a:pt x="95" y="122"/>
                    <a:pt x="96" y="123"/>
                  </a:cubicBezTo>
                  <a:cubicBezTo>
                    <a:pt x="96" y="123"/>
                    <a:pt x="96" y="123"/>
                    <a:pt x="96" y="123"/>
                  </a:cubicBezTo>
                  <a:cubicBezTo>
                    <a:pt x="97" y="123"/>
                    <a:pt x="100" y="124"/>
                    <a:pt x="102" y="124"/>
                  </a:cubicBezTo>
                  <a:cubicBezTo>
                    <a:pt x="104" y="124"/>
                    <a:pt x="106" y="123"/>
                    <a:pt x="106" y="123"/>
                  </a:cubicBezTo>
                  <a:cubicBezTo>
                    <a:pt x="107" y="123"/>
                    <a:pt x="108" y="122"/>
                    <a:pt x="109" y="121"/>
                  </a:cubicBezTo>
                  <a:cubicBezTo>
                    <a:pt x="111" y="119"/>
                    <a:pt x="113" y="117"/>
                    <a:pt x="115" y="118"/>
                  </a:cubicBezTo>
                  <a:cubicBezTo>
                    <a:pt x="116" y="118"/>
                    <a:pt x="119" y="118"/>
                    <a:pt x="121" y="117"/>
                  </a:cubicBezTo>
                  <a:cubicBezTo>
                    <a:pt x="122" y="117"/>
                    <a:pt x="124" y="117"/>
                    <a:pt x="125" y="117"/>
                  </a:cubicBezTo>
                  <a:cubicBezTo>
                    <a:pt x="128" y="117"/>
                    <a:pt x="129" y="118"/>
                    <a:pt x="130" y="118"/>
                  </a:cubicBezTo>
                  <a:cubicBezTo>
                    <a:pt x="130" y="118"/>
                    <a:pt x="130" y="118"/>
                    <a:pt x="130" y="118"/>
                  </a:cubicBezTo>
                  <a:cubicBezTo>
                    <a:pt x="132" y="119"/>
                    <a:pt x="135" y="120"/>
                    <a:pt x="137" y="120"/>
                  </a:cubicBezTo>
                  <a:cubicBezTo>
                    <a:pt x="138" y="120"/>
                    <a:pt x="138" y="120"/>
                    <a:pt x="139" y="120"/>
                  </a:cubicBezTo>
                  <a:cubicBezTo>
                    <a:pt x="140" y="120"/>
                    <a:pt x="141" y="118"/>
                    <a:pt x="143" y="117"/>
                  </a:cubicBezTo>
                  <a:cubicBezTo>
                    <a:pt x="144" y="115"/>
                    <a:pt x="145" y="113"/>
                    <a:pt x="147" y="113"/>
                  </a:cubicBezTo>
                  <a:cubicBezTo>
                    <a:pt x="147" y="113"/>
                    <a:pt x="147" y="113"/>
                    <a:pt x="148" y="113"/>
                  </a:cubicBezTo>
                  <a:cubicBezTo>
                    <a:pt x="148" y="112"/>
                    <a:pt x="148" y="111"/>
                    <a:pt x="148" y="110"/>
                  </a:cubicBezTo>
                  <a:cubicBezTo>
                    <a:pt x="148" y="107"/>
                    <a:pt x="148" y="106"/>
                    <a:pt x="149" y="105"/>
                  </a:cubicBezTo>
                  <a:cubicBezTo>
                    <a:pt x="149" y="104"/>
                    <a:pt x="150" y="103"/>
                    <a:pt x="150" y="10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2" name="Freeform 226">
              <a:extLst>
                <a:ext uri="{FF2B5EF4-FFF2-40B4-BE49-F238E27FC236}">
                  <a16:creationId xmlns:a16="http://schemas.microsoft.com/office/drawing/2014/main" id="{6F50C749-4B78-4D76-9E3F-E3F9406208EE}"/>
                </a:ext>
              </a:extLst>
            </p:cNvPr>
            <p:cNvSpPr>
              <a:spLocks noEditPoints="1"/>
            </p:cNvSpPr>
            <p:nvPr/>
          </p:nvSpPr>
          <p:spPr bwMode="auto">
            <a:xfrm>
              <a:off x="5042073" y="5843665"/>
              <a:ext cx="236723" cy="121905"/>
            </a:xfrm>
            <a:custGeom>
              <a:avLst/>
              <a:gdLst>
                <a:gd name="T0" fmla="*/ 26 w 457"/>
                <a:gd name="T1" fmla="*/ 130 h 211"/>
                <a:gd name="T2" fmla="*/ 57 w 457"/>
                <a:gd name="T3" fmla="*/ 124 h 211"/>
                <a:gd name="T4" fmla="*/ 76 w 457"/>
                <a:gd name="T5" fmla="*/ 144 h 211"/>
                <a:gd name="T6" fmla="*/ 51 w 457"/>
                <a:gd name="T7" fmla="*/ 152 h 211"/>
                <a:gd name="T8" fmla="*/ 42 w 457"/>
                <a:gd name="T9" fmla="*/ 161 h 211"/>
                <a:gd name="T10" fmla="*/ 63 w 457"/>
                <a:gd name="T11" fmla="*/ 183 h 211"/>
                <a:gd name="T12" fmla="*/ 72 w 457"/>
                <a:gd name="T13" fmla="*/ 200 h 211"/>
                <a:gd name="T14" fmla="*/ 72 w 457"/>
                <a:gd name="T15" fmla="*/ 192 h 211"/>
                <a:gd name="T16" fmla="*/ 105 w 457"/>
                <a:gd name="T17" fmla="*/ 201 h 211"/>
                <a:gd name="T18" fmla="*/ 142 w 457"/>
                <a:gd name="T19" fmla="*/ 139 h 211"/>
                <a:gd name="T20" fmla="*/ 155 w 457"/>
                <a:gd name="T21" fmla="*/ 143 h 211"/>
                <a:gd name="T22" fmla="*/ 165 w 457"/>
                <a:gd name="T23" fmla="*/ 161 h 211"/>
                <a:gd name="T24" fmla="*/ 171 w 457"/>
                <a:gd name="T25" fmla="*/ 167 h 211"/>
                <a:gd name="T26" fmla="*/ 176 w 457"/>
                <a:gd name="T27" fmla="*/ 173 h 211"/>
                <a:gd name="T28" fmla="*/ 190 w 457"/>
                <a:gd name="T29" fmla="*/ 171 h 211"/>
                <a:gd name="T30" fmla="*/ 228 w 457"/>
                <a:gd name="T31" fmla="*/ 196 h 211"/>
                <a:gd name="T32" fmla="*/ 253 w 457"/>
                <a:gd name="T33" fmla="*/ 208 h 211"/>
                <a:gd name="T34" fmla="*/ 271 w 457"/>
                <a:gd name="T35" fmla="*/ 198 h 211"/>
                <a:gd name="T36" fmla="*/ 273 w 457"/>
                <a:gd name="T37" fmla="*/ 195 h 211"/>
                <a:gd name="T38" fmla="*/ 275 w 457"/>
                <a:gd name="T39" fmla="*/ 193 h 211"/>
                <a:gd name="T40" fmla="*/ 289 w 457"/>
                <a:gd name="T41" fmla="*/ 182 h 211"/>
                <a:gd name="T42" fmla="*/ 321 w 457"/>
                <a:gd name="T43" fmla="*/ 178 h 211"/>
                <a:gd name="T44" fmla="*/ 370 w 457"/>
                <a:gd name="T45" fmla="*/ 184 h 211"/>
                <a:gd name="T46" fmla="*/ 383 w 457"/>
                <a:gd name="T47" fmla="*/ 189 h 211"/>
                <a:gd name="T48" fmla="*/ 384 w 457"/>
                <a:gd name="T49" fmla="*/ 166 h 211"/>
                <a:gd name="T50" fmla="*/ 401 w 457"/>
                <a:gd name="T51" fmla="*/ 149 h 211"/>
                <a:gd name="T52" fmla="*/ 417 w 457"/>
                <a:gd name="T53" fmla="*/ 121 h 211"/>
                <a:gd name="T54" fmla="*/ 437 w 457"/>
                <a:gd name="T55" fmla="*/ 124 h 211"/>
                <a:gd name="T56" fmla="*/ 453 w 457"/>
                <a:gd name="T57" fmla="*/ 98 h 211"/>
                <a:gd name="T58" fmla="*/ 455 w 457"/>
                <a:gd name="T59" fmla="*/ 86 h 211"/>
                <a:gd name="T60" fmla="*/ 427 w 457"/>
                <a:gd name="T61" fmla="*/ 73 h 211"/>
                <a:gd name="T62" fmla="*/ 401 w 457"/>
                <a:gd name="T63" fmla="*/ 70 h 211"/>
                <a:gd name="T64" fmla="*/ 383 w 457"/>
                <a:gd name="T65" fmla="*/ 70 h 211"/>
                <a:gd name="T66" fmla="*/ 344 w 457"/>
                <a:gd name="T67" fmla="*/ 21 h 211"/>
                <a:gd name="T68" fmla="*/ 325 w 457"/>
                <a:gd name="T69" fmla="*/ 24 h 211"/>
                <a:gd name="T70" fmla="*/ 307 w 457"/>
                <a:gd name="T71" fmla="*/ 27 h 211"/>
                <a:gd name="T72" fmla="*/ 303 w 457"/>
                <a:gd name="T73" fmla="*/ 19 h 211"/>
                <a:gd name="T74" fmla="*/ 300 w 457"/>
                <a:gd name="T75" fmla="*/ 22 h 211"/>
                <a:gd name="T76" fmla="*/ 298 w 457"/>
                <a:gd name="T77" fmla="*/ 21 h 211"/>
                <a:gd name="T78" fmla="*/ 283 w 457"/>
                <a:gd name="T79" fmla="*/ 18 h 211"/>
                <a:gd name="T80" fmla="*/ 276 w 457"/>
                <a:gd name="T81" fmla="*/ 1 h 211"/>
                <a:gd name="T82" fmla="*/ 237 w 457"/>
                <a:gd name="T83" fmla="*/ 9 h 211"/>
                <a:gd name="T84" fmla="*/ 183 w 457"/>
                <a:gd name="T85" fmla="*/ 20 h 211"/>
                <a:gd name="T86" fmla="*/ 169 w 457"/>
                <a:gd name="T87" fmla="*/ 22 h 211"/>
                <a:gd name="T88" fmla="*/ 171 w 457"/>
                <a:gd name="T89" fmla="*/ 37 h 211"/>
                <a:gd name="T90" fmla="*/ 159 w 457"/>
                <a:gd name="T91" fmla="*/ 51 h 211"/>
                <a:gd name="T92" fmla="*/ 165 w 457"/>
                <a:gd name="T93" fmla="*/ 72 h 211"/>
                <a:gd name="T94" fmla="*/ 150 w 457"/>
                <a:gd name="T95" fmla="*/ 72 h 211"/>
                <a:gd name="T96" fmla="*/ 122 w 457"/>
                <a:gd name="T97" fmla="*/ 66 h 211"/>
                <a:gd name="T98" fmla="*/ 100 w 457"/>
                <a:gd name="T99" fmla="*/ 70 h 211"/>
                <a:gd name="T100" fmla="*/ 91 w 457"/>
                <a:gd name="T101" fmla="*/ 71 h 211"/>
                <a:gd name="T102" fmla="*/ 82 w 457"/>
                <a:gd name="T103" fmla="*/ 61 h 211"/>
                <a:gd name="T104" fmla="*/ 59 w 457"/>
                <a:gd name="T105" fmla="*/ 59 h 211"/>
                <a:gd name="T106" fmla="*/ 45 w 457"/>
                <a:gd name="T107" fmla="*/ 60 h 211"/>
                <a:gd name="T108" fmla="*/ 26 w 457"/>
                <a:gd name="T109" fmla="*/ 75 h 211"/>
                <a:gd name="T110" fmla="*/ 18 w 457"/>
                <a:gd name="T111" fmla="*/ 79 h 211"/>
                <a:gd name="T112" fmla="*/ 4 w 457"/>
                <a:gd name="T113" fmla="*/ 86 h 211"/>
                <a:gd name="T114" fmla="*/ 1 w 457"/>
                <a:gd name="T115" fmla="*/ 101 h 211"/>
                <a:gd name="T116" fmla="*/ 15 w 457"/>
                <a:gd name="T117" fmla="*/ 111 h 211"/>
                <a:gd name="T118" fmla="*/ 313 w 457"/>
                <a:gd name="T119" fmla="*/ 133 h 211"/>
                <a:gd name="T120" fmla="*/ 373 w 457"/>
                <a:gd name="T121" fmla="*/ 129 h 211"/>
                <a:gd name="T122" fmla="*/ 315 w 457"/>
                <a:gd name="T123" fmla="*/ 154 h 211"/>
                <a:gd name="T124" fmla="*/ 171 w 457"/>
                <a:gd name="T125" fmla="*/ 1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7" h="211">
                  <a:moveTo>
                    <a:pt x="25" y="128"/>
                  </a:moveTo>
                  <a:cubicBezTo>
                    <a:pt x="24" y="128"/>
                    <a:pt x="24" y="128"/>
                    <a:pt x="24" y="128"/>
                  </a:cubicBezTo>
                  <a:cubicBezTo>
                    <a:pt x="24" y="128"/>
                    <a:pt x="24" y="128"/>
                    <a:pt x="24" y="128"/>
                  </a:cubicBezTo>
                  <a:cubicBezTo>
                    <a:pt x="24" y="128"/>
                    <a:pt x="24" y="128"/>
                    <a:pt x="24" y="128"/>
                  </a:cubicBezTo>
                  <a:cubicBezTo>
                    <a:pt x="24" y="128"/>
                    <a:pt x="24" y="128"/>
                    <a:pt x="24" y="128"/>
                  </a:cubicBezTo>
                  <a:cubicBezTo>
                    <a:pt x="24" y="128"/>
                    <a:pt x="24" y="129"/>
                    <a:pt x="26" y="130"/>
                  </a:cubicBezTo>
                  <a:cubicBezTo>
                    <a:pt x="27" y="131"/>
                    <a:pt x="27" y="131"/>
                    <a:pt x="28" y="131"/>
                  </a:cubicBezTo>
                  <a:cubicBezTo>
                    <a:pt x="28" y="131"/>
                    <a:pt x="29" y="131"/>
                    <a:pt x="29" y="132"/>
                  </a:cubicBezTo>
                  <a:cubicBezTo>
                    <a:pt x="30" y="132"/>
                    <a:pt x="30" y="132"/>
                    <a:pt x="31" y="133"/>
                  </a:cubicBezTo>
                  <a:cubicBezTo>
                    <a:pt x="31" y="132"/>
                    <a:pt x="32" y="132"/>
                    <a:pt x="32" y="132"/>
                  </a:cubicBezTo>
                  <a:cubicBezTo>
                    <a:pt x="37" y="128"/>
                    <a:pt x="45" y="123"/>
                    <a:pt x="53" y="123"/>
                  </a:cubicBezTo>
                  <a:cubicBezTo>
                    <a:pt x="54" y="123"/>
                    <a:pt x="56" y="124"/>
                    <a:pt x="57" y="124"/>
                  </a:cubicBezTo>
                  <a:cubicBezTo>
                    <a:pt x="59" y="124"/>
                    <a:pt x="61" y="125"/>
                    <a:pt x="63" y="125"/>
                  </a:cubicBezTo>
                  <a:cubicBezTo>
                    <a:pt x="64" y="125"/>
                    <a:pt x="64" y="125"/>
                    <a:pt x="65" y="125"/>
                  </a:cubicBezTo>
                  <a:cubicBezTo>
                    <a:pt x="66" y="125"/>
                    <a:pt x="66" y="125"/>
                    <a:pt x="67" y="125"/>
                  </a:cubicBezTo>
                  <a:cubicBezTo>
                    <a:pt x="70" y="125"/>
                    <a:pt x="73" y="125"/>
                    <a:pt x="75" y="128"/>
                  </a:cubicBezTo>
                  <a:cubicBezTo>
                    <a:pt x="77" y="131"/>
                    <a:pt x="77" y="135"/>
                    <a:pt x="76" y="139"/>
                  </a:cubicBezTo>
                  <a:cubicBezTo>
                    <a:pt x="76" y="141"/>
                    <a:pt x="76" y="143"/>
                    <a:pt x="76" y="144"/>
                  </a:cubicBezTo>
                  <a:cubicBezTo>
                    <a:pt x="77" y="146"/>
                    <a:pt x="76" y="146"/>
                    <a:pt x="76" y="147"/>
                  </a:cubicBezTo>
                  <a:cubicBezTo>
                    <a:pt x="75" y="148"/>
                    <a:pt x="73" y="149"/>
                    <a:pt x="69" y="149"/>
                  </a:cubicBezTo>
                  <a:cubicBezTo>
                    <a:pt x="67" y="149"/>
                    <a:pt x="66" y="149"/>
                    <a:pt x="64" y="149"/>
                  </a:cubicBezTo>
                  <a:cubicBezTo>
                    <a:pt x="64" y="149"/>
                    <a:pt x="63" y="149"/>
                    <a:pt x="63" y="149"/>
                  </a:cubicBezTo>
                  <a:cubicBezTo>
                    <a:pt x="58" y="149"/>
                    <a:pt x="52" y="150"/>
                    <a:pt x="51" y="152"/>
                  </a:cubicBezTo>
                  <a:cubicBezTo>
                    <a:pt x="51" y="152"/>
                    <a:pt x="51" y="152"/>
                    <a:pt x="51" y="152"/>
                  </a:cubicBezTo>
                  <a:cubicBezTo>
                    <a:pt x="52" y="153"/>
                    <a:pt x="52" y="153"/>
                    <a:pt x="52" y="153"/>
                  </a:cubicBezTo>
                  <a:cubicBezTo>
                    <a:pt x="53" y="156"/>
                    <a:pt x="54" y="159"/>
                    <a:pt x="53" y="160"/>
                  </a:cubicBezTo>
                  <a:cubicBezTo>
                    <a:pt x="53" y="161"/>
                    <a:pt x="52" y="161"/>
                    <a:pt x="51" y="161"/>
                  </a:cubicBezTo>
                  <a:cubicBezTo>
                    <a:pt x="51" y="161"/>
                    <a:pt x="50" y="161"/>
                    <a:pt x="48" y="160"/>
                  </a:cubicBezTo>
                  <a:cubicBezTo>
                    <a:pt x="47" y="159"/>
                    <a:pt x="46" y="159"/>
                    <a:pt x="45" y="159"/>
                  </a:cubicBezTo>
                  <a:cubicBezTo>
                    <a:pt x="43" y="159"/>
                    <a:pt x="42" y="160"/>
                    <a:pt x="42" y="161"/>
                  </a:cubicBezTo>
                  <a:cubicBezTo>
                    <a:pt x="42" y="162"/>
                    <a:pt x="42" y="162"/>
                    <a:pt x="43" y="162"/>
                  </a:cubicBezTo>
                  <a:cubicBezTo>
                    <a:pt x="47" y="162"/>
                    <a:pt x="53" y="167"/>
                    <a:pt x="53" y="170"/>
                  </a:cubicBezTo>
                  <a:cubicBezTo>
                    <a:pt x="53" y="176"/>
                    <a:pt x="54" y="178"/>
                    <a:pt x="55" y="178"/>
                  </a:cubicBezTo>
                  <a:cubicBezTo>
                    <a:pt x="55" y="178"/>
                    <a:pt x="55" y="178"/>
                    <a:pt x="55" y="178"/>
                  </a:cubicBezTo>
                  <a:cubicBezTo>
                    <a:pt x="57" y="177"/>
                    <a:pt x="58" y="179"/>
                    <a:pt x="59" y="180"/>
                  </a:cubicBezTo>
                  <a:cubicBezTo>
                    <a:pt x="60" y="181"/>
                    <a:pt x="61" y="183"/>
                    <a:pt x="63" y="183"/>
                  </a:cubicBezTo>
                  <a:cubicBezTo>
                    <a:pt x="63" y="183"/>
                    <a:pt x="63" y="183"/>
                    <a:pt x="63" y="183"/>
                  </a:cubicBezTo>
                  <a:cubicBezTo>
                    <a:pt x="67" y="182"/>
                    <a:pt x="70" y="183"/>
                    <a:pt x="71" y="185"/>
                  </a:cubicBezTo>
                  <a:cubicBezTo>
                    <a:pt x="71" y="186"/>
                    <a:pt x="71" y="188"/>
                    <a:pt x="69" y="190"/>
                  </a:cubicBezTo>
                  <a:cubicBezTo>
                    <a:pt x="68" y="191"/>
                    <a:pt x="68" y="193"/>
                    <a:pt x="69" y="196"/>
                  </a:cubicBezTo>
                  <a:cubicBezTo>
                    <a:pt x="70" y="199"/>
                    <a:pt x="71" y="201"/>
                    <a:pt x="72" y="202"/>
                  </a:cubicBezTo>
                  <a:cubicBezTo>
                    <a:pt x="72" y="201"/>
                    <a:pt x="72" y="201"/>
                    <a:pt x="72" y="200"/>
                  </a:cubicBezTo>
                  <a:cubicBezTo>
                    <a:pt x="72" y="198"/>
                    <a:pt x="72" y="197"/>
                    <a:pt x="73" y="195"/>
                  </a:cubicBezTo>
                  <a:cubicBezTo>
                    <a:pt x="73" y="195"/>
                    <a:pt x="72" y="195"/>
                    <a:pt x="72" y="195"/>
                  </a:cubicBezTo>
                  <a:cubicBezTo>
                    <a:pt x="72" y="194"/>
                    <a:pt x="72" y="194"/>
                    <a:pt x="72" y="194"/>
                  </a:cubicBezTo>
                  <a:cubicBezTo>
                    <a:pt x="72" y="194"/>
                    <a:pt x="72" y="194"/>
                    <a:pt x="72" y="193"/>
                  </a:cubicBezTo>
                  <a:cubicBezTo>
                    <a:pt x="72" y="193"/>
                    <a:pt x="72" y="193"/>
                    <a:pt x="72" y="193"/>
                  </a:cubicBezTo>
                  <a:cubicBezTo>
                    <a:pt x="72" y="193"/>
                    <a:pt x="72" y="193"/>
                    <a:pt x="72" y="192"/>
                  </a:cubicBezTo>
                  <a:cubicBezTo>
                    <a:pt x="72" y="192"/>
                    <a:pt x="73" y="192"/>
                    <a:pt x="73" y="192"/>
                  </a:cubicBezTo>
                  <a:cubicBezTo>
                    <a:pt x="73" y="192"/>
                    <a:pt x="73" y="192"/>
                    <a:pt x="73" y="191"/>
                  </a:cubicBezTo>
                  <a:cubicBezTo>
                    <a:pt x="75" y="188"/>
                    <a:pt x="81" y="188"/>
                    <a:pt x="85" y="188"/>
                  </a:cubicBezTo>
                  <a:cubicBezTo>
                    <a:pt x="89" y="188"/>
                    <a:pt x="96" y="194"/>
                    <a:pt x="100" y="199"/>
                  </a:cubicBezTo>
                  <a:cubicBezTo>
                    <a:pt x="101" y="201"/>
                    <a:pt x="103" y="202"/>
                    <a:pt x="104" y="202"/>
                  </a:cubicBezTo>
                  <a:cubicBezTo>
                    <a:pt x="104" y="202"/>
                    <a:pt x="105" y="202"/>
                    <a:pt x="105" y="201"/>
                  </a:cubicBezTo>
                  <a:cubicBezTo>
                    <a:pt x="105" y="201"/>
                    <a:pt x="105" y="201"/>
                    <a:pt x="105" y="201"/>
                  </a:cubicBezTo>
                  <a:cubicBezTo>
                    <a:pt x="106" y="201"/>
                    <a:pt x="106" y="201"/>
                    <a:pt x="106" y="201"/>
                  </a:cubicBezTo>
                  <a:cubicBezTo>
                    <a:pt x="107" y="151"/>
                    <a:pt x="107" y="151"/>
                    <a:pt x="107" y="151"/>
                  </a:cubicBezTo>
                  <a:cubicBezTo>
                    <a:pt x="136" y="143"/>
                    <a:pt x="136" y="143"/>
                    <a:pt x="136" y="143"/>
                  </a:cubicBezTo>
                  <a:cubicBezTo>
                    <a:pt x="136" y="143"/>
                    <a:pt x="137" y="142"/>
                    <a:pt x="137" y="142"/>
                  </a:cubicBezTo>
                  <a:cubicBezTo>
                    <a:pt x="138" y="140"/>
                    <a:pt x="140" y="139"/>
                    <a:pt x="142" y="139"/>
                  </a:cubicBezTo>
                  <a:cubicBezTo>
                    <a:pt x="145" y="139"/>
                    <a:pt x="147" y="140"/>
                    <a:pt x="148" y="141"/>
                  </a:cubicBezTo>
                  <a:cubicBezTo>
                    <a:pt x="148" y="141"/>
                    <a:pt x="148" y="141"/>
                    <a:pt x="148" y="141"/>
                  </a:cubicBezTo>
                  <a:cubicBezTo>
                    <a:pt x="149" y="139"/>
                    <a:pt x="150" y="136"/>
                    <a:pt x="153" y="136"/>
                  </a:cubicBezTo>
                  <a:cubicBezTo>
                    <a:pt x="154" y="136"/>
                    <a:pt x="155" y="137"/>
                    <a:pt x="155" y="137"/>
                  </a:cubicBezTo>
                  <a:cubicBezTo>
                    <a:pt x="156" y="138"/>
                    <a:pt x="156" y="140"/>
                    <a:pt x="156" y="141"/>
                  </a:cubicBezTo>
                  <a:cubicBezTo>
                    <a:pt x="155" y="142"/>
                    <a:pt x="155" y="143"/>
                    <a:pt x="155" y="143"/>
                  </a:cubicBezTo>
                  <a:cubicBezTo>
                    <a:pt x="156" y="143"/>
                    <a:pt x="156" y="143"/>
                    <a:pt x="156" y="143"/>
                  </a:cubicBezTo>
                  <a:cubicBezTo>
                    <a:pt x="157" y="143"/>
                    <a:pt x="158" y="144"/>
                    <a:pt x="159" y="145"/>
                  </a:cubicBezTo>
                  <a:cubicBezTo>
                    <a:pt x="162" y="148"/>
                    <a:pt x="164" y="154"/>
                    <a:pt x="163" y="158"/>
                  </a:cubicBezTo>
                  <a:cubicBezTo>
                    <a:pt x="163" y="158"/>
                    <a:pt x="163" y="159"/>
                    <a:pt x="163" y="159"/>
                  </a:cubicBezTo>
                  <a:cubicBezTo>
                    <a:pt x="164" y="159"/>
                    <a:pt x="164" y="159"/>
                    <a:pt x="164" y="160"/>
                  </a:cubicBezTo>
                  <a:cubicBezTo>
                    <a:pt x="165" y="160"/>
                    <a:pt x="165" y="160"/>
                    <a:pt x="165" y="161"/>
                  </a:cubicBezTo>
                  <a:cubicBezTo>
                    <a:pt x="166" y="161"/>
                    <a:pt x="166" y="161"/>
                    <a:pt x="166" y="162"/>
                  </a:cubicBezTo>
                  <a:cubicBezTo>
                    <a:pt x="167" y="162"/>
                    <a:pt x="167" y="162"/>
                    <a:pt x="167" y="163"/>
                  </a:cubicBezTo>
                  <a:cubicBezTo>
                    <a:pt x="168" y="163"/>
                    <a:pt x="168" y="163"/>
                    <a:pt x="168" y="164"/>
                  </a:cubicBezTo>
                  <a:cubicBezTo>
                    <a:pt x="169" y="164"/>
                    <a:pt x="169" y="164"/>
                    <a:pt x="169" y="165"/>
                  </a:cubicBezTo>
                  <a:cubicBezTo>
                    <a:pt x="170" y="165"/>
                    <a:pt x="170" y="165"/>
                    <a:pt x="170" y="166"/>
                  </a:cubicBezTo>
                  <a:cubicBezTo>
                    <a:pt x="171" y="166"/>
                    <a:pt x="171" y="167"/>
                    <a:pt x="171" y="167"/>
                  </a:cubicBezTo>
                  <a:cubicBezTo>
                    <a:pt x="172" y="167"/>
                    <a:pt x="172" y="168"/>
                    <a:pt x="172" y="168"/>
                  </a:cubicBezTo>
                  <a:cubicBezTo>
                    <a:pt x="173" y="168"/>
                    <a:pt x="173" y="169"/>
                    <a:pt x="173" y="169"/>
                  </a:cubicBezTo>
                  <a:cubicBezTo>
                    <a:pt x="173" y="169"/>
                    <a:pt x="174" y="170"/>
                    <a:pt x="174" y="170"/>
                  </a:cubicBezTo>
                  <a:cubicBezTo>
                    <a:pt x="174" y="170"/>
                    <a:pt x="174" y="171"/>
                    <a:pt x="175" y="171"/>
                  </a:cubicBezTo>
                  <a:cubicBezTo>
                    <a:pt x="175" y="171"/>
                    <a:pt x="175" y="171"/>
                    <a:pt x="175" y="172"/>
                  </a:cubicBezTo>
                  <a:cubicBezTo>
                    <a:pt x="175" y="172"/>
                    <a:pt x="176" y="172"/>
                    <a:pt x="176" y="173"/>
                  </a:cubicBezTo>
                  <a:cubicBezTo>
                    <a:pt x="176" y="173"/>
                    <a:pt x="176" y="173"/>
                    <a:pt x="176" y="173"/>
                  </a:cubicBezTo>
                  <a:cubicBezTo>
                    <a:pt x="176" y="173"/>
                    <a:pt x="176" y="173"/>
                    <a:pt x="177" y="173"/>
                  </a:cubicBezTo>
                  <a:cubicBezTo>
                    <a:pt x="179" y="173"/>
                    <a:pt x="181" y="172"/>
                    <a:pt x="183" y="172"/>
                  </a:cubicBezTo>
                  <a:cubicBezTo>
                    <a:pt x="185" y="171"/>
                    <a:pt x="187" y="171"/>
                    <a:pt x="189" y="171"/>
                  </a:cubicBezTo>
                  <a:cubicBezTo>
                    <a:pt x="189" y="171"/>
                    <a:pt x="189" y="171"/>
                    <a:pt x="189" y="171"/>
                  </a:cubicBezTo>
                  <a:cubicBezTo>
                    <a:pt x="189" y="171"/>
                    <a:pt x="190" y="171"/>
                    <a:pt x="190" y="171"/>
                  </a:cubicBezTo>
                  <a:cubicBezTo>
                    <a:pt x="191" y="172"/>
                    <a:pt x="197" y="172"/>
                    <a:pt x="212" y="172"/>
                  </a:cubicBezTo>
                  <a:cubicBezTo>
                    <a:pt x="214" y="172"/>
                    <a:pt x="216" y="174"/>
                    <a:pt x="217" y="176"/>
                  </a:cubicBezTo>
                  <a:cubicBezTo>
                    <a:pt x="219" y="177"/>
                    <a:pt x="220" y="178"/>
                    <a:pt x="221" y="179"/>
                  </a:cubicBezTo>
                  <a:cubicBezTo>
                    <a:pt x="225" y="180"/>
                    <a:pt x="225" y="184"/>
                    <a:pt x="225" y="187"/>
                  </a:cubicBezTo>
                  <a:cubicBezTo>
                    <a:pt x="225" y="188"/>
                    <a:pt x="225" y="189"/>
                    <a:pt x="225" y="190"/>
                  </a:cubicBezTo>
                  <a:cubicBezTo>
                    <a:pt x="225" y="192"/>
                    <a:pt x="226" y="194"/>
                    <a:pt x="228" y="196"/>
                  </a:cubicBezTo>
                  <a:cubicBezTo>
                    <a:pt x="229" y="198"/>
                    <a:pt x="231" y="200"/>
                    <a:pt x="231" y="202"/>
                  </a:cubicBezTo>
                  <a:cubicBezTo>
                    <a:pt x="231" y="203"/>
                    <a:pt x="233" y="203"/>
                    <a:pt x="236" y="203"/>
                  </a:cubicBezTo>
                  <a:cubicBezTo>
                    <a:pt x="237" y="203"/>
                    <a:pt x="239" y="203"/>
                    <a:pt x="240" y="204"/>
                  </a:cubicBezTo>
                  <a:cubicBezTo>
                    <a:pt x="244" y="205"/>
                    <a:pt x="250" y="206"/>
                    <a:pt x="250" y="210"/>
                  </a:cubicBezTo>
                  <a:cubicBezTo>
                    <a:pt x="250" y="211"/>
                    <a:pt x="251" y="211"/>
                    <a:pt x="251" y="211"/>
                  </a:cubicBezTo>
                  <a:cubicBezTo>
                    <a:pt x="252" y="211"/>
                    <a:pt x="253" y="210"/>
                    <a:pt x="253" y="208"/>
                  </a:cubicBezTo>
                  <a:cubicBezTo>
                    <a:pt x="254" y="205"/>
                    <a:pt x="259" y="202"/>
                    <a:pt x="266" y="199"/>
                  </a:cubicBezTo>
                  <a:cubicBezTo>
                    <a:pt x="266" y="199"/>
                    <a:pt x="267" y="198"/>
                    <a:pt x="268" y="198"/>
                  </a:cubicBezTo>
                  <a:cubicBezTo>
                    <a:pt x="268" y="198"/>
                    <a:pt x="268" y="198"/>
                    <a:pt x="269" y="198"/>
                  </a:cubicBezTo>
                  <a:cubicBezTo>
                    <a:pt x="269" y="198"/>
                    <a:pt x="270" y="198"/>
                    <a:pt x="270" y="198"/>
                  </a:cubicBezTo>
                  <a:cubicBezTo>
                    <a:pt x="270" y="198"/>
                    <a:pt x="270" y="198"/>
                    <a:pt x="270" y="198"/>
                  </a:cubicBezTo>
                  <a:cubicBezTo>
                    <a:pt x="271" y="198"/>
                    <a:pt x="271" y="198"/>
                    <a:pt x="271" y="198"/>
                  </a:cubicBezTo>
                  <a:cubicBezTo>
                    <a:pt x="271" y="198"/>
                    <a:pt x="272" y="198"/>
                    <a:pt x="272" y="198"/>
                  </a:cubicBezTo>
                  <a:cubicBezTo>
                    <a:pt x="272" y="198"/>
                    <a:pt x="272" y="198"/>
                    <a:pt x="272" y="198"/>
                  </a:cubicBezTo>
                  <a:cubicBezTo>
                    <a:pt x="272" y="197"/>
                    <a:pt x="272" y="197"/>
                    <a:pt x="272" y="197"/>
                  </a:cubicBezTo>
                  <a:cubicBezTo>
                    <a:pt x="273" y="196"/>
                    <a:pt x="273" y="196"/>
                    <a:pt x="273" y="196"/>
                  </a:cubicBezTo>
                  <a:cubicBezTo>
                    <a:pt x="273" y="196"/>
                    <a:pt x="273" y="195"/>
                    <a:pt x="273" y="195"/>
                  </a:cubicBezTo>
                  <a:cubicBezTo>
                    <a:pt x="273" y="195"/>
                    <a:pt x="273" y="195"/>
                    <a:pt x="273" y="195"/>
                  </a:cubicBezTo>
                  <a:cubicBezTo>
                    <a:pt x="273" y="195"/>
                    <a:pt x="274" y="194"/>
                    <a:pt x="274" y="194"/>
                  </a:cubicBezTo>
                  <a:cubicBezTo>
                    <a:pt x="274" y="194"/>
                    <a:pt x="274" y="194"/>
                    <a:pt x="274" y="194"/>
                  </a:cubicBezTo>
                  <a:cubicBezTo>
                    <a:pt x="274" y="194"/>
                    <a:pt x="274" y="193"/>
                    <a:pt x="274" y="193"/>
                  </a:cubicBezTo>
                  <a:cubicBezTo>
                    <a:pt x="274" y="193"/>
                    <a:pt x="274" y="193"/>
                    <a:pt x="274" y="193"/>
                  </a:cubicBezTo>
                  <a:cubicBezTo>
                    <a:pt x="274" y="193"/>
                    <a:pt x="274" y="193"/>
                    <a:pt x="275" y="193"/>
                  </a:cubicBezTo>
                  <a:cubicBezTo>
                    <a:pt x="275" y="193"/>
                    <a:pt x="275" y="193"/>
                    <a:pt x="275" y="193"/>
                  </a:cubicBezTo>
                  <a:cubicBezTo>
                    <a:pt x="275" y="192"/>
                    <a:pt x="275" y="192"/>
                    <a:pt x="275" y="192"/>
                  </a:cubicBezTo>
                  <a:cubicBezTo>
                    <a:pt x="275" y="192"/>
                    <a:pt x="275" y="192"/>
                    <a:pt x="275" y="192"/>
                  </a:cubicBezTo>
                  <a:cubicBezTo>
                    <a:pt x="275" y="192"/>
                    <a:pt x="275" y="192"/>
                    <a:pt x="275" y="192"/>
                  </a:cubicBezTo>
                  <a:cubicBezTo>
                    <a:pt x="275" y="192"/>
                    <a:pt x="275" y="192"/>
                    <a:pt x="276" y="192"/>
                  </a:cubicBezTo>
                  <a:cubicBezTo>
                    <a:pt x="278" y="191"/>
                    <a:pt x="282" y="188"/>
                    <a:pt x="282" y="185"/>
                  </a:cubicBezTo>
                  <a:cubicBezTo>
                    <a:pt x="282" y="183"/>
                    <a:pt x="285" y="182"/>
                    <a:pt x="289" y="182"/>
                  </a:cubicBezTo>
                  <a:cubicBezTo>
                    <a:pt x="292" y="182"/>
                    <a:pt x="296" y="183"/>
                    <a:pt x="299" y="184"/>
                  </a:cubicBezTo>
                  <a:cubicBezTo>
                    <a:pt x="301" y="185"/>
                    <a:pt x="303" y="186"/>
                    <a:pt x="305" y="186"/>
                  </a:cubicBezTo>
                  <a:cubicBezTo>
                    <a:pt x="306" y="186"/>
                    <a:pt x="307" y="186"/>
                    <a:pt x="307" y="183"/>
                  </a:cubicBezTo>
                  <a:cubicBezTo>
                    <a:pt x="308" y="179"/>
                    <a:pt x="313" y="177"/>
                    <a:pt x="317" y="177"/>
                  </a:cubicBezTo>
                  <a:cubicBezTo>
                    <a:pt x="318" y="177"/>
                    <a:pt x="319" y="177"/>
                    <a:pt x="320" y="178"/>
                  </a:cubicBezTo>
                  <a:cubicBezTo>
                    <a:pt x="321" y="178"/>
                    <a:pt x="321" y="178"/>
                    <a:pt x="321" y="178"/>
                  </a:cubicBezTo>
                  <a:cubicBezTo>
                    <a:pt x="324" y="179"/>
                    <a:pt x="329" y="182"/>
                    <a:pt x="333" y="182"/>
                  </a:cubicBezTo>
                  <a:cubicBezTo>
                    <a:pt x="334" y="182"/>
                    <a:pt x="334" y="182"/>
                    <a:pt x="335" y="182"/>
                  </a:cubicBezTo>
                  <a:cubicBezTo>
                    <a:pt x="336" y="181"/>
                    <a:pt x="338" y="181"/>
                    <a:pt x="341" y="181"/>
                  </a:cubicBezTo>
                  <a:cubicBezTo>
                    <a:pt x="349" y="181"/>
                    <a:pt x="360" y="183"/>
                    <a:pt x="364" y="184"/>
                  </a:cubicBezTo>
                  <a:cubicBezTo>
                    <a:pt x="366" y="184"/>
                    <a:pt x="367" y="184"/>
                    <a:pt x="368" y="184"/>
                  </a:cubicBezTo>
                  <a:cubicBezTo>
                    <a:pt x="369" y="184"/>
                    <a:pt x="369" y="184"/>
                    <a:pt x="370" y="184"/>
                  </a:cubicBezTo>
                  <a:cubicBezTo>
                    <a:pt x="372" y="184"/>
                    <a:pt x="373" y="185"/>
                    <a:pt x="375" y="187"/>
                  </a:cubicBezTo>
                  <a:cubicBezTo>
                    <a:pt x="377" y="189"/>
                    <a:pt x="378" y="189"/>
                    <a:pt x="379" y="189"/>
                  </a:cubicBezTo>
                  <a:cubicBezTo>
                    <a:pt x="380" y="189"/>
                    <a:pt x="380" y="189"/>
                    <a:pt x="380" y="189"/>
                  </a:cubicBezTo>
                  <a:cubicBezTo>
                    <a:pt x="380" y="189"/>
                    <a:pt x="381" y="189"/>
                    <a:pt x="381" y="189"/>
                  </a:cubicBezTo>
                  <a:cubicBezTo>
                    <a:pt x="381" y="189"/>
                    <a:pt x="381" y="189"/>
                    <a:pt x="382" y="189"/>
                  </a:cubicBezTo>
                  <a:cubicBezTo>
                    <a:pt x="382" y="189"/>
                    <a:pt x="382" y="189"/>
                    <a:pt x="383" y="189"/>
                  </a:cubicBezTo>
                  <a:cubicBezTo>
                    <a:pt x="383" y="189"/>
                    <a:pt x="383" y="189"/>
                    <a:pt x="383" y="189"/>
                  </a:cubicBezTo>
                  <a:cubicBezTo>
                    <a:pt x="383" y="188"/>
                    <a:pt x="383" y="188"/>
                    <a:pt x="383" y="187"/>
                  </a:cubicBezTo>
                  <a:cubicBezTo>
                    <a:pt x="383" y="184"/>
                    <a:pt x="385" y="182"/>
                    <a:pt x="386" y="181"/>
                  </a:cubicBezTo>
                  <a:cubicBezTo>
                    <a:pt x="387" y="180"/>
                    <a:pt x="388" y="179"/>
                    <a:pt x="389" y="178"/>
                  </a:cubicBezTo>
                  <a:cubicBezTo>
                    <a:pt x="389" y="177"/>
                    <a:pt x="388" y="173"/>
                    <a:pt x="386" y="171"/>
                  </a:cubicBezTo>
                  <a:cubicBezTo>
                    <a:pt x="385" y="169"/>
                    <a:pt x="384" y="167"/>
                    <a:pt x="384" y="166"/>
                  </a:cubicBezTo>
                  <a:cubicBezTo>
                    <a:pt x="384" y="160"/>
                    <a:pt x="384" y="157"/>
                    <a:pt x="382" y="157"/>
                  </a:cubicBezTo>
                  <a:cubicBezTo>
                    <a:pt x="381" y="156"/>
                    <a:pt x="381" y="156"/>
                    <a:pt x="381" y="155"/>
                  </a:cubicBezTo>
                  <a:cubicBezTo>
                    <a:pt x="382" y="153"/>
                    <a:pt x="388" y="150"/>
                    <a:pt x="389" y="150"/>
                  </a:cubicBezTo>
                  <a:cubicBezTo>
                    <a:pt x="389" y="150"/>
                    <a:pt x="389" y="150"/>
                    <a:pt x="389" y="150"/>
                  </a:cubicBezTo>
                  <a:cubicBezTo>
                    <a:pt x="391" y="150"/>
                    <a:pt x="393" y="150"/>
                    <a:pt x="394" y="149"/>
                  </a:cubicBezTo>
                  <a:cubicBezTo>
                    <a:pt x="397" y="148"/>
                    <a:pt x="399" y="147"/>
                    <a:pt x="401" y="149"/>
                  </a:cubicBezTo>
                  <a:cubicBezTo>
                    <a:pt x="402" y="150"/>
                    <a:pt x="404" y="150"/>
                    <a:pt x="408" y="150"/>
                  </a:cubicBezTo>
                  <a:cubicBezTo>
                    <a:pt x="408" y="150"/>
                    <a:pt x="409" y="150"/>
                    <a:pt x="409" y="150"/>
                  </a:cubicBezTo>
                  <a:cubicBezTo>
                    <a:pt x="409" y="149"/>
                    <a:pt x="408" y="148"/>
                    <a:pt x="407" y="147"/>
                  </a:cubicBezTo>
                  <a:cubicBezTo>
                    <a:pt x="406" y="146"/>
                    <a:pt x="407" y="142"/>
                    <a:pt x="411" y="133"/>
                  </a:cubicBezTo>
                  <a:cubicBezTo>
                    <a:pt x="412" y="129"/>
                    <a:pt x="413" y="126"/>
                    <a:pt x="414" y="124"/>
                  </a:cubicBezTo>
                  <a:cubicBezTo>
                    <a:pt x="414" y="123"/>
                    <a:pt x="415" y="121"/>
                    <a:pt x="417" y="121"/>
                  </a:cubicBezTo>
                  <a:cubicBezTo>
                    <a:pt x="418" y="121"/>
                    <a:pt x="418" y="122"/>
                    <a:pt x="419" y="122"/>
                  </a:cubicBezTo>
                  <a:cubicBezTo>
                    <a:pt x="420" y="123"/>
                    <a:pt x="421" y="123"/>
                    <a:pt x="423" y="123"/>
                  </a:cubicBezTo>
                  <a:cubicBezTo>
                    <a:pt x="424" y="124"/>
                    <a:pt x="425" y="124"/>
                    <a:pt x="427" y="124"/>
                  </a:cubicBezTo>
                  <a:cubicBezTo>
                    <a:pt x="429" y="124"/>
                    <a:pt x="432" y="124"/>
                    <a:pt x="433" y="124"/>
                  </a:cubicBezTo>
                  <a:cubicBezTo>
                    <a:pt x="434" y="125"/>
                    <a:pt x="434" y="125"/>
                    <a:pt x="434" y="125"/>
                  </a:cubicBezTo>
                  <a:cubicBezTo>
                    <a:pt x="435" y="125"/>
                    <a:pt x="436" y="125"/>
                    <a:pt x="437" y="124"/>
                  </a:cubicBezTo>
                  <a:cubicBezTo>
                    <a:pt x="439" y="124"/>
                    <a:pt x="441" y="123"/>
                    <a:pt x="442" y="122"/>
                  </a:cubicBezTo>
                  <a:cubicBezTo>
                    <a:pt x="442" y="121"/>
                    <a:pt x="442" y="121"/>
                    <a:pt x="443" y="121"/>
                  </a:cubicBezTo>
                  <a:cubicBezTo>
                    <a:pt x="443" y="120"/>
                    <a:pt x="443" y="120"/>
                    <a:pt x="442" y="119"/>
                  </a:cubicBezTo>
                  <a:cubicBezTo>
                    <a:pt x="442" y="117"/>
                    <a:pt x="441" y="116"/>
                    <a:pt x="441" y="112"/>
                  </a:cubicBezTo>
                  <a:cubicBezTo>
                    <a:pt x="441" y="106"/>
                    <a:pt x="445" y="103"/>
                    <a:pt x="449" y="103"/>
                  </a:cubicBezTo>
                  <a:cubicBezTo>
                    <a:pt x="453" y="103"/>
                    <a:pt x="453" y="99"/>
                    <a:pt x="453" y="98"/>
                  </a:cubicBezTo>
                  <a:cubicBezTo>
                    <a:pt x="453" y="96"/>
                    <a:pt x="454" y="95"/>
                    <a:pt x="455" y="93"/>
                  </a:cubicBezTo>
                  <a:cubicBezTo>
                    <a:pt x="455" y="93"/>
                    <a:pt x="456" y="93"/>
                    <a:pt x="456" y="92"/>
                  </a:cubicBezTo>
                  <a:cubicBezTo>
                    <a:pt x="456" y="92"/>
                    <a:pt x="456" y="92"/>
                    <a:pt x="456" y="92"/>
                  </a:cubicBezTo>
                  <a:cubicBezTo>
                    <a:pt x="457" y="91"/>
                    <a:pt x="457" y="91"/>
                    <a:pt x="457" y="91"/>
                  </a:cubicBezTo>
                  <a:cubicBezTo>
                    <a:pt x="456" y="89"/>
                    <a:pt x="455" y="88"/>
                    <a:pt x="455" y="86"/>
                  </a:cubicBezTo>
                  <a:cubicBezTo>
                    <a:pt x="455" y="86"/>
                    <a:pt x="455" y="86"/>
                    <a:pt x="455" y="86"/>
                  </a:cubicBezTo>
                  <a:cubicBezTo>
                    <a:pt x="454" y="86"/>
                    <a:pt x="454" y="86"/>
                    <a:pt x="454" y="86"/>
                  </a:cubicBezTo>
                  <a:cubicBezTo>
                    <a:pt x="454" y="86"/>
                    <a:pt x="453" y="86"/>
                    <a:pt x="452" y="87"/>
                  </a:cubicBezTo>
                  <a:cubicBezTo>
                    <a:pt x="450" y="88"/>
                    <a:pt x="444" y="89"/>
                    <a:pt x="443" y="89"/>
                  </a:cubicBezTo>
                  <a:cubicBezTo>
                    <a:pt x="440" y="89"/>
                    <a:pt x="436" y="86"/>
                    <a:pt x="436" y="83"/>
                  </a:cubicBezTo>
                  <a:cubicBezTo>
                    <a:pt x="436" y="81"/>
                    <a:pt x="435" y="80"/>
                    <a:pt x="435" y="80"/>
                  </a:cubicBezTo>
                  <a:cubicBezTo>
                    <a:pt x="433" y="80"/>
                    <a:pt x="429" y="79"/>
                    <a:pt x="427" y="73"/>
                  </a:cubicBezTo>
                  <a:cubicBezTo>
                    <a:pt x="425" y="70"/>
                    <a:pt x="423" y="69"/>
                    <a:pt x="422" y="69"/>
                  </a:cubicBezTo>
                  <a:cubicBezTo>
                    <a:pt x="421" y="68"/>
                    <a:pt x="420" y="68"/>
                    <a:pt x="420" y="68"/>
                  </a:cubicBezTo>
                  <a:cubicBezTo>
                    <a:pt x="420" y="68"/>
                    <a:pt x="419" y="68"/>
                    <a:pt x="419" y="68"/>
                  </a:cubicBezTo>
                  <a:cubicBezTo>
                    <a:pt x="417" y="68"/>
                    <a:pt x="414" y="69"/>
                    <a:pt x="412" y="70"/>
                  </a:cubicBezTo>
                  <a:cubicBezTo>
                    <a:pt x="411" y="70"/>
                    <a:pt x="410" y="71"/>
                    <a:pt x="409" y="71"/>
                  </a:cubicBezTo>
                  <a:cubicBezTo>
                    <a:pt x="407" y="72"/>
                    <a:pt x="404" y="71"/>
                    <a:pt x="401" y="70"/>
                  </a:cubicBezTo>
                  <a:cubicBezTo>
                    <a:pt x="400" y="70"/>
                    <a:pt x="399" y="70"/>
                    <a:pt x="398" y="69"/>
                  </a:cubicBezTo>
                  <a:cubicBezTo>
                    <a:pt x="396" y="69"/>
                    <a:pt x="394" y="67"/>
                    <a:pt x="393" y="66"/>
                  </a:cubicBezTo>
                  <a:cubicBezTo>
                    <a:pt x="392" y="64"/>
                    <a:pt x="391" y="63"/>
                    <a:pt x="390" y="63"/>
                  </a:cubicBezTo>
                  <a:cubicBezTo>
                    <a:pt x="390" y="63"/>
                    <a:pt x="390" y="63"/>
                    <a:pt x="389" y="63"/>
                  </a:cubicBezTo>
                  <a:cubicBezTo>
                    <a:pt x="388" y="63"/>
                    <a:pt x="387" y="65"/>
                    <a:pt x="387" y="67"/>
                  </a:cubicBezTo>
                  <a:cubicBezTo>
                    <a:pt x="386" y="68"/>
                    <a:pt x="385" y="70"/>
                    <a:pt x="383" y="70"/>
                  </a:cubicBezTo>
                  <a:cubicBezTo>
                    <a:pt x="381" y="70"/>
                    <a:pt x="379" y="67"/>
                    <a:pt x="376" y="60"/>
                  </a:cubicBezTo>
                  <a:cubicBezTo>
                    <a:pt x="374" y="57"/>
                    <a:pt x="372" y="53"/>
                    <a:pt x="370" y="50"/>
                  </a:cubicBezTo>
                  <a:cubicBezTo>
                    <a:pt x="370" y="49"/>
                    <a:pt x="369" y="48"/>
                    <a:pt x="368" y="47"/>
                  </a:cubicBezTo>
                  <a:cubicBezTo>
                    <a:pt x="364" y="40"/>
                    <a:pt x="358" y="31"/>
                    <a:pt x="352" y="27"/>
                  </a:cubicBezTo>
                  <a:cubicBezTo>
                    <a:pt x="351" y="26"/>
                    <a:pt x="351" y="26"/>
                    <a:pt x="350" y="26"/>
                  </a:cubicBezTo>
                  <a:cubicBezTo>
                    <a:pt x="347" y="24"/>
                    <a:pt x="345" y="23"/>
                    <a:pt x="344" y="21"/>
                  </a:cubicBezTo>
                  <a:cubicBezTo>
                    <a:pt x="344" y="19"/>
                    <a:pt x="344" y="17"/>
                    <a:pt x="346" y="16"/>
                  </a:cubicBezTo>
                  <a:cubicBezTo>
                    <a:pt x="346" y="15"/>
                    <a:pt x="345" y="15"/>
                    <a:pt x="344" y="15"/>
                  </a:cubicBezTo>
                  <a:cubicBezTo>
                    <a:pt x="343" y="15"/>
                    <a:pt x="341" y="16"/>
                    <a:pt x="340" y="16"/>
                  </a:cubicBezTo>
                  <a:cubicBezTo>
                    <a:pt x="339" y="17"/>
                    <a:pt x="338" y="17"/>
                    <a:pt x="337" y="18"/>
                  </a:cubicBezTo>
                  <a:cubicBezTo>
                    <a:pt x="335" y="20"/>
                    <a:pt x="332" y="22"/>
                    <a:pt x="329" y="22"/>
                  </a:cubicBezTo>
                  <a:cubicBezTo>
                    <a:pt x="328" y="22"/>
                    <a:pt x="327" y="23"/>
                    <a:pt x="325" y="24"/>
                  </a:cubicBezTo>
                  <a:cubicBezTo>
                    <a:pt x="323" y="26"/>
                    <a:pt x="320" y="27"/>
                    <a:pt x="318" y="27"/>
                  </a:cubicBezTo>
                  <a:cubicBezTo>
                    <a:pt x="318" y="27"/>
                    <a:pt x="317" y="27"/>
                    <a:pt x="317" y="27"/>
                  </a:cubicBezTo>
                  <a:cubicBezTo>
                    <a:pt x="315" y="27"/>
                    <a:pt x="314" y="27"/>
                    <a:pt x="313" y="28"/>
                  </a:cubicBezTo>
                  <a:cubicBezTo>
                    <a:pt x="312" y="29"/>
                    <a:pt x="311" y="30"/>
                    <a:pt x="310" y="30"/>
                  </a:cubicBezTo>
                  <a:cubicBezTo>
                    <a:pt x="309" y="30"/>
                    <a:pt x="309" y="29"/>
                    <a:pt x="308" y="29"/>
                  </a:cubicBezTo>
                  <a:cubicBezTo>
                    <a:pt x="307" y="28"/>
                    <a:pt x="307" y="27"/>
                    <a:pt x="307" y="27"/>
                  </a:cubicBezTo>
                  <a:cubicBezTo>
                    <a:pt x="307" y="25"/>
                    <a:pt x="308" y="24"/>
                    <a:pt x="310" y="23"/>
                  </a:cubicBezTo>
                  <a:cubicBezTo>
                    <a:pt x="310" y="22"/>
                    <a:pt x="312" y="21"/>
                    <a:pt x="312" y="21"/>
                  </a:cubicBezTo>
                  <a:cubicBezTo>
                    <a:pt x="311" y="21"/>
                    <a:pt x="310" y="21"/>
                    <a:pt x="310" y="21"/>
                  </a:cubicBezTo>
                  <a:cubicBezTo>
                    <a:pt x="310" y="21"/>
                    <a:pt x="309" y="21"/>
                    <a:pt x="309" y="21"/>
                  </a:cubicBezTo>
                  <a:cubicBezTo>
                    <a:pt x="308" y="22"/>
                    <a:pt x="306" y="22"/>
                    <a:pt x="306" y="21"/>
                  </a:cubicBezTo>
                  <a:cubicBezTo>
                    <a:pt x="305" y="20"/>
                    <a:pt x="303" y="19"/>
                    <a:pt x="303" y="19"/>
                  </a:cubicBezTo>
                  <a:cubicBezTo>
                    <a:pt x="302" y="19"/>
                    <a:pt x="302" y="19"/>
                    <a:pt x="302" y="19"/>
                  </a:cubicBezTo>
                  <a:cubicBezTo>
                    <a:pt x="302" y="20"/>
                    <a:pt x="302" y="20"/>
                    <a:pt x="302" y="20"/>
                  </a:cubicBezTo>
                  <a:cubicBezTo>
                    <a:pt x="302" y="20"/>
                    <a:pt x="302" y="20"/>
                    <a:pt x="302" y="20"/>
                  </a:cubicBezTo>
                  <a:cubicBezTo>
                    <a:pt x="302" y="21"/>
                    <a:pt x="301" y="21"/>
                    <a:pt x="301" y="21"/>
                  </a:cubicBezTo>
                  <a:cubicBezTo>
                    <a:pt x="301" y="21"/>
                    <a:pt x="301" y="21"/>
                    <a:pt x="301" y="21"/>
                  </a:cubicBezTo>
                  <a:cubicBezTo>
                    <a:pt x="301" y="21"/>
                    <a:pt x="301" y="22"/>
                    <a:pt x="300" y="22"/>
                  </a:cubicBezTo>
                  <a:cubicBezTo>
                    <a:pt x="300" y="22"/>
                    <a:pt x="300" y="22"/>
                    <a:pt x="300" y="22"/>
                  </a:cubicBezTo>
                  <a:cubicBezTo>
                    <a:pt x="300" y="22"/>
                    <a:pt x="300" y="22"/>
                    <a:pt x="300" y="22"/>
                  </a:cubicBezTo>
                  <a:cubicBezTo>
                    <a:pt x="300" y="22"/>
                    <a:pt x="300" y="21"/>
                    <a:pt x="299" y="21"/>
                  </a:cubicBezTo>
                  <a:cubicBezTo>
                    <a:pt x="299" y="21"/>
                    <a:pt x="299" y="21"/>
                    <a:pt x="299" y="21"/>
                  </a:cubicBezTo>
                  <a:cubicBezTo>
                    <a:pt x="299" y="21"/>
                    <a:pt x="298" y="21"/>
                    <a:pt x="298" y="21"/>
                  </a:cubicBezTo>
                  <a:cubicBezTo>
                    <a:pt x="298" y="21"/>
                    <a:pt x="298" y="21"/>
                    <a:pt x="298" y="21"/>
                  </a:cubicBezTo>
                  <a:cubicBezTo>
                    <a:pt x="298" y="20"/>
                    <a:pt x="297" y="20"/>
                    <a:pt x="297" y="20"/>
                  </a:cubicBezTo>
                  <a:cubicBezTo>
                    <a:pt x="297" y="19"/>
                    <a:pt x="297" y="19"/>
                    <a:pt x="297" y="19"/>
                  </a:cubicBezTo>
                  <a:cubicBezTo>
                    <a:pt x="297" y="18"/>
                    <a:pt x="296" y="16"/>
                    <a:pt x="295" y="16"/>
                  </a:cubicBezTo>
                  <a:cubicBezTo>
                    <a:pt x="295" y="16"/>
                    <a:pt x="295" y="16"/>
                    <a:pt x="294" y="17"/>
                  </a:cubicBezTo>
                  <a:cubicBezTo>
                    <a:pt x="293" y="18"/>
                    <a:pt x="289" y="19"/>
                    <a:pt x="286" y="19"/>
                  </a:cubicBezTo>
                  <a:cubicBezTo>
                    <a:pt x="285" y="19"/>
                    <a:pt x="283" y="19"/>
                    <a:pt x="283" y="18"/>
                  </a:cubicBezTo>
                  <a:cubicBezTo>
                    <a:pt x="281" y="17"/>
                    <a:pt x="282" y="15"/>
                    <a:pt x="283" y="14"/>
                  </a:cubicBezTo>
                  <a:cubicBezTo>
                    <a:pt x="283" y="14"/>
                    <a:pt x="284" y="13"/>
                    <a:pt x="284" y="13"/>
                  </a:cubicBezTo>
                  <a:cubicBezTo>
                    <a:pt x="284" y="12"/>
                    <a:pt x="283" y="11"/>
                    <a:pt x="283" y="10"/>
                  </a:cubicBezTo>
                  <a:cubicBezTo>
                    <a:pt x="282" y="8"/>
                    <a:pt x="281" y="6"/>
                    <a:pt x="282" y="5"/>
                  </a:cubicBezTo>
                  <a:cubicBezTo>
                    <a:pt x="282" y="4"/>
                    <a:pt x="282" y="4"/>
                    <a:pt x="281" y="3"/>
                  </a:cubicBezTo>
                  <a:cubicBezTo>
                    <a:pt x="280" y="2"/>
                    <a:pt x="277" y="1"/>
                    <a:pt x="276" y="1"/>
                  </a:cubicBezTo>
                  <a:cubicBezTo>
                    <a:pt x="275" y="2"/>
                    <a:pt x="274" y="2"/>
                    <a:pt x="273" y="2"/>
                  </a:cubicBezTo>
                  <a:cubicBezTo>
                    <a:pt x="271" y="2"/>
                    <a:pt x="268" y="1"/>
                    <a:pt x="266" y="0"/>
                  </a:cubicBezTo>
                  <a:cubicBezTo>
                    <a:pt x="266" y="0"/>
                    <a:pt x="266" y="0"/>
                    <a:pt x="264" y="0"/>
                  </a:cubicBezTo>
                  <a:cubicBezTo>
                    <a:pt x="259" y="0"/>
                    <a:pt x="254" y="2"/>
                    <a:pt x="254" y="3"/>
                  </a:cubicBezTo>
                  <a:cubicBezTo>
                    <a:pt x="253" y="5"/>
                    <a:pt x="249" y="6"/>
                    <a:pt x="241" y="8"/>
                  </a:cubicBezTo>
                  <a:cubicBezTo>
                    <a:pt x="239" y="8"/>
                    <a:pt x="237" y="9"/>
                    <a:pt x="237" y="9"/>
                  </a:cubicBezTo>
                  <a:cubicBezTo>
                    <a:pt x="234" y="10"/>
                    <a:pt x="224" y="11"/>
                    <a:pt x="220" y="12"/>
                  </a:cubicBezTo>
                  <a:cubicBezTo>
                    <a:pt x="219" y="12"/>
                    <a:pt x="218" y="13"/>
                    <a:pt x="216" y="13"/>
                  </a:cubicBezTo>
                  <a:cubicBezTo>
                    <a:pt x="214" y="14"/>
                    <a:pt x="212" y="15"/>
                    <a:pt x="209" y="15"/>
                  </a:cubicBezTo>
                  <a:cubicBezTo>
                    <a:pt x="206" y="15"/>
                    <a:pt x="196" y="16"/>
                    <a:pt x="192" y="19"/>
                  </a:cubicBezTo>
                  <a:cubicBezTo>
                    <a:pt x="190" y="20"/>
                    <a:pt x="188" y="20"/>
                    <a:pt x="186" y="20"/>
                  </a:cubicBezTo>
                  <a:cubicBezTo>
                    <a:pt x="185" y="20"/>
                    <a:pt x="184" y="20"/>
                    <a:pt x="183" y="20"/>
                  </a:cubicBezTo>
                  <a:cubicBezTo>
                    <a:pt x="181" y="20"/>
                    <a:pt x="179" y="20"/>
                    <a:pt x="179" y="20"/>
                  </a:cubicBezTo>
                  <a:cubicBezTo>
                    <a:pt x="178" y="21"/>
                    <a:pt x="177" y="21"/>
                    <a:pt x="175" y="21"/>
                  </a:cubicBezTo>
                  <a:cubicBezTo>
                    <a:pt x="175" y="21"/>
                    <a:pt x="174" y="21"/>
                    <a:pt x="173" y="21"/>
                  </a:cubicBezTo>
                  <a:cubicBezTo>
                    <a:pt x="172" y="21"/>
                    <a:pt x="171" y="20"/>
                    <a:pt x="171" y="20"/>
                  </a:cubicBezTo>
                  <a:cubicBezTo>
                    <a:pt x="170" y="20"/>
                    <a:pt x="169" y="21"/>
                    <a:pt x="169" y="21"/>
                  </a:cubicBezTo>
                  <a:cubicBezTo>
                    <a:pt x="169" y="21"/>
                    <a:pt x="169" y="21"/>
                    <a:pt x="169" y="22"/>
                  </a:cubicBezTo>
                  <a:cubicBezTo>
                    <a:pt x="169" y="24"/>
                    <a:pt x="169" y="27"/>
                    <a:pt x="170" y="29"/>
                  </a:cubicBezTo>
                  <a:cubicBezTo>
                    <a:pt x="171" y="30"/>
                    <a:pt x="172" y="30"/>
                    <a:pt x="174" y="31"/>
                  </a:cubicBezTo>
                  <a:cubicBezTo>
                    <a:pt x="175" y="31"/>
                    <a:pt x="175" y="31"/>
                    <a:pt x="176" y="31"/>
                  </a:cubicBezTo>
                  <a:cubicBezTo>
                    <a:pt x="178" y="32"/>
                    <a:pt x="180" y="33"/>
                    <a:pt x="180" y="34"/>
                  </a:cubicBezTo>
                  <a:cubicBezTo>
                    <a:pt x="180" y="34"/>
                    <a:pt x="180" y="35"/>
                    <a:pt x="180" y="35"/>
                  </a:cubicBezTo>
                  <a:cubicBezTo>
                    <a:pt x="179" y="36"/>
                    <a:pt x="177" y="37"/>
                    <a:pt x="171" y="37"/>
                  </a:cubicBezTo>
                  <a:cubicBezTo>
                    <a:pt x="170" y="37"/>
                    <a:pt x="168" y="37"/>
                    <a:pt x="167" y="37"/>
                  </a:cubicBezTo>
                  <a:cubicBezTo>
                    <a:pt x="167" y="37"/>
                    <a:pt x="166" y="38"/>
                    <a:pt x="166" y="38"/>
                  </a:cubicBezTo>
                  <a:cubicBezTo>
                    <a:pt x="165" y="39"/>
                    <a:pt x="165" y="41"/>
                    <a:pt x="166" y="42"/>
                  </a:cubicBezTo>
                  <a:cubicBezTo>
                    <a:pt x="166" y="43"/>
                    <a:pt x="166" y="44"/>
                    <a:pt x="166" y="44"/>
                  </a:cubicBezTo>
                  <a:cubicBezTo>
                    <a:pt x="166" y="45"/>
                    <a:pt x="166" y="46"/>
                    <a:pt x="166" y="46"/>
                  </a:cubicBezTo>
                  <a:cubicBezTo>
                    <a:pt x="165" y="49"/>
                    <a:pt x="159" y="51"/>
                    <a:pt x="159" y="51"/>
                  </a:cubicBezTo>
                  <a:cubicBezTo>
                    <a:pt x="158" y="51"/>
                    <a:pt x="158" y="52"/>
                    <a:pt x="158" y="52"/>
                  </a:cubicBezTo>
                  <a:cubicBezTo>
                    <a:pt x="158" y="54"/>
                    <a:pt x="160" y="55"/>
                    <a:pt x="161" y="55"/>
                  </a:cubicBezTo>
                  <a:cubicBezTo>
                    <a:pt x="163" y="55"/>
                    <a:pt x="165" y="56"/>
                    <a:pt x="166" y="57"/>
                  </a:cubicBezTo>
                  <a:cubicBezTo>
                    <a:pt x="167" y="57"/>
                    <a:pt x="168" y="58"/>
                    <a:pt x="169" y="58"/>
                  </a:cubicBezTo>
                  <a:cubicBezTo>
                    <a:pt x="173" y="58"/>
                    <a:pt x="173" y="63"/>
                    <a:pt x="173" y="67"/>
                  </a:cubicBezTo>
                  <a:cubicBezTo>
                    <a:pt x="173" y="69"/>
                    <a:pt x="172" y="72"/>
                    <a:pt x="165" y="72"/>
                  </a:cubicBezTo>
                  <a:cubicBezTo>
                    <a:pt x="163" y="72"/>
                    <a:pt x="161" y="71"/>
                    <a:pt x="159" y="70"/>
                  </a:cubicBezTo>
                  <a:cubicBezTo>
                    <a:pt x="158" y="69"/>
                    <a:pt x="157" y="68"/>
                    <a:pt x="157" y="68"/>
                  </a:cubicBezTo>
                  <a:cubicBezTo>
                    <a:pt x="156" y="68"/>
                    <a:pt x="156" y="69"/>
                    <a:pt x="155" y="70"/>
                  </a:cubicBezTo>
                  <a:cubicBezTo>
                    <a:pt x="155" y="72"/>
                    <a:pt x="154" y="73"/>
                    <a:pt x="153" y="74"/>
                  </a:cubicBezTo>
                  <a:cubicBezTo>
                    <a:pt x="153" y="74"/>
                    <a:pt x="153" y="74"/>
                    <a:pt x="152" y="74"/>
                  </a:cubicBezTo>
                  <a:cubicBezTo>
                    <a:pt x="151" y="74"/>
                    <a:pt x="150" y="73"/>
                    <a:pt x="150" y="72"/>
                  </a:cubicBezTo>
                  <a:cubicBezTo>
                    <a:pt x="149" y="71"/>
                    <a:pt x="148" y="70"/>
                    <a:pt x="147" y="70"/>
                  </a:cubicBezTo>
                  <a:cubicBezTo>
                    <a:pt x="146" y="70"/>
                    <a:pt x="140" y="70"/>
                    <a:pt x="139" y="66"/>
                  </a:cubicBezTo>
                  <a:cubicBezTo>
                    <a:pt x="138" y="65"/>
                    <a:pt x="137" y="64"/>
                    <a:pt x="134" y="64"/>
                  </a:cubicBezTo>
                  <a:cubicBezTo>
                    <a:pt x="132" y="64"/>
                    <a:pt x="131" y="65"/>
                    <a:pt x="129" y="66"/>
                  </a:cubicBezTo>
                  <a:cubicBezTo>
                    <a:pt x="128" y="67"/>
                    <a:pt x="127" y="68"/>
                    <a:pt x="126" y="68"/>
                  </a:cubicBezTo>
                  <a:cubicBezTo>
                    <a:pt x="125" y="68"/>
                    <a:pt x="124" y="67"/>
                    <a:pt x="122" y="66"/>
                  </a:cubicBezTo>
                  <a:cubicBezTo>
                    <a:pt x="122" y="66"/>
                    <a:pt x="122" y="66"/>
                    <a:pt x="122" y="66"/>
                  </a:cubicBezTo>
                  <a:cubicBezTo>
                    <a:pt x="121" y="65"/>
                    <a:pt x="121" y="65"/>
                    <a:pt x="120" y="65"/>
                  </a:cubicBezTo>
                  <a:cubicBezTo>
                    <a:pt x="120" y="65"/>
                    <a:pt x="119" y="65"/>
                    <a:pt x="119" y="65"/>
                  </a:cubicBezTo>
                  <a:cubicBezTo>
                    <a:pt x="116" y="66"/>
                    <a:pt x="113" y="67"/>
                    <a:pt x="112" y="69"/>
                  </a:cubicBezTo>
                  <a:cubicBezTo>
                    <a:pt x="111" y="71"/>
                    <a:pt x="109" y="72"/>
                    <a:pt x="106" y="72"/>
                  </a:cubicBezTo>
                  <a:cubicBezTo>
                    <a:pt x="104" y="72"/>
                    <a:pt x="102" y="71"/>
                    <a:pt x="100" y="70"/>
                  </a:cubicBezTo>
                  <a:cubicBezTo>
                    <a:pt x="99" y="70"/>
                    <a:pt x="97" y="68"/>
                    <a:pt x="96" y="68"/>
                  </a:cubicBezTo>
                  <a:cubicBezTo>
                    <a:pt x="96" y="68"/>
                    <a:pt x="95" y="68"/>
                    <a:pt x="95" y="69"/>
                  </a:cubicBezTo>
                  <a:cubicBezTo>
                    <a:pt x="95" y="72"/>
                    <a:pt x="94" y="72"/>
                    <a:pt x="93" y="72"/>
                  </a:cubicBezTo>
                  <a:cubicBezTo>
                    <a:pt x="93" y="72"/>
                    <a:pt x="93" y="72"/>
                    <a:pt x="92" y="72"/>
                  </a:cubicBezTo>
                  <a:cubicBezTo>
                    <a:pt x="92" y="72"/>
                    <a:pt x="92" y="72"/>
                    <a:pt x="92" y="72"/>
                  </a:cubicBezTo>
                  <a:cubicBezTo>
                    <a:pt x="92" y="71"/>
                    <a:pt x="91" y="71"/>
                    <a:pt x="91" y="71"/>
                  </a:cubicBezTo>
                  <a:cubicBezTo>
                    <a:pt x="91" y="71"/>
                    <a:pt x="91" y="71"/>
                    <a:pt x="91" y="71"/>
                  </a:cubicBezTo>
                  <a:cubicBezTo>
                    <a:pt x="91" y="71"/>
                    <a:pt x="91" y="71"/>
                    <a:pt x="91" y="70"/>
                  </a:cubicBezTo>
                  <a:cubicBezTo>
                    <a:pt x="91" y="70"/>
                    <a:pt x="91" y="70"/>
                    <a:pt x="91" y="69"/>
                  </a:cubicBezTo>
                  <a:cubicBezTo>
                    <a:pt x="91" y="69"/>
                    <a:pt x="91" y="69"/>
                    <a:pt x="91" y="69"/>
                  </a:cubicBezTo>
                  <a:cubicBezTo>
                    <a:pt x="90" y="69"/>
                    <a:pt x="90" y="68"/>
                    <a:pt x="90" y="68"/>
                  </a:cubicBezTo>
                  <a:cubicBezTo>
                    <a:pt x="90" y="67"/>
                    <a:pt x="84" y="63"/>
                    <a:pt x="82" y="61"/>
                  </a:cubicBezTo>
                  <a:cubicBezTo>
                    <a:pt x="81" y="61"/>
                    <a:pt x="81" y="61"/>
                    <a:pt x="81" y="61"/>
                  </a:cubicBezTo>
                  <a:cubicBezTo>
                    <a:pt x="80" y="60"/>
                    <a:pt x="77" y="59"/>
                    <a:pt x="75" y="59"/>
                  </a:cubicBezTo>
                  <a:cubicBezTo>
                    <a:pt x="71" y="58"/>
                    <a:pt x="68" y="58"/>
                    <a:pt x="68" y="56"/>
                  </a:cubicBezTo>
                  <a:cubicBezTo>
                    <a:pt x="68" y="56"/>
                    <a:pt x="66" y="55"/>
                    <a:pt x="64" y="55"/>
                  </a:cubicBezTo>
                  <a:cubicBezTo>
                    <a:pt x="64" y="55"/>
                    <a:pt x="62" y="55"/>
                    <a:pt x="62" y="56"/>
                  </a:cubicBezTo>
                  <a:cubicBezTo>
                    <a:pt x="61" y="58"/>
                    <a:pt x="60" y="59"/>
                    <a:pt x="59" y="59"/>
                  </a:cubicBezTo>
                  <a:cubicBezTo>
                    <a:pt x="57" y="59"/>
                    <a:pt x="56" y="58"/>
                    <a:pt x="55" y="57"/>
                  </a:cubicBezTo>
                  <a:cubicBezTo>
                    <a:pt x="55" y="57"/>
                    <a:pt x="55" y="57"/>
                    <a:pt x="54" y="57"/>
                  </a:cubicBezTo>
                  <a:cubicBezTo>
                    <a:pt x="54" y="57"/>
                    <a:pt x="54" y="57"/>
                    <a:pt x="54" y="57"/>
                  </a:cubicBezTo>
                  <a:cubicBezTo>
                    <a:pt x="52" y="57"/>
                    <a:pt x="49" y="58"/>
                    <a:pt x="47" y="59"/>
                  </a:cubicBezTo>
                  <a:cubicBezTo>
                    <a:pt x="47" y="59"/>
                    <a:pt x="47" y="59"/>
                    <a:pt x="47" y="59"/>
                  </a:cubicBezTo>
                  <a:cubicBezTo>
                    <a:pt x="46" y="59"/>
                    <a:pt x="46" y="60"/>
                    <a:pt x="45" y="60"/>
                  </a:cubicBezTo>
                  <a:cubicBezTo>
                    <a:pt x="42" y="62"/>
                    <a:pt x="37" y="65"/>
                    <a:pt x="34" y="65"/>
                  </a:cubicBezTo>
                  <a:cubicBezTo>
                    <a:pt x="33" y="65"/>
                    <a:pt x="33" y="65"/>
                    <a:pt x="33" y="66"/>
                  </a:cubicBezTo>
                  <a:cubicBezTo>
                    <a:pt x="32" y="68"/>
                    <a:pt x="31" y="70"/>
                    <a:pt x="28" y="70"/>
                  </a:cubicBezTo>
                  <a:cubicBezTo>
                    <a:pt x="27" y="71"/>
                    <a:pt x="26" y="71"/>
                    <a:pt x="26" y="72"/>
                  </a:cubicBezTo>
                  <a:cubicBezTo>
                    <a:pt x="26" y="72"/>
                    <a:pt x="26" y="73"/>
                    <a:pt x="26" y="73"/>
                  </a:cubicBezTo>
                  <a:cubicBezTo>
                    <a:pt x="26" y="74"/>
                    <a:pt x="26" y="74"/>
                    <a:pt x="26" y="75"/>
                  </a:cubicBezTo>
                  <a:cubicBezTo>
                    <a:pt x="26" y="75"/>
                    <a:pt x="26" y="75"/>
                    <a:pt x="26" y="75"/>
                  </a:cubicBezTo>
                  <a:cubicBezTo>
                    <a:pt x="26" y="75"/>
                    <a:pt x="26" y="76"/>
                    <a:pt x="27" y="76"/>
                  </a:cubicBezTo>
                  <a:cubicBezTo>
                    <a:pt x="27" y="78"/>
                    <a:pt x="28" y="80"/>
                    <a:pt x="27" y="81"/>
                  </a:cubicBezTo>
                  <a:cubicBezTo>
                    <a:pt x="27" y="82"/>
                    <a:pt x="26" y="83"/>
                    <a:pt x="25" y="83"/>
                  </a:cubicBezTo>
                  <a:cubicBezTo>
                    <a:pt x="24" y="83"/>
                    <a:pt x="24" y="84"/>
                    <a:pt x="23" y="84"/>
                  </a:cubicBezTo>
                  <a:cubicBezTo>
                    <a:pt x="21" y="84"/>
                    <a:pt x="19" y="81"/>
                    <a:pt x="18" y="79"/>
                  </a:cubicBezTo>
                  <a:cubicBezTo>
                    <a:pt x="17" y="78"/>
                    <a:pt x="16" y="76"/>
                    <a:pt x="15" y="76"/>
                  </a:cubicBezTo>
                  <a:cubicBezTo>
                    <a:pt x="14" y="75"/>
                    <a:pt x="13" y="75"/>
                    <a:pt x="13" y="75"/>
                  </a:cubicBezTo>
                  <a:cubicBezTo>
                    <a:pt x="11" y="75"/>
                    <a:pt x="10" y="76"/>
                    <a:pt x="10" y="77"/>
                  </a:cubicBezTo>
                  <a:cubicBezTo>
                    <a:pt x="10" y="78"/>
                    <a:pt x="10" y="78"/>
                    <a:pt x="10" y="79"/>
                  </a:cubicBezTo>
                  <a:cubicBezTo>
                    <a:pt x="10" y="81"/>
                    <a:pt x="8" y="82"/>
                    <a:pt x="7" y="83"/>
                  </a:cubicBezTo>
                  <a:cubicBezTo>
                    <a:pt x="6" y="84"/>
                    <a:pt x="4" y="85"/>
                    <a:pt x="4" y="86"/>
                  </a:cubicBezTo>
                  <a:cubicBezTo>
                    <a:pt x="3" y="87"/>
                    <a:pt x="3" y="88"/>
                    <a:pt x="4" y="88"/>
                  </a:cubicBezTo>
                  <a:cubicBezTo>
                    <a:pt x="4" y="88"/>
                    <a:pt x="5" y="89"/>
                    <a:pt x="5" y="89"/>
                  </a:cubicBezTo>
                  <a:cubicBezTo>
                    <a:pt x="6" y="89"/>
                    <a:pt x="7" y="90"/>
                    <a:pt x="7" y="91"/>
                  </a:cubicBezTo>
                  <a:cubicBezTo>
                    <a:pt x="7" y="91"/>
                    <a:pt x="7" y="91"/>
                    <a:pt x="7" y="91"/>
                  </a:cubicBezTo>
                  <a:cubicBezTo>
                    <a:pt x="7" y="93"/>
                    <a:pt x="5" y="95"/>
                    <a:pt x="3" y="96"/>
                  </a:cubicBezTo>
                  <a:cubicBezTo>
                    <a:pt x="2" y="96"/>
                    <a:pt x="0" y="101"/>
                    <a:pt x="1" y="101"/>
                  </a:cubicBezTo>
                  <a:cubicBezTo>
                    <a:pt x="1" y="102"/>
                    <a:pt x="2" y="102"/>
                    <a:pt x="3" y="102"/>
                  </a:cubicBezTo>
                  <a:cubicBezTo>
                    <a:pt x="5" y="103"/>
                    <a:pt x="8" y="103"/>
                    <a:pt x="7" y="106"/>
                  </a:cubicBezTo>
                  <a:cubicBezTo>
                    <a:pt x="7" y="108"/>
                    <a:pt x="7" y="111"/>
                    <a:pt x="7" y="111"/>
                  </a:cubicBezTo>
                  <a:cubicBezTo>
                    <a:pt x="7" y="112"/>
                    <a:pt x="8" y="112"/>
                    <a:pt x="8" y="111"/>
                  </a:cubicBezTo>
                  <a:cubicBezTo>
                    <a:pt x="9" y="111"/>
                    <a:pt x="11" y="111"/>
                    <a:pt x="13" y="111"/>
                  </a:cubicBezTo>
                  <a:cubicBezTo>
                    <a:pt x="13" y="111"/>
                    <a:pt x="14" y="111"/>
                    <a:pt x="15" y="111"/>
                  </a:cubicBezTo>
                  <a:cubicBezTo>
                    <a:pt x="15" y="111"/>
                    <a:pt x="16" y="111"/>
                    <a:pt x="16" y="111"/>
                  </a:cubicBezTo>
                  <a:cubicBezTo>
                    <a:pt x="18" y="111"/>
                    <a:pt x="19" y="113"/>
                    <a:pt x="21" y="115"/>
                  </a:cubicBezTo>
                  <a:cubicBezTo>
                    <a:pt x="22" y="116"/>
                    <a:pt x="23" y="118"/>
                    <a:pt x="24" y="119"/>
                  </a:cubicBezTo>
                  <a:cubicBezTo>
                    <a:pt x="27" y="122"/>
                    <a:pt x="28" y="124"/>
                    <a:pt x="28" y="126"/>
                  </a:cubicBezTo>
                  <a:cubicBezTo>
                    <a:pt x="27" y="127"/>
                    <a:pt x="26" y="128"/>
                    <a:pt x="25" y="128"/>
                  </a:cubicBezTo>
                  <a:close/>
                  <a:moveTo>
                    <a:pt x="313" y="133"/>
                  </a:moveTo>
                  <a:cubicBezTo>
                    <a:pt x="317" y="130"/>
                    <a:pt x="326" y="128"/>
                    <a:pt x="334" y="128"/>
                  </a:cubicBezTo>
                  <a:cubicBezTo>
                    <a:pt x="337" y="128"/>
                    <a:pt x="341" y="128"/>
                    <a:pt x="343" y="129"/>
                  </a:cubicBezTo>
                  <a:cubicBezTo>
                    <a:pt x="345" y="129"/>
                    <a:pt x="347" y="130"/>
                    <a:pt x="350" y="130"/>
                  </a:cubicBezTo>
                  <a:cubicBezTo>
                    <a:pt x="355" y="130"/>
                    <a:pt x="360" y="129"/>
                    <a:pt x="365" y="128"/>
                  </a:cubicBezTo>
                  <a:cubicBezTo>
                    <a:pt x="368" y="128"/>
                    <a:pt x="371" y="127"/>
                    <a:pt x="372" y="128"/>
                  </a:cubicBezTo>
                  <a:cubicBezTo>
                    <a:pt x="372" y="128"/>
                    <a:pt x="373" y="129"/>
                    <a:pt x="373" y="129"/>
                  </a:cubicBezTo>
                  <a:cubicBezTo>
                    <a:pt x="373" y="132"/>
                    <a:pt x="367" y="135"/>
                    <a:pt x="360" y="135"/>
                  </a:cubicBezTo>
                  <a:cubicBezTo>
                    <a:pt x="357" y="135"/>
                    <a:pt x="355" y="135"/>
                    <a:pt x="352" y="134"/>
                  </a:cubicBezTo>
                  <a:cubicBezTo>
                    <a:pt x="348" y="134"/>
                    <a:pt x="344" y="134"/>
                    <a:pt x="340" y="134"/>
                  </a:cubicBezTo>
                  <a:cubicBezTo>
                    <a:pt x="331" y="134"/>
                    <a:pt x="325" y="135"/>
                    <a:pt x="322" y="139"/>
                  </a:cubicBezTo>
                  <a:cubicBezTo>
                    <a:pt x="317" y="144"/>
                    <a:pt x="317" y="147"/>
                    <a:pt x="318" y="150"/>
                  </a:cubicBezTo>
                  <a:cubicBezTo>
                    <a:pt x="318" y="151"/>
                    <a:pt x="318" y="153"/>
                    <a:pt x="315" y="154"/>
                  </a:cubicBezTo>
                  <a:cubicBezTo>
                    <a:pt x="315" y="154"/>
                    <a:pt x="315" y="154"/>
                    <a:pt x="315" y="154"/>
                  </a:cubicBezTo>
                  <a:cubicBezTo>
                    <a:pt x="314" y="154"/>
                    <a:pt x="313" y="153"/>
                    <a:pt x="312" y="150"/>
                  </a:cubicBezTo>
                  <a:cubicBezTo>
                    <a:pt x="310" y="146"/>
                    <a:pt x="309" y="137"/>
                    <a:pt x="313" y="133"/>
                  </a:cubicBezTo>
                  <a:close/>
                  <a:moveTo>
                    <a:pt x="154" y="130"/>
                  </a:moveTo>
                  <a:cubicBezTo>
                    <a:pt x="154" y="129"/>
                    <a:pt x="155" y="129"/>
                    <a:pt x="157" y="129"/>
                  </a:cubicBezTo>
                  <a:cubicBezTo>
                    <a:pt x="161" y="129"/>
                    <a:pt x="170" y="130"/>
                    <a:pt x="171" y="133"/>
                  </a:cubicBezTo>
                  <a:cubicBezTo>
                    <a:pt x="172" y="134"/>
                    <a:pt x="172" y="135"/>
                    <a:pt x="171" y="136"/>
                  </a:cubicBezTo>
                  <a:cubicBezTo>
                    <a:pt x="171" y="136"/>
                    <a:pt x="170" y="137"/>
                    <a:pt x="168" y="137"/>
                  </a:cubicBezTo>
                  <a:cubicBezTo>
                    <a:pt x="164" y="137"/>
                    <a:pt x="155" y="134"/>
                    <a:pt x="154" y="131"/>
                  </a:cubicBezTo>
                  <a:cubicBezTo>
                    <a:pt x="154" y="131"/>
                    <a:pt x="154" y="130"/>
                    <a:pt x="154" y="13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3" name="Freeform 227">
              <a:extLst>
                <a:ext uri="{FF2B5EF4-FFF2-40B4-BE49-F238E27FC236}">
                  <a16:creationId xmlns:a16="http://schemas.microsoft.com/office/drawing/2014/main" id="{EBF727DF-E721-4169-9B58-296D90BE9150}"/>
                </a:ext>
              </a:extLst>
            </p:cNvPr>
            <p:cNvSpPr>
              <a:spLocks/>
            </p:cNvSpPr>
            <p:nvPr/>
          </p:nvSpPr>
          <p:spPr bwMode="auto">
            <a:xfrm>
              <a:off x="5335269" y="6113185"/>
              <a:ext cx="45488" cy="96894"/>
            </a:xfrm>
            <a:custGeom>
              <a:avLst/>
              <a:gdLst>
                <a:gd name="T0" fmla="*/ 20 w 88"/>
                <a:gd name="T1" fmla="*/ 99 h 168"/>
                <a:gd name="T2" fmla="*/ 19 w 88"/>
                <a:gd name="T3" fmla="*/ 101 h 168"/>
                <a:gd name="T4" fmla="*/ 18 w 88"/>
                <a:gd name="T5" fmla="*/ 104 h 168"/>
                <a:gd name="T6" fmla="*/ 17 w 88"/>
                <a:gd name="T7" fmla="*/ 106 h 168"/>
                <a:gd name="T8" fmla="*/ 16 w 88"/>
                <a:gd name="T9" fmla="*/ 108 h 168"/>
                <a:gd name="T10" fmla="*/ 15 w 88"/>
                <a:gd name="T11" fmla="*/ 111 h 168"/>
                <a:gd name="T12" fmla="*/ 14 w 88"/>
                <a:gd name="T13" fmla="*/ 112 h 168"/>
                <a:gd name="T14" fmla="*/ 13 w 88"/>
                <a:gd name="T15" fmla="*/ 114 h 168"/>
                <a:gd name="T16" fmla="*/ 11 w 88"/>
                <a:gd name="T17" fmla="*/ 115 h 168"/>
                <a:gd name="T18" fmla="*/ 10 w 88"/>
                <a:gd name="T19" fmla="*/ 120 h 168"/>
                <a:gd name="T20" fmla="*/ 8 w 88"/>
                <a:gd name="T21" fmla="*/ 140 h 168"/>
                <a:gd name="T22" fmla="*/ 28 w 88"/>
                <a:gd name="T23" fmla="*/ 160 h 168"/>
                <a:gd name="T24" fmla="*/ 39 w 88"/>
                <a:gd name="T25" fmla="*/ 168 h 168"/>
                <a:gd name="T26" fmla="*/ 46 w 88"/>
                <a:gd name="T27" fmla="*/ 168 h 168"/>
                <a:gd name="T28" fmla="*/ 47 w 88"/>
                <a:gd name="T29" fmla="*/ 166 h 168"/>
                <a:gd name="T30" fmla="*/ 48 w 88"/>
                <a:gd name="T31" fmla="*/ 164 h 168"/>
                <a:gd name="T32" fmla="*/ 28 w 88"/>
                <a:gd name="T33" fmla="*/ 144 h 168"/>
                <a:gd name="T34" fmla="*/ 20 w 88"/>
                <a:gd name="T35" fmla="*/ 130 h 168"/>
                <a:gd name="T36" fmla="*/ 18 w 88"/>
                <a:gd name="T37" fmla="*/ 110 h 168"/>
                <a:gd name="T38" fmla="*/ 25 w 88"/>
                <a:gd name="T39" fmla="*/ 84 h 168"/>
                <a:gd name="T40" fmla="*/ 36 w 88"/>
                <a:gd name="T41" fmla="*/ 84 h 168"/>
                <a:gd name="T42" fmla="*/ 56 w 88"/>
                <a:gd name="T43" fmla="*/ 97 h 168"/>
                <a:gd name="T44" fmla="*/ 56 w 88"/>
                <a:gd name="T45" fmla="*/ 95 h 168"/>
                <a:gd name="T46" fmla="*/ 55 w 88"/>
                <a:gd name="T47" fmla="*/ 94 h 168"/>
                <a:gd name="T48" fmla="*/ 53 w 88"/>
                <a:gd name="T49" fmla="*/ 85 h 168"/>
                <a:gd name="T50" fmla="*/ 77 w 88"/>
                <a:gd name="T51" fmla="*/ 70 h 168"/>
                <a:gd name="T52" fmla="*/ 86 w 88"/>
                <a:gd name="T53" fmla="*/ 71 h 168"/>
                <a:gd name="T54" fmla="*/ 87 w 88"/>
                <a:gd name="T55" fmla="*/ 70 h 168"/>
                <a:gd name="T56" fmla="*/ 88 w 88"/>
                <a:gd name="T57" fmla="*/ 67 h 168"/>
                <a:gd name="T58" fmla="*/ 87 w 88"/>
                <a:gd name="T59" fmla="*/ 60 h 168"/>
                <a:gd name="T60" fmla="*/ 79 w 88"/>
                <a:gd name="T61" fmla="*/ 35 h 168"/>
                <a:gd name="T62" fmla="*/ 66 w 88"/>
                <a:gd name="T63" fmla="*/ 26 h 168"/>
                <a:gd name="T64" fmla="*/ 53 w 88"/>
                <a:gd name="T65" fmla="*/ 29 h 168"/>
                <a:gd name="T66" fmla="*/ 37 w 88"/>
                <a:gd name="T67" fmla="*/ 36 h 168"/>
                <a:gd name="T68" fmla="*/ 37 w 88"/>
                <a:gd name="T69" fmla="*/ 24 h 168"/>
                <a:gd name="T70" fmla="*/ 36 w 88"/>
                <a:gd name="T71" fmla="*/ 11 h 168"/>
                <a:gd name="T72" fmla="*/ 30 w 88"/>
                <a:gd name="T73" fmla="*/ 10 h 168"/>
                <a:gd name="T74" fmla="*/ 29 w 88"/>
                <a:gd name="T75" fmla="*/ 1 h 168"/>
                <a:gd name="T76" fmla="*/ 29 w 88"/>
                <a:gd name="T77" fmla="*/ 1 h 168"/>
                <a:gd name="T78" fmla="*/ 28 w 88"/>
                <a:gd name="T79" fmla="*/ 0 h 168"/>
                <a:gd name="T80" fmla="*/ 22 w 88"/>
                <a:gd name="T81" fmla="*/ 4 h 168"/>
                <a:gd name="T82" fmla="*/ 8 w 88"/>
                <a:gd name="T83" fmla="*/ 10 h 168"/>
                <a:gd name="T84" fmla="*/ 0 w 88"/>
                <a:gd name="T85" fmla="*/ 27 h 168"/>
                <a:gd name="T86" fmla="*/ 0 w 88"/>
                <a:gd name="T87" fmla="*/ 30 h 168"/>
                <a:gd name="T88" fmla="*/ 10 w 88"/>
                <a:gd name="T89" fmla="*/ 47 h 168"/>
                <a:gd name="T90" fmla="*/ 10 w 88"/>
                <a:gd name="T91" fmla="*/ 55 h 168"/>
                <a:gd name="T92" fmla="*/ 12 w 88"/>
                <a:gd name="T93" fmla="*/ 73 h 168"/>
                <a:gd name="T94" fmla="*/ 21 w 88"/>
                <a:gd name="T95" fmla="*/ 9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68">
                  <a:moveTo>
                    <a:pt x="20" y="98"/>
                  </a:moveTo>
                  <a:cubicBezTo>
                    <a:pt x="20" y="98"/>
                    <a:pt x="20" y="98"/>
                    <a:pt x="20" y="98"/>
                  </a:cubicBezTo>
                  <a:cubicBezTo>
                    <a:pt x="20" y="98"/>
                    <a:pt x="20" y="99"/>
                    <a:pt x="20" y="99"/>
                  </a:cubicBezTo>
                  <a:cubicBezTo>
                    <a:pt x="20" y="99"/>
                    <a:pt x="20" y="99"/>
                    <a:pt x="19" y="99"/>
                  </a:cubicBezTo>
                  <a:cubicBezTo>
                    <a:pt x="19" y="100"/>
                    <a:pt x="19" y="100"/>
                    <a:pt x="19" y="101"/>
                  </a:cubicBezTo>
                  <a:cubicBezTo>
                    <a:pt x="19" y="101"/>
                    <a:pt x="19" y="101"/>
                    <a:pt x="19" y="101"/>
                  </a:cubicBezTo>
                  <a:cubicBezTo>
                    <a:pt x="19" y="101"/>
                    <a:pt x="19" y="102"/>
                    <a:pt x="19" y="102"/>
                  </a:cubicBezTo>
                  <a:cubicBezTo>
                    <a:pt x="19" y="102"/>
                    <a:pt x="18" y="102"/>
                    <a:pt x="18" y="103"/>
                  </a:cubicBezTo>
                  <a:cubicBezTo>
                    <a:pt x="18" y="103"/>
                    <a:pt x="18" y="103"/>
                    <a:pt x="18" y="104"/>
                  </a:cubicBezTo>
                  <a:cubicBezTo>
                    <a:pt x="18" y="104"/>
                    <a:pt x="18" y="104"/>
                    <a:pt x="18" y="104"/>
                  </a:cubicBezTo>
                  <a:cubicBezTo>
                    <a:pt x="18" y="105"/>
                    <a:pt x="18" y="105"/>
                    <a:pt x="17" y="105"/>
                  </a:cubicBezTo>
                  <a:cubicBezTo>
                    <a:pt x="17" y="106"/>
                    <a:pt x="17" y="106"/>
                    <a:pt x="17" y="106"/>
                  </a:cubicBezTo>
                  <a:cubicBezTo>
                    <a:pt x="17" y="106"/>
                    <a:pt x="17" y="107"/>
                    <a:pt x="17" y="107"/>
                  </a:cubicBezTo>
                  <a:cubicBezTo>
                    <a:pt x="17" y="107"/>
                    <a:pt x="17" y="107"/>
                    <a:pt x="16" y="108"/>
                  </a:cubicBezTo>
                  <a:cubicBezTo>
                    <a:pt x="16" y="108"/>
                    <a:pt x="16" y="108"/>
                    <a:pt x="16" y="108"/>
                  </a:cubicBezTo>
                  <a:cubicBezTo>
                    <a:pt x="16" y="109"/>
                    <a:pt x="16" y="109"/>
                    <a:pt x="16" y="109"/>
                  </a:cubicBezTo>
                  <a:cubicBezTo>
                    <a:pt x="16" y="109"/>
                    <a:pt x="15" y="110"/>
                    <a:pt x="15" y="110"/>
                  </a:cubicBezTo>
                  <a:cubicBezTo>
                    <a:pt x="15" y="110"/>
                    <a:pt x="15" y="110"/>
                    <a:pt x="15" y="111"/>
                  </a:cubicBezTo>
                  <a:cubicBezTo>
                    <a:pt x="15" y="111"/>
                    <a:pt x="15" y="111"/>
                    <a:pt x="15" y="111"/>
                  </a:cubicBezTo>
                  <a:cubicBezTo>
                    <a:pt x="14" y="111"/>
                    <a:pt x="14" y="112"/>
                    <a:pt x="14" y="112"/>
                  </a:cubicBezTo>
                  <a:cubicBezTo>
                    <a:pt x="14" y="112"/>
                    <a:pt x="14" y="112"/>
                    <a:pt x="14" y="112"/>
                  </a:cubicBezTo>
                  <a:cubicBezTo>
                    <a:pt x="14" y="113"/>
                    <a:pt x="14" y="113"/>
                    <a:pt x="13" y="113"/>
                  </a:cubicBezTo>
                  <a:cubicBezTo>
                    <a:pt x="13" y="113"/>
                    <a:pt x="13" y="113"/>
                    <a:pt x="13" y="113"/>
                  </a:cubicBezTo>
                  <a:cubicBezTo>
                    <a:pt x="13" y="114"/>
                    <a:pt x="13" y="114"/>
                    <a:pt x="13" y="114"/>
                  </a:cubicBezTo>
                  <a:cubicBezTo>
                    <a:pt x="12" y="114"/>
                    <a:pt x="12" y="114"/>
                    <a:pt x="12" y="114"/>
                  </a:cubicBezTo>
                  <a:cubicBezTo>
                    <a:pt x="12" y="114"/>
                    <a:pt x="12" y="114"/>
                    <a:pt x="12" y="115"/>
                  </a:cubicBezTo>
                  <a:cubicBezTo>
                    <a:pt x="12" y="115"/>
                    <a:pt x="11" y="115"/>
                    <a:pt x="11" y="115"/>
                  </a:cubicBezTo>
                  <a:cubicBezTo>
                    <a:pt x="11" y="115"/>
                    <a:pt x="11" y="115"/>
                    <a:pt x="11" y="115"/>
                  </a:cubicBezTo>
                  <a:cubicBezTo>
                    <a:pt x="11" y="115"/>
                    <a:pt x="11" y="115"/>
                    <a:pt x="11" y="115"/>
                  </a:cubicBezTo>
                  <a:cubicBezTo>
                    <a:pt x="10" y="116"/>
                    <a:pt x="10" y="118"/>
                    <a:pt x="10" y="120"/>
                  </a:cubicBezTo>
                  <a:cubicBezTo>
                    <a:pt x="9" y="124"/>
                    <a:pt x="8" y="128"/>
                    <a:pt x="8" y="131"/>
                  </a:cubicBezTo>
                  <a:cubicBezTo>
                    <a:pt x="7" y="134"/>
                    <a:pt x="6" y="138"/>
                    <a:pt x="7" y="139"/>
                  </a:cubicBezTo>
                  <a:cubicBezTo>
                    <a:pt x="7" y="139"/>
                    <a:pt x="7" y="140"/>
                    <a:pt x="8" y="140"/>
                  </a:cubicBezTo>
                  <a:cubicBezTo>
                    <a:pt x="10" y="140"/>
                    <a:pt x="15" y="144"/>
                    <a:pt x="23" y="155"/>
                  </a:cubicBezTo>
                  <a:cubicBezTo>
                    <a:pt x="24" y="156"/>
                    <a:pt x="25" y="158"/>
                    <a:pt x="26" y="160"/>
                  </a:cubicBezTo>
                  <a:cubicBezTo>
                    <a:pt x="27" y="160"/>
                    <a:pt x="28" y="160"/>
                    <a:pt x="28" y="160"/>
                  </a:cubicBezTo>
                  <a:cubicBezTo>
                    <a:pt x="29" y="160"/>
                    <a:pt x="29" y="160"/>
                    <a:pt x="29" y="160"/>
                  </a:cubicBezTo>
                  <a:cubicBezTo>
                    <a:pt x="30" y="160"/>
                    <a:pt x="31" y="160"/>
                    <a:pt x="32" y="160"/>
                  </a:cubicBezTo>
                  <a:cubicBezTo>
                    <a:pt x="37" y="161"/>
                    <a:pt x="39" y="165"/>
                    <a:pt x="39" y="168"/>
                  </a:cubicBezTo>
                  <a:cubicBezTo>
                    <a:pt x="39" y="168"/>
                    <a:pt x="39" y="168"/>
                    <a:pt x="42" y="168"/>
                  </a:cubicBezTo>
                  <a:cubicBezTo>
                    <a:pt x="44" y="168"/>
                    <a:pt x="45" y="168"/>
                    <a:pt x="46" y="168"/>
                  </a:cubicBezTo>
                  <a:cubicBezTo>
                    <a:pt x="46" y="168"/>
                    <a:pt x="46" y="168"/>
                    <a:pt x="46" y="168"/>
                  </a:cubicBezTo>
                  <a:cubicBezTo>
                    <a:pt x="46" y="167"/>
                    <a:pt x="46" y="167"/>
                    <a:pt x="46" y="167"/>
                  </a:cubicBezTo>
                  <a:cubicBezTo>
                    <a:pt x="46" y="167"/>
                    <a:pt x="46" y="167"/>
                    <a:pt x="46" y="167"/>
                  </a:cubicBezTo>
                  <a:cubicBezTo>
                    <a:pt x="46" y="167"/>
                    <a:pt x="46" y="166"/>
                    <a:pt x="47" y="166"/>
                  </a:cubicBezTo>
                  <a:cubicBezTo>
                    <a:pt x="47" y="166"/>
                    <a:pt x="47" y="166"/>
                    <a:pt x="47" y="166"/>
                  </a:cubicBezTo>
                  <a:cubicBezTo>
                    <a:pt x="47" y="165"/>
                    <a:pt x="48" y="165"/>
                    <a:pt x="48" y="164"/>
                  </a:cubicBezTo>
                  <a:cubicBezTo>
                    <a:pt x="48" y="164"/>
                    <a:pt x="48" y="164"/>
                    <a:pt x="48" y="164"/>
                  </a:cubicBezTo>
                  <a:cubicBezTo>
                    <a:pt x="46" y="161"/>
                    <a:pt x="41" y="158"/>
                    <a:pt x="37" y="158"/>
                  </a:cubicBezTo>
                  <a:cubicBezTo>
                    <a:pt x="35" y="158"/>
                    <a:pt x="33" y="157"/>
                    <a:pt x="32" y="155"/>
                  </a:cubicBezTo>
                  <a:cubicBezTo>
                    <a:pt x="29" y="152"/>
                    <a:pt x="28" y="147"/>
                    <a:pt x="28" y="144"/>
                  </a:cubicBezTo>
                  <a:cubicBezTo>
                    <a:pt x="28" y="142"/>
                    <a:pt x="27" y="140"/>
                    <a:pt x="26" y="139"/>
                  </a:cubicBezTo>
                  <a:cubicBezTo>
                    <a:pt x="25" y="137"/>
                    <a:pt x="24" y="135"/>
                    <a:pt x="24" y="134"/>
                  </a:cubicBezTo>
                  <a:cubicBezTo>
                    <a:pt x="24" y="132"/>
                    <a:pt x="23" y="131"/>
                    <a:pt x="20" y="130"/>
                  </a:cubicBezTo>
                  <a:cubicBezTo>
                    <a:pt x="19" y="130"/>
                    <a:pt x="18" y="130"/>
                    <a:pt x="17" y="129"/>
                  </a:cubicBezTo>
                  <a:cubicBezTo>
                    <a:pt x="14" y="127"/>
                    <a:pt x="16" y="121"/>
                    <a:pt x="17" y="115"/>
                  </a:cubicBezTo>
                  <a:cubicBezTo>
                    <a:pt x="18" y="113"/>
                    <a:pt x="18" y="111"/>
                    <a:pt x="18" y="110"/>
                  </a:cubicBezTo>
                  <a:cubicBezTo>
                    <a:pt x="18" y="108"/>
                    <a:pt x="20" y="105"/>
                    <a:pt x="21" y="102"/>
                  </a:cubicBezTo>
                  <a:cubicBezTo>
                    <a:pt x="23" y="97"/>
                    <a:pt x="26" y="90"/>
                    <a:pt x="25" y="88"/>
                  </a:cubicBezTo>
                  <a:cubicBezTo>
                    <a:pt x="24" y="86"/>
                    <a:pt x="24" y="85"/>
                    <a:pt x="25" y="84"/>
                  </a:cubicBezTo>
                  <a:cubicBezTo>
                    <a:pt x="26" y="82"/>
                    <a:pt x="28" y="81"/>
                    <a:pt x="31" y="81"/>
                  </a:cubicBezTo>
                  <a:cubicBezTo>
                    <a:pt x="34" y="81"/>
                    <a:pt x="35" y="82"/>
                    <a:pt x="36" y="84"/>
                  </a:cubicBezTo>
                  <a:cubicBezTo>
                    <a:pt x="36" y="84"/>
                    <a:pt x="36" y="84"/>
                    <a:pt x="36" y="84"/>
                  </a:cubicBezTo>
                  <a:cubicBezTo>
                    <a:pt x="37" y="89"/>
                    <a:pt x="38" y="91"/>
                    <a:pt x="43" y="90"/>
                  </a:cubicBezTo>
                  <a:cubicBezTo>
                    <a:pt x="48" y="90"/>
                    <a:pt x="50" y="92"/>
                    <a:pt x="51" y="94"/>
                  </a:cubicBezTo>
                  <a:cubicBezTo>
                    <a:pt x="52" y="95"/>
                    <a:pt x="54" y="96"/>
                    <a:pt x="56" y="97"/>
                  </a:cubicBezTo>
                  <a:cubicBezTo>
                    <a:pt x="56" y="96"/>
                    <a:pt x="56" y="96"/>
                    <a:pt x="56" y="96"/>
                  </a:cubicBezTo>
                  <a:cubicBezTo>
                    <a:pt x="56" y="96"/>
                    <a:pt x="56" y="96"/>
                    <a:pt x="56" y="96"/>
                  </a:cubicBezTo>
                  <a:cubicBezTo>
                    <a:pt x="56" y="96"/>
                    <a:pt x="56" y="96"/>
                    <a:pt x="56" y="95"/>
                  </a:cubicBezTo>
                  <a:cubicBezTo>
                    <a:pt x="56" y="95"/>
                    <a:pt x="56" y="95"/>
                    <a:pt x="56" y="95"/>
                  </a:cubicBezTo>
                  <a:cubicBezTo>
                    <a:pt x="56" y="95"/>
                    <a:pt x="56" y="95"/>
                    <a:pt x="56" y="95"/>
                  </a:cubicBezTo>
                  <a:cubicBezTo>
                    <a:pt x="55" y="95"/>
                    <a:pt x="55" y="95"/>
                    <a:pt x="55" y="94"/>
                  </a:cubicBezTo>
                  <a:cubicBezTo>
                    <a:pt x="55" y="94"/>
                    <a:pt x="55" y="94"/>
                    <a:pt x="55" y="94"/>
                  </a:cubicBezTo>
                  <a:cubicBezTo>
                    <a:pt x="55" y="93"/>
                    <a:pt x="54" y="91"/>
                    <a:pt x="54" y="89"/>
                  </a:cubicBezTo>
                  <a:cubicBezTo>
                    <a:pt x="54" y="87"/>
                    <a:pt x="53" y="86"/>
                    <a:pt x="53" y="85"/>
                  </a:cubicBezTo>
                  <a:cubicBezTo>
                    <a:pt x="51" y="83"/>
                    <a:pt x="51" y="82"/>
                    <a:pt x="54" y="78"/>
                  </a:cubicBezTo>
                  <a:cubicBezTo>
                    <a:pt x="58" y="72"/>
                    <a:pt x="66" y="69"/>
                    <a:pt x="70" y="70"/>
                  </a:cubicBezTo>
                  <a:cubicBezTo>
                    <a:pt x="72" y="71"/>
                    <a:pt x="74" y="70"/>
                    <a:pt x="77" y="70"/>
                  </a:cubicBezTo>
                  <a:cubicBezTo>
                    <a:pt x="79" y="70"/>
                    <a:pt x="80" y="69"/>
                    <a:pt x="82" y="69"/>
                  </a:cubicBezTo>
                  <a:cubicBezTo>
                    <a:pt x="83" y="69"/>
                    <a:pt x="85" y="70"/>
                    <a:pt x="86" y="71"/>
                  </a:cubicBezTo>
                  <a:cubicBezTo>
                    <a:pt x="86" y="71"/>
                    <a:pt x="86" y="71"/>
                    <a:pt x="86" y="71"/>
                  </a:cubicBezTo>
                  <a:cubicBezTo>
                    <a:pt x="86" y="71"/>
                    <a:pt x="86" y="71"/>
                    <a:pt x="86" y="71"/>
                  </a:cubicBezTo>
                  <a:cubicBezTo>
                    <a:pt x="87" y="71"/>
                    <a:pt x="87" y="70"/>
                    <a:pt x="87" y="70"/>
                  </a:cubicBezTo>
                  <a:cubicBezTo>
                    <a:pt x="87" y="70"/>
                    <a:pt x="87" y="70"/>
                    <a:pt x="87" y="70"/>
                  </a:cubicBezTo>
                  <a:cubicBezTo>
                    <a:pt x="87" y="69"/>
                    <a:pt x="88" y="69"/>
                    <a:pt x="88" y="68"/>
                  </a:cubicBezTo>
                  <a:cubicBezTo>
                    <a:pt x="88" y="68"/>
                    <a:pt x="88" y="68"/>
                    <a:pt x="88" y="68"/>
                  </a:cubicBezTo>
                  <a:cubicBezTo>
                    <a:pt x="88" y="68"/>
                    <a:pt x="88" y="67"/>
                    <a:pt x="88" y="67"/>
                  </a:cubicBezTo>
                  <a:cubicBezTo>
                    <a:pt x="88" y="66"/>
                    <a:pt x="88" y="66"/>
                    <a:pt x="88" y="66"/>
                  </a:cubicBezTo>
                  <a:cubicBezTo>
                    <a:pt x="88" y="66"/>
                    <a:pt x="87" y="65"/>
                    <a:pt x="87" y="65"/>
                  </a:cubicBezTo>
                  <a:cubicBezTo>
                    <a:pt x="87" y="63"/>
                    <a:pt x="87" y="62"/>
                    <a:pt x="87" y="60"/>
                  </a:cubicBezTo>
                  <a:cubicBezTo>
                    <a:pt x="87" y="55"/>
                    <a:pt x="83" y="50"/>
                    <a:pt x="80" y="49"/>
                  </a:cubicBezTo>
                  <a:cubicBezTo>
                    <a:pt x="78" y="48"/>
                    <a:pt x="78" y="45"/>
                    <a:pt x="79" y="42"/>
                  </a:cubicBezTo>
                  <a:cubicBezTo>
                    <a:pt x="79" y="39"/>
                    <a:pt x="80" y="36"/>
                    <a:pt x="79" y="35"/>
                  </a:cubicBezTo>
                  <a:cubicBezTo>
                    <a:pt x="76" y="34"/>
                    <a:pt x="74" y="31"/>
                    <a:pt x="72" y="28"/>
                  </a:cubicBezTo>
                  <a:cubicBezTo>
                    <a:pt x="70" y="27"/>
                    <a:pt x="70" y="27"/>
                    <a:pt x="70" y="27"/>
                  </a:cubicBezTo>
                  <a:cubicBezTo>
                    <a:pt x="70" y="26"/>
                    <a:pt x="68" y="26"/>
                    <a:pt x="66" y="26"/>
                  </a:cubicBezTo>
                  <a:cubicBezTo>
                    <a:pt x="64" y="26"/>
                    <a:pt x="62" y="26"/>
                    <a:pt x="62" y="27"/>
                  </a:cubicBezTo>
                  <a:cubicBezTo>
                    <a:pt x="61" y="29"/>
                    <a:pt x="58" y="31"/>
                    <a:pt x="56" y="31"/>
                  </a:cubicBezTo>
                  <a:cubicBezTo>
                    <a:pt x="54" y="31"/>
                    <a:pt x="53" y="30"/>
                    <a:pt x="53" y="29"/>
                  </a:cubicBezTo>
                  <a:cubicBezTo>
                    <a:pt x="51" y="28"/>
                    <a:pt x="49" y="28"/>
                    <a:pt x="46" y="30"/>
                  </a:cubicBezTo>
                  <a:cubicBezTo>
                    <a:pt x="45" y="30"/>
                    <a:pt x="45" y="31"/>
                    <a:pt x="44" y="32"/>
                  </a:cubicBezTo>
                  <a:cubicBezTo>
                    <a:pt x="41" y="34"/>
                    <a:pt x="39" y="36"/>
                    <a:pt x="37" y="36"/>
                  </a:cubicBezTo>
                  <a:cubicBezTo>
                    <a:pt x="36" y="36"/>
                    <a:pt x="35" y="35"/>
                    <a:pt x="34" y="33"/>
                  </a:cubicBezTo>
                  <a:cubicBezTo>
                    <a:pt x="34" y="31"/>
                    <a:pt x="35" y="29"/>
                    <a:pt x="36" y="28"/>
                  </a:cubicBezTo>
                  <a:cubicBezTo>
                    <a:pt x="36" y="27"/>
                    <a:pt x="37" y="26"/>
                    <a:pt x="37" y="24"/>
                  </a:cubicBezTo>
                  <a:cubicBezTo>
                    <a:pt x="37" y="22"/>
                    <a:pt x="37" y="21"/>
                    <a:pt x="38" y="19"/>
                  </a:cubicBezTo>
                  <a:cubicBezTo>
                    <a:pt x="38" y="17"/>
                    <a:pt x="39" y="15"/>
                    <a:pt x="38" y="13"/>
                  </a:cubicBezTo>
                  <a:cubicBezTo>
                    <a:pt x="38" y="11"/>
                    <a:pt x="37" y="11"/>
                    <a:pt x="36" y="11"/>
                  </a:cubicBezTo>
                  <a:cubicBezTo>
                    <a:pt x="36" y="11"/>
                    <a:pt x="35" y="11"/>
                    <a:pt x="35" y="11"/>
                  </a:cubicBezTo>
                  <a:cubicBezTo>
                    <a:pt x="34" y="12"/>
                    <a:pt x="34" y="12"/>
                    <a:pt x="33" y="12"/>
                  </a:cubicBezTo>
                  <a:cubicBezTo>
                    <a:pt x="32" y="12"/>
                    <a:pt x="31" y="11"/>
                    <a:pt x="30" y="10"/>
                  </a:cubicBezTo>
                  <a:cubicBezTo>
                    <a:pt x="29" y="8"/>
                    <a:pt x="30" y="6"/>
                    <a:pt x="30" y="4"/>
                  </a:cubicBezTo>
                  <a:cubicBezTo>
                    <a:pt x="30" y="3"/>
                    <a:pt x="30" y="2"/>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0"/>
                    <a:pt x="28" y="0"/>
                  </a:cubicBezTo>
                  <a:cubicBezTo>
                    <a:pt x="28" y="0"/>
                    <a:pt x="28" y="0"/>
                    <a:pt x="28" y="0"/>
                  </a:cubicBezTo>
                  <a:cubicBezTo>
                    <a:pt x="28" y="0"/>
                    <a:pt x="28" y="0"/>
                    <a:pt x="28" y="0"/>
                  </a:cubicBezTo>
                  <a:cubicBezTo>
                    <a:pt x="28" y="0"/>
                    <a:pt x="28" y="0"/>
                    <a:pt x="28" y="0"/>
                  </a:cubicBezTo>
                  <a:cubicBezTo>
                    <a:pt x="27" y="0"/>
                    <a:pt x="27" y="0"/>
                    <a:pt x="27" y="1"/>
                  </a:cubicBezTo>
                  <a:cubicBezTo>
                    <a:pt x="27" y="2"/>
                    <a:pt x="25" y="3"/>
                    <a:pt x="22" y="4"/>
                  </a:cubicBezTo>
                  <a:cubicBezTo>
                    <a:pt x="20" y="4"/>
                    <a:pt x="18" y="5"/>
                    <a:pt x="17" y="7"/>
                  </a:cubicBezTo>
                  <a:cubicBezTo>
                    <a:pt x="16" y="9"/>
                    <a:pt x="13" y="10"/>
                    <a:pt x="9" y="10"/>
                  </a:cubicBezTo>
                  <a:cubicBezTo>
                    <a:pt x="8" y="10"/>
                    <a:pt x="8" y="10"/>
                    <a:pt x="8" y="10"/>
                  </a:cubicBezTo>
                  <a:cubicBezTo>
                    <a:pt x="7" y="10"/>
                    <a:pt x="7" y="10"/>
                    <a:pt x="6" y="10"/>
                  </a:cubicBezTo>
                  <a:cubicBezTo>
                    <a:pt x="5" y="10"/>
                    <a:pt x="3" y="11"/>
                    <a:pt x="2" y="12"/>
                  </a:cubicBezTo>
                  <a:cubicBezTo>
                    <a:pt x="1" y="20"/>
                    <a:pt x="1" y="25"/>
                    <a:pt x="0" y="27"/>
                  </a:cubicBezTo>
                  <a:cubicBezTo>
                    <a:pt x="0" y="28"/>
                    <a:pt x="0" y="28"/>
                    <a:pt x="0" y="28"/>
                  </a:cubicBezTo>
                  <a:cubicBezTo>
                    <a:pt x="0" y="28"/>
                    <a:pt x="0" y="29"/>
                    <a:pt x="0" y="29"/>
                  </a:cubicBezTo>
                  <a:cubicBezTo>
                    <a:pt x="0" y="30"/>
                    <a:pt x="0" y="30"/>
                    <a:pt x="0" y="30"/>
                  </a:cubicBezTo>
                  <a:cubicBezTo>
                    <a:pt x="0" y="32"/>
                    <a:pt x="6" y="39"/>
                    <a:pt x="8" y="39"/>
                  </a:cubicBezTo>
                  <a:cubicBezTo>
                    <a:pt x="10" y="40"/>
                    <a:pt x="10" y="42"/>
                    <a:pt x="10" y="44"/>
                  </a:cubicBezTo>
                  <a:cubicBezTo>
                    <a:pt x="9" y="45"/>
                    <a:pt x="9" y="47"/>
                    <a:pt x="10" y="47"/>
                  </a:cubicBezTo>
                  <a:cubicBezTo>
                    <a:pt x="12" y="48"/>
                    <a:pt x="13" y="49"/>
                    <a:pt x="12" y="51"/>
                  </a:cubicBezTo>
                  <a:cubicBezTo>
                    <a:pt x="12" y="53"/>
                    <a:pt x="11" y="54"/>
                    <a:pt x="10" y="54"/>
                  </a:cubicBezTo>
                  <a:cubicBezTo>
                    <a:pt x="10" y="55"/>
                    <a:pt x="10" y="55"/>
                    <a:pt x="10" y="55"/>
                  </a:cubicBezTo>
                  <a:cubicBezTo>
                    <a:pt x="10" y="57"/>
                    <a:pt x="10" y="60"/>
                    <a:pt x="8" y="62"/>
                  </a:cubicBezTo>
                  <a:cubicBezTo>
                    <a:pt x="8" y="62"/>
                    <a:pt x="7" y="63"/>
                    <a:pt x="7" y="64"/>
                  </a:cubicBezTo>
                  <a:cubicBezTo>
                    <a:pt x="7" y="66"/>
                    <a:pt x="9" y="70"/>
                    <a:pt x="12" y="73"/>
                  </a:cubicBezTo>
                  <a:cubicBezTo>
                    <a:pt x="17" y="77"/>
                    <a:pt x="17" y="83"/>
                    <a:pt x="17" y="87"/>
                  </a:cubicBezTo>
                  <a:cubicBezTo>
                    <a:pt x="17" y="88"/>
                    <a:pt x="18" y="89"/>
                    <a:pt x="18" y="90"/>
                  </a:cubicBezTo>
                  <a:cubicBezTo>
                    <a:pt x="19" y="91"/>
                    <a:pt x="21" y="93"/>
                    <a:pt x="21" y="96"/>
                  </a:cubicBezTo>
                  <a:cubicBezTo>
                    <a:pt x="21" y="96"/>
                    <a:pt x="21" y="96"/>
                    <a:pt x="21" y="96"/>
                  </a:cubicBezTo>
                  <a:cubicBezTo>
                    <a:pt x="20" y="96"/>
                    <a:pt x="20" y="97"/>
                    <a:pt x="20" y="9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4" name="Freeform 228">
              <a:extLst>
                <a:ext uri="{FF2B5EF4-FFF2-40B4-BE49-F238E27FC236}">
                  <a16:creationId xmlns:a16="http://schemas.microsoft.com/office/drawing/2014/main" id="{77456160-11A7-4325-9980-654468191797}"/>
                </a:ext>
              </a:extLst>
            </p:cNvPr>
            <p:cNvSpPr>
              <a:spLocks/>
            </p:cNvSpPr>
            <p:nvPr/>
          </p:nvSpPr>
          <p:spPr bwMode="auto">
            <a:xfrm>
              <a:off x="5283902" y="5873223"/>
              <a:ext cx="182416" cy="86575"/>
            </a:xfrm>
            <a:custGeom>
              <a:avLst/>
              <a:gdLst>
                <a:gd name="T0" fmla="*/ 5 w 352"/>
                <a:gd name="T1" fmla="*/ 51 h 150"/>
                <a:gd name="T2" fmla="*/ 27 w 352"/>
                <a:gd name="T3" fmla="*/ 67 h 150"/>
                <a:gd name="T4" fmla="*/ 34 w 352"/>
                <a:gd name="T5" fmla="*/ 82 h 150"/>
                <a:gd name="T6" fmla="*/ 30 w 352"/>
                <a:gd name="T7" fmla="*/ 96 h 150"/>
                <a:gd name="T8" fmla="*/ 63 w 352"/>
                <a:gd name="T9" fmla="*/ 106 h 150"/>
                <a:gd name="T10" fmla="*/ 71 w 352"/>
                <a:gd name="T11" fmla="*/ 111 h 150"/>
                <a:gd name="T12" fmla="*/ 87 w 352"/>
                <a:gd name="T13" fmla="*/ 133 h 150"/>
                <a:gd name="T14" fmla="*/ 100 w 352"/>
                <a:gd name="T15" fmla="*/ 134 h 150"/>
                <a:gd name="T16" fmla="*/ 131 w 352"/>
                <a:gd name="T17" fmla="*/ 135 h 150"/>
                <a:gd name="T18" fmla="*/ 157 w 352"/>
                <a:gd name="T19" fmla="*/ 141 h 150"/>
                <a:gd name="T20" fmla="*/ 172 w 352"/>
                <a:gd name="T21" fmla="*/ 145 h 150"/>
                <a:gd name="T22" fmla="*/ 175 w 352"/>
                <a:gd name="T23" fmla="*/ 145 h 150"/>
                <a:gd name="T24" fmla="*/ 177 w 352"/>
                <a:gd name="T25" fmla="*/ 146 h 150"/>
                <a:gd name="T26" fmla="*/ 189 w 352"/>
                <a:gd name="T27" fmla="*/ 145 h 150"/>
                <a:gd name="T28" fmla="*/ 223 w 352"/>
                <a:gd name="T29" fmla="*/ 138 h 150"/>
                <a:gd name="T30" fmla="*/ 253 w 352"/>
                <a:gd name="T31" fmla="*/ 124 h 150"/>
                <a:gd name="T32" fmla="*/ 255 w 352"/>
                <a:gd name="T33" fmla="*/ 106 h 150"/>
                <a:gd name="T34" fmla="*/ 275 w 352"/>
                <a:gd name="T35" fmla="*/ 104 h 150"/>
                <a:gd name="T36" fmla="*/ 302 w 352"/>
                <a:gd name="T37" fmla="*/ 96 h 150"/>
                <a:gd name="T38" fmla="*/ 326 w 352"/>
                <a:gd name="T39" fmla="*/ 81 h 150"/>
                <a:gd name="T40" fmla="*/ 347 w 352"/>
                <a:gd name="T41" fmla="*/ 79 h 150"/>
                <a:gd name="T42" fmla="*/ 337 w 352"/>
                <a:gd name="T43" fmla="*/ 63 h 150"/>
                <a:gd name="T44" fmla="*/ 325 w 352"/>
                <a:gd name="T45" fmla="*/ 66 h 150"/>
                <a:gd name="T46" fmla="*/ 311 w 352"/>
                <a:gd name="T47" fmla="*/ 64 h 150"/>
                <a:gd name="T48" fmla="*/ 305 w 352"/>
                <a:gd name="T49" fmla="*/ 55 h 150"/>
                <a:gd name="T50" fmla="*/ 309 w 352"/>
                <a:gd name="T51" fmla="*/ 32 h 150"/>
                <a:gd name="T52" fmla="*/ 306 w 352"/>
                <a:gd name="T53" fmla="*/ 33 h 150"/>
                <a:gd name="T54" fmla="*/ 290 w 352"/>
                <a:gd name="T55" fmla="*/ 28 h 150"/>
                <a:gd name="T56" fmla="*/ 277 w 352"/>
                <a:gd name="T57" fmla="*/ 33 h 150"/>
                <a:gd name="T58" fmla="*/ 266 w 352"/>
                <a:gd name="T59" fmla="*/ 39 h 150"/>
                <a:gd name="T60" fmla="*/ 246 w 352"/>
                <a:gd name="T61" fmla="*/ 44 h 150"/>
                <a:gd name="T62" fmla="*/ 230 w 352"/>
                <a:gd name="T63" fmla="*/ 42 h 150"/>
                <a:gd name="T64" fmla="*/ 215 w 352"/>
                <a:gd name="T65" fmla="*/ 33 h 150"/>
                <a:gd name="T66" fmla="*/ 199 w 352"/>
                <a:gd name="T67" fmla="*/ 27 h 150"/>
                <a:gd name="T68" fmla="*/ 190 w 352"/>
                <a:gd name="T69" fmla="*/ 25 h 150"/>
                <a:gd name="T70" fmla="*/ 177 w 352"/>
                <a:gd name="T71" fmla="*/ 26 h 150"/>
                <a:gd name="T72" fmla="*/ 163 w 352"/>
                <a:gd name="T73" fmla="*/ 28 h 150"/>
                <a:gd name="T74" fmla="*/ 151 w 352"/>
                <a:gd name="T75" fmla="*/ 21 h 150"/>
                <a:gd name="T76" fmla="*/ 150 w 352"/>
                <a:gd name="T77" fmla="*/ 15 h 150"/>
                <a:gd name="T78" fmla="*/ 139 w 352"/>
                <a:gd name="T79" fmla="*/ 8 h 150"/>
                <a:gd name="T80" fmla="*/ 122 w 352"/>
                <a:gd name="T81" fmla="*/ 2 h 150"/>
                <a:gd name="T82" fmla="*/ 114 w 352"/>
                <a:gd name="T83" fmla="*/ 2 h 150"/>
                <a:gd name="T84" fmla="*/ 107 w 352"/>
                <a:gd name="T85" fmla="*/ 7 h 150"/>
                <a:gd name="T86" fmla="*/ 106 w 352"/>
                <a:gd name="T87" fmla="*/ 21 h 150"/>
                <a:gd name="T88" fmla="*/ 96 w 352"/>
                <a:gd name="T89" fmla="*/ 34 h 150"/>
                <a:gd name="T90" fmla="*/ 89 w 352"/>
                <a:gd name="T91" fmla="*/ 33 h 150"/>
                <a:gd name="T92" fmla="*/ 79 w 352"/>
                <a:gd name="T93" fmla="*/ 32 h 150"/>
                <a:gd name="T94" fmla="*/ 69 w 352"/>
                <a:gd name="T95" fmla="*/ 29 h 150"/>
                <a:gd name="T96" fmla="*/ 65 w 352"/>
                <a:gd name="T97" fmla="*/ 23 h 150"/>
                <a:gd name="T98" fmla="*/ 47 w 352"/>
                <a:gd name="T99" fmla="*/ 20 h 150"/>
                <a:gd name="T100" fmla="*/ 35 w 352"/>
                <a:gd name="T101" fmla="*/ 24 h 150"/>
                <a:gd name="T102" fmla="*/ 24 w 352"/>
                <a:gd name="T103" fmla="*/ 31 h 150"/>
                <a:gd name="T104" fmla="*/ 1 w 352"/>
                <a:gd name="T105" fmla="*/ 41 h 150"/>
                <a:gd name="T106" fmla="*/ 1 w 352"/>
                <a:gd name="T107" fmla="*/ 42 h 150"/>
                <a:gd name="T108" fmla="*/ 0 w 352"/>
                <a:gd name="T109" fmla="*/ 4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150">
                  <a:moveTo>
                    <a:pt x="0" y="43"/>
                  </a:moveTo>
                  <a:cubicBezTo>
                    <a:pt x="0" y="43"/>
                    <a:pt x="0" y="43"/>
                    <a:pt x="0" y="43"/>
                  </a:cubicBezTo>
                  <a:cubicBezTo>
                    <a:pt x="1" y="48"/>
                    <a:pt x="2" y="49"/>
                    <a:pt x="5" y="51"/>
                  </a:cubicBezTo>
                  <a:cubicBezTo>
                    <a:pt x="5" y="51"/>
                    <a:pt x="6" y="52"/>
                    <a:pt x="7" y="53"/>
                  </a:cubicBezTo>
                  <a:cubicBezTo>
                    <a:pt x="11" y="56"/>
                    <a:pt x="13" y="58"/>
                    <a:pt x="17" y="58"/>
                  </a:cubicBezTo>
                  <a:cubicBezTo>
                    <a:pt x="21" y="58"/>
                    <a:pt x="27" y="63"/>
                    <a:pt x="27" y="67"/>
                  </a:cubicBezTo>
                  <a:cubicBezTo>
                    <a:pt x="28" y="69"/>
                    <a:pt x="30" y="72"/>
                    <a:pt x="32" y="74"/>
                  </a:cubicBezTo>
                  <a:cubicBezTo>
                    <a:pt x="33" y="74"/>
                    <a:pt x="33" y="75"/>
                    <a:pt x="33" y="75"/>
                  </a:cubicBezTo>
                  <a:cubicBezTo>
                    <a:pt x="35" y="76"/>
                    <a:pt x="34" y="79"/>
                    <a:pt x="34" y="82"/>
                  </a:cubicBezTo>
                  <a:cubicBezTo>
                    <a:pt x="33" y="84"/>
                    <a:pt x="33" y="85"/>
                    <a:pt x="33" y="87"/>
                  </a:cubicBezTo>
                  <a:cubicBezTo>
                    <a:pt x="33" y="89"/>
                    <a:pt x="32" y="90"/>
                    <a:pt x="31" y="92"/>
                  </a:cubicBezTo>
                  <a:cubicBezTo>
                    <a:pt x="30" y="93"/>
                    <a:pt x="29" y="94"/>
                    <a:pt x="30" y="96"/>
                  </a:cubicBezTo>
                  <a:cubicBezTo>
                    <a:pt x="32" y="99"/>
                    <a:pt x="49" y="101"/>
                    <a:pt x="55" y="101"/>
                  </a:cubicBezTo>
                  <a:cubicBezTo>
                    <a:pt x="58" y="101"/>
                    <a:pt x="61" y="104"/>
                    <a:pt x="62" y="105"/>
                  </a:cubicBezTo>
                  <a:cubicBezTo>
                    <a:pt x="62" y="106"/>
                    <a:pt x="63" y="106"/>
                    <a:pt x="63" y="106"/>
                  </a:cubicBezTo>
                  <a:cubicBezTo>
                    <a:pt x="65" y="107"/>
                    <a:pt x="66" y="107"/>
                    <a:pt x="67" y="108"/>
                  </a:cubicBezTo>
                  <a:cubicBezTo>
                    <a:pt x="67" y="109"/>
                    <a:pt x="67" y="109"/>
                    <a:pt x="67" y="109"/>
                  </a:cubicBezTo>
                  <a:cubicBezTo>
                    <a:pt x="68" y="110"/>
                    <a:pt x="69" y="111"/>
                    <a:pt x="71" y="111"/>
                  </a:cubicBezTo>
                  <a:cubicBezTo>
                    <a:pt x="76" y="112"/>
                    <a:pt x="79" y="116"/>
                    <a:pt x="80" y="122"/>
                  </a:cubicBezTo>
                  <a:cubicBezTo>
                    <a:pt x="81" y="125"/>
                    <a:pt x="83" y="128"/>
                    <a:pt x="84" y="129"/>
                  </a:cubicBezTo>
                  <a:cubicBezTo>
                    <a:pt x="85" y="131"/>
                    <a:pt x="86" y="132"/>
                    <a:pt x="87" y="133"/>
                  </a:cubicBezTo>
                  <a:cubicBezTo>
                    <a:pt x="87" y="134"/>
                    <a:pt x="87" y="134"/>
                    <a:pt x="90" y="134"/>
                  </a:cubicBezTo>
                  <a:cubicBezTo>
                    <a:pt x="91" y="134"/>
                    <a:pt x="92" y="134"/>
                    <a:pt x="93" y="134"/>
                  </a:cubicBezTo>
                  <a:cubicBezTo>
                    <a:pt x="96" y="134"/>
                    <a:pt x="98" y="134"/>
                    <a:pt x="100" y="134"/>
                  </a:cubicBezTo>
                  <a:cubicBezTo>
                    <a:pt x="103" y="134"/>
                    <a:pt x="109" y="134"/>
                    <a:pt x="114" y="134"/>
                  </a:cubicBezTo>
                  <a:cubicBezTo>
                    <a:pt x="120" y="134"/>
                    <a:pt x="125" y="134"/>
                    <a:pt x="127" y="135"/>
                  </a:cubicBezTo>
                  <a:cubicBezTo>
                    <a:pt x="128" y="135"/>
                    <a:pt x="130" y="135"/>
                    <a:pt x="131" y="135"/>
                  </a:cubicBezTo>
                  <a:cubicBezTo>
                    <a:pt x="136" y="135"/>
                    <a:pt x="143" y="136"/>
                    <a:pt x="148" y="139"/>
                  </a:cubicBezTo>
                  <a:cubicBezTo>
                    <a:pt x="151" y="142"/>
                    <a:pt x="153" y="141"/>
                    <a:pt x="155" y="141"/>
                  </a:cubicBezTo>
                  <a:cubicBezTo>
                    <a:pt x="156" y="141"/>
                    <a:pt x="156" y="141"/>
                    <a:pt x="157" y="141"/>
                  </a:cubicBezTo>
                  <a:cubicBezTo>
                    <a:pt x="158" y="141"/>
                    <a:pt x="159" y="141"/>
                    <a:pt x="160" y="142"/>
                  </a:cubicBezTo>
                  <a:cubicBezTo>
                    <a:pt x="164" y="144"/>
                    <a:pt x="167" y="146"/>
                    <a:pt x="171" y="145"/>
                  </a:cubicBezTo>
                  <a:cubicBezTo>
                    <a:pt x="172" y="145"/>
                    <a:pt x="172" y="145"/>
                    <a:pt x="172" y="145"/>
                  </a:cubicBezTo>
                  <a:cubicBezTo>
                    <a:pt x="173" y="145"/>
                    <a:pt x="173" y="145"/>
                    <a:pt x="173" y="145"/>
                  </a:cubicBezTo>
                  <a:cubicBezTo>
                    <a:pt x="173" y="145"/>
                    <a:pt x="174" y="145"/>
                    <a:pt x="174" y="145"/>
                  </a:cubicBezTo>
                  <a:cubicBezTo>
                    <a:pt x="174" y="145"/>
                    <a:pt x="174" y="145"/>
                    <a:pt x="175" y="145"/>
                  </a:cubicBezTo>
                  <a:cubicBezTo>
                    <a:pt x="175" y="145"/>
                    <a:pt x="175" y="145"/>
                    <a:pt x="175" y="146"/>
                  </a:cubicBezTo>
                  <a:cubicBezTo>
                    <a:pt x="176" y="146"/>
                    <a:pt x="176" y="146"/>
                    <a:pt x="176" y="146"/>
                  </a:cubicBezTo>
                  <a:cubicBezTo>
                    <a:pt x="176" y="146"/>
                    <a:pt x="176" y="146"/>
                    <a:pt x="177" y="146"/>
                  </a:cubicBezTo>
                  <a:cubicBezTo>
                    <a:pt x="177" y="147"/>
                    <a:pt x="177" y="147"/>
                    <a:pt x="177" y="147"/>
                  </a:cubicBezTo>
                  <a:cubicBezTo>
                    <a:pt x="178" y="148"/>
                    <a:pt x="179" y="149"/>
                    <a:pt x="180" y="149"/>
                  </a:cubicBezTo>
                  <a:cubicBezTo>
                    <a:pt x="182" y="150"/>
                    <a:pt x="185" y="148"/>
                    <a:pt x="189" y="145"/>
                  </a:cubicBezTo>
                  <a:cubicBezTo>
                    <a:pt x="192" y="143"/>
                    <a:pt x="195" y="141"/>
                    <a:pt x="199" y="139"/>
                  </a:cubicBezTo>
                  <a:cubicBezTo>
                    <a:pt x="203" y="138"/>
                    <a:pt x="207" y="137"/>
                    <a:pt x="211" y="137"/>
                  </a:cubicBezTo>
                  <a:cubicBezTo>
                    <a:pt x="216" y="137"/>
                    <a:pt x="220" y="137"/>
                    <a:pt x="223" y="138"/>
                  </a:cubicBezTo>
                  <a:cubicBezTo>
                    <a:pt x="224" y="138"/>
                    <a:pt x="224" y="138"/>
                    <a:pt x="225" y="138"/>
                  </a:cubicBezTo>
                  <a:cubicBezTo>
                    <a:pt x="230" y="139"/>
                    <a:pt x="239" y="136"/>
                    <a:pt x="245" y="130"/>
                  </a:cubicBezTo>
                  <a:cubicBezTo>
                    <a:pt x="247" y="127"/>
                    <a:pt x="251" y="125"/>
                    <a:pt x="253" y="124"/>
                  </a:cubicBezTo>
                  <a:cubicBezTo>
                    <a:pt x="256" y="123"/>
                    <a:pt x="258" y="122"/>
                    <a:pt x="258" y="120"/>
                  </a:cubicBezTo>
                  <a:cubicBezTo>
                    <a:pt x="258" y="117"/>
                    <a:pt x="257" y="116"/>
                    <a:pt x="256" y="114"/>
                  </a:cubicBezTo>
                  <a:cubicBezTo>
                    <a:pt x="255" y="112"/>
                    <a:pt x="254" y="109"/>
                    <a:pt x="255" y="106"/>
                  </a:cubicBezTo>
                  <a:cubicBezTo>
                    <a:pt x="258" y="102"/>
                    <a:pt x="261" y="102"/>
                    <a:pt x="263" y="102"/>
                  </a:cubicBezTo>
                  <a:cubicBezTo>
                    <a:pt x="264" y="102"/>
                    <a:pt x="266" y="102"/>
                    <a:pt x="268" y="103"/>
                  </a:cubicBezTo>
                  <a:cubicBezTo>
                    <a:pt x="269" y="104"/>
                    <a:pt x="272" y="104"/>
                    <a:pt x="275" y="104"/>
                  </a:cubicBezTo>
                  <a:cubicBezTo>
                    <a:pt x="279" y="104"/>
                    <a:pt x="282" y="103"/>
                    <a:pt x="285" y="101"/>
                  </a:cubicBezTo>
                  <a:cubicBezTo>
                    <a:pt x="291" y="97"/>
                    <a:pt x="294" y="97"/>
                    <a:pt x="299" y="96"/>
                  </a:cubicBezTo>
                  <a:cubicBezTo>
                    <a:pt x="300" y="96"/>
                    <a:pt x="301" y="96"/>
                    <a:pt x="302" y="96"/>
                  </a:cubicBezTo>
                  <a:cubicBezTo>
                    <a:pt x="306" y="96"/>
                    <a:pt x="307" y="94"/>
                    <a:pt x="308" y="92"/>
                  </a:cubicBezTo>
                  <a:cubicBezTo>
                    <a:pt x="309" y="90"/>
                    <a:pt x="310" y="89"/>
                    <a:pt x="311" y="87"/>
                  </a:cubicBezTo>
                  <a:cubicBezTo>
                    <a:pt x="317" y="82"/>
                    <a:pt x="322" y="81"/>
                    <a:pt x="326" y="81"/>
                  </a:cubicBezTo>
                  <a:cubicBezTo>
                    <a:pt x="328" y="81"/>
                    <a:pt x="330" y="80"/>
                    <a:pt x="332" y="79"/>
                  </a:cubicBezTo>
                  <a:cubicBezTo>
                    <a:pt x="335" y="78"/>
                    <a:pt x="338" y="77"/>
                    <a:pt x="341" y="78"/>
                  </a:cubicBezTo>
                  <a:cubicBezTo>
                    <a:pt x="343" y="79"/>
                    <a:pt x="345" y="79"/>
                    <a:pt x="347" y="79"/>
                  </a:cubicBezTo>
                  <a:cubicBezTo>
                    <a:pt x="349" y="79"/>
                    <a:pt x="351" y="79"/>
                    <a:pt x="351" y="77"/>
                  </a:cubicBezTo>
                  <a:cubicBezTo>
                    <a:pt x="352" y="76"/>
                    <a:pt x="346" y="71"/>
                    <a:pt x="343" y="69"/>
                  </a:cubicBezTo>
                  <a:cubicBezTo>
                    <a:pt x="341" y="67"/>
                    <a:pt x="338" y="65"/>
                    <a:pt x="337" y="63"/>
                  </a:cubicBezTo>
                  <a:cubicBezTo>
                    <a:pt x="335" y="61"/>
                    <a:pt x="334" y="61"/>
                    <a:pt x="333" y="61"/>
                  </a:cubicBezTo>
                  <a:cubicBezTo>
                    <a:pt x="331" y="61"/>
                    <a:pt x="328" y="62"/>
                    <a:pt x="328" y="64"/>
                  </a:cubicBezTo>
                  <a:cubicBezTo>
                    <a:pt x="327" y="65"/>
                    <a:pt x="326" y="66"/>
                    <a:pt x="325" y="66"/>
                  </a:cubicBezTo>
                  <a:cubicBezTo>
                    <a:pt x="324" y="66"/>
                    <a:pt x="323" y="66"/>
                    <a:pt x="322" y="65"/>
                  </a:cubicBezTo>
                  <a:cubicBezTo>
                    <a:pt x="321" y="64"/>
                    <a:pt x="319" y="63"/>
                    <a:pt x="316" y="63"/>
                  </a:cubicBezTo>
                  <a:cubicBezTo>
                    <a:pt x="314" y="63"/>
                    <a:pt x="312" y="64"/>
                    <a:pt x="311" y="64"/>
                  </a:cubicBezTo>
                  <a:cubicBezTo>
                    <a:pt x="308" y="65"/>
                    <a:pt x="306" y="65"/>
                    <a:pt x="304" y="62"/>
                  </a:cubicBezTo>
                  <a:cubicBezTo>
                    <a:pt x="302" y="61"/>
                    <a:pt x="301" y="59"/>
                    <a:pt x="302" y="58"/>
                  </a:cubicBezTo>
                  <a:cubicBezTo>
                    <a:pt x="302" y="56"/>
                    <a:pt x="304" y="55"/>
                    <a:pt x="305" y="55"/>
                  </a:cubicBezTo>
                  <a:cubicBezTo>
                    <a:pt x="305" y="50"/>
                    <a:pt x="305" y="50"/>
                    <a:pt x="305" y="50"/>
                  </a:cubicBezTo>
                  <a:cubicBezTo>
                    <a:pt x="314" y="33"/>
                    <a:pt x="314" y="33"/>
                    <a:pt x="314" y="33"/>
                  </a:cubicBezTo>
                  <a:cubicBezTo>
                    <a:pt x="312" y="32"/>
                    <a:pt x="310" y="32"/>
                    <a:pt x="309" y="32"/>
                  </a:cubicBezTo>
                  <a:cubicBezTo>
                    <a:pt x="309" y="32"/>
                    <a:pt x="309" y="32"/>
                    <a:pt x="309" y="32"/>
                  </a:cubicBezTo>
                  <a:cubicBezTo>
                    <a:pt x="308" y="32"/>
                    <a:pt x="308" y="32"/>
                    <a:pt x="308" y="32"/>
                  </a:cubicBezTo>
                  <a:cubicBezTo>
                    <a:pt x="307" y="32"/>
                    <a:pt x="307" y="32"/>
                    <a:pt x="306" y="33"/>
                  </a:cubicBezTo>
                  <a:cubicBezTo>
                    <a:pt x="305" y="33"/>
                    <a:pt x="305" y="33"/>
                    <a:pt x="304" y="33"/>
                  </a:cubicBezTo>
                  <a:cubicBezTo>
                    <a:pt x="302" y="33"/>
                    <a:pt x="297" y="32"/>
                    <a:pt x="297" y="29"/>
                  </a:cubicBezTo>
                  <a:cubicBezTo>
                    <a:pt x="296" y="29"/>
                    <a:pt x="294" y="28"/>
                    <a:pt x="290" y="28"/>
                  </a:cubicBezTo>
                  <a:cubicBezTo>
                    <a:pt x="288" y="28"/>
                    <a:pt x="285" y="29"/>
                    <a:pt x="284" y="29"/>
                  </a:cubicBezTo>
                  <a:cubicBezTo>
                    <a:pt x="283" y="30"/>
                    <a:pt x="282" y="31"/>
                    <a:pt x="280" y="32"/>
                  </a:cubicBezTo>
                  <a:cubicBezTo>
                    <a:pt x="279" y="32"/>
                    <a:pt x="278" y="33"/>
                    <a:pt x="277" y="33"/>
                  </a:cubicBezTo>
                  <a:cubicBezTo>
                    <a:pt x="276" y="34"/>
                    <a:pt x="276" y="34"/>
                    <a:pt x="276" y="35"/>
                  </a:cubicBezTo>
                  <a:cubicBezTo>
                    <a:pt x="275" y="37"/>
                    <a:pt x="273" y="37"/>
                    <a:pt x="270" y="38"/>
                  </a:cubicBezTo>
                  <a:cubicBezTo>
                    <a:pt x="269" y="38"/>
                    <a:pt x="267" y="38"/>
                    <a:pt x="266" y="39"/>
                  </a:cubicBezTo>
                  <a:cubicBezTo>
                    <a:pt x="265" y="40"/>
                    <a:pt x="262" y="40"/>
                    <a:pt x="258" y="41"/>
                  </a:cubicBezTo>
                  <a:cubicBezTo>
                    <a:pt x="255" y="41"/>
                    <a:pt x="253" y="42"/>
                    <a:pt x="252" y="42"/>
                  </a:cubicBezTo>
                  <a:cubicBezTo>
                    <a:pt x="252" y="43"/>
                    <a:pt x="251" y="43"/>
                    <a:pt x="246" y="44"/>
                  </a:cubicBezTo>
                  <a:cubicBezTo>
                    <a:pt x="245" y="44"/>
                    <a:pt x="244" y="44"/>
                    <a:pt x="243" y="44"/>
                  </a:cubicBezTo>
                  <a:cubicBezTo>
                    <a:pt x="241" y="44"/>
                    <a:pt x="237" y="43"/>
                    <a:pt x="235" y="42"/>
                  </a:cubicBezTo>
                  <a:cubicBezTo>
                    <a:pt x="235" y="42"/>
                    <a:pt x="232" y="42"/>
                    <a:pt x="230" y="42"/>
                  </a:cubicBezTo>
                  <a:cubicBezTo>
                    <a:pt x="226" y="41"/>
                    <a:pt x="222" y="41"/>
                    <a:pt x="221" y="39"/>
                  </a:cubicBezTo>
                  <a:cubicBezTo>
                    <a:pt x="220" y="38"/>
                    <a:pt x="219" y="37"/>
                    <a:pt x="218" y="37"/>
                  </a:cubicBezTo>
                  <a:cubicBezTo>
                    <a:pt x="216" y="35"/>
                    <a:pt x="215" y="34"/>
                    <a:pt x="215" y="33"/>
                  </a:cubicBezTo>
                  <a:cubicBezTo>
                    <a:pt x="214" y="32"/>
                    <a:pt x="212" y="31"/>
                    <a:pt x="211" y="31"/>
                  </a:cubicBezTo>
                  <a:cubicBezTo>
                    <a:pt x="208" y="30"/>
                    <a:pt x="206" y="30"/>
                    <a:pt x="205" y="29"/>
                  </a:cubicBezTo>
                  <a:cubicBezTo>
                    <a:pt x="205" y="28"/>
                    <a:pt x="201" y="27"/>
                    <a:pt x="199" y="27"/>
                  </a:cubicBezTo>
                  <a:cubicBezTo>
                    <a:pt x="198" y="27"/>
                    <a:pt x="198" y="27"/>
                    <a:pt x="198" y="27"/>
                  </a:cubicBezTo>
                  <a:cubicBezTo>
                    <a:pt x="198" y="27"/>
                    <a:pt x="198" y="27"/>
                    <a:pt x="197" y="27"/>
                  </a:cubicBezTo>
                  <a:cubicBezTo>
                    <a:pt x="196" y="27"/>
                    <a:pt x="193" y="26"/>
                    <a:pt x="190" y="25"/>
                  </a:cubicBezTo>
                  <a:cubicBezTo>
                    <a:pt x="189" y="25"/>
                    <a:pt x="188" y="25"/>
                    <a:pt x="187" y="24"/>
                  </a:cubicBezTo>
                  <a:cubicBezTo>
                    <a:pt x="186" y="24"/>
                    <a:pt x="183" y="25"/>
                    <a:pt x="181" y="25"/>
                  </a:cubicBezTo>
                  <a:cubicBezTo>
                    <a:pt x="179" y="26"/>
                    <a:pt x="178" y="26"/>
                    <a:pt x="177" y="26"/>
                  </a:cubicBezTo>
                  <a:cubicBezTo>
                    <a:pt x="176" y="26"/>
                    <a:pt x="175" y="27"/>
                    <a:pt x="173" y="28"/>
                  </a:cubicBezTo>
                  <a:cubicBezTo>
                    <a:pt x="172" y="29"/>
                    <a:pt x="170" y="30"/>
                    <a:pt x="169" y="30"/>
                  </a:cubicBezTo>
                  <a:cubicBezTo>
                    <a:pt x="168" y="30"/>
                    <a:pt x="166" y="29"/>
                    <a:pt x="163" y="28"/>
                  </a:cubicBezTo>
                  <a:cubicBezTo>
                    <a:pt x="162" y="27"/>
                    <a:pt x="160" y="27"/>
                    <a:pt x="159" y="27"/>
                  </a:cubicBezTo>
                  <a:cubicBezTo>
                    <a:pt x="159" y="27"/>
                    <a:pt x="159" y="27"/>
                    <a:pt x="158" y="27"/>
                  </a:cubicBezTo>
                  <a:cubicBezTo>
                    <a:pt x="156" y="27"/>
                    <a:pt x="153" y="23"/>
                    <a:pt x="151" y="21"/>
                  </a:cubicBezTo>
                  <a:cubicBezTo>
                    <a:pt x="151" y="21"/>
                    <a:pt x="151" y="20"/>
                    <a:pt x="151" y="20"/>
                  </a:cubicBezTo>
                  <a:cubicBezTo>
                    <a:pt x="150" y="19"/>
                    <a:pt x="150" y="18"/>
                    <a:pt x="150" y="17"/>
                  </a:cubicBezTo>
                  <a:cubicBezTo>
                    <a:pt x="150" y="16"/>
                    <a:pt x="150" y="16"/>
                    <a:pt x="150" y="15"/>
                  </a:cubicBezTo>
                  <a:cubicBezTo>
                    <a:pt x="150" y="14"/>
                    <a:pt x="150" y="12"/>
                    <a:pt x="150" y="11"/>
                  </a:cubicBezTo>
                  <a:cubicBezTo>
                    <a:pt x="149" y="11"/>
                    <a:pt x="146" y="10"/>
                    <a:pt x="144" y="10"/>
                  </a:cubicBezTo>
                  <a:cubicBezTo>
                    <a:pt x="142" y="9"/>
                    <a:pt x="140" y="9"/>
                    <a:pt x="139" y="8"/>
                  </a:cubicBezTo>
                  <a:cubicBezTo>
                    <a:pt x="137" y="7"/>
                    <a:pt x="133" y="5"/>
                    <a:pt x="131" y="5"/>
                  </a:cubicBezTo>
                  <a:cubicBezTo>
                    <a:pt x="129" y="5"/>
                    <a:pt x="125" y="5"/>
                    <a:pt x="124" y="3"/>
                  </a:cubicBezTo>
                  <a:cubicBezTo>
                    <a:pt x="123" y="3"/>
                    <a:pt x="123" y="3"/>
                    <a:pt x="122" y="2"/>
                  </a:cubicBezTo>
                  <a:cubicBezTo>
                    <a:pt x="120" y="2"/>
                    <a:pt x="118" y="1"/>
                    <a:pt x="116" y="0"/>
                  </a:cubicBezTo>
                  <a:cubicBezTo>
                    <a:pt x="116" y="0"/>
                    <a:pt x="116" y="0"/>
                    <a:pt x="115" y="0"/>
                  </a:cubicBezTo>
                  <a:cubicBezTo>
                    <a:pt x="115" y="0"/>
                    <a:pt x="114" y="1"/>
                    <a:pt x="114" y="2"/>
                  </a:cubicBezTo>
                  <a:cubicBezTo>
                    <a:pt x="114" y="2"/>
                    <a:pt x="113" y="3"/>
                    <a:pt x="113" y="4"/>
                  </a:cubicBezTo>
                  <a:cubicBezTo>
                    <a:pt x="112" y="4"/>
                    <a:pt x="111" y="5"/>
                    <a:pt x="110" y="5"/>
                  </a:cubicBezTo>
                  <a:cubicBezTo>
                    <a:pt x="109" y="6"/>
                    <a:pt x="107" y="6"/>
                    <a:pt x="107" y="7"/>
                  </a:cubicBezTo>
                  <a:cubicBezTo>
                    <a:pt x="106" y="9"/>
                    <a:pt x="105" y="9"/>
                    <a:pt x="104" y="10"/>
                  </a:cubicBezTo>
                  <a:cubicBezTo>
                    <a:pt x="103" y="11"/>
                    <a:pt x="102" y="12"/>
                    <a:pt x="102" y="12"/>
                  </a:cubicBezTo>
                  <a:cubicBezTo>
                    <a:pt x="103" y="16"/>
                    <a:pt x="105" y="20"/>
                    <a:pt x="106" y="21"/>
                  </a:cubicBezTo>
                  <a:cubicBezTo>
                    <a:pt x="108" y="23"/>
                    <a:pt x="107" y="28"/>
                    <a:pt x="106" y="29"/>
                  </a:cubicBezTo>
                  <a:cubicBezTo>
                    <a:pt x="105" y="30"/>
                    <a:pt x="104" y="30"/>
                    <a:pt x="102" y="31"/>
                  </a:cubicBezTo>
                  <a:cubicBezTo>
                    <a:pt x="100" y="32"/>
                    <a:pt x="97" y="33"/>
                    <a:pt x="96" y="34"/>
                  </a:cubicBezTo>
                  <a:cubicBezTo>
                    <a:pt x="96" y="35"/>
                    <a:pt x="95" y="35"/>
                    <a:pt x="94" y="35"/>
                  </a:cubicBezTo>
                  <a:cubicBezTo>
                    <a:pt x="93" y="35"/>
                    <a:pt x="91" y="34"/>
                    <a:pt x="90" y="34"/>
                  </a:cubicBezTo>
                  <a:cubicBezTo>
                    <a:pt x="90" y="33"/>
                    <a:pt x="89" y="33"/>
                    <a:pt x="89" y="33"/>
                  </a:cubicBezTo>
                  <a:cubicBezTo>
                    <a:pt x="88" y="32"/>
                    <a:pt x="88" y="32"/>
                    <a:pt x="87" y="32"/>
                  </a:cubicBezTo>
                  <a:cubicBezTo>
                    <a:pt x="86" y="31"/>
                    <a:pt x="85" y="31"/>
                    <a:pt x="84" y="31"/>
                  </a:cubicBezTo>
                  <a:cubicBezTo>
                    <a:pt x="82" y="31"/>
                    <a:pt x="80" y="32"/>
                    <a:pt x="79" y="32"/>
                  </a:cubicBezTo>
                  <a:cubicBezTo>
                    <a:pt x="79" y="33"/>
                    <a:pt x="78" y="33"/>
                    <a:pt x="78" y="33"/>
                  </a:cubicBezTo>
                  <a:cubicBezTo>
                    <a:pt x="76" y="33"/>
                    <a:pt x="74" y="31"/>
                    <a:pt x="72" y="30"/>
                  </a:cubicBezTo>
                  <a:cubicBezTo>
                    <a:pt x="71" y="30"/>
                    <a:pt x="69" y="29"/>
                    <a:pt x="69" y="29"/>
                  </a:cubicBezTo>
                  <a:cubicBezTo>
                    <a:pt x="68" y="29"/>
                    <a:pt x="67" y="27"/>
                    <a:pt x="67" y="25"/>
                  </a:cubicBezTo>
                  <a:cubicBezTo>
                    <a:pt x="66" y="24"/>
                    <a:pt x="66" y="23"/>
                    <a:pt x="66" y="23"/>
                  </a:cubicBezTo>
                  <a:cubicBezTo>
                    <a:pt x="65" y="23"/>
                    <a:pt x="65" y="23"/>
                    <a:pt x="65" y="23"/>
                  </a:cubicBezTo>
                  <a:cubicBezTo>
                    <a:pt x="64" y="23"/>
                    <a:pt x="62" y="22"/>
                    <a:pt x="59" y="22"/>
                  </a:cubicBezTo>
                  <a:cubicBezTo>
                    <a:pt x="56" y="21"/>
                    <a:pt x="51" y="20"/>
                    <a:pt x="50" y="20"/>
                  </a:cubicBezTo>
                  <a:cubicBezTo>
                    <a:pt x="49" y="20"/>
                    <a:pt x="48" y="20"/>
                    <a:pt x="47" y="20"/>
                  </a:cubicBezTo>
                  <a:cubicBezTo>
                    <a:pt x="45" y="20"/>
                    <a:pt x="43" y="20"/>
                    <a:pt x="43" y="21"/>
                  </a:cubicBezTo>
                  <a:cubicBezTo>
                    <a:pt x="42" y="22"/>
                    <a:pt x="41" y="22"/>
                    <a:pt x="39" y="23"/>
                  </a:cubicBezTo>
                  <a:cubicBezTo>
                    <a:pt x="37" y="23"/>
                    <a:pt x="35" y="23"/>
                    <a:pt x="35" y="24"/>
                  </a:cubicBezTo>
                  <a:cubicBezTo>
                    <a:pt x="34" y="25"/>
                    <a:pt x="33" y="26"/>
                    <a:pt x="31" y="27"/>
                  </a:cubicBezTo>
                  <a:cubicBezTo>
                    <a:pt x="30" y="28"/>
                    <a:pt x="28" y="28"/>
                    <a:pt x="28" y="29"/>
                  </a:cubicBezTo>
                  <a:cubicBezTo>
                    <a:pt x="27" y="30"/>
                    <a:pt x="25" y="31"/>
                    <a:pt x="24" y="31"/>
                  </a:cubicBezTo>
                  <a:cubicBezTo>
                    <a:pt x="22" y="32"/>
                    <a:pt x="20" y="33"/>
                    <a:pt x="19" y="34"/>
                  </a:cubicBezTo>
                  <a:cubicBezTo>
                    <a:pt x="18" y="37"/>
                    <a:pt x="12" y="39"/>
                    <a:pt x="8" y="39"/>
                  </a:cubicBezTo>
                  <a:cubicBezTo>
                    <a:pt x="2" y="40"/>
                    <a:pt x="1" y="41"/>
                    <a:pt x="1" y="41"/>
                  </a:cubicBezTo>
                  <a:cubicBezTo>
                    <a:pt x="1" y="42"/>
                    <a:pt x="1" y="42"/>
                    <a:pt x="1" y="42"/>
                  </a:cubicBezTo>
                  <a:cubicBezTo>
                    <a:pt x="1" y="42"/>
                    <a:pt x="1" y="42"/>
                    <a:pt x="1" y="42"/>
                  </a:cubicBezTo>
                  <a:cubicBezTo>
                    <a:pt x="1" y="42"/>
                    <a:pt x="1" y="42"/>
                    <a:pt x="1" y="42"/>
                  </a:cubicBezTo>
                  <a:cubicBezTo>
                    <a:pt x="1" y="42"/>
                    <a:pt x="1" y="42"/>
                    <a:pt x="1" y="42"/>
                  </a:cubicBezTo>
                  <a:cubicBezTo>
                    <a:pt x="0" y="43"/>
                    <a:pt x="0" y="43"/>
                    <a:pt x="0" y="43"/>
                  </a:cubicBezTo>
                  <a:cubicBezTo>
                    <a:pt x="0" y="43"/>
                    <a:pt x="0" y="43"/>
                    <a:pt x="0" y="43"/>
                  </a:cubicBezTo>
                  <a:cubicBezTo>
                    <a:pt x="0" y="43"/>
                    <a:pt x="0" y="43"/>
                    <a:pt x="0"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5" name="Freeform 229">
              <a:extLst>
                <a:ext uri="{FF2B5EF4-FFF2-40B4-BE49-F238E27FC236}">
                  <a16:creationId xmlns:a16="http://schemas.microsoft.com/office/drawing/2014/main" id="{BE37ED48-482A-4DE9-852D-9BCF43C5E502}"/>
                </a:ext>
              </a:extLst>
            </p:cNvPr>
            <p:cNvSpPr>
              <a:spLocks/>
            </p:cNvSpPr>
            <p:nvPr/>
          </p:nvSpPr>
          <p:spPr bwMode="auto">
            <a:xfrm>
              <a:off x="5203602" y="5860980"/>
              <a:ext cx="349205" cy="253429"/>
            </a:xfrm>
            <a:custGeom>
              <a:avLst/>
              <a:gdLst>
                <a:gd name="T0" fmla="*/ 106 w 674"/>
                <a:gd name="T1" fmla="*/ 94 h 439"/>
                <a:gd name="T2" fmla="*/ 77 w 674"/>
                <a:gd name="T3" fmla="*/ 122 h 439"/>
                <a:gd name="T4" fmla="*/ 73 w 674"/>
                <a:gd name="T5" fmla="*/ 161 h 439"/>
                <a:gd name="T6" fmla="*/ 71 w 674"/>
                <a:gd name="T7" fmla="*/ 165 h 439"/>
                <a:gd name="T8" fmla="*/ 50 w 674"/>
                <a:gd name="T9" fmla="*/ 178 h 439"/>
                <a:gd name="T10" fmla="*/ 29 w 674"/>
                <a:gd name="T11" fmla="*/ 186 h 439"/>
                <a:gd name="T12" fmla="*/ 2 w 674"/>
                <a:gd name="T13" fmla="*/ 194 h 439"/>
                <a:gd name="T14" fmla="*/ 16 w 674"/>
                <a:gd name="T15" fmla="*/ 231 h 439"/>
                <a:gd name="T16" fmla="*/ 39 w 674"/>
                <a:gd name="T17" fmla="*/ 251 h 439"/>
                <a:gd name="T18" fmla="*/ 46 w 674"/>
                <a:gd name="T19" fmla="*/ 251 h 439"/>
                <a:gd name="T20" fmla="*/ 55 w 674"/>
                <a:gd name="T21" fmla="*/ 245 h 439"/>
                <a:gd name="T22" fmla="*/ 57 w 674"/>
                <a:gd name="T23" fmla="*/ 271 h 439"/>
                <a:gd name="T24" fmla="*/ 53 w 674"/>
                <a:gd name="T25" fmla="*/ 288 h 439"/>
                <a:gd name="T26" fmla="*/ 75 w 674"/>
                <a:gd name="T27" fmla="*/ 315 h 439"/>
                <a:gd name="T28" fmla="*/ 79 w 674"/>
                <a:gd name="T29" fmla="*/ 319 h 439"/>
                <a:gd name="T30" fmla="*/ 136 w 674"/>
                <a:gd name="T31" fmla="*/ 344 h 439"/>
                <a:gd name="T32" fmla="*/ 163 w 674"/>
                <a:gd name="T33" fmla="*/ 349 h 439"/>
                <a:gd name="T34" fmla="*/ 189 w 674"/>
                <a:gd name="T35" fmla="*/ 345 h 439"/>
                <a:gd name="T36" fmla="*/ 199 w 674"/>
                <a:gd name="T37" fmla="*/ 347 h 439"/>
                <a:gd name="T38" fmla="*/ 232 w 674"/>
                <a:gd name="T39" fmla="*/ 331 h 439"/>
                <a:gd name="T40" fmla="*/ 249 w 674"/>
                <a:gd name="T41" fmla="*/ 341 h 439"/>
                <a:gd name="T42" fmla="*/ 255 w 674"/>
                <a:gd name="T43" fmla="*/ 388 h 439"/>
                <a:gd name="T44" fmla="*/ 274 w 674"/>
                <a:gd name="T45" fmla="*/ 411 h 439"/>
                <a:gd name="T46" fmla="*/ 291 w 674"/>
                <a:gd name="T47" fmla="*/ 422 h 439"/>
                <a:gd name="T48" fmla="*/ 301 w 674"/>
                <a:gd name="T49" fmla="*/ 413 h 439"/>
                <a:gd name="T50" fmla="*/ 315 w 674"/>
                <a:gd name="T51" fmla="*/ 410 h 439"/>
                <a:gd name="T52" fmla="*/ 356 w 674"/>
                <a:gd name="T53" fmla="*/ 409 h 439"/>
                <a:gd name="T54" fmla="*/ 377 w 674"/>
                <a:gd name="T55" fmla="*/ 420 h 439"/>
                <a:gd name="T56" fmla="*/ 395 w 674"/>
                <a:gd name="T57" fmla="*/ 439 h 439"/>
                <a:gd name="T58" fmla="*/ 470 w 674"/>
                <a:gd name="T59" fmla="*/ 401 h 439"/>
                <a:gd name="T60" fmla="*/ 504 w 674"/>
                <a:gd name="T61" fmla="*/ 366 h 439"/>
                <a:gd name="T62" fmla="*/ 525 w 674"/>
                <a:gd name="T63" fmla="*/ 327 h 439"/>
                <a:gd name="T64" fmla="*/ 528 w 674"/>
                <a:gd name="T65" fmla="*/ 310 h 439"/>
                <a:gd name="T66" fmla="*/ 518 w 674"/>
                <a:gd name="T67" fmla="*/ 289 h 439"/>
                <a:gd name="T68" fmla="*/ 515 w 674"/>
                <a:gd name="T69" fmla="*/ 239 h 439"/>
                <a:gd name="T70" fmla="*/ 496 w 674"/>
                <a:gd name="T71" fmla="*/ 229 h 439"/>
                <a:gd name="T72" fmla="*/ 504 w 674"/>
                <a:gd name="T73" fmla="*/ 194 h 439"/>
                <a:gd name="T74" fmla="*/ 529 w 674"/>
                <a:gd name="T75" fmla="*/ 206 h 439"/>
                <a:gd name="T76" fmla="*/ 576 w 674"/>
                <a:gd name="T77" fmla="*/ 179 h 439"/>
                <a:gd name="T78" fmla="*/ 605 w 674"/>
                <a:gd name="T79" fmla="*/ 165 h 439"/>
                <a:gd name="T80" fmla="*/ 635 w 674"/>
                <a:gd name="T81" fmla="*/ 153 h 439"/>
                <a:gd name="T82" fmla="*/ 644 w 674"/>
                <a:gd name="T83" fmla="*/ 120 h 439"/>
                <a:gd name="T84" fmla="*/ 663 w 674"/>
                <a:gd name="T85" fmla="*/ 108 h 439"/>
                <a:gd name="T86" fmla="*/ 654 w 674"/>
                <a:gd name="T87" fmla="*/ 84 h 439"/>
                <a:gd name="T88" fmla="*/ 626 w 674"/>
                <a:gd name="T89" fmla="*/ 70 h 439"/>
                <a:gd name="T90" fmla="*/ 584 w 674"/>
                <a:gd name="T91" fmla="*/ 31 h 439"/>
                <a:gd name="T92" fmla="*/ 545 w 674"/>
                <a:gd name="T93" fmla="*/ 1 h 439"/>
                <a:gd name="T94" fmla="*/ 514 w 674"/>
                <a:gd name="T95" fmla="*/ 10 h 439"/>
                <a:gd name="T96" fmla="*/ 500 w 674"/>
                <a:gd name="T97" fmla="*/ 50 h 439"/>
                <a:gd name="T98" fmla="*/ 459 w 674"/>
                <a:gd name="T99" fmla="*/ 79 h 439"/>
                <a:gd name="T100" fmla="*/ 508 w 674"/>
                <a:gd name="T101" fmla="*/ 99 h 439"/>
                <a:gd name="T102" fmla="*/ 430 w 674"/>
                <a:gd name="T103" fmla="*/ 127 h 439"/>
                <a:gd name="T104" fmla="*/ 355 w 674"/>
                <a:gd name="T105" fmla="*/ 162 h 439"/>
                <a:gd name="T106" fmla="*/ 331 w 674"/>
                <a:gd name="T107" fmla="*/ 170 h 439"/>
                <a:gd name="T108" fmla="*/ 309 w 674"/>
                <a:gd name="T109" fmla="*/ 164 h 439"/>
                <a:gd name="T110" fmla="*/ 245 w 674"/>
                <a:gd name="T111" fmla="*/ 157 h 439"/>
                <a:gd name="T112" fmla="*/ 241 w 674"/>
                <a:gd name="T113" fmla="*/ 157 h 439"/>
                <a:gd name="T114" fmla="*/ 216 w 674"/>
                <a:gd name="T115" fmla="*/ 128 h 439"/>
                <a:gd name="T116" fmla="*/ 153 w 674"/>
                <a:gd name="T117" fmla="*/ 64 h 439"/>
                <a:gd name="T118" fmla="*/ 143 w 674"/>
                <a:gd name="T119" fmla="*/ 68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4" h="439">
                  <a:moveTo>
                    <a:pt x="143" y="68"/>
                  </a:moveTo>
                  <a:cubicBezTo>
                    <a:pt x="143" y="71"/>
                    <a:pt x="142" y="75"/>
                    <a:pt x="137" y="75"/>
                  </a:cubicBezTo>
                  <a:cubicBezTo>
                    <a:pt x="134" y="75"/>
                    <a:pt x="131" y="77"/>
                    <a:pt x="131" y="82"/>
                  </a:cubicBezTo>
                  <a:cubicBezTo>
                    <a:pt x="131" y="85"/>
                    <a:pt x="131" y="87"/>
                    <a:pt x="132" y="88"/>
                  </a:cubicBezTo>
                  <a:cubicBezTo>
                    <a:pt x="133" y="89"/>
                    <a:pt x="133" y="90"/>
                    <a:pt x="132" y="92"/>
                  </a:cubicBezTo>
                  <a:cubicBezTo>
                    <a:pt x="132" y="92"/>
                    <a:pt x="132" y="93"/>
                    <a:pt x="132" y="93"/>
                  </a:cubicBezTo>
                  <a:cubicBezTo>
                    <a:pt x="129" y="95"/>
                    <a:pt x="125" y="97"/>
                    <a:pt x="122" y="97"/>
                  </a:cubicBezTo>
                  <a:cubicBezTo>
                    <a:pt x="122" y="97"/>
                    <a:pt x="121" y="97"/>
                    <a:pt x="120" y="96"/>
                  </a:cubicBezTo>
                  <a:cubicBezTo>
                    <a:pt x="119" y="96"/>
                    <a:pt x="117" y="96"/>
                    <a:pt x="115" y="96"/>
                  </a:cubicBezTo>
                  <a:cubicBezTo>
                    <a:pt x="113" y="96"/>
                    <a:pt x="112" y="96"/>
                    <a:pt x="110" y="95"/>
                  </a:cubicBezTo>
                  <a:cubicBezTo>
                    <a:pt x="109" y="95"/>
                    <a:pt x="108" y="95"/>
                    <a:pt x="106" y="94"/>
                  </a:cubicBezTo>
                  <a:cubicBezTo>
                    <a:pt x="106" y="93"/>
                    <a:pt x="105" y="93"/>
                    <a:pt x="105" y="93"/>
                  </a:cubicBezTo>
                  <a:cubicBezTo>
                    <a:pt x="104" y="93"/>
                    <a:pt x="104" y="94"/>
                    <a:pt x="104" y="95"/>
                  </a:cubicBezTo>
                  <a:cubicBezTo>
                    <a:pt x="103" y="97"/>
                    <a:pt x="102" y="100"/>
                    <a:pt x="101" y="104"/>
                  </a:cubicBezTo>
                  <a:cubicBezTo>
                    <a:pt x="99" y="108"/>
                    <a:pt x="96" y="114"/>
                    <a:pt x="97" y="115"/>
                  </a:cubicBezTo>
                  <a:cubicBezTo>
                    <a:pt x="98" y="117"/>
                    <a:pt x="99" y="119"/>
                    <a:pt x="99" y="121"/>
                  </a:cubicBezTo>
                  <a:cubicBezTo>
                    <a:pt x="98" y="121"/>
                    <a:pt x="98" y="122"/>
                    <a:pt x="96" y="122"/>
                  </a:cubicBezTo>
                  <a:cubicBezTo>
                    <a:pt x="92" y="122"/>
                    <a:pt x="89" y="122"/>
                    <a:pt x="87" y="120"/>
                  </a:cubicBezTo>
                  <a:cubicBezTo>
                    <a:pt x="87" y="120"/>
                    <a:pt x="87" y="120"/>
                    <a:pt x="87" y="120"/>
                  </a:cubicBezTo>
                  <a:cubicBezTo>
                    <a:pt x="86" y="120"/>
                    <a:pt x="85" y="120"/>
                    <a:pt x="83" y="121"/>
                  </a:cubicBezTo>
                  <a:cubicBezTo>
                    <a:pt x="81" y="122"/>
                    <a:pt x="79" y="122"/>
                    <a:pt x="77" y="122"/>
                  </a:cubicBezTo>
                  <a:cubicBezTo>
                    <a:pt x="77" y="122"/>
                    <a:pt x="77" y="122"/>
                    <a:pt x="77" y="122"/>
                  </a:cubicBezTo>
                  <a:cubicBezTo>
                    <a:pt x="76" y="122"/>
                    <a:pt x="73" y="124"/>
                    <a:pt x="72" y="125"/>
                  </a:cubicBezTo>
                  <a:cubicBezTo>
                    <a:pt x="72" y="125"/>
                    <a:pt x="71" y="125"/>
                    <a:pt x="71" y="125"/>
                  </a:cubicBezTo>
                  <a:cubicBezTo>
                    <a:pt x="74" y="127"/>
                    <a:pt x="74" y="131"/>
                    <a:pt x="74" y="136"/>
                  </a:cubicBezTo>
                  <a:cubicBezTo>
                    <a:pt x="74" y="136"/>
                    <a:pt x="75" y="138"/>
                    <a:pt x="76" y="140"/>
                  </a:cubicBezTo>
                  <a:cubicBezTo>
                    <a:pt x="78" y="144"/>
                    <a:pt x="79" y="147"/>
                    <a:pt x="79" y="148"/>
                  </a:cubicBezTo>
                  <a:cubicBezTo>
                    <a:pt x="78" y="150"/>
                    <a:pt x="77" y="151"/>
                    <a:pt x="76" y="152"/>
                  </a:cubicBezTo>
                  <a:cubicBezTo>
                    <a:pt x="74" y="153"/>
                    <a:pt x="73" y="155"/>
                    <a:pt x="73" y="157"/>
                  </a:cubicBezTo>
                  <a:cubicBezTo>
                    <a:pt x="73" y="157"/>
                    <a:pt x="73" y="158"/>
                    <a:pt x="73" y="159"/>
                  </a:cubicBezTo>
                  <a:cubicBezTo>
                    <a:pt x="73" y="160"/>
                    <a:pt x="73" y="160"/>
                    <a:pt x="73" y="161"/>
                  </a:cubicBezTo>
                  <a:cubicBezTo>
                    <a:pt x="73" y="161"/>
                    <a:pt x="73" y="161"/>
                    <a:pt x="73" y="161"/>
                  </a:cubicBezTo>
                  <a:cubicBezTo>
                    <a:pt x="73" y="161"/>
                    <a:pt x="73" y="161"/>
                    <a:pt x="73" y="161"/>
                  </a:cubicBezTo>
                  <a:cubicBezTo>
                    <a:pt x="73" y="161"/>
                    <a:pt x="73" y="161"/>
                    <a:pt x="73" y="161"/>
                  </a:cubicBezTo>
                  <a:cubicBezTo>
                    <a:pt x="73" y="161"/>
                    <a:pt x="73" y="161"/>
                    <a:pt x="73" y="161"/>
                  </a:cubicBezTo>
                  <a:cubicBezTo>
                    <a:pt x="73" y="161"/>
                    <a:pt x="73" y="161"/>
                    <a:pt x="73" y="161"/>
                  </a:cubicBezTo>
                  <a:cubicBezTo>
                    <a:pt x="73" y="161"/>
                    <a:pt x="73" y="161"/>
                    <a:pt x="73" y="161"/>
                  </a:cubicBezTo>
                  <a:cubicBezTo>
                    <a:pt x="73" y="163"/>
                    <a:pt x="73" y="163"/>
                    <a:pt x="73" y="163"/>
                  </a:cubicBezTo>
                  <a:cubicBezTo>
                    <a:pt x="73" y="163"/>
                    <a:pt x="73" y="163"/>
                    <a:pt x="73" y="163"/>
                  </a:cubicBezTo>
                  <a:cubicBezTo>
                    <a:pt x="73" y="163"/>
                    <a:pt x="73" y="163"/>
                    <a:pt x="73" y="163"/>
                  </a:cubicBezTo>
                  <a:cubicBezTo>
                    <a:pt x="73" y="163"/>
                    <a:pt x="72" y="164"/>
                    <a:pt x="72" y="164"/>
                  </a:cubicBezTo>
                  <a:cubicBezTo>
                    <a:pt x="72" y="164"/>
                    <a:pt x="72" y="164"/>
                    <a:pt x="71" y="164"/>
                  </a:cubicBezTo>
                  <a:cubicBezTo>
                    <a:pt x="71" y="164"/>
                    <a:pt x="71" y="165"/>
                    <a:pt x="71" y="165"/>
                  </a:cubicBezTo>
                  <a:cubicBezTo>
                    <a:pt x="71" y="165"/>
                    <a:pt x="71" y="165"/>
                    <a:pt x="71" y="165"/>
                  </a:cubicBezTo>
                  <a:cubicBezTo>
                    <a:pt x="69" y="166"/>
                    <a:pt x="64" y="168"/>
                    <a:pt x="62" y="169"/>
                  </a:cubicBezTo>
                  <a:cubicBezTo>
                    <a:pt x="60" y="170"/>
                    <a:pt x="59" y="171"/>
                    <a:pt x="58" y="171"/>
                  </a:cubicBezTo>
                  <a:cubicBezTo>
                    <a:pt x="56" y="172"/>
                    <a:pt x="54" y="173"/>
                    <a:pt x="53" y="174"/>
                  </a:cubicBezTo>
                  <a:cubicBezTo>
                    <a:pt x="53" y="174"/>
                    <a:pt x="53" y="175"/>
                    <a:pt x="53" y="175"/>
                  </a:cubicBezTo>
                  <a:cubicBezTo>
                    <a:pt x="53" y="175"/>
                    <a:pt x="52" y="175"/>
                    <a:pt x="52" y="175"/>
                  </a:cubicBezTo>
                  <a:cubicBezTo>
                    <a:pt x="52" y="176"/>
                    <a:pt x="52" y="176"/>
                    <a:pt x="52" y="176"/>
                  </a:cubicBezTo>
                  <a:cubicBezTo>
                    <a:pt x="52" y="176"/>
                    <a:pt x="52" y="176"/>
                    <a:pt x="52" y="177"/>
                  </a:cubicBezTo>
                  <a:cubicBezTo>
                    <a:pt x="51" y="177"/>
                    <a:pt x="51" y="177"/>
                    <a:pt x="51" y="177"/>
                  </a:cubicBezTo>
                  <a:cubicBezTo>
                    <a:pt x="51" y="177"/>
                    <a:pt x="51" y="177"/>
                    <a:pt x="51" y="178"/>
                  </a:cubicBezTo>
                  <a:cubicBezTo>
                    <a:pt x="50" y="178"/>
                    <a:pt x="50" y="178"/>
                    <a:pt x="50" y="178"/>
                  </a:cubicBezTo>
                  <a:cubicBezTo>
                    <a:pt x="50" y="178"/>
                    <a:pt x="50" y="178"/>
                    <a:pt x="50" y="178"/>
                  </a:cubicBezTo>
                  <a:cubicBezTo>
                    <a:pt x="49" y="178"/>
                    <a:pt x="49" y="179"/>
                    <a:pt x="49" y="179"/>
                  </a:cubicBezTo>
                  <a:cubicBezTo>
                    <a:pt x="49" y="179"/>
                    <a:pt x="49" y="179"/>
                    <a:pt x="48" y="179"/>
                  </a:cubicBezTo>
                  <a:cubicBezTo>
                    <a:pt x="48" y="179"/>
                    <a:pt x="48" y="179"/>
                    <a:pt x="47" y="179"/>
                  </a:cubicBezTo>
                  <a:cubicBezTo>
                    <a:pt x="47" y="179"/>
                    <a:pt x="47" y="179"/>
                    <a:pt x="47" y="179"/>
                  </a:cubicBezTo>
                  <a:cubicBezTo>
                    <a:pt x="46" y="180"/>
                    <a:pt x="46" y="180"/>
                    <a:pt x="46" y="180"/>
                  </a:cubicBezTo>
                  <a:cubicBezTo>
                    <a:pt x="46" y="180"/>
                    <a:pt x="45" y="180"/>
                    <a:pt x="45" y="180"/>
                  </a:cubicBezTo>
                  <a:cubicBezTo>
                    <a:pt x="45" y="180"/>
                    <a:pt x="45" y="180"/>
                    <a:pt x="45" y="180"/>
                  </a:cubicBezTo>
                  <a:cubicBezTo>
                    <a:pt x="44" y="180"/>
                    <a:pt x="44" y="180"/>
                    <a:pt x="43" y="180"/>
                  </a:cubicBezTo>
                  <a:cubicBezTo>
                    <a:pt x="42" y="179"/>
                    <a:pt x="42" y="179"/>
                    <a:pt x="42" y="179"/>
                  </a:cubicBezTo>
                  <a:cubicBezTo>
                    <a:pt x="39" y="179"/>
                    <a:pt x="37" y="179"/>
                    <a:pt x="34" y="182"/>
                  </a:cubicBezTo>
                  <a:cubicBezTo>
                    <a:pt x="31" y="185"/>
                    <a:pt x="30" y="185"/>
                    <a:pt x="29" y="186"/>
                  </a:cubicBezTo>
                  <a:cubicBezTo>
                    <a:pt x="28" y="186"/>
                    <a:pt x="28" y="186"/>
                    <a:pt x="27" y="187"/>
                  </a:cubicBezTo>
                  <a:cubicBezTo>
                    <a:pt x="26" y="187"/>
                    <a:pt x="25" y="188"/>
                    <a:pt x="25" y="188"/>
                  </a:cubicBezTo>
                  <a:cubicBezTo>
                    <a:pt x="23" y="188"/>
                    <a:pt x="22" y="187"/>
                    <a:pt x="21" y="186"/>
                  </a:cubicBezTo>
                  <a:cubicBezTo>
                    <a:pt x="20" y="185"/>
                    <a:pt x="19" y="185"/>
                    <a:pt x="19" y="185"/>
                  </a:cubicBezTo>
                  <a:cubicBezTo>
                    <a:pt x="18" y="185"/>
                    <a:pt x="17" y="185"/>
                    <a:pt x="16" y="186"/>
                  </a:cubicBezTo>
                  <a:cubicBezTo>
                    <a:pt x="15" y="186"/>
                    <a:pt x="14" y="187"/>
                    <a:pt x="13" y="187"/>
                  </a:cubicBezTo>
                  <a:cubicBezTo>
                    <a:pt x="12" y="187"/>
                    <a:pt x="11" y="188"/>
                    <a:pt x="10" y="189"/>
                  </a:cubicBezTo>
                  <a:cubicBezTo>
                    <a:pt x="9" y="190"/>
                    <a:pt x="8" y="191"/>
                    <a:pt x="7" y="191"/>
                  </a:cubicBezTo>
                  <a:cubicBezTo>
                    <a:pt x="6" y="191"/>
                    <a:pt x="5" y="191"/>
                    <a:pt x="4" y="191"/>
                  </a:cubicBezTo>
                  <a:cubicBezTo>
                    <a:pt x="3" y="192"/>
                    <a:pt x="2" y="192"/>
                    <a:pt x="2" y="193"/>
                  </a:cubicBezTo>
                  <a:cubicBezTo>
                    <a:pt x="2" y="193"/>
                    <a:pt x="2" y="194"/>
                    <a:pt x="2" y="194"/>
                  </a:cubicBezTo>
                  <a:cubicBezTo>
                    <a:pt x="2" y="194"/>
                    <a:pt x="2" y="195"/>
                    <a:pt x="2" y="195"/>
                  </a:cubicBezTo>
                  <a:cubicBezTo>
                    <a:pt x="2" y="195"/>
                    <a:pt x="2" y="195"/>
                    <a:pt x="2" y="196"/>
                  </a:cubicBezTo>
                  <a:cubicBezTo>
                    <a:pt x="2" y="196"/>
                    <a:pt x="2" y="196"/>
                    <a:pt x="2" y="196"/>
                  </a:cubicBezTo>
                  <a:cubicBezTo>
                    <a:pt x="2" y="197"/>
                    <a:pt x="1" y="197"/>
                    <a:pt x="1" y="197"/>
                  </a:cubicBezTo>
                  <a:cubicBezTo>
                    <a:pt x="1" y="198"/>
                    <a:pt x="1" y="198"/>
                    <a:pt x="1" y="198"/>
                  </a:cubicBezTo>
                  <a:cubicBezTo>
                    <a:pt x="1" y="198"/>
                    <a:pt x="1" y="199"/>
                    <a:pt x="0" y="199"/>
                  </a:cubicBezTo>
                  <a:cubicBezTo>
                    <a:pt x="2" y="208"/>
                    <a:pt x="2" y="208"/>
                    <a:pt x="2" y="208"/>
                  </a:cubicBezTo>
                  <a:cubicBezTo>
                    <a:pt x="3" y="208"/>
                    <a:pt x="4" y="208"/>
                    <a:pt x="5" y="209"/>
                  </a:cubicBezTo>
                  <a:cubicBezTo>
                    <a:pt x="8" y="210"/>
                    <a:pt x="13" y="213"/>
                    <a:pt x="13" y="215"/>
                  </a:cubicBezTo>
                  <a:cubicBezTo>
                    <a:pt x="13" y="216"/>
                    <a:pt x="13" y="216"/>
                    <a:pt x="13" y="216"/>
                  </a:cubicBezTo>
                  <a:cubicBezTo>
                    <a:pt x="14" y="220"/>
                    <a:pt x="15" y="230"/>
                    <a:pt x="16" y="231"/>
                  </a:cubicBezTo>
                  <a:cubicBezTo>
                    <a:pt x="16" y="231"/>
                    <a:pt x="16" y="231"/>
                    <a:pt x="16" y="231"/>
                  </a:cubicBezTo>
                  <a:cubicBezTo>
                    <a:pt x="17" y="232"/>
                    <a:pt x="18" y="232"/>
                    <a:pt x="19" y="233"/>
                  </a:cubicBezTo>
                  <a:cubicBezTo>
                    <a:pt x="24" y="237"/>
                    <a:pt x="26" y="238"/>
                    <a:pt x="26" y="239"/>
                  </a:cubicBezTo>
                  <a:cubicBezTo>
                    <a:pt x="26" y="240"/>
                    <a:pt x="26" y="244"/>
                    <a:pt x="31" y="247"/>
                  </a:cubicBezTo>
                  <a:cubicBezTo>
                    <a:pt x="31" y="247"/>
                    <a:pt x="32" y="247"/>
                    <a:pt x="33" y="248"/>
                  </a:cubicBezTo>
                  <a:cubicBezTo>
                    <a:pt x="33" y="248"/>
                    <a:pt x="33" y="248"/>
                    <a:pt x="33" y="248"/>
                  </a:cubicBezTo>
                  <a:cubicBezTo>
                    <a:pt x="34" y="248"/>
                    <a:pt x="35" y="249"/>
                    <a:pt x="35" y="249"/>
                  </a:cubicBezTo>
                  <a:cubicBezTo>
                    <a:pt x="35" y="249"/>
                    <a:pt x="36" y="249"/>
                    <a:pt x="36" y="249"/>
                  </a:cubicBezTo>
                  <a:cubicBezTo>
                    <a:pt x="36" y="250"/>
                    <a:pt x="37" y="250"/>
                    <a:pt x="37" y="250"/>
                  </a:cubicBezTo>
                  <a:cubicBezTo>
                    <a:pt x="38" y="250"/>
                    <a:pt x="38" y="250"/>
                    <a:pt x="38" y="250"/>
                  </a:cubicBezTo>
                  <a:cubicBezTo>
                    <a:pt x="38" y="251"/>
                    <a:pt x="38" y="251"/>
                    <a:pt x="39" y="251"/>
                  </a:cubicBezTo>
                  <a:cubicBezTo>
                    <a:pt x="39" y="250"/>
                    <a:pt x="39" y="250"/>
                    <a:pt x="39" y="250"/>
                  </a:cubicBezTo>
                  <a:cubicBezTo>
                    <a:pt x="44" y="250"/>
                    <a:pt x="44" y="250"/>
                    <a:pt x="44" y="250"/>
                  </a:cubicBezTo>
                  <a:cubicBezTo>
                    <a:pt x="44" y="250"/>
                    <a:pt x="44" y="250"/>
                    <a:pt x="44" y="250"/>
                  </a:cubicBezTo>
                  <a:cubicBezTo>
                    <a:pt x="44" y="250"/>
                    <a:pt x="45" y="250"/>
                    <a:pt x="45" y="250"/>
                  </a:cubicBezTo>
                  <a:cubicBezTo>
                    <a:pt x="45" y="250"/>
                    <a:pt x="45" y="250"/>
                    <a:pt x="45" y="250"/>
                  </a:cubicBezTo>
                  <a:cubicBezTo>
                    <a:pt x="45" y="250"/>
                    <a:pt x="45" y="250"/>
                    <a:pt x="45" y="250"/>
                  </a:cubicBezTo>
                  <a:cubicBezTo>
                    <a:pt x="45" y="250"/>
                    <a:pt x="45" y="251"/>
                    <a:pt x="45" y="251"/>
                  </a:cubicBezTo>
                  <a:cubicBezTo>
                    <a:pt x="45" y="251"/>
                    <a:pt x="46" y="251"/>
                    <a:pt x="46" y="251"/>
                  </a:cubicBezTo>
                  <a:cubicBezTo>
                    <a:pt x="46" y="251"/>
                    <a:pt x="46" y="251"/>
                    <a:pt x="46" y="251"/>
                  </a:cubicBezTo>
                  <a:cubicBezTo>
                    <a:pt x="46" y="251"/>
                    <a:pt x="46" y="251"/>
                    <a:pt x="46" y="251"/>
                  </a:cubicBezTo>
                  <a:cubicBezTo>
                    <a:pt x="46" y="251"/>
                    <a:pt x="46" y="251"/>
                    <a:pt x="46" y="251"/>
                  </a:cubicBezTo>
                  <a:cubicBezTo>
                    <a:pt x="46" y="251"/>
                    <a:pt x="46" y="251"/>
                    <a:pt x="47" y="251"/>
                  </a:cubicBezTo>
                  <a:cubicBezTo>
                    <a:pt x="47" y="251"/>
                    <a:pt x="47" y="250"/>
                    <a:pt x="47" y="250"/>
                  </a:cubicBezTo>
                  <a:cubicBezTo>
                    <a:pt x="48" y="250"/>
                    <a:pt x="48" y="250"/>
                    <a:pt x="48" y="249"/>
                  </a:cubicBezTo>
                  <a:cubicBezTo>
                    <a:pt x="48" y="249"/>
                    <a:pt x="49" y="249"/>
                    <a:pt x="49" y="249"/>
                  </a:cubicBezTo>
                  <a:cubicBezTo>
                    <a:pt x="49" y="248"/>
                    <a:pt x="49" y="248"/>
                    <a:pt x="50" y="248"/>
                  </a:cubicBezTo>
                  <a:cubicBezTo>
                    <a:pt x="50" y="248"/>
                    <a:pt x="50" y="248"/>
                    <a:pt x="51" y="247"/>
                  </a:cubicBezTo>
                  <a:cubicBezTo>
                    <a:pt x="51" y="247"/>
                    <a:pt x="51" y="247"/>
                    <a:pt x="51" y="247"/>
                  </a:cubicBezTo>
                  <a:cubicBezTo>
                    <a:pt x="52" y="247"/>
                    <a:pt x="52" y="247"/>
                    <a:pt x="53" y="246"/>
                  </a:cubicBezTo>
                  <a:cubicBezTo>
                    <a:pt x="53" y="246"/>
                    <a:pt x="53" y="246"/>
                    <a:pt x="53" y="246"/>
                  </a:cubicBezTo>
                  <a:cubicBezTo>
                    <a:pt x="54" y="246"/>
                    <a:pt x="54" y="246"/>
                    <a:pt x="55" y="246"/>
                  </a:cubicBezTo>
                  <a:cubicBezTo>
                    <a:pt x="55" y="245"/>
                    <a:pt x="55" y="245"/>
                    <a:pt x="55" y="245"/>
                  </a:cubicBezTo>
                  <a:cubicBezTo>
                    <a:pt x="56" y="245"/>
                    <a:pt x="56" y="245"/>
                    <a:pt x="57" y="245"/>
                  </a:cubicBezTo>
                  <a:cubicBezTo>
                    <a:pt x="57" y="245"/>
                    <a:pt x="57" y="245"/>
                    <a:pt x="57" y="245"/>
                  </a:cubicBezTo>
                  <a:cubicBezTo>
                    <a:pt x="58" y="245"/>
                    <a:pt x="58" y="245"/>
                    <a:pt x="59" y="245"/>
                  </a:cubicBezTo>
                  <a:cubicBezTo>
                    <a:pt x="59" y="245"/>
                    <a:pt x="59" y="245"/>
                    <a:pt x="59" y="245"/>
                  </a:cubicBezTo>
                  <a:cubicBezTo>
                    <a:pt x="63" y="245"/>
                    <a:pt x="70" y="250"/>
                    <a:pt x="72" y="253"/>
                  </a:cubicBezTo>
                  <a:cubicBezTo>
                    <a:pt x="73" y="255"/>
                    <a:pt x="74" y="256"/>
                    <a:pt x="73" y="257"/>
                  </a:cubicBezTo>
                  <a:cubicBezTo>
                    <a:pt x="72" y="259"/>
                    <a:pt x="65" y="270"/>
                    <a:pt x="61" y="271"/>
                  </a:cubicBezTo>
                  <a:cubicBezTo>
                    <a:pt x="61" y="271"/>
                    <a:pt x="60" y="271"/>
                    <a:pt x="60" y="271"/>
                  </a:cubicBezTo>
                  <a:cubicBezTo>
                    <a:pt x="60" y="271"/>
                    <a:pt x="59" y="271"/>
                    <a:pt x="59" y="271"/>
                  </a:cubicBezTo>
                  <a:cubicBezTo>
                    <a:pt x="59" y="271"/>
                    <a:pt x="58" y="271"/>
                    <a:pt x="57" y="271"/>
                  </a:cubicBezTo>
                  <a:cubicBezTo>
                    <a:pt x="57" y="271"/>
                    <a:pt x="57" y="271"/>
                    <a:pt x="57" y="271"/>
                  </a:cubicBezTo>
                  <a:cubicBezTo>
                    <a:pt x="57" y="271"/>
                    <a:pt x="57" y="271"/>
                    <a:pt x="57" y="271"/>
                  </a:cubicBezTo>
                  <a:cubicBezTo>
                    <a:pt x="57" y="272"/>
                    <a:pt x="57" y="272"/>
                    <a:pt x="57" y="272"/>
                  </a:cubicBezTo>
                  <a:cubicBezTo>
                    <a:pt x="57" y="272"/>
                    <a:pt x="57" y="273"/>
                    <a:pt x="57" y="273"/>
                  </a:cubicBezTo>
                  <a:cubicBezTo>
                    <a:pt x="57" y="274"/>
                    <a:pt x="56" y="274"/>
                    <a:pt x="56" y="274"/>
                  </a:cubicBezTo>
                  <a:cubicBezTo>
                    <a:pt x="56" y="275"/>
                    <a:pt x="58" y="277"/>
                    <a:pt x="59" y="279"/>
                  </a:cubicBezTo>
                  <a:cubicBezTo>
                    <a:pt x="60" y="280"/>
                    <a:pt x="62" y="282"/>
                    <a:pt x="63" y="284"/>
                  </a:cubicBezTo>
                  <a:cubicBezTo>
                    <a:pt x="63" y="285"/>
                    <a:pt x="63" y="287"/>
                    <a:pt x="63" y="288"/>
                  </a:cubicBezTo>
                  <a:cubicBezTo>
                    <a:pt x="62" y="289"/>
                    <a:pt x="60" y="290"/>
                    <a:pt x="58" y="290"/>
                  </a:cubicBezTo>
                  <a:cubicBezTo>
                    <a:pt x="57" y="290"/>
                    <a:pt x="55" y="290"/>
                    <a:pt x="54" y="289"/>
                  </a:cubicBezTo>
                  <a:cubicBezTo>
                    <a:pt x="54" y="289"/>
                    <a:pt x="54" y="289"/>
                    <a:pt x="54" y="289"/>
                  </a:cubicBezTo>
                  <a:cubicBezTo>
                    <a:pt x="54" y="288"/>
                    <a:pt x="54" y="288"/>
                    <a:pt x="53" y="288"/>
                  </a:cubicBezTo>
                  <a:cubicBezTo>
                    <a:pt x="53" y="288"/>
                    <a:pt x="53" y="289"/>
                    <a:pt x="53" y="289"/>
                  </a:cubicBezTo>
                  <a:cubicBezTo>
                    <a:pt x="52" y="290"/>
                    <a:pt x="52" y="292"/>
                    <a:pt x="53" y="292"/>
                  </a:cubicBezTo>
                  <a:cubicBezTo>
                    <a:pt x="54" y="294"/>
                    <a:pt x="54" y="295"/>
                    <a:pt x="55" y="297"/>
                  </a:cubicBezTo>
                  <a:cubicBezTo>
                    <a:pt x="55" y="299"/>
                    <a:pt x="55" y="301"/>
                    <a:pt x="57" y="301"/>
                  </a:cubicBezTo>
                  <a:cubicBezTo>
                    <a:pt x="58" y="301"/>
                    <a:pt x="60" y="303"/>
                    <a:pt x="61" y="304"/>
                  </a:cubicBezTo>
                  <a:cubicBezTo>
                    <a:pt x="63" y="306"/>
                    <a:pt x="64" y="308"/>
                    <a:pt x="66" y="308"/>
                  </a:cubicBezTo>
                  <a:cubicBezTo>
                    <a:pt x="69" y="308"/>
                    <a:pt x="72" y="312"/>
                    <a:pt x="73" y="314"/>
                  </a:cubicBezTo>
                  <a:cubicBezTo>
                    <a:pt x="73" y="314"/>
                    <a:pt x="74" y="314"/>
                    <a:pt x="74" y="315"/>
                  </a:cubicBezTo>
                  <a:cubicBezTo>
                    <a:pt x="74" y="315"/>
                    <a:pt x="75" y="315"/>
                    <a:pt x="75" y="315"/>
                  </a:cubicBezTo>
                  <a:cubicBezTo>
                    <a:pt x="75" y="315"/>
                    <a:pt x="75" y="315"/>
                    <a:pt x="75" y="315"/>
                  </a:cubicBezTo>
                  <a:cubicBezTo>
                    <a:pt x="75" y="315"/>
                    <a:pt x="75" y="315"/>
                    <a:pt x="75" y="315"/>
                  </a:cubicBezTo>
                  <a:cubicBezTo>
                    <a:pt x="76" y="315"/>
                    <a:pt x="76" y="316"/>
                    <a:pt x="76" y="316"/>
                  </a:cubicBezTo>
                  <a:cubicBezTo>
                    <a:pt x="76" y="316"/>
                    <a:pt x="76" y="316"/>
                    <a:pt x="76" y="316"/>
                  </a:cubicBezTo>
                  <a:cubicBezTo>
                    <a:pt x="76" y="316"/>
                    <a:pt x="76" y="316"/>
                    <a:pt x="77" y="316"/>
                  </a:cubicBezTo>
                  <a:cubicBezTo>
                    <a:pt x="77" y="317"/>
                    <a:pt x="77" y="317"/>
                    <a:pt x="77" y="317"/>
                  </a:cubicBezTo>
                  <a:cubicBezTo>
                    <a:pt x="77" y="317"/>
                    <a:pt x="77" y="317"/>
                    <a:pt x="77" y="317"/>
                  </a:cubicBezTo>
                  <a:cubicBezTo>
                    <a:pt x="77" y="317"/>
                    <a:pt x="78" y="317"/>
                    <a:pt x="78" y="318"/>
                  </a:cubicBezTo>
                  <a:cubicBezTo>
                    <a:pt x="78" y="318"/>
                    <a:pt x="78" y="318"/>
                    <a:pt x="78" y="318"/>
                  </a:cubicBezTo>
                  <a:cubicBezTo>
                    <a:pt x="78" y="318"/>
                    <a:pt x="78" y="318"/>
                    <a:pt x="78" y="318"/>
                  </a:cubicBezTo>
                  <a:cubicBezTo>
                    <a:pt x="78" y="318"/>
                    <a:pt x="78" y="319"/>
                    <a:pt x="78" y="319"/>
                  </a:cubicBezTo>
                  <a:cubicBezTo>
                    <a:pt x="78" y="319"/>
                    <a:pt x="78" y="319"/>
                    <a:pt x="78" y="319"/>
                  </a:cubicBezTo>
                  <a:cubicBezTo>
                    <a:pt x="78" y="319"/>
                    <a:pt x="79" y="319"/>
                    <a:pt x="79" y="319"/>
                  </a:cubicBezTo>
                  <a:cubicBezTo>
                    <a:pt x="79" y="319"/>
                    <a:pt x="80" y="319"/>
                    <a:pt x="80" y="319"/>
                  </a:cubicBezTo>
                  <a:cubicBezTo>
                    <a:pt x="80" y="319"/>
                    <a:pt x="80" y="319"/>
                    <a:pt x="81" y="319"/>
                  </a:cubicBezTo>
                  <a:cubicBezTo>
                    <a:pt x="81" y="319"/>
                    <a:pt x="81" y="318"/>
                    <a:pt x="81" y="318"/>
                  </a:cubicBezTo>
                  <a:cubicBezTo>
                    <a:pt x="82" y="318"/>
                    <a:pt x="82" y="318"/>
                    <a:pt x="82" y="318"/>
                  </a:cubicBezTo>
                  <a:cubicBezTo>
                    <a:pt x="82" y="318"/>
                    <a:pt x="82" y="318"/>
                    <a:pt x="83" y="318"/>
                  </a:cubicBezTo>
                  <a:cubicBezTo>
                    <a:pt x="83" y="318"/>
                    <a:pt x="83" y="318"/>
                    <a:pt x="83" y="318"/>
                  </a:cubicBezTo>
                  <a:cubicBezTo>
                    <a:pt x="83" y="316"/>
                    <a:pt x="85" y="316"/>
                    <a:pt x="87" y="316"/>
                  </a:cubicBezTo>
                  <a:cubicBezTo>
                    <a:pt x="88" y="316"/>
                    <a:pt x="91" y="317"/>
                    <a:pt x="94" y="319"/>
                  </a:cubicBezTo>
                  <a:cubicBezTo>
                    <a:pt x="96" y="321"/>
                    <a:pt x="101" y="325"/>
                    <a:pt x="106" y="328"/>
                  </a:cubicBezTo>
                  <a:cubicBezTo>
                    <a:pt x="110" y="331"/>
                    <a:pt x="114" y="334"/>
                    <a:pt x="117" y="336"/>
                  </a:cubicBezTo>
                  <a:cubicBezTo>
                    <a:pt x="121" y="339"/>
                    <a:pt x="130" y="343"/>
                    <a:pt x="136" y="344"/>
                  </a:cubicBezTo>
                  <a:cubicBezTo>
                    <a:pt x="136" y="344"/>
                    <a:pt x="137" y="344"/>
                    <a:pt x="137" y="344"/>
                  </a:cubicBezTo>
                  <a:cubicBezTo>
                    <a:pt x="138" y="344"/>
                    <a:pt x="138" y="344"/>
                    <a:pt x="138" y="344"/>
                  </a:cubicBezTo>
                  <a:cubicBezTo>
                    <a:pt x="140" y="344"/>
                    <a:pt x="142" y="345"/>
                    <a:pt x="144" y="345"/>
                  </a:cubicBezTo>
                  <a:cubicBezTo>
                    <a:pt x="146" y="346"/>
                    <a:pt x="149" y="347"/>
                    <a:pt x="152" y="347"/>
                  </a:cubicBezTo>
                  <a:cubicBezTo>
                    <a:pt x="153" y="347"/>
                    <a:pt x="154" y="347"/>
                    <a:pt x="155" y="347"/>
                  </a:cubicBezTo>
                  <a:cubicBezTo>
                    <a:pt x="155" y="347"/>
                    <a:pt x="155" y="347"/>
                    <a:pt x="155" y="347"/>
                  </a:cubicBezTo>
                  <a:cubicBezTo>
                    <a:pt x="155" y="347"/>
                    <a:pt x="156" y="346"/>
                    <a:pt x="156" y="346"/>
                  </a:cubicBezTo>
                  <a:cubicBezTo>
                    <a:pt x="157" y="346"/>
                    <a:pt x="157" y="345"/>
                    <a:pt x="158" y="345"/>
                  </a:cubicBezTo>
                  <a:cubicBezTo>
                    <a:pt x="159" y="344"/>
                    <a:pt x="159" y="343"/>
                    <a:pt x="160" y="343"/>
                  </a:cubicBezTo>
                  <a:cubicBezTo>
                    <a:pt x="160" y="343"/>
                    <a:pt x="161" y="344"/>
                    <a:pt x="162" y="345"/>
                  </a:cubicBezTo>
                  <a:cubicBezTo>
                    <a:pt x="163" y="346"/>
                    <a:pt x="163" y="347"/>
                    <a:pt x="163" y="349"/>
                  </a:cubicBezTo>
                  <a:cubicBezTo>
                    <a:pt x="163" y="350"/>
                    <a:pt x="163" y="351"/>
                    <a:pt x="163" y="351"/>
                  </a:cubicBezTo>
                  <a:cubicBezTo>
                    <a:pt x="163" y="352"/>
                    <a:pt x="163" y="352"/>
                    <a:pt x="163" y="352"/>
                  </a:cubicBezTo>
                  <a:cubicBezTo>
                    <a:pt x="163" y="353"/>
                    <a:pt x="163" y="353"/>
                    <a:pt x="163" y="353"/>
                  </a:cubicBezTo>
                  <a:cubicBezTo>
                    <a:pt x="163" y="353"/>
                    <a:pt x="163" y="353"/>
                    <a:pt x="163" y="353"/>
                  </a:cubicBezTo>
                  <a:cubicBezTo>
                    <a:pt x="163" y="353"/>
                    <a:pt x="163" y="353"/>
                    <a:pt x="163" y="353"/>
                  </a:cubicBezTo>
                  <a:cubicBezTo>
                    <a:pt x="164" y="352"/>
                    <a:pt x="164" y="352"/>
                    <a:pt x="165" y="351"/>
                  </a:cubicBezTo>
                  <a:cubicBezTo>
                    <a:pt x="166" y="346"/>
                    <a:pt x="169" y="345"/>
                    <a:pt x="171" y="344"/>
                  </a:cubicBezTo>
                  <a:cubicBezTo>
                    <a:pt x="172" y="344"/>
                    <a:pt x="172" y="344"/>
                    <a:pt x="173" y="343"/>
                  </a:cubicBezTo>
                  <a:cubicBezTo>
                    <a:pt x="175" y="341"/>
                    <a:pt x="178" y="342"/>
                    <a:pt x="183" y="345"/>
                  </a:cubicBezTo>
                  <a:cubicBezTo>
                    <a:pt x="185" y="345"/>
                    <a:pt x="186" y="345"/>
                    <a:pt x="187" y="345"/>
                  </a:cubicBezTo>
                  <a:cubicBezTo>
                    <a:pt x="188" y="345"/>
                    <a:pt x="188" y="345"/>
                    <a:pt x="189" y="345"/>
                  </a:cubicBezTo>
                  <a:cubicBezTo>
                    <a:pt x="190" y="345"/>
                    <a:pt x="190" y="345"/>
                    <a:pt x="191" y="345"/>
                  </a:cubicBezTo>
                  <a:cubicBezTo>
                    <a:pt x="191" y="345"/>
                    <a:pt x="191" y="345"/>
                    <a:pt x="191" y="345"/>
                  </a:cubicBezTo>
                  <a:cubicBezTo>
                    <a:pt x="192" y="345"/>
                    <a:pt x="192" y="346"/>
                    <a:pt x="193" y="346"/>
                  </a:cubicBezTo>
                  <a:cubicBezTo>
                    <a:pt x="193" y="346"/>
                    <a:pt x="193" y="346"/>
                    <a:pt x="193" y="346"/>
                  </a:cubicBezTo>
                  <a:cubicBezTo>
                    <a:pt x="194" y="346"/>
                    <a:pt x="194" y="346"/>
                    <a:pt x="194" y="347"/>
                  </a:cubicBezTo>
                  <a:cubicBezTo>
                    <a:pt x="195" y="347"/>
                    <a:pt x="195" y="347"/>
                    <a:pt x="195" y="347"/>
                  </a:cubicBezTo>
                  <a:cubicBezTo>
                    <a:pt x="195" y="348"/>
                    <a:pt x="196" y="348"/>
                    <a:pt x="196" y="348"/>
                  </a:cubicBezTo>
                  <a:cubicBezTo>
                    <a:pt x="196" y="348"/>
                    <a:pt x="197" y="348"/>
                    <a:pt x="198" y="347"/>
                  </a:cubicBezTo>
                  <a:cubicBezTo>
                    <a:pt x="198" y="347"/>
                    <a:pt x="198" y="347"/>
                    <a:pt x="198" y="347"/>
                  </a:cubicBezTo>
                  <a:cubicBezTo>
                    <a:pt x="198" y="347"/>
                    <a:pt x="198" y="347"/>
                    <a:pt x="198" y="347"/>
                  </a:cubicBezTo>
                  <a:cubicBezTo>
                    <a:pt x="199" y="347"/>
                    <a:pt x="199" y="347"/>
                    <a:pt x="199" y="347"/>
                  </a:cubicBezTo>
                  <a:cubicBezTo>
                    <a:pt x="199" y="347"/>
                    <a:pt x="199" y="347"/>
                    <a:pt x="199" y="347"/>
                  </a:cubicBezTo>
                  <a:cubicBezTo>
                    <a:pt x="199" y="347"/>
                    <a:pt x="200" y="347"/>
                    <a:pt x="200" y="347"/>
                  </a:cubicBezTo>
                  <a:cubicBezTo>
                    <a:pt x="200" y="347"/>
                    <a:pt x="202" y="345"/>
                    <a:pt x="202" y="344"/>
                  </a:cubicBezTo>
                  <a:cubicBezTo>
                    <a:pt x="203" y="344"/>
                    <a:pt x="204" y="343"/>
                    <a:pt x="204" y="342"/>
                  </a:cubicBezTo>
                  <a:cubicBezTo>
                    <a:pt x="205" y="341"/>
                    <a:pt x="205" y="341"/>
                    <a:pt x="206" y="340"/>
                  </a:cubicBezTo>
                  <a:cubicBezTo>
                    <a:pt x="207" y="339"/>
                    <a:pt x="207" y="337"/>
                    <a:pt x="210" y="337"/>
                  </a:cubicBezTo>
                  <a:cubicBezTo>
                    <a:pt x="211" y="338"/>
                    <a:pt x="211" y="337"/>
                    <a:pt x="213" y="336"/>
                  </a:cubicBezTo>
                  <a:cubicBezTo>
                    <a:pt x="214" y="334"/>
                    <a:pt x="216" y="333"/>
                    <a:pt x="219" y="331"/>
                  </a:cubicBezTo>
                  <a:cubicBezTo>
                    <a:pt x="220" y="331"/>
                    <a:pt x="222" y="330"/>
                    <a:pt x="224" y="330"/>
                  </a:cubicBezTo>
                  <a:cubicBezTo>
                    <a:pt x="225" y="330"/>
                    <a:pt x="227" y="331"/>
                    <a:pt x="228" y="331"/>
                  </a:cubicBezTo>
                  <a:cubicBezTo>
                    <a:pt x="230" y="331"/>
                    <a:pt x="231" y="332"/>
                    <a:pt x="232" y="331"/>
                  </a:cubicBezTo>
                  <a:cubicBezTo>
                    <a:pt x="234" y="329"/>
                    <a:pt x="236" y="329"/>
                    <a:pt x="237" y="329"/>
                  </a:cubicBezTo>
                  <a:cubicBezTo>
                    <a:pt x="239" y="329"/>
                    <a:pt x="239" y="329"/>
                    <a:pt x="239" y="331"/>
                  </a:cubicBezTo>
                  <a:cubicBezTo>
                    <a:pt x="239" y="332"/>
                    <a:pt x="240" y="333"/>
                    <a:pt x="241" y="334"/>
                  </a:cubicBezTo>
                  <a:cubicBezTo>
                    <a:pt x="242" y="335"/>
                    <a:pt x="243" y="337"/>
                    <a:pt x="244" y="338"/>
                  </a:cubicBezTo>
                  <a:cubicBezTo>
                    <a:pt x="244" y="338"/>
                    <a:pt x="244" y="339"/>
                    <a:pt x="244" y="339"/>
                  </a:cubicBezTo>
                  <a:cubicBezTo>
                    <a:pt x="245" y="339"/>
                    <a:pt x="245" y="339"/>
                    <a:pt x="245" y="339"/>
                  </a:cubicBezTo>
                  <a:cubicBezTo>
                    <a:pt x="245" y="339"/>
                    <a:pt x="245" y="340"/>
                    <a:pt x="246" y="340"/>
                  </a:cubicBezTo>
                  <a:cubicBezTo>
                    <a:pt x="246" y="340"/>
                    <a:pt x="246" y="340"/>
                    <a:pt x="246" y="340"/>
                  </a:cubicBezTo>
                  <a:cubicBezTo>
                    <a:pt x="246" y="340"/>
                    <a:pt x="247" y="340"/>
                    <a:pt x="247" y="340"/>
                  </a:cubicBezTo>
                  <a:cubicBezTo>
                    <a:pt x="247" y="340"/>
                    <a:pt x="247" y="340"/>
                    <a:pt x="248" y="340"/>
                  </a:cubicBezTo>
                  <a:cubicBezTo>
                    <a:pt x="248" y="341"/>
                    <a:pt x="249" y="341"/>
                    <a:pt x="249" y="341"/>
                  </a:cubicBezTo>
                  <a:cubicBezTo>
                    <a:pt x="249" y="341"/>
                    <a:pt x="249" y="341"/>
                    <a:pt x="249" y="341"/>
                  </a:cubicBezTo>
                  <a:cubicBezTo>
                    <a:pt x="249" y="341"/>
                    <a:pt x="249" y="341"/>
                    <a:pt x="250" y="341"/>
                  </a:cubicBezTo>
                  <a:cubicBezTo>
                    <a:pt x="250" y="341"/>
                    <a:pt x="250" y="341"/>
                    <a:pt x="250" y="340"/>
                  </a:cubicBezTo>
                  <a:cubicBezTo>
                    <a:pt x="250" y="340"/>
                    <a:pt x="250" y="340"/>
                    <a:pt x="251" y="340"/>
                  </a:cubicBezTo>
                  <a:cubicBezTo>
                    <a:pt x="252" y="339"/>
                    <a:pt x="253" y="339"/>
                    <a:pt x="254" y="339"/>
                  </a:cubicBezTo>
                  <a:cubicBezTo>
                    <a:pt x="257" y="339"/>
                    <a:pt x="260" y="341"/>
                    <a:pt x="260" y="344"/>
                  </a:cubicBezTo>
                  <a:cubicBezTo>
                    <a:pt x="260" y="348"/>
                    <a:pt x="260" y="349"/>
                    <a:pt x="261" y="349"/>
                  </a:cubicBezTo>
                  <a:cubicBezTo>
                    <a:pt x="264" y="349"/>
                    <a:pt x="267" y="350"/>
                    <a:pt x="267" y="356"/>
                  </a:cubicBezTo>
                  <a:cubicBezTo>
                    <a:pt x="267" y="357"/>
                    <a:pt x="267" y="358"/>
                    <a:pt x="267" y="360"/>
                  </a:cubicBezTo>
                  <a:cubicBezTo>
                    <a:pt x="267" y="364"/>
                    <a:pt x="268" y="369"/>
                    <a:pt x="264" y="373"/>
                  </a:cubicBezTo>
                  <a:cubicBezTo>
                    <a:pt x="259" y="378"/>
                    <a:pt x="254" y="386"/>
                    <a:pt x="255" y="388"/>
                  </a:cubicBezTo>
                  <a:cubicBezTo>
                    <a:pt x="255" y="389"/>
                    <a:pt x="255" y="390"/>
                    <a:pt x="255" y="392"/>
                  </a:cubicBezTo>
                  <a:cubicBezTo>
                    <a:pt x="255" y="392"/>
                    <a:pt x="255" y="393"/>
                    <a:pt x="255" y="393"/>
                  </a:cubicBezTo>
                  <a:cubicBezTo>
                    <a:pt x="255" y="393"/>
                    <a:pt x="255" y="393"/>
                    <a:pt x="255" y="393"/>
                  </a:cubicBezTo>
                  <a:cubicBezTo>
                    <a:pt x="257" y="392"/>
                    <a:pt x="258" y="392"/>
                    <a:pt x="260" y="392"/>
                  </a:cubicBezTo>
                  <a:cubicBezTo>
                    <a:pt x="262" y="392"/>
                    <a:pt x="266" y="393"/>
                    <a:pt x="267" y="394"/>
                  </a:cubicBezTo>
                  <a:cubicBezTo>
                    <a:pt x="267" y="395"/>
                    <a:pt x="267" y="396"/>
                    <a:pt x="267" y="396"/>
                  </a:cubicBezTo>
                  <a:cubicBezTo>
                    <a:pt x="266" y="397"/>
                    <a:pt x="266" y="400"/>
                    <a:pt x="268" y="402"/>
                  </a:cubicBezTo>
                  <a:cubicBezTo>
                    <a:pt x="268" y="403"/>
                    <a:pt x="269" y="404"/>
                    <a:pt x="270" y="404"/>
                  </a:cubicBezTo>
                  <a:cubicBezTo>
                    <a:pt x="272" y="404"/>
                    <a:pt x="273" y="405"/>
                    <a:pt x="274" y="406"/>
                  </a:cubicBezTo>
                  <a:cubicBezTo>
                    <a:pt x="275" y="407"/>
                    <a:pt x="275" y="408"/>
                    <a:pt x="275" y="410"/>
                  </a:cubicBezTo>
                  <a:cubicBezTo>
                    <a:pt x="274" y="411"/>
                    <a:pt x="274" y="411"/>
                    <a:pt x="274" y="411"/>
                  </a:cubicBezTo>
                  <a:cubicBezTo>
                    <a:pt x="274" y="412"/>
                    <a:pt x="273" y="416"/>
                    <a:pt x="273" y="416"/>
                  </a:cubicBezTo>
                  <a:cubicBezTo>
                    <a:pt x="273" y="416"/>
                    <a:pt x="274" y="416"/>
                    <a:pt x="274" y="416"/>
                  </a:cubicBezTo>
                  <a:cubicBezTo>
                    <a:pt x="276" y="416"/>
                    <a:pt x="279" y="416"/>
                    <a:pt x="280" y="418"/>
                  </a:cubicBezTo>
                  <a:cubicBezTo>
                    <a:pt x="281" y="418"/>
                    <a:pt x="281" y="419"/>
                    <a:pt x="281" y="421"/>
                  </a:cubicBezTo>
                  <a:cubicBezTo>
                    <a:pt x="281" y="421"/>
                    <a:pt x="281" y="422"/>
                    <a:pt x="282" y="423"/>
                  </a:cubicBezTo>
                  <a:cubicBezTo>
                    <a:pt x="282" y="424"/>
                    <a:pt x="284" y="424"/>
                    <a:pt x="287" y="423"/>
                  </a:cubicBezTo>
                  <a:cubicBezTo>
                    <a:pt x="287" y="423"/>
                    <a:pt x="288" y="423"/>
                    <a:pt x="288" y="422"/>
                  </a:cubicBezTo>
                  <a:cubicBezTo>
                    <a:pt x="289" y="422"/>
                    <a:pt x="289" y="422"/>
                    <a:pt x="290" y="422"/>
                  </a:cubicBezTo>
                  <a:cubicBezTo>
                    <a:pt x="290" y="422"/>
                    <a:pt x="290" y="422"/>
                    <a:pt x="290" y="422"/>
                  </a:cubicBezTo>
                  <a:cubicBezTo>
                    <a:pt x="290" y="422"/>
                    <a:pt x="291" y="422"/>
                    <a:pt x="291" y="422"/>
                  </a:cubicBezTo>
                  <a:cubicBezTo>
                    <a:pt x="291" y="422"/>
                    <a:pt x="291" y="422"/>
                    <a:pt x="291" y="422"/>
                  </a:cubicBezTo>
                  <a:cubicBezTo>
                    <a:pt x="292" y="422"/>
                    <a:pt x="292" y="422"/>
                    <a:pt x="292" y="422"/>
                  </a:cubicBezTo>
                  <a:cubicBezTo>
                    <a:pt x="292" y="422"/>
                    <a:pt x="292" y="422"/>
                    <a:pt x="292" y="422"/>
                  </a:cubicBezTo>
                  <a:cubicBezTo>
                    <a:pt x="292" y="422"/>
                    <a:pt x="293" y="422"/>
                    <a:pt x="293" y="422"/>
                  </a:cubicBezTo>
                  <a:cubicBezTo>
                    <a:pt x="294" y="422"/>
                    <a:pt x="294" y="423"/>
                    <a:pt x="295" y="424"/>
                  </a:cubicBezTo>
                  <a:cubicBezTo>
                    <a:pt x="296" y="426"/>
                    <a:pt x="296" y="427"/>
                    <a:pt x="298" y="427"/>
                  </a:cubicBezTo>
                  <a:cubicBezTo>
                    <a:pt x="298" y="427"/>
                    <a:pt x="298" y="428"/>
                    <a:pt x="298" y="427"/>
                  </a:cubicBezTo>
                  <a:cubicBezTo>
                    <a:pt x="299" y="425"/>
                    <a:pt x="298" y="421"/>
                    <a:pt x="297" y="420"/>
                  </a:cubicBezTo>
                  <a:cubicBezTo>
                    <a:pt x="296" y="419"/>
                    <a:pt x="297" y="416"/>
                    <a:pt x="297" y="415"/>
                  </a:cubicBezTo>
                  <a:cubicBezTo>
                    <a:pt x="298" y="413"/>
                    <a:pt x="299" y="412"/>
                    <a:pt x="299" y="412"/>
                  </a:cubicBezTo>
                  <a:cubicBezTo>
                    <a:pt x="300" y="412"/>
                    <a:pt x="300" y="413"/>
                    <a:pt x="301" y="413"/>
                  </a:cubicBezTo>
                  <a:cubicBezTo>
                    <a:pt x="301" y="413"/>
                    <a:pt x="301" y="413"/>
                    <a:pt x="301" y="413"/>
                  </a:cubicBezTo>
                  <a:cubicBezTo>
                    <a:pt x="301" y="413"/>
                    <a:pt x="301" y="413"/>
                    <a:pt x="301" y="413"/>
                  </a:cubicBezTo>
                  <a:cubicBezTo>
                    <a:pt x="301" y="413"/>
                    <a:pt x="301" y="413"/>
                    <a:pt x="302" y="413"/>
                  </a:cubicBezTo>
                  <a:cubicBezTo>
                    <a:pt x="302" y="413"/>
                    <a:pt x="302" y="413"/>
                    <a:pt x="302" y="413"/>
                  </a:cubicBezTo>
                  <a:cubicBezTo>
                    <a:pt x="302" y="413"/>
                    <a:pt x="303" y="413"/>
                    <a:pt x="303" y="413"/>
                  </a:cubicBezTo>
                  <a:cubicBezTo>
                    <a:pt x="303" y="413"/>
                    <a:pt x="304" y="413"/>
                    <a:pt x="304" y="412"/>
                  </a:cubicBezTo>
                  <a:cubicBezTo>
                    <a:pt x="305" y="412"/>
                    <a:pt x="305" y="412"/>
                    <a:pt x="306" y="411"/>
                  </a:cubicBezTo>
                  <a:cubicBezTo>
                    <a:pt x="306" y="411"/>
                    <a:pt x="306" y="411"/>
                    <a:pt x="307" y="410"/>
                  </a:cubicBezTo>
                  <a:cubicBezTo>
                    <a:pt x="307" y="410"/>
                    <a:pt x="308" y="409"/>
                    <a:pt x="309" y="409"/>
                  </a:cubicBezTo>
                  <a:cubicBezTo>
                    <a:pt x="310" y="409"/>
                    <a:pt x="310" y="409"/>
                    <a:pt x="311" y="409"/>
                  </a:cubicBezTo>
                  <a:cubicBezTo>
                    <a:pt x="311" y="409"/>
                    <a:pt x="312" y="410"/>
                    <a:pt x="312" y="410"/>
                  </a:cubicBezTo>
                  <a:cubicBezTo>
                    <a:pt x="313" y="410"/>
                    <a:pt x="314" y="411"/>
                    <a:pt x="315" y="410"/>
                  </a:cubicBezTo>
                  <a:cubicBezTo>
                    <a:pt x="316" y="409"/>
                    <a:pt x="316" y="408"/>
                    <a:pt x="317" y="408"/>
                  </a:cubicBezTo>
                  <a:cubicBezTo>
                    <a:pt x="318" y="408"/>
                    <a:pt x="319" y="408"/>
                    <a:pt x="320" y="409"/>
                  </a:cubicBezTo>
                  <a:cubicBezTo>
                    <a:pt x="322" y="409"/>
                    <a:pt x="324" y="410"/>
                    <a:pt x="325" y="409"/>
                  </a:cubicBezTo>
                  <a:cubicBezTo>
                    <a:pt x="327" y="408"/>
                    <a:pt x="329" y="408"/>
                    <a:pt x="330" y="409"/>
                  </a:cubicBezTo>
                  <a:cubicBezTo>
                    <a:pt x="331" y="409"/>
                    <a:pt x="331" y="409"/>
                    <a:pt x="332" y="409"/>
                  </a:cubicBezTo>
                  <a:cubicBezTo>
                    <a:pt x="332" y="409"/>
                    <a:pt x="332" y="409"/>
                    <a:pt x="332" y="408"/>
                  </a:cubicBezTo>
                  <a:cubicBezTo>
                    <a:pt x="334" y="406"/>
                    <a:pt x="339" y="402"/>
                    <a:pt x="341" y="402"/>
                  </a:cubicBezTo>
                  <a:cubicBezTo>
                    <a:pt x="342" y="402"/>
                    <a:pt x="343" y="402"/>
                    <a:pt x="343" y="402"/>
                  </a:cubicBezTo>
                  <a:cubicBezTo>
                    <a:pt x="343" y="403"/>
                    <a:pt x="343" y="403"/>
                    <a:pt x="344" y="403"/>
                  </a:cubicBezTo>
                  <a:cubicBezTo>
                    <a:pt x="345" y="404"/>
                    <a:pt x="346" y="406"/>
                    <a:pt x="352" y="407"/>
                  </a:cubicBezTo>
                  <a:cubicBezTo>
                    <a:pt x="354" y="407"/>
                    <a:pt x="356" y="408"/>
                    <a:pt x="356" y="409"/>
                  </a:cubicBezTo>
                  <a:cubicBezTo>
                    <a:pt x="357" y="410"/>
                    <a:pt x="357" y="412"/>
                    <a:pt x="356" y="413"/>
                  </a:cubicBezTo>
                  <a:cubicBezTo>
                    <a:pt x="356" y="414"/>
                    <a:pt x="356" y="414"/>
                    <a:pt x="356" y="415"/>
                  </a:cubicBezTo>
                  <a:cubicBezTo>
                    <a:pt x="356" y="416"/>
                    <a:pt x="363" y="422"/>
                    <a:pt x="366" y="422"/>
                  </a:cubicBezTo>
                  <a:cubicBezTo>
                    <a:pt x="366" y="422"/>
                    <a:pt x="367" y="422"/>
                    <a:pt x="367" y="422"/>
                  </a:cubicBezTo>
                  <a:cubicBezTo>
                    <a:pt x="367" y="422"/>
                    <a:pt x="367" y="423"/>
                    <a:pt x="367" y="423"/>
                  </a:cubicBezTo>
                  <a:cubicBezTo>
                    <a:pt x="367" y="423"/>
                    <a:pt x="368" y="423"/>
                    <a:pt x="368" y="424"/>
                  </a:cubicBezTo>
                  <a:cubicBezTo>
                    <a:pt x="368" y="424"/>
                    <a:pt x="368" y="424"/>
                    <a:pt x="368" y="424"/>
                  </a:cubicBezTo>
                  <a:cubicBezTo>
                    <a:pt x="369" y="424"/>
                    <a:pt x="370" y="423"/>
                    <a:pt x="370" y="423"/>
                  </a:cubicBezTo>
                  <a:cubicBezTo>
                    <a:pt x="372" y="424"/>
                    <a:pt x="372" y="424"/>
                    <a:pt x="372" y="424"/>
                  </a:cubicBezTo>
                  <a:cubicBezTo>
                    <a:pt x="373" y="424"/>
                    <a:pt x="374" y="423"/>
                    <a:pt x="374" y="423"/>
                  </a:cubicBezTo>
                  <a:cubicBezTo>
                    <a:pt x="375" y="421"/>
                    <a:pt x="376" y="420"/>
                    <a:pt x="377" y="420"/>
                  </a:cubicBezTo>
                  <a:cubicBezTo>
                    <a:pt x="379" y="420"/>
                    <a:pt x="381" y="421"/>
                    <a:pt x="382" y="423"/>
                  </a:cubicBezTo>
                  <a:cubicBezTo>
                    <a:pt x="383" y="424"/>
                    <a:pt x="383" y="424"/>
                    <a:pt x="384" y="424"/>
                  </a:cubicBezTo>
                  <a:cubicBezTo>
                    <a:pt x="385" y="424"/>
                    <a:pt x="386" y="424"/>
                    <a:pt x="387" y="423"/>
                  </a:cubicBezTo>
                  <a:cubicBezTo>
                    <a:pt x="388" y="422"/>
                    <a:pt x="389" y="422"/>
                    <a:pt x="389" y="422"/>
                  </a:cubicBezTo>
                  <a:cubicBezTo>
                    <a:pt x="391" y="422"/>
                    <a:pt x="392" y="422"/>
                    <a:pt x="392" y="424"/>
                  </a:cubicBezTo>
                  <a:cubicBezTo>
                    <a:pt x="393" y="425"/>
                    <a:pt x="393" y="428"/>
                    <a:pt x="391" y="429"/>
                  </a:cubicBezTo>
                  <a:cubicBezTo>
                    <a:pt x="391" y="429"/>
                    <a:pt x="391" y="430"/>
                    <a:pt x="391" y="430"/>
                  </a:cubicBezTo>
                  <a:cubicBezTo>
                    <a:pt x="391" y="432"/>
                    <a:pt x="392" y="435"/>
                    <a:pt x="394" y="437"/>
                  </a:cubicBezTo>
                  <a:cubicBezTo>
                    <a:pt x="394" y="438"/>
                    <a:pt x="395" y="438"/>
                    <a:pt x="395" y="438"/>
                  </a:cubicBezTo>
                  <a:cubicBezTo>
                    <a:pt x="395" y="439"/>
                    <a:pt x="395" y="439"/>
                    <a:pt x="395" y="439"/>
                  </a:cubicBezTo>
                  <a:cubicBezTo>
                    <a:pt x="395" y="439"/>
                    <a:pt x="395" y="439"/>
                    <a:pt x="395" y="439"/>
                  </a:cubicBezTo>
                  <a:cubicBezTo>
                    <a:pt x="395" y="438"/>
                    <a:pt x="395" y="438"/>
                    <a:pt x="395" y="438"/>
                  </a:cubicBezTo>
                  <a:cubicBezTo>
                    <a:pt x="395" y="438"/>
                    <a:pt x="396" y="435"/>
                    <a:pt x="395" y="433"/>
                  </a:cubicBezTo>
                  <a:cubicBezTo>
                    <a:pt x="394" y="430"/>
                    <a:pt x="399" y="427"/>
                    <a:pt x="412" y="423"/>
                  </a:cubicBezTo>
                  <a:cubicBezTo>
                    <a:pt x="422" y="419"/>
                    <a:pt x="432" y="412"/>
                    <a:pt x="433" y="410"/>
                  </a:cubicBezTo>
                  <a:cubicBezTo>
                    <a:pt x="433" y="410"/>
                    <a:pt x="433" y="409"/>
                    <a:pt x="434" y="409"/>
                  </a:cubicBezTo>
                  <a:cubicBezTo>
                    <a:pt x="435" y="409"/>
                    <a:pt x="436" y="410"/>
                    <a:pt x="437" y="410"/>
                  </a:cubicBezTo>
                  <a:cubicBezTo>
                    <a:pt x="440" y="411"/>
                    <a:pt x="443" y="411"/>
                    <a:pt x="444" y="410"/>
                  </a:cubicBezTo>
                  <a:cubicBezTo>
                    <a:pt x="447" y="408"/>
                    <a:pt x="456" y="407"/>
                    <a:pt x="463" y="407"/>
                  </a:cubicBezTo>
                  <a:cubicBezTo>
                    <a:pt x="464" y="407"/>
                    <a:pt x="464" y="407"/>
                    <a:pt x="464" y="407"/>
                  </a:cubicBezTo>
                  <a:cubicBezTo>
                    <a:pt x="466" y="407"/>
                    <a:pt x="466" y="406"/>
                    <a:pt x="467" y="405"/>
                  </a:cubicBezTo>
                  <a:cubicBezTo>
                    <a:pt x="468" y="404"/>
                    <a:pt x="469" y="402"/>
                    <a:pt x="470" y="401"/>
                  </a:cubicBezTo>
                  <a:cubicBezTo>
                    <a:pt x="472" y="400"/>
                    <a:pt x="472" y="399"/>
                    <a:pt x="473" y="399"/>
                  </a:cubicBezTo>
                  <a:cubicBezTo>
                    <a:pt x="474" y="397"/>
                    <a:pt x="475" y="397"/>
                    <a:pt x="477" y="396"/>
                  </a:cubicBezTo>
                  <a:cubicBezTo>
                    <a:pt x="481" y="395"/>
                    <a:pt x="483" y="391"/>
                    <a:pt x="483" y="390"/>
                  </a:cubicBezTo>
                  <a:cubicBezTo>
                    <a:pt x="483" y="388"/>
                    <a:pt x="485" y="387"/>
                    <a:pt x="488" y="387"/>
                  </a:cubicBezTo>
                  <a:cubicBezTo>
                    <a:pt x="489" y="386"/>
                    <a:pt x="491" y="385"/>
                    <a:pt x="491" y="385"/>
                  </a:cubicBezTo>
                  <a:cubicBezTo>
                    <a:pt x="491" y="383"/>
                    <a:pt x="493" y="383"/>
                    <a:pt x="494" y="382"/>
                  </a:cubicBezTo>
                  <a:cubicBezTo>
                    <a:pt x="495" y="381"/>
                    <a:pt x="497" y="380"/>
                    <a:pt x="497" y="380"/>
                  </a:cubicBezTo>
                  <a:cubicBezTo>
                    <a:pt x="497" y="377"/>
                    <a:pt x="498" y="377"/>
                    <a:pt x="500" y="376"/>
                  </a:cubicBezTo>
                  <a:cubicBezTo>
                    <a:pt x="500" y="376"/>
                    <a:pt x="501" y="375"/>
                    <a:pt x="502" y="375"/>
                  </a:cubicBezTo>
                  <a:cubicBezTo>
                    <a:pt x="502" y="374"/>
                    <a:pt x="502" y="373"/>
                    <a:pt x="502" y="371"/>
                  </a:cubicBezTo>
                  <a:cubicBezTo>
                    <a:pt x="502" y="369"/>
                    <a:pt x="501" y="366"/>
                    <a:pt x="504" y="366"/>
                  </a:cubicBezTo>
                  <a:cubicBezTo>
                    <a:pt x="504" y="366"/>
                    <a:pt x="504" y="366"/>
                    <a:pt x="504" y="366"/>
                  </a:cubicBezTo>
                  <a:cubicBezTo>
                    <a:pt x="504" y="365"/>
                    <a:pt x="503" y="364"/>
                    <a:pt x="503" y="363"/>
                  </a:cubicBezTo>
                  <a:cubicBezTo>
                    <a:pt x="502" y="363"/>
                    <a:pt x="502" y="362"/>
                    <a:pt x="501" y="362"/>
                  </a:cubicBezTo>
                  <a:cubicBezTo>
                    <a:pt x="501" y="361"/>
                    <a:pt x="501" y="361"/>
                    <a:pt x="502" y="360"/>
                  </a:cubicBezTo>
                  <a:cubicBezTo>
                    <a:pt x="502" y="359"/>
                    <a:pt x="503" y="359"/>
                    <a:pt x="505" y="358"/>
                  </a:cubicBezTo>
                  <a:cubicBezTo>
                    <a:pt x="507" y="358"/>
                    <a:pt x="509" y="357"/>
                    <a:pt x="510" y="357"/>
                  </a:cubicBezTo>
                  <a:cubicBezTo>
                    <a:pt x="512" y="355"/>
                    <a:pt x="514" y="352"/>
                    <a:pt x="514" y="350"/>
                  </a:cubicBezTo>
                  <a:cubicBezTo>
                    <a:pt x="515" y="346"/>
                    <a:pt x="520" y="343"/>
                    <a:pt x="522" y="342"/>
                  </a:cubicBezTo>
                  <a:cubicBezTo>
                    <a:pt x="524" y="341"/>
                    <a:pt x="525" y="337"/>
                    <a:pt x="524" y="334"/>
                  </a:cubicBezTo>
                  <a:cubicBezTo>
                    <a:pt x="524" y="331"/>
                    <a:pt x="525" y="330"/>
                    <a:pt x="526" y="330"/>
                  </a:cubicBezTo>
                  <a:cubicBezTo>
                    <a:pt x="525" y="329"/>
                    <a:pt x="525" y="328"/>
                    <a:pt x="525" y="327"/>
                  </a:cubicBezTo>
                  <a:cubicBezTo>
                    <a:pt x="526" y="325"/>
                    <a:pt x="528" y="323"/>
                    <a:pt x="531" y="322"/>
                  </a:cubicBezTo>
                  <a:cubicBezTo>
                    <a:pt x="530" y="321"/>
                    <a:pt x="528" y="322"/>
                    <a:pt x="528" y="322"/>
                  </a:cubicBezTo>
                  <a:cubicBezTo>
                    <a:pt x="527" y="322"/>
                    <a:pt x="527" y="322"/>
                    <a:pt x="526" y="322"/>
                  </a:cubicBezTo>
                  <a:cubicBezTo>
                    <a:pt x="525" y="322"/>
                    <a:pt x="524" y="321"/>
                    <a:pt x="523" y="321"/>
                  </a:cubicBezTo>
                  <a:cubicBezTo>
                    <a:pt x="523" y="320"/>
                    <a:pt x="522" y="319"/>
                    <a:pt x="522" y="319"/>
                  </a:cubicBezTo>
                  <a:cubicBezTo>
                    <a:pt x="522" y="319"/>
                    <a:pt x="521" y="319"/>
                    <a:pt x="521" y="319"/>
                  </a:cubicBezTo>
                  <a:cubicBezTo>
                    <a:pt x="521" y="320"/>
                    <a:pt x="520" y="321"/>
                    <a:pt x="519" y="321"/>
                  </a:cubicBezTo>
                  <a:cubicBezTo>
                    <a:pt x="517" y="321"/>
                    <a:pt x="515" y="319"/>
                    <a:pt x="514" y="318"/>
                  </a:cubicBezTo>
                  <a:cubicBezTo>
                    <a:pt x="514" y="317"/>
                    <a:pt x="514" y="316"/>
                    <a:pt x="516" y="316"/>
                  </a:cubicBezTo>
                  <a:cubicBezTo>
                    <a:pt x="518" y="315"/>
                    <a:pt x="521" y="313"/>
                    <a:pt x="524" y="312"/>
                  </a:cubicBezTo>
                  <a:cubicBezTo>
                    <a:pt x="525" y="311"/>
                    <a:pt x="527" y="310"/>
                    <a:pt x="528" y="310"/>
                  </a:cubicBezTo>
                  <a:cubicBezTo>
                    <a:pt x="528" y="309"/>
                    <a:pt x="524" y="306"/>
                    <a:pt x="522" y="306"/>
                  </a:cubicBezTo>
                  <a:cubicBezTo>
                    <a:pt x="521" y="305"/>
                    <a:pt x="521" y="305"/>
                    <a:pt x="521" y="305"/>
                  </a:cubicBezTo>
                  <a:cubicBezTo>
                    <a:pt x="521" y="306"/>
                    <a:pt x="521" y="306"/>
                    <a:pt x="521" y="306"/>
                  </a:cubicBezTo>
                  <a:cubicBezTo>
                    <a:pt x="519" y="306"/>
                    <a:pt x="518" y="304"/>
                    <a:pt x="516" y="302"/>
                  </a:cubicBezTo>
                  <a:cubicBezTo>
                    <a:pt x="514" y="300"/>
                    <a:pt x="513" y="298"/>
                    <a:pt x="512" y="298"/>
                  </a:cubicBezTo>
                  <a:cubicBezTo>
                    <a:pt x="511" y="298"/>
                    <a:pt x="511" y="298"/>
                    <a:pt x="511" y="298"/>
                  </a:cubicBezTo>
                  <a:cubicBezTo>
                    <a:pt x="510" y="298"/>
                    <a:pt x="510" y="297"/>
                    <a:pt x="510" y="297"/>
                  </a:cubicBezTo>
                  <a:cubicBezTo>
                    <a:pt x="510" y="295"/>
                    <a:pt x="514" y="295"/>
                    <a:pt x="514" y="295"/>
                  </a:cubicBezTo>
                  <a:cubicBezTo>
                    <a:pt x="515" y="295"/>
                    <a:pt x="517" y="295"/>
                    <a:pt x="518" y="296"/>
                  </a:cubicBezTo>
                  <a:cubicBezTo>
                    <a:pt x="523" y="298"/>
                    <a:pt x="526" y="299"/>
                    <a:pt x="527" y="298"/>
                  </a:cubicBezTo>
                  <a:cubicBezTo>
                    <a:pt x="527" y="298"/>
                    <a:pt x="525" y="294"/>
                    <a:pt x="518" y="289"/>
                  </a:cubicBezTo>
                  <a:cubicBezTo>
                    <a:pt x="516" y="287"/>
                    <a:pt x="516" y="285"/>
                    <a:pt x="516" y="284"/>
                  </a:cubicBezTo>
                  <a:cubicBezTo>
                    <a:pt x="516" y="283"/>
                    <a:pt x="516" y="282"/>
                    <a:pt x="516" y="282"/>
                  </a:cubicBezTo>
                  <a:cubicBezTo>
                    <a:pt x="514" y="281"/>
                    <a:pt x="510" y="272"/>
                    <a:pt x="508" y="268"/>
                  </a:cubicBezTo>
                  <a:cubicBezTo>
                    <a:pt x="508" y="266"/>
                    <a:pt x="505" y="265"/>
                    <a:pt x="503" y="264"/>
                  </a:cubicBezTo>
                  <a:cubicBezTo>
                    <a:pt x="501" y="263"/>
                    <a:pt x="499" y="263"/>
                    <a:pt x="498" y="261"/>
                  </a:cubicBezTo>
                  <a:cubicBezTo>
                    <a:pt x="498" y="260"/>
                    <a:pt x="497" y="258"/>
                    <a:pt x="498" y="256"/>
                  </a:cubicBezTo>
                  <a:cubicBezTo>
                    <a:pt x="499" y="253"/>
                    <a:pt x="501" y="251"/>
                    <a:pt x="504" y="249"/>
                  </a:cubicBezTo>
                  <a:cubicBezTo>
                    <a:pt x="507" y="248"/>
                    <a:pt x="507" y="247"/>
                    <a:pt x="508" y="245"/>
                  </a:cubicBezTo>
                  <a:cubicBezTo>
                    <a:pt x="508" y="244"/>
                    <a:pt x="508" y="243"/>
                    <a:pt x="510" y="243"/>
                  </a:cubicBezTo>
                  <a:cubicBezTo>
                    <a:pt x="510" y="243"/>
                    <a:pt x="511" y="243"/>
                    <a:pt x="511" y="243"/>
                  </a:cubicBezTo>
                  <a:cubicBezTo>
                    <a:pt x="512" y="243"/>
                    <a:pt x="514" y="243"/>
                    <a:pt x="515" y="239"/>
                  </a:cubicBezTo>
                  <a:cubicBezTo>
                    <a:pt x="516" y="237"/>
                    <a:pt x="519" y="236"/>
                    <a:pt x="520" y="236"/>
                  </a:cubicBezTo>
                  <a:cubicBezTo>
                    <a:pt x="521" y="236"/>
                    <a:pt x="522" y="236"/>
                    <a:pt x="522" y="236"/>
                  </a:cubicBezTo>
                  <a:cubicBezTo>
                    <a:pt x="523" y="234"/>
                    <a:pt x="526" y="234"/>
                    <a:pt x="529" y="233"/>
                  </a:cubicBezTo>
                  <a:cubicBezTo>
                    <a:pt x="531" y="233"/>
                    <a:pt x="534" y="233"/>
                    <a:pt x="535" y="232"/>
                  </a:cubicBezTo>
                  <a:cubicBezTo>
                    <a:pt x="535" y="232"/>
                    <a:pt x="536" y="231"/>
                    <a:pt x="535" y="230"/>
                  </a:cubicBezTo>
                  <a:cubicBezTo>
                    <a:pt x="535" y="228"/>
                    <a:pt x="532" y="226"/>
                    <a:pt x="530" y="226"/>
                  </a:cubicBezTo>
                  <a:cubicBezTo>
                    <a:pt x="525" y="227"/>
                    <a:pt x="520" y="225"/>
                    <a:pt x="517" y="221"/>
                  </a:cubicBezTo>
                  <a:cubicBezTo>
                    <a:pt x="517" y="221"/>
                    <a:pt x="517" y="221"/>
                    <a:pt x="517" y="221"/>
                  </a:cubicBezTo>
                  <a:cubicBezTo>
                    <a:pt x="515" y="221"/>
                    <a:pt x="513" y="224"/>
                    <a:pt x="511" y="226"/>
                  </a:cubicBezTo>
                  <a:cubicBezTo>
                    <a:pt x="508" y="228"/>
                    <a:pt x="506" y="231"/>
                    <a:pt x="504" y="232"/>
                  </a:cubicBezTo>
                  <a:cubicBezTo>
                    <a:pt x="501" y="233"/>
                    <a:pt x="498" y="232"/>
                    <a:pt x="496" y="229"/>
                  </a:cubicBezTo>
                  <a:cubicBezTo>
                    <a:pt x="495" y="227"/>
                    <a:pt x="494" y="224"/>
                    <a:pt x="495" y="221"/>
                  </a:cubicBezTo>
                  <a:cubicBezTo>
                    <a:pt x="496" y="221"/>
                    <a:pt x="496" y="220"/>
                    <a:pt x="495" y="220"/>
                  </a:cubicBezTo>
                  <a:cubicBezTo>
                    <a:pt x="495" y="219"/>
                    <a:pt x="493" y="219"/>
                    <a:pt x="490" y="219"/>
                  </a:cubicBezTo>
                  <a:cubicBezTo>
                    <a:pt x="488" y="219"/>
                    <a:pt x="486" y="219"/>
                    <a:pt x="485" y="219"/>
                  </a:cubicBezTo>
                  <a:cubicBezTo>
                    <a:pt x="484" y="219"/>
                    <a:pt x="484" y="219"/>
                    <a:pt x="484" y="219"/>
                  </a:cubicBezTo>
                  <a:cubicBezTo>
                    <a:pt x="481" y="219"/>
                    <a:pt x="479" y="217"/>
                    <a:pt x="479" y="213"/>
                  </a:cubicBezTo>
                  <a:cubicBezTo>
                    <a:pt x="479" y="209"/>
                    <a:pt x="481" y="203"/>
                    <a:pt x="484" y="203"/>
                  </a:cubicBezTo>
                  <a:cubicBezTo>
                    <a:pt x="486" y="202"/>
                    <a:pt x="487" y="203"/>
                    <a:pt x="489" y="203"/>
                  </a:cubicBezTo>
                  <a:cubicBezTo>
                    <a:pt x="490" y="203"/>
                    <a:pt x="491" y="203"/>
                    <a:pt x="492" y="203"/>
                  </a:cubicBezTo>
                  <a:cubicBezTo>
                    <a:pt x="494" y="203"/>
                    <a:pt x="496" y="203"/>
                    <a:pt x="497" y="199"/>
                  </a:cubicBezTo>
                  <a:cubicBezTo>
                    <a:pt x="499" y="194"/>
                    <a:pt x="501" y="194"/>
                    <a:pt x="504" y="194"/>
                  </a:cubicBezTo>
                  <a:cubicBezTo>
                    <a:pt x="506" y="193"/>
                    <a:pt x="508" y="193"/>
                    <a:pt x="511" y="190"/>
                  </a:cubicBezTo>
                  <a:cubicBezTo>
                    <a:pt x="515" y="185"/>
                    <a:pt x="520" y="180"/>
                    <a:pt x="526" y="180"/>
                  </a:cubicBezTo>
                  <a:cubicBezTo>
                    <a:pt x="528" y="180"/>
                    <a:pt x="530" y="181"/>
                    <a:pt x="531" y="182"/>
                  </a:cubicBezTo>
                  <a:cubicBezTo>
                    <a:pt x="533" y="183"/>
                    <a:pt x="533" y="184"/>
                    <a:pt x="533" y="185"/>
                  </a:cubicBezTo>
                  <a:cubicBezTo>
                    <a:pt x="533" y="188"/>
                    <a:pt x="531" y="191"/>
                    <a:pt x="528" y="194"/>
                  </a:cubicBezTo>
                  <a:cubicBezTo>
                    <a:pt x="526" y="196"/>
                    <a:pt x="525" y="197"/>
                    <a:pt x="524" y="199"/>
                  </a:cubicBezTo>
                  <a:cubicBezTo>
                    <a:pt x="523" y="200"/>
                    <a:pt x="524" y="201"/>
                    <a:pt x="524" y="202"/>
                  </a:cubicBezTo>
                  <a:cubicBezTo>
                    <a:pt x="524" y="204"/>
                    <a:pt x="524" y="205"/>
                    <a:pt x="522" y="208"/>
                  </a:cubicBezTo>
                  <a:cubicBezTo>
                    <a:pt x="522" y="208"/>
                    <a:pt x="521" y="208"/>
                    <a:pt x="521" y="209"/>
                  </a:cubicBezTo>
                  <a:cubicBezTo>
                    <a:pt x="521" y="208"/>
                    <a:pt x="522" y="209"/>
                    <a:pt x="522" y="209"/>
                  </a:cubicBezTo>
                  <a:cubicBezTo>
                    <a:pt x="523" y="209"/>
                    <a:pt x="526" y="208"/>
                    <a:pt x="529" y="206"/>
                  </a:cubicBezTo>
                  <a:cubicBezTo>
                    <a:pt x="536" y="201"/>
                    <a:pt x="544" y="196"/>
                    <a:pt x="550" y="194"/>
                  </a:cubicBezTo>
                  <a:cubicBezTo>
                    <a:pt x="551" y="193"/>
                    <a:pt x="553" y="193"/>
                    <a:pt x="555" y="193"/>
                  </a:cubicBezTo>
                  <a:cubicBezTo>
                    <a:pt x="555" y="193"/>
                    <a:pt x="555" y="193"/>
                    <a:pt x="555" y="193"/>
                  </a:cubicBezTo>
                  <a:cubicBezTo>
                    <a:pt x="555" y="192"/>
                    <a:pt x="555" y="192"/>
                    <a:pt x="556" y="192"/>
                  </a:cubicBezTo>
                  <a:cubicBezTo>
                    <a:pt x="556" y="191"/>
                    <a:pt x="556" y="191"/>
                    <a:pt x="556" y="191"/>
                  </a:cubicBezTo>
                  <a:cubicBezTo>
                    <a:pt x="556" y="191"/>
                    <a:pt x="556" y="190"/>
                    <a:pt x="556" y="190"/>
                  </a:cubicBezTo>
                  <a:cubicBezTo>
                    <a:pt x="557" y="190"/>
                    <a:pt x="557" y="190"/>
                    <a:pt x="557" y="190"/>
                  </a:cubicBezTo>
                  <a:cubicBezTo>
                    <a:pt x="557" y="189"/>
                    <a:pt x="557" y="189"/>
                    <a:pt x="557" y="189"/>
                  </a:cubicBezTo>
                  <a:cubicBezTo>
                    <a:pt x="558" y="189"/>
                    <a:pt x="558" y="189"/>
                    <a:pt x="558" y="188"/>
                  </a:cubicBezTo>
                  <a:cubicBezTo>
                    <a:pt x="559" y="188"/>
                    <a:pt x="560" y="188"/>
                    <a:pt x="561" y="187"/>
                  </a:cubicBezTo>
                  <a:cubicBezTo>
                    <a:pt x="565" y="185"/>
                    <a:pt x="572" y="182"/>
                    <a:pt x="576" y="179"/>
                  </a:cubicBezTo>
                  <a:cubicBezTo>
                    <a:pt x="578" y="178"/>
                    <a:pt x="579" y="178"/>
                    <a:pt x="579" y="177"/>
                  </a:cubicBezTo>
                  <a:cubicBezTo>
                    <a:pt x="580" y="176"/>
                    <a:pt x="580" y="176"/>
                    <a:pt x="581" y="175"/>
                  </a:cubicBezTo>
                  <a:cubicBezTo>
                    <a:pt x="582" y="172"/>
                    <a:pt x="584" y="169"/>
                    <a:pt x="587" y="169"/>
                  </a:cubicBezTo>
                  <a:cubicBezTo>
                    <a:pt x="589" y="169"/>
                    <a:pt x="590" y="170"/>
                    <a:pt x="590" y="170"/>
                  </a:cubicBezTo>
                  <a:cubicBezTo>
                    <a:pt x="591" y="171"/>
                    <a:pt x="592" y="172"/>
                    <a:pt x="594" y="172"/>
                  </a:cubicBezTo>
                  <a:cubicBezTo>
                    <a:pt x="595" y="172"/>
                    <a:pt x="596" y="172"/>
                    <a:pt x="597" y="172"/>
                  </a:cubicBezTo>
                  <a:cubicBezTo>
                    <a:pt x="598" y="172"/>
                    <a:pt x="599" y="172"/>
                    <a:pt x="600" y="172"/>
                  </a:cubicBezTo>
                  <a:cubicBezTo>
                    <a:pt x="601" y="172"/>
                    <a:pt x="601" y="172"/>
                    <a:pt x="601" y="172"/>
                  </a:cubicBezTo>
                  <a:cubicBezTo>
                    <a:pt x="601" y="172"/>
                    <a:pt x="601" y="172"/>
                    <a:pt x="601" y="171"/>
                  </a:cubicBezTo>
                  <a:cubicBezTo>
                    <a:pt x="600" y="169"/>
                    <a:pt x="599" y="168"/>
                    <a:pt x="600" y="167"/>
                  </a:cubicBezTo>
                  <a:cubicBezTo>
                    <a:pt x="600" y="166"/>
                    <a:pt x="602" y="166"/>
                    <a:pt x="605" y="165"/>
                  </a:cubicBezTo>
                  <a:cubicBezTo>
                    <a:pt x="606" y="165"/>
                    <a:pt x="606" y="165"/>
                    <a:pt x="606" y="165"/>
                  </a:cubicBezTo>
                  <a:cubicBezTo>
                    <a:pt x="608" y="165"/>
                    <a:pt x="609" y="164"/>
                    <a:pt x="610" y="162"/>
                  </a:cubicBezTo>
                  <a:cubicBezTo>
                    <a:pt x="611" y="161"/>
                    <a:pt x="612" y="159"/>
                    <a:pt x="614" y="159"/>
                  </a:cubicBezTo>
                  <a:cubicBezTo>
                    <a:pt x="615" y="159"/>
                    <a:pt x="615" y="158"/>
                    <a:pt x="616" y="156"/>
                  </a:cubicBezTo>
                  <a:cubicBezTo>
                    <a:pt x="617" y="153"/>
                    <a:pt x="618" y="151"/>
                    <a:pt x="620" y="151"/>
                  </a:cubicBezTo>
                  <a:cubicBezTo>
                    <a:pt x="622" y="151"/>
                    <a:pt x="624" y="152"/>
                    <a:pt x="625" y="153"/>
                  </a:cubicBezTo>
                  <a:cubicBezTo>
                    <a:pt x="626" y="154"/>
                    <a:pt x="628" y="155"/>
                    <a:pt x="630" y="154"/>
                  </a:cubicBezTo>
                  <a:cubicBezTo>
                    <a:pt x="630" y="154"/>
                    <a:pt x="631" y="154"/>
                    <a:pt x="631" y="154"/>
                  </a:cubicBezTo>
                  <a:cubicBezTo>
                    <a:pt x="631" y="154"/>
                    <a:pt x="632" y="154"/>
                    <a:pt x="632" y="154"/>
                  </a:cubicBezTo>
                  <a:cubicBezTo>
                    <a:pt x="632" y="154"/>
                    <a:pt x="632" y="154"/>
                    <a:pt x="633" y="155"/>
                  </a:cubicBezTo>
                  <a:cubicBezTo>
                    <a:pt x="633" y="154"/>
                    <a:pt x="634" y="154"/>
                    <a:pt x="635" y="153"/>
                  </a:cubicBezTo>
                  <a:cubicBezTo>
                    <a:pt x="635" y="153"/>
                    <a:pt x="635" y="153"/>
                    <a:pt x="635" y="152"/>
                  </a:cubicBezTo>
                  <a:cubicBezTo>
                    <a:pt x="635" y="151"/>
                    <a:pt x="635" y="150"/>
                    <a:pt x="635" y="148"/>
                  </a:cubicBezTo>
                  <a:cubicBezTo>
                    <a:pt x="634" y="147"/>
                    <a:pt x="634" y="145"/>
                    <a:pt x="634" y="144"/>
                  </a:cubicBezTo>
                  <a:cubicBezTo>
                    <a:pt x="634" y="144"/>
                    <a:pt x="634" y="144"/>
                    <a:pt x="634" y="143"/>
                  </a:cubicBezTo>
                  <a:cubicBezTo>
                    <a:pt x="633" y="141"/>
                    <a:pt x="633" y="138"/>
                    <a:pt x="633" y="137"/>
                  </a:cubicBezTo>
                  <a:cubicBezTo>
                    <a:pt x="633" y="135"/>
                    <a:pt x="634" y="135"/>
                    <a:pt x="633" y="134"/>
                  </a:cubicBezTo>
                  <a:cubicBezTo>
                    <a:pt x="633" y="133"/>
                    <a:pt x="633" y="131"/>
                    <a:pt x="633" y="130"/>
                  </a:cubicBezTo>
                  <a:cubicBezTo>
                    <a:pt x="633" y="128"/>
                    <a:pt x="633" y="127"/>
                    <a:pt x="634" y="126"/>
                  </a:cubicBezTo>
                  <a:cubicBezTo>
                    <a:pt x="634" y="125"/>
                    <a:pt x="635" y="125"/>
                    <a:pt x="636" y="125"/>
                  </a:cubicBezTo>
                  <a:cubicBezTo>
                    <a:pt x="637" y="125"/>
                    <a:pt x="638" y="123"/>
                    <a:pt x="639" y="123"/>
                  </a:cubicBezTo>
                  <a:cubicBezTo>
                    <a:pt x="640" y="121"/>
                    <a:pt x="642" y="120"/>
                    <a:pt x="644" y="120"/>
                  </a:cubicBezTo>
                  <a:cubicBezTo>
                    <a:pt x="644" y="120"/>
                    <a:pt x="645" y="120"/>
                    <a:pt x="646" y="120"/>
                  </a:cubicBezTo>
                  <a:cubicBezTo>
                    <a:pt x="647" y="121"/>
                    <a:pt x="650" y="122"/>
                    <a:pt x="652" y="122"/>
                  </a:cubicBezTo>
                  <a:cubicBezTo>
                    <a:pt x="652" y="122"/>
                    <a:pt x="653" y="122"/>
                    <a:pt x="653" y="122"/>
                  </a:cubicBezTo>
                  <a:cubicBezTo>
                    <a:pt x="653" y="122"/>
                    <a:pt x="653" y="122"/>
                    <a:pt x="653" y="122"/>
                  </a:cubicBezTo>
                  <a:cubicBezTo>
                    <a:pt x="653" y="122"/>
                    <a:pt x="653" y="122"/>
                    <a:pt x="654" y="122"/>
                  </a:cubicBezTo>
                  <a:cubicBezTo>
                    <a:pt x="654" y="122"/>
                    <a:pt x="654" y="122"/>
                    <a:pt x="654" y="122"/>
                  </a:cubicBezTo>
                  <a:cubicBezTo>
                    <a:pt x="654" y="122"/>
                    <a:pt x="654" y="122"/>
                    <a:pt x="654" y="122"/>
                  </a:cubicBezTo>
                  <a:cubicBezTo>
                    <a:pt x="654" y="122"/>
                    <a:pt x="654" y="121"/>
                    <a:pt x="654" y="121"/>
                  </a:cubicBezTo>
                  <a:cubicBezTo>
                    <a:pt x="654" y="119"/>
                    <a:pt x="656" y="118"/>
                    <a:pt x="657" y="117"/>
                  </a:cubicBezTo>
                  <a:cubicBezTo>
                    <a:pt x="658" y="116"/>
                    <a:pt x="659" y="115"/>
                    <a:pt x="660" y="114"/>
                  </a:cubicBezTo>
                  <a:cubicBezTo>
                    <a:pt x="660" y="111"/>
                    <a:pt x="662" y="110"/>
                    <a:pt x="663" y="108"/>
                  </a:cubicBezTo>
                  <a:cubicBezTo>
                    <a:pt x="665" y="107"/>
                    <a:pt x="666" y="106"/>
                    <a:pt x="666" y="105"/>
                  </a:cubicBezTo>
                  <a:cubicBezTo>
                    <a:pt x="666" y="104"/>
                    <a:pt x="667" y="104"/>
                    <a:pt x="667" y="103"/>
                  </a:cubicBezTo>
                  <a:cubicBezTo>
                    <a:pt x="667" y="102"/>
                    <a:pt x="667" y="102"/>
                    <a:pt x="667" y="101"/>
                  </a:cubicBezTo>
                  <a:cubicBezTo>
                    <a:pt x="668" y="97"/>
                    <a:pt x="670" y="92"/>
                    <a:pt x="673" y="90"/>
                  </a:cubicBezTo>
                  <a:cubicBezTo>
                    <a:pt x="674" y="89"/>
                    <a:pt x="674" y="89"/>
                    <a:pt x="673" y="88"/>
                  </a:cubicBezTo>
                  <a:cubicBezTo>
                    <a:pt x="673" y="86"/>
                    <a:pt x="672" y="84"/>
                    <a:pt x="672" y="81"/>
                  </a:cubicBezTo>
                  <a:cubicBezTo>
                    <a:pt x="672" y="80"/>
                    <a:pt x="672" y="80"/>
                    <a:pt x="671" y="79"/>
                  </a:cubicBezTo>
                  <a:cubicBezTo>
                    <a:pt x="671" y="79"/>
                    <a:pt x="670" y="78"/>
                    <a:pt x="669" y="78"/>
                  </a:cubicBezTo>
                  <a:cubicBezTo>
                    <a:pt x="668" y="78"/>
                    <a:pt x="666" y="79"/>
                    <a:pt x="664" y="80"/>
                  </a:cubicBezTo>
                  <a:cubicBezTo>
                    <a:pt x="663" y="81"/>
                    <a:pt x="662" y="81"/>
                    <a:pt x="660" y="81"/>
                  </a:cubicBezTo>
                  <a:cubicBezTo>
                    <a:pt x="657" y="81"/>
                    <a:pt x="655" y="82"/>
                    <a:pt x="654" y="84"/>
                  </a:cubicBezTo>
                  <a:cubicBezTo>
                    <a:pt x="653" y="86"/>
                    <a:pt x="651" y="87"/>
                    <a:pt x="649" y="87"/>
                  </a:cubicBezTo>
                  <a:cubicBezTo>
                    <a:pt x="649" y="87"/>
                    <a:pt x="649" y="87"/>
                    <a:pt x="649" y="87"/>
                  </a:cubicBezTo>
                  <a:cubicBezTo>
                    <a:pt x="649" y="87"/>
                    <a:pt x="649" y="87"/>
                    <a:pt x="649" y="87"/>
                  </a:cubicBezTo>
                  <a:cubicBezTo>
                    <a:pt x="648" y="87"/>
                    <a:pt x="648" y="87"/>
                    <a:pt x="647" y="87"/>
                  </a:cubicBezTo>
                  <a:cubicBezTo>
                    <a:pt x="646" y="86"/>
                    <a:pt x="645" y="86"/>
                    <a:pt x="643" y="87"/>
                  </a:cubicBezTo>
                  <a:cubicBezTo>
                    <a:pt x="642" y="87"/>
                    <a:pt x="642" y="87"/>
                    <a:pt x="641" y="87"/>
                  </a:cubicBezTo>
                  <a:cubicBezTo>
                    <a:pt x="638" y="87"/>
                    <a:pt x="634" y="86"/>
                    <a:pt x="632" y="84"/>
                  </a:cubicBezTo>
                  <a:cubicBezTo>
                    <a:pt x="631" y="83"/>
                    <a:pt x="631" y="82"/>
                    <a:pt x="631" y="81"/>
                  </a:cubicBezTo>
                  <a:cubicBezTo>
                    <a:pt x="631" y="80"/>
                    <a:pt x="630" y="79"/>
                    <a:pt x="630" y="77"/>
                  </a:cubicBezTo>
                  <a:cubicBezTo>
                    <a:pt x="629" y="75"/>
                    <a:pt x="628" y="74"/>
                    <a:pt x="629" y="71"/>
                  </a:cubicBezTo>
                  <a:cubicBezTo>
                    <a:pt x="629" y="70"/>
                    <a:pt x="628" y="70"/>
                    <a:pt x="626" y="70"/>
                  </a:cubicBezTo>
                  <a:cubicBezTo>
                    <a:pt x="625" y="69"/>
                    <a:pt x="623" y="69"/>
                    <a:pt x="621" y="67"/>
                  </a:cubicBezTo>
                  <a:cubicBezTo>
                    <a:pt x="618" y="64"/>
                    <a:pt x="613" y="62"/>
                    <a:pt x="611" y="62"/>
                  </a:cubicBezTo>
                  <a:cubicBezTo>
                    <a:pt x="610" y="62"/>
                    <a:pt x="610" y="62"/>
                    <a:pt x="610" y="62"/>
                  </a:cubicBezTo>
                  <a:cubicBezTo>
                    <a:pt x="609" y="62"/>
                    <a:pt x="608" y="62"/>
                    <a:pt x="607" y="61"/>
                  </a:cubicBezTo>
                  <a:cubicBezTo>
                    <a:pt x="605" y="60"/>
                    <a:pt x="602" y="58"/>
                    <a:pt x="599" y="58"/>
                  </a:cubicBezTo>
                  <a:cubicBezTo>
                    <a:pt x="597" y="58"/>
                    <a:pt x="595" y="57"/>
                    <a:pt x="594" y="56"/>
                  </a:cubicBezTo>
                  <a:cubicBezTo>
                    <a:pt x="593" y="54"/>
                    <a:pt x="593" y="52"/>
                    <a:pt x="594" y="51"/>
                  </a:cubicBezTo>
                  <a:cubicBezTo>
                    <a:pt x="594" y="50"/>
                    <a:pt x="593" y="46"/>
                    <a:pt x="591" y="44"/>
                  </a:cubicBezTo>
                  <a:cubicBezTo>
                    <a:pt x="590" y="42"/>
                    <a:pt x="589" y="39"/>
                    <a:pt x="588" y="37"/>
                  </a:cubicBezTo>
                  <a:cubicBezTo>
                    <a:pt x="588" y="36"/>
                    <a:pt x="587" y="35"/>
                    <a:pt x="586" y="34"/>
                  </a:cubicBezTo>
                  <a:cubicBezTo>
                    <a:pt x="586" y="33"/>
                    <a:pt x="585" y="32"/>
                    <a:pt x="584" y="31"/>
                  </a:cubicBezTo>
                  <a:cubicBezTo>
                    <a:pt x="583" y="30"/>
                    <a:pt x="582" y="27"/>
                    <a:pt x="582" y="24"/>
                  </a:cubicBezTo>
                  <a:cubicBezTo>
                    <a:pt x="581" y="21"/>
                    <a:pt x="580" y="20"/>
                    <a:pt x="579" y="19"/>
                  </a:cubicBezTo>
                  <a:cubicBezTo>
                    <a:pt x="579" y="18"/>
                    <a:pt x="578" y="18"/>
                    <a:pt x="578" y="17"/>
                  </a:cubicBezTo>
                  <a:cubicBezTo>
                    <a:pt x="577" y="17"/>
                    <a:pt x="576" y="16"/>
                    <a:pt x="576" y="13"/>
                  </a:cubicBezTo>
                  <a:cubicBezTo>
                    <a:pt x="577" y="11"/>
                    <a:pt x="575" y="10"/>
                    <a:pt x="572" y="8"/>
                  </a:cubicBezTo>
                  <a:cubicBezTo>
                    <a:pt x="571" y="8"/>
                    <a:pt x="570" y="7"/>
                    <a:pt x="569" y="6"/>
                  </a:cubicBezTo>
                  <a:cubicBezTo>
                    <a:pt x="569" y="5"/>
                    <a:pt x="566" y="5"/>
                    <a:pt x="564" y="4"/>
                  </a:cubicBezTo>
                  <a:cubicBezTo>
                    <a:pt x="561" y="4"/>
                    <a:pt x="558" y="3"/>
                    <a:pt x="556" y="2"/>
                  </a:cubicBezTo>
                  <a:cubicBezTo>
                    <a:pt x="553" y="1"/>
                    <a:pt x="552" y="1"/>
                    <a:pt x="550" y="1"/>
                  </a:cubicBezTo>
                  <a:cubicBezTo>
                    <a:pt x="548" y="1"/>
                    <a:pt x="548" y="1"/>
                    <a:pt x="548" y="1"/>
                  </a:cubicBezTo>
                  <a:cubicBezTo>
                    <a:pt x="547" y="1"/>
                    <a:pt x="546" y="1"/>
                    <a:pt x="545" y="1"/>
                  </a:cubicBezTo>
                  <a:cubicBezTo>
                    <a:pt x="545" y="0"/>
                    <a:pt x="544" y="0"/>
                    <a:pt x="543" y="0"/>
                  </a:cubicBezTo>
                  <a:cubicBezTo>
                    <a:pt x="543" y="0"/>
                    <a:pt x="542" y="0"/>
                    <a:pt x="542" y="0"/>
                  </a:cubicBezTo>
                  <a:cubicBezTo>
                    <a:pt x="541" y="0"/>
                    <a:pt x="541" y="0"/>
                    <a:pt x="540" y="0"/>
                  </a:cubicBezTo>
                  <a:cubicBezTo>
                    <a:pt x="537" y="0"/>
                    <a:pt x="532" y="1"/>
                    <a:pt x="530" y="1"/>
                  </a:cubicBezTo>
                  <a:cubicBezTo>
                    <a:pt x="528" y="1"/>
                    <a:pt x="527" y="2"/>
                    <a:pt x="527" y="2"/>
                  </a:cubicBezTo>
                  <a:cubicBezTo>
                    <a:pt x="527" y="2"/>
                    <a:pt x="526" y="1"/>
                    <a:pt x="526" y="1"/>
                  </a:cubicBezTo>
                  <a:cubicBezTo>
                    <a:pt x="525" y="1"/>
                    <a:pt x="525" y="1"/>
                    <a:pt x="523" y="1"/>
                  </a:cubicBezTo>
                  <a:cubicBezTo>
                    <a:pt x="519" y="1"/>
                    <a:pt x="516" y="3"/>
                    <a:pt x="513" y="6"/>
                  </a:cubicBezTo>
                  <a:cubicBezTo>
                    <a:pt x="511" y="9"/>
                    <a:pt x="511" y="10"/>
                    <a:pt x="511" y="10"/>
                  </a:cubicBezTo>
                  <a:cubicBezTo>
                    <a:pt x="511" y="10"/>
                    <a:pt x="512" y="10"/>
                    <a:pt x="513" y="10"/>
                  </a:cubicBezTo>
                  <a:cubicBezTo>
                    <a:pt x="514" y="10"/>
                    <a:pt x="514" y="10"/>
                    <a:pt x="514" y="10"/>
                  </a:cubicBezTo>
                  <a:cubicBezTo>
                    <a:pt x="514" y="10"/>
                    <a:pt x="514" y="10"/>
                    <a:pt x="514" y="10"/>
                  </a:cubicBezTo>
                  <a:cubicBezTo>
                    <a:pt x="516" y="11"/>
                    <a:pt x="517" y="15"/>
                    <a:pt x="518" y="19"/>
                  </a:cubicBezTo>
                  <a:cubicBezTo>
                    <a:pt x="518" y="20"/>
                    <a:pt x="518" y="20"/>
                    <a:pt x="517" y="21"/>
                  </a:cubicBezTo>
                  <a:cubicBezTo>
                    <a:pt x="516" y="23"/>
                    <a:pt x="514" y="25"/>
                    <a:pt x="512" y="26"/>
                  </a:cubicBezTo>
                  <a:cubicBezTo>
                    <a:pt x="511" y="26"/>
                    <a:pt x="509" y="30"/>
                    <a:pt x="507" y="33"/>
                  </a:cubicBezTo>
                  <a:cubicBezTo>
                    <a:pt x="506" y="34"/>
                    <a:pt x="506" y="35"/>
                    <a:pt x="506" y="36"/>
                  </a:cubicBezTo>
                  <a:cubicBezTo>
                    <a:pt x="506" y="37"/>
                    <a:pt x="505" y="39"/>
                    <a:pt x="503" y="41"/>
                  </a:cubicBezTo>
                  <a:cubicBezTo>
                    <a:pt x="503" y="41"/>
                    <a:pt x="503" y="42"/>
                    <a:pt x="502" y="42"/>
                  </a:cubicBezTo>
                  <a:cubicBezTo>
                    <a:pt x="501" y="44"/>
                    <a:pt x="500" y="46"/>
                    <a:pt x="501" y="47"/>
                  </a:cubicBezTo>
                  <a:cubicBezTo>
                    <a:pt x="501" y="47"/>
                    <a:pt x="501" y="48"/>
                    <a:pt x="501" y="48"/>
                  </a:cubicBezTo>
                  <a:cubicBezTo>
                    <a:pt x="501" y="49"/>
                    <a:pt x="500" y="49"/>
                    <a:pt x="500" y="50"/>
                  </a:cubicBezTo>
                  <a:cubicBezTo>
                    <a:pt x="499" y="52"/>
                    <a:pt x="496" y="53"/>
                    <a:pt x="495" y="53"/>
                  </a:cubicBezTo>
                  <a:cubicBezTo>
                    <a:pt x="494" y="53"/>
                    <a:pt x="491" y="55"/>
                    <a:pt x="489" y="56"/>
                  </a:cubicBezTo>
                  <a:cubicBezTo>
                    <a:pt x="487" y="58"/>
                    <a:pt x="485" y="58"/>
                    <a:pt x="484" y="59"/>
                  </a:cubicBezTo>
                  <a:cubicBezTo>
                    <a:pt x="484" y="59"/>
                    <a:pt x="483" y="59"/>
                    <a:pt x="482" y="59"/>
                  </a:cubicBezTo>
                  <a:cubicBezTo>
                    <a:pt x="479" y="59"/>
                    <a:pt x="473" y="58"/>
                    <a:pt x="472" y="55"/>
                  </a:cubicBezTo>
                  <a:cubicBezTo>
                    <a:pt x="472" y="55"/>
                    <a:pt x="472" y="55"/>
                    <a:pt x="472" y="55"/>
                  </a:cubicBezTo>
                  <a:cubicBezTo>
                    <a:pt x="472" y="55"/>
                    <a:pt x="471" y="55"/>
                    <a:pt x="471" y="54"/>
                  </a:cubicBezTo>
                  <a:cubicBezTo>
                    <a:pt x="462" y="71"/>
                    <a:pt x="462" y="71"/>
                    <a:pt x="462" y="71"/>
                  </a:cubicBezTo>
                  <a:cubicBezTo>
                    <a:pt x="462" y="78"/>
                    <a:pt x="462" y="78"/>
                    <a:pt x="462" y="78"/>
                  </a:cubicBezTo>
                  <a:cubicBezTo>
                    <a:pt x="461" y="78"/>
                    <a:pt x="461" y="78"/>
                    <a:pt x="461" y="78"/>
                  </a:cubicBezTo>
                  <a:cubicBezTo>
                    <a:pt x="460" y="78"/>
                    <a:pt x="459" y="78"/>
                    <a:pt x="459" y="79"/>
                  </a:cubicBezTo>
                  <a:cubicBezTo>
                    <a:pt x="458" y="80"/>
                    <a:pt x="459" y="81"/>
                    <a:pt x="460" y="82"/>
                  </a:cubicBezTo>
                  <a:cubicBezTo>
                    <a:pt x="462" y="84"/>
                    <a:pt x="462" y="84"/>
                    <a:pt x="463" y="84"/>
                  </a:cubicBezTo>
                  <a:cubicBezTo>
                    <a:pt x="464" y="84"/>
                    <a:pt x="464" y="84"/>
                    <a:pt x="465" y="83"/>
                  </a:cubicBezTo>
                  <a:cubicBezTo>
                    <a:pt x="467" y="83"/>
                    <a:pt x="468" y="82"/>
                    <a:pt x="471" y="82"/>
                  </a:cubicBezTo>
                  <a:cubicBezTo>
                    <a:pt x="474" y="82"/>
                    <a:pt x="476" y="83"/>
                    <a:pt x="478" y="84"/>
                  </a:cubicBezTo>
                  <a:cubicBezTo>
                    <a:pt x="479" y="85"/>
                    <a:pt x="480" y="85"/>
                    <a:pt x="480" y="85"/>
                  </a:cubicBezTo>
                  <a:cubicBezTo>
                    <a:pt x="480" y="85"/>
                    <a:pt x="481" y="85"/>
                    <a:pt x="481" y="84"/>
                  </a:cubicBezTo>
                  <a:cubicBezTo>
                    <a:pt x="482" y="82"/>
                    <a:pt x="485" y="80"/>
                    <a:pt x="488" y="80"/>
                  </a:cubicBezTo>
                  <a:cubicBezTo>
                    <a:pt x="490" y="80"/>
                    <a:pt x="492" y="81"/>
                    <a:pt x="493" y="83"/>
                  </a:cubicBezTo>
                  <a:cubicBezTo>
                    <a:pt x="495" y="84"/>
                    <a:pt x="497" y="86"/>
                    <a:pt x="499" y="88"/>
                  </a:cubicBezTo>
                  <a:cubicBezTo>
                    <a:pt x="504" y="92"/>
                    <a:pt x="509" y="96"/>
                    <a:pt x="508" y="99"/>
                  </a:cubicBezTo>
                  <a:cubicBezTo>
                    <a:pt x="508" y="99"/>
                    <a:pt x="508" y="99"/>
                    <a:pt x="508" y="99"/>
                  </a:cubicBezTo>
                  <a:cubicBezTo>
                    <a:pt x="508" y="101"/>
                    <a:pt x="506" y="102"/>
                    <a:pt x="502" y="102"/>
                  </a:cubicBezTo>
                  <a:cubicBezTo>
                    <a:pt x="500" y="102"/>
                    <a:pt x="498" y="102"/>
                    <a:pt x="495" y="101"/>
                  </a:cubicBezTo>
                  <a:cubicBezTo>
                    <a:pt x="493" y="100"/>
                    <a:pt x="490" y="101"/>
                    <a:pt x="487" y="102"/>
                  </a:cubicBezTo>
                  <a:cubicBezTo>
                    <a:pt x="485" y="103"/>
                    <a:pt x="483" y="104"/>
                    <a:pt x="481" y="104"/>
                  </a:cubicBezTo>
                  <a:cubicBezTo>
                    <a:pt x="478" y="104"/>
                    <a:pt x="472" y="105"/>
                    <a:pt x="468" y="109"/>
                  </a:cubicBezTo>
                  <a:cubicBezTo>
                    <a:pt x="466" y="111"/>
                    <a:pt x="466" y="112"/>
                    <a:pt x="465" y="114"/>
                  </a:cubicBezTo>
                  <a:cubicBezTo>
                    <a:pt x="463" y="116"/>
                    <a:pt x="462" y="119"/>
                    <a:pt x="457" y="119"/>
                  </a:cubicBezTo>
                  <a:cubicBezTo>
                    <a:pt x="456" y="119"/>
                    <a:pt x="455" y="119"/>
                    <a:pt x="454" y="119"/>
                  </a:cubicBezTo>
                  <a:cubicBezTo>
                    <a:pt x="449" y="120"/>
                    <a:pt x="447" y="120"/>
                    <a:pt x="441" y="124"/>
                  </a:cubicBezTo>
                  <a:cubicBezTo>
                    <a:pt x="438" y="126"/>
                    <a:pt x="434" y="127"/>
                    <a:pt x="430" y="127"/>
                  </a:cubicBezTo>
                  <a:cubicBezTo>
                    <a:pt x="426" y="127"/>
                    <a:pt x="423" y="126"/>
                    <a:pt x="422" y="126"/>
                  </a:cubicBezTo>
                  <a:cubicBezTo>
                    <a:pt x="421" y="125"/>
                    <a:pt x="420" y="125"/>
                    <a:pt x="418" y="125"/>
                  </a:cubicBezTo>
                  <a:cubicBezTo>
                    <a:pt x="415" y="125"/>
                    <a:pt x="413" y="126"/>
                    <a:pt x="412" y="128"/>
                  </a:cubicBezTo>
                  <a:cubicBezTo>
                    <a:pt x="411" y="130"/>
                    <a:pt x="412" y="132"/>
                    <a:pt x="413" y="134"/>
                  </a:cubicBezTo>
                  <a:cubicBezTo>
                    <a:pt x="414" y="136"/>
                    <a:pt x="416" y="138"/>
                    <a:pt x="415" y="141"/>
                  </a:cubicBezTo>
                  <a:cubicBezTo>
                    <a:pt x="415" y="145"/>
                    <a:pt x="412" y="146"/>
                    <a:pt x="409" y="147"/>
                  </a:cubicBezTo>
                  <a:cubicBezTo>
                    <a:pt x="406" y="148"/>
                    <a:pt x="404" y="149"/>
                    <a:pt x="401" y="152"/>
                  </a:cubicBezTo>
                  <a:cubicBezTo>
                    <a:pt x="395" y="159"/>
                    <a:pt x="385" y="162"/>
                    <a:pt x="380" y="161"/>
                  </a:cubicBezTo>
                  <a:cubicBezTo>
                    <a:pt x="379" y="161"/>
                    <a:pt x="378" y="161"/>
                    <a:pt x="377" y="161"/>
                  </a:cubicBezTo>
                  <a:cubicBezTo>
                    <a:pt x="375" y="160"/>
                    <a:pt x="371" y="160"/>
                    <a:pt x="366" y="160"/>
                  </a:cubicBezTo>
                  <a:cubicBezTo>
                    <a:pt x="362" y="160"/>
                    <a:pt x="358" y="160"/>
                    <a:pt x="355" y="162"/>
                  </a:cubicBezTo>
                  <a:cubicBezTo>
                    <a:pt x="351" y="164"/>
                    <a:pt x="348" y="166"/>
                    <a:pt x="345" y="168"/>
                  </a:cubicBezTo>
                  <a:cubicBezTo>
                    <a:pt x="344" y="168"/>
                    <a:pt x="343" y="169"/>
                    <a:pt x="342" y="169"/>
                  </a:cubicBezTo>
                  <a:cubicBezTo>
                    <a:pt x="342" y="169"/>
                    <a:pt x="342" y="170"/>
                    <a:pt x="342" y="170"/>
                  </a:cubicBezTo>
                  <a:cubicBezTo>
                    <a:pt x="341" y="170"/>
                    <a:pt x="341" y="171"/>
                    <a:pt x="340" y="171"/>
                  </a:cubicBezTo>
                  <a:cubicBezTo>
                    <a:pt x="340" y="171"/>
                    <a:pt x="340" y="171"/>
                    <a:pt x="339" y="171"/>
                  </a:cubicBezTo>
                  <a:cubicBezTo>
                    <a:pt x="339" y="171"/>
                    <a:pt x="338" y="172"/>
                    <a:pt x="338" y="172"/>
                  </a:cubicBezTo>
                  <a:cubicBezTo>
                    <a:pt x="338" y="172"/>
                    <a:pt x="337" y="172"/>
                    <a:pt x="337" y="172"/>
                  </a:cubicBezTo>
                  <a:cubicBezTo>
                    <a:pt x="337" y="172"/>
                    <a:pt x="336" y="172"/>
                    <a:pt x="336" y="172"/>
                  </a:cubicBezTo>
                  <a:cubicBezTo>
                    <a:pt x="336" y="172"/>
                    <a:pt x="336" y="172"/>
                    <a:pt x="336" y="172"/>
                  </a:cubicBezTo>
                  <a:cubicBezTo>
                    <a:pt x="335" y="172"/>
                    <a:pt x="335" y="172"/>
                    <a:pt x="335" y="172"/>
                  </a:cubicBezTo>
                  <a:cubicBezTo>
                    <a:pt x="333" y="172"/>
                    <a:pt x="332" y="171"/>
                    <a:pt x="331" y="170"/>
                  </a:cubicBezTo>
                  <a:cubicBezTo>
                    <a:pt x="330" y="168"/>
                    <a:pt x="329" y="167"/>
                    <a:pt x="326" y="168"/>
                  </a:cubicBezTo>
                  <a:cubicBezTo>
                    <a:pt x="326" y="168"/>
                    <a:pt x="325" y="168"/>
                    <a:pt x="324" y="168"/>
                  </a:cubicBezTo>
                  <a:cubicBezTo>
                    <a:pt x="324" y="168"/>
                    <a:pt x="323" y="168"/>
                    <a:pt x="323" y="168"/>
                  </a:cubicBezTo>
                  <a:cubicBezTo>
                    <a:pt x="323" y="168"/>
                    <a:pt x="323" y="168"/>
                    <a:pt x="322" y="168"/>
                  </a:cubicBezTo>
                  <a:cubicBezTo>
                    <a:pt x="322" y="168"/>
                    <a:pt x="321" y="168"/>
                    <a:pt x="320" y="167"/>
                  </a:cubicBezTo>
                  <a:cubicBezTo>
                    <a:pt x="320" y="167"/>
                    <a:pt x="320" y="167"/>
                    <a:pt x="319" y="167"/>
                  </a:cubicBezTo>
                  <a:cubicBezTo>
                    <a:pt x="319" y="167"/>
                    <a:pt x="318" y="167"/>
                    <a:pt x="317" y="166"/>
                  </a:cubicBezTo>
                  <a:cubicBezTo>
                    <a:pt x="317" y="166"/>
                    <a:pt x="317" y="166"/>
                    <a:pt x="317" y="166"/>
                  </a:cubicBezTo>
                  <a:cubicBezTo>
                    <a:pt x="316" y="166"/>
                    <a:pt x="315" y="165"/>
                    <a:pt x="314" y="165"/>
                  </a:cubicBezTo>
                  <a:cubicBezTo>
                    <a:pt x="313" y="164"/>
                    <a:pt x="312" y="164"/>
                    <a:pt x="310" y="164"/>
                  </a:cubicBezTo>
                  <a:cubicBezTo>
                    <a:pt x="310" y="164"/>
                    <a:pt x="309" y="164"/>
                    <a:pt x="309" y="164"/>
                  </a:cubicBezTo>
                  <a:cubicBezTo>
                    <a:pt x="307" y="164"/>
                    <a:pt x="305" y="164"/>
                    <a:pt x="302" y="162"/>
                  </a:cubicBezTo>
                  <a:cubicBezTo>
                    <a:pt x="301" y="161"/>
                    <a:pt x="300" y="160"/>
                    <a:pt x="298" y="160"/>
                  </a:cubicBezTo>
                  <a:cubicBezTo>
                    <a:pt x="294" y="159"/>
                    <a:pt x="290" y="158"/>
                    <a:pt x="286" y="158"/>
                  </a:cubicBezTo>
                  <a:cubicBezTo>
                    <a:pt x="286" y="158"/>
                    <a:pt x="286" y="158"/>
                    <a:pt x="286" y="158"/>
                  </a:cubicBezTo>
                  <a:cubicBezTo>
                    <a:pt x="284" y="158"/>
                    <a:pt x="283" y="158"/>
                    <a:pt x="282" y="158"/>
                  </a:cubicBezTo>
                  <a:cubicBezTo>
                    <a:pt x="280" y="157"/>
                    <a:pt x="274" y="157"/>
                    <a:pt x="269" y="157"/>
                  </a:cubicBezTo>
                  <a:cubicBezTo>
                    <a:pt x="264" y="157"/>
                    <a:pt x="258" y="157"/>
                    <a:pt x="255" y="157"/>
                  </a:cubicBezTo>
                  <a:cubicBezTo>
                    <a:pt x="255" y="157"/>
                    <a:pt x="254" y="157"/>
                    <a:pt x="254" y="157"/>
                  </a:cubicBezTo>
                  <a:cubicBezTo>
                    <a:pt x="253" y="157"/>
                    <a:pt x="252" y="157"/>
                    <a:pt x="252" y="157"/>
                  </a:cubicBezTo>
                  <a:cubicBezTo>
                    <a:pt x="251" y="157"/>
                    <a:pt x="249" y="157"/>
                    <a:pt x="248" y="157"/>
                  </a:cubicBezTo>
                  <a:cubicBezTo>
                    <a:pt x="247" y="157"/>
                    <a:pt x="246" y="157"/>
                    <a:pt x="245" y="157"/>
                  </a:cubicBezTo>
                  <a:cubicBezTo>
                    <a:pt x="245" y="157"/>
                    <a:pt x="245" y="157"/>
                    <a:pt x="245" y="157"/>
                  </a:cubicBezTo>
                  <a:cubicBezTo>
                    <a:pt x="245" y="157"/>
                    <a:pt x="245" y="157"/>
                    <a:pt x="245" y="157"/>
                  </a:cubicBezTo>
                  <a:cubicBezTo>
                    <a:pt x="244" y="157"/>
                    <a:pt x="244" y="157"/>
                    <a:pt x="244" y="157"/>
                  </a:cubicBezTo>
                  <a:cubicBezTo>
                    <a:pt x="244" y="157"/>
                    <a:pt x="244" y="157"/>
                    <a:pt x="244" y="157"/>
                  </a:cubicBezTo>
                  <a:cubicBezTo>
                    <a:pt x="244" y="157"/>
                    <a:pt x="244" y="157"/>
                    <a:pt x="244" y="157"/>
                  </a:cubicBezTo>
                  <a:cubicBezTo>
                    <a:pt x="243" y="157"/>
                    <a:pt x="243" y="157"/>
                    <a:pt x="243" y="157"/>
                  </a:cubicBezTo>
                  <a:cubicBezTo>
                    <a:pt x="243" y="157"/>
                    <a:pt x="243" y="157"/>
                    <a:pt x="243" y="157"/>
                  </a:cubicBezTo>
                  <a:cubicBezTo>
                    <a:pt x="243" y="157"/>
                    <a:pt x="242" y="157"/>
                    <a:pt x="242" y="157"/>
                  </a:cubicBezTo>
                  <a:cubicBezTo>
                    <a:pt x="242" y="157"/>
                    <a:pt x="242" y="157"/>
                    <a:pt x="242" y="157"/>
                  </a:cubicBezTo>
                  <a:cubicBezTo>
                    <a:pt x="242" y="157"/>
                    <a:pt x="242" y="157"/>
                    <a:pt x="241" y="157"/>
                  </a:cubicBezTo>
                  <a:cubicBezTo>
                    <a:pt x="241" y="157"/>
                    <a:pt x="241" y="157"/>
                    <a:pt x="241" y="157"/>
                  </a:cubicBezTo>
                  <a:cubicBezTo>
                    <a:pt x="241" y="156"/>
                    <a:pt x="241" y="156"/>
                    <a:pt x="241" y="156"/>
                  </a:cubicBezTo>
                  <a:cubicBezTo>
                    <a:pt x="241" y="156"/>
                    <a:pt x="241" y="156"/>
                    <a:pt x="240" y="156"/>
                  </a:cubicBezTo>
                  <a:cubicBezTo>
                    <a:pt x="240" y="156"/>
                    <a:pt x="240" y="156"/>
                    <a:pt x="240" y="156"/>
                  </a:cubicBezTo>
                  <a:cubicBezTo>
                    <a:pt x="240" y="156"/>
                    <a:pt x="240" y="156"/>
                    <a:pt x="240" y="156"/>
                  </a:cubicBezTo>
                  <a:cubicBezTo>
                    <a:pt x="240" y="155"/>
                    <a:pt x="240" y="155"/>
                    <a:pt x="240" y="155"/>
                  </a:cubicBezTo>
                  <a:cubicBezTo>
                    <a:pt x="239" y="154"/>
                    <a:pt x="239" y="153"/>
                    <a:pt x="238" y="152"/>
                  </a:cubicBezTo>
                  <a:cubicBezTo>
                    <a:pt x="236" y="150"/>
                    <a:pt x="234" y="147"/>
                    <a:pt x="233" y="143"/>
                  </a:cubicBezTo>
                  <a:cubicBezTo>
                    <a:pt x="232" y="138"/>
                    <a:pt x="229" y="135"/>
                    <a:pt x="225" y="134"/>
                  </a:cubicBezTo>
                  <a:cubicBezTo>
                    <a:pt x="223" y="134"/>
                    <a:pt x="222" y="133"/>
                    <a:pt x="221" y="131"/>
                  </a:cubicBezTo>
                  <a:cubicBezTo>
                    <a:pt x="220" y="130"/>
                    <a:pt x="219" y="130"/>
                    <a:pt x="218" y="129"/>
                  </a:cubicBezTo>
                  <a:cubicBezTo>
                    <a:pt x="217" y="129"/>
                    <a:pt x="216" y="129"/>
                    <a:pt x="216" y="128"/>
                  </a:cubicBezTo>
                  <a:cubicBezTo>
                    <a:pt x="214" y="126"/>
                    <a:pt x="213" y="124"/>
                    <a:pt x="210" y="124"/>
                  </a:cubicBezTo>
                  <a:cubicBezTo>
                    <a:pt x="206" y="124"/>
                    <a:pt x="186" y="123"/>
                    <a:pt x="183" y="118"/>
                  </a:cubicBezTo>
                  <a:cubicBezTo>
                    <a:pt x="182" y="115"/>
                    <a:pt x="183" y="113"/>
                    <a:pt x="184" y="111"/>
                  </a:cubicBezTo>
                  <a:cubicBezTo>
                    <a:pt x="185" y="110"/>
                    <a:pt x="186" y="109"/>
                    <a:pt x="186" y="108"/>
                  </a:cubicBezTo>
                  <a:cubicBezTo>
                    <a:pt x="186" y="106"/>
                    <a:pt x="186" y="104"/>
                    <a:pt x="187" y="103"/>
                  </a:cubicBezTo>
                  <a:cubicBezTo>
                    <a:pt x="187" y="100"/>
                    <a:pt x="188" y="98"/>
                    <a:pt x="187" y="97"/>
                  </a:cubicBezTo>
                  <a:cubicBezTo>
                    <a:pt x="185" y="96"/>
                    <a:pt x="181" y="92"/>
                    <a:pt x="181" y="88"/>
                  </a:cubicBezTo>
                  <a:cubicBezTo>
                    <a:pt x="180" y="85"/>
                    <a:pt x="175" y="81"/>
                    <a:pt x="172" y="81"/>
                  </a:cubicBezTo>
                  <a:cubicBezTo>
                    <a:pt x="168" y="81"/>
                    <a:pt x="164" y="78"/>
                    <a:pt x="161" y="75"/>
                  </a:cubicBezTo>
                  <a:cubicBezTo>
                    <a:pt x="160" y="75"/>
                    <a:pt x="159" y="74"/>
                    <a:pt x="159" y="74"/>
                  </a:cubicBezTo>
                  <a:cubicBezTo>
                    <a:pt x="156" y="72"/>
                    <a:pt x="154" y="70"/>
                    <a:pt x="153" y="64"/>
                  </a:cubicBezTo>
                  <a:cubicBezTo>
                    <a:pt x="153" y="64"/>
                    <a:pt x="152" y="64"/>
                    <a:pt x="152" y="64"/>
                  </a:cubicBezTo>
                  <a:cubicBezTo>
                    <a:pt x="152" y="64"/>
                    <a:pt x="152" y="64"/>
                    <a:pt x="151" y="64"/>
                  </a:cubicBezTo>
                  <a:cubicBezTo>
                    <a:pt x="150" y="63"/>
                    <a:pt x="149" y="63"/>
                    <a:pt x="149" y="63"/>
                  </a:cubicBezTo>
                  <a:cubicBezTo>
                    <a:pt x="149" y="63"/>
                    <a:pt x="148" y="63"/>
                    <a:pt x="148" y="63"/>
                  </a:cubicBezTo>
                  <a:cubicBezTo>
                    <a:pt x="148" y="63"/>
                    <a:pt x="147" y="63"/>
                    <a:pt x="147" y="63"/>
                  </a:cubicBezTo>
                  <a:cubicBezTo>
                    <a:pt x="147" y="63"/>
                    <a:pt x="147" y="62"/>
                    <a:pt x="147" y="62"/>
                  </a:cubicBezTo>
                  <a:cubicBezTo>
                    <a:pt x="146" y="62"/>
                    <a:pt x="146" y="62"/>
                    <a:pt x="146" y="62"/>
                  </a:cubicBezTo>
                  <a:cubicBezTo>
                    <a:pt x="146" y="62"/>
                    <a:pt x="146" y="63"/>
                    <a:pt x="146" y="63"/>
                  </a:cubicBezTo>
                  <a:cubicBezTo>
                    <a:pt x="146" y="63"/>
                    <a:pt x="146" y="63"/>
                    <a:pt x="146" y="63"/>
                  </a:cubicBezTo>
                  <a:cubicBezTo>
                    <a:pt x="145" y="64"/>
                    <a:pt x="145" y="64"/>
                    <a:pt x="145" y="65"/>
                  </a:cubicBezTo>
                  <a:cubicBezTo>
                    <a:pt x="144" y="66"/>
                    <a:pt x="143" y="67"/>
                    <a:pt x="143" y="6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6" name="Freeform 230">
              <a:extLst>
                <a:ext uri="{FF2B5EF4-FFF2-40B4-BE49-F238E27FC236}">
                  <a16:creationId xmlns:a16="http://schemas.microsoft.com/office/drawing/2014/main" id="{6AD22AC7-59F4-4428-940C-6B1ABAF794FB}"/>
                </a:ext>
              </a:extLst>
            </p:cNvPr>
            <p:cNvSpPr>
              <a:spLocks/>
            </p:cNvSpPr>
            <p:nvPr/>
          </p:nvSpPr>
          <p:spPr bwMode="auto">
            <a:xfrm>
              <a:off x="5003239" y="5943008"/>
              <a:ext cx="38216" cy="18364"/>
            </a:xfrm>
            <a:custGeom>
              <a:avLst/>
              <a:gdLst>
                <a:gd name="T0" fmla="*/ 64 w 74"/>
                <a:gd name="T1" fmla="*/ 17 h 32"/>
                <a:gd name="T2" fmla="*/ 63 w 74"/>
                <a:gd name="T3" fmla="*/ 14 h 32"/>
                <a:gd name="T4" fmla="*/ 60 w 74"/>
                <a:gd name="T5" fmla="*/ 13 h 32"/>
                <a:gd name="T6" fmla="*/ 56 w 74"/>
                <a:gd name="T7" fmla="*/ 12 h 32"/>
                <a:gd name="T8" fmla="*/ 46 w 74"/>
                <a:gd name="T9" fmla="*/ 14 h 32"/>
                <a:gd name="T10" fmla="*/ 40 w 74"/>
                <a:gd name="T11" fmla="*/ 10 h 32"/>
                <a:gd name="T12" fmla="*/ 30 w 74"/>
                <a:gd name="T13" fmla="*/ 5 h 32"/>
                <a:gd name="T14" fmla="*/ 22 w 74"/>
                <a:gd name="T15" fmla="*/ 5 h 32"/>
                <a:gd name="T16" fmla="*/ 2 w 74"/>
                <a:gd name="T17" fmla="*/ 0 h 32"/>
                <a:gd name="T18" fmla="*/ 2 w 74"/>
                <a:gd name="T19" fmla="*/ 0 h 32"/>
                <a:gd name="T20" fmla="*/ 1 w 74"/>
                <a:gd name="T21" fmla="*/ 1 h 32"/>
                <a:gd name="T22" fmla="*/ 6 w 74"/>
                <a:gd name="T23" fmla="*/ 3 h 32"/>
                <a:gd name="T24" fmla="*/ 19 w 74"/>
                <a:gd name="T25" fmla="*/ 16 h 32"/>
                <a:gd name="T26" fmla="*/ 19 w 74"/>
                <a:gd name="T27" fmla="*/ 26 h 32"/>
                <a:gd name="T28" fmla="*/ 21 w 74"/>
                <a:gd name="T29" fmla="*/ 26 h 32"/>
                <a:gd name="T30" fmla="*/ 29 w 74"/>
                <a:gd name="T31" fmla="*/ 25 h 32"/>
                <a:gd name="T32" fmla="*/ 36 w 74"/>
                <a:gd name="T33" fmla="*/ 29 h 32"/>
                <a:gd name="T34" fmla="*/ 38 w 74"/>
                <a:gd name="T35" fmla="*/ 32 h 32"/>
                <a:gd name="T36" fmla="*/ 42 w 74"/>
                <a:gd name="T37" fmla="*/ 31 h 32"/>
                <a:gd name="T38" fmla="*/ 51 w 74"/>
                <a:gd name="T39" fmla="*/ 30 h 32"/>
                <a:gd name="T40" fmla="*/ 53 w 74"/>
                <a:gd name="T41" fmla="*/ 30 h 32"/>
                <a:gd name="T42" fmla="*/ 55 w 74"/>
                <a:gd name="T43" fmla="*/ 30 h 32"/>
                <a:gd name="T44" fmla="*/ 57 w 74"/>
                <a:gd name="T45" fmla="*/ 31 h 32"/>
                <a:gd name="T46" fmla="*/ 57 w 74"/>
                <a:gd name="T47" fmla="*/ 30 h 32"/>
                <a:gd name="T48" fmla="*/ 58 w 74"/>
                <a:gd name="T49" fmla="*/ 29 h 32"/>
                <a:gd name="T50" fmla="*/ 60 w 74"/>
                <a:gd name="T51" fmla="*/ 28 h 32"/>
                <a:gd name="T52" fmla="*/ 71 w 74"/>
                <a:gd name="T53" fmla="*/ 32 h 32"/>
                <a:gd name="T54" fmla="*/ 72 w 74"/>
                <a:gd name="T55" fmla="*/ 30 h 32"/>
                <a:gd name="T56" fmla="*/ 70 w 74"/>
                <a:gd name="T57" fmla="*/ 27 h 32"/>
                <a:gd name="T58" fmla="*/ 70 w 74"/>
                <a:gd name="T59" fmla="*/ 26 h 32"/>
                <a:gd name="T60" fmla="*/ 71 w 74"/>
                <a:gd name="T61" fmla="*/ 25 h 32"/>
                <a:gd name="T62" fmla="*/ 72 w 74"/>
                <a:gd name="T63" fmla="*/ 24 h 32"/>
                <a:gd name="T64" fmla="*/ 67 w 74"/>
                <a:gd name="T65" fmla="*/ 21 h 32"/>
                <a:gd name="T66" fmla="*/ 66 w 74"/>
                <a:gd name="T6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32">
                  <a:moveTo>
                    <a:pt x="66" y="21"/>
                  </a:moveTo>
                  <a:cubicBezTo>
                    <a:pt x="65" y="21"/>
                    <a:pt x="64" y="19"/>
                    <a:pt x="64" y="17"/>
                  </a:cubicBezTo>
                  <a:cubicBezTo>
                    <a:pt x="64" y="17"/>
                    <a:pt x="64" y="16"/>
                    <a:pt x="64" y="16"/>
                  </a:cubicBezTo>
                  <a:cubicBezTo>
                    <a:pt x="63" y="15"/>
                    <a:pt x="63" y="14"/>
                    <a:pt x="63" y="14"/>
                  </a:cubicBezTo>
                  <a:cubicBezTo>
                    <a:pt x="63" y="14"/>
                    <a:pt x="63" y="14"/>
                    <a:pt x="63" y="14"/>
                  </a:cubicBezTo>
                  <a:cubicBezTo>
                    <a:pt x="61" y="14"/>
                    <a:pt x="61" y="13"/>
                    <a:pt x="60" y="13"/>
                  </a:cubicBezTo>
                  <a:cubicBezTo>
                    <a:pt x="60" y="13"/>
                    <a:pt x="59" y="12"/>
                    <a:pt x="59" y="12"/>
                  </a:cubicBezTo>
                  <a:cubicBezTo>
                    <a:pt x="58" y="12"/>
                    <a:pt x="57" y="12"/>
                    <a:pt x="56" y="12"/>
                  </a:cubicBezTo>
                  <a:cubicBezTo>
                    <a:pt x="50" y="13"/>
                    <a:pt x="48" y="13"/>
                    <a:pt x="48" y="14"/>
                  </a:cubicBezTo>
                  <a:cubicBezTo>
                    <a:pt x="47" y="14"/>
                    <a:pt x="47" y="14"/>
                    <a:pt x="46" y="14"/>
                  </a:cubicBezTo>
                  <a:cubicBezTo>
                    <a:pt x="45" y="14"/>
                    <a:pt x="44" y="13"/>
                    <a:pt x="43" y="12"/>
                  </a:cubicBezTo>
                  <a:cubicBezTo>
                    <a:pt x="42" y="11"/>
                    <a:pt x="41" y="10"/>
                    <a:pt x="40" y="10"/>
                  </a:cubicBezTo>
                  <a:cubicBezTo>
                    <a:pt x="37" y="10"/>
                    <a:pt x="34" y="7"/>
                    <a:pt x="32" y="5"/>
                  </a:cubicBezTo>
                  <a:cubicBezTo>
                    <a:pt x="32" y="5"/>
                    <a:pt x="32" y="5"/>
                    <a:pt x="30" y="5"/>
                  </a:cubicBezTo>
                  <a:cubicBezTo>
                    <a:pt x="29" y="5"/>
                    <a:pt x="27" y="5"/>
                    <a:pt x="26" y="5"/>
                  </a:cubicBezTo>
                  <a:cubicBezTo>
                    <a:pt x="25" y="5"/>
                    <a:pt x="23" y="5"/>
                    <a:pt x="22" y="5"/>
                  </a:cubicBezTo>
                  <a:cubicBezTo>
                    <a:pt x="18" y="5"/>
                    <a:pt x="16" y="5"/>
                    <a:pt x="15" y="4"/>
                  </a:cubicBezTo>
                  <a:cubicBezTo>
                    <a:pt x="12" y="2"/>
                    <a:pt x="6" y="0"/>
                    <a:pt x="2" y="0"/>
                  </a:cubicBezTo>
                  <a:cubicBezTo>
                    <a:pt x="2" y="0"/>
                    <a:pt x="2" y="0"/>
                    <a:pt x="2" y="0"/>
                  </a:cubicBezTo>
                  <a:cubicBezTo>
                    <a:pt x="2" y="0"/>
                    <a:pt x="2" y="0"/>
                    <a:pt x="2" y="0"/>
                  </a:cubicBezTo>
                  <a:cubicBezTo>
                    <a:pt x="2" y="1"/>
                    <a:pt x="2" y="1"/>
                    <a:pt x="1" y="1"/>
                  </a:cubicBezTo>
                  <a:cubicBezTo>
                    <a:pt x="1" y="1"/>
                    <a:pt x="1" y="1"/>
                    <a:pt x="1" y="1"/>
                  </a:cubicBezTo>
                  <a:cubicBezTo>
                    <a:pt x="1" y="1"/>
                    <a:pt x="1" y="1"/>
                    <a:pt x="0" y="1"/>
                  </a:cubicBezTo>
                  <a:cubicBezTo>
                    <a:pt x="2" y="2"/>
                    <a:pt x="4" y="3"/>
                    <a:pt x="6" y="3"/>
                  </a:cubicBezTo>
                  <a:cubicBezTo>
                    <a:pt x="11" y="4"/>
                    <a:pt x="15" y="6"/>
                    <a:pt x="16" y="11"/>
                  </a:cubicBezTo>
                  <a:cubicBezTo>
                    <a:pt x="17" y="14"/>
                    <a:pt x="18" y="15"/>
                    <a:pt x="19" y="16"/>
                  </a:cubicBezTo>
                  <a:cubicBezTo>
                    <a:pt x="21" y="18"/>
                    <a:pt x="22" y="19"/>
                    <a:pt x="21" y="23"/>
                  </a:cubicBezTo>
                  <a:cubicBezTo>
                    <a:pt x="20" y="24"/>
                    <a:pt x="20" y="25"/>
                    <a:pt x="19" y="26"/>
                  </a:cubicBezTo>
                  <a:cubicBezTo>
                    <a:pt x="20" y="26"/>
                    <a:pt x="20" y="26"/>
                    <a:pt x="20" y="26"/>
                  </a:cubicBezTo>
                  <a:cubicBezTo>
                    <a:pt x="20" y="26"/>
                    <a:pt x="21" y="26"/>
                    <a:pt x="21" y="26"/>
                  </a:cubicBezTo>
                  <a:cubicBezTo>
                    <a:pt x="22" y="26"/>
                    <a:pt x="23" y="26"/>
                    <a:pt x="23" y="26"/>
                  </a:cubicBezTo>
                  <a:cubicBezTo>
                    <a:pt x="27" y="26"/>
                    <a:pt x="28" y="25"/>
                    <a:pt x="29" y="25"/>
                  </a:cubicBezTo>
                  <a:cubicBezTo>
                    <a:pt x="29" y="25"/>
                    <a:pt x="30" y="25"/>
                    <a:pt x="31" y="25"/>
                  </a:cubicBezTo>
                  <a:cubicBezTo>
                    <a:pt x="33" y="25"/>
                    <a:pt x="34" y="27"/>
                    <a:pt x="36" y="29"/>
                  </a:cubicBezTo>
                  <a:cubicBezTo>
                    <a:pt x="37" y="30"/>
                    <a:pt x="37" y="31"/>
                    <a:pt x="38" y="32"/>
                  </a:cubicBezTo>
                  <a:cubicBezTo>
                    <a:pt x="38" y="32"/>
                    <a:pt x="38" y="32"/>
                    <a:pt x="38" y="32"/>
                  </a:cubicBezTo>
                  <a:cubicBezTo>
                    <a:pt x="38" y="32"/>
                    <a:pt x="38" y="32"/>
                    <a:pt x="38" y="32"/>
                  </a:cubicBezTo>
                  <a:cubicBezTo>
                    <a:pt x="40" y="32"/>
                    <a:pt x="41" y="31"/>
                    <a:pt x="42" y="31"/>
                  </a:cubicBezTo>
                  <a:cubicBezTo>
                    <a:pt x="44" y="31"/>
                    <a:pt x="46" y="30"/>
                    <a:pt x="49" y="30"/>
                  </a:cubicBezTo>
                  <a:cubicBezTo>
                    <a:pt x="49" y="30"/>
                    <a:pt x="50" y="30"/>
                    <a:pt x="51" y="30"/>
                  </a:cubicBezTo>
                  <a:cubicBezTo>
                    <a:pt x="51" y="30"/>
                    <a:pt x="51" y="30"/>
                    <a:pt x="52" y="30"/>
                  </a:cubicBezTo>
                  <a:cubicBezTo>
                    <a:pt x="52" y="30"/>
                    <a:pt x="52" y="30"/>
                    <a:pt x="53" y="30"/>
                  </a:cubicBezTo>
                  <a:cubicBezTo>
                    <a:pt x="53" y="30"/>
                    <a:pt x="54" y="30"/>
                    <a:pt x="54" y="30"/>
                  </a:cubicBezTo>
                  <a:cubicBezTo>
                    <a:pt x="55" y="30"/>
                    <a:pt x="55" y="30"/>
                    <a:pt x="55" y="30"/>
                  </a:cubicBezTo>
                  <a:cubicBezTo>
                    <a:pt x="56" y="30"/>
                    <a:pt x="56" y="30"/>
                    <a:pt x="57" y="30"/>
                  </a:cubicBezTo>
                  <a:cubicBezTo>
                    <a:pt x="57" y="31"/>
                    <a:pt x="57" y="31"/>
                    <a:pt x="57" y="31"/>
                  </a:cubicBezTo>
                  <a:cubicBezTo>
                    <a:pt x="57" y="31"/>
                    <a:pt x="57" y="30"/>
                    <a:pt x="57" y="30"/>
                  </a:cubicBezTo>
                  <a:cubicBezTo>
                    <a:pt x="57" y="30"/>
                    <a:pt x="57" y="30"/>
                    <a:pt x="57" y="30"/>
                  </a:cubicBezTo>
                  <a:cubicBezTo>
                    <a:pt x="57" y="30"/>
                    <a:pt x="57" y="29"/>
                    <a:pt x="57" y="29"/>
                  </a:cubicBezTo>
                  <a:cubicBezTo>
                    <a:pt x="57" y="29"/>
                    <a:pt x="57" y="29"/>
                    <a:pt x="58" y="29"/>
                  </a:cubicBezTo>
                  <a:cubicBezTo>
                    <a:pt x="58" y="28"/>
                    <a:pt x="58" y="28"/>
                    <a:pt x="59" y="28"/>
                  </a:cubicBezTo>
                  <a:cubicBezTo>
                    <a:pt x="59" y="28"/>
                    <a:pt x="59" y="28"/>
                    <a:pt x="60" y="28"/>
                  </a:cubicBezTo>
                  <a:cubicBezTo>
                    <a:pt x="62" y="28"/>
                    <a:pt x="65" y="30"/>
                    <a:pt x="67" y="31"/>
                  </a:cubicBezTo>
                  <a:cubicBezTo>
                    <a:pt x="67" y="32"/>
                    <a:pt x="69" y="32"/>
                    <a:pt x="71" y="32"/>
                  </a:cubicBezTo>
                  <a:cubicBezTo>
                    <a:pt x="72" y="32"/>
                    <a:pt x="73" y="32"/>
                    <a:pt x="74" y="32"/>
                  </a:cubicBezTo>
                  <a:cubicBezTo>
                    <a:pt x="74" y="31"/>
                    <a:pt x="73" y="31"/>
                    <a:pt x="72" y="30"/>
                  </a:cubicBezTo>
                  <a:cubicBezTo>
                    <a:pt x="71" y="29"/>
                    <a:pt x="71" y="29"/>
                    <a:pt x="70" y="28"/>
                  </a:cubicBezTo>
                  <a:cubicBezTo>
                    <a:pt x="70" y="28"/>
                    <a:pt x="70" y="27"/>
                    <a:pt x="70" y="27"/>
                  </a:cubicBezTo>
                  <a:cubicBezTo>
                    <a:pt x="70" y="27"/>
                    <a:pt x="70" y="27"/>
                    <a:pt x="70" y="27"/>
                  </a:cubicBezTo>
                  <a:cubicBezTo>
                    <a:pt x="70" y="27"/>
                    <a:pt x="70" y="26"/>
                    <a:pt x="70" y="26"/>
                  </a:cubicBezTo>
                  <a:cubicBezTo>
                    <a:pt x="70" y="26"/>
                    <a:pt x="70" y="26"/>
                    <a:pt x="70" y="26"/>
                  </a:cubicBezTo>
                  <a:cubicBezTo>
                    <a:pt x="70" y="25"/>
                    <a:pt x="71" y="25"/>
                    <a:pt x="71" y="25"/>
                  </a:cubicBezTo>
                  <a:cubicBezTo>
                    <a:pt x="71" y="24"/>
                    <a:pt x="71" y="24"/>
                    <a:pt x="71" y="24"/>
                  </a:cubicBezTo>
                  <a:cubicBezTo>
                    <a:pt x="71" y="24"/>
                    <a:pt x="71" y="24"/>
                    <a:pt x="72" y="24"/>
                  </a:cubicBezTo>
                  <a:cubicBezTo>
                    <a:pt x="71" y="23"/>
                    <a:pt x="71" y="23"/>
                    <a:pt x="70" y="23"/>
                  </a:cubicBezTo>
                  <a:cubicBezTo>
                    <a:pt x="69" y="22"/>
                    <a:pt x="68" y="21"/>
                    <a:pt x="67" y="21"/>
                  </a:cubicBezTo>
                  <a:cubicBezTo>
                    <a:pt x="67" y="21"/>
                    <a:pt x="67" y="21"/>
                    <a:pt x="66" y="21"/>
                  </a:cubicBezTo>
                  <a:cubicBezTo>
                    <a:pt x="66" y="21"/>
                    <a:pt x="66" y="21"/>
                    <a:pt x="66"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7" name="Freeform 231">
              <a:extLst>
                <a:ext uri="{FF2B5EF4-FFF2-40B4-BE49-F238E27FC236}">
                  <a16:creationId xmlns:a16="http://schemas.microsoft.com/office/drawing/2014/main" id="{5A6E4AB1-310B-4551-A01C-9B7E585E3D19}"/>
                </a:ext>
              </a:extLst>
            </p:cNvPr>
            <p:cNvSpPr>
              <a:spLocks/>
            </p:cNvSpPr>
            <p:nvPr/>
          </p:nvSpPr>
          <p:spPr bwMode="auto">
            <a:xfrm>
              <a:off x="4802256" y="5676986"/>
              <a:ext cx="149151" cy="139045"/>
            </a:xfrm>
            <a:custGeom>
              <a:avLst/>
              <a:gdLst>
                <a:gd name="T0" fmla="*/ 2 w 288"/>
                <a:gd name="T1" fmla="*/ 188 h 241"/>
                <a:gd name="T2" fmla="*/ 1 w 288"/>
                <a:gd name="T3" fmla="*/ 201 h 241"/>
                <a:gd name="T4" fmla="*/ 8 w 288"/>
                <a:gd name="T5" fmla="*/ 207 h 241"/>
                <a:gd name="T6" fmla="*/ 12 w 288"/>
                <a:gd name="T7" fmla="*/ 210 h 241"/>
                <a:gd name="T8" fmla="*/ 3 w 288"/>
                <a:gd name="T9" fmla="*/ 212 h 241"/>
                <a:gd name="T10" fmla="*/ 10 w 288"/>
                <a:gd name="T11" fmla="*/ 217 h 241"/>
                <a:gd name="T12" fmla="*/ 7 w 288"/>
                <a:gd name="T13" fmla="*/ 229 h 241"/>
                <a:gd name="T14" fmla="*/ 54 w 288"/>
                <a:gd name="T15" fmla="*/ 224 h 241"/>
                <a:gd name="T16" fmla="*/ 63 w 288"/>
                <a:gd name="T17" fmla="*/ 215 h 241"/>
                <a:gd name="T18" fmla="*/ 73 w 288"/>
                <a:gd name="T19" fmla="*/ 226 h 241"/>
                <a:gd name="T20" fmla="*/ 81 w 288"/>
                <a:gd name="T21" fmla="*/ 209 h 241"/>
                <a:gd name="T22" fmla="*/ 87 w 288"/>
                <a:gd name="T23" fmla="*/ 187 h 241"/>
                <a:gd name="T24" fmla="*/ 80 w 288"/>
                <a:gd name="T25" fmla="*/ 157 h 241"/>
                <a:gd name="T26" fmla="*/ 100 w 288"/>
                <a:gd name="T27" fmla="*/ 137 h 241"/>
                <a:gd name="T28" fmla="*/ 105 w 288"/>
                <a:gd name="T29" fmla="*/ 110 h 241"/>
                <a:gd name="T30" fmla="*/ 116 w 288"/>
                <a:gd name="T31" fmla="*/ 91 h 241"/>
                <a:gd name="T32" fmla="*/ 138 w 288"/>
                <a:gd name="T33" fmla="*/ 62 h 241"/>
                <a:gd name="T34" fmla="*/ 157 w 288"/>
                <a:gd name="T35" fmla="*/ 51 h 241"/>
                <a:gd name="T36" fmla="*/ 161 w 288"/>
                <a:gd name="T37" fmla="*/ 53 h 241"/>
                <a:gd name="T38" fmla="*/ 175 w 288"/>
                <a:gd name="T39" fmla="*/ 42 h 241"/>
                <a:gd name="T40" fmla="*/ 181 w 288"/>
                <a:gd name="T41" fmla="*/ 37 h 241"/>
                <a:gd name="T42" fmla="*/ 207 w 288"/>
                <a:gd name="T43" fmla="*/ 47 h 241"/>
                <a:gd name="T44" fmla="*/ 220 w 288"/>
                <a:gd name="T45" fmla="*/ 49 h 241"/>
                <a:gd name="T46" fmla="*/ 228 w 288"/>
                <a:gd name="T47" fmla="*/ 43 h 241"/>
                <a:gd name="T48" fmla="*/ 242 w 288"/>
                <a:gd name="T49" fmla="*/ 24 h 241"/>
                <a:gd name="T50" fmla="*/ 270 w 288"/>
                <a:gd name="T51" fmla="*/ 32 h 241"/>
                <a:gd name="T52" fmla="*/ 278 w 288"/>
                <a:gd name="T53" fmla="*/ 32 h 241"/>
                <a:gd name="T54" fmla="*/ 287 w 288"/>
                <a:gd name="T55" fmla="*/ 30 h 241"/>
                <a:gd name="T56" fmla="*/ 278 w 288"/>
                <a:gd name="T57" fmla="*/ 30 h 241"/>
                <a:gd name="T58" fmla="*/ 274 w 288"/>
                <a:gd name="T59" fmla="*/ 21 h 241"/>
                <a:gd name="T60" fmla="*/ 275 w 288"/>
                <a:gd name="T61" fmla="*/ 9 h 241"/>
                <a:gd name="T62" fmla="*/ 256 w 288"/>
                <a:gd name="T63" fmla="*/ 12 h 241"/>
                <a:gd name="T64" fmla="*/ 248 w 288"/>
                <a:gd name="T65" fmla="*/ 3 h 241"/>
                <a:gd name="T66" fmla="*/ 239 w 288"/>
                <a:gd name="T67" fmla="*/ 5 h 241"/>
                <a:gd name="T68" fmla="*/ 224 w 288"/>
                <a:gd name="T69" fmla="*/ 12 h 241"/>
                <a:gd name="T70" fmla="*/ 225 w 288"/>
                <a:gd name="T71" fmla="*/ 5 h 241"/>
                <a:gd name="T72" fmla="*/ 214 w 288"/>
                <a:gd name="T73" fmla="*/ 12 h 241"/>
                <a:gd name="T74" fmla="*/ 200 w 288"/>
                <a:gd name="T75" fmla="*/ 24 h 241"/>
                <a:gd name="T76" fmla="*/ 203 w 288"/>
                <a:gd name="T77" fmla="*/ 6 h 241"/>
                <a:gd name="T78" fmla="*/ 191 w 288"/>
                <a:gd name="T79" fmla="*/ 9 h 241"/>
                <a:gd name="T80" fmla="*/ 181 w 288"/>
                <a:gd name="T81" fmla="*/ 19 h 241"/>
                <a:gd name="T82" fmla="*/ 182 w 288"/>
                <a:gd name="T83" fmla="*/ 24 h 241"/>
                <a:gd name="T84" fmla="*/ 175 w 288"/>
                <a:gd name="T85" fmla="*/ 27 h 241"/>
                <a:gd name="T86" fmla="*/ 169 w 288"/>
                <a:gd name="T87" fmla="*/ 26 h 241"/>
                <a:gd name="T88" fmla="*/ 159 w 288"/>
                <a:gd name="T89" fmla="*/ 20 h 241"/>
                <a:gd name="T90" fmla="*/ 151 w 288"/>
                <a:gd name="T91" fmla="*/ 30 h 241"/>
                <a:gd name="T92" fmla="*/ 141 w 288"/>
                <a:gd name="T93" fmla="*/ 32 h 241"/>
                <a:gd name="T94" fmla="*/ 137 w 288"/>
                <a:gd name="T95" fmla="*/ 39 h 241"/>
                <a:gd name="T96" fmla="*/ 133 w 288"/>
                <a:gd name="T97" fmla="*/ 48 h 241"/>
                <a:gd name="T98" fmla="*/ 120 w 288"/>
                <a:gd name="T99" fmla="*/ 49 h 241"/>
                <a:gd name="T100" fmla="*/ 111 w 288"/>
                <a:gd name="T101" fmla="*/ 48 h 241"/>
                <a:gd name="T102" fmla="*/ 114 w 288"/>
                <a:gd name="T103" fmla="*/ 54 h 241"/>
                <a:gd name="T104" fmla="*/ 128 w 288"/>
                <a:gd name="T105" fmla="*/ 57 h 241"/>
                <a:gd name="T106" fmla="*/ 120 w 288"/>
                <a:gd name="T107" fmla="*/ 60 h 241"/>
                <a:gd name="T108" fmla="*/ 95 w 288"/>
                <a:gd name="T109" fmla="*/ 91 h 241"/>
                <a:gd name="T110" fmla="*/ 84 w 288"/>
                <a:gd name="T111" fmla="*/ 101 h 241"/>
                <a:gd name="T112" fmla="*/ 79 w 288"/>
                <a:gd name="T113" fmla="*/ 119 h 241"/>
                <a:gd name="T114" fmla="*/ 72 w 288"/>
                <a:gd name="T115" fmla="*/ 132 h 241"/>
                <a:gd name="T116" fmla="*/ 51 w 288"/>
                <a:gd name="T117" fmla="*/ 146 h 241"/>
                <a:gd name="T118" fmla="*/ 40 w 288"/>
                <a:gd name="T119" fmla="*/ 146 h 241"/>
                <a:gd name="T120" fmla="*/ 24 w 288"/>
                <a:gd name="T121" fmla="*/ 159 h 241"/>
                <a:gd name="T122" fmla="*/ 17 w 288"/>
                <a:gd name="T123" fmla="*/ 166 h 241"/>
                <a:gd name="T124" fmla="*/ 4 w 288"/>
                <a:gd name="T125" fmla="*/ 17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41">
                  <a:moveTo>
                    <a:pt x="3" y="174"/>
                  </a:moveTo>
                  <a:cubicBezTo>
                    <a:pt x="2" y="174"/>
                    <a:pt x="1" y="176"/>
                    <a:pt x="0" y="179"/>
                  </a:cubicBezTo>
                  <a:cubicBezTo>
                    <a:pt x="0" y="180"/>
                    <a:pt x="1" y="181"/>
                    <a:pt x="3" y="182"/>
                  </a:cubicBezTo>
                  <a:cubicBezTo>
                    <a:pt x="4" y="183"/>
                    <a:pt x="5" y="183"/>
                    <a:pt x="5" y="184"/>
                  </a:cubicBezTo>
                  <a:cubicBezTo>
                    <a:pt x="4" y="185"/>
                    <a:pt x="4" y="186"/>
                    <a:pt x="3" y="187"/>
                  </a:cubicBezTo>
                  <a:cubicBezTo>
                    <a:pt x="3" y="187"/>
                    <a:pt x="3" y="187"/>
                    <a:pt x="2" y="188"/>
                  </a:cubicBezTo>
                  <a:cubicBezTo>
                    <a:pt x="2" y="188"/>
                    <a:pt x="2" y="188"/>
                    <a:pt x="2" y="188"/>
                  </a:cubicBezTo>
                  <a:cubicBezTo>
                    <a:pt x="4" y="188"/>
                    <a:pt x="5" y="189"/>
                    <a:pt x="5" y="190"/>
                  </a:cubicBezTo>
                  <a:cubicBezTo>
                    <a:pt x="5" y="191"/>
                    <a:pt x="3" y="193"/>
                    <a:pt x="1" y="194"/>
                  </a:cubicBezTo>
                  <a:cubicBezTo>
                    <a:pt x="1" y="194"/>
                    <a:pt x="1" y="194"/>
                    <a:pt x="1" y="194"/>
                  </a:cubicBezTo>
                  <a:cubicBezTo>
                    <a:pt x="0" y="195"/>
                    <a:pt x="1" y="196"/>
                    <a:pt x="2" y="197"/>
                  </a:cubicBezTo>
                  <a:cubicBezTo>
                    <a:pt x="3" y="199"/>
                    <a:pt x="2" y="201"/>
                    <a:pt x="1" y="201"/>
                  </a:cubicBezTo>
                  <a:cubicBezTo>
                    <a:pt x="1" y="202"/>
                    <a:pt x="0" y="203"/>
                    <a:pt x="1" y="204"/>
                  </a:cubicBezTo>
                  <a:cubicBezTo>
                    <a:pt x="2" y="205"/>
                    <a:pt x="2" y="205"/>
                    <a:pt x="3" y="205"/>
                  </a:cubicBezTo>
                  <a:cubicBezTo>
                    <a:pt x="3" y="205"/>
                    <a:pt x="3" y="205"/>
                    <a:pt x="4" y="205"/>
                  </a:cubicBezTo>
                  <a:cubicBezTo>
                    <a:pt x="4" y="205"/>
                    <a:pt x="5" y="205"/>
                    <a:pt x="5" y="205"/>
                  </a:cubicBezTo>
                  <a:cubicBezTo>
                    <a:pt x="6" y="205"/>
                    <a:pt x="7" y="205"/>
                    <a:pt x="7" y="206"/>
                  </a:cubicBezTo>
                  <a:cubicBezTo>
                    <a:pt x="7" y="207"/>
                    <a:pt x="8" y="207"/>
                    <a:pt x="8" y="207"/>
                  </a:cubicBezTo>
                  <a:cubicBezTo>
                    <a:pt x="9" y="207"/>
                    <a:pt x="12" y="204"/>
                    <a:pt x="13" y="203"/>
                  </a:cubicBezTo>
                  <a:cubicBezTo>
                    <a:pt x="14" y="202"/>
                    <a:pt x="15" y="202"/>
                    <a:pt x="16" y="202"/>
                  </a:cubicBezTo>
                  <a:cubicBezTo>
                    <a:pt x="18" y="202"/>
                    <a:pt x="19" y="204"/>
                    <a:pt x="19" y="205"/>
                  </a:cubicBezTo>
                  <a:cubicBezTo>
                    <a:pt x="19" y="207"/>
                    <a:pt x="18" y="208"/>
                    <a:pt x="16" y="208"/>
                  </a:cubicBezTo>
                  <a:cubicBezTo>
                    <a:pt x="16" y="208"/>
                    <a:pt x="16" y="208"/>
                    <a:pt x="16" y="208"/>
                  </a:cubicBezTo>
                  <a:cubicBezTo>
                    <a:pt x="14" y="208"/>
                    <a:pt x="12" y="209"/>
                    <a:pt x="12" y="210"/>
                  </a:cubicBezTo>
                  <a:cubicBezTo>
                    <a:pt x="11" y="210"/>
                    <a:pt x="11" y="211"/>
                    <a:pt x="11" y="212"/>
                  </a:cubicBezTo>
                  <a:cubicBezTo>
                    <a:pt x="11" y="213"/>
                    <a:pt x="11" y="213"/>
                    <a:pt x="11" y="214"/>
                  </a:cubicBezTo>
                  <a:cubicBezTo>
                    <a:pt x="10" y="215"/>
                    <a:pt x="7" y="215"/>
                    <a:pt x="6" y="214"/>
                  </a:cubicBezTo>
                  <a:cubicBezTo>
                    <a:pt x="5" y="213"/>
                    <a:pt x="5" y="212"/>
                    <a:pt x="5" y="211"/>
                  </a:cubicBezTo>
                  <a:cubicBezTo>
                    <a:pt x="5" y="210"/>
                    <a:pt x="5" y="210"/>
                    <a:pt x="5" y="210"/>
                  </a:cubicBezTo>
                  <a:cubicBezTo>
                    <a:pt x="4" y="210"/>
                    <a:pt x="3" y="211"/>
                    <a:pt x="3" y="212"/>
                  </a:cubicBezTo>
                  <a:cubicBezTo>
                    <a:pt x="2" y="213"/>
                    <a:pt x="2" y="213"/>
                    <a:pt x="3" y="213"/>
                  </a:cubicBezTo>
                  <a:cubicBezTo>
                    <a:pt x="5" y="216"/>
                    <a:pt x="4" y="217"/>
                    <a:pt x="3" y="219"/>
                  </a:cubicBezTo>
                  <a:cubicBezTo>
                    <a:pt x="2" y="219"/>
                    <a:pt x="2" y="220"/>
                    <a:pt x="2" y="221"/>
                  </a:cubicBezTo>
                  <a:cubicBezTo>
                    <a:pt x="2" y="221"/>
                    <a:pt x="2" y="221"/>
                    <a:pt x="3" y="221"/>
                  </a:cubicBezTo>
                  <a:cubicBezTo>
                    <a:pt x="4" y="221"/>
                    <a:pt x="6" y="221"/>
                    <a:pt x="7" y="219"/>
                  </a:cubicBezTo>
                  <a:cubicBezTo>
                    <a:pt x="8" y="218"/>
                    <a:pt x="9" y="217"/>
                    <a:pt x="10" y="217"/>
                  </a:cubicBezTo>
                  <a:cubicBezTo>
                    <a:pt x="12" y="217"/>
                    <a:pt x="14" y="218"/>
                    <a:pt x="14" y="220"/>
                  </a:cubicBezTo>
                  <a:cubicBezTo>
                    <a:pt x="15" y="221"/>
                    <a:pt x="15" y="221"/>
                    <a:pt x="14" y="222"/>
                  </a:cubicBezTo>
                  <a:cubicBezTo>
                    <a:pt x="14" y="223"/>
                    <a:pt x="13" y="223"/>
                    <a:pt x="13" y="223"/>
                  </a:cubicBezTo>
                  <a:cubicBezTo>
                    <a:pt x="12" y="224"/>
                    <a:pt x="12" y="224"/>
                    <a:pt x="12" y="225"/>
                  </a:cubicBezTo>
                  <a:cubicBezTo>
                    <a:pt x="12" y="228"/>
                    <a:pt x="10" y="228"/>
                    <a:pt x="9" y="228"/>
                  </a:cubicBezTo>
                  <a:cubicBezTo>
                    <a:pt x="8" y="228"/>
                    <a:pt x="7" y="228"/>
                    <a:pt x="7" y="229"/>
                  </a:cubicBezTo>
                  <a:cubicBezTo>
                    <a:pt x="7" y="229"/>
                    <a:pt x="7" y="229"/>
                    <a:pt x="7" y="230"/>
                  </a:cubicBezTo>
                  <a:cubicBezTo>
                    <a:pt x="8" y="232"/>
                    <a:pt x="15" y="236"/>
                    <a:pt x="18" y="237"/>
                  </a:cubicBezTo>
                  <a:cubicBezTo>
                    <a:pt x="19" y="237"/>
                    <a:pt x="20" y="238"/>
                    <a:pt x="21" y="238"/>
                  </a:cubicBezTo>
                  <a:cubicBezTo>
                    <a:pt x="24" y="240"/>
                    <a:pt x="26" y="241"/>
                    <a:pt x="31" y="240"/>
                  </a:cubicBezTo>
                  <a:cubicBezTo>
                    <a:pt x="37" y="239"/>
                    <a:pt x="50" y="227"/>
                    <a:pt x="51" y="225"/>
                  </a:cubicBezTo>
                  <a:cubicBezTo>
                    <a:pt x="52" y="224"/>
                    <a:pt x="53" y="224"/>
                    <a:pt x="54" y="224"/>
                  </a:cubicBezTo>
                  <a:cubicBezTo>
                    <a:pt x="55" y="224"/>
                    <a:pt x="55" y="224"/>
                    <a:pt x="56" y="224"/>
                  </a:cubicBezTo>
                  <a:cubicBezTo>
                    <a:pt x="56" y="224"/>
                    <a:pt x="56" y="224"/>
                    <a:pt x="57" y="224"/>
                  </a:cubicBezTo>
                  <a:cubicBezTo>
                    <a:pt x="58" y="224"/>
                    <a:pt x="59" y="224"/>
                    <a:pt x="59" y="223"/>
                  </a:cubicBezTo>
                  <a:cubicBezTo>
                    <a:pt x="60" y="223"/>
                    <a:pt x="60" y="221"/>
                    <a:pt x="60" y="219"/>
                  </a:cubicBezTo>
                  <a:cubicBezTo>
                    <a:pt x="61" y="218"/>
                    <a:pt x="61" y="216"/>
                    <a:pt x="62" y="215"/>
                  </a:cubicBezTo>
                  <a:cubicBezTo>
                    <a:pt x="62" y="215"/>
                    <a:pt x="63" y="215"/>
                    <a:pt x="63" y="215"/>
                  </a:cubicBezTo>
                  <a:cubicBezTo>
                    <a:pt x="64" y="215"/>
                    <a:pt x="65" y="217"/>
                    <a:pt x="66" y="219"/>
                  </a:cubicBezTo>
                  <a:cubicBezTo>
                    <a:pt x="66" y="220"/>
                    <a:pt x="67" y="221"/>
                    <a:pt x="67" y="221"/>
                  </a:cubicBezTo>
                  <a:cubicBezTo>
                    <a:pt x="69" y="222"/>
                    <a:pt x="70" y="224"/>
                    <a:pt x="71" y="226"/>
                  </a:cubicBezTo>
                  <a:cubicBezTo>
                    <a:pt x="71" y="226"/>
                    <a:pt x="71" y="226"/>
                    <a:pt x="71" y="226"/>
                  </a:cubicBezTo>
                  <a:cubicBezTo>
                    <a:pt x="71" y="226"/>
                    <a:pt x="72" y="226"/>
                    <a:pt x="72" y="226"/>
                  </a:cubicBezTo>
                  <a:cubicBezTo>
                    <a:pt x="72" y="226"/>
                    <a:pt x="73" y="226"/>
                    <a:pt x="73" y="226"/>
                  </a:cubicBezTo>
                  <a:cubicBezTo>
                    <a:pt x="73" y="227"/>
                    <a:pt x="74" y="227"/>
                    <a:pt x="74" y="227"/>
                  </a:cubicBezTo>
                  <a:cubicBezTo>
                    <a:pt x="74" y="227"/>
                    <a:pt x="75" y="223"/>
                    <a:pt x="75" y="220"/>
                  </a:cubicBezTo>
                  <a:cubicBezTo>
                    <a:pt x="75" y="219"/>
                    <a:pt x="75" y="218"/>
                    <a:pt x="76" y="217"/>
                  </a:cubicBezTo>
                  <a:cubicBezTo>
                    <a:pt x="76" y="215"/>
                    <a:pt x="77" y="213"/>
                    <a:pt x="77" y="211"/>
                  </a:cubicBezTo>
                  <a:cubicBezTo>
                    <a:pt x="76" y="211"/>
                    <a:pt x="77" y="210"/>
                    <a:pt x="77" y="210"/>
                  </a:cubicBezTo>
                  <a:cubicBezTo>
                    <a:pt x="78" y="209"/>
                    <a:pt x="79" y="209"/>
                    <a:pt x="81" y="209"/>
                  </a:cubicBezTo>
                  <a:cubicBezTo>
                    <a:pt x="82" y="209"/>
                    <a:pt x="84" y="209"/>
                    <a:pt x="84" y="208"/>
                  </a:cubicBezTo>
                  <a:cubicBezTo>
                    <a:pt x="85" y="206"/>
                    <a:pt x="85" y="199"/>
                    <a:pt x="84" y="199"/>
                  </a:cubicBezTo>
                  <a:cubicBezTo>
                    <a:pt x="82" y="198"/>
                    <a:pt x="81" y="195"/>
                    <a:pt x="82" y="193"/>
                  </a:cubicBezTo>
                  <a:cubicBezTo>
                    <a:pt x="82" y="192"/>
                    <a:pt x="83" y="191"/>
                    <a:pt x="84" y="191"/>
                  </a:cubicBezTo>
                  <a:cubicBezTo>
                    <a:pt x="85" y="191"/>
                    <a:pt x="86" y="191"/>
                    <a:pt x="86" y="190"/>
                  </a:cubicBezTo>
                  <a:cubicBezTo>
                    <a:pt x="87" y="190"/>
                    <a:pt x="87" y="188"/>
                    <a:pt x="87" y="187"/>
                  </a:cubicBezTo>
                  <a:cubicBezTo>
                    <a:pt x="87" y="185"/>
                    <a:pt x="86" y="184"/>
                    <a:pt x="84" y="183"/>
                  </a:cubicBezTo>
                  <a:cubicBezTo>
                    <a:pt x="82" y="182"/>
                    <a:pt x="80" y="181"/>
                    <a:pt x="80" y="179"/>
                  </a:cubicBezTo>
                  <a:cubicBezTo>
                    <a:pt x="80" y="177"/>
                    <a:pt x="80" y="175"/>
                    <a:pt x="81" y="174"/>
                  </a:cubicBezTo>
                  <a:cubicBezTo>
                    <a:pt x="81" y="172"/>
                    <a:pt x="82" y="171"/>
                    <a:pt x="80" y="168"/>
                  </a:cubicBezTo>
                  <a:cubicBezTo>
                    <a:pt x="79" y="165"/>
                    <a:pt x="79" y="162"/>
                    <a:pt x="80" y="160"/>
                  </a:cubicBezTo>
                  <a:cubicBezTo>
                    <a:pt x="80" y="159"/>
                    <a:pt x="81" y="158"/>
                    <a:pt x="80" y="157"/>
                  </a:cubicBezTo>
                  <a:cubicBezTo>
                    <a:pt x="79" y="154"/>
                    <a:pt x="78" y="150"/>
                    <a:pt x="82" y="145"/>
                  </a:cubicBezTo>
                  <a:cubicBezTo>
                    <a:pt x="85" y="140"/>
                    <a:pt x="90" y="137"/>
                    <a:pt x="93" y="137"/>
                  </a:cubicBezTo>
                  <a:cubicBezTo>
                    <a:pt x="93" y="137"/>
                    <a:pt x="94" y="137"/>
                    <a:pt x="94" y="137"/>
                  </a:cubicBezTo>
                  <a:cubicBezTo>
                    <a:pt x="94" y="137"/>
                    <a:pt x="95" y="137"/>
                    <a:pt x="95" y="137"/>
                  </a:cubicBezTo>
                  <a:cubicBezTo>
                    <a:pt x="96" y="138"/>
                    <a:pt x="97" y="138"/>
                    <a:pt x="98" y="138"/>
                  </a:cubicBezTo>
                  <a:cubicBezTo>
                    <a:pt x="99" y="138"/>
                    <a:pt x="100" y="138"/>
                    <a:pt x="100" y="137"/>
                  </a:cubicBezTo>
                  <a:cubicBezTo>
                    <a:pt x="101" y="135"/>
                    <a:pt x="101" y="133"/>
                    <a:pt x="101" y="132"/>
                  </a:cubicBezTo>
                  <a:cubicBezTo>
                    <a:pt x="101" y="132"/>
                    <a:pt x="101" y="132"/>
                    <a:pt x="101" y="132"/>
                  </a:cubicBezTo>
                  <a:cubicBezTo>
                    <a:pt x="101" y="132"/>
                    <a:pt x="101" y="132"/>
                    <a:pt x="101" y="132"/>
                  </a:cubicBezTo>
                  <a:cubicBezTo>
                    <a:pt x="99" y="131"/>
                    <a:pt x="97" y="131"/>
                    <a:pt x="96" y="129"/>
                  </a:cubicBezTo>
                  <a:cubicBezTo>
                    <a:pt x="96" y="127"/>
                    <a:pt x="96" y="126"/>
                    <a:pt x="98" y="124"/>
                  </a:cubicBezTo>
                  <a:cubicBezTo>
                    <a:pt x="101" y="120"/>
                    <a:pt x="104" y="115"/>
                    <a:pt x="105" y="110"/>
                  </a:cubicBezTo>
                  <a:cubicBezTo>
                    <a:pt x="105" y="108"/>
                    <a:pt x="105" y="107"/>
                    <a:pt x="105" y="105"/>
                  </a:cubicBezTo>
                  <a:cubicBezTo>
                    <a:pt x="105" y="103"/>
                    <a:pt x="105" y="101"/>
                    <a:pt x="106" y="100"/>
                  </a:cubicBezTo>
                  <a:cubicBezTo>
                    <a:pt x="107" y="99"/>
                    <a:pt x="108" y="99"/>
                    <a:pt x="110" y="98"/>
                  </a:cubicBezTo>
                  <a:cubicBezTo>
                    <a:pt x="111" y="98"/>
                    <a:pt x="113" y="98"/>
                    <a:pt x="114" y="97"/>
                  </a:cubicBezTo>
                  <a:cubicBezTo>
                    <a:pt x="116" y="96"/>
                    <a:pt x="116" y="96"/>
                    <a:pt x="116" y="94"/>
                  </a:cubicBezTo>
                  <a:cubicBezTo>
                    <a:pt x="116" y="93"/>
                    <a:pt x="115" y="92"/>
                    <a:pt x="116" y="91"/>
                  </a:cubicBezTo>
                  <a:cubicBezTo>
                    <a:pt x="117" y="90"/>
                    <a:pt x="118" y="89"/>
                    <a:pt x="119" y="88"/>
                  </a:cubicBezTo>
                  <a:cubicBezTo>
                    <a:pt x="120" y="86"/>
                    <a:pt x="121" y="83"/>
                    <a:pt x="122" y="82"/>
                  </a:cubicBezTo>
                  <a:cubicBezTo>
                    <a:pt x="126" y="80"/>
                    <a:pt x="125" y="78"/>
                    <a:pt x="125" y="78"/>
                  </a:cubicBezTo>
                  <a:cubicBezTo>
                    <a:pt x="124" y="76"/>
                    <a:pt x="125" y="75"/>
                    <a:pt x="126" y="73"/>
                  </a:cubicBezTo>
                  <a:cubicBezTo>
                    <a:pt x="127" y="72"/>
                    <a:pt x="128" y="71"/>
                    <a:pt x="128" y="69"/>
                  </a:cubicBezTo>
                  <a:cubicBezTo>
                    <a:pt x="128" y="65"/>
                    <a:pt x="134" y="62"/>
                    <a:pt x="138" y="62"/>
                  </a:cubicBezTo>
                  <a:cubicBezTo>
                    <a:pt x="140" y="62"/>
                    <a:pt x="145" y="62"/>
                    <a:pt x="145" y="60"/>
                  </a:cubicBezTo>
                  <a:cubicBezTo>
                    <a:pt x="145" y="59"/>
                    <a:pt x="145" y="58"/>
                    <a:pt x="145" y="57"/>
                  </a:cubicBezTo>
                  <a:cubicBezTo>
                    <a:pt x="145" y="55"/>
                    <a:pt x="144" y="52"/>
                    <a:pt x="145" y="51"/>
                  </a:cubicBezTo>
                  <a:cubicBezTo>
                    <a:pt x="146" y="50"/>
                    <a:pt x="148" y="50"/>
                    <a:pt x="149" y="51"/>
                  </a:cubicBezTo>
                  <a:cubicBezTo>
                    <a:pt x="151" y="52"/>
                    <a:pt x="153" y="52"/>
                    <a:pt x="155" y="51"/>
                  </a:cubicBezTo>
                  <a:cubicBezTo>
                    <a:pt x="156" y="51"/>
                    <a:pt x="156" y="51"/>
                    <a:pt x="157" y="51"/>
                  </a:cubicBezTo>
                  <a:cubicBezTo>
                    <a:pt x="157" y="51"/>
                    <a:pt x="157" y="52"/>
                    <a:pt x="158" y="52"/>
                  </a:cubicBezTo>
                  <a:cubicBezTo>
                    <a:pt x="158" y="52"/>
                    <a:pt x="158" y="52"/>
                    <a:pt x="158" y="52"/>
                  </a:cubicBezTo>
                  <a:cubicBezTo>
                    <a:pt x="159" y="52"/>
                    <a:pt x="159" y="52"/>
                    <a:pt x="159" y="52"/>
                  </a:cubicBezTo>
                  <a:cubicBezTo>
                    <a:pt x="159" y="52"/>
                    <a:pt x="160" y="52"/>
                    <a:pt x="160" y="52"/>
                  </a:cubicBezTo>
                  <a:cubicBezTo>
                    <a:pt x="160" y="52"/>
                    <a:pt x="161" y="53"/>
                    <a:pt x="161" y="53"/>
                  </a:cubicBezTo>
                  <a:cubicBezTo>
                    <a:pt x="161" y="53"/>
                    <a:pt x="161" y="53"/>
                    <a:pt x="161" y="53"/>
                  </a:cubicBezTo>
                  <a:cubicBezTo>
                    <a:pt x="162" y="54"/>
                    <a:pt x="164" y="54"/>
                    <a:pt x="165" y="54"/>
                  </a:cubicBezTo>
                  <a:cubicBezTo>
                    <a:pt x="166" y="54"/>
                    <a:pt x="167" y="53"/>
                    <a:pt x="167" y="52"/>
                  </a:cubicBezTo>
                  <a:cubicBezTo>
                    <a:pt x="167" y="48"/>
                    <a:pt x="168" y="41"/>
                    <a:pt x="172" y="41"/>
                  </a:cubicBezTo>
                  <a:cubicBezTo>
                    <a:pt x="173" y="41"/>
                    <a:pt x="174" y="42"/>
                    <a:pt x="175" y="42"/>
                  </a:cubicBezTo>
                  <a:cubicBezTo>
                    <a:pt x="175" y="42"/>
                    <a:pt x="175" y="42"/>
                    <a:pt x="175" y="42"/>
                  </a:cubicBezTo>
                  <a:cubicBezTo>
                    <a:pt x="175" y="42"/>
                    <a:pt x="175" y="42"/>
                    <a:pt x="175" y="42"/>
                  </a:cubicBezTo>
                  <a:cubicBezTo>
                    <a:pt x="176" y="41"/>
                    <a:pt x="176" y="41"/>
                    <a:pt x="177" y="40"/>
                  </a:cubicBezTo>
                  <a:cubicBezTo>
                    <a:pt x="177" y="40"/>
                    <a:pt x="177" y="40"/>
                    <a:pt x="177" y="40"/>
                  </a:cubicBezTo>
                  <a:cubicBezTo>
                    <a:pt x="177" y="39"/>
                    <a:pt x="178" y="39"/>
                    <a:pt x="179" y="38"/>
                  </a:cubicBezTo>
                  <a:cubicBezTo>
                    <a:pt x="179" y="38"/>
                    <a:pt x="179" y="38"/>
                    <a:pt x="179" y="38"/>
                  </a:cubicBezTo>
                  <a:cubicBezTo>
                    <a:pt x="180" y="38"/>
                    <a:pt x="180" y="38"/>
                    <a:pt x="181" y="37"/>
                  </a:cubicBezTo>
                  <a:cubicBezTo>
                    <a:pt x="181" y="37"/>
                    <a:pt x="181" y="37"/>
                    <a:pt x="181" y="37"/>
                  </a:cubicBezTo>
                  <a:cubicBezTo>
                    <a:pt x="182" y="37"/>
                    <a:pt x="182" y="37"/>
                    <a:pt x="183" y="37"/>
                  </a:cubicBezTo>
                  <a:cubicBezTo>
                    <a:pt x="186" y="38"/>
                    <a:pt x="187" y="40"/>
                    <a:pt x="189" y="42"/>
                  </a:cubicBezTo>
                  <a:cubicBezTo>
                    <a:pt x="191" y="44"/>
                    <a:pt x="193" y="46"/>
                    <a:pt x="196" y="46"/>
                  </a:cubicBezTo>
                  <a:cubicBezTo>
                    <a:pt x="197" y="47"/>
                    <a:pt x="198" y="47"/>
                    <a:pt x="199" y="47"/>
                  </a:cubicBezTo>
                  <a:cubicBezTo>
                    <a:pt x="201" y="48"/>
                    <a:pt x="203" y="48"/>
                    <a:pt x="205" y="48"/>
                  </a:cubicBezTo>
                  <a:cubicBezTo>
                    <a:pt x="206" y="48"/>
                    <a:pt x="207" y="48"/>
                    <a:pt x="207" y="47"/>
                  </a:cubicBezTo>
                  <a:cubicBezTo>
                    <a:pt x="207" y="46"/>
                    <a:pt x="208" y="46"/>
                    <a:pt x="209" y="46"/>
                  </a:cubicBezTo>
                  <a:cubicBezTo>
                    <a:pt x="210" y="46"/>
                    <a:pt x="211" y="46"/>
                    <a:pt x="212" y="47"/>
                  </a:cubicBezTo>
                  <a:cubicBezTo>
                    <a:pt x="213" y="47"/>
                    <a:pt x="215" y="48"/>
                    <a:pt x="216" y="47"/>
                  </a:cubicBezTo>
                  <a:cubicBezTo>
                    <a:pt x="216" y="47"/>
                    <a:pt x="217" y="47"/>
                    <a:pt x="217" y="47"/>
                  </a:cubicBezTo>
                  <a:cubicBezTo>
                    <a:pt x="217" y="47"/>
                    <a:pt x="218" y="47"/>
                    <a:pt x="218" y="47"/>
                  </a:cubicBezTo>
                  <a:cubicBezTo>
                    <a:pt x="219" y="48"/>
                    <a:pt x="220" y="49"/>
                    <a:pt x="220" y="49"/>
                  </a:cubicBezTo>
                  <a:cubicBezTo>
                    <a:pt x="220" y="50"/>
                    <a:pt x="221" y="50"/>
                    <a:pt x="221" y="50"/>
                  </a:cubicBezTo>
                  <a:cubicBezTo>
                    <a:pt x="221" y="50"/>
                    <a:pt x="221" y="50"/>
                    <a:pt x="222" y="49"/>
                  </a:cubicBezTo>
                  <a:cubicBezTo>
                    <a:pt x="223" y="48"/>
                    <a:pt x="223" y="47"/>
                    <a:pt x="223" y="45"/>
                  </a:cubicBezTo>
                  <a:cubicBezTo>
                    <a:pt x="223" y="44"/>
                    <a:pt x="223" y="43"/>
                    <a:pt x="226" y="43"/>
                  </a:cubicBezTo>
                  <a:cubicBezTo>
                    <a:pt x="227" y="43"/>
                    <a:pt x="227" y="43"/>
                    <a:pt x="228" y="43"/>
                  </a:cubicBezTo>
                  <a:cubicBezTo>
                    <a:pt x="228" y="43"/>
                    <a:pt x="228" y="43"/>
                    <a:pt x="228" y="43"/>
                  </a:cubicBezTo>
                  <a:cubicBezTo>
                    <a:pt x="229" y="43"/>
                    <a:pt x="229" y="42"/>
                    <a:pt x="229" y="42"/>
                  </a:cubicBezTo>
                  <a:cubicBezTo>
                    <a:pt x="230" y="41"/>
                    <a:pt x="229" y="39"/>
                    <a:pt x="229" y="38"/>
                  </a:cubicBezTo>
                  <a:cubicBezTo>
                    <a:pt x="229" y="36"/>
                    <a:pt x="229" y="35"/>
                    <a:pt x="229" y="34"/>
                  </a:cubicBezTo>
                  <a:cubicBezTo>
                    <a:pt x="229" y="31"/>
                    <a:pt x="231" y="30"/>
                    <a:pt x="233" y="29"/>
                  </a:cubicBezTo>
                  <a:cubicBezTo>
                    <a:pt x="234" y="28"/>
                    <a:pt x="236" y="27"/>
                    <a:pt x="236" y="26"/>
                  </a:cubicBezTo>
                  <a:cubicBezTo>
                    <a:pt x="236" y="24"/>
                    <a:pt x="239" y="24"/>
                    <a:pt x="242" y="24"/>
                  </a:cubicBezTo>
                  <a:cubicBezTo>
                    <a:pt x="243" y="24"/>
                    <a:pt x="243" y="24"/>
                    <a:pt x="243" y="24"/>
                  </a:cubicBezTo>
                  <a:cubicBezTo>
                    <a:pt x="244" y="24"/>
                    <a:pt x="247" y="24"/>
                    <a:pt x="247" y="23"/>
                  </a:cubicBezTo>
                  <a:cubicBezTo>
                    <a:pt x="248" y="22"/>
                    <a:pt x="251" y="21"/>
                    <a:pt x="253" y="21"/>
                  </a:cubicBezTo>
                  <a:cubicBezTo>
                    <a:pt x="255" y="21"/>
                    <a:pt x="257" y="21"/>
                    <a:pt x="258" y="23"/>
                  </a:cubicBezTo>
                  <a:cubicBezTo>
                    <a:pt x="259" y="25"/>
                    <a:pt x="261" y="26"/>
                    <a:pt x="264" y="27"/>
                  </a:cubicBezTo>
                  <a:cubicBezTo>
                    <a:pt x="267" y="28"/>
                    <a:pt x="269" y="29"/>
                    <a:pt x="270" y="32"/>
                  </a:cubicBezTo>
                  <a:cubicBezTo>
                    <a:pt x="270" y="33"/>
                    <a:pt x="270" y="34"/>
                    <a:pt x="270" y="36"/>
                  </a:cubicBezTo>
                  <a:cubicBezTo>
                    <a:pt x="270" y="36"/>
                    <a:pt x="270" y="36"/>
                    <a:pt x="270" y="36"/>
                  </a:cubicBezTo>
                  <a:cubicBezTo>
                    <a:pt x="270" y="36"/>
                    <a:pt x="271" y="35"/>
                    <a:pt x="272" y="35"/>
                  </a:cubicBezTo>
                  <a:cubicBezTo>
                    <a:pt x="272" y="35"/>
                    <a:pt x="272" y="35"/>
                    <a:pt x="272" y="35"/>
                  </a:cubicBezTo>
                  <a:cubicBezTo>
                    <a:pt x="273" y="35"/>
                    <a:pt x="273" y="35"/>
                    <a:pt x="274" y="35"/>
                  </a:cubicBezTo>
                  <a:cubicBezTo>
                    <a:pt x="275" y="35"/>
                    <a:pt x="277" y="33"/>
                    <a:pt x="278" y="32"/>
                  </a:cubicBezTo>
                  <a:cubicBezTo>
                    <a:pt x="280" y="31"/>
                    <a:pt x="282" y="30"/>
                    <a:pt x="283" y="30"/>
                  </a:cubicBezTo>
                  <a:cubicBezTo>
                    <a:pt x="284" y="30"/>
                    <a:pt x="284" y="30"/>
                    <a:pt x="285" y="30"/>
                  </a:cubicBezTo>
                  <a:cubicBezTo>
                    <a:pt x="285" y="30"/>
                    <a:pt x="285" y="30"/>
                    <a:pt x="286" y="30"/>
                  </a:cubicBezTo>
                  <a:cubicBezTo>
                    <a:pt x="286" y="30"/>
                    <a:pt x="286" y="30"/>
                    <a:pt x="286" y="30"/>
                  </a:cubicBezTo>
                  <a:cubicBezTo>
                    <a:pt x="286" y="30"/>
                    <a:pt x="286" y="30"/>
                    <a:pt x="286" y="30"/>
                  </a:cubicBezTo>
                  <a:cubicBezTo>
                    <a:pt x="286" y="30"/>
                    <a:pt x="287" y="30"/>
                    <a:pt x="287" y="30"/>
                  </a:cubicBezTo>
                  <a:cubicBezTo>
                    <a:pt x="287" y="30"/>
                    <a:pt x="287" y="29"/>
                    <a:pt x="287" y="29"/>
                  </a:cubicBezTo>
                  <a:cubicBezTo>
                    <a:pt x="287" y="29"/>
                    <a:pt x="287" y="29"/>
                    <a:pt x="287" y="29"/>
                  </a:cubicBezTo>
                  <a:cubicBezTo>
                    <a:pt x="287" y="29"/>
                    <a:pt x="288" y="28"/>
                    <a:pt x="288" y="28"/>
                  </a:cubicBezTo>
                  <a:cubicBezTo>
                    <a:pt x="288" y="28"/>
                    <a:pt x="288" y="28"/>
                    <a:pt x="288" y="28"/>
                  </a:cubicBezTo>
                  <a:cubicBezTo>
                    <a:pt x="286" y="27"/>
                    <a:pt x="282" y="27"/>
                    <a:pt x="282" y="28"/>
                  </a:cubicBezTo>
                  <a:cubicBezTo>
                    <a:pt x="281" y="29"/>
                    <a:pt x="280" y="30"/>
                    <a:pt x="278" y="30"/>
                  </a:cubicBezTo>
                  <a:cubicBezTo>
                    <a:pt x="277" y="30"/>
                    <a:pt x="276" y="30"/>
                    <a:pt x="275" y="29"/>
                  </a:cubicBezTo>
                  <a:cubicBezTo>
                    <a:pt x="275" y="28"/>
                    <a:pt x="275" y="28"/>
                    <a:pt x="275" y="27"/>
                  </a:cubicBezTo>
                  <a:cubicBezTo>
                    <a:pt x="275" y="26"/>
                    <a:pt x="272" y="25"/>
                    <a:pt x="270" y="24"/>
                  </a:cubicBezTo>
                  <a:cubicBezTo>
                    <a:pt x="268" y="23"/>
                    <a:pt x="268" y="22"/>
                    <a:pt x="267" y="22"/>
                  </a:cubicBezTo>
                  <a:cubicBezTo>
                    <a:pt x="267" y="21"/>
                    <a:pt x="267" y="21"/>
                    <a:pt x="268" y="20"/>
                  </a:cubicBezTo>
                  <a:cubicBezTo>
                    <a:pt x="268" y="19"/>
                    <a:pt x="272" y="20"/>
                    <a:pt x="274" y="21"/>
                  </a:cubicBezTo>
                  <a:cubicBezTo>
                    <a:pt x="276" y="22"/>
                    <a:pt x="278" y="22"/>
                    <a:pt x="281" y="19"/>
                  </a:cubicBezTo>
                  <a:cubicBezTo>
                    <a:pt x="283" y="17"/>
                    <a:pt x="285" y="17"/>
                    <a:pt x="286" y="17"/>
                  </a:cubicBezTo>
                  <a:cubicBezTo>
                    <a:pt x="288" y="17"/>
                    <a:pt x="288" y="17"/>
                    <a:pt x="288" y="16"/>
                  </a:cubicBezTo>
                  <a:cubicBezTo>
                    <a:pt x="288" y="15"/>
                    <a:pt x="286" y="14"/>
                    <a:pt x="285" y="13"/>
                  </a:cubicBezTo>
                  <a:cubicBezTo>
                    <a:pt x="284" y="13"/>
                    <a:pt x="283" y="12"/>
                    <a:pt x="282" y="11"/>
                  </a:cubicBezTo>
                  <a:cubicBezTo>
                    <a:pt x="282" y="10"/>
                    <a:pt x="278" y="8"/>
                    <a:pt x="275" y="9"/>
                  </a:cubicBezTo>
                  <a:cubicBezTo>
                    <a:pt x="271" y="10"/>
                    <a:pt x="270" y="8"/>
                    <a:pt x="269" y="7"/>
                  </a:cubicBezTo>
                  <a:cubicBezTo>
                    <a:pt x="269" y="7"/>
                    <a:pt x="269" y="6"/>
                    <a:pt x="268" y="6"/>
                  </a:cubicBezTo>
                  <a:cubicBezTo>
                    <a:pt x="268" y="6"/>
                    <a:pt x="267" y="6"/>
                    <a:pt x="267" y="6"/>
                  </a:cubicBezTo>
                  <a:cubicBezTo>
                    <a:pt x="265" y="6"/>
                    <a:pt x="261" y="8"/>
                    <a:pt x="261" y="11"/>
                  </a:cubicBezTo>
                  <a:cubicBezTo>
                    <a:pt x="261" y="16"/>
                    <a:pt x="257" y="16"/>
                    <a:pt x="256" y="14"/>
                  </a:cubicBezTo>
                  <a:cubicBezTo>
                    <a:pt x="256" y="14"/>
                    <a:pt x="256" y="13"/>
                    <a:pt x="256" y="12"/>
                  </a:cubicBezTo>
                  <a:cubicBezTo>
                    <a:pt x="257" y="11"/>
                    <a:pt x="257" y="10"/>
                    <a:pt x="256" y="9"/>
                  </a:cubicBezTo>
                  <a:cubicBezTo>
                    <a:pt x="256" y="8"/>
                    <a:pt x="256" y="8"/>
                    <a:pt x="256" y="7"/>
                  </a:cubicBezTo>
                  <a:cubicBezTo>
                    <a:pt x="256" y="6"/>
                    <a:pt x="257" y="5"/>
                    <a:pt x="258" y="5"/>
                  </a:cubicBezTo>
                  <a:cubicBezTo>
                    <a:pt x="259" y="5"/>
                    <a:pt x="259" y="4"/>
                    <a:pt x="259" y="4"/>
                  </a:cubicBezTo>
                  <a:cubicBezTo>
                    <a:pt x="259" y="3"/>
                    <a:pt x="257" y="1"/>
                    <a:pt x="254" y="1"/>
                  </a:cubicBezTo>
                  <a:cubicBezTo>
                    <a:pt x="250" y="0"/>
                    <a:pt x="248" y="2"/>
                    <a:pt x="248" y="3"/>
                  </a:cubicBezTo>
                  <a:cubicBezTo>
                    <a:pt x="247" y="4"/>
                    <a:pt x="247" y="5"/>
                    <a:pt x="248" y="5"/>
                  </a:cubicBezTo>
                  <a:cubicBezTo>
                    <a:pt x="248" y="6"/>
                    <a:pt x="248" y="7"/>
                    <a:pt x="248" y="9"/>
                  </a:cubicBezTo>
                  <a:cubicBezTo>
                    <a:pt x="246" y="11"/>
                    <a:pt x="243" y="16"/>
                    <a:pt x="240" y="16"/>
                  </a:cubicBezTo>
                  <a:cubicBezTo>
                    <a:pt x="239" y="16"/>
                    <a:pt x="239" y="15"/>
                    <a:pt x="239" y="15"/>
                  </a:cubicBezTo>
                  <a:cubicBezTo>
                    <a:pt x="238" y="14"/>
                    <a:pt x="238" y="12"/>
                    <a:pt x="239" y="9"/>
                  </a:cubicBezTo>
                  <a:cubicBezTo>
                    <a:pt x="239" y="8"/>
                    <a:pt x="239" y="6"/>
                    <a:pt x="239" y="5"/>
                  </a:cubicBezTo>
                  <a:cubicBezTo>
                    <a:pt x="239" y="5"/>
                    <a:pt x="239" y="4"/>
                    <a:pt x="239" y="4"/>
                  </a:cubicBezTo>
                  <a:cubicBezTo>
                    <a:pt x="239" y="5"/>
                    <a:pt x="238" y="5"/>
                    <a:pt x="234" y="10"/>
                  </a:cubicBezTo>
                  <a:cubicBezTo>
                    <a:pt x="233" y="11"/>
                    <a:pt x="232" y="12"/>
                    <a:pt x="231" y="13"/>
                  </a:cubicBezTo>
                  <a:cubicBezTo>
                    <a:pt x="228" y="17"/>
                    <a:pt x="225" y="20"/>
                    <a:pt x="223" y="21"/>
                  </a:cubicBezTo>
                  <a:cubicBezTo>
                    <a:pt x="221" y="21"/>
                    <a:pt x="220" y="20"/>
                    <a:pt x="220" y="19"/>
                  </a:cubicBezTo>
                  <a:cubicBezTo>
                    <a:pt x="219" y="17"/>
                    <a:pt x="221" y="13"/>
                    <a:pt x="224" y="12"/>
                  </a:cubicBezTo>
                  <a:cubicBezTo>
                    <a:pt x="226" y="11"/>
                    <a:pt x="227" y="9"/>
                    <a:pt x="228" y="7"/>
                  </a:cubicBezTo>
                  <a:cubicBezTo>
                    <a:pt x="229" y="5"/>
                    <a:pt x="230" y="3"/>
                    <a:pt x="232" y="3"/>
                  </a:cubicBezTo>
                  <a:cubicBezTo>
                    <a:pt x="232" y="3"/>
                    <a:pt x="233" y="3"/>
                    <a:pt x="233" y="2"/>
                  </a:cubicBezTo>
                  <a:cubicBezTo>
                    <a:pt x="233" y="2"/>
                    <a:pt x="232" y="1"/>
                    <a:pt x="230" y="0"/>
                  </a:cubicBezTo>
                  <a:cubicBezTo>
                    <a:pt x="228" y="0"/>
                    <a:pt x="227" y="1"/>
                    <a:pt x="226" y="3"/>
                  </a:cubicBezTo>
                  <a:cubicBezTo>
                    <a:pt x="226" y="4"/>
                    <a:pt x="225" y="5"/>
                    <a:pt x="225" y="5"/>
                  </a:cubicBezTo>
                  <a:cubicBezTo>
                    <a:pt x="224" y="6"/>
                    <a:pt x="221" y="6"/>
                    <a:pt x="219" y="5"/>
                  </a:cubicBezTo>
                  <a:cubicBezTo>
                    <a:pt x="218" y="5"/>
                    <a:pt x="218" y="4"/>
                    <a:pt x="217" y="4"/>
                  </a:cubicBezTo>
                  <a:cubicBezTo>
                    <a:pt x="217" y="5"/>
                    <a:pt x="216" y="5"/>
                    <a:pt x="216" y="6"/>
                  </a:cubicBezTo>
                  <a:cubicBezTo>
                    <a:pt x="215" y="6"/>
                    <a:pt x="215" y="7"/>
                    <a:pt x="215" y="7"/>
                  </a:cubicBezTo>
                  <a:cubicBezTo>
                    <a:pt x="216" y="8"/>
                    <a:pt x="216" y="10"/>
                    <a:pt x="215" y="11"/>
                  </a:cubicBezTo>
                  <a:cubicBezTo>
                    <a:pt x="215" y="12"/>
                    <a:pt x="214" y="12"/>
                    <a:pt x="214" y="12"/>
                  </a:cubicBezTo>
                  <a:cubicBezTo>
                    <a:pt x="213" y="12"/>
                    <a:pt x="212" y="12"/>
                    <a:pt x="211" y="10"/>
                  </a:cubicBezTo>
                  <a:cubicBezTo>
                    <a:pt x="210" y="8"/>
                    <a:pt x="206" y="10"/>
                    <a:pt x="205" y="13"/>
                  </a:cubicBezTo>
                  <a:cubicBezTo>
                    <a:pt x="204" y="14"/>
                    <a:pt x="203" y="15"/>
                    <a:pt x="202" y="16"/>
                  </a:cubicBezTo>
                  <a:cubicBezTo>
                    <a:pt x="203" y="17"/>
                    <a:pt x="204" y="18"/>
                    <a:pt x="204" y="20"/>
                  </a:cubicBezTo>
                  <a:cubicBezTo>
                    <a:pt x="203" y="22"/>
                    <a:pt x="202" y="24"/>
                    <a:pt x="200" y="24"/>
                  </a:cubicBezTo>
                  <a:cubicBezTo>
                    <a:pt x="200" y="24"/>
                    <a:pt x="200" y="24"/>
                    <a:pt x="200" y="24"/>
                  </a:cubicBezTo>
                  <a:cubicBezTo>
                    <a:pt x="198" y="24"/>
                    <a:pt x="197" y="21"/>
                    <a:pt x="197" y="19"/>
                  </a:cubicBezTo>
                  <a:cubicBezTo>
                    <a:pt x="197" y="18"/>
                    <a:pt x="196" y="17"/>
                    <a:pt x="196" y="17"/>
                  </a:cubicBezTo>
                  <a:cubicBezTo>
                    <a:pt x="195" y="17"/>
                    <a:pt x="194" y="17"/>
                    <a:pt x="194" y="16"/>
                  </a:cubicBezTo>
                  <a:cubicBezTo>
                    <a:pt x="194" y="15"/>
                    <a:pt x="194" y="14"/>
                    <a:pt x="194" y="13"/>
                  </a:cubicBezTo>
                  <a:cubicBezTo>
                    <a:pt x="195" y="11"/>
                    <a:pt x="197" y="10"/>
                    <a:pt x="198" y="10"/>
                  </a:cubicBezTo>
                  <a:cubicBezTo>
                    <a:pt x="201" y="10"/>
                    <a:pt x="203" y="7"/>
                    <a:pt x="203" y="6"/>
                  </a:cubicBezTo>
                  <a:cubicBezTo>
                    <a:pt x="203" y="5"/>
                    <a:pt x="203" y="5"/>
                    <a:pt x="202" y="5"/>
                  </a:cubicBezTo>
                  <a:cubicBezTo>
                    <a:pt x="202" y="5"/>
                    <a:pt x="201" y="6"/>
                    <a:pt x="201" y="7"/>
                  </a:cubicBezTo>
                  <a:cubicBezTo>
                    <a:pt x="201" y="10"/>
                    <a:pt x="197" y="10"/>
                    <a:pt x="195" y="10"/>
                  </a:cubicBezTo>
                  <a:cubicBezTo>
                    <a:pt x="194" y="10"/>
                    <a:pt x="193" y="9"/>
                    <a:pt x="192" y="9"/>
                  </a:cubicBezTo>
                  <a:cubicBezTo>
                    <a:pt x="191" y="9"/>
                    <a:pt x="191" y="9"/>
                    <a:pt x="191" y="9"/>
                  </a:cubicBezTo>
                  <a:cubicBezTo>
                    <a:pt x="191" y="9"/>
                    <a:pt x="191" y="9"/>
                    <a:pt x="191" y="9"/>
                  </a:cubicBezTo>
                  <a:cubicBezTo>
                    <a:pt x="190" y="9"/>
                    <a:pt x="189" y="10"/>
                    <a:pt x="189" y="10"/>
                  </a:cubicBezTo>
                  <a:cubicBezTo>
                    <a:pt x="189" y="12"/>
                    <a:pt x="190" y="14"/>
                    <a:pt x="192" y="15"/>
                  </a:cubicBezTo>
                  <a:cubicBezTo>
                    <a:pt x="194" y="16"/>
                    <a:pt x="195" y="17"/>
                    <a:pt x="195" y="18"/>
                  </a:cubicBezTo>
                  <a:cubicBezTo>
                    <a:pt x="194" y="19"/>
                    <a:pt x="193" y="20"/>
                    <a:pt x="191" y="20"/>
                  </a:cubicBezTo>
                  <a:cubicBezTo>
                    <a:pt x="190" y="20"/>
                    <a:pt x="189" y="20"/>
                    <a:pt x="188" y="19"/>
                  </a:cubicBezTo>
                  <a:cubicBezTo>
                    <a:pt x="186" y="18"/>
                    <a:pt x="183" y="18"/>
                    <a:pt x="181" y="19"/>
                  </a:cubicBezTo>
                  <a:cubicBezTo>
                    <a:pt x="182" y="20"/>
                    <a:pt x="183" y="20"/>
                    <a:pt x="184" y="21"/>
                  </a:cubicBezTo>
                  <a:cubicBezTo>
                    <a:pt x="186" y="22"/>
                    <a:pt x="187" y="23"/>
                    <a:pt x="187" y="24"/>
                  </a:cubicBezTo>
                  <a:cubicBezTo>
                    <a:pt x="188" y="24"/>
                    <a:pt x="187" y="25"/>
                    <a:pt x="187" y="25"/>
                  </a:cubicBezTo>
                  <a:cubicBezTo>
                    <a:pt x="187" y="25"/>
                    <a:pt x="187" y="25"/>
                    <a:pt x="186" y="25"/>
                  </a:cubicBezTo>
                  <a:cubicBezTo>
                    <a:pt x="186" y="25"/>
                    <a:pt x="185" y="25"/>
                    <a:pt x="184" y="25"/>
                  </a:cubicBezTo>
                  <a:cubicBezTo>
                    <a:pt x="183" y="24"/>
                    <a:pt x="182" y="24"/>
                    <a:pt x="182" y="24"/>
                  </a:cubicBezTo>
                  <a:cubicBezTo>
                    <a:pt x="182" y="24"/>
                    <a:pt x="181" y="25"/>
                    <a:pt x="180" y="25"/>
                  </a:cubicBezTo>
                  <a:cubicBezTo>
                    <a:pt x="178" y="25"/>
                    <a:pt x="174" y="23"/>
                    <a:pt x="174" y="20"/>
                  </a:cubicBezTo>
                  <a:cubicBezTo>
                    <a:pt x="174" y="20"/>
                    <a:pt x="174" y="20"/>
                    <a:pt x="174" y="20"/>
                  </a:cubicBezTo>
                  <a:cubicBezTo>
                    <a:pt x="173" y="20"/>
                    <a:pt x="172" y="20"/>
                    <a:pt x="171" y="21"/>
                  </a:cubicBezTo>
                  <a:cubicBezTo>
                    <a:pt x="171" y="21"/>
                    <a:pt x="171" y="21"/>
                    <a:pt x="172" y="21"/>
                  </a:cubicBezTo>
                  <a:cubicBezTo>
                    <a:pt x="176" y="22"/>
                    <a:pt x="175" y="25"/>
                    <a:pt x="175" y="27"/>
                  </a:cubicBezTo>
                  <a:cubicBezTo>
                    <a:pt x="175" y="28"/>
                    <a:pt x="175" y="28"/>
                    <a:pt x="175" y="29"/>
                  </a:cubicBezTo>
                  <a:cubicBezTo>
                    <a:pt x="175" y="31"/>
                    <a:pt x="174" y="32"/>
                    <a:pt x="173" y="32"/>
                  </a:cubicBezTo>
                  <a:cubicBezTo>
                    <a:pt x="172" y="32"/>
                    <a:pt x="171" y="31"/>
                    <a:pt x="170" y="30"/>
                  </a:cubicBezTo>
                  <a:cubicBezTo>
                    <a:pt x="169" y="29"/>
                    <a:pt x="169" y="28"/>
                    <a:pt x="169" y="27"/>
                  </a:cubicBezTo>
                  <a:cubicBezTo>
                    <a:pt x="169" y="26"/>
                    <a:pt x="169" y="26"/>
                    <a:pt x="169" y="26"/>
                  </a:cubicBezTo>
                  <a:cubicBezTo>
                    <a:pt x="169" y="26"/>
                    <a:pt x="169" y="26"/>
                    <a:pt x="169" y="26"/>
                  </a:cubicBezTo>
                  <a:cubicBezTo>
                    <a:pt x="168" y="26"/>
                    <a:pt x="166" y="26"/>
                    <a:pt x="164" y="27"/>
                  </a:cubicBezTo>
                  <a:cubicBezTo>
                    <a:pt x="163" y="28"/>
                    <a:pt x="162" y="28"/>
                    <a:pt x="162" y="27"/>
                  </a:cubicBezTo>
                  <a:cubicBezTo>
                    <a:pt x="161" y="27"/>
                    <a:pt x="162" y="26"/>
                    <a:pt x="162" y="24"/>
                  </a:cubicBezTo>
                  <a:cubicBezTo>
                    <a:pt x="162" y="23"/>
                    <a:pt x="163" y="21"/>
                    <a:pt x="162" y="20"/>
                  </a:cubicBezTo>
                  <a:cubicBezTo>
                    <a:pt x="162" y="20"/>
                    <a:pt x="162" y="20"/>
                    <a:pt x="161" y="20"/>
                  </a:cubicBezTo>
                  <a:cubicBezTo>
                    <a:pt x="161" y="20"/>
                    <a:pt x="160" y="20"/>
                    <a:pt x="159" y="20"/>
                  </a:cubicBezTo>
                  <a:cubicBezTo>
                    <a:pt x="158" y="21"/>
                    <a:pt x="157" y="21"/>
                    <a:pt x="155" y="22"/>
                  </a:cubicBezTo>
                  <a:cubicBezTo>
                    <a:pt x="155" y="22"/>
                    <a:pt x="155" y="22"/>
                    <a:pt x="155" y="22"/>
                  </a:cubicBezTo>
                  <a:cubicBezTo>
                    <a:pt x="154" y="22"/>
                    <a:pt x="153" y="22"/>
                    <a:pt x="152" y="22"/>
                  </a:cubicBezTo>
                  <a:cubicBezTo>
                    <a:pt x="152" y="22"/>
                    <a:pt x="152" y="23"/>
                    <a:pt x="153" y="23"/>
                  </a:cubicBezTo>
                  <a:cubicBezTo>
                    <a:pt x="154" y="25"/>
                    <a:pt x="155" y="27"/>
                    <a:pt x="154" y="28"/>
                  </a:cubicBezTo>
                  <a:cubicBezTo>
                    <a:pt x="154" y="29"/>
                    <a:pt x="153" y="30"/>
                    <a:pt x="151" y="30"/>
                  </a:cubicBezTo>
                  <a:cubicBezTo>
                    <a:pt x="150" y="30"/>
                    <a:pt x="149" y="30"/>
                    <a:pt x="149" y="30"/>
                  </a:cubicBezTo>
                  <a:cubicBezTo>
                    <a:pt x="148" y="30"/>
                    <a:pt x="148" y="30"/>
                    <a:pt x="148" y="31"/>
                  </a:cubicBezTo>
                  <a:cubicBezTo>
                    <a:pt x="149" y="33"/>
                    <a:pt x="148" y="33"/>
                    <a:pt x="148" y="34"/>
                  </a:cubicBezTo>
                  <a:cubicBezTo>
                    <a:pt x="147" y="34"/>
                    <a:pt x="146" y="35"/>
                    <a:pt x="145" y="35"/>
                  </a:cubicBezTo>
                  <a:cubicBezTo>
                    <a:pt x="144" y="35"/>
                    <a:pt x="143" y="34"/>
                    <a:pt x="142" y="32"/>
                  </a:cubicBezTo>
                  <a:cubicBezTo>
                    <a:pt x="142" y="32"/>
                    <a:pt x="142" y="32"/>
                    <a:pt x="141" y="32"/>
                  </a:cubicBezTo>
                  <a:cubicBezTo>
                    <a:pt x="139" y="32"/>
                    <a:pt x="137" y="32"/>
                    <a:pt x="137" y="34"/>
                  </a:cubicBezTo>
                  <a:cubicBezTo>
                    <a:pt x="136" y="35"/>
                    <a:pt x="135" y="36"/>
                    <a:pt x="134" y="37"/>
                  </a:cubicBezTo>
                  <a:cubicBezTo>
                    <a:pt x="132" y="38"/>
                    <a:pt x="131" y="39"/>
                    <a:pt x="131" y="41"/>
                  </a:cubicBezTo>
                  <a:cubicBezTo>
                    <a:pt x="131" y="41"/>
                    <a:pt x="131" y="41"/>
                    <a:pt x="131" y="41"/>
                  </a:cubicBezTo>
                  <a:cubicBezTo>
                    <a:pt x="131" y="41"/>
                    <a:pt x="132" y="40"/>
                    <a:pt x="132" y="40"/>
                  </a:cubicBezTo>
                  <a:cubicBezTo>
                    <a:pt x="134" y="39"/>
                    <a:pt x="136" y="39"/>
                    <a:pt x="137" y="39"/>
                  </a:cubicBezTo>
                  <a:cubicBezTo>
                    <a:pt x="140" y="40"/>
                    <a:pt x="139" y="42"/>
                    <a:pt x="139" y="43"/>
                  </a:cubicBezTo>
                  <a:cubicBezTo>
                    <a:pt x="139" y="43"/>
                    <a:pt x="139" y="43"/>
                    <a:pt x="139" y="43"/>
                  </a:cubicBezTo>
                  <a:cubicBezTo>
                    <a:pt x="141" y="45"/>
                    <a:pt x="141" y="47"/>
                    <a:pt x="140" y="48"/>
                  </a:cubicBezTo>
                  <a:cubicBezTo>
                    <a:pt x="140" y="49"/>
                    <a:pt x="138" y="49"/>
                    <a:pt x="137" y="48"/>
                  </a:cubicBezTo>
                  <a:cubicBezTo>
                    <a:pt x="136" y="47"/>
                    <a:pt x="135" y="46"/>
                    <a:pt x="134" y="46"/>
                  </a:cubicBezTo>
                  <a:cubicBezTo>
                    <a:pt x="134" y="46"/>
                    <a:pt x="133" y="46"/>
                    <a:pt x="133" y="48"/>
                  </a:cubicBezTo>
                  <a:cubicBezTo>
                    <a:pt x="132" y="50"/>
                    <a:pt x="132" y="50"/>
                    <a:pt x="131" y="50"/>
                  </a:cubicBezTo>
                  <a:cubicBezTo>
                    <a:pt x="130" y="50"/>
                    <a:pt x="129" y="49"/>
                    <a:pt x="127" y="47"/>
                  </a:cubicBezTo>
                  <a:cubicBezTo>
                    <a:pt x="127" y="46"/>
                    <a:pt x="126" y="46"/>
                    <a:pt x="126" y="45"/>
                  </a:cubicBezTo>
                  <a:cubicBezTo>
                    <a:pt x="126" y="45"/>
                    <a:pt x="125" y="46"/>
                    <a:pt x="124" y="47"/>
                  </a:cubicBezTo>
                  <a:cubicBezTo>
                    <a:pt x="123" y="48"/>
                    <a:pt x="123" y="49"/>
                    <a:pt x="121" y="49"/>
                  </a:cubicBezTo>
                  <a:cubicBezTo>
                    <a:pt x="121" y="49"/>
                    <a:pt x="120" y="49"/>
                    <a:pt x="120" y="49"/>
                  </a:cubicBezTo>
                  <a:cubicBezTo>
                    <a:pt x="118" y="47"/>
                    <a:pt x="120" y="45"/>
                    <a:pt x="121" y="43"/>
                  </a:cubicBezTo>
                  <a:cubicBezTo>
                    <a:pt x="122" y="42"/>
                    <a:pt x="123" y="40"/>
                    <a:pt x="122" y="39"/>
                  </a:cubicBezTo>
                  <a:cubicBezTo>
                    <a:pt x="122" y="39"/>
                    <a:pt x="122" y="39"/>
                    <a:pt x="122" y="39"/>
                  </a:cubicBezTo>
                  <a:cubicBezTo>
                    <a:pt x="122" y="39"/>
                    <a:pt x="121" y="40"/>
                    <a:pt x="121" y="41"/>
                  </a:cubicBezTo>
                  <a:cubicBezTo>
                    <a:pt x="120" y="42"/>
                    <a:pt x="119" y="43"/>
                    <a:pt x="117" y="45"/>
                  </a:cubicBezTo>
                  <a:cubicBezTo>
                    <a:pt x="115" y="47"/>
                    <a:pt x="113" y="48"/>
                    <a:pt x="111" y="48"/>
                  </a:cubicBezTo>
                  <a:cubicBezTo>
                    <a:pt x="111" y="48"/>
                    <a:pt x="111" y="49"/>
                    <a:pt x="110" y="49"/>
                  </a:cubicBezTo>
                  <a:cubicBezTo>
                    <a:pt x="111" y="49"/>
                    <a:pt x="111" y="50"/>
                    <a:pt x="111" y="50"/>
                  </a:cubicBezTo>
                  <a:cubicBezTo>
                    <a:pt x="111" y="51"/>
                    <a:pt x="110" y="52"/>
                    <a:pt x="108" y="53"/>
                  </a:cubicBezTo>
                  <a:cubicBezTo>
                    <a:pt x="107" y="54"/>
                    <a:pt x="106" y="54"/>
                    <a:pt x="106" y="56"/>
                  </a:cubicBezTo>
                  <a:cubicBezTo>
                    <a:pt x="105" y="56"/>
                    <a:pt x="105" y="56"/>
                    <a:pt x="105" y="57"/>
                  </a:cubicBezTo>
                  <a:cubicBezTo>
                    <a:pt x="109" y="55"/>
                    <a:pt x="113" y="53"/>
                    <a:pt x="114" y="54"/>
                  </a:cubicBezTo>
                  <a:cubicBezTo>
                    <a:pt x="115" y="55"/>
                    <a:pt x="116" y="55"/>
                    <a:pt x="117" y="55"/>
                  </a:cubicBezTo>
                  <a:cubicBezTo>
                    <a:pt x="118" y="55"/>
                    <a:pt x="119" y="55"/>
                    <a:pt x="120" y="54"/>
                  </a:cubicBezTo>
                  <a:cubicBezTo>
                    <a:pt x="121" y="52"/>
                    <a:pt x="123" y="51"/>
                    <a:pt x="124" y="51"/>
                  </a:cubicBezTo>
                  <a:cubicBezTo>
                    <a:pt x="125" y="51"/>
                    <a:pt x="127" y="52"/>
                    <a:pt x="128" y="53"/>
                  </a:cubicBezTo>
                  <a:cubicBezTo>
                    <a:pt x="129" y="53"/>
                    <a:pt x="129" y="54"/>
                    <a:pt x="129" y="54"/>
                  </a:cubicBezTo>
                  <a:cubicBezTo>
                    <a:pt x="129" y="55"/>
                    <a:pt x="128" y="56"/>
                    <a:pt x="128" y="57"/>
                  </a:cubicBezTo>
                  <a:cubicBezTo>
                    <a:pt x="127" y="58"/>
                    <a:pt x="127" y="58"/>
                    <a:pt x="127" y="59"/>
                  </a:cubicBezTo>
                  <a:cubicBezTo>
                    <a:pt x="129" y="60"/>
                    <a:pt x="128" y="61"/>
                    <a:pt x="128" y="62"/>
                  </a:cubicBezTo>
                  <a:cubicBezTo>
                    <a:pt x="128" y="63"/>
                    <a:pt x="126" y="64"/>
                    <a:pt x="125" y="64"/>
                  </a:cubicBezTo>
                  <a:cubicBezTo>
                    <a:pt x="124" y="64"/>
                    <a:pt x="124" y="64"/>
                    <a:pt x="123" y="63"/>
                  </a:cubicBezTo>
                  <a:cubicBezTo>
                    <a:pt x="123" y="63"/>
                    <a:pt x="122" y="62"/>
                    <a:pt x="122" y="62"/>
                  </a:cubicBezTo>
                  <a:cubicBezTo>
                    <a:pt x="122" y="60"/>
                    <a:pt x="120" y="59"/>
                    <a:pt x="120" y="60"/>
                  </a:cubicBezTo>
                  <a:cubicBezTo>
                    <a:pt x="119" y="61"/>
                    <a:pt x="117" y="65"/>
                    <a:pt x="114" y="65"/>
                  </a:cubicBezTo>
                  <a:cubicBezTo>
                    <a:pt x="112" y="65"/>
                    <a:pt x="110" y="68"/>
                    <a:pt x="110" y="72"/>
                  </a:cubicBezTo>
                  <a:cubicBezTo>
                    <a:pt x="110" y="75"/>
                    <a:pt x="108" y="75"/>
                    <a:pt x="107" y="75"/>
                  </a:cubicBezTo>
                  <a:cubicBezTo>
                    <a:pt x="107" y="75"/>
                    <a:pt x="107" y="75"/>
                    <a:pt x="106" y="75"/>
                  </a:cubicBezTo>
                  <a:cubicBezTo>
                    <a:pt x="106" y="75"/>
                    <a:pt x="106" y="75"/>
                    <a:pt x="106" y="76"/>
                  </a:cubicBezTo>
                  <a:cubicBezTo>
                    <a:pt x="105" y="80"/>
                    <a:pt x="98" y="88"/>
                    <a:pt x="95" y="91"/>
                  </a:cubicBezTo>
                  <a:cubicBezTo>
                    <a:pt x="93" y="93"/>
                    <a:pt x="93" y="94"/>
                    <a:pt x="94" y="95"/>
                  </a:cubicBezTo>
                  <a:cubicBezTo>
                    <a:pt x="94" y="96"/>
                    <a:pt x="94" y="97"/>
                    <a:pt x="94" y="99"/>
                  </a:cubicBezTo>
                  <a:cubicBezTo>
                    <a:pt x="93" y="101"/>
                    <a:pt x="90" y="101"/>
                    <a:pt x="89" y="101"/>
                  </a:cubicBezTo>
                  <a:cubicBezTo>
                    <a:pt x="89" y="101"/>
                    <a:pt x="88" y="101"/>
                    <a:pt x="87" y="100"/>
                  </a:cubicBezTo>
                  <a:cubicBezTo>
                    <a:pt x="87" y="100"/>
                    <a:pt x="86" y="100"/>
                    <a:pt x="86" y="100"/>
                  </a:cubicBezTo>
                  <a:cubicBezTo>
                    <a:pt x="85" y="100"/>
                    <a:pt x="85" y="100"/>
                    <a:pt x="84" y="101"/>
                  </a:cubicBezTo>
                  <a:cubicBezTo>
                    <a:pt x="84" y="101"/>
                    <a:pt x="84" y="103"/>
                    <a:pt x="84" y="104"/>
                  </a:cubicBezTo>
                  <a:cubicBezTo>
                    <a:pt x="85" y="106"/>
                    <a:pt x="85" y="109"/>
                    <a:pt x="83" y="111"/>
                  </a:cubicBezTo>
                  <a:cubicBezTo>
                    <a:pt x="82" y="112"/>
                    <a:pt x="82" y="113"/>
                    <a:pt x="83" y="115"/>
                  </a:cubicBezTo>
                  <a:cubicBezTo>
                    <a:pt x="83" y="116"/>
                    <a:pt x="83" y="117"/>
                    <a:pt x="83" y="118"/>
                  </a:cubicBezTo>
                  <a:cubicBezTo>
                    <a:pt x="83" y="119"/>
                    <a:pt x="83" y="120"/>
                    <a:pt x="81" y="120"/>
                  </a:cubicBezTo>
                  <a:cubicBezTo>
                    <a:pt x="81" y="120"/>
                    <a:pt x="80" y="119"/>
                    <a:pt x="79" y="119"/>
                  </a:cubicBezTo>
                  <a:cubicBezTo>
                    <a:pt x="78" y="119"/>
                    <a:pt x="76" y="119"/>
                    <a:pt x="76" y="119"/>
                  </a:cubicBezTo>
                  <a:cubicBezTo>
                    <a:pt x="76" y="121"/>
                    <a:pt x="73" y="122"/>
                    <a:pt x="70" y="122"/>
                  </a:cubicBezTo>
                  <a:cubicBezTo>
                    <a:pt x="70" y="122"/>
                    <a:pt x="69" y="122"/>
                    <a:pt x="68" y="122"/>
                  </a:cubicBezTo>
                  <a:cubicBezTo>
                    <a:pt x="69" y="123"/>
                    <a:pt x="70" y="124"/>
                    <a:pt x="75" y="127"/>
                  </a:cubicBezTo>
                  <a:cubicBezTo>
                    <a:pt x="76" y="129"/>
                    <a:pt x="76" y="130"/>
                    <a:pt x="76" y="130"/>
                  </a:cubicBezTo>
                  <a:cubicBezTo>
                    <a:pt x="75" y="131"/>
                    <a:pt x="74" y="132"/>
                    <a:pt x="72" y="132"/>
                  </a:cubicBezTo>
                  <a:cubicBezTo>
                    <a:pt x="71" y="132"/>
                    <a:pt x="70" y="131"/>
                    <a:pt x="69" y="130"/>
                  </a:cubicBezTo>
                  <a:cubicBezTo>
                    <a:pt x="69" y="130"/>
                    <a:pt x="67" y="131"/>
                    <a:pt x="66" y="132"/>
                  </a:cubicBezTo>
                  <a:cubicBezTo>
                    <a:pt x="64" y="133"/>
                    <a:pt x="63" y="134"/>
                    <a:pt x="61" y="135"/>
                  </a:cubicBezTo>
                  <a:cubicBezTo>
                    <a:pt x="59" y="136"/>
                    <a:pt x="58" y="137"/>
                    <a:pt x="57" y="139"/>
                  </a:cubicBezTo>
                  <a:cubicBezTo>
                    <a:pt x="57" y="140"/>
                    <a:pt x="56" y="142"/>
                    <a:pt x="53" y="142"/>
                  </a:cubicBezTo>
                  <a:cubicBezTo>
                    <a:pt x="52" y="142"/>
                    <a:pt x="52" y="143"/>
                    <a:pt x="51" y="146"/>
                  </a:cubicBezTo>
                  <a:cubicBezTo>
                    <a:pt x="50" y="147"/>
                    <a:pt x="50" y="149"/>
                    <a:pt x="49" y="150"/>
                  </a:cubicBezTo>
                  <a:cubicBezTo>
                    <a:pt x="48" y="151"/>
                    <a:pt x="48" y="151"/>
                    <a:pt x="47" y="151"/>
                  </a:cubicBezTo>
                  <a:cubicBezTo>
                    <a:pt x="46" y="151"/>
                    <a:pt x="45" y="149"/>
                    <a:pt x="45" y="148"/>
                  </a:cubicBezTo>
                  <a:cubicBezTo>
                    <a:pt x="44" y="147"/>
                    <a:pt x="43" y="146"/>
                    <a:pt x="42" y="146"/>
                  </a:cubicBezTo>
                  <a:cubicBezTo>
                    <a:pt x="41" y="146"/>
                    <a:pt x="41" y="146"/>
                    <a:pt x="41" y="146"/>
                  </a:cubicBezTo>
                  <a:cubicBezTo>
                    <a:pt x="41" y="146"/>
                    <a:pt x="40" y="146"/>
                    <a:pt x="40" y="146"/>
                  </a:cubicBezTo>
                  <a:cubicBezTo>
                    <a:pt x="39" y="147"/>
                    <a:pt x="40" y="148"/>
                    <a:pt x="41" y="150"/>
                  </a:cubicBezTo>
                  <a:cubicBezTo>
                    <a:pt x="42" y="151"/>
                    <a:pt x="42" y="152"/>
                    <a:pt x="42" y="153"/>
                  </a:cubicBezTo>
                  <a:cubicBezTo>
                    <a:pt x="41" y="154"/>
                    <a:pt x="40" y="154"/>
                    <a:pt x="39" y="154"/>
                  </a:cubicBezTo>
                  <a:cubicBezTo>
                    <a:pt x="38" y="154"/>
                    <a:pt x="36" y="154"/>
                    <a:pt x="35" y="155"/>
                  </a:cubicBezTo>
                  <a:cubicBezTo>
                    <a:pt x="34" y="157"/>
                    <a:pt x="31" y="158"/>
                    <a:pt x="28" y="158"/>
                  </a:cubicBezTo>
                  <a:cubicBezTo>
                    <a:pt x="27" y="158"/>
                    <a:pt x="25" y="158"/>
                    <a:pt x="24" y="159"/>
                  </a:cubicBezTo>
                  <a:cubicBezTo>
                    <a:pt x="24" y="160"/>
                    <a:pt x="26" y="160"/>
                    <a:pt x="26" y="160"/>
                  </a:cubicBezTo>
                  <a:cubicBezTo>
                    <a:pt x="28" y="161"/>
                    <a:pt x="30" y="162"/>
                    <a:pt x="30" y="163"/>
                  </a:cubicBezTo>
                  <a:cubicBezTo>
                    <a:pt x="31" y="163"/>
                    <a:pt x="30" y="164"/>
                    <a:pt x="30" y="164"/>
                  </a:cubicBezTo>
                  <a:cubicBezTo>
                    <a:pt x="30" y="165"/>
                    <a:pt x="29" y="165"/>
                    <a:pt x="27" y="165"/>
                  </a:cubicBezTo>
                  <a:cubicBezTo>
                    <a:pt x="25" y="165"/>
                    <a:pt x="22" y="165"/>
                    <a:pt x="20" y="164"/>
                  </a:cubicBezTo>
                  <a:cubicBezTo>
                    <a:pt x="19" y="164"/>
                    <a:pt x="18" y="164"/>
                    <a:pt x="17" y="166"/>
                  </a:cubicBezTo>
                  <a:cubicBezTo>
                    <a:pt x="17" y="167"/>
                    <a:pt x="16" y="169"/>
                    <a:pt x="14" y="168"/>
                  </a:cubicBezTo>
                  <a:cubicBezTo>
                    <a:pt x="12" y="168"/>
                    <a:pt x="10" y="169"/>
                    <a:pt x="9" y="170"/>
                  </a:cubicBezTo>
                  <a:cubicBezTo>
                    <a:pt x="9" y="171"/>
                    <a:pt x="9" y="171"/>
                    <a:pt x="9" y="172"/>
                  </a:cubicBezTo>
                  <a:cubicBezTo>
                    <a:pt x="10" y="173"/>
                    <a:pt x="10" y="174"/>
                    <a:pt x="10" y="174"/>
                  </a:cubicBezTo>
                  <a:cubicBezTo>
                    <a:pt x="10" y="175"/>
                    <a:pt x="9" y="176"/>
                    <a:pt x="8" y="176"/>
                  </a:cubicBezTo>
                  <a:cubicBezTo>
                    <a:pt x="6" y="176"/>
                    <a:pt x="5" y="175"/>
                    <a:pt x="4" y="175"/>
                  </a:cubicBezTo>
                  <a:cubicBezTo>
                    <a:pt x="4" y="174"/>
                    <a:pt x="3" y="174"/>
                    <a:pt x="3" y="17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8" name="Freeform 232">
              <a:extLst>
                <a:ext uri="{FF2B5EF4-FFF2-40B4-BE49-F238E27FC236}">
                  <a16:creationId xmlns:a16="http://schemas.microsoft.com/office/drawing/2014/main" id="{F33D92DA-0BA9-4185-9427-CFB5F7B58612}"/>
                </a:ext>
              </a:extLst>
            </p:cNvPr>
            <p:cNvSpPr>
              <a:spLocks/>
            </p:cNvSpPr>
            <p:nvPr/>
          </p:nvSpPr>
          <p:spPr bwMode="auto">
            <a:xfrm>
              <a:off x="4671672" y="6139245"/>
              <a:ext cx="33110" cy="27634"/>
            </a:xfrm>
            <a:custGeom>
              <a:avLst/>
              <a:gdLst>
                <a:gd name="T0" fmla="*/ 9 w 64"/>
                <a:gd name="T1" fmla="*/ 45 h 48"/>
                <a:gd name="T2" fmla="*/ 10 w 64"/>
                <a:gd name="T3" fmla="*/ 45 h 48"/>
                <a:gd name="T4" fmla="*/ 11 w 64"/>
                <a:gd name="T5" fmla="*/ 45 h 48"/>
                <a:gd name="T6" fmla="*/ 12 w 64"/>
                <a:gd name="T7" fmla="*/ 45 h 48"/>
                <a:gd name="T8" fmla="*/ 13 w 64"/>
                <a:gd name="T9" fmla="*/ 47 h 48"/>
                <a:gd name="T10" fmla="*/ 14 w 64"/>
                <a:gd name="T11" fmla="*/ 47 h 48"/>
                <a:gd name="T12" fmla="*/ 20 w 64"/>
                <a:gd name="T13" fmla="*/ 44 h 48"/>
                <a:gd name="T14" fmla="*/ 37 w 64"/>
                <a:gd name="T15" fmla="*/ 43 h 48"/>
                <a:gd name="T16" fmla="*/ 38 w 64"/>
                <a:gd name="T17" fmla="*/ 43 h 48"/>
                <a:gd name="T18" fmla="*/ 39 w 64"/>
                <a:gd name="T19" fmla="*/ 43 h 48"/>
                <a:gd name="T20" fmla="*/ 56 w 64"/>
                <a:gd name="T21" fmla="*/ 48 h 48"/>
                <a:gd name="T22" fmla="*/ 64 w 64"/>
                <a:gd name="T23" fmla="*/ 47 h 48"/>
                <a:gd name="T24" fmla="*/ 64 w 64"/>
                <a:gd name="T25" fmla="*/ 45 h 48"/>
                <a:gd name="T26" fmla="*/ 64 w 64"/>
                <a:gd name="T27" fmla="*/ 43 h 48"/>
                <a:gd name="T28" fmla="*/ 64 w 64"/>
                <a:gd name="T29" fmla="*/ 41 h 48"/>
                <a:gd name="T30" fmla="*/ 58 w 64"/>
                <a:gd name="T31" fmla="*/ 34 h 48"/>
                <a:gd name="T32" fmla="*/ 54 w 64"/>
                <a:gd name="T33" fmla="*/ 23 h 48"/>
                <a:gd name="T34" fmla="*/ 54 w 64"/>
                <a:gd name="T35" fmla="*/ 23 h 48"/>
                <a:gd name="T36" fmla="*/ 53 w 64"/>
                <a:gd name="T37" fmla="*/ 21 h 48"/>
                <a:gd name="T38" fmla="*/ 53 w 64"/>
                <a:gd name="T39" fmla="*/ 20 h 48"/>
                <a:gd name="T40" fmla="*/ 52 w 64"/>
                <a:gd name="T41" fmla="*/ 18 h 48"/>
                <a:gd name="T42" fmla="*/ 50 w 64"/>
                <a:gd name="T43" fmla="*/ 17 h 48"/>
                <a:gd name="T44" fmla="*/ 49 w 64"/>
                <a:gd name="T45" fmla="*/ 16 h 48"/>
                <a:gd name="T46" fmla="*/ 36 w 64"/>
                <a:gd name="T47" fmla="*/ 6 h 48"/>
                <a:gd name="T48" fmla="*/ 30 w 64"/>
                <a:gd name="T49" fmla="*/ 0 h 48"/>
                <a:gd name="T50" fmla="*/ 22 w 64"/>
                <a:gd name="T51" fmla="*/ 1 h 48"/>
                <a:gd name="T52" fmla="*/ 16 w 64"/>
                <a:gd name="T53" fmla="*/ 1 h 48"/>
                <a:gd name="T54" fmla="*/ 11 w 64"/>
                <a:gd name="T55" fmla="*/ 1 h 48"/>
                <a:gd name="T56" fmla="*/ 9 w 64"/>
                <a:gd name="T57" fmla="*/ 3 h 48"/>
                <a:gd name="T58" fmla="*/ 8 w 64"/>
                <a:gd name="T59" fmla="*/ 4 h 48"/>
                <a:gd name="T60" fmla="*/ 8 w 64"/>
                <a:gd name="T61" fmla="*/ 5 h 48"/>
                <a:gd name="T62" fmla="*/ 7 w 64"/>
                <a:gd name="T63" fmla="*/ 6 h 48"/>
                <a:gd name="T64" fmla="*/ 6 w 64"/>
                <a:gd name="T65" fmla="*/ 7 h 48"/>
                <a:gd name="T66" fmla="*/ 7 w 64"/>
                <a:gd name="T67" fmla="*/ 30 h 48"/>
                <a:gd name="T68" fmla="*/ 8 w 64"/>
                <a:gd name="T69" fmla="*/ 32 h 48"/>
                <a:gd name="T70" fmla="*/ 10 w 64"/>
                <a:gd name="T71" fmla="*/ 32 h 48"/>
                <a:gd name="T72" fmla="*/ 12 w 64"/>
                <a:gd name="T73" fmla="*/ 32 h 48"/>
                <a:gd name="T74" fmla="*/ 13 w 64"/>
                <a:gd name="T75" fmla="*/ 32 h 48"/>
                <a:gd name="T76" fmla="*/ 15 w 64"/>
                <a:gd name="T77" fmla="*/ 32 h 48"/>
                <a:gd name="T78" fmla="*/ 16 w 64"/>
                <a:gd name="T79" fmla="*/ 31 h 48"/>
                <a:gd name="T80" fmla="*/ 18 w 64"/>
                <a:gd name="T81" fmla="*/ 31 h 48"/>
                <a:gd name="T82" fmla="*/ 21 w 64"/>
                <a:gd name="T83" fmla="*/ 30 h 48"/>
                <a:gd name="T84" fmla="*/ 24 w 64"/>
                <a:gd name="T85" fmla="*/ 29 h 48"/>
                <a:gd name="T86" fmla="*/ 31 w 64"/>
                <a:gd name="T87" fmla="*/ 34 h 48"/>
                <a:gd name="T88" fmla="*/ 39 w 64"/>
                <a:gd name="T89" fmla="*/ 35 h 48"/>
                <a:gd name="T90" fmla="*/ 39 w 64"/>
                <a:gd name="T91" fmla="*/ 37 h 48"/>
                <a:gd name="T92" fmla="*/ 27 w 64"/>
                <a:gd name="T93" fmla="*/ 37 h 48"/>
                <a:gd name="T94" fmla="*/ 9 w 64"/>
                <a:gd name="T95" fmla="*/ 40 h 48"/>
                <a:gd name="T96" fmla="*/ 8 w 64"/>
                <a:gd name="T97" fmla="*/ 40 h 48"/>
                <a:gd name="T98" fmla="*/ 8 w 64"/>
                <a:gd name="T99" fmla="*/ 40 h 48"/>
                <a:gd name="T100" fmla="*/ 7 w 64"/>
                <a:gd name="T101" fmla="*/ 41 h 48"/>
                <a:gd name="T102" fmla="*/ 7 w 64"/>
                <a:gd name="T103"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48">
                  <a:moveTo>
                    <a:pt x="8" y="45"/>
                  </a:moveTo>
                  <a:cubicBezTo>
                    <a:pt x="8" y="45"/>
                    <a:pt x="9" y="45"/>
                    <a:pt x="9" y="45"/>
                  </a:cubicBezTo>
                  <a:cubicBezTo>
                    <a:pt x="9" y="45"/>
                    <a:pt x="9" y="45"/>
                    <a:pt x="9" y="45"/>
                  </a:cubicBezTo>
                  <a:cubicBezTo>
                    <a:pt x="9" y="45"/>
                    <a:pt x="10" y="45"/>
                    <a:pt x="10" y="45"/>
                  </a:cubicBezTo>
                  <a:cubicBezTo>
                    <a:pt x="10" y="45"/>
                    <a:pt x="10" y="45"/>
                    <a:pt x="10" y="45"/>
                  </a:cubicBezTo>
                  <a:cubicBezTo>
                    <a:pt x="11" y="45"/>
                    <a:pt x="11" y="45"/>
                    <a:pt x="11" y="45"/>
                  </a:cubicBezTo>
                  <a:cubicBezTo>
                    <a:pt x="11" y="45"/>
                    <a:pt x="11" y="45"/>
                    <a:pt x="11" y="45"/>
                  </a:cubicBezTo>
                  <a:cubicBezTo>
                    <a:pt x="11" y="45"/>
                    <a:pt x="12" y="45"/>
                    <a:pt x="12" y="45"/>
                  </a:cubicBezTo>
                  <a:cubicBezTo>
                    <a:pt x="12" y="45"/>
                    <a:pt x="12" y="45"/>
                    <a:pt x="12" y="45"/>
                  </a:cubicBezTo>
                  <a:cubicBezTo>
                    <a:pt x="13" y="46"/>
                    <a:pt x="13" y="46"/>
                    <a:pt x="13" y="47"/>
                  </a:cubicBezTo>
                  <a:cubicBezTo>
                    <a:pt x="14" y="47"/>
                    <a:pt x="14" y="47"/>
                    <a:pt x="14" y="47"/>
                  </a:cubicBezTo>
                  <a:cubicBezTo>
                    <a:pt x="14" y="47"/>
                    <a:pt x="14" y="47"/>
                    <a:pt x="14" y="47"/>
                  </a:cubicBezTo>
                  <a:cubicBezTo>
                    <a:pt x="15" y="47"/>
                    <a:pt x="18" y="45"/>
                    <a:pt x="19" y="45"/>
                  </a:cubicBezTo>
                  <a:cubicBezTo>
                    <a:pt x="20" y="44"/>
                    <a:pt x="20" y="44"/>
                    <a:pt x="20" y="44"/>
                  </a:cubicBezTo>
                  <a:cubicBezTo>
                    <a:pt x="20" y="44"/>
                    <a:pt x="34" y="43"/>
                    <a:pt x="36" y="43"/>
                  </a:cubicBezTo>
                  <a:cubicBezTo>
                    <a:pt x="37" y="43"/>
                    <a:pt x="37" y="43"/>
                    <a:pt x="37" y="43"/>
                  </a:cubicBezTo>
                  <a:cubicBezTo>
                    <a:pt x="37" y="43"/>
                    <a:pt x="38" y="43"/>
                    <a:pt x="38" y="43"/>
                  </a:cubicBezTo>
                  <a:cubicBezTo>
                    <a:pt x="38" y="43"/>
                    <a:pt x="38" y="43"/>
                    <a:pt x="38" y="43"/>
                  </a:cubicBezTo>
                  <a:cubicBezTo>
                    <a:pt x="38" y="43"/>
                    <a:pt x="38" y="43"/>
                    <a:pt x="38" y="43"/>
                  </a:cubicBezTo>
                  <a:cubicBezTo>
                    <a:pt x="39" y="43"/>
                    <a:pt x="39" y="43"/>
                    <a:pt x="39" y="43"/>
                  </a:cubicBezTo>
                  <a:cubicBezTo>
                    <a:pt x="42" y="43"/>
                    <a:pt x="48" y="45"/>
                    <a:pt x="48" y="47"/>
                  </a:cubicBezTo>
                  <a:cubicBezTo>
                    <a:pt x="49" y="47"/>
                    <a:pt x="52" y="48"/>
                    <a:pt x="56" y="48"/>
                  </a:cubicBezTo>
                  <a:cubicBezTo>
                    <a:pt x="59" y="48"/>
                    <a:pt x="62" y="48"/>
                    <a:pt x="63" y="47"/>
                  </a:cubicBezTo>
                  <a:cubicBezTo>
                    <a:pt x="64" y="47"/>
                    <a:pt x="64" y="47"/>
                    <a:pt x="64" y="47"/>
                  </a:cubicBezTo>
                  <a:cubicBezTo>
                    <a:pt x="64" y="46"/>
                    <a:pt x="64" y="46"/>
                    <a:pt x="64" y="45"/>
                  </a:cubicBezTo>
                  <a:cubicBezTo>
                    <a:pt x="64" y="45"/>
                    <a:pt x="64" y="45"/>
                    <a:pt x="64" y="45"/>
                  </a:cubicBezTo>
                  <a:cubicBezTo>
                    <a:pt x="64" y="44"/>
                    <a:pt x="64" y="44"/>
                    <a:pt x="64" y="43"/>
                  </a:cubicBezTo>
                  <a:cubicBezTo>
                    <a:pt x="64" y="43"/>
                    <a:pt x="64" y="43"/>
                    <a:pt x="64" y="43"/>
                  </a:cubicBezTo>
                  <a:cubicBezTo>
                    <a:pt x="64" y="42"/>
                    <a:pt x="64" y="42"/>
                    <a:pt x="64" y="42"/>
                  </a:cubicBezTo>
                  <a:cubicBezTo>
                    <a:pt x="64" y="42"/>
                    <a:pt x="64" y="42"/>
                    <a:pt x="64" y="41"/>
                  </a:cubicBezTo>
                  <a:cubicBezTo>
                    <a:pt x="64" y="41"/>
                    <a:pt x="64" y="41"/>
                    <a:pt x="64" y="41"/>
                  </a:cubicBezTo>
                  <a:cubicBezTo>
                    <a:pt x="64" y="39"/>
                    <a:pt x="60" y="35"/>
                    <a:pt x="58" y="34"/>
                  </a:cubicBezTo>
                  <a:cubicBezTo>
                    <a:pt x="56" y="32"/>
                    <a:pt x="56" y="28"/>
                    <a:pt x="56" y="26"/>
                  </a:cubicBezTo>
                  <a:cubicBezTo>
                    <a:pt x="54" y="23"/>
                    <a:pt x="54" y="23"/>
                    <a:pt x="54" y="23"/>
                  </a:cubicBezTo>
                  <a:cubicBezTo>
                    <a:pt x="54" y="23"/>
                    <a:pt x="54" y="23"/>
                    <a:pt x="54" y="23"/>
                  </a:cubicBezTo>
                  <a:cubicBezTo>
                    <a:pt x="54" y="23"/>
                    <a:pt x="54" y="23"/>
                    <a:pt x="54" y="23"/>
                  </a:cubicBezTo>
                  <a:cubicBezTo>
                    <a:pt x="54" y="23"/>
                    <a:pt x="54" y="23"/>
                    <a:pt x="54" y="23"/>
                  </a:cubicBezTo>
                  <a:cubicBezTo>
                    <a:pt x="54" y="23"/>
                    <a:pt x="54" y="22"/>
                    <a:pt x="53" y="21"/>
                  </a:cubicBezTo>
                  <a:cubicBezTo>
                    <a:pt x="53" y="21"/>
                    <a:pt x="53" y="21"/>
                    <a:pt x="53" y="21"/>
                  </a:cubicBezTo>
                  <a:cubicBezTo>
                    <a:pt x="53" y="21"/>
                    <a:pt x="53" y="20"/>
                    <a:pt x="53" y="20"/>
                  </a:cubicBezTo>
                  <a:cubicBezTo>
                    <a:pt x="53" y="20"/>
                    <a:pt x="52" y="20"/>
                    <a:pt x="52" y="19"/>
                  </a:cubicBezTo>
                  <a:cubicBezTo>
                    <a:pt x="52" y="19"/>
                    <a:pt x="52" y="19"/>
                    <a:pt x="52" y="18"/>
                  </a:cubicBezTo>
                  <a:cubicBezTo>
                    <a:pt x="52" y="18"/>
                    <a:pt x="51" y="18"/>
                    <a:pt x="51" y="18"/>
                  </a:cubicBezTo>
                  <a:cubicBezTo>
                    <a:pt x="51" y="18"/>
                    <a:pt x="51" y="18"/>
                    <a:pt x="50" y="17"/>
                  </a:cubicBezTo>
                  <a:cubicBezTo>
                    <a:pt x="50" y="17"/>
                    <a:pt x="50" y="17"/>
                    <a:pt x="50" y="17"/>
                  </a:cubicBezTo>
                  <a:cubicBezTo>
                    <a:pt x="50" y="17"/>
                    <a:pt x="49" y="16"/>
                    <a:pt x="49" y="16"/>
                  </a:cubicBezTo>
                  <a:cubicBezTo>
                    <a:pt x="44" y="15"/>
                    <a:pt x="41" y="8"/>
                    <a:pt x="40" y="6"/>
                  </a:cubicBezTo>
                  <a:cubicBezTo>
                    <a:pt x="36" y="6"/>
                    <a:pt x="36" y="6"/>
                    <a:pt x="36" y="6"/>
                  </a:cubicBezTo>
                  <a:cubicBezTo>
                    <a:pt x="36" y="6"/>
                    <a:pt x="36" y="6"/>
                    <a:pt x="36" y="6"/>
                  </a:cubicBezTo>
                  <a:cubicBezTo>
                    <a:pt x="36" y="5"/>
                    <a:pt x="33" y="2"/>
                    <a:pt x="30" y="0"/>
                  </a:cubicBezTo>
                  <a:cubicBezTo>
                    <a:pt x="30" y="0"/>
                    <a:pt x="29" y="0"/>
                    <a:pt x="28" y="0"/>
                  </a:cubicBezTo>
                  <a:cubicBezTo>
                    <a:pt x="25" y="0"/>
                    <a:pt x="22" y="1"/>
                    <a:pt x="22" y="1"/>
                  </a:cubicBezTo>
                  <a:cubicBezTo>
                    <a:pt x="22" y="1"/>
                    <a:pt x="22" y="1"/>
                    <a:pt x="22" y="1"/>
                  </a:cubicBezTo>
                  <a:cubicBezTo>
                    <a:pt x="22" y="1"/>
                    <a:pt x="19" y="1"/>
                    <a:pt x="16" y="1"/>
                  </a:cubicBezTo>
                  <a:cubicBezTo>
                    <a:pt x="14" y="1"/>
                    <a:pt x="13" y="1"/>
                    <a:pt x="11" y="1"/>
                  </a:cubicBezTo>
                  <a:cubicBezTo>
                    <a:pt x="11" y="1"/>
                    <a:pt x="11" y="1"/>
                    <a:pt x="11" y="1"/>
                  </a:cubicBezTo>
                  <a:cubicBezTo>
                    <a:pt x="10" y="1"/>
                    <a:pt x="10" y="2"/>
                    <a:pt x="9" y="2"/>
                  </a:cubicBezTo>
                  <a:cubicBezTo>
                    <a:pt x="9" y="3"/>
                    <a:pt x="9" y="3"/>
                    <a:pt x="9" y="3"/>
                  </a:cubicBezTo>
                  <a:cubicBezTo>
                    <a:pt x="9" y="4"/>
                    <a:pt x="8" y="4"/>
                    <a:pt x="8" y="4"/>
                  </a:cubicBezTo>
                  <a:cubicBezTo>
                    <a:pt x="8" y="4"/>
                    <a:pt x="8" y="4"/>
                    <a:pt x="8" y="4"/>
                  </a:cubicBezTo>
                  <a:cubicBezTo>
                    <a:pt x="8" y="4"/>
                    <a:pt x="8" y="4"/>
                    <a:pt x="8" y="5"/>
                  </a:cubicBezTo>
                  <a:cubicBezTo>
                    <a:pt x="8" y="5"/>
                    <a:pt x="8" y="5"/>
                    <a:pt x="8" y="5"/>
                  </a:cubicBezTo>
                  <a:cubicBezTo>
                    <a:pt x="8" y="5"/>
                    <a:pt x="7" y="5"/>
                    <a:pt x="7" y="6"/>
                  </a:cubicBezTo>
                  <a:cubicBezTo>
                    <a:pt x="7" y="6"/>
                    <a:pt x="7" y="6"/>
                    <a:pt x="7" y="6"/>
                  </a:cubicBezTo>
                  <a:cubicBezTo>
                    <a:pt x="7" y="6"/>
                    <a:pt x="6" y="6"/>
                    <a:pt x="6" y="6"/>
                  </a:cubicBezTo>
                  <a:cubicBezTo>
                    <a:pt x="6" y="6"/>
                    <a:pt x="6" y="7"/>
                    <a:pt x="6" y="7"/>
                  </a:cubicBezTo>
                  <a:cubicBezTo>
                    <a:pt x="5" y="10"/>
                    <a:pt x="5" y="13"/>
                    <a:pt x="3" y="15"/>
                  </a:cubicBezTo>
                  <a:cubicBezTo>
                    <a:pt x="0" y="20"/>
                    <a:pt x="5" y="28"/>
                    <a:pt x="7" y="30"/>
                  </a:cubicBezTo>
                  <a:cubicBezTo>
                    <a:pt x="7" y="31"/>
                    <a:pt x="8" y="31"/>
                    <a:pt x="8" y="32"/>
                  </a:cubicBezTo>
                  <a:cubicBezTo>
                    <a:pt x="8" y="32"/>
                    <a:pt x="8" y="32"/>
                    <a:pt x="8" y="32"/>
                  </a:cubicBezTo>
                  <a:cubicBezTo>
                    <a:pt x="9" y="32"/>
                    <a:pt x="9" y="32"/>
                    <a:pt x="10" y="32"/>
                  </a:cubicBezTo>
                  <a:cubicBezTo>
                    <a:pt x="10" y="32"/>
                    <a:pt x="10" y="32"/>
                    <a:pt x="10" y="32"/>
                  </a:cubicBezTo>
                  <a:cubicBezTo>
                    <a:pt x="10" y="32"/>
                    <a:pt x="11" y="32"/>
                    <a:pt x="11" y="32"/>
                  </a:cubicBezTo>
                  <a:cubicBezTo>
                    <a:pt x="11" y="32"/>
                    <a:pt x="12" y="32"/>
                    <a:pt x="12" y="32"/>
                  </a:cubicBezTo>
                  <a:cubicBezTo>
                    <a:pt x="12" y="32"/>
                    <a:pt x="13" y="32"/>
                    <a:pt x="13" y="32"/>
                  </a:cubicBezTo>
                  <a:cubicBezTo>
                    <a:pt x="13" y="32"/>
                    <a:pt x="13" y="32"/>
                    <a:pt x="13" y="32"/>
                  </a:cubicBezTo>
                  <a:cubicBezTo>
                    <a:pt x="14" y="32"/>
                    <a:pt x="14" y="32"/>
                    <a:pt x="15" y="32"/>
                  </a:cubicBezTo>
                  <a:cubicBezTo>
                    <a:pt x="15" y="32"/>
                    <a:pt x="15" y="32"/>
                    <a:pt x="15" y="32"/>
                  </a:cubicBezTo>
                  <a:cubicBezTo>
                    <a:pt x="15" y="32"/>
                    <a:pt x="16" y="32"/>
                    <a:pt x="16" y="32"/>
                  </a:cubicBezTo>
                  <a:cubicBezTo>
                    <a:pt x="16" y="32"/>
                    <a:pt x="16" y="32"/>
                    <a:pt x="16" y="31"/>
                  </a:cubicBezTo>
                  <a:cubicBezTo>
                    <a:pt x="17" y="31"/>
                    <a:pt x="17" y="31"/>
                    <a:pt x="17" y="31"/>
                  </a:cubicBezTo>
                  <a:cubicBezTo>
                    <a:pt x="18" y="31"/>
                    <a:pt x="18" y="31"/>
                    <a:pt x="18" y="31"/>
                  </a:cubicBezTo>
                  <a:cubicBezTo>
                    <a:pt x="18" y="31"/>
                    <a:pt x="19" y="31"/>
                    <a:pt x="19" y="31"/>
                  </a:cubicBezTo>
                  <a:cubicBezTo>
                    <a:pt x="20" y="30"/>
                    <a:pt x="20" y="30"/>
                    <a:pt x="21" y="30"/>
                  </a:cubicBezTo>
                  <a:cubicBezTo>
                    <a:pt x="22" y="29"/>
                    <a:pt x="22" y="29"/>
                    <a:pt x="23" y="29"/>
                  </a:cubicBezTo>
                  <a:cubicBezTo>
                    <a:pt x="24" y="29"/>
                    <a:pt x="24" y="29"/>
                    <a:pt x="24" y="29"/>
                  </a:cubicBezTo>
                  <a:cubicBezTo>
                    <a:pt x="26" y="30"/>
                    <a:pt x="27" y="31"/>
                    <a:pt x="27" y="32"/>
                  </a:cubicBezTo>
                  <a:cubicBezTo>
                    <a:pt x="28" y="33"/>
                    <a:pt x="29" y="33"/>
                    <a:pt x="31" y="34"/>
                  </a:cubicBezTo>
                  <a:cubicBezTo>
                    <a:pt x="31" y="34"/>
                    <a:pt x="31" y="34"/>
                    <a:pt x="32" y="34"/>
                  </a:cubicBezTo>
                  <a:cubicBezTo>
                    <a:pt x="35" y="34"/>
                    <a:pt x="38" y="35"/>
                    <a:pt x="39" y="35"/>
                  </a:cubicBezTo>
                  <a:cubicBezTo>
                    <a:pt x="40" y="36"/>
                    <a:pt x="40" y="36"/>
                    <a:pt x="40" y="36"/>
                  </a:cubicBezTo>
                  <a:cubicBezTo>
                    <a:pt x="39" y="37"/>
                    <a:pt x="39" y="37"/>
                    <a:pt x="39" y="37"/>
                  </a:cubicBezTo>
                  <a:cubicBezTo>
                    <a:pt x="38" y="37"/>
                    <a:pt x="35" y="39"/>
                    <a:pt x="31" y="39"/>
                  </a:cubicBezTo>
                  <a:cubicBezTo>
                    <a:pt x="29" y="39"/>
                    <a:pt x="28" y="38"/>
                    <a:pt x="27" y="37"/>
                  </a:cubicBezTo>
                  <a:cubicBezTo>
                    <a:pt x="25" y="36"/>
                    <a:pt x="23" y="35"/>
                    <a:pt x="22" y="36"/>
                  </a:cubicBezTo>
                  <a:cubicBezTo>
                    <a:pt x="20" y="39"/>
                    <a:pt x="12" y="40"/>
                    <a:pt x="9" y="40"/>
                  </a:cubicBezTo>
                  <a:cubicBezTo>
                    <a:pt x="9" y="40"/>
                    <a:pt x="9" y="40"/>
                    <a:pt x="9" y="40"/>
                  </a:cubicBezTo>
                  <a:cubicBezTo>
                    <a:pt x="8" y="40"/>
                    <a:pt x="8" y="40"/>
                    <a:pt x="8" y="40"/>
                  </a:cubicBezTo>
                  <a:cubicBezTo>
                    <a:pt x="8" y="40"/>
                    <a:pt x="8" y="40"/>
                    <a:pt x="8" y="40"/>
                  </a:cubicBezTo>
                  <a:cubicBezTo>
                    <a:pt x="8" y="40"/>
                    <a:pt x="8" y="40"/>
                    <a:pt x="8" y="40"/>
                  </a:cubicBezTo>
                  <a:cubicBezTo>
                    <a:pt x="8" y="40"/>
                    <a:pt x="7" y="40"/>
                    <a:pt x="7" y="40"/>
                  </a:cubicBezTo>
                  <a:cubicBezTo>
                    <a:pt x="7" y="40"/>
                    <a:pt x="7" y="40"/>
                    <a:pt x="7" y="41"/>
                  </a:cubicBezTo>
                  <a:cubicBezTo>
                    <a:pt x="7" y="41"/>
                    <a:pt x="6" y="41"/>
                    <a:pt x="6" y="41"/>
                  </a:cubicBezTo>
                  <a:cubicBezTo>
                    <a:pt x="6" y="42"/>
                    <a:pt x="7" y="43"/>
                    <a:pt x="7" y="44"/>
                  </a:cubicBezTo>
                  <a:cubicBezTo>
                    <a:pt x="8" y="45"/>
                    <a:pt x="8" y="45"/>
                    <a:pt x="8"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69" name="Freeform 233">
              <a:extLst>
                <a:ext uri="{FF2B5EF4-FFF2-40B4-BE49-F238E27FC236}">
                  <a16:creationId xmlns:a16="http://schemas.microsoft.com/office/drawing/2014/main" id="{E4D80BD7-F437-452E-B270-79DE227D73B4}"/>
                </a:ext>
              </a:extLst>
            </p:cNvPr>
            <p:cNvSpPr>
              <a:spLocks/>
            </p:cNvSpPr>
            <p:nvPr/>
          </p:nvSpPr>
          <p:spPr bwMode="auto">
            <a:xfrm>
              <a:off x="4848827" y="5712666"/>
              <a:ext cx="2011" cy="1749"/>
            </a:xfrm>
            <a:custGeom>
              <a:avLst/>
              <a:gdLst>
                <a:gd name="T0" fmla="*/ 0 w 4"/>
                <a:gd name="T1" fmla="*/ 3 h 3"/>
                <a:gd name="T2" fmla="*/ 4 w 4"/>
                <a:gd name="T3" fmla="*/ 1 h 3"/>
                <a:gd name="T4" fmla="*/ 4 w 4"/>
                <a:gd name="T5" fmla="*/ 0 h 3"/>
                <a:gd name="T6" fmla="*/ 1 w 4"/>
                <a:gd name="T7" fmla="*/ 2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1" y="2"/>
                    <a:pt x="3" y="2"/>
                    <a:pt x="4" y="1"/>
                  </a:cubicBezTo>
                  <a:cubicBezTo>
                    <a:pt x="4" y="1"/>
                    <a:pt x="4" y="0"/>
                    <a:pt x="4" y="0"/>
                  </a:cubicBezTo>
                  <a:cubicBezTo>
                    <a:pt x="3" y="1"/>
                    <a:pt x="2" y="1"/>
                    <a:pt x="1" y="2"/>
                  </a:cubicBezTo>
                  <a:cubicBezTo>
                    <a:pt x="1" y="2"/>
                    <a:pt x="1" y="2"/>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0" name="Freeform 234">
              <a:extLst>
                <a:ext uri="{FF2B5EF4-FFF2-40B4-BE49-F238E27FC236}">
                  <a16:creationId xmlns:a16="http://schemas.microsoft.com/office/drawing/2014/main" id="{60615987-EEE5-4192-9924-1CF58BD049A7}"/>
                </a:ext>
              </a:extLst>
            </p:cNvPr>
            <p:cNvSpPr>
              <a:spLocks/>
            </p:cNvSpPr>
            <p:nvPr/>
          </p:nvSpPr>
          <p:spPr bwMode="auto">
            <a:xfrm>
              <a:off x="4892304" y="5816556"/>
              <a:ext cx="41929" cy="21338"/>
            </a:xfrm>
            <a:custGeom>
              <a:avLst/>
              <a:gdLst>
                <a:gd name="T0" fmla="*/ 70 w 81"/>
                <a:gd name="T1" fmla="*/ 8 h 37"/>
                <a:gd name="T2" fmla="*/ 68 w 81"/>
                <a:gd name="T3" fmla="*/ 8 h 37"/>
                <a:gd name="T4" fmla="*/ 66 w 81"/>
                <a:gd name="T5" fmla="*/ 7 h 37"/>
                <a:gd name="T6" fmla="*/ 63 w 81"/>
                <a:gd name="T7" fmla="*/ 7 h 37"/>
                <a:gd name="T8" fmla="*/ 51 w 81"/>
                <a:gd name="T9" fmla="*/ 1 h 37"/>
                <a:gd name="T10" fmla="*/ 48 w 81"/>
                <a:gd name="T11" fmla="*/ 0 h 37"/>
                <a:gd name="T12" fmla="*/ 46 w 81"/>
                <a:gd name="T13" fmla="*/ 1 h 37"/>
                <a:gd name="T14" fmla="*/ 44 w 81"/>
                <a:gd name="T15" fmla="*/ 1 h 37"/>
                <a:gd name="T16" fmla="*/ 41 w 81"/>
                <a:gd name="T17" fmla="*/ 1 h 37"/>
                <a:gd name="T18" fmla="*/ 39 w 81"/>
                <a:gd name="T19" fmla="*/ 7 h 37"/>
                <a:gd name="T20" fmla="*/ 32 w 81"/>
                <a:gd name="T21" fmla="*/ 17 h 37"/>
                <a:gd name="T22" fmla="*/ 29 w 81"/>
                <a:gd name="T23" fmla="*/ 17 h 37"/>
                <a:gd name="T24" fmla="*/ 18 w 81"/>
                <a:gd name="T25" fmla="*/ 4 h 37"/>
                <a:gd name="T26" fmla="*/ 12 w 81"/>
                <a:gd name="T27" fmla="*/ 8 h 37"/>
                <a:gd name="T28" fmla="*/ 6 w 81"/>
                <a:gd name="T29" fmla="*/ 14 h 37"/>
                <a:gd name="T30" fmla="*/ 3 w 81"/>
                <a:gd name="T31" fmla="*/ 28 h 37"/>
                <a:gd name="T32" fmla="*/ 4 w 81"/>
                <a:gd name="T33" fmla="*/ 28 h 37"/>
                <a:gd name="T34" fmla="*/ 6 w 81"/>
                <a:gd name="T35" fmla="*/ 27 h 37"/>
                <a:gd name="T36" fmla="*/ 9 w 81"/>
                <a:gd name="T37" fmla="*/ 27 h 37"/>
                <a:gd name="T38" fmla="*/ 11 w 81"/>
                <a:gd name="T39" fmla="*/ 26 h 37"/>
                <a:gd name="T40" fmla="*/ 24 w 81"/>
                <a:gd name="T41" fmla="*/ 25 h 37"/>
                <a:gd name="T42" fmla="*/ 31 w 81"/>
                <a:gd name="T43" fmla="*/ 26 h 37"/>
                <a:gd name="T44" fmla="*/ 41 w 81"/>
                <a:gd name="T45" fmla="*/ 26 h 37"/>
                <a:gd name="T46" fmla="*/ 47 w 81"/>
                <a:gd name="T47" fmla="*/ 27 h 37"/>
                <a:gd name="T48" fmla="*/ 49 w 81"/>
                <a:gd name="T49" fmla="*/ 28 h 37"/>
                <a:gd name="T50" fmla="*/ 62 w 81"/>
                <a:gd name="T51" fmla="*/ 36 h 37"/>
                <a:gd name="T52" fmla="*/ 64 w 81"/>
                <a:gd name="T53" fmla="*/ 37 h 37"/>
                <a:gd name="T54" fmla="*/ 68 w 81"/>
                <a:gd name="T55" fmla="*/ 35 h 37"/>
                <a:gd name="T56" fmla="*/ 71 w 81"/>
                <a:gd name="T57" fmla="*/ 34 h 37"/>
                <a:gd name="T58" fmla="*/ 73 w 81"/>
                <a:gd name="T59" fmla="*/ 34 h 37"/>
                <a:gd name="T60" fmla="*/ 77 w 81"/>
                <a:gd name="T61" fmla="*/ 32 h 37"/>
                <a:gd name="T62" fmla="*/ 80 w 81"/>
                <a:gd name="T63" fmla="*/ 30 h 37"/>
                <a:gd name="T64" fmla="*/ 81 w 81"/>
                <a:gd name="T65" fmla="*/ 29 h 37"/>
                <a:gd name="T66" fmla="*/ 81 w 81"/>
                <a:gd name="T67" fmla="*/ 27 h 37"/>
                <a:gd name="T68" fmla="*/ 76 w 81"/>
                <a:gd name="T69" fmla="*/ 16 h 37"/>
                <a:gd name="T70" fmla="*/ 73 w 81"/>
                <a:gd name="T71"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37">
                  <a:moveTo>
                    <a:pt x="71" y="8"/>
                  </a:moveTo>
                  <a:cubicBezTo>
                    <a:pt x="71" y="8"/>
                    <a:pt x="70" y="8"/>
                    <a:pt x="70" y="8"/>
                  </a:cubicBezTo>
                  <a:cubicBezTo>
                    <a:pt x="70" y="8"/>
                    <a:pt x="69" y="8"/>
                    <a:pt x="69" y="8"/>
                  </a:cubicBezTo>
                  <a:cubicBezTo>
                    <a:pt x="68" y="8"/>
                    <a:pt x="68" y="8"/>
                    <a:pt x="68" y="8"/>
                  </a:cubicBezTo>
                  <a:cubicBezTo>
                    <a:pt x="67" y="8"/>
                    <a:pt x="67" y="8"/>
                    <a:pt x="66" y="7"/>
                  </a:cubicBezTo>
                  <a:cubicBezTo>
                    <a:pt x="66" y="7"/>
                    <a:pt x="66" y="7"/>
                    <a:pt x="66" y="7"/>
                  </a:cubicBezTo>
                  <a:cubicBezTo>
                    <a:pt x="65" y="7"/>
                    <a:pt x="65" y="7"/>
                    <a:pt x="64" y="7"/>
                  </a:cubicBezTo>
                  <a:cubicBezTo>
                    <a:pt x="63" y="7"/>
                    <a:pt x="63" y="7"/>
                    <a:pt x="63" y="7"/>
                  </a:cubicBezTo>
                  <a:cubicBezTo>
                    <a:pt x="63" y="8"/>
                    <a:pt x="62" y="8"/>
                    <a:pt x="62" y="8"/>
                  </a:cubicBezTo>
                  <a:cubicBezTo>
                    <a:pt x="60" y="8"/>
                    <a:pt x="57" y="6"/>
                    <a:pt x="51" y="1"/>
                  </a:cubicBezTo>
                  <a:cubicBezTo>
                    <a:pt x="51" y="1"/>
                    <a:pt x="51" y="1"/>
                    <a:pt x="51" y="1"/>
                  </a:cubicBezTo>
                  <a:cubicBezTo>
                    <a:pt x="51" y="1"/>
                    <a:pt x="50" y="0"/>
                    <a:pt x="48" y="0"/>
                  </a:cubicBezTo>
                  <a:cubicBezTo>
                    <a:pt x="48" y="0"/>
                    <a:pt x="47" y="1"/>
                    <a:pt x="46" y="1"/>
                  </a:cubicBezTo>
                  <a:cubicBezTo>
                    <a:pt x="46" y="1"/>
                    <a:pt x="46" y="1"/>
                    <a:pt x="46" y="1"/>
                  </a:cubicBezTo>
                  <a:cubicBezTo>
                    <a:pt x="45" y="1"/>
                    <a:pt x="45" y="1"/>
                    <a:pt x="44" y="1"/>
                  </a:cubicBezTo>
                  <a:cubicBezTo>
                    <a:pt x="44" y="1"/>
                    <a:pt x="44" y="1"/>
                    <a:pt x="44" y="1"/>
                  </a:cubicBezTo>
                  <a:cubicBezTo>
                    <a:pt x="43" y="1"/>
                    <a:pt x="43" y="1"/>
                    <a:pt x="42" y="1"/>
                  </a:cubicBezTo>
                  <a:cubicBezTo>
                    <a:pt x="42" y="1"/>
                    <a:pt x="41" y="1"/>
                    <a:pt x="41" y="1"/>
                  </a:cubicBezTo>
                  <a:cubicBezTo>
                    <a:pt x="41" y="1"/>
                    <a:pt x="40" y="1"/>
                    <a:pt x="40" y="1"/>
                  </a:cubicBezTo>
                  <a:cubicBezTo>
                    <a:pt x="38" y="3"/>
                    <a:pt x="38" y="4"/>
                    <a:pt x="39" y="7"/>
                  </a:cubicBezTo>
                  <a:cubicBezTo>
                    <a:pt x="39" y="8"/>
                    <a:pt x="39" y="9"/>
                    <a:pt x="39" y="11"/>
                  </a:cubicBezTo>
                  <a:cubicBezTo>
                    <a:pt x="39" y="17"/>
                    <a:pt x="34" y="17"/>
                    <a:pt x="32" y="17"/>
                  </a:cubicBezTo>
                  <a:cubicBezTo>
                    <a:pt x="31" y="17"/>
                    <a:pt x="31" y="17"/>
                    <a:pt x="30" y="17"/>
                  </a:cubicBezTo>
                  <a:cubicBezTo>
                    <a:pt x="30" y="17"/>
                    <a:pt x="29" y="17"/>
                    <a:pt x="29" y="17"/>
                  </a:cubicBezTo>
                  <a:cubicBezTo>
                    <a:pt x="26" y="17"/>
                    <a:pt x="23" y="12"/>
                    <a:pt x="20" y="7"/>
                  </a:cubicBezTo>
                  <a:cubicBezTo>
                    <a:pt x="19" y="6"/>
                    <a:pt x="18" y="5"/>
                    <a:pt x="18" y="4"/>
                  </a:cubicBezTo>
                  <a:cubicBezTo>
                    <a:pt x="18" y="4"/>
                    <a:pt x="18" y="4"/>
                    <a:pt x="18" y="4"/>
                  </a:cubicBezTo>
                  <a:cubicBezTo>
                    <a:pt x="16" y="4"/>
                    <a:pt x="14" y="6"/>
                    <a:pt x="12" y="8"/>
                  </a:cubicBezTo>
                  <a:cubicBezTo>
                    <a:pt x="11" y="8"/>
                    <a:pt x="10" y="9"/>
                    <a:pt x="9" y="10"/>
                  </a:cubicBezTo>
                  <a:cubicBezTo>
                    <a:pt x="7" y="11"/>
                    <a:pt x="7" y="12"/>
                    <a:pt x="6" y="14"/>
                  </a:cubicBezTo>
                  <a:cubicBezTo>
                    <a:pt x="6" y="16"/>
                    <a:pt x="6" y="17"/>
                    <a:pt x="4" y="19"/>
                  </a:cubicBezTo>
                  <a:cubicBezTo>
                    <a:pt x="3" y="20"/>
                    <a:pt x="0" y="23"/>
                    <a:pt x="3" y="28"/>
                  </a:cubicBezTo>
                  <a:cubicBezTo>
                    <a:pt x="3" y="28"/>
                    <a:pt x="3" y="28"/>
                    <a:pt x="3" y="28"/>
                  </a:cubicBezTo>
                  <a:cubicBezTo>
                    <a:pt x="3" y="28"/>
                    <a:pt x="4" y="28"/>
                    <a:pt x="4" y="28"/>
                  </a:cubicBezTo>
                  <a:cubicBezTo>
                    <a:pt x="4" y="28"/>
                    <a:pt x="5" y="28"/>
                    <a:pt x="5" y="28"/>
                  </a:cubicBezTo>
                  <a:cubicBezTo>
                    <a:pt x="6" y="28"/>
                    <a:pt x="6" y="28"/>
                    <a:pt x="6" y="27"/>
                  </a:cubicBezTo>
                  <a:cubicBezTo>
                    <a:pt x="7" y="27"/>
                    <a:pt x="7" y="27"/>
                    <a:pt x="7" y="27"/>
                  </a:cubicBezTo>
                  <a:cubicBezTo>
                    <a:pt x="8" y="27"/>
                    <a:pt x="8" y="27"/>
                    <a:pt x="9" y="27"/>
                  </a:cubicBezTo>
                  <a:cubicBezTo>
                    <a:pt x="9" y="27"/>
                    <a:pt x="9" y="27"/>
                    <a:pt x="9" y="27"/>
                  </a:cubicBezTo>
                  <a:cubicBezTo>
                    <a:pt x="10" y="26"/>
                    <a:pt x="10" y="26"/>
                    <a:pt x="11" y="26"/>
                  </a:cubicBezTo>
                  <a:cubicBezTo>
                    <a:pt x="12" y="25"/>
                    <a:pt x="14" y="25"/>
                    <a:pt x="16" y="25"/>
                  </a:cubicBezTo>
                  <a:cubicBezTo>
                    <a:pt x="19" y="25"/>
                    <a:pt x="22" y="25"/>
                    <a:pt x="24" y="25"/>
                  </a:cubicBezTo>
                  <a:cubicBezTo>
                    <a:pt x="25" y="26"/>
                    <a:pt x="27" y="26"/>
                    <a:pt x="27" y="26"/>
                  </a:cubicBezTo>
                  <a:cubicBezTo>
                    <a:pt x="28" y="26"/>
                    <a:pt x="30" y="26"/>
                    <a:pt x="31" y="26"/>
                  </a:cubicBezTo>
                  <a:cubicBezTo>
                    <a:pt x="33" y="26"/>
                    <a:pt x="35" y="26"/>
                    <a:pt x="37" y="26"/>
                  </a:cubicBezTo>
                  <a:cubicBezTo>
                    <a:pt x="39" y="26"/>
                    <a:pt x="40" y="26"/>
                    <a:pt x="41" y="26"/>
                  </a:cubicBezTo>
                  <a:cubicBezTo>
                    <a:pt x="42" y="26"/>
                    <a:pt x="43" y="25"/>
                    <a:pt x="43" y="25"/>
                  </a:cubicBezTo>
                  <a:cubicBezTo>
                    <a:pt x="45" y="25"/>
                    <a:pt x="46" y="27"/>
                    <a:pt x="47" y="27"/>
                  </a:cubicBezTo>
                  <a:cubicBezTo>
                    <a:pt x="47" y="28"/>
                    <a:pt x="48" y="28"/>
                    <a:pt x="48" y="28"/>
                  </a:cubicBezTo>
                  <a:cubicBezTo>
                    <a:pt x="48" y="28"/>
                    <a:pt x="49" y="28"/>
                    <a:pt x="49" y="28"/>
                  </a:cubicBezTo>
                  <a:cubicBezTo>
                    <a:pt x="52" y="28"/>
                    <a:pt x="58" y="33"/>
                    <a:pt x="60" y="34"/>
                  </a:cubicBezTo>
                  <a:cubicBezTo>
                    <a:pt x="60" y="35"/>
                    <a:pt x="61" y="35"/>
                    <a:pt x="62" y="36"/>
                  </a:cubicBezTo>
                  <a:cubicBezTo>
                    <a:pt x="62" y="36"/>
                    <a:pt x="63" y="36"/>
                    <a:pt x="63" y="37"/>
                  </a:cubicBezTo>
                  <a:cubicBezTo>
                    <a:pt x="64" y="37"/>
                    <a:pt x="64" y="37"/>
                    <a:pt x="64" y="37"/>
                  </a:cubicBezTo>
                  <a:cubicBezTo>
                    <a:pt x="65" y="37"/>
                    <a:pt x="66" y="36"/>
                    <a:pt x="66" y="35"/>
                  </a:cubicBezTo>
                  <a:cubicBezTo>
                    <a:pt x="67" y="35"/>
                    <a:pt x="67" y="35"/>
                    <a:pt x="68" y="35"/>
                  </a:cubicBezTo>
                  <a:cubicBezTo>
                    <a:pt x="69" y="34"/>
                    <a:pt x="70" y="34"/>
                    <a:pt x="71" y="34"/>
                  </a:cubicBezTo>
                  <a:cubicBezTo>
                    <a:pt x="71" y="34"/>
                    <a:pt x="71" y="34"/>
                    <a:pt x="71" y="34"/>
                  </a:cubicBezTo>
                  <a:cubicBezTo>
                    <a:pt x="71" y="34"/>
                    <a:pt x="71" y="34"/>
                    <a:pt x="71" y="34"/>
                  </a:cubicBezTo>
                  <a:cubicBezTo>
                    <a:pt x="72" y="34"/>
                    <a:pt x="72" y="34"/>
                    <a:pt x="73" y="34"/>
                  </a:cubicBezTo>
                  <a:cubicBezTo>
                    <a:pt x="73" y="34"/>
                    <a:pt x="74" y="34"/>
                    <a:pt x="75" y="34"/>
                  </a:cubicBezTo>
                  <a:cubicBezTo>
                    <a:pt x="75" y="34"/>
                    <a:pt x="76" y="34"/>
                    <a:pt x="77" y="32"/>
                  </a:cubicBezTo>
                  <a:cubicBezTo>
                    <a:pt x="77" y="32"/>
                    <a:pt x="78" y="31"/>
                    <a:pt x="78" y="30"/>
                  </a:cubicBezTo>
                  <a:cubicBezTo>
                    <a:pt x="79" y="30"/>
                    <a:pt x="79" y="30"/>
                    <a:pt x="80" y="30"/>
                  </a:cubicBezTo>
                  <a:cubicBezTo>
                    <a:pt x="80" y="29"/>
                    <a:pt x="80" y="29"/>
                    <a:pt x="80" y="29"/>
                  </a:cubicBezTo>
                  <a:cubicBezTo>
                    <a:pt x="81" y="29"/>
                    <a:pt x="81" y="29"/>
                    <a:pt x="81" y="29"/>
                  </a:cubicBezTo>
                  <a:cubicBezTo>
                    <a:pt x="81" y="29"/>
                    <a:pt x="81" y="29"/>
                    <a:pt x="81" y="29"/>
                  </a:cubicBezTo>
                  <a:cubicBezTo>
                    <a:pt x="81" y="28"/>
                    <a:pt x="81" y="28"/>
                    <a:pt x="81" y="27"/>
                  </a:cubicBezTo>
                  <a:cubicBezTo>
                    <a:pt x="80" y="26"/>
                    <a:pt x="80" y="24"/>
                    <a:pt x="79" y="24"/>
                  </a:cubicBezTo>
                  <a:cubicBezTo>
                    <a:pt x="77" y="21"/>
                    <a:pt x="75" y="18"/>
                    <a:pt x="76" y="16"/>
                  </a:cubicBezTo>
                  <a:cubicBezTo>
                    <a:pt x="76" y="15"/>
                    <a:pt x="77" y="13"/>
                    <a:pt x="75" y="11"/>
                  </a:cubicBezTo>
                  <a:cubicBezTo>
                    <a:pt x="74" y="10"/>
                    <a:pt x="73" y="9"/>
                    <a:pt x="73" y="8"/>
                  </a:cubicBezTo>
                  <a:cubicBezTo>
                    <a:pt x="72" y="8"/>
                    <a:pt x="72" y="8"/>
                    <a:pt x="71" y="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1" name="Freeform 235">
              <a:extLst>
                <a:ext uri="{FF2B5EF4-FFF2-40B4-BE49-F238E27FC236}">
                  <a16:creationId xmlns:a16="http://schemas.microsoft.com/office/drawing/2014/main" id="{0D88C8E4-9A79-4942-85FE-EBE1B605AE07}"/>
                </a:ext>
              </a:extLst>
            </p:cNvPr>
            <p:cNvSpPr>
              <a:spLocks/>
            </p:cNvSpPr>
            <p:nvPr/>
          </p:nvSpPr>
          <p:spPr bwMode="auto">
            <a:xfrm>
              <a:off x="4906383" y="5834570"/>
              <a:ext cx="53843" cy="41976"/>
            </a:xfrm>
            <a:custGeom>
              <a:avLst/>
              <a:gdLst>
                <a:gd name="T0" fmla="*/ 54 w 104"/>
                <a:gd name="T1" fmla="*/ 0 h 73"/>
                <a:gd name="T2" fmla="*/ 53 w 104"/>
                <a:gd name="T3" fmla="*/ 1 h 73"/>
                <a:gd name="T4" fmla="*/ 48 w 104"/>
                <a:gd name="T5" fmla="*/ 5 h 73"/>
                <a:gd name="T6" fmla="*/ 44 w 104"/>
                <a:gd name="T7" fmla="*/ 5 h 73"/>
                <a:gd name="T8" fmla="*/ 39 w 104"/>
                <a:gd name="T9" fmla="*/ 8 h 73"/>
                <a:gd name="T10" fmla="*/ 38 w 104"/>
                <a:gd name="T11" fmla="*/ 11 h 73"/>
                <a:gd name="T12" fmla="*/ 38 w 104"/>
                <a:gd name="T13" fmla="*/ 15 h 73"/>
                <a:gd name="T14" fmla="*/ 36 w 104"/>
                <a:gd name="T15" fmla="*/ 17 h 73"/>
                <a:gd name="T16" fmla="*/ 32 w 104"/>
                <a:gd name="T17" fmla="*/ 19 h 73"/>
                <a:gd name="T18" fmla="*/ 27 w 104"/>
                <a:gd name="T19" fmla="*/ 25 h 73"/>
                <a:gd name="T20" fmla="*/ 18 w 104"/>
                <a:gd name="T21" fmla="*/ 32 h 73"/>
                <a:gd name="T22" fmla="*/ 11 w 104"/>
                <a:gd name="T23" fmla="*/ 35 h 73"/>
                <a:gd name="T24" fmla="*/ 11 w 104"/>
                <a:gd name="T25" fmla="*/ 35 h 73"/>
                <a:gd name="T26" fmla="*/ 10 w 104"/>
                <a:gd name="T27" fmla="*/ 35 h 73"/>
                <a:gd name="T28" fmla="*/ 10 w 104"/>
                <a:gd name="T29" fmla="*/ 35 h 73"/>
                <a:gd name="T30" fmla="*/ 9 w 104"/>
                <a:gd name="T31" fmla="*/ 35 h 73"/>
                <a:gd name="T32" fmla="*/ 8 w 104"/>
                <a:gd name="T33" fmla="*/ 35 h 73"/>
                <a:gd name="T34" fmla="*/ 6 w 104"/>
                <a:gd name="T35" fmla="*/ 35 h 73"/>
                <a:gd name="T36" fmla="*/ 5 w 104"/>
                <a:gd name="T37" fmla="*/ 35 h 73"/>
                <a:gd name="T38" fmla="*/ 4 w 104"/>
                <a:gd name="T39" fmla="*/ 35 h 73"/>
                <a:gd name="T40" fmla="*/ 6 w 104"/>
                <a:gd name="T41" fmla="*/ 42 h 73"/>
                <a:gd name="T42" fmla="*/ 6 w 104"/>
                <a:gd name="T43" fmla="*/ 54 h 73"/>
                <a:gd name="T44" fmla="*/ 1 w 104"/>
                <a:gd name="T45" fmla="*/ 60 h 73"/>
                <a:gd name="T46" fmla="*/ 4 w 104"/>
                <a:gd name="T47" fmla="*/ 66 h 73"/>
                <a:gd name="T48" fmla="*/ 3 w 104"/>
                <a:gd name="T49" fmla="*/ 67 h 73"/>
                <a:gd name="T50" fmla="*/ 4 w 104"/>
                <a:gd name="T51" fmla="*/ 70 h 73"/>
                <a:gd name="T52" fmla="*/ 5 w 104"/>
                <a:gd name="T53" fmla="*/ 70 h 73"/>
                <a:gd name="T54" fmla="*/ 6 w 104"/>
                <a:gd name="T55" fmla="*/ 69 h 73"/>
                <a:gd name="T56" fmla="*/ 8 w 104"/>
                <a:gd name="T57" fmla="*/ 68 h 73"/>
                <a:gd name="T58" fmla="*/ 16 w 104"/>
                <a:gd name="T59" fmla="*/ 64 h 73"/>
                <a:gd name="T60" fmla="*/ 39 w 104"/>
                <a:gd name="T61" fmla="*/ 67 h 73"/>
                <a:gd name="T62" fmla="*/ 42 w 104"/>
                <a:gd name="T63" fmla="*/ 67 h 73"/>
                <a:gd name="T64" fmla="*/ 52 w 104"/>
                <a:gd name="T65" fmla="*/ 70 h 73"/>
                <a:gd name="T66" fmla="*/ 54 w 104"/>
                <a:gd name="T67" fmla="*/ 68 h 73"/>
                <a:gd name="T68" fmla="*/ 60 w 104"/>
                <a:gd name="T69" fmla="*/ 70 h 73"/>
                <a:gd name="T70" fmla="*/ 66 w 104"/>
                <a:gd name="T71" fmla="*/ 71 h 73"/>
                <a:gd name="T72" fmla="*/ 72 w 104"/>
                <a:gd name="T73" fmla="*/ 71 h 73"/>
                <a:gd name="T74" fmla="*/ 79 w 104"/>
                <a:gd name="T75" fmla="*/ 70 h 73"/>
                <a:gd name="T76" fmla="*/ 87 w 104"/>
                <a:gd name="T77" fmla="*/ 62 h 73"/>
                <a:gd name="T78" fmla="*/ 87 w 104"/>
                <a:gd name="T79" fmla="*/ 62 h 73"/>
                <a:gd name="T80" fmla="*/ 88 w 104"/>
                <a:gd name="T81" fmla="*/ 61 h 73"/>
                <a:gd name="T82" fmla="*/ 88 w 104"/>
                <a:gd name="T83" fmla="*/ 61 h 73"/>
                <a:gd name="T84" fmla="*/ 89 w 104"/>
                <a:gd name="T85" fmla="*/ 61 h 73"/>
                <a:gd name="T86" fmla="*/ 90 w 104"/>
                <a:gd name="T87" fmla="*/ 61 h 73"/>
                <a:gd name="T88" fmla="*/ 91 w 104"/>
                <a:gd name="T89" fmla="*/ 61 h 73"/>
                <a:gd name="T90" fmla="*/ 93 w 104"/>
                <a:gd name="T91" fmla="*/ 61 h 73"/>
                <a:gd name="T92" fmla="*/ 93 w 104"/>
                <a:gd name="T93" fmla="*/ 60 h 73"/>
                <a:gd name="T94" fmla="*/ 92 w 104"/>
                <a:gd name="T95" fmla="*/ 59 h 73"/>
                <a:gd name="T96" fmla="*/ 90 w 104"/>
                <a:gd name="T97" fmla="*/ 52 h 73"/>
                <a:gd name="T98" fmla="*/ 92 w 104"/>
                <a:gd name="T99" fmla="*/ 44 h 73"/>
                <a:gd name="T100" fmla="*/ 98 w 104"/>
                <a:gd name="T101" fmla="*/ 46 h 73"/>
                <a:gd name="T102" fmla="*/ 98 w 104"/>
                <a:gd name="T103" fmla="*/ 37 h 73"/>
                <a:gd name="T104" fmla="*/ 91 w 104"/>
                <a:gd name="T105" fmla="*/ 31 h 73"/>
                <a:gd name="T106" fmla="*/ 86 w 104"/>
                <a:gd name="T107" fmla="*/ 24 h 73"/>
                <a:gd name="T108" fmla="*/ 84 w 104"/>
                <a:gd name="T109" fmla="*/ 15 h 73"/>
                <a:gd name="T110" fmla="*/ 84 w 104"/>
                <a:gd name="T111" fmla="*/ 12 h 73"/>
                <a:gd name="T112" fmla="*/ 84 w 104"/>
                <a:gd name="T113" fmla="*/ 11 h 73"/>
                <a:gd name="T114" fmla="*/ 83 w 104"/>
                <a:gd name="T115" fmla="*/ 8 h 73"/>
                <a:gd name="T116" fmla="*/ 74 w 104"/>
                <a:gd name="T117" fmla="*/ 5 h 73"/>
                <a:gd name="T118" fmla="*/ 70 w 104"/>
                <a:gd name="T119" fmla="*/ 6 h 73"/>
                <a:gd name="T120" fmla="*/ 62 w 104"/>
                <a:gd name="T121" fmla="*/ 2 h 73"/>
                <a:gd name="T122" fmla="*/ 55 w 104"/>
                <a:gd name="T1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73">
                  <a:moveTo>
                    <a:pt x="55" y="0"/>
                  </a:moveTo>
                  <a:cubicBezTo>
                    <a:pt x="55" y="0"/>
                    <a:pt x="54" y="0"/>
                    <a:pt x="54" y="0"/>
                  </a:cubicBezTo>
                  <a:cubicBezTo>
                    <a:pt x="54" y="0"/>
                    <a:pt x="54" y="0"/>
                    <a:pt x="54" y="0"/>
                  </a:cubicBezTo>
                  <a:cubicBezTo>
                    <a:pt x="53" y="1"/>
                    <a:pt x="53" y="1"/>
                    <a:pt x="53" y="1"/>
                  </a:cubicBezTo>
                  <a:cubicBezTo>
                    <a:pt x="52" y="1"/>
                    <a:pt x="52" y="2"/>
                    <a:pt x="51" y="3"/>
                  </a:cubicBezTo>
                  <a:cubicBezTo>
                    <a:pt x="51" y="4"/>
                    <a:pt x="50" y="5"/>
                    <a:pt x="48" y="5"/>
                  </a:cubicBezTo>
                  <a:cubicBezTo>
                    <a:pt x="47" y="5"/>
                    <a:pt x="46" y="5"/>
                    <a:pt x="46" y="5"/>
                  </a:cubicBezTo>
                  <a:cubicBezTo>
                    <a:pt x="45" y="5"/>
                    <a:pt x="45" y="5"/>
                    <a:pt x="44" y="5"/>
                  </a:cubicBezTo>
                  <a:cubicBezTo>
                    <a:pt x="43" y="5"/>
                    <a:pt x="41" y="5"/>
                    <a:pt x="41" y="6"/>
                  </a:cubicBezTo>
                  <a:cubicBezTo>
                    <a:pt x="40" y="7"/>
                    <a:pt x="39" y="7"/>
                    <a:pt x="39" y="8"/>
                  </a:cubicBezTo>
                  <a:cubicBezTo>
                    <a:pt x="39" y="8"/>
                    <a:pt x="39" y="8"/>
                    <a:pt x="39" y="8"/>
                  </a:cubicBezTo>
                  <a:cubicBezTo>
                    <a:pt x="38" y="9"/>
                    <a:pt x="38" y="10"/>
                    <a:pt x="38" y="11"/>
                  </a:cubicBezTo>
                  <a:cubicBezTo>
                    <a:pt x="38" y="12"/>
                    <a:pt x="38" y="13"/>
                    <a:pt x="38" y="13"/>
                  </a:cubicBezTo>
                  <a:cubicBezTo>
                    <a:pt x="38" y="14"/>
                    <a:pt x="38" y="14"/>
                    <a:pt x="38" y="15"/>
                  </a:cubicBezTo>
                  <a:cubicBezTo>
                    <a:pt x="38" y="15"/>
                    <a:pt x="38" y="15"/>
                    <a:pt x="37" y="16"/>
                  </a:cubicBezTo>
                  <a:cubicBezTo>
                    <a:pt x="37" y="16"/>
                    <a:pt x="37" y="17"/>
                    <a:pt x="36" y="17"/>
                  </a:cubicBezTo>
                  <a:cubicBezTo>
                    <a:pt x="35" y="17"/>
                    <a:pt x="35" y="17"/>
                    <a:pt x="35" y="17"/>
                  </a:cubicBezTo>
                  <a:cubicBezTo>
                    <a:pt x="34" y="18"/>
                    <a:pt x="34" y="19"/>
                    <a:pt x="32" y="19"/>
                  </a:cubicBezTo>
                  <a:cubicBezTo>
                    <a:pt x="30" y="20"/>
                    <a:pt x="27" y="23"/>
                    <a:pt x="27" y="24"/>
                  </a:cubicBezTo>
                  <a:cubicBezTo>
                    <a:pt x="27" y="24"/>
                    <a:pt x="27" y="25"/>
                    <a:pt x="27" y="25"/>
                  </a:cubicBezTo>
                  <a:cubicBezTo>
                    <a:pt x="27" y="28"/>
                    <a:pt x="26" y="30"/>
                    <a:pt x="25" y="30"/>
                  </a:cubicBezTo>
                  <a:cubicBezTo>
                    <a:pt x="23" y="30"/>
                    <a:pt x="19" y="31"/>
                    <a:pt x="18" y="32"/>
                  </a:cubicBezTo>
                  <a:cubicBezTo>
                    <a:pt x="17" y="34"/>
                    <a:pt x="15" y="35"/>
                    <a:pt x="13" y="35"/>
                  </a:cubicBezTo>
                  <a:cubicBezTo>
                    <a:pt x="12" y="35"/>
                    <a:pt x="12" y="35"/>
                    <a:pt x="11" y="35"/>
                  </a:cubicBezTo>
                  <a:cubicBezTo>
                    <a:pt x="11" y="35"/>
                    <a:pt x="11" y="35"/>
                    <a:pt x="11" y="35"/>
                  </a:cubicBezTo>
                  <a:cubicBezTo>
                    <a:pt x="11" y="35"/>
                    <a:pt x="11" y="35"/>
                    <a:pt x="11" y="35"/>
                  </a:cubicBezTo>
                  <a:cubicBezTo>
                    <a:pt x="11" y="35"/>
                    <a:pt x="11" y="35"/>
                    <a:pt x="11" y="35"/>
                  </a:cubicBezTo>
                  <a:cubicBezTo>
                    <a:pt x="11" y="35"/>
                    <a:pt x="10" y="35"/>
                    <a:pt x="10" y="35"/>
                  </a:cubicBezTo>
                  <a:cubicBezTo>
                    <a:pt x="10" y="35"/>
                    <a:pt x="10" y="35"/>
                    <a:pt x="10" y="35"/>
                  </a:cubicBezTo>
                  <a:cubicBezTo>
                    <a:pt x="10" y="35"/>
                    <a:pt x="10" y="35"/>
                    <a:pt x="10" y="35"/>
                  </a:cubicBezTo>
                  <a:cubicBezTo>
                    <a:pt x="10" y="35"/>
                    <a:pt x="9" y="35"/>
                    <a:pt x="9" y="35"/>
                  </a:cubicBezTo>
                  <a:cubicBezTo>
                    <a:pt x="9" y="35"/>
                    <a:pt x="9" y="35"/>
                    <a:pt x="9" y="35"/>
                  </a:cubicBezTo>
                  <a:cubicBezTo>
                    <a:pt x="9" y="35"/>
                    <a:pt x="9" y="35"/>
                    <a:pt x="8" y="35"/>
                  </a:cubicBezTo>
                  <a:cubicBezTo>
                    <a:pt x="8" y="35"/>
                    <a:pt x="8" y="35"/>
                    <a:pt x="8" y="35"/>
                  </a:cubicBezTo>
                  <a:cubicBezTo>
                    <a:pt x="8" y="35"/>
                    <a:pt x="7" y="35"/>
                    <a:pt x="7" y="35"/>
                  </a:cubicBezTo>
                  <a:cubicBezTo>
                    <a:pt x="7" y="35"/>
                    <a:pt x="7" y="35"/>
                    <a:pt x="6" y="35"/>
                  </a:cubicBezTo>
                  <a:cubicBezTo>
                    <a:pt x="6" y="35"/>
                    <a:pt x="6" y="35"/>
                    <a:pt x="6" y="35"/>
                  </a:cubicBezTo>
                  <a:cubicBezTo>
                    <a:pt x="5" y="35"/>
                    <a:pt x="5" y="35"/>
                    <a:pt x="5" y="35"/>
                  </a:cubicBezTo>
                  <a:cubicBezTo>
                    <a:pt x="5" y="35"/>
                    <a:pt x="4" y="35"/>
                    <a:pt x="4" y="35"/>
                  </a:cubicBezTo>
                  <a:cubicBezTo>
                    <a:pt x="4" y="35"/>
                    <a:pt x="4" y="35"/>
                    <a:pt x="4" y="35"/>
                  </a:cubicBezTo>
                  <a:cubicBezTo>
                    <a:pt x="3" y="38"/>
                    <a:pt x="4" y="40"/>
                    <a:pt x="5" y="42"/>
                  </a:cubicBezTo>
                  <a:cubicBezTo>
                    <a:pt x="5" y="42"/>
                    <a:pt x="5" y="42"/>
                    <a:pt x="6" y="42"/>
                  </a:cubicBezTo>
                  <a:cubicBezTo>
                    <a:pt x="7" y="44"/>
                    <a:pt x="8" y="48"/>
                    <a:pt x="8" y="51"/>
                  </a:cubicBezTo>
                  <a:cubicBezTo>
                    <a:pt x="7" y="53"/>
                    <a:pt x="7" y="53"/>
                    <a:pt x="6" y="54"/>
                  </a:cubicBezTo>
                  <a:cubicBezTo>
                    <a:pt x="3" y="55"/>
                    <a:pt x="0" y="58"/>
                    <a:pt x="0" y="59"/>
                  </a:cubicBezTo>
                  <a:cubicBezTo>
                    <a:pt x="0" y="59"/>
                    <a:pt x="1" y="60"/>
                    <a:pt x="1" y="60"/>
                  </a:cubicBezTo>
                  <a:cubicBezTo>
                    <a:pt x="3" y="61"/>
                    <a:pt x="4" y="63"/>
                    <a:pt x="4" y="65"/>
                  </a:cubicBezTo>
                  <a:cubicBezTo>
                    <a:pt x="4" y="65"/>
                    <a:pt x="4" y="65"/>
                    <a:pt x="4" y="66"/>
                  </a:cubicBezTo>
                  <a:cubicBezTo>
                    <a:pt x="3" y="66"/>
                    <a:pt x="3" y="66"/>
                    <a:pt x="3" y="67"/>
                  </a:cubicBezTo>
                  <a:cubicBezTo>
                    <a:pt x="3" y="67"/>
                    <a:pt x="3" y="67"/>
                    <a:pt x="3" y="67"/>
                  </a:cubicBezTo>
                  <a:cubicBezTo>
                    <a:pt x="3" y="68"/>
                    <a:pt x="3" y="69"/>
                    <a:pt x="3" y="70"/>
                  </a:cubicBezTo>
                  <a:cubicBezTo>
                    <a:pt x="4" y="70"/>
                    <a:pt x="4" y="70"/>
                    <a:pt x="4" y="70"/>
                  </a:cubicBezTo>
                  <a:cubicBezTo>
                    <a:pt x="4" y="70"/>
                    <a:pt x="4" y="70"/>
                    <a:pt x="5" y="70"/>
                  </a:cubicBezTo>
                  <a:cubicBezTo>
                    <a:pt x="5" y="70"/>
                    <a:pt x="5" y="70"/>
                    <a:pt x="5" y="70"/>
                  </a:cubicBezTo>
                  <a:cubicBezTo>
                    <a:pt x="6" y="70"/>
                    <a:pt x="6" y="70"/>
                    <a:pt x="6" y="70"/>
                  </a:cubicBezTo>
                  <a:cubicBezTo>
                    <a:pt x="6" y="70"/>
                    <a:pt x="6" y="69"/>
                    <a:pt x="6" y="69"/>
                  </a:cubicBezTo>
                  <a:cubicBezTo>
                    <a:pt x="7" y="69"/>
                    <a:pt x="7" y="69"/>
                    <a:pt x="7" y="69"/>
                  </a:cubicBezTo>
                  <a:cubicBezTo>
                    <a:pt x="7" y="69"/>
                    <a:pt x="8" y="69"/>
                    <a:pt x="8" y="68"/>
                  </a:cubicBezTo>
                  <a:cubicBezTo>
                    <a:pt x="8" y="68"/>
                    <a:pt x="9" y="68"/>
                    <a:pt x="9" y="67"/>
                  </a:cubicBezTo>
                  <a:cubicBezTo>
                    <a:pt x="10" y="66"/>
                    <a:pt x="12" y="64"/>
                    <a:pt x="16" y="64"/>
                  </a:cubicBezTo>
                  <a:cubicBezTo>
                    <a:pt x="28" y="64"/>
                    <a:pt x="34" y="65"/>
                    <a:pt x="36" y="67"/>
                  </a:cubicBezTo>
                  <a:cubicBezTo>
                    <a:pt x="37" y="67"/>
                    <a:pt x="38" y="67"/>
                    <a:pt x="39" y="67"/>
                  </a:cubicBezTo>
                  <a:cubicBezTo>
                    <a:pt x="40" y="67"/>
                    <a:pt x="40" y="67"/>
                    <a:pt x="41" y="67"/>
                  </a:cubicBezTo>
                  <a:cubicBezTo>
                    <a:pt x="41" y="67"/>
                    <a:pt x="42" y="67"/>
                    <a:pt x="42" y="67"/>
                  </a:cubicBezTo>
                  <a:cubicBezTo>
                    <a:pt x="43" y="67"/>
                    <a:pt x="45" y="67"/>
                    <a:pt x="46" y="68"/>
                  </a:cubicBezTo>
                  <a:cubicBezTo>
                    <a:pt x="48" y="69"/>
                    <a:pt x="51" y="70"/>
                    <a:pt x="52" y="70"/>
                  </a:cubicBezTo>
                  <a:cubicBezTo>
                    <a:pt x="52" y="70"/>
                    <a:pt x="52" y="70"/>
                    <a:pt x="52" y="70"/>
                  </a:cubicBezTo>
                  <a:cubicBezTo>
                    <a:pt x="52" y="69"/>
                    <a:pt x="53" y="68"/>
                    <a:pt x="54" y="68"/>
                  </a:cubicBezTo>
                  <a:cubicBezTo>
                    <a:pt x="54" y="68"/>
                    <a:pt x="55" y="69"/>
                    <a:pt x="56" y="69"/>
                  </a:cubicBezTo>
                  <a:cubicBezTo>
                    <a:pt x="57" y="70"/>
                    <a:pt x="59" y="70"/>
                    <a:pt x="60" y="70"/>
                  </a:cubicBezTo>
                  <a:cubicBezTo>
                    <a:pt x="61" y="69"/>
                    <a:pt x="61" y="69"/>
                    <a:pt x="62" y="69"/>
                  </a:cubicBezTo>
                  <a:cubicBezTo>
                    <a:pt x="63" y="69"/>
                    <a:pt x="65" y="70"/>
                    <a:pt x="66" y="71"/>
                  </a:cubicBezTo>
                  <a:cubicBezTo>
                    <a:pt x="66" y="71"/>
                    <a:pt x="67" y="72"/>
                    <a:pt x="67" y="72"/>
                  </a:cubicBezTo>
                  <a:cubicBezTo>
                    <a:pt x="69" y="71"/>
                    <a:pt x="71" y="71"/>
                    <a:pt x="72" y="71"/>
                  </a:cubicBezTo>
                  <a:cubicBezTo>
                    <a:pt x="74" y="71"/>
                    <a:pt x="77" y="71"/>
                    <a:pt x="79" y="73"/>
                  </a:cubicBezTo>
                  <a:cubicBezTo>
                    <a:pt x="79" y="72"/>
                    <a:pt x="79" y="71"/>
                    <a:pt x="79" y="70"/>
                  </a:cubicBezTo>
                  <a:cubicBezTo>
                    <a:pt x="79" y="68"/>
                    <a:pt x="84" y="63"/>
                    <a:pt x="86" y="62"/>
                  </a:cubicBezTo>
                  <a:cubicBezTo>
                    <a:pt x="87" y="62"/>
                    <a:pt x="87" y="62"/>
                    <a:pt x="87" y="62"/>
                  </a:cubicBezTo>
                  <a:cubicBezTo>
                    <a:pt x="87" y="62"/>
                    <a:pt x="87" y="62"/>
                    <a:pt x="87" y="62"/>
                  </a:cubicBezTo>
                  <a:cubicBezTo>
                    <a:pt x="87" y="62"/>
                    <a:pt x="87" y="62"/>
                    <a:pt x="87" y="62"/>
                  </a:cubicBezTo>
                  <a:cubicBezTo>
                    <a:pt x="87" y="62"/>
                    <a:pt x="87" y="62"/>
                    <a:pt x="87" y="61"/>
                  </a:cubicBezTo>
                  <a:cubicBezTo>
                    <a:pt x="87" y="61"/>
                    <a:pt x="87" y="61"/>
                    <a:pt x="88" y="61"/>
                  </a:cubicBezTo>
                  <a:cubicBezTo>
                    <a:pt x="88" y="61"/>
                    <a:pt x="88" y="61"/>
                    <a:pt x="88" y="61"/>
                  </a:cubicBezTo>
                  <a:cubicBezTo>
                    <a:pt x="88" y="61"/>
                    <a:pt x="88" y="61"/>
                    <a:pt x="88" y="61"/>
                  </a:cubicBezTo>
                  <a:cubicBezTo>
                    <a:pt x="88" y="61"/>
                    <a:pt x="88" y="61"/>
                    <a:pt x="89" y="61"/>
                  </a:cubicBezTo>
                  <a:cubicBezTo>
                    <a:pt x="89" y="61"/>
                    <a:pt x="89" y="61"/>
                    <a:pt x="89" y="61"/>
                  </a:cubicBezTo>
                  <a:cubicBezTo>
                    <a:pt x="89" y="61"/>
                    <a:pt x="89" y="61"/>
                    <a:pt x="90" y="61"/>
                  </a:cubicBezTo>
                  <a:cubicBezTo>
                    <a:pt x="90" y="61"/>
                    <a:pt x="90" y="61"/>
                    <a:pt x="90" y="61"/>
                  </a:cubicBezTo>
                  <a:cubicBezTo>
                    <a:pt x="90" y="61"/>
                    <a:pt x="90" y="61"/>
                    <a:pt x="91" y="61"/>
                  </a:cubicBezTo>
                  <a:cubicBezTo>
                    <a:pt x="91" y="61"/>
                    <a:pt x="91" y="61"/>
                    <a:pt x="91" y="61"/>
                  </a:cubicBezTo>
                  <a:cubicBezTo>
                    <a:pt x="91" y="61"/>
                    <a:pt x="92" y="61"/>
                    <a:pt x="92" y="61"/>
                  </a:cubicBezTo>
                  <a:cubicBezTo>
                    <a:pt x="92" y="61"/>
                    <a:pt x="92" y="61"/>
                    <a:pt x="93" y="61"/>
                  </a:cubicBezTo>
                  <a:cubicBezTo>
                    <a:pt x="93" y="61"/>
                    <a:pt x="93" y="61"/>
                    <a:pt x="93" y="61"/>
                  </a:cubicBezTo>
                  <a:cubicBezTo>
                    <a:pt x="93" y="60"/>
                    <a:pt x="93" y="60"/>
                    <a:pt x="93" y="60"/>
                  </a:cubicBezTo>
                  <a:cubicBezTo>
                    <a:pt x="93" y="60"/>
                    <a:pt x="92" y="60"/>
                    <a:pt x="92" y="59"/>
                  </a:cubicBezTo>
                  <a:cubicBezTo>
                    <a:pt x="92" y="59"/>
                    <a:pt x="92" y="59"/>
                    <a:pt x="92" y="59"/>
                  </a:cubicBezTo>
                  <a:cubicBezTo>
                    <a:pt x="92" y="58"/>
                    <a:pt x="92" y="57"/>
                    <a:pt x="92" y="57"/>
                  </a:cubicBezTo>
                  <a:cubicBezTo>
                    <a:pt x="91" y="55"/>
                    <a:pt x="91" y="53"/>
                    <a:pt x="90" y="52"/>
                  </a:cubicBezTo>
                  <a:cubicBezTo>
                    <a:pt x="89" y="49"/>
                    <a:pt x="89" y="47"/>
                    <a:pt x="90" y="45"/>
                  </a:cubicBezTo>
                  <a:cubicBezTo>
                    <a:pt x="90" y="45"/>
                    <a:pt x="91" y="44"/>
                    <a:pt x="92" y="44"/>
                  </a:cubicBezTo>
                  <a:cubicBezTo>
                    <a:pt x="93" y="44"/>
                    <a:pt x="94" y="45"/>
                    <a:pt x="95" y="45"/>
                  </a:cubicBezTo>
                  <a:cubicBezTo>
                    <a:pt x="96" y="46"/>
                    <a:pt x="98" y="46"/>
                    <a:pt x="98" y="46"/>
                  </a:cubicBezTo>
                  <a:cubicBezTo>
                    <a:pt x="103" y="44"/>
                    <a:pt x="104" y="42"/>
                    <a:pt x="104" y="42"/>
                  </a:cubicBezTo>
                  <a:cubicBezTo>
                    <a:pt x="103" y="40"/>
                    <a:pt x="100" y="38"/>
                    <a:pt x="98" y="37"/>
                  </a:cubicBezTo>
                  <a:cubicBezTo>
                    <a:pt x="97" y="37"/>
                    <a:pt x="96" y="36"/>
                    <a:pt x="95" y="34"/>
                  </a:cubicBezTo>
                  <a:cubicBezTo>
                    <a:pt x="94" y="33"/>
                    <a:pt x="93" y="31"/>
                    <a:pt x="91" y="31"/>
                  </a:cubicBezTo>
                  <a:cubicBezTo>
                    <a:pt x="89" y="30"/>
                    <a:pt x="89" y="28"/>
                    <a:pt x="88" y="27"/>
                  </a:cubicBezTo>
                  <a:cubicBezTo>
                    <a:pt x="87" y="25"/>
                    <a:pt x="87" y="24"/>
                    <a:pt x="86" y="24"/>
                  </a:cubicBezTo>
                  <a:cubicBezTo>
                    <a:pt x="84" y="22"/>
                    <a:pt x="84" y="20"/>
                    <a:pt x="84" y="17"/>
                  </a:cubicBezTo>
                  <a:cubicBezTo>
                    <a:pt x="84" y="17"/>
                    <a:pt x="84" y="16"/>
                    <a:pt x="84" y="15"/>
                  </a:cubicBezTo>
                  <a:cubicBezTo>
                    <a:pt x="84" y="14"/>
                    <a:pt x="84" y="13"/>
                    <a:pt x="84" y="12"/>
                  </a:cubicBezTo>
                  <a:cubicBezTo>
                    <a:pt x="84" y="12"/>
                    <a:pt x="84" y="12"/>
                    <a:pt x="84" y="12"/>
                  </a:cubicBezTo>
                  <a:cubicBezTo>
                    <a:pt x="84" y="12"/>
                    <a:pt x="84" y="12"/>
                    <a:pt x="84" y="12"/>
                  </a:cubicBezTo>
                  <a:cubicBezTo>
                    <a:pt x="84" y="12"/>
                    <a:pt x="84" y="11"/>
                    <a:pt x="84" y="11"/>
                  </a:cubicBezTo>
                  <a:cubicBezTo>
                    <a:pt x="84" y="10"/>
                    <a:pt x="84" y="8"/>
                    <a:pt x="84" y="8"/>
                  </a:cubicBezTo>
                  <a:cubicBezTo>
                    <a:pt x="83" y="8"/>
                    <a:pt x="83" y="8"/>
                    <a:pt x="83" y="8"/>
                  </a:cubicBezTo>
                  <a:cubicBezTo>
                    <a:pt x="82" y="7"/>
                    <a:pt x="78" y="5"/>
                    <a:pt x="75" y="5"/>
                  </a:cubicBezTo>
                  <a:cubicBezTo>
                    <a:pt x="75" y="5"/>
                    <a:pt x="74" y="5"/>
                    <a:pt x="74" y="5"/>
                  </a:cubicBezTo>
                  <a:cubicBezTo>
                    <a:pt x="74" y="5"/>
                    <a:pt x="74" y="5"/>
                    <a:pt x="74" y="5"/>
                  </a:cubicBezTo>
                  <a:cubicBezTo>
                    <a:pt x="72" y="6"/>
                    <a:pt x="71" y="6"/>
                    <a:pt x="70" y="6"/>
                  </a:cubicBezTo>
                  <a:cubicBezTo>
                    <a:pt x="69" y="6"/>
                    <a:pt x="68" y="6"/>
                    <a:pt x="67" y="5"/>
                  </a:cubicBezTo>
                  <a:cubicBezTo>
                    <a:pt x="66" y="2"/>
                    <a:pt x="64" y="2"/>
                    <a:pt x="62" y="2"/>
                  </a:cubicBezTo>
                  <a:cubicBezTo>
                    <a:pt x="62" y="2"/>
                    <a:pt x="61" y="3"/>
                    <a:pt x="60" y="3"/>
                  </a:cubicBezTo>
                  <a:cubicBezTo>
                    <a:pt x="58" y="3"/>
                    <a:pt x="57" y="1"/>
                    <a:pt x="55" y="0"/>
                  </a:cubicBezTo>
                  <a:cubicBezTo>
                    <a:pt x="55" y="0"/>
                    <a:pt x="55" y="0"/>
                    <a:pt x="5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2" name="Freeform 236">
              <a:extLst>
                <a:ext uri="{FF2B5EF4-FFF2-40B4-BE49-F238E27FC236}">
                  <a16:creationId xmlns:a16="http://schemas.microsoft.com/office/drawing/2014/main" id="{2A872B90-E7F0-467E-B115-78BAC86DE2DD}"/>
                </a:ext>
              </a:extLst>
            </p:cNvPr>
            <p:cNvSpPr>
              <a:spLocks/>
            </p:cNvSpPr>
            <p:nvPr/>
          </p:nvSpPr>
          <p:spPr bwMode="auto">
            <a:xfrm>
              <a:off x="4906848" y="5801689"/>
              <a:ext cx="26457" cy="18364"/>
            </a:xfrm>
            <a:custGeom>
              <a:avLst/>
              <a:gdLst>
                <a:gd name="T0" fmla="*/ 46 w 51"/>
                <a:gd name="T1" fmla="*/ 11 h 32"/>
                <a:gd name="T2" fmla="*/ 48 w 51"/>
                <a:gd name="T3" fmla="*/ 8 h 32"/>
                <a:gd name="T4" fmla="*/ 50 w 51"/>
                <a:gd name="T5" fmla="*/ 5 h 32"/>
                <a:gd name="T6" fmla="*/ 51 w 51"/>
                <a:gd name="T7" fmla="*/ 4 h 32"/>
                <a:gd name="T8" fmla="*/ 51 w 51"/>
                <a:gd name="T9" fmla="*/ 4 h 32"/>
                <a:gd name="T10" fmla="*/ 51 w 51"/>
                <a:gd name="T11" fmla="*/ 4 h 32"/>
                <a:gd name="T12" fmla="*/ 51 w 51"/>
                <a:gd name="T13" fmla="*/ 3 h 32"/>
                <a:gd name="T14" fmla="*/ 51 w 51"/>
                <a:gd name="T15" fmla="*/ 3 h 32"/>
                <a:gd name="T16" fmla="*/ 51 w 51"/>
                <a:gd name="T17" fmla="*/ 2 h 32"/>
                <a:gd name="T18" fmla="*/ 51 w 51"/>
                <a:gd name="T19" fmla="*/ 2 h 32"/>
                <a:gd name="T20" fmla="*/ 49 w 51"/>
                <a:gd name="T21" fmla="*/ 3 h 32"/>
                <a:gd name="T22" fmla="*/ 39 w 51"/>
                <a:gd name="T23" fmla="*/ 2 h 32"/>
                <a:gd name="T24" fmla="*/ 28 w 51"/>
                <a:gd name="T25" fmla="*/ 1 h 32"/>
                <a:gd name="T26" fmla="*/ 21 w 51"/>
                <a:gd name="T27" fmla="*/ 2 h 32"/>
                <a:gd name="T28" fmla="*/ 7 w 51"/>
                <a:gd name="T29" fmla="*/ 5 h 32"/>
                <a:gd name="T30" fmla="*/ 3 w 51"/>
                <a:gd name="T31" fmla="*/ 7 h 32"/>
                <a:gd name="T32" fmla="*/ 0 w 51"/>
                <a:gd name="T33" fmla="*/ 9 h 32"/>
                <a:gd name="T34" fmla="*/ 1 w 51"/>
                <a:gd name="T35" fmla="*/ 10 h 32"/>
                <a:gd name="T36" fmla="*/ 2 w 51"/>
                <a:gd name="T37" fmla="*/ 14 h 32"/>
                <a:gd name="T38" fmla="*/ 3 w 51"/>
                <a:gd name="T39" fmla="*/ 17 h 32"/>
                <a:gd name="T40" fmla="*/ 9 w 51"/>
                <a:gd name="T41" fmla="*/ 20 h 32"/>
                <a:gd name="T42" fmla="*/ 14 w 51"/>
                <a:gd name="T43" fmla="*/ 22 h 32"/>
                <a:gd name="T44" fmla="*/ 13 w 51"/>
                <a:gd name="T45" fmla="*/ 25 h 32"/>
                <a:gd name="T46" fmla="*/ 14 w 51"/>
                <a:gd name="T47" fmla="*/ 25 h 32"/>
                <a:gd name="T48" fmla="*/ 14 w 51"/>
                <a:gd name="T49" fmla="*/ 25 h 32"/>
                <a:gd name="T50" fmla="*/ 16 w 51"/>
                <a:gd name="T51" fmla="*/ 25 h 32"/>
                <a:gd name="T52" fmla="*/ 17 w 51"/>
                <a:gd name="T53" fmla="*/ 25 h 32"/>
                <a:gd name="T54" fmla="*/ 18 w 51"/>
                <a:gd name="T55" fmla="*/ 25 h 32"/>
                <a:gd name="T56" fmla="*/ 19 w 51"/>
                <a:gd name="T57" fmla="*/ 25 h 32"/>
                <a:gd name="T58" fmla="*/ 20 w 51"/>
                <a:gd name="T59" fmla="*/ 24 h 32"/>
                <a:gd name="T60" fmla="*/ 24 w 51"/>
                <a:gd name="T61" fmla="*/ 25 h 32"/>
                <a:gd name="T62" fmla="*/ 24 w 51"/>
                <a:gd name="T63" fmla="*/ 25 h 32"/>
                <a:gd name="T64" fmla="*/ 33 w 51"/>
                <a:gd name="T65" fmla="*/ 31 h 32"/>
                <a:gd name="T66" fmla="*/ 34 w 51"/>
                <a:gd name="T67" fmla="*/ 32 h 32"/>
                <a:gd name="T68" fmla="*/ 36 w 51"/>
                <a:gd name="T69" fmla="*/ 31 h 32"/>
                <a:gd name="T70" fmla="*/ 38 w 51"/>
                <a:gd name="T71" fmla="*/ 31 h 32"/>
                <a:gd name="T72" fmla="*/ 39 w 51"/>
                <a:gd name="T73" fmla="*/ 32 h 32"/>
                <a:gd name="T74" fmla="*/ 40 w 51"/>
                <a:gd name="T75" fmla="*/ 32 h 32"/>
                <a:gd name="T76" fmla="*/ 41 w 51"/>
                <a:gd name="T77" fmla="*/ 32 h 32"/>
                <a:gd name="T78" fmla="*/ 43 w 51"/>
                <a:gd name="T79" fmla="*/ 32 h 32"/>
                <a:gd name="T80" fmla="*/ 43 w 51"/>
                <a:gd name="T81" fmla="*/ 32 h 32"/>
                <a:gd name="T82" fmla="*/ 44 w 51"/>
                <a:gd name="T83" fmla="*/ 32 h 32"/>
                <a:gd name="T84" fmla="*/ 44 w 51"/>
                <a:gd name="T85" fmla="*/ 32 h 32"/>
                <a:gd name="T86" fmla="*/ 44 w 51"/>
                <a:gd name="T87" fmla="*/ 32 h 32"/>
                <a:gd name="T88" fmla="*/ 44 w 51"/>
                <a:gd name="T89" fmla="*/ 31 h 32"/>
                <a:gd name="T90" fmla="*/ 44 w 51"/>
                <a:gd name="T91" fmla="*/ 30 h 32"/>
                <a:gd name="T92" fmla="*/ 45 w 51"/>
                <a:gd name="T93" fmla="*/ 29 h 32"/>
                <a:gd name="T94" fmla="*/ 47 w 51"/>
                <a:gd name="T95" fmla="*/ 28 h 32"/>
                <a:gd name="T96" fmla="*/ 48 w 51"/>
                <a:gd name="T97" fmla="*/ 28 h 32"/>
                <a:gd name="T98" fmla="*/ 48 w 51"/>
                <a:gd name="T99" fmla="*/ 27 h 32"/>
                <a:gd name="T100" fmla="*/ 48 w 51"/>
                <a:gd name="T101" fmla="*/ 26 h 32"/>
                <a:gd name="T102" fmla="*/ 45 w 51"/>
                <a:gd name="T103" fmla="*/ 20 h 32"/>
                <a:gd name="T104" fmla="*/ 45 w 51"/>
                <a:gd name="T105" fmla="*/ 17 h 32"/>
                <a:gd name="T106" fmla="*/ 45 w 51"/>
                <a:gd name="T107" fmla="*/ 16 h 32"/>
                <a:gd name="T108" fmla="*/ 45 w 51"/>
                <a:gd name="T109" fmla="*/ 14 h 32"/>
                <a:gd name="T110" fmla="*/ 46 w 51"/>
                <a:gd name="T111"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32">
                  <a:moveTo>
                    <a:pt x="46" y="11"/>
                  </a:moveTo>
                  <a:cubicBezTo>
                    <a:pt x="47" y="10"/>
                    <a:pt x="48" y="9"/>
                    <a:pt x="48" y="8"/>
                  </a:cubicBezTo>
                  <a:cubicBezTo>
                    <a:pt x="49" y="7"/>
                    <a:pt x="50" y="6"/>
                    <a:pt x="50" y="5"/>
                  </a:cubicBezTo>
                  <a:cubicBezTo>
                    <a:pt x="51" y="5"/>
                    <a:pt x="51" y="5"/>
                    <a:pt x="51" y="4"/>
                  </a:cubicBezTo>
                  <a:cubicBezTo>
                    <a:pt x="51" y="4"/>
                    <a:pt x="51" y="4"/>
                    <a:pt x="51" y="4"/>
                  </a:cubicBezTo>
                  <a:cubicBezTo>
                    <a:pt x="51" y="4"/>
                    <a:pt x="51" y="4"/>
                    <a:pt x="51" y="4"/>
                  </a:cubicBezTo>
                  <a:cubicBezTo>
                    <a:pt x="51" y="3"/>
                    <a:pt x="51" y="3"/>
                    <a:pt x="51" y="3"/>
                  </a:cubicBezTo>
                  <a:cubicBezTo>
                    <a:pt x="51" y="3"/>
                    <a:pt x="51" y="3"/>
                    <a:pt x="51" y="3"/>
                  </a:cubicBezTo>
                  <a:cubicBezTo>
                    <a:pt x="51" y="3"/>
                    <a:pt x="51" y="2"/>
                    <a:pt x="51" y="2"/>
                  </a:cubicBezTo>
                  <a:cubicBezTo>
                    <a:pt x="51" y="2"/>
                    <a:pt x="51" y="2"/>
                    <a:pt x="51" y="2"/>
                  </a:cubicBezTo>
                  <a:cubicBezTo>
                    <a:pt x="51" y="2"/>
                    <a:pt x="50" y="3"/>
                    <a:pt x="49" y="3"/>
                  </a:cubicBezTo>
                  <a:cubicBezTo>
                    <a:pt x="47" y="3"/>
                    <a:pt x="43" y="3"/>
                    <a:pt x="39" y="2"/>
                  </a:cubicBezTo>
                  <a:cubicBezTo>
                    <a:pt x="35" y="1"/>
                    <a:pt x="31" y="0"/>
                    <a:pt x="28" y="1"/>
                  </a:cubicBezTo>
                  <a:cubicBezTo>
                    <a:pt x="26" y="1"/>
                    <a:pt x="24" y="1"/>
                    <a:pt x="21" y="2"/>
                  </a:cubicBezTo>
                  <a:cubicBezTo>
                    <a:pt x="16" y="2"/>
                    <a:pt x="9" y="3"/>
                    <a:pt x="7" y="5"/>
                  </a:cubicBezTo>
                  <a:cubicBezTo>
                    <a:pt x="6" y="6"/>
                    <a:pt x="4" y="7"/>
                    <a:pt x="3" y="7"/>
                  </a:cubicBezTo>
                  <a:cubicBezTo>
                    <a:pt x="2" y="8"/>
                    <a:pt x="0" y="9"/>
                    <a:pt x="0" y="9"/>
                  </a:cubicBezTo>
                  <a:cubicBezTo>
                    <a:pt x="0" y="9"/>
                    <a:pt x="0" y="9"/>
                    <a:pt x="1" y="10"/>
                  </a:cubicBezTo>
                  <a:cubicBezTo>
                    <a:pt x="3" y="11"/>
                    <a:pt x="2" y="13"/>
                    <a:pt x="2" y="14"/>
                  </a:cubicBezTo>
                  <a:cubicBezTo>
                    <a:pt x="2" y="15"/>
                    <a:pt x="2" y="16"/>
                    <a:pt x="3" y="17"/>
                  </a:cubicBezTo>
                  <a:cubicBezTo>
                    <a:pt x="5" y="20"/>
                    <a:pt x="6" y="21"/>
                    <a:pt x="9" y="20"/>
                  </a:cubicBezTo>
                  <a:cubicBezTo>
                    <a:pt x="11" y="20"/>
                    <a:pt x="13" y="21"/>
                    <a:pt x="14" y="22"/>
                  </a:cubicBezTo>
                  <a:cubicBezTo>
                    <a:pt x="14" y="23"/>
                    <a:pt x="14" y="24"/>
                    <a:pt x="13" y="25"/>
                  </a:cubicBezTo>
                  <a:cubicBezTo>
                    <a:pt x="13" y="25"/>
                    <a:pt x="13" y="25"/>
                    <a:pt x="14" y="25"/>
                  </a:cubicBezTo>
                  <a:cubicBezTo>
                    <a:pt x="14" y="25"/>
                    <a:pt x="14" y="25"/>
                    <a:pt x="14" y="25"/>
                  </a:cubicBezTo>
                  <a:cubicBezTo>
                    <a:pt x="15" y="25"/>
                    <a:pt x="15" y="25"/>
                    <a:pt x="16" y="25"/>
                  </a:cubicBezTo>
                  <a:cubicBezTo>
                    <a:pt x="16" y="25"/>
                    <a:pt x="16" y="25"/>
                    <a:pt x="17" y="25"/>
                  </a:cubicBezTo>
                  <a:cubicBezTo>
                    <a:pt x="17" y="25"/>
                    <a:pt x="18" y="25"/>
                    <a:pt x="18" y="25"/>
                  </a:cubicBezTo>
                  <a:cubicBezTo>
                    <a:pt x="18" y="25"/>
                    <a:pt x="18" y="25"/>
                    <a:pt x="19" y="25"/>
                  </a:cubicBezTo>
                  <a:cubicBezTo>
                    <a:pt x="19" y="25"/>
                    <a:pt x="20" y="24"/>
                    <a:pt x="20" y="24"/>
                  </a:cubicBezTo>
                  <a:cubicBezTo>
                    <a:pt x="23" y="24"/>
                    <a:pt x="23" y="25"/>
                    <a:pt x="24" y="25"/>
                  </a:cubicBezTo>
                  <a:cubicBezTo>
                    <a:pt x="24" y="25"/>
                    <a:pt x="24" y="25"/>
                    <a:pt x="24" y="25"/>
                  </a:cubicBezTo>
                  <a:cubicBezTo>
                    <a:pt x="29" y="29"/>
                    <a:pt x="31" y="30"/>
                    <a:pt x="33" y="31"/>
                  </a:cubicBezTo>
                  <a:cubicBezTo>
                    <a:pt x="34" y="31"/>
                    <a:pt x="34" y="32"/>
                    <a:pt x="34" y="32"/>
                  </a:cubicBezTo>
                  <a:cubicBezTo>
                    <a:pt x="35" y="31"/>
                    <a:pt x="35" y="31"/>
                    <a:pt x="36" y="31"/>
                  </a:cubicBezTo>
                  <a:cubicBezTo>
                    <a:pt x="37" y="31"/>
                    <a:pt x="37" y="31"/>
                    <a:pt x="38" y="31"/>
                  </a:cubicBezTo>
                  <a:cubicBezTo>
                    <a:pt x="38" y="31"/>
                    <a:pt x="38" y="31"/>
                    <a:pt x="39" y="32"/>
                  </a:cubicBezTo>
                  <a:cubicBezTo>
                    <a:pt x="39" y="32"/>
                    <a:pt x="40" y="32"/>
                    <a:pt x="40" y="32"/>
                  </a:cubicBezTo>
                  <a:cubicBezTo>
                    <a:pt x="41" y="32"/>
                    <a:pt x="41" y="32"/>
                    <a:pt x="41" y="32"/>
                  </a:cubicBezTo>
                  <a:cubicBezTo>
                    <a:pt x="42" y="32"/>
                    <a:pt x="42" y="32"/>
                    <a:pt x="43" y="32"/>
                  </a:cubicBezTo>
                  <a:cubicBezTo>
                    <a:pt x="43" y="32"/>
                    <a:pt x="43" y="32"/>
                    <a:pt x="43" y="32"/>
                  </a:cubicBezTo>
                  <a:cubicBezTo>
                    <a:pt x="44" y="32"/>
                    <a:pt x="44" y="32"/>
                    <a:pt x="44" y="32"/>
                  </a:cubicBezTo>
                  <a:cubicBezTo>
                    <a:pt x="44" y="32"/>
                    <a:pt x="44" y="32"/>
                    <a:pt x="44" y="32"/>
                  </a:cubicBezTo>
                  <a:cubicBezTo>
                    <a:pt x="44" y="32"/>
                    <a:pt x="44" y="32"/>
                    <a:pt x="44" y="32"/>
                  </a:cubicBezTo>
                  <a:cubicBezTo>
                    <a:pt x="44" y="31"/>
                    <a:pt x="44" y="31"/>
                    <a:pt x="44" y="31"/>
                  </a:cubicBezTo>
                  <a:cubicBezTo>
                    <a:pt x="44" y="31"/>
                    <a:pt x="44" y="31"/>
                    <a:pt x="44" y="30"/>
                  </a:cubicBezTo>
                  <a:cubicBezTo>
                    <a:pt x="44" y="30"/>
                    <a:pt x="45" y="30"/>
                    <a:pt x="45" y="29"/>
                  </a:cubicBezTo>
                  <a:cubicBezTo>
                    <a:pt x="46" y="29"/>
                    <a:pt x="46" y="29"/>
                    <a:pt x="47" y="28"/>
                  </a:cubicBezTo>
                  <a:cubicBezTo>
                    <a:pt x="47" y="28"/>
                    <a:pt x="48" y="28"/>
                    <a:pt x="48" y="28"/>
                  </a:cubicBezTo>
                  <a:cubicBezTo>
                    <a:pt x="48" y="28"/>
                    <a:pt x="48" y="27"/>
                    <a:pt x="48" y="27"/>
                  </a:cubicBezTo>
                  <a:cubicBezTo>
                    <a:pt x="48" y="26"/>
                    <a:pt x="48" y="26"/>
                    <a:pt x="48" y="26"/>
                  </a:cubicBezTo>
                  <a:cubicBezTo>
                    <a:pt x="46" y="24"/>
                    <a:pt x="46" y="23"/>
                    <a:pt x="45" y="20"/>
                  </a:cubicBezTo>
                  <a:cubicBezTo>
                    <a:pt x="45" y="19"/>
                    <a:pt x="45" y="18"/>
                    <a:pt x="45" y="17"/>
                  </a:cubicBezTo>
                  <a:cubicBezTo>
                    <a:pt x="45" y="17"/>
                    <a:pt x="45" y="16"/>
                    <a:pt x="45" y="16"/>
                  </a:cubicBezTo>
                  <a:cubicBezTo>
                    <a:pt x="44" y="15"/>
                    <a:pt x="44" y="14"/>
                    <a:pt x="45" y="14"/>
                  </a:cubicBezTo>
                  <a:cubicBezTo>
                    <a:pt x="45" y="12"/>
                    <a:pt x="45" y="12"/>
                    <a:pt x="4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3" name="Freeform 237">
              <a:extLst>
                <a:ext uri="{FF2B5EF4-FFF2-40B4-BE49-F238E27FC236}">
                  <a16:creationId xmlns:a16="http://schemas.microsoft.com/office/drawing/2014/main" id="{64B64EB0-7286-4A45-9D15-45471A522044}"/>
                </a:ext>
              </a:extLst>
            </p:cNvPr>
            <p:cNvSpPr>
              <a:spLocks/>
            </p:cNvSpPr>
            <p:nvPr/>
          </p:nvSpPr>
          <p:spPr bwMode="auto">
            <a:xfrm>
              <a:off x="4893851" y="5690278"/>
              <a:ext cx="60186" cy="106689"/>
            </a:xfrm>
            <a:custGeom>
              <a:avLst/>
              <a:gdLst>
                <a:gd name="T0" fmla="*/ 91 w 116"/>
                <a:gd name="T1" fmla="*/ 9 h 185"/>
                <a:gd name="T2" fmla="*/ 76 w 116"/>
                <a:gd name="T3" fmla="*/ 0 h 185"/>
                <a:gd name="T4" fmla="*/ 65 w 116"/>
                <a:gd name="T5" fmla="*/ 3 h 185"/>
                <a:gd name="T6" fmla="*/ 54 w 116"/>
                <a:gd name="T7" fmla="*/ 11 h 185"/>
                <a:gd name="T8" fmla="*/ 50 w 116"/>
                <a:gd name="T9" fmla="*/ 22 h 185"/>
                <a:gd name="T10" fmla="*/ 46 w 116"/>
                <a:gd name="T11" fmla="*/ 28 h 185"/>
                <a:gd name="T12" fmla="*/ 41 w 116"/>
                <a:gd name="T13" fmla="*/ 28 h 185"/>
                <a:gd name="T14" fmla="*/ 40 w 116"/>
                <a:gd name="T15" fmla="*/ 26 h 185"/>
                <a:gd name="T16" fmla="*/ 32 w 116"/>
                <a:gd name="T17" fmla="*/ 25 h 185"/>
                <a:gd name="T18" fmla="*/ 18 w 116"/>
                <a:gd name="T19" fmla="*/ 25 h 185"/>
                <a:gd name="T20" fmla="*/ 4 w 116"/>
                <a:gd name="T21" fmla="*/ 16 h 185"/>
                <a:gd name="T22" fmla="*/ 2 w 116"/>
                <a:gd name="T23" fmla="*/ 18 h 185"/>
                <a:gd name="T24" fmla="*/ 0 w 116"/>
                <a:gd name="T25" fmla="*/ 20 h 185"/>
                <a:gd name="T26" fmla="*/ 11 w 116"/>
                <a:gd name="T27" fmla="*/ 29 h 185"/>
                <a:gd name="T28" fmla="*/ 28 w 116"/>
                <a:gd name="T29" fmla="*/ 42 h 185"/>
                <a:gd name="T30" fmla="*/ 31 w 116"/>
                <a:gd name="T31" fmla="*/ 59 h 185"/>
                <a:gd name="T32" fmla="*/ 30 w 116"/>
                <a:gd name="T33" fmla="*/ 71 h 185"/>
                <a:gd name="T34" fmla="*/ 33 w 116"/>
                <a:gd name="T35" fmla="*/ 77 h 185"/>
                <a:gd name="T36" fmla="*/ 34 w 116"/>
                <a:gd name="T37" fmla="*/ 80 h 185"/>
                <a:gd name="T38" fmla="*/ 41 w 116"/>
                <a:gd name="T39" fmla="*/ 83 h 185"/>
                <a:gd name="T40" fmla="*/ 47 w 116"/>
                <a:gd name="T41" fmla="*/ 94 h 185"/>
                <a:gd name="T42" fmla="*/ 44 w 116"/>
                <a:gd name="T43" fmla="*/ 99 h 185"/>
                <a:gd name="T44" fmla="*/ 24 w 116"/>
                <a:gd name="T45" fmla="*/ 117 h 185"/>
                <a:gd name="T46" fmla="*/ 14 w 116"/>
                <a:gd name="T47" fmla="*/ 128 h 185"/>
                <a:gd name="T48" fmla="*/ 2 w 116"/>
                <a:gd name="T49" fmla="*/ 137 h 185"/>
                <a:gd name="T50" fmla="*/ 4 w 116"/>
                <a:gd name="T51" fmla="*/ 148 h 185"/>
                <a:gd name="T52" fmla="*/ 6 w 116"/>
                <a:gd name="T53" fmla="*/ 164 h 185"/>
                <a:gd name="T54" fmla="*/ 12 w 116"/>
                <a:gd name="T55" fmla="*/ 178 h 185"/>
                <a:gd name="T56" fmla="*/ 19 w 116"/>
                <a:gd name="T57" fmla="*/ 182 h 185"/>
                <a:gd name="T58" fmla="*/ 31 w 116"/>
                <a:gd name="T59" fmla="*/ 185 h 185"/>
                <a:gd name="T60" fmla="*/ 76 w 116"/>
                <a:gd name="T61" fmla="*/ 175 h 185"/>
                <a:gd name="T62" fmla="*/ 98 w 116"/>
                <a:gd name="T63" fmla="*/ 155 h 185"/>
                <a:gd name="T64" fmla="*/ 112 w 116"/>
                <a:gd name="T65" fmla="*/ 131 h 185"/>
                <a:gd name="T66" fmla="*/ 101 w 116"/>
                <a:gd name="T67" fmla="*/ 116 h 185"/>
                <a:gd name="T68" fmla="*/ 99 w 116"/>
                <a:gd name="T69" fmla="*/ 108 h 185"/>
                <a:gd name="T70" fmla="*/ 100 w 116"/>
                <a:gd name="T71" fmla="*/ 102 h 185"/>
                <a:gd name="T72" fmla="*/ 96 w 116"/>
                <a:gd name="T73" fmla="*/ 95 h 185"/>
                <a:gd name="T74" fmla="*/ 96 w 116"/>
                <a:gd name="T75" fmla="*/ 85 h 185"/>
                <a:gd name="T76" fmla="*/ 101 w 116"/>
                <a:gd name="T77" fmla="*/ 83 h 185"/>
                <a:gd name="T78" fmla="*/ 89 w 116"/>
                <a:gd name="T79" fmla="*/ 63 h 185"/>
                <a:gd name="T80" fmla="*/ 89 w 116"/>
                <a:gd name="T81" fmla="*/ 59 h 185"/>
                <a:gd name="T82" fmla="*/ 91 w 116"/>
                <a:gd name="T83" fmla="*/ 40 h 185"/>
                <a:gd name="T84" fmla="*/ 83 w 116"/>
                <a:gd name="T85" fmla="*/ 33 h 185"/>
                <a:gd name="T86" fmla="*/ 84 w 116"/>
                <a:gd name="T87" fmla="*/ 21 h 185"/>
                <a:gd name="T88" fmla="*/ 88 w 116"/>
                <a:gd name="T89" fmla="*/ 19 h 185"/>
                <a:gd name="T90" fmla="*/ 91 w 116"/>
                <a:gd name="T91" fmla="*/ 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85">
                  <a:moveTo>
                    <a:pt x="91" y="15"/>
                  </a:moveTo>
                  <a:cubicBezTo>
                    <a:pt x="91" y="14"/>
                    <a:pt x="91" y="13"/>
                    <a:pt x="91" y="13"/>
                  </a:cubicBezTo>
                  <a:cubicBezTo>
                    <a:pt x="91" y="11"/>
                    <a:pt x="91" y="10"/>
                    <a:pt x="91" y="9"/>
                  </a:cubicBezTo>
                  <a:cubicBezTo>
                    <a:pt x="91" y="8"/>
                    <a:pt x="88" y="7"/>
                    <a:pt x="86" y="6"/>
                  </a:cubicBezTo>
                  <a:cubicBezTo>
                    <a:pt x="83" y="5"/>
                    <a:pt x="80" y="3"/>
                    <a:pt x="79" y="1"/>
                  </a:cubicBezTo>
                  <a:cubicBezTo>
                    <a:pt x="78" y="0"/>
                    <a:pt x="77" y="0"/>
                    <a:pt x="76" y="0"/>
                  </a:cubicBezTo>
                  <a:cubicBezTo>
                    <a:pt x="74" y="0"/>
                    <a:pt x="72" y="0"/>
                    <a:pt x="72" y="1"/>
                  </a:cubicBezTo>
                  <a:cubicBezTo>
                    <a:pt x="71" y="3"/>
                    <a:pt x="69" y="3"/>
                    <a:pt x="66" y="3"/>
                  </a:cubicBezTo>
                  <a:cubicBezTo>
                    <a:pt x="65" y="3"/>
                    <a:pt x="65" y="3"/>
                    <a:pt x="65" y="3"/>
                  </a:cubicBezTo>
                  <a:cubicBezTo>
                    <a:pt x="62" y="3"/>
                    <a:pt x="61" y="3"/>
                    <a:pt x="61" y="3"/>
                  </a:cubicBezTo>
                  <a:cubicBezTo>
                    <a:pt x="61" y="6"/>
                    <a:pt x="59" y="7"/>
                    <a:pt x="57" y="8"/>
                  </a:cubicBezTo>
                  <a:cubicBezTo>
                    <a:pt x="55" y="9"/>
                    <a:pt x="54" y="10"/>
                    <a:pt x="54" y="11"/>
                  </a:cubicBezTo>
                  <a:cubicBezTo>
                    <a:pt x="54" y="12"/>
                    <a:pt x="54" y="13"/>
                    <a:pt x="54" y="14"/>
                  </a:cubicBezTo>
                  <a:cubicBezTo>
                    <a:pt x="55" y="17"/>
                    <a:pt x="55" y="19"/>
                    <a:pt x="54" y="21"/>
                  </a:cubicBezTo>
                  <a:cubicBezTo>
                    <a:pt x="53" y="21"/>
                    <a:pt x="52" y="22"/>
                    <a:pt x="50" y="22"/>
                  </a:cubicBezTo>
                  <a:cubicBezTo>
                    <a:pt x="50" y="22"/>
                    <a:pt x="50" y="22"/>
                    <a:pt x="49" y="22"/>
                  </a:cubicBezTo>
                  <a:cubicBezTo>
                    <a:pt x="48" y="22"/>
                    <a:pt x="48" y="22"/>
                    <a:pt x="48" y="23"/>
                  </a:cubicBezTo>
                  <a:cubicBezTo>
                    <a:pt x="48" y="24"/>
                    <a:pt x="48" y="26"/>
                    <a:pt x="46" y="28"/>
                  </a:cubicBezTo>
                  <a:cubicBezTo>
                    <a:pt x="46" y="28"/>
                    <a:pt x="45" y="29"/>
                    <a:pt x="44" y="29"/>
                  </a:cubicBezTo>
                  <a:cubicBezTo>
                    <a:pt x="44" y="29"/>
                    <a:pt x="43" y="29"/>
                    <a:pt x="43" y="29"/>
                  </a:cubicBezTo>
                  <a:cubicBezTo>
                    <a:pt x="42" y="29"/>
                    <a:pt x="42" y="28"/>
                    <a:pt x="41" y="28"/>
                  </a:cubicBezTo>
                  <a:cubicBezTo>
                    <a:pt x="41" y="27"/>
                    <a:pt x="41" y="27"/>
                    <a:pt x="41" y="27"/>
                  </a:cubicBezTo>
                  <a:cubicBezTo>
                    <a:pt x="41" y="27"/>
                    <a:pt x="40" y="26"/>
                    <a:pt x="40" y="26"/>
                  </a:cubicBezTo>
                  <a:cubicBezTo>
                    <a:pt x="40" y="26"/>
                    <a:pt x="40" y="26"/>
                    <a:pt x="40" y="26"/>
                  </a:cubicBezTo>
                  <a:cubicBezTo>
                    <a:pt x="38" y="27"/>
                    <a:pt x="36" y="26"/>
                    <a:pt x="34" y="26"/>
                  </a:cubicBezTo>
                  <a:cubicBezTo>
                    <a:pt x="34" y="25"/>
                    <a:pt x="33" y="25"/>
                    <a:pt x="32" y="25"/>
                  </a:cubicBezTo>
                  <a:cubicBezTo>
                    <a:pt x="32" y="25"/>
                    <a:pt x="32" y="25"/>
                    <a:pt x="32" y="25"/>
                  </a:cubicBezTo>
                  <a:cubicBezTo>
                    <a:pt x="31" y="27"/>
                    <a:pt x="30" y="27"/>
                    <a:pt x="28" y="27"/>
                  </a:cubicBezTo>
                  <a:cubicBezTo>
                    <a:pt x="26" y="27"/>
                    <a:pt x="24" y="27"/>
                    <a:pt x="22" y="26"/>
                  </a:cubicBezTo>
                  <a:cubicBezTo>
                    <a:pt x="20" y="26"/>
                    <a:pt x="19" y="26"/>
                    <a:pt x="18" y="25"/>
                  </a:cubicBezTo>
                  <a:cubicBezTo>
                    <a:pt x="15" y="25"/>
                    <a:pt x="13" y="22"/>
                    <a:pt x="11" y="20"/>
                  </a:cubicBezTo>
                  <a:cubicBezTo>
                    <a:pt x="9" y="18"/>
                    <a:pt x="8" y="16"/>
                    <a:pt x="6" y="16"/>
                  </a:cubicBezTo>
                  <a:cubicBezTo>
                    <a:pt x="5" y="16"/>
                    <a:pt x="5" y="16"/>
                    <a:pt x="4" y="16"/>
                  </a:cubicBezTo>
                  <a:cubicBezTo>
                    <a:pt x="4" y="16"/>
                    <a:pt x="4" y="17"/>
                    <a:pt x="4" y="17"/>
                  </a:cubicBezTo>
                  <a:cubicBezTo>
                    <a:pt x="3" y="17"/>
                    <a:pt x="3" y="17"/>
                    <a:pt x="2" y="17"/>
                  </a:cubicBezTo>
                  <a:cubicBezTo>
                    <a:pt x="2" y="17"/>
                    <a:pt x="2" y="18"/>
                    <a:pt x="2" y="18"/>
                  </a:cubicBezTo>
                  <a:cubicBezTo>
                    <a:pt x="2" y="18"/>
                    <a:pt x="1" y="18"/>
                    <a:pt x="1" y="19"/>
                  </a:cubicBezTo>
                  <a:cubicBezTo>
                    <a:pt x="1" y="19"/>
                    <a:pt x="1" y="19"/>
                    <a:pt x="0" y="20"/>
                  </a:cubicBezTo>
                  <a:cubicBezTo>
                    <a:pt x="0" y="20"/>
                    <a:pt x="0" y="20"/>
                    <a:pt x="0" y="20"/>
                  </a:cubicBezTo>
                  <a:cubicBezTo>
                    <a:pt x="0" y="21"/>
                    <a:pt x="0" y="21"/>
                    <a:pt x="0" y="21"/>
                  </a:cubicBezTo>
                  <a:cubicBezTo>
                    <a:pt x="1" y="22"/>
                    <a:pt x="3" y="23"/>
                    <a:pt x="4" y="23"/>
                  </a:cubicBezTo>
                  <a:cubicBezTo>
                    <a:pt x="6" y="25"/>
                    <a:pt x="8" y="27"/>
                    <a:pt x="11" y="29"/>
                  </a:cubicBezTo>
                  <a:cubicBezTo>
                    <a:pt x="13" y="29"/>
                    <a:pt x="14" y="30"/>
                    <a:pt x="16" y="31"/>
                  </a:cubicBezTo>
                  <a:cubicBezTo>
                    <a:pt x="22" y="33"/>
                    <a:pt x="28" y="36"/>
                    <a:pt x="28" y="39"/>
                  </a:cubicBezTo>
                  <a:cubicBezTo>
                    <a:pt x="28" y="40"/>
                    <a:pt x="28" y="41"/>
                    <a:pt x="28" y="42"/>
                  </a:cubicBezTo>
                  <a:cubicBezTo>
                    <a:pt x="27" y="45"/>
                    <a:pt x="26" y="48"/>
                    <a:pt x="28" y="49"/>
                  </a:cubicBezTo>
                  <a:cubicBezTo>
                    <a:pt x="30" y="50"/>
                    <a:pt x="30" y="53"/>
                    <a:pt x="30" y="55"/>
                  </a:cubicBezTo>
                  <a:cubicBezTo>
                    <a:pt x="30" y="57"/>
                    <a:pt x="29" y="59"/>
                    <a:pt x="31" y="59"/>
                  </a:cubicBezTo>
                  <a:cubicBezTo>
                    <a:pt x="33" y="61"/>
                    <a:pt x="34" y="64"/>
                    <a:pt x="33" y="67"/>
                  </a:cubicBezTo>
                  <a:cubicBezTo>
                    <a:pt x="32" y="69"/>
                    <a:pt x="31" y="71"/>
                    <a:pt x="30" y="71"/>
                  </a:cubicBezTo>
                  <a:cubicBezTo>
                    <a:pt x="30" y="71"/>
                    <a:pt x="30" y="71"/>
                    <a:pt x="30" y="71"/>
                  </a:cubicBezTo>
                  <a:cubicBezTo>
                    <a:pt x="30" y="72"/>
                    <a:pt x="31" y="74"/>
                    <a:pt x="32" y="75"/>
                  </a:cubicBezTo>
                  <a:cubicBezTo>
                    <a:pt x="33" y="75"/>
                    <a:pt x="33" y="76"/>
                    <a:pt x="33" y="76"/>
                  </a:cubicBezTo>
                  <a:cubicBezTo>
                    <a:pt x="33" y="76"/>
                    <a:pt x="33" y="77"/>
                    <a:pt x="33" y="77"/>
                  </a:cubicBezTo>
                  <a:cubicBezTo>
                    <a:pt x="34" y="77"/>
                    <a:pt x="34" y="78"/>
                    <a:pt x="34" y="78"/>
                  </a:cubicBezTo>
                  <a:cubicBezTo>
                    <a:pt x="34" y="78"/>
                    <a:pt x="34" y="78"/>
                    <a:pt x="34" y="79"/>
                  </a:cubicBezTo>
                  <a:cubicBezTo>
                    <a:pt x="34" y="79"/>
                    <a:pt x="34" y="79"/>
                    <a:pt x="34" y="80"/>
                  </a:cubicBezTo>
                  <a:cubicBezTo>
                    <a:pt x="34" y="80"/>
                    <a:pt x="34" y="80"/>
                    <a:pt x="34" y="80"/>
                  </a:cubicBezTo>
                  <a:cubicBezTo>
                    <a:pt x="34" y="80"/>
                    <a:pt x="34" y="80"/>
                    <a:pt x="34" y="80"/>
                  </a:cubicBezTo>
                  <a:cubicBezTo>
                    <a:pt x="37" y="81"/>
                    <a:pt x="39" y="82"/>
                    <a:pt x="41" y="83"/>
                  </a:cubicBezTo>
                  <a:cubicBezTo>
                    <a:pt x="41" y="83"/>
                    <a:pt x="42" y="84"/>
                    <a:pt x="43" y="84"/>
                  </a:cubicBezTo>
                  <a:cubicBezTo>
                    <a:pt x="47" y="86"/>
                    <a:pt x="47" y="89"/>
                    <a:pt x="47" y="92"/>
                  </a:cubicBezTo>
                  <a:cubicBezTo>
                    <a:pt x="47" y="93"/>
                    <a:pt x="47" y="93"/>
                    <a:pt x="47" y="94"/>
                  </a:cubicBezTo>
                  <a:cubicBezTo>
                    <a:pt x="47" y="94"/>
                    <a:pt x="47" y="94"/>
                    <a:pt x="47" y="94"/>
                  </a:cubicBezTo>
                  <a:cubicBezTo>
                    <a:pt x="48" y="96"/>
                    <a:pt x="48" y="98"/>
                    <a:pt x="47" y="99"/>
                  </a:cubicBezTo>
                  <a:cubicBezTo>
                    <a:pt x="46" y="99"/>
                    <a:pt x="45" y="99"/>
                    <a:pt x="44" y="99"/>
                  </a:cubicBezTo>
                  <a:cubicBezTo>
                    <a:pt x="42" y="97"/>
                    <a:pt x="40" y="99"/>
                    <a:pt x="39" y="103"/>
                  </a:cubicBezTo>
                  <a:cubicBezTo>
                    <a:pt x="38" y="108"/>
                    <a:pt x="31" y="115"/>
                    <a:pt x="27" y="115"/>
                  </a:cubicBezTo>
                  <a:cubicBezTo>
                    <a:pt x="25" y="115"/>
                    <a:pt x="25" y="116"/>
                    <a:pt x="24" y="117"/>
                  </a:cubicBezTo>
                  <a:cubicBezTo>
                    <a:pt x="23" y="118"/>
                    <a:pt x="22" y="120"/>
                    <a:pt x="20" y="120"/>
                  </a:cubicBezTo>
                  <a:cubicBezTo>
                    <a:pt x="18" y="121"/>
                    <a:pt x="15" y="122"/>
                    <a:pt x="15" y="125"/>
                  </a:cubicBezTo>
                  <a:cubicBezTo>
                    <a:pt x="15" y="126"/>
                    <a:pt x="15" y="127"/>
                    <a:pt x="14" y="128"/>
                  </a:cubicBezTo>
                  <a:cubicBezTo>
                    <a:pt x="12" y="130"/>
                    <a:pt x="9" y="130"/>
                    <a:pt x="6" y="130"/>
                  </a:cubicBezTo>
                  <a:cubicBezTo>
                    <a:pt x="5" y="130"/>
                    <a:pt x="5" y="131"/>
                    <a:pt x="4" y="133"/>
                  </a:cubicBezTo>
                  <a:cubicBezTo>
                    <a:pt x="4" y="135"/>
                    <a:pt x="3" y="136"/>
                    <a:pt x="2" y="137"/>
                  </a:cubicBezTo>
                  <a:cubicBezTo>
                    <a:pt x="1" y="138"/>
                    <a:pt x="1" y="138"/>
                    <a:pt x="1" y="139"/>
                  </a:cubicBezTo>
                  <a:cubicBezTo>
                    <a:pt x="0" y="139"/>
                    <a:pt x="1" y="141"/>
                    <a:pt x="2" y="142"/>
                  </a:cubicBezTo>
                  <a:cubicBezTo>
                    <a:pt x="4" y="144"/>
                    <a:pt x="4" y="146"/>
                    <a:pt x="4" y="148"/>
                  </a:cubicBezTo>
                  <a:cubicBezTo>
                    <a:pt x="4" y="149"/>
                    <a:pt x="3" y="150"/>
                    <a:pt x="4" y="150"/>
                  </a:cubicBezTo>
                  <a:cubicBezTo>
                    <a:pt x="4" y="151"/>
                    <a:pt x="4" y="151"/>
                    <a:pt x="4" y="152"/>
                  </a:cubicBezTo>
                  <a:cubicBezTo>
                    <a:pt x="6" y="154"/>
                    <a:pt x="8" y="159"/>
                    <a:pt x="6" y="164"/>
                  </a:cubicBezTo>
                  <a:cubicBezTo>
                    <a:pt x="3" y="170"/>
                    <a:pt x="2" y="173"/>
                    <a:pt x="2" y="174"/>
                  </a:cubicBezTo>
                  <a:cubicBezTo>
                    <a:pt x="3" y="174"/>
                    <a:pt x="5" y="175"/>
                    <a:pt x="7" y="176"/>
                  </a:cubicBezTo>
                  <a:cubicBezTo>
                    <a:pt x="9" y="177"/>
                    <a:pt x="11" y="178"/>
                    <a:pt x="12" y="178"/>
                  </a:cubicBezTo>
                  <a:cubicBezTo>
                    <a:pt x="12" y="178"/>
                    <a:pt x="12" y="178"/>
                    <a:pt x="13" y="178"/>
                  </a:cubicBezTo>
                  <a:cubicBezTo>
                    <a:pt x="14" y="178"/>
                    <a:pt x="16" y="179"/>
                    <a:pt x="16" y="181"/>
                  </a:cubicBezTo>
                  <a:cubicBezTo>
                    <a:pt x="17" y="182"/>
                    <a:pt x="18" y="182"/>
                    <a:pt x="19" y="182"/>
                  </a:cubicBezTo>
                  <a:cubicBezTo>
                    <a:pt x="19" y="182"/>
                    <a:pt x="20" y="182"/>
                    <a:pt x="20" y="182"/>
                  </a:cubicBezTo>
                  <a:cubicBezTo>
                    <a:pt x="21" y="182"/>
                    <a:pt x="22" y="182"/>
                    <a:pt x="23" y="183"/>
                  </a:cubicBezTo>
                  <a:cubicBezTo>
                    <a:pt x="24" y="184"/>
                    <a:pt x="26" y="185"/>
                    <a:pt x="31" y="185"/>
                  </a:cubicBezTo>
                  <a:cubicBezTo>
                    <a:pt x="36" y="184"/>
                    <a:pt x="43" y="182"/>
                    <a:pt x="50" y="180"/>
                  </a:cubicBezTo>
                  <a:cubicBezTo>
                    <a:pt x="56" y="178"/>
                    <a:pt x="63" y="177"/>
                    <a:pt x="66" y="177"/>
                  </a:cubicBezTo>
                  <a:cubicBezTo>
                    <a:pt x="70" y="177"/>
                    <a:pt x="73" y="176"/>
                    <a:pt x="76" y="175"/>
                  </a:cubicBezTo>
                  <a:cubicBezTo>
                    <a:pt x="78" y="173"/>
                    <a:pt x="80" y="170"/>
                    <a:pt x="81" y="169"/>
                  </a:cubicBezTo>
                  <a:cubicBezTo>
                    <a:pt x="83" y="167"/>
                    <a:pt x="86" y="165"/>
                    <a:pt x="89" y="164"/>
                  </a:cubicBezTo>
                  <a:cubicBezTo>
                    <a:pt x="93" y="161"/>
                    <a:pt x="97" y="158"/>
                    <a:pt x="98" y="155"/>
                  </a:cubicBezTo>
                  <a:cubicBezTo>
                    <a:pt x="100" y="152"/>
                    <a:pt x="104" y="149"/>
                    <a:pt x="107" y="146"/>
                  </a:cubicBezTo>
                  <a:cubicBezTo>
                    <a:pt x="111" y="144"/>
                    <a:pt x="114" y="142"/>
                    <a:pt x="115" y="139"/>
                  </a:cubicBezTo>
                  <a:cubicBezTo>
                    <a:pt x="116" y="137"/>
                    <a:pt x="116" y="136"/>
                    <a:pt x="112" y="131"/>
                  </a:cubicBezTo>
                  <a:cubicBezTo>
                    <a:pt x="110" y="129"/>
                    <a:pt x="107" y="127"/>
                    <a:pt x="104" y="125"/>
                  </a:cubicBezTo>
                  <a:cubicBezTo>
                    <a:pt x="100" y="123"/>
                    <a:pt x="98" y="121"/>
                    <a:pt x="98" y="120"/>
                  </a:cubicBezTo>
                  <a:cubicBezTo>
                    <a:pt x="97" y="118"/>
                    <a:pt x="99" y="117"/>
                    <a:pt x="101" y="116"/>
                  </a:cubicBezTo>
                  <a:cubicBezTo>
                    <a:pt x="103" y="115"/>
                    <a:pt x="105" y="114"/>
                    <a:pt x="105" y="113"/>
                  </a:cubicBezTo>
                  <a:cubicBezTo>
                    <a:pt x="104" y="112"/>
                    <a:pt x="104" y="111"/>
                    <a:pt x="102" y="110"/>
                  </a:cubicBezTo>
                  <a:cubicBezTo>
                    <a:pt x="101" y="110"/>
                    <a:pt x="100" y="109"/>
                    <a:pt x="99" y="108"/>
                  </a:cubicBezTo>
                  <a:cubicBezTo>
                    <a:pt x="98" y="107"/>
                    <a:pt x="98" y="107"/>
                    <a:pt x="98" y="106"/>
                  </a:cubicBezTo>
                  <a:cubicBezTo>
                    <a:pt x="98" y="105"/>
                    <a:pt x="99" y="103"/>
                    <a:pt x="100" y="103"/>
                  </a:cubicBezTo>
                  <a:cubicBezTo>
                    <a:pt x="100" y="102"/>
                    <a:pt x="100" y="102"/>
                    <a:pt x="100" y="102"/>
                  </a:cubicBezTo>
                  <a:cubicBezTo>
                    <a:pt x="100" y="102"/>
                    <a:pt x="99" y="101"/>
                    <a:pt x="98" y="101"/>
                  </a:cubicBezTo>
                  <a:cubicBezTo>
                    <a:pt x="97" y="100"/>
                    <a:pt x="95" y="99"/>
                    <a:pt x="95" y="98"/>
                  </a:cubicBezTo>
                  <a:cubicBezTo>
                    <a:pt x="94" y="96"/>
                    <a:pt x="96" y="96"/>
                    <a:pt x="96" y="95"/>
                  </a:cubicBezTo>
                  <a:cubicBezTo>
                    <a:pt x="97" y="95"/>
                    <a:pt x="97" y="95"/>
                    <a:pt x="97" y="95"/>
                  </a:cubicBezTo>
                  <a:cubicBezTo>
                    <a:pt x="97" y="94"/>
                    <a:pt x="97" y="94"/>
                    <a:pt x="97" y="93"/>
                  </a:cubicBezTo>
                  <a:cubicBezTo>
                    <a:pt x="95" y="91"/>
                    <a:pt x="94" y="88"/>
                    <a:pt x="96" y="85"/>
                  </a:cubicBezTo>
                  <a:cubicBezTo>
                    <a:pt x="97" y="84"/>
                    <a:pt x="98" y="84"/>
                    <a:pt x="99" y="83"/>
                  </a:cubicBezTo>
                  <a:cubicBezTo>
                    <a:pt x="100" y="83"/>
                    <a:pt x="100" y="83"/>
                    <a:pt x="101" y="83"/>
                  </a:cubicBezTo>
                  <a:cubicBezTo>
                    <a:pt x="101" y="83"/>
                    <a:pt x="101" y="83"/>
                    <a:pt x="101" y="83"/>
                  </a:cubicBezTo>
                  <a:cubicBezTo>
                    <a:pt x="101" y="82"/>
                    <a:pt x="100" y="81"/>
                    <a:pt x="99" y="80"/>
                  </a:cubicBezTo>
                  <a:cubicBezTo>
                    <a:pt x="96" y="74"/>
                    <a:pt x="91" y="66"/>
                    <a:pt x="89" y="64"/>
                  </a:cubicBezTo>
                  <a:cubicBezTo>
                    <a:pt x="89" y="63"/>
                    <a:pt x="89" y="63"/>
                    <a:pt x="89" y="63"/>
                  </a:cubicBezTo>
                  <a:cubicBezTo>
                    <a:pt x="89" y="62"/>
                    <a:pt x="88" y="62"/>
                    <a:pt x="88" y="62"/>
                  </a:cubicBezTo>
                  <a:cubicBezTo>
                    <a:pt x="88" y="61"/>
                    <a:pt x="88" y="61"/>
                    <a:pt x="88" y="60"/>
                  </a:cubicBezTo>
                  <a:cubicBezTo>
                    <a:pt x="88" y="60"/>
                    <a:pt x="89" y="59"/>
                    <a:pt x="89" y="59"/>
                  </a:cubicBezTo>
                  <a:cubicBezTo>
                    <a:pt x="90" y="57"/>
                    <a:pt x="91" y="56"/>
                    <a:pt x="92" y="55"/>
                  </a:cubicBezTo>
                  <a:cubicBezTo>
                    <a:pt x="95" y="53"/>
                    <a:pt x="99" y="48"/>
                    <a:pt x="99" y="47"/>
                  </a:cubicBezTo>
                  <a:cubicBezTo>
                    <a:pt x="99" y="46"/>
                    <a:pt x="93" y="41"/>
                    <a:pt x="91" y="40"/>
                  </a:cubicBezTo>
                  <a:cubicBezTo>
                    <a:pt x="91" y="39"/>
                    <a:pt x="90" y="39"/>
                    <a:pt x="90" y="39"/>
                  </a:cubicBezTo>
                  <a:cubicBezTo>
                    <a:pt x="88" y="39"/>
                    <a:pt x="85" y="38"/>
                    <a:pt x="84" y="35"/>
                  </a:cubicBezTo>
                  <a:cubicBezTo>
                    <a:pt x="84" y="34"/>
                    <a:pt x="83" y="34"/>
                    <a:pt x="83" y="33"/>
                  </a:cubicBezTo>
                  <a:cubicBezTo>
                    <a:pt x="82" y="31"/>
                    <a:pt x="81" y="30"/>
                    <a:pt x="82" y="28"/>
                  </a:cubicBezTo>
                  <a:cubicBezTo>
                    <a:pt x="84" y="26"/>
                    <a:pt x="84" y="24"/>
                    <a:pt x="84" y="23"/>
                  </a:cubicBezTo>
                  <a:cubicBezTo>
                    <a:pt x="84" y="22"/>
                    <a:pt x="84" y="22"/>
                    <a:pt x="84" y="21"/>
                  </a:cubicBezTo>
                  <a:cubicBezTo>
                    <a:pt x="85" y="21"/>
                    <a:pt x="86" y="20"/>
                    <a:pt x="86" y="20"/>
                  </a:cubicBezTo>
                  <a:cubicBezTo>
                    <a:pt x="87" y="20"/>
                    <a:pt x="88" y="20"/>
                    <a:pt x="88" y="20"/>
                  </a:cubicBezTo>
                  <a:cubicBezTo>
                    <a:pt x="88" y="19"/>
                    <a:pt x="88" y="19"/>
                    <a:pt x="88" y="19"/>
                  </a:cubicBezTo>
                  <a:cubicBezTo>
                    <a:pt x="88" y="18"/>
                    <a:pt x="89" y="18"/>
                    <a:pt x="89" y="17"/>
                  </a:cubicBezTo>
                  <a:cubicBezTo>
                    <a:pt x="89" y="17"/>
                    <a:pt x="89" y="17"/>
                    <a:pt x="89" y="17"/>
                  </a:cubicBezTo>
                  <a:cubicBezTo>
                    <a:pt x="90" y="16"/>
                    <a:pt x="90" y="15"/>
                    <a:pt x="91" y="15"/>
                  </a:cubicBezTo>
                  <a:cubicBezTo>
                    <a:pt x="91" y="15"/>
                    <a:pt x="91" y="15"/>
                    <a:pt x="91"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4" name="Freeform 238">
              <a:extLst>
                <a:ext uri="{FF2B5EF4-FFF2-40B4-BE49-F238E27FC236}">
                  <a16:creationId xmlns:a16="http://schemas.microsoft.com/office/drawing/2014/main" id="{4603F2BE-8A2D-4268-B05E-333033688EF7}"/>
                </a:ext>
              </a:extLst>
            </p:cNvPr>
            <p:cNvSpPr>
              <a:spLocks/>
            </p:cNvSpPr>
            <p:nvPr/>
          </p:nvSpPr>
          <p:spPr bwMode="auto">
            <a:xfrm>
              <a:off x="4672755" y="6065962"/>
              <a:ext cx="68387" cy="84127"/>
            </a:xfrm>
            <a:custGeom>
              <a:avLst/>
              <a:gdLst>
                <a:gd name="T0" fmla="*/ 53 w 132"/>
                <a:gd name="T1" fmla="*/ 146 h 146"/>
                <a:gd name="T2" fmla="*/ 54 w 132"/>
                <a:gd name="T3" fmla="*/ 146 h 146"/>
                <a:gd name="T4" fmla="*/ 55 w 132"/>
                <a:gd name="T5" fmla="*/ 146 h 146"/>
                <a:gd name="T6" fmla="*/ 56 w 132"/>
                <a:gd name="T7" fmla="*/ 146 h 146"/>
                <a:gd name="T8" fmla="*/ 57 w 132"/>
                <a:gd name="T9" fmla="*/ 145 h 146"/>
                <a:gd name="T10" fmla="*/ 57 w 132"/>
                <a:gd name="T11" fmla="*/ 145 h 146"/>
                <a:gd name="T12" fmla="*/ 65 w 132"/>
                <a:gd name="T13" fmla="*/ 141 h 146"/>
                <a:gd name="T14" fmla="*/ 69 w 132"/>
                <a:gd name="T15" fmla="*/ 141 h 146"/>
                <a:gd name="T16" fmla="*/ 75 w 132"/>
                <a:gd name="T17" fmla="*/ 139 h 146"/>
                <a:gd name="T18" fmla="*/ 85 w 132"/>
                <a:gd name="T19" fmla="*/ 138 h 146"/>
                <a:gd name="T20" fmla="*/ 86 w 132"/>
                <a:gd name="T21" fmla="*/ 138 h 146"/>
                <a:gd name="T22" fmla="*/ 129 w 132"/>
                <a:gd name="T23" fmla="*/ 137 h 146"/>
                <a:gd name="T24" fmla="*/ 130 w 132"/>
                <a:gd name="T25" fmla="*/ 129 h 146"/>
                <a:gd name="T26" fmla="*/ 116 w 132"/>
                <a:gd name="T27" fmla="*/ 25 h 146"/>
                <a:gd name="T28" fmla="*/ 132 w 132"/>
                <a:gd name="T29" fmla="*/ 25 h 146"/>
                <a:gd name="T30" fmla="*/ 96 w 132"/>
                <a:gd name="T31" fmla="*/ 1 h 146"/>
                <a:gd name="T32" fmla="*/ 95 w 132"/>
                <a:gd name="T33" fmla="*/ 0 h 146"/>
                <a:gd name="T34" fmla="*/ 95 w 132"/>
                <a:gd name="T35" fmla="*/ 1 h 146"/>
                <a:gd name="T36" fmla="*/ 95 w 132"/>
                <a:gd name="T37" fmla="*/ 3 h 146"/>
                <a:gd name="T38" fmla="*/ 95 w 132"/>
                <a:gd name="T39" fmla="*/ 5 h 146"/>
                <a:gd name="T40" fmla="*/ 95 w 132"/>
                <a:gd name="T41" fmla="*/ 7 h 146"/>
                <a:gd name="T42" fmla="*/ 95 w 132"/>
                <a:gd name="T43" fmla="*/ 8 h 146"/>
                <a:gd name="T44" fmla="*/ 95 w 132"/>
                <a:gd name="T45" fmla="*/ 10 h 146"/>
                <a:gd name="T46" fmla="*/ 95 w 132"/>
                <a:gd name="T47" fmla="*/ 11 h 146"/>
                <a:gd name="T48" fmla="*/ 95 w 132"/>
                <a:gd name="T49" fmla="*/ 12 h 146"/>
                <a:gd name="T50" fmla="*/ 95 w 132"/>
                <a:gd name="T51" fmla="*/ 12 h 146"/>
                <a:gd name="T52" fmla="*/ 95 w 132"/>
                <a:gd name="T53" fmla="*/ 13 h 146"/>
                <a:gd name="T54" fmla="*/ 95 w 132"/>
                <a:gd name="T55" fmla="*/ 14 h 146"/>
                <a:gd name="T56" fmla="*/ 95 w 132"/>
                <a:gd name="T57" fmla="*/ 14 h 146"/>
                <a:gd name="T58" fmla="*/ 94 w 132"/>
                <a:gd name="T59" fmla="*/ 14 h 146"/>
                <a:gd name="T60" fmla="*/ 94 w 132"/>
                <a:gd name="T61" fmla="*/ 14 h 146"/>
                <a:gd name="T62" fmla="*/ 94 w 132"/>
                <a:gd name="T63" fmla="*/ 14 h 146"/>
                <a:gd name="T64" fmla="*/ 94 w 132"/>
                <a:gd name="T65" fmla="*/ 15 h 146"/>
                <a:gd name="T66" fmla="*/ 57 w 132"/>
                <a:gd name="T67" fmla="*/ 15 h 146"/>
                <a:gd name="T68" fmla="*/ 50 w 132"/>
                <a:gd name="T69" fmla="*/ 49 h 146"/>
                <a:gd name="T70" fmla="*/ 45 w 132"/>
                <a:gd name="T71" fmla="*/ 71 h 146"/>
                <a:gd name="T72" fmla="*/ 5 w 132"/>
                <a:gd name="T73" fmla="*/ 80 h 146"/>
                <a:gd name="T74" fmla="*/ 8 w 132"/>
                <a:gd name="T75" fmla="*/ 90 h 146"/>
                <a:gd name="T76" fmla="*/ 5 w 132"/>
                <a:gd name="T77" fmla="*/ 124 h 146"/>
                <a:gd name="T78" fmla="*/ 4 w 132"/>
                <a:gd name="T79" fmla="*/ 131 h 146"/>
                <a:gd name="T80" fmla="*/ 4 w 132"/>
                <a:gd name="T81" fmla="*/ 131 h 146"/>
                <a:gd name="T82" fmla="*/ 9 w 132"/>
                <a:gd name="T83" fmla="*/ 126 h 146"/>
                <a:gd name="T84" fmla="*/ 14 w 132"/>
                <a:gd name="T85" fmla="*/ 126 h 146"/>
                <a:gd name="T86" fmla="*/ 26 w 132"/>
                <a:gd name="T87" fmla="*/ 125 h 146"/>
                <a:gd name="T88" fmla="*/ 35 w 132"/>
                <a:gd name="T89" fmla="*/ 131 h 146"/>
                <a:gd name="T90" fmla="*/ 40 w 132"/>
                <a:gd name="T91" fmla="*/ 132 h 146"/>
                <a:gd name="T92" fmla="*/ 52 w 132"/>
                <a:gd name="T93" fmla="*/ 145 h 146"/>
                <a:gd name="T94" fmla="*/ 53 w 132"/>
                <a:gd name="T9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146">
                  <a:moveTo>
                    <a:pt x="53" y="146"/>
                  </a:moveTo>
                  <a:cubicBezTo>
                    <a:pt x="53" y="146"/>
                    <a:pt x="53" y="146"/>
                    <a:pt x="53" y="146"/>
                  </a:cubicBezTo>
                  <a:cubicBezTo>
                    <a:pt x="54" y="146"/>
                    <a:pt x="54" y="146"/>
                    <a:pt x="54" y="146"/>
                  </a:cubicBezTo>
                  <a:cubicBezTo>
                    <a:pt x="54" y="146"/>
                    <a:pt x="54" y="146"/>
                    <a:pt x="54" y="146"/>
                  </a:cubicBezTo>
                  <a:cubicBezTo>
                    <a:pt x="55" y="146"/>
                    <a:pt x="55" y="146"/>
                    <a:pt x="55" y="146"/>
                  </a:cubicBezTo>
                  <a:cubicBezTo>
                    <a:pt x="55" y="146"/>
                    <a:pt x="55" y="146"/>
                    <a:pt x="55" y="146"/>
                  </a:cubicBezTo>
                  <a:cubicBezTo>
                    <a:pt x="55" y="146"/>
                    <a:pt x="56" y="146"/>
                    <a:pt x="56" y="146"/>
                  </a:cubicBezTo>
                  <a:cubicBezTo>
                    <a:pt x="56" y="146"/>
                    <a:pt x="56" y="146"/>
                    <a:pt x="56" y="146"/>
                  </a:cubicBezTo>
                  <a:cubicBezTo>
                    <a:pt x="56" y="146"/>
                    <a:pt x="56" y="145"/>
                    <a:pt x="56" y="145"/>
                  </a:cubicBezTo>
                  <a:cubicBezTo>
                    <a:pt x="56" y="145"/>
                    <a:pt x="57" y="145"/>
                    <a:pt x="57" y="145"/>
                  </a:cubicBezTo>
                  <a:cubicBezTo>
                    <a:pt x="57" y="145"/>
                    <a:pt x="57" y="145"/>
                    <a:pt x="57" y="145"/>
                  </a:cubicBezTo>
                  <a:cubicBezTo>
                    <a:pt x="57" y="145"/>
                    <a:pt x="57" y="145"/>
                    <a:pt x="57" y="145"/>
                  </a:cubicBezTo>
                  <a:cubicBezTo>
                    <a:pt x="57" y="144"/>
                    <a:pt x="57" y="144"/>
                    <a:pt x="57" y="144"/>
                  </a:cubicBezTo>
                  <a:cubicBezTo>
                    <a:pt x="57" y="138"/>
                    <a:pt x="61" y="136"/>
                    <a:pt x="65" y="141"/>
                  </a:cubicBezTo>
                  <a:cubicBezTo>
                    <a:pt x="67" y="142"/>
                    <a:pt x="68" y="142"/>
                    <a:pt x="68" y="142"/>
                  </a:cubicBezTo>
                  <a:cubicBezTo>
                    <a:pt x="69" y="142"/>
                    <a:pt x="69" y="142"/>
                    <a:pt x="69" y="141"/>
                  </a:cubicBezTo>
                  <a:cubicBezTo>
                    <a:pt x="70" y="141"/>
                    <a:pt x="70" y="140"/>
                    <a:pt x="70" y="140"/>
                  </a:cubicBezTo>
                  <a:cubicBezTo>
                    <a:pt x="71" y="139"/>
                    <a:pt x="73" y="139"/>
                    <a:pt x="75" y="139"/>
                  </a:cubicBezTo>
                  <a:cubicBezTo>
                    <a:pt x="76" y="140"/>
                    <a:pt x="77" y="140"/>
                    <a:pt x="78" y="140"/>
                  </a:cubicBezTo>
                  <a:cubicBezTo>
                    <a:pt x="81" y="140"/>
                    <a:pt x="85" y="138"/>
                    <a:pt x="85" y="138"/>
                  </a:cubicBezTo>
                  <a:cubicBezTo>
                    <a:pt x="85" y="138"/>
                    <a:pt x="85" y="138"/>
                    <a:pt x="85" y="138"/>
                  </a:cubicBezTo>
                  <a:cubicBezTo>
                    <a:pt x="86" y="138"/>
                    <a:pt x="86" y="138"/>
                    <a:pt x="86" y="138"/>
                  </a:cubicBezTo>
                  <a:cubicBezTo>
                    <a:pt x="86" y="138"/>
                    <a:pt x="96" y="138"/>
                    <a:pt x="107" y="138"/>
                  </a:cubicBezTo>
                  <a:cubicBezTo>
                    <a:pt x="125" y="138"/>
                    <a:pt x="129" y="138"/>
                    <a:pt x="129" y="137"/>
                  </a:cubicBezTo>
                  <a:cubicBezTo>
                    <a:pt x="129" y="137"/>
                    <a:pt x="129" y="137"/>
                    <a:pt x="129" y="137"/>
                  </a:cubicBezTo>
                  <a:cubicBezTo>
                    <a:pt x="130" y="136"/>
                    <a:pt x="130" y="133"/>
                    <a:pt x="130" y="129"/>
                  </a:cubicBezTo>
                  <a:cubicBezTo>
                    <a:pt x="126" y="126"/>
                    <a:pt x="126" y="126"/>
                    <a:pt x="126" y="126"/>
                  </a:cubicBezTo>
                  <a:cubicBezTo>
                    <a:pt x="116" y="25"/>
                    <a:pt x="116" y="25"/>
                    <a:pt x="116" y="25"/>
                  </a:cubicBezTo>
                  <a:cubicBezTo>
                    <a:pt x="116" y="25"/>
                    <a:pt x="116" y="25"/>
                    <a:pt x="116" y="25"/>
                  </a:cubicBezTo>
                  <a:cubicBezTo>
                    <a:pt x="132" y="25"/>
                    <a:pt x="132" y="25"/>
                    <a:pt x="132" y="25"/>
                  </a:cubicBezTo>
                  <a:cubicBezTo>
                    <a:pt x="115" y="13"/>
                    <a:pt x="100" y="3"/>
                    <a:pt x="96" y="1"/>
                  </a:cubicBezTo>
                  <a:cubicBezTo>
                    <a:pt x="96" y="1"/>
                    <a:pt x="96" y="1"/>
                    <a:pt x="96" y="1"/>
                  </a:cubicBezTo>
                  <a:cubicBezTo>
                    <a:pt x="96" y="1"/>
                    <a:pt x="96" y="0"/>
                    <a:pt x="95" y="0"/>
                  </a:cubicBezTo>
                  <a:cubicBezTo>
                    <a:pt x="95" y="0"/>
                    <a:pt x="95" y="0"/>
                    <a:pt x="95" y="0"/>
                  </a:cubicBezTo>
                  <a:cubicBezTo>
                    <a:pt x="95" y="1"/>
                    <a:pt x="95" y="1"/>
                    <a:pt x="95" y="1"/>
                  </a:cubicBezTo>
                  <a:cubicBezTo>
                    <a:pt x="95" y="1"/>
                    <a:pt x="95" y="1"/>
                    <a:pt x="95" y="1"/>
                  </a:cubicBezTo>
                  <a:cubicBezTo>
                    <a:pt x="95" y="1"/>
                    <a:pt x="95" y="1"/>
                    <a:pt x="95" y="1"/>
                  </a:cubicBezTo>
                  <a:cubicBezTo>
                    <a:pt x="95" y="2"/>
                    <a:pt x="95" y="2"/>
                    <a:pt x="95" y="3"/>
                  </a:cubicBezTo>
                  <a:cubicBezTo>
                    <a:pt x="95" y="3"/>
                    <a:pt x="95" y="3"/>
                    <a:pt x="95" y="4"/>
                  </a:cubicBezTo>
                  <a:cubicBezTo>
                    <a:pt x="95" y="4"/>
                    <a:pt x="95" y="4"/>
                    <a:pt x="95" y="5"/>
                  </a:cubicBezTo>
                  <a:cubicBezTo>
                    <a:pt x="95" y="5"/>
                    <a:pt x="95" y="6"/>
                    <a:pt x="95" y="6"/>
                  </a:cubicBezTo>
                  <a:cubicBezTo>
                    <a:pt x="95" y="6"/>
                    <a:pt x="95" y="6"/>
                    <a:pt x="95" y="7"/>
                  </a:cubicBezTo>
                  <a:cubicBezTo>
                    <a:pt x="95" y="7"/>
                    <a:pt x="95" y="7"/>
                    <a:pt x="95" y="8"/>
                  </a:cubicBezTo>
                  <a:cubicBezTo>
                    <a:pt x="95" y="8"/>
                    <a:pt x="95" y="8"/>
                    <a:pt x="95" y="8"/>
                  </a:cubicBezTo>
                  <a:cubicBezTo>
                    <a:pt x="95" y="9"/>
                    <a:pt x="95" y="9"/>
                    <a:pt x="95" y="9"/>
                  </a:cubicBezTo>
                  <a:cubicBezTo>
                    <a:pt x="95" y="9"/>
                    <a:pt x="95" y="9"/>
                    <a:pt x="95" y="10"/>
                  </a:cubicBezTo>
                  <a:cubicBezTo>
                    <a:pt x="95" y="10"/>
                    <a:pt x="95" y="10"/>
                    <a:pt x="95" y="10"/>
                  </a:cubicBezTo>
                  <a:cubicBezTo>
                    <a:pt x="95" y="10"/>
                    <a:pt x="95" y="11"/>
                    <a:pt x="95" y="11"/>
                  </a:cubicBezTo>
                  <a:cubicBezTo>
                    <a:pt x="95" y="11"/>
                    <a:pt x="95" y="11"/>
                    <a:pt x="95" y="11"/>
                  </a:cubicBezTo>
                  <a:cubicBezTo>
                    <a:pt x="95" y="11"/>
                    <a:pt x="95" y="12"/>
                    <a:pt x="95" y="12"/>
                  </a:cubicBezTo>
                  <a:cubicBezTo>
                    <a:pt x="95" y="12"/>
                    <a:pt x="95" y="12"/>
                    <a:pt x="95" y="12"/>
                  </a:cubicBezTo>
                  <a:cubicBezTo>
                    <a:pt x="95" y="12"/>
                    <a:pt x="95" y="12"/>
                    <a:pt x="95" y="12"/>
                  </a:cubicBezTo>
                  <a:cubicBezTo>
                    <a:pt x="95" y="13"/>
                    <a:pt x="95" y="13"/>
                    <a:pt x="95" y="13"/>
                  </a:cubicBezTo>
                  <a:cubicBezTo>
                    <a:pt x="95" y="13"/>
                    <a:pt x="95" y="13"/>
                    <a:pt x="95" y="13"/>
                  </a:cubicBezTo>
                  <a:cubicBezTo>
                    <a:pt x="95" y="13"/>
                    <a:pt x="95" y="13"/>
                    <a:pt x="95" y="13"/>
                  </a:cubicBezTo>
                  <a:cubicBezTo>
                    <a:pt x="95" y="13"/>
                    <a:pt x="95" y="13"/>
                    <a:pt x="95" y="14"/>
                  </a:cubicBezTo>
                  <a:cubicBezTo>
                    <a:pt x="95" y="14"/>
                    <a:pt x="95" y="14"/>
                    <a:pt x="95" y="14"/>
                  </a:cubicBezTo>
                  <a:cubicBezTo>
                    <a:pt x="95" y="14"/>
                    <a:pt x="95" y="14"/>
                    <a:pt x="95" y="14"/>
                  </a:cubicBezTo>
                  <a:cubicBezTo>
                    <a:pt x="95" y="14"/>
                    <a:pt x="95" y="14"/>
                    <a:pt x="95" y="14"/>
                  </a:cubicBezTo>
                  <a:cubicBezTo>
                    <a:pt x="94" y="14"/>
                    <a:pt x="94" y="14"/>
                    <a:pt x="94" y="14"/>
                  </a:cubicBezTo>
                  <a:cubicBezTo>
                    <a:pt x="94" y="14"/>
                    <a:pt x="94" y="14"/>
                    <a:pt x="94" y="14"/>
                  </a:cubicBezTo>
                  <a:cubicBezTo>
                    <a:pt x="94" y="14"/>
                    <a:pt x="94" y="14"/>
                    <a:pt x="94" y="14"/>
                  </a:cubicBezTo>
                  <a:cubicBezTo>
                    <a:pt x="94" y="14"/>
                    <a:pt x="94" y="14"/>
                    <a:pt x="94" y="14"/>
                  </a:cubicBezTo>
                  <a:cubicBezTo>
                    <a:pt x="94" y="14"/>
                    <a:pt x="94" y="14"/>
                    <a:pt x="94" y="14"/>
                  </a:cubicBezTo>
                  <a:cubicBezTo>
                    <a:pt x="94" y="14"/>
                    <a:pt x="94" y="14"/>
                    <a:pt x="94" y="14"/>
                  </a:cubicBezTo>
                  <a:cubicBezTo>
                    <a:pt x="94" y="15"/>
                    <a:pt x="94" y="15"/>
                    <a:pt x="94" y="15"/>
                  </a:cubicBezTo>
                  <a:cubicBezTo>
                    <a:pt x="94" y="15"/>
                    <a:pt x="93" y="15"/>
                    <a:pt x="83" y="15"/>
                  </a:cubicBezTo>
                  <a:cubicBezTo>
                    <a:pt x="74" y="15"/>
                    <a:pt x="60" y="15"/>
                    <a:pt x="57" y="15"/>
                  </a:cubicBezTo>
                  <a:cubicBezTo>
                    <a:pt x="57" y="44"/>
                    <a:pt x="57" y="44"/>
                    <a:pt x="57" y="44"/>
                  </a:cubicBezTo>
                  <a:cubicBezTo>
                    <a:pt x="57" y="46"/>
                    <a:pt x="54" y="47"/>
                    <a:pt x="50" y="49"/>
                  </a:cubicBezTo>
                  <a:cubicBezTo>
                    <a:pt x="48" y="50"/>
                    <a:pt x="45" y="52"/>
                    <a:pt x="45" y="52"/>
                  </a:cubicBezTo>
                  <a:cubicBezTo>
                    <a:pt x="45" y="71"/>
                    <a:pt x="45" y="71"/>
                    <a:pt x="45" y="71"/>
                  </a:cubicBezTo>
                  <a:cubicBezTo>
                    <a:pt x="0" y="71"/>
                    <a:pt x="0" y="71"/>
                    <a:pt x="0" y="71"/>
                  </a:cubicBezTo>
                  <a:cubicBezTo>
                    <a:pt x="0" y="76"/>
                    <a:pt x="3" y="78"/>
                    <a:pt x="5" y="80"/>
                  </a:cubicBezTo>
                  <a:cubicBezTo>
                    <a:pt x="5" y="81"/>
                    <a:pt x="6" y="81"/>
                    <a:pt x="7" y="82"/>
                  </a:cubicBezTo>
                  <a:cubicBezTo>
                    <a:pt x="8" y="84"/>
                    <a:pt x="8" y="87"/>
                    <a:pt x="8" y="90"/>
                  </a:cubicBezTo>
                  <a:cubicBezTo>
                    <a:pt x="7" y="93"/>
                    <a:pt x="6" y="97"/>
                    <a:pt x="9" y="100"/>
                  </a:cubicBezTo>
                  <a:cubicBezTo>
                    <a:pt x="13" y="106"/>
                    <a:pt x="12" y="114"/>
                    <a:pt x="5" y="124"/>
                  </a:cubicBezTo>
                  <a:cubicBezTo>
                    <a:pt x="4" y="125"/>
                    <a:pt x="4" y="128"/>
                    <a:pt x="4" y="131"/>
                  </a:cubicBezTo>
                  <a:cubicBezTo>
                    <a:pt x="4" y="131"/>
                    <a:pt x="4" y="131"/>
                    <a:pt x="4" y="131"/>
                  </a:cubicBezTo>
                  <a:cubicBezTo>
                    <a:pt x="4" y="131"/>
                    <a:pt x="4" y="131"/>
                    <a:pt x="4" y="131"/>
                  </a:cubicBezTo>
                  <a:cubicBezTo>
                    <a:pt x="4" y="131"/>
                    <a:pt x="4" y="131"/>
                    <a:pt x="4" y="131"/>
                  </a:cubicBezTo>
                  <a:cubicBezTo>
                    <a:pt x="4" y="130"/>
                    <a:pt x="5" y="130"/>
                    <a:pt x="5" y="129"/>
                  </a:cubicBezTo>
                  <a:cubicBezTo>
                    <a:pt x="6" y="128"/>
                    <a:pt x="7" y="126"/>
                    <a:pt x="9" y="126"/>
                  </a:cubicBezTo>
                  <a:cubicBezTo>
                    <a:pt x="9" y="126"/>
                    <a:pt x="9" y="126"/>
                    <a:pt x="10" y="126"/>
                  </a:cubicBezTo>
                  <a:cubicBezTo>
                    <a:pt x="11" y="126"/>
                    <a:pt x="12" y="126"/>
                    <a:pt x="14" y="126"/>
                  </a:cubicBezTo>
                  <a:cubicBezTo>
                    <a:pt x="17" y="126"/>
                    <a:pt x="19" y="126"/>
                    <a:pt x="20" y="126"/>
                  </a:cubicBezTo>
                  <a:cubicBezTo>
                    <a:pt x="20" y="126"/>
                    <a:pt x="23" y="125"/>
                    <a:pt x="26" y="125"/>
                  </a:cubicBezTo>
                  <a:cubicBezTo>
                    <a:pt x="27" y="125"/>
                    <a:pt x="28" y="125"/>
                    <a:pt x="29" y="125"/>
                  </a:cubicBezTo>
                  <a:cubicBezTo>
                    <a:pt x="32" y="127"/>
                    <a:pt x="35" y="130"/>
                    <a:pt x="35" y="131"/>
                  </a:cubicBezTo>
                  <a:cubicBezTo>
                    <a:pt x="40" y="131"/>
                    <a:pt x="40" y="131"/>
                    <a:pt x="40" y="131"/>
                  </a:cubicBezTo>
                  <a:cubicBezTo>
                    <a:pt x="40" y="132"/>
                    <a:pt x="40" y="132"/>
                    <a:pt x="40" y="132"/>
                  </a:cubicBezTo>
                  <a:cubicBezTo>
                    <a:pt x="41" y="134"/>
                    <a:pt x="44" y="140"/>
                    <a:pt x="47" y="141"/>
                  </a:cubicBezTo>
                  <a:cubicBezTo>
                    <a:pt x="49" y="142"/>
                    <a:pt x="51" y="143"/>
                    <a:pt x="52" y="145"/>
                  </a:cubicBezTo>
                  <a:cubicBezTo>
                    <a:pt x="52" y="145"/>
                    <a:pt x="52" y="145"/>
                    <a:pt x="52" y="145"/>
                  </a:cubicBezTo>
                  <a:cubicBezTo>
                    <a:pt x="52" y="145"/>
                    <a:pt x="52" y="146"/>
                    <a:pt x="53" y="146"/>
                  </a:cubicBezTo>
                  <a:cubicBezTo>
                    <a:pt x="53" y="146"/>
                    <a:pt x="53" y="146"/>
                    <a:pt x="53" y="14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5" name="Freeform 239">
              <a:extLst>
                <a:ext uri="{FF2B5EF4-FFF2-40B4-BE49-F238E27FC236}">
                  <a16:creationId xmlns:a16="http://schemas.microsoft.com/office/drawing/2014/main" id="{B897BA13-9677-4E60-BBE2-783C7A4C8BEF}"/>
                </a:ext>
              </a:extLst>
            </p:cNvPr>
            <p:cNvSpPr>
              <a:spLocks/>
            </p:cNvSpPr>
            <p:nvPr/>
          </p:nvSpPr>
          <p:spPr bwMode="auto">
            <a:xfrm>
              <a:off x="4938875" y="6263773"/>
              <a:ext cx="7891" cy="12243"/>
            </a:xfrm>
            <a:custGeom>
              <a:avLst/>
              <a:gdLst>
                <a:gd name="T0" fmla="*/ 5 w 15"/>
                <a:gd name="T1" fmla="*/ 20 h 21"/>
                <a:gd name="T2" fmla="*/ 5 w 15"/>
                <a:gd name="T3" fmla="*/ 20 h 21"/>
                <a:gd name="T4" fmla="*/ 6 w 15"/>
                <a:gd name="T5" fmla="*/ 20 h 21"/>
                <a:gd name="T6" fmla="*/ 6 w 15"/>
                <a:gd name="T7" fmla="*/ 20 h 21"/>
                <a:gd name="T8" fmla="*/ 7 w 15"/>
                <a:gd name="T9" fmla="*/ 19 h 21"/>
                <a:gd name="T10" fmla="*/ 15 w 15"/>
                <a:gd name="T11" fmla="*/ 7 h 21"/>
                <a:gd name="T12" fmla="*/ 13 w 15"/>
                <a:gd name="T13" fmla="*/ 6 h 21"/>
                <a:gd name="T14" fmla="*/ 13 w 15"/>
                <a:gd name="T15" fmla="*/ 5 h 21"/>
                <a:gd name="T16" fmla="*/ 13 w 15"/>
                <a:gd name="T17" fmla="*/ 4 h 21"/>
                <a:gd name="T18" fmla="*/ 13 w 15"/>
                <a:gd name="T19" fmla="*/ 4 h 21"/>
                <a:gd name="T20" fmla="*/ 13 w 15"/>
                <a:gd name="T21" fmla="*/ 3 h 21"/>
                <a:gd name="T22" fmla="*/ 13 w 15"/>
                <a:gd name="T23" fmla="*/ 2 h 21"/>
                <a:gd name="T24" fmla="*/ 13 w 15"/>
                <a:gd name="T25" fmla="*/ 1 h 21"/>
                <a:gd name="T26" fmla="*/ 12 w 15"/>
                <a:gd name="T27" fmla="*/ 0 h 21"/>
                <a:gd name="T28" fmla="*/ 11 w 15"/>
                <a:gd name="T29" fmla="*/ 1 h 21"/>
                <a:gd name="T30" fmla="*/ 11 w 15"/>
                <a:gd name="T31" fmla="*/ 1 h 21"/>
                <a:gd name="T32" fmla="*/ 10 w 15"/>
                <a:gd name="T33" fmla="*/ 1 h 21"/>
                <a:gd name="T34" fmla="*/ 9 w 15"/>
                <a:gd name="T35" fmla="*/ 1 h 21"/>
                <a:gd name="T36" fmla="*/ 8 w 15"/>
                <a:gd name="T37" fmla="*/ 3 h 21"/>
                <a:gd name="T38" fmla="*/ 7 w 15"/>
                <a:gd name="T39" fmla="*/ 4 h 21"/>
                <a:gd name="T40" fmla="*/ 6 w 15"/>
                <a:gd name="T41" fmla="*/ 4 h 21"/>
                <a:gd name="T42" fmla="*/ 4 w 15"/>
                <a:gd name="T43" fmla="*/ 4 h 21"/>
                <a:gd name="T44" fmla="*/ 4 w 15"/>
                <a:gd name="T45" fmla="*/ 4 h 21"/>
                <a:gd name="T46" fmla="*/ 4 w 15"/>
                <a:gd name="T47" fmla="*/ 4 h 21"/>
                <a:gd name="T48" fmla="*/ 2 w 15"/>
                <a:gd name="T49" fmla="*/ 4 h 21"/>
                <a:gd name="T50" fmla="*/ 0 w 15"/>
                <a:gd name="T51" fmla="*/ 4 h 21"/>
                <a:gd name="T52" fmla="*/ 0 w 15"/>
                <a:gd name="T53" fmla="*/ 4 h 21"/>
                <a:gd name="T54" fmla="*/ 1 w 15"/>
                <a:gd name="T55" fmla="*/ 11 h 21"/>
                <a:gd name="T56" fmla="*/ 3 w 15"/>
                <a:gd name="T57" fmla="*/ 21 h 21"/>
                <a:gd name="T58" fmla="*/ 4 w 15"/>
                <a:gd name="T59" fmla="*/ 21 h 21"/>
                <a:gd name="T60" fmla="*/ 4 w 15"/>
                <a:gd name="T61" fmla="*/ 21 h 21"/>
                <a:gd name="T62" fmla="*/ 5 w 15"/>
                <a:gd name="T63"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21">
                  <a:moveTo>
                    <a:pt x="5" y="20"/>
                  </a:moveTo>
                  <a:cubicBezTo>
                    <a:pt x="5" y="20"/>
                    <a:pt x="5" y="20"/>
                    <a:pt x="5" y="20"/>
                  </a:cubicBezTo>
                  <a:cubicBezTo>
                    <a:pt x="6" y="20"/>
                    <a:pt x="6" y="20"/>
                    <a:pt x="6" y="20"/>
                  </a:cubicBezTo>
                  <a:cubicBezTo>
                    <a:pt x="6" y="20"/>
                    <a:pt x="6" y="20"/>
                    <a:pt x="6" y="20"/>
                  </a:cubicBezTo>
                  <a:cubicBezTo>
                    <a:pt x="7" y="20"/>
                    <a:pt x="7" y="19"/>
                    <a:pt x="7" y="19"/>
                  </a:cubicBezTo>
                  <a:cubicBezTo>
                    <a:pt x="9" y="19"/>
                    <a:pt x="13" y="12"/>
                    <a:pt x="15" y="7"/>
                  </a:cubicBezTo>
                  <a:cubicBezTo>
                    <a:pt x="13" y="6"/>
                    <a:pt x="13" y="6"/>
                    <a:pt x="13" y="6"/>
                  </a:cubicBezTo>
                  <a:cubicBezTo>
                    <a:pt x="13" y="5"/>
                    <a:pt x="13" y="5"/>
                    <a:pt x="13" y="5"/>
                  </a:cubicBezTo>
                  <a:cubicBezTo>
                    <a:pt x="13" y="5"/>
                    <a:pt x="13" y="5"/>
                    <a:pt x="13" y="4"/>
                  </a:cubicBezTo>
                  <a:cubicBezTo>
                    <a:pt x="13" y="4"/>
                    <a:pt x="13" y="4"/>
                    <a:pt x="13" y="4"/>
                  </a:cubicBezTo>
                  <a:cubicBezTo>
                    <a:pt x="13" y="4"/>
                    <a:pt x="13" y="3"/>
                    <a:pt x="13" y="3"/>
                  </a:cubicBezTo>
                  <a:cubicBezTo>
                    <a:pt x="13" y="3"/>
                    <a:pt x="13" y="2"/>
                    <a:pt x="13" y="2"/>
                  </a:cubicBezTo>
                  <a:cubicBezTo>
                    <a:pt x="13" y="2"/>
                    <a:pt x="13" y="2"/>
                    <a:pt x="13" y="1"/>
                  </a:cubicBezTo>
                  <a:cubicBezTo>
                    <a:pt x="13" y="1"/>
                    <a:pt x="13" y="1"/>
                    <a:pt x="12" y="0"/>
                  </a:cubicBezTo>
                  <a:cubicBezTo>
                    <a:pt x="12" y="0"/>
                    <a:pt x="11" y="1"/>
                    <a:pt x="11" y="1"/>
                  </a:cubicBezTo>
                  <a:cubicBezTo>
                    <a:pt x="11" y="1"/>
                    <a:pt x="11" y="1"/>
                    <a:pt x="11" y="1"/>
                  </a:cubicBezTo>
                  <a:cubicBezTo>
                    <a:pt x="10" y="1"/>
                    <a:pt x="10" y="1"/>
                    <a:pt x="10" y="1"/>
                  </a:cubicBezTo>
                  <a:cubicBezTo>
                    <a:pt x="10" y="1"/>
                    <a:pt x="9" y="1"/>
                    <a:pt x="9" y="1"/>
                  </a:cubicBezTo>
                  <a:cubicBezTo>
                    <a:pt x="9" y="1"/>
                    <a:pt x="9" y="2"/>
                    <a:pt x="8" y="3"/>
                  </a:cubicBezTo>
                  <a:cubicBezTo>
                    <a:pt x="8" y="3"/>
                    <a:pt x="7" y="3"/>
                    <a:pt x="7" y="4"/>
                  </a:cubicBezTo>
                  <a:cubicBezTo>
                    <a:pt x="6" y="4"/>
                    <a:pt x="6" y="4"/>
                    <a:pt x="6" y="4"/>
                  </a:cubicBezTo>
                  <a:cubicBezTo>
                    <a:pt x="6" y="4"/>
                    <a:pt x="5" y="4"/>
                    <a:pt x="4" y="4"/>
                  </a:cubicBezTo>
                  <a:cubicBezTo>
                    <a:pt x="4" y="4"/>
                    <a:pt x="4" y="4"/>
                    <a:pt x="4" y="4"/>
                  </a:cubicBezTo>
                  <a:cubicBezTo>
                    <a:pt x="4" y="4"/>
                    <a:pt x="4" y="4"/>
                    <a:pt x="4" y="4"/>
                  </a:cubicBezTo>
                  <a:cubicBezTo>
                    <a:pt x="3" y="4"/>
                    <a:pt x="3" y="4"/>
                    <a:pt x="2" y="4"/>
                  </a:cubicBezTo>
                  <a:cubicBezTo>
                    <a:pt x="2" y="4"/>
                    <a:pt x="1" y="4"/>
                    <a:pt x="0" y="4"/>
                  </a:cubicBezTo>
                  <a:cubicBezTo>
                    <a:pt x="0" y="4"/>
                    <a:pt x="0" y="4"/>
                    <a:pt x="0" y="4"/>
                  </a:cubicBezTo>
                  <a:cubicBezTo>
                    <a:pt x="1" y="11"/>
                    <a:pt x="1" y="11"/>
                    <a:pt x="1" y="11"/>
                  </a:cubicBezTo>
                  <a:cubicBezTo>
                    <a:pt x="2" y="13"/>
                    <a:pt x="2" y="17"/>
                    <a:pt x="3" y="21"/>
                  </a:cubicBezTo>
                  <a:cubicBezTo>
                    <a:pt x="3" y="21"/>
                    <a:pt x="3" y="21"/>
                    <a:pt x="4" y="21"/>
                  </a:cubicBezTo>
                  <a:cubicBezTo>
                    <a:pt x="4" y="21"/>
                    <a:pt x="4" y="21"/>
                    <a:pt x="4" y="21"/>
                  </a:cubicBezTo>
                  <a:cubicBezTo>
                    <a:pt x="4" y="21"/>
                    <a:pt x="5" y="21"/>
                    <a:pt x="5"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6" name="Freeform 240">
              <a:extLst>
                <a:ext uri="{FF2B5EF4-FFF2-40B4-BE49-F238E27FC236}">
                  <a16:creationId xmlns:a16="http://schemas.microsoft.com/office/drawing/2014/main" id="{00C43056-2D80-4A7B-A2FF-73ABAF5E84B3}"/>
                </a:ext>
              </a:extLst>
            </p:cNvPr>
            <p:cNvSpPr>
              <a:spLocks/>
            </p:cNvSpPr>
            <p:nvPr/>
          </p:nvSpPr>
          <p:spPr bwMode="auto">
            <a:xfrm>
              <a:off x="4937328" y="6255728"/>
              <a:ext cx="10366" cy="9270"/>
            </a:xfrm>
            <a:custGeom>
              <a:avLst/>
              <a:gdLst>
                <a:gd name="T0" fmla="*/ 10 w 20"/>
                <a:gd name="T1" fmla="*/ 2 h 16"/>
                <a:gd name="T2" fmla="*/ 10 w 20"/>
                <a:gd name="T3" fmla="*/ 2 h 16"/>
                <a:gd name="T4" fmla="*/ 9 w 20"/>
                <a:gd name="T5" fmla="*/ 3 h 16"/>
                <a:gd name="T6" fmla="*/ 9 w 20"/>
                <a:gd name="T7" fmla="*/ 3 h 16"/>
                <a:gd name="T8" fmla="*/ 8 w 20"/>
                <a:gd name="T9" fmla="*/ 3 h 16"/>
                <a:gd name="T10" fmla="*/ 7 w 20"/>
                <a:gd name="T11" fmla="*/ 3 h 16"/>
                <a:gd name="T12" fmla="*/ 7 w 20"/>
                <a:gd name="T13" fmla="*/ 3 h 16"/>
                <a:gd name="T14" fmla="*/ 6 w 20"/>
                <a:gd name="T15" fmla="*/ 3 h 16"/>
                <a:gd name="T16" fmla="*/ 6 w 20"/>
                <a:gd name="T17" fmla="*/ 3 h 16"/>
                <a:gd name="T18" fmla="*/ 6 w 20"/>
                <a:gd name="T19" fmla="*/ 3 h 16"/>
                <a:gd name="T20" fmla="*/ 5 w 20"/>
                <a:gd name="T21" fmla="*/ 3 h 16"/>
                <a:gd name="T22" fmla="*/ 4 w 20"/>
                <a:gd name="T23" fmla="*/ 4 h 16"/>
                <a:gd name="T24" fmla="*/ 3 w 20"/>
                <a:gd name="T25" fmla="*/ 10 h 16"/>
                <a:gd name="T26" fmla="*/ 3 w 20"/>
                <a:gd name="T27" fmla="*/ 11 h 16"/>
                <a:gd name="T28" fmla="*/ 2 w 20"/>
                <a:gd name="T29" fmla="*/ 11 h 16"/>
                <a:gd name="T30" fmla="*/ 0 w 20"/>
                <a:gd name="T31" fmla="*/ 13 h 16"/>
                <a:gd name="T32" fmla="*/ 1 w 20"/>
                <a:gd name="T33" fmla="*/ 15 h 16"/>
                <a:gd name="T34" fmla="*/ 1 w 20"/>
                <a:gd name="T35" fmla="*/ 15 h 16"/>
                <a:gd name="T36" fmla="*/ 2 w 20"/>
                <a:gd name="T37" fmla="*/ 16 h 16"/>
                <a:gd name="T38" fmla="*/ 3 w 20"/>
                <a:gd name="T39" fmla="*/ 16 h 16"/>
                <a:gd name="T40" fmla="*/ 4 w 20"/>
                <a:gd name="T41" fmla="*/ 16 h 16"/>
                <a:gd name="T42" fmla="*/ 5 w 20"/>
                <a:gd name="T43" fmla="*/ 16 h 16"/>
                <a:gd name="T44" fmla="*/ 7 w 20"/>
                <a:gd name="T45" fmla="*/ 16 h 16"/>
                <a:gd name="T46" fmla="*/ 9 w 20"/>
                <a:gd name="T47" fmla="*/ 15 h 16"/>
                <a:gd name="T48" fmla="*/ 10 w 20"/>
                <a:gd name="T49" fmla="*/ 14 h 16"/>
                <a:gd name="T50" fmla="*/ 10 w 20"/>
                <a:gd name="T51" fmla="*/ 12 h 16"/>
                <a:gd name="T52" fmla="*/ 11 w 20"/>
                <a:gd name="T53" fmla="*/ 12 h 16"/>
                <a:gd name="T54" fmla="*/ 11 w 20"/>
                <a:gd name="T55" fmla="*/ 12 h 16"/>
                <a:gd name="T56" fmla="*/ 11 w 20"/>
                <a:gd name="T57" fmla="*/ 13 h 16"/>
                <a:gd name="T58" fmla="*/ 12 w 20"/>
                <a:gd name="T59" fmla="*/ 13 h 16"/>
                <a:gd name="T60" fmla="*/ 12 w 20"/>
                <a:gd name="T61" fmla="*/ 13 h 16"/>
                <a:gd name="T62" fmla="*/ 13 w 20"/>
                <a:gd name="T63" fmla="*/ 13 h 16"/>
                <a:gd name="T64" fmla="*/ 16 w 20"/>
                <a:gd name="T65" fmla="*/ 12 h 16"/>
                <a:gd name="T66" fmla="*/ 16 w 20"/>
                <a:gd name="T67" fmla="*/ 12 h 16"/>
                <a:gd name="T68" fmla="*/ 20 w 20"/>
                <a:gd name="T69" fmla="*/ 11 h 16"/>
                <a:gd name="T70" fmla="*/ 20 w 20"/>
                <a:gd name="T71" fmla="*/ 11 h 16"/>
                <a:gd name="T72" fmla="*/ 20 w 20"/>
                <a:gd name="T73" fmla="*/ 11 h 16"/>
                <a:gd name="T74" fmla="*/ 18 w 20"/>
                <a:gd name="T75" fmla="*/ 4 h 16"/>
                <a:gd name="T76" fmla="*/ 17 w 20"/>
                <a:gd name="T77" fmla="*/ 0 h 16"/>
                <a:gd name="T78" fmla="*/ 16 w 20"/>
                <a:gd name="T79" fmla="*/ 0 h 16"/>
                <a:gd name="T80" fmla="*/ 15 w 20"/>
                <a:gd name="T81" fmla="*/ 0 h 16"/>
                <a:gd name="T82" fmla="*/ 14 w 20"/>
                <a:gd name="T83" fmla="*/ 1 h 16"/>
                <a:gd name="T84" fmla="*/ 13 w 20"/>
                <a:gd name="T85" fmla="*/ 1 h 16"/>
                <a:gd name="T86" fmla="*/ 13 w 20"/>
                <a:gd name="T87" fmla="*/ 1 h 16"/>
                <a:gd name="T88" fmla="*/ 12 w 20"/>
                <a:gd name="T89" fmla="*/ 1 h 16"/>
                <a:gd name="T90" fmla="*/ 11 w 20"/>
                <a:gd name="T91" fmla="*/ 2 h 16"/>
                <a:gd name="T92" fmla="*/ 10 w 20"/>
                <a:gd name="T9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 h="16">
                  <a:moveTo>
                    <a:pt x="10" y="2"/>
                  </a:moveTo>
                  <a:cubicBezTo>
                    <a:pt x="10" y="2"/>
                    <a:pt x="10" y="2"/>
                    <a:pt x="10" y="2"/>
                  </a:cubicBezTo>
                  <a:cubicBezTo>
                    <a:pt x="10" y="2"/>
                    <a:pt x="10" y="3"/>
                    <a:pt x="9" y="3"/>
                  </a:cubicBezTo>
                  <a:cubicBezTo>
                    <a:pt x="9" y="3"/>
                    <a:pt x="9" y="3"/>
                    <a:pt x="9" y="3"/>
                  </a:cubicBezTo>
                  <a:cubicBezTo>
                    <a:pt x="9" y="3"/>
                    <a:pt x="8" y="3"/>
                    <a:pt x="8" y="3"/>
                  </a:cubicBezTo>
                  <a:cubicBezTo>
                    <a:pt x="8" y="3"/>
                    <a:pt x="8" y="3"/>
                    <a:pt x="7" y="3"/>
                  </a:cubicBezTo>
                  <a:cubicBezTo>
                    <a:pt x="7" y="3"/>
                    <a:pt x="7" y="3"/>
                    <a:pt x="7" y="3"/>
                  </a:cubicBezTo>
                  <a:cubicBezTo>
                    <a:pt x="7" y="3"/>
                    <a:pt x="7" y="3"/>
                    <a:pt x="6" y="3"/>
                  </a:cubicBezTo>
                  <a:cubicBezTo>
                    <a:pt x="6" y="3"/>
                    <a:pt x="6" y="3"/>
                    <a:pt x="6" y="3"/>
                  </a:cubicBezTo>
                  <a:cubicBezTo>
                    <a:pt x="6" y="3"/>
                    <a:pt x="6" y="3"/>
                    <a:pt x="6" y="3"/>
                  </a:cubicBezTo>
                  <a:cubicBezTo>
                    <a:pt x="5" y="3"/>
                    <a:pt x="5" y="3"/>
                    <a:pt x="5" y="3"/>
                  </a:cubicBezTo>
                  <a:cubicBezTo>
                    <a:pt x="5" y="3"/>
                    <a:pt x="5" y="4"/>
                    <a:pt x="4" y="4"/>
                  </a:cubicBezTo>
                  <a:cubicBezTo>
                    <a:pt x="3" y="4"/>
                    <a:pt x="3" y="8"/>
                    <a:pt x="3" y="10"/>
                  </a:cubicBezTo>
                  <a:cubicBezTo>
                    <a:pt x="3" y="11"/>
                    <a:pt x="3" y="11"/>
                    <a:pt x="3" y="11"/>
                  </a:cubicBezTo>
                  <a:cubicBezTo>
                    <a:pt x="2" y="11"/>
                    <a:pt x="2" y="11"/>
                    <a:pt x="2" y="11"/>
                  </a:cubicBezTo>
                  <a:cubicBezTo>
                    <a:pt x="2" y="11"/>
                    <a:pt x="0" y="11"/>
                    <a:pt x="0" y="13"/>
                  </a:cubicBezTo>
                  <a:cubicBezTo>
                    <a:pt x="0" y="14"/>
                    <a:pt x="0" y="14"/>
                    <a:pt x="1" y="15"/>
                  </a:cubicBezTo>
                  <a:cubicBezTo>
                    <a:pt x="1" y="15"/>
                    <a:pt x="1" y="15"/>
                    <a:pt x="1" y="15"/>
                  </a:cubicBezTo>
                  <a:cubicBezTo>
                    <a:pt x="1" y="15"/>
                    <a:pt x="1" y="15"/>
                    <a:pt x="2" y="16"/>
                  </a:cubicBezTo>
                  <a:cubicBezTo>
                    <a:pt x="2" y="16"/>
                    <a:pt x="2" y="16"/>
                    <a:pt x="3" y="16"/>
                  </a:cubicBezTo>
                  <a:cubicBezTo>
                    <a:pt x="3" y="16"/>
                    <a:pt x="3" y="16"/>
                    <a:pt x="4" y="16"/>
                  </a:cubicBezTo>
                  <a:cubicBezTo>
                    <a:pt x="4" y="16"/>
                    <a:pt x="5" y="16"/>
                    <a:pt x="5" y="16"/>
                  </a:cubicBezTo>
                  <a:cubicBezTo>
                    <a:pt x="6" y="16"/>
                    <a:pt x="6" y="16"/>
                    <a:pt x="7" y="16"/>
                  </a:cubicBezTo>
                  <a:cubicBezTo>
                    <a:pt x="8" y="16"/>
                    <a:pt x="9" y="16"/>
                    <a:pt x="9" y="15"/>
                  </a:cubicBezTo>
                  <a:cubicBezTo>
                    <a:pt x="10" y="15"/>
                    <a:pt x="10" y="14"/>
                    <a:pt x="10" y="14"/>
                  </a:cubicBezTo>
                  <a:cubicBezTo>
                    <a:pt x="10" y="12"/>
                    <a:pt x="10" y="12"/>
                    <a:pt x="10" y="12"/>
                  </a:cubicBezTo>
                  <a:cubicBezTo>
                    <a:pt x="11" y="12"/>
                    <a:pt x="11" y="12"/>
                    <a:pt x="11" y="12"/>
                  </a:cubicBezTo>
                  <a:cubicBezTo>
                    <a:pt x="11" y="12"/>
                    <a:pt x="11" y="12"/>
                    <a:pt x="11" y="12"/>
                  </a:cubicBezTo>
                  <a:cubicBezTo>
                    <a:pt x="11" y="12"/>
                    <a:pt x="11" y="13"/>
                    <a:pt x="11" y="13"/>
                  </a:cubicBezTo>
                  <a:cubicBezTo>
                    <a:pt x="11" y="13"/>
                    <a:pt x="12" y="13"/>
                    <a:pt x="12" y="13"/>
                  </a:cubicBezTo>
                  <a:cubicBezTo>
                    <a:pt x="12" y="13"/>
                    <a:pt x="12" y="13"/>
                    <a:pt x="12" y="13"/>
                  </a:cubicBezTo>
                  <a:cubicBezTo>
                    <a:pt x="12" y="13"/>
                    <a:pt x="13" y="13"/>
                    <a:pt x="13" y="13"/>
                  </a:cubicBezTo>
                  <a:cubicBezTo>
                    <a:pt x="14" y="13"/>
                    <a:pt x="15" y="13"/>
                    <a:pt x="16" y="12"/>
                  </a:cubicBezTo>
                  <a:cubicBezTo>
                    <a:pt x="16" y="12"/>
                    <a:pt x="16" y="12"/>
                    <a:pt x="16" y="12"/>
                  </a:cubicBezTo>
                  <a:cubicBezTo>
                    <a:pt x="18" y="12"/>
                    <a:pt x="19" y="12"/>
                    <a:pt x="20" y="11"/>
                  </a:cubicBezTo>
                  <a:cubicBezTo>
                    <a:pt x="20" y="11"/>
                    <a:pt x="20" y="11"/>
                    <a:pt x="20" y="11"/>
                  </a:cubicBezTo>
                  <a:cubicBezTo>
                    <a:pt x="20" y="11"/>
                    <a:pt x="20" y="11"/>
                    <a:pt x="20" y="11"/>
                  </a:cubicBezTo>
                  <a:cubicBezTo>
                    <a:pt x="20" y="9"/>
                    <a:pt x="19" y="5"/>
                    <a:pt x="18" y="4"/>
                  </a:cubicBezTo>
                  <a:cubicBezTo>
                    <a:pt x="17" y="0"/>
                    <a:pt x="17" y="0"/>
                    <a:pt x="17" y="0"/>
                  </a:cubicBezTo>
                  <a:cubicBezTo>
                    <a:pt x="16" y="0"/>
                    <a:pt x="16" y="0"/>
                    <a:pt x="16" y="0"/>
                  </a:cubicBezTo>
                  <a:cubicBezTo>
                    <a:pt x="16" y="0"/>
                    <a:pt x="15" y="0"/>
                    <a:pt x="15" y="0"/>
                  </a:cubicBezTo>
                  <a:cubicBezTo>
                    <a:pt x="15" y="1"/>
                    <a:pt x="14" y="1"/>
                    <a:pt x="14" y="1"/>
                  </a:cubicBezTo>
                  <a:cubicBezTo>
                    <a:pt x="14" y="1"/>
                    <a:pt x="14" y="1"/>
                    <a:pt x="13" y="1"/>
                  </a:cubicBezTo>
                  <a:cubicBezTo>
                    <a:pt x="13" y="1"/>
                    <a:pt x="13" y="1"/>
                    <a:pt x="13" y="1"/>
                  </a:cubicBezTo>
                  <a:cubicBezTo>
                    <a:pt x="12" y="1"/>
                    <a:pt x="12" y="1"/>
                    <a:pt x="12" y="1"/>
                  </a:cubicBezTo>
                  <a:cubicBezTo>
                    <a:pt x="12" y="1"/>
                    <a:pt x="12" y="2"/>
                    <a:pt x="11" y="2"/>
                  </a:cubicBezTo>
                  <a:cubicBezTo>
                    <a:pt x="11" y="2"/>
                    <a:pt x="11" y="2"/>
                    <a:pt x="1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7" name="Freeform 241">
              <a:extLst>
                <a:ext uri="{FF2B5EF4-FFF2-40B4-BE49-F238E27FC236}">
                  <a16:creationId xmlns:a16="http://schemas.microsoft.com/office/drawing/2014/main" id="{98226781-D60A-4996-AAB3-3EAD90826DB6}"/>
                </a:ext>
              </a:extLst>
            </p:cNvPr>
            <p:cNvSpPr>
              <a:spLocks/>
            </p:cNvSpPr>
            <p:nvPr/>
          </p:nvSpPr>
          <p:spPr bwMode="auto">
            <a:xfrm>
              <a:off x="4843567" y="6213052"/>
              <a:ext cx="105674" cy="122255"/>
            </a:xfrm>
            <a:custGeom>
              <a:avLst/>
              <a:gdLst>
                <a:gd name="T0" fmla="*/ 57 w 204"/>
                <a:gd name="T1" fmla="*/ 57 h 212"/>
                <a:gd name="T2" fmla="*/ 43 w 204"/>
                <a:gd name="T3" fmla="*/ 85 h 212"/>
                <a:gd name="T4" fmla="*/ 35 w 204"/>
                <a:gd name="T5" fmla="*/ 112 h 212"/>
                <a:gd name="T6" fmla="*/ 26 w 204"/>
                <a:gd name="T7" fmla="*/ 117 h 212"/>
                <a:gd name="T8" fmla="*/ 25 w 204"/>
                <a:gd name="T9" fmla="*/ 115 h 212"/>
                <a:gd name="T10" fmla="*/ 17 w 204"/>
                <a:gd name="T11" fmla="*/ 114 h 212"/>
                <a:gd name="T12" fmla="*/ 8 w 204"/>
                <a:gd name="T13" fmla="*/ 113 h 212"/>
                <a:gd name="T14" fmla="*/ 3 w 204"/>
                <a:gd name="T15" fmla="*/ 116 h 212"/>
                <a:gd name="T16" fmla="*/ 3 w 204"/>
                <a:gd name="T17" fmla="*/ 130 h 212"/>
                <a:gd name="T18" fmla="*/ 7 w 204"/>
                <a:gd name="T19" fmla="*/ 128 h 212"/>
                <a:gd name="T20" fmla="*/ 20 w 204"/>
                <a:gd name="T21" fmla="*/ 127 h 212"/>
                <a:gd name="T22" fmla="*/ 49 w 204"/>
                <a:gd name="T23" fmla="*/ 138 h 212"/>
                <a:gd name="T24" fmla="*/ 61 w 204"/>
                <a:gd name="T25" fmla="*/ 152 h 212"/>
                <a:gd name="T26" fmla="*/ 83 w 204"/>
                <a:gd name="T27" fmla="*/ 139 h 212"/>
                <a:gd name="T28" fmla="*/ 94 w 204"/>
                <a:gd name="T29" fmla="*/ 142 h 212"/>
                <a:gd name="T30" fmla="*/ 104 w 204"/>
                <a:gd name="T31" fmla="*/ 153 h 212"/>
                <a:gd name="T32" fmla="*/ 108 w 204"/>
                <a:gd name="T33" fmla="*/ 180 h 212"/>
                <a:gd name="T34" fmla="*/ 115 w 204"/>
                <a:gd name="T35" fmla="*/ 184 h 212"/>
                <a:gd name="T36" fmla="*/ 127 w 204"/>
                <a:gd name="T37" fmla="*/ 183 h 212"/>
                <a:gd name="T38" fmla="*/ 130 w 204"/>
                <a:gd name="T39" fmla="*/ 186 h 212"/>
                <a:gd name="T40" fmla="*/ 138 w 204"/>
                <a:gd name="T41" fmla="*/ 187 h 212"/>
                <a:gd name="T42" fmla="*/ 142 w 204"/>
                <a:gd name="T43" fmla="*/ 193 h 212"/>
                <a:gd name="T44" fmla="*/ 152 w 204"/>
                <a:gd name="T45" fmla="*/ 196 h 212"/>
                <a:gd name="T46" fmla="*/ 167 w 204"/>
                <a:gd name="T47" fmla="*/ 199 h 212"/>
                <a:gd name="T48" fmla="*/ 188 w 204"/>
                <a:gd name="T49" fmla="*/ 211 h 212"/>
                <a:gd name="T50" fmla="*/ 183 w 204"/>
                <a:gd name="T51" fmla="*/ 203 h 212"/>
                <a:gd name="T52" fmla="*/ 174 w 204"/>
                <a:gd name="T53" fmla="*/ 187 h 212"/>
                <a:gd name="T54" fmla="*/ 175 w 204"/>
                <a:gd name="T55" fmla="*/ 168 h 212"/>
                <a:gd name="T56" fmla="*/ 181 w 204"/>
                <a:gd name="T57" fmla="*/ 155 h 212"/>
                <a:gd name="T58" fmla="*/ 195 w 204"/>
                <a:gd name="T59" fmla="*/ 152 h 212"/>
                <a:gd name="T60" fmla="*/ 182 w 204"/>
                <a:gd name="T61" fmla="*/ 97 h 212"/>
                <a:gd name="T62" fmla="*/ 182 w 204"/>
                <a:gd name="T63" fmla="*/ 92 h 212"/>
                <a:gd name="T64" fmla="*/ 180 w 204"/>
                <a:gd name="T65" fmla="*/ 90 h 212"/>
                <a:gd name="T66" fmla="*/ 185 w 204"/>
                <a:gd name="T67" fmla="*/ 76 h 212"/>
                <a:gd name="T68" fmla="*/ 189 w 204"/>
                <a:gd name="T69" fmla="*/ 57 h 212"/>
                <a:gd name="T70" fmla="*/ 197 w 204"/>
                <a:gd name="T71" fmla="*/ 43 h 212"/>
                <a:gd name="T72" fmla="*/ 203 w 204"/>
                <a:gd name="T73" fmla="*/ 33 h 212"/>
                <a:gd name="T74" fmla="*/ 201 w 204"/>
                <a:gd name="T75" fmla="*/ 27 h 212"/>
                <a:gd name="T76" fmla="*/ 201 w 204"/>
                <a:gd name="T77" fmla="*/ 23 h 212"/>
                <a:gd name="T78" fmla="*/ 200 w 204"/>
                <a:gd name="T79" fmla="*/ 18 h 212"/>
                <a:gd name="T80" fmla="*/ 196 w 204"/>
                <a:gd name="T81" fmla="*/ 14 h 212"/>
                <a:gd name="T82" fmla="*/ 192 w 204"/>
                <a:gd name="T83" fmla="*/ 12 h 212"/>
                <a:gd name="T84" fmla="*/ 190 w 204"/>
                <a:gd name="T85" fmla="*/ 10 h 212"/>
                <a:gd name="T86" fmla="*/ 183 w 204"/>
                <a:gd name="T87" fmla="*/ 10 h 212"/>
                <a:gd name="T88" fmla="*/ 170 w 204"/>
                <a:gd name="T89" fmla="*/ 10 h 212"/>
                <a:gd name="T90" fmla="*/ 163 w 204"/>
                <a:gd name="T91" fmla="*/ 2 h 212"/>
                <a:gd name="T92" fmla="*/ 143 w 204"/>
                <a:gd name="T93" fmla="*/ 1 h 212"/>
                <a:gd name="T94" fmla="*/ 130 w 204"/>
                <a:gd name="T95" fmla="*/ 4 h 212"/>
                <a:gd name="T96" fmla="*/ 116 w 204"/>
                <a:gd name="T97" fmla="*/ 7 h 212"/>
                <a:gd name="T98" fmla="*/ 87 w 204"/>
                <a:gd name="T99" fmla="*/ 10 h 212"/>
                <a:gd name="T100" fmla="*/ 68 w 204"/>
                <a:gd name="T101"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12">
                  <a:moveTo>
                    <a:pt x="66" y="32"/>
                  </a:moveTo>
                  <a:cubicBezTo>
                    <a:pt x="65" y="33"/>
                    <a:pt x="65" y="33"/>
                    <a:pt x="65" y="34"/>
                  </a:cubicBezTo>
                  <a:cubicBezTo>
                    <a:pt x="63" y="36"/>
                    <a:pt x="62" y="38"/>
                    <a:pt x="62" y="43"/>
                  </a:cubicBezTo>
                  <a:cubicBezTo>
                    <a:pt x="62" y="47"/>
                    <a:pt x="59" y="52"/>
                    <a:pt x="57" y="57"/>
                  </a:cubicBezTo>
                  <a:cubicBezTo>
                    <a:pt x="55" y="61"/>
                    <a:pt x="53" y="64"/>
                    <a:pt x="53" y="67"/>
                  </a:cubicBezTo>
                  <a:cubicBezTo>
                    <a:pt x="53" y="70"/>
                    <a:pt x="50" y="73"/>
                    <a:pt x="47" y="75"/>
                  </a:cubicBezTo>
                  <a:cubicBezTo>
                    <a:pt x="45" y="77"/>
                    <a:pt x="44" y="78"/>
                    <a:pt x="44" y="79"/>
                  </a:cubicBezTo>
                  <a:cubicBezTo>
                    <a:pt x="44" y="81"/>
                    <a:pt x="43" y="83"/>
                    <a:pt x="43" y="85"/>
                  </a:cubicBezTo>
                  <a:cubicBezTo>
                    <a:pt x="43" y="89"/>
                    <a:pt x="43" y="94"/>
                    <a:pt x="43" y="98"/>
                  </a:cubicBezTo>
                  <a:cubicBezTo>
                    <a:pt x="43" y="102"/>
                    <a:pt x="42" y="103"/>
                    <a:pt x="40" y="104"/>
                  </a:cubicBezTo>
                  <a:cubicBezTo>
                    <a:pt x="39" y="104"/>
                    <a:pt x="39" y="104"/>
                    <a:pt x="39" y="107"/>
                  </a:cubicBezTo>
                  <a:cubicBezTo>
                    <a:pt x="39" y="111"/>
                    <a:pt x="37" y="112"/>
                    <a:pt x="35" y="112"/>
                  </a:cubicBezTo>
                  <a:cubicBezTo>
                    <a:pt x="34" y="112"/>
                    <a:pt x="33" y="112"/>
                    <a:pt x="31" y="114"/>
                  </a:cubicBezTo>
                  <a:cubicBezTo>
                    <a:pt x="29" y="116"/>
                    <a:pt x="28" y="117"/>
                    <a:pt x="27" y="117"/>
                  </a:cubicBezTo>
                  <a:cubicBezTo>
                    <a:pt x="26" y="117"/>
                    <a:pt x="26" y="117"/>
                    <a:pt x="26" y="117"/>
                  </a:cubicBezTo>
                  <a:cubicBezTo>
                    <a:pt x="26" y="117"/>
                    <a:pt x="26" y="117"/>
                    <a:pt x="26" y="117"/>
                  </a:cubicBezTo>
                  <a:cubicBezTo>
                    <a:pt x="26" y="116"/>
                    <a:pt x="25" y="116"/>
                    <a:pt x="25" y="116"/>
                  </a:cubicBezTo>
                  <a:cubicBezTo>
                    <a:pt x="25" y="116"/>
                    <a:pt x="25" y="116"/>
                    <a:pt x="25" y="116"/>
                  </a:cubicBezTo>
                  <a:cubicBezTo>
                    <a:pt x="25" y="116"/>
                    <a:pt x="25" y="116"/>
                    <a:pt x="25" y="116"/>
                  </a:cubicBezTo>
                  <a:cubicBezTo>
                    <a:pt x="25" y="115"/>
                    <a:pt x="25" y="115"/>
                    <a:pt x="25" y="115"/>
                  </a:cubicBezTo>
                  <a:cubicBezTo>
                    <a:pt x="25" y="115"/>
                    <a:pt x="25" y="115"/>
                    <a:pt x="25" y="115"/>
                  </a:cubicBezTo>
                  <a:cubicBezTo>
                    <a:pt x="25" y="114"/>
                    <a:pt x="25" y="114"/>
                    <a:pt x="25" y="114"/>
                  </a:cubicBezTo>
                  <a:cubicBezTo>
                    <a:pt x="25" y="112"/>
                    <a:pt x="23" y="112"/>
                    <a:pt x="22" y="112"/>
                  </a:cubicBezTo>
                  <a:cubicBezTo>
                    <a:pt x="21" y="112"/>
                    <a:pt x="19" y="112"/>
                    <a:pt x="17" y="114"/>
                  </a:cubicBezTo>
                  <a:cubicBezTo>
                    <a:pt x="16" y="115"/>
                    <a:pt x="15" y="115"/>
                    <a:pt x="14" y="115"/>
                  </a:cubicBezTo>
                  <a:cubicBezTo>
                    <a:pt x="12" y="115"/>
                    <a:pt x="11" y="115"/>
                    <a:pt x="10" y="114"/>
                  </a:cubicBezTo>
                  <a:cubicBezTo>
                    <a:pt x="10" y="114"/>
                    <a:pt x="9" y="113"/>
                    <a:pt x="9" y="113"/>
                  </a:cubicBezTo>
                  <a:cubicBezTo>
                    <a:pt x="9" y="113"/>
                    <a:pt x="8" y="113"/>
                    <a:pt x="8" y="113"/>
                  </a:cubicBezTo>
                  <a:cubicBezTo>
                    <a:pt x="8" y="113"/>
                    <a:pt x="8" y="113"/>
                    <a:pt x="8" y="113"/>
                  </a:cubicBezTo>
                  <a:cubicBezTo>
                    <a:pt x="7" y="114"/>
                    <a:pt x="7" y="114"/>
                    <a:pt x="6" y="114"/>
                  </a:cubicBezTo>
                  <a:cubicBezTo>
                    <a:pt x="6" y="114"/>
                    <a:pt x="6" y="114"/>
                    <a:pt x="6" y="114"/>
                  </a:cubicBezTo>
                  <a:cubicBezTo>
                    <a:pt x="5" y="115"/>
                    <a:pt x="4" y="115"/>
                    <a:pt x="3" y="116"/>
                  </a:cubicBezTo>
                  <a:cubicBezTo>
                    <a:pt x="3" y="116"/>
                    <a:pt x="3" y="116"/>
                    <a:pt x="3" y="116"/>
                  </a:cubicBezTo>
                  <a:cubicBezTo>
                    <a:pt x="2" y="117"/>
                    <a:pt x="1" y="117"/>
                    <a:pt x="0" y="118"/>
                  </a:cubicBezTo>
                  <a:cubicBezTo>
                    <a:pt x="0" y="118"/>
                    <a:pt x="0" y="118"/>
                    <a:pt x="0" y="118"/>
                  </a:cubicBezTo>
                  <a:cubicBezTo>
                    <a:pt x="2" y="122"/>
                    <a:pt x="3" y="126"/>
                    <a:pt x="3" y="130"/>
                  </a:cubicBezTo>
                  <a:cubicBezTo>
                    <a:pt x="4" y="130"/>
                    <a:pt x="4" y="129"/>
                    <a:pt x="4" y="129"/>
                  </a:cubicBezTo>
                  <a:cubicBezTo>
                    <a:pt x="4" y="129"/>
                    <a:pt x="5" y="129"/>
                    <a:pt x="5" y="129"/>
                  </a:cubicBezTo>
                  <a:cubicBezTo>
                    <a:pt x="5" y="129"/>
                    <a:pt x="6" y="128"/>
                    <a:pt x="6" y="128"/>
                  </a:cubicBezTo>
                  <a:cubicBezTo>
                    <a:pt x="6" y="128"/>
                    <a:pt x="6" y="128"/>
                    <a:pt x="7" y="128"/>
                  </a:cubicBezTo>
                  <a:cubicBezTo>
                    <a:pt x="7" y="128"/>
                    <a:pt x="7" y="128"/>
                    <a:pt x="8" y="127"/>
                  </a:cubicBezTo>
                  <a:cubicBezTo>
                    <a:pt x="8" y="127"/>
                    <a:pt x="8" y="127"/>
                    <a:pt x="8" y="127"/>
                  </a:cubicBezTo>
                  <a:cubicBezTo>
                    <a:pt x="8" y="127"/>
                    <a:pt x="9" y="127"/>
                    <a:pt x="9" y="127"/>
                  </a:cubicBezTo>
                  <a:cubicBezTo>
                    <a:pt x="10" y="127"/>
                    <a:pt x="14" y="127"/>
                    <a:pt x="20" y="127"/>
                  </a:cubicBezTo>
                  <a:cubicBezTo>
                    <a:pt x="31" y="127"/>
                    <a:pt x="46" y="127"/>
                    <a:pt x="46" y="127"/>
                  </a:cubicBezTo>
                  <a:cubicBezTo>
                    <a:pt x="46" y="127"/>
                    <a:pt x="46" y="127"/>
                    <a:pt x="46" y="127"/>
                  </a:cubicBezTo>
                  <a:cubicBezTo>
                    <a:pt x="47" y="127"/>
                    <a:pt x="47" y="127"/>
                    <a:pt x="47" y="127"/>
                  </a:cubicBezTo>
                  <a:cubicBezTo>
                    <a:pt x="47" y="128"/>
                    <a:pt x="50" y="133"/>
                    <a:pt x="49" y="138"/>
                  </a:cubicBezTo>
                  <a:cubicBezTo>
                    <a:pt x="48" y="139"/>
                    <a:pt x="49" y="140"/>
                    <a:pt x="50" y="140"/>
                  </a:cubicBezTo>
                  <a:cubicBezTo>
                    <a:pt x="51" y="141"/>
                    <a:pt x="52" y="142"/>
                    <a:pt x="53" y="145"/>
                  </a:cubicBezTo>
                  <a:cubicBezTo>
                    <a:pt x="55" y="150"/>
                    <a:pt x="57" y="152"/>
                    <a:pt x="59" y="152"/>
                  </a:cubicBezTo>
                  <a:cubicBezTo>
                    <a:pt x="60" y="152"/>
                    <a:pt x="60" y="152"/>
                    <a:pt x="61" y="152"/>
                  </a:cubicBezTo>
                  <a:cubicBezTo>
                    <a:pt x="67" y="150"/>
                    <a:pt x="72" y="149"/>
                    <a:pt x="75" y="150"/>
                  </a:cubicBezTo>
                  <a:cubicBezTo>
                    <a:pt x="75" y="149"/>
                    <a:pt x="75" y="148"/>
                    <a:pt x="76" y="147"/>
                  </a:cubicBezTo>
                  <a:cubicBezTo>
                    <a:pt x="76" y="144"/>
                    <a:pt x="77" y="141"/>
                    <a:pt x="79" y="140"/>
                  </a:cubicBezTo>
                  <a:cubicBezTo>
                    <a:pt x="80" y="139"/>
                    <a:pt x="81" y="139"/>
                    <a:pt x="83" y="139"/>
                  </a:cubicBezTo>
                  <a:cubicBezTo>
                    <a:pt x="86" y="139"/>
                    <a:pt x="88" y="140"/>
                    <a:pt x="88" y="140"/>
                  </a:cubicBezTo>
                  <a:cubicBezTo>
                    <a:pt x="89" y="140"/>
                    <a:pt x="89" y="140"/>
                    <a:pt x="89" y="140"/>
                  </a:cubicBezTo>
                  <a:cubicBezTo>
                    <a:pt x="89" y="141"/>
                    <a:pt x="89" y="141"/>
                    <a:pt x="89" y="141"/>
                  </a:cubicBezTo>
                  <a:cubicBezTo>
                    <a:pt x="89" y="141"/>
                    <a:pt x="90" y="142"/>
                    <a:pt x="94" y="142"/>
                  </a:cubicBezTo>
                  <a:cubicBezTo>
                    <a:pt x="95" y="142"/>
                    <a:pt x="97" y="142"/>
                    <a:pt x="98" y="142"/>
                  </a:cubicBezTo>
                  <a:cubicBezTo>
                    <a:pt x="98" y="142"/>
                    <a:pt x="99" y="142"/>
                    <a:pt x="100" y="142"/>
                  </a:cubicBezTo>
                  <a:cubicBezTo>
                    <a:pt x="102" y="142"/>
                    <a:pt x="102" y="144"/>
                    <a:pt x="102" y="145"/>
                  </a:cubicBezTo>
                  <a:cubicBezTo>
                    <a:pt x="102" y="149"/>
                    <a:pt x="103" y="152"/>
                    <a:pt x="104" y="153"/>
                  </a:cubicBezTo>
                  <a:cubicBezTo>
                    <a:pt x="105" y="154"/>
                    <a:pt x="104" y="156"/>
                    <a:pt x="103" y="161"/>
                  </a:cubicBezTo>
                  <a:cubicBezTo>
                    <a:pt x="103" y="163"/>
                    <a:pt x="101" y="168"/>
                    <a:pt x="102" y="169"/>
                  </a:cubicBezTo>
                  <a:cubicBezTo>
                    <a:pt x="105" y="171"/>
                    <a:pt x="109" y="176"/>
                    <a:pt x="108" y="179"/>
                  </a:cubicBezTo>
                  <a:cubicBezTo>
                    <a:pt x="108" y="180"/>
                    <a:pt x="108" y="180"/>
                    <a:pt x="108" y="180"/>
                  </a:cubicBezTo>
                  <a:cubicBezTo>
                    <a:pt x="107" y="185"/>
                    <a:pt x="107" y="187"/>
                    <a:pt x="108" y="187"/>
                  </a:cubicBezTo>
                  <a:cubicBezTo>
                    <a:pt x="108" y="187"/>
                    <a:pt x="108" y="187"/>
                    <a:pt x="109" y="186"/>
                  </a:cubicBezTo>
                  <a:cubicBezTo>
                    <a:pt x="110" y="185"/>
                    <a:pt x="111" y="184"/>
                    <a:pt x="113" y="184"/>
                  </a:cubicBezTo>
                  <a:cubicBezTo>
                    <a:pt x="114" y="184"/>
                    <a:pt x="115" y="184"/>
                    <a:pt x="115" y="184"/>
                  </a:cubicBezTo>
                  <a:cubicBezTo>
                    <a:pt x="118" y="184"/>
                    <a:pt x="120" y="184"/>
                    <a:pt x="123" y="183"/>
                  </a:cubicBezTo>
                  <a:cubicBezTo>
                    <a:pt x="124" y="183"/>
                    <a:pt x="125" y="183"/>
                    <a:pt x="125" y="183"/>
                  </a:cubicBezTo>
                  <a:cubicBezTo>
                    <a:pt x="125" y="182"/>
                    <a:pt x="125" y="182"/>
                    <a:pt x="125" y="182"/>
                  </a:cubicBezTo>
                  <a:cubicBezTo>
                    <a:pt x="127" y="183"/>
                    <a:pt x="127" y="183"/>
                    <a:pt x="127" y="183"/>
                  </a:cubicBezTo>
                  <a:cubicBezTo>
                    <a:pt x="127" y="183"/>
                    <a:pt x="127" y="183"/>
                    <a:pt x="127" y="183"/>
                  </a:cubicBezTo>
                  <a:cubicBezTo>
                    <a:pt x="127" y="183"/>
                    <a:pt x="127" y="183"/>
                    <a:pt x="127" y="183"/>
                  </a:cubicBezTo>
                  <a:cubicBezTo>
                    <a:pt x="127" y="183"/>
                    <a:pt x="127" y="183"/>
                    <a:pt x="127" y="183"/>
                  </a:cubicBezTo>
                  <a:cubicBezTo>
                    <a:pt x="129" y="184"/>
                    <a:pt x="129" y="185"/>
                    <a:pt x="130" y="186"/>
                  </a:cubicBezTo>
                  <a:cubicBezTo>
                    <a:pt x="130" y="186"/>
                    <a:pt x="130" y="186"/>
                    <a:pt x="130" y="186"/>
                  </a:cubicBezTo>
                  <a:cubicBezTo>
                    <a:pt x="130" y="187"/>
                    <a:pt x="131" y="189"/>
                    <a:pt x="132" y="189"/>
                  </a:cubicBezTo>
                  <a:cubicBezTo>
                    <a:pt x="132" y="189"/>
                    <a:pt x="132" y="189"/>
                    <a:pt x="132" y="188"/>
                  </a:cubicBezTo>
                  <a:cubicBezTo>
                    <a:pt x="133" y="188"/>
                    <a:pt x="136" y="187"/>
                    <a:pt x="138" y="187"/>
                  </a:cubicBezTo>
                  <a:cubicBezTo>
                    <a:pt x="139" y="187"/>
                    <a:pt x="140" y="187"/>
                    <a:pt x="140" y="188"/>
                  </a:cubicBezTo>
                  <a:cubicBezTo>
                    <a:pt x="140" y="188"/>
                    <a:pt x="140" y="189"/>
                    <a:pt x="140" y="189"/>
                  </a:cubicBezTo>
                  <a:cubicBezTo>
                    <a:pt x="140" y="190"/>
                    <a:pt x="140" y="192"/>
                    <a:pt x="141" y="193"/>
                  </a:cubicBezTo>
                  <a:cubicBezTo>
                    <a:pt x="142" y="193"/>
                    <a:pt x="142" y="193"/>
                    <a:pt x="142" y="193"/>
                  </a:cubicBezTo>
                  <a:cubicBezTo>
                    <a:pt x="143" y="193"/>
                    <a:pt x="143" y="193"/>
                    <a:pt x="144" y="193"/>
                  </a:cubicBezTo>
                  <a:cubicBezTo>
                    <a:pt x="145" y="193"/>
                    <a:pt x="147" y="194"/>
                    <a:pt x="148" y="195"/>
                  </a:cubicBezTo>
                  <a:cubicBezTo>
                    <a:pt x="149" y="195"/>
                    <a:pt x="151" y="196"/>
                    <a:pt x="151" y="196"/>
                  </a:cubicBezTo>
                  <a:cubicBezTo>
                    <a:pt x="152" y="196"/>
                    <a:pt x="152" y="196"/>
                    <a:pt x="152" y="196"/>
                  </a:cubicBezTo>
                  <a:cubicBezTo>
                    <a:pt x="153" y="196"/>
                    <a:pt x="156" y="196"/>
                    <a:pt x="156" y="196"/>
                  </a:cubicBezTo>
                  <a:cubicBezTo>
                    <a:pt x="156" y="194"/>
                    <a:pt x="158" y="192"/>
                    <a:pt x="160" y="192"/>
                  </a:cubicBezTo>
                  <a:cubicBezTo>
                    <a:pt x="161" y="192"/>
                    <a:pt x="162" y="193"/>
                    <a:pt x="162" y="193"/>
                  </a:cubicBezTo>
                  <a:cubicBezTo>
                    <a:pt x="164" y="197"/>
                    <a:pt x="166" y="199"/>
                    <a:pt x="167" y="199"/>
                  </a:cubicBezTo>
                  <a:cubicBezTo>
                    <a:pt x="172" y="199"/>
                    <a:pt x="177" y="200"/>
                    <a:pt x="177" y="202"/>
                  </a:cubicBezTo>
                  <a:cubicBezTo>
                    <a:pt x="177" y="204"/>
                    <a:pt x="179" y="209"/>
                    <a:pt x="181" y="211"/>
                  </a:cubicBezTo>
                  <a:cubicBezTo>
                    <a:pt x="181" y="212"/>
                    <a:pt x="182" y="212"/>
                    <a:pt x="183" y="212"/>
                  </a:cubicBezTo>
                  <a:cubicBezTo>
                    <a:pt x="185" y="212"/>
                    <a:pt x="187" y="211"/>
                    <a:pt x="188" y="211"/>
                  </a:cubicBezTo>
                  <a:cubicBezTo>
                    <a:pt x="188" y="211"/>
                    <a:pt x="189" y="209"/>
                    <a:pt x="189" y="207"/>
                  </a:cubicBezTo>
                  <a:cubicBezTo>
                    <a:pt x="189" y="205"/>
                    <a:pt x="189" y="200"/>
                    <a:pt x="189" y="200"/>
                  </a:cubicBezTo>
                  <a:cubicBezTo>
                    <a:pt x="189" y="200"/>
                    <a:pt x="188" y="200"/>
                    <a:pt x="187" y="201"/>
                  </a:cubicBezTo>
                  <a:cubicBezTo>
                    <a:pt x="186" y="201"/>
                    <a:pt x="185" y="203"/>
                    <a:pt x="183" y="203"/>
                  </a:cubicBezTo>
                  <a:cubicBezTo>
                    <a:pt x="182" y="203"/>
                    <a:pt x="181" y="202"/>
                    <a:pt x="181" y="202"/>
                  </a:cubicBezTo>
                  <a:cubicBezTo>
                    <a:pt x="178" y="202"/>
                    <a:pt x="176" y="198"/>
                    <a:pt x="175" y="196"/>
                  </a:cubicBezTo>
                  <a:cubicBezTo>
                    <a:pt x="174" y="195"/>
                    <a:pt x="174" y="193"/>
                    <a:pt x="173" y="193"/>
                  </a:cubicBezTo>
                  <a:cubicBezTo>
                    <a:pt x="172" y="192"/>
                    <a:pt x="173" y="190"/>
                    <a:pt x="174" y="187"/>
                  </a:cubicBezTo>
                  <a:cubicBezTo>
                    <a:pt x="174" y="185"/>
                    <a:pt x="175" y="183"/>
                    <a:pt x="175" y="182"/>
                  </a:cubicBezTo>
                  <a:cubicBezTo>
                    <a:pt x="175" y="181"/>
                    <a:pt x="176" y="179"/>
                    <a:pt x="176" y="177"/>
                  </a:cubicBezTo>
                  <a:cubicBezTo>
                    <a:pt x="176" y="175"/>
                    <a:pt x="177" y="171"/>
                    <a:pt x="176" y="170"/>
                  </a:cubicBezTo>
                  <a:cubicBezTo>
                    <a:pt x="175" y="170"/>
                    <a:pt x="175" y="169"/>
                    <a:pt x="175" y="168"/>
                  </a:cubicBezTo>
                  <a:cubicBezTo>
                    <a:pt x="175" y="166"/>
                    <a:pt x="176" y="164"/>
                    <a:pt x="178" y="163"/>
                  </a:cubicBezTo>
                  <a:cubicBezTo>
                    <a:pt x="178" y="162"/>
                    <a:pt x="178" y="161"/>
                    <a:pt x="178" y="159"/>
                  </a:cubicBezTo>
                  <a:cubicBezTo>
                    <a:pt x="178" y="158"/>
                    <a:pt x="178" y="157"/>
                    <a:pt x="179" y="156"/>
                  </a:cubicBezTo>
                  <a:cubicBezTo>
                    <a:pt x="180" y="155"/>
                    <a:pt x="180" y="155"/>
                    <a:pt x="181" y="155"/>
                  </a:cubicBezTo>
                  <a:cubicBezTo>
                    <a:pt x="185" y="155"/>
                    <a:pt x="185" y="155"/>
                    <a:pt x="185" y="155"/>
                  </a:cubicBezTo>
                  <a:cubicBezTo>
                    <a:pt x="187" y="155"/>
                    <a:pt x="193" y="155"/>
                    <a:pt x="194" y="153"/>
                  </a:cubicBezTo>
                  <a:cubicBezTo>
                    <a:pt x="194" y="153"/>
                    <a:pt x="194" y="153"/>
                    <a:pt x="194" y="153"/>
                  </a:cubicBezTo>
                  <a:cubicBezTo>
                    <a:pt x="195" y="152"/>
                    <a:pt x="195" y="152"/>
                    <a:pt x="195" y="152"/>
                  </a:cubicBezTo>
                  <a:cubicBezTo>
                    <a:pt x="194" y="151"/>
                    <a:pt x="194" y="150"/>
                    <a:pt x="193" y="149"/>
                  </a:cubicBezTo>
                  <a:cubicBezTo>
                    <a:pt x="191" y="146"/>
                    <a:pt x="189" y="142"/>
                    <a:pt x="187" y="141"/>
                  </a:cubicBezTo>
                  <a:cubicBezTo>
                    <a:pt x="182" y="138"/>
                    <a:pt x="180" y="111"/>
                    <a:pt x="181" y="102"/>
                  </a:cubicBezTo>
                  <a:cubicBezTo>
                    <a:pt x="181" y="99"/>
                    <a:pt x="182" y="98"/>
                    <a:pt x="182" y="97"/>
                  </a:cubicBezTo>
                  <a:cubicBezTo>
                    <a:pt x="183" y="97"/>
                    <a:pt x="183" y="97"/>
                    <a:pt x="183" y="97"/>
                  </a:cubicBezTo>
                  <a:cubicBezTo>
                    <a:pt x="182" y="92"/>
                    <a:pt x="182" y="92"/>
                    <a:pt x="182" y="92"/>
                  </a:cubicBezTo>
                  <a:cubicBezTo>
                    <a:pt x="182" y="92"/>
                    <a:pt x="182" y="92"/>
                    <a:pt x="182" y="92"/>
                  </a:cubicBezTo>
                  <a:cubicBezTo>
                    <a:pt x="182" y="92"/>
                    <a:pt x="182" y="92"/>
                    <a:pt x="182" y="92"/>
                  </a:cubicBezTo>
                  <a:cubicBezTo>
                    <a:pt x="182" y="92"/>
                    <a:pt x="182" y="92"/>
                    <a:pt x="182" y="92"/>
                  </a:cubicBezTo>
                  <a:cubicBezTo>
                    <a:pt x="182" y="92"/>
                    <a:pt x="182" y="92"/>
                    <a:pt x="182" y="92"/>
                  </a:cubicBezTo>
                  <a:cubicBezTo>
                    <a:pt x="177" y="89"/>
                    <a:pt x="177" y="89"/>
                    <a:pt x="177" y="89"/>
                  </a:cubicBezTo>
                  <a:cubicBezTo>
                    <a:pt x="180" y="90"/>
                    <a:pt x="180" y="90"/>
                    <a:pt x="180" y="90"/>
                  </a:cubicBezTo>
                  <a:cubicBezTo>
                    <a:pt x="180" y="89"/>
                    <a:pt x="180" y="89"/>
                    <a:pt x="179" y="89"/>
                  </a:cubicBezTo>
                  <a:cubicBezTo>
                    <a:pt x="179" y="88"/>
                    <a:pt x="179" y="88"/>
                    <a:pt x="179" y="87"/>
                  </a:cubicBezTo>
                  <a:cubicBezTo>
                    <a:pt x="179" y="85"/>
                    <a:pt x="181" y="84"/>
                    <a:pt x="182" y="83"/>
                  </a:cubicBezTo>
                  <a:cubicBezTo>
                    <a:pt x="182" y="81"/>
                    <a:pt x="182" y="77"/>
                    <a:pt x="185" y="76"/>
                  </a:cubicBezTo>
                  <a:cubicBezTo>
                    <a:pt x="185" y="76"/>
                    <a:pt x="185" y="76"/>
                    <a:pt x="186" y="75"/>
                  </a:cubicBezTo>
                  <a:cubicBezTo>
                    <a:pt x="186" y="74"/>
                    <a:pt x="187" y="72"/>
                    <a:pt x="187" y="70"/>
                  </a:cubicBezTo>
                  <a:cubicBezTo>
                    <a:pt x="187" y="69"/>
                    <a:pt x="187" y="69"/>
                    <a:pt x="187" y="68"/>
                  </a:cubicBezTo>
                  <a:cubicBezTo>
                    <a:pt x="187" y="64"/>
                    <a:pt x="188" y="60"/>
                    <a:pt x="189" y="57"/>
                  </a:cubicBezTo>
                  <a:cubicBezTo>
                    <a:pt x="190" y="56"/>
                    <a:pt x="190" y="55"/>
                    <a:pt x="190" y="54"/>
                  </a:cubicBezTo>
                  <a:cubicBezTo>
                    <a:pt x="191" y="52"/>
                    <a:pt x="191" y="50"/>
                    <a:pt x="192" y="49"/>
                  </a:cubicBezTo>
                  <a:cubicBezTo>
                    <a:pt x="193" y="49"/>
                    <a:pt x="193" y="48"/>
                    <a:pt x="194" y="47"/>
                  </a:cubicBezTo>
                  <a:cubicBezTo>
                    <a:pt x="194" y="45"/>
                    <a:pt x="195" y="43"/>
                    <a:pt x="197" y="43"/>
                  </a:cubicBezTo>
                  <a:cubicBezTo>
                    <a:pt x="200" y="42"/>
                    <a:pt x="201" y="41"/>
                    <a:pt x="201" y="40"/>
                  </a:cubicBezTo>
                  <a:cubicBezTo>
                    <a:pt x="201" y="39"/>
                    <a:pt x="202" y="38"/>
                    <a:pt x="203" y="38"/>
                  </a:cubicBezTo>
                  <a:cubicBezTo>
                    <a:pt x="203" y="37"/>
                    <a:pt x="204" y="36"/>
                    <a:pt x="204" y="35"/>
                  </a:cubicBezTo>
                  <a:cubicBezTo>
                    <a:pt x="204" y="34"/>
                    <a:pt x="204" y="34"/>
                    <a:pt x="203" y="33"/>
                  </a:cubicBezTo>
                  <a:cubicBezTo>
                    <a:pt x="202" y="32"/>
                    <a:pt x="201" y="31"/>
                    <a:pt x="201" y="29"/>
                  </a:cubicBezTo>
                  <a:cubicBezTo>
                    <a:pt x="201" y="29"/>
                    <a:pt x="201" y="28"/>
                    <a:pt x="201" y="28"/>
                  </a:cubicBezTo>
                  <a:cubicBezTo>
                    <a:pt x="201" y="28"/>
                    <a:pt x="201" y="28"/>
                    <a:pt x="201" y="28"/>
                  </a:cubicBezTo>
                  <a:cubicBezTo>
                    <a:pt x="201" y="27"/>
                    <a:pt x="201" y="27"/>
                    <a:pt x="201" y="27"/>
                  </a:cubicBezTo>
                  <a:cubicBezTo>
                    <a:pt x="201" y="26"/>
                    <a:pt x="201" y="26"/>
                    <a:pt x="201" y="26"/>
                  </a:cubicBezTo>
                  <a:cubicBezTo>
                    <a:pt x="201" y="26"/>
                    <a:pt x="201" y="25"/>
                    <a:pt x="201" y="25"/>
                  </a:cubicBezTo>
                  <a:cubicBezTo>
                    <a:pt x="201" y="25"/>
                    <a:pt x="201" y="25"/>
                    <a:pt x="201" y="25"/>
                  </a:cubicBezTo>
                  <a:cubicBezTo>
                    <a:pt x="201" y="24"/>
                    <a:pt x="201" y="24"/>
                    <a:pt x="201" y="23"/>
                  </a:cubicBezTo>
                  <a:cubicBezTo>
                    <a:pt x="201" y="23"/>
                    <a:pt x="201" y="23"/>
                    <a:pt x="201" y="23"/>
                  </a:cubicBezTo>
                  <a:cubicBezTo>
                    <a:pt x="201" y="22"/>
                    <a:pt x="201" y="20"/>
                    <a:pt x="201" y="20"/>
                  </a:cubicBezTo>
                  <a:cubicBezTo>
                    <a:pt x="201" y="19"/>
                    <a:pt x="201" y="19"/>
                    <a:pt x="200" y="19"/>
                  </a:cubicBezTo>
                  <a:cubicBezTo>
                    <a:pt x="200" y="18"/>
                    <a:pt x="200" y="18"/>
                    <a:pt x="200" y="18"/>
                  </a:cubicBezTo>
                  <a:cubicBezTo>
                    <a:pt x="199" y="18"/>
                    <a:pt x="199" y="17"/>
                    <a:pt x="199" y="17"/>
                  </a:cubicBezTo>
                  <a:cubicBezTo>
                    <a:pt x="198" y="17"/>
                    <a:pt x="198" y="16"/>
                    <a:pt x="198" y="16"/>
                  </a:cubicBezTo>
                  <a:cubicBezTo>
                    <a:pt x="197" y="16"/>
                    <a:pt x="197" y="16"/>
                    <a:pt x="197" y="16"/>
                  </a:cubicBezTo>
                  <a:cubicBezTo>
                    <a:pt x="196" y="15"/>
                    <a:pt x="196" y="15"/>
                    <a:pt x="196" y="14"/>
                  </a:cubicBezTo>
                  <a:cubicBezTo>
                    <a:pt x="195" y="14"/>
                    <a:pt x="195" y="14"/>
                    <a:pt x="195" y="14"/>
                  </a:cubicBezTo>
                  <a:cubicBezTo>
                    <a:pt x="195" y="14"/>
                    <a:pt x="194" y="13"/>
                    <a:pt x="194" y="13"/>
                  </a:cubicBezTo>
                  <a:cubicBezTo>
                    <a:pt x="194" y="13"/>
                    <a:pt x="194" y="13"/>
                    <a:pt x="194" y="13"/>
                  </a:cubicBezTo>
                  <a:cubicBezTo>
                    <a:pt x="193" y="12"/>
                    <a:pt x="193" y="12"/>
                    <a:pt x="192" y="12"/>
                  </a:cubicBezTo>
                  <a:cubicBezTo>
                    <a:pt x="192" y="12"/>
                    <a:pt x="192" y="12"/>
                    <a:pt x="192" y="12"/>
                  </a:cubicBezTo>
                  <a:cubicBezTo>
                    <a:pt x="192" y="11"/>
                    <a:pt x="191" y="11"/>
                    <a:pt x="191" y="10"/>
                  </a:cubicBezTo>
                  <a:cubicBezTo>
                    <a:pt x="191" y="10"/>
                    <a:pt x="191" y="10"/>
                    <a:pt x="191" y="10"/>
                  </a:cubicBezTo>
                  <a:cubicBezTo>
                    <a:pt x="190" y="10"/>
                    <a:pt x="190" y="10"/>
                    <a:pt x="190" y="10"/>
                  </a:cubicBezTo>
                  <a:cubicBezTo>
                    <a:pt x="189" y="9"/>
                    <a:pt x="189" y="9"/>
                    <a:pt x="189" y="9"/>
                  </a:cubicBezTo>
                  <a:cubicBezTo>
                    <a:pt x="188" y="8"/>
                    <a:pt x="185" y="10"/>
                    <a:pt x="185" y="10"/>
                  </a:cubicBezTo>
                  <a:cubicBezTo>
                    <a:pt x="184" y="11"/>
                    <a:pt x="184" y="11"/>
                    <a:pt x="184" y="11"/>
                  </a:cubicBezTo>
                  <a:cubicBezTo>
                    <a:pt x="183" y="10"/>
                    <a:pt x="183" y="10"/>
                    <a:pt x="183" y="10"/>
                  </a:cubicBezTo>
                  <a:cubicBezTo>
                    <a:pt x="183" y="10"/>
                    <a:pt x="182" y="9"/>
                    <a:pt x="180" y="9"/>
                  </a:cubicBezTo>
                  <a:cubicBezTo>
                    <a:pt x="180" y="9"/>
                    <a:pt x="179" y="9"/>
                    <a:pt x="178" y="10"/>
                  </a:cubicBezTo>
                  <a:cubicBezTo>
                    <a:pt x="177" y="11"/>
                    <a:pt x="176" y="11"/>
                    <a:pt x="175" y="11"/>
                  </a:cubicBezTo>
                  <a:cubicBezTo>
                    <a:pt x="172" y="11"/>
                    <a:pt x="170" y="10"/>
                    <a:pt x="170" y="10"/>
                  </a:cubicBezTo>
                  <a:cubicBezTo>
                    <a:pt x="170" y="10"/>
                    <a:pt x="167" y="8"/>
                    <a:pt x="165" y="4"/>
                  </a:cubicBezTo>
                  <a:cubicBezTo>
                    <a:pt x="165" y="3"/>
                    <a:pt x="165" y="3"/>
                    <a:pt x="164" y="3"/>
                  </a:cubicBezTo>
                  <a:cubicBezTo>
                    <a:pt x="164" y="3"/>
                    <a:pt x="164" y="3"/>
                    <a:pt x="164" y="3"/>
                  </a:cubicBezTo>
                  <a:cubicBezTo>
                    <a:pt x="164" y="2"/>
                    <a:pt x="164" y="2"/>
                    <a:pt x="163" y="2"/>
                  </a:cubicBezTo>
                  <a:cubicBezTo>
                    <a:pt x="155" y="3"/>
                    <a:pt x="155" y="3"/>
                    <a:pt x="155" y="3"/>
                  </a:cubicBezTo>
                  <a:cubicBezTo>
                    <a:pt x="154" y="3"/>
                    <a:pt x="154" y="3"/>
                    <a:pt x="154" y="3"/>
                  </a:cubicBezTo>
                  <a:cubicBezTo>
                    <a:pt x="154" y="3"/>
                    <a:pt x="149" y="0"/>
                    <a:pt x="146" y="0"/>
                  </a:cubicBezTo>
                  <a:cubicBezTo>
                    <a:pt x="144" y="0"/>
                    <a:pt x="143" y="1"/>
                    <a:pt x="143" y="1"/>
                  </a:cubicBezTo>
                  <a:cubicBezTo>
                    <a:pt x="142" y="3"/>
                    <a:pt x="141" y="4"/>
                    <a:pt x="139" y="4"/>
                  </a:cubicBezTo>
                  <a:cubicBezTo>
                    <a:pt x="139" y="4"/>
                    <a:pt x="138" y="4"/>
                    <a:pt x="137" y="4"/>
                  </a:cubicBezTo>
                  <a:cubicBezTo>
                    <a:pt x="136" y="4"/>
                    <a:pt x="135" y="3"/>
                    <a:pt x="133" y="3"/>
                  </a:cubicBezTo>
                  <a:cubicBezTo>
                    <a:pt x="132" y="3"/>
                    <a:pt x="131" y="3"/>
                    <a:pt x="130" y="4"/>
                  </a:cubicBezTo>
                  <a:cubicBezTo>
                    <a:pt x="127" y="4"/>
                    <a:pt x="124" y="6"/>
                    <a:pt x="122" y="7"/>
                  </a:cubicBezTo>
                  <a:cubicBezTo>
                    <a:pt x="122" y="7"/>
                    <a:pt x="121" y="7"/>
                    <a:pt x="121" y="7"/>
                  </a:cubicBezTo>
                  <a:cubicBezTo>
                    <a:pt x="120" y="7"/>
                    <a:pt x="120" y="7"/>
                    <a:pt x="119" y="7"/>
                  </a:cubicBezTo>
                  <a:cubicBezTo>
                    <a:pt x="118" y="7"/>
                    <a:pt x="117" y="7"/>
                    <a:pt x="116" y="7"/>
                  </a:cubicBezTo>
                  <a:cubicBezTo>
                    <a:pt x="115" y="6"/>
                    <a:pt x="114" y="6"/>
                    <a:pt x="113" y="7"/>
                  </a:cubicBezTo>
                  <a:cubicBezTo>
                    <a:pt x="112" y="7"/>
                    <a:pt x="110" y="11"/>
                    <a:pt x="110" y="14"/>
                  </a:cubicBezTo>
                  <a:cubicBezTo>
                    <a:pt x="110" y="15"/>
                    <a:pt x="110" y="15"/>
                    <a:pt x="110" y="15"/>
                  </a:cubicBezTo>
                  <a:cubicBezTo>
                    <a:pt x="87" y="10"/>
                    <a:pt x="87" y="10"/>
                    <a:pt x="87" y="10"/>
                  </a:cubicBezTo>
                  <a:cubicBezTo>
                    <a:pt x="87" y="10"/>
                    <a:pt x="87" y="10"/>
                    <a:pt x="87" y="10"/>
                  </a:cubicBezTo>
                  <a:cubicBezTo>
                    <a:pt x="87" y="10"/>
                    <a:pt x="83" y="4"/>
                    <a:pt x="78" y="4"/>
                  </a:cubicBezTo>
                  <a:cubicBezTo>
                    <a:pt x="75" y="4"/>
                    <a:pt x="70" y="10"/>
                    <a:pt x="68" y="12"/>
                  </a:cubicBezTo>
                  <a:cubicBezTo>
                    <a:pt x="68" y="20"/>
                    <a:pt x="68" y="20"/>
                    <a:pt x="68" y="20"/>
                  </a:cubicBezTo>
                  <a:cubicBezTo>
                    <a:pt x="68" y="20"/>
                    <a:pt x="68" y="21"/>
                    <a:pt x="68" y="21"/>
                  </a:cubicBezTo>
                  <a:cubicBezTo>
                    <a:pt x="68" y="25"/>
                    <a:pt x="67" y="28"/>
                    <a:pt x="67" y="30"/>
                  </a:cubicBezTo>
                  <a:cubicBezTo>
                    <a:pt x="66" y="31"/>
                    <a:pt x="66" y="31"/>
                    <a:pt x="66"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8" name="Freeform 242">
              <a:extLst>
                <a:ext uri="{FF2B5EF4-FFF2-40B4-BE49-F238E27FC236}">
                  <a16:creationId xmlns:a16="http://schemas.microsoft.com/office/drawing/2014/main" id="{0AE62901-F1A7-444C-BD65-D8F96D418414}"/>
                </a:ext>
              </a:extLst>
            </p:cNvPr>
            <p:cNvSpPr>
              <a:spLocks/>
            </p:cNvSpPr>
            <p:nvPr/>
          </p:nvSpPr>
          <p:spPr bwMode="auto">
            <a:xfrm>
              <a:off x="4941041" y="6221098"/>
              <a:ext cx="30480" cy="35155"/>
            </a:xfrm>
            <a:custGeom>
              <a:avLst/>
              <a:gdLst>
                <a:gd name="T0" fmla="*/ 50 w 59"/>
                <a:gd name="T1" fmla="*/ 38 h 61"/>
                <a:gd name="T2" fmla="*/ 51 w 59"/>
                <a:gd name="T3" fmla="*/ 38 h 61"/>
                <a:gd name="T4" fmla="*/ 51 w 59"/>
                <a:gd name="T5" fmla="*/ 37 h 61"/>
                <a:gd name="T6" fmla="*/ 58 w 59"/>
                <a:gd name="T7" fmla="*/ 24 h 61"/>
                <a:gd name="T8" fmla="*/ 54 w 59"/>
                <a:gd name="T9" fmla="*/ 12 h 61"/>
                <a:gd name="T10" fmla="*/ 49 w 59"/>
                <a:gd name="T11" fmla="*/ 0 h 61"/>
                <a:gd name="T12" fmla="*/ 46 w 59"/>
                <a:gd name="T13" fmla="*/ 2 h 61"/>
                <a:gd name="T14" fmla="*/ 38 w 59"/>
                <a:gd name="T15" fmla="*/ 3 h 61"/>
                <a:gd name="T16" fmla="*/ 31 w 59"/>
                <a:gd name="T17" fmla="*/ 6 h 61"/>
                <a:gd name="T18" fmla="*/ 26 w 59"/>
                <a:gd name="T19" fmla="*/ 5 h 61"/>
                <a:gd name="T20" fmla="*/ 22 w 59"/>
                <a:gd name="T21" fmla="*/ 4 h 61"/>
                <a:gd name="T22" fmla="*/ 20 w 59"/>
                <a:gd name="T23" fmla="*/ 5 h 61"/>
                <a:gd name="T24" fmla="*/ 18 w 59"/>
                <a:gd name="T25" fmla="*/ 5 h 61"/>
                <a:gd name="T26" fmla="*/ 15 w 59"/>
                <a:gd name="T27" fmla="*/ 6 h 61"/>
                <a:gd name="T28" fmla="*/ 15 w 59"/>
                <a:gd name="T29" fmla="*/ 14 h 61"/>
                <a:gd name="T30" fmla="*/ 16 w 59"/>
                <a:gd name="T31" fmla="*/ 17 h 61"/>
                <a:gd name="T32" fmla="*/ 16 w 59"/>
                <a:gd name="T33" fmla="*/ 25 h 61"/>
                <a:gd name="T34" fmla="*/ 10 w 59"/>
                <a:gd name="T35" fmla="*/ 31 h 61"/>
                <a:gd name="T36" fmla="*/ 6 w 59"/>
                <a:gd name="T37" fmla="*/ 37 h 61"/>
                <a:gd name="T38" fmla="*/ 3 w 59"/>
                <a:gd name="T39" fmla="*/ 44 h 61"/>
                <a:gd name="T40" fmla="*/ 1 w 59"/>
                <a:gd name="T41" fmla="*/ 56 h 61"/>
                <a:gd name="T42" fmla="*/ 1 w 59"/>
                <a:gd name="T43" fmla="*/ 58 h 61"/>
                <a:gd name="T44" fmla="*/ 0 w 59"/>
                <a:gd name="T45" fmla="*/ 60 h 61"/>
                <a:gd name="T46" fmla="*/ 0 w 59"/>
                <a:gd name="T47" fmla="*/ 61 h 61"/>
                <a:gd name="T48" fmla="*/ 2 w 59"/>
                <a:gd name="T49" fmla="*/ 61 h 61"/>
                <a:gd name="T50" fmla="*/ 3 w 59"/>
                <a:gd name="T51" fmla="*/ 60 h 61"/>
                <a:gd name="T52" fmla="*/ 3 w 59"/>
                <a:gd name="T53" fmla="*/ 60 h 61"/>
                <a:gd name="T54" fmla="*/ 9 w 59"/>
                <a:gd name="T55" fmla="*/ 58 h 61"/>
                <a:gd name="T56" fmla="*/ 10 w 59"/>
                <a:gd name="T57" fmla="*/ 58 h 61"/>
                <a:gd name="T58" fmla="*/ 11 w 59"/>
                <a:gd name="T59" fmla="*/ 58 h 61"/>
                <a:gd name="T60" fmla="*/ 12 w 59"/>
                <a:gd name="T61" fmla="*/ 57 h 61"/>
                <a:gd name="T62" fmla="*/ 24 w 59"/>
                <a:gd name="T63" fmla="*/ 56 h 61"/>
                <a:gd name="T64" fmla="*/ 48 w 59"/>
                <a:gd name="T65" fmla="*/ 44 h 61"/>
                <a:gd name="T66" fmla="*/ 48 w 59"/>
                <a:gd name="T67" fmla="*/ 42 h 61"/>
                <a:gd name="T68" fmla="*/ 49 w 59"/>
                <a:gd name="T69" fmla="*/ 41 h 61"/>
                <a:gd name="T70" fmla="*/ 50 w 59"/>
                <a:gd name="T71" fmla="*/ 40 h 61"/>
                <a:gd name="T72" fmla="*/ 50 w 59"/>
                <a:gd name="T73" fmla="*/ 3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 h="61">
                  <a:moveTo>
                    <a:pt x="50" y="38"/>
                  </a:moveTo>
                  <a:cubicBezTo>
                    <a:pt x="50" y="38"/>
                    <a:pt x="50" y="38"/>
                    <a:pt x="50" y="38"/>
                  </a:cubicBezTo>
                  <a:cubicBezTo>
                    <a:pt x="50" y="38"/>
                    <a:pt x="51" y="38"/>
                    <a:pt x="51" y="38"/>
                  </a:cubicBezTo>
                  <a:cubicBezTo>
                    <a:pt x="51" y="38"/>
                    <a:pt x="51" y="38"/>
                    <a:pt x="51" y="38"/>
                  </a:cubicBezTo>
                  <a:cubicBezTo>
                    <a:pt x="51" y="38"/>
                    <a:pt x="51" y="37"/>
                    <a:pt x="51" y="37"/>
                  </a:cubicBezTo>
                  <a:cubicBezTo>
                    <a:pt x="51" y="37"/>
                    <a:pt x="51" y="37"/>
                    <a:pt x="51" y="37"/>
                  </a:cubicBezTo>
                  <a:cubicBezTo>
                    <a:pt x="51" y="37"/>
                    <a:pt x="51" y="37"/>
                    <a:pt x="51" y="37"/>
                  </a:cubicBezTo>
                  <a:cubicBezTo>
                    <a:pt x="54" y="34"/>
                    <a:pt x="58" y="28"/>
                    <a:pt x="58" y="24"/>
                  </a:cubicBezTo>
                  <a:cubicBezTo>
                    <a:pt x="59" y="21"/>
                    <a:pt x="59" y="17"/>
                    <a:pt x="59" y="16"/>
                  </a:cubicBezTo>
                  <a:cubicBezTo>
                    <a:pt x="54" y="12"/>
                    <a:pt x="54" y="12"/>
                    <a:pt x="54" y="12"/>
                  </a:cubicBezTo>
                  <a:cubicBezTo>
                    <a:pt x="53" y="4"/>
                    <a:pt x="53" y="4"/>
                    <a:pt x="53" y="4"/>
                  </a:cubicBezTo>
                  <a:cubicBezTo>
                    <a:pt x="49" y="0"/>
                    <a:pt x="49" y="0"/>
                    <a:pt x="49" y="0"/>
                  </a:cubicBezTo>
                  <a:cubicBezTo>
                    <a:pt x="49" y="0"/>
                    <a:pt x="49" y="0"/>
                    <a:pt x="48" y="0"/>
                  </a:cubicBezTo>
                  <a:cubicBezTo>
                    <a:pt x="48" y="1"/>
                    <a:pt x="46" y="2"/>
                    <a:pt x="46" y="2"/>
                  </a:cubicBezTo>
                  <a:cubicBezTo>
                    <a:pt x="46" y="3"/>
                    <a:pt x="45" y="4"/>
                    <a:pt x="42" y="4"/>
                  </a:cubicBezTo>
                  <a:cubicBezTo>
                    <a:pt x="41" y="4"/>
                    <a:pt x="39" y="4"/>
                    <a:pt x="38" y="3"/>
                  </a:cubicBezTo>
                  <a:cubicBezTo>
                    <a:pt x="38" y="3"/>
                    <a:pt x="37" y="3"/>
                    <a:pt x="37" y="3"/>
                  </a:cubicBezTo>
                  <a:cubicBezTo>
                    <a:pt x="35" y="3"/>
                    <a:pt x="31" y="5"/>
                    <a:pt x="31" y="6"/>
                  </a:cubicBezTo>
                  <a:cubicBezTo>
                    <a:pt x="31" y="6"/>
                    <a:pt x="30" y="7"/>
                    <a:pt x="29" y="7"/>
                  </a:cubicBezTo>
                  <a:cubicBezTo>
                    <a:pt x="28" y="7"/>
                    <a:pt x="28" y="6"/>
                    <a:pt x="26" y="5"/>
                  </a:cubicBezTo>
                  <a:cubicBezTo>
                    <a:pt x="25" y="5"/>
                    <a:pt x="24" y="4"/>
                    <a:pt x="23" y="4"/>
                  </a:cubicBezTo>
                  <a:cubicBezTo>
                    <a:pt x="23" y="4"/>
                    <a:pt x="22" y="4"/>
                    <a:pt x="22" y="4"/>
                  </a:cubicBezTo>
                  <a:cubicBezTo>
                    <a:pt x="22" y="4"/>
                    <a:pt x="22" y="4"/>
                    <a:pt x="21" y="4"/>
                  </a:cubicBezTo>
                  <a:cubicBezTo>
                    <a:pt x="21" y="4"/>
                    <a:pt x="20" y="4"/>
                    <a:pt x="20" y="5"/>
                  </a:cubicBezTo>
                  <a:cubicBezTo>
                    <a:pt x="20" y="5"/>
                    <a:pt x="19" y="5"/>
                    <a:pt x="19" y="5"/>
                  </a:cubicBezTo>
                  <a:cubicBezTo>
                    <a:pt x="19" y="5"/>
                    <a:pt x="18" y="5"/>
                    <a:pt x="18" y="5"/>
                  </a:cubicBezTo>
                  <a:cubicBezTo>
                    <a:pt x="17" y="5"/>
                    <a:pt x="17" y="6"/>
                    <a:pt x="17" y="6"/>
                  </a:cubicBezTo>
                  <a:cubicBezTo>
                    <a:pt x="16" y="6"/>
                    <a:pt x="16" y="6"/>
                    <a:pt x="15" y="6"/>
                  </a:cubicBezTo>
                  <a:cubicBezTo>
                    <a:pt x="15" y="6"/>
                    <a:pt x="15" y="6"/>
                    <a:pt x="15" y="6"/>
                  </a:cubicBezTo>
                  <a:cubicBezTo>
                    <a:pt x="15" y="8"/>
                    <a:pt x="15" y="12"/>
                    <a:pt x="15" y="14"/>
                  </a:cubicBezTo>
                  <a:cubicBezTo>
                    <a:pt x="15" y="15"/>
                    <a:pt x="15" y="15"/>
                    <a:pt x="15" y="15"/>
                  </a:cubicBezTo>
                  <a:cubicBezTo>
                    <a:pt x="15" y="16"/>
                    <a:pt x="15" y="17"/>
                    <a:pt x="16" y="17"/>
                  </a:cubicBezTo>
                  <a:cubicBezTo>
                    <a:pt x="17" y="18"/>
                    <a:pt x="18" y="19"/>
                    <a:pt x="18" y="21"/>
                  </a:cubicBezTo>
                  <a:cubicBezTo>
                    <a:pt x="18" y="22"/>
                    <a:pt x="17" y="24"/>
                    <a:pt x="16" y="25"/>
                  </a:cubicBezTo>
                  <a:cubicBezTo>
                    <a:pt x="16" y="25"/>
                    <a:pt x="15" y="26"/>
                    <a:pt x="15" y="27"/>
                  </a:cubicBezTo>
                  <a:cubicBezTo>
                    <a:pt x="15" y="29"/>
                    <a:pt x="12" y="30"/>
                    <a:pt x="10" y="31"/>
                  </a:cubicBezTo>
                  <a:cubicBezTo>
                    <a:pt x="9" y="31"/>
                    <a:pt x="8" y="32"/>
                    <a:pt x="8" y="33"/>
                  </a:cubicBezTo>
                  <a:cubicBezTo>
                    <a:pt x="7" y="34"/>
                    <a:pt x="7" y="36"/>
                    <a:pt x="6" y="37"/>
                  </a:cubicBezTo>
                  <a:cubicBezTo>
                    <a:pt x="5" y="37"/>
                    <a:pt x="4" y="39"/>
                    <a:pt x="4" y="40"/>
                  </a:cubicBezTo>
                  <a:cubicBezTo>
                    <a:pt x="4" y="42"/>
                    <a:pt x="4" y="43"/>
                    <a:pt x="3" y="44"/>
                  </a:cubicBezTo>
                  <a:cubicBezTo>
                    <a:pt x="2" y="47"/>
                    <a:pt x="1" y="50"/>
                    <a:pt x="1" y="54"/>
                  </a:cubicBezTo>
                  <a:cubicBezTo>
                    <a:pt x="1" y="54"/>
                    <a:pt x="1" y="55"/>
                    <a:pt x="1" y="56"/>
                  </a:cubicBezTo>
                  <a:cubicBezTo>
                    <a:pt x="1" y="56"/>
                    <a:pt x="1" y="56"/>
                    <a:pt x="1" y="56"/>
                  </a:cubicBezTo>
                  <a:cubicBezTo>
                    <a:pt x="1" y="57"/>
                    <a:pt x="1" y="57"/>
                    <a:pt x="1" y="58"/>
                  </a:cubicBezTo>
                  <a:cubicBezTo>
                    <a:pt x="1" y="58"/>
                    <a:pt x="1" y="58"/>
                    <a:pt x="1" y="59"/>
                  </a:cubicBezTo>
                  <a:cubicBezTo>
                    <a:pt x="1" y="59"/>
                    <a:pt x="1" y="60"/>
                    <a:pt x="0" y="60"/>
                  </a:cubicBezTo>
                  <a:cubicBezTo>
                    <a:pt x="0" y="60"/>
                    <a:pt x="0" y="60"/>
                    <a:pt x="0" y="61"/>
                  </a:cubicBezTo>
                  <a:cubicBezTo>
                    <a:pt x="0" y="61"/>
                    <a:pt x="0" y="61"/>
                    <a:pt x="0" y="61"/>
                  </a:cubicBezTo>
                  <a:cubicBezTo>
                    <a:pt x="0" y="61"/>
                    <a:pt x="0" y="61"/>
                    <a:pt x="0" y="61"/>
                  </a:cubicBezTo>
                  <a:cubicBezTo>
                    <a:pt x="1" y="61"/>
                    <a:pt x="1" y="61"/>
                    <a:pt x="2" y="61"/>
                  </a:cubicBezTo>
                  <a:cubicBezTo>
                    <a:pt x="2" y="61"/>
                    <a:pt x="2" y="61"/>
                    <a:pt x="2" y="61"/>
                  </a:cubicBezTo>
                  <a:cubicBezTo>
                    <a:pt x="2" y="61"/>
                    <a:pt x="2" y="60"/>
                    <a:pt x="3" y="60"/>
                  </a:cubicBezTo>
                  <a:cubicBezTo>
                    <a:pt x="3" y="60"/>
                    <a:pt x="3" y="60"/>
                    <a:pt x="3" y="60"/>
                  </a:cubicBezTo>
                  <a:cubicBezTo>
                    <a:pt x="3" y="60"/>
                    <a:pt x="3" y="60"/>
                    <a:pt x="3" y="60"/>
                  </a:cubicBezTo>
                  <a:cubicBezTo>
                    <a:pt x="3" y="60"/>
                    <a:pt x="3" y="60"/>
                    <a:pt x="3" y="60"/>
                  </a:cubicBezTo>
                  <a:cubicBezTo>
                    <a:pt x="5" y="59"/>
                    <a:pt x="6" y="59"/>
                    <a:pt x="9" y="58"/>
                  </a:cubicBezTo>
                  <a:cubicBezTo>
                    <a:pt x="9" y="58"/>
                    <a:pt x="9" y="58"/>
                    <a:pt x="9" y="58"/>
                  </a:cubicBezTo>
                  <a:cubicBezTo>
                    <a:pt x="10" y="58"/>
                    <a:pt x="10" y="58"/>
                    <a:pt x="10" y="58"/>
                  </a:cubicBezTo>
                  <a:cubicBezTo>
                    <a:pt x="10" y="58"/>
                    <a:pt x="10" y="58"/>
                    <a:pt x="10" y="58"/>
                  </a:cubicBezTo>
                  <a:cubicBezTo>
                    <a:pt x="11" y="58"/>
                    <a:pt x="11" y="58"/>
                    <a:pt x="11" y="58"/>
                  </a:cubicBezTo>
                  <a:cubicBezTo>
                    <a:pt x="11" y="58"/>
                    <a:pt x="11" y="58"/>
                    <a:pt x="11" y="58"/>
                  </a:cubicBezTo>
                  <a:cubicBezTo>
                    <a:pt x="11" y="57"/>
                    <a:pt x="11" y="57"/>
                    <a:pt x="12" y="57"/>
                  </a:cubicBezTo>
                  <a:cubicBezTo>
                    <a:pt x="14" y="57"/>
                    <a:pt x="15" y="56"/>
                    <a:pt x="15" y="56"/>
                  </a:cubicBezTo>
                  <a:cubicBezTo>
                    <a:pt x="24" y="56"/>
                    <a:pt x="24" y="56"/>
                    <a:pt x="24" y="56"/>
                  </a:cubicBezTo>
                  <a:cubicBezTo>
                    <a:pt x="26" y="52"/>
                    <a:pt x="29" y="45"/>
                    <a:pt x="33" y="43"/>
                  </a:cubicBezTo>
                  <a:cubicBezTo>
                    <a:pt x="37" y="42"/>
                    <a:pt x="43" y="42"/>
                    <a:pt x="48" y="44"/>
                  </a:cubicBezTo>
                  <a:cubicBezTo>
                    <a:pt x="48" y="43"/>
                    <a:pt x="48" y="43"/>
                    <a:pt x="48" y="43"/>
                  </a:cubicBezTo>
                  <a:cubicBezTo>
                    <a:pt x="48" y="43"/>
                    <a:pt x="48" y="43"/>
                    <a:pt x="48" y="42"/>
                  </a:cubicBezTo>
                  <a:cubicBezTo>
                    <a:pt x="49" y="42"/>
                    <a:pt x="49" y="42"/>
                    <a:pt x="49" y="41"/>
                  </a:cubicBezTo>
                  <a:cubicBezTo>
                    <a:pt x="49" y="41"/>
                    <a:pt x="49" y="41"/>
                    <a:pt x="49" y="41"/>
                  </a:cubicBezTo>
                  <a:cubicBezTo>
                    <a:pt x="49" y="41"/>
                    <a:pt x="49" y="40"/>
                    <a:pt x="49" y="40"/>
                  </a:cubicBezTo>
                  <a:cubicBezTo>
                    <a:pt x="49" y="40"/>
                    <a:pt x="49" y="40"/>
                    <a:pt x="50" y="40"/>
                  </a:cubicBezTo>
                  <a:cubicBezTo>
                    <a:pt x="50" y="40"/>
                    <a:pt x="50" y="39"/>
                    <a:pt x="50" y="39"/>
                  </a:cubicBezTo>
                  <a:cubicBezTo>
                    <a:pt x="50" y="39"/>
                    <a:pt x="50" y="39"/>
                    <a:pt x="50" y="39"/>
                  </a:cubicBezTo>
                  <a:cubicBezTo>
                    <a:pt x="50" y="39"/>
                    <a:pt x="50" y="39"/>
                    <a:pt x="50"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79" name="Freeform 243">
              <a:extLst>
                <a:ext uri="{FF2B5EF4-FFF2-40B4-BE49-F238E27FC236}">
                  <a16:creationId xmlns:a16="http://schemas.microsoft.com/office/drawing/2014/main" id="{7DB252F7-E97D-426F-9C17-5E2BC2EE09E2}"/>
                </a:ext>
              </a:extLst>
            </p:cNvPr>
            <p:cNvSpPr>
              <a:spLocks/>
            </p:cNvSpPr>
            <p:nvPr/>
          </p:nvSpPr>
          <p:spPr bwMode="auto">
            <a:xfrm>
              <a:off x="5065900" y="6074007"/>
              <a:ext cx="5106" cy="9794"/>
            </a:xfrm>
            <a:custGeom>
              <a:avLst/>
              <a:gdLst>
                <a:gd name="T0" fmla="*/ 1 w 10"/>
                <a:gd name="T1" fmla="*/ 13 h 17"/>
                <a:gd name="T2" fmla="*/ 2 w 10"/>
                <a:gd name="T3" fmla="*/ 15 h 17"/>
                <a:gd name="T4" fmla="*/ 3 w 10"/>
                <a:gd name="T5" fmla="*/ 15 h 17"/>
                <a:gd name="T6" fmla="*/ 4 w 10"/>
                <a:gd name="T7" fmla="*/ 16 h 17"/>
                <a:gd name="T8" fmla="*/ 5 w 10"/>
                <a:gd name="T9" fmla="*/ 16 h 17"/>
                <a:gd name="T10" fmla="*/ 7 w 10"/>
                <a:gd name="T11" fmla="*/ 17 h 17"/>
                <a:gd name="T12" fmla="*/ 7 w 10"/>
                <a:gd name="T13" fmla="*/ 17 h 17"/>
                <a:gd name="T14" fmla="*/ 8 w 10"/>
                <a:gd name="T15" fmla="*/ 14 h 17"/>
                <a:gd name="T16" fmla="*/ 9 w 10"/>
                <a:gd name="T17" fmla="*/ 3 h 17"/>
                <a:gd name="T18" fmla="*/ 7 w 10"/>
                <a:gd name="T19" fmla="*/ 1 h 17"/>
                <a:gd name="T20" fmla="*/ 1 w 10"/>
                <a:gd name="T21" fmla="*/ 11 h 17"/>
                <a:gd name="T22" fmla="*/ 0 w 10"/>
                <a:gd name="T23" fmla="*/ 12 h 17"/>
                <a:gd name="T24" fmla="*/ 1 w 10"/>
                <a:gd name="T25" fmla="*/ 13 h 17"/>
                <a:gd name="T26" fmla="*/ 1 w 10"/>
                <a:gd name="T2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7">
                  <a:moveTo>
                    <a:pt x="1" y="13"/>
                  </a:moveTo>
                  <a:cubicBezTo>
                    <a:pt x="2" y="14"/>
                    <a:pt x="2" y="14"/>
                    <a:pt x="2" y="15"/>
                  </a:cubicBezTo>
                  <a:cubicBezTo>
                    <a:pt x="2" y="15"/>
                    <a:pt x="3" y="15"/>
                    <a:pt x="3" y="15"/>
                  </a:cubicBezTo>
                  <a:cubicBezTo>
                    <a:pt x="3" y="15"/>
                    <a:pt x="4" y="16"/>
                    <a:pt x="4" y="16"/>
                  </a:cubicBezTo>
                  <a:cubicBezTo>
                    <a:pt x="4" y="16"/>
                    <a:pt x="5" y="16"/>
                    <a:pt x="5" y="16"/>
                  </a:cubicBezTo>
                  <a:cubicBezTo>
                    <a:pt x="5" y="16"/>
                    <a:pt x="6" y="17"/>
                    <a:pt x="7" y="17"/>
                  </a:cubicBezTo>
                  <a:cubicBezTo>
                    <a:pt x="7" y="17"/>
                    <a:pt x="7" y="17"/>
                    <a:pt x="7" y="17"/>
                  </a:cubicBezTo>
                  <a:cubicBezTo>
                    <a:pt x="7" y="15"/>
                    <a:pt x="7" y="15"/>
                    <a:pt x="8" y="14"/>
                  </a:cubicBezTo>
                  <a:cubicBezTo>
                    <a:pt x="9" y="11"/>
                    <a:pt x="10" y="6"/>
                    <a:pt x="9" y="3"/>
                  </a:cubicBezTo>
                  <a:cubicBezTo>
                    <a:pt x="8" y="2"/>
                    <a:pt x="8" y="1"/>
                    <a:pt x="7" y="1"/>
                  </a:cubicBezTo>
                  <a:cubicBezTo>
                    <a:pt x="3" y="0"/>
                    <a:pt x="1" y="8"/>
                    <a:pt x="1" y="11"/>
                  </a:cubicBezTo>
                  <a:cubicBezTo>
                    <a:pt x="1" y="11"/>
                    <a:pt x="0" y="12"/>
                    <a:pt x="0" y="12"/>
                  </a:cubicBezTo>
                  <a:cubicBezTo>
                    <a:pt x="0" y="12"/>
                    <a:pt x="1" y="12"/>
                    <a:pt x="1" y="13"/>
                  </a:cubicBezTo>
                  <a:cubicBezTo>
                    <a:pt x="1" y="13"/>
                    <a:pt x="1" y="13"/>
                    <a:pt x="1"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0" name="Freeform 244">
              <a:extLst>
                <a:ext uri="{FF2B5EF4-FFF2-40B4-BE49-F238E27FC236}">
                  <a16:creationId xmlns:a16="http://schemas.microsoft.com/office/drawing/2014/main" id="{6DCFD937-F04D-461F-9237-B8365B1CC6FA}"/>
                </a:ext>
              </a:extLst>
            </p:cNvPr>
            <p:cNvSpPr>
              <a:spLocks/>
            </p:cNvSpPr>
            <p:nvPr/>
          </p:nvSpPr>
          <p:spPr bwMode="auto">
            <a:xfrm>
              <a:off x="5042538" y="6044624"/>
              <a:ext cx="9283" cy="10319"/>
            </a:xfrm>
            <a:custGeom>
              <a:avLst/>
              <a:gdLst>
                <a:gd name="T0" fmla="*/ 13 w 18"/>
                <a:gd name="T1" fmla="*/ 3 h 18"/>
                <a:gd name="T2" fmla="*/ 12 w 18"/>
                <a:gd name="T3" fmla="*/ 2 h 18"/>
                <a:gd name="T4" fmla="*/ 12 w 18"/>
                <a:gd name="T5" fmla="*/ 1 h 18"/>
                <a:gd name="T6" fmla="*/ 11 w 18"/>
                <a:gd name="T7" fmla="*/ 1 h 18"/>
                <a:gd name="T8" fmla="*/ 11 w 18"/>
                <a:gd name="T9" fmla="*/ 1 h 18"/>
                <a:gd name="T10" fmla="*/ 8 w 18"/>
                <a:gd name="T11" fmla="*/ 0 h 18"/>
                <a:gd name="T12" fmla="*/ 5 w 18"/>
                <a:gd name="T13" fmla="*/ 3 h 18"/>
                <a:gd name="T14" fmla="*/ 4 w 18"/>
                <a:gd name="T15" fmla="*/ 4 h 18"/>
                <a:gd name="T16" fmla="*/ 3 w 18"/>
                <a:gd name="T17" fmla="*/ 4 h 18"/>
                <a:gd name="T18" fmla="*/ 3 w 18"/>
                <a:gd name="T19" fmla="*/ 5 h 18"/>
                <a:gd name="T20" fmla="*/ 3 w 18"/>
                <a:gd name="T21" fmla="*/ 5 h 18"/>
                <a:gd name="T22" fmla="*/ 3 w 18"/>
                <a:gd name="T23" fmla="*/ 5 h 18"/>
                <a:gd name="T24" fmla="*/ 3 w 18"/>
                <a:gd name="T25" fmla="*/ 6 h 18"/>
                <a:gd name="T26" fmla="*/ 2 w 18"/>
                <a:gd name="T27" fmla="*/ 6 h 18"/>
                <a:gd name="T28" fmla="*/ 2 w 18"/>
                <a:gd name="T29" fmla="*/ 7 h 18"/>
                <a:gd name="T30" fmla="*/ 2 w 18"/>
                <a:gd name="T31" fmla="*/ 7 h 18"/>
                <a:gd name="T32" fmla="*/ 2 w 18"/>
                <a:gd name="T33" fmla="*/ 8 h 18"/>
                <a:gd name="T34" fmla="*/ 1 w 18"/>
                <a:gd name="T35" fmla="*/ 9 h 18"/>
                <a:gd name="T36" fmla="*/ 1 w 18"/>
                <a:gd name="T37" fmla="*/ 9 h 18"/>
                <a:gd name="T38" fmla="*/ 1 w 18"/>
                <a:gd name="T39" fmla="*/ 10 h 18"/>
                <a:gd name="T40" fmla="*/ 0 w 18"/>
                <a:gd name="T41" fmla="*/ 11 h 18"/>
                <a:gd name="T42" fmla="*/ 0 w 18"/>
                <a:gd name="T43" fmla="*/ 12 h 18"/>
                <a:gd name="T44" fmla="*/ 0 w 18"/>
                <a:gd name="T45" fmla="*/ 13 h 18"/>
                <a:gd name="T46" fmla="*/ 5 w 18"/>
                <a:gd name="T47" fmla="*/ 13 h 18"/>
                <a:gd name="T48" fmla="*/ 6 w 18"/>
                <a:gd name="T49" fmla="*/ 13 h 18"/>
                <a:gd name="T50" fmla="*/ 11 w 18"/>
                <a:gd name="T51" fmla="*/ 18 h 18"/>
                <a:gd name="T52" fmla="*/ 18 w 18"/>
                <a:gd name="T53" fmla="*/ 18 h 18"/>
                <a:gd name="T54" fmla="*/ 17 w 18"/>
                <a:gd name="T55" fmla="*/ 14 h 18"/>
                <a:gd name="T56" fmla="*/ 13 w 18"/>
                <a:gd name="T57" fmla="*/ 5 h 18"/>
                <a:gd name="T58" fmla="*/ 14 w 18"/>
                <a:gd name="T59" fmla="*/ 4 h 18"/>
                <a:gd name="T60" fmla="*/ 13 w 18"/>
                <a:gd name="T61"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18">
                  <a:moveTo>
                    <a:pt x="13" y="3"/>
                  </a:moveTo>
                  <a:cubicBezTo>
                    <a:pt x="13" y="3"/>
                    <a:pt x="13" y="2"/>
                    <a:pt x="12" y="2"/>
                  </a:cubicBezTo>
                  <a:cubicBezTo>
                    <a:pt x="12" y="2"/>
                    <a:pt x="12" y="2"/>
                    <a:pt x="12" y="1"/>
                  </a:cubicBezTo>
                  <a:cubicBezTo>
                    <a:pt x="11" y="1"/>
                    <a:pt x="11" y="1"/>
                    <a:pt x="11" y="1"/>
                  </a:cubicBezTo>
                  <a:cubicBezTo>
                    <a:pt x="11" y="1"/>
                    <a:pt x="11" y="1"/>
                    <a:pt x="11" y="1"/>
                  </a:cubicBezTo>
                  <a:cubicBezTo>
                    <a:pt x="10" y="0"/>
                    <a:pt x="9" y="0"/>
                    <a:pt x="8" y="0"/>
                  </a:cubicBezTo>
                  <a:cubicBezTo>
                    <a:pt x="6" y="1"/>
                    <a:pt x="5" y="1"/>
                    <a:pt x="5" y="3"/>
                  </a:cubicBezTo>
                  <a:cubicBezTo>
                    <a:pt x="4" y="3"/>
                    <a:pt x="4" y="4"/>
                    <a:pt x="4" y="4"/>
                  </a:cubicBezTo>
                  <a:cubicBezTo>
                    <a:pt x="3" y="4"/>
                    <a:pt x="3" y="4"/>
                    <a:pt x="3" y="4"/>
                  </a:cubicBezTo>
                  <a:cubicBezTo>
                    <a:pt x="3" y="4"/>
                    <a:pt x="3" y="5"/>
                    <a:pt x="3" y="5"/>
                  </a:cubicBezTo>
                  <a:cubicBezTo>
                    <a:pt x="3" y="5"/>
                    <a:pt x="3" y="5"/>
                    <a:pt x="3" y="5"/>
                  </a:cubicBezTo>
                  <a:cubicBezTo>
                    <a:pt x="3" y="5"/>
                    <a:pt x="3" y="5"/>
                    <a:pt x="3" y="5"/>
                  </a:cubicBezTo>
                  <a:cubicBezTo>
                    <a:pt x="3" y="5"/>
                    <a:pt x="3" y="5"/>
                    <a:pt x="3" y="6"/>
                  </a:cubicBezTo>
                  <a:cubicBezTo>
                    <a:pt x="3" y="6"/>
                    <a:pt x="2" y="6"/>
                    <a:pt x="2" y="6"/>
                  </a:cubicBezTo>
                  <a:cubicBezTo>
                    <a:pt x="2" y="6"/>
                    <a:pt x="2" y="6"/>
                    <a:pt x="2" y="7"/>
                  </a:cubicBezTo>
                  <a:cubicBezTo>
                    <a:pt x="2" y="7"/>
                    <a:pt x="2" y="7"/>
                    <a:pt x="2" y="7"/>
                  </a:cubicBezTo>
                  <a:cubicBezTo>
                    <a:pt x="2" y="7"/>
                    <a:pt x="2" y="8"/>
                    <a:pt x="2" y="8"/>
                  </a:cubicBezTo>
                  <a:cubicBezTo>
                    <a:pt x="2" y="8"/>
                    <a:pt x="1" y="8"/>
                    <a:pt x="1" y="9"/>
                  </a:cubicBezTo>
                  <a:cubicBezTo>
                    <a:pt x="1" y="9"/>
                    <a:pt x="1" y="9"/>
                    <a:pt x="1" y="9"/>
                  </a:cubicBezTo>
                  <a:cubicBezTo>
                    <a:pt x="1" y="10"/>
                    <a:pt x="1" y="10"/>
                    <a:pt x="1" y="10"/>
                  </a:cubicBezTo>
                  <a:cubicBezTo>
                    <a:pt x="0" y="10"/>
                    <a:pt x="0" y="11"/>
                    <a:pt x="0" y="11"/>
                  </a:cubicBezTo>
                  <a:cubicBezTo>
                    <a:pt x="0" y="11"/>
                    <a:pt x="0" y="12"/>
                    <a:pt x="0" y="12"/>
                  </a:cubicBezTo>
                  <a:cubicBezTo>
                    <a:pt x="0" y="12"/>
                    <a:pt x="0" y="12"/>
                    <a:pt x="0" y="13"/>
                  </a:cubicBezTo>
                  <a:cubicBezTo>
                    <a:pt x="3" y="13"/>
                    <a:pt x="5" y="13"/>
                    <a:pt x="5" y="13"/>
                  </a:cubicBezTo>
                  <a:cubicBezTo>
                    <a:pt x="6" y="13"/>
                    <a:pt x="6" y="13"/>
                    <a:pt x="6" y="13"/>
                  </a:cubicBezTo>
                  <a:cubicBezTo>
                    <a:pt x="11" y="18"/>
                    <a:pt x="11" y="18"/>
                    <a:pt x="11" y="18"/>
                  </a:cubicBezTo>
                  <a:cubicBezTo>
                    <a:pt x="18" y="18"/>
                    <a:pt x="18" y="18"/>
                    <a:pt x="18" y="18"/>
                  </a:cubicBezTo>
                  <a:cubicBezTo>
                    <a:pt x="18" y="17"/>
                    <a:pt x="17" y="16"/>
                    <a:pt x="17" y="14"/>
                  </a:cubicBezTo>
                  <a:cubicBezTo>
                    <a:pt x="15" y="10"/>
                    <a:pt x="13" y="7"/>
                    <a:pt x="13" y="5"/>
                  </a:cubicBezTo>
                  <a:cubicBezTo>
                    <a:pt x="13" y="5"/>
                    <a:pt x="14" y="4"/>
                    <a:pt x="14" y="4"/>
                  </a:cubicBezTo>
                  <a:cubicBezTo>
                    <a:pt x="14" y="3"/>
                    <a:pt x="13" y="3"/>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1" name="Freeform 245">
              <a:extLst>
                <a:ext uri="{FF2B5EF4-FFF2-40B4-BE49-F238E27FC236}">
                  <a16:creationId xmlns:a16="http://schemas.microsoft.com/office/drawing/2014/main" id="{C18EF0C1-CD30-425B-877A-6DF40418E2E0}"/>
                </a:ext>
              </a:extLst>
            </p:cNvPr>
            <p:cNvSpPr>
              <a:spLocks/>
            </p:cNvSpPr>
            <p:nvPr/>
          </p:nvSpPr>
          <p:spPr bwMode="auto">
            <a:xfrm>
              <a:off x="5012522" y="6165130"/>
              <a:ext cx="9283" cy="10319"/>
            </a:xfrm>
            <a:custGeom>
              <a:avLst/>
              <a:gdLst>
                <a:gd name="T0" fmla="*/ 15 w 18"/>
                <a:gd name="T1" fmla="*/ 14 h 18"/>
                <a:gd name="T2" fmla="*/ 12 w 18"/>
                <a:gd name="T3" fmla="*/ 13 h 18"/>
                <a:gd name="T4" fmla="*/ 10 w 18"/>
                <a:gd name="T5" fmla="*/ 12 h 18"/>
                <a:gd name="T6" fmla="*/ 9 w 18"/>
                <a:gd name="T7" fmla="*/ 10 h 18"/>
                <a:gd name="T8" fmla="*/ 17 w 18"/>
                <a:gd name="T9" fmla="*/ 5 h 18"/>
                <a:gd name="T10" fmla="*/ 18 w 18"/>
                <a:gd name="T11" fmla="*/ 5 h 18"/>
                <a:gd name="T12" fmla="*/ 15 w 18"/>
                <a:gd name="T13" fmla="*/ 0 h 18"/>
                <a:gd name="T14" fmla="*/ 14 w 18"/>
                <a:gd name="T15" fmla="*/ 0 h 18"/>
                <a:gd name="T16" fmla="*/ 14 w 18"/>
                <a:gd name="T17" fmla="*/ 0 h 18"/>
                <a:gd name="T18" fmla="*/ 14 w 18"/>
                <a:gd name="T19" fmla="*/ 0 h 18"/>
                <a:gd name="T20" fmla="*/ 13 w 18"/>
                <a:gd name="T21" fmla="*/ 0 h 18"/>
                <a:gd name="T22" fmla="*/ 13 w 18"/>
                <a:gd name="T23" fmla="*/ 1 h 18"/>
                <a:gd name="T24" fmla="*/ 13 w 18"/>
                <a:gd name="T25" fmla="*/ 1 h 18"/>
                <a:gd name="T26" fmla="*/ 12 w 18"/>
                <a:gd name="T27" fmla="*/ 1 h 18"/>
                <a:gd name="T28" fmla="*/ 12 w 18"/>
                <a:gd name="T29" fmla="*/ 1 h 18"/>
                <a:gd name="T30" fmla="*/ 10 w 18"/>
                <a:gd name="T31" fmla="*/ 2 h 18"/>
                <a:gd name="T32" fmla="*/ 7 w 18"/>
                <a:gd name="T33" fmla="*/ 2 h 18"/>
                <a:gd name="T34" fmla="*/ 7 w 18"/>
                <a:gd name="T35" fmla="*/ 2 h 18"/>
                <a:gd name="T36" fmla="*/ 6 w 18"/>
                <a:gd name="T37" fmla="*/ 3 h 18"/>
                <a:gd name="T38" fmla="*/ 6 w 18"/>
                <a:gd name="T39" fmla="*/ 3 h 18"/>
                <a:gd name="T40" fmla="*/ 4 w 18"/>
                <a:gd name="T41" fmla="*/ 5 h 18"/>
                <a:gd name="T42" fmla="*/ 4 w 18"/>
                <a:gd name="T43" fmla="*/ 5 h 18"/>
                <a:gd name="T44" fmla="*/ 3 w 18"/>
                <a:gd name="T45" fmla="*/ 7 h 18"/>
                <a:gd name="T46" fmla="*/ 3 w 18"/>
                <a:gd name="T47" fmla="*/ 8 h 18"/>
                <a:gd name="T48" fmla="*/ 2 w 18"/>
                <a:gd name="T49" fmla="*/ 9 h 18"/>
                <a:gd name="T50" fmla="*/ 1 w 18"/>
                <a:gd name="T51" fmla="*/ 9 h 18"/>
                <a:gd name="T52" fmla="*/ 1 w 18"/>
                <a:gd name="T53" fmla="*/ 17 h 18"/>
                <a:gd name="T54" fmla="*/ 1 w 18"/>
                <a:gd name="T55" fmla="*/ 18 h 18"/>
                <a:gd name="T56" fmla="*/ 3 w 18"/>
                <a:gd name="T57" fmla="*/ 18 h 18"/>
                <a:gd name="T58" fmla="*/ 6 w 18"/>
                <a:gd name="T59" fmla="*/ 17 h 18"/>
                <a:gd name="T60" fmla="*/ 7 w 18"/>
                <a:gd name="T61" fmla="*/ 16 h 18"/>
                <a:gd name="T62" fmla="*/ 8 w 18"/>
                <a:gd name="T63" fmla="*/ 16 h 18"/>
                <a:gd name="T64" fmla="*/ 8 w 18"/>
                <a:gd name="T65" fmla="*/ 16 h 18"/>
                <a:gd name="T66" fmla="*/ 12 w 18"/>
                <a:gd name="T67" fmla="*/ 18 h 18"/>
                <a:gd name="T68" fmla="*/ 15 w 18"/>
                <a:gd name="T6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8">
                  <a:moveTo>
                    <a:pt x="15" y="14"/>
                  </a:moveTo>
                  <a:cubicBezTo>
                    <a:pt x="14" y="14"/>
                    <a:pt x="13" y="14"/>
                    <a:pt x="12" y="13"/>
                  </a:cubicBezTo>
                  <a:cubicBezTo>
                    <a:pt x="11" y="13"/>
                    <a:pt x="10" y="13"/>
                    <a:pt x="10" y="12"/>
                  </a:cubicBezTo>
                  <a:cubicBezTo>
                    <a:pt x="9" y="12"/>
                    <a:pt x="9" y="11"/>
                    <a:pt x="9" y="10"/>
                  </a:cubicBezTo>
                  <a:cubicBezTo>
                    <a:pt x="10" y="8"/>
                    <a:pt x="14" y="6"/>
                    <a:pt x="17" y="5"/>
                  </a:cubicBezTo>
                  <a:cubicBezTo>
                    <a:pt x="18" y="5"/>
                    <a:pt x="18" y="5"/>
                    <a:pt x="18" y="5"/>
                  </a:cubicBezTo>
                  <a:cubicBezTo>
                    <a:pt x="18" y="4"/>
                    <a:pt x="17" y="2"/>
                    <a:pt x="15" y="0"/>
                  </a:cubicBezTo>
                  <a:cubicBezTo>
                    <a:pt x="15" y="0"/>
                    <a:pt x="15" y="0"/>
                    <a:pt x="14" y="0"/>
                  </a:cubicBezTo>
                  <a:cubicBezTo>
                    <a:pt x="14" y="0"/>
                    <a:pt x="14" y="0"/>
                    <a:pt x="14" y="0"/>
                  </a:cubicBezTo>
                  <a:cubicBezTo>
                    <a:pt x="14" y="0"/>
                    <a:pt x="14" y="0"/>
                    <a:pt x="14" y="0"/>
                  </a:cubicBezTo>
                  <a:cubicBezTo>
                    <a:pt x="13" y="0"/>
                    <a:pt x="13" y="0"/>
                    <a:pt x="13" y="0"/>
                  </a:cubicBezTo>
                  <a:cubicBezTo>
                    <a:pt x="13" y="1"/>
                    <a:pt x="13" y="1"/>
                    <a:pt x="13" y="1"/>
                  </a:cubicBezTo>
                  <a:cubicBezTo>
                    <a:pt x="13" y="1"/>
                    <a:pt x="13" y="1"/>
                    <a:pt x="13" y="1"/>
                  </a:cubicBezTo>
                  <a:cubicBezTo>
                    <a:pt x="13" y="1"/>
                    <a:pt x="12" y="1"/>
                    <a:pt x="12" y="1"/>
                  </a:cubicBezTo>
                  <a:cubicBezTo>
                    <a:pt x="12" y="1"/>
                    <a:pt x="12" y="1"/>
                    <a:pt x="12" y="1"/>
                  </a:cubicBezTo>
                  <a:cubicBezTo>
                    <a:pt x="12" y="2"/>
                    <a:pt x="10" y="2"/>
                    <a:pt x="10" y="2"/>
                  </a:cubicBezTo>
                  <a:cubicBezTo>
                    <a:pt x="9" y="2"/>
                    <a:pt x="8" y="2"/>
                    <a:pt x="7" y="2"/>
                  </a:cubicBezTo>
                  <a:cubicBezTo>
                    <a:pt x="7" y="2"/>
                    <a:pt x="7" y="2"/>
                    <a:pt x="7" y="2"/>
                  </a:cubicBezTo>
                  <a:cubicBezTo>
                    <a:pt x="6" y="2"/>
                    <a:pt x="6" y="3"/>
                    <a:pt x="6" y="3"/>
                  </a:cubicBezTo>
                  <a:cubicBezTo>
                    <a:pt x="6" y="3"/>
                    <a:pt x="6" y="3"/>
                    <a:pt x="6" y="3"/>
                  </a:cubicBezTo>
                  <a:cubicBezTo>
                    <a:pt x="5" y="4"/>
                    <a:pt x="5" y="5"/>
                    <a:pt x="4" y="5"/>
                  </a:cubicBezTo>
                  <a:cubicBezTo>
                    <a:pt x="4" y="5"/>
                    <a:pt x="4" y="5"/>
                    <a:pt x="4" y="5"/>
                  </a:cubicBezTo>
                  <a:cubicBezTo>
                    <a:pt x="4" y="6"/>
                    <a:pt x="4" y="7"/>
                    <a:pt x="3" y="7"/>
                  </a:cubicBezTo>
                  <a:cubicBezTo>
                    <a:pt x="3" y="7"/>
                    <a:pt x="3" y="8"/>
                    <a:pt x="3" y="8"/>
                  </a:cubicBezTo>
                  <a:cubicBezTo>
                    <a:pt x="2" y="8"/>
                    <a:pt x="2" y="9"/>
                    <a:pt x="2" y="9"/>
                  </a:cubicBezTo>
                  <a:cubicBezTo>
                    <a:pt x="2" y="9"/>
                    <a:pt x="1" y="9"/>
                    <a:pt x="1" y="9"/>
                  </a:cubicBezTo>
                  <a:cubicBezTo>
                    <a:pt x="0" y="11"/>
                    <a:pt x="0" y="15"/>
                    <a:pt x="1" y="17"/>
                  </a:cubicBezTo>
                  <a:cubicBezTo>
                    <a:pt x="1" y="17"/>
                    <a:pt x="1" y="18"/>
                    <a:pt x="1" y="18"/>
                  </a:cubicBezTo>
                  <a:cubicBezTo>
                    <a:pt x="1" y="18"/>
                    <a:pt x="2" y="18"/>
                    <a:pt x="3" y="18"/>
                  </a:cubicBezTo>
                  <a:cubicBezTo>
                    <a:pt x="4" y="18"/>
                    <a:pt x="5" y="18"/>
                    <a:pt x="6" y="17"/>
                  </a:cubicBezTo>
                  <a:cubicBezTo>
                    <a:pt x="7" y="17"/>
                    <a:pt x="7" y="16"/>
                    <a:pt x="7" y="16"/>
                  </a:cubicBezTo>
                  <a:cubicBezTo>
                    <a:pt x="8" y="16"/>
                    <a:pt x="8" y="16"/>
                    <a:pt x="8" y="16"/>
                  </a:cubicBezTo>
                  <a:cubicBezTo>
                    <a:pt x="8" y="16"/>
                    <a:pt x="8" y="16"/>
                    <a:pt x="8" y="16"/>
                  </a:cubicBezTo>
                  <a:cubicBezTo>
                    <a:pt x="9" y="16"/>
                    <a:pt x="10" y="17"/>
                    <a:pt x="12" y="18"/>
                  </a:cubicBezTo>
                  <a:cubicBezTo>
                    <a:pt x="13" y="17"/>
                    <a:pt x="14" y="15"/>
                    <a:pt x="15"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2" name="Freeform 246">
              <a:extLst>
                <a:ext uri="{FF2B5EF4-FFF2-40B4-BE49-F238E27FC236}">
                  <a16:creationId xmlns:a16="http://schemas.microsoft.com/office/drawing/2014/main" id="{2B8CF9A9-178C-4643-94A4-87545AA25FAD}"/>
                </a:ext>
              </a:extLst>
            </p:cNvPr>
            <p:cNvSpPr>
              <a:spLocks/>
            </p:cNvSpPr>
            <p:nvPr/>
          </p:nvSpPr>
          <p:spPr bwMode="auto">
            <a:xfrm>
              <a:off x="4870643" y="5893336"/>
              <a:ext cx="30944" cy="13817"/>
            </a:xfrm>
            <a:custGeom>
              <a:avLst/>
              <a:gdLst>
                <a:gd name="T0" fmla="*/ 59 w 60"/>
                <a:gd name="T1" fmla="*/ 8 h 24"/>
                <a:gd name="T2" fmla="*/ 60 w 60"/>
                <a:gd name="T3" fmla="*/ 7 h 24"/>
                <a:gd name="T4" fmla="*/ 60 w 60"/>
                <a:gd name="T5" fmla="*/ 6 h 24"/>
                <a:gd name="T6" fmla="*/ 59 w 60"/>
                <a:gd name="T7" fmla="*/ 6 h 24"/>
                <a:gd name="T8" fmla="*/ 58 w 60"/>
                <a:gd name="T9" fmla="*/ 6 h 24"/>
                <a:gd name="T10" fmla="*/ 57 w 60"/>
                <a:gd name="T11" fmla="*/ 5 h 24"/>
                <a:gd name="T12" fmla="*/ 56 w 60"/>
                <a:gd name="T13" fmla="*/ 5 h 24"/>
                <a:gd name="T14" fmla="*/ 55 w 60"/>
                <a:gd name="T15" fmla="*/ 5 h 24"/>
                <a:gd name="T16" fmla="*/ 55 w 60"/>
                <a:gd name="T17" fmla="*/ 5 h 24"/>
                <a:gd name="T18" fmla="*/ 55 w 60"/>
                <a:gd name="T19" fmla="*/ 5 h 24"/>
                <a:gd name="T20" fmla="*/ 46 w 60"/>
                <a:gd name="T21" fmla="*/ 3 h 24"/>
                <a:gd name="T22" fmla="*/ 37 w 60"/>
                <a:gd name="T23" fmla="*/ 2 h 24"/>
                <a:gd name="T24" fmla="*/ 27 w 60"/>
                <a:gd name="T25" fmla="*/ 1 h 24"/>
                <a:gd name="T26" fmla="*/ 20 w 60"/>
                <a:gd name="T27" fmla="*/ 1 h 24"/>
                <a:gd name="T28" fmla="*/ 18 w 60"/>
                <a:gd name="T29" fmla="*/ 1 h 24"/>
                <a:gd name="T30" fmla="*/ 17 w 60"/>
                <a:gd name="T31" fmla="*/ 2 h 24"/>
                <a:gd name="T32" fmla="*/ 15 w 60"/>
                <a:gd name="T33" fmla="*/ 3 h 24"/>
                <a:gd name="T34" fmla="*/ 14 w 60"/>
                <a:gd name="T35" fmla="*/ 5 h 24"/>
                <a:gd name="T36" fmla="*/ 2 w 60"/>
                <a:gd name="T37" fmla="*/ 11 h 24"/>
                <a:gd name="T38" fmla="*/ 2 w 60"/>
                <a:gd name="T39" fmla="*/ 11 h 24"/>
                <a:gd name="T40" fmla="*/ 1 w 60"/>
                <a:gd name="T41" fmla="*/ 12 h 24"/>
                <a:gd name="T42" fmla="*/ 0 w 60"/>
                <a:gd name="T43" fmla="*/ 13 h 24"/>
                <a:gd name="T44" fmla="*/ 0 w 60"/>
                <a:gd name="T45" fmla="*/ 14 h 24"/>
                <a:gd name="T46" fmla="*/ 2 w 60"/>
                <a:gd name="T47" fmla="*/ 19 h 24"/>
                <a:gd name="T48" fmla="*/ 3 w 60"/>
                <a:gd name="T49" fmla="*/ 20 h 24"/>
                <a:gd name="T50" fmla="*/ 3 w 60"/>
                <a:gd name="T51" fmla="*/ 20 h 24"/>
                <a:gd name="T52" fmla="*/ 6 w 60"/>
                <a:gd name="T53" fmla="*/ 23 h 24"/>
                <a:gd name="T54" fmla="*/ 13 w 60"/>
                <a:gd name="T55" fmla="*/ 24 h 24"/>
                <a:gd name="T56" fmla="*/ 31 w 60"/>
                <a:gd name="T57" fmla="*/ 18 h 24"/>
                <a:gd name="T58" fmla="*/ 37 w 60"/>
                <a:gd name="T59" fmla="*/ 14 h 24"/>
                <a:gd name="T60" fmla="*/ 41 w 60"/>
                <a:gd name="T61" fmla="*/ 11 h 24"/>
                <a:gd name="T62" fmla="*/ 43 w 60"/>
                <a:gd name="T63" fmla="*/ 11 h 24"/>
                <a:gd name="T64" fmla="*/ 53 w 60"/>
                <a:gd name="T65" fmla="*/ 15 h 24"/>
                <a:gd name="T66" fmla="*/ 54 w 60"/>
                <a:gd name="T67" fmla="*/ 16 h 24"/>
                <a:gd name="T68" fmla="*/ 56 w 60"/>
                <a:gd name="T69" fmla="*/ 16 h 24"/>
                <a:gd name="T70" fmla="*/ 56 w 60"/>
                <a:gd name="T71" fmla="*/ 15 h 24"/>
                <a:gd name="T72" fmla="*/ 56 w 60"/>
                <a:gd name="T73" fmla="*/ 14 h 24"/>
                <a:gd name="T74" fmla="*/ 56 w 60"/>
                <a:gd name="T75" fmla="*/ 13 h 24"/>
                <a:gd name="T76" fmla="*/ 57 w 60"/>
                <a:gd name="T77" fmla="*/ 12 h 24"/>
                <a:gd name="T78" fmla="*/ 57 w 60"/>
                <a:gd name="T79" fmla="*/ 10 h 24"/>
                <a:gd name="T80" fmla="*/ 58 w 60"/>
                <a:gd name="T81"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24">
                  <a:moveTo>
                    <a:pt x="58" y="9"/>
                  </a:moveTo>
                  <a:cubicBezTo>
                    <a:pt x="58" y="9"/>
                    <a:pt x="59" y="8"/>
                    <a:pt x="59" y="8"/>
                  </a:cubicBezTo>
                  <a:cubicBezTo>
                    <a:pt x="59" y="8"/>
                    <a:pt x="59" y="8"/>
                    <a:pt x="59" y="7"/>
                  </a:cubicBezTo>
                  <a:cubicBezTo>
                    <a:pt x="59" y="7"/>
                    <a:pt x="59" y="7"/>
                    <a:pt x="60" y="7"/>
                  </a:cubicBezTo>
                  <a:cubicBezTo>
                    <a:pt x="60" y="7"/>
                    <a:pt x="60" y="7"/>
                    <a:pt x="60" y="6"/>
                  </a:cubicBezTo>
                  <a:cubicBezTo>
                    <a:pt x="60" y="6"/>
                    <a:pt x="60" y="6"/>
                    <a:pt x="60" y="6"/>
                  </a:cubicBezTo>
                  <a:cubicBezTo>
                    <a:pt x="60" y="6"/>
                    <a:pt x="60" y="6"/>
                    <a:pt x="60" y="6"/>
                  </a:cubicBezTo>
                  <a:cubicBezTo>
                    <a:pt x="60" y="6"/>
                    <a:pt x="59" y="6"/>
                    <a:pt x="59" y="6"/>
                  </a:cubicBezTo>
                  <a:cubicBezTo>
                    <a:pt x="59" y="6"/>
                    <a:pt x="59" y="6"/>
                    <a:pt x="58" y="6"/>
                  </a:cubicBezTo>
                  <a:cubicBezTo>
                    <a:pt x="58" y="6"/>
                    <a:pt x="58" y="6"/>
                    <a:pt x="58" y="6"/>
                  </a:cubicBezTo>
                  <a:cubicBezTo>
                    <a:pt x="58" y="6"/>
                    <a:pt x="57" y="6"/>
                    <a:pt x="57" y="6"/>
                  </a:cubicBezTo>
                  <a:cubicBezTo>
                    <a:pt x="57" y="6"/>
                    <a:pt x="57" y="6"/>
                    <a:pt x="57" y="5"/>
                  </a:cubicBezTo>
                  <a:cubicBezTo>
                    <a:pt x="57" y="5"/>
                    <a:pt x="56" y="5"/>
                    <a:pt x="56" y="5"/>
                  </a:cubicBezTo>
                  <a:cubicBezTo>
                    <a:pt x="56" y="5"/>
                    <a:pt x="56" y="5"/>
                    <a:pt x="56" y="5"/>
                  </a:cubicBezTo>
                  <a:cubicBezTo>
                    <a:pt x="56" y="5"/>
                    <a:pt x="56" y="5"/>
                    <a:pt x="56"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4" y="4"/>
                    <a:pt x="50" y="2"/>
                    <a:pt x="46" y="3"/>
                  </a:cubicBezTo>
                  <a:cubicBezTo>
                    <a:pt x="44" y="3"/>
                    <a:pt x="42" y="2"/>
                    <a:pt x="41" y="2"/>
                  </a:cubicBezTo>
                  <a:cubicBezTo>
                    <a:pt x="40" y="2"/>
                    <a:pt x="39" y="1"/>
                    <a:pt x="37" y="2"/>
                  </a:cubicBezTo>
                  <a:cubicBezTo>
                    <a:pt x="37" y="2"/>
                    <a:pt x="35" y="2"/>
                    <a:pt x="34" y="2"/>
                  </a:cubicBezTo>
                  <a:cubicBezTo>
                    <a:pt x="31" y="2"/>
                    <a:pt x="28" y="2"/>
                    <a:pt x="27" y="1"/>
                  </a:cubicBezTo>
                  <a:cubicBezTo>
                    <a:pt x="26" y="0"/>
                    <a:pt x="26" y="1"/>
                    <a:pt x="25" y="1"/>
                  </a:cubicBezTo>
                  <a:cubicBezTo>
                    <a:pt x="24" y="2"/>
                    <a:pt x="22" y="2"/>
                    <a:pt x="20" y="1"/>
                  </a:cubicBezTo>
                  <a:cubicBezTo>
                    <a:pt x="20" y="1"/>
                    <a:pt x="19" y="1"/>
                    <a:pt x="19" y="1"/>
                  </a:cubicBezTo>
                  <a:cubicBezTo>
                    <a:pt x="19" y="1"/>
                    <a:pt x="19" y="1"/>
                    <a:pt x="18" y="1"/>
                  </a:cubicBezTo>
                  <a:cubicBezTo>
                    <a:pt x="18" y="1"/>
                    <a:pt x="18" y="1"/>
                    <a:pt x="18" y="1"/>
                  </a:cubicBezTo>
                  <a:cubicBezTo>
                    <a:pt x="17" y="2"/>
                    <a:pt x="17" y="2"/>
                    <a:pt x="17" y="2"/>
                  </a:cubicBezTo>
                  <a:cubicBezTo>
                    <a:pt x="16" y="2"/>
                    <a:pt x="16" y="3"/>
                    <a:pt x="16" y="3"/>
                  </a:cubicBezTo>
                  <a:cubicBezTo>
                    <a:pt x="16" y="3"/>
                    <a:pt x="15" y="3"/>
                    <a:pt x="15" y="3"/>
                  </a:cubicBezTo>
                  <a:cubicBezTo>
                    <a:pt x="15" y="4"/>
                    <a:pt x="15" y="4"/>
                    <a:pt x="15" y="4"/>
                  </a:cubicBezTo>
                  <a:cubicBezTo>
                    <a:pt x="14" y="4"/>
                    <a:pt x="14" y="5"/>
                    <a:pt x="14" y="5"/>
                  </a:cubicBezTo>
                  <a:cubicBezTo>
                    <a:pt x="10" y="10"/>
                    <a:pt x="6" y="10"/>
                    <a:pt x="2" y="11"/>
                  </a:cubicBezTo>
                  <a:cubicBezTo>
                    <a:pt x="2" y="11"/>
                    <a:pt x="2" y="11"/>
                    <a:pt x="2" y="11"/>
                  </a:cubicBezTo>
                  <a:cubicBezTo>
                    <a:pt x="2" y="11"/>
                    <a:pt x="2" y="11"/>
                    <a:pt x="2" y="11"/>
                  </a:cubicBezTo>
                  <a:cubicBezTo>
                    <a:pt x="2" y="11"/>
                    <a:pt x="2" y="11"/>
                    <a:pt x="2" y="11"/>
                  </a:cubicBezTo>
                  <a:cubicBezTo>
                    <a:pt x="2" y="11"/>
                    <a:pt x="1" y="11"/>
                    <a:pt x="1" y="12"/>
                  </a:cubicBezTo>
                  <a:cubicBezTo>
                    <a:pt x="1" y="12"/>
                    <a:pt x="1" y="12"/>
                    <a:pt x="1" y="12"/>
                  </a:cubicBezTo>
                  <a:cubicBezTo>
                    <a:pt x="1" y="12"/>
                    <a:pt x="1" y="12"/>
                    <a:pt x="1" y="12"/>
                  </a:cubicBezTo>
                  <a:cubicBezTo>
                    <a:pt x="1" y="13"/>
                    <a:pt x="0" y="13"/>
                    <a:pt x="0" y="13"/>
                  </a:cubicBezTo>
                  <a:cubicBezTo>
                    <a:pt x="0" y="13"/>
                    <a:pt x="0" y="13"/>
                    <a:pt x="0" y="14"/>
                  </a:cubicBezTo>
                  <a:cubicBezTo>
                    <a:pt x="0" y="14"/>
                    <a:pt x="0" y="14"/>
                    <a:pt x="0" y="14"/>
                  </a:cubicBezTo>
                  <a:cubicBezTo>
                    <a:pt x="0" y="14"/>
                    <a:pt x="0" y="14"/>
                    <a:pt x="0" y="15"/>
                  </a:cubicBezTo>
                  <a:cubicBezTo>
                    <a:pt x="1" y="16"/>
                    <a:pt x="2" y="17"/>
                    <a:pt x="2" y="19"/>
                  </a:cubicBezTo>
                  <a:cubicBezTo>
                    <a:pt x="2" y="19"/>
                    <a:pt x="2" y="19"/>
                    <a:pt x="3" y="19"/>
                  </a:cubicBezTo>
                  <a:cubicBezTo>
                    <a:pt x="3" y="19"/>
                    <a:pt x="3" y="20"/>
                    <a:pt x="3" y="20"/>
                  </a:cubicBezTo>
                  <a:cubicBezTo>
                    <a:pt x="3" y="20"/>
                    <a:pt x="3" y="20"/>
                    <a:pt x="3" y="20"/>
                  </a:cubicBezTo>
                  <a:cubicBezTo>
                    <a:pt x="3" y="20"/>
                    <a:pt x="3" y="20"/>
                    <a:pt x="3" y="20"/>
                  </a:cubicBezTo>
                  <a:cubicBezTo>
                    <a:pt x="4" y="21"/>
                    <a:pt x="4" y="21"/>
                    <a:pt x="5" y="22"/>
                  </a:cubicBezTo>
                  <a:cubicBezTo>
                    <a:pt x="5" y="22"/>
                    <a:pt x="5" y="22"/>
                    <a:pt x="6" y="23"/>
                  </a:cubicBezTo>
                  <a:cubicBezTo>
                    <a:pt x="7" y="23"/>
                    <a:pt x="8" y="23"/>
                    <a:pt x="10" y="23"/>
                  </a:cubicBezTo>
                  <a:cubicBezTo>
                    <a:pt x="11" y="24"/>
                    <a:pt x="12" y="24"/>
                    <a:pt x="13" y="24"/>
                  </a:cubicBezTo>
                  <a:cubicBezTo>
                    <a:pt x="16" y="24"/>
                    <a:pt x="18" y="23"/>
                    <a:pt x="18" y="22"/>
                  </a:cubicBezTo>
                  <a:cubicBezTo>
                    <a:pt x="18" y="18"/>
                    <a:pt x="31" y="18"/>
                    <a:pt x="31" y="18"/>
                  </a:cubicBezTo>
                  <a:cubicBezTo>
                    <a:pt x="31" y="18"/>
                    <a:pt x="32" y="18"/>
                    <a:pt x="32" y="17"/>
                  </a:cubicBezTo>
                  <a:cubicBezTo>
                    <a:pt x="33" y="17"/>
                    <a:pt x="35" y="15"/>
                    <a:pt x="37" y="14"/>
                  </a:cubicBezTo>
                  <a:cubicBezTo>
                    <a:pt x="39" y="12"/>
                    <a:pt x="40" y="12"/>
                    <a:pt x="41" y="11"/>
                  </a:cubicBezTo>
                  <a:cubicBezTo>
                    <a:pt x="41" y="11"/>
                    <a:pt x="41" y="11"/>
                    <a:pt x="41" y="11"/>
                  </a:cubicBezTo>
                  <a:cubicBezTo>
                    <a:pt x="42" y="11"/>
                    <a:pt x="42" y="11"/>
                    <a:pt x="42" y="11"/>
                  </a:cubicBezTo>
                  <a:cubicBezTo>
                    <a:pt x="42" y="11"/>
                    <a:pt x="43" y="11"/>
                    <a:pt x="43" y="11"/>
                  </a:cubicBezTo>
                  <a:cubicBezTo>
                    <a:pt x="47" y="12"/>
                    <a:pt x="51" y="13"/>
                    <a:pt x="53" y="15"/>
                  </a:cubicBezTo>
                  <a:cubicBezTo>
                    <a:pt x="53" y="15"/>
                    <a:pt x="53" y="15"/>
                    <a:pt x="53" y="15"/>
                  </a:cubicBezTo>
                  <a:cubicBezTo>
                    <a:pt x="53" y="15"/>
                    <a:pt x="53" y="15"/>
                    <a:pt x="54" y="15"/>
                  </a:cubicBezTo>
                  <a:cubicBezTo>
                    <a:pt x="54" y="15"/>
                    <a:pt x="54" y="15"/>
                    <a:pt x="54" y="16"/>
                  </a:cubicBezTo>
                  <a:cubicBezTo>
                    <a:pt x="55" y="16"/>
                    <a:pt x="55" y="16"/>
                    <a:pt x="55" y="16"/>
                  </a:cubicBezTo>
                  <a:cubicBezTo>
                    <a:pt x="55" y="16"/>
                    <a:pt x="56" y="16"/>
                    <a:pt x="56" y="16"/>
                  </a:cubicBezTo>
                  <a:cubicBezTo>
                    <a:pt x="56" y="16"/>
                    <a:pt x="56" y="16"/>
                    <a:pt x="56" y="16"/>
                  </a:cubicBezTo>
                  <a:cubicBezTo>
                    <a:pt x="56" y="16"/>
                    <a:pt x="56" y="16"/>
                    <a:pt x="56" y="15"/>
                  </a:cubicBezTo>
                  <a:cubicBezTo>
                    <a:pt x="56" y="15"/>
                    <a:pt x="56" y="15"/>
                    <a:pt x="56" y="15"/>
                  </a:cubicBezTo>
                  <a:cubicBezTo>
                    <a:pt x="56" y="15"/>
                    <a:pt x="56" y="14"/>
                    <a:pt x="56" y="14"/>
                  </a:cubicBezTo>
                  <a:cubicBezTo>
                    <a:pt x="56" y="14"/>
                    <a:pt x="56" y="13"/>
                    <a:pt x="56" y="13"/>
                  </a:cubicBezTo>
                  <a:cubicBezTo>
                    <a:pt x="56" y="13"/>
                    <a:pt x="56" y="13"/>
                    <a:pt x="56" y="13"/>
                  </a:cubicBezTo>
                  <a:cubicBezTo>
                    <a:pt x="56" y="13"/>
                    <a:pt x="56" y="12"/>
                    <a:pt x="56" y="12"/>
                  </a:cubicBezTo>
                  <a:cubicBezTo>
                    <a:pt x="56" y="12"/>
                    <a:pt x="56" y="12"/>
                    <a:pt x="57" y="12"/>
                  </a:cubicBezTo>
                  <a:cubicBezTo>
                    <a:pt x="57" y="11"/>
                    <a:pt x="57" y="11"/>
                    <a:pt x="57" y="11"/>
                  </a:cubicBezTo>
                  <a:cubicBezTo>
                    <a:pt x="57" y="11"/>
                    <a:pt x="57" y="10"/>
                    <a:pt x="57" y="10"/>
                  </a:cubicBezTo>
                  <a:cubicBezTo>
                    <a:pt x="57" y="10"/>
                    <a:pt x="58" y="9"/>
                    <a:pt x="58" y="9"/>
                  </a:cubicBezTo>
                  <a:cubicBezTo>
                    <a:pt x="58" y="9"/>
                    <a:pt x="58" y="9"/>
                    <a:pt x="58" y="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3" name="Freeform 247">
              <a:extLst>
                <a:ext uri="{FF2B5EF4-FFF2-40B4-BE49-F238E27FC236}">
                  <a16:creationId xmlns:a16="http://schemas.microsoft.com/office/drawing/2014/main" id="{06557619-ADEA-4C51-BBBB-504AA47FF031}"/>
                </a:ext>
              </a:extLst>
            </p:cNvPr>
            <p:cNvSpPr>
              <a:spLocks/>
            </p:cNvSpPr>
            <p:nvPr/>
          </p:nvSpPr>
          <p:spPr bwMode="auto">
            <a:xfrm>
              <a:off x="4974151" y="6027309"/>
              <a:ext cx="1547" cy="6821"/>
            </a:xfrm>
            <a:custGeom>
              <a:avLst/>
              <a:gdLst>
                <a:gd name="T0" fmla="*/ 3 w 3"/>
                <a:gd name="T1" fmla="*/ 1 h 12"/>
                <a:gd name="T2" fmla="*/ 3 w 3"/>
                <a:gd name="T3" fmla="*/ 0 h 12"/>
                <a:gd name="T4" fmla="*/ 3 w 3"/>
                <a:gd name="T5" fmla="*/ 0 h 12"/>
                <a:gd name="T6" fmla="*/ 2 w 3"/>
                <a:gd name="T7" fmla="*/ 0 h 12"/>
                <a:gd name="T8" fmla="*/ 0 w 3"/>
                <a:gd name="T9" fmla="*/ 7 h 12"/>
                <a:gd name="T10" fmla="*/ 0 w 3"/>
                <a:gd name="T11" fmla="*/ 7 h 12"/>
                <a:gd name="T12" fmla="*/ 0 w 3"/>
                <a:gd name="T13" fmla="*/ 7 h 12"/>
                <a:gd name="T14" fmla="*/ 0 w 3"/>
                <a:gd name="T15" fmla="*/ 8 h 12"/>
                <a:gd name="T16" fmla="*/ 0 w 3"/>
                <a:gd name="T17" fmla="*/ 9 h 12"/>
                <a:gd name="T18" fmla="*/ 1 w 3"/>
                <a:gd name="T19" fmla="*/ 10 h 12"/>
                <a:gd name="T20" fmla="*/ 1 w 3"/>
                <a:gd name="T21" fmla="*/ 10 h 12"/>
                <a:gd name="T22" fmla="*/ 2 w 3"/>
                <a:gd name="T23" fmla="*/ 11 h 12"/>
                <a:gd name="T24" fmla="*/ 2 w 3"/>
                <a:gd name="T25" fmla="*/ 12 h 12"/>
                <a:gd name="T26" fmla="*/ 3 w 3"/>
                <a:gd name="T27" fmla="*/ 6 h 12"/>
                <a:gd name="T28" fmla="*/ 3 w 3"/>
                <a:gd name="T2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12">
                  <a:moveTo>
                    <a:pt x="3" y="1"/>
                  </a:moveTo>
                  <a:cubicBezTo>
                    <a:pt x="3" y="0"/>
                    <a:pt x="3" y="0"/>
                    <a:pt x="3" y="0"/>
                  </a:cubicBezTo>
                  <a:cubicBezTo>
                    <a:pt x="3" y="0"/>
                    <a:pt x="3" y="0"/>
                    <a:pt x="3" y="0"/>
                  </a:cubicBezTo>
                  <a:cubicBezTo>
                    <a:pt x="2" y="0"/>
                    <a:pt x="2" y="0"/>
                    <a:pt x="2" y="0"/>
                  </a:cubicBezTo>
                  <a:cubicBezTo>
                    <a:pt x="1" y="0"/>
                    <a:pt x="0" y="5"/>
                    <a:pt x="0" y="7"/>
                  </a:cubicBezTo>
                  <a:cubicBezTo>
                    <a:pt x="0" y="7"/>
                    <a:pt x="0" y="7"/>
                    <a:pt x="0" y="7"/>
                  </a:cubicBezTo>
                  <a:cubicBezTo>
                    <a:pt x="0" y="7"/>
                    <a:pt x="0" y="7"/>
                    <a:pt x="0" y="7"/>
                  </a:cubicBezTo>
                  <a:cubicBezTo>
                    <a:pt x="0" y="8"/>
                    <a:pt x="0" y="8"/>
                    <a:pt x="0" y="8"/>
                  </a:cubicBezTo>
                  <a:cubicBezTo>
                    <a:pt x="0" y="8"/>
                    <a:pt x="0" y="9"/>
                    <a:pt x="0" y="9"/>
                  </a:cubicBezTo>
                  <a:cubicBezTo>
                    <a:pt x="1" y="9"/>
                    <a:pt x="1" y="9"/>
                    <a:pt x="1" y="10"/>
                  </a:cubicBezTo>
                  <a:cubicBezTo>
                    <a:pt x="1" y="10"/>
                    <a:pt x="1" y="10"/>
                    <a:pt x="1" y="10"/>
                  </a:cubicBezTo>
                  <a:cubicBezTo>
                    <a:pt x="1" y="10"/>
                    <a:pt x="2" y="11"/>
                    <a:pt x="2" y="11"/>
                  </a:cubicBezTo>
                  <a:cubicBezTo>
                    <a:pt x="2" y="12"/>
                    <a:pt x="2" y="12"/>
                    <a:pt x="2" y="12"/>
                  </a:cubicBezTo>
                  <a:cubicBezTo>
                    <a:pt x="2" y="10"/>
                    <a:pt x="3" y="8"/>
                    <a:pt x="3" y="6"/>
                  </a:cubicBezTo>
                  <a:cubicBezTo>
                    <a:pt x="3" y="4"/>
                    <a:pt x="3" y="2"/>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4" name="Freeform 248">
              <a:extLst>
                <a:ext uri="{FF2B5EF4-FFF2-40B4-BE49-F238E27FC236}">
                  <a16:creationId xmlns:a16="http://schemas.microsoft.com/office/drawing/2014/main" id="{F433BF95-D9AC-4C29-AA40-5491E94E8A78}"/>
                </a:ext>
              </a:extLst>
            </p:cNvPr>
            <p:cNvSpPr>
              <a:spLocks/>
            </p:cNvSpPr>
            <p:nvPr/>
          </p:nvSpPr>
          <p:spPr bwMode="auto">
            <a:xfrm>
              <a:off x="4969045" y="6021538"/>
              <a:ext cx="7272" cy="24136"/>
            </a:xfrm>
            <a:custGeom>
              <a:avLst/>
              <a:gdLst>
                <a:gd name="T0" fmla="*/ 8 w 14"/>
                <a:gd name="T1" fmla="*/ 41 h 42"/>
                <a:gd name="T2" fmla="*/ 8 w 14"/>
                <a:gd name="T3" fmla="*/ 41 h 42"/>
                <a:gd name="T4" fmla="*/ 8 w 14"/>
                <a:gd name="T5" fmla="*/ 39 h 42"/>
                <a:gd name="T6" fmla="*/ 8 w 14"/>
                <a:gd name="T7" fmla="*/ 38 h 42"/>
                <a:gd name="T8" fmla="*/ 9 w 14"/>
                <a:gd name="T9" fmla="*/ 36 h 42"/>
                <a:gd name="T10" fmla="*/ 9 w 14"/>
                <a:gd name="T11" fmla="*/ 36 h 42"/>
                <a:gd name="T12" fmla="*/ 9 w 14"/>
                <a:gd name="T13" fmla="*/ 34 h 42"/>
                <a:gd name="T14" fmla="*/ 9 w 14"/>
                <a:gd name="T15" fmla="*/ 33 h 42"/>
                <a:gd name="T16" fmla="*/ 10 w 14"/>
                <a:gd name="T17" fmla="*/ 32 h 42"/>
                <a:gd name="T18" fmla="*/ 10 w 14"/>
                <a:gd name="T19" fmla="*/ 31 h 42"/>
                <a:gd name="T20" fmla="*/ 10 w 14"/>
                <a:gd name="T21" fmla="*/ 30 h 42"/>
                <a:gd name="T22" fmla="*/ 10 w 14"/>
                <a:gd name="T23" fmla="*/ 30 h 42"/>
                <a:gd name="T24" fmla="*/ 11 w 14"/>
                <a:gd name="T25" fmla="*/ 29 h 42"/>
                <a:gd name="T26" fmla="*/ 11 w 14"/>
                <a:gd name="T27" fmla="*/ 28 h 42"/>
                <a:gd name="T28" fmla="*/ 12 w 14"/>
                <a:gd name="T29" fmla="*/ 24 h 42"/>
                <a:gd name="T30" fmla="*/ 11 w 14"/>
                <a:gd name="T31" fmla="*/ 23 h 42"/>
                <a:gd name="T32" fmla="*/ 10 w 14"/>
                <a:gd name="T33" fmla="*/ 22 h 42"/>
                <a:gd name="T34" fmla="*/ 9 w 14"/>
                <a:gd name="T35" fmla="*/ 21 h 42"/>
                <a:gd name="T36" fmla="*/ 9 w 14"/>
                <a:gd name="T37" fmla="*/ 20 h 42"/>
                <a:gd name="T38" fmla="*/ 8 w 14"/>
                <a:gd name="T39" fmla="*/ 19 h 42"/>
                <a:gd name="T40" fmla="*/ 8 w 14"/>
                <a:gd name="T41" fmla="*/ 18 h 42"/>
                <a:gd name="T42" fmla="*/ 8 w 14"/>
                <a:gd name="T43" fmla="*/ 17 h 42"/>
                <a:gd name="T44" fmla="*/ 11 w 14"/>
                <a:gd name="T45" fmla="*/ 8 h 42"/>
                <a:gd name="T46" fmla="*/ 12 w 14"/>
                <a:gd name="T47" fmla="*/ 8 h 42"/>
                <a:gd name="T48" fmla="*/ 12 w 14"/>
                <a:gd name="T49" fmla="*/ 8 h 42"/>
                <a:gd name="T50" fmla="*/ 14 w 14"/>
                <a:gd name="T51" fmla="*/ 8 h 42"/>
                <a:gd name="T52" fmla="*/ 14 w 14"/>
                <a:gd name="T53" fmla="*/ 8 h 42"/>
                <a:gd name="T54" fmla="*/ 14 w 14"/>
                <a:gd name="T55" fmla="*/ 3 h 42"/>
                <a:gd name="T56" fmla="*/ 14 w 14"/>
                <a:gd name="T57" fmla="*/ 2 h 42"/>
                <a:gd name="T58" fmla="*/ 10 w 14"/>
                <a:gd name="T59" fmla="*/ 0 h 42"/>
                <a:gd name="T60" fmla="*/ 9 w 14"/>
                <a:gd name="T61" fmla="*/ 4 h 42"/>
                <a:gd name="T62" fmla="*/ 0 w 14"/>
                <a:gd name="T63" fmla="*/ 24 h 42"/>
                <a:gd name="T64" fmla="*/ 8 w 14"/>
                <a:gd name="T65" fmla="*/ 42 h 42"/>
                <a:gd name="T66" fmla="*/ 8 w 14"/>
                <a:gd name="T67"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42">
                  <a:moveTo>
                    <a:pt x="8" y="41"/>
                  </a:moveTo>
                  <a:cubicBezTo>
                    <a:pt x="8" y="41"/>
                    <a:pt x="8" y="41"/>
                    <a:pt x="8" y="41"/>
                  </a:cubicBezTo>
                  <a:cubicBezTo>
                    <a:pt x="8" y="40"/>
                    <a:pt x="8" y="40"/>
                    <a:pt x="8" y="39"/>
                  </a:cubicBezTo>
                  <a:cubicBezTo>
                    <a:pt x="8" y="39"/>
                    <a:pt x="8" y="39"/>
                    <a:pt x="8" y="38"/>
                  </a:cubicBezTo>
                  <a:cubicBezTo>
                    <a:pt x="8" y="38"/>
                    <a:pt x="8" y="37"/>
                    <a:pt x="9" y="36"/>
                  </a:cubicBezTo>
                  <a:cubicBezTo>
                    <a:pt x="9" y="36"/>
                    <a:pt x="9" y="36"/>
                    <a:pt x="9" y="36"/>
                  </a:cubicBezTo>
                  <a:cubicBezTo>
                    <a:pt x="9" y="35"/>
                    <a:pt x="9" y="35"/>
                    <a:pt x="9" y="34"/>
                  </a:cubicBezTo>
                  <a:cubicBezTo>
                    <a:pt x="9" y="34"/>
                    <a:pt x="9" y="34"/>
                    <a:pt x="9" y="33"/>
                  </a:cubicBezTo>
                  <a:cubicBezTo>
                    <a:pt x="9" y="33"/>
                    <a:pt x="9" y="32"/>
                    <a:pt x="10" y="32"/>
                  </a:cubicBezTo>
                  <a:cubicBezTo>
                    <a:pt x="10" y="32"/>
                    <a:pt x="10" y="32"/>
                    <a:pt x="10" y="31"/>
                  </a:cubicBezTo>
                  <a:cubicBezTo>
                    <a:pt x="10" y="31"/>
                    <a:pt x="10" y="31"/>
                    <a:pt x="10" y="30"/>
                  </a:cubicBezTo>
                  <a:cubicBezTo>
                    <a:pt x="10" y="30"/>
                    <a:pt x="10" y="30"/>
                    <a:pt x="10" y="30"/>
                  </a:cubicBezTo>
                  <a:cubicBezTo>
                    <a:pt x="10" y="29"/>
                    <a:pt x="11" y="29"/>
                    <a:pt x="11" y="29"/>
                  </a:cubicBezTo>
                  <a:cubicBezTo>
                    <a:pt x="11" y="29"/>
                    <a:pt x="11" y="29"/>
                    <a:pt x="11" y="28"/>
                  </a:cubicBezTo>
                  <a:cubicBezTo>
                    <a:pt x="11" y="28"/>
                    <a:pt x="12" y="27"/>
                    <a:pt x="12" y="24"/>
                  </a:cubicBezTo>
                  <a:cubicBezTo>
                    <a:pt x="12" y="24"/>
                    <a:pt x="11" y="24"/>
                    <a:pt x="11" y="23"/>
                  </a:cubicBezTo>
                  <a:cubicBezTo>
                    <a:pt x="11" y="23"/>
                    <a:pt x="10" y="22"/>
                    <a:pt x="10" y="22"/>
                  </a:cubicBezTo>
                  <a:cubicBezTo>
                    <a:pt x="10" y="22"/>
                    <a:pt x="10" y="21"/>
                    <a:pt x="9" y="21"/>
                  </a:cubicBezTo>
                  <a:cubicBezTo>
                    <a:pt x="9" y="21"/>
                    <a:pt x="9" y="20"/>
                    <a:pt x="9" y="20"/>
                  </a:cubicBezTo>
                  <a:cubicBezTo>
                    <a:pt x="9" y="19"/>
                    <a:pt x="8" y="19"/>
                    <a:pt x="8" y="19"/>
                  </a:cubicBezTo>
                  <a:cubicBezTo>
                    <a:pt x="8" y="19"/>
                    <a:pt x="8" y="18"/>
                    <a:pt x="8" y="18"/>
                  </a:cubicBezTo>
                  <a:cubicBezTo>
                    <a:pt x="8" y="18"/>
                    <a:pt x="8" y="17"/>
                    <a:pt x="8" y="17"/>
                  </a:cubicBezTo>
                  <a:cubicBezTo>
                    <a:pt x="8" y="17"/>
                    <a:pt x="8" y="9"/>
                    <a:pt x="11" y="8"/>
                  </a:cubicBezTo>
                  <a:cubicBezTo>
                    <a:pt x="11" y="8"/>
                    <a:pt x="11" y="8"/>
                    <a:pt x="12" y="8"/>
                  </a:cubicBezTo>
                  <a:cubicBezTo>
                    <a:pt x="12" y="8"/>
                    <a:pt x="12" y="8"/>
                    <a:pt x="12" y="8"/>
                  </a:cubicBezTo>
                  <a:cubicBezTo>
                    <a:pt x="13" y="8"/>
                    <a:pt x="13" y="8"/>
                    <a:pt x="14" y="8"/>
                  </a:cubicBezTo>
                  <a:cubicBezTo>
                    <a:pt x="14" y="8"/>
                    <a:pt x="14" y="8"/>
                    <a:pt x="14" y="8"/>
                  </a:cubicBezTo>
                  <a:cubicBezTo>
                    <a:pt x="14" y="6"/>
                    <a:pt x="14" y="4"/>
                    <a:pt x="14" y="3"/>
                  </a:cubicBezTo>
                  <a:cubicBezTo>
                    <a:pt x="14" y="2"/>
                    <a:pt x="14" y="2"/>
                    <a:pt x="14" y="2"/>
                  </a:cubicBezTo>
                  <a:cubicBezTo>
                    <a:pt x="10" y="0"/>
                    <a:pt x="10" y="0"/>
                    <a:pt x="10" y="0"/>
                  </a:cubicBezTo>
                  <a:cubicBezTo>
                    <a:pt x="10" y="2"/>
                    <a:pt x="9" y="3"/>
                    <a:pt x="9" y="4"/>
                  </a:cubicBezTo>
                  <a:cubicBezTo>
                    <a:pt x="8" y="10"/>
                    <a:pt x="3" y="20"/>
                    <a:pt x="0" y="24"/>
                  </a:cubicBezTo>
                  <a:cubicBezTo>
                    <a:pt x="8" y="42"/>
                    <a:pt x="8" y="42"/>
                    <a:pt x="8" y="42"/>
                  </a:cubicBezTo>
                  <a:cubicBezTo>
                    <a:pt x="8" y="42"/>
                    <a:pt x="8" y="41"/>
                    <a:pt x="8" y="4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5" name="Freeform 249">
              <a:extLst>
                <a:ext uri="{FF2B5EF4-FFF2-40B4-BE49-F238E27FC236}">
                  <a16:creationId xmlns:a16="http://schemas.microsoft.com/office/drawing/2014/main" id="{AE894521-5828-4867-91F4-3B01C3669F39}"/>
                </a:ext>
              </a:extLst>
            </p:cNvPr>
            <p:cNvSpPr>
              <a:spLocks/>
            </p:cNvSpPr>
            <p:nvPr/>
          </p:nvSpPr>
          <p:spPr bwMode="auto">
            <a:xfrm>
              <a:off x="4848363" y="5916423"/>
              <a:ext cx="18102" cy="10319"/>
            </a:xfrm>
            <a:custGeom>
              <a:avLst/>
              <a:gdLst>
                <a:gd name="T0" fmla="*/ 33 w 35"/>
                <a:gd name="T1" fmla="*/ 0 h 18"/>
                <a:gd name="T2" fmla="*/ 26 w 35"/>
                <a:gd name="T3" fmla="*/ 2 h 18"/>
                <a:gd name="T4" fmla="*/ 20 w 35"/>
                <a:gd name="T5" fmla="*/ 4 h 18"/>
                <a:gd name="T6" fmla="*/ 17 w 35"/>
                <a:gd name="T7" fmla="*/ 6 h 18"/>
                <a:gd name="T8" fmla="*/ 17 w 35"/>
                <a:gd name="T9" fmla="*/ 6 h 18"/>
                <a:gd name="T10" fmla="*/ 16 w 35"/>
                <a:gd name="T11" fmla="*/ 6 h 18"/>
                <a:gd name="T12" fmla="*/ 12 w 35"/>
                <a:gd name="T13" fmla="*/ 5 h 18"/>
                <a:gd name="T14" fmla="*/ 4 w 35"/>
                <a:gd name="T15" fmla="*/ 3 h 18"/>
                <a:gd name="T16" fmla="*/ 0 w 35"/>
                <a:gd name="T17" fmla="*/ 3 h 18"/>
                <a:gd name="T18" fmla="*/ 0 w 35"/>
                <a:gd name="T19" fmla="*/ 5 h 18"/>
                <a:gd name="T20" fmla="*/ 0 w 35"/>
                <a:gd name="T21" fmla="*/ 5 h 18"/>
                <a:gd name="T22" fmla="*/ 0 w 35"/>
                <a:gd name="T23" fmla="*/ 13 h 18"/>
                <a:gd name="T24" fmla="*/ 0 w 35"/>
                <a:gd name="T25" fmla="*/ 14 h 18"/>
                <a:gd name="T26" fmla="*/ 0 w 35"/>
                <a:gd name="T27" fmla="*/ 16 h 18"/>
                <a:gd name="T28" fmla="*/ 4 w 35"/>
                <a:gd name="T29" fmla="*/ 15 h 18"/>
                <a:gd name="T30" fmla="*/ 7 w 35"/>
                <a:gd name="T31" fmla="*/ 15 h 18"/>
                <a:gd name="T32" fmla="*/ 9 w 35"/>
                <a:gd name="T33" fmla="*/ 18 h 18"/>
                <a:gd name="T34" fmla="*/ 16 w 35"/>
                <a:gd name="T35" fmla="*/ 17 h 18"/>
                <a:gd name="T36" fmla="*/ 17 w 35"/>
                <a:gd name="T37" fmla="*/ 17 h 18"/>
                <a:gd name="T38" fmla="*/ 20 w 35"/>
                <a:gd name="T39" fmla="*/ 17 h 18"/>
                <a:gd name="T40" fmla="*/ 22 w 35"/>
                <a:gd name="T41" fmla="*/ 18 h 18"/>
                <a:gd name="T42" fmla="*/ 27 w 35"/>
                <a:gd name="T43" fmla="*/ 12 h 18"/>
                <a:gd name="T44" fmla="*/ 27 w 35"/>
                <a:gd name="T45" fmla="*/ 10 h 18"/>
                <a:gd name="T46" fmla="*/ 30 w 35"/>
                <a:gd name="T47" fmla="*/ 7 h 18"/>
                <a:gd name="T48" fmla="*/ 35 w 35"/>
                <a:gd name="T49" fmla="*/ 3 h 18"/>
                <a:gd name="T50" fmla="*/ 34 w 35"/>
                <a:gd name="T51" fmla="*/ 0 h 18"/>
                <a:gd name="T52" fmla="*/ 33 w 35"/>
                <a:gd name="T5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8">
                  <a:moveTo>
                    <a:pt x="33" y="0"/>
                  </a:moveTo>
                  <a:cubicBezTo>
                    <a:pt x="32" y="1"/>
                    <a:pt x="30" y="2"/>
                    <a:pt x="26" y="2"/>
                  </a:cubicBezTo>
                  <a:cubicBezTo>
                    <a:pt x="24" y="2"/>
                    <a:pt x="22" y="3"/>
                    <a:pt x="20" y="4"/>
                  </a:cubicBezTo>
                  <a:cubicBezTo>
                    <a:pt x="19" y="5"/>
                    <a:pt x="18" y="6"/>
                    <a:pt x="17" y="6"/>
                  </a:cubicBezTo>
                  <a:cubicBezTo>
                    <a:pt x="17" y="6"/>
                    <a:pt x="17" y="6"/>
                    <a:pt x="17" y="6"/>
                  </a:cubicBezTo>
                  <a:cubicBezTo>
                    <a:pt x="17" y="6"/>
                    <a:pt x="17" y="6"/>
                    <a:pt x="16" y="6"/>
                  </a:cubicBezTo>
                  <a:cubicBezTo>
                    <a:pt x="15" y="6"/>
                    <a:pt x="14" y="5"/>
                    <a:pt x="12" y="5"/>
                  </a:cubicBezTo>
                  <a:cubicBezTo>
                    <a:pt x="9" y="4"/>
                    <a:pt x="6" y="3"/>
                    <a:pt x="4" y="3"/>
                  </a:cubicBezTo>
                  <a:cubicBezTo>
                    <a:pt x="3" y="3"/>
                    <a:pt x="2" y="3"/>
                    <a:pt x="0" y="3"/>
                  </a:cubicBezTo>
                  <a:cubicBezTo>
                    <a:pt x="0" y="4"/>
                    <a:pt x="0" y="4"/>
                    <a:pt x="0" y="5"/>
                  </a:cubicBezTo>
                  <a:cubicBezTo>
                    <a:pt x="0" y="5"/>
                    <a:pt x="0" y="5"/>
                    <a:pt x="0" y="5"/>
                  </a:cubicBezTo>
                  <a:cubicBezTo>
                    <a:pt x="0" y="8"/>
                    <a:pt x="0" y="10"/>
                    <a:pt x="0" y="13"/>
                  </a:cubicBezTo>
                  <a:cubicBezTo>
                    <a:pt x="0" y="13"/>
                    <a:pt x="0" y="13"/>
                    <a:pt x="0" y="14"/>
                  </a:cubicBezTo>
                  <a:cubicBezTo>
                    <a:pt x="0" y="14"/>
                    <a:pt x="0" y="15"/>
                    <a:pt x="0" y="16"/>
                  </a:cubicBezTo>
                  <a:cubicBezTo>
                    <a:pt x="2" y="15"/>
                    <a:pt x="3" y="15"/>
                    <a:pt x="4" y="15"/>
                  </a:cubicBezTo>
                  <a:cubicBezTo>
                    <a:pt x="5" y="15"/>
                    <a:pt x="6" y="15"/>
                    <a:pt x="7" y="15"/>
                  </a:cubicBezTo>
                  <a:cubicBezTo>
                    <a:pt x="8" y="16"/>
                    <a:pt x="9" y="17"/>
                    <a:pt x="9" y="18"/>
                  </a:cubicBezTo>
                  <a:cubicBezTo>
                    <a:pt x="12" y="18"/>
                    <a:pt x="15" y="17"/>
                    <a:pt x="16" y="17"/>
                  </a:cubicBezTo>
                  <a:cubicBezTo>
                    <a:pt x="16" y="17"/>
                    <a:pt x="16" y="17"/>
                    <a:pt x="17" y="17"/>
                  </a:cubicBezTo>
                  <a:cubicBezTo>
                    <a:pt x="18" y="17"/>
                    <a:pt x="19" y="17"/>
                    <a:pt x="20" y="17"/>
                  </a:cubicBezTo>
                  <a:cubicBezTo>
                    <a:pt x="21" y="17"/>
                    <a:pt x="22" y="18"/>
                    <a:pt x="22" y="18"/>
                  </a:cubicBezTo>
                  <a:cubicBezTo>
                    <a:pt x="23" y="16"/>
                    <a:pt x="24" y="12"/>
                    <a:pt x="27" y="12"/>
                  </a:cubicBezTo>
                  <a:cubicBezTo>
                    <a:pt x="27" y="12"/>
                    <a:pt x="27" y="11"/>
                    <a:pt x="27" y="10"/>
                  </a:cubicBezTo>
                  <a:cubicBezTo>
                    <a:pt x="28" y="9"/>
                    <a:pt x="28" y="7"/>
                    <a:pt x="30" y="7"/>
                  </a:cubicBezTo>
                  <a:cubicBezTo>
                    <a:pt x="31" y="6"/>
                    <a:pt x="33" y="5"/>
                    <a:pt x="35" y="3"/>
                  </a:cubicBezTo>
                  <a:cubicBezTo>
                    <a:pt x="35" y="1"/>
                    <a:pt x="34" y="0"/>
                    <a:pt x="34" y="0"/>
                  </a:cubicBezTo>
                  <a:cubicBezTo>
                    <a:pt x="34" y="0"/>
                    <a:pt x="33" y="0"/>
                    <a:pt x="3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6" name="Freeform 250">
              <a:extLst>
                <a:ext uri="{FF2B5EF4-FFF2-40B4-BE49-F238E27FC236}">
                  <a16:creationId xmlns:a16="http://schemas.microsoft.com/office/drawing/2014/main" id="{023B983E-E9CC-4CA1-A504-B6A00AB89A4C}"/>
                </a:ext>
              </a:extLst>
            </p:cNvPr>
            <p:cNvSpPr>
              <a:spLocks/>
            </p:cNvSpPr>
            <p:nvPr/>
          </p:nvSpPr>
          <p:spPr bwMode="auto">
            <a:xfrm>
              <a:off x="4885651" y="5842616"/>
              <a:ext cx="17483" cy="7521"/>
            </a:xfrm>
            <a:custGeom>
              <a:avLst/>
              <a:gdLst>
                <a:gd name="T0" fmla="*/ 15 w 34"/>
                <a:gd name="T1" fmla="*/ 5 h 13"/>
                <a:gd name="T2" fmla="*/ 13 w 34"/>
                <a:gd name="T3" fmla="*/ 6 h 13"/>
                <a:gd name="T4" fmla="*/ 14 w 34"/>
                <a:gd name="T5" fmla="*/ 7 h 13"/>
                <a:gd name="T6" fmla="*/ 14 w 34"/>
                <a:gd name="T7" fmla="*/ 9 h 13"/>
                <a:gd name="T8" fmla="*/ 11 w 34"/>
                <a:gd name="T9" fmla="*/ 11 h 13"/>
                <a:gd name="T10" fmla="*/ 8 w 34"/>
                <a:gd name="T11" fmla="*/ 10 h 13"/>
                <a:gd name="T12" fmla="*/ 6 w 34"/>
                <a:gd name="T13" fmla="*/ 7 h 13"/>
                <a:gd name="T14" fmla="*/ 5 w 34"/>
                <a:gd name="T15" fmla="*/ 6 h 13"/>
                <a:gd name="T16" fmla="*/ 1 w 34"/>
                <a:gd name="T17" fmla="*/ 8 h 13"/>
                <a:gd name="T18" fmla="*/ 0 w 34"/>
                <a:gd name="T19" fmla="*/ 10 h 13"/>
                <a:gd name="T20" fmla="*/ 2 w 34"/>
                <a:gd name="T21" fmla="*/ 10 h 13"/>
                <a:gd name="T22" fmla="*/ 2 w 34"/>
                <a:gd name="T23" fmla="*/ 11 h 13"/>
                <a:gd name="T24" fmla="*/ 3 w 34"/>
                <a:gd name="T25" fmla="*/ 11 h 13"/>
                <a:gd name="T26" fmla="*/ 4 w 34"/>
                <a:gd name="T27" fmla="*/ 11 h 13"/>
                <a:gd name="T28" fmla="*/ 4 w 34"/>
                <a:gd name="T29" fmla="*/ 11 h 13"/>
                <a:gd name="T30" fmla="*/ 5 w 34"/>
                <a:gd name="T31" fmla="*/ 12 h 13"/>
                <a:gd name="T32" fmla="*/ 26 w 34"/>
                <a:gd name="T33" fmla="*/ 13 h 13"/>
                <a:gd name="T34" fmla="*/ 30 w 34"/>
                <a:gd name="T35" fmla="*/ 13 h 13"/>
                <a:gd name="T36" fmla="*/ 30 w 34"/>
                <a:gd name="T37" fmla="*/ 13 h 13"/>
                <a:gd name="T38" fmla="*/ 33 w 34"/>
                <a:gd name="T39" fmla="*/ 13 h 13"/>
                <a:gd name="T40" fmla="*/ 33 w 34"/>
                <a:gd name="T41" fmla="*/ 13 h 13"/>
                <a:gd name="T42" fmla="*/ 33 w 34"/>
                <a:gd name="T43" fmla="*/ 9 h 13"/>
                <a:gd name="T44" fmla="*/ 34 w 34"/>
                <a:gd name="T45" fmla="*/ 6 h 13"/>
                <a:gd name="T46" fmla="*/ 29 w 34"/>
                <a:gd name="T47" fmla="*/ 3 h 13"/>
                <a:gd name="T48" fmla="*/ 27 w 34"/>
                <a:gd name="T49" fmla="*/ 4 h 13"/>
                <a:gd name="T50" fmla="*/ 21 w 34"/>
                <a:gd name="T51" fmla="*/ 1 h 13"/>
                <a:gd name="T52" fmla="*/ 19 w 34"/>
                <a:gd name="T53" fmla="*/ 0 h 13"/>
                <a:gd name="T54" fmla="*/ 17 w 34"/>
                <a:gd name="T55" fmla="*/ 0 h 13"/>
                <a:gd name="T56" fmla="*/ 17 w 34"/>
                <a:gd name="T57" fmla="*/ 1 h 13"/>
                <a:gd name="T58" fmla="*/ 15 w 34"/>
                <a:gd name="T5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3">
                  <a:moveTo>
                    <a:pt x="15" y="5"/>
                  </a:moveTo>
                  <a:cubicBezTo>
                    <a:pt x="14" y="5"/>
                    <a:pt x="13" y="6"/>
                    <a:pt x="13" y="6"/>
                  </a:cubicBezTo>
                  <a:cubicBezTo>
                    <a:pt x="13" y="6"/>
                    <a:pt x="13" y="6"/>
                    <a:pt x="14" y="7"/>
                  </a:cubicBezTo>
                  <a:cubicBezTo>
                    <a:pt x="14" y="8"/>
                    <a:pt x="14" y="9"/>
                    <a:pt x="14" y="9"/>
                  </a:cubicBezTo>
                  <a:cubicBezTo>
                    <a:pt x="14" y="10"/>
                    <a:pt x="12" y="11"/>
                    <a:pt x="11" y="11"/>
                  </a:cubicBezTo>
                  <a:cubicBezTo>
                    <a:pt x="10" y="11"/>
                    <a:pt x="9" y="11"/>
                    <a:pt x="8" y="10"/>
                  </a:cubicBezTo>
                  <a:cubicBezTo>
                    <a:pt x="7" y="9"/>
                    <a:pt x="6" y="8"/>
                    <a:pt x="6" y="7"/>
                  </a:cubicBezTo>
                  <a:cubicBezTo>
                    <a:pt x="6" y="7"/>
                    <a:pt x="5" y="6"/>
                    <a:pt x="5" y="6"/>
                  </a:cubicBezTo>
                  <a:cubicBezTo>
                    <a:pt x="3" y="6"/>
                    <a:pt x="1" y="7"/>
                    <a:pt x="1" y="8"/>
                  </a:cubicBezTo>
                  <a:cubicBezTo>
                    <a:pt x="1" y="8"/>
                    <a:pt x="1" y="9"/>
                    <a:pt x="0" y="10"/>
                  </a:cubicBezTo>
                  <a:cubicBezTo>
                    <a:pt x="1" y="10"/>
                    <a:pt x="1" y="10"/>
                    <a:pt x="2" y="10"/>
                  </a:cubicBezTo>
                  <a:cubicBezTo>
                    <a:pt x="2" y="10"/>
                    <a:pt x="2" y="11"/>
                    <a:pt x="2" y="11"/>
                  </a:cubicBezTo>
                  <a:cubicBezTo>
                    <a:pt x="3" y="11"/>
                    <a:pt x="3" y="11"/>
                    <a:pt x="3" y="11"/>
                  </a:cubicBezTo>
                  <a:cubicBezTo>
                    <a:pt x="3" y="11"/>
                    <a:pt x="4" y="11"/>
                    <a:pt x="4" y="11"/>
                  </a:cubicBezTo>
                  <a:cubicBezTo>
                    <a:pt x="4" y="11"/>
                    <a:pt x="4" y="11"/>
                    <a:pt x="4" y="11"/>
                  </a:cubicBezTo>
                  <a:cubicBezTo>
                    <a:pt x="5" y="11"/>
                    <a:pt x="5" y="12"/>
                    <a:pt x="5" y="12"/>
                  </a:cubicBezTo>
                  <a:cubicBezTo>
                    <a:pt x="6" y="12"/>
                    <a:pt x="17" y="13"/>
                    <a:pt x="26" y="13"/>
                  </a:cubicBezTo>
                  <a:cubicBezTo>
                    <a:pt x="28" y="13"/>
                    <a:pt x="29" y="13"/>
                    <a:pt x="30" y="13"/>
                  </a:cubicBezTo>
                  <a:cubicBezTo>
                    <a:pt x="30" y="13"/>
                    <a:pt x="30" y="13"/>
                    <a:pt x="30" y="13"/>
                  </a:cubicBezTo>
                  <a:cubicBezTo>
                    <a:pt x="31" y="13"/>
                    <a:pt x="32" y="13"/>
                    <a:pt x="33" y="13"/>
                  </a:cubicBezTo>
                  <a:cubicBezTo>
                    <a:pt x="33" y="13"/>
                    <a:pt x="33" y="13"/>
                    <a:pt x="33" y="13"/>
                  </a:cubicBezTo>
                  <a:cubicBezTo>
                    <a:pt x="33" y="12"/>
                    <a:pt x="33" y="11"/>
                    <a:pt x="33" y="9"/>
                  </a:cubicBezTo>
                  <a:cubicBezTo>
                    <a:pt x="33" y="8"/>
                    <a:pt x="34" y="7"/>
                    <a:pt x="34" y="6"/>
                  </a:cubicBezTo>
                  <a:cubicBezTo>
                    <a:pt x="34" y="5"/>
                    <a:pt x="31" y="3"/>
                    <a:pt x="29" y="3"/>
                  </a:cubicBezTo>
                  <a:cubicBezTo>
                    <a:pt x="28" y="4"/>
                    <a:pt x="28" y="4"/>
                    <a:pt x="27" y="4"/>
                  </a:cubicBezTo>
                  <a:cubicBezTo>
                    <a:pt x="25" y="4"/>
                    <a:pt x="22" y="2"/>
                    <a:pt x="21" y="1"/>
                  </a:cubicBezTo>
                  <a:cubicBezTo>
                    <a:pt x="21" y="0"/>
                    <a:pt x="20" y="0"/>
                    <a:pt x="19" y="0"/>
                  </a:cubicBezTo>
                  <a:cubicBezTo>
                    <a:pt x="18" y="0"/>
                    <a:pt x="18" y="0"/>
                    <a:pt x="17" y="0"/>
                  </a:cubicBezTo>
                  <a:cubicBezTo>
                    <a:pt x="17" y="0"/>
                    <a:pt x="17" y="1"/>
                    <a:pt x="17" y="1"/>
                  </a:cubicBezTo>
                  <a:cubicBezTo>
                    <a:pt x="18" y="3"/>
                    <a:pt x="16" y="4"/>
                    <a:pt x="15"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7" name="Freeform 251">
              <a:extLst>
                <a:ext uri="{FF2B5EF4-FFF2-40B4-BE49-F238E27FC236}">
                  <a16:creationId xmlns:a16="http://schemas.microsoft.com/office/drawing/2014/main" id="{A37C15E2-253E-41C6-98B2-2F5FFB984342}"/>
                </a:ext>
              </a:extLst>
            </p:cNvPr>
            <p:cNvSpPr>
              <a:spLocks/>
            </p:cNvSpPr>
            <p:nvPr/>
          </p:nvSpPr>
          <p:spPr bwMode="auto">
            <a:xfrm>
              <a:off x="4819740" y="5820578"/>
              <a:ext cx="16091" cy="26060"/>
            </a:xfrm>
            <a:custGeom>
              <a:avLst/>
              <a:gdLst>
                <a:gd name="T0" fmla="*/ 9 w 31"/>
                <a:gd name="T1" fmla="*/ 44 h 45"/>
                <a:gd name="T2" fmla="*/ 10 w 31"/>
                <a:gd name="T3" fmla="*/ 44 h 45"/>
                <a:gd name="T4" fmla="*/ 11 w 31"/>
                <a:gd name="T5" fmla="*/ 44 h 45"/>
                <a:gd name="T6" fmla="*/ 12 w 31"/>
                <a:gd name="T7" fmla="*/ 44 h 45"/>
                <a:gd name="T8" fmla="*/ 12 w 31"/>
                <a:gd name="T9" fmla="*/ 44 h 45"/>
                <a:gd name="T10" fmla="*/ 13 w 31"/>
                <a:gd name="T11" fmla="*/ 44 h 45"/>
                <a:gd name="T12" fmla="*/ 14 w 31"/>
                <a:gd name="T13" fmla="*/ 44 h 45"/>
                <a:gd name="T14" fmla="*/ 15 w 31"/>
                <a:gd name="T15" fmla="*/ 44 h 45"/>
                <a:gd name="T16" fmla="*/ 15 w 31"/>
                <a:gd name="T17" fmla="*/ 44 h 45"/>
                <a:gd name="T18" fmla="*/ 16 w 31"/>
                <a:gd name="T19" fmla="*/ 45 h 45"/>
                <a:gd name="T20" fmla="*/ 16 w 31"/>
                <a:gd name="T21" fmla="*/ 45 h 45"/>
                <a:gd name="T22" fmla="*/ 17 w 31"/>
                <a:gd name="T23" fmla="*/ 45 h 45"/>
                <a:gd name="T24" fmla="*/ 18 w 31"/>
                <a:gd name="T25" fmla="*/ 45 h 45"/>
                <a:gd name="T26" fmla="*/ 18 w 31"/>
                <a:gd name="T27" fmla="*/ 45 h 45"/>
                <a:gd name="T28" fmla="*/ 18 w 31"/>
                <a:gd name="T29" fmla="*/ 45 h 45"/>
                <a:gd name="T30" fmla="*/ 19 w 31"/>
                <a:gd name="T31" fmla="*/ 45 h 45"/>
                <a:gd name="T32" fmla="*/ 18 w 31"/>
                <a:gd name="T33" fmla="*/ 44 h 45"/>
                <a:gd name="T34" fmla="*/ 16 w 31"/>
                <a:gd name="T35" fmla="*/ 40 h 45"/>
                <a:gd name="T36" fmla="*/ 18 w 31"/>
                <a:gd name="T37" fmla="*/ 37 h 45"/>
                <a:gd name="T38" fmla="*/ 23 w 31"/>
                <a:gd name="T39" fmla="*/ 40 h 45"/>
                <a:gd name="T40" fmla="*/ 27 w 31"/>
                <a:gd name="T41" fmla="*/ 41 h 45"/>
                <a:gd name="T42" fmla="*/ 29 w 31"/>
                <a:gd name="T43" fmla="*/ 40 h 45"/>
                <a:gd name="T44" fmla="*/ 28 w 31"/>
                <a:gd name="T45" fmla="*/ 35 h 45"/>
                <a:gd name="T46" fmla="*/ 27 w 31"/>
                <a:gd name="T47" fmla="*/ 35 h 45"/>
                <a:gd name="T48" fmla="*/ 20 w 31"/>
                <a:gd name="T49" fmla="*/ 34 h 45"/>
                <a:gd name="T50" fmla="*/ 22 w 31"/>
                <a:gd name="T51" fmla="*/ 29 h 45"/>
                <a:gd name="T52" fmla="*/ 23 w 31"/>
                <a:gd name="T53" fmla="*/ 26 h 45"/>
                <a:gd name="T54" fmla="*/ 28 w 31"/>
                <a:gd name="T55" fmla="*/ 23 h 45"/>
                <a:gd name="T56" fmla="*/ 31 w 31"/>
                <a:gd name="T57" fmla="*/ 22 h 45"/>
                <a:gd name="T58" fmla="*/ 26 w 31"/>
                <a:gd name="T59" fmla="*/ 18 h 45"/>
                <a:gd name="T60" fmla="*/ 24 w 31"/>
                <a:gd name="T61" fmla="*/ 14 h 45"/>
                <a:gd name="T62" fmla="*/ 25 w 31"/>
                <a:gd name="T63" fmla="*/ 8 h 45"/>
                <a:gd name="T64" fmla="*/ 27 w 31"/>
                <a:gd name="T65" fmla="*/ 3 h 45"/>
                <a:gd name="T66" fmla="*/ 26 w 31"/>
                <a:gd name="T67" fmla="*/ 0 h 45"/>
                <a:gd name="T68" fmla="*/ 25 w 31"/>
                <a:gd name="T69" fmla="*/ 0 h 45"/>
                <a:gd name="T70" fmla="*/ 20 w 31"/>
                <a:gd name="T71" fmla="*/ 4 h 45"/>
                <a:gd name="T72" fmla="*/ 14 w 31"/>
                <a:gd name="T73" fmla="*/ 8 h 45"/>
                <a:gd name="T74" fmla="*/ 13 w 31"/>
                <a:gd name="T75" fmla="*/ 8 h 45"/>
                <a:gd name="T76" fmla="*/ 13 w 31"/>
                <a:gd name="T77" fmla="*/ 9 h 45"/>
                <a:gd name="T78" fmla="*/ 13 w 31"/>
                <a:gd name="T79" fmla="*/ 13 h 45"/>
                <a:gd name="T80" fmla="*/ 12 w 31"/>
                <a:gd name="T81" fmla="*/ 14 h 45"/>
                <a:gd name="T82" fmla="*/ 9 w 31"/>
                <a:gd name="T83" fmla="*/ 12 h 45"/>
                <a:gd name="T84" fmla="*/ 6 w 31"/>
                <a:gd name="T85" fmla="*/ 10 h 45"/>
                <a:gd name="T86" fmla="*/ 6 w 31"/>
                <a:gd name="T87" fmla="*/ 10 h 45"/>
                <a:gd name="T88" fmla="*/ 3 w 31"/>
                <a:gd name="T89" fmla="*/ 14 h 45"/>
                <a:gd name="T90" fmla="*/ 1 w 31"/>
                <a:gd name="T91" fmla="*/ 18 h 45"/>
                <a:gd name="T92" fmla="*/ 1 w 31"/>
                <a:gd name="T93" fmla="*/ 29 h 45"/>
                <a:gd name="T94" fmla="*/ 2 w 31"/>
                <a:gd name="T95" fmla="*/ 30 h 45"/>
                <a:gd name="T96" fmla="*/ 4 w 31"/>
                <a:gd name="T97" fmla="*/ 34 h 45"/>
                <a:gd name="T98" fmla="*/ 6 w 31"/>
                <a:gd name="T99" fmla="*/ 40 h 45"/>
                <a:gd name="T100" fmla="*/ 7 w 31"/>
                <a:gd name="T101" fmla="*/ 44 h 45"/>
                <a:gd name="T102" fmla="*/ 8 w 31"/>
                <a:gd name="T103" fmla="*/ 44 h 45"/>
                <a:gd name="T104" fmla="*/ 8 w 31"/>
                <a:gd name="T105" fmla="*/ 44 h 45"/>
                <a:gd name="T106" fmla="*/ 9 w 31"/>
                <a:gd name="T107" fmla="*/ 44 h 45"/>
                <a:gd name="T108" fmla="*/ 9 w 31"/>
                <a:gd name="T10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45">
                  <a:moveTo>
                    <a:pt x="9" y="44"/>
                  </a:moveTo>
                  <a:cubicBezTo>
                    <a:pt x="10" y="44"/>
                    <a:pt x="10" y="44"/>
                    <a:pt x="10" y="44"/>
                  </a:cubicBezTo>
                  <a:cubicBezTo>
                    <a:pt x="10" y="44"/>
                    <a:pt x="11" y="44"/>
                    <a:pt x="11" y="44"/>
                  </a:cubicBezTo>
                  <a:cubicBezTo>
                    <a:pt x="11" y="44"/>
                    <a:pt x="11" y="44"/>
                    <a:pt x="12" y="44"/>
                  </a:cubicBezTo>
                  <a:cubicBezTo>
                    <a:pt x="12" y="44"/>
                    <a:pt x="12" y="44"/>
                    <a:pt x="12" y="44"/>
                  </a:cubicBezTo>
                  <a:cubicBezTo>
                    <a:pt x="13" y="44"/>
                    <a:pt x="13" y="44"/>
                    <a:pt x="13" y="44"/>
                  </a:cubicBezTo>
                  <a:cubicBezTo>
                    <a:pt x="13" y="44"/>
                    <a:pt x="14" y="44"/>
                    <a:pt x="14" y="44"/>
                  </a:cubicBezTo>
                  <a:cubicBezTo>
                    <a:pt x="14" y="44"/>
                    <a:pt x="14" y="44"/>
                    <a:pt x="15" y="44"/>
                  </a:cubicBezTo>
                  <a:cubicBezTo>
                    <a:pt x="15" y="44"/>
                    <a:pt x="15" y="44"/>
                    <a:pt x="15" y="44"/>
                  </a:cubicBezTo>
                  <a:cubicBezTo>
                    <a:pt x="15" y="44"/>
                    <a:pt x="16" y="45"/>
                    <a:pt x="16" y="45"/>
                  </a:cubicBezTo>
                  <a:cubicBezTo>
                    <a:pt x="16" y="45"/>
                    <a:pt x="16" y="45"/>
                    <a:pt x="16" y="45"/>
                  </a:cubicBezTo>
                  <a:cubicBezTo>
                    <a:pt x="17" y="45"/>
                    <a:pt x="17" y="45"/>
                    <a:pt x="17" y="45"/>
                  </a:cubicBezTo>
                  <a:cubicBezTo>
                    <a:pt x="17" y="45"/>
                    <a:pt x="17" y="45"/>
                    <a:pt x="18" y="45"/>
                  </a:cubicBezTo>
                  <a:cubicBezTo>
                    <a:pt x="18" y="45"/>
                    <a:pt x="18" y="45"/>
                    <a:pt x="18" y="45"/>
                  </a:cubicBezTo>
                  <a:cubicBezTo>
                    <a:pt x="18" y="45"/>
                    <a:pt x="18" y="45"/>
                    <a:pt x="18" y="45"/>
                  </a:cubicBezTo>
                  <a:cubicBezTo>
                    <a:pt x="19" y="45"/>
                    <a:pt x="19" y="45"/>
                    <a:pt x="19" y="45"/>
                  </a:cubicBezTo>
                  <a:cubicBezTo>
                    <a:pt x="19" y="45"/>
                    <a:pt x="18" y="44"/>
                    <a:pt x="18" y="44"/>
                  </a:cubicBezTo>
                  <a:cubicBezTo>
                    <a:pt x="17" y="42"/>
                    <a:pt x="15" y="41"/>
                    <a:pt x="16" y="40"/>
                  </a:cubicBezTo>
                  <a:cubicBezTo>
                    <a:pt x="16" y="38"/>
                    <a:pt x="17" y="37"/>
                    <a:pt x="18" y="37"/>
                  </a:cubicBezTo>
                  <a:cubicBezTo>
                    <a:pt x="20" y="37"/>
                    <a:pt x="22" y="39"/>
                    <a:pt x="23" y="40"/>
                  </a:cubicBezTo>
                  <a:cubicBezTo>
                    <a:pt x="24" y="41"/>
                    <a:pt x="26" y="41"/>
                    <a:pt x="27" y="41"/>
                  </a:cubicBezTo>
                  <a:cubicBezTo>
                    <a:pt x="28" y="41"/>
                    <a:pt x="29" y="41"/>
                    <a:pt x="29" y="40"/>
                  </a:cubicBezTo>
                  <a:cubicBezTo>
                    <a:pt x="30" y="40"/>
                    <a:pt x="29" y="36"/>
                    <a:pt x="28" y="35"/>
                  </a:cubicBezTo>
                  <a:cubicBezTo>
                    <a:pt x="28" y="34"/>
                    <a:pt x="27" y="34"/>
                    <a:pt x="27" y="35"/>
                  </a:cubicBezTo>
                  <a:cubicBezTo>
                    <a:pt x="23" y="37"/>
                    <a:pt x="22" y="35"/>
                    <a:pt x="20" y="34"/>
                  </a:cubicBezTo>
                  <a:cubicBezTo>
                    <a:pt x="19" y="32"/>
                    <a:pt x="21" y="30"/>
                    <a:pt x="22" y="29"/>
                  </a:cubicBezTo>
                  <a:cubicBezTo>
                    <a:pt x="22" y="28"/>
                    <a:pt x="23" y="27"/>
                    <a:pt x="23" y="26"/>
                  </a:cubicBezTo>
                  <a:cubicBezTo>
                    <a:pt x="24" y="24"/>
                    <a:pt x="26" y="23"/>
                    <a:pt x="28" y="23"/>
                  </a:cubicBezTo>
                  <a:cubicBezTo>
                    <a:pt x="29" y="23"/>
                    <a:pt x="30" y="22"/>
                    <a:pt x="31" y="22"/>
                  </a:cubicBezTo>
                  <a:cubicBezTo>
                    <a:pt x="31" y="22"/>
                    <a:pt x="31" y="20"/>
                    <a:pt x="26" y="18"/>
                  </a:cubicBezTo>
                  <a:cubicBezTo>
                    <a:pt x="24" y="17"/>
                    <a:pt x="24" y="14"/>
                    <a:pt x="24" y="14"/>
                  </a:cubicBezTo>
                  <a:cubicBezTo>
                    <a:pt x="24" y="12"/>
                    <a:pt x="24" y="9"/>
                    <a:pt x="25" y="8"/>
                  </a:cubicBezTo>
                  <a:cubicBezTo>
                    <a:pt x="26" y="8"/>
                    <a:pt x="27" y="5"/>
                    <a:pt x="27" y="3"/>
                  </a:cubicBezTo>
                  <a:cubicBezTo>
                    <a:pt x="27" y="1"/>
                    <a:pt x="27" y="0"/>
                    <a:pt x="26" y="0"/>
                  </a:cubicBezTo>
                  <a:cubicBezTo>
                    <a:pt x="26" y="0"/>
                    <a:pt x="26" y="0"/>
                    <a:pt x="25" y="0"/>
                  </a:cubicBezTo>
                  <a:cubicBezTo>
                    <a:pt x="23" y="0"/>
                    <a:pt x="20" y="1"/>
                    <a:pt x="20" y="4"/>
                  </a:cubicBezTo>
                  <a:cubicBezTo>
                    <a:pt x="19" y="8"/>
                    <a:pt x="16" y="8"/>
                    <a:pt x="14" y="8"/>
                  </a:cubicBezTo>
                  <a:cubicBezTo>
                    <a:pt x="14" y="8"/>
                    <a:pt x="13" y="8"/>
                    <a:pt x="13" y="8"/>
                  </a:cubicBezTo>
                  <a:cubicBezTo>
                    <a:pt x="13" y="8"/>
                    <a:pt x="13" y="8"/>
                    <a:pt x="13" y="9"/>
                  </a:cubicBezTo>
                  <a:cubicBezTo>
                    <a:pt x="14" y="9"/>
                    <a:pt x="15" y="11"/>
                    <a:pt x="13" y="13"/>
                  </a:cubicBezTo>
                  <a:cubicBezTo>
                    <a:pt x="13" y="14"/>
                    <a:pt x="12" y="14"/>
                    <a:pt x="12" y="14"/>
                  </a:cubicBezTo>
                  <a:cubicBezTo>
                    <a:pt x="11" y="14"/>
                    <a:pt x="10" y="13"/>
                    <a:pt x="9" y="12"/>
                  </a:cubicBezTo>
                  <a:cubicBezTo>
                    <a:pt x="8" y="11"/>
                    <a:pt x="7" y="10"/>
                    <a:pt x="6" y="10"/>
                  </a:cubicBezTo>
                  <a:cubicBezTo>
                    <a:pt x="6" y="10"/>
                    <a:pt x="6" y="10"/>
                    <a:pt x="6" y="10"/>
                  </a:cubicBezTo>
                  <a:cubicBezTo>
                    <a:pt x="5" y="10"/>
                    <a:pt x="4" y="12"/>
                    <a:pt x="3" y="14"/>
                  </a:cubicBezTo>
                  <a:cubicBezTo>
                    <a:pt x="3" y="15"/>
                    <a:pt x="2" y="17"/>
                    <a:pt x="1" y="18"/>
                  </a:cubicBezTo>
                  <a:cubicBezTo>
                    <a:pt x="0" y="20"/>
                    <a:pt x="1" y="26"/>
                    <a:pt x="1" y="29"/>
                  </a:cubicBezTo>
                  <a:cubicBezTo>
                    <a:pt x="2" y="30"/>
                    <a:pt x="2" y="30"/>
                    <a:pt x="2" y="30"/>
                  </a:cubicBezTo>
                  <a:cubicBezTo>
                    <a:pt x="2" y="31"/>
                    <a:pt x="3" y="33"/>
                    <a:pt x="4" y="34"/>
                  </a:cubicBezTo>
                  <a:cubicBezTo>
                    <a:pt x="5" y="36"/>
                    <a:pt x="7" y="38"/>
                    <a:pt x="6" y="40"/>
                  </a:cubicBezTo>
                  <a:cubicBezTo>
                    <a:pt x="6" y="41"/>
                    <a:pt x="6" y="42"/>
                    <a:pt x="7" y="44"/>
                  </a:cubicBezTo>
                  <a:cubicBezTo>
                    <a:pt x="7" y="44"/>
                    <a:pt x="7" y="44"/>
                    <a:pt x="8" y="44"/>
                  </a:cubicBezTo>
                  <a:cubicBezTo>
                    <a:pt x="8" y="44"/>
                    <a:pt x="8" y="44"/>
                    <a:pt x="8" y="44"/>
                  </a:cubicBezTo>
                  <a:cubicBezTo>
                    <a:pt x="8" y="44"/>
                    <a:pt x="9" y="44"/>
                    <a:pt x="9" y="44"/>
                  </a:cubicBezTo>
                  <a:cubicBezTo>
                    <a:pt x="9" y="44"/>
                    <a:pt x="9" y="44"/>
                    <a:pt x="9"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8" name="Freeform 252">
              <a:extLst>
                <a:ext uri="{FF2B5EF4-FFF2-40B4-BE49-F238E27FC236}">
                  <a16:creationId xmlns:a16="http://schemas.microsoft.com/office/drawing/2014/main" id="{7AD3466A-0F0B-4F69-82D9-4B3699964015}"/>
                </a:ext>
              </a:extLst>
            </p:cNvPr>
            <p:cNvSpPr>
              <a:spLocks/>
            </p:cNvSpPr>
            <p:nvPr/>
          </p:nvSpPr>
          <p:spPr bwMode="auto">
            <a:xfrm>
              <a:off x="5073172" y="6072783"/>
              <a:ext cx="26303" cy="23611"/>
            </a:xfrm>
            <a:custGeom>
              <a:avLst/>
              <a:gdLst>
                <a:gd name="T0" fmla="*/ 43 w 51"/>
                <a:gd name="T1" fmla="*/ 23 h 41"/>
                <a:gd name="T2" fmla="*/ 43 w 51"/>
                <a:gd name="T3" fmla="*/ 14 h 41"/>
                <a:gd name="T4" fmla="*/ 48 w 51"/>
                <a:gd name="T5" fmla="*/ 14 h 41"/>
                <a:gd name="T6" fmla="*/ 51 w 51"/>
                <a:gd name="T7" fmla="*/ 12 h 41"/>
                <a:gd name="T8" fmla="*/ 50 w 51"/>
                <a:gd name="T9" fmla="*/ 5 h 41"/>
                <a:gd name="T10" fmla="*/ 49 w 51"/>
                <a:gd name="T11" fmla="*/ 0 h 41"/>
                <a:gd name="T12" fmla="*/ 37 w 51"/>
                <a:gd name="T13" fmla="*/ 14 h 41"/>
                <a:gd name="T14" fmla="*/ 18 w 51"/>
                <a:gd name="T15" fmla="*/ 25 h 41"/>
                <a:gd name="T16" fmla="*/ 14 w 51"/>
                <a:gd name="T17" fmla="*/ 25 h 41"/>
                <a:gd name="T18" fmla="*/ 11 w 51"/>
                <a:gd name="T19" fmla="*/ 24 h 41"/>
                <a:gd name="T20" fmla="*/ 3 w 51"/>
                <a:gd name="T21" fmla="*/ 27 h 41"/>
                <a:gd name="T22" fmla="*/ 2 w 51"/>
                <a:gd name="T23" fmla="*/ 28 h 41"/>
                <a:gd name="T24" fmla="*/ 0 w 51"/>
                <a:gd name="T25" fmla="*/ 28 h 41"/>
                <a:gd name="T26" fmla="*/ 0 w 51"/>
                <a:gd name="T27" fmla="*/ 29 h 41"/>
                <a:gd name="T28" fmla="*/ 1 w 51"/>
                <a:gd name="T29" fmla="*/ 29 h 41"/>
                <a:gd name="T30" fmla="*/ 1 w 51"/>
                <a:gd name="T31" fmla="*/ 31 h 41"/>
                <a:gd name="T32" fmla="*/ 2 w 51"/>
                <a:gd name="T33" fmla="*/ 31 h 41"/>
                <a:gd name="T34" fmla="*/ 2 w 51"/>
                <a:gd name="T35" fmla="*/ 32 h 41"/>
                <a:gd name="T36" fmla="*/ 3 w 51"/>
                <a:gd name="T37" fmla="*/ 33 h 41"/>
                <a:gd name="T38" fmla="*/ 3 w 51"/>
                <a:gd name="T39" fmla="*/ 34 h 41"/>
                <a:gd name="T40" fmla="*/ 4 w 51"/>
                <a:gd name="T41" fmla="*/ 34 h 41"/>
                <a:gd name="T42" fmla="*/ 5 w 51"/>
                <a:gd name="T43" fmla="*/ 35 h 41"/>
                <a:gd name="T44" fmla="*/ 5 w 51"/>
                <a:gd name="T45" fmla="*/ 36 h 41"/>
                <a:gd name="T46" fmla="*/ 6 w 51"/>
                <a:gd name="T47" fmla="*/ 36 h 41"/>
                <a:gd name="T48" fmla="*/ 6 w 51"/>
                <a:gd name="T49" fmla="*/ 37 h 41"/>
                <a:gd name="T50" fmla="*/ 7 w 51"/>
                <a:gd name="T51" fmla="*/ 37 h 41"/>
                <a:gd name="T52" fmla="*/ 7 w 51"/>
                <a:gd name="T53" fmla="*/ 37 h 41"/>
                <a:gd name="T54" fmla="*/ 8 w 51"/>
                <a:gd name="T55" fmla="*/ 38 h 41"/>
                <a:gd name="T56" fmla="*/ 8 w 51"/>
                <a:gd name="T57" fmla="*/ 38 h 41"/>
                <a:gd name="T58" fmla="*/ 9 w 51"/>
                <a:gd name="T59" fmla="*/ 38 h 41"/>
                <a:gd name="T60" fmla="*/ 9 w 51"/>
                <a:gd name="T61" fmla="*/ 38 h 41"/>
                <a:gd name="T62" fmla="*/ 10 w 51"/>
                <a:gd name="T63" fmla="*/ 38 h 41"/>
                <a:gd name="T64" fmla="*/ 10 w 51"/>
                <a:gd name="T65" fmla="*/ 38 h 41"/>
                <a:gd name="T66" fmla="*/ 11 w 51"/>
                <a:gd name="T67" fmla="*/ 39 h 41"/>
                <a:gd name="T68" fmla="*/ 11 w 51"/>
                <a:gd name="T69" fmla="*/ 39 h 41"/>
                <a:gd name="T70" fmla="*/ 33 w 51"/>
                <a:gd name="T71" fmla="*/ 41 h 41"/>
                <a:gd name="T72" fmla="*/ 36 w 51"/>
                <a:gd name="T73" fmla="*/ 32 h 41"/>
                <a:gd name="T74" fmla="*/ 43 w 51"/>
                <a:gd name="T7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41">
                  <a:moveTo>
                    <a:pt x="43" y="23"/>
                  </a:moveTo>
                  <a:cubicBezTo>
                    <a:pt x="43" y="14"/>
                    <a:pt x="43" y="14"/>
                    <a:pt x="43" y="14"/>
                  </a:cubicBezTo>
                  <a:cubicBezTo>
                    <a:pt x="48" y="14"/>
                    <a:pt x="48" y="14"/>
                    <a:pt x="48" y="14"/>
                  </a:cubicBezTo>
                  <a:cubicBezTo>
                    <a:pt x="51" y="12"/>
                    <a:pt x="51" y="12"/>
                    <a:pt x="51" y="12"/>
                  </a:cubicBezTo>
                  <a:cubicBezTo>
                    <a:pt x="51" y="10"/>
                    <a:pt x="50" y="7"/>
                    <a:pt x="50" y="5"/>
                  </a:cubicBezTo>
                  <a:cubicBezTo>
                    <a:pt x="50" y="3"/>
                    <a:pt x="49" y="1"/>
                    <a:pt x="49" y="0"/>
                  </a:cubicBezTo>
                  <a:cubicBezTo>
                    <a:pt x="47" y="1"/>
                    <a:pt x="40" y="8"/>
                    <a:pt x="37" y="14"/>
                  </a:cubicBezTo>
                  <a:cubicBezTo>
                    <a:pt x="34" y="20"/>
                    <a:pt x="25" y="25"/>
                    <a:pt x="18" y="25"/>
                  </a:cubicBezTo>
                  <a:cubicBezTo>
                    <a:pt x="17" y="25"/>
                    <a:pt x="15" y="25"/>
                    <a:pt x="14" y="25"/>
                  </a:cubicBezTo>
                  <a:cubicBezTo>
                    <a:pt x="13" y="25"/>
                    <a:pt x="12" y="24"/>
                    <a:pt x="11" y="24"/>
                  </a:cubicBezTo>
                  <a:cubicBezTo>
                    <a:pt x="7" y="24"/>
                    <a:pt x="4" y="26"/>
                    <a:pt x="3" y="27"/>
                  </a:cubicBezTo>
                  <a:cubicBezTo>
                    <a:pt x="2" y="28"/>
                    <a:pt x="2" y="28"/>
                    <a:pt x="2" y="28"/>
                  </a:cubicBezTo>
                  <a:cubicBezTo>
                    <a:pt x="1" y="28"/>
                    <a:pt x="1" y="29"/>
                    <a:pt x="0" y="28"/>
                  </a:cubicBezTo>
                  <a:cubicBezTo>
                    <a:pt x="0" y="29"/>
                    <a:pt x="0" y="29"/>
                    <a:pt x="0" y="29"/>
                  </a:cubicBezTo>
                  <a:cubicBezTo>
                    <a:pt x="0" y="29"/>
                    <a:pt x="1" y="29"/>
                    <a:pt x="1" y="29"/>
                  </a:cubicBezTo>
                  <a:cubicBezTo>
                    <a:pt x="1" y="30"/>
                    <a:pt x="1" y="30"/>
                    <a:pt x="1" y="31"/>
                  </a:cubicBezTo>
                  <a:cubicBezTo>
                    <a:pt x="1" y="31"/>
                    <a:pt x="1" y="31"/>
                    <a:pt x="2" y="31"/>
                  </a:cubicBezTo>
                  <a:cubicBezTo>
                    <a:pt x="2" y="32"/>
                    <a:pt x="2" y="32"/>
                    <a:pt x="2" y="32"/>
                  </a:cubicBezTo>
                  <a:cubicBezTo>
                    <a:pt x="2" y="33"/>
                    <a:pt x="3" y="33"/>
                    <a:pt x="3" y="33"/>
                  </a:cubicBezTo>
                  <a:cubicBezTo>
                    <a:pt x="3" y="33"/>
                    <a:pt x="3" y="34"/>
                    <a:pt x="3" y="34"/>
                  </a:cubicBezTo>
                  <a:cubicBezTo>
                    <a:pt x="4" y="34"/>
                    <a:pt x="4" y="34"/>
                    <a:pt x="4" y="34"/>
                  </a:cubicBezTo>
                  <a:cubicBezTo>
                    <a:pt x="4" y="35"/>
                    <a:pt x="4" y="35"/>
                    <a:pt x="5" y="35"/>
                  </a:cubicBezTo>
                  <a:cubicBezTo>
                    <a:pt x="5" y="35"/>
                    <a:pt x="5" y="36"/>
                    <a:pt x="5" y="36"/>
                  </a:cubicBezTo>
                  <a:cubicBezTo>
                    <a:pt x="5" y="36"/>
                    <a:pt x="6" y="36"/>
                    <a:pt x="6" y="36"/>
                  </a:cubicBezTo>
                  <a:cubicBezTo>
                    <a:pt x="6" y="36"/>
                    <a:pt x="6" y="37"/>
                    <a:pt x="6" y="37"/>
                  </a:cubicBezTo>
                  <a:cubicBezTo>
                    <a:pt x="6" y="37"/>
                    <a:pt x="7" y="37"/>
                    <a:pt x="7" y="37"/>
                  </a:cubicBezTo>
                  <a:cubicBezTo>
                    <a:pt x="7" y="37"/>
                    <a:pt x="7" y="37"/>
                    <a:pt x="7" y="37"/>
                  </a:cubicBezTo>
                  <a:cubicBezTo>
                    <a:pt x="7" y="38"/>
                    <a:pt x="8" y="38"/>
                    <a:pt x="8" y="38"/>
                  </a:cubicBezTo>
                  <a:cubicBezTo>
                    <a:pt x="8" y="38"/>
                    <a:pt x="8" y="38"/>
                    <a:pt x="8" y="38"/>
                  </a:cubicBezTo>
                  <a:cubicBezTo>
                    <a:pt x="8" y="38"/>
                    <a:pt x="9" y="38"/>
                    <a:pt x="9" y="38"/>
                  </a:cubicBezTo>
                  <a:cubicBezTo>
                    <a:pt x="9" y="38"/>
                    <a:pt x="9" y="38"/>
                    <a:pt x="9" y="38"/>
                  </a:cubicBezTo>
                  <a:cubicBezTo>
                    <a:pt x="9" y="38"/>
                    <a:pt x="10" y="38"/>
                    <a:pt x="10" y="38"/>
                  </a:cubicBezTo>
                  <a:cubicBezTo>
                    <a:pt x="10" y="38"/>
                    <a:pt x="10" y="38"/>
                    <a:pt x="10" y="38"/>
                  </a:cubicBezTo>
                  <a:cubicBezTo>
                    <a:pt x="10" y="39"/>
                    <a:pt x="11" y="39"/>
                    <a:pt x="11" y="39"/>
                  </a:cubicBezTo>
                  <a:cubicBezTo>
                    <a:pt x="11" y="39"/>
                    <a:pt x="11" y="39"/>
                    <a:pt x="11" y="39"/>
                  </a:cubicBezTo>
                  <a:cubicBezTo>
                    <a:pt x="17" y="39"/>
                    <a:pt x="27" y="41"/>
                    <a:pt x="33" y="41"/>
                  </a:cubicBezTo>
                  <a:cubicBezTo>
                    <a:pt x="36" y="32"/>
                    <a:pt x="36" y="32"/>
                    <a:pt x="36" y="32"/>
                  </a:cubicBezTo>
                  <a:lnTo>
                    <a:pt x="43" y="23"/>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89" name="Freeform 253">
              <a:extLst>
                <a:ext uri="{FF2B5EF4-FFF2-40B4-BE49-F238E27FC236}">
                  <a16:creationId xmlns:a16="http://schemas.microsoft.com/office/drawing/2014/main" id="{E475338E-174D-45D7-B28D-0C43D80761A1}"/>
                </a:ext>
              </a:extLst>
            </p:cNvPr>
            <p:cNvSpPr>
              <a:spLocks/>
            </p:cNvSpPr>
            <p:nvPr/>
          </p:nvSpPr>
          <p:spPr bwMode="auto">
            <a:xfrm>
              <a:off x="4718243" y="5941784"/>
              <a:ext cx="73028" cy="58242"/>
            </a:xfrm>
            <a:custGeom>
              <a:avLst/>
              <a:gdLst>
                <a:gd name="T0" fmla="*/ 134 w 141"/>
                <a:gd name="T1" fmla="*/ 18 h 101"/>
                <a:gd name="T2" fmla="*/ 134 w 141"/>
                <a:gd name="T3" fmla="*/ 18 h 101"/>
                <a:gd name="T4" fmla="*/ 129 w 141"/>
                <a:gd name="T5" fmla="*/ 18 h 101"/>
                <a:gd name="T6" fmla="*/ 116 w 141"/>
                <a:gd name="T7" fmla="*/ 15 h 101"/>
                <a:gd name="T8" fmla="*/ 112 w 141"/>
                <a:gd name="T9" fmla="*/ 12 h 101"/>
                <a:gd name="T10" fmla="*/ 107 w 141"/>
                <a:gd name="T11" fmla="*/ 16 h 101"/>
                <a:gd name="T12" fmla="*/ 96 w 141"/>
                <a:gd name="T13" fmla="*/ 12 h 101"/>
                <a:gd name="T14" fmla="*/ 87 w 141"/>
                <a:gd name="T15" fmla="*/ 7 h 101"/>
                <a:gd name="T16" fmla="*/ 77 w 141"/>
                <a:gd name="T17" fmla="*/ 5 h 101"/>
                <a:gd name="T18" fmla="*/ 60 w 141"/>
                <a:gd name="T19" fmla="*/ 4 h 101"/>
                <a:gd name="T20" fmla="*/ 28 w 141"/>
                <a:gd name="T21" fmla="*/ 4 h 101"/>
                <a:gd name="T22" fmla="*/ 14 w 141"/>
                <a:gd name="T23" fmla="*/ 0 h 101"/>
                <a:gd name="T24" fmla="*/ 5 w 141"/>
                <a:gd name="T25" fmla="*/ 6 h 101"/>
                <a:gd name="T26" fmla="*/ 3 w 141"/>
                <a:gd name="T27" fmla="*/ 12 h 101"/>
                <a:gd name="T28" fmla="*/ 6 w 141"/>
                <a:gd name="T29" fmla="*/ 23 h 101"/>
                <a:gd name="T30" fmla="*/ 10 w 141"/>
                <a:gd name="T31" fmla="*/ 20 h 101"/>
                <a:gd name="T32" fmla="*/ 13 w 141"/>
                <a:gd name="T33" fmla="*/ 23 h 101"/>
                <a:gd name="T34" fmla="*/ 13 w 141"/>
                <a:gd name="T35" fmla="*/ 24 h 101"/>
                <a:gd name="T36" fmla="*/ 15 w 141"/>
                <a:gd name="T37" fmla="*/ 24 h 101"/>
                <a:gd name="T38" fmla="*/ 18 w 141"/>
                <a:gd name="T39" fmla="*/ 24 h 101"/>
                <a:gd name="T40" fmla="*/ 21 w 141"/>
                <a:gd name="T41" fmla="*/ 25 h 101"/>
                <a:gd name="T42" fmla="*/ 26 w 141"/>
                <a:gd name="T43" fmla="*/ 23 h 101"/>
                <a:gd name="T44" fmla="*/ 32 w 141"/>
                <a:gd name="T45" fmla="*/ 27 h 101"/>
                <a:gd name="T46" fmla="*/ 33 w 141"/>
                <a:gd name="T47" fmla="*/ 31 h 101"/>
                <a:gd name="T48" fmla="*/ 26 w 141"/>
                <a:gd name="T49" fmla="*/ 37 h 101"/>
                <a:gd name="T50" fmla="*/ 27 w 141"/>
                <a:gd name="T51" fmla="*/ 48 h 101"/>
                <a:gd name="T52" fmla="*/ 26 w 141"/>
                <a:gd name="T53" fmla="*/ 56 h 101"/>
                <a:gd name="T54" fmla="*/ 21 w 141"/>
                <a:gd name="T55" fmla="*/ 57 h 101"/>
                <a:gd name="T56" fmla="*/ 26 w 141"/>
                <a:gd name="T57" fmla="*/ 66 h 101"/>
                <a:gd name="T58" fmla="*/ 23 w 141"/>
                <a:gd name="T59" fmla="*/ 69 h 101"/>
                <a:gd name="T60" fmla="*/ 23 w 141"/>
                <a:gd name="T61" fmla="*/ 72 h 101"/>
                <a:gd name="T62" fmla="*/ 24 w 141"/>
                <a:gd name="T63" fmla="*/ 78 h 101"/>
                <a:gd name="T64" fmla="*/ 21 w 141"/>
                <a:gd name="T65" fmla="*/ 85 h 101"/>
                <a:gd name="T66" fmla="*/ 21 w 141"/>
                <a:gd name="T67" fmla="*/ 85 h 101"/>
                <a:gd name="T68" fmla="*/ 21 w 141"/>
                <a:gd name="T69" fmla="*/ 86 h 101"/>
                <a:gd name="T70" fmla="*/ 22 w 141"/>
                <a:gd name="T71" fmla="*/ 87 h 101"/>
                <a:gd name="T72" fmla="*/ 28 w 141"/>
                <a:gd name="T73" fmla="*/ 88 h 101"/>
                <a:gd name="T74" fmla="*/ 41 w 141"/>
                <a:gd name="T75" fmla="*/ 101 h 101"/>
                <a:gd name="T76" fmla="*/ 43 w 141"/>
                <a:gd name="T77" fmla="*/ 97 h 101"/>
                <a:gd name="T78" fmla="*/ 48 w 141"/>
                <a:gd name="T79" fmla="*/ 96 h 101"/>
                <a:gd name="T80" fmla="*/ 52 w 141"/>
                <a:gd name="T81" fmla="*/ 95 h 101"/>
                <a:gd name="T82" fmla="*/ 67 w 141"/>
                <a:gd name="T83" fmla="*/ 92 h 101"/>
                <a:gd name="T84" fmla="*/ 75 w 141"/>
                <a:gd name="T85" fmla="*/ 92 h 101"/>
                <a:gd name="T86" fmla="*/ 92 w 141"/>
                <a:gd name="T87" fmla="*/ 82 h 101"/>
                <a:gd name="T88" fmla="*/ 95 w 141"/>
                <a:gd name="T89" fmla="*/ 75 h 101"/>
                <a:gd name="T90" fmla="*/ 103 w 141"/>
                <a:gd name="T91" fmla="*/ 66 h 101"/>
                <a:gd name="T92" fmla="*/ 104 w 141"/>
                <a:gd name="T93" fmla="*/ 49 h 101"/>
                <a:gd name="T94" fmla="*/ 113 w 141"/>
                <a:gd name="T95" fmla="*/ 39 h 101"/>
                <a:gd name="T96" fmla="*/ 131 w 141"/>
                <a:gd name="T97" fmla="*/ 29 h 101"/>
                <a:gd name="T98" fmla="*/ 140 w 141"/>
                <a:gd name="T99" fmla="*/ 18 h 101"/>
                <a:gd name="T100" fmla="*/ 137 w 141"/>
                <a:gd name="T101"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101">
                  <a:moveTo>
                    <a:pt x="136" y="18"/>
                  </a:moveTo>
                  <a:cubicBezTo>
                    <a:pt x="135" y="18"/>
                    <a:pt x="135" y="18"/>
                    <a:pt x="134" y="18"/>
                  </a:cubicBezTo>
                  <a:cubicBezTo>
                    <a:pt x="134" y="18"/>
                    <a:pt x="134" y="18"/>
                    <a:pt x="134" y="18"/>
                  </a:cubicBezTo>
                  <a:cubicBezTo>
                    <a:pt x="134" y="18"/>
                    <a:pt x="134" y="18"/>
                    <a:pt x="134" y="18"/>
                  </a:cubicBezTo>
                  <a:cubicBezTo>
                    <a:pt x="133" y="18"/>
                    <a:pt x="131" y="18"/>
                    <a:pt x="130" y="18"/>
                  </a:cubicBezTo>
                  <a:cubicBezTo>
                    <a:pt x="130" y="18"/>
                    <a:pt x="130" y="18"/>
                    <a:pt x="129" y="18"/>
                  </a:cubicBezTo>
                  <a:cubicBezTo>
                    <a:pt x="128" y="18"/>
                    <a:pt x="127" y="18"/>
                    <a:pt x="125" y="17"/>
                  </a:cubicBezTo>
                  <a:cubicBezTo>
                    <a:pt x="122" y="17"/>
                    <a:pt x="118" y="16"/>
                    <a:pt x="116" y="15"/>
                  </a:cubicBezTo>
                  <a:cubicBezTo>
                    <a:pt x="116" y="15"/>
                    <a:pt x="116" y="15"/>
                    <a:pt x="115" y="15"/>
                  </a:cubicBezTo>
                  <a:cubicBezTo>
                    <a:pt x="114" y="13"/>
                    <a:pt x="113" y="12"/>
                    <a:pt x="112" y="12"/>
                  </a:cubicBezTo>
                  <a:cubicBezTo>
                    <a:pt x="112" y="12"/>
                    <a:pt x="112" y="12"/>
                    <a:pt x="112" y="13"/>
                  </a:cubicBezTo>
                  <a:cubicBezTo>
                    <a:pt x="112" y="15"/>
                    <a:pt x="110" y="16"/>
                    <a:pt x="107" y="16"/>
                  </a:cubicBezTo>
                  <a:cubicBezTo>
                    <a:pt x="105" y="16"/>
                    <a:pt x="103" y="15"/>
                    <a:pt x="101" y="14"/>
                  </a:cubicBezTo>
                  <a:cubicBezTo>
                    <a:pt x="100" y="13"/>
                    <a:pt x="98" y="12"/>
                    <a:pt x="96" y="12"/>
                  </a:cubicBezTo>
                  <a:cubicBezTo>
                    <a:pt x="94" y="11"/>
                    <a:pt x="92" y="10"/>
                    <a:pt x="90" y="9"/>
                  </a:cubicBezTo>
                  <a:cubicBezTo>
                    <a:pt x="90" y="8"/>
                    <a:pt x="88" y="8"/>
                    <a:pt x="87" y="7"/>
                  </a:cubicBezTo>
                  <a:cubicBezTo>
                    <a:pt x="86" y="7"/>
                    <a:pt x="85" y="6"/>
                    <a:pt x="84" y="6"/>
                  </a:cubicBezTo>
                  <a:cubicBezTo>
                    <a:pt x="83" y="6"/>
                    <a:pt x="80" y="6"/>
                    <a:pt x="77" y="5"/>
                  </a:cubicBezTo>
                  <a:cubicBezTo>
                    <a:pt x="73" y="4"/>
                    <a:pt x="69" y="3"/>
                    <a:pt x="65" y="4"/>
                  </a:cubicBezTo>
                  <a:cubicBezTo>
                    <a:pt x="64" y="4"/>
                    <a:pt x="62" y="4"/>
                    <a:pt x="60" y="4"/>
                  </a:cubicBezTo>
                  <a:cubicBezTo>
                    <a:pt x="56" y="4"/>
                    <a:pt x="51" y="4"/>
                    <a:pt x="47" y="4"/>
                  </a:cubicBezTo>
                  <a:cubicBezTo>
                    <a:pt x="39" y="3"/>
                    <a:pt x="32" y="3"/>
                    <a:pt x="28" y="4"/>
                  </a:cubicBezTo>
                  <a:cubicBezTo>
                    <a:pt x="23" y="4"/>
                    <a:pt x="20" y="2"/>
                    <a:pt x="18" y="1"/>
                  </a:cubicBezTo>
                  <a:cubicBezTo>
                    <a:pt x="17" y="1"/>
                    <a:pt x="16" y="0"/>
                    <a:pt x="14" y="0"/>
                  </a:cubicBezTo>
                  <a:cubicBezTo>
                    <a:pt x="13" y="0"/>
                    <a:pt x="12" y="1"/>
                    <a:pt x="11" y="2"/>
                  </a:cubicBezTo>
                  <a:cubicBezTo>
                    <a:pt x="10" y="4"/>
                    <a:pt x="9" y="6"/>
                    <a:pt x="5" y="6"/>
                  </a:cubicBezTo>
                  <a:cubicBezTo>
                    <a:pt x="2" y="6"/>
                    <a:pt x="1" y="7"/>
                    <a:pt x="0" y="8"/>
                  </a:cubicBezTo>
                  <a:cubicBezTo>
                    <a:pt x="0" y="9"/>
                    <a:pt x="1" y="11"/>
                    <a:pt x="3" y="12"/>
                  </a:cubicBezTo>
                  <a:cubicBezTo>
                    <a:pt x="6" y="15"/>
                    <a:pt x="6" y="19"/>
                    <a:pt x="6" y="23"/>
                  </a:cubicBezTo>
                  <a:cubicBezTo>
                    <a:pt x="6" y="23"/>
                    <a:pt x="6" y="23"/>
                    <a:pt x="6" y="23"/>
                  </a:cubicBezTo>
                  <a:cubicBezTo>
                    <a:pt x="6" y="23"/>
                    <a:pt x="6" y="22"/>
                    <a:pt x="7" y="22"/>
                  </a:cubicBezTo>
                  <a:cubicBezTo>
                    <a:pt x="8" y="21"/>
                    <a:pt x="9" y="20"/>
                    <a:pt x="10" y="20"/>
                  </a:cubicBezTo>
                  <a:cubicBezTo>
                    <a:pt x="11" y="20"/>
                    <a:pt x="12" y="21"/>
                    <a:pt x="12" y="23"/>
                  </a:cubicBezTo>
                  <a:cubicBezTo>
                    <a:pt x="12" y="23"/>
                    <a:pt x="13" y="23"/>
                    <a:pt x="13" y="23"/>
                  </a:cubicBezTo>
                  <a:cubicBezTo>
                    <a:pt x="13" y="23"/>
                    <a:pt x="13" y="23"/>
                    <a:pt x="13" y="23"/>
                  </a:cubicBezTo>
                  <a:cubicBezTo>
                    <a:pt x="13" y="24"/>
                    <a:pt x="13" y="24"/>
                    <a:pt x="13" y="24"/>
                  </a:cubicBezTo>
                  <a:cubicBezTo>
                    <a:pt x="13" y="24"/>
                    <a:pt x="13" y="24"/>
                    <a:pt x="13" y="24"/>
                  </a:cubicBezTo>
                  <a:cubicBezTo>
                    <a:pt x="13" y="24"/>
                    <a:pt x="14" y="24"/>
                    <a:pt x="15" y="24"/>
                  </a:cubicBezTo>
                  <a:cubicBezTo>
                    <a:pt x="16" y="24"/>
                    <a:pt x="16" y="24"/>
                    <a:pt x="17" y="24"/>
                  </a:cubicBezTo>
                  <a:cubicBezTo>
                    <a:pt x="17" y="24"/>
                    <a:pt x="18" y="24"/>
                    <a:pt x="18" y="24"/>
                  </a:cubicBezTo>
                  <a:cubicBezTo>
                    <a:pt x="20" y="24"/>
                    <a:pt x="20" y="24"/>
                    <a:pt x="21" y="25"/>
                  </a:cubicBezTo>
                  <a:cubicBezTo>
                    <a:pt x="21" y="25"/>
                    <a:pt x="21" y="25"/>
                    <a:pt x="21" y="25"/>
                  </a:cubicBezTo>
                  <a:cubicBezTo>
                    <a:pt x="21" y="25"/>
                    <a:pt x="21" y="25"/>
                    <a:pt x="22" y="24"/>
                  </a:cubicBezTo>
                  <a:cubicBezTo>
                    <a:pt x="23" y="23"/>
                    <a:pt x="25" y="23"/>
                    <a:pt x="26" y="23"/>
                  </a:cubicBezTo>
                  <a:cubicBezTo>
                    <a:pt x="29" y="23"/>
                    <a:pt x="31" y="24"/>
                    <a:pt x="31" y="26"/>
                  </a:cubicBezTo>
                  <a:cubicBezTo>
                    <a:pt x="31" y="26"/>
                    <a:pt x="31" y="27"/>
                    <a:pt x="32" y="27"/>
                  </a:cubicBezTo>
                  <a:cubicBezTo>
                    <a:pt x="33" y="27"/>
                    <a:pt x="34" y="27"/>
                    <a:pt x="34" y="29"/>
                  </a:cubicBezTo>
                  <a:cubicBezTo>
                    <a:pt x="35" y="30"/>
                    <a:pt x="34" y="30"/>
                    <a:pt x="33" y="31"/>
                  </a:cubicBezTo>
                  <a:cubicBezTo>
                    <a:pt x="32" y="33"/>
                    <a:pt x="30" y="34"/>
                    <a:pt x="29" y="34"/>
                  </a:cubicBezTo>
                  <a:cubicBezTo>
                    <a:pt x="27" y="35"/>
                    <a:pt x="26" y="36"/>
                    <a:pt x="26" y="37"/>
                  </a:cubicBezTo>
                  <a:cubicBezTo>
                    <a:pt x="26" y="38"/>
                    <a:pt x="27" y="39"/>
                    <a:pt x="27" y="40"/>
                  </a:cubicBezTo>
                  <a:cubicBezTo>
                    <a:pt x="28" y="42"/>
                    <a:pt x="29" y="46"/>
                    <a:pt x="27" y="48"/>
                  </a:cubicBezTo>
                  <a:cubicBezTo>
                    <a:pt x="26" y="49"/>
                    <a:pt x="26" y="51"/>
                    <a:pt x="26" y="52"/>
                  </a:cubicBezTo>
                  <a:cubicBezTo>
                    <a:pt x="26" y="54"/>
                    <a:pt x="26" y="55"/>
                    <a:pt x="26" y="56"/>
                  </a:cubicBezTo>
                  <a:cubicBezTo>
                    <a:pt x="25" y="56"/>
                    <a:pt x="25" y="56"/>
                    <a:pt x="24" y="56"/>
                  </a:cubicBezTo>
                  <a:cubicBezTo>
                    <a:pt x="22" y="56"/>
                    <a:pt x="21" y="57"/>
                    <a:pt x="21" y="57"/>
                  </a:cubicBezTo>
                  <a:cubicBezTo>
                    <a:pt x="21" y="57"/>
                    <a:pt x="21" y="58"/>
                    <a:pt x="22" y="59"/>
                  </a:cubicBezTo>
                  <a:cubicBezTo>
                    <a:pt x="26" y="63"/>
                    <a:pt x="27" y="64"/>
                    <a:pt x="26" y="66"/>
                  </a:cubicBezTo>
                  <a:cubicBezTo>
                    <a:pt x="26" y="66"/>
                    <a:pt x="26" y="67"/>
                    <a:pt x="24" y="67"/>
                  </a:cubicBezTo>
                  <a:cubicBezTo>
                    <a:pt x="24" y="67"/>
                    <a:pt x="23" y="67"/>
                    <a:pt x="23" y="69"/>
                  </a:cubicBezTo>
                  <a:cubicBezTo>
                    <a:pt x="22" y="70"/>
                    <a:pt x="22" y="71"/>
                    <a:pt x="22" y="71"/>
                  </a:cubicBezTo>
                  <a:cubicBezTo>
                    <a:pt x="23" y="71"/>
                    <a:pt x="23" y="72"/>
                    <a:pt x="23" y="72"/>
                  </a:cubicBezTo>
                  <a:cubicBezTo>
                    <a:pt x="25" y="73"/>
                    <a:pt x="27" y="75"/>
                    <a:pt x="27" y="77"/>
                  </a:cubicBezTo>
                  <a:cubicBezTo>
                    <a:pt x="26" y="78"/>
                    <a:pt x="26" y="78"/>
                    <a:pt x="24" y="78"/>
                  </a:cubicBezTo>
                  <a:cubicBezTo>
                    <a:pt x="21" y="79"/>
                    <a:pt x="21" y="81"/>
                    <a:pt x="21" y="84"/>
                  </a:cubicBezTo>
                  <a:cubicBezTo>
                    <a:pt x="21" y="84"/>
                    <a:pt x="21" y="85"/>
                    <a:pt x="21" y="85"/>
                  </a:cubicBezTo>
                  <a:cubicBezTo>
                    <a:pt x="21" y="85"/>
                    <a:pt x="21" y="85"/>
                    <a:pt x="21" y="85"/>
                  </a:cubicBezTo>
                  <a:cubicBezTo>
                    <a:pt x="21" y="85"/>
                    <a:pt x="21" y="85"/>
                    <a:pt x="21" y="85"/>
                  </a:cubicBezTo>
                  <a:cubicBezTo>
                    <a:pt x="21" y="85"/>
                    <a:pt x="21" y="85"/>
                    <a:pt x="21" y="86"/>
                  </a:cubicBezTo>
                  <a:cubicBezTo>
                    <a:pt x="21" y="86"/>
                    <a:pt x="21" y="86"/>
                    <a:pt x="21" y="86"/>
                  </a:cubicBezTo>
                  <a:cubicBezTo>
                    <a:pt x="21" y="86"/>
                    <a:pt x="21" y="86"/>
                    <a:pt x="21" y="87"/>
                  </a:cubicBezTo>
                  <a:cubicBezTo>
                    <a:pt x="22" y="87"/>
                    <a:pt x="22" y="87"/>
                    <a:pt x="22" y="87"/>
                  </a:cubicBezTo>
                  <a:cubicBezTo>
                    <a:pt x="23" y="87"/>
                    <a:pt x="23" y="87"/>
                    <a:pt x="24" y="87"/>
                  </a:cubicBezTo>
                  <a:cubicBezTo>
                    <a:pt x="25" y="87"/>
                    <a:pt x="27" y="87"/>
                    <a:pt x="28" y="88"/>
                  </a:cubicBezTo>
                  <a:cubicBezTo>
                    <a:pt x="30" y="89"/>
                    <a:pt x="31" y="91"/>
                    <a:pt x="33" y="94"/>
                  </a:cubicBezTo>
                  <a:cubicBezTo>
                    <a:pt x="35" y="97"/>
                    <a:pt x="38" y="101"/>
                    <a:pt x="41" y="101"/>
                  </a:cubicBezTo>
                  <a:cubicBezTo>
                    <a:pt x="42" y="100"/>
                    <a:pt x="42" y="100"/>
                    <a:pt x="42" y="99"/>
                  </a:cubicBezTo>
                  <a:cubicBezTo>
                    <a:pt x="42" y="99"/>
                    <a:pt x="42" y="98"/>
                    <a:pt x="43" y="97"/>
                  </a:cubicBezTo>
                  <a:cubicBezTo>
                    <a:pt x="44" y="96"/>
                    <a:pt x="45" y="96"/>
                    <a:pt x="46" y="96"/>
                  </a:cubicBezTo>
                  <a:cubicBezTo>
                    <a:pt x="46" y="96"/>
                    <a:pt x="47" y="96"/>
                    <a:pt x="48" y="96"/>
                  </a:cubicBezTo>
                  <a:cubicBezTo>
                    <a:pt x="48" y="96"/>
                    <a:pt x="49" y="97"/>
                    <a:pt x="50" y="97"/>
                  </a:cubicBezTo>
                  <a:cubicBezTo>
                    <a:pt x="51" y="97"/>
                    <a:pt x="52" y="96"/>
                    <a:pt x="52" y="95"/>
                  </a:cubicBezTo>
                  <a:cubicBezTo>
                    <a:pt x="54" y="94"/>
                    <a:pt x="56" y="93"/>
                    <a:pt x="60" y="93"/>
                  </a:cubicBezTo>
                  <a:cubicBezTo>
                    <a:pt x="63" y="92"/>
                    <a:pt x="65" y="92"/>
                    <a:pt x="67" y="92"/>
                  </a:cubicBezTo>
                  <a:cubicBezTo>
                    <a:pt x="70" y="92"/>
                    <a:pt x="72" y="92"/>
                    <a:pt x="75" y="92"/>
                  </a:cubicBezTo>
                  <a:cubicBezTo>
                    <a:pt x="75" y="92"/>
                    <a:pt x="75" y="92"/>
                    <a:pt x="75" y="92"/>
                  </a:cubicBezTo>
                  <a:cubicBezTo>
                    <a:pt x="79" y="92"/>
                    <a:pt x="81" y="91"/>
                    <a:pt x="82" y="89"/>
                  </a:cubicBezTo>
                  <a:cubicBezTo>
                    <a:pt x="83" y="85"/>
                    <a:pt x="87" y="83"/>
                    <a:pt x="92" y="82"/>
                  </a:cubicBezTo>
                  <a:cubicBezTo>
                    <a:pt x="94" y="82"/>
                    <a:pt x="95" y="80"/>
                    <a:pt x="95" y="76"/>
                  </a:cubicBezTo>
                  <a:cubicBezTo>
                    <a:pt x="95" y="76"/>
                    <a:pt x="95" y="75"/>
                    <a:pt x="95" y="75"/>
                  </a:cubicBezTo>
                  <a:cubicBezTo>
                    <a:pt x="95" y="73"/>
                    <a:pt x="98" y="71"/>
                    <a:pt x="100" y="69"/>
                  </a:cubicBezTo>
                  <a:cubicBezTo>
                    <a:pt x="101" y="68"/>
                    <a:pt x="103" y="67"/>
                    <a:pt x="103" y="66"/>
                  </a:cubicBezTo>
                  <a:cubicBezTo>
                    <a:pt x="103" y="66"/>
                    <a:pt x="103" y="65"/>
                    <a:pt x="103" y="64"/>
                  </a:cubicBezTo>
                  <a:cubicBezTo>
                    <a:pt x="102" y="60"/>
                    <a:pt x="100" y="55"/>
                    <a:pt x="104" y="49"/>
                  </a:cubicBezTo>
                  <a:cubicBezTo>
                    <a:pt x="106" y="46"/>
                    <a:pt x="108" y="44"/>
                    <a:pt x="110" y="43"/>
                  </a:cubicBezTo>
                  <a:cubicBezTo>
                    <a:pt x="112" y="41"/>
                    <a:pt x="113" y="40"/>
                    <a:pt x="113" y="39"/>
                  </a:cubicBezTo>
                  <a:cubicBezTo>
                    <a:pt x="113" y="34"/>
                    <a:pt x="119" y="33"/>
                    <a:pt x="124" y="32"/>
                  </a:cubicBezTo>
                  <a:cubicBezTo>
                    <a:pt x="127" y="32"/>
                    <a:pt x="129" y="31"/>
                    <a:pt x="131" y="29"/>
                  </a:cubicBezTo>
                  <a:cubicBezTo>
                    <a:pt x="132" y="28"/>
                    <a:pt x="134" y="27"/>
                    <a:pt x="136" y="26"/>
                  </a:cubicBezTo>
                  <a:cubicBezTo>
                    <a:pt x="139" y="25"/>
                    <a:pt x="141" y="22"/>
                    <a:pt x="140" y="18"/>
                  </a:cubicBezTo>
                  <a:cubicBezTo>
                    <a:pt x="140" y="18"/>
                    <a:pt x="140" y="18"/>
                    <a:pt x="140" y="18"/>
                  </a:cubicBezTo>
                  <a:cubicBezTo>
                    <a:pt x="139" y="18"/>
                    <a:pt x="138" y="18"/>
                    <a:pt x="137" y="18"/>
                  </a:cubicBezTo>
                  <a:cubicBezTo>
                    <a:pt x="137" y="18"/>
                    <a:pt x="136" y="18"/>
                    <a:pt x="136"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0" name="Freeform 254">
              <a:extLst>
                <a:ext uri="{FF2B5EF4-FFF2-40B4-BE49-F238E27FC236}">
                  <a16:creationId xmlns:a16="http://schemas.microsoft.com/office/drawing/2014/main" id="{7E8B75CC-D2F5-4B30-BFB9-6A0A05C1EBCE}"/>
                </a:ext>
              </a:extLst>
            </p:cNvPr>
            <p:cNvSpPr>
              <a:spLocks/>
            </p:cNvSpPr>
            <p:nvPr/>
          </p:nvSpPr>
          <p:spPr bwMode="auto">
            <a:xfrm>
              <a:off x="4744700" y="5880744"/>
              <a:ext cx="75040" cy="70310"/>
            </a:xfrm>
            <a:custGeom>
              <a:avLst/>
              <a:gdLst>
                <a:gd name="T0" fmla="*/ 81 w 145"/>
                <a:gd name="T1" fmla="*/ 0 h 122"/>
                <a:gd name="T2" fmla="*/ 75 w 145"/>
                <a:gd name="T3" fmla="*/ 2 h 122"/>
                <a:gd name="T4" fmla="*/ 61 w 145"/>
                <a:gd name="T5" fmla="*/ 18 h 122"/>
                <a:gd name="T6" fmla="*/ 51 w 145"/>
                <a:gd name="T7" fmla="*/ 27 h 122"/>
                <a:gd name="T8" fmla="*/ 33 w 145"/>
                <a:gd name="T9" fmla="*/ 22 h 122"/>
                <a:gd name="T10" fmla="*/ 35 w 145"/>
                <a:gd name="T11" fmla="*/ 37 h 122"/>
                <a:gd name="T12" fmla="*/ 23 w 145"/>
                <a:gd name="T13" fmla="*/ 37 h 122"/>
                <a:gd name="T14" fmla="*/ 13 w 145"/>
                <a:gd name="T15" fmla="*/ 34 h 122"/>
                <a:gd name="T16" fmla="*/ 0 w 145"/>
                <a:gd name="T17" fmla="*/ 38 h 122"/>
                <a:gd name="T18" fmla="*/ 7 w 145"/>
                <a:gd name="T19" fmla="*/ 47 h 122"/>
                <a:gd name="T20" fmla="*/ 26 w 145"/>
                <a:gd name="T21" fmla="*/ 53 h 122"/>
                <a:gd name="T22" fmla="*/ 39 w 145"/>
                <a:gd name="T23" fmla="*/ 67 h 122"/>
                <a:gd name="T24" fmla="*/ 42 w 145"/>
                <a:gd name="T25" fmla="*/ 84 h 122"/>
                <a:gd name="T26" fmla="*/ 37 w 145"/>
                <a:gd name="T27" fmla="*/ 111 h 122"/>
                <a:gd name="T28" fmla="*/ 51 w 145"/>
                <a:gd name="T29" fmla="*/ 119 h 122"/>
                <a:gd name="T30" fmla="*/ 61 w 145"/>
                <a:gd name="T31" fmla="*/ 116 h 122"/>
                <a:gd name="T32" fmla="*/ 75 w 145"/>
                <a:gd name="T33" fmla="*/ 121 h 122"/>
                <a:gd name="T34" fmla="*/ 86 w 145"/>
                <a:gd name="T35" fmla="*/ 122 h 122"/>
                <a:gd name="T36" fmla="*/ 89 w 145"/>
                <a:gd name="T37" fmla="*/ 114 h 122"/>
                <a:gd name="T38" fmla="*/ 132 w 145"/>
                <a:gd name="T39" fmla="*/ 109 h 122"/>
                <a:gd name="T40" fmla="*/ 140 w 145"/>
                <a:gd name="T41" fmla="*/ 101 h 122"/>
                <a:gd name="T42" fmla="*/ 132 w 145"/>
                <a:gd name="T43" fmla="*/ 98 h 122"/>
                <a:gd name="T44" fmla="*/ 129 w 145"/>
                <a:gd name="T45" fmla="*/ 89 h 122"/>
                <a:gd name="T46" fmla="*/ 132 w 145"/>
                <a:gd name="T47" fmla="*/ 84 h 122"/>
                <a:gd name="T48" fmla="*/ 131 w 145"/>
                <a:gd name="T49" fmla="*/ 77 h 122"/>
                <a:gd name="T50" fmla="*/ 132 w 145"/>
                <a:gd name="T51" fmla="*/ 73 h 122"/>
                <a:gd name="T52" fmla="*/ 127 w 145"/>
                <a:gd name="T53" fmla="*/ 70 h 122"/>
                <a:gd name="T54" fmla="*/ 128 w 145"/>
                <a:gd name="T55" fmla="*/ 59 h 122"/>
                <a:gd name="T56" fmla="*/ 138 w 145"/>
                <a:gd name="T57" fmla="*/ 50 h 122"/>
                <a:gd name="T58" fmla="*/ 139 w 145"/>
                <a:gd name="T59" fmla="*/ 42 h 122"/>
                <a:gd name="T60" fmla="*/ 142 w 145"/>
                <a:gd name="T61" fmla="*/ 31 h 122"/>
                <a:gd name="T62" fmla="*/ 136 w 145"/>
                <a:gd name="T63" fmla="*/ 29 h 122"/>
                <a:gd name="T64" fmla="*/ 126 w 145"/>
                <a:gd name="T65" fmla="*/ 24 h 122"/>
                <a:gd name="T66" fmla="*/ 119 w 145"/>
                <a:gd name="T67" fmla="*/ 24 h 122"/>
                <a:gd name="T68" fmla="*/ 117 w 145"/>
                <a:gd name="T69" fmla="*/ 24 h 122"/>
                <a:gd name="T70" fmla="*/ 117 w 145"/>
                <a:gd name="T71" fmla="*/ 24 h 122"/>
                <a:gd name="T72" fmla="*/ 115 w 145"/>
                <a:gd name="T73" fmla="*/ 23 h 122"/>
                <a:gd name="T74" fmla="*/ 114 w 145"/>
                <a:gd name="T75" fmla="*/ 22 h 122"/>
                <a:gd name="T76" fmla="*/ 110 w 145"/>
                <a:gd name="T77" fmla="*/ 20 h 122"/>
                <a:gd name="T78" fmla="*/ 109 w 145"/>
                <a:gd name="T79" fmla="*/ 19 h 122"/>
                <a:gd name="T80" fmla="*/ 108 w 145"/>
                <a:gd name="T81" fmla="*/ 18 h 122"/>
                <a:gd name="T82" fmla="*/ 107 w 145"/>
                <a:gd name="T83" fmla="*/ 16 h 122"/>
                <a:gd name="T84" fmla="*/ 104 w 145"/>
                <a:gd name="T85" fmla="*/ 17 h 122"/>
                <a:gd name="T86" fmla="*/ 95 w 145"/>
                <a:gd name="T87" fmla="*/ 10 h 122"/>
                <a:gd name="T88" fmla="*/ 88 w 145"/>
                <a:gd name="T89" fmla="*/ 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22">
                  <a:moveTo>
                    <a:pt x="82" y="1"/>
                  </a:moveTo>
                  <a:cubicBezTo>
                    <a:pt x="82" y="0"/>
                    <a:pt x="82" y="0"/>
                    <a:pt x="82" y="0"/>
                  </a:cubicBezTo>
                  <a:cubicBezTo>
                    <a:pt x="82" y="0"/>
                    <a:pt x="81" y="0"/>
                    <a:pt x="81" y="0"/>
                  </a:cubicBezTo>
                  <a:cubicBezTo>
                    <a:pt x="81" y="0"/>
                    <a:pt x="80" y="0"/>
                    <a:pt x="80" y="0"/>
                  </a:cubicBezTo>
                  <a:cubicBezTo>
                    <a:pt x="79" y="0"/>
                    <a:pt x="79" y="0"/>
                    <a:pt x="79" y="0"/>
                  </a:cubicBezTo>
                  <a:cubicBezTo>
                    <a:pt x="77" y="0"/>
                    <a:pt x="76" y="1"/>
                    <a:pt x="75" y="2"/>
                  </a:cubicBezTo>
                  <a:cubicBezTo>
                    <a:pt x="74" y="4"/>
                    <a:pt x="73" y="6"/>
                    <a:pt x="73" y="9"/>
                  </a:cubicBezTo>
                  <a:cubicBezTo>
                    <a:pt x="74" y="11"/>
                    <a:pt x="73" y="13"/>
                    <a:pt x="72" y="14"/>
                  </a:cubicBezTo>
                  <a:cubicBezTo>
                    <a:pt x="70" y="17"/>
                    <a:pt x="66" y="17"/>
                    <a:pt x="61" y="18"/>
                  </a:cubicBezTo>
                  <a:cubicBezTo>
                    <a:pt x="57" y="18"/>
                    <a:pt x="57" y="20"/>
                    <a:pt x="56" y="22"/>
                  </a:cubicBezTo>
                  <a:cubicBezTo>
                    <a:pt x="56" y="23"/>
                    <a:pt x="55" y="25"/>
                    <a:pt x="54" y="26"/>
                  </a:cubicBezTo>
                  <a:cubicBezTo>
                    <a:pt x="53" y="26"/>
                    <a:pt x="52" y="27"/>
                    <a:pt x="51" y="27"/>
                  </a:cubicBezTo>
                  <a:cubicBezTo>
                    <a:pt x="47" y="27"/>
                    <a:pt x="40" y="24"/>
                    <a:pt x="38" y="20"/>
                  </a:cubicBezTo>
                  <a:cubicBezTo>
                    <a:pt x="38" y="20"/>
                    <a:pt x="37" y="20"/>
                    <a:pt x="37" y="20"/>
                  </a:cubicBezTo>
                  <a:cubicBezTo>
                    <a:pt x="35" y="20"/>
                    <a:pt x="33" y="20"/>
                    <a:pt x="33" y="22"/>
                  </a:cubicBezTo>
                  <a:cubicBezTo>
                    <a:pt x="33" y="22"/>
                    <a:pt x="33" y="23"/>
                    <a:pt x="33" y="24"/>
                  </a:cubicBezTo>
                  <a:cubicBezTo>
                    <a:pt x="36" y="26"/>
                    <a:pt x="37" y="30"/>
                    <a:pt x="37" y="33"/>
                  </a:cubicBezTo>
                  <a:cubicBezTo>
                    <a:pt x="37" y="35"/>
                    <a:pt x="36" y="36"/>
                    <a:pt x="35" y="37"/>
                  </a:cubicBezTo>
                  <a:cubicBezTo>
                    <a:pt x="34" y="38"/>
                    <a:pt x="32" y="38"/>
                    <a:pt x="30" y="37"/>
                  </a:cubicBezTo>
                  <a:cubicBezTo>
                    <a:pt x="28" y="36"/>
                    <a:pt x="26" y="36"/>
                    <a:pt x="25" y="37"/>
                  </a:cubicBezTo>
                  <a:cubicBezTo>
                    <a:pt x="24" y="37"/>
                    <a:pt x="24" y="37"/>
                    <a:pt x="23" y="37"/>
                  </a:cubicBezTo>
                  <a:cubicBezTo>
                    <a:pt x="22" y="37"/>
                    <a:pt x="21" y="37"/>
                    <a:pt x="20" y="36"/>
                  </a:cubicBezTo>
                  <a:cubicBezTo>
                    <a:pt x="19" y="35"/>
                    <a:pt x="19" y="34"/>
                    <a:pt x="17" y="33"/>
                  </a:cubicBezTo>
                  <a:cubicBezTo>
                    <a:pt x="16" y="33"/>
                    <a:pt x="15" y="33"/>
                    <a:pt x="13" y="34"/>
                  </a:cubicBezTo>
                  <a:cubicBezTo>
                    <a:pt x="12" y="34"/>
                    <a:pt x="10" y="35"/>
                    <a:pt x="6" y="35"/>
                  </a:cubicBezTo>
                  <a:cubicBezTo>
                    <a:pt x="3" y="34"/>
                    <a:pt x="1" y="36"/>
                    <a:pt x="0" y="37"/>
                  </a:cubicBezTo>
                  <a:cubicBezTo>
                    <a:pt x="0" y="37"/>
                    <a:pt x="0" y="38"/>
                    <a:pt x="0" y="38"/>
                  </a:cubicBezTo>
                  <a:cubicBezTo>
                    <a:pt x="2" y="40"/>
                    <a:pt x="2" y="42"/>
                    <a:pt x="1" y="43"/>
                  </a:cubicBezTo>
                  <a:cubicBezTo>
                    <a:pt x="1" y="44"/>
                    <a:pt x="1" y="45"/>
                    <a:pt x="2" y="45"/>
                  </a:cubicBezTo>
                  <a:cubicBezTo>
                    <a:pt x="2" y="46"/>
                    <a:pt x="5" y="47"/>
                    <a:pt x="7" y="47"/>
                  </a:cubicBezTo>
                  <a:cubicBezTo>
                    <a:pt x="10" y="48"/>
                    <a:pt x="13" y="48"/>
                    <a:pt x="16" y="50"/>
                  </a:cubicBezTo>
                  <a:cubicBezTo>
                    <a:pt x="19" y="51"/>
                    <a:pt x="21" y="51"/>
                    <a:pt x="22" y="51"/>
                  </a:cubicBezTo>
                  <a:cubicBezTo>
                    <a:pt x="24" y="52"/>
                    <a:pt x="25" y="52"/>
                    <a:pt x="26" y="53"/>
                  </a:cubicBezTo>
                  <a:cubicBezTo>
                    <a:pt x="27" y="53"/>
                    <a:pt x="28" y="54"/>
                    <a:pt x="28" y="54"/>
                  </a:cubicBezTo>
                  <a:cubicBezTo>
                    <a:pt x="30" y="55"/>
                    <a:pt x="30" y="55"/>
                    <a:pt x="30" y="58"/>
                  </a:cubicBezTo>
                  <a:cubicBezTo>
                    <a:pt x="31" y="62"/>
                    <a:pt x="34" y="66"/>
                    <a:pt x="39" y="67"/>
                  </a:cubicBezTo>
                  <a:cubicBezTo>
                    <a:pt x="43" y="68"/>
                    <a:pt x="42" y="71"/>
                    <a:pt x="42" y="73"/>
                  </a:cubicBezTo>
                  <a:cubicBezTo>
                    <a:pt x="42" y="74"/>
                    <a:pt x="42" y="75"/>
                    <a:pt x="42" y="77"/>
                  </a:cubicBezTo>
                  <a:cubicBezTo>
                    <a:pt x="43" y="79"/>
                    <a:pt x="42" y="82"/>
                    <a:pt x="42" y="84"/>
                  </a:cubicBezTo>
                  <a:cubicBezTo>
                    <a:pt x="41" y="86"/>
                    <a:pt x="40" y="88"/>
                    <a:pt x="41" y="90"/>
                  </a:cubicBezTo>
                  <a:cubicBezTo>
                    <a:pt x="41" y="94"/>
                    <a:pt x="39" y="107"/>
                    <a:pt x="36" y="111"/>
                  </a:cubicBezTo>
                  <a:cubicBezTo>
                    <a:pt x="36" y="111"/>
                    <a:pt x="36" y="111"/>
                    <a:pt x="37" y="111"/>
                  </a:cubicBezTo>
                  <a:cubicBezTo>
                    <a:pt x="38" y="112"/>
                    <a:pt x="40" y="113"/>
                    <a:pt x="41" y="113"/>
                  </a:cubicBezTo>
                  <a:cubicBezTo>
                    <a:pt x="42" y="114"/>
                    <a:pt x="43" y="115"/>
                    <a:pt x="45" y="116"/>
                  </a:cubicBezTo>
                  <a:cubicBezTo>
                    <a:pt x="48" y="117"/>
                    <a:pt x="50" y="118"/>
                    <a:pt x="51" y="119"/>
                  </a:cubicBezTo>
                  <a:cubicBezTo>
                    <a:pt x="53" y="119"/>
                    <a:pt x="54" y="120"/>
                    <a:pt x="56" y="120"/>
                  </a:cubicBezTo>
                  <a:cubicBezTo>
                    <a:pt x="58" y="120"/>
                    <a:pt x="59" y="119"/>
                    <a:pt x="59" y="119"/>
                  </a:cubicBezTo>
                  <a:cubicBezTo>
                    <a:pt x="59" y="117"/>
                    <a:pt x="60" y="116"/>
                    <a:pt x="61" y="116"/>
                  </a:cubicBezTo>
                  <a:cubicBezTo>
                    <a:pt x="62" y="116"/>
                    <a:pt x="64" y="118"/>
                    <a:pt x="66" y="119"/>
                  </a:cubicBezTo>
                  <a:cubicBezTo>
                    <a:pt x="66" y="120"/>
                    <a:pt x="67" y="120"/>
                    <a:pt x="68" y="120"/>
                  </a:cubicBezTo>
                  <a:cubicBezTo>
                    <a:pt x="70" y="121"/>
                    <a:pt x="73" y="121"/>
                    <a:pt x="75" y="121"/>
                  </a:cubicBezTo>
                  <a:cubicBezTo>
                    <a:pt x="76" y="122"/>
                    <a:pt x="78" y="122"/>
                    <a:pt x="79" y="122"/>
                  </a:cubicBezTo>
                  <a:cubicBezTo>
                    <a:pt x="80" y="122"/>
                    <a:pt x="81" y="122"/>
                    <a:pt x="83" y="122"/>
                  </a:cubicBezTo>
                  <a:cubicBezTo>
                    <a:pt x="84" y="122"/>
                    <a:pt x="85" y="122"/>
                    <a:pt x="86" y="122"/>
                  </a:cubicBezTo>
                  <a:cubicBezTo>
                    <a:pt x="87" y="122"/>
                    <a:pt x="88" y="122"/>
                    <a:pt x="89" y="122"/>
                  </a:cubicBezTo>
                  <a:cubicBezTo>
                    <a:pt x="89" y="122"/>
                    <a:pt x="89" y="121"/>
                    <a:pt x="88" y="121"/>
                  </a:cubicBezTo>
                  <a:cubicBezTo>
                    <a:pt x="88" y="118"/>
                    <a:pt x="88" y="116"/>
                    <a:pt x="89" y="114"/>
                  </a:cubicBezTo>
                  <a:cubicBezTo>
                    <a:pt x="91" y="111"/>
                    <a:pt x="94" y="109"/>
                    <a:pt x="99" y="108"/>
                  </a:cubicBezTo>
                  <a:cubicBezTo>
                    <a:pt x="104" y="107"/>
                    <a:pt x="117" y="111"/>
                    <a:pt x="120" y="113"/>
                  </a:cubicBezTo>
                  <a:cubicBezTo>
                    <a:pt x="123" y="115"/>
                    <a:pt x="127" y="114"/>
                    <a:pt x="132" y="109"/>
                  </a:cubicBezTo>
                  <a:cubicBezTo>
                    <a:pt x="134" y="106"/>
                    <a:pt x="137" y="105"/>
                    <a:pt x="139" y="104"/>
                  </a:cubicBezTo>
                  <a:cubicBezTo>
                    <a:pt x="139" y="103"/>
                    <a:pt x="139" y="102"/>
                    <a:pt x="139" y="102"/>
                  </a:cubicBezTo>
                  <a:cubicBezTo>
                    <a:pt x="140" y="101"/>
                    <a:pt x="140" y="101"/>
                    <a:pt x="140" y="101"/>
                  </a:cubicBezTo>
                  <a:cubicBezTo>
                    <a:pt x="140" y="101"/>
                    <a:pt x="138" y="100"/>
                    <a:pt x="137" y="100"/>
                  </a:cubicBezTo>
                  <a:cubicBezTo>
                    <a:pt x="137" y="100"/>
                    <a:pt x="136" y="100"/>
                    <a:pt x="135" y="100"/>
                  </a:cubicBezTo>
                  <a:cubicBezTo>
                    <a:pt x="134" y="100"/>
                    <a:pt x="132" y="99"/>
                    <a:pt x="132" y="98"/>
                  </a:cubicBezTo>
                  <a:cubicBezTo>
                    <a:pt x="131" y="96"/>
                    <a:pt x="131" y="95"/>
                    <a:pt x="132" y="93"/>
                  </a:cubicBezTo>
                  <a:cubicBezTo>
                    <a:pt x="133" y="92"/>
                    <a:pt x="133" y="92"/>
                    <a:pt x="131" y="91"/>
                  </a:cubicBezTo>
                  <a:cubicBezTo>
                    <a:pt x="131" y="91"/>
                    <a:pt x="130" y="90"/>
                    <a:pt x="129" y="89"/>
                  </a:cubicBezTo>
                  <a:cubicBezTo>
                    <a:pt x="128" y="88"/>
                    <a:pt x="128" y="87"/>
                    <a:pt x="128" y="86"/>
                  </a:cubicBezTo>
                  <a:cubicBezTo>
                    <a:pt x="129" y="85"/>
                    <a:pt x="130" y="85"/>
                    <a:pt x="130" y="85"/>
                  </a:cubicBezTo>
                  <a:cubicBezTo>
                    <a:pt x="131" y="85"/>
                    <a:pt x="131" y="85"/>
                    <a:pt x="132" y="84"/>
                  </a:cubicBezTo>
                  <a:cubicBezTo>
                    <a:pt x="133" y="84"/>
                    <a:pt x="134" y="82"/>
                    <a:pt x="134" y="82"/>
                  </a:cubicBezTo>
                  <a:cubicBezTo>
                    <a:pt x="133" y="81"/>
                    <a:pt x="131" y="80"/>
                    <a:pt x="132" y="77"/>
                  </a:cubicBezTo>
                  <a:cubicBezTo>
                    <a:pt x="131" y="77"/>
                    <a:pt x="131" y="77"/>
                    <a:pt x="131" y="77"/>
                  </a:cubicBezTo>
                  <a:cubicBezTo>
                    <a:pt x="132" y="75"/>
                    <a:pt x="132" y="75"/>
                    <a:pt x="132" y="75"/>
                  </a:cubicBezTo>
                  <a:cubicBezTo>
                    <a:pt x="132" y="75"/>
                    <a:pt x="132" y="75"/>
                    <a:pt x="132" y="75"/>
                  </a:cubicBezTo>
                  <a:cubicBezTo>
                    <a:pt x="132" y="74"/>
                    <a:pt x="132" y="74"/>
                    <a:pt x="132" y="73"/>
                  </a:cubicBezTo>
                  <a:cubicBezTo>
                    <a:pt x="132" y="73"/>
                    <a:pt x="132" y="73"/>
                    <a:pt x="131" y="73"/>
                  </a:cubicBezTo>
                  <a:cubicBezTo>
                    <a:pt x="131" y="72"/>
                    <a:pt x="130" y="71"/>
                    <a:pt x="130" y="70"/>
                  </a:cubicBezTo>
                  <a:cubicBezTo>
                    <a:pt x="130" y="68"/>
                    <a:pt x="128" y="68"/>
                    <a:pt x="127" y="70"/>
                  </a:cubicBezTo>
                  <a:cubicBezTo>
                    <a:pt x="125" y="72"/>
                    <a:pt x="124" y="72"/>
                    <a:pt x="123" y="71"/>
                  </a:cubicBezTo>
                  <a:cubicBezTo>
                    <a:pt x="122" y="70"/>
                    <a:pt x="123" y="68"/>
                    <a:pt x="124" y="65"/>
                  </a:cubicBezTo>
                  <a:cubicBezTo>
                    <a:pt x="124" y="63"/>
                    <a:pt x="127" y="61"/>
                    <a:pt x="128" y="59"/>
                  </a:cubicBezTo>
                  <a:cubicBezTo>
                    <a:pt x="130" y="58"/>
                    <a:pt x="131" y="57"/>
                    <a:pt x="131" y="56"/>
                  </a:cubicBezTo>
                  <a:cubicBezTo>
                    <a:pt x="131" y="53"/>
                    <a:pt x="135" y="51"/>
                    <a:pt x="137" y="51"/>
                  </a:cubicBezTo>
                  <a:cubicBezTo>
                    <a:pt x="138" y="51"/>
                    <a:pt x="138" y="50"/>
                    <a:pt x="138" y="50"/>
                  </a:cubicBezTo>
                  <a:cubicBezTo>
                    <a:pt x="138" y="49"/>
                    <a:pt x="138" y="48"/>
                    <a:pt x="139" y="47"/>
                  </a:cubicBezTo>
                  <a:cubicBezTo>
                    <a:pt x="139" y="45"/>
                    <a:pt x="139" y="44"/>
                    <a:pt x="139" y="43"/>
                  </a:cubicBezTo>
                  <a:cubicBezTo>
                    <a:pt x="139" y="42"/>
                    <a:pt x="139" y="42"/>
                    <a:pt x="139" y="42"/>
                  </a:cubicBezTo>
                  <a:cubicBezTo>
                    <a:pt x="140" y="39"/>
                    <a:pt x="141" y="36"/>
                    <a:pt x="144" y="33"/>
                  </a:cubicBezTo>
                  <a:cubicBezTo>
                    <a:pt x="145" y="33"/>
                    <a:pt x="145" y="32"/>
                    <a:pt x="145" y="32"/>
                  </a:cubicBezTo>
                  <a:cubicBezTo>
                    <a:pt x="145" y="32"/>
                    <a:pt x="143" y="31"/>
                    <a:pt x="142" y="31"/>
                  </a:cubicBezTo>
                  <a:cubicBezTo>
                    <a:pt x="142" y="31"/>
                    <a:pt x="142" y="31"/>
                    <a:pt x="142" y="31"/>
                  </a:cubicBezTo>
                  <a:cubicBezTo>
                    <a:pt x="141" y="31"/>
                    <a:pt x="140" y="31"/>
                    <a:pt x="140" y="31"/>
                  </a:cubicBezTo>
                  <a:cubicBezTo>
                    <a:pt x="139" y="30"/>
                    <a:pt x="138" y="29"/>
                    <a:pt x="136" y="29"/>
                  </a:cubicBezTo>
                  <a:cubicBezTo>
                    <a:pt x="133" y="29"/>
                    <a:pt x="130" y="28"/>
                    <a:pt x="128" y="25"/>
                  </a:cubicBezTo>
                  <a:cubicBezTo>
                    <a:pt x="128" y="25"/>
                    <a:pt x="128" y="25"/>
                    <a:pt x="128" y="25"/>
                  </a:cubicBezTo>
                  <a:cubicBezTo>
                    <a:pt x="128" y="25"/>
                    <a:pt x="127" y="25"/>
                    <a:pt x="126" y="24"/>
                  </a:cubicBezTo>
                  <a:cubicBezTo>
                    <a:pt x="126" y="24"/>
                    <a:pt x="126" y="24"/>
                    <a:pt x="126" y="24"/>
                  </a:cubicBezTo>
                  <a:cubicBezTo>
                    <a:pt x="124" y="24"/>
                    <a:pt x="122" y="24"/>
                    <a:pt x="120" y="24"/>
                  </a:cubicBezTo>
                  <a:cubicBezTo>
                    <a:pt x="119" y="24"/>
                    <a:pt x="119" y="24"/>
                    <a:pt x="119" y="24"/>
                  </a:cubicBezTo>
                  <a:cubicBezTo>
                    <a:pt x="119" y="24"/>
                    <a:pt x="119" y="24"/>
                    <a:pt x="119" y="24"/>
                  </a:cubicBezTo>
                  <a:cubicBezTo>
                    <a:pt x="119" y="24"/>
                    <a:pt x="118" y="24"/>
                    <a:pt x="118" y="24"/>
                  </a:cubicBezTo>
                  <a:cubicBezTo>
                    <a:pt x="118" y="24"/>
                    <a:pt x="118" y="24"/>
                    <a:pt x="117" y="24"/>
                  </a:cubicBezTo>
                  <a:cubicBezTo>
                    <a:pt x="117" y="24"/>
                    <a:pt x="117" y="24"/>
                    <a:pt x="117" y="24"/>
                  </a:cubicBezTo>
                  <a:cubicBezTo>
                    <a:pt x="117" y="24"/>
                    <a:pt x="117" y="24"/>
                    <a:pt x="117" y="24"/>
                  </a:cubicBezTo>
                  <a:cubicBezTo>
                    <a:pt x="117" y="24"/>
                    <a:pt x="117" y="24"/>
                    <a:pt x="117" y="24"/>
                  </a:cubicBezTo>
                  <a:cubicBezTo>
                    <a:pt x="116" y="24"/>
                    <a:pt x="116" y="24"/>
                    <a:pt x="116" y="24"/>
                  </a:cubicBezTo>
                  <a:cubicBezTo>
                    <a:pt x="116" y="24"/>
                    <a:pt x="116" y="24"/>
                    <a:pt x="115" y="23"/>
                  </a:cubicBezTo>
                  <a:cubicBezTo>
                    <a:pt x="115" y="23"/>
                    <a:pt x="115" y="23"/>
                    <a:pt x="115" y="23"/>
                  </a:cubicBezTo>
                  <a:cubicBezTo>
                    <a:pt x="115" y="23"/>
                    <a:pt x="115" y="23"/>
                    <a:pt x="114" y="23"/>
                  </a:cubicBezTo>
                  <a:cubicBezTo>
                    <a:pt x="114" y="23"/>
                    <a:pt x="114" y="23"/>
                    <a:pt x="114" y="22"/>
                  </a:cubicBezTo>
                  <a:cubicBezTo>
                    <a:pt x="114" y="22"/>
                    <a:pt x="114" y="22"/>
                    <a:pt x="114" y="22"/>
                  </a:cubicBezTo>
                  <a:cubicBezTo>
                    <a:pt x="113" y="21"/>
                    <a:pt x="112" y="20"/>
                    <a:pt x="112" y="20"/>
                  </a:cubicBezTo>
                  <a:cubicBezTo>
                    <a:pt x="111" y="20"/>
                    <a:pt x="111" y="20"/>
                    <a:pt x="111" y="20"/>
                  </a:cubicBezTo>
                  <a:cubicBezTo>
                    <a:pt x="111" y="20"/>
                    <a:pt x="111" y="20"/>
                    <a:pt x="110" y="20"/>
                  </a:cubicBezTo>
                  <a:cubicBezTo>
                    <a:pt x="110" y="20"/>
                    <a:pt x="110" y="20"/>
                    <a:pt x="110" y="20"/>
                  </a:cubicBezTo>
                  <a:cubicBezTo>
                    <a:pt x="110" y="20"/>
                    <a:pt x="110" y="20"/>
                    <a:pt x="110" y="20"/>
                  </a:cubicBezTo>
                  <a:cubicBezTo>
                    <a:pt x="109" y="19"/>
                    <a:pt x="109" y="19"/>
                    <a:pt x="109" y="19"/>
                  </a:cubicBezTo>
                  <a:cubicBezTo>
                    <a:pt x="109" y="19"/>
                    <a:pt x="109" y="19"/>
                    <a:pt x="109" y="19"/>
                  </a:cubicBezTo>
                  <a:cubicBezTo>
                    <a:pt x="108" y="19"/>
                    <a:pt x="108" y="18"/>
                    <a:pt x="108" y="18"/>
                  </a:cubicBezTo>
                  <a:cubicBezTo>
                    <a:pt x="108" y="18"/>
                    <a:pt x="108" y="18"/>
                    <a:pt x="108" y="18"/>
                  </a:cubicBezTo>
                  <a:cubicBezTo>
                    <a:pt x="108" y="18"/>
                    <a:pt x="108" y="18"/>
                    <a:pt x="108" y="17"/>
                  </a:cubicBezTo>
                  <a:cubicBezTo>
                    <a:pt x="108" y="17"/>
                    <a:pt x="108" y="17"/>
                    <a:pt x="108" y="16"/>
                  </a:cubicBezTo>
                  <a:cubicBezTo>
                    <a:pt x="107" y="16"/>
                    <a:pt x="107" y="16"/>
                    <a:pt x="107" y="16"/>
                  </a:cubicBezTo>
                  <a:cubicBezTo>
                    <a:pt x="107" y="15"/>
                    <a:pt x="107" y="15"/>
                    <a:pt x="107" y="15"/>
                  </a:cubicBezTo>
                  <a:cubicBezTo>
                    <a:pt x="107" y="15"/>
                    <a:pt x="107" y="15"/>
                    <a:pt x="107" y="15"/>
                  </a:cubicBezTo>
                  <a:cubicBezTo>
                    <a:pt x="106" y="16"/>
                    <a:pt x="105" y="17"/>
                    <a:pt x="104" y="17"/>
                  </a:cubicBezTo>
                  <a:cubicBezTo>
                    <a:pt x="103" y="17"/>
                    <a:pt x="103" y="18"/>
                    <a:pt x="102" y="18"/>
                  </a:cubicBezTo>
                  <a:cubicBezTo>
                    <a:pt x="101" y="18"/>
                    <a:pt x="100" y="17"/>
                    <a:pt x="99" y="13"/>
                  </a:cubicBezTo>
                  <a:cubicBezTo>
                    <a:pt x="99" y="12"/>
                    <a:pt x="96" y="11"/>
                    <a:pt x="95" y="10"/>
                  </a:cubicBezTo>
                  <a:cubicBezTo>
                    <a:pt x="94" y="10"/>
                    <a:pt x="93" y="10"/>
                    <a:pt x="93" y="9"/>
                  </a:cubicBezTo>
                  <a:cubicBezTo>
                    <a:pt x="92" y="9"/>
                    <a:pt x="91" y="8"/>
                    <a:pt x="90" y="7"/>
                  </a:cubicBezTo>
                  <a:cubicBezTo>
                    <a:pt x="89" y="6"/>
                    <a:pt x="88" y="6"/>
                    <a:pt x="88" y="5"/>
                  </a:cubicBezTo>
                  <a:cubicBezTo>
                    <a:pt x="88" y="6"/>
                    <a:pt x="87" y="6"/>
                    <a:pt x="87" y="6"/>
                  </a:cubicBezTo>
                  <a:cubicBezTo>
                    <a:pt x="85" y="6"/>
                    <a:pt x="82" y="2"/>
                    <a:pt x="8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1" name="Freeform 255">
              <a:extLst>
                <a:ext uri="{FF2B5EF4-FFF2-40B4-BE49-F238E27FC236}">
                  <a16:creationId xmlns:a16="http://schemas.microsoft.com/office/drawing/2014/main" id="{8D6BF90A-7289-44B7-ADD0-62EF27DAD490}"/>
                </a:ext>
              </a:extLst>
            </p:cNvPr>
            <p:cNvSpPr>
              <a:spLocks/>
            </p:cNvSpPr>
            <p:nvPr/>
          </p:nvSpPr>
          <p:spPr bwMode="auto">
            <a:xfrm>
              <a:off x="4788796" y="6157609"/>
              <a:ext cx="68232" cy="61215"/>
            </a:xfrm>
            <a:custGeom>
              <a:avLst/>
              <a:gdLst>
                <a:gd name="T0" fmla="*/ 4 w 132"/>
                <a:gd name="T1" fmla="*/ 81 h 106"/>
                <a:gd name="T2" fmla="*/ 21 w 132"/>
                <a:gd name="T3" fmla="*/ 85 h 106"/>
                <a:gd name="T4" fmla="*/ 44 w 132"/>
                <a:gd name="T5" fmla="*/ 105 h 106"/>
                <a:gd name="T6" fmla="*/ 63 w 132"/>
                <a:gd name="T7" fmla="*/ 102 h 106"/>
                <a:gd name="T8" fmla="*/ 65 w 132"/>
                <a:gd name="T9" fmla="*/ 100 h 106"/>
                <a:gd name="T10" fmla="*/ 66 w 132"/>
                <a:gd name="T11" fmla="*/ 96 h 106"/>
                <a:gd name="T12" fmla="*/ 67 w 132"/>
                <a:gd name="T13" fmla="*/ 94 h 106"/>
                <a:gd name="T14" fmla="*/ 67 w 132"/>
                <a:gd name="T15" fmla="*/ 92 h 106"/>
                <a:gd name="T16" fmla="*/ 68 w 132"/>
                <a:gd name="T17" fmla="*/ 91 h 106"/>
                <a:gd name="T18" fmla="*/ 68 w 132"/>
                <a:gd name="T19" fmla="*/ 90 h 106"/>
                <a:gd name="T20" fmla="*/ 85 w 132"/>
                <a:gd name="T21" fmla="*/ 77 h 106"/>
                <a:gd name="T22" fmla="*/ 97 w 132"/>
                <a:gd name="T23" fmla="*/ 83 h 106"/>
                <a:gd name="T24" fmla="*/ 101 w 132"/>
                <a:gd name="T25" fmla="*/ 76 h 106"/>
                <a:gd name="T26" fmla="*/ 114 w 132"/>
                <a:gd name="T27" fmla="*/ 54 h 106"/>
                <a:gd name="T28" fmla="*/ 118 w 132"/>
                <a:gd name="T29" fmla="*/ 41 h 106"/>
                <a:gd name="T30" fmla="*/ 131 w 132"/>
                <a:gd name="T31" fmla="*/ 24 h 106"/>
                <a:gd name="T32" fmla="*/ 126 w 132"/>
                <a:gd name="T33" fmla="*/ 13 h 106"/>
                <a:gd name="T34" fmla="*/ 126 w 132"/>
                <a:gd name="T35" fmla="*/ 12 h 106"/>
                <a:gd name="T36" fmla="*/ 126 w 132"/>
                <a:gd name="T37" fmla="*/ 11 h 106"/>
                <a:gd name="T38" fmla="*/ 126 w 132"/>
                <a:gd name="T39" fmla="*/ 10 h 106"/>
                <a:gd name="T40" fmla="*/ 126 w 132"/>
                <a:gd name="T41" fmla="*/ 9 h 106"/>
                <a:gd name="T42" fmla="*/ 126 w 132"/>
                <a:gd name="T43" fmla="*/ 8 h 106"/>
                <a:gd name="T44" fmla="*/ 124 w 132"/>
                <a:gd name="T45" fmla="*/ 6 h 106"/>
                <a:gd name="T46" fmla="*/ 123 w 132"/>
                <a:gd name="T47" fmla="*/ 4 h 106"/>
                <a:gd name="T48" fmla="*/ 121 w 132"/>
                <a:gd name="T49" fmla="*/ 2 h 106"/>
                <a:gd name="T50" fmla="*/ 120 w 132"/>
                <a:gd name="T51" fmla="*/ 1 h 106"/>
                <a:gd name="T52" fmla="*/ 111 w 132"/>
                <a:gd name="T53" fmla="*/ 8 h 106"/>
                <a:gd name="T54" fmla="*/ 101 w 132"/>
                <a:gd name="T55" fmla="*/ 6 h 106"/>
                <a:gd name="T56" fmla="*/ 87 w 132"/>
                <a:gd name="T57" fmla="*/ 6 h 106"/>
                <a:gd name="T58" fmla="*/ 79 w 132"/>
                <a:gd name="T59" fmla="*/ 11 h 106"/>
                <a:gd name="T60" fmla="*/ 64 w 132"/>
                <a:gd name="T61" fmla="*/ 9 h 106"/>
                <a:gd name="T62" fmla="*/ 49 w 132"/>
                <a:gd name="T63" fmla="*/ 9 h 106"/>
                <a:gd name="T64" fmla="*/ 39 w 132"/>
                <a:gd name="T65" fmla="*/ 2 h 106"/>
                <a:gd name="T66" fmla="*/ 33 w 132"/>
                <a:gd name="T67" fmla="*/ 0 h 106"/>
                <a:gd name="T68" fmla="*/ 28 w 132"/>
                <a:gd name="T69" fmla="*/ 3 h 106"/>
                <a:gd name="T70" fmla="*/ 21 w 132"/>
                <a:gd name="T71" fmla="*/ 2 h 106"/>
                <a:gd name="T72" fmla="*/ 20 w 132"/>
                <a:gd name="T73" fmla="*/ 2 h 106"/>
                <a:gd name="T74" fmla="*/ 19 w 132"/>
                <a:gd name="T75" fmla="*/ 2 h 106"/>
                <a:gd name="T76" fmla="*/ 16 w 132"/>
                <a:gd name="T77" fmla="*/ 11 h 106"/>
                <a:gd name="T78" fmla="*/ 11 w 132"/>
                <a:gd name="T79" fmla="*/ 20 h 106"/>
                <a:gd name="T80" fmla="*/ 11 w 132"/>
                <a:gd name="T81" fmla="*/ 28 h 106"/>
                <a:gd name="T82" fmla="*/ 5 w 132"/>
                <a:gd name="T83" fmla="*/ 51 h 106"/>
                <a:gd name="T84" fmla="*/ 1 w 132"/>
                <a:gd name="T85" fmla="*/ 59 h 106"/>
                <a:gd name="T86" fmla="*/ 3 w 132"/>
                <a:gd name="T8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06">
                  <a:moveTo>
                    <a:pt x="3" y="79"/>
                  </a:moveTo>
                  <a:cubicBezTo>
                    <a:pt x="4" y="79"/>
                    <a:pt x="4" y="79"/>
                    <a:pt x="4" y="79"/>
                  </a:cubicBezTo>
                  <a:cubicBezTo>
                    <a:pt x="4" y="80"/>
                    <a:pt x="4" y="80"/>
                    <a:pt x="4" y="81"/>
                  </a:cubicBezTo>
                  <a:cubicBezTo>
                    <a:pt x="4" y="81"/>
                    <a:pt x="4" y="81"/>
                    <a:pt x="4" y="81"/>
                  </a:cubicBezTo>
                  <a:cubicBezTo>
                    <a:pt x="6" y="82"/>
                    <a:pt x="11" y="83"/>
                    <a:pt x="15" y="84"/>
                  </a:cubicBezTo>
                  <a:cubicBezTo>
                    <a:pt x="17" y="84"/>
                    <a:pt x="19" y="84"/>
                    <a:pt x="21" y="85"/>
                  </a:cubicBezTo>
                  <a:cubicBezTo>
                    <a:pt x="26" y="86"/>
                    <a:pt x="32" y="94"/>
                    <a:pt x="32" y="97"/>
                  </a:cubicBezTo>
                  <a:cubicBezTo>
                    <a:pt x="32" y="100"/>
                    <a:pt x="35" y="105"/>
                    <a:pt x="38" y="106"/>
                  </a:cubicBezTo>
                  <a:cubicBezTo>
                    <a:pt x="39" y="106"/>
                    <a:pt x="41" y="106"/>
                    <a:pt x="44" y="105"/>
                  </a:cubicBezTo>
                  <a:cubicBezTo>
                    <a:pt x="45" y="104"/>
                    <a:pt x="47" y="103"/>
                    <a:pt x="49" y="103"/>
                  </a:cubicBezTo>
                  <a:cubicBezTo>
                    <a:pt x="50" y="103"/>
                    <a:pt x="50" y="103"/>
                    <a:pt x="50" y="103"/>
                  </a:cubicBezTo>
                  <a:cubicBezTo>
                    <a:pt x="60" y="103"/>
                    <a:pt x="62" y="102"/>
                    <a:pt x="63" y="102"/>
                  </a:cubicBezTo>
                  <a:cubicBezTo>
                    <a:pt x="63" y="101"/>
                    <a:pt x="64" y="101"/>
                    <a:pt x="65" y="101"/>
                  </a:cubicBezTo>
                  <a:cubicBezTo>
                    <a:pt x="65" y="101"/>
                    <a:pt x="65" y="101"/>
                    <a:pt x="65" y="101"/>
                  </a:cubicBezTo>
                  <a:cubicBezTo>
                    <a:pt x="65" y="100"/>
                    <a:pt x="65" y="100"/>
                    <a:pt x="65" y="100"/>
                  </a:cubicBezTo>
                  <a:cubicBezTo>
                    <a:pt x="66" y="99"/>
                    <a:pt x="66" y="99"/>
                    <a:pt x="66" y="98"/>
                  </a:cubicBezTo>
                  <a:cubicBezTo>
                    <a:pt x="66" y="98"/>
                    <a:pt x="66" y="98"/>
                    <a:pt x="66" y="97"/>
                  </a:cubicBezTo>
                  <a:cubicBezTo>
                    <a:pt x="66" y="97"/>
                    <a:pt x="66" y="97"/>
                    <a:pt x="66" y="96"/>
                  </a:cubicBezTo>
                  <a:cubicBezTo>
                    <a:pt x="66" y="96"/>
                    <a:pt x="66" y="96"/>
                    <a:pt x="67" y="95"/>
                  </a:cubicBezTo>
                  <a:cubicBezTo>
                    <a:pt x="67" y="95"/>
                    <a:pt x="67" y="95"/>
                    <a:pt x="67" y="95"/>
                  </a:cubicBezTo>
                  <a:cubicBezTo>
                    <a:pt x="67" y="94"/>
                    <a:pt x="67" y="94"/>
                    <a:pt x="67" y="94"/>
                  </a:cubicBezTo>
                  <a:cubicBezTo>
                    <a:pt x="67" y="94"/>
                    <a:pt x="67" y="93"/>
                    <a:pt x="67" y="93"/>
                  </a:cubicBezTo>
                  <a:cubicBezTo>
                    <a:pt x="67" y="93"/>
                    <a:pt x="67" y="93"/>
                    <a:pt x="67" y="92"/>
                  </a:cubicBezTo>
                  <a:cubicBezTo>
                    <a:pt x="67" y="92"/>
                    <a:pt x="67" y="92"/>
                    <a:pt x="67" y="92"/>
                  </a:cubicBezTo>
                  <a:cubicBezTo>
                    <a:pt x="67" y="92"/>
                    <a:pt x="67" y="91"/>
                    <a:pt x="68" y="91"/>
                  </a:cubicBezTo>
                  <a:cubicBezTo>
                    <a:pt x="68" y="91"/>
                    <a:pt x="68" y="91"/>
                    <a:pt x="68" y="91"/>
                  </a:cubicBezTo>
                  <a:cubicBezTo>
                    <a:pt x="68" y="91"/>
                    <a:pt x="68" y="91"/>
                    <a:pt x="68" y="91"/>
                  </a:cubicBezTo>
                  <a:cubicBezTo>
                    <a:pt x="68" y="90"/>
                    <a:pt x="68" y="90"/>
                    <a:pt x="68" y="90"/>
                  </a:cubicBezTo>
                  <a:cubicBezTo>
                    <a:pt x="68" y="90"/>
                    <a:pt x="68" y="90"/>
                    <a:pt x="68" y="90"/>
                  </a:cubicBezTo>
                  <a:cubicBezTo>
                    <a:pt x="68" y="90"/>
                    <a:pt x="68" y="90"/>
                    <a:pt x="68" y="90"/>
                  </a:cubicBezTo>
                  <a:cubicBezTo>
                    <a:pt x="73" y="84"/>
                    <a:pt x="80" y="78"/>
                    <a:pt x="81" y="77"/>
                  </a:cubicBezTo>
                  <a:cubicBezTo>
                    <a:pt x="82" y="77"/>
                    <a:pt x="83" y="77"/>
                    <a:pt x="83" y="77"/>
                  </a:cubicBezTo>
                  <a:cubicBezTo>
                    <a:pt x="84" y="77"/>
                    <a:pt x="84" y="77"/>
                    <a:pt x="85" y="77"/>
                  </a:cubicBezTo>
                  <a:cubicBezTo>
                    <a:pt x="86" y="77"/>
                    <a:pt x="87" y="77"/>
                    <a:pt x="88" y="76"/>
                  </a:cubicBezTo>
                  <a:cubicBezTo>
                    <a:pt x="88" y="76"/>
                    <a:pt x="89" y="76"/>
                    <a:pt x="90" y="76"/>
                  </a:cubicBezTo>
                  <a:cubicBezTo>
                    <a:pt x="93" y="76"/>
                    <a:pt x="97" y="79"/>
                    <a:pt x="97" y="83"/>
                  </a:cubicBezTo>
                  <a:cubicBezTo>
                    <a:pt x="98" y="82"/>
                    <a:pt x="99" y="80"/>
                    <a:pt x="99" y="79"/>
                  </a:cubicBezTo>
                  <a:cubicBezTo>
                    <a:pt x="99" y="79"/>
                    <a:pt x="100" y="78"/>
                    <a:pt x="100" y="77"/>
                  </a:cubicBezTo>
                  <a:cubicBezTo>
                    <a:pt x="101" y="76"/>
                    <a:pt x="101" y="76"/>
                    <a:pt x="101" y="76"/>
                  </a:cubicBezTo>
                  <a:cubicBezTo>
                    <a:pt x="103" y="72"/>
                    <a:pt x="108" y="63"/>
                    <a:pt x="108" y="61"/>
                  </a:cubicBezTo>
                  <a:cubicBezTo>
                    <a:pt x="108" y="59"/>
                    <a:pt x="110" y="57"/>
                    <a:pt x="112" y="56"/>
                  </a:cubicBezTo>
                  <a:cubicBezTo>
                    <a:pt x="112" y="55"/>
                    <a:pt x="114" y="54"/>
                    <a:pt x="114" y="54"/>
                  </a:cubicBezTo>
                  <a:cubicBezTo>
                    <a:pt x="114" y="53"/>
                    <a:pt x="114" y="53"/>
                    <a:pt x="114" y="53"/>
                  </a:cubicBezTo>
                  <a:cubicBezTo>
                    <a:pt x="114" y="51"/>
                    <a:pt x="113" y="48"/>
                    <a:pt x="116" y="47"/>
                  </a:cubicBezTo>
                  <a:cubicBezTo>
                    <a:pt x="117" y="47"/>
                    <a:pt x="118" y="42"/>
                    <a:pt x="118" y="41"/>
                  </a:cubicBezTo>
                  <a:cubicBezTo>
                    <a:pt x="117" y="38"/>
                    <a:pt x="124" y="28"/>
                    <a:pt x="124" y="28"/>
                  </a:cubicBezTo>
                  <a:cubicBezTo>
                    <a:pt x="125" y="27"/>
                    <a:pt x="126" y="27"/>
                    <a:pt x="128" y="26"/>
                  </a:cubicBezTo>
                  <a:cubicBezTo>
                    <a:pt x="129" y="26"/>
                    <a:pt x="131" y="25"/>
                    <a:pt x="131" y="24"/>
                  </a:cubicBezTo>
                  <a:cubicBezTo>
                    <a:pt x="131" y="24"/>
                    <a:pt x="131" y="23"/>
                    <a:pt x="131" y="23"/>
                  </a:cubicBezTo>
                  <a:cubicBezTo>
                    <a:pt x="131" y="21"/>
                    <a:pt x="132" y="19"/>
                    <a:pt x="131" y="18"/>
                  </a:cubicBezTo>
                  <a:cubicBezTo>
                    <a:pt x="129" y="18"/>
                    <a:pt x="126" y="15"/>
                    <a:pt x="126" y="13"/>
                  </a:cubicBezTo>
                  <a:cubicBezTo>
                    <a:pt x="126" y="13"/>
                    <a:pt x="126" y="13"/>
                    <a:pt x="126" y="13"/>
                  </a:cubicBezTo>
                  <a:cubicBezTo>
                    <a:pt x="126" y="13"/>
                    <a:pt x="126" y="13"/>
                    <a:pt x="126" y="13"/>
                  </a:cubicBezTo>
                  <a:cubicBezTo>
                    <a:pt x="126" y="12"/>
                    <a:pt x="126" y="12"/>
                    <a:pt x="126" y="12"/>
                  </a:cubicBezTo>
                  <a:cubicBezTo>
                    <a:pt x="126" y="12"/>
                    <a:pt x="126" y="12"/>
                    <a:pt x="126" y="12"/>
                  </a:cubicBezTo>
                  <a:cubicBezTo>
                    <a:pt x="126" y="12"/>
                    <a:pt x="126" y="12"/>
                    <a:pt x="126" y="12"/>
                  </a:cubicBezTo>
                  <a:cubicBezTo>
                    <a:pt x="126" y="12"/>
                    <a:pt x="126" y="11"/>
                    <a:pt x="126" y="11"/>
                  </a:cubicBezTo>
                  <a:cubicBezTo>
                    <a:pt x="126" y="11"/>
                    <a:pt x="126" y="11"/>
                    <a:pt x="126" y="11"/>
                  </a:cubicBezTo>
                  <a:cubicBezTo>
                    <a:pt x="126" y="11"/>
                    <a:pt x="126" y="11"/>
                    <a:pt x="126" y="10"/>
                  </a:cubicBezTo>
                  <a:cubicBezTo>
                    <a:pt x="126" y="10"/>
                    <a:pt x="126" y="10"/>
                    <a:pt x="126" y="10"/>
                  </a:cubicBezTo>
                  <a:cubicBezTo>
                    <a:pt x="126" y="10"/>
                    <a:pt x="126" y="10"/>
                    <a:pt x="126" y="10"/>
                  </a:cubicBezTo>
                  <a:cubicBezTo>
                    <a:pt x="126" y="9"/>
                    <a:pt x="126" y="9"/>
                    <a:pt x="126" y="9"/>
                  </a:cubicBezTo>
                  <a:cubicBezTo>
                    <a:pt x="126" y="9"/>
                    <a:pt x="126" y="9"/>
                    <a:pt x="126" y="9"/>
                  </a:cubicBezTo>
                  <a:cubicBezTo>
                    <a:pt x="126" y="8"/>
                    <a:pt x="126" y="8"/>
                    <a:pt x="126" y="8"/>
                  </a:cubicBezTo>
                  <a:cubicBezTo>
                    <a:pt x="126" y="8"/>
                    <a:pt x="126" y="8"/>
                    <a:pt x="126" y="8"/>
                  </a:cubicBezTo>
                  <a:cubicBezTo>
                    <a:pt x="126" y="8"/>
                    <a:pt x="126" y="8"/>
                    <a:pt x="126" y="8"/>
                  </a:cubicBezTo>
                  <a:cubicBezTo>
                    <a:pt x="126" y="7"/>
                    <a:pt x="125" y="7"/>
                    <a:pt x="125" y="7"/>
                  </a:cubicBezTo>
                  <a:cubicBezTo>
                    <a:pt x="125" y="7"/>
                    <a:pt x="125" y="7"/>
                    <a:pt x="125" y="7"/>
                  </a:cubicBezTo>
                  <a:cubicBezTo>
                    <a:pt x="125" y="7"/>
                    <a:pt x="125" y="7"/>
                    <a:pt x="124" y="6"/>
                  </a:cubicBezTo>
                  <a:cubicBezTo>
                    <a:pt x="124" y="6"/>
                    <a:pt x="124" y="6"/>
                    <a:pt x="124" y="6"/>
                  </a:cubicBezTo>
                  <a:cubicBezTo>
                    <a:pt x="124" y="6"/>
                    <a:pt x="124" y="5"/>
                    <a:pt x="123" y="5"/>
                  </a:cubicBezTo>
                  <a:cubicBezTo>
                    <a:pt x="123" y="5"/>
                    <a:pt x="123" y="4"/>
                    <a:pt x="123" y="4"/>
                  </a:cubicBezTo>
                  <a:cubicBezTo>
                    <a:pt x="123" y="4"/>
                    <a:pt x="123" y="3"/>
                    <a:pt x="122" y="3"/>
                  </a:cubicBezTo>
                  <a:cubicBezTo>
                    <a:pt x="122" y="3"/>
                    <a:pt x="122" y="3"/>
                    <a:pt x="122" y="3"/>
                  </a:cubicBezTo>
                  <a:cubicBezTo>
                    <a:pt x="122" y="2"/>
                    <a:pt x="121" y="2"/>
                    <a:pt x="121" y="2"/>
                  </a:cubicBezTo>
                  <a:cubicBezTo>
                    <a:pt x="121" y="1"/>
                    <a:pt x="120" y="1"/>
                    <a:pt x="120" y="1"/>
                  </a:cubicBezTo>
                  <a:cubicBezTo>
                    <a:pt x="120" y="1"/>
                    <a:pt x="120" y="1"/>
                    <a:pt x="120" y="1"/>
                  </a:cubicBezTo>
                  <a:cubicBezTo>
                    <a:pt x="120" y="1"/>
                    <a:pt x="120" y="1"/>
                    <a:pt x="120" y="1"/>
                  </a:cubicBezTo>
                  <a:cubicBezTo>
                    <a:pt x="120" y="1"/>
                    <a:pt x="119" y="1"/>
                    <a:pt x="119" y="1"/>
                  </a:cubicBezTo>
                  <a:cubicBezTo>
                    <a:pt x="118" y="1"/>
                    <a:pt x="117" y="2"/>
                    <a:pt x="116" y="4"/>
                  </a:cubicBezTo>
                  <a:cubicBezTo>
                    <a:pt x="115" y="6"/>
                    <a:pt x="113" y="8"/>
                    <a:pt x="111" y="8"/>
                  </a:cubicBezTo>
                  <a:cubicBezTo>
                    <a:pt x="111" y="8"/>
                    <a:pt x="110" y="8"/>
                    <a:pt x="109" y="8"/>
                  </a:cubicBezTo>
                  <a:cubicBezTo>
                    <a:pt x="106" y="8"/>
                    <a:pt x="103" y="7"/>
                    <a:pt x="102" y="6"/>
                  </a:cubicBezTo>
                  <a:cubicBezTo>
                    <a:pt x="101" y="6"/>
                    <a:pt x="101" y="6"/>
                    <a:pt x="101" y="6"/>
                  </a:cubicBezTo>
                  <a:cubicBezTo>
                    <a:pt x="101" y="6"/>
                    <a:pt x="100" y="5"/>
                    <a:pt x="97" y="5"/>
                  </a:cubicBezTo>
                  <a:cubicBezTo>
                    <a:pt x="96" y="5"/>
                    <a:pt x="94" y="5"/>
                    <a:pt x="93" y="5"/>
                  </a:cubicBezTo>
                  <a:cubicBezTo>
                    <a:pt x="91" y="6"/>
                    <a:pt x="88" y="6"/>
                    <a:pt x="87" y="6"/>
                  </a:cubicBezTo>
                  <a:cubicBezTo>
                    <a:pt x="87" y="6"/>
                    <a:pt x="87" y="6"/>
                    <a:pt x="87" y="6"/>
                  </a:cubicBezTo>
                  <a:cubicBezTo>
                    <a:pt x="85" y="6"/>
                    <a:pt x="84" y="7"/>
                    <a:pt x="82" y="8"/>
                  </a:cubicBezTo>
                  <a:cubicBezTo>
                    <a:pt x="81" y="9"/>
                    <a:pt x="80" y="10"/>
                    <a:pt x="79" y="11"/>
                  </a:cubicBezTo>
                  <a:cubicBezTo>
                    <a:pt x="78" y="11"/>
                    <a:pt x="77" y="12"/>
                    <a:pt x="74" y="12"/>
                  </a:cubicBezTo>
                  <a:cubicBezTo>
                    <a:pt x="72" y="12"/>
                    <a:pt x="69" y="11"/>
                    <a:pt x="68" y="11"/>
                  </a:cubicBezTo>
                  <a:cubicBezTo>
                    <a:pt x="67" y="10"/>
                    <a:pt x="65" y="10"/>
                    <a:pt x="64" y="9"/>
                  </a:cubicBezTo>
                  <a:cubicBezTo>
                    <a:pt x="62" y="8"/>
                    <a:pt x="60" y="6"/>
                    <a:pt x="59" y="6"/>
                  </a:cubicBezTo>
                  <a:cubicBezTo>
                    <a:pt x="58" y="6"/>
                    <a:pt x="54" y="7"/>
                    <a:pt x="50" y="9"/>
                  </a:cubicBezTo>
                  <a:cubicBezTo>
                    <a:pt x="50" y="9"/>
                    <a:pt x="49" y="9"/>
                    <a:pt x="49" y="9"/>
                  </a:cubicBezTo>
                  <a:cubicBezTo>
                    <a:pt x="46" y="9"/>
                    <a:pt x="45" y="7"/>
                    <a:pt x="44" y="5"/>
                  </a:cubicBezTo>
                  <a:cubicBezTo>
                    <a:pt x="44" y="4"/>
                    <a:pt x="43" y="3"/>
                    <a:pt x="43" y="2"/>
                  </a:cubicBezTo>
                  <a:cubicBezTo>
                    <a:pt x="42" y="2"/>
                    <a:pt x="41" y="2"/>
                    <a:pt x="39" y="2"/>
                  </a:cubicBezTo>
                  <a:cubicBezTo>
                    <a:pt x="38" y="1"/>
                    <a:pt x="36" y="1"/>
                    <a:pt x="34" y="0"/>
                  </a:cubicBezTo>
                  <a:cubicBezTo>
                    <a:pt x="33" y="0"/>
                    <a:pt x="33" y="0"/>
                    <a:pt x="33" y="0"/>
                  </a:cubicBezTo>
                  <a:cubicBezTo>
                    <a:pt x="33" y="0"/>
                    <a:pt x="33" y="0"/>
                    <a:pt x="33" y="0"/>
                  </a:cubicBezTo>
                  <a:cubicBezTo>
                    <a:pt x="32" y="0"/>
                    <a:pt x="32" y="0"/>
                    <a:pt x="31" y="1"/>
                  </a:cubicBezTo>
                  <a:cubicBezTo>
                    <a:pt x="31" y="1"/>
                    <a:pt x="30" y="2"/>
                    <a:pt x="29" y="2"/>
                  </a:cubicBezTo>
                  <a:cubicBezTo>
                    <a:pt x="29" y="2"/>
                    <a:pt x="28" y="3"/>
                    <a:pt x="28" y="3"/>
                  </a:cubicBezTo>
                  <a:cubicBezTo>
                    <a:pt x="28" y="3"/>
                    <a:pt x="28" y="3"/>
                    <a:pt x="28" y="3"/>
                  </a:cubicBezTo>
                  <a:cubicBezTo>
                    <a:pt x="27" y="2"/>
                    <a:pt x="27" y="2"/>
                    <a:pt x="27" y="2"/>
                  </a:cubicBezTo>
                  <a:cubicBezTo>
                    <a:pt x="25" y="2"/>
                    <a:pt x="23" y="2"/>
                    <a:pt x="21" y="2"/>
                  </a:cubicBezTo>
                  <a:cubicBezTo>
                    <a:pt x="21" y="2"/>
                    <a:pt x="21" y="2"/>
                    <a:pt x="21" y="2"/>
                  </a:cubicBezTo>
                  <a:cubicBezTo>
                    <a:pt x="21" y="2"/>
                    <a:pt x="20" y="2"/>
                    <a:pt x="20" y="2"/>
                  </a:cubicBezTo>
                  <a:cubicBezTo>
                    <a:pt x="20" y="2"/>
                    <a:pt x="20" y="2"/>
                    <a:pt x="20" y="2"/>
                  </a:cubicBezTo>
                  <a:cubicBezTo>
                    <a:pt x="19" y="2"/>
                    <a:pt x="19" y="2"/>
                    <a:pt x="19" y="2"/>
                  </a:cubicBezTo>
                  <a:cubicBezTo>
                    <a:pt x="19" y="2"/>
                    <a:pt x="19" y="2"/>
                    <a:pt x="19" y="2"/>
                  </a:cubicBezTo>
                  <a:cubicBezTo>
                    <a:pt x="19" y="2"/>
                    <a:pt x="19" y="2"/>
                    <a:pt x="19" y="2"/>
                  </a:cubicBezTo>
                  <a:cubicBezTo>
                    <a:pt x="18" y="2"/>
                    <a:pt x="18" y="2"/>
                    <a:pt x="18" y="2"/>
                  </a:cubicBezTo>
                  <a:cubicBezTo>
                    <a:pt x="17" y="3"/>
                    <a:pt x="17" y="6"/>
                    <a:pt x="17" y="7"/>
                  </a:cubicBezTo>
                  <a:cubicBezTo>
                    <a:pt x="16" y="9"/>
                    <a:pt x="16" y="11"/>
                    <a:pt x="16" y="11"/>
                  </a:cubicBezTo>
                  <a:cubicBezTo>
                    <a:pt x="14" y="13"/>
                    <a:pt x="11" y="17"/>
                    <a:pt x="11" y="19"/>
                  </a:cubicBezTo>
                  <a:cubicBezTo>
                    <a:pt x="11" y="19"/>
                    <a:pt x="11" y="20"/>
                    <a:pt x="11" y="20"/>
                  </a:cubicBezTo>
                  <a:cubicBezTo>
                    <a:pt x="11" y="20"/>
                    <a:pt x="11" y="20"/>
                    <a:pt x="11" y="20"/>
                  </a:cubicBezTo>
                  <a:cubicBezTo>
                    <a:pt x="10" y="21"/>
                    <a:pt x="10" y="21"/>
                    <a:pt x="10" y="21"/>
                  </a:cubicBezTo>
                  <a:cubicBezTo>
                    <a:pt x="10" y="23"/>
                    <a:pt x="11" y="26"/>
                    <a:pt x="11" y="27"/>
                  </a:cubicBezTo>
                  <a:cubicBezTo>
                    <a:pt x="11" y="27"/>
                    <a:pt x="11" y="28"/>
                    <a:pt x="11" y="28"/>
                  </a:cubicBezTo>
                  <a:cubicBezTo>
                    <a:pt x="11" y="28"/>
                    <a:pt x="11" y="28"/>
                    <a:pt x="11" y="28"/>
                  </a:cubicBezTo>
                  <a:cubicBezTo>
                    <a:pt x="11" y="31"/>
                    <a:pt x="12" y="42"/>
                    <a:pt x="9" y="45"/>
                  </a:cubicBezTo>
                  <a:cubicBezTo>
                    <a:pt x="7" y="47"/>
                    <a:pt x="5" y="51"/>
                    <a:pt x="5" y="51"/>
                  </a:cubicBezTo>
                  <a:cubicBezTo>
                    <a:pt x="5" y="52"/>
                    <a:pt x="5" y="52"/>
                    <a:pt x="5" y="52"/>
                  </a:cubicBezTo>
                  <a:cubicBezTo>
                    <a:pt x="5" y="52"/>
                    <a:pt x="5" y="52"/>
                    <a:pt x="5" y="52"/>
                  </a:cubicBezTo>
                  <a:cubicBezTo>
                    <a:pt x="5" y="52"/>
                    <a:pt x="1" y="54"/>
                    <a:pt x="1" y="59"/>
                  </a:cubicBezTo>
                  <a:cubicBezTo>
                    <a:pt x="0" y="63"/>
                    <a:pt x="1" y="65"/>
                    <a:pt x="1" y="68"/>
                  </a:cubicBezTo>
                  <a:cubicBezTo>
                    <a:pt x="1" y="69"/>
                    <a:pt x="1" y="71"/>
                    <a:pt x="1" y="72"/>
                  </a:cubicBezTo>
                  <a:cubicBezTo>
                    <a:pt x="1" y="74"/>
                    <a:pt x="2" y="75"/>
                    <a:pt x="3" y="77"/>
                  </a:cubicBezTo>
                  <a:cubicBezTo>
                    <a:pt x="3" y="77"/>
                    <a:pt x="3" y="78"/>
                    <a:pt x="3"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2" name="Freeform 256">
              <a:extLst>
                <a:ext uri="{FF2B5EF4-FFF2-40B4-BE49-F238E27FC236}">
                  <a16:creationId xmlns:a16="http://schemas.microsoft.com/office/drawing/2014/main" id="{606A05E5-6069-4CB3-BE9A-FAC8286C9EAB}"/>
                </a:ext>
              </a:extLst>
            </p:cNvPr>
            <p:cNvSpPr>
              <a:spLocks/>
            </p:cNvSpPr>
            <p:nvPr/>
          </p:nvSpPr>
          <p:spPr bwMode="auto">
            <a:xfrm>
              <a:off x="4824536" y="6233166"/>
              <a:ext cx="31563" cy="39352"/>
            </a:xfrm>
            <a:custGeom>
              <a:avLst/>
              <a:gdLst>
                <a:gd name="T0" fmla="*/ 14 w 61"/>
                <a:gd name="T1" fmla="*/ 55 h 68"/>
                <a:gd name="T2" fmla="*/ 25 w 61"/>
                <a:gd name="T3" fmla="*/ 68 h 68"/>
                <a:gd name="T4" fmla="*/ 25 w 61"/>
                <a:gd name="T5" fmla="*/ 68 h 68"/>
                <a:gd name="T6" fmla="*/ 27 w 61"/>
                <a:gd name="T7" fmla="*/ 67 h 68"/>
                <a:gd name="T8" fmla="*/ 28 w 61"/>
                <a:gd name="T9" fmla="*/ 66 h 68"/>
                <a:gd name="T10" fmla="*/ 33 w 61"/>
                <a:gd name="T11" fmla="*/ 65 h 68"/>
                <a:gd name="T12" fmla="*/ 31 w 61"/>
                <a:gd name="T13" fmla="*/ 58 h 68"/>
                <a:gd name="T14" fmla="*/ 36 w 61"/>
                <a:gd name="T15" fmla="*/ 52 h 68"/>
                <a:gd name="T16" fmla="*/ 40 w 61"/>
                <a:gd name="T17" fmla="*/ 49 h 68"/>
                <a:gd name="T18" fmla="*/ 47 w 61"/>
                <a:gd name="T19" fmla="*/ 50 h 68"/>
                <a:gd name="T20" fmla="*/ 54 w 61"/>
                <a:gd name="T21" fmla="*/ 53 h 68"/>
                <a:gd name="T22" fmla="*/ 60 w 61"/>
                <a:gd name="T23" fmla="*/ 42 h 68"/>
                <a:gd name="T24" fmla="*/ 58 w 61"/>
                <a:gd name="T25" fmla="*/ 31 h 68"/>
                <a:gd name="T26" fmla="*/ 56 w 61"/>
                <a:gd name="T27" fmla="*/ 20 h 68"/>
                <a:gd name="T28" fmla="*/ 57 w 61"/>
                <a:gd name="T29" fmla="*/ 12 h 68"/>
                <a:gd name="T30" fmla="*/ 48 w 61"/>
                <a:gd name="T31" fmla="*/ 13 h 68"/>
                <a:gd name="T32" fmla="*/ 48 w 61"/>
                <a:gd name="T33" fmla="*/ 13 h 68"/>
                <a:gd name="T34" fmla="*/ 47 w 61"/>
                <a:gd name="T35" fmla="*/ 13 h 68"/>
                <a:gd name="T36" fmla="*/ 46 w 61"/>
                <a:gd name="T37" fmla="*/ 13 h 68"/>
                <a:gd name="T38" fmla="*/ 46 w 61"/>
                <a:gd name="T39" fmla="*/ 13 h 68"/>
                <a:gd name="T40" fmla="*/ 46 w 61"/>
                <a:gd name="T41" fmla="*/ 12 h 68"/>
                <a:gd name="T42" fmla="*/ 46 w 61"/>
                <a:gd name="T43" fmla="*/ 10 h 68"/>
                <a:gd name="T44" fmla="*/ 46 w 61"/>
                <a:gd name="T45" fmla="*/ 8 h 68"/>
                <a:gd name="T46" fmla="*/ 46 w 61"/>
                <a:gd name="T47" fmla="*/ 5 h 68"/>
                <a:gd name="T48" fmla="*/ 47 w 61"/>
                <a:gd name="T49" fmla="*/ 1 h 68"/>
                <a:gd name="T50" fmla="*/ 30 w 61"/>
                <a:gd name="T51" fmla="*/ 1 h 68"/>
                <a:gd name="T52" fmla="*/ 30 w 61"/>
                <a:gd name="T53" fmla="*/ 3 h 68"/>
                <a:gd name="T54" fmla="*/ 30 w 61"/>
                <a:gd name="T55" fmla="*/ 6 h 68"/>
                <a:gd name="T56" fmla="*/ 30 w 61"/>
                <a:gd name="T57" fmla="*/ 8 h 68"/>
                <a:gd name="T58" fmla="*/ 30 w 61"/>
                <a:gd name="T59" fmla="*/ 10 h 68"/>
                <a:gd name="T60" fmla="*/ 30 w 61"/>
                <a:gd name="T61" fmla="*/ 15 h 68"/>
                <a:gd name="T62" fmla="*/ 29 w 61"/>
                <a:gd name="T63" fmla="*/ 15 h 68"/>
                <a:gd name="T64" fmla="*/ 13 w 61"/>
                <a:gd name="T65" fmla="*/ 16 h 68"/>
                <a:gd name="T66" fmla="*/ 12 w 61"/>
                <a:gd name="T67" fmla="*/ 16 h 68"/>
                <a:gd name="T68" fmla="*/ 10 w 61"/>
                <a:gd name="T69" fmla="*/ 16 h 68"/>
                <a:gd name="T70" fmla="*/ 7 w 61"/>
                <a:gd name="T71" fmla="*/ 19 h 68"/>
                <a:gd name="T72" fmla="*/ 12 w 61"/>
                <a:gd name="T73" fmla="*/ 23 h 68"/>
                <a:gd name="T74" fmla="*/ 8 w 61"/>
                <a:gd name="T75" fmla="*/ 27 h 68"/>
                <a:gd name="T76" fmla="*/ 1 w 61"/>
                <a:gd name="T77" fmla="*/ 36 h 68"/>
                <a:gd name="T78" fmla="*/ 6 w 61"/>
                <a:gd name="T79"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68">
                  <a:moveTo>
                    <a:pt x="6" y="46"/>
                  </a:moveTo>
                  <a:cubicBezTo>
                    <a:pt x="7" y="47"/>
                    <a:pt x="8" y="49"/>
                    <a:pt x="14" y="55"/>
                  </a:cubicBezTo>
                  <a:cubicBezTo>
                    <a:pt x="17" y="58"/>
                    <a:pt x="18" y="60"/>
                    <a:pt x="19" y="62"/>
                  </a:cubicBezTo>
                  <a:cubicBezTo>
                    <a:pt x="20" y="64"/>
                    <a:pt x="21" y="65"/>
                    <a:pt x="25" y="68"/>
                  </a:cubicBezTo>
                  <a:cubicBezTo>
                    <a:pt x="25" y="68"/>
                    <a:pt x="25" y="68"/>
                    <a:pt x="25" y="68"/>
                  </a:cubicBezTo>
                  <a:cubicBezTo>
                    <a:pt x="25" y="68"/>
                    <a:pt x="25" y="68"/>
                    <a:pt x="25" y="68"/>
                  </a:cubicBezTo>
                  <a:cubicBezTo>
                    <a:pt x="26" y="67"/>
                    <a:pt x="26" y="67"/>
                    <a:pt x="26" y="67"/>
                  </a:cubicBezTo>
                  <a:cubicBezTo>
                    <a:pt x="26" y="67"/>
                    <a:pt x="27" y="67"/>
                    <a:pt x="27" y="67"/>
                  </a:cubicBezTo>
                  <a:cubicBezTo>
                    <a:pt x="27" y="66"/>
                    <a:pt x="28" y="66"/>
                    <a:pt x="28" y="66"/>
                  </a:cubicBezTo>
                  <a:cubicBezTo>
                    <a:pt x="28" y="66"/>
                    <a:pt x="28" y="66"/>
                    <a:pt x="28" y="66"/>
                  </a:cubicBezTo>
                  <a:cubicBezTo>
                    <a:pt x="29" y="66"/>
                    <a:pt x="30" y="66"/>
                    <a:pt x="30" y="66"/>
                  </a:cubicBezTo>
                  <a:cubicBezTo>
                    <a:pt x="31" y="66"/>
                    <a:pt x="32" y="65"/>
                    <a:pt x="33" y="65"/>
                  </a:cubicBezTo>
                  <a:cubicBezTo>
                    <a:pt x="33" y="64"/>
                    <a:pt x="32" y="62"/>
                    <a:pt x="31" y="60"/>
                  </a:cubicBezTo>
                  <a:cubicBezTo>
                    <a:pt x="31" y="59"/>
                    <a:pt x="31" y="59"/>
                    <a:pt x="31" y="58"/>
                  </a:cubicBezTo>
                  <a:cubicBezTo>
                    <a:pt x="30" y="56"/>
                    <a:pt x="30" y="55"/>
                    <a:pt x="31" y="54"/>
                  </a:cubicBezTo>
                  <a:cubicBezTo>
                    <a:pt x="32" y="52"/>
                    <a:pt x="34" y="52"/>
                    <a:pt x="36" y="52"/>
                  </a:cubicBezTo>
                  <a:cubicBezTo>
                    <a:pt x="38" y="52"/>
                    <a:pt x="38" y="52"/>
                    <a:pt x="38" y="52"/>
                  </a:cubicBezTo>
                  <a:cubicBezTo>
                    <a:pt x="39" y="52"/>
                    <a:pt x="40" y="51"/>
                    <a:pt x="40" y="49"/>
                  </a:cubicBezTo>
                  <a:cubicBezTo>
                    <a:pt x="41" y="48"/>
                    <a:pt x="41" y="45"/>
                    <a:pt x="43" y="45"/>
                  </a:cubicBezTo>
                  <a:cubicBezTo>
                    <a:pt x="45" y="45"/>
                    <a:pt x="46" y="48"/>
                    <a:pt x="47" y="50"/>
                  </a:cubicBezTo>
                  <a:cubicBezTo>
                    <a:pt x="48" y="51"/>
                    <a:pt x="49" y="52"/>
                    <a:pt x="49" y="52"/>
                  </a:cubicBezTo>
                  <a:cubicBezTo>
                    <a:pt x="51" y="52"/>
                    <a:pt x="52" y="53"/>
                    <a:pt x="54" y="53"/>
                  </a:cubicBezTo>
                  <a:cubicBezTo>
                    <a:pt x="55" y="54"/>
                    <a:pt x="56" y="54"/>
                    <a:pt x="58" y="54"/>
                  </a:cubicBezTo>
                  <a:cubicBezTo>
                    <a:pt x="60" y="53"/>
                    <a:pt x="60" y="46"/>
                    <a:pt x="60" y="42"/>
                  </a:cubicBezTo>
                  <a:cubicBezTo>
                    <a:pt x="60" y="41"/>
                    <a:pt x="60" y="40"/>
                    <a:pt x="61" y="39"/>
                  </a:cubicBezTo>
                  <a:cubicBezTo>
                    <a:pt x="61" y="35"/>
                    <a:pt x="61" y="32"/>
                    <a:pt x="58" y="31"/>
                  </a:cubicBezTo>
                  <a:cubicBezTo>
                    <a:pt x="56" y="29"/>
                    <a:pt x="53" y="26"/>
                    <a:pt x="53" y="24"/>
                  </a:cubicBezTo>
                  <a:cubicBezTo>
                    <a:pt x="54" y="22"/>
                    <a:pt x="54" y="21"/>
                    <a:pt x="56" y="20"/>
                  </a:cubicBezTo>
                  <a:cubicBezTo>
                    <a:pt x="58" y="19"/>
                    <a:pt x="59" y="18"/>
                    <a:pt x="59" y="16"/>
                  </a:cubicBezTo>
                  <a:cubicBezTo>
                    <a:pt x="59" y="15"/>
                    <a:pt x="59" y="13"/>
                    <a:pt x="57" y="12"/>
                  </a:cubicBezTo>
                  <a:cubicBezTo>
                    <a:pt x="56" y="11"/>
                    <a:pt x="53" y="12"/>
                    <a:pt x="51" y="13"/>
                  </a:cubicBezTo>
                  <a:cubicBezTo>
                    <a:pt x="50" y="13"/>
                    <a:pt x="49" y="13"/>
                    <a:pt x="48" y="13"/>
                  </a:cubicBezTo>
                  <a:cubicBezTo>
                    <a:pt x="48" y="13"/>
                    <a:pt x="48" y="13"/>
                    <a:pt x="48" y="13"/>
                  </a:cubicBezTo>
                  <a:cubicBezTo>
                    <a:pt x="48" y="13"/>
                    <a:pt x="48" y="13"/>
                    <a:pt x="48" y="13"/>
                  </a:cubicBezTo>
                  <a:cubicBezTo>
                    <a:pt x="48" y="13"/>
                    <a:pt x="47" y="13"/>
                    <a:pt x="47" y="13"/>
                  </a:cubicBezTo>
                  <a:cubicBezTo>
                    <a:pt x="47" y="13"/>
                    <a:pt x="47" y="13"/>
                    <a:pt x="47" y="13"/>
                  </a:cubicBezTo>
                  <a:cubicBezTo>
                    <a:pt x="47" y="13"/>
                    <a:pt x="47" y="13"/>
                    <a:pt x="47" y="13"/>
                  </a:cubicBezTo>
                  <a:cubicBezTo>
                    <a:pt x="47" y="13"/>
                    <a:pt x="46" y="13"/>
                    <a:pt x="46" y="13"/>
                  </a:cubicBezTo>
                  <a:cubicBezTo>
                    <a:pt x="46" y="13"/>
                    <a:pt x="46" y="13"/>
                    <a:pt x="46" y="13"/>
                  </a:cubicBezTo>
                  <a:cubicBezTo>
                    <a:pt x="46" y="13"/>
                    <a:pt x="46" y="13"/>
                    <a:pt x="46" y="13"/>
                  </a:cubicBezTo>
                  <a:cubicBezTo>
                    <a:pt x="46" y="13"/>
                    <a:pt x="46" y="13"/>
                    <a:pt x="46" y="12"/>
                  </a:cubicBezTo>
                  <a:cubicBezTo>
                    <a:pt x="46" y="12"/>
                    <a:pt x="46" y="12"/>
                    <a:pt x="46" y="12"/>
                  </a:cubicBezTo>
                  <a:cubicBezTo>
                    <a:pt x="46" y="11"/>
                    <a:pt x="46" y="11"/>
                    <a:pt x="46" y="10"/>
                  </a:cubicBezTo>
                  <a:cubicBezTo>
                    <a:pt x="46" y="10"/>
                    <a:pt x="46" y="10"/>
                    <a:pt x="46" y="10"/>
                  </a:cubicBezTo>
                  <a:cubicBezTo>
                    <a:pt x="46" y="10"/>
                    <a:pt x="46" y="9"/>
                    <a:pt x="46" y="8"/>
                  </a:cubicBezTo>
                  <a:cubicBezTo>
                    <a:pt x="46" y="8"/>
                    <a:pt x="46" y="8"/>
                    <a:pt x="46" y="8"/>
                  </a:cubicBezTo>
                  <a:cubicBezTo>
                    <a:pt x="46" y="7"/>
                    <a:pt x="46" y="6"/>
                    <a:pt x="46" y="5"/>
                  </a:cubicBezTo>
                  <a:cubicBezTo>
                    <a:pt x="46" y="5"/>
                    <a:pt x="46" y="5"/>
                    <a:pt x="46" y="5"/>
                  </a:cubicBezTo>
                  <a:cubicBezTo>
                    <a:pt x="47" y="4"/>
                    <a:pt x="47" y="3"/>
                    <a:pt x="47" y="2"/>
                  </a:cubicBezTo>
                  <a:cubicBezTo>
                    <a:pt x="47" y="1"/>
                    <a:pt x="47" y="1"/>
                    <a:pt x="47" y="1"/>
                  </a:cubicBezTo>
                  <a:cubicBezTo>
                    <a:pt x="40" y="1"/>
                    <a:pt x="33" y="0"/>
                    <a:pt x="31" y="0"/>
                  </a:cubicBezTo>
                  <a:cubicBezTo>
                    <a:pt x="30" y="1"/>
                    <a:pt x="30" y="1"/>
                    <a:pt x="30" y="1"/>
                  </a:cubicBezTo>
                  <a:cubicBezTo>
                    <a:pt x="30" y="1"/>
                    <a:pt x="30" y="1"/>
                    <a:pt x="30" y="2"/>
                  </a:cubicBezTo>
                  <a:cubicBezTo>
                    <a:pt x="30" y="2"/>
                    <a:pt x="30" y="3"/>
                    <a:pt x="30" y="3"/>
                  </a:cubicBezTo>
                  <a:cubicBezTo>
                    <a:pt x="30" y="4"/>
                    <a:pt x="30" y="4"/>
                    <a:pt x="30" y="4"/>
                  </a:cubicBezTo>
                  <a:cubicBezTo>
                    <a:pt x="30" y="5"/>
                    <a:pt x="30" y="5"/>
                    <a:pt x="30" y="6"/>
                  </a:cubicBezTo>
                  <a:cubicBezTo>
                    <a:pt x="30" y="6"/>
                    <a:pt x="30" y="7"/>
                    <a:pt x="30" y="7"/>
                  </a:cubicBezTo>
                  <a:cubicBezTo>
                    <a:pt x="30" y="7"/>
                    <a:pt x="30" y="8"/>
                    <a:pt x="30" y="8"/>
                  </a:cubicBezTo>
                  <a:cubicBezTo>
                    <a:pt x="30" y="9"/>
                    <a:pt x="30" y="9"/>
                    <a:pt x="30" y="9"/>
                  </a:cubicBezTo>
                  <a:cubicBezTo>
                    <a:pt x="30" y="9"/>
                    <a:pt x="30" y="10"/>
                    <a:pt x="30" y="10"/>
                  </a:cubicBezTo>
                  <a:cubicBezTo>
                    <a:pt x="30" y="10"/>
                    <a:pt x="30" y="11"/>
                    <a:pt x="30" y="11"/>
                  </a:cubicBezTo>
                  <a:cubicBezTo>
                    <a:pt x="30" y="13"/>
                    <a:pt x="30" y="14"/>
                    <a:pt x="30" y="15"/>
                  </a:cubicBezTo>
                  <a:cubicBezTo>
                    <a:pt x="30" y="15"/>
                    <a:pt x="30" y="15"/>
                    <a:pt x="30" y="15"/>
                  </a:cubicBezTo>
                  <a:cubicBezTo>
                    <a:pt x="29" y="15"/>
                    <a:pt x="29" y="15"/>
                    <a:pt x="29" y="15"/>
                  </a:cubicBezTo>
                  <a:cubicBezTo>
                    <a:pt x="28" y="15"/>
                    <a:pt x="16" y="16"/>
                    <a:pt x="13" y="16"/>
                  </a:cubicBezTo>
                  <a:cubicBezTo>
                    <a:pt x="13" y="16"/>
                    <a:pt x="13" y="16"/>
                    <a:pt x="13" y="16"/>
                  </a:cubicBezTo>
                  <a:cubicBezTo>
                    <a:pt x="13" y="16"/>
                    <a:pt x="13" y="16"/>
                    <a:pt x="13" y="16"/>
                  </a:cubicBezTo>
                  <a:cubicBezTo>
                    <a:pt x="12" y="16"/>
                    <a:pt x="12" y="16"/>
                    <a:pt x="12" y="16"/>
                  </a:cubicBezTo>
                  <a:cubicBezTo>
                    <a:pt x="12" y="16"/>
                    <a:pt x="11" y="16"/>
                    <a:pt x="11" y="16"/>
                  </a:cubicBezTo>
                  <a:cubicBezTo>
                    <a:pt x="11" y="16"/>
                    <a:pt x="11" y="16"/>
                    <a:pt x="10" y="16"/>
                  </a:cubicBezTo>
                  <a:cubicBezTo>
                    <a:pt x="10" y="17"/>
                    <a:pt x="9" y="17"/>
                    <a:pt x="9" y="17"/>
                  </a:cubicBezTo>
                  <a:cubicBezTo>
                    <a:pt x="8" y="18"/>
                    <a:pt x="7" y="19"/>
                    <a:pt x="7" y="19"/>
                  </a:cubicBezTo>
                  <a:cubicBezTo>
                    <a:pt x="7" y="19"/>
                    <a:pt x="8" y="20"/>
                    <a:pt x="9" y="20"/>
                  </a:cubicBezTo>
                  <a:cubicBezTo>
                    <a:pt x="10" y="21"/>
                    <a:pt x="11" y="22"/>
                    <a:pt x="12" y="23"/>
                  </a:cubicBezTo>
                  <a:cubicBezTo>
                    <a:pt x="12" y="24"/>
                    <a:pt x="12" y="25"/>
                    <a:pt x="11" y="25"/>
                  </a:cubicBezTo>
                  <a:cubicBezTo>
                    <a:pt x="11" y="26"/>
                    <a:pt x="10" y="26"/>
                    <a:pt x="8" y="27"/>
                  </a:cubicBezTo>
                  <a:cubicBezTo>
                    <a:pt x="7" y="27"/>
                    <a:pt x="5" y="28"/>
                    <a:pt x="5" y="28"/>
                  </a:cubicBezTo>
                  <a:cubicBezTo>
                    <a:pt x="6" y="31"/>
                    <a:pt x="4" y="34"/>
                    <a:pt x="1" y="36"/>
                  </a:cubicBezTo>
                  <a:cubicBezTo>
                    <a:pt x="0" y="37"/>
                    <a:pt x="2" y="40"/>
                    <a:pt x="3" y="41"/>
                  </a:cubicBezTo>
                  <a:cubicBezTo>
                    <a:pt x="5" y="43"/>
                    <a:pt x="6" y="44"/>
                    <a:pt x="6" y="4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3" name="Freeform 257">
              <a:extLst>
                <a:ext uri="{FF2B5EF4-FFF2-40B4-BE49-F238E27FC236}">
                  <a16:creationId xmlns:a16="http://schemas.microsoft.com/office/drawing/2014/main" id="{D68DA4AD-ECA1-419C-8B61-C90B7DD091BA}"/>
                </a:ext>
              </a:extLst>
            </p:cNvPr>
            <p:cNvSpPr>
              <a:spLocks/>
            </p:cNvSpPr>
            <p:nvPr/>
          </p:nvSpPr>
          <p:spPr bwMode="auto">
            <a:xfrm>
              <a:off x="4777346" y="6166879"/>
              <a:ext cx="16555" cy="38653"/>
            </a:xfrm>
            <a:custGeom>
              <a:avLst/>
              <a:gdLst>
                <a:gd name="T0" fmla="*/ 10 w 32"/>
                <a:gd name="T1" fmla="*/ 49 h 67"/>
                <a:gd name="T2" fmla="*/ 10 w 32"/>
                <a:gd name="T3" fmla="*/ 51 h 67"/>
                <a:gd name="T4" fmla="*/ 11 w 32"/>
                <a:gd name="T5" fmla="*/ 54 h 67"/>
                <a:gd name="T6" fmla="*/ 11 w 32"/>
                <a:gd name="T7" fmla="*/ 56 h 67"/>
                <a:gd name="T8" fmla="*/ 11 w 32"/>
                <a:gd name="T9" fmla="*/ 59 h 67"/>
                <a:gd name="T10" fmla="*/ 11 w 32"/>
                <a:gd name="T11" fmla="*/ 62 h 67"/>
                <a:gd name="T12" fmla="*/ 11 w 32"/>
                <a:gd name="T13" fmla="*/ 65 h 67"/>
                <a:gd name="T14" fmla="*/ 11 w 32"/>
                <a:gd name="T15" fmla="*/ 67 h 67"/>
                <a:gd name="T16" fmla="*/ 21 w 32"/>
                <a:gd name="T17" fmla="*/ 65 h 67"/>
                <a:gd name="T18" fmla="*/ 24 w 32"/>
                <a:gd name="T19" fmla="*/ 64 h 67"/>
                <a:gd name="T20" fmla="*/ 21 w 32"/>
                <a:gd name="T21" fmla="*/ 56 h 67"/>
                <a:gd name="T22" fmla="*/ 21 w 32"/>
                <a:gd name="T23" fmla="*/ 43 h 67"/>
                <a:gd name="T24" fmla="*/ 30 w 32"/>
                <a:gd name="T25" fmla="*/ 28 h 67"/>
                <a:gd name="T26" fmla="*/ 31 w 32"/>
                <a:gd name="T27" fmla="*/ 11 h 67"/>
                <a:gd name="T28" fmla="*/ 30 w 32"/>
                <a:gd name="T29" fmla="*/ 6 h 67"/>
                <a:gd name="T30" fmla="*/ 29 w 32"/>
                <a:gd name="T31" fmla="*/ 6 h 67"/>
                <a:gd name="T32" fmla="*/ 27 w 32"/>
                <a:gd name="T33" fmla="*/ 5 h 67"/>
                <a:gd name="T34" fmla="*/ 25 w 32"/>
                <a:gd name="T35" fmla="*/ 3 h 67"/>
                <a:gd name="T36" fmla="*/ 23 w 32"/>
                <a:gd name="T37" fmla="*/ 0 h 67"/>
                <a:gd name="T38" fmla="*/ 22 w 32"/>
                <a:gd name="T39" fmla="*/ 0 h 67"/>
                <a:gd name="T40" fmla="*/ 21 w 32"/>
                <a:gd name="T41" fmla="*/ 1 h 67"/>
                <a:gd name="T42" fmla="*/ 21 w 32"/>
                <a:gd name="T43" fmla="*/ 4 h 67"/>
                <a:gd name="T44" fmla="*/ 21 w 32"/>
                <a:gd name="T45" fmla="*/ 7 h 67"/>
                <a:gd name="T46" fmla="*/ 19 w 32"/>
                <a:gd name="T47" fmla="*/ 8 h 67"/>
                <a:gd name="T48" fmla="*/ 7 w 32"/>
                <a:gd name="T49" fmla="*/ 12 h 67"/>
                <a:gd name="T50" fmla="*/ 1 w 32"/>
                <a:gd name="T51" fmla="*/ 16 h 67"/>
                <a:gd name="T52" fmla="*/ 0 w 32"/>
                <a:gd name="T53" fmla="*/ 17 h 67"/>
                <a:gd name="T54" fmla="*/ 0 w 32"/>
                <a:gd name="T55" fmla="*/ 19 h 67"/>
                <a:gd name="T56" fmla="*/ 1 w 32"/>
                <a:gd name="T57" fmla="*/ 20 h 67"/>
                <a:gd name="T58" fmla="*/ 1 w 32"/>
                <a:gd name="T59" fmla="*/ 21 h 67"/>
                <a:gd name="T60" fmla="*/ 2 w 32"/>
                <a:gd name="T61" fmla="*/ 22 h 67"/>
                <a:gd name="T62" fmla="*/ 2 w 32"/>
                <a:gd name="T63" fmla="*/ 23 h 67"/>
                <a:gd name="T64" fmla="*/ 3 w 32"/>
                <a:gd name="T65" fmla="*/ 23 h 67"/>
                <a:gd name="T66" fmla="*/ 4 w 32"/>
                <a:gd name="T67" fmla="*/ 24 h 67"/>
                <a:gd name="T68" fmla="*/ 8 w 32"/>
                <a:gd name="T69" fmla="*/ 31 h 67"/>
                <a:gd name="T70" fmla="*/ 10 w 32"/>
                <a:gd name="T71" fmla="*/ 4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67">
                  <a:moveTo>
                    <a:pt x="10" y="48"/>
                  </a:moveTo>
                  <a:cubicBezTo>
                    <a:pt x="10" y="48"/>
                    <a:pt x="10" y="49"/>
                    <a:pt x="10" y="49"/>
                  </a:cubicBezTo>
                  <a:cubicBezTo>
                    <a:pt x="10" y="49"/>
                    <a:pt x="10" y="50"/>
                    <a:pt x="10" y="50"/>
                  </a:cubicBezTo>
                  <a:cubicBezTo>
                    <a:pt x="10" y="50"/>
                    <a:pt x="10" y="51"/>
                    <a:pt x="10" y="51"/>
                  </a:cubicBezTo>
                  <a:cubicBezTo>
                    <a:pt x="10" y="52"/>
                    <a:pt x="11" y="52"/>
                    <a:pt x="11" y="53"/>
                  </a:cubicBezTo>
                  <a:cubicBezTo>
                    <a:pt x="11" y="53"/>
                    <a:pt x="11" y="53"/>
                    <a:pt x="11" y="54"/>
                  </a:cubicBezTo>
                  <a:cubicBezTo>
                    <a:pt x="11" y="54"/>
                    <a:pt x="11" y="55"/>
                    <a:pt x="11" y="55"/>
                  </a:cubicBezTo>
                  <a:cubicBezTo>
                    <a:pt x="11" y="55"/>
                    <a:pt x="11" y="56"/>
                    <a:pt x="11" y="56"/>
                  </a:cubicBezTo>
                  <a:cubicBezTo>
                    <a:pt x="11" y="57"/>
                    <a:pt x="11" y="57"/>
                    <a:pt x="11" y="58"/>
                  </a:cubicBezTo>
                  <a:cubicBezTo>
                    <a:pt x="11" y="58"/>
                    <a:pt x="11" y="59"/>
                    <a:pt x="11" y="59"/>
                  </a:cubicBezTo>
                  <a:cubicBezTo>
                    <a:pt x="11" y="60"/>
                    <a:pt x="11" y="60"/>
                    <a:pt x="11" y="61"/>
                  </a:cubicBezTo>
                  <a:cubicBezTo>
                    <a:pt x="11" y="61"/>
                    <a:pt x="11" y="62"/>
                    <a:pt x="11" y="62"/>
                  </a:cubicBezTo>
                  <a:cubicBezTo>
                    <a:pt x="11" y="63"/>
                    <a:pt x="11" y="63"/>
                    <a:pt x="11" y="64"/>
                  </a:cubicBezTo>
                  <a:cubicBezTo>
                    <a:pt x="11" y="64"/>
                    <a:pt x="11" y="64"/>
                    <a:pt x="11" y="65"/>
                  </a:cubicBezTo>
                  <a:cubicBezTo>
                    <a:pt x="11" y="65"/>
                    <a:pt x="11" y="66"/>
                    <a:pt x="11" y="67"/>
                  </a:cubicBezTo>
                  <a:cubicBezTo>
                    <a:pt x="11" y="67"/>
                    <a:pt x="11" y="67"/>
                    <a:pt x="11" y="67"/>
                  </a:cubicBezTo>
                  <a:cubicBezTo>
                    <a:pt x="14" y="67"/>
                    <a:pt x="17" y="67"/>
                    <a:pt x="18" y="67"/>
                  </a:cubicBezTo>
                  <a:cubicBezTo>
                    <a:pt x="19" y="67"/>
                    <a:pt x="20" y="66"/>
                    <a:pt x="21" y="65"/>
                  </a:cubicBezTo>
                  <a:cubicBezTo>
                    <a:pt x="22" y="64"/>
                    <a:pt x="23" y="64"/>
                    <a:pt x="24" y="64"/>
                  </a:cubicBezTo>
                  <a:cubicBezTo>
                    <a:pt x="24" y="64"/>
                    <a:pt x="24" y="64"/>
                    <a:pt x="24" y="64"/>
                  </a:cubicBezTo>
                  <a:cubicBezTo>
                    <a:pt x="23" y="63"/>
                    <a:pt x="23" y="62"/>
                    <a:pt x="23" y="62"/>
                  </a:cubicBezTo>
                  <a:cubicBezTo>
                    <a:pt x="22" y="60"/>
                    <a:pt x="21" y="58"/>
                    <a:pt x="21" y="56"/>
                  </a:cubicBezTo>
                  <a:cubicBezTo>
                    <a:pt x="21" y="55"/>
                    <a:pt x="21" y="54"/>
                    <a:pt x="21" y="52"/>
                  </a:cubicBezTo>
                  <a:cubicBezTo>
                    <a:pt x="21" y="49"/>
                    <a:pt x="20" y="47"/>
                    <a:pt x="21" y="43"/>
                  </a:cubicBezTo>
                  <a:cubicBezTo>
                    <a:pt x="21" y="38"/>
                    <a:pt x="25" y="35"/>
                    <a:pt x="26" y="34"/>
                  </a:cubicBezTo>
                  <a:cubicBezTo>
                    <a:pt x="26" y="33"/>
                    <a:pt x="28" y="30"/>
                    <a:pt x="30" y="28"/>
                  </a:cubicBezTo>
                  <a:cubicBezTo>
                    <a:pt x="32" y="26"/>
                    <a:pt x="32" y="17"/>
                    <a:pt x="31" y="12"/>
                  </a:cubicBezTo>
                  <a:cubicBezTo>
                    <a:pt x="31" y="12"/>
                    <a:pt x="31" y="12"/>
                    <a:pt x="31" y="11"/>
                  </a:cubicBezTo>
                  <a:cubicBezTo>
                    <a:pt x="31" y="11"/>
                    <a:pt x="31" y="11"/>
                    <a:pt x="31" y="11"/>
                  </a:cubicBezTo>
                  <a:cubicBezTo>
                    <a:pt x="31" y="10"/>
                    <a:pt x="30" y="7"/>
                    <a:pt x="30" y="6"/>
                  </a:cubicBezTo>
                  <a:cubicBezTo>
                    <a:pt x="30" y="6"/>
                    <a:pt x="30" y="6"/>
                    <a:pt x="30" y="6"/>
                  </a:cubicBezTo>
                  <a:cubicBezTo>
                    <a:pt x="30" y="6"/>
                    <a:pt x="29" y="6"/>
                    <a:pt x="29" y="6"/>
                  </a:cubicBezTo>
                  <a:cubicBezTo>
                    <a:pt x="29" y="6"/>
                    <a:pt x="29" y="6"/>
                    <a:pt x="28" y="6"/>
                  </a:cubicBezTo>
                  <a:cubicBezTo>
                    <a:pt x="28" y="6"/>
                    <a:pt x="27" y="6"/>
                    <a:pt x="27" y="5"/>
                  </a:cubicBezTo>
                  <a:cubicBezTo>
                    <a:pt x="27" y="5"/>
                    <a:pt x="27" y="5"/>
                    <a:pt x="27" y="5"/>
                  </a:cubicBezTo>
                  <a:cubicBezTo>
                    <a:pt x="25" y="5"/>
                    <a:pt x="25" y="4"/>
                    <a:pt x="25" y="3"/>
                  </a:cubicBezTo>
                  <a:cubicBezTo>
                    <a:pt x="25" y="2"/>
                    <a:pt x="25" y="2"/>
                    <a:pt x="25" y="2"/>
                  </a:cubicBezTo>
                  <a:cubicBezTo>
                    <a:pt x="24" y="1"/>
                    <a:pt x="24" y="0"/>
                    <a:pt x="23" y="0"/>
                  </a:cubicBezTo>
                  <a:cubicBezTo>
                    <a:pt x="23" y="0"/>
                    <a:pt x="22" y="0"/>
                    <a:pt x="22" y="0"/>
                  </a:cubicBezTo>
                  <a:cubicBezTo>
                    <a:pt x="22" y="0"/>
                    <a:pt x="22" y="0"/>
                    <a:pt x="22" y="0"/>
                  </a:cubicBezTo>
                  <a:cubicBezTo>
                    <a:pt x="21" y="0"/>
                    <a:pt x="21" y="1"/>
                    <a:pt x="21" y="1"/>
                  </a:cubicBezTo>
                  <a:cubicBezTo>
                    <a:pt x="21" y="1"/>
                    <a:pt x="21" y="1"/>
                    <a:pt x="21" y="1"/>
                  </a:cubicBezTo>
                  <a:cubicBezTo>
                    <a:pt x="21" y="1"/>
                    <a:pt x="21" y="1"/>
                    <a:pt x="21" y="1"/>
                  </a:cubicBezTo>
                  <a:cubicBezTo>
                    <a:pt x="20" y="2"/>
                    <a:pt x="20" y="3"/>
                    <a:pt x="21" y="4"/>
                  </a:cubicBezTo>
                  <a:cubicBezTo>
                    <a:pt x="21" y="4"/>
                    <a:pt x="21" y="4"/>
                    <a:pt x="21" y="4"/>
                  </a:cubicBezTo>
                  <a:cubicBezTo>
                    <a:pt x="21" y="7"/>
                    <a:pt x="21" y="7"/>
                    <a:pt x="21" y="7"/>
                  </a:cubicBezTo>
                  <a:cubicBezTo>
                    <a:pt x="20" y="7"/>
                    <a:pt x="20" y="7"/>
                    <a:pt x="20" y="7"/>
                  </a:cubicBezTo>
                  <a:cubicBezTo>
                    <a:pt x="20" y="7"/>
                    <a:pt x="19" y="8"/>
                    <a:pt x="19" y="8"/>
                  </a:cubicBezTo>
                  <a:cubicBezTo>
                    <a:pt x="18" y="9"/>
                    <a:pt x="18" y="9"/>
                    <a:pt x="17" y="9"/>
                  </a:cubicBezTo>
                  <a:cubicBezTo>
                    <a:pt x="16" y="12"/>
                    <a:pt x="8" y="12"/>
                    <a:pt x="7" y="12"/>
                  </a:cubicBezTo>
                  <a:cubicBezTo>
                    <a:pt x="7" y="12"/>
                    <a:pt x="5" y="13"/>
                    <a:pt x="4" y="14"/>
                  </a:cubicBezTo>
                  <a:cubicBezTo>
                    <a:pt x="3" y="15"/>
                    <a:pt x="2" y="16"/>
                    <a:pt x="1" y="16"/>
                  </a:cubicBezTo>
                  <a:cubicBezTo>
                    <a:pt x="1" y="16"/>
                    <a:pt x="1" y="16"/>
                    <a:pt x="0" y="16"/>
                  </a:cubicBezTo>
                  <a:cubicBezTo>
                    <a:pt x="0" y="17"/>
                    <a:pt x="0" y="17"/>
                    <a:pt x="0" y="17"/>
                  </a:cubicBezTo>
                  <a:cubicBezTo>
                    <a:pt x="0" y="17"/>
                    <a:pt x="0" y="18"/>
                    <a:pt x="0" y="18"/>
                  </a:cubicBezTo>
                  <a:cubicBezTo>
                    <a:pt x="0" y="18"/>
                    <a:pt x="0" y="19"/>
                    <a:pt x="0" y="19"/>
                  </a:cubicBezTo>
                  <a:cubicBezTo>
                    <a:pt x="0" y="19"/>
                    <a:pt x="1" y="19"/>
                    <a:pt x="1" y="20"/>
                  </a:cubicBezTo>
                  <a:cubicBezTo>
                    <a:pt x="1" y="20"/>
                    <a:pt x="1" y="20"/>
                    <a:pt x="1" y="20"/>
                  </a:cubicBezTo>
                  <a:cubicBezTo>
                    <a:pt x="1" y="20"/>
                    <a:pt x="1" y="21"/>
                    <a:pt x="1" y="21"/>
                  </a:cubicBezTo>
                  <a:cubicBezTo>
                    <a:pt x="1" y="21"/>
                    <a:pt x="1" y="21"/>
                    <a:pt x="1" y="21"/>
                  </a:cubicBezTo>
                  <a:cubicBezTo>
                    <a:pt x="1" y="22"/>
                    <a:pt x="1" y="22"/>
                    <a:pt x="1" y="22"/>
                  </a:cubicBezTo>
                  <a:cubicBezTo>
                    <a:pt x="1" y="22"/>
                    <a:pt x="1" y="22"/>
                    <a:pt x="2" y="22"/>
                  </a:cubicBezTo>
                  <a:cubicBezTo>
                    <a:pt x="2" y="22"/>
                    <a:pt x="2" y="22"/>
                    <a:pt x="2" y="23"/>
                  </a:cubicBezTo>
                  <a:cubicBezTo>
                    <a:pt x="2" y="23"/>
                    <a:pt x="2" y="23"/>
                    <a:pt x="2" y="23"/>
                  </a:cubicBezTo>
                  <a:cubicBezTo>
                    <a:pt x="2" y="23"/>
                    <a:pt x="2" y="23"/>
                    <a:pt x="2" y="23"/>
                  </a:cubicBezTo>
                  <a:cubicBezTo>
                    <a:pt x="3" y="23"/>
                    <a:pt x="3" y="23"/>
                    <a:pt x="3" y="23"/>
                  </a:cubicBezTo>
                  <a:cubicBezTo>
                    <a:pt x="3" y="23"/>
                    <a:pt x="3" y="24"/>
                    <a:pt x="3" y="24"/>
                  </a:cubicBezTo>
                  <a:cubicBezTo>
                    <a:pt x="3" y="24"/>
                    <a:pt x="4" y="24"/>
                    <a:pt x="4" y="24"/>
                  </a:cubicBezTo>
                  <a:cubicBezTo>
                    <a:pt x="5" y="24"/>
                    <a:pt x="5" y="25"/>
                    <a:pt x="6" y="25"/>
                  </a:cubicBezTo>
                  <a:cubicBezTo>
                    <a:pt x="9" y="27"/>
                    <a:pt x="9" y="30"/>
                    <a:pt x="8" y="31"/>
                  </a:cubicBezTo>
                  <a:cubicBezTo>
                    <a:pt x="8" y="33"/>
                    <a:pt x="8" y="33"/>
                    <a:pt x="8" y="34"/>
                  </a:cubicBezTo>
                  <a:cubicBezTo>
                    <a:pt x="10" y="35"/>
                    <a:pt x="10" y="38"/>
                    <a:pt x="10" y="42"/>
                  </a:cubicBezTo>
                  <a:cubicBezTo>
                    <a:pt x="10" y="44"/>
                    <a:pt x="10" y="46"/>
                    <a:pt x="10"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4" name="Freeform 258">
              <a:extLst>
                <a:ext uri="{FF2B5EF4-FFF2-40B4-BE49-F238E27FC236}">
                  <a16:creationId xmlns:a16="http://schemas.microsoft.com/office/drawing/2014/main" id="{67A146C7-5405-448A-8129-51D9FCBB71F1}"/>
                </a:ext>
              </a:extLst>
            </p:cNvPr>
            <p:cNvSpPr>
              <a:spLocks/>
            </p:cNvSpPr>
            <p:nvPr/>
          </p:nvSpPr>
          <p:spPr bwMode="auto">
            <a:xfrm>
              <a:off x="4772086" y="6175449"/>
              <a:ext cx="9902" cy="32356"/>
            </a:xfrm>
            <a:custGeom>
              <a:avLst/>
              <a:gdLst>
                <a:gd name="T0" fmla="*/ 12 w 19"/>
                <a:gd name="T1" fmla="*/ 56 h 56"/>
                <a:gd name="T2" fmla="*/ 19 w 19"/>
                <a:gd name="T3" fmla="*/ 53 h 56"/>
                <a:gd name="T4" fmla="*/ 19 w 19"/>
                <a:gd name="T5" fmla="*/ 50 h 56"/>
                <a:gd name="T6" fmla="*/ 19 w 19"/>
                <a:gd name="T7" fmla="*/ 47 h 56"/>
                <a:gd name="T8" fmla="*/ 19 w 19"/>
                <a:gd name="T9" fmla="*/ 44 h 56"/>
                <a:gd name="T10" fmla="*/ 19 w 19"/>
                <a:gd name="T11" fmla="*/ 41 h 56"/>
                <a:gd name="T12" fmla="*/ 19 w 19"/>
                <a:gd name="T13" fmla="*/ 39 h 56"/>
                <a:gd name="T14" fmla="*/ 18 w 19"/>
                <a:gd name="T15" fmla="*/ 36 h 56"/>
                <a:gd name="T16" fmla="*/ 18 w 19"/>
                <a:gd name="T17" fmla="*/ 34 h 56"/>
                <a:gd name="T18" fmla="*/ 18 w 19"/>
                <a:gd name="T19" fmla="*/ 27 h 56"/>
                <a:gd name="T20" fmla="*/ 16 w 19"/>
                <a:gd name="T21" fmla="*/ 16 h 56"/>
                <a:gd name="T22" fmla="*/ 13 w 19"/>
                <a:gd name="T23" fmla="*/ 11 h 56"/>
                <a:gd name="T24" fmla="*/ 12 w 19"/>
                <a:gd name="T25" fmla="*/ 10 h 56"/>
                <a:gd name="T26" fmla="*/ 11 w 19"/>
                <a:gd name="T27" fmla="*/ 9 h 56"/>
                <a:gd name="T28" fmla="*/ 10 w 19"/>
                <a:gd name="T29" fmla="*/ 8 h 56"/>
                <a:gd name="T30" fmla="*/ 9 w 19"/>
                <a:gd name="T31" fmla="*/ 7 h 56"/>
                <a:gd name="T32" fmla="*/ 9 w 19"/>
                <a:gd name="T33" fmla="*/ 6 h 56"/>
                <a:gd name="T34" fmla="*/ 9 w 19"/>
                <a:gd name="T35" fmla="*/ 4 h 56"/>
                <a:gd name="T36" fmla="*/ 8 w 19"/>
                <a:gd name="T37" fmla="*/ 2 h 56"/>
                <a:gd name="T38" fmla="*/ 8 w 19"/>
                <a:gd name="T39" fmla="*/ 1 h 56"/>
                <a:gd name="T40" fmla="*/ 0 w 19"/>
                <a:gd name="T41" fmla="*/ 0 h 56"/>
                <a:gd name="T42" fmla="*/ 0 w 19"/>
                <a:gd name="T43" fmla="*/ 0 h 56"/>
                <a:gd name="T44" fmla="*/ 1 w 19"/>
                <a:gd name="T45" fmla="*/ 1 h 56"/>
                <a:gd name="T46" fmla="*/ 1 w 19"/>
                <a:gd name="T47" fmla="*/ 3 h 56"/>
                <a:gd name="T48" fmla="*/ 1 w 19"/>
                <a:gd name="T49" fmla="*/ 4 h 56"/>
                <a:gd name="T50" fmla="*/ 1 w 19"/>
                <a:gd name="T51" fmla="*/ 4 h 56"/>
                <a:gd name="T52" fmla="*/ 2 w 19"/>
                <a:gd name="T53" fmla="*/ 5 h 56"/>
                <a:gd name="T54" fmla="*/ 2 w 19"/>
                <a:gd name="T55" fmla="*/ 5 h 56"/>
                <a:gd name="T56" fmla="*/ 2 w 19"/>
                <a:gd name="T57" fmla="*/ 5 h 56"/>
                <a:gd name="T58" fmla="*/ 5 w 19"/>
                <a:gd name="T59" fmla="*/ 13 h 56"/>
                <a:gd name="T60" fmla="*/ 5 w 19"/>
                <a:gd name="T61" fmla="*/ 28 h 56"/>
                <a:gd name="T62" fmla="*/ 9 w 19"/>
                <a:gd name="T63" fmla="*/ 47 h 56"/>
                <a:gd name="T64" fmla="*/ 10 w 19"/>
                <a:gd name="T65" fmla="*/ 50 h 56"/>
                <a:gd name="T66" fmla="*/ 11 w 19"/>
                <a:gd name="T67"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56">
                  <a:moveTo>
                    <a:pt x="12" y="55"/>
                  </a:moveTo>
                  <a:cubicBezTo>
                    <a:pt x="12" y="55"/>
                    <a:pt x="12" y="56"/>
                    <a:pt x="12" y="56"/>
                  </a:cubicBezTo>
                  <a:cubicBezTo>
                    <a:pt x="13" y="56"/>
                    <a:pt x="13" y="55"/>
                    <a:pt x="13" y="55"/>
                  </a:cubicBezTo>
                  <a:cubicBezTo>
                    <a:pt x="15" y="54"/>
                    <a:pt x="17" y="53"/>
                    <a:pt x="19" y="53"/>
                  </a:cubicBezTo>
                  <a:cubicBezTo>
                    <a:pt x="19" y="52"/>
                    <a:pt x="19" y="52"/>
                    <a:pt x="19" y="52"/>
                  </a:cubicBezTo>
                  <a:cubicBezTo>
                    <a:pt x="19" y="51"/>
                    <a:pt x="19" y="51"/>
                    <a:pt x="19" y="50"/>
                  </a:cubicBezTo>
                  <a:cubicBezTo>
                    <a:pt x="19" y="50"/>
                    <a:pt x="19" y="49"/>
                    <a:pt x="19" y="49"/>
                  </a:cubicBezTo>
                  <a:cubicBezTo>
                    <a:pt x="19" y="48"/>
                    <a:pt x="19" y="48"/>
                    <a:pt x="19" y="47"/>
                  </a:cubicBezTo>
                  <a:cubicBezTo>
                    <a:pt x="19" y="47"/>
                    <a:pt x="19" y="46"/>
                    <a:pt x="19" y="46"/>
                  </a:cubicBezTo>
                  <a:cubicBezTo>
                    <a:pt x="19" y="45"/>
                    <a:pt x="19" y="45"/>
                    <a:pt x="19" y="44"/>
                  </a:cubicBezTo>
                  <a:cubicBezTo>
                    <a:pt x="19" y="44"/>
                    <a:pt x="19" y="44"/>
                    <a:pt x="19" y="43"/>
                  </a:cubicBezTo>
                  <a:cubicBezTo>
                    <a:pt x="19" y="43"/>
                    <a:pt x="19" y="42"/>
                    <a:pt x="19" y="41"/>
                  </a:cubicBezTo>
                  <a:cubicBezTo>
                    <a:pt x="19" y="41"/>
                    <a:pt x="19" y="41"/>
                    <a:pt x="19" y="41"/>
                  </a:cubicBezTo>
                  <a:cubicBezTo>
                    <a:pt x="19" y="40"/>
                    <a:pt x="19" y="39"/>
                    <a:pt x="19" y="39"/>
                  </a:cubicBezTo>
                  <a:cubicBezTo>
                    <a:pt x="19" y="38"/>
                    <a:pt x="19" y="38"/>
                    <a:pt x="19" y="38"/>
                  </a:cubicBezTo>
                  <a:cubicBezTo>
                    <a:pt x="19" y="37"/>
                    <a:pt x="19" y="37"/>
                    <a:pt x="18" y="36"/>
                  </a:cubicBezTo>
                  <a:cubicBezTo>
                    <a:pt x="18" y="36"/>
                    <a:pt x="18" y="36"/>
                    <a:pt x="18" y="35"/>
                  </a:cubicBezTo>
                  <a:cubicBezTo>
                    <a:pt x="18" y="35"/>
                    <a:pt x="18" y="35"/>
                    <a:pt x="18" y="34"/>
                  </a:cubicBezTo>
                  <a:cubicBezTo>
                    <a:pt x="18" y="34"/>
                    <a:pt x="18" y="33"/>
                    <a:pt x="18" y="33"/>
                  </a:cubicBezTo>
                  <a:cubicBezTo>
                    <a:pt x="18" y="31"/>
                    <a:pt x="18" y="29"/>
                    <a:pt x="18" y="27"/>
                  </a:cubicBezTo>
                  <a:cubicBezTo>
                    <a:pt x="18" y="24"/>
                    <a:pt x="18" y="21"/>
                    <a:pt x="17" y="20"/>
                  </a:cubicBezTo>
                  <a:cubicBezTo>
                    <a:pt x="16" y="19"/>
                    <a:pt x="16" y="17"/>
                    <a:pt x="16" y="16"/>
                  </a:cubicBezTo>
                  <a:cubicBezTo>
                    <a:pt x="17" y="14"/>
                    <a:pt x="17" y="13"/>
                    <a:pt x="15" y="12"/>
                  </a:cubicBezTo>
                  <a:cubicBezTo>
                    <a:pt x="14" y="11"/>
                    <a:pt x="14" y="11"/>
                    <a:pt x="13" y="11"/>
                  </a:cubicBezTo>
                  <a:cubicBezTo>
                    <a:pt x="13" y="11"/>
                    <a:pt x="12" y="10"/>
                    <a:pt x="12" y="10"/>
                  </a:cubicBezTo>
                  <a:cubicBezTo>
                    <a:pt x="12" y="10"/>
                    <a:pt x="12" y="10"/>
                    <a:pt x="12" y="10"/>
                  </a:cubicBezTo>
                  <a:cubicBezTo>
                    <a:pt x="11" y="10"/>
                    <a:pt x="11" y="10"/>
                    <a:pt x="11" y="10"/>
                  </a:cubicBezTo>
                  <a:cubicBezTo>
                    <a:pt x="11" y="9"/>
                    <a:pt x="11" y="9"/>
                    <a:pt x="11" y="9"/>
                  </a:cubicBezTo>
                  <a:cubicBezTo>
                    <a:pt x="11" y="9"/>
                    <a:pt x="10" y="9"/>
                    <a:pt x="10" y="9"/>
                  </a:cubicBezTo>
                  <a:cubicBezTo>
                    <a:pt x="10" y="9"/>
                    <a:pt x="10" y="9"/>
                    <a:pt x="10" y="8"/>
                  </a:cubicBezTo>
                  <a:cubicBezTo>
                    <a:pt x="10" y="8"/>
                    <a:pt x="10" y="8"/>
                    <a:pt x="10" y="8"/>
                  </a:cubicBezTo>
                  <a:cubicBezTo>
                    <a:pt x="9" y="8"/>
                    <a:pt x="9" y="8"/>
                    <a:pt x="9" y="7"/>
                  </a:cubicBezTo>
                  <a:cubicBezTo>
                    <a:pt x="9" y="7"/>
                    <a:pt x="9" y="7"/>
                    <a:pt x="9" y="7"/>
                  </a:cubicBezTo>
                  <a:cubicBezTo>
                    <a:pt x="9" y="7"/>
                    <a:pt x="9" y="6"/>
                    <a:pt x="9" y="6"/>
                  </a:cubicBezTo>
                  <a:cubicBezTo>
                    <a:pt x="9" y="6"/>
                    <a:pt x="9" y="5"/>
                    <a:pt x="9" y="5"/>
                  </a:cubicBezTo>
                  <a:cubicBezTo>
                    <a:pt x="9" y="5"/>
                    <a:pt x="9" y="5"/>
                    <a:pt x="9" y="4"/>
                  </a:cubicBezTo>
                  <a:cubicBezTo>
                    <a:pt x="8" y="4"/>
                    <a:pt x="8" y="4"/>
                    <a:pt x="8" y="3"/>
                  </a:cubicBezTo>
                  <a:cubicBezTo>
                    <a:pt x="8" y="3"/>
                    <a:pt x="8" y="2"/>
                    <a:pt x="8" y="2"/>
                  </a:cubicBezTo>
                  <a:cubicBezTo>
                    <a:pt x="8" y="2"/>
                    <a:pt x="8" y="2"/>
                    <a:pt x="8" y="1"/>
                  </a:cubicBezTo>
                  <a:cubicBezTo>
                    <a:pt x="8" y="1"/>
                    <a:pt x="8" y="1"/>
                    <a:pt x="8" y="1"/>
                  </a:cubicBezTo>
                  <a:cubicBezTo>
                    <a:pt x="7" y="1"/>
                    <a:pt x="6" y="1"/>
                    <a:pt x="4" y="1"/>
                  </a:cubicBezTo>
                  <a:cubicBezTo>
                    <a:pt x="3" y="0"/>
                    <a:pt x="2" y="0"/>
                    <a:pt x="0" y="0"/>
                  </a:cubicBezTo>
                  <a:cubicBezTo>
                    <a:pt x="0" y="0"/>
                    <a:pt x="0" y="0"/>
                    <a:pt x="0" y="0"/>
                  </a:cubicBezTo>
                  <a:cubicBezTo>
                    <a:pt x="0" y="0"/>
                    <a:pt x="0" y="0"/>
                    <a:pt x="0" y="0"/>
                  </a:cubicBezTo>
                  <a:cubicBezTo>
                    <a:pt x="0" y="0"/>
                    <a:pt x="0" y="0"/>
                    <a:pt x="0" y="0"/>
                  </a:cubicBezTo>
                  <a:cubicBezTo>
                    <a:pt x="1" y="1"/>
                    <a:pt x="1" y="1"/>
                    <a:pt x="1" y="1"/>
                  </a:cubicBezTo>
                  <a:cubicBezTo>
                    <a:pt x="1" y="1"/>
                    <a:pt x="1" y="2"/>
                    <a:pt x="1" y="2"/>
                  </a:cubicBezTo>
                  <a:cubicBezTo>
                    <a:pt x="1" y="2"/>
                    <a:pt x="1" y="2"/>
                    <a:pt x="1" y="3"/>
                  </a:cubicBezTo>
                  <a:cubicBezTo>
                    <a:pt x="1" y="3"/>
                    <a:pt x="1" y="3"/>
                    <a:pt x="1" y="3"/>
                  </a:cubicBezTo>
                  <a:cubicBezTo>
                    <a:pt x="1" y="3"/>
                    <a:pt x="1" y="3"/>
                    <a:pt x="1" y="4"/>
                  </a:cubicBezTo>
                  <a:cubicBezTo>
                    <a:pt x="1" y="4"/>
                    <a:pt x="1" y="4"/>
                    <a:pt x="1" y="4"/>
                  </a:cubicBezTo>
                  <a:cubicBezTo>
                    <a:pt x="1" y="4"/>
                    <a:pt x="1" y="4"/>
                    <a:pt x="1" y="4"/>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6"/>
                  </a:cubicBezTo>
                  <a:cubicBezTo>
                    <a:pt x="4" y="6"/>
                    <a:pt x="6" y="9"/>
                    <a:pt x="5" y="13"/>
                  </a:cubicBezTo>
                  <a:cubicBezTo>
                    <a:pt x="5" y="14"/>
                    <a:pt x="5" y="14"/>
                    <a:pt x="5" y="15"/>
                  </a:cubicBezTo>
                  <a:cubicBezTo>
                    <a:pt x="5" y="19"/>
                    <a:pt x="4" y="26"/>
                    <a:pt x="5" y="28"/>
                  </a:cubicBezTo>
                  <a:cubicBezTo>
                    <a:pt x="7" y="32"/>
                    <a:pt x="8" y="38"/>
                    <a:pt x="8" y="44"/>
                  </a:cubicBezTo>
                  <a:cubicBezTo>
                    <a:pt x="8" y="45"/>
                    <a:pt x="9" y="46"/>
                    <a:pt x="9" y="47"/>
                  </a:cubicBezTo>
                  <a:cubicBezTo>
                    <a:pt x="9" y="47"/>
                    <a:pt x="9" y="48"/>
                    <a:pt x="9" y="48"/>
                  </a:cubicBezTo>
                  <a:cubicBezTo>
                    <a:pt x="9" y="49"/>
                    <a:pt x="9" y="50"/>
                    <a:pt x="10" y="50"/>
                  </a:cubicBezTo>
                  <a:cubicBezTo>
                    <a:pt x="10" y="51"/>
                    <a:pt x="10" y="51"/>
                    <a:pt x="10" y="52"/>
                  </a:cubicBezTo>
                  <a:cubicBezTo>
                    <a:pt x="10" y="52"/>
                    <a:pt x="11" y="53"/>
                    <a:pt x="11" y="53"/>
                  </a:cubicBezTo>
                  <a:cubicBezTo>
                    <a:pt x="11" y="54"/>
                    <a:pt x="11" y="54"/>
                    <a:pt x="12"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5" name="Freeform 259">
              <a:extLst>
                <a:ext uri="{FF2B5EF4-FFF2-40B4-BE49-F238E27FC236}">
                  <a16:creationId xmlns:a16="http://schemas.microsoft.com/office/drawing/2014/main" id="{70F91E21-8455-4C9C-81FE-E155D538F981}"/>
                </a:ext>
              </a:extLst>
            </p:cNvPr>
            <p:cNvSpPr>
              <a:spLocks/>
            </p:cNvSpPr>
            <p:nvPr/>
          </p:nvSpPr>
          <p:spPr bwMode="auto">
            <a:xfrm>
              <a:off x="5018246" y="6122455"/>
              <a:ext cx="61115" cy="40926"/>
            </a:xfrm>
            <a:custGeom>
              <a:avLst/>
              <a:gdLst>
                <a:gd name="T0" fmla="*/ 107 w 118"/>
                <a:gd name="T1" fmla="*/ 34 h 71"/>
                <a:gd name="T2" fmla="*/ 109 w 118"/>
                <a:gd name="T3" fmla="*/ 31 h 71"/>
                <a:gd name="T4" fmla="*/ 114 w 118"/>
                <a:gd name="T5" fmla="*/ 28 h 71"/>
                <a:gd name="T6" fmla="*/ 118 w 118"/>
                <a:gd name="T7" fmla="*/ 27 h 71"/>
                <a:gd name="T8" fmla="*/ 117 w 118"/>
                <a:gd name="T9" fmla="*/ 25 h 71"/>
                <a:gd name="T10" fmla="*/ 116 w 118"/>
                <a:gd name="T11" fmla="*/ 24 h 71"/>
                <a:gd name="T12" fmla="*/ 113 w 118"/>
                <a:gd name="T13" fmla="*/ 18 h 71"/>
                <a:gd name="T14" fmla="*/ 105 w 118"/>
                <a:gd name="T15" fmla="*/ 0 h 71"/>
                <a:gd name="T16" fmla="*/ 95 w 118"/>
                <a:gd name="T17" fmla="*/ 3 h 71"/>
                <a:gd name="T18" fmla="*/ 81 w 118"/>
                <a:gd name="T19" fmla="*/ 4 h 71"/>
                <a:gd name="T20" fmla="*/ 73 w 118"/>
                <a:gd name="T21" fmla="*/ 5 h 71"/>
                <a:gd name="T22" fmla="*/ 56 w 118"/>
                <a:gd name="T23" fmla="*/ 19 h 71"/>
                <a:gd name="T24" fmla="*/ 50 w 118"/>
                <a:gd name="T25" fmla="*/ 24 h 71"/>
                <a:gd name="T26" fmla="*/ 46 w 118"/>
                <a:gd name="T27" fmla="*/ 23 h 71"/>
                <a:gd name="T28" fmla="*/ 36 w 118"/>
                <a:gd name="T29" fmla="*/ 21 h 71"/>
                <a:gd name="T30" fmla="*/ 31 w 118"/>
                <a:gd name="T31" fmla="*/ 20 h 71"/>
                <a:gd name="T32" fmla="*/ 21 w 118"/>
                <a:gd name="T33" fmla="*/ 19 h 71"/>
                <a:gd name="T34" fmla="*/ 18 w 118"/>
                <a:gd name="T35" fmla="*/ 19 h 71"/>
                <a:gd name="T36" fmla="*/ 12 w 118"/>
                <a:gd name="T37" fmla="*/ 18 h 71"/>
                <a:gd name="T38" fmla="*/ 9 w 118"/>
                <a:gd name="T39" fmla="*/ 18 h 71"/>
                <a:gd name="T40" fmla="*/ 5 w 118"/>
                <a:gd name="T41" fmla="*/ 21 h 71"/>
                <a:gd name="T42" fmla="*/ 5 w 118"/>
                <a:gd name="T43" fmla="*/ 24 h 71"/>
                <a:gd name="T44" fmla="*/ 5 w 118"/>
                <a:gd name="T45" fmla="*/ 27 h 71"/>
                <a:gd name="T46" fmla="*/ 5 w 118"/>
                <a:gd name="T47" fmla="*/ 27 h 71"/>
                <a:gd name="T48" fmla="*/ 5 w 118"/>
                <a:gd name="T49" fmla="*/ 28 h 71"/>
                <a:gd name="T50" fmla="*/ 5 w 118"/>
                <a:gd name="T51" fmla="*/ 28 h 71"/>
                <a:gd name="T52" fmla="*/ 5 w 118"/>
                <a:gd name="T53" fmla="*/ 28 h 71"/>
                <a:gd name="T54" fmla="*/ 5 w 118"/>
                <a:gd name="T55" fmla="*/ 28 h 71"/>
                <a:gd name="T56" fmla="*/ 5 w 118"/>
                <a:gd name="T57" fmla="*/ 28 h 71"/>
                <a:gd name="T58" fmla="*/ 5 w 118"/>
                <a:gd name="T59" fmla="*/ 28 h 71"/>
                <a:gd name="T60" fmla="*/ 4 w 118"/>
                <a:gd name="T61" fmla="*/ 28 h 71"/>
                <a:gd name="T62" fmla="*/ 4 w 118"/>
                <a:gd name="T63" fmla="*/ 28 h 71"/>
                <a:gd name="T64" fmla="*/ 3 w 118"/>
                <a:gd name="T65" fmla="*/ 29 h 71"/>
                <a:gd name="T66" fmla="*/ 3 w 118"/>
                <a:gd name="T67" fmla="*/ 29 h 71"/>
                <a:gd name="T68" fmla="*/ 2 w 118"/>
                <a:gd name="T69" fmla="*/ 29 h 71"/>
                <a:gd name="T70" fmla="*/ 2 w 118"/>
                <a:gd name="T71" fmla="*/ 30 h 71"/>
                <a:gd name="T72" fmla="*/ 1 w 118"/>
                <a:gd name="T73" fmla="*/ 30 h 71"/>
                <a:gd name="T74" fmla="*/ 1 w 118"/>
                <a:gd name="T75" fmla="*/ 30 h 71"/>
                <a:gd name="T76" fmla="*/ 1 w 118"/>
                <a:gd name="T77" fmla="*/ 37 h 71"/>
                <a:gd name="T78" fmla="*/ 4 w 118"/>
                <a:gd name="T79" fmla="*/ 54 h 71"/>
                <a:gd name="T80" fmla="*/ 7 w 118"/>
                <a:gd name="T81" fmla="*/ 66 h 71"/>
                <a:gd name="T82" fmla="*/ 8 w 118"/>
                <a:gd name="T83" fmla="*/ 71 h 71"/>
                <a:gd name="T84" fmla="*/ 13 w 118"/>
                <a:gd name="T85" fmla="*/ 71 h 71"/>
                <a:gd name="T86" fmla="*/ 27 w 118"/>
                <a:gd name="T87" fmla="*/ 68 h 71"/>
                <a:gd name="T88" fmla="*/ 42 w 118"/>
                <a:gd name="T89" fmla="*/ 63 h 71"/>
                <a:gd name="T90" fmla="*/ 54 w 118"/>
                <a:gd name="T91" fmla="*/ 58 h 71"/>
                <a:gd name="T92" fmla="*/ 63 w 118"/>
                <a:gd name="T93" fmla="*/ 55 h 71"/>
                <a:gd name="T94" fmla="*/ 66 w 118"/>
                <a:gd name="T95" fmla="*/ 56 h 71"/>
                <a:gd name="T96" fmla="*/ 73 w 118"/>
                <a:gd name="T97" fmla="*/ 51 h 71"/>
                <a:gd name="T98" fmla="*/ 74 w 118"/>
                <a:gd name="T99" fmla="*/ 50 h 71"/>
                <a:gd name="T100" fmla="*/ 88 w 118"/>
                <a:gd name="T101" fmla="*/ 45 h 71"/>
                <a:gd name="T102" fmla="*/ 98 w 118"/>
                <a:gd name="T103" fmla="*/ 42 h 71"/>
                <a:gd name="T104" fmla="*/ 107 w 118"/>
                <a:gd name="T105" fmla="*/ 3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8" h="71">
                  <a:moveTo>
                    <a:pt x="107" y="34"/>
                  </a:moveTo>
                  <a:cubicBezTo>
                    <a:pt x="107" y="33"/>
                    <a:pt x="108" y="32"/>
                    <a:pt x="109" y="31"/>
                  </a:cubicBezTo>
                  <a:cubicBezTo>
                    <a:pt x="110" y="29"/>
                    <a:pt x="112" y="29"/>
                    <a:pt x="114" y="28"/>
                  </a:cubicBezTo>
                  <a:cubicBezTo>
                    <a:pt x="115" y="28"/>
                    <a:pt x="116" y="28"/>
                    <a:pt x="118" y="27"/>
                  </a:cubicBezTo>
                  <a:cubicBezTo>
                    <a:pt x="117" y="26"/>
                    <a:pt x="117" y="26"/>
                    <a:pt x="117" y="25"/>
                  </a:cubicBezTo>
                  <a:cubicBezTo>
                    <a:pt x="116" y="25"/>
                    <a:pt x="116" y="24"/>
                    <a:pt x="116" y="24"/>
                  </a:cubicBezTo>
                  <a:cubicBezTo>
                    <a:pt x="115" y="22"/>
                    <a:pt x="114" y="20"/>
                    <a:pt x="113" y="18"/>
                  </a:cubicBezTo>
                  <a:cubicBezTo>
                    <a:pt x="110" y="11"/>
                    <a:pt x="107" y="5"/>
                    <a:pt x="105" y="0"/>
                  </a:cubicBezTo>
                  <a:cubicBezTo>
                    <a:pt x="100" y="2"/>
                    <a:pt x="96" y="3"/>
                    <a:pt x="95" y="3"/>
                  </a:cubicBezTo>
                  <a:cubicBezTo>
                    <a:pt x="91" y="4"/>
                    <a:pt x="86" y="4"/>
                    <a:pt x="81" y="4"/>
                  </a:cubicBezTo>
                  <a:cubicBezTo>
                    <a:pt x="78" y="4"/>
                    <a:pt x="73" y="4"/>
                    <a:pt x="73" y="5"/>
                  </a:cubicBezTo>
                  <a:cubicBezTo>
                    <a:pt x="71" y="6"/>
                    <a:pt x="57" y="15"/>
                    <a:pt x="56" y="19"/>
                  </a:cubicBezTo>
                  <a:cubicBezTo>
                    <a:pt x="54" y="23"/>
                    <a:pt x="52" y="24"/>
                    <a:pt x="50" y="24"/>
                  </a:cubicBezTo>
                  <a:cubicBezTo>
                    <a:pt x="49" y="24"/>
                    <a:pt x="48" y="23"/>
                    <a:pt x="46" y="23"/>
                  </a:cubicBezTo>
                  <a:cubicBezTo>
                    <a:pt x="45" y="21"/>
                    <a:pt x="40" y="21"/>
                    <a:pt x="36" y="21"/>
                  </a:cubicBezTo>
                  <a:cubicBezTo>
                    <a:pt x="32" y="21"/>
                    <a:pt x="31" y="20"/>
                    <a:pt x="31" y="20"/>
                  </a:cubicBezTo>
                  <a:cubicBezTo>
                    <a:pt x="30" y="19"/>
                    <a:pt x="25" y="19"/>
                    <a:pt x="21" y="19"/>
                  </a:cubicBezTo>
                  <a:cubicBezTo>
                    <a:pt x="19" y="19"/>
                    <a:pt x="18" y="19"/>
                    <a:pt x="18" y="19"/>
                  </a:cubicBezTo>
                  <a:cubicBezTo>
                    <a:pt x="15" y="19"/>
                    <a:pt x="13" y="19"/>
                    <a:pt x="12" y="18"/>
                  </a:cubicBezTo>
                  <a:cubicBezTo>
                    <a:pt x="11" y="18"/>
                    <a:pt x="10" y="17"/>
                    <a:pt x="9" y="18"/>
                  </a:cubicBezTo>
                  <a:cubicBezTo>
                    <a:pt x="7" y="18"/>
                    <a:pt x="6" y="21"/>
                    <a:pt x="5" y="21"/>
                  </a:cubicBezTo>
                  <a:cubicBezTo>
                    <a:pt x="5" y="22"/>
                    <a:pt x="5" y="23"/>
                    <a:pt x="5" y="24"/>
                  </a:cubicBezTo>
                  <a:cubicBezTo>
                    <a:pt x="6" y="25"/>
                    <a:pt x="6" y="26"/>
                    <a:pt x="5" y="27"/>
                  </a:cubicBezTo>
                  <a:cubicBezTo>
                    <a:pt x="5" y="27"/>
                    <a:pt x="5" y="27"/>
                    <a:pt x="5" y="27"/>
                  </a:cubicBezTo>
                  <a:cubicBezTo>
                    <a:pt x="5" y="27"/>
                    <a:pt x="5" y="28"/>
                    <a:pt x="5" y="28"/>
                  </a:cubicBezTo>
                  <a:cubicBezTo>
                    <a:pt x="5" y="28"/>
                    <a:pt x="5" y="28"/>
                    <a:pt x="5" y="28"/>
                  </a:cubicBezTo>
                  <a:cubicBezTo>
                    <a:pt x="5" y="28"/>
                    <a:pt x="5" y="28"/>
                    <a:pt x="5" y="28"/>
                  </a:cubicBezTo>
                  <a:cubicBezTo>
                    <a:pt x="5" y="28"/>
                    <a:pt x="5" y="28"/>
                    <a:pt x="5" y="28"/>
                  </a:cubicBezTo>
                  <a:cubicBezTo>
                    <a:pt x="5" y="28"/>
                    <a:pt x="5" y="28"/>
                    <a:pt x="5" y="28"/>
                  </a:cubicBezTo>
                  <a:cubicBezTo>
                    <a:pt x="5" y="28"/>
                    <a:pt x="5" y="28"/>
                    <a:pt x="5" y="28"/>
                  </a:cubicBezTo>
                  <a:cubicBezTo>
                    <a:pt x="4" y="28"/>
                    <a:pt x="4" y="28"/>
                    <a:pt x="4" y="28"/>
                  </a:cubicBezTo>
                  <a:cubicBezTo>
                    <a:pt x="4" y="28"/>
                    <a:pt x="4" y="28"/>
                    <a:pt x="4" y="28"/>
                  </a:cubicBezTo>
                  <a:cubicBezTo>
                    <a:pt x="4" y="29"/>
                    <a:pt x="4" y="29"/>
                    <a:pt x="3" y="29"/>
                  </a:cubicBezTo>
                  <a:cubicBezTo>
                    <a:pt x="3" y="29"/>
                    <a:pt x="3" y="29"/>
                    <a:pt x="3" y="29"/>
                  </a:cubicBezTo>
                  <a:cubicBezTo>
                    <a:pt x="3" y="29"/>
                    <a:pt x="3" y="29"/>
                    <a:pt x="2" y="29"/>
                  </a:cubicBezTo>
                  <a:cubicBezTo>
                    <a:pt x="2" y="29"/>
                    <a:pt x="2" y="30"/>
                    <a:pt x="2" y="30"/>
                  </a:cubicBezTo>
                  <a:cubicBezTo>
                    <a:pt x="2" y="30"/>
                    <a:pt x="1" y="30"/>
                    <a:pt x="1" y="30"/>
                  </a:cubicBezTo>
                  <a:cubicBezTo>
                    <a:pt x="1" y="30"/>
                    <a:pt x="1" y="30"/>
                    <a:pt x="1" y="30"/>
                  </a:cubicBezTo>
                  <a:cubicBezTo>
                    <a:pt x="2" y="33"/>
                    <a:pt x="2" y="35"/>
                    <a:pt x="1" y="37"/>
                  </a:cubicBezTo>
                  <a:cubicBezTo>
                    <a:pt x="0" y="41"/>
                    <a:pt x="1" y="49"/>
                    <a:pt x="4" y="54"/>
                  </a:cubicBezTo>
                  <a:cubicBezTo>
                    <a:pt x="7" y="57"/>
                    <a:pt x="7" y="62"/>
                    <a:pt x="7" y="66"/>
                  </a:cubicBezTo>
                  <a:cubicBezTo>
                    <a:pt x="8" y="68"/>
                    <a:pt x="8" y="70"/>
                    <a:pt x="8" y="71"/>
                  </a:cubicBezTo>
                  <a:cubicBezTo>
                    <a:pt x="8" y="71"/>
                    <a:pt x="10" y="71"/>
                    <a:pt x="13" y="71"/>
                  </a:cubicBezTo>
                  <a:cubicBezTo>
                    <a:pt x="18" y="71"/>
                    <a:pt x="24" y="70"/>
                    <a:pt x="27" y="68"/>
                  </a:cubicBezTo>
                  <a:cubicBezTo>
                    <a:pt x="33" y="64"/>
                    <a:pt x="38" y="63"/>
                    <a:pt x="42" y="63"/>
                  </a:cubicBezTo>
                  <a:cubicBezTo>
                    <a:pt x="47" y="63"/>
                    <a:pt x="53" y="59"/>
                    <a:pt x="54" y="58"/>
                  </a:cubicBezTo>
                  <a:cubicBezTo>
                    <a:pt x="56" y="56"/>
                    <a:pt x="61" y="55"/>
                    <a:pt x="63" y="55"/>
                  </a:cubicBezTo>
                  <a:cubicBezTo>
                    <a:pt x="64" y="55"/>
                    <a:pt x="65" y="55"/>
                    <a:pt x="66" y="56"/>
                  </a:cubicBezTo>
                  <a:cubicBezTo>
                    <a:pt x="68" y="56"/>
                    <a:pt x="71" y="53"/>
                    <a:pt x="73" y="51"/>
                  </a:cubicBezTo>
                  <a:cubicBezTo>
                    <a:pt x="74" y="50"/>
                    <a:pt x="74" y="50"/>
                    <a:pt x="74" y="50"/>
                  </a:cubicBezTo>
                  <a:cubicBezTo>
                    <a:pt x="76" y="48"/>
                    <a:pt x="81" y="46"/>
                    <a:pt x="88" y="45"/>
                  </a:cubicBezTo>
                  <a:cubicBezTo>
                    <a:pt x="91" y="44"/>
                    <a:pt x="95" y="43"/>
                    <a:pt x="98" y="42"/>
                  </a:cubicBezTo>
                  <a:cubicBezTo>
                    <a:pt x="105" y="40"/>
                    <a:pt x="106" y="37"/>
                    <a:pt x="107"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6" name="Freeform 260">
              <a:extLst>
                <a:ext uri="{FF2B5EF4-FFF2-40B4-BE49-F238E27FC236}">
                  <a16:creationId xmlns:a16="http://schemas.microsoft.com/office/drawing/2014/main" id="{DE8A8F31-26E8-4BDE-BD2B-497DC6C5B3CF}"/>
                </a:ext>
              </a:extLst>
            </p:cNvPr>
            <p:cNvSpPr>
              <a:spLocks/>
            </p:cNvSpPr>
            <p:nvPr/>
          </p:nvSpPr>
          <p:spPr bwMode="auto">
            <a:xfrm>
              <a:off x="4837997" y="6224071"/>
              <a:ext cx="39763" cy="55968"/>
            </a:xfrm>
            <a:custGeom>
              <a:avLst/>
              <a:gdLst>
                <a:gd name="T0" fmla="*/ 10 w 77"/>
                <a:gd name="T1" fmla="*/ 97 h 97"/>
                <a:gd name="T2" fmla="*/ 12 w 77"/>
                <a:gd name="T3" fmla="*/ 96 h 97"/>
                <a:gd name="T4" fmla="*/ 13 w 77"/>
                <a:gd name="T5" fmla="*/ 95 h 97"/>
                <a:gd name="T6" fmla="*/ 14 w 77"/>
                <a:gd name="T7" fmla="*/ 94 h 97"/>
                <a:gd name="T8" fmla="*/ 16 w 77"/>
                <a:gd name="T9" fmla="*/ 94 h 97"/>
                <a:gd name="T10" fmla="*/ 17 w 77"/>
                <a:gd name="T11" fmla="*/ 93 h 97"/>
                <a:gd name="T12" fmla="*/ 19 w 77"/>
                <a:gd name="T13" fmla="*/ 92 h 97"/>
                <a:gd name="T14" fmla="*/ 20 w 77"/>
                <a:gd name="T15" fmla="*/ 92 h 97"/>
                <a:gd name="T16" fmla="*/ 22 w 77"/>
                <a:gd name="T17" fmla="*/ 93 h 97"/>
                <a:gd name="T18" fmla="*/ 33 w 77"/>
                <a:gd name="T19" fmla="*/ 91 h 97"/>
                <a:gd name="T20" fmla="*/ 38 w 77"/>
                <a:gd name="T21" fmla="*/ 96 h 97"/>
                <a:gd name="T22" fmla="*/ 41 w 77"/>
                <a:gd name="T23" fmla="*/ 93 h 97"/>
                <a:gd name="T24" fmla="*/ 48 w 77"/>
                <a:gd name="T25" fmla="*/ 88 h 97"/>
                <a:gd name="T26" fmla="*/ 52 w 77"/>
                <a:gd name="T27" fmla="*/ 79 h 97"/>
                <a:gd name="T28" fmla="*/ 53 w 77"/>
                <a:gd name="T29" fmla="*/ 60 h 97"/>
                <a:gd name="T30" fmla="*/ 62 w 77"/>
                <a:gd name="T31" fmla="*/ 48 h 97"/>
                <a:gd name="T32" fmla="*/ 71 w 77"/>
                <a:gd name="T33" fmla="*/ 24 h 97"/>
                <a:gd name="T34" fmla="*/ 75 w 77"/>
                <a:gd name="T35" fmla="*/ 12 h 97"/>
                <a:gd name="T36" fmla="*/ 76 w 77"/>
                <a:gd name="T37" fmla="*/ 9 h 97"/>
                <a:gd name="T38" fmla="*/ 77 w 77"/>
                <a:gd name="T39" fmla="*/ 6 h 97"/>
                <a:gd name="T40" fmla="*/ 77 w 77"/>
                <a:gd name="T41" fmla="*/ 3 h 97"/>
                <a:gd name="T42" fmla="*/ 68 w 77"/>
                <a:gd name="T43" fmla="*/ 0 h 97"/>
                <a:gd name="T44" fmla="*/ 58 w 77"/>
                <a:gd name="T45" fmla="*/ 3 h 97"/>
                <a:gd name="T46" fmla="*/ 55 w 77"/>
                <a:gd name="T47" fmla="*/ 12 h 97"/>
                <a:gd name="T48" fmla="*/ 52 w 77"/>
                <a:gd name="T49" fmla="*/ 21 h 97"/>
                <a:gd name="T50" fmla="*/ 52 w 77"/>
                <a:gd name="T51" fmla="*/ 22 h 97"/>
                <a:gd name="T52" fmla="*/ 52 w 77"/>
                <a:gd name="T53" fmla="*/ 23 h 97"/>
                <a:gd name="T54" fmla="*/ 49 w 77"/>
                <a:gd name="T55" fmla="*/ 21 h 97"/>
                <a:gd name="T56" fmla="*/ 31 w 77"/>
                <a:gd name="T57" fmla="*/ 17 h 97"/>
                <a:gd name="T58" fmla="*/ 23 w 77"/>
                <a:gd name="T59" fmla="*/ 18 h 97"/>
                <a:gd name="T60" fmla="*/ 23 w 77"/>
                <a:gd name="T61" fmla="*/ 20 h 97"/>
                <a:gd name="T62" fmla="*/ 22 w 77"/>
                <a:gd name="T63" fmla="*/ 22 h 97"/>
                <a:gd name="T64" fmla="*/ 22 w 77"/>
                <a:gd name="T65" fmla="*/ 23 h 97"/>
                <a:gd name="T66" fmla="*/ 22 w 77"/>
                <a:gd name="T67" fmla="*/ 25 h 97"/>
                <a:gd name="T68" fmla="*/ 24 w 77"/>
                <a:gd name="T69" fmla="*/ 27 h 97"/>
                <a:gd name="T70" fmla="*/ 35 w 77"/>
                <a:gd name="T71" fmla="*/ 32 h 97"/>
                <a:gd name="T72" fmla="*/ 29 w 77"/>
                <a:gd name="T73" fmla="*/ 40 h 97"/>
                <a:gd name="T74" fmla="*/ 37 w 77"/>
                <a:gd name="T75" fmla="*/ 55 h 97"/>
                <a:gd name="T76" fmla="*/ 32 w 77"/>
                <a:gd name="T77" fmla="*/ 72 h 97"/>
                <a:gd name="T78" fmla="*/ 24 w 77"/>
                <a:gd name="T79" fmla="*/ 70 h 97"/>
                <a:gd name="T80" fmla="*/ 23 w 77"/>
                <a:gd name="T81" fmla="*/ 70 h 97"/>
                <a:gd name="T82" fmla="*/ 22 w 77"/>
                <a:gd name="T83" fmla="*/ 70 h 97"/>
                <a:gd name="T84" fmla="*/ 21 w 77"/>
                <a:gd name="T85" fmla="*/ 69 h 97"/>
                <a:gd name="T86" fmla="*/ 20 w 77"/>
                <a:gd name="T87" fmla="*/ 67 h 97"/>
                <a:gd name="T88" fmla="*/ 17 w 77"/>
                <a:gd name="T89" fmla="*/ 63 h 97"/>
                <a:gd name="T90" fmla="*/ 12 w 77"/>
                <a:gd name="T91" fmla="*/ 70 h 97"/>
                <a:gd name="T92" fmla="*/ 6 w 77"/>
                <a:gd name="T93" fmla="*/ 71 h 97"/>
                <a:gd name="T94" fmla="*/ 7 w 77"/>
                <a:gd name="T95" fmla="*/ 75 h 97"/>
                <a:gd name="T96" fmla="*/ 4 w 77"/>
                <a:gd name="T97" fmla="*/ 84 h 97"/>
                <a:gd name="T98" fmla="*/ 3 w 77"/>
                <a:gd name="T99" fmla="*/ 84 h 97"/>
                <a:gd name="T100" fmla="*/ 1 w 77"/>
                <a:gd name="T101" fmla="*/ 85 h 97"/>
                <a:gd name="T102" fmla="*/ 0 w 77"/>
                <a:gd name="T103" fmla="*/ 85 h 97"/>
                <a:gd name="T104" fmla="*/ 1 w 77"/>
                <a:gd name="T105" fmla="*/ 8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97">
                  <a:moveTo>
                    <a:pt x="10" y="97"/>
                  </a:moveTo>
                  <a:cubicBezTo>
                    <a:pt x="10" y="97"/>
                    <a:pt x="10" y="97"/>
                    <a:pt x="10" y="97"/>
                  </a:cubicBezTo>
                  <a:cubicBezTo>
                    <a:pt x="10" y="97"/>
                    <a:pt x="10" y="97"/>
                    <a:pt x="11" y="97"/>
                  </a:cubicBezTo>
                  <a:cubicBezTo>
                    <a:pt x="11" y="97"/>
                    <a:pt x="11" y="96"/>
                    <a:pt x="12" y="96"/>
                  </a:cubicBezTo>
                  <a:cubicBezTo>
                    <a:pt x="12" y="96"/>
                    <a:pt x="12" y="96"/>
                    <a:pt x="12" y="96"/>
                  </a:cubicBezTo>
                  <a:cubicBezTo>
                    <a:pt x="12" y="96"/>
                    <a:pt x="13" y="96"/>
                    <a:pt x="13" y="95"/>
                  </a:cubicBezTo>
                  <a:cubicBezTo>
                    <a:pt x="13" y="95"/>
                    <a:pt x="13" y="95"/>
                    <a:pt x="14" y="95"/>
                  </a:cubicBezTo>
                  <a:cubicBezTo>
                    <a:pt x="14" y="95"/>
                    <a:pt x="14" y="95"/>
                    <a:pt x="14" y="94"/>
                  </a:cubicBezTo>
                  <a:cubicBezTo>
                    <a:pt x="15" y="94"/>
                    <a:pt x="15" y="94"/>
                    <a:pt x="15" y="94"/>
                  </a:cubicBezTo>
                  <a:cubicBezTo>
                    <a:pt x="15" y="94"/>
                    <a:pt x="16" y="94"/>
                    <a:pt x="16" y="94"/>
                  </a:cubicBezTo>
                  <a:cubicBezTo>
                    <a:pt x="16" y="94"/>
                    <a:pt x="16" y="93"/>
                    <a:pt x="17" y="93"/>
                  </a:cubicBezTo>
                  <a:cubicBezTo>
                    <a:pt x="17" y="93"/>
                    <a:pt x="17" y="93"/>
                    <a:pt x="17" y="93"/>
                  </a:cubicBezTo>
                  <a:cubicBezTo>
                    <a:pt x="17" y="93"/>
                    <a:pt x="18" y="93"/>
                    <a:pt x="18" y="93"/>
                  </a:cubicBezTo>
                  <a:cubicBezTo>
                    <a:pt x="18" y="93"/>
                    <a:pt x="18" y="92"/>
                    <a:pt x="19" y="92"/>
                  </a:cubicBezTo>
                  <a:cubicBezTo>
                    <a:pt x="19" y="92"/>
                    <a:pt x="19" y="92"/>
                    <a:pt x="19" y="92"/>
                  </a:cubicBezTo>
                  <a:cubicBezTo>
                    <a:pt x="19" y="92"/>
                    <a:pt x="20" y="92"/>
                    <a:pt x="20" y="92"/>
                  </a:cubicBezTo>
                  <a:cubicBezTo>
                    <a:pt x="20" y="92"/>
                    <a:pt x="20" y="92"/>
                    <a:pt x="20" y="92"/>
                  </a:cubicBezTo>
                  <a:cubicBezTo>
                    <a:pt x="21" y="92"/>
                    <a:pt x="22" y="93"/>
                    <a:pt x="22" y="93"/>
                  </a:cubicBezTo>
                  <a:cubicBezTo>
                    <a:pt x="24" y="94"/>
                    <a:pt x="25" y="95"/>
                    <a:pt x="27" y="93"/>
                  </a:cubicBezTo>
                  <a:cubicBezTo>
                    <a:pt x="29" y="91"/>
                    <a:pt x="31" y="91"/>
                    <a:pt x="33" y="91"/>
                  </a:cubicBezTo>
                  <a:cubicBezTo>
                    <a:pt x="36" y="91"/>
                    <a:pt x="38" y="92"/>
                    <a:pt x="38" y="95"/>
                  </a:cubicBezTo>
                  <a:cubicBezTo>
                    <a:pt x="38" y="95"/>
                    <a:pt x="38" y="96"/>
                    <a:pt x="38" y="96"/>
                  </a:cubicBezTo>
                  <a:cubicBezTo>
                    <a:pt x="38" y="96"/>
                    <a:pt x="39" y="95"/>
                    <a:pt x="40" y="94"/>
                  </a:cubicBezTo>
                  <a:cubicBezTo>
                    <a:pt x="40" y="94"/>
                    <a:pt x="41" y="94"/>
                    <a:pt x="41" y="93"/>
                  </a:cubicBezTo>
                  <a:cubicBezTo>
                    <a:pt x="43" y="92"/>
                    <a:pt x="44" y="91"/>
                    <a:pt x="46" y="91"/>
                  </a:cubicBezTo>
                  <a:cubicBezTo>
                    <a:pt x="47" y="91"/>
                    <a:pt x="48" y="91"/>
                    <a:pt x="48" y="88"/>
                  </a:cubicBezTo>
                  <a:cubicBezTo>
                    <a:pt x="48" y="84"/>
                    <a:pt x="49" y="83"/>
                    <a:pt x="50" y="83"/>
                  </a:cubicBezTo>
                  <a:cubicBezTo>
                    <a:pt x="51" y="83"/>
                    <a:pt x="52" y="82"/>
                    <a:pt x="52" y="79"/>
                  </a:cubicBezTo>
                  <a:cubicBezTo>
                    <a:pt x="52" y="75"/>
                    <a:pt x="52" y="70"/>
                    <a:pt x="52" y="66"/>
                  </a:cubicBezTo>
                  <a:cubicBezTo>
                    <a:pt x="52" y="64"/>
                    <a:pt x="53" y="62"/>
                    <a:pt x="53" y="60"/>
                  </a:cubicBezTo>
                  <a:cubicBezTo>
                    <a:pt x="53" y="58"/>
                    <a:pt x="55" y="57"/>
                    <a:pt x="57" y="55"/>
                  </a:cubicBezTo>
                  <a:cubicBezTo>
                    <a:pt x="59" y="53"/>
                    <a:pt x="62" y="50"/>
                    <a:pt x="62" y="48"/>
                  </a:cubicBezTo>
                  <a:cubicBezTo>
                    <a:pt x="62" y="45"/>
                    <a:pt x="64" y="41"/>
                    <a:pt x="66" y="37"/>
                  </a:cubicBezTo>
                  <a:cubicBezTo>
                    <a:pt x="68" y="32"/>
                    <a:pt x="71" y="28"/>
                    <a:pt x="71" y="24"/>
                  </a:cubicBezTo>
                  <a:cubicBezTo>
                    <a:pt x="71" y="18"/>
                    <a:pt x="72" y="16"/>
                    <a:pt x="74" y="14"/>
                  </a:cubicBezTo>
                  <a:cubicBezTo>
                    <a:pt x="74" y="13"/>
                    <a:pt x="75" y="12"/>
                    <a:pt x="75" y="12"/>
                  </a:cubicBezTo>
                  <a:cubicBezTo>
                    <a:pt x="75" y="11"/>
                    <a:pt x="76" y="11"/>
                    <a:pt x="76" y="10"/>
                  </a:cubicBezTo>
                  <a:cubicBezTo>
                    <a:pt x="76" y="10"/>
                    <a:pt x="76" y="9"/>
                    <a:pt x="76" y="9"/>
                  </a:cubicBezTo>
                  <a:cubicBezTo>
                    <a:pt x="76" y="8"/>
                    <a:pt x="76" y="8"/>
                    <a:pt x="77" y="7"/>
                  </a:cubicBezTo>
                  <a:cubicBezTo>
                    <a:pt x="77" y="7"/>
                    <a:pt x="77" y="6"/>
                    <a:pt x="77" y="6"/>
                  </a:cubicBezTo>
                  <a:cubicBezTo>
                    <a:pt x="77" y="6"/>
                    <a:pt x="77" y="5"/>
                    <a:pt x="77" y="4"/>
                  </a:cubicBezTo>
                  <a:cubicBezTo>
                    <a:pt x="77" y="4"/>
                    <a:pt x="77" y="3"/>
                    <a:pt x="77" y="3"/>
                  </a:cubicBezTo>
                  <a:cubicBezTo>
                    <a:pt x="77" y="3"/>
                    <a:pt x="77" y="2"/>
                    <a:pt x="77" y="2"/>
                  </a:cubicBezTo>
                  <a:cubicBezTo>
                    <a:pt x="68" y="0"/>
                    <a:pt x="68" y="0"/>
                    <a:pt x="68" y="0"/>
                  </a:cubicBezTo>
                  <a:cubicBezTo>
                    <a:pt x="63" y="2"/>
                    <a:pt x="63" y="2"/>
                    <a:pt x="63" y="2"/>
                  </a:cubicBezTo>
                  <a:cubicBezTo>
                    <a:pt x="58" y="3"/>
                    <a:pt x="58" y="3"/>
                    <a:pt x="58" y="3"/>
                  </a:cubicBezTo>
                  <a:cubicBezTo>
                    <a:pt x="58" y="5"/>
                    <a:pt x="58" y="8"/>
                    <a:pt x="55" y="11"/>
                  </a:cubicBezTo>
                  <a:cubicBezTo>
                    <a:pt x="55" y="11"/>
                    <a:pt x="55" y="12"/>
                    <a:pt x="55" y="12"/>
                  </a:cubicBezTo>
                  <a:cubicBezTo>
                    <a:pt x="55" y="12"/>
                    <a:pt x="55" y="12"/>
                    <a:pt x="55" y="12"/>
                  </a:cubicBezTo>
                  <a:cubicBezTo>
                    <a:pt x="53" y="15"/>
                    <a:pt x="52" y="20"/>
                    <a:pt x="52" y="21"/>
                  </a:cubicBezTo>
                  <a:cubicBezTo>
                    <a:pt x="52" y="21"/>
                    <a:pt x="52" y="21"/>
                    <a:pt x="52" y="21"/>
                  </a:cubicBezTo>
                  <a:cubicBezTo>
                    <a:pt x="52" y="22"/>
                    <a:pt x="52" y="22"/>
                    <a:pt x="52" y="22"/>
                  </a:cubicBezTo>
                  <a:cubicBezTo>
                    <a:pt x="52" y="22"/>
                    <a:pt x="52" y="22"/>
                    <a:pt x="52" y="22"/>
                  </a:cubicBezTo>
                  <a:cubicBezTo>
                    <a:pt x="52" y="23"/>
                    <a:pt x="52" y="23"/>
                    <a:pt x="52" y="23"/>
                  </a:cubicBezTo>
                  <a:cubicBezTo>
                    <a:pt x="51" y="22"/>
                    <a:pt x="51" y="22"/>
                    <a:pt x="51" y="22"/>
                  </a:cubicBezTo>
                  <a:cubicBezTo>
                    <a:pt x="50" y="22"/>
                    <a:pt x="49" y="22"/>
                    <a:pt x="49" y="21"/>
                  </a:cubicBezTo>
                  <a:cubicBezTo>
                    <a:pt x="45" y="20"/>
                    <a:pt x="38" y="17"/>
                    <a:pt x="35" y="17"/>
                  </a:cubicBezTo>
                  <a:cubicBezTo>
                    <a:pt x="35" y="17"/>
                    <a:pt x="34" y="17"/>
                    <a:pt x="31" y="17"/>
                  </a:cubicBezTo>
                  <a:cubicBezTo>
                    <a:pt x="29" y="17"/>
                    <a:pt x="26" y="17"/>
                    <a:pt x="23" y="17"/>
                  </a:cubicBezTo>
                  <a:cubicBezTo>
                    <a:pt x="23" y="17"/>
                    <a:pt x="23" y="17"/>
                    <a:pt x="23" y="18"/>
                  </a:cubicBezTo>
                  <a:cubicBezTo>
                    <a:pt x="23" y="18"/>
                    <a:pt x="23" y="19"/>
                    <a:pt x="23" y="19"/>
                  </a:cubicBezTo>
                  <a:cubicBezTo>
                    <a:pt x="23" y="19"/>
                    <a:pt x="23" y="20"/>
                    <a:pt x="23" y="20"/>
                  </a:cubicBezTo>
                  <a:cubicBezTo>
                    <a:pt x="23" y="20"/>
                    <a:pt x="22" y="21"/>
                    <a:pt x="22" y="21"/>
                  </a:cubicBezTo>
                  <a:cubicBezTo>
                    <a:pt x="22" y="21"/>
                    <a:pt x="22" y="22"/>
                    <a:pt x="22" y="22"/>
                  </a:cubicBezTo>
                  <a:cubicBezTo>
                    <a:pt x="22" y="22"/>
                    <a:pt x="22" y="23"/>
                    <a:pt x="22" y="23"/>
                  </a:cubicBezTo>
                  <a:cubicBezTo>
                    <a:pt x="22" y="23"/>
                    <a:pt x="22" y="23"/>
                    <a:pt x="22" y="23"/>
                  </a:cubicBezTo>
                  <a:cubicBezTo>
                    <a:pt x="22" y="24"/>
                    <a:pt x="22" y="24"/>
                    <a:pt x="22" y="24"/>
                  </a:cubicBezTo>
                  <a:cubicBezTo>
                    <a:pt x="22" y="24"/>
                    <a:pt x="22" y="24"/>
                    <a:pt x="22" y="25"/>
                  </a:cubicBezTo>
                  <a:cubicBezTo>
                    <a:pt x="22" y="26"/>
                    <a:pt x="22" y="27"/>
                    <a:pt x="22" y="27"/>
                  </a:cubicBezTo>
                  <a:cubicBezTo>
                    <a:pt x="22" y="27"/>
                    <a:pt x="23" y="27"/>
                    <a:pt x="24" y="27"/>
                  </a:cubicBezTo>
                  <a:cubicBezTo>
                    <a:pt x="27" y="26"/>
                    <a:pt x="31" y="25"/>
                    <a:pt x="33" y="27"/>
                  </a:cubicBezTo>
                  <a:cubicBezTo>
                    <a:pt x="34" y="28"/>
                    <a:pt x="35" y="30"/>
                    <a:pt x="35" y="32"/>
                  </a:cubicBezTo>
                  <a:cubicBezTo>
                    <a:pt x="35" y="34"/>
                    <a:pt x="33" y="36"/>
                    <a:pt x="31" y="38"/>
                  </a:cubicBezTo>
                  <a:cubicBezTo>
                    <a:pt x="30" y="38"/>
                    <a:pt x="30" y="39"/>
                    <a:pt x="29" y="40"/>
                  </a:cubicBezTo>
                  <a:cubicBezTo>
                    <a:pt x="29" y="41"/>
                    <a:pt x="31" y="44"/>
                    <a:pt x="33" y="45"/>
                  </a:cubicBezTo>
                  <a:cubicBezTo>
                    <a:pt x="37" y="47"/>
                    <a:pt x="37" y="51"/>
                    <a:pt x="37" y="55"/>
                  </a:cubicBezTo>
                  <a:cubicBezTo>
                    <a:pt x="36" y="56"/>
                    <a:pt x="36" y="57"/>
                    <a:pt x="36" y="58"/>
                  </a:cubicBezTo>
                  <a:cubicBezTo>
                    <a:pt x="36" y="64"/>
                    <a:pt x="36" y="71"/>
                    <a:pt x="32" y="72"/>
                  </a:cubicBezTo>
                  <a:cubicBezTo>
                    <a:pt x="30" y="72"/>
                    <a:pt x="28" y="72"/>
                    <a:pt x="27" y="71"/>
                  </a:cubicBezTo>
                  <a:cubicBezTo>
                    <a:pt x="26" y="71"/>
                    <a:pt x="25" y="70"/>
                    <a:pt x="24" y="70"/>
                  </a:cubicBezTo>
                  <a:cubicBezTo>
                    <a:pt x="24" y="70"/>
                    <a:pt x="23" y="70"/>
                    <a:pt x="23" y="70"/>
                  </a:cubicBezTo>
                  <a:cubicBezTo>
                    <a:pt x="23" y="70"/>
                    <a:pt x="23" y="70"/>
                    <a:pt x="23" y="70"/>
                  </a:cubicBezTo>
                  <a:cubicBezTo>
                    <a:pt x="23" y="70"/>
                    <a:pt x="23" y="70"/>
                    <a:pt x="22" y="70"/>
                  </a:cubicBezTo>
                  <a:cubicBezTo>
                    <a:pt x="22" y="70"/>
                    <a:pt x="22" y="70"/>
                    <a:pt x="22" y="70"/>
                  </a:cubicBezTo>
                  <a:cubicBezTo>
                    <a:pt x="22" y="70"/>
                    <a:pt x="21" y="70"/>
                    <a:pt x="21" y="69"/>
                  </a:cubicBezTo>
                  <a:cubicBezTo>
                    <a:pt x="21" y="69"/>
                    <a:pt x="21" y="69"/>
                    <a:pt x="21" y="69"/>
                  </a:cubicBezTo>
                  <a:cubicBezTo>
                    <a:pt x="21" y="69"/>
                    <a:pt x="21" y="69"/>
                    <a:pt x="21" y="68"/>
                  </a:cubicBezTo>
                  <a:cubicBezTo>
                    <a:pt x="20" y="68"/>
                    <a:pt x="20" y="68"/>
                    <a:pt x="20" y="67"/>
                  </a:cubicBezTo>
                  <a:cubicBezTo>
                    <a:pt x="20" y="67"/>
                    <a:pt x="20" y="67"/>
                    <a:pt x="20" y="67"/>
                  </a:cubicBezTo>
                  <a:cubicBezTo>
                    <a:pt x="19" y="65"/>
                    <a:pt x="18" y="63"/>
                    <a:pt x="17" y="63"/>
                  </a:cubicBezTo>
                  <a:cubicBezTo>
                    <a:pt x="17" y="63"/>
                    <a:pt x="17" y="64"/>
                    <a:pt x="16" y="66"/>
                  </a:cubicBezTo>
                  <a:cubicBezTo>
                    <a:pt x="16" y="67"/>
                    <a:pt x="15" y="70"/>
                    <a:pt x="12" y="70"/>
                  </a:cubicBezTo>
                  <a:cubicBezTo>
                    <a:pt x="10" y="70"/>
                    <a:pt x="10" y="70"/>
                    <a:pt x="10" y="70"/>
                  </a:cubicBezTo>
                  <a:cubicBezTo>
                    <a:pt x="9" y="70"/>
                    <a:pt x="7" y="70"/>
                    <a:pt x="6" y="71"/>
                  </a:cubicBezTo>
                  <a:cubicBezTo>
                    <a:pt x="6" y="71"/>
                    <a:pt x="6" y="72"/>
                    <a:pt x="6" y="73"/>
                  </a:cubicBezTo>
                  <a:cubicBezTo>
                    <a:pt x="7" y="74"/>
                    <a:pt x="7" y="75"/>
                    <a:pt x="7" y="75"/>
                  </a:cubicBezTo>
                  <a:cubicBezTo>
                    <a:pt x="8" y="78"/>
                    <a:pt x="9" y="81"/>
                    <a:pt x="8" y="82"/>
                  </a:cubicBezTo>
                  <a:cubicBezTo>
                    <a:pt x="7" y="84"/>
                    <a:pt x="5" y="84"/>
                    <a:pt x="4" y="84"/>
                  </a:cubicBezTo>
                  <a:cubicBezTo>
                    <a:pt x="4" y="84"/>
                    <a:pt x="3" y="84"/>
                    <a:pt x="3" y="84"/>
                  </a:cubicBezTo>
                  <a:cubicBezTo>
                    <a:pt x="3" y="84"/>
                    <a:pt x="3" y="84"/>
                    <a:pt x="3" y="84"/>
                  </a:cubicBezTo>
                  <a:cubicBezTo>
                    <a:pt x="2" y="84"/>
                    <a:pt x="2" y="84"/>
                    <a:pt x="2" y="84"/>
                  </a:cubicBezTo>
                  <a:cubicBezTo>
                    <a:pt x="2" y="84"/>
                    <a:pt x="1" y="84"/>
                    <a:pt x="1" y="85"/>
                  </a:cubicBezTo>
                  <a:cubicBezTo>
                    <a:pt x="1" y="85"/>
                    <a:pt x="1" y="85"/>
                    <a:pt x="1" y="85"/>
                  </a:cubicBezTo>
                  <a:cubicBezTo>
                    <a:pt x="1" y="85"/>
                    <a:pt x="0" y="85"/>
                    <a:pt x="0" y="85"/>
                  </a:cubicBezTo>
                  <a:cubicBezTo>
                    <a:pt x="0" y="86"/>
                    <a:pt x="0" y="86"/>
                    <a:pt x="0" y="86"/>
                  </a:cubicBezTo>
                  <a:cubicBezTo>
                    <a:pt x="0" y="86"/>
                    <a:pt x="0" y="86"/>
                    <a:pt x="1" y="86"/>
                  </a:cubicBezTo>
                  <a:cubicBezTo>
                    <a:pt x="5" y="89"/>
                    <a:pt x="8" y="93"/>
                    <a:pt x="10" y="9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7" name="Freeform 261">
              <a:extLst>
                <a:ext uri="{FF2B5EF4-FFF2-40B4-BE49-F238E27FC236}">
                  <a16:creationId xmlns:a16="http://schemas.microsoft.com/office/drawing/2014/main" id="{CF2B692C-6C80-4548-9A1E-8A08B4F7050C}"/>
                </a:ext>
              </a:extLst>
            </p:cNvPr>
            <p:cNvSpPr>
              <a:spLocks/>
            </p:cNvSpPr>
            <p:nvPr/>
          </p:nvSpPr>
          <p:spPr bwMode="auto">
            <a:xfrm>
              <a:off x="4947694" y="6420833"/>
              <a:ext cx="6808" cy="9794"/>
            </a:xfrm>
            <a:custGeom>
              <a:avLst/>
              <a:gdLst>
                <a:gd name="T0" fmla="*/ 12 w 13"/>
                <a:gd name="T1" fmla="*/ 8 h 17"/>
                <a:gd name="T2" fmla="*/ 12 w 13"/>
                <a:gd name="T3" fmla="*/ 7 h 17"/>
                <a:gd name="T4" fmla="*/ 12 w 13"/>
                <a:gd name="T5" fmla="*/ 6 h 17"/>
                <a:gd name="T6" fmla="*/ 12 w 13"/>
                <a:gd name="T7" fmla="*/ 5 h 17"/>
                <a:gd name="T8" fmla="*/ 12 w 13"/>
                <a:gd name="T9" fmla="*/ 4 h 17"/>
                <a:gd name="T10" fmla="*/ 12 w 13"/>
                <a:gd name="T11" fmla="*/ 3 h 17"/>
                <a:gd name="T12" fmla="*/ 11 w 13"/>
                <a:gd name="T13" fmla="*/ 3 h 17"/>
                <a:gd name="T14" fmla="*/ 6 w 13"/>
                <a:gd name="T15" fmla="*/ 0 h 17"/>
                <a:gd name="T16" fmla="*/ 0 w 13"/>
                <a:gd name="T17" fmla="*/ 8 h 17"/>
                <a:gd name="T18" fmla="*/ 6 w 13"/>
                <a:gd name="T19" fmla="*/ 17 h 17"/>
                <a:gd name="T20" fmla="*/ 7 w 13"/>
                <a:gd name="T21" fmla="*/ 17 h 17"/>
                <a:gd name="T22" fmla="*/ 11 w 13"/>
                <a:gd name="T23" fmla="*/ 15 h 17"/>
                <a:gd name="T24" fmla="*/ 11 w 13"/>
                <a:gd name="T25" fmla="*/ 14 h 17"/>
                <a:gd name="T26" fmla="*/ 12 w 13"/>
                <a:gd name="T27" fmla="*/ 14 h 17"/>
                <a:gd name="T28" fmla="*/ 13 w 13"/>
                <a:gd name="T29" fmla="*/ 12 h 17"/>
                <a:gd name="T30" fmla="*/ 13 w 13"/>
                <a:gd name="T31" fmla="*/ 12 h 17"/>
                <a:gd name="T32" fmla="*/ 12 w 13"/>
                <a:gd name="T33" fmla="*/ 10 h 17"/>
                <a:gd name="T34" fmla="*/ 12 w 13"/>
                <a:gd name="T3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7">
                  <a:moveTo>
                    <a:pt x="12" y="8"/>
                  </a:moveTo>
                  <a:cubicBezTo>
                    <a:pt x="12" y="8"/>
                    <a:pt x="12" y="8"/>
                    <a:pt x="12" y="7"/>
                  </a:cubicBezTo>
                  <a:cubicBezTo>
                    <a:pt x="12" y="7"/>
                    <a:pt x="12" y="7"/>
                    <a:pt x="12" y="6"/>
                  </a:cubicBezTo>
                  <a:cubicBezTo>
                    <a:pt x="12" y="6"/>
                    <a:pt x="12" y="5"/>
                    <a:pt x="12" y="5"/>
                  </a:cubicBezTo>
                  <a:cubicBezTo>
                    <a:pt x="12" y="5"/>
                    <a:pt x="12" y="5"/>
                    <a:pt x="12" y="4"/>
                  </a:cubicBezTo>
                  <a:cubicBezTo>
                    <a:pt x="12" y="4"/>
                    <a:pt x="12" y="4"/>
                    <a:pt x="12" y="3"/>
                  </a:cubicBezTo>
                  <a:cubicBezTo>
                    <a:pt x="11" y="3"/>
                    <a:pt x="11" y="3"/>
                    <a:pt x="11" y="3"/>
                  </a:cubicBezTo>
                  <a:cubicBezTo>
                    <a:pt x="10" y="2"/>
                    <a:pt x="8" y="0"/>
                    <a:pt x="6" y="0"/>
                  </a:cubicBezTo>
                  <a:cubicBezTo>
                    <a:pt x="4" y="0"/>
                    <a:pt x="0" y="6"/>
                    <a:pt x="0" y="8"/>
                  </a:cubicBezTo>
                  <a:cubicBezTo>
                    <a:pt x="0" y="9"/>
                    <a:pt x="3" y="17"/>
                    <a:pt x="6" y="17"/>
                  </a:cubicBezTo>
                  <a:cubicBezTo>
                    <a:pt x="6" y="17"/>
                    <a:pt x="7" y="17"/>
                    <a:pt x="7" y="17"/>
                  </a:cubicBezTo>
                  <a:cubicBezTo>
                    <a:pt x="11" y="17"/>
                    <a:pt x="11" y="16"/>
                    <a:pt x="11" y="15"/>
                  </a:cubicBezTo>
                  <a:cubicBezTo>
                    <a:pt x="11" y="15"/>
                    <a:pt x="11" y="14"/>
                    <a:pt x="11" y="14"/>
                  </a:cubicBezTo>
                  <a:cubicBezTo>
                    <a:pt x="11" y="14"/>
                    <a:pt x="12" y="14"/>
                    <a:pt x="12" y="14"/>
                  </a:cubicBezTo>
                  <a:cubicBezTo>
                    <a:pt x="12" y="13"/>
                    <a:pt x="12" y="13"/>
                    <a:pt x="13" y="12"/>
                  </a:cubicBezTo>
                  <a:cubicBezTo>
                    <a:pt x="13" y="12"/>
                    <a:pt x="13" y="12"/>
                    <a:pt x="13" y="12"/>
                  </a:cubicBezTo>
                  <a:cubicBezTo>
                    <a:pt x="13" y="11"/>
                    <a:pt x="13" y="10"/>
                    <a:pt x="12" y="10"/>
                  </a:cubicBezTo>
                  <a:cubicBezTo>
                    <a:pt x="12" y="9"/>
                    <a:pt x="12" y="9"/>
                    <a:pt x="1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8" name="Freeform 262">
              <a:extLst>
                <a:ext uri="{FF2B5EF4-FFF2-40B4-BE49-F238E27FC236}">
                  <a16:creationId xmlns:a16="http://schemas.microsoft.com/office/drawing/2014/main" id="{3EEB82F3-DDB7-4A00-9610-96C3A456B836}"/>
                </a:ext>
              </a:extLst>
            </p:cNvPr>
            <p:cNvSpPr>
              <a:spLocks/>
            </p:cNvSpPr>
            <p:nvPr/>
          </p:nvSpPr>
          <p:spPr bwMode="auto">
            <a:xfrm>
              <a:off x="4684050" y="6165130"/>
              <a:ext cx="43012" cy="35155"/>
            </a:xfrm>
            <a:custGeom>
              <a:avLst/>
              <a:gdLst>
                <a:gd name="T0" fmla="*/ 21 w 83"/>
                <a:gd name="T1" fmla="*/ 39 h 61"/>
                <a:gd name="T2" fmla="*/ 23 w 83"/>
                <a:gd name="T3" fmla="*/ 37 h 61"/>
                <a:gd name="T4" fmla="*/ 25 w 83"/>
                <a:gd name="T5" fmla="*/ 36 h 61"/>
                <a:gd name="T6" fmla="*/ 26 w 83"/>
                <a:gd name="T7" fmla="*/ 34 h 61"/>
                <a:gd name="T8" fmla="*/ 26 w 83"/>
                <a:gd name="T9" fmla="*/ 33 h 61"/>
                <a:gd name="T10" fmla="*/ 29 w 83"/>
                <a:gd name="T11" fmla="*/ 30 h 61"/>
                <a:gd name="T12" fmla="*/ 37 w 83"/>
                <a:gd name="T13" fmla="*/ 30 h 61"/>
                <a:gd name="T14" fmla="*/ 53 w 83"/>
                <a:gd name="T15" fmla="*/ 48 h 61"/>
                <a:gd name="T16" fmla="*/ 55 w 83"/>
                <a:gd name="T17" fmla="*/ 47 h 61"/>
                <a:gd name="T18" fmla="*/ 58 w 83"/>
                <a:gd name="T19" fmla="*/ 47 h 61"/>
                <a:gd name="T20" fmla="*/ 60 w 83"/>
                <a:gd name="T21" fmla="*/ 46 h 61"/>
                <a:gd name="T22" fmla="*/ 64 w 83"/>
                <a:gd name="T23" fmla="*/ 57 h 61"/>
                <a:gd name="T24" fmla="*/ 66 w 83"/>
                <a:gd name="T25" fmla="*/ 61 h 61"/>
                <a:gd name="T26" fmla="*/ 68 w 83"/>
                <a:gd name="T27" fmla="*/ 60 h 61"/>
                <a:gd name="T28" fmla="*/ 74 w 83"/>
                <a:gd name="T29" fmla="*/ 57 h 61"/>
                <a:gd name="T30" fmla="*/ 75 w 83"/>
                <a:gd name="T31" fmla="*/ 58 h 61"/>
                <a:gd name="T32" fmla="*/ 75 w 83"/>
                <a:gd name="T33" fmla="*/ 58 h 61"/>
                <a:gd name="T34" fmla="*/ 78 w 83"/>
                <a:gd name="T35" fmla="*/ 55 h 61"/>
                <a:gd name="T36" fmla="*/ 79 w 83"/>
                <a:gd name="T37" fmla="*/ 47 h 61"/>
                <a:gd name="T38" fmla="*/ 81 w 83"/>
                <a:gd name="T39" fmla="*/ 45 h 61"/>
                <a:gd name="T40" fmla="*/ 78 w 83"/>
                <a:gd name="T41" fmla="*/ 36 h 61"/>
                <a:gd name="T42" fmla="*/ 77 w 83"/>
                <a:gd name="T43" fmla="*/ 35 h 61"/>
                <a:gd name="T44" fmla="*/ 77 w 83"/>
                <a:gd name="T45" fmla="*/ 33 h 61"/>
                <a:gd name="T46" fmla="*/ 77 w 83"/>
                <a:gd name="T47" fmla="*/ 31 h 61"/>
                <a:gd name="T48" fmla="*/ 77 w 83"/>
                <a:gd name="T49" fmla="*/ 29 h 61"/>
                <a:gd name="T50" fmla="*/ 78 w 83"/>
                <a:gd name="T51" fmla="*/ 27 h 61"/>
                <a:gd name="T52" fmla="*/ 75 w 83"/>
                <a:gd name="T53" fmla="*/ 20 h 61"/>
                <a:gd name="T54" fmla="*/ 73 w 83"/>
                <a:gd name="T55" fmla="*/ 14 h 61"/>
                <a:gd name="T56" fmla="*/ 63 w 83"/>
                <a:gd name="T57" fmla="*/ 5 h 61"/>
                <a:gd name="T58" fmla="*/ 52 w 83"/>
                <a:gd name="T59" fmla="*/ 6 h 61"/>
                <a:gd name="T60" fmla="*/ 47 w 83"/>
                <a:gd name="T61" fmla="*/ 8 h 61"/>
                <a:gd name="T62" fmla="*/ 43 w 83"/>
                <a:gd name="T63" fmla="*/ 9 h 61"/>
                <a:gd name="T64" fmla="*/ 40 w 83"/>
                <a:gd name="T65" fmla="*/ 5 h 61"/>
                <a:gd name="T66" fmla="*/ 40 w 83"/>
                <a:gd name="T67" fmla="*/ 4 h 61"/>
                <a:gd name="T68" fmla="*/ 38 w 83"/>
                <a:gd name="T69" fmla="*/ 5 h 61"/>
                <a:gd name="T70" fmla="*/ 35 w 83"/>
                <a:gd name="T71" fmla="*/ 5 h 61"/>
                <a:gd name="T72" fmla="*/ 22 w 83"/>
                <a:gd name="T73" fmla="*/ 2 h 61"/>
                <a:gd name="T74" fmla="*/ 16 w 83"/>
                <a:gd name="T75" fmla="*/ 0 h 61"/>
                <a:gd name="T76" fmla="*/ 16 w 83"/>
                <a:gd name="T77" fmla="*/ 2 h 61"/>
                <a:gd name="T78" fmla="*/ 15 w 83"/>
                <a:gd name="T79" fmla="*/ 4 h 61"/>
                <a:gd name="T80" fmla="*/ 13 w 83"/>
                <a:gd name="T81" fmla="*/ 5 h 61"/>
                <a:gd name="T82" fmla="*/ 14 w 83"/>
                <a:gd name="T83" fmla="*/ 9 h 61"/>
                <a:gd name="T84" fmla="*/ 3 w 83"/>
                <a:gd name="T85" fmla="*/ 16 h 61"/>
                <a:gd name="T86" fmla="*/ 4 w 83"/>
                <a:gd name="T87"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3" h="61">
                  <a:moveTo>
                    <a:pt x="8" y="27"/>
                  </a:moveTo>
                  <a:cubicBezTo>
                    <a:pt x="12" y="30"/>
                    <a:pt x="17" y="34"/>
                    <a:pt x="20" y="40"/>
                  </a:cubicBezTo>
                  <a:cubicBezTo>
                    <a:pt x="20" y="40"/>
                    <a:pt x="20" y="40"/>
                    <a:pt x="21" y="39"/>
                  </a:cubicBezTo>
                  <a:cubicBezTo>
                    <a:pt x="21" y="39"/>
                    <a:pt x="21" y="39"/>
                    <a:pt x="21" y="39"/>
                  </a:cubicBezTo>
                  <a:cubicBezTo>
                    <a:pt x="22" y="38"/>
                    <a:pt x="22" y="38"/>
                    <a:pt x="22" y="38"/>
                  </a:cubicBezTo>
                  <a:cubicBezTo>
                    <a:pt x="23" y="38"/>
                    <a:pt x="23" y="38"/>
                    <a:pt x="23" y="37"/>
                  </a:cubicBezTo>
                  <a:cubicBezTo>
                    <a:pt x="23" y="37"/>
                    <a:pt x="23" y="37"/>
                    <a:pt x="24" y="37"/>
                  </a:cubicBezTo>
                  <a:cubicBezTo>
                    <a:pt x="24" y="36"/>
                    <a:pt x="24" y="36"/>
                    <a:pt x="24" y="36"/>
                  </a:cubicBezTo>
                  <a:cubicBezTo>
                    <a:pt x="24" y="36"/>
                    <a:pt x="25" y="36"/>
                    <a:pt x="25" y="36"/>
                  </a:cubicBezTo>
                  <a:cubicBezTo>
                    <a:pt x="25" y="35"/>
                    <a:pt x="25" y="35"/>
                    <a:pt x="25" y="35"/>
                  </a:cubicBezTo>
                  <a:cubicBezTo>
                    <a:pt x="25" y="35"/>
                    <a:pt x="25" y="35"/>
                    <a:pt x="25" y="35"/>
                  </a:cubicBezTo>
                  <a:cubicBezTo>
                    <a:pt x="26" y="35"/>
                    <a:pt x="26" y="35"/>
                    <a:pt x="26" y="34"/>
                  </a:cubicBezTo>
                  <a:cubicBezTo>
                    <a:pt x="26" y="34"/>
                    <a:pt x="26" y="34"/>
                    <a:pt x="26" y="34"/>
                  </a:cubicBezTo>
                  <a:cubicBezTo>
                    <a:pt x="26" y="34"/>
                    <a:pt x="26" y="34"/>
                    <a:pt x="26" y="34"/>
                  </a:cubicBezTo>
                  <a:cubicBezTo>
                    <a:pt x="26" y="34"/>
                    <a:pt x="26" y="34"/>
                    <a:pt x="26" y="33"/>
                  </a:cubicBezTo>
                  <a:cubicBezTo>
                    <a:pt x="26" y="33"/>
                    <a:pt x="26" y="33"/>
                    <a:pt x="26" y="33"/>
                  </a:cubicBezTo>
                  <a:cubicBezTo>
                    <a:pt x="26" y="33"/>
                    <a:pt x="26" y="33"/>
                    <a:pt x="27" y="33"/>
                  </a:cubicBezTo>
                  <a:cubicBezTo>
                    <a:pt x="27" y="31"/>
                    <a:pt x="28" y="30"/>
                    <a:pt x="29" y="30"/>
                  </a:cubicBezTo>
                  <a:cubicBezTo>
                    <a:pt x="30" y="30"/>
                    <a:pt x="31" y="30"/>
                    <a:pt x="32" y="31"/>
                  </a:cubicBezTo>
                  <a:cubicBezTo>
                    <a:pt x="32" y="31"/>
                    <a:pt x="33" y="31"/>
                    <a:pt x="33" y="31"/>
                  </a:cubicBezTo>
                  <a:cubicBezTo>
                    <a:pt x="34" y="31"/>
                    <a:pt x="36" y="31"/>
                    <a:pt x="37" y="30"/>
                  </a:cubicBezTo>
                  <a:cubicBezTo>
                    <a:pt x="39" y="30"/>
                    <a:pt x="40" y="29"/>
                    <a:pt x="41" y="29"/>
                  </a:cubicBezTo>
                  <a:cubicBezTo>
                    <a:pt x="45" y="29"/>
                    <a:pt x="51" y="39"/>
                    <a:pt x="51" y="41"/>
                  </a:cubicBezTo>
                  <a:cubicBezTo>
                    <a:pt x="51" y="43"/>
                    <a:pt x="51" y="46"/>
                    <a:pt x="53" y="48"/>
                  </a:cubicBezTo>
                  <a:cubicBezTo>
                    <a:pt x="53" y="48"/>
                    <a:pt x="53" y="48"/>
                    <a:pt x="53" y="48"/>
                  </a:cubicBezTo>
                  <a:cubicBezTo>
                    <a:pt x="53" y="48"/>
                    <a:pt x="53" y="48"/>
                    <a:pt x="53" y="48"/>
                  </a:cubicBezTo>
                  <a:cubicBezTo>
                    <a:pt x="54" y="48"/>
                    <a:pt x="54" y="47"/>
                    <a:pt x="55" y="47"/>
                  </a:cubicBezTo>
                  <a:cubicBezTo>
                    <a:pt x="55" y="47"/>
                    <a:pt x="55" y="47"/>
                    <a:pt x="55" y="47"/>
                  </a:cubicBezTo>
                  <a:cubicBezTo>
                    <a:pt x="56" y="47"/>
                    <a:pt x="57" y="47"/>
                    <a:pt x="58" y="47"/>
                  </a:cubicBezTo>
                  <a:cubicBezTo>
                    <a:pt x="58" y="47"/>
                    <a:pt x="58" y="47"/>
                    <a:pt x="58" y="47"/>
                  </a:cubicBezTo>
                  <a:cubicBezTo>
                    <a:pt x="58" y="47"/>
                    <a:pt x="59" y="47"/>
                    <a:pt x="59" y="47"/>
                  </a:cubicBezTo>
                  <a:cubicBezTo>
                    <a:pt x="59" y="47"/>
                    <a:pt x="59" y="47"/>
                    <a:pt x="59" y="47"/>
                  </a:cubicBezTo>
                  <a:cubicBezTo>
                    <a:pt x="60" y="46"/>
                    <a:pt x="60" y="46"/>
                    <a:pt x="60" y="46"/>
                  </a:cubicBezTo>
                  <a:cubicBezTo>
                    <a:pt x="61" y="46"/>
                    <a:pt x="61" y="47"/>
                    <a:pt x="62" y="47"/>
                  </a:cubicBezTo>
                  <a:cubicBezTo>
                    <a:pt x="63" y="49"/>
                    <a:pt x="64" y="53"/>
                    <a:pt x="65" y="56"/>
                  </a:cubicBezTo>
                  <a:cubicBezTo>
                    <a:pt x="65" y="56"/>
                    <a:pt x="64" y="57"/>
                    <a:pt x="64" y="57"/>
                  </a:cubicBezTo>
                  <a:cubicBezTo>
                    <a:pt x="64" y="58"/>
                    <a:pt x="65" y="59"/>
                    <a:pt x="65" y="60"/>
                  </a:cubicBezTo>
                  <a:cubicBezTo>
                    <a:pt x="65" y="60"/>
                    <a:pt x="66" y="60"/>
                    <a:pt x="66" y="60"/>
                  </a:cubicBezTo>
                  <a:cubicBezTo>
                    <a:pt x="66" y="60"/>
                    <a:pt x="66" y="61"/>
                    <a:pt x="66" y="61"/>
                  </a:cubicBezTo>
                  <a:cubicBezTo>
                    <a:pt x="66" y="61"/>
                    <a:pt x="66" y="61"/>
                    <a:pt x="66" y="61"/>
                  </a:cubicBezTo>
                  <a:cubicBezTo>
                    <a:pt x="67" y="61"/>
                    <a:pt x="67" y="61"/>
                    <a:pt x="67" y="61"/>
                  </a:cubicBezTo>
                  <a:cubicBezTo>
                    <a:pt x="68" y="61"/>
                    <a:pt x="68" y="61"/>
                    <a:pt x="68" y="60"/>
                  </a:cubicBezTo>
                  <a:cubicBezTo>
                    <a:pt x="70" y="57"/>
                    <a:pt x="71" y="56"/>
                    <a:pt x="73" y="56"/>
                  </a:cubicBezTo>
                  <a:cubicBezTo>
                    <a:pt x="73" y="56"/>
                    <a:pt x="74" y="56"/>
                    <a:pt x="74" y="57"/>
                  </a:cubicBezTo>
                  <a:cubicBezTo>
                    <a:pt x="74" y="57"/>
                    <a:pt x="74" y="57"/>
                    <a:pt x="74" y="57"/>
                  </a:cubicBezTo>
                  <a:cubicBezTo>
                    <a:pt x="74" y="57"/>
                    <a:pt x="74" y="57"/>
                    <a:pt x="74" y="57"/>
                  </a:cubicBezTo>
                  <a:cubicBezTo>
                    <a:pt x="74" y="57"/>
                    <a:pt x="74" y="58"/>
                    <a:pt x="74" y="58"/>
                  </a:cubicBezTo>
                  <a:cubicBezTo>
                    <a:pt x="75" y="58"/>
                    <a:pt x="75" y="58"/>
                    <a:pt x="75" y="58"/>
                  </a:cubicBezTo>
                  <a:cubicBezTo>
                    <a:pt x="75" y="58"/>
                    <a:pt x="75" y="58"/>
                    <a:pt x="75" y="58"/>
                  </a:cubicBezTo>
                  <a:cubicBezTo>
                    <a:pt x="75" y="58"/>
                    <a:pt x="75" y="58"/>
                    <a:pt x="75" y="58"/>
                  </a:cubicBezTo>
                  <a:cubicBezTo>
                    <a:pt x="75" y="58"/>
                    <a:pt x="75" y="58"/>
                    <a:pt x="75" y="58"/>
                  </a:cubicBezTo>
                  <a:cubicBezTo>
                    <a:pt x="75" y="58"/>
                    <a:pt x="75" y="58"/>
                    <a:pt x="75" y="58"/>
                  </a:cubicBezTo>
                  <a:cubicBezTo>
                    <a:pt x="76" y="57"/>
                    <a:pt x="76" y="57"/>
                    <a:pt x="76" y="56"/>
                  </a:cubicBezTo>
                  <a:cubicBezTo>
                    <a:pt x="77" y="56"/>
                    <a:pt x="77" y="56"/>
                    <a:pt x="78" y="55"/>
                  </a:cubicBezTo>
                  <a:cubicBezTo>
                    <a:pt x="78" y="55"/>
                    <a:pt x="78" y="54"/>
                    <a:pt x="77" y="53"/>
                  </a:cubicBezTo>
                  <a:cubicBezTo>
                    <a:pt x="77" y="52"/>
                    <a:pt x="76" y="50"/>
                    <a:pt x="77" y="49"/>
                  </a:cubicBezTo>
                  <a:cubicBezTo>
                    <a:pt x="77" y="47"/>
                    <a:pt x="78" y="47"/>
                    <a:pt x="79" y="47"/>
                  </a:cubicBezTo>
                  <a:cubicBezTo>
                    <a:pt x="79" y="47"/>
                    <a:pt x="80" y="47"/>
                    <a:pt x="80" y="48"/>
                  </a:cubicBezTo>
                  <a:cubicBezTo>
                    <a:pt x="81" y="48"/>
                    <a:pt x="82" y="48"/>
                    <a:pt x="82" y="48"/>
                  </a:cubicBezTo>
                  <a:cubicBezTo>
                    <a:pt x="83" y="47"/>
                    <a:pt x="82" y="46"/>
                    <a:pt x="81" y="45"/>
                  </a:cubicBezTo>
                  <a:cubicBezTo>
                    <a:pt x="80" y="43"/>
                    <a:pt x="79" y="42"/>
                    <a:pt x="80" y="41"/>
                  </a:cubicBezTo>
                  <a:cubicBezTo>
                    <a:pt x="80" y="40"/>
                    <a:pt x="80" y="38"/>
                    <a:pt x="78" y="37"/>
                  </a:cubicBezTo>
                  <a:cubicBezTo>
                    <a:pt x="78" y="37"/>
                    <a:pt x="78" y="37"/>
                    <a:pt x="78" y="36"/>
                  </a:cubicBezTo>
                  <a:cubicBezTo>
                    <a:pt x="77" y="36"/>
                    <a:pt x="77" y="36"/>
                    <a:pt x="77" y="36"/>
                  </a:cubicBezTo>
                  <a:cubicBezTo>
                    <a:pt x="77" y="36"/>
                    <a:pt x="77" y="36"/>
                    <a:pt x="77" y="35"/>
                  </a:cubicBezTo>
                  <a:cubicBezTo>
                    <a:pt x="77" y="35"/>
                    <a:pt x="77" y="35"/>
                    <a:pt x="77" y="35"/>
                  </a:cubicBezTo>
                  <a:cubicBezTo>
                    <a:pt x="77" y="35"/>
                    <a:pt x="77" y="35"/>
                    <a:pt x="77" y="34"/>
                  </a:cubicBezTo>
                  <a:cubicBezTo>
                    <a:pt x="77" y="34"/>
                    <a:pt x="77" y="34"/>
                    <a:pt x="77" y="34"/>
                  </a:cubicBezTo>
                  <a:cubicBezTo>
                    <a:pt x="77" y="34"/>
                    <a:pt x="77" y="33"/>
                    <a:pt x="77" y="33"/>
                  </a:cubicBezTo>
                  <a:cubicBezTo>
                    <a:pt x="77" y="33"/>
                    <a:pt x="77" y="33"/>
                    <a:pt x="77" y="33"/>
                  </a:cubicBezTo>
                  <a:cubicBezTo>
                    <a:pt x="77" y="32"/>
                    <a:pt x="77" y="32"/>
                    <a:pt x="77" y="32"/>
                  </a:cubicBezTo>
                  <a:cubicBezTo>
                    <a:pt x="77" y="32"/>
                    <a:pt x="77" y="31"/>
                    <a:pt x="77" y="31"/>
                  </a:cubicBezTo>
                  <a:cubicBezTo>
                    <a:pt x="77" y="31"/>
                    <a:pt x="77" y="31"/>
                    <a:pt x="77" y="30"/>
                  </a:cubicBezTo>
                  <a:cubicBezTo>
                    <a:pt x="77" y="30"/>
                    <a:pt x="77" y="30"/>
                    <a:pt x="77" y="30"/>
                  </a:cubicBezTo>
                  <a:cubicBezTo>
                    <a:pt x="77" y="29"/>
                    <a:pt x="77" y="29"/>
                    <a:pt x="77" y="29"/>
                  </a:cubicBezTo>
                  <a:cubicBezTo>
                    <a:pt x="77" y="29"/>
                    <a:pt x="77" y="28"/>
                    <a:pt x="78" y="28"/>
                  </a:cubicBezTo>
                  <a:cubicBezTo>
                    <a:pt x="78" y="28"/>
                    <a:pt x="78" y="28"/>
                    <a:pt x="78" y="27"/>
                  </a:cubicBezTo>
                  <a:cubicBezTo>
                    <a:pt x="78" y="27"/>
                    <a:pt x="78" y="27"/>
                    <a:pt x="78" y="27"/>
                  </a:cubicBezTo>
                  <a:cubicBezTo>
                    <a:pt x="77" y="27"/>
                    <a:pt x="77" y="27"/>
                    <a:pt x="76" y="26"/>
                  </a:cubicBezTo>
                  <a:cubicBezTo>
                    <a:pt x="76" y="25"/>
                    <a:pt x="76" y="24"/>
                    <a:pt x="75" y="23"/>
                  </a:cubicBezTo>
                  <a:cubicBezTo>
                    <a:pt x="75" y="21"/>
                    <a:pt x="75" y="20"/>
                    <a:pt x="75" y="20"/>
                  </a:cubicBezTo>
                  <a:cubicBezTo>
                    <a:pt x="73" y="20"/>
                    <a:pt x="72" y="19"/>
                    <a:pt x="72" y="18"/>
                  </a:cubicBezTo>
                  <a:cubicBezTo>
                    <a:pt x="72" y="17"/>
                    <a:pt x="72" y="15"/>
                    <a:pt x="74" y="15"/>
                  </a:cubicBezTo>
                  <a:cubicBezTo>
                    <a:pt x="73" y="14"/>
                    <a:pt x="73" y="14"/>
                    <a:pt x="73" y="14"/>
                  </a:cubicBezTo>
                  <a:cubicBezTo>
                    <a:pt x="71" y="13"/>
                    <a:pt x="70" y="12"/>
                    <a:pt x="70" y="10"/>
                  </a:cubicBezTo>
                  <a:cubicBezTo>
                    <a:pt x="70" y="8"/>
                    <a:pt x="67" y="3"/>
                    <a:pt x="66" y="2"/>
                  </a:cubicBezTo>
                  <a:cubicBezTo>
                    <a:pt x="66" y="3"/>
                    <a:pt x="64" y="4"/>
                    <a:pt x="63" y="5"/>
                  </a:cubicBezTo>
                  <a:cubicBezTo>
                    <a:pt x="61" y="7"/>
                    <a:pt x="60" y="8"/>
                    <a:pt x="58" y="8"/>
                  </a:cubicBezTo>
                  <a:cubicBezTo>
                    <a:pt x="57" y="8"/>
                    <a:pt x="56" y="8"/>
                    <a:pt x="55" y="7"/>
                  </a:cubicBezTo>
                  <a:cubicBezTo>
                    <a:pt x="54" y="7"/>
                    <a:pt x="53" y="6"/>
                    <a:pt x="52" y="6"/>
                  </a:cubicBezTo>
                  <a:cubicBezTo>
                    <a:pt x="52" y="6"/>
                    <a:pt x="52" y="6"/>
                    <a:pt x="52" y="7"/>
                  </a:cubicBezTo>
                  <a:cubicBezTo>
                    <a:pt x="51" y="8"/>
                    <a:pt x="50" y="9"/>
                    <a:pt x="49" y="9"/>
                  </a:cubicBezTo>
                  <a:cubicBezTo>
                    <a:pt x="48" y="9"/>
                    <a:pt x="48" y="8"/>
                    <a:pt x="47" y="8"/>
                  </a:cubicBezTo>
                  <a:cubicBezTo>
                    <a:pt x="47" y="8"/>
                    <a:pt x="46" y="8"/>
                    <a:pt x="46" y="8"/>
                  </a:cubicBezTo>
                  <a:cubicBezTo>
                    <a:pt x="46" y="8"/>
                    <a:pt x="45" y="8"/>
                    <a:pt x="45" y="8"/>
                  </a:cubicBezTo>
                  <a:cubicBezTo>
                    <a:pt x="44" y="9"/>
                    <a:pt x="44" y="9"/>
                    <a:pt x="43" y="9"/>
                  </a:cubicBezTo>
                  <a:cubicBezTo>
                    <a:pt x="41" y="9"/>
                    <a:pt x="40" y="6"/>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40" y="4"/>
                    <a:pt x="40" y="4"/>
                    <a:pt x="40" y="4"/>
                  </a:cubicBezTo>
                  <a:cubicBezTo>
                    <a:pt x="39" y="4"/>
                    <a:pt x="39" y="4"/>
                    <a:pt x="39" y="4"/>
                  </a:cubicBezTo>
                  <a:cubicBezTo>
                    <a:pt x="38" y="4"/>
                    <a:pt x="38" y="5"/>
                    <a:pt x="38" y="5"/>
                  </a:cubicBezTo>
                  <a:cubicBezTo>
                    <a:pt x="38" y="5"/>
                    <a:pt x="37" y="5"/>
                    <a:pt x="37" y="5"/>
                  </a:cubicBezTo>
                  <a:cubicBezTo>
                    <a:pt x="36" y="5"/>
                    <a:pt x="36" y="5"/>
                    <a:pt x="36" y="5"/>
                  </a:cubicBezTo>
                  <a:cubicBezTo>
                    <a:pt x="36" y="5"/>
                    <a:pt x="35" y="5"/>
                    <a:pt x="35" y="5"/>
                  </a:cubicBezTo>
                  <a:cubicBezTo>
                    <a:pt x="34" y="5"/>
                    <a:pt x="34" y="5"/>
                    <a:pt x="34" y="5"/>
                  </a:cubicBezTo>
                  <a:cubicBezTo>
                    <a:pt x="33" y="5"/>
                    <a:pt x="33" y="5"/>
                    <a:pt x="32" y="5"/>
                  </a:cubicBezTo>
                  <a:cubicBezTo>
                    <a:pt x="32" y="5"/>
                    <a:pt x="23" y="5"/>
                    <a:pt x="22" y="2"/>
                  </a:cubicBezTo>
                  <a:cubicBezTo>
                    <a:pt x="22" y="2"/>
                    <a:pt x="22" y="2"/>
                    <a:pt x="22" y="2"/>
                  </a:cubicBezTo>
                  <a:cubicBezTo>
                    <a:pt x="21" y="1"/>
                    <a:pt x="18" y="1"/>
                    <a:pt x="16" y="0"/>
                  </a:cubicBezTo>
                  <a:cubicBezTo>
                    <a:pt x="16" y="0"/>
                    <a:pt x="16" y="0"/>
                    <a:pt x="16" y="0"/>
                  </a:cubicBezTo>
                  <a:cubicBezTo>
                    <a:pt x="16" y="1"/>
                    <a:pt x="16" y="1"/>
                    <a:pt x="16" y="1"/>
                  </a:cubicBezTo>
                  <a:cubicBezTo>
                    <a:pt x="16" y="1"/>
                    <a:pt x="16" y="1"/>
                    <a:pt x="16" y="1"/>
                  </a:cubicBezTo>
                  <a:cubicBezTo>
                    <a:pt x="16" y="1"/>
                    <a:pt x="16" y="2"/>
                    <a:pt x="16" y="2"/>
                  </a:cubicBezTo>
                  <a:cubicBezTo>
                    <a:pt x="16" y="2"/>
                    <a:pt x="16" y="2"/>
                    <a:pt x="16" y="2"/>
                  </a:cubicBezTo>
                  <a:cubicBezTo>
                    <a:pt x="16" y="2"/>
                    <a:pt x="15" y="3"/>
                    <a:pt x="15" y="3"/>
                  </a:cubicBezTo>
                  <a:cubicBezTo>
                    <a:pt x="15" y="3"/>
                    <a:pt x="15" y="3"/>
                    <a:pt x="15" y="4"/>
                  </a:cubicBezTo>
                  <a:cubicBezTo>
                    <a:pt x="15" y="4"/>
                    <a:pt x="15" y="4"/>
                    <a:pt x="14" y="4"/>
                  </a:cubicBezTo>
                  <a:cubicBezTo>
                    <a:pt x="14" y="5"/>
                    <a:pt x="14" y="5"/>
                    <a:pt x="13" y="5"/>
                  </a:cubicBezTo>
                  <a:cubicBezTo>
                    <a:pt x="13" y="5"/>
                    <a:pt x="13" y="5"/>
                    <a:pt x="13" y="5"/>
                  </a:cubicBezTo>
                  <a:cubicBezTo>
                    <a:pt x="13" y="5"/>
                    <a:pt x="13" y="5"/>
                    <a:pt x="13" y="5"/>
                  </a:cubicBezTo>
                  <a:cubicBezTo>
                    <a:pt x="13" y="6"/>
                    <a:pt x="13" y="7"/>
                    <a:pt x="14" y="7"/>
                  </a:cubicBezTo>
                  <a:cubicBezTo>
                    <a:pt x="14" y="8"/>
                    <a:pt x="14" y="9"/>
                    <a:pt x="14" y="9"/>
                  </a:cubicBezTo>
                  <a:cubicBezTo>
                    <a:pt x="15" y="11"/>
                    <a:pt x="11" y="13"/>
                    <a:pt x="9" y="12"/>
                  </a:cubicBezTo>
                  <a:cubicBezTo>
                    <a:pt x="9" y="12"/>
                    <a:pt x="9" y="12"/>
                    <a:pt x="9" y="12"/>
                  </a:cubicBezTo>
                  <a:cubicBezTo>
                    <a:pt x="8" y="12"/>
                    <a:pt x="5" y="14"/>
                    <a:pt x="3" y="16"/>
                  </a:cubicBezTo>
                  <a:cubicBezTo>
                    <a:pt x="2" y="16"/>
                    <a:pt x="1" y="17"/>
                    <a:pt x="1" y="17"/>
                  </a:cubicBezTo>
                  <a:cubicBezTo>
                    <a:pt x="1" y="17"/>
                    <a:pt x="1" y="18"/>
                    <a:pt x="0" y="18"/>
                  </a:cubicBezTo>
                  <a:cubicBezTo>
                    <a:pt x="2" y="19"/>
                    <a:pt x="3" y="20"/>
                    <a:pt x="4" y="22"/>
                  </a:cubicBezTo>
                  <a:cubicBezTo>
                    <a:pt x="5" y="24"/>
                    <a:pt x="5" y="25"/>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599" name="Freeform 263">
              <a:extLst>
                <a:ext uri="{FF2B5EF4-FFF2-40B4-BE49-F238E27FC236}">
                  <a16:creationId xmlns:a16="http://schemas.microsoft.com/office/drawing/2014/main" id="{869E97F9-EBCA-4719-BCF5-6CD93DE6A0DA}"/>
                </a:ext>
              </a:extLst>
            </p:cNvPr>
            <p:cNvSpPr>
              <a:spLocks/>
            </p:cNvSpPr>
            <p:nvPr/>
          </p:nvSpPr>
          <p:spPr bwMode="auto">
            <a:xfrm>
              <a:off x="4853005" y="5918697"/>
              <a:ext cx="30016" cy="28334"/>
            </a:xfrm>
            <a:custGeom>
              <a:avLst/>
              <a:gdLst>
                <a:gd name="T0" fmla="*/ 51 w 58"/>
                <a:gd name="T1" fmla="*/ 9 h 49"/>
                <a:gd name="T2" fmla="*/ 50 w 58"/>
                <a:gd name="T3" fmla="*/ 9 h 49"/>
                <a:gd name="T4" fmla="*/ 49 w 58"/>
                <a:gd name="T5" fmla="*/ 10 h 49"/>
                <a:gd name="T6" fmla="*/ 45 w 58"/>
                <a:gd name="T7" fmla="*/ 10 h 49"/>
                <a:gd name="T8" fmla="*/ 36 w 58"/>
                <a:gd name="T9" fmla="*/ 7 h 49"/>
                <a:gd name="T10" fmla="*/ 35 w 58"/>
                <a:gd name="T11" fmla="*/ 5 h 49"/>
                <a:gd name="T12" fmla="*/ 34 w 58"/>
                <a:gd name="T13" fmla="*/ 5 h 49"/>
                <a:gd name="T14" fmla="*/ 33 w 58"/>
                <a:gd name="T15" fmla="*/ 4 h 49"/>
                <a:gd name="T16" fmla="*/ 32 w 58"/>
                <a:gd name="T17" fmla="*/ 3 h 49"/>
                <a:gd name="T18" fmla="*/ 30 w 58"/>
                <a:gd name="T19" fmla="*/ 2 h 49"/>
                <a:gd name="T20" fmla="*/ 29 w 58"/>
                <a:gd name="T21" fmla="*/ 1 h 49"/>
                <a:gd name="T22" fmla="*/ 28 w 58"/>
                <a:gd name="T23" fmla="*/ 0 h 49"/>
                <a:gd name="T24" fmla="*/ 21 w 58"/>
                <a:gd name="T25" fmla="*/ 5 h 49"/>
                <a:gd name="T26" fmla="*/ 20 w 58"/>
                <a:gd name="T27" fmla="*/ 7 h 49"/>
                <a:gd name="T28" fmla="*/ 18 w 58"/>
                <a:gd name="T29" fmla="*/ 10 h 49"/>
                <a:gd name="T30" fmla="*/ 15 w 58"/>
                <a:gd name="T31" fmla="*/ 14 h 49"/>
                <a:gd name="T32" fmla="*/ 13 w 58"/>
                <a:gd name="T33" fmla="*/ 16 h 49"/>
                <a:gd name="T34" fmla="*/ 13 w 58"/>
                <a:gd name="T35" fmla="*/ 16 h 49"/>
                <a:gd name="T36" fmla="*/ 13 w 58"/>
                <a:gd name="T37" fmla="*/ 16 h 49"/>
                <a:gd name="T38" fmla="*/ 11 w 58"/>
                <a:gd name="T39" fmla="*/ 15 h 49"/>
                <a:gd name="T40" fmla="*/ 8 w 58"/>
                <a:gd name="T41" fmla="*/ 15 h 49"/>
                <a:gd name="T42" fmla="*/ 7 w 58"/>
                <a:gd name="T43" fmla="*/ 15 h 49"/>
                <a:gd name="T44" fmla="*/ 0 w 58"/>
                <a:gd name="T45" fmla="*/ 16 h 49"/>
                <a:gd name="T46" fmla="*/ 0 w 58"/>
                <a:gd name="T47" fmla="*/ 17 h 49"/>
                <a:gd name="T48" fmla="*/ 1 w 58"/>
                <a:gd name="T49" fmla="*/ 19 h 49"/>
                <a:gd name="T50" fmla="*/ 3 w 58"/>
                <a:gd name="T51" fmla="*/ 19 h 49"/>
                <a:gd name="T52" fmla="*/ 11 w 58"/>
                <a:gd name="T53" fmla="*/ 24 h 49"/>
                <a:gd name="T54" fmla="*/ 20 w 58"/>
                <a:gd name="T55" fmla="*/ 39 h 49"/>
                <a:gd name="T56" fmla="*/ 25 w 58"/>
                <a:gd name="T57" fmla="*/ 41 h 49"/>
                <a:gd name="T58" fmla="*/ 30 w 58"/>
                <a:gd name="T59" fmla="*/ 44 h 49"/>
                <a:gd name="T60" fmla="*/ 38 w 58"/>
                <a:gd name="T61" fmla="*/ 49 h 49"/>
                <a:gd name="T62" fmla="*/ 40 w 58"/>
                <a:gd name="T63" fmla="*/ 49 h 49"/>
                <a:gd name="T64" fmla="*/ 39 w 58"/>
                <a:gd name="T65" fmla="*/ 49 h 49"/>
                <a:gd name="T66" fmla="*/ 36 w 58"/>
                <a:gd name="T67" fmla="*/ 46 h 49"/>
                <a:gd name="T68" fmla="*/ 33 w 58"/>
                <a:gd name="T69" fmla="*/ 41 h 49"/>
                <a:gd name="T70" fmla="*/ 30 w 58"/>
                <a:gd name="T71" fmla="*/ 38 h 49"/>
                <a:gd name="T72" fmla="*/ 24 w 58"/>
                <a:gd name="T73" fmla="*/ 30 h 49"/>
                <a:gd name="T74" fmla="*/ 21 w 58"/>
                <a:gd name="T75" fmla="*/ 26 h 49"/>
                <a:gd name="T76" fmla="*/ 19 w 58"/>
                <a:gd name="T77" fmla="*/ 23 h 49"/>
                <a:gd name="T78" fmla="*/ 19 w 58"/>
                <a:gd name="T79" fmla="*/ 19 h 49"/>
                <a:gd name="T80" fmla="*/ 25 w 58"/>
                <a:gd name="T81" fmla="*/ 19 h 49"/>
                <a:gd name="T82" fmla="*/ 28 w 58"/>
                <a:gd name="T83" fmla="*/ 18 h 49"/>
                <a:gd name="T84" fmla="*/ 32 w 58"/>
                <a:gd name="T85" fmla="*/ 17 h 49"/>
                <a:gd name="T86" fmla="*/ 49 w 58"/>
                <a:gd name="T87" fmla="*/ 19 h 49"/>
                <a:gd name="T88" fmla="*/ 50 w 58"/>
                <a:gd name="T89" fmla="*/ 19 h 49"/>
                <a:gd name="T90" fmla="*/ 50 w 58"/>
                <a:gd name="T91" fmla="*/ 19 h 49"/>
                <a:gd name="T92" fmla="*/ 50 w 58"/>
                <a:gd name="T93" fmla="*/ 19 h 49"/>
                <a:gd name="T94" fmla="*/ 51 w 58"/>
                <a:gd name="T95" fmla="*/ 19 h 49"/>
                <a:gd name="T96" fmla="*/ 51 w 58"/>
                <a:gd name="T97" fmla="*/ 19 h 49"/>
                <a:gd name="T98" fmla="*/ 52 w 58"/>
                <a:gd name="T99" fmla="*/ 20 h 49"/>
                <a:gd name="T100" fmla="*/ 52 w 58"/>
                <a:gd name="T101" fmla="*/ 20 h 49"/>
                <a:gd name="T102" fmla="*/ 53 w 58"/>
                <a:gd name="T103" fmla="*/ 20 h 49"/>
                <a:gd name="T104" fmla="*/ 54 w 58"/>
                <a:gd name="T105" fmla="*/ 20 h 49"/>
                <a:gd name="T106" fmla="*/ 54 w 58"/>
                <a:gd name="T107" fmla="*/ 21 h 49"/>
                <a:gd name="T108" fmla="*/ 55 w 58"/>
                <a:gd name="T109" fmla="*/ 21 h 49"/>
                <a:gd name="T110" fmla="*/ 56 w 58"/>
                <a:gd name="T111" fmla="*/ 22 h 49"/>
                <a:gd name="T112" fmla="*/ 57 w 58"/>
                <a:gd name="T113" fmla="*/ 22 h 49"/>
                <a:gd name="T114" fmla="*/ 58 w 58"/>
                <a:gd name="T115" fmla="*/ 23 h 49"/>
                <a:gd name="T116" fmla="*/ 57 w 58"/>
                <a:gd name="T117" fmla="*/ 19 h 49"/>
                <a:gd name="T118" fmla="*/ 55 w 58"/>
                <a:gd name="T119" fmla="*/ 15 h 49"/>
                <a:gd name="T120" fmla="*/ 51 w 58"/>
                <a:gd name="T121" fmla="*/ 9 h 49"/>
                <a:gd name="T122" fmla="*/ 51 w 58"/>
                <a:gd name="T123"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 h="49">
                  <a:moveTo>
                    <a:pt x="51" y="9"/>
                  </a:moveTo>
                  <a:cubicBezTo>
                    <a:pt x="51" y="9"/>
                    <a:pt x="50" y="9"/>
                    <a:pt x="50" y="9"/>
                  </a:cubicBezTo>
                  <a:cubicBezTo>
                    <a:pt x="49" y="9"/>
                    <a:pt x="49" y="10"/>
                    <a:pt x="49" y="10"/>
                  </a:cubicBezTo>
                  <a:cubicBezTo>
                    <a:pt x="48" y="10"/>
                    <a:pt x="47" y="10"/>
                    <a:pt x="45" y="10"/>
                  </a:cubicBezTo>
                  <a:cubicBezTo>
                    <a:pt x="44" y="10"/>
                    <a:pt x="38" y="10"/>
                    <a:pt x="36" y="7"/>
                  </a:cubicBezTo>
                  <a:cubicBezTo>
                    <a:pt x="36" y="6"/>
                    <a:pt x="35" y="6"/>
                    <a:pt x="35" y="5"/>
                  </a:cubicBezTo>
                  <a:cubicBezTo>
                    <a:pt x="35" y="5"/>
                    <a:pt x="34" y="5"/>
                    <a:pt x="34" y="5"/>
                  </a:cubicBezTo>
                  <a:cubicBezTo>
                    <a:pt x="34" y="5"/>
                    <a:pt x="33" y="4"/>
                    <a:pt x="33" y="4"/>
                  </a:cubicBezTo>
                  <a:cubicBezTo>
                    <a:pt x="33" y="4"/>
                    <a:pt x="32" y="3"/>
                    <a:pt x="32" y="3"/>
                  </a:cubicBezTo>
                  <a:cubicBezTo>
                    <a:pt x="31" y="3"/>
                    <a:pt x="31" y="2"/>
                    <a:pt x="30" y="2"/>
                  </a:cubicBezTo>
                  <a:cubicBezTo>
                    <a:pt x="30" y="2"/>
                    <a:pt x="29" y="2"/>
                    <a:pt x="29" y="1"/>
                  </a:cubicBezTo>
                  <a:cubicBezTo>
                    <a:pt x="29" y="1"/>
                    <a:pt x="28" y="1"/>
                    <a:pt x="28" y="0"/>
                  </a:cubicBezTo>
                  <a:cubicBezTo>
                    <a:pt x="26" y="2"/>
                    <a:pt x="23" y="4"/>
                    <a:pt x="21" y="5"/>
                  </a:cubicBezTo>
                  <a:cubicBezTo>
                    <a:pt x="21" y="5"/>
                    <a:pt x="21" y="6"/>
                    <a:pt x="20" y="7"/>
                  </a:cubicBezTo>
                  <a:cubicBezTo>
                    <a:pt x="20" y="8"/>
                    <a:pt x="20" y="10"/>
                    <a:pt x="18" y="10"/>
                  </a:cubicBezTo>
                  <a:cubicBezTo>
                    <a:pt x="17" y="10"/>
                    <a:pt x="16" y="12"/>
                    <a:pt x="15" y="14"/>
                  </a:cubicBezTo>
                  <a:cubicBezTo>
                    <a:pt x="15" y="15"/>
                    <a:pt x="14" y="16"/>
                    <a:pt x="13" y="16"/>
                  </a:cubicBezTo>
                  <a:cubicBezTo>
                    <a:pt x="13" y="16"/>
                    <a:pt x="13" y="16"/>
                    <a:pt x="13" y="16"/>
                  </a:cubicBezTo>
                  <a:cubicBezTo>
                    <a:pt x="13" y="16"/>
                    <a:pt x="13" y="16"/>
                    <a:pt x="13" y="16"/>
                  </a:cubicBezTo>
                  <a:cubicBezTo>
                    <a:pt x="12" y="16"/>
                    <a:pt x="11" y="15"/>
                    <a:pt x="11" y="15"/>
                  </a:cubicBezTo>
                  <a:cubicBezTo>
                    <a:pt x="10" y="15"/>
                    <a:pt x="8" y="15"/>
                    <a:pt x="8" y="15"/>
                  </a:cubicBezTo>
                  <a:cubicBezTo>
                    <a:pt x="8" y="15"/>
                    <a:pt x="8" y="15"/>
                    <a:pt x="7" y="15"/>
                  </a:cubicBezTo>
                  <a:cubicBezTo>
                    <a:pt x="6" y="15"/>
                    <a:pt x="4" y="16"/>
                    <a:pt x="0" y="16"/>
                  </a:cubicBezTo>
                  <a:cubicBezTo>
                    <a:pt x="0" y="16"/>
                    <a:pt x="0" y="16"/>
                    <a:pt x="0" y="17"/>
                  </a:cubicBezTo>
                  <a:cubicBezTo>
                    <a:pt x="0" y="18"/>
                    <a:pt x="1" y="19"/>
                    <a:pt x="1" y="19"/>
                  </a:cubicBezTo>
                  <a:cubicBezTo>
                    <a:pt x="3" y="19"/>
                    <a:pt x="3" y="19"/>
                    <a:pt x="3" y="19"/>
                  </a:cubicBezTo>
                  <a:cubicBezTo>
                    <a:pt x="5" y="19"/>
                    <a:pt x="11" y="19"/>
                    <a:pt x="11" y="24"/>
                  </a:cubicBezTo>
                  <a:cubicBezTo>
                    <a:pt x="11" y="27"/>
                    <a:pt x="17" y="35"/>
                    <a:pt x="20" y="39"/>
                  </a:cubicBezTo>
                  <a:cubicBezTo>
                    <a:pt x="22" y="40"/>
                    <a:pt x="24" y="41"/>
                    <a:pt x="25" y="41"/>
                  </a:cubicBezTo>
                  <a:cubicBezTo>
                    <a:pt x="27" y="42"/>
                    <a:pt x="29" y="42"/>
                    <a:pt x="30" y="44"/>
                  </a:cubicBezTo>
                  <a:cubicBezTo>
                    <a:pt x="30" y="46"/>
                    <a:pt x="34" y="48"/>
                    <a:pt x="38" y="49"/>
                  </a:cubicBezTo>
                  <a:cubicBezTo>
                    <a:pt x="39" y="49"/>
                    <a:pt x="39" y="49"/>
                    <a:pt x="40" y="49"/>
                  </a:cubicBezTo>
                  <a:cubicBezTo>
                    <a:pt x="40" y="49"/>
                    <a:pt x="40" y="49"/>
                    <a:pt x="39" y="49"/>
                  </a:cubicBezTo>
                  <a:cubicBezTo>
                    <a:pt x="38" y="48"/>
                    <a:pt x="37" y="47"/>
                    <a:pt x="36" y="46"/>
                  </a:cubicBezTo>
                  <a:cubicBezTo>
                    <a:pt x="34" y="44"/>
                    <a:pt x="33" y="42"/>
                    <a:pt x="33" y="41"/>
                  </a:cubicBezTo>
                  <a:cubicBezTo>
                    <a:pt x="33" y="41"/>
                    <a:pt x="31" y="39"/>
                    <a:pt x="30" y="38"/>
                  </a:cubicBezTo>
                  <a:cubicBezTo>
                    <a:pt x="27" y="36"/>
                    <a:pt x="24" y="33"/>
                    <a:pt x="24" y="30"/>
                  </a:cubicBezTo>
                  <a:cubicBezTo>
                    <a:pt x="24" y="28"/>
                    <a:pt x="22" y="27"/>
                    <a:pt x="21" y="26"/>
                  </a:cubicBezTo>
                  <a:cubicBezTo>
                    <a:pt x="20" y="25"/>
                    <a:pt x="19" y="24"/>
                    <a:pt x="19" y="23"/>
                  </a:cubicBezTo>
                  <a:cubicBezTo>
                    <a:pt x="18" y="22"/>
                    <a:pt x="19" y="20"/>
                    <a:pt x="19" y="19"/>
                  </a:cubicBezTo>
                  <a:cubicBezTo>
                    <a:pt x="21" y="18"/>
                    <a:pt x="23" y="17"/>
                    <a:pt x="25" y="19"/>
                  </a:cubicBezTo>
                  <a:cubicBezTo>
                    <a:pt x="26" y="19"/>
                    <a:pt x="27" y="19"/>
                    <a:pt x="28" y="18"/>
                  </a:cubicBezTo>
                  <a:cubicBezTo>
                    <a:pt x="29" y="17"/>
                    <a:pt x="31" y="16"/>
                    <a:pt x="32" y="17"/>
                  </a:cubicBezTo>
                  <a:cubicBezTo>
                    <a:pt x="34" y="18"/>
                    <a:pt x="43" y="18"/>
                    <a:pt x="49" y="19"/>
                  </a:cubicBezTo>
                  <a:cubicBezTo>
                    <a:pt x="49" y="19"/>
                    <a:pt x="49" y="19"/>
                    <a:pt x="50" y="19"/>
                  </a:cubicBezTo>
                  <a:cubicBezTo>
                    <a:pt x="50" y="19"/>
                    <a:pt x="50" y="19"/>
                    <a:pt x="50" y="19"/>
                  </a:cubicBezTo>
                  <a:cubicBezTo>
                    <a:pt x="50" y="19"/>
                    <a:pt x="50" y="19"/>
                    <a:pt x="50" y="19"/>
                  </a:cubicBezTo>
                  <a:cubicBezTo>
                    <a:pt x="50" y="19"/>
                    <a:pt x="50" y="19"/>
                    <a:pt x="51" y="19"/>
                  </a:cubicBezTo>
                  <a:cubicBezTo>
                    <a:pt x="51" y="19"/>
                    <a:pt x="51" y="19"/>
                    <a:pt x="51" y="19"/>
                  </a:cubicBezTo>
                  <a:cubicBezTo>
                    <a:pt x="51" y="19"/>
                    <a:pt x="51" y="19"/>
                    <a:pt x="52" y="20"/>
                  </a:cubicBezTo>
                  <a:cubicBezTo>
                    <a:pt x="52" y="20"/>
                    <a:pt x="52" y="20"/>
                    <a:pt x="52" y="20"/>
                  </a:cubicBezTo>
                  <a:cubicBezTo>
                    <a:pt x="52" y="20"/>
                    <a:pt x="53" y="20"/>
                    <a:pt x="53" y="20"/>
                  </a:cubicBezTo>
                  <a:cubicBezTo>
                    <a:pt x="53" y="20"/>
                    <a:pt x="53" y="20"/>
                    <a:pt x="54" y="20"/>
                  </a:cubicBezTo>
                  <a:cubicBezTo>
                    <a:pt x="54" y="21"/>
                    <a:pt x="54" y="21"/>
                    <a:pt x="54" y="21"/>
                  </a:cubicBezTo>
                  <a:cubicBezTo>
                    <a:pt x="55" y="21"/>
                    <a:pt x="55" y="21"/>
                    <a:pt x="55" y="21"/>
                  </a:cubicBezTo>
                  <a:cubicBezTo>
                    <a:pt x="56" y="21"/>
                    <a:pt x="56" y="22"/>
                    <a:pt x="56" y="22"/>
                  </a:cubicBezTo>
                  <a:cubicBezTo>
                    <a:pt x="56" y="22"/>
                    <a:pt x="57" y="22"/>
                    <a:pt x="57" y="22"/>
                  </a:cubicBezTo>
                  <a:cubicBezTo>
                    <a:pt x="58" y="23"/>
                    <a:pt x="58" y="23"/>
                    <a:pt x="58" y="23"/>
                  </a:cubicBezTo>
                  <a:cubicBezTo>
                    <a:pt x="57" y="22"/>
                    <a:pt x="57" y="20"/>
                    <a:pt x="57" y="19"/>
                  </a:cubicBezTo>
                  <a:cubicBezTo>
                    <a:pt x="57" y="17"/>
                    <a:pt x="57" y="16"/>
                    <a:pt x="55" y="15"/>
                  </a:cubicBezTo>
                  <a:cubicBezTo>
                    <a:pt x="53" y="15"/>
                    <a:pt x="52" y="13"/>
                    <a:pt x="51" y="9"/>
                  </a:cubicBezTo>
                  <a:cubicBezTo>
                    <a:pt x="51" y="9"/>
                    <a:pt x="51" y="9"/>
                    <a:pt x="5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0" name="Freeform 264">
              <a:extLst>
                <a:ext uri="{FF2B5EF4-FFF2-40B4-BE49-F238E27FC236}">
                  <a16:creationId xmlns:a16="http://schemas.microsoft.com/office/drawing/2014/main" id="{C596C279-0DF7-4BAC-BA43-C1F40E919ACF}"/>
                </a:ext>
              </a:extLst>
            </p:cNvPr>
            <p:cNvSpPr>
              <a:spLocks/>
            </p:cNvSpPr>
            <p:nvPr/>
          </p:nvSpPr>
          <p:spPr bwMode="auto">
            <a:xfrm>
              <a:off x="4697046" y="6002474"/>
              <a:ext cx="67922" cy="59466"/>
            </a:xfrm>
            <a:custGeom>
              <a:avLst/>
              <a:gdLst>
                <a:gd name="T0" fmla="*/ 17 w 131"/>
                <a:gd name="T1" fmla="*/ 93 h 103"/>
                <a:gd name="T2" fmla="*/ 5 w 131"/>
                <a:gd name="T3" fmla="*/ 100 h 103"/>
                <a:gd name="T4" fmla="*/ 0 w 131"/>
                <a:gd name="T5" fmla="*/ 102 h 103"/>
                <a:gd name="T6" fmla="*/ 39 w 131"/>
                <a:gd name="T7" fmla="*/ 102 h 103"/>
                <a:gd name="T8" fmla="*/ 41 w 131"/>
                <a:gd name="T9" fmla="*/ 102 h 103"/>
                <a:gd name="T10" fmla="*/ 42 w 131"/>
                <a:gd name="T11" fmla="*/ 102 h 103"/>
                <a:gd name="T12" fmla="*/ 43 w 131"/>
                <a:gd name="T13" fmla="*/ 102 h 103"/>
                <a:gd name="T14" fmla="*/ 44 w 131"/>
                <a:gd name="T15" fmla="*/ 103 h 103"/>
                <a:gd name="T16" fmla="*/ 44 w 131"/>
                <a:gd name="T17" fmla="*/ 103 h 103"/>
                <a:gd name="T18" fmla="*/ 45 w 131"/>
                <a:gd name="T19" fmla="*/ 103 h 103"/>
                <a:gd name="T20" fmla="*/ 45 w 131"/>
                <a:gd name="T21" fmla="*/ 103 h 103"/>
                <a:gd name="T22" fmla="*/ 46 w 131"/>
                <a:gd name="T23" fmla="*/ 103 h 103"/>
                <a:gd name="T24" fmla="*/ 46 w 131"/>
                <a:gd name="T25" fmla="*/ 103 h 103"/>
                <a:gd name="T26" fmla="*/ 46 w 131"/>
                <a:gd name="T27" fmla="*/ 92 h 103"/>
                <a:gd name="T28" fmla="*/ 64 w 131"/>
                <a:gd name="T29" fmla="*/ 79 h 103"/>
                <a:gd name="T30" fmla="*/ 68 w 131"/>
                <a:gd name="T31" fmla="*/ 79 h 103"/>
                <a:gd name="T32" fmla="*/ 69 w 131"/>
                <a:gd name="T33" fmla="*/ 79 h 103"/>
                <a:gd name="T34" fmla="*/ 71 w 131"/>
                <a:gd name="T35" fmla="*/ 78 h 103"/>
                <a:gd name="T36" fmla="*/ 78 w 131"/>
                <a:gd name="T37" fmla="*/ 75 h 103"/>
                <a:gd name="T38" fmla="*/ 82 w 131"/>
                <a:gd name="T39" fmla="*/ 75 h 103"/>
                <a:gd name="T40" fmla="*/ 87 w 131"/>
                <a:gd name="T41" fmla="*/ 69 h 103"/>
                <a:gd name="T42" fmla="*/ 94 w 131"/>
                <a:gd name="T43" fmla="*/ 66 h 103"/>
                <a:gd name="T44" fmla="*/ 96 w 131"/>
                <a:gd name="T45" fmla="*/ 65 h 103"/>
                <a:gd name="T46" fmla="*/ 98 w 131"/>
                <a:gd name="T47" fmla="*/ 64 h 103"/>
                <a:gd name="T48" fmla="*/ 101 w 131"/>
                <a:gd name="T49" fmla="*/ 62 h 103"/>
                <a:gd name="T50" fmla="*/ 102 w 131"/>
                <a:gd name="T51" fmla="*/ 59 h 103"/>
                <a:gd name="T52" fmla="*/ 102 w 131"/>
                <a:gd name="T53" fmla="*/ 56 h 103"/>
                <a:gd name="T54" fmla="*/ 104 w 131"/>
                <a:gd name="T55" fmla="*/ 52 h 103"/>
                <a:gd name="T56" fmla="*/ 105 w 131"/>
                <a:gd name="T57" fmla="*/ 52 h 103"/>
                <a:gd name="T58" fmla="*/ 106 w 131"/>
                <a:gd name="T59" fmla="*/ 52 h 103"/>
                <a:gd name="T60" fmla="*/ 112 w 131"/>
                <a:gd name="T61" fmla="*/ 49 h 103"/>
                <a:gd name="T62" fmla="*/ 119 w 131"/>
                <a:gd name="T63" fmla="*/ 47 h 103"/>
                <a:gd name="T64" fmla="*/ 127 w 131"/>
                <a:gd name="T65" fmla="*/ 47 h 103"/>
                <a:gd name="T66" fmla="*/ 130 w 131"/>
                <a:gd name="T67" fmla="*/ 47 h 103"/>
                <a:gd name="T68" fmla="*/ 131 w 131"/>
                <a:gd name="T69" fmla="*/ 47 h 103"/>
                <a:gd name="T70" fmla="*/ 131 w 131"/>
                <a:gd name="T71" fmla="*/ 44 h 103"/>
                <a:gd name="T72" fmla="*/ 128 w 131"/>
                <a:gd name="T73" fmla="*/ 37 h 103"/>
                <a:gd name="T74" fmla="*/ 126 w 131"/>
                <a:gd name="T75" fmla="*/ 30 h 103"/>
                <a:gd name="T76" fmla="*/ 126 w 131"/>
                <a:gd name="T77" fmla="*/ 26 h 103"/>
                <a:gd name="T78" fmla="*/ 123 w 131"/>
                <a:gd name="T79" fmla="*/ 15 h 103"/>
                <a:gd name="T80" fmla="*/ 122 w 131"/>
                <a:gd name="T81" fmla="*/ 13 h 103"/>
                <a:gd name="T82" fmla="*/ 122 w 131"/>
                <a:gd name="T83" fmla="*/ 13 h 103"/>
                <a:gd name="T84" fmla="*/ 121 w 131"/>
                <a:gd name="T85" fmla="*/ 12 h 103"/>
                <a:gd name="T86" fmla="*/ 115 w 131"/>
                <a:gd name="T87" fmla="*/ 10 h 103"/>
                <a:gd name="T88" fmla="*/ 109 w 131"/>
                <a:gd name="T89" fmla="*/ 9 h 103"/>
                <a:gd name="T90" fmla="*/ 108 w 131"/>
                <a:gd name="T91" fmla="*/ 9 h 103"/>
                <a:gd name="T92" fmla="*/ 103 w 131"/>
                <a:gd name="T93" fmla="*/ 9 h 103"/>
                <a:gd name="T94" fmla="*/ 98 w 131"/>
                <a:gd name="T95" fmla="*/ 9 h 103"/>
                <a:gd name="T96" fmla="*/ 89 w 131"/>
                <a:gd name="T97" fmla="*/ 6 h 103"/>
                <a:gd name="T98" fmla="*/ 80 w 131"/>
                <a:gd name="T99" fmla="*/ 2 h 103"/>
                <a:gd name="T100" fmla="*/ 73 w 131"/>
                <a:gd name="T101" fmla="*/ 14 h 103"/>
                <a:gd name="T102" fmla="*/ 68 w 131"/>
                <a:gd name="T103" fmla="*/ 24 h 103"/>
                <a:gd name="T104" fmla="*/ 50 w 131"/>
                <a:gd name="T105" fmla="*/ 33 h 103"/>
                <a:gd name="T106" fmla="*/ 45 w 131"/>
                <a:gd name="T107" fmla="*/ 37 h 103"/>
                <a:gd name="T108" fmla="*/ 42 w 131"/>
                <a:gd name="T109" fmla="*/ 42 h 103"/>
                <a:gd name="T110" fmla="*/ 39 w 131"/>
                <a:gd name="T111" fmla="*/ 47 h 103"/>
                <a:gd name="T112" fmla="*/ 35 w 131"/>
                <a:gd name="T113" fmla="*/ 53 h 103"/>
                <a:gd name="T114" fmla="*/ 36 w 131"/>
                <a:gd name="T115" fmla="*/ 69 h 103"/>
                <a:gd name="T116" fmla="*/ 36 w 131"/>
                <a:gd name="T117" fmla="*/ 72 h 103"/>
                <a:gd name="T118" fmla="*/ 22 w 131"/>
                <a:gd name="T119" fmla="*/ 89 h 103"/>
                <a:gd name="T120" fmla="*/ 17 w 131"/>
                <a:gd name="T121" fmla="*/ 9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03">
                  <a:moveTo>
                    <a:pt x="17" y="93"/>
                  </a:moveTo>
                  <a:cubicBezTo>
                    <a:pt x="14" y="96"/>
                    <a:pt x="11" y="99"/>
                    <a:pt x="5" y="100"/>
                  </a:cubicBezTo>
                  <a:cubicBezTo>
                    <a:pt x="3" y="101"/>
                    <a:pt x="1" y="101"/>
                    <a:pt x="0" y="102"/>
                  </a:cubicBezTo>
                  <a:cubicBezTo>
                    <a:pt x="39" y="102"/>
                    <a:pt x="39" y="102"/>
                    <a:pt x="39" y="102"/>
                  </a:cubicBezTo>
                  <a:cubicBezTo>
                    <a:pt x="40" y="102"/>
                    <a:pt x="40" y="102"/>
                    <a:pt x="41" y="102"/>
                  </a:cubicBezTo>
                  <a:cubicBezTo>
                    <a:pt x="41" y="102"/>
                    <a:pt x="41" y="102"/>
                    <a:pt x="42" y="102"/>
                  </a:cubicBezTo>
                  <a:cubicBezTo>
                    <a:pt x="42" y="102"/>
                    <a:pt x="43" y="102"/>
                    <a:pt x="43" y="102"/>
                  </a:cubicBezTo>
                  <a:cubicBezTo>
                    <a:pt x="43" y="102"/>
                    <a:pt x="43" y="103"/>
                    <a:pt x="44" y="103"/>
                  </a:cubicBezTo>
                  <a:cubicBezTo>
                    <a:pt x="44" y="103"/>
                    <a:pt x="44" y="103"/>
                    <a:pt x="44" y="103"/>
                  </a:cubicBezTo>
                  <a:cubicBezTo>
                    <a:pt x="45" y="103"/>
                    <a:pt x="45" y="103"/>
                    <a:pt x="45" y="103"/>
                  </a:cubicBezTo>
                  <a:cubicBezTo>
                    <a:pt x="45" y="103"/>
                    <a:pt x="45" y="103"/>
                    <a:pt x="45" y="103"/>
                  </a:cubicBezTo>
                  <a:cubicBezTo>
                    <a:pt x="46" y="103"/>
                    <a:pt x="46" y="103"/>
                    <a:pt x="46" y="103"/>
                  </a:cubicBezTo>
                  <a:cubicBezTo>
                    <a:pt x="46" y="103"/>
                    <a:pt x="46" y="103"/>
                    <a:pt x="46" y="103"/>
                  </a:cubicBezTo>
                  <a:cubicBezTo>
                    <a:pt x="45" y="95"/>
                    <a:pt x="45" y="93"/>
                    <a:pt x="46" y="92"/>
                  </a:cubicBezTo>
                  <a:cubicBezTo>
                    <a:pt x="46" y="90"/>
                    <a:pt x="60" y="82"/>
                    <a:pt x="64" y="79"/>
                  </a:cubicBezTo>
                  <a:cubicBezTo>
                    <a:pt x="65" y="79"/>
                    <a:pt x="66" y="79"/>
                    <a:pt x="68" y="79"/>
                  </a:cubicBezTo>
                  <a:cubicBezTo>
                    <a:pt x="69" y="79"/>
                    <a:pt x="69" y="79"/>
                    <a:pt x="69" y="79"/>
                  </a:cubicBezTo>
                  <a:cubicBezTo>
                    <a:pt x="71" y="79"/>
                    <a:pt x="71" y="79"/>
                    <a:pt x="71" y="78"/>
                  </a:cubicBezTo>
                  <a:cubicBezTo>
                    <a:pt x="71" y="75"/>
                    <a:pt x="74" y="75"/>
                    <a:pt x="78" y="75"/>
                  </a:cubicBezTo>
                  <a:cubicBezTo>
                    <a:pt x="79" y="75"/>
                    <a:pt x="80" y="75"/>
                    <a:pt x="82" y="75"/>
                  </a:cubicBezTo>
                  <a:cubicBezTo>
                    <a:pt x="85" y="74"/>
                    <a:pt x="87" y="72"/>
                    <a:pt x="87" y="69"/>
                  </a:cubicBezTo>
                  <a:cubicBezTo>
                    <a:pt x="87" y="66"/>
                    <a:pt x="91" y="66"/>
                    <a:pt x="94" y="66"/>
                  </a:cubicBezTo>
                  <a:cubicBezTo>
                    <a:pt x="95" y="66"/>
                    <a:pt x="95" y="65"/>
                    <a:pt x="96" y="65"/>
                  </a:cubicBezTo>
                  <a:cubicBezTo>
                    <a:pt x="97" y="65"/>
                    <a:pt x="98" y="65"/>
                    <a:pt x="98" y="64"/>
                  </a:cubicBezTo>
                  <a:cubicBezTo>
                    <a:pt x="99" y="63"/>
                    <a:pt x="100" y="62"/>
                    <a:pt x="101" y="62"/>
                  </a:cubicBezTo>
                  <a:cubicBezTo>
                    <a:pt x="102" y="62"/>
                    <a:pt x="102" y="60"/>
                    <a:pt x="102" y="59"/>
                  </a:cubicBezTo>
                  <a:cubicBezTo>
                    <a:pt x="102" y="58"/>
                    <a:pt x="102" y="57"/>
                    <a:pt x="102" y="56"/>
                  </a:cubicBezTo>
                  <a:cubicBezTo>
                    <a:pt x="102" y="53"/>
                    <a:pt x="102" y="52"/>
                    <a:pt x="104" y="52"/>
                  </a:cubicBezTo>
                  <a:cubicBezTo>
                    <a:pt x="105" y="52"/>
                    <a:pt x="105" y="52"/>
                    <a:pt x="105" y="52"/>
                  </a:cubicBezTo>
                  <a:cubicBezTo>
                    <a:pt x="105" y="52"/>
                    <a:pt x="106" y="52"/>
                    <a:pt x="106" y="52"/>
                  </a:cubicBezTo>
                  <a:cubicBezTo>
                    <a:pt x="109" y="52"/>
                    <a:pt x="112" y="50"/>
                    <a:pt x="112" y="49"/>
                  </a:cubicBezTo>
                  <a:cubicBezTo>
                    <a:pt x="112" y="47"/>
                    <a:pt x="115" y="47"/>
                    <a:pt x="119" y="47"/>
                  </a:cubicBezTo>
                  <a:cubicBezTo>
                    <a:pt x="122" y="47"/>
                    <a:pt x="125" y="47"/>
                    <a:pt x="127" y="47"/>
                  </a:cubicBezTo>
                  <a:cubicBezTo>
                    <a:pt x="128" y="47"/>
                    <a:pt x="129" y="47"/>
                    <a:pt x="130" y="47"/>
                  </a:cubicBezTo>
                  <a:cubicBezTo>
                    <a:pt x="130" y="47"/>
                    <a:pt x="130" y="47"/>
                    <a:pt x="131" y="47"/>
                  </a:cubicBezTo>
                  <a:cubicBezTo>
                    <a:pt x="131" y="46"/>
                    <a:pt x="131" y="45"/>
                    <a:pt x="131" y="44"/>
                  </a:cubicBezTo>
                  <a:cubicBezTo>
                    <a:pt x="131" y="42"/>
                    <a:pt x="129" y="37"/>
                    <a:pt x="128" y="37"/>
                  </a:cubicBezTo>
                  <a:cubicBezTo>
                    <a:pt x="125" y="37"/>
                    <a:pt x="125" y="34"/>
                    <a:pt x="126" y="30"/>
                  </a:cubicBezTo>
                  <a:cubicBezTo>
                    <a:pt x="126" y="29"/>
                    <a:pt x="126" y="27"/>
                    <a:pt x="126" y="26"/>
                  </a:cubicBezTo>
                  <a:cubicBezTo>
                    <a:pt x="126" y="21"/>
                    <a:pt x="125" y="18"/>
                    <a:pt x="123" y="15"/>
                  </a:cubicBezTo>
                  <a:cubicBezTo>
                    <a:pt x="123" y="14"/>
                    <a:pt x="122" y="14"/>
                    <a:pt x="122" y="13"/>
                  </a:cubicBezTo>
                  <a:cubicBezTo>
                    <a:pt x="122" y="13"/>
                    <a:pt x="122" y="13"/>
                    <a:pt x="122" y="13"/>
                  </a:cubicBezTo>
                  <a:cubicBezTo>
                    <a:pt x="122" y="12"/>
                    <a:pt x="121" y="12"/>
                    <a:pt x="121" y="12"/>
                  </a:cubicBezTo>
                  <a:cubicBezTo>
                    <a:pt x="119" y="12"/>
                    <a:pt x="117" y="11"/>
                    <a:pt x="115" y="10"/>
                  </a:cubicBezTo>
                  <a:cubicBezTo>
                    <a:pt x="113" y="9"/>
                    <a:pt x="111" y="9"/>
                    <a:pt x="109" y="9"/>
                  </a:cubicBezTo>
                  <a:cubicBezTo>
                    <a:pt x="108" y="9"/>
                    <a:pt x="108" y="9"/>
                    <a:pt x="108" y="9"/>
                  </a:cubicBezTo>
                  <a:cubicBezTo>
                    <a:pt x="107" y="9"/>
                    <a:pt x="105" y="9"/>
                    <a:pt x="103" y="9"/>
                  </a:cubicBezTo>
                  <a:cubicBezTo>
                    <a:pt x="102" y="9"/>
                    <a:pt x="100" y="9"/>
                    <a:pt x="98" y="9"/>
                  </a:cubicBezTo>
                  <a:cubicBezTo>
                    <a:pt x="95" y="9"/>
                    <a:pt x="91" y="9"/>
                    <a:pt x="89" y="6"/>
                  </a:cubicBezTo>
                  <a:cubicBezTo>
                    <a:pt x="85" y="2"/>
                    <a:pt x="82" y="0"/>
                    <a:pt x="80" y="2"/>
                  </a:cubicBezTo>
                  <a:cubicBezTo>
                    <a:pt x="78" y="2"/>
                    <a:pt x="75" y="9"/>
                    <a:pt x="73" y="14"/>
                  </a:cubicBezTo>
                  <a:cubicBezTo>
                    <a:pt x="71" y="18"/>
                    <a:pt x="69" y="22"/>
                    <a:pt x="68" y="24"/>
                  </a:cubicBezTo>
                  <a:cubicBezTo>
                    <a:pt x="64" y="30"/>
                    <a:pt x="54" y="33"/>
                    <a:pt x="50" y="33"/>
                  </a:cubicBezTo>
                  <a:cubicBezTo>
                    <a:pt x="48" y="33"/>
                    <a:pt x="47" y="35"/>
                    <a:pt x="45" y="37"/>
                  </a:cubicBezTo>
                  <a:cubicBezTo>
                    <a:pt x="44" y="39"/>
                    <a:pt x="43" y="41"/>
                    <a:pt x="42" y="42"/>
                  </a:cubicBezTo>
                  <a:cubicBezTo>
                    <a:pt x="40" y="44"/>
                    <a:pt x="40" y="45"/>
                    <a:pt x="39" y="47"/>
                  </a:cubicBezTo>
                  <a:cubicBezTo>
                    <a:pt x="39" y="49"/>
                    <a:pt x="38" y="51"/>
                    <a:pt x="35" y="53"/>
                  </a:cubicBezTo>
                  <a:cubicBezTo>
                    <a:pt x="32" y="56"/>
                    <a:pt x="33" y="65"/>
                    <a:pt x="36" y="69"/>
                  </a:cubicBezTo>
                  <a:cubicBezTo>
                    <a:pt x="36" y="70"/>
                    <a:pt x="36" y="71"/>
                    <a:pt x="36" y="72"/>
                  </a:cubicBezTo>
                  <a:cubicBezTo>
                    <a:pt x="35" y="77"/>
                    <a:pt x="27" y="86"/>
                    <a:pt x="22" y="89"/>
                  </a:cubicBezTo>
                  <a:cubicBezTo>
                    <a:pt x="20" y="90"/>
                    <a:pt x="19" y="92"/>
                    <a:pt x="17" y="9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1" name="Freeform 265">
              <a:extLst>
                <a:ext uri="{FF2B5EF4-FFF2-40B4-BE49-F238E27FC236}">
                  <a16:creationId xmlns:a16="http://schemas.microsoft.com/office/drawing/2014/main" id="{FD10700A-7D1D-4CE9-93A3-A7943F2A23E5}"/>
                </a:ext>
              </a:extLst>
            </p:cNvPr>
            <p:cNvSpPr>
              <a:spLocks/>
            </p:cNvSpPr>
            <p:nvPr/>
          </p:nvSpPr>
          <p:spPr bwMode="auto">
            <a:xfrm>
              <a:off x="4722885" y="6178422"/>
              <a:ext cx="34193" cy="39877"/>
            </a:xfrm>
            <a:custGeom>
              <a:avLst/>
              <a:gdLst>
                <a:gd name="T0" fmla="*/ 63 w 66"/>
                <a:gd name="T1" fmla="*/ 62 h 69"/>
                <a:gd name="T2" fmla="*/ 63 w 66"/>
                <a:gd name="T3" fmla="*/ 61 h 69"/>
                <a:gd name="T4" fmla="*/ 63 w 66"/>
                <a:gd name="T5" fmla="*/ 60 h 69"/>
                <a:gd name="T6" fmla="*/ 63 w 66"/>
                <a:gd name="T7" fmla="*/ 59 h 69"/>
                <a:gd name="T8" fmla="*/ 63 w 66"/>
                <a:gd name="T9" fmla="*/ 59 h 69"/>
                <a:gd name="T10" fmla="*/ 60 w 66"/>
                <a:gd name="T11" fmla="*/ 41 h 69"/>
                <a:gd name="T12" fmla="*/ 65 w 66"/>
                <a:gd name="T13" fmla="*/ 30 h 69"/>
                <a:gd name="T14" fmla="*/ 66 w 66"/>
                <a:gd name="T15" fmla="*/ 26 h 69"/>
                <a:gd name="T16" fmla="*/ 66 w 66"/>
                <a:gd name="T17" fmla="*/ 24 h 69"/>
                <a:gd name="T18" fmla="*/ 66 w 66"/>
                <a:gd name="T19" fmla="*/ 22 h 69"/>
                <a:gd name="T20" fmla="*/ 65 w 66"/>
                <a:gd name="T21" fmla="*/ 20 h 69"/>
                <a:gd name="T22" fmla="*/ 65 w 66"/>
                <a:gd name="T23" fmla="*/ 18 h 69"/>
                <a:gd name="T24" fmla="*/ 64 w 66"/>
                <a:gd name="T25" fmla="*/ 15 h 69"/>
                <a:gd name="T26" fmla="*/ 63 w 66"/>
                <a:gd name="T27" fmla="*/ 13 h 69"/>
                <a:gd name="T28" fmla="*/ 63 w 66"/>
                <a:gd name="T29" fmla="*/ 10 h 69"/>
                <a:gd name="T30" fmla="*/ 62 w 66"/>
                <a:gd name="T31" fmla="*/ 10 h 69"/>
                <a:gd name="T32" fmla="*/ 61 w 66"/>
                <a:gd name="T33" fmla="*/ 9 h 69"/>
                <a:gd name="T34" fmla="*/ 56 w 66"/>
                <a:gd name="T35" fmla="*/ 8 h 69"/>
                <a:gd name="T36" fmla="*/ 46 w 66"/>
                <a:gd name="T37" fmla="*/ 12 h 69"/>
                <a:gd name="T38" fmla="*/ 36 w 66"/>
                <a:gd name="T39" fmla="*/ 5 h 69"/>
                <a:gd name="T40" fmla="*/ 35 w 66"/>
                <a:gd name="T41" fmla="*/ 4 h 69"/>
                <a:gd name="T42" fmla="*/ 34 w 66"/>
                <a:gd name="T43" fmla="*/ 3 h 69"/>
                <a:gd name="T44" fmla="*/ 32 w 66"/>
                <a:gd name="T45" fmla="*/ 3 h 69"/>
                <a:gd name="T46" fmla="*/ 31 w 66"/>
                <a:gd name="T47" fmla="*/ 3 h 69"/>
                <a:gd name="T48" fmla="*/ 26 w 66"/>
                <a:gd name="T49" fmla="*/ 5 h 69"/>
                <a:gd name="T50" fmla="*/ 24 w 66"/>
                <a:gd name="T51" fmla="*/ 1 h 69"/>
                <a:gd name="T52" fmla="*/ 23 w 66"/>
                <a:gd name="T53" fmla="*/ 0 h 69"/>
                <a:gd name="T54" fmla="*/ 15 w 66"/>
                <a:gd name="T55" fmla="*/ 7 h 69"/>
                <a:gd name="T56" fmla="*/ 9 w 66"/>
                <a:gd name="T57" fmla="*/ 3 h 69"/>
                <a:gd name="T58" fmla="*/ 6 w 66"/>
                <a:gd name="T59" fmla="*/ 6 h 69"/>
                <a:gd name="T60" fmla="*/ 4 w 66"/>
                <a:gd name="T61" fmla="*/ 6 h 69"/>
                <a:gd name="T62" fmla="*/ 4 w 66"/>
                <a:gd name="T63" fmla="*/ 6 h 69"/>
                <a:gd name="T64" fmla="*/ 4 w 66"/>
                <a:gd name="T65" fmla="*/ 7 h 69"/>
                <a:gd name="T66" fmla="*/ 4 w 66"/>
                <a:gd name="T67" fmla="*/ 8 h 69"/>
                <a:gd name="T68" fmla="*/ 4 w 66"/>
                <a:gd name="T69" fmla="*/ 9 h 69"/>
                <a:gd name="T70" fmla="*/ 4 w 66"/>
                <a:gd name="T71" fmla="*/ 10 h 69"/>
                <a:gd name="T72" fmla="*/ 4 w 66"/>
                <a:gd name="T73" fmla="*/ 11 h 69"/>
                <a:gd name="T74" fmla="*/ 4 w 66"/>
                <a:gd name="T75" fmla="*/ 12 h 69"/>
                <a:gd name="T76" fmla="*/ 7 w 66"/>
                <a:gd name="T77" fmla="*/ 19 h 69"/>
                <a:gd name="T78" fmla="*/ 8 w 66"/>
                <a:gd name="T79" fmla="*/ 26 h 69"/>
                <a:gd name="T80" fmla="*/ 4 w 66"/>
                <a:gd name="T81" fmla="*/ 26 h 69"/>
                <a:gd name="T82" fmla="*/ 4 w 66"/>
                <a:gd name="T83" fmla="*/ 29 h 69"/>
                <a:gd name="T84" fmla="*/ 3 w 66"/>
                <a:gd name="T85" fmla="*/ 35 h 69"/>
                <a:gd name="T86" fmla="*/ 1 w 66"/>
                <a:gd name="T87" fmla="*/ 37 h 69"/>
                <a:gd name="T88" fmla="*/ 1 w 66"/>
                <a:gd name="T89" fmla="*/ 39 h 69"/>
                <a:gd name="T90" fmla="*/ 1 w 66"/>
                <a:gd name="T91" fmla="*/ 42 h 69"/>
                <a:gd name="T92" fmla="*/ 0 w 66"/>
                <a:gd name="T93" fmla="*/ 48 h 69"/>
                <a:gd name="T94" fmla="*/ 3 w 66"/>
                <a:gd name="T95" fmla="*/ 50 h 69"/>
                <a:gd name="T96" fmla="*/ 12 w 66"/>
                <a:gd name="T97" fmla="*/ 59 h 69"/>
                <a:gd name="T98" fmla="*/ 11 w 66"/>
                <a:gd name="T99" fmla="*/ 64 h 69"/>
                <a:gd name="T100" fmla="*/ 10 w 66"/>
                <a:gd name="T101" fmla="*/ 66 h 69"/>
                <a:gd name="T102" fmla="*/ 10 w 66"/>
                <a:gd name="T103" fmla="*/ 67 h 69"/>
                <a:gd name="T104" fmla="*/ 9 w 66"/>
                <a:gd name="T105" fmla="*/ 69 h 69"/>
                <a:gd name="T106" fmla="*/ 41 w 66"/>
                <a:gd name="T107"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69">
                  <a:moveTo>
                    <a:pt x="41" y="61"/>
                  </a:moveTo>
                  <a:cubicBezTo>
                    <a:pt x="48" y="60"/>
                    <a:pt x="56" y="61"/>
                    <a:pt x="63" y="62"/>
                  </a:cubicBezTo>
                  <a:cubicBezTo>
                    <a:pt x="63" y="62"/>
                    <a:pt x="63" y="62"/>
                    <a:pt x="63" y="62"/>
                  </a:cubicBezTo>
                  <a:cubicBezTo>
                    <a:pt x="63" y="62"/>
                    <a:pt x="63" y="61"/>
                    <a:pt x="63" y="61"/>
                  </a:cubicBezTo>
                  <a:cubicBezTo>
                    <a:pt x="63" y="61"/>
                    <a:pt x="63" y="61"/>
                    <a:pt x="63" y="61"/>
                  </a:cubicBezTo>
                  <a:cubicBezTo>
                    <a:pt x="63" y="60"/>
                    <a:pt x="63" y="60"/>
                    <a:pt x="63" y="60"/>
                  </a:cubicBezTo>
                  <a:cubicBezTo>
                    <a:pt x="63" y="60"/>
                    <a:pt x="63" y="60"/>
                    <a:pt x="63" y="59"/>
                  </a:cubicBezTo>
                  <a:cubicBezTo>
                    <a:pt x="63" y="59"/>
                    <a:pt x="63" y="59"/>
                    <a:pt x="63" y="59"/>
                  </a:cubicBezTo>
                  <a:cubicBezTo>
                    <a:pt x="63" y="59"/>
                    <a:pt x="63" y="59"/>
                    <a:pt x="63" y="59"/>
                  </a:cubicBezTo>
                  <a:cubicBezTo>
                    <a:pt x="63" y="59"/>
                    <a:pt x="63" y="59"/>
                    <a:pt x="63" y="59"/>
                  </a:cubicBezTo>
                  <a:cubicBezTo>
                    <a:pt x="61" y="57"/>
                    <a:pt x="57" y="48"/>
                    <a:pt x="58" y="45"/>
                  </a:cubicBezTo>
                  <a:cubicBezTo>
                    <a:pt x="58" y="45"/>
                    <a:pt x="59" y="43"/>
                    <a:pt x="60" y="41"/>
                  </a:cubicBezTo>
                  <a:cubicBezTo>
                    <a:pt x="61" y="39"/>
                    <a:pt x="62" y="36"/>
                    <a:pt x="62" y="35"/>
                  </a:cubicBezTo>
                  <a:cubicBezTo>
                    <a:pt x="62" y="33"/>
                    <a:pt x="63" y="31"/>
                    <a:pt x="65" y="30"/>
                  </a:cubicBezTo>
                  <a:cubicBezTo>
                    <a:pt x="65" y="29"/>
                    <a:pt x="66" y="28"/>
                    <a:pt x="66" y="27"/>
                  </a:cubicBezTo>
                  <a:cubicBezTo>
                    <a:pt x="66" y="27"/>
                    <a:pt x="66" y="26"/>
                    <a:pt x="66" y="26"/>
                  </a:cubicBezTo>
                  <a:cubicBezTo>
                    <a:pt x="66" y="26"/>
                    <a:pt x="66" y="26"/>
                    <a:pt x="66" y="26"/>
                  </a:cubicBezTo>
                  <a:cubicBezTo>
                    <a:pt x="66" y="25"/>
                    <a:pt x="66" y="25"/>
                    <a:pt x="66" y="24"/>
                  </a:cubicBezTo>
                  <a:cubicBezTo>
                    <a:pt x="66" y="24"/>
                    <a:pt x="66" y="24"/>
                    <a:pt x="66" y="24"/>
                  </a:cubicBezTo>
                  <a:cubicBezTo>
                    <a:pt x="66" y="23"/>
                    <a:pt x="66" y="23"/>
                    <a:pt x="66" y="22"/>
                  </a:cubicBezTo>
                  <a:cubicBezTo>
                    <a:pt x="66" y="22"/>
                    <a:pt x="66" y="22"/>
                    <a:pt x="66" y="22"/>
                  </a:cubicBezTo>
                  <a:cubicBezTo>
                    <a:pt x="66" y="21"/>
                    <a:pt x="65" y="21"/>
                    <a:pt x="65" y="20"/>
                  </a:cubicBezTo>
                  <a:cubicBezTo>
                    <a:pt x="65" y="20"/>
                    <a:pt x="65" y="19"/>
                    <a:pt x="65" y="19"/>
                  </a:cubicBezTo>
                  <a:cubicBezTo>
                    <a:pt x="65" y="19"/>
                    <a:pt x="65" y="18"/>
                    <a:pt x="65" y="18"/>
                  </a:cubicBezTo>
                  <a:cubicBezTo>
                    <a:pt x="65" y="17"/>
                    <a:pt x="65" y="17"/>
                    <a:pt x="65" y="17"/>
                  </a:cubicBezTo>
                  <a:cubicBezTo>
                    <a:pt x="64" y="16"/>
                    <a:pt x="64" y="16"/>
                    <a:pt x="64" y="15"/>
                  </a:cubicBezTo>
                  <a:cubicBezTo>
                    <a:pt x="64" y="15"/>
                    <a:pt x="64" y="14"/>
                    <a:pt x="64" y="14"/>
                  </a:cubicBezTo>
                  <a:cubicBezTo>
                    <a:pt x="64" y="13"/>
                    <a:pt x="64" y="13"/>
                    <a:pt x="63" y="13"/>
                  </a:cubicBezTo>
                  <a:cubicBezTo>
                    <a:pt x="63" y="12"/>
                    <a:pt x="63" y="12"/>
                    <a:pt x="63" y="12"/>
                  </a:cubicBezTo>
                  <a:cubicBezTo>
                    <a:pt x="63" y="11"/>
                    <a:pt x="63" y="11"/>
                    <a:pt x="63" y="10"/>
                  </a:cubicBezTo>
                  <a:cubicBezTo>
                    <a:pt x="63" y="10"/>
                    <a:pt x="62" y="10"/>
                    <a:pt x="62" y="10"/>
                  </a:cubicBezTo>
                  <a:cubicBezTo>
                    <a:pt x="62" y="10"/>
                    <a:pt x="62" y="10"/>
                    <a:pt x="62" y="10"/>
                  </a:cubicBezTo>
                  <a:cubicBezTo>
                    <a:pt x="62" y="10"/>
                    <a:pt x="62" y="10"/>
                    <a:pt x="61" y="10"/>
                  </a:cubicBezTo>
                  <a:cubicBezTo>
                    <a:pt x="61" y="10"/>
                    <a:pt x="61" y="10"/>
                    <a:pt x="61" y="9"/>
                  </a:cubicBezTo>
                  <a:cubicBezTo>
                    <a:pt x="60" y="9"/>
                    <a:pt x="59" y="9"/>
                    <a:pt x="58" y="8"/>
                  </a:cubicBezTo>
                  <a:cubicBezTo>
                    <a:pt x="58" y="8"/>
                    <a:pt x="57" y="8"/>
                    <a:pt x="56" y="8"/>
                  </a:cubicBezTo>
                  <a:cubicBezTo>
                    <a:pt x="54" y="8"/>
                    <a:pt x="50" y="9"/>
                    <a:pt x="49" y="11"/>
                  </a:cubicBezTo>
                  <a:cubicBezTo>
                    <a:pt x="48" y="12"/>
                    <a:pt x="47" y="12"/>
                    <a:pt x="46" y="12"/>
                  </a:cubicBezTo>
                  <a:cubicBezTo>
                    <a:pt x="42" y="12"/>
                    <a:pt x="38" y="7"/>
                    <a:pt x="37" y="6"/>
                  </a:cubicBezTo>
                  <a:cubicBezTo>
                    <a:pt x="37" y="6"/>
                    <a:pt x="37" y="5"/>
                    <a:pt x="36" y="5"/>
                  </a:cubicBezTo>
                  <a:cubicBezTo>
                    <a:pt x="36" y="5"/>
                    <a:pt x="36" y="5"/>
                    <a:pt x="35" y="4"/>
                  </a:cubicBezTo>
                  <a:cubicBezTo>
                    <a:pt x="35" y="4"/>
                    <a:pt x="35" y="4"/>
                    <a:pt x="35" y="4"/>
                  </a:cubicBezTo>
                  <a:cubicBezTo>
                    <a:pt x="35" y="4"/>
                    <a:pt x="34" y="4"/>
                    <a:pt x="34" y="3"/>
                  </a:cubicBezTo>
                  <a:cubicBezTo>
                    <a:pt x="34" y="3"/>
                    <a:pt x="34" y="3"/>
                    <a:pt x="34" y="3"/>
                  </a:cubicBezTo>
                  <a:cubicBezTo>
                    <a:pt x="33" y="3"/>
                    <a:pt x="33" y="3"/>
                    <a:pt x="33" y="3"/>
                  </a:cubicBezTo>
                  <a:cubicBezTo>
                    <a:pt x="32" y="3"/>
                    <a:pt x="32" y="3"/>
                    <a:pt x="32" y="3"/>
                  </a:cubicBezTo>
                  <a:cubicBezTo>
                    <a:pt x="32" y="3"/>
                    <a:pt x="31" y="3"/>
                    <a:pt x="31" y="3"/>
                  </a:cubicBezTo>
                  <a:cubicBezTo>
                    <a:pt x="31" y="3"/>
                    <a:pt x="31" y="3"/>
                    <a:pt x="31" y="3"/>
                  </a:cubicBezTo>
                  <a:cubicBezTo>
                    <a:pt x="31" y="3"/>
                    <a:pt x="30" y="3"/>
                    <a:pt x="30" y="3"/>
                  </a:cubicBezTo>
                  <a:cubicBezTo>
                    <a:pt x="28" y="4"/>
                    <a:pt x="27" y="5"/>
                    <a:pt x="26" y="5"/>
                  </a:cubicBezTo>
                  <a:cubicBezTo>
                    <a:pt x="26" y="5"/>
                    <a:pt x="25" y="5"/>
                    <a:pt x="25" y="4"/>
                  </a:cubicBezTo>
                  <a:cubicBezTo>
                    <a:pt x="24" y="4"/>
                    <a:pt x="24" y="3"/>
                    <a:pt x="24" y="1"/>
                  </a:cubicBezTo>
                  <a:cubicBezTo>
                    <a:pt x="24" y="1"/>
                    <a:pt x="24" y="1"/>
                    <a:pt x="24" y="1"/>
                  </a:cubicBezTo>
                  <a:cubicBezTo>
                    <a:pt x="24" y="0"/>
                    <a:pt x="24" y="0"/>
                    <a:pt x="23" y="0"/>
                  </a:cubicBezTo>
                  <a:cubicBezTo>
                    <a:pt x="22" y="0"/>
                    <a:pt x="21" y="1"/>
                    <a:pt x="21" y="2"/>
                  </a:cubicBezTo>
                  <a:cubicBezTo>
                    <a:pt x="20" y="4"/>
                    <a:pt x="17" y="7"/>
                    <a:pt x="15" y="7"/>
                  </a:cubicBezTo>
                  <a:cubicBezTo>
                    <a:pt x="14" y="7"/>
                    <a:pt x="13" y="6"/>
                    <a:pt x="12" y="5"/>
                  </a:cubicBezTo>
                  <a:cubicBezTo>
                    <a:pt x="11" y="4"/>
                    <a:pt x="10" y="3"/>
                    <a:pt x="9" y="3"/>
                  </a:cubicBezTo>
                  <a:cubicBezTo>
                    <a:pt x="9" y="3"/>
                    <a:pt x="9" y="3"/>
                    <a:pt x="8" y="4"/>
                  </a:cubicBezTo>
                  <a:cubicBezTo>
                    <a:pt x="8" y="6"/>
                    <a:pt x="6" y="6"/>
                    <a:pt x="6" y="6"/>
                  </a:cubicBezTo>
                  <a:cubicBezTo>
                    <a:pt x="5" y="6"/>
                    <a:pt x="5" y="6"/>
                    <a:pt x="5" y="6"/>
                  </a:cubicBezTo>
                  <a:cubicBezTo>
                    <a:pt x="5" y="6"/>
                    <a:pt x="5" y="6"/>
                    <a:pt x="4" y="6"/>
                  </a:cubicBezTo>
                  <a:cubicBezTo>
                    <a:pt x="4" y="6"/>
                    <a:pt x="4" y="6"/>
                    <a:pt x="4" y="6"/>
                  </a:cubicBezTo>
                  <a:cubicBezTo>
                    <a:pt x="4" y="6"/>
                    <a:pt x="4" y="6"/>
                    <a:pt x="4" y="6"/>
                  </a:cubicBezTo>
                  <a:cubicBezTo>
                    <a:pt x="4" y="6"/>
                    <a:pt x="4" y="6"/>
                    <a:pt x="4" y="7"/>
                  </a:cubicBezTo>
                  <a:cubicBezTo>
                    <a:pt x="4" y="7"/>
                    <a:pt x="4" y="7"/>
                    <a:pt x="4" y="7"/>
                  </a:cubicBezTo>
                  <a:cubicBezTo>
                    <a:pt x="4" y="7"/>
                    <a:pt x="4" y="8"/>
                    <a:pt x="4" y="8"/>
                  </a:cubicBezTo>
                  <a:cubicBezTo>
                    <a:pt x="4" y="8"/>
                    <a:pt x="4" y="8"/>
                    <a:pt x="4" y="8"/>
                  </a:cubicBezTo>
                  <a:cubicBezTo>
                    <a:pt x="4" y="9"/>
                    <a:pt x="4" y="9"/>
                    <a:pt x="4" y="9"/>
                  </a:cubicBezTo>
                  <a:cubicBezTo>
                    <a:pt x="4" y="9"/>
                    <a:pt x="4" y="9"/>
                    <a:pt x="4" y="9"/>
                  </a:cubicBezTo>
                  <a:cubicBezTo>
                    <a:pt x="4" y="10"/>
                    <a:pt x="4" y="10"/>
                    <a:pt x="4" y="10"/>
                  </a:cubicBezTo>
                  <a:cubicBezTo>
                    <a:pt x="4" y="10"/>
                    <a:pt x="4" y="10"/>
                    <a:pt x="4" y="10"/>
                  </a:cubicBezTo>
                  <a:cubicBezTo>
                    <a:pt x="4" y="11"/>
                    <a:pt x="4" y="11"/>
                    <a:pt x="4" y="11"/>
                  </a:cubicBezTo>
                  <a:cubicBezTo>
                    <a:pt x="4" y="11"/>
                    <a:pt x="4" y="11"/>
                    <a:pt x="4" y="11"/>
                  </a:cubicBezTo>
                  <a:cubicBezTo>
                    <a:pt x="4" y="11"/>
                    <a:pt x="4" y="12"/>
                    <a:pt x="4" y="12"/>
                  </a:cubicBezTo>
                  <a:cubicBezTo>
                    <a:pt x="4" y="12"/>
                    <a:pt x="4" y="12"/>
                    <a:pt x="4" y="12"/>
                  </a:cubicBezTo>
                  <a:cubicBezTo>
                    <a:pt x="4" y="12"/>
                    <a:pt x="4" y="12"/>
                    <a:pt x="4" y="12"/>
                  </a:cubicBezTo>
                  <a:cubicBezTo>
                    <a:pt x="7" y="14"/>
                    <a:pt x="7" y="17"/>
                    <a:pt x="7" y="19"/>
                  </a:cubicBezTo>
                  <a:cubicBezTo>
                    <a:pt x="7" y="19"/>
                    <a:pt x="7" y="20"/>
                    <a:pt x="8" y="21"/>
                  </a:cubicBezTo>
                  <a:cubicBezTo>
                    <a:pt x="9" y="22"/>
                    <a:pt x="10" y="24"/>
                    <a:pt x="8" y="26"/>
                  </a:cubicBezTo>
                  <a:cubicBezTo>
                    <a:pt x="7" y="27"/>
                    <a:pt x="6" y="27"/>
                    <a:pt x="5" y="26"/>
                  </a:cubicBezTo>
                  <a:cubicBezTo>
                    <a:pt x="4" y="26"/>
                    <a:pt x="4" y="26"/>
                    <a:pt x="4" y="26"/>
                  </a:cubicBezTo>
                  <a:cubicBezTo>
                    <a:pt x="4" y="26"/>
                    <a:pt x="4" y="26"/>
                    <a:pt x="3" y="27"/>
                  </a:cubicBezTo>
                  <a:cubicBezTo>
                    <a:pt x="3" y="27"/>
                    <a:pt x="3" y="28"/>
                    <a:pt x="4" y="29"/>
                  </a:cubicBezTo>
                  <a:cubicBezTo>
                    <a:pt x="5" y="30"/>
                    <a:pt x="5" y="32"/>
                    <a:pt x="4" y="33"/>
                  </a:cubicBezTo>
                  <a:cubicBezTo>
                    <a:pt x="4" y="34"/>
                    <a:pt x="3" y="35"/>
                    <a:pt x="3" y="35"/>
                  </a:cubicBezTo>
                  <a:cubicBezTo>
                    <a:pt x="2" y="36"/>
                    <a:pt x="2" y="36"/>
                    <a:pt x="1" y="37"/>
                  </a:cubicBezTo>
                  <a:cubicBezTo>
                    <a:pt x="1" y="37"/>
                    <a:pt x="1" y="37"/>
                    <a:pt x="1" y="37"/>
                  </a:cubicBezTo>
                  <a:cubicBezTo>
                    <a:pt x="1" y="37"/>
                    <a:pt x="1" y="37"/>
                    <a:pt x="1" y="38"/>
                  </a:cubicBezTo>
                  <a:cubicBezTo>
                    <a:pt x="1" y="38"/>
                    <a:pt x="1" y="38"/>
                    <a:pt x="1" y="39"/>
                  </a:cubicBezTo>
                  <a:cubicBezTo>
                    <a:pt x="1" y="39"/>
                    <a:pt x="1" y="39"/>
                    <a:pt x="1" y="39"/>
                  </a:cubicBezTo>
                  <a:cubicBezTo>
                    <a:pt x="1" y="40"/>
                    <a:pt x="1" y="41"/>
                    <a:pt x="1" y="42"/>
                  </a:cubicBezTo>
                  <a:cubicBezTo>
                    <a:pt x="2" y="44"/>
                    <a:pt x="1" y="45"/>
                    <a:pt x="1" y="46"/>
                  </a:cubicBezTo>
                  <a:cubicBezTo>
                    <a:pt x="0" y="47"/>
                    <a:pt x="0" y="47"/>
                    <a:pt x="0" y="48"/>
                  </a:cubicBezTo>
                  <a:cubicBezTo>
                    <a:pt x="0" y="48"/>
                    <a:pt x="0" y="48"/>
                    <a:pt x="1" y="48"/>
                  </a:cubicBezTo>
                  <a:cubicBezTo>
                    <a:pt x="1" y="49"/>
                    <a:pt x="2" y="49"/>
                    <a:pt x="3" y="50"/>
                  </a:cubicBezTo>
                  <a:cubicBezTo>
                    <a:pt x="4" y="50"/>
                    <a:pt x="5" y="51"/>
                    <a:pt x="5" y="51"/>
                  </a:cubicBezTo>
                  <a:cubicBezTo>
                    <a:pt x="9" y="53"/>
                    <a:pt x="13" y="55"/>
                    <a:pt x="12" y="59"/>
                  </a:cubicBezTo>
                  <a:cubicBezTo>
                    <a:pt x="12" y="61"/>
                    <a:pt x="12" y="62"/>
                    <a:pt x="11" y="63"/>
                  </a:cubicBezTo>
                  <a:cubicBezTo>
                    <a:pt x="11" y="64"/>
                    <a:pt x="11" y="64"/>
                    <a:pt x="11" y="64"/>
                  </a:cubicBezTo>
                  <a:cubicBezTo>
                    <a:pt x="11" y="65"/>
                    <a:pt x="11" y="65"/>
                    <a:pt x="11" y="65"/>
                  </a:cubicBezTo>
                  <a:cubicBezTo>
                    <a:pt x="11" y="65"/>
                    <a:pt x="10" y="65"/>
                    <a:pt x="10" y="66"/>
                  </a:cubicBezTo>
                  <a:cubicBezTo>
                    <a:pt x="10" y="66"/>
                    <a:pt x="10" y="66"/>
                    <a:pt x="10" y="66"/>
                  </a:cubicBezTo>
                  <a:cubicBezTo>
                    <a:pt x="10" y="67"/>
                    <a:pt x="10" y="67"/>
                    <a:pt x="10" y="67"/>
                  </a:cubicBezTo>
                  <a:cubicBezTo>
                    <a:pt x="10" y="68"/>
                    <a:pt x="10" y="68"/>
                    <a:pt x="10" y="68"/>
                  </a:cubicBezTo>
                  <a:cubicBezTo>
                    <a:pt x="10" y="68"/>
                    <a:pt x="9" y="68"/>
                    <a:pt x="9" y="69"/>
                  </a:cubicBezTo>
                  <a:cubicBezTo>
                    <a:pt x="13" y="68"/>
                    <a:pt x="18" y="67"/>
                    <a:pt x="23" y="66"/>
                  </a:cubicBezTo>
                  <a:cubicBezTo>
                    <a:pt x="29" y="64"/>
                    <a:pt x="35" y="62"/>
                    <a:pt x="41"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2" name="Freeform 266">
              <a:extLst>
                <a:ext uri="{FF2B5EF4-FFF2-40B4-BE49-F238E27FC236}">
                  <a16:creationId xmlns:a16="http://schemas.microsoft.com/office/drawing/2014/main" id="{B8C263EF-8B6F-4524-8863-92B84A8EAB7D}"/>
                </a:ext>
              </a:extLst>
            </p:cNvPr>
            <p:cNvSpPr>
              <a:spLocks/>
            </p:cNvSpPr>
            <p:nvPr/>
          </p:nvSpPr>
          <p:spPr bwMode="auto">
            <a:xfrm>
              <a:off x="4788177" y="5876546"/>
              <a:ext cx="20733" cy="16790"/>
            </a:xfrm>
            <a:custGeom>
              <a:avLst/>
              <a:gdLst>
                <a:gd name="T0" fmla="*/ 5 w 40"/>
                <a:gd name="T1" fmla="*/ 4 h 29"/>
                <a:gd name="T2" fmla="*/ 0 w 40"/>
                <a:gd name="T3" fmla="*/ 7 h 29"/>
                <a:gd name="T4" fmla="*/ 2 w 40"/>
                <a:gd name="T5" fmla="*/ 11 h 29"/>
                <a:gd name="T6" fmla="*/ 7 w 40"/>
                <a:gd name="T7" fmla="*/ 13 h 29"/>
                <a:gd name="T8" fmla="*/ 12 w 40"/>
                <a:gd name="T9" fmla="*/ 16 h 29"/>
                <a:gd name="T10" fmla="*/ 18 w 40"/>
                <a:gd name="T11" fmla="*/ 23 h 29"/>
                <a:gd name="T12" fmla="*/ 21 w 40"/>
                <a:gd name="T13" fmla="*/ 21 h 29"/>
                <a:gd name="T14" fmla="*/ 25 w 40"/>
                <a:gd name="T15" fmla="*/ 21 h 29"/>
                <a:gd name="T16" fmla="*/ 25 w 40"/>
                <a:gd name="T17" fmla="*/ 22 h 29"/>
                <a:gd name="T18" fmla="*/ 26 w 40"/>
                <a:gd name="T19" fmla="*/ 24 h 29"/>
                <a:gd name="T20" fmla="*/ 26 w 40"/>
                <a:gd name="T21" fmla="*/ 25 h 29"/>
                <a:gd name="T22" fmla="*/ 28 w 40"/>
                <a:gd name="T23" fmla="*/ 25 h 29"/>
                <a:gd name="T24" fmla="*/ 32 w 40"/>
                <a:gd name="T25" fmla="*/ 28 h 29"/>
                <a:gd name="T26" fmla="*/ 32 w 40"/>
                <a:gd name="T27" fmla="*/ 29 h 29"/>
                <a:gd name="T28" fmla="*/ 33 w 40"/>
                <a:gd name="T29" fmla="*/ 29 h 29"/>
                <a:gd name="T30" fmla="*/ 33 w 40"/>
                <a:gd name="T31" fmla="*/ 29 h 29"/>
                <a:gd name="T32" fmla="*/ 34 w 40"/>
                <a:gd name="T33" fmla="*/ 28 h 29"/>
                <a:gd name="T34" fmla="*/ 34 w 40"/>
                <a:gd name="T35" fmla="*/ 26 h 29"/>
                <a:gd name="T36" fmla="*/ 35 w 40"/>
                <a:gd name="T37" fmla="*/ 24 h 29"/>
                <a:gd name="T38" fmla="*/ 35 w 40"/>
                <a:gd name="T39" fmla="*/ 23 h 29"/>
                <a:gd name="T40" fmla="*/ 36 w 40"/>
                <a:gd name="T41" fmla="*/ 21 h 29"/>
                <a:gd name="T42" fmla="*/ 37 w 40"/>
                <a:gd name="T43" fmla="*/ 21 h 29"/>
                <a:gd name="T44" fmla="*/ 38 w 40"/>
                <a:gd name="T45" fmla="*/ 20 h 29"/>
                <a:gd name="T46" fmla="*/ 38 w 40"/>
                <a:gd name="T47" fmla="*/ 19 h 29"/>
                <a:gd name="T48" fmla="*/ 39 w 40"/>
                <a:gd name="T49" fmla="*/ 18 h 29"/>
                <a:gd name="T50" fmla="*/ 39 w 40"/>
                <a:gd name="T51" fmla="*/ 14 h 29"/>
                <a:gd name="T52" fmla="*/ 38 w 40"/>
                <a:gd name="T53" fmla="*/ 13 h 29"/>
                <a:gd name="T54" fmla="*/ 38 w 40"/>
                <a:gd name="T55" fmla="*/ 12 h 29"/>
                <a:gd name="T56" fmla="*/ 37 w 40"/>
                <a:gd name="T57" fmla="*/ 10 h 29"/>
                <a:gd name="T58" fmla="*/ 35 w 40"/>
                <a:gd name="T59" fmla="*/ 8 h 29"/>
                <a:gd name="T60" fmla="*/ 27 w 40"/>
                <a:gd name="T61" fmla="*/ 2 h 29"/>
                <a:gd name="T62" fmla="*/ 9 w 40"/>
                <a:gd name="T63" fmla="*/ 5 h 29"/>
                <a:gd name="T64" fmla="*/ 9 w 40"/>
                <a:gd name="T65" fmla="*/ 5 h 29"/>
                <a:gd name="T66" fmla="*/ 8 w 40"/>
                <a:gd name="T67" fmla="*/ 5 h 29"/>
                <a:gd name="T68" fmla="*/ 6 w 40"/>
                <a:gd name="T6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29">
                  <a:moveTo>
                    <a:pt x="6" y="4"/>
                  </a:moveTo>
                  <a:cubicBezTo>
                    <a:pt x="6" y="4"/>
                    <a:pt x="6" y="4"/>
                    <a:pt x="5" y="4"/>
                  </a:cubicBezTo>
                  <a:cubicBezTo>
                    <a:pt x="4" y="5"/>
                    <a:pt x="2" y="6"/>
                    <a:pt x="0" y="7"/>
                  </a:cubicBezTo>
                  <a:cubicBezTo>
                    <a:pt x="0" y="7"/>
                    <a:pt x="0" y="7"/>
                    <a:pt x="0" y="7"/>
                  </a:cubicBezTo>
                  <a:cubicBezTo>
                    <a:pt x="0" y="7"/>
                    <a:pt x="0" y="7"/>
                    <a:pt x="0" y="7"/>
                  </a:cubicBezTo>
                  <a:cubicBezTo>
                    <a:pt x="0" y="9"/>
                    <a:pt x="2" y="11"/>
                    <a:pt x="2" y="11"/>
                  </a:cubicBezTo>
                  <a:cubicBezTo>
                    <a:pt x="3" y="11"/>
                    <a:pt x="4" y="10"/>
                    <a:pt x="4" y="10"/>
                  </a:cubicBezTo>
                  <a:cubicBezTo>
                    <a:pt x="5" y="10"/>
                    <a:pt x="6" y="11"/>
                    <a:pt x="7" y="13"/>
                  </a:cubicBezTo>
                  <a:cubicBezTo>
                    <a:pt x="8" y="13"/>
                    <a:pt x="9" y="14"/>
                    <a:pt x="9" y="14"/>
                  </a:cubicBezTo>
                  <a:cubicBezTo>
                    <a:pt x="10" y="15"/>
                    <a:pt x="11" y="15"/>
                    <a:pt x="12" y="16"/>
                  </a:cubicBezTo>
                  <a:cubicBezTo>
                    <a:pt x="15" y="17"/>
                    <a:pt x="17" y="18"/>
                    <a:pt x="17" y="19"/>
                  </a:cubicBezTo>
                  <a:cubicBezTo>
                    <a:pt x="17" y="22"/>
                    <a:pt x="18" y="23"/>
                    <a:pt x="18" y="23"/>
                  </a:cubicBezTo>
                  <a:cubicBezTo>
                    <a:pt x="19" y="23"/>
                    <a:pt x="19" y="23"/>
                    <a:pt x="19" y="22"/>
                  </a:cubicBezTo>
                  <a:cubicBezTo>
                    <a:pt x="20" y="22"/>
                    <a:pt x="20" y="21"/>
                    <a:pt x="21" y="21"/>
                  </a:cubicBezTo>
                  <a:cubicBezTo>
                    <a:pt x="22" y="20"/>
                    <a:pt x="23" y="19"/>
                    <a:pt x="24" y="19"/>
                  </a:cubicBezTo>
                  <a:cubicBezTo>
                    <a:pt x="25" y="19"/>
                    <a:pt x="25" y="20"/>
                    <a:pt x="25" y="21"/>
                  </a:cubicBezTo>
                  <a:cubicBezTo>
                    <a:pt x="25" y="21"/>
                    <a:pt x="25" y="22"/>
                    <a:pt x="25" y="22"/>
                  </a:cubicBezTo>
                  <a:cubicBezTo>
                    <a:pt x="25" y="22"/>
                    <a:pt x="25" y="22"/>
                    <a:pt x="25" y="22"/>
                  </a:cubicBezTo>
                  <a:cubicBezTo>
                    <a:pt x="25" y="23"/>
                    <a:pt x="26" y="23"/>
                    <a:pt x="26" y="24"/>
                  </a:cubicBezTo>
                  <a:cubicBezTo>
                    <a:pt x="26" y="24"/>
                    <a:pt x="26" y="24"/>
                    <a:pt x="26" y="24"/>
                  </a:cubicBezTo>
                  <a:cubicBezTo>
                    <a:pt x="26" y="24"/>
                    <a:pt x="26" y="25"/>
                    <a:pt x="26" y="25"/>
                  </a:cubicBezTo>
                  <a:cubicBezTo>
                    <a:pt x="26" y="25"/>
                    <a:pt x="26" y="25"/>
                    <a:pt x="26" y="25"/>
                  </a:cubicBezTo>
                  <a:cubicBezTo>
                    <a:pt x="27" y="25"/>
                    <a:pt x="27" y="25"/>
                    <a:pt x="27" y="25"/>
                  </a:cubicBezTo>
                  <a:cubicBezTo>
                    <a:pt x="27" y="25"/>
                    <a:pt x="28" y="25"/>
                    <a:pt x="28" y="25"/>
                  </a:cubicBezTo>
                  <a:cubicBezTo>
                    <a:pt x="29" y="25"/>
                    <a:pt x="30" y="26"/>
                    <a:pt x="31" y="27"/>
                  </a:cubicBezTo>
                  <a:cubicBezTo>
                    <a:pt x="31" y="28"/>
                    <a:pt x="32" y="28"/>
                    <a:pt x="32" y="28"/>
                  </a:cubicBezTo>
                  <a:cubicBezTo>
                    <a:pt x="32" y="28"/>
                    <a:pt x="32" y="28"/>
                    <a:pt x="32" y="28"/>
                  </a:cubicBezTo>
                  <a:cubicBezTo>
                    <a:pt x="32" y="28"/>
                    <a:pt x="32" y="29"/>
                    <a:pt x="32" y="29"/>
                  </a:cubicBezTo>
                  <a:cubicBezTo>
                    <a:pt x="32" y="29"/>
                    <a:pt x="32" y="29"/>
                    <a:pt x="33" y="29"/>
                  </a:cubicBezTo>
                  <a:cubicBezTo>
                    <a:pt x="33" y="29"/>
                    <a:pt x="33" y="29"/>
                    <a:pt x="33" y="29"/>
                  </a:cubicBezTo>
                  <a:cubicBezTo>
                    <a:pt x="33" y="29"/>
                    <a:pt x="33" y="29"/>
                    <a:pt x="33" y="29"/>
                  </a:cubicBezTo>
                  <a:cubicBezTo>
                    <a:pt x="33" y="29"/>
                    <a:pt x="33" y="29"/>
                    <a:pt x="33" y="29"/>
                  </a:cubicBezTo>
                  <a:cubicBezTo>
                    <a:pt x="33" y="29"/>
                    <a:pt x="34" y="29"/>
                    <a:pt x="34" y="29"/>
                  </a:cubicBezTo>
                  <a:cubicBezTo>
                    <a:pt x="34" y="28"/>
                    <a:pt x="34" y="28"/>
                    <a:pt x="34" y="28"/>
                  </a:cubicBezTo>
                  <a:cubicBezTo>
                    <a:pt x="34" y="28"/>
                    <a:pt x="34" y="27"/>
                    <a:pt x="34" y="27"/>
                  </a:cubicBezTo>
                  <a:cubicBezTo>
                    <a:pt x="34" y="27"/>
                    <a:pt x="34" y="26"/>
                    <a:pt x="34" y="26"/>
                  </a:cubicBezTo>
                  <a:cubicBezTo>
                    <a:pt x="34" y="26"/>
                    <a:pt x="34" y="26"/>
                    <a:pt x="34" y="25"/>
                  </a:cubicBezTo>
                  <a:cubicBezTo>
                    <a:pt x="34" y="25"/>
                    <a:pt x="35" y="25"/>
                    <a:pt x="35" y="24"/>
                  </a:cubicBezTo>
                  <a:cubicBezTo>
                    <a:pt x="35" y="24"/>
                    <a:pt x="35" y="24"/>
                    <a:pt x="35" y="24"/>
                  </a:cubicBezTo>
                  <a:cubicBezTo>
                    <a:pt x="35" y="23"/>
                    <a:pt x="35" y="23"/>
                    <a:pt x="35" y="23"/>
                  </a:cubicBezTo>
                  <a:cubicBezTo>
                    <a:pt x="35" y="23"/>
                    <a:pt x="35" y="23"/>
                    <a:pt x="35" y="23"/>
                  </a:cubicBezTo>
                  <a:cubicBezTo>
                    <a:pt x="36" y="22"/>
                    <a:pt x="36" y="22"/>
                    <a:pt x="36" y="21"/>
                  </a:cubicBezTo>
                  <a:cubicBezTo>
                    <a:pt x="36" y="21"/>
                    <a:pt x="36" y="21"/>
                    <a:pt x="36" y="21"/>
                  </a:cubicBezTo>
                  <a:cubicBezTo>
                    <a:pt x="36" y="21"/>
                    <a:pt x="37" y="21"/>
                    <a:pt x="37" y="21"/>
                  </a:cubicBezTo>
                  <a:cubicBezTo>
                    <a:pt x="37" y="20"/>
                    <a:pt x="37" y="20"/>
                    <a:pt x="37" y="20"/>
                  </a:cubicBezTo>
                  <a:cubicBezTo>
                    <a:pt x="37" y="20"/>
                    <a:pt x="37" y="20"/>
                    <a:pt x="38" y="20"/>
                  </a:cubicBezTo>
                  <a:cubicBezTo>
                    <a:pt x="38" y="20"/>
                    <a:pt x="38" y="20"/>
                    <a:pt x="38" y="20"/>
                  </a:cubicBezTo>
                  <a:cubicBezTo>
                    <a:pt x="38" y="20"/>
                    <a:pt x="38" y="19"/>
                    <a:pt x="38" y="19"/>
                  </a:cubicBezTo>
                  <a:cubicBezTo>
                    <a:pt x="38" y="19"/>
                    <a:pt x="38" y="19"/>
                    <a:pt x="38" y="19"/>
                  </a:cubicBezTo>
                  <a:cubicBezTo>
                    <a:pt x="39" y="19"/>
                    <a:pt x="39" y="19"/>
                    <a:pt x="39" y="18"/>
                  </a:cubicBezTo>
                  <a:cubicBezTo>
                    <a:pt x="40" y="18"/>
                    <a:pt x="40" y="17"/>
                    <a:pt x="40" y="17"/>
                  </a:cubicBezTo>
                  <a:cubicBezTo>
                    <a:pt x="40" y="16"/>
                    <a:pt x="40" y="15"/>
                    <a:pt x="39" y="14"/>
                  </a:cubicBezTo>
                  <a:cubicBezTo>
                    <a:pt x="39" y="14"/>
                    <a:pt x="39" y="13"/>
                    <a:pt x="38" y="13"/>
                  </a:cubicBezTo>
                  <a:cubicBezTo>
                    <a:pt x="38" y="13"/>
                    <a:pt x="38" y="13"/>
                    <a:pt x="38" y="13"/>
                  </a:cubicBezTo>
                  <a:cubicBezTo>
                    <a:pt x="38" y="12"/>
                    <a:pt x="38" y="12"/>
                    <a:pt x="38" y="12"/>
                  </a:cubicBezTo>
                  <a:cubicBezTo>
                    <a:pt x="38" y="12"/>
                    <a:pt x="38" y="12"/>
                    <a:pt x="38" y="12"/>
                  </a:cubicBezTo>
                  <a:cubicBezTo>
                    <a:pt x="37" y="11"/>
                    <a:pt x="37" y="11"/>
                    <a:pt x="37" y="11"/>
                  </a:cubicBezTo>
                  <a:cubicBezTo>
                    <a:pt x="37" y="11"/>
                    <a:pt x="37" y="11"/>
                    <a:pt x="37" y="10"/>
                  </a:cubicBezTo>
                  <a:cubicBezTo>
                    <a:pt x="37" y="10"/>
                    <a:pt x="37" y="10"/>
                    <a:pt x="37" y="10"/>
                  </a:cubicBezTo>
                  <a:cubicBezTo>
                    <a:pt x="36" y="9"/>
                    <a:pt x="36" y="9"/>
                    <a:pt x="35" y="8"/>
                  </a:cubicBezTo>
                  <a:cubicBezTo>
                    <a:pt x="34" y="6"/>
                    <a:pt x="32" y="6"/>
                    <a:pt x="30" y="5"/>
                  </a:cubicBezTo>
                  <a:cubicBezTo>
                    <a:pt x="29" y="4"/>
                    <a:pt x="28" y="3"/>
                    <a:pt x="27" y="2"/>
                  </a:cubicBezTo>
                  <a:cubicBezTo>
                    <a:pt x="25" y="1"/>
                    <a:pt x="22" y="0"/>
                    <a:pt x="21" y="1"/>
                  </a:cubicBezTo>
                  <a:cubicBezTo>
                    <a:pt x="18" y="4"/>
                    <a:pt x="12" y="5"/>
                    <a:pt x="9" y="5"/>
                  </a:cubicBezTo>
                  <a:cubicBezTo>
                    <a:pt x="9" y="5"/>
                    <a:pt x="9" y="5"/>
                    <a:pt x="9" y="5"/>
                  </a:cubicBezTo>
                  <a:cubicBezTo>
                    <a:pt x="9" y="5"/>
                    <a:pt x="9" y="5"/>
                    <a:pt x="9" y="5"/>
                  </a:cubicBezTo>
                  <a:cubicBezTo>
                    <a:pt x="8" y="5"/>
                    <a:pt x="8" y="5"/>
                    <a:pt x="8" y="5"/>
                  </a:cubicBezTo>
                  <a:cubicBezTo>
                    <a:pt x="8" y="5"/>
                    <a:pt x="8" y="5"/>
                    <a:pt x="8" y="5"/>
                  </a:cubicBezTo>
                  <a:cubicBezTo>
                    <a:pt x="7" y="5"/>
                    <a:pt x="7" y="5"/>
                    <a:pt x="7" y="5"/>
                  </a:cubicBezTo>
                  <a:cubicBezTo>
                    <a:pt x="7" y="5"/>
                    <a:pt x="6" y="4"/>
                    <a:pt x="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3" name="Freeform 267">
              <a:extLst>
                <a:ext uri="{FF2B5EF4-FFF2-40B4-BE49-F238E27FC236}">
                  <a16:creationId xmlns:a16="http://schemas.microsoft.com/office/drawing/2014/main" id="{529852B0-CDE3-4A3A-A654-6CC042D65500}"/>
                </a:ext>
              </a:extLst>
            </p:cNvPr>
            <p:cNvSpPr>
              <a:spLocks/>
            </p:cNvSpPr>
            <p:nvPr/>
          </p:nvSpPr>
          <p:spPr bwMode="auto">
            <a:xfrm>
              <a:off x="4705401" y="6192764"/>
              <a:ext cx="23208" cy="25535"/>
            </a:xfrm>
            <a:custGeom>
              <a:avLst/>
              <a:gdLst>
                <a:gd name="T0" fmla="*/ 41 w 45"/>
                <a:gd name="T1" fmla="*/ 44 h 44"/>
                <a:gd name="T2" fmla="*/ 42 w 45"/>
                <a:gd name="T3" fmla="*/ 42 h 44"/>
                <a:gd name="T4" fmla="*/ 42 w 45"/>
                <a:gd name="T5" fmla="*/ 40 h 44"/>
                <a:gd name="T6" fmla="*/ 43 w 45"/>
                <a:gd name="T7" fmla="*/ 39 h 44"/>
                <a:gd name="T8" fmla="*/ 45 w 45"/>
                <a:gd name="T9" fmla="*/ 34 h 44"/>
                <a:gd name="T10" fmla="*/ 36 w 45"/>
                <a:gd name="T11" fmla="*/ 26 h 44"/>
                <a:gd name="T12" fmla="*/ 31 w 45"/>
                <a:gd name="T13" fmla="*/ 23 h 44"/>
                <a:gd name="T14" fmla="*/ 33 w 45"/>
                <a:gd name="T15" fmla="*/ 14 h 44"/>
                <a:gd name="T16" fmla="*/ 33 w 45"/>
                <a:gd name="T17" fmla="*/ 12 h 44"/>
                <a:gd name="T18" fmla="*/ 32 w 45"/>
                <a:gd name="T19" fmla="*/ 11 h 44"/>
                <a:gd name="T20" fmla="*/ 31 w 45"/>
                <a:gd name="T21" fmla="*/ 10 h 44"/>
                <a:gd name="T22" fmla="*/ 29 w 45"/>
                <a:gd name="T23" fmla="*/ 13 h 44"/>
                <a:gd name="T24" fmla="*/ 27 w 45"/>
                <a:gd name="T25" fmla="*/ 15 h 44"/>
                <a:gd name="T26" fmla="*/ 26 w 45"/>
                <a:gd name="T27" fmla="*/ 15 h 44"/>
                <a:gd name="T28" fmla="*/ 24 w 45"/>
                <a:gd name="T29" fmla="*/ 14 h 44"/>
                <a:gd name="T30" fmla="*/ 23 w 45"/>
                <a:gd name="T31" fmla="*/ 13 h 44"/>
                <a:gd name="T32" fmla="*/ 21 w 45"/>
                <a:gd name="T33" fmla="*/ 9 h 44"/>
                <a:gd name="T34" fmla="*/ 19 w 45"/>
                <a:gd name="T35" fmla="*/ 0 h 44"/>
                <a:gd name="T36" fmla="*/ 18 w 45"/>
                <a:gd name="T37" fmla="*/ 1 h 44"/>
                <a:gd name="T38" fmla="*/ 18 w 45"/>
                <a:gd name="T39" fmla="*/ 1 h 44"/>
                <a:gd name="T40" fmla="*/ 17 w 45"/>
                <a:gd name="T41" fmla="*/ 1 h 44"/>
                <a:gd name="T42" fmla="*/ 16 w 45"/>
                <a:gd name="T43" fmla="*/ 1 h 44"/>
                <a:gd name="T44" fmla="*/ 14 w 45"/>
                <a:gd name="T45" fmla="*/ 1 h 44"/>
                <a:gd name="T46" fmla="*/ 13 w 45"/>
                <a:gd name="T47" fmla="*/ 1 h 44"/>
                <a:gd name="T48" fmla="*/ 12 w 45"/>
                <a:gd name="T49" fmla="*/ 2 h 44"/>
                <a:gd name="T50" fmla="*/ 12 w 45"/>
                <a:gd name="T51" fmla="*/ 3 h 44"/>
                <a:gd name="T52" fmla="*/ 12 w 45"/>
                <a:gd name="T53" fmla="*/ 5 h 44"/>
                <a:gd name="T54" fmla="*/ 7 w 45"/>
                <a:gd name="T55" fmla="*/ 11 h 44"/>
                <a:gd name="T56" fmla="*/ 2 w 45"/>
                <a:gd name="T57" fmla="*/ 15 h 44"/>
                <a:gd name="T58" fmla="*/ 1 w 45"/>
                <a:gd name="T59" fmla="*/ 15 h 44"/>
                <a:gd name="T60" fmla="*/ 1 w 45"/>
                <a:gd name="T61" fmla="*/ 16 h 44"/>
                <a:gd name="T62" fmla="*/ 0 w 45"/>
                <a:gd name="T63" fmla="*/ 17 h 44"/>
                <a:gd name="T64" fmla="*/ 14 w 45"/>
                <a:gd name="T65"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4">
                  <a:moveTo>
                    <a:pt x="40" y="43"/>
                  </a:moveTo>
                  <a:cubicBezTo>
                    <a:pt x="40" y="43"/>
                    <a:pt x="41" y="44"/>
                    <a:pt x="41" y="44"/>
                  </a:cubicBezTo>
                  <a:cubicBezTo>
                    <a:pt x="41" y="43"/>
                    <a:pt x="42" y="43"/>
                    <a:pt x="42" y="43"/>
                  </a:cubicBezTo>
                  <a:cubicBezTo>
                    <a:pt x="42" y="42"/>
                    <a:pt x="42" y="42"/>
                    <a:pt x="42" y="42"/>
                  </a:cubicBezTo>
                  <a:cubicBezTo>
                    <a:pt x="42" y="41"/>
                    <a:pt x="42" y="41"/>
                    <a:pt x="42" y="41"/>
                  </a:cubicBezTo>
                  <a:cubicBezTo>
                    <a:pt x="42" y="41"/>
                    <a:pt x="42" y="40"/>
                    <a:pt x="42" y="40"/>
                  </a:cubicBezTo>
                  <a:cubicBezTo>
                    <a:pt x="42" y="40"/>
                    <a:pt x="43" y="39"/>
                    <a:pt x="43" y="39"/>
                  </a:cubicBezTo>
                  <a:cubicBezTo>
                    <a:pt x="43" y="39"/>
                    <a:pt x="43" y="39"/>
                    <a:pt x="43" y="39"/>
                  </a:cubicBezTo>
                  <a:cubicBezTo>
                    <a:pt x="43" y="38"/>
                    <a:pt x="43" y="38"/>
                    <a:pt x="43" y="38"/>
                  </a:cubicBezTo>
                  <a:cubicBezTo>
                    <a:pt x="44" y="36"/>
                    <a:pt x="44" y="35"/>
                    <a:pt x="45" y="34"/>
                  </a:cubicBezTo>
                  <a:cubicBezTo>
                    <a:pt x="45" y="32"/>
                    <a:pt x="41" y="30"/>
                    <a:pt x="38" y="28"/>
                  </a:cubicBezTo>
                  <a:cubicBezTo>
                    <a:pt x="38" y="27"/>
                    <a:pt x="37" y="27"/>
                    <a:pt x="36" y="26"/>
                  </a:cubicBezTo>
                  <a:cubicBezTo>
                    <a:pt x="35" y="26"/>
                    <a:pt x="34" y="25"/>
                    <a:pt x="34" y="25"/>
                  </a:cubicBezTo>
                  <a:cubicBezTo>
                    <a:pt x="32" y="24"/>
                    <a:pt x="32" y="24"/>
                    <a:pt x="31" y="23"/>
                  </a:cubicBezTo>
                  <a:cubicBezTo>
                    <a:pt x="31" y="22"/>
                    <a:pt x="32" y="22"/>
                    <a:pt x="32" y="21"/>
                  </a:cubicBezTo>
                  <a:cubicBezTo>
                    <a:pt x="33" y="20"/>
                    <a:pt x="34" y="18"/>
                    <a:pt x="33" y="14"/>
                  </a:cubicBezTo>
                  <a:cubicBezTo>
                    <a:pt x="33" y="13"/>
                    <a:pt x="33" y="13"/>
                    <a:pt x="33" y="12"/>
                  </a:cubicBezTo>
                  <a:cubicBezTo>
                    <a:pt x="33" y="12"/>
                    <a:pt x="33" y="12"/>
                    <a:pt x="33" y="12"/>
                  </a:cubicBezTo>
                  <a:cubicBezTo>
                    <a:pt x="33" y="12"/>
                    <a:pt x="33" y="12"/>
                    <a:pt x="33" y="12"/>
                  </a:cubicBezTo>
                  <a:cubicBezTo>
                    <a:pt x="33" y="12"/>
                    <a:pt x="33" y="11"/>
                    <a:pt x="32" y="11"/>
                  </a:cubicBezTo>
                  <a:cubicBezTo>
                    <a:pt x="32" y="11"/>
                    <a:pt x="32" y="11"/>
                    <a:pt x="32" y="11"/>
                  </a:cubicBezTo>
                  <a:cubicBezTo>
                    <a:pt x="32" y="11"/>
                    <a:pt x="32" y="10"/>
                    <a:pt x="31" y="10"/>
                  </a:cubicBezTo>
                  <a:cubicBezTo>
                    <a:pt x="31" y="10"/>
                    <a:pt x="31" y="11"/>
                    <a:pt x="30" y="11"/>
                  </a:cubicBezTo>
                  <a:cubicBezTo>
                    <a:pt x="30" y="12"/>
                    <a:pt x="29" y="13"/>
                    <a:pt x="29" y="13"/>
                  </a:cubicBezTo>
                  <a:cubicBezTo>
                    <a:pt x="28" y="14"/>
                    <a:pt x="28" y="14"/>
                    <a:pt x="28" y="14"/>
                  </a:cubicBezTo>
                  <a:cubicBezTo>
                    <a:pt x="28" y="14"/>
                    <a:pt x="28" y="15"/>
                    <a:pt x="27" y="15"/>
                  </a:cubicBezTo>
                  <a:cubicBezTo>
                    <a:pt x="27" y="15"/>
                    <a:pt x="27" y="15"/>
                    <a:pt x="26" y="15"/>
                  </a:cubicBezTo>
                  <a:cubicBezTo>
                    <a:pt x="26" y="15"/>
                    <a:pt x="26" y="15"/>
                    <a:pt x="26" y="15"/>
                  </a:cubicBezTo>
                  <a:cubicBezTo>
                    <a:pt x="25" y="15"/>
                    <a:pt x="25" y="15"/>
                    <a:pt x="24" y="14"/>
                  </a:cubicBezTo>
                  <a:cubicBezTo>
                    <a:pt x="24" y="14"/>
                    <a:pt x="24" y="14"/>
                    <a:pt x="24" y="14"/>
                  </a:cubicBezTo>
                  <a:cubicBezTo>
                    <a:pt x="24" y="14"/>
                    <a:pt x="24" y="14"/>
                    <a:pt x="23" y="14"/>
                  </a:cubicBezTo>
                  <a:cubicBezTo>
                    <a:pt x="23" y="14"/>
                    <a:pt x="23" y="14"/>
                    <a:pt x="23" y="13"/>
                  </a:cubicBezTo>
                  <a:cubicBezTo>
                    <a:pt x="22" y="12"/>
                    <a:pt x="22" y="11"/>
                    <a:pt x="21" y="10"/>
                  </a:cubicBezTo>
                  <a:cubicBezTo>
                    <a:pt x="21" y="10"/>
                    <a:pt x="21" y="9"/>
                    <a:pt x="21" y="9"/>
                  </a:cubicBezTo>
                  <a:cubicBezTo>
                    <a:pt x="22" y="6"/>
                    <a:pt x="20" y="1"/>
                    <a:pt x="19" y="0"/>
                  </a:cubicBezTo>
                  <a:cubicBezTo>
                    <a:pt x="19" y="0"/>
                    <a:pt x="19" y="0"/>
                    <a:pt x="19" y="0"/>
                  </a:cubicBezTo>
                  <a:cubicBezTo>
                    <a:pt x="19" y="0"/>
                    <a:pt x="19" y="0"/>
                    <a:pt x="19" y="0"/>
                  </a:cubicBezTo>
                  <a:cubicBezTo>
                    <a:pt x="19" y="0"/>
                    <a:pt x="18" y="1"/>
                    <a:pt x="18" y="1"/>
                  </a:cubicBezTo>
                  <a:cubicBezTo>
                    <a:pt x="18" y="1"/>
                    <a:pt x="18" y="1"/>
                    <a:pt x="18" y="1"/>
                  </a:cubicBezTo>
                  <a:cubicBezTo>
                    <a:pt x="18" y="1"/>
                    <a:pt x="18" y="1"/>
                    <a:pt x="18" y="1"/>
                  </a:cubicBezTo>
                  <a:cubicBezTo>
                    <a:pt x="17" y="1"/>
                    <a:pt x="17" y="1"/>
                    <a:pt x="17" y="1"/>
                  </a:cubicBezTo>
                  <a:cubicBezTo>
                    <a:pt x="17" y="1"/>
                    <a:pt x="17" y="1"/>
                    <a:pt x="17" y="1"/>
                  </a:cubicBezTo>
                  <a:cubicBezTo>
                    <a:pt x="17" y="1"/>
                    <a:pt x="16" y="1"/>
                    <a:pt x="16" y="1"/>
                  </a:cubicBezTo>
                  <a:cubicBezTo>
                    <a:pt x="16" y="1"/>
                    <a:pt x="16" y="1"/>
                    <a:pt x="16" y="1"/>
                  </a:cubicBezTo>
                  <a:cubicBezTo>
                    <a:pt x="15" y="1"/>
                    <a:pt x="15" y="1"/>
                    <a:pt x="15" y="1"/>
                  </a:cubicBezTo>
                  <a:cubicBezTo>
                    <a:pt x="15" y="1"/>
                    <a:pt x="15" y="1"/>
                    <a:pt x="14" y="1"/>
                  </a:cubicBezTo>
                  <a:cubicBezTo>
                    <a:pt x="14" y="1"/>
                    <a:pt x="14" y="1"/>
                    <a:pt x="14" y="1"/>
                  </a:cubicBezTo>
                  <a:cubicBezTo>
                    <a:pt x="14" y="1"/>
                    <a:pt x="13" y="1"/>
                    <a:pt x="13" y="1"/>
                  </a:cubicBezTo>
                  <a:cubicBezTo>
                    <a:pt x="13" y="1"/>
                    <a:pt x="13" y="2"/>
                    <a:pt x="13" y="2"/>
                  </a:cubicBezTo>
                  <a:cubicBezTo>
                    <a:pt x="12" y="2"/>
                    <a:pt x="12" y="2"/>
                    <a:pt x="12" y="2"/>
                  </a:cubicBezTo>
                  <a:cubicBezTo>
                    <a:pt x="12" y="2"/>
                    <a:pt x="12" y="2"/>
                    <a:pt x="12" y="2"/>
                  </a:cubicBezTo>
                  <a:cubicBezTo>
                    <a:pt x="12" y="2"/>
                    <a:pt x="12" y="3"/>
                    <a:pt x="12" y="3"/>
                  </a:cubicBezTo>
                  <a:cubicBezTo>
                    <a:pt x="12" y="3"/>
                    <a:pt x="12" y="3"/>
                    <a:pt x="12" y="4"/>
                  </a:cubicBezTo>
                  <a:cubicBezTo>
                    <a:pt x="12" y="4"/>
                    <a:pt x="12" y="5"/>
                    <a:pt x="12" y="5"/>
                  </a:cubicBezTo>
                  <a:cubicBezTo>
                    <a:pt x="11" y="6"/>
                    <a:pt x="11" y="6"/>
                    <a:pt x="11" y="7"/>
                  </a:cubicBezTo>
                  <a:cubicBezTo>
                    <a:pt x="11" y="8"/>
                    <a:pt x="9" y="10"/>
                    <a:pt x="7" y="11"/>
                  </a:cubicBezTo>
                  <a:cubicBezTo>
                    <a:pt x="6" y="12"/>
                    <a:pt x="5" y="12"/>
                    <a:pt x="4" y="13"/>
                  </a:cubicBezTo>
                  <a:cubicBezTo>
                    <a:pt x="3" y="14"/>
                    <a:pt x="2" y="14"/>
                    <a:pt x="2" y="15"/>
                  </a:cubicBezTo>
                  <a:cubicBezTo>
                    <a:pt x="2" y="15"/>
                    <a:pt x="1" y="15"/>
                    <a:pt x="1" y="15"/>
                  </a:cubicBezTo>
                  <a:cubicBezTo>
                    <a:pt x="1" y="15"/>
                    <a:pt x="1" y="15"/>
                    <a:pt x="1" y="15"/>
                  </a:cubicBezTo>
                  <a:cubicBezTo>
                    <a:pt x="1" y="15"/>
                    <a:pt x="1" y="16"/>
                    <a:pt x="1" y="16"/>
                  </a:cubicBezTo>
                  <a:cubicBezTo>
                    <a:pt x="1" y="16"/>
                    <a:pt x="1" y="16"/>
                    <a:pt x="1" y="16"/>
                  </a:cubicBezTo>
                  <a:cubicBezTo>
                    <a:pt x="1" y="16"/>
                    <a:pt x="0" y="16"/>
                    <a:pt x="0" y="17"/>
                  </a:cubicBezTo>
                  <a:cubicBezTo>
                    <a:pt x="0" y="17"/>
                    <a:pt x="0" y="17"/>
                    <a:pt x="0" y="17"/>
                  </a:cubicBezTo>
                  <a:cubicBezTo>
                    <a:pt x="0" y="17"/>
                    <a:pt x="0" y="17"/>
                    <a:pt x="0" y="18"/>
                  </a:cubicBezTo>
                  <a:cubicBezTo>
                    <a:pt x="4" y="20"/>
                    <a:pt x="9" y="24"/>
                    <a:pt x="14" y="27"/>
                  </a:cubicBezTo>
                  <a:cubicBezTo>
                    <a:pt x="22" y="33"/>
                    <a:pt x="34" y="41"/>
                    <a:pt x="40"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4" name="Freeform 268">
              <a:extLst>
                <a:ext uri="{FF2B5EF4-FFF2-40B4-BE49-F238E27FC236}">
                  <a16:creationId xmlns:a16="http://schemas.microsoft.com/office/drawing/2014/main" id="{AA7F5D09-E09B-48DF-9F5E-45540A48BE9C}"/>
                </a:ext>
              </a:extLst>
            </p:cNvPr>
            <p:cNvSpPr>
              <a:spLocks/>
            </p:cNvSpPr>
            <p:nvPr/>
          </p:nvSpPr>
          <p:spPr bwMode="auto">
            <a:xfrm>
              <a:off x="4695035" y="6182970"/>
              <a:ext cx="15472" cy="19064"/>
            </a:xfrm>
            <a:custGeom>
              <a:avLst/>
              <a:gdLst>
                <a:gd name="T0" fmla="*/ 10 w 30"/>
                <a:gd name="T1" fmla="*/ 28 h 33"/>
                <a:gd name="T2" fmla="*/ 10 w 30"/>
                <a:gd name="T3" fmla="*/ 28 h 33"/>
                <a:gd name="T4" fmla="*/ 18 w 30"/>
                <a:gd name="T5" fmla="*/ 33 h 33"/>
                <a:gd name="T6" fmla="*/ 18 w 30"/>
                <a:gd name="T7" fmla="*/ 33 h 33"/>
                <a:gd name="T8" fmla="*/ 19 w 30"/>
                <a:gd name="T9" fmla="*/ 33 h 33"/>
                <a:gd name="T10" fmla="*/ 19 w 30"/>
                <a:gd name="T11" fmla="*/ 32 h 33"/>
                <a:gd name="T12" fmla="*/ 19 w 30"/>
                <a:gd name="T13" fmla="*/ 32 h 33"/>
                <a:gd name="T14" fmla="*/ 20 w 30"/>
                <a:gd name="T15" fmla="*/ 31 h 33"/>
                <a:gd name="T16" fmla="*/ 20 w 30"/>
                <a:gd name="T17" fmla="*/ 31 h 33"/>
                <a:gd name="T18" fmla="*/ 20 w 30"/>
                <a:gd name="T19" fmla="*/ 30 h 33"/>
                <a:gd name="T20" fmla="*/ 23 w 30"/>
                <a:gd name="T21" fmla="*/ 28 h 33"/>
                <a:gd name="T22" fmla="*/ 29 w 30"/>
                <a:gd name="T23" fmla="*/ 23 h 33"/>
                <a:gd name="T24" fmla="*/ 30 w 30"/>
                <a:gd name="T25" fmla="*/ 21 h 33"/>
                <a:gd name="T26" fmla="*/ 30 w 30"/>
                <a:gd name="T27" fmla="*/ 20 h 33"/>
                <a:gd name="T28" fmla="*/ 30 w 30"/>
                <a:gd name="T29" fmla="*/ 20 h 33"/>
                <a:gd name="T30" fmla="*/ 30 w 30"/>
                <a:gd name="T31" fmla="*/ 19 h 33"/>
                <a:gd name="T32" fmla="*/ 30 w 30"/>
                <a:gd name="T33" fmla="*/ 19 h 33"/>
                <a:gd name="T34" fmla="*/ 30 w 30"/>
                <a:gd name="T35" fmla="*/ 18 h 33"/>
                <a:gd name="T36" fmla="*/ 30 w 30"/>
                <a:gd name="T37" fmla="*/ 18 h 33"/>
                <a:gd name="T38" fmla="*/ 30 w 30"/>
                <a:gd name="T39" fmla="*/ 18 h 33"/>
                <a:gd name="T40" fmla="*/ 28 w 30"/>
                <a:gd name="T41" fmla="*/ 10 h 33"/>
                <a:gd name="T42" fmla="*/ 20 w 30"/>
                <a:gd name="T43" fmla="*/ 0 h 33"/>
                <a:gd name="T44" fmla="*/ 17 w 30"/>
                <a:gd name="T45" fmla="*/ 1 h 33"/>
                <a:gd name="T46" fmla="*/ 12 w 30"/>
                <a:gd name="T47" fmla="*/ 2 h 33"/>
                <a:gd name="T48" fmla="*/ 10 w 30"/>
                <a:gd name="T49" fmla="*/ 2 h 33"/>
                <a:gd name="T50" fmla="*/ 8 w 30"/>
                <a:gd name="T51" fmla="*/ 1 h 33"/>
                <a:gd name="T52" fmla="*/ 7 w 30"/>
                <a:gd name="T53" fmla="*/ 2 h 33"/>
                <a:gd name="T54" fmla="*/ 7 w 30"/>
                <a:gd name="T55" fmla="*/ 3 h 33"/>
                <a:gd name="T56" fmla="*/ 7 w 30"/>
                <a:gd name="T57" fmla="*/ 3 h 33"/>
                <a:gd name="T58" fmla="*/ 7 w 30"/>
                <a:gd name="T59" fmla="*/ 4 h 33"/>
                <a:gd name="T60" fmla="*/ 7 w 30"/>
                <a:gd name="T61" fmla="*/ 4 h 33"/>
                <a:gd name="T62" fmla="*/ 6 w 30"/>
                <a:gd name="T63" fmla="*/ 5 h 33"/>
                <a:gd name="T64" fmla="*/ 6 w 30"/>
                <a:gd name="T65" fmla="*/ 5 h 33"/>
                <a:gd name="T66" fmla="*/ 6 w 30"/>
                <a:gd name="T67" fmla="*/ 6 h 33"/>
                <a:gd name="T68" fmla="*/ 5 w 30"/>
                <a:gd name="T69" fmla="*/ 6 h 33"/>
                <a:gd name="T70" fmla="*/ 5 w 30"/>
                <a:gd name="T71" fmla="*/ 7 h 33"/>
                <a:gd name="T72" fmla="*/ 4 w 30"/>
                <a:gd name="T73" fmla="*/ 7 h 33"/>
                <a:gd name="T74" fmla="*/ 3 w 30"/>
                <a:gd name="T75" fmla="*/ 8 h 33"/>
                <a:gd name="T76" fmla="*/ 2 w 30"/>
                <a:gd name="T77" fmla="*/ 9 h 33"/>
                <a:gd name="T78" fmla="*/ 2 w 30"/>
                <a:gd name="T79" fmla="*/ 9 h 33"/>
                <a:gd name="T80" fmla="*/ 1 w 30"/>
                <a:gd name="T81" fmla="*/ 10 h 33"/>
                <a:gd name="T82" fmla="*/ 0 w 30"/>
                <a:gd name="T83" fmla="*/ 11 h 33"/>
                <a:gd name="T84" fmla="*/ 1 w 30"/>
                <a:gd name="T85" fmla="*/ 14 h 33"/>
                <a:gd name="T86" fmla="*/ 10 w 30"/>
                <a:gd name="T8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3">
                  <a:moveTo>
                    <a:pt x="10" y="28"/>
                  </a:moveTo>
                  <a:cubicBezTo>
                    <a:pt x="10" y="28"/>
                    <a:pt x="10" y="28"/>
                    <a:pt x="10" y="28"/>
                  </a:cubicBezTo>
                  <a:cubicBezTo>
                    <a:pt x="12" y="29"/>
                    <a:pt x="14" y="31"/>
                    <a:pt x="18" y="33"/>
                  </a:cubicBezTo>
                  <a:cubicBezTo>
                    <a:pt x="18" y="33"/>
                    <a:pt x="18" y="33"/>
                    <a:pt x="18" y="33"/>
                  </a:cubicBezTo>
                  <a:cubicBezTo>
                    <a:pt x="18" y="33"/>
                    <a:pt x="18" y="33"/>
                    <a:pt x="19" y="33"/>
                  </a:cubicBezTo>
                  <a:cubicBezTo>
                    <a:pt x="19" y="32"/>
                    <a:pt x="19" y="32"/>
                    <a:pt x="19" y="32"/>
                  </a:cubicBezTo>
                  <a:cubicBezTo>
                    <a:pt x="19" y="32"/>
                    <a:pt x="19" y="32"/>
                    <a:pt x="19" y="32"/>
                  </a:cubicBezTo>
                  <a:cubicBezTo>
                    <a:pt x="19" y="31"/>
                    <a:pt x="19" y="31"/>
                    <a:pt x="20" y="31"/>
                  </a:cubicBezTo>
                  <a:cubicBezTo>
                    <a:pt x="20" y="31"/>
                    <a:pt x="20" y="31"/>
                    <a:pt x="20" y="31"/>
                  </a:cubicBezTo>
                  <a:cubicBezTo>
                    <a:pt x="20" y="31"/>
                    <a:pt x="20" y="30"/>
                    <a:pt x="20" y="30"/>
                  </a:cubicBezTo>
                  <a:cubicBezTo>
                    <a:pt x="21" y="30"/>
                    <a:pt x="22" y="29"/>
                    <a:pt x="23" y="28"/>
                  </a:cubicBezTo>
                  <a:cubicBezTo>
                    <a:pt x="25" y="27"/>
                    <a:pt x="29" y="25"/>
                    <a:pt x="29" y="23"/>
                  </a:cubicBezTo>
                  <a:cubicBezTo>
                    <a:pt x="29" y="23"/>
                    <a:pt x="29" y="22"/>
                    <a:pt x="30" y="21"/>
                  </a:cubicBezTo>
                  <a:cubicBezTo>
                    <a:pt x="30" y="21"/>
                    <a:pt x="30" y="20"/>
                    <a:pt x="30" y="20"/>
                  </a:cubicBezTo>
                  <a:cubicBezTo>
                    <a:pt x="30" y="20"/>
                    <a:pt x="30" y="20"/>
                    <a:pt x="30" y="20"/>
                  </a:cubicBezTo>
                  <a:cubicBezTo>
                    <a:pt x="30" y="19"/>
                    <a:pt x="30" y="19"/>
                    <a:pt x="30" y="19"/>
                  </a:cubicBezTo>
                  <a:cubicBezTo>
                    <a:pt x="30" y="19"/>
                    <a:pt x="30" y="19"/>
                    <a:pt x="30" y="19"/>
                  </a:cubicBezTo>
                  <a:cubicBezTo>
                    <a:pt x="30" y="19"/>
                    <a:pt x="30" y="18"/>
                    <a:pt x="30" y="18"/>
                  </a:cubicBezTo>
                  <a:cubicBezTo>
                    <a:pt x="30" y="18"/>
                    <a:pt x="30" y="18"/>
                    <a:pt x="30" y="18"/>
                  </a:cubicBezTo>
                  <a:cubicBezTo>
                    <a:pt x="30" y="18"/>
                    <a:pt x="30" y="18"/>
                    <a:pt x="30" y="18"/>
                  </a:cubicBezTo>
                  <a:cubicBezTo>
                    <a:pt x="28" y="15"/>
                    <a:pt x="28" y="13"/>
                    <a:pt x="28" y="10"/>
                  </a:cubicBezTo>
                  <a:cubicBezTo>
                    <a:pt x="28" y="8"/>
                    <a:pt x="22" y="0"/>
                    <a:pt x="20" y="0"/>
                  </a:cubicBezTo>
                  <a:cubicBezTo>
                    <a:pt x="19" y="0"/>
                    <a:pt x="18" y="0"/>
                    <a:pt x="17" y="1"/>
                  </a:cubicBezTo>
                  <a:cubicBezTo>
                    <a:pt x="15" y="2"/>
                    <a:pt x="13" y="2"/>
                    <a:pt x="12" y="2"/>
                  </a:cubicBezTo>
                  <a:cubicBezTo>
                    <a:pt x="11" y="2"/>
                    <a:pt x="11" y="2"/>
                    <a:pt x="10" y="2"/>
                  </a:cubicBezTo>
                  <a:cubicBezTo>
                    <a:pt x="10" y="1"/>
                    <a:pt x="9" y="1"/>
                    <a:pt x="8" y="1"/>
                  </a:cubicBezTo>
                  <a:cubicBezTo>
                    <a:pt x="8" y="1"/>
                    <a:pt x="8" y="1"/>
                    <a:pt x="7" y="2"/>
                  </a:cubicBezTo>
                  <a:cubicBezTo>
                    <a:pt x="7" y="2"/>
                    <a:pt x="7" y="3"/>
                    <a:pt x="7" y="3"/>
                  </a:cubicBezTo>
                  <a:cubicBezTo>
                    <a:pt x="7" y="3"/>
                    <a:pt x="7" y="3"/>
                    <a:pt x="7" y="3"/>
                  </a:cubicBezTo>
                  <a:cubicBezTo>
                    <a:pt x="7" y="3"/>
                    <a:pt x="7" y="3"/>
                    <a:pt x="7" y="4"/>
                  </a:cubicBezTo>
                  <a:cubicBezTo>
                    <a:pt x="7" y="4"/>
                    <a:pt x="7" y="4"/>
                    <a:pt x="7" y="4"/>
                  </a:cubicBezTo>
                  <a:cubicBezTo>
                    <a:pt x="7" y="4"/>
                    <a:pt x="7" y="4"/>
                    <a:pt x="6" y="5"/>
                  </a:cubicBezTo>
                  <a:cubicBezTo>
                    <a:pt x="6" y="5"/>
                    <a:pt x="6" y="5"/>
                    <a:pt x="6" y="5"/>
                  </a:cubicBezTo>
                  <a:cubicBezTo>
                    <a:pt x="6" y="5"/>
                    <a:pt x="6" y="5"/>
                    <a:pt x="6" y="6"/>
                  </a:cubicBezTo>
                  <a:cubicBezTo>
                    <a:pt x="5" y="6"/>
                    <a:pt x="5" y="6"/>
                    <a:pt x="5" y="6"/>
                  </a:cubicBezTo>
                  <a:cubicBezTo>
                    <a:pt x="5" y="6"/>
                    <a:pt x="5" y="6"/>
                    <a:pt x="5" y="7"/>
                  </a:cubicBezTo>
                  <a:cubicBezTo>
                    <a:pt x="4" y="7"/>
                    <a:pt x="4" y="7"/>
                    <a:pt x="4" y="7"/>
                  </a:cubicBezTo>
                  <a:cubicBezTo>
                    <a:pt x="4" y="7"/>
                    <a:pt x="3" y="8"/>
                    <a:pt x="3" y="8"/>
                  </a:cubicBezTo>
                  <a:cubicBezTo>
                    <a:pt x="3" y="8"/>
                    <a:pt x="3" y="8"/>
                    <a:pt x="2" y="9"/>
                  </a:cubicBezTo>
                  <a:cubicBezTo>
                    <a:pt x="2" y="9"/>
                    <a:pt x="2" y="9"/>
                    <a:pt x="2" y="9"/>
                  </a:cubicBezTo>
                  <a:cubicBezTo>
                    <a:pt x="1" y="10"/>
                    <a:pt x="1" y="10"/>
                    <a:pt x="1" y="10"/>
                  </a:cubicBezTo>
                  <a:cubicBezTo>
                    <a:pt x="1" y="10"/>
                    <a:pt x="0" y="11"/>
                    <a:pt x="0" y="11"/>
                  </a:cubicBezTo>
                  <a:cubicBezTo>
                    <a:pt x="1" y="12"/>
                    <a:pt x="1" y="13"/>
                    <a:pt x="1" y="14"/>
                  </a:cubicBezTo>
                  <a:cubicBezTo>
                    <a:pt x="4" y="23"/>
                    <a:pt x="6" y="25"/>
                    <a:pt x="10"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5" name="Freeform 269">
              <a:extLst>
                <a:ext uri="{FF2B5EF4-FFF2-40B4-BE49-F238E27FC236}">
                  <a16:creationId xmlns:a16="http://schemas.microsoft.com/office/drawing/2014/main" id="{EDB33814-B62E-4E44-B558-F5866F4211CD}"/>
                </a:ext>
              </a:extLst>
            </p:cNvPr>
            <p:cNvSpPr>
              <a:spLocks/>
            </p:cNvSpPr>
            <p:nvPr/>
          </p:nvSpPr>
          <p:spPr bwMode="auto">
            <a:xfrm>
              <a:off x="4792354" y="5859931"/>
              <a:ext cx="21816" cy="20813"/>
            </a:xfrm>
            <a:custGeom>
              <a:avLst/>
              <a:gdLst>
                <a:gd name="T0" fmla="*/ 17 w 42"/>
                <a:gd name="T1" fmla="*/ 9 h 36"/>
                <a:gd name="T2" fmla="*/ 17 w 42"/>
                <a:gd name="T3" fmla="*/ 8 h 36"/>
                <a:gd name="T4" fmla="*/ 15 w 42"/>
                <a:gd name="T5" fmla="*/ 9 h 36"/>
                <a:gd name="T6" fmla="*/ 14 w 42"/>
                <a:gd name="T7" fmla="*/ 11 h 36"/>
                <a:gd name="T8" fmla="*/ 12 w 42"/>
                <a:gd name="T9" fmla="*/ 16 h 36"/>
                <a:gd name="T10" fmla="*/ 9 w 42"/>
                <a:gd name="T11" fmla="*/ 20 h 36"/>
                <a:gd name="T12" fmla="*/ 0 w 42"/>
                <a:gd name="T13" fmla="*/ 32 h 36"/>
                <a:gd name="T14" fmla="*/ 0 w 42"/>
                <a:gd name="T15" fmla="*/ 32 h 36"/>
                <a:gd name="T16" fmla="*/ 0 w 42"/>
                <a:gd name="T17" fmla="*/ 32 h 36"/>
                <a:gd name="T18" fmla="*/ 1 w 42"/>
                <a:gd name="T19" fmla="*/ 32 h 36"/>
                <a:gd name="T20" fmla="*/ 1 w 42"/>
                <a:gd name="T21" fmla="*/ 32 h 36"/>
                <a:gd name="T22" fmla="*/ 1 w 42"/>
                <a:gd name="T23" fmla="*/ 32 h 36"/>
                <a:gd name="T24" fmla="*/ 1 w 42"/>
                <a:gd name="T25" fmla="*/ 32 h 36"/>
                <a:gd name="T26" fmla="*/ 11 w 42"/>
                <a:gd name="T27" fmla="*/ 29 h 36"/>
                <a:gd name="T28" fmla="*/ 13 w 42"/>
                <a:gd name="T29" fmla="*/ 28 h 36"/>
                <a:gd name="T30" fmla="*/ 13 w 42"/>
                <a:gd name="T31" fmla="*/ 28 h 36"/>
                <a:gd name="T32" fmla="*/ 14 w 42"/>
                <a:gd name="T33" fmla="*/ 28 h 36"/>
                <a:gd name="T34" fmla="*/ 15 w 42"/>
                <a:gd name="T35" fmla="*/ 28 h 36"/>
                <a:gd name="T36" fmla="*/ 18 w 42"/>
                <a:gd name="T37" fmla="*/ 28 h 36"/>
                <a:gd name="T38" fmla="*/ 18 w 42"/>
                <a:gd name="T39" fmla="*/ 29 h 36"/>
                <a:gd name="T40" fmla="*/ 19 w 42"/>
                <a:gd name="T41" fmla="*/ 29 h 36"/>
                <a:gd name="T42" fmla="*/ 20 w 42"/>
                <a:gd name="T43" fmla="*/ 30 h 36"/>
                <a:gd name="T44" fmla="*/ 23 w 42"/>
                <a:gd name="T45" fmla="*/ 32 h 36"/>
                <a:gd name="T46" fmla="*/ 29 w 42"/>
                <a:gd name="T47" fmla="*/ 36 h 36"/>
                <a:gd name="T48" fmla="*/ 29 w 42"/>
                <a:gd name="T49" fmla="*/ 36 h 36"/>
                <a:gd name="T50" fmla="*/ 30 w 42"/>
                <a:gd name="T51" fmla="*/ 36 h 36"/>
                <a:gd name="T52" fmla="*/ 31 w 42"/>
                <a:gd name="T53" fmla="*/ 30 h 36"/>
                <a:gd name="T54" fmla="*/ 31 w 42"/>
                <a:gd name="T55" fmla="*/ 29 h 36"/>
                <a:gd name="T56" fmla="*/ 31 w 42"/>
                <a:gd name="T57" fmla="*/ 27 h 36"/>
                <a:gd name="T58" fmla="*/ 31 w 42"/>
                <a:gd name="T59" fmla="*/ 24 h 36"/>
                <a:gd name="T60" fmla="*/ 32 w 42"/>
                <a:gd name="T61" fmla="*/ 24 h 36"/>
                <a:gd name="T62" fmla="*/ 38 w 42"/>
                <a:gd name="T63" fmla="*/ 22 h 36"/>
                <a:gd name="T64" fmla="*/ 39 w 42"/>
                <a:gd name="T65" fmla="*/ 18 h 36"/>
                <a:gd name="T66" fmla="*/ 40 w 42"/>
                <a:gd name="T67" fmla="*/ 17 h 36"/>
                <a:gd name="T68" fmla="*/ 38 w 42"/>
                <a:gd name="T69" fmla="*/ 14 h 36"/>
                <a:gd name="T70" fmla="*/ 36 w 42"/>
                <a:gd name="T71" fmla="*/ 12 h 36"/>
                <a:gd name="T72" fmla="*/ 36 w 42"/>
                <a:gd name="T73" fmla="*/ 11 h 36"/>
                <a:gd name="T74" fmla="*/ 38 w 42"/>
                <a:gd name="T75" fmla="*/ 10 h 36"/>
                <a:gd name="T76" fmla="*/ 42 w 42"/>
                <a:gd name="T77" fmla="*/ 6 h 36"/>
                <a:gd name="T78" fmla="*/ 42 w 42"/>
                <a:gd name="T79" fmla="*/ 6 h 36"/>
                <a:gd name="T80" fmla="*/ 42 w 42"/>
                <a:gd name="T81" fmla="*/ 5 h 36"/>
                <a:gd name="T82" fmla="*/ 42 w 42"/>
                <a:gd name="T83" fmla="*/ 5 h 36"/>
                <a:gd name="T84" fmla="*/ 42 w 42"/>
                <a:gd name="T85" fmla="*/ 4 h 36"/>
                <a:gd name="T86" fmla="*/ 42 w 42"/>
                <a:gd name="T87" fmla="*/ 3 h 36"/>
                <a:gd name="T88" fmla="*/ 42 w 42"/>
                <a:gd name="T89" fmla="*/ 3 h 36"/>
                <a:gd name="T90" fmla="*/ 42 w 42"/>
                <a:gd name="T91" fmla="*/ 1 h 36"/>
                <a:gd name="T92" fmla="*/ 42 w 42"/>
                <a:gd name="T93" fmla="*/ 1 h 36"/>
                <a:gd name="T94" fmla="*/ 39 w 42"/>
                <a:gd name="T95" fmla="*/ 1 h 36"/>
                <a:gd name="T96" fmla="*/ 29 w 42"/>
                <a:gd name="T97" fmla="*/ 1 h 36"/>
                <a:gd name="T98" fmla="*/ 29 w 42"/>
                <a:gd name="T99" fmla="*/ 1 h 36"/>
                <a:gd name="T100" fmla="*/ 24 w 42"/>
                <a:gd name="T101" fmla="*/ 5 h 36"/>
                <a:gd name="T102" fmla="*/ 24 w 42"/>
                <a:gd name="T103" fmla="*/ 8 h 36"/>
                <a:gd name="T104" fmla="*/ 25 w 42"/>
                <a:gd name="T105" fmla="*/ 10 h 36"/>
                <a:gd name="T106" fmla="*/ 21 w 42"/>
                <a:gd name="T107" fmla="*/ 11 h 36"/>
                <a:gd name="T108" fmla="*/ 17 w 42"/>
                <a:gd name="T109"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 h="36">
                  <a:moveTo>
                    <a:pt x="17" y="9"/>
                  </a:moveTo>
                  <a:cubicBezTo>
                    <a:pt x="17" y="9"/>
                    <a:pt x="17" y="8"/>
                    <a:pt x="17" y="8"/>
                  </a:cubicBezTo>
                  <a:cubicBezTo>
                    <a:pt x="16" y="8"/>
                    <a:pt x="15" y="9"/>
                    <a:pt x="15" y="9"/>
                  </a:cubicBezTo>
                  <a:cubicBezTo>
                    <a:pt x="15" y="10"/>
                    <a:pt x="14" y="10"/>
                    <a:pt x="14" y="11"/>
                  </a:cubicBezTo>
                  <a:cubicBezTo>
                    <a:pt x="14" y="13"/>
                    <a:pt x="13" y="15"/>
                    <a:pt x="12" y="16"/>
                  </a:cubicBezTo>
                  <a:cubicBezTo>
                    <a:pt x="10" y="17"/>
                    <a:pt x="9" y="18"/>
                    <a:pt x="9" y="20"/>
                  </a:cubicBezTo>
                  <a:cubicBezTo>
                    <a:pt x="9" y="25"/>
                    <a:pt x="4" y="29"/>
                    <a:pt x="0" y="32"/>
                  </a:cubicBezTo>
                  <a:cubicBezTo>
                    <a:pt x="0" y="32"/>
                    <a:pt x="0" y="32"/>
                    <a:pt x="0" y="32"/>
                  </a:cubicBezTo>
                  <a:cubicBezTo>
                    <a:pt x="0" y="32"/>
                    <a:pt x="0" y="32"/>
                    <a:pt x="0" y="32"/>
                  </a:cubicBezTo>
                  <a:cubicBezTo>
                    <a:pt x="0" y="32"/>
                    <a:pt x="1" y="32"/>
                    <a:pt x="1" y="32"/>
                  </a:cubicBezTo>
                  <a:cubicBezTo>
                    <a:pt x="1" y="32"/>
                    <a:pt x="1" y="32"/>
                    <a:pt x="1" y="32"/>
                  </a:cubicBezTo>
                  <a:cubicBezTo>
                    <a:pt x="1" y="32"/>
                    <a:pt x="1" y="32"/>
                    <a:pt x="1" y="32"/>
                  </a:cubicBezTo>
                  <a:cubicBezTo>
                    <a:pt x="1" y="32"/>
                    <a:pt x="1" y="32"/>
                    <a:pt x="1" y="32"/>
                  </a:cubicBezTo>
                  <a:cubicBezTo>
                    <a:pt x="4" y="32"/>
                    <a:pt x="10" y="31"/>
                    <a:pt x="11" y="29"/>
                  </a:cubicBezTo>
                  <a:cubicBezTo>
                    <a:pt x="12" y="29"/>
                    <a:pt x="12" y="28"/>
                    <a:pt x="13" y="28"/>
                  </a:cubicBezTo>
                  <a:cubicBezTo>
                    <a:pt x="13" y="28"/>
                    <a:pt x="13" y="28"/>
                    <a:pt x="13" y="28"/>
                  </a:cubicBezTo>
                  <a:cubicBezTo>
                    <a:pt x="13" y="28"/>
                    <a:pt x="14" y="28"/>
                    <a:pt x="14" y="28"/>
                  </a:cubicBezTo>
                  <a:cubicBezTo>
                    <a:pt x="14" y="28"/>
                    <a:pt x="14" y="28"/>
                    <a:pt x="15" y="28"/>
                  </a:cubicBezTo>
                  <a:cubicBezTo>
                    <a:pt x="16" y="28"/>
                    <a:pt x="17" y="28"/>
                    <a:pt x="18" y="28"/>
                  </a:cubicBezTo>
                  <a:cubicBezTo>
                    <a:pt x="18" y="29"/>
                    <a:pt x="18" y="29"/>
                    <a:pt x="18" y="29"/>
                  </a:cubicBezTo>
                  <a:cubicBezTo>
                    <a:pt x="19" y="29"/>
                    <a:pt x="19" y="29"/>
                    <a:pt x="19" y="29"/>
                  </a:cubicBezTo>
                  <a:cubicBezTo>
                    <a:pt x="20" y="29"/>
                    <a:pt x="20" y="30"/>
                    <a:pt x="20" y="30"/>
                  </a:cubicBezTo>
                  <a:cubicBezTo>
                    <a:pt x="21" y="31"/>
                    <a:pt x="22" y="31"/>
                    <a:pt x="23" y="32"/>
                  </a:cubicBezTo>
                  <a:cubicBezTo>
                    <a:pt x="25" y="33"/>
                    <a:pt x="27" y="34"/>
                    <a:pt x="29" y="36"/>
                  </a:cubicBezTo>
                  <a:cubicBezTo>
                    <a:pt x="29" y="36"/>
                    <a:pt x="29" y="36"/>
                    <a:pt x="29" y="36"/>
                  </a:cubicBezTo>
                  <a:cubicBezTo>
                    <a:pt x="29" y="36"/>
                    <a:pt x="29" y="36"/>
                    <a:pt x="30" y="36"/>
                  </a:cubicBezTo>
                  <a:cubicBezTo>
                    <a:pt x="30" y="34"/>
                    <a:pt x="30" y="32"/>
                    <a:pt x="31" y="30"/>
                  </a:cubicBezTo>
                  <a:cubicBezTo>
                    <a:pt x="31" y="30"/>
                    <a:pt x="31" y="30"/>
                    <a:pt x="31" y="29"/>
                  </a:cubicBezTo>
                  <a:cubicBezTo>
                    <a:pt x="31" y="29"/>
                    <a:pt x="31" y="28"/>
                    <a:pt x="31" y="27"/>
                  </a:cubicBezTo>
                  <a:cubicBezTo>
                    <a:pt x="31" y="26"/>
                    <a:pt x="30" y="25"/>
                    <a:pt x="31" y="24"/>
                  </a:cubicBezTo>
                  <a:cubicBezTo>
                    <a:pt x="31" y="24"/>
                    <a:pt x="32" y="24"/>
                    <a:pt x="32" y="24"/>
                  </a:cubicBezTo>
                  <a:cubicBezTo>
                    <a:pt x="36" y="24"/>
                    <a:pt x="38" y="23"/>
                    <a:pt x="38" y="22"/>
                  </a:cubicBezTo>
                  <a:cubicBezTo>
                    <a:pt x="38" y="19"/>
                    <a:pt x="38" y="19"/>
                    <a:pt x="39" y="18"/>
                  </a:cubicBezTo>
                  <a:cubicBezTo>
                    <a:pt x="40" y="18"/>
                    <a:pt x="40" y="18"/>
                    <a:pt x="40" y="17"/>
                  </a:cubicBezTo>
                  <a:cubicBezTo>
                    <a:pt x="40" y="17"/>
                    <a:pt x="40" y="16"/>
                    <a:pt x="38" y="14"/>
                  </a:cubicBezTo>
                  <a:cubicBezTo>
                    <a:pt x="37" y="13"/>
                    <a:pt x="37" y="13"/>
                    <a:pt x="36" y="12"/>
                  </a:cubicBezTo>
                  <a:cubicBezTo>
                    <a:pt x="36" y="12"/>
                    <a:pt x="36" y="12"/>
                    <a:pt x="36" y="11"/>
                  </a:cubicBezTo>
                  <a:cubicBezTo>
                    <a:pt x="36" y="11"/>
                    <a:pt x="37" y="10"/>
                    <a:pt x="38" y="10"/>
                  </a:cubicBezTo>
                  <a:cubicBezTo>
                    <a:pt x="39" y="9"/>
                    <a:pt x="41" y="8"/>
                    <a:pt x="42" y="6"/>
                  </a:cubicBezTo>
                  <a:cubicBezTo>
                    <a:pt x="42" y="6"/>
                    <a:pt x="42" y="6"/>
                    <a:pt x="42" y="6"/>
                  </a:cubicBezTo>
                  <a:cubicBezTo>
                    <a:pt x="42" y="5"/>
                    <a:pt x="42" y="5"/>
                    <a:pt x="42" y="5"/>
                  </a:cubicBezTo>
                  <a:cubicBezTo>
                    <a:pt x="42" y="5"/>
                    <a:pt x="42" y="5"/>
                    <a:pt x="42" y="5"/>
                  </a:cubicBezTo>
                  <a:cubicBezTo>
                    <a:pt x="42" y="5"/>
                    <a:pt x="42" y="4"/>
                    <a:pt x="42" y="4"/>
                  </a:cubicBezTo>
                  <a:cubicBezTo>
                    <a:pt x="42" y="4"/>
                    <a:pt x="42" y="4"/>
                    <a:pt x="42" y="3"/>
                  </a:cubicBezTo>
                  <a:cubicBezTo>
                    <a:pt x="42" y="3"/>
                    <a:pt x="42" y="3"/>
                    <a:pt x="42" y="3"/>
                  </a:cubicBezTo>
                  <a:cubicBezTo>
                    <a:pt x="42" y="3"/>
                    <a:pt x="42" y="2"/>
                    <a:pt x="42" y="1"/>
                  </a:cubicBezTo>
                  <a:cubicBezTo>
                    <a:pt x="42" y="1"/>
                    <a:pt x="42" y="1"/>
                    <a:pt x="42" y="1"/>
                  </a:cubicBezTo>
                  <a:cubicBezTo>
                    <a:pt x="41" y="2"/>
                    <a:pt x="40" y="1"/>
                    <a:pt x="39" y="1"/>
                  </a:cubicBezTo>
                  <a:cubicBezTo>
                    <a:pt x="37" y="0"/>
                    <a:pt x="34" y="0"/>
                    <a:pt x="29" y="1"/>
                  </a:cubicBezTo>
                  <a:cubicBezTo>
                    <a:pt x="29" y="1"/>
                    <a:pt x="29" y="1"/>
                    <a:pt x="29" y="1"/>
                  </a:cubicBezTo>
                  <a:cubicBezTo>
                    <a:pt x="26" y="2"/>
                    <a:pt x="25" y="3"/>
                    <a:pt x="24" y="5"/>
                  </a:cubicBezTo>
                  <a:cubicBezTo>
                    <a:pt x="24" y="6"/>
                    <a:pt x="24" y="7"/>
                    <a:pt x="24" y="8"/>
                  </a:cubicBezTo>
                  <a:cubicBezTo>
                    <a:pt x="25" y="8"/>
                    <a:pt x="25" y="9"/>
                    <a:pt x="25" y="10"/>
                  </a:cubicBezTo>
                  <a:cubicBezTo>
                    <a:pt x="24" y="11"/>
                    <a:pt x="23" y="11"/>
                    <a:pt x="21" y="11"/>
                  </a:cubicBezTo>
                  <a:cubicBezTo>
                    <a:pt x="19" y="11"/>
                    <a:pt x="18" y="10"/>
                    <a:pt x="1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6" name="Freeform 270">
              <a:extLst>
                <a:ext uri="{FF2B5EF4-FFF2-40B4-BE49-F238E27FC236}">
                  <a16:creationId xmlns:a16="http://schemas.microsoft.com/office/drawing/2014/main" id="{7AA80771-4553-4DEA-8C35-48AF3B3FC569}"/>
                </a:ext>
              </a:extLst>
            </p:cNvPr>
            <p:cNvSpPr>
              <a:spLocks/>
            </p:cNvSpPr>
            <p:nvPr/>
          </p:nvSpPr>
          <p:spPr bwMode="auto">
            <a:xfrm>
              <a:off x="4883485" y="5950529"/>
              <a:ext cx="9438" cy="22387"/>
            </a:xfrm>
            <a:custGeom>
              <a:avLst/>
              <a:gdLst>
                <a:gd name="T0" fmla="*/ 0 w 18"/>
                <a:gd name="T1" fmla="*/ 7 h 39"/>
                <a:gd name="T2" fmla="*/ 4 w 18"/>
                <a:gd name="T3" fmla="*/ 11 h 39"/>
                <a:gd name="T4" fmla="*/ 2 w 18"/>
                <a:gd name="T5" fmla="*/ 15 h 39"/>
                <a:gd name="T6" fmla="*/ 0 w 18"/>
                <a:gd name="T7" fmla="*/ 24 h 39"/>
                <a:gd name="T8" fmla="*/ 2 w 18"/>
                <a:gd name="T9" fmla="*/ 30 h 39"/>
                <a:gd name="T10" fmla="*/ 6 w 18"/>
                <a:gd name="T11" fmla="*/ 35 h 39"/>
                <a:gd name="T12" fmla="*/ 8 w 18"/>
                <a:gd name="T13" fmla="*/ 39 h 39"/>
                <a:gd name="T14" fmla="*/ 8 w 18"/>
                <a:gd name="T15" fmla="*/ 39 h 39"/>
                <a:gd name="T16" fmla="*/ 12 w 18"/>
                <a:gd name="T17" fmla="*/ 33 h 39"/>
                <a:gd name="T18" fmla="*/ 13 w 18"/>
                <a:gd name="T19" fmla="*/ 32 h 39"/>
                <a:gd name="T20" fmla="*/ 14 w 18"/>
                <a:gd name="T21" fmla="*/ 29 h 39"/>
                <a:gd name="T22" fmla="*/ 15 w 18"/>
                <a:gd name="T23" fmla="*/ 28 h 39"/>
                <a:gd name="T24" fmla="*/ 15 w 18"/>
                <a:gd name="T25" fmla="*/ 28 h 39"/>
                <a:gd name="T26" fmla="*/ 16 w 18"/>
                <a:gd name="T27" fmla="*/ 26 h 39"/>
                <a:gd name="T28" fmla="*/ 16 w 18"/>
                <a:gd name="T29" fmla="*/ 26 h 39"/>
                <a:gd name="T30" fmla="*/ 17 w 18"/>
                <a:gd name="T31" fmla="*/ 25 h 39"/>
                <a:gd name="T32" fmla="*/ 17 w 18"/>
                <a:gd name="T33" fmla="*/ 25 h 39"/>
                <a:gd name="T34" fmla="*/ 18 w 18"/>
                <a:gd name="T35" fmla="*/ 24 h 39"/>
                <a:gd name="T36" fmla="*/ 18 w 18"/>
                <a:gd name="T37" fmla="*/ 24 h 39"/>
                <a:gd name="T38" fmla="*/ 17 w 18"/>
                <a:gd name="T39" fmla="*/ 23 h 39"/>
                <a:gd name="T40" fmla="*/ 16 w 18"/>
                <a:gd name="T41" fmla="*/ 22 h 39"/>
                <a:gd name="T42" fmla="*/ 15 w 18"/>
                <a:gd name="T43" fmla="*/ 21 h 39"/>
                <a:gd name="T44" fmla="*/ 14 w 18"/>
                <a:gd name="T45" fmla="*/ 20 h 39"/>
                <a:gd name="T46" fmla="*/ 13 w 18"/>
                <a:gd name="T47" fmla="*/ 19 h 39"/>
                <a:gd name="T48" fmla="*/ 12 w 18"/>
                <a:gd name="T49" fmla="*/ 19 h 39"/>
                <a:gd name="T50" fmla="*/ 12 w 18"/>
                <a:gd name="T51" fmla="*/ 17 h 39"/>
                <a:gd name="T52" fmla="*/ 11 w 18"/>
                <a:gd name="T53" fmla="*/ 14 h 39"/>
                <a:gd name="T54" fmla="*/ 11 w 18"/>
                <a:gd name="T55" fmla="*/ 14 h 39"/>
                <a:gd name="T56" fmla="*/ 11 w 18"/>
                <a:gd name="T57" fmla="*/ 11 h 39"/>
                <a:gd name="T58" fmla="*/ 11 w 18"/>
                <a:gd name="T59" fmla="*/ 11 h 39"/>
                <a:gd name="T60" fmla="*/ 12 w 18"/>
                <a:gd name="T61" fmla="*/ 8 h 39"/>
                <a:gd name="T62" fmla="*/ 12 w 18"/>
                <a:gd name="T63" fmla="*/ 8 h 39"/>
                <a:gd name="T64" fmla="*/ 12 w 18"/>
                <a:gd name="T65" fmla="*/ 5 h 39"/>
                <a:gd name="T66" fmla="*/ 13 w 18"/>
                <a:gd name="T67" fmla="*/ 5 h 39"/>
                <a:gd name="T68" fmla="*/ 4 w 18"/>
                <a:gd name="T69" fmla="*/ 0 h 39"/>
                <a:gd name="T70" fmla="*/ 4 w 18"/>
                <a:gd name="T71" fmla="*/ 0 h 39"/>
                <a:gd name="T72" fmla="*/ 0 w 18"/>
                <a:gd name="T73"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 h="39">
                  <a:moveTo>
                    <a:pt x="0" y="7"/>
                  </a:moveTo>
                  <a:cubicBezTo>
                    <a:pt x="2" y="8"/>
                    <a:pt x="4" y="9"/>
                    <a:pt x="4" y="11"/>
                  </a:cubicBezTo>
                  <a:cubicBezTo>
                    <a:pt x="4" y="12"/>
                    <a:pt x="4" y="14"/>
                    <a:pt x="2" y="15"/>
                  </a:cubicBezTo>
                  <a:cubicBezTo>
                    <a:pt x="1" y="16"/>
                    <a:pt x="0" y="21"/>
                    <a:pt x="0" y="24"/>
                  </a:cubicBezTo>
                  <a:cubicBezTo>
                    <a:pt x="0" y="27"/>
                    <a:pt x="1" y="29"/>
                    <a:pt x="2" y="30"/>
                  </a:cubicBezTo>
                  <a:cubicBezTo>
                    <a:pt x="4" y="31"/>
                    <a:pt x="5" y="33"/>
                    <a:pt x="6" y="35"/>
                  </a:cubicBezTo>
                  <a:cubicBezTo>
                    <a:pt x="6" y="37"/>
                    <a:pt x="7" y="38"/>
                    <a:pt x="8" y="39"/>
                  </a:cubicBezTo>
                  <a:cubicBezTo>
                    <a:pt x="8" y="39"/>
                    <a:pt x="8" y="39"/>
                    <a:pt x="8" y="39"/>
                  </a:cubicBezTo>
                  <a:cubicBezTo>
                    <a:pt x="9" y="36"/>
                    <a:pt x="10" y="34"/>
                    <a:pt x="12" y="33"/>
                  </a:cubicBezTo>
                  <a:cubicBezTo>
                    <a:pt x="13" y="33"/>
                    <a:pt x="13" y="33"/>
                    <a:pt x="13" y="32"/>
                  </a:cubicBezTo>
                  <a:cubicBezTo>
                    <a:pt x="13" y="31"/>
                    <a:pt x="13" y="30"/>
                    <a:pt x="14" y="29"/>
                  </a:cubicBezTo>
                  <a:cubicBezTo>
                    <a:pt x="14" y="29"/>
                    <a:pt x="15" y="29"/>
                    <a:pt x="15" y="28"/>
                  </a:cubicBezTo>
                  <a:cubicBezTo>
                    <a:pt x="15" y="28"/>
                    <a:pt x="15" y="28"/>
                    <a:pt x="15" y="28"/>
                  </a:cubicBezTo>
                  <a:cubicBezTo>
                    <a:pt x="16" y="27"/>
                    <a:pt x="16" y="27"/>
                    <a:pt x="16" y="26"/>
                  </a:cubicBezTo>
                  <a:cubicBezTo>
                    <a:pt x="16" y="26"/>
                    <a:pt x="16" y="26"/>
                    <a:pt x="16" y="26"/>
                  </a:cubicBezTo>
                  <a:cubicBezTo>
                    <a:pt x="17" y="26"/>
                    <a:pt x="17" y="25"/>
                    <a:pt x="17" y="25"/>
                  </a:cubicBezTo>
                  <a:cubicBezTo>
                    <a:pt x="17" y="25"/>
                    <a:pt x="17" y="25"/>
                    <a:pt x="17" y="25"/>
                  </a:cubicBezTo>
                  <a:cubicBezTo>
                    <a:pt x="17" y="24"/>
                    <a:pt x="18" y="24"/>
                    <a:pt x="18" y="24"/>
                  </a:cubicBezTo>
                  <a:cubicBezTo>
                    <a:pt x="18" y="24"/>
                    <a:pt x="18" y="24"/>
                    <a:pt x="18" y="24"/>
                  </a:cubicBezTo>
                  <a:cubicBezTo>
                    <a:pt x="18" y="23"/>
                    <a:pt x="17" y="23"/>
                    <a:pt x="17" y="23"/>
                  </a:cubicBezTo>
                  <a:cubicBezTo>
                    <a:pt x="17" y="23"/>
                    <a:pt x="16" y="22"/>
                    <a:pt x="16" y="22"/>
                  </a:cubicBezTo>
                  <a:cubicBezTo>
                    <a:pt x="15" y="22"/>
                    <a:pt x="15" y="21"/>
                    <a:pt x="15" y="21"/>
                  </a:cubicBezTo>
                  <a:cubicBezTo>
                    <a:pt x="14" y="21"/>
                    <a:pt x="14" y="21"/>
                    <a:pt x="14" y="20"/>
                  </a:cubicBezTo>
                  <a:cubicBezTo>
                    <a:pt x="14" y="20"/>
                    <a:pt x="13" y="20"/>
                    <a:pt x="13" y="19"/>
                  </a:cubicBezTo>
                  <a:cubicBezTo>
                    <a:pt x="13" y="19"/>
                    <a:pt x="13" y="19"/>
                    <a:pt x="12" y="19"/>
                  </a:cubicBezTo>
                  <a:cubicBezTo>
                    <a:pt x="12" y="18"/>
                    <a:pt x="12" y="17"/>
                    <a:pt x="12" y="17"/>
                  </a:cubicBezTo>
                  <a:cubicBezTo>
                    <a:pt x="11" y="16"/>
                    <a:pt x="11" y="15"/>
                    <a:pt x="11" y="14"/>
                  </a:cubicBezTo>
                  <a:cubicBezTo>
                    <a:pt x="11" y="14"/>
                    <a:pt x="11" y="14"/>
                    <a:pt x="11" y="14"/>
                  </a:cubicBezTo>
                  <a:cubicBezTo>
                    <a:pt x="11" y="13"/>
                    <a:pt x="11" y="12"/>
                    <a:pt x="11" y="11"/>
                  </a:cubicBezTo>
                  <a:cubicBezTo>
                    <a:pt x="11" y="11"/>
                    <a:pt x="11" y="11"/>
                    <a:pt x="11" y="11"/>
                  </a:cubicBezTo>
                  <a:cubicBezTo>
                    <a:pt x="11" y="10"/>
                    <a:pt x="12" y="9"/>
                    <a:pt x="12" y="8"/>
                  </a:cubicBezTo>
                  <a:cubicBezTo>
                    <a:pt x="12" y="8"/>
                    <a:pt x="12" y="8"/>
                    <a:pt x="12" y="8"/>
                  </a:cubicBezTo>
                  <a:cubicBezTo>
                    <a:pt x="12" y="7"/>
                    <a:pt x="12" y="6"/>
                    <a:pt x="12" y="5"/>
                  </a:cubicBezTo>
                  <a:cubicBezTo>
                    <a:pt x="12" y="5"/>
                    <a:pt x="13" y="5"/>
                    <a:pt x="13" y="5"/>
                  </a:cubicBezTo>
                  <a:cubicBezTo>
                    <a:pt x="8" y="2"/>
                    <a:pt x="5" y="0"/>
                    <a:pt x="4" y="0"/>
                  </a:cubicBezTo>
                  <a:cubicBezTo>
                    <a:pt x="4" y="0"/>
                    <a:pt x="4" y="0"/>
                    <a:pt x="4" y="0"/>
                  </a:cubicBezTo>
                  <a:cubicBezTo>
                    <a:pt x="3" y="0"/>
                    <a:pt x="1" y="3"/>
                    <a:pt x="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7" name="Freeform 271">
              <a:extLst>
                <a:ext uri="{FF2B5EF4-FFF2-40B4-BE49-F238E27FC236}">
                  <a16:creationId xmlns:a16="http://schemas.microsoft.com/office/drawing/2014/main" id="{011D3EA3-B237-4BAA-81AE-BA40703D6CBD}"/>
                </a:ext>
              </a:extLst>
            </p:cNvPr>
            <p:cNvSpPr>
              <a:spLocks/>
            </p:cNvSpPr>
            <p:nvPr/>
          </p:nvSpPr>
          <p:spPr bwMode="auto">
            <a:xfrm>
              <a:off x="4866465" y="5900857"/>
              <a:ext cx="36669" cy="22562"/>
            </a:xfrm>
            <a:custGeom>
              <a:avLst/>
              <a:gdLst>
                <a:gd name="T0" fmla="*/ 63 w 71"/>
                <a:gd name="T1" fmla="*/ 5 h 39"/>
                <a:gd name="T2" fmla="*/ 61 w 71"/>
                <a:gd name="T3" fmla="*/ 4 h 39"/>
                <a:gd name="T4" fmla="*/ 59 w 71"/>
                <a:gd name="T5" fmla="*/ 3 h 39"/>
                <a:gd name="T6" fmla="*/ 49 w 71"/>
                <a:gd name="T7" fmla="*/ 0 h 39"/>
                <a:gd name="T8" fmla="*/ 39 w 71"/>
                <a:gd name="T9" fmla="*/ 7 h 39"/>
                <a:gd name="T10" fmla="*/ 21 w 71"/>
                <a:gd name="T11" fmla="*/ 13 h 39"/>
                <a:gd name="T12" fmla="*/ 10 w 71"/>
                <a:gd name="T13" fmla="*/ 9 h 39"/>
                <a:gd name="T14" fmla="*/ 10 w 71"/>
                <a:gd name="T15" fmla="*/ 10 h 39"/>
                <a:gd name="T16" fmla="*/ 6 w 71"/>
                <a:gd name="T17" fmla="*/ 15 h 39"/>
                <a:gd name="T18" fmla="*/ 4 w 71"/>
                <a:gd name="T19" fmla="*/ 15 h 39"/>
                <a:gd name="T20" fmla="*/ 3 w 71"/>
                <a:gd name="T21" fmla="*/ 21 h 39"/>
                <a:gd name="T22" fmla="*/ 1 w 71"/>
                <a:gd name="T23" fmla="*/ 24 h 39"/>
                <a:gd name="T24" fmla="*/ 1 w 71"/>
                <a:gd name="T25" fmla="*/ 24 h 39"/>
                <a:gd name="T26" fmla="*/ 0 w 71"/>
                <a:gd name="T27" fmla="*/ 25 h 39"/>
                <a:gd name="T28" fmla="*/ 0 w 71"/>
                <a:gd name="T29" fmla="*/ 25 h 39"/>
                <a:gd name="T30" fmla="*/ 3 w 71"/>
                <a:gd name="T31" fmla="*/ 30 h 39"/>
                <a:gd name="T32" fmla="*/ 4 w 71"/>
                <a:gd name="T33" fmla="*/ 30 h 39"/>
                <a:gd name="T34" fmla="*/ 5 w 71"/>
                <a:gd name="T35" fmla="*/ 31 h 39"/>
                <a:gd name="T36" fmla="*/ 6 w 71"/>
                <a:gd name="T37" fmla="*/ 32 h 39"/>
                <a:gd name="T38" fmla="*/ 7 w 71"/>
                <a:gd name="T39" fmla="*/ 33 h 39"/>
                <a:gd name="T40" fmla="*/ 9 w 71"/>
                <a:gd name="T41" fmla="*/ 34 h 39"/>
                <a:gd name="T42" fmla="*/ 10 w 71"/>
                <a:gd name="T43" fmla="*/ 35 h 39"/>
                <a:gd name="T44" fmla="*/ 11 w 71"/>
                <a:gd name="T45" fmla="*/ 36 h 39"/>
                <a:gd name="T46" fmla="*/ 19 w 71"/>
                <a:gd name="T47" fmla="*/ 39 h 39"/>
                <a:gd name="T48" fmla="*/ 23 w 71"/>
                <a:gd name="T49" fmla="*/ 39 h 39"/>
                <a:gd name="T50" fmla="*/ 26 w 71"/>
                <a:gd name="T51" fmla="*/ 38 h 39"/>
                <a:gd name="T52" fmla="*/ 38 w 71"/>
                <a:gd name="T53" fmla="*/ 34 h 39"/>
                <a:gd name="T54" fmla="*/ 38 w 71"/>
                <a:gd name="T55" fmla="*/ 34 h 39"/>
                <a:gd name="T56" fmla="*/ 39 w 71"/>
                <a:gd name="T57" fmla="*/ 34 h 39"/>
                <a:gd name="T58" fmla="*/ 46 w 71"/>
                <a:gd name="T59" fmla="*/ 36 h 39"/>
                <a:gd name="T60" fmla="*/ 52 w 71"/>
                <a:gd name="T61" fmla="*/ 31 h 39"/>
                <a:gd name="T62" fmla="*/ 62 w 71"/>
                <a:gd name="T63" fmla="*/ 14 h 39"/>
                <a:gd name="T64" fmla="*/ 70 w 71"/>
                <a:gd name="T65" fmla="*/ 10 h 39"/>
                <a:gd name="T66" fmla="*/ 71 w 71"/>
                <a:gd name="T67" fmla="*/ 9 h 39"/>
                <a:gd name="T68" fmla="*/ 71 w 71"/>
                <a:gd name="T69" fmla="*/ 8 h 39"/>
                <a:gd name="T70" fmla="*/ 70 w 71"/>
                <a:gd name="T71" fmla="*/ 8 h 39"/>
                <a:gd name="T72" fmla="*/ 68 w 71"/>
                <a:gd name="T73" fmla="*/ 7 h 39"/>
                <a:gd name="T74" fmla="*/ 67 w 71"/>
                <a:gd name="T75" fmla="*/ 6 h 39"/>
                <a:gd name="T76" fmla="*/ 65 w 71"/>
                <a:gd name="T7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1" h="39">
                  <a:moveTo>
                    <a:pt x="64" y="5"/>
                  </a:moveTo>
                  <a:cubicBezTo>
                    <a:pt x="64" y="5"/>
                    <a:pt x="63" y="5"/>
                    <a:pt x="63" y="5"/>
                  </a:cubicBezTo>
                  <a:cubicBezTo>
                    <a:pt x="62" y="5"/>
                    <a:pt x="62" y="5"/>
                    <a:pt x="62" y="5"/>
                  </a:cubicBezTo>
                  <a:cubicBezTo>
                    <a:pt x="61" y="4"/>
                    <a:pt x="61" y="4"/>
                    <a:pt x="61" y="4"/>
                  </a:cubicBezTo>
                  <a:cubicBezTo>
                    <a:pt x="61" y="4"/>
                    <a:pt x="60" y="4"/>
                    <a:pt x="60" y="4"/>
                  </a:cubicBezTo>
                  <a:cubicBezTo>
                    <a:pt x="60" y="4"/>
                    <a:pt x="60" y="3"/>
                    <a:pt x="59" y="3"/>
                  </a:cubicBezTo>
                  <a:cubicBezTo>
                    <a:pt x="58" y="2"/>
                    <a:pt x="53" y="1"/>
                    <a:pt x="51" y="0"/>
                  </a:cubicBezTo>
                  <a:cubicBezTo>
                    <a:pt x="50" y="0"/>
                    <a:pt x="50" y="0"/>
                    <a:pt x="49" y="0"/>
                  </a:cubicBezTo>
                  <a:cubicBezTo>
                    <a:pt x="49" y="0"/>
                    <a:pt x="47" y="2"/>
                    <a:pt x="46" y="3"/>
                  </a:cubicBezTo>
                  <a:cubicBezTo>
                    <a:pt x="43" y="5"/>
                    <a:pt x="41" y="7"/>
                    <a:pt x="39" y="7"/>
                  </a:cubicBezTo>
                  <a:cubicBezTo>
                    <a:pt x="35" y="7"/>
                    <a:pt x="28" y="8"/>
                    <a:pt x="28" y="10"/>
                  </a:cubicBezTo>
                  <a:cubicBezTo>
                    <a:pt x="28" y="12"/>
                    <a:pt x="22" y="13"/>
                    <a:pt x="21" y="13"/>
                  </a:cubicBezTo>
                  <a:cubicBezTo>
                    <a:pt x="17" y="13"/>
                    <a:pt x="13" y="12"/>
                    <a:pt x="11" y="10"/>
                  </a:cubicBezTo>
                  <a:cubicBezTo>
                    <a:pt x="11" y="10"/>
                    <a:pt x="11" y="10"/>
                    <a:pt x="10" y="9"/>
                  </a:cubicBezTo>
                  <a:cubicBezTo>
                    <a:pt x="10" y="9"/>
                    <a:pt x="10" y="9"/>
                    <a:pt x="10" y="9"/>
                  </a:cubicBezTo>
                  <a:cubicBezTo>
                    <a:pt x="10" y="10"/>
                    <a:pt x="10" y="10"/>
                    <a:pt x="10" y="10"/>
                  </a:cubicBezTo>
                  <a:cubicBezTo>
                    <a:pt x="10" y="10"/>
                    <a:pt x="10" y="10"/>
                    <a:pt x="10" y="11"/>
                  </a:cubicBezTo>
                  <a:cubicBezTo>
                    <a:pt x="10" y="13"/>
                    <a:pt x="9" y="15"/>
                    <a:pt x="6" y="15"/>
                  </a:cubicBezTo>
                  <a:cubicBezTo>
                    <a:pt x="5" y="15"/>
                    <a:pt x="5" y="15"/>
                    <a:pt x="4" y="15"/>
                  </a:cubicBezTo>
                  <a:cubicBezTo>
                    <a:pt x="4" y="15"/>
                    <a:pt x="4" y="15"/>
                    <a:pt x="4" y="15"/>
                  </a:cubicBezTo>
                  <a:cubicBezTo>
                    <a:pt x="4" y="16"/>
                    <a:pt x="4" y="18"/>
                    <a:pt x="3" y="19"/>
                  </a:cubicBezTo>
                  <a:cubicBezTo>
                    <a:pt x="3" y="19"/>
                    <a:pt x="3" y="20"/>
                    <a:pt x="3" y="21"/>
                  </a:cubicBezTo>
                  <a:cubicBezTo>
                    <a:pt x="3" y="22"/>
                    <a:pt x="3" y="24"/>
                    <a:pt x="1" y="24"/>
                  </a:cubicBezTo>
                  <a:cubicBezTo>
                    <a:pt x="1" y="24"/>
                    <a:pt x="1" y="24"/>
                    <a:pt x="1" y="24"/>
                  </a:cubicBezTo>
                  <a:cubicBezTo>
                    <a:pt x="1" y="24"/>
                    <a:pt x="1" y="24"/>
                    <a:pt x="1" y="24"/>
                  </a:cubicBezTo>
                  <a:cubicBezTo>
                    <a:pt x="1" y="24"/>
                    <a:pt x="1" y="24"/>
                    <a:pt x="1" y="24"/>
                  </a:cubicBezTo>
                  <a:cubicBezTo>
                    <a:pt x="1" y="24"/>
                    <a:pt x="1" y="24"/>
                    <a:pt x="1" y="24"/>
                  </a:cubicBezTo>
                  <a:cubicBezTo>
                    <a:pt x="0" y="24"/>
                    <a:pt x="0" y="25"/>
                    <a:pt x="0" y="25"/>
                  </a:cubicBezTo>
                  <a:cubicBezTo>
                    <a:pt x="0" y="25"/>
                    <a:pt x="0" y="25"/>
                    <a:pt x="0" y="25"/>
                  </a:cubicBezTo>
                  <a:cubicBezTo>
                    <a:pt x="0" y="25"/>
                    <a:pt x="0" y="25"/>
                    <a:pt x="0" y="25"/>
                  </a:cubicBezTo>
                  <a:cubicBezTo>
                    <a:pt x="1" y="26"/>
                    <a:pt x="2" y="27"/>
                    <a:pt x="3" y="29"/>
                  </a:cubicBezTo>
                  <a:cubicBezTo>
                    <a:pt x="3" y="30"/>
                    <a:pt x="3" y="30"/>
                    <a:pt x="3" y="30"/>
                  </a:cubicBezTo>
                  <a:cubicBezTo>
                    <a:pt x="3" y="30"/>
                    <a:pt x="3" y="30"/>
                    <a:pt x="3" y="30"/>
                  </a:cubicBezTo>
                  <a:cubicBezTo>
                    <a:pt x="3" y="30"/>
                    <a:pt x="3" y="30"/>
                    <a:pt x="4" y="30"/>
                  </a:cubicBezTo>
                  <a:cubicBezTo>
                    <a:pt x="4" y="30"/>
                    <a:pt x="4" y="30"/>
                    <a:pt x="4" y="31"/>
                  </a:cubicBezTo>
                  <a:cubicBezTo>
                    <a:pt x="4" y="31"/>
                    <a:pt x="5" y="31"/>
                    <a:pt x="5" y="31"/>
                  </a:cubicBezTo>
                  <a:cubicBezTo>
                    <a:pt x="5" y="31"/>
                    <a:pt x="5" y="31"/>
                    <a:pt x="5" y="31"/>
                  </a:cubicBezTo>
                  <a:cubicBezTo>
                    <a:pt x="6" y="32"/>
                    <a:pt x="6" y="32"/>
                    <a:pt x="6" y="32"/>
                  </a:cubicBezTo>
                  <a:cubicBezTo>
                    <a:pt x="6" y="32"/>
                    <a:pt x="7" y="32"/>
                    <a:pt x="7" y="32"/>
                  </a:cubicBezTo>
                  <a:cubicBezTo>
                    <a:pt x="7" y="32"/>
                    <a:pt x="7" y="33"/>
                    <a:pt x="7" y="33"/>
                  </a:cubicBezTo>
                  <a:cubicBezTo>
                    <a:pt x="8" y="33"/>
                    <a:pt x="8" y="33"/>
                    <a:pt x="8" y="33"/>
                  </a:cubicBezTo>
                  <a:cubicBezTo>
                    <a:pt x="8" y="33"/>
                    <a:pt x="9" y="34"/>
                    <a:pt x="9" y="34"/>
                  </a:cubicBezTo>
                  <a:cubicBezTo>
                    <a:pt x="9" y="34"/>
                    <a:pt x="9" y="34"/>
                    <a:pt x="9" y="34"/>
                  </a:cubicBezTo>
                  <a:cubicBezTo>
                    <a:pt x="10" y="34"/>
                    <a:pt x="10" y="35"/>
                    <a:pt x="10" y="35"/>
                  </a:cubicBezTo>
                  <a:cubicBezTo>
                    <a:pt x="10" y="35"/>
                    <a:pt x="10" y="35"/>
                    <a:pt x="11" y="35"/>
                  </a:cubicBezTo>
                  <a:cubicBezTo>
                    <a:pt x="11" y="35"/>
                    <a:pt x="11" y="35"/>
                    <a:pt x="11" y="36"/>
                  </a:cubicBezTo>
                  <a:cubicBezTo>
                    <a:pt x="11" y="36"/>
                    <a:pt x="11" y="36"/>
                    <a:pt x="12" y="36"/>
                  </a:cubicBezTo>
                  <a:cubicBezTo>
                    <a:pt x="13" y="38"/>
                    <a:pt x="17" y="39"/>
                    <a:pt x="19" y="39"/>
                  </a:cubicBezTo>
                  <a:cubicBezTo>
                    <a:pt x="20" y="39"/>
                    <a:pt x="21" y="39"/>
                    <a:pt x="22" y="39"/>
                  </a:cubicBezTo>
                  <a:cubicBezTo>
                    <a:pt x="22" y="39"/>
                    <a:pt x="23" y="39"/>
                    <a:pt x="23" y="39"/>
                  </a:cubicBezTo>
                  <a:cubicBezTo>
                    <a:pt x="23" y="39"/>
                    <a:pt x="23" y="39"/>
                    <a:pt x="23" y="39"/>
                  </a:cubicBezTo>
                  <a:cubicBezTo>
                    <a:pt x="24" y="38"/>
                    <a:pt x="25" y="38"/>
                    <a:pt x="26" y="38"/>
                  </a:cubicBezTo>
                  <a:cubicBezTo>
                    <a:pt x="27" y="37"/>
                    <a:pt x="27" y="37"/>
                    <a:pt x="27" y="37"/>
                  </a:cubicBezTo>
                  <a:cubicBezTo>
                    <a:pt x="31" y="36"/>
                    <a:pt x="38" y="34"/>
                    <a:pt x="38" y="34"/>
                  </a:cubicBezTo>
                  <a:cubicBezTo>
                    <a:pt x="38" y="34"/>
                    <a:pt x="38" y="34"/>
                    <a:pt x="38" y="34"/>
                  </a:cubicBezTo>
                  <a:cubicBezTo>
                    <a:pt x="38" y="34"/>
                    <a:pt x="38" y="34"/>
                    <a:pt x="38" y="34"/>
                  </a:cubicBezTo>
                  <a:cubicBezTo>
                    <a:pt x="38" y="34"/>
                    <a:pt x="38" y="34"/>
                    <a:pt x="38" y="34"/>
                  </a:cubicBezTo>
                  <a:cubicBezTo>
                    <a:pt x="39" y="34"/>
                    <a:pt x="39" y="34"/>
                    <a:pt x="39" y="34"/>
                  </a:cubicBezTo>
                  <a:cubicBezTo>
                    <a:pt x="39" y="34"/>
                    <a:pt x="41" y="35"/>
                    <a:pt x="43" y="35"/>
                  </a:cubicBezTo>
                  <a:cubicBezTo>
                    <a:pt x="44" y="35"/>
                    <a:pt x="45" y="36"/>
                    <a:pt x="46" y="36"/>
                  </a:cubicBezTo>
                  <a:cubicBezTo>
                    <a:pt x="46" y="35"/>
                    <a:pt x="47" y="35"/>
                    <a:pt x="47" y="35"/>
                  </a:cubicBezTo>
                  <a:cubicBezTo>
                    <a:pt x="49" y="34"/>
                    <a:pt x="50" y="33"/>
                    <a:pt x="52" y="31"/>
                  </a:cubicBezTo>
                  <a:cubicBezTo>
                    <a:pt x="54" y="30"/>
                    <a:pt x="56" y="25"/>
                    <a:pt x="59" y="21"/>
                  </a:cubicBezTo>
                  <a:cubicBezTo>
                    <a:pt x="61" y="16"/>
                    <a:pt x="62" y="15"/>
                    <a:pt x="62" y="14"/>
                  </a:cubicBezTo>
                  <a:cubicBezTo>
                    <a:pt x="63" y="14"/>
                    <a:pt x="64" y="13"/>
                    <a:pt x="65" y="13"/>
                  </a:cubicBezTo>
                  <a:cubicBezTo>
                    <a:pt x="67" y="12"/>
                    <a:pt x="69" y="10"/>
                    <a:pt x="70" y="10"/>
                  </a:cubicBezTo>
                  <a:cubicBezTo>
                    <a:pt x="70" y="9"/>
                    <a:pt x="70" y="9"/>
                    <a:pt x="71" y="9"/>
                  </a:cubicBezTo>
                  <a:cubicBezTo>
                    <a:pt x="71" y="9"/>
                    <a:pt x="71" y="9"/>
                    <a:pt x="71" y="9"/>
                  </a:cubicBezTo>
                  <a:cubicBezTo>
                    <a:pt x="71" y="9"/>
                    <a:pt x="71" y="9"/>
                    <a:pt x="71" y="9"/>
                  </a:cubicBezTo>
                  <a:cubicBezTo>
                    <a:pt x="71" y="9"/>
                    <a:pt x="71" y="8"/>
                    <a:pt x="71" y="8"/>
                  </a:cubicBezTo>
                  <a:cubicBezTo>
                    <a:pt x="71" y="8"/>
                    <a:pt x="70" y="8"/>
                    <a:pt x="70" y="8"/>
                  </a:cubicBezTo>
                  <a:cubicBezTo>
                    <a:pt x="70" y="8"/>
                    <a:pt x="70" y="8"/>
                    <a:pt x="70" y="8"/>
                  </a:cubicBezTo>
                  <a:cubicBezTo>
                    <a:pt x="70" y="8"/>
                    <a:pt x="70" y="8"/>
                    <a:pt x="69" y="8"/>
                  </a:cubicBezTo>
                  <a:cubicBezTo>
                    <a:pt x="69" y="7"/>
                    <a:pt x="69" y="7"/>
                    <a:pt x="68" y="7"/>
                  </a:cubicBezTo>
                  <a:cubicBezTo>
                    <a:pt x="68" y="7"/>
                    <a:pt x="68" y="7"/>
                    <a:pt x="68" y="7"/>
                  </a:cubicBezTo>
                  <a:cubicBezTo>
                    <a:pt x="67" y="7"/>
                    <a:pt x="67" y="6"/>
                    <a:pt x="67" y="6"/>
                  </a:cubicBezTo>
                  <a:cubicBezTo>
                    <a:pt x="67" y="6"/>
                    <a:pt x="67" y="6"/>
                    <a:pt x="67" y="6"/>
                  </a:cubicBezTo>
                  <a:cubicBezTo>
                    <a:pt x="66" y="6"/>
                    <a:pt x="66" y="6"/>
                    <a:pt x="65" y="6"/>
                  </a:cubicBezTo>
                  <a:cubicBezTo>
                    <a:pt x="65" y="5"/>
                    <a:pt x="64" y="5"/>
                    <a:pt x="6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8" name="Freeform 272">
              <a:extLst>
                <a:ext uri="{FF2B5EF4-FFF2-40B4-BE49-F238E27FC236}">
                  <a16:creationId xmlns:a16="http://schemas.microsoft.com/office/drawing/2014/main" id="{CDAB84FD-9545-4476-9CFE-FF203E1B5D01}"/>
                </a:ext>
              </a:extLst>
            </p:cNvPr>
            <p:cNvSpPr>
              <a:spLocks/>
            </p:cNvSpPr>
            <p:nvPr/>
          </p:nvSpPr>
          <p:spPr bwMode="auto">
            <a:xfrm>
              <a:off x="4890757" y="5903830"/>
              <a:ext cx="51831" cy="36904"/>
            </a:xfrm>
            <a:custGeom>
              <a:avLst/>
              <a:gdLst>
                <a:gd name="T0" fmla="*/ 13 w 100"/>
                <a:gd name="T1" fmla="*/ 17 h 64"/>
                <a:gd name="T2" fmla="*/ 5 w 100"/>
                <a:gd name="T3" fmla="*/ 29 h 64"/>
                <a:gd name="T4" fmla="*/ 0 w 100"/>
                <a:gd name="T5" fmla="*/ 32 h 64"/>
                <a:gd name="T6" fmla="*/ 1 w 100"/>
                <a:gd name="T7" fmla="*/ 34 h 64"/>
                <a:gd name="T8" fmla="*/ 7 w 100"/>
                <a:gd name="T9" fmla="*/ 42 h 64"/>
                <a:gd name="T10" fmla="*/ 9 w 100"/>
                <a:gd name="T11" fmla="*/ 47 h 64"/>
                <a:gd name="T12" fmla="*/ 11 w 100"/>
                <a:gd name="T13" fmla="*/ 49 h 64"/>
                <a:gd name="T14" fmla="*/ 22 w 100"/>
                <a:gd name="T15" fmla="*/ 56 h 64"/>
                <a:gd name="T16" fmla="*/ 23 w 100"/>
                <a:gd name="T17" fmla="*/ 58 h 64"/>
                <a:gd name="T18" fmla="*/ 24 w 100"/>
                <a:gd name="T19" fmla="*/ 59 h 64"/>
                <a:gd name="T20" fmla="*/ 25 w 100"/>
                <a:gd name="T21" fmla="*/ 60 h 64"/>
                <a:gd name="T22" fmla="*/ 26 w 100"/>
                <a:gd name="T23" fmla="*/ 61 h 64"/>
                <a:gd name="T24" fmla="*/ 28 w 100"/>
                <a:gd name="T25" fmla="*/ 62 h 64"/>
                <a:gd name="T26" fmla="*/ 39 w 100"/>
                <a:gd name="T27" fmla="*/ 63 h 64"/>
                <a:gd name="T28" fmla="*/ 52 w 100"/>
                <a:gd name="T29" fmla="*/ 64 h 64"/>
                <a:gd name="T30" fmla="*/ 71 w 100"/>
                <a:gd name="T31" fmla="*/ 58 h 64"/>
                <a:gd name="T32" fmla="*/ 83 w 100"/>
                <a:gd name="T33" fmla="*/ 61 h 64"/>
                <a:gd name="T34" fmla="*/ 84 w 100"/>
                <a:gd name="T35" fmla="*/ 62 h 64"/>
                <a:gd name="T36" fmla="*/ 85 w 100"/>
                <a:gd name="T37" fmla="*/ 62 h 64"/>
                <a:gd name="T38" fmla="*/ 87 w 100"/>
                <a:gd name="T39" fmla="*/ 63 h 64"/>
                <a:gd name="T40" fmla="*/ 88 w 100"/>
                <a:gd name="T41" fmla="*/ 62 h 64"/>
                <a:gd name="T42" fmla="*/ 94 w 100"/>
                <a:gd name="T43" fmla="*/ 49 h 64"/>
                <a:gd name="T44" fmla="*/ 99 w 100"/>
                <a:gd name="T45" fmla="*/ 44 h 64"/>
                <a:gd name="T46" fmla="*/ 99 w 100"/>
                <a:gd name="T47" fmla="*/ 43 h 64"/>
                <a:gd name="T48" fmla="*/ 97 w 100"/>
                <a:gd name="T49" fmla="*/ 42 h 64"/>
                <a:gd name="T50" fmla="*/ 97 w 100"/>
                <a:gd name="T51" fmla="*/ 41 h 64"/>
                <a:gd name="T52" fmla="*/ 96 w 100"/>
                <a:gd name="T53" fmla="*/ 41 h 64"/>
                <a:gd name="T54" fmla="*/ 90 w 100"/>
                <a:gd name="T55" fmla="*/ 44 h 64"/>
                <a:gd name="T56" fmla="*/ 84 w 100"/>
                <a:gd name="T57" fmla="*/ 41 h 64"/>
                <a:gd name="T58" fmla="*/ 85 w 100"/>
                <a:gd name="T59" fmla="*/ 40 h 64"/>
                <a:gd name="T60" fmla="*/ 84 w 100"/>
                <a:gd name="T61" fmla="*/ 39 h 64"/>
                <a:gd name="T62" fmla="*/ 83 w 100"/>
                <a:gd name="T63" fmla="*/ 36 h 64"/>
                <a:gd name="T64" fmla="*/ 82 w 100"/>
                <a:gd name="T65" fmla="*/ 34 h 64"/>
                <a:gd name="T66" fmla="*/ 83 w 100"/>
                <a:gd name="T67" fmla="*/ 26 h 64"/>
                <a:gd name="T68" fmla="*/ 76 w 100"/>
                <a:gd name="T69" fmla="*/ 11 h 64"/>
                <a:gd name="T70" fmla="*/ 75 w 100"/>
                <a:gd name="T71" fmla="*/ 10 h 64"/>
                <a:gd name="T72" fmla="*/ 74 w 100"/>
                <a:gd name="T73" fmla="*/ 9 h 64"/>
                <a:gd name="T74" fmla="*/ 73 w 100"/>
                <a:gd name="T75" fmla="*/ 8 h 64"/>
                <a:gd name="T76" fmla="*/ 72 w 100"/>
                <a:gd name="T77" fmla="*/ 6 h 64"/>
                <a:gd name="T78" fmla="*/ 71 w 100"/>
                <a:gd name="T79" fmla="*/ 4 h 64"/>
                <a:gd name="T80" fmla="*/ 70 w 100"/>
                <a:gd name="T81" fmla="*/ 2 h 64"/>
                <a:gd name="T82" fmla="*/ 69 w 100"/>
                <a:gd name="T83" fmla="*/ 0 h 64"/>
                <a:gd name="T84" fmla="*/ 68 w 100"/>
                <a:gd name="T85" fmla="*/ 0 h 64"/>
                <a:gd name="T86" fmla="*/ 66 w 100"/>
                <a:gd name="T87" fmla="*/ 1 h 64"/>
                <a:gd name="T88" fmla="*/ 65 w 100"/>
                <a:gd name="T89" fmla="*/ 1 h 64"/>
                <a:gd name="T90" fmla="*/ 58 w 100"/>
                <a:gd name="T91" fmla="*/ 6 h 64"/>
                <a:gd name="T92" fmla="*/ 53 w 100"/>
                <a:gd name="T93" fmla="*/ 6 h 64"/>
                <a:gd name="T94" fmla="*/ 40 w 100"/>
                <a:gd name="T95" fmla="*/ 6 h 64"/>
                <a:gd name="T96" fmla="*/ 29 w 100"/>
                <a:gd name="T97" fmla="*/ 4 h 64"/>
                <a:gd name="T98" fmla="*/ 27 w 100"/>
                <a:gd name="T99" fmla="*/ 4 h 64"/>
                <a:gd name="T100" fmla="*/ 26 w 100"/>
                <a:gd name="T101" fmla="*/ 4 h 64"/>
                <a:gd name="T102" fmla="*/ 26 w 100"/>
                <a:gd name="T103" fmla="*/ 4 h 64"/>
                <a:gd name="T104" fmla="*/ 25 w 100"/>
                <a:gd name="T105" fmla="*/ 5 h 64"/>
                <a:gd name="T106" fmla="*/ 24 w 100"/>
                <a:gd name="T107" fmla="*/ 6 h 64"/>
                <a:gd name="T108" fmla="*/ 17 w 100"/>
                <a:gd name="T10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64">
                  <a:moveTo>
                    <a:pt x="17" y="11"/>
                  </a:moveTo>
                  <a:cubicBezTo>
                    <a:pt x="16" y="11"/>
                    <a:pt x="15" y="14"/>
                    <a:pt x="13" y="17"/>
                  </a:cubicBezTo>
                  <a:cubicBezTo>
                    <a:pt x="11" y="21"/>
                    <a:pt x="9" y="26"/>
                    <a:pt x="6" y="28"/>
                  </a:cubicBezTo>
                  <a:cubicBezTo>
                    <a:pt x="6" y="28"/>
                    <a:pt x="5" y="29"/>
                    <a:pt x="5" y="29"/>
                  </a:cubicBezTo>
                  <a:cubicBezTo>
                    <a:pt x="4" y="30"/>
                    <a:pt x="2" y="31"/>
                    <a:pt x="1" y="32"/>
                  </a:cubicBezTo>
                  <a:cubicBezTo>
                    <a:pt x="1" y="32"/>
                    <a:pt x="0" y="32"/>
                    <a:pt x="0" y="32"/>
                  </a:cubicBezTo>
                  <a:cubicBezTo>
                    <a:pt x="0" y="33"/>
                    <a:pt x="0" y="33"/>
                    <a:pt x="0" y="33"/>
                  </a:cubicBezTo>
                  <a:cubicBezTo>
                    <a:pt x="0" y="33"/>
                    <a:pt x="1" y="34"/>
                    <a:pt x="1" y="34"/>
                  </a:cubicBezTo>
                  <a:cubicBezTo>
                    <a:pt x="3" y="36"/>
                    <a:pt x="4" y="37"/>
                    <a:pt x="4" y="39"/>
                  </a:cubicBezTo>
                  <a:cubicBezTo>
                    <a:pt x="4" y="40"/>
                    <a:pt x="4" y="42"/>
                    <a:pt x="7" y="42"/>
                  </a:cubicBezTo>
                  <a:cubicBezTo>
                    <a:pt x="7" y="42"/>
                    <a:pt x="8" y="42"/>
                    <a:pt x="8" y="43"/>
                  </a:cubicBezTo>
                  <a:cubicBezTo>
                    <a:pt x="9" y="43"/>
                    <a:pt x="9" y="45"/>
                    <a:pt x="9" y="47"/>
                  </a:cubicBezTo>
                  <a:cubicBezTo>
                    <a:pt x="9" y="47"/>
                    <a:pt x="8" y="49"/>
                    <a:pt x="9" y="49"/>
                  </a:cubicBezTo>
                  <a:cubicBezTo>
                    <a:pt x="9" y="49"/>
                    <a:pt x="10" y="49"/>
                    <a:pt x="11" y="49"/>
                  </a:cubicBezTo>
                  <a:cubicBezTo>
                    <a:pt x="17" y="50"/>
                    <a:pt x="22" y="51"/>
                    <a:pt x="22" y="54"/>
                  </a:cubicBezTo>
                  <a:cubicBezTo>
                    <a:pt x="22" y="54"/>
                    <a:pt x="22" y="55"/>
                    <a:pt x="22" y="56"/>
                  </a:cubicBezTo>
                  <a:cubicBezTo>
                    <a:pt x="22" y="56"/>
                    <a:pt x="22" y="57"/>
                    <a:pt x="22" y="58"/>
                  </a:cubicBezTo>
                  <a:cubicBezTo>
                    <a:pt x="22" y="58"/>
                    <a:pt x="23" y="58"/>
                    <a:pt x="23" y="58"/>
                  </a:cubicBezTo>
                  <a:cubicBezTo>
                    <a:pt x="23" y="58"/>
                    <a:pt x="23" y="58"/>
                    <a:pt x="23" y="58"/>
                  </a:cubicBezTo>
                  <a:cubicBezTo>
                    <a:pt x="23" y="58"/>
                    <a:pt x="24" y="58"/>
                    <a:pt x="24" y="59"/>
                  </a:cubicBezTo>
                  <a:cubicBezTo>
                    <a:pt x="24" y="59"/>
                    <a:pt x="24" y="59"/>
                    <a:pt x="24" y="59"/>
                  </a:cubicBezTo>
                  <a:cubicBezTo>
                    <a:pt x="25" y="59"/>
                    <a:pt x="25" y="59"/>
                    <a:pt x="25" y="60"/>
                  </a:cubicBezTo>
                  <a:cubicBezTo>
                    <a:pt x="25" y="60"/>
                    <a:pt x="25" y="60"/>
                    <a:pt x="25" y="60"/>
                  </a:cubicBezTo>
                  <a:cubicBezTo>
                    <a:pt x="26" y="60"/>
                    <a:pt x="26" y="60"/>
                    <a:pt x="26" y="61"/>
                  </a:cubicBezTo>
                  <a:cubicBezTo>
                    <a:pt x="27" y="61"/>
                    <a:pt x="27" y="62"/>
                    <a:pt x="28" y="62"/>
                  </a:cubicBezTo>
                  <a:cubicBezTo>
                    <a:pt x="28" y="62"/>
                    <a:pt x="28" y="62"/>
                    <a:pt x="28" y="62"/>
                  </a:cubicBezTo>
                  <a:cubicBezTo>
                    <a:pt x="29" y="62"/>
                    <a:pt x="31" y="62"/>
                    <a:pt x="33" y="62"/>
                  </a:cubicBezTo>
                  <a:cubicBezTo>
                    <a:pt x="36" y="63"/>
                    <a:pt x="39" y="63"/>
                    <a:pt x="39" y="63"/>
                  </a:cubicBezTo>
                  <a:cubicBezTo>
                    <a:pt x="40" y="63"/>
                    <a:pt x="41" y="63"/>
                    <a:pt x="42" y="63"/>
                  </a:cubicBezTo>
                  <a:cubicBezTo>
                    <a:pt x="45" y="63"/>
                    <a:pt x="50" y="63"/>
                    <a:pt x="52" y="64"/>
                  </a:cubicBezTo>
                  <a:cubicBezTo>
                    <a:pt x="54" y="64"/>
                    <a:pt x="57" y="63"/>
                    <a:pt x="59" y="60"/>
                  </a:cubicBezTo>
                  <a:cubicBezTo>
                    <a:pt x="62" y="58"/>
                    <a:pt x="70" y="58"/>
                    <a:pt x="71" y="58"/>
                  </a:cubicBezTo>
                  <a:cubicBezTo>
                    <a:pt x="72" y="58"/>
                    <a:pt x="72" y="58"/>
                    <a:pt x="73" y="58"/>
                  </a:cubicBezTo>
                  <a:cubicBezTo>
                    <a:pt x="77" y="58"/>
                    <a:pt x="82" y="59"/>
                    <a:pt x="83" y="61"/>
                  </a:cubicBezTo>
                  <a:cubicBezTo>
                    <a:pt x="83" y="61"/>
                    <a:pt x="83" y="61"/>
                    <a:pt x="83" y="61"/>
                  </a:cubicBezTo>
                  <a:cubicBezTo>
                    <a:pt x="83" y="61"/>
                    <a:pt x="83" y="61"/>
                    <a:pt x="84" y="62"/>
                  </a:cubicBezTo>
                  <a:cubicBezTo>
                    <a:pt x="84" y="62"/>
                    <a:pt x="84" y="62"/>
                    <a:pt x="84" y="62"/>
                  </a:cubicBezTo>
                  <a:cubicBezTo>
                    <a:pt x="85" y="62"/>
                    <a:pt x="85" y="62"/>
                    <a:pt x="85" y="62"/>
                  </a:cubicBezTo>
                  <a:cubicBezTo>
                    <a:pt x="85" y="62"/>
                    <a:pt x="86" y="63"/>
                    <a:pt x="86" y="63"/>
                  </a:cubicBezTo>
                  <a:cubicBezTo>
                    <a:pt x="86" y="63"/>
                    <a:pt x="87" y="63"/>
                    <a:pt x="87" y="63"/>
                  </a:cubicBezTo>
                  <a:cubicBezTo>
                    <a:pt x="87" y="63"/>
                    <a:pt x="88" y="63"/>
                    <a:pt x="88" y="63"/>
                  </a:cubicBezTo>
                  <a:cubicBezTo>
                    <a:pt x="88" y="63"/>
                    <a:pt x="88" y="62"/>
                    <a:pt x="88" y="62"/>
                  </a:cubicBezTo>
                  <a:cubicBezTo>
                    <a:pt x="88" y="61"/>
                    <a:pt x="88" y="60"/>
                    <a:pt x="88" y="59"/>
                  </a:cubicBezTo>
                  <a:cubicBezTo>
                    <a:pt x="88" y="55"/>
                    <a:pt x="90" y="49"/>
                    <a:pt x="94" y="49"/>
                  </a:cubicBezTo>
                  <a:cubicBezTo>
                    <a:pt x="95" y="49"/>
                    <a:pt x="95" y="49"/>
                    <a:pt x="95" y="49"/>
                  </a:cubicBezTo>
                  <a:cubicBezTo>
                    <a:pt x="98" y="48"/>
                    <a:pt x="100" y="48"/>
                    <a:pt x="99" y="44"/>
                  </a:cubicBezTo>
                  <a:cubicBezTo>
                    <a:pt x="99" y="44"/>
                    <a:pt x="99" y="44"/>
                    <a:pt x="99" y="43"/>
                  </a:cubicBezTo>
                  <a:cubicBezTo>
                    <a:pt x="99" y="43"/>
                    <a:pt x="99" y="43"/>
                    <a:pt x="99" y="43"/>
                  </a:cubicBezTo>
                  <a:cubicBezTo>
                    <a:pt x="98" y="43"/>
                    <a:pt x="98" y="42"/>
                    <a:pt x="98" y="42"/>
                  </a:cubicBezTo>
                  <a:cubicBezTo>
                    <a:pt x="98" y="42"/>
                    <a:pt x="98" y="42"/>
                    <a:pt x="97" y="42"/>
                  </a:cubicBezTo>
                  <a:cubicBezTo>
                    <a:pt x="97" y="42"/>
                    <a:pt x="97" y="42"/>
                    <a:pt x="97" y="42"/>
                  </a:cubicBezTo>
                  <a:cubicBezTo>
                    <a:pt x="97" y="42"/>
                    <a:pt x="97" y="41"/>
                    <a:pt x="97" y="41"/>
                  </a:cubicBezTo>
                  <a:cubicBezTo>
                    <a:pt x="96" y="41"/>
                    <a:pt x="96" y="41"/>
                    <a:pt x="96" y="41"/>
                  </a:cubicBezTo>
                  <a:cubicBezTo>
                    <a:pt x="96" y="41"/>
                    <a:pt x="96" y="41"/>
                    <a:pt x="96" y="41"/>
                  </a:cubicBezTo>
                  <a:cubicBezTo>
                    <a:pt x="96" y="41"/>
                    <a:pt x="94" y="42"/>
                    <a:pt x="93" y="42"/>
                  </a:cubicBezTo>
                  <a:cubicBezTo>
                    <a:pt x="92" y="43"/>
                    <a:pt x="91" y="44"/>
                    <a:pt x="90" y="44"/>
                  </a:cubicBezTo>
                  <a:cubicBezTo>
                    <a:pt x="88" y="44"/>
                    <a:pt x="85" y="43"/>
                    <a:pt x="85" y="41"/>
                  </a:cubicBezTo>
                  <a:cubicBezTo>
                    <a:pt x="84" y="41"/>
                    <a:pt x="84" y="41"/>
                    <a:pt x="84" y="41"/>
                  </a:cubicBezTo>
                  <a:cubicBezTo>
                    <a:pt x="84" y="40"/>
                    <a:pt x="84" y="40"/>
                    <a:pt x="84" y="40"/>
                  </a:cubicBezTo>
                  <a:cubicBezTo>
                    <a:pt x="85" y="40"/>
                    <a:pt x="85" y="40"/>
                    <a:pt x="85" y="40"/>
                  </a:cubicBezTo>
                  <a:cubicBezTo>
                    <a:pt x="84" y="40"/>
                    <a:pt x="84" y="39"/>
                    <a:pt x="84" y="39"/>
                  </a:cubicBezTo>
                  <a:cubicBezTo>
                    <a:pt x="84" y="39"/>
                    <a:pt x="84" y="39"/>
                    <a:pt x="84" y="39"/>
                  </a:cubicBezTo>
                  <a:cubicBezTo>
                    <a:pt x="83" y="38"/>
                    <a:pt x="83" y="38"/>
                    <a:pt x="83" y="37"/>
                  </a:cubicBezTo>
                  <a:cubicBezTo>
                    <a:pt x="83" y="37"/>
                    <a:pt x="83" y="37"/>
                    <a:pt x="83" y="36"/>
                  </a:cubicBezTo>
                  <a:cubicBezTo>
                    <a:pt x="83" y="36"/>
                    <a:pt x="82" y="35"/>
                    <a:pt x="82" y="35"/>
                  </a:cubicBezTo>
                  <a:cubicBezTo>
                    <a:pt x="82" y="35"/>
                    <a:pt x="82" y="34"/>
                    <a:pt x="82" y="34"/>
                  </a:cubicBezTo>
                  <a:cubicBezTo>
                    <a:pt x="82" y="33"/>
                    <a:pt x="82" y="33"/>
                    <a:pt x="82" y="32"/>
                  </a:cubicBezTo>
                  <a:cubicBezTo>
                    <a:pt x="82" y="31"/>
                    <a:pt x="82" y="28"/>
                    <a:pt x="83" y="26"/>
                  </a:cubicBezTo>
                  <a:cubicBezTo>
                    <a:pt x="85" y="25"/>
                    <a:pt x="80" y="17"/>
                    <a:pt x="76" y="12"/>
                  </a:cubicBezTo>
                  <a:cubicBezTo>
                    <a:pt x="76" y="12"/>
                    <a:pt x="76" y="12"/>
                    <a:pt x="76" y="11"/>
                  </a:cubicBezTo>
                  <a:cubicBezTo>
                    <a:pt x="75" y="11"/>
                    <a:pt x="75" y="11"/>
                    <a:pt x="75" y="11"/>
                  </a:cubicBezTo>
                  <a:cubicBezTo>
                    <a:pt x="75" y="11"/>
                    <a:pt x="75" y="11"/>
                    <a:pt x="75" y="10"/>
                  </a:cubicBezTo>
                  <a:cubicBezTo>
                    <a:pt x="75" y="10"/>
                    <a:pt x="75" y="10"/>
                    <a:pt x="74" y="10"/>
                  </a:cubicBezTo>
                  <a:cubicBezTo>
                    <a:pt x="74" y="9"/>
                    <a:pt x="74" y="9"/>
                    <a:pt x="74" y="9"/>
                  </a:cubicBezTo>
                  <a:cubicBezTo>
                    <a:pt x="74" y="9"/>
                    <a:pt x="74" y="9"/>
                    <a:pt x="74" y="8"/>
                  </a:cubicBezTo>
                  <a:cubicBezTo>
                    <a:pt x="73" y="8"/>
                    <a:pt x="73" y="8"/>
                    <a:pt x="73" y="8"/>
                  </a:cubicBezTo>
                  <a:cubicBezTo>
                    <a:pt x="73" y="7"/>
                    <a:pt x="73" y="7"/>
                    <a:pt x="73" y="7"/>
                  </a:cubicBezTo>
                  <a:cubicBezTo>
                    <a:pt x="73" y="6"/>
                    <a:pt x="72" y="6"/>
                    <a:pt x="72" y="6"/>
                  </a:cubicBezTo>
                  <a:cubicBezTo>
                    <a:pt x="72" y="6"/>
                    <a:pt x="72" y="5"/>
                    <a:pt x="72" y="5"/>
                  </a:cubicBezTo>
                  <a:cubicBezTo>
                    <a:pt x="71" y="5"/>
                    <a:pt x="71" y="4"/>
                    <a:pt x="71" y="4"/>
                  </a:cubicBezTo>
                  <a:cubicBezTo>
                    <a:pt x="71" y="4"/>
                    <a:pt x="71" y="3"/>
                    <a:pt x="70" y="3"/>
                  </a:cubicBezTo>
                  <a:cubicBezTo>
                    <a:pt x="70" y="2"/>
                    <a:pt x="70" y="2"/>
                    <a:pt x="70" y="2"/>
                  </a:cubicBezTo>
                  <a:cubicBezTo>
                    <a:pt x="70" y="1"/>
                    <a:pt x="69" y="1"/>
                    <a:pt x="69" y="0"/>
                  </a:cubicBezTo>
                  <a:cubicBezTo>
                    <a:pt x="69" y="0"/>
                    <a:pt x="69" y="0"/>
                    <a:pt x="69" y="0"/>
                  </a:cubicBezTo>
                  <a:cubicBezTo>
                    <a:pt x="69" y="0"/>
                    <a:pt x="69" y="0"/>
                    <a:pt x="69" y="0"/>
                  </a:cubicBezTo>
                  <a:cubicBezTo>
                    <a:pt x="68" y="0"/>
                    <a:pt x="68" y="0"/>
                    <a:pt x="68" y="0"/>
                  </a:cubicBezTo>
                  <a:cubicBezTo>
                    <a:pt x="68" y="0"/>
                    <a:pt x="68" y="0"/>
                    <a:pt x="67" y="0"/>
                  </a:cubicBezTo>
                  <a:cubicBezTo>
                    <a:pt x="67" y="1"/>
                    <a:pt x="66" y="1"/>
                    <a:pt x="66" y="1"/>
                  </a:cubicBezTo>
                  <a:cubicBezTo>
                    <a:pt x="66" y="1"/>
                    <a:pt x="66" y="1"/>
                    <a:pt x="66" y="1"/>
                  </a:cubicBezTo>
                  <a:cubicBezTo>
                    <a:pt x="66" y="1"/>
                    <a:pt x="65" y="1"/>
                    <a:pt x="65" y="1"/>
                  </a:cubicBezTo>
                  <a:cubicBezTo>
                    <a:pt x="65" y="1"/>
                    <a:pt x="65" y="2"/>
                    <a:pt x="65" y="2"/>
                  </a:cubicBezTo>
                  <a:cubicBezTo>
                    <a:pt x="64" y="4"/>
                    <a:pt x="60" y="6"/>
                    <a:pt x="58" y="6"/>
                  </a:cubicBezTo>
                  <a:cubicBezTo>
                    <a:pt x="57" y="6"/>
                    <a:pt x="56" y="5"/>
                    <a:pt x="56" y="5"/>
                  </a:cubicBezTo>
                  <a:cubicBezTo>
                    <a:pt x="55" y="5"/>
                    <a:pt x="53" y="5"/>
                    <a:pt x="53" y="6"/>
                  </a:cubicBezTo>
                  <a:cubicBezTo>
                    <a:pt x="51" y="8"/>
                    <a:pt x="48" y="9"/>
                    <a:pt x="46" y="7"/>
                  </a:cubicBezTo>
                  <a:cubicBezTo>
                    <a:pt x="45" y="6"/>
                    <a:pt x="42" y="6"/>
                    <a:pt x="40" y="6"/>
                  </a:cubicBezTo>
                  <a:cubicBezTo>
                    <a:pt x="39" y="6"/>
                    <a:pt x="36" y="5"/>
                    <a:pt x="34" y="4"/>
                  </a:cubicBezTo>
                  <a:cubicBezTo>
                    <a:pt x="32" y="4"/>
                    <a:pt x="30" y="4"/>
                    <a:pt x="29" y="4"/>
                  </a:cubicBezTo>
                  <a:cubicBezTo>
                    <a:pt x="29" y="4"/>
                    <a:pt x="28" y="4"/>
                    <a:pt x="28" y="4"/>
                  </a:cubicBezTo>
                  <a:cubicBezTo>
                    <a:pt x="28" y="4"/>
                    <a:pt x="27" y="4"/>
                    <a:pt x="27" y="4"/>
                  </a:cubicBezTo>
                  <a:cubicBezTo>
                    <a:pt x="27" y="4"/>
                    <a:pt x="26" y="4"/>
                    <a:pt x="26" y="4"/>
                  </a:cubicBezTo>
                  <a:cubicBezTo>
                    <a:pt x="26" y="4"/>
                    <a:pt x="26" y="4"/>
                    <a:pt x="26" y="4"/>
                  </a:cubicBezTo>
                  <a:cubicBezTo>
                    <a:pt x="26" y="4"/>
                    <a:pt x="26" y="4"/>
                    <a:pt x="26" y="4"/>
                  </a:cubicBezTo>
                  <a:cubicBezTo>
                    <a:pt x="26" y="4"/>
                    <a:pt x="26" y="4"/>
                    <a:pt x="26" y="4"/>
                  </a:cubicBezTo>
                  <a:cubicBezTo>
                    <a:pt x="26" y="4"/>
                    <a:pt x="25" y="5"/>
                    <a:pt x="25" y="5"/>
                  </a:cubicBezTo>
                  <a:cubicBezTo>
                    <a:pt x="25" y="5"/>
                    <a:pt x="25" y="5"/>
                    <a:pt x="25" y="5"/>
                  </a:cubicBezTo>
                  <a:cubicBezTo>
                    <a:pt x="25" y="5"/>
                    <a:pt x="25" y="5"/>
                    <a:pt x="25" y="5"/>
                  </a:cubicBezTo>
                  <a:cubicBezTo>
                    <a:pt x="25" y="6"/>
                    <a:pt x="24" y="6"/>
                    <a:pt x="24" y="6"/>
                  </a:cubicBezTo>
                  <a:cubicBezTo>
                    <a:pt x="23" y="7"/>
                    <a:pt x="21" y="8"/>
                    <a:pt x="19" y="9"/>
                  </a:cubicBezTo>
                  <a:cubicBezTo>
                    <a:pt x="18" y="10"/>
                    <a:pt x="17" y="11"/>
                    <a:pt x="17"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09" name="Freeform 273">
              <a:extLst>
                <a:ext uri="{FF2B5EF4-FFF2-40B4-BE49-F238E27FC236}">
                  <a16:creationId xmlns:a16="http://schemas.microsoft.com/office/drawing/2014/main" id="{7CE9CDE1-1E04-4074-933E-411082EDADB1}"/>
                </a:ext>
              </a:extLst>
            </p:cNvPr>
            <p:cNvSpPr>
              <a:spLocks/>
            </p:cNvSpPr>
            <p:nvPr/>
          </p:nvSpPr>
          <p:spPr bwMode="auto">
            <a:xfrm>
              <a:off x="4914119" y="6032381"/>
              <a:ext cx="62198" cy="69260"/>
            </a:xfrm>
            <a:custGeom>
              <a:avLst/>
              <a:gdLst>
                <a:gd name="T0" fmla="*/ 105 w 120"/>
                <a:gd name="T1" fmla="*/ 8 h 120"/>
                <a:gd name="T2" fmla="*/ 100 w 120"/>
                <a:gd name="T3" fmla="*/ 8 h 120"/>
                <a:gd name="T4" fmla="*/ 92 w 120"/>
                <a:gd name="T5" fmla="*/ 7 h 120"/>
                <a:gd name="T6" fmla="*/ 88 w 120"/>
                <a:gd name="T7" fmla="*/ 8 h 120"/>
                <a:gd name="T8" fmla="*/ 77 w 120"/>
                <a:gd name="T9" fmla="*/ 4 h 120"/>
                <a:gd name="T10" fmla="*/ 72 w 120"/>
                <a:gd name="T11" fmla="*/ 3 h 120"/>
                <a:gd name="T12" fmla="*/ 55 w 120"/>
                <a:gd name="T13" fmla="*/ 8 h 120"/>
                <a:gd name="T14" fmla="*/ 48 w 120"/>
                <a:gd name="T15" fmla="*/ 11 h 120"/>
                <a:gd name="T16" fmla="*/ 41 w 120"/>
                <a:gd name="T17" fmla="*/ 9 h 120"/>
                <a:gd name="T18" fmla="*/ 40 w 120"/>
                <a:gd name="T19" fmla="*/ 8 h 120"/>
                <a:gd name="T20" fmla="*/ 21 w 120"/>
                <a:gd name="T21" fmla="*/ 3 h 120"/>
                <a:gd name="T22" fmla="*/ 4 w 120"/>
                <a:gd name="T23" fmla="*/ 0 h 120"/>
                <a:gd name="T24" fmla="*/ 4 w 120"/>
                <a:gd name="T25" fmla="*/ 0 h 120"/>
                <a:gd name="T26" fmla="*/ 4 w 120"/>
                <a:gd name="T27" fmla="*/ 1 h 120"/>
                <a:gd name="T28" fmla="*/ 3 w 120"/>
                <a:gd name="T29" fmla="*/ 9 h 120"/>
                <a:gd name="T30" fmla="*/ 2 w 120"/>
                <a:gd name="T31" fmla="*/ 16 h 120"/>
                <a:gd name="T32" fmla="*/ 2 w 120"/>
                <a:gd name="T33" fmla="*/ 24 h 120"/>
                <a:gd name="T34" fmla="*/ 2 w 120"/>
                <a:gd name="T35" fmla="*/ 32 h 120"/>
                <a:gd name="T36" fmla="*/ 2 w 120"/>
                <a:gd name="T37" fmla="*/ 118 h 120"/>
                <a:gd name="T38" fmla="*/ 70 w 120"/>
                <a:gd name="T39" fmla="*/ 118 h 120"/>
                <a:gd name="T40" fmla="*/ 74 w 120"/>
                <a:gd name="T41" fmla="*/ 115 h 120"/>
                <a:gd name="T42" fmla="*/ 75 w 120"/>
                <a:gd name="T43" fmla="*/ 115 h 120"/>
                <a:gd name="T44" fmla="*/ 80 w 120"/>
                <a:gd name="T45" fmla="*/ 117 h 120"/>
                <a:gd name="T46" fmla="*/ 95 w 120"/>
                <a:gd name="T47" fmla="*/ 117 h 120"/>
                <a:gd name="T48" fmla="*/ 95 w 120"/>
                <a:gd name="T49" fmla="*/ 117 h 120"/>
                <a:gd name="T50" fmla="*/ 100 w 120"/>
                <a:gd name="T51" fmla="*/ 120 h 120"/>
                <a:gd name="T52" fmla="*/ 102 w 120"/>
                <a:gd name="T53" fmla="*/ 119 h 120"/>
                <a:gd name="T54" fmla="*/ 107 w 120"/>
                <a:gd name="T55" fmla="*/ 115 h 120"/>
                <a:gd name="T56" fmla="*/ 111 w 120"/>
                <a:gd name="T57" fmla="*/ 111 h 120"/>
                <a:gd name="T58" fmla="*/ 114 w 120"/>
                <a:gd name="T59" fmla="*/ 107 h 120"/>
                <a:gd name="T60" fmla="*/ 115 w 120"/>
                <a:gd name="T61" fmla="*/ 107 h 120"/>
                <a:gd name="T62" fmla="*/ 116 w 120"/>
                <a:gd name="T63" fmla="*/ 107 h 120"/>
                <a:gd name="T64" fmla="*/ 119 w 120"/>
                <a:gd name="T65" fmla="*/ 104 h 120"/>
                <a:gd name="T66" fmla="*/ 119 w 120"/>
                <a:gd name="T67" fmla="*/ 103 h 120"/>
                <a:gd name="T68" fmla="*/ 120 w 120"/>
                <a:gd name="T69" fmla="*/ 103 h 120"/>
                <a:gd name="T70" fmla="*/ 120 w 120"/>
                <a:gd name="T71" fmla="*/ 99 h 120"/>
                <a:gd name="T72" fmla="*/ 118 w 120"/>
                <a:gd name="T73" fmla="*/ 94 h 120"/>
                <a:gd name="T74" fmla="*/ 114 w 120"/>
                <a:gd name="T75" fmla="*/ 87 h 120"/>
                <a:gd name="T76" fmla="*/ 108 w 120"/>
                <a:gd name="T77" fmla="*/ 74 h 120"/>
                <a:gd name="T78" fmla="*/ 102 w 120"/>
                <a:gd name="T79" fmla="*/ 63 h 120"/>
                <a:gd name="T80" fmla="*/ 100 w 120"/>
                <a:gd name="T81" fmla="*/ 59 h 120"/>
                <a:gd name="T82" fmla="*/ 97 w 120"/>
                <a:gd name="T83" fmla="*/ 52 h 120"/>
                <a:gd name="T84" fmla="*/ 94 w 120"/>
                <a:gd name="T85" fmla="*/ 46 h 120"/>
                <a:gd name="T86" fmla="*/ 90 w 120"/>
                <a:gd name="T87" fmla="*/ 40 h 120"/>
                <a:gd name="T88" fmla="*/ 84 w 120"/>
                <a:gd name="T89" fmla="*/ 19 h 120"/>
                <a:gd name="T90" fmla="*/ 85 w 120"/>
                <a:gd name="T91" fmla="*/ 18 h 120"/>
                <a:gd name="T92" fmla="*/ 85 w 120"/>
                <a:gd name="T93" fmla="*/ 18 h 120"/>
                <a:gd name="T94" fmla="*/ 92 w 120"/>
                <a:gd name="T95" fmla="*/ 30 h 120"/>
                <a:gd name="T96" fmla="*/ 94 w 120"/>
                <a:gd name="T97" fmla="*/ 33 h 120"/>
                <a:gd name="T98" fmla="*/ 104 w 120"/>
                <a:gd name="T99" fmla="*/ 47 h 120"/>
                <a:gd name="T100" fmla="*/ 108 w 120"/>
                <a:gd name="T101" fmla="*/ 37 h 120"/>
                <a:gd name="T102" fmla="*/ 110 w 120"/>
                <a:gd name="T103" fmla="*/ 31 h 120"/>
                <a:gd name="T104" fmla="*/ 111 w 120"/>
                <a:gd name="T105" fmla="*/ 30 h 120"/>
                <a:gd name="T106" fmla="*/ 111 w 120"/>
                <a:gd name="T107" fmla="*/ 29 h 120"/>
                <a:gd name="T108" fmla="*/ 111 w 120"/>
                <a:gd name="T109" fmla="*/ 28 h 120"/>
                <a:gd name="T110" fmla="*/ 112 w 120"/>
                <a:gd name="T111" fmla="*/ 27 h 120"/>
                <a:gd name="T112" fmla="*/ 112 w 120"/>
                <a:gd name="T113" fmla="*/ 27 h 120"/>
                <a:gd name="T114" fmla="*/ 112 w 120"/>
                <a:gd name="T115" fmla="*/ 25 h 120"/>
                <a:gd name="T116" fmla="*/ 112 w 120"/>
                <a:gd name="T117" fmla="*/ 25 h 120"/>
                <a:gd name="T118" fmla="*/ 105 w 120"/>
                <a:gd name="T119" fmla="*/ 7 h 120"/>
                <a:gd name="T120" fmla="*/ 105 w 120"/>
                <a:gd name="T121"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 h="120">
                  <a:moveTo>
                    <a:pt x="105" y="8"/>
                  </a:moveTo>
                  <a:cubicBezTo>
                    <a:pt x="104" y="8"/>
                    <a:pt x="102" y="8"/>
                    <a:pt x="100" y="8"/>
                  </a:cubicBezTo>
                  <a:cubicBezTo>
                    <a:pt x="97" y="7"/>
                    <a:pt x="95" y="7"/>
                    <a:pt x="92" y="7"/>
                  </a:cubicBezTo>
                  <a:cubicBezTo>
                    <a:pt x="91" y="7"/>
                    <a:pt x="90" y="8"/>
                    <a:pt x="88" y="8"/>
                  </a:cubicBezTo>
                  <a:cubicBezTo>
                    <a:pt x="85" y="8"/>
                    <a:pt x="81" y="6"/>
                    <a:pt x="77" y="4"/>
                  </a:cubicBezTo>
                  <a:cubicBezTo>
                    <a:pt x="76" y="4"/>
                    <a:pt x="75" y="3"/>
                    <a:pt x="72" y="3"/>
                  </a:cubicBezTo>
                  <a:cubicBezTo>
                    <a:pt x="65" y="3"/>
                    <a:pt x="56" y="6"/>
                    <a:pt x="55" y="8"/>
                  </a:cubicBezTo>
                  <a:cubicBezTo>
                    <a:pt x="54" y="10"/>
                    <a:pt x="51" y="11"/>
                    <a:pt x="48" y="11"/>
                  </a:cubicBezTo>
                  <a:cubicBezTo>
                    <a:pt x="46" y="11"/>
                    <a:pt x="44" y="10"/>
                    <a:pt x="41" y="9"/>
                  </a:cubicBezTo>
                  <a:cubicBezTo>
                    <a:pt x="40" y="8"/>
                    <a:pt x="40" y="8"/>
                    <a:pt x="40" y="8"/>
                  </a:cubicBezTo>
                  <a:cubicBezTo>
                    <a:pt x="35" y="6"/>
                    <a:pt x="29" y="4"/>
                    <a:pt x="21" y="3"/>
                  </a:cubicBezTo>
                  <a:cubicBezTo>
                    <a:pt x="10" y="2"/>
                    <a:pt x="6" y="1"/>
                    <a:pt x="4" y="0"/>
                  </a:cubicBezTo>
                  <a:cubicBezTo>
                    <a:pt x="4" y="0"/>
                    <a:pt x="4" y="0"/>
                    <a:pt x="4" y="0"/>
                  </a:cubicBezTo>
                  <a:cubicBezTo>
                    <a:pt x="4" y="1"/>
                    <a:pt x="4" y="1"/>
                    <a:pt x="4" y="1"/>
                  </a:cubicBezTo>
                  <a:cubicBezTo>
                    <a:pt x="3" y="5"/>
                    <a:pt x="3" y="7"/>
                    <a:pt x="3" y="9"/>
                  </a:cubicBezTo>
                  <a:cubicBezTo>
                    <a:pt x="4" y="11"/>
                    <a:pt x="4" y="13"/>
                    <a:pt x="2" y="16"/>
                  </a:cubicBezTo>
                  <a:cubicBezTo>
                    <a:pt x="0" y="18"/>
                    <a:pt x="1" y="20"/>
                    <a:pt x="2" y="24"/>
                  </a:cubicBezTo>
                  <a:cubicBezTo>
                    <a:pt x="2" y="26"/>
                    <a:pt x="2" y="29"/>
                    <a:pt x="2" y="32"/>
                  </a:cubicBezTo>
                  <a:cubicBezTo>
                    <a:pt x="2" y="118"/>
                    <a:pt x="2" y="118"/>
                    <a:pt x="2" y="118"/>
                  </a:cubicBezTo>
                  <a:cubicBezTo>
                    <a:pt x="70" y="118"/>
                    <a:pt x="70" y="118"/>
                    <a:pt x="70" y="118"/>
                  </a:cubicBezTo>
                  <a:cubicBezTo>
                    <a:pt x="74" y="115"/>
                    <a:pt x="74" y="115"/>
                    <a:pt x="74" y="115"/>
                  </a:cubicBezTo>
                  <a:cubicBezTo>
                    <a:pt x="74" y="115"/>
                    <a:pt x="75" y="115"/>
                    <a:pt x="75" y="115"/>
                  </a:cubicBezTo>
                  <a:cubicBezTo>
                    <a:pt x="77" y="115"/>
                    <a:pt x="79" y="116"/>
                    <a:pt x="80" y="117"/>
                  </a:cubicBezTo>
                  <a:cubicBezTo>
                    <a:pt x="95" y="117"/>
                    <a:pt x="95" y="117"/>
                    <a:pt x="95" y="117"/>
                  </a:cubicBezTo>
                  <a:cubicBezTo>
                    <a:pt x="95" y="117"/>
                    <a:pt x="95" y="117"/>
                    <a:pt x="95" y="117"/>
                  </a:cubicBezTo>
                  <a:cubicBezTo>
                    <a:pt x="95" y="117"/>
                    <a:pt x="97" y="120"/>
                    <a:pt x="100" y="120"/>
                  </a:cubicBezTo>
                  <a:cubicBezTo>
                    <a:pt x="101" y="120"/>
                    <a:pt x="101" y="120"/>
                    <a:pt x="102" y="119"/>
                  </a:cubicBezTo>
                  <a:cubicBezTo>
                    <a:pt x="102" y="117"/>
                    <a:pt x="103" y="115"/>
                    <a:pt x="107" y="115"/>
                  </a:cubicBezTo>
                  <a:cubicBezTo>
                    <a:pt x="109" y="115"/>
                    <a:pt x="110" y="113"/>
                    <a:pt x="111" y="111"/>
                  </a:cubicBezTo>
                  <a:cubicBezTo>
                    <a:pt x="111" y="109"/>
                    <a:pt x="112" y="107"/>
                    <a:pt x="114" y="107"/>
                  </a:cubicBezTo>
                  <a:cubicBezTo>
                    <a:pt x="115" y="107"/>
                    <a:pt x="115" y="107"/>
                    <a:pt x="115" y="107"/>
                  </a:cubicBezTo>
                  <a:cubicBezTo>
                    <a:pt x="116" y="107"/>
                    <a:pt x="116" y="107"/>
                    <a:pt x="116" y="107"/>
                  </a:cubicBezTo>
                  <a:cubicBezTo>
                    <a:pt x="117" y="107"/>
                    <a:pt x="117" y="107"/>
                    <a:pt x="119" y="104"/>
                  </a:cubicBezTo>
                  <a:cubicBezTo>
                    <a:pt x="119" y="103"/>
                    <a:pt x="119" y="103"/>
                    <a:pt x="119" y="103"/>
                  </a:cubicBezTo>
                  <a:cubicBezTo>
                    <a:pt x="119" y="103"/>
                    <a:pt x="120" y="103"/>
                    <a:pt x="120" y="103"/>
                  </a:cubicBezTo>
                  <a:cubicBezTo>
                    <a:pt x="119" y="102"/>
                    <a:pt x="119" y="100"/>
                    <a:pt x="120" y="99"/>
                  </a:cubicBezTo>
                  <a:cubicBezTo>
                    <a:pt x="120" y="96"/>
                    <a:pt x="119" y="95"/>
                    <a:pt x="118" y="94"/>
                  </a:cubicBezTo>
                  <a:cubicBezTo>
                    <a:pt x="117" y="92"/>
                    <a:pt x="116" y="90"/>
                    <a:pt x="114" y="87"/>
                  </a:cubicBezTo>
                  <a:cubicBezTo>
                    <a:pt x="113" y="83"/>
                    <a:pt x="110" y="78"/>
                    <a:pt x="108" y="74"/>
                  </a:cubicBezTo>
                  <a:cubicBezTo>
                    <a:pt x="105" y="70"/>
                    <a:pt x="103" y="66"/>
                    <a:pt x="102" y="63"/>
                  </a:cubicBezTo>
                  <a:cubicBezTo>
                    <a:pt x="102" y="62"/>
                    <a:pt x="101" y="60"/>
                    <a:pt x="100" y="59"/>
                  </a:cubicBezTo>
                  <a:cubicBezTo>
                    <a:pt x="99" y="57"/>
                    <a:pt x="97" y="55"/>
                    <a:pt x="97" y="52"/>
                  </a:cubicBezTo>
                  <a:cubicBezTo>
                    <a:pt x="97" y="49"/>
                    <a:pt x="96" y="48"/>
                    <a:pt x="94" y="46"/>
                  </a:cubicBezTo>
                  <a:cubicBezTo>
                    <a:pt x="93" y="44"/>
                    <a:pt x="91" y="43"/>
                    <a:pt x="90" y="40"/>
                  </a:cubicBezTo>
                  <a:cubicBezTo>
                    <a:pt x="85" y="33"/>
                    <a:pt x="83" y="22"/>
                    <a:pt x="84" y="19"/>
                  </a:cubicBezTo>
                  <a:cubicBezTo>
                    <a:pt x="84" y="18"/>
                    <a:pt x="84" y="18"/>
                    <a:pt x="85" y="18"/>
                  </a:cubicBezTo>
                  <a:cubicBezTo>
                    <a:pt x="85" y="18"/>
                    <a:pt x="85" y="18"/>
                    <a:pt x="85" y="18"/>
                  </a:cubicBezTo>
                  <a:cubicBezTo>
                    <a:pt x="87" y="18"/>
                    <a:pt x="88" y="20"/>
                    <a:pt x="92" y="30"/>
                  </a:cubicBezTo>
                  <a:cubicBezTo>
                    <a:pt x="93" y="31"/>
                    <a:pt x="93" y="32"/>
                    <a:pt x="94" y="33"/>
                  </a:cubicBezTo>
                  <a:cubicBezTo>
                    <a:pt x="97" y="40"/>
                    <a:pt x="102" y="47"/>
                    <a:pt x="104" y="47"/>
                  </a:cubicBezTo>
                  <a:cubicBezTo>
                    <a:pt x="106" y="47"/>
                    <a:pt x="107" y="40"/>
                    <a:pt x="108" y="37"/>
                  </a:cubicBezTo>
                  <a:cubicBezTo>
                    <a:pt x="109" y="33"/>
                    <a:pt x="109" y="31"/>
                    <a:pt x="110" y="31"/>
                  </a:cubicBezTo>
                  <a:cubicBezTo>
                    <a:pt x="111" y="30"/>
                    <a:pt x="111" y="30"/>
                    <a:pt x="111" y="30"/>
                  </a:cubicBezTo>
                  <a:cubicBezTo>
                    <a:pt x="111" y="29"/>
                    <a:pt x="111" y="29"/>
                    <a:pt x="111" y="29"/>
                  </a:cubicBezTo>
                  <a:cubicBezTo>
                    <a:pt x="111" y="28"/>
                    <a:pt x="111" y="28"/>
                    <a:pt x="111" y="28"/>
                  </a:cubicBezTo>
                  <a:cubicBezTo>
                    <a:pt x="112" y="27"/>
                    <a:pt x="112" y="27"/>
                    <a:pt x="112" y="27"/>
                  </a:cubicBezTo>
                  <a:cubicBezTo>
                    <a:pt x="112" y="27"/>
                    <a:pt x="112" y="27"/>
                    <a:pt x="112" y="27"/>
                  </a:cubicBezTo>
                  <a:cubicBezTo>
                    <a:pt x="112" y="25"/>
                    <a:pt x="112" y="25"/>
                    <a:pt x="112" y="25"/>
                  </a:cubicBezTo>
                  <a:cubicBezTo>
                    <a:pt x="112" y="25"/>
                    <a:pt x="112" y="25"/>
                    <a:pt x="112" y="25"/>
                  </a:cubicBezTo>
                  <a:cubicBezTo>
                    <a:pt x="105" y="7"/>
                    <a:pt x="105" y="7"/>
                    <a:pt x="105" y="7"/>
                  </a:cubicBezTo>
                  <a:cubicBezTo>
                    <a:pt x="105" y="7"/>
                    <a:pt x="105" y="7"/>
                    <a:pt x="105" y="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0" name="Freeform 274">
              <a:extLst>
                <a:ext uri="{FF2B5EF4-FFF2-40B4-BE49-F238E27FC236}">
                  <a16:creationId xmlns:a16="http://schemas.microsoft.com/office/drawing/2014/main" id="{08BC0D51-C9F8-48C1-9335-82BB0CF0FFD1}"/>
                </a:ext>
              </a:extLst>
            </p:cNvPr>
            <p:cNvSpPr>
              <a:spLocks/>
            </p:cNvSpPr>
            <p:nvPr/>
          </p:nvSpPr>
          <p:spPr bwMode="auto">
            <a:xfrm>
              <a:off x="4855480" y="5846638"/>
              <a:ext cx="54926" cy="48972"/>
            </a:xfrm>
            <a:custGeom>
              <a:avLst/>
              <a:gdLst>
                <a:gd name="T0" fmla="*/ 102 w 106"/>
                <a:gd name="T1" fmla="*/ 23 h 85"/>
                <a:gd name="T2" fmla="*/ 100 w 106"/>
                <a:gd name="T3" fmla="*/ 13 h 85"/>
                <a:gd name="T4" fmla="*/ 99 w 106"/>
                <a:gd name="T5" fmla="*/ 11 h 85"/>
                <a:gd name="T6" fmla="*/ 98 w 106"/>
                <a:gd name="T7" fmla="*/ 10 h 85"/>
                <a:gd name="T8" fmla="*/ 96 w 106"/>
                <a:gd name="T9" fmla="*/ 9 h 85"/>
                <a:gd name="T10" fmla="*/ 92 w 106"/>
                <a:gd name="T11" fmla="*/ 8 h 85"/>
                <a:gd name="T12" fmla="*/ 89 w 106"/>
                <a:gd name="T13" fmla="*/ 8 h 85"/>
                <a:gd name="T14" fmla="*/ 62 w 106"/>
                <a:gd name="T15" fmla="*/ 7 h 85"/>
                <a:gd name="T16" fmla="*/ 60 w 106"/>
                <a:gd name="T17" fmla="*/ 6 h 85"/>
                <a:gd name="T18" fmla="*/ 58 w 106"/>
                <a:gd name="T19" fmla="*/ 5 h 85"/>
                <a:gd name="T20" fmla="*/ 45 w 106"/>
                <a:gd name="T21" fmla="*/ 0 h 85"/>
                <a:gd name="T22" fmla="*/ 9 w 106"/>
                <a:gd name="T23" fmla="*/ 12 h 85"/>
                <a:gd name="T24" fmla="*/ 1 w 106"/>
                <a:gd name="T25" fmla="*/ 17 h 85"/>
                <a:gd name="T26" fmla="*/ 2 w 106"/>
                <a:gd name="T27" fmla="*/ 19 h 85"/>
                <a:gd name="T28" fmla="*/ 2 w 106"/>
                <a:gd name="T29" fmla="*/ 21 h 85"/>
                <a:gd name="T30" fmla="*/ 2 w 106"/>
                <a:gd name="T31" fmla="*/ 24 h 85"/>
                <a:gd name="T32" fmla="*/ 2 w 106"/>
                <a:gd name="T33" fmla="*/ 27 h 85"/>
                <a:gd name="T34" fmla="*/ 0 w 106"/>
                <a:gd name="T35" fmla="*/ 31 h 85"/>
                <a:gd name="T36" fmla="*/ 5 w 106"/>
                <a:gd name="T37" fmla="*/ 40 h 85"/>
                <a:gd name="T38" fmla="*/ 9 w 106"/>
                <a:gd name="T39" fmla="*/ 54 h 85"/>
                <a:gd name="T40" fmla="*/ 9 w 106"/>
                <a:gd name="T41" fmla="*/ 55 h 85"/>
                <a:gd name="T42" fmla="*/ 9 w 106"/>
                <a:gd name="T43" fmla="*/ 58 h 85"/>
                <a:gd name="T44" fmla="*/ 12 w 106"/>
                <a:gd name="T45" fmla="*/ 60 h 85"/>
                <a:gd name="T46" fmla="*/ 23 w 106"/>
                <a:gd name="T47" fmla="*/ 67 h 85"/>
                <a:gd name="T48" fmla="*/ 30 w 106"/>
                <a:gd name="T49" fmla="*/ 67 h 85"/>
                <a:gd name="T50" fmla="*/ 38 w 106"/>
                <a:gd name="T51" fmla="*/ 72 h 85"/>
                <a:gd name="T52" fmla="*/ 45 w 106"/>
                <a:gd name="T53" fmla="*/ 74 h 85"/>
                <a:gd name="T54" fmla="*/ 49 w 106"/>
                <a:gd name="T55" fmla="*/ 80 h 85"/>
                <a:gd name="T56" fmla="*/ 51 w 106"/>
                <a:gd name="T57" fmla="*/ 81 h 85"/>
                <a:gd name="T58" fmla="*/ 66 w 106"/>
                <a:gd name="T59" fmla="*/ 81 h 85"/>
                <a:gd name="T60" fmla="*/ 76 w 106"/>
                <a:gd name="T61" fmla="*/ 82 h 85"/>
                <a:gd name="T62" fmla="*/ 85 w 106"/>
                <a:gd name="T63" fmla="*/ 84 h 85"/>
                <a:gd name="T64" fmla="*/ 86 w 106"/>
                <a:gd name="T65" fmla="*/ 84 h 85"/>
                <a:gd name="T66" fmla="*/ 86 w 106"/>
                <a:gd name="T67" fmla="*/ 85 h 85"/>
                <a:gd name="T68" fmla="*/ 88 w 106"/>
                <a:gd name="T69" fmla="*/ 85 h 85"/>
                <a:gd name="T70" fmla="*/ 90 w 106"/>
                <a:gd name="T71" fmla="*/ 85 h 85"/>
                <a:gd name="T72" fmla="*/ 90 w 106"/>
                <a:gd name="T73" fmla="*/ 79 h 85"/>
                <a:gd name="T74" fmla="*/ 100 w 106"/>
                <a:gd name="T75" fmla="*/ 68 h 85"/>
                <a:gd name="T76" fmla="*/ 101 w 106"/>
                <a:gd name="T77" fmla="*/ 54 h 85"/>
                <a:gd name="T78" fmla="*/ 100 w 106"/>
                <a:gd name="T79" fmla="*/ 51 h 85"/>
                <a:gd name="T80" fmla="*/ 100 w 106"/>
                <a:gd name="T81" fmla="*/ 51 h 85"/>
                <a:gd name="T82" fmla="*/ 100 w 106"/>
                <a:gd name="T83" fmla="*/ 50 h 85"/>
                <a:gd name="T84" fmla="*/ 99 w 106"/>
                <a:gd name="T85" fmla="*/ 48 h 85"/>
                <a:gd name="T86" fmla="*/ 99 w 106"/>
                <a:gd name="T87" fmla="*/ 48 h 85"/>
                <a:gd name="T88" fmla="*/ 99 w 106"/>
                <a:gd name="T89" fmla="*/ 45 h 85"/>
                <a:gd name="T90" fmla="*/ 100 w 106"/>
                <a:gd name="T91" fmla="*/ 43 h 85"/>
                <a:gd name="T92" fmla="*/ 96 w 106"/>
                <a:gd name="T93"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5">
                  <a:moveTo>
                    <a:pt x="103" y="31"/>
                  </a:moveTo>
                  <a:cubicBezTo>
                    <a:pt x="103" y="31"/>
                    <a:pt x="104" y="30"/>
                    <a:pt x="104" y="29"/>
                  </a:cubicBezTo>
                  <a:cubicBezTo>
                    <a:pt x="104" y="27"/>
                    <a:pt x="103" y="24"/>
                    <a:pt x="102" y="23"/>
                  </a:cubicBezTo>
                  <a:cubicBezTo>
                    <a:pt x="100" y="21"/>
                    <a:pt x="99" y="17"/>
                    <a:pt x="100" y="13"/>
                  </a:cubicBezTo>
                  <a:cubicBezTo>
                    <a:pt x="100" y="13"/>
                    <a:pt x="100" y="13"/>
                    <a:pt x="100" y="13"/>
                  </a:cubicBezTo>
                  <a:cubicBezTo>
                    <a:pt x="100" y="13"/>
                    <a:pt x="100" y="13"/>
                    <a:pt x="100" y="13"/>
                  </a:cubicBezTo>
                  <a:cubicBezTo>
                    <a:pt x="100" y="13"/>
                    <a:pt x="100" y="12"/>
                    <a:pt x="100" y="12"/>
                  </a:cubicBezTo>
                  <a:cubicBezTo>
                    <a:pt x="100" y="12"/>
                    <a:pt x="100" y="12"/>
                    <a:pt x="100" y="12"/>
                  </a:cubicBezTo>
                  <a:cubicBezTo>
                    <a:pt x="100" y="12"/>
                    <a:pt x="99" y="11"/>
                    <a:pt x="99" y="11"/>
                  </a:cubicBezTo>
                  <a:cubicBezTo>
                    <a:pt x="99" y="11"/>
                    <a:pt x="99" y="11"/>
                    <a:pt x="99" y="11"/>
                  </a:cubicBezTo>
                  <a:cubicBezTo>
                    <a:pt x="99" y="11"/>
                    <a:pt x="98" y="11"/>
                    <a:pt x="98" y="10"/>
                  </a:cubicBezTo>
                  <a:cubicBezTo>
                    <a:pt x="98" y="10"/>
                    <a:pt x="98" y="10"/>
                    <a:pt x="98" y="10"/>
                  </a:cubicBezTo>
                  <a:cubicBezTo>
                    <a:pt x="98" y="10"/>
                    <a:pt x="97" y="10"/>
                    <a:pt x="97" y="10"/>
                  </a:cubicBezTo>
                  <a:cubicBezTo>
                    <a:pt x="97" y="10"/>
                    <a:pt x="97" y="10"/>
                    <a:pt x="96" y="10"/>
                  </a:cubicBezTo>
                  <a:cubicBezTo>
                    <a:pt x="96" y="10"/>
                    <a:pt x="96" y="9"/>
                    <a:pt x="96" y="9"/>
                  </a:cubicBezTo>
                  <a:cubicBezTo>
                    <a:pt x="95" y="9"/>
                    <a:pt x="94" y="9"/>
                    <a:pt x="93" y="8"/>
                  </a:cubicBezTo>
                  <a:cubicBezTo>
                    <a:pt x="93" y="8"/>
                    <a:pt x="93" y="8"/>
                    <a:pt x="93" y="8"/>
                  </a:cubicBezTo>
                  <a:cubicBezTo>
                    <a:pt x="92" y="8"/>
                    <a:pt x="92" y="8"/>
                    <a:pt x="92" y="8"/>
                  </a:cubicBezTo>
                  <a:cubicBezTo>
                    <a:pt x="92" y="8"/>
                    <a:pt x="92" y="8"/>
                    <a:pt x="92" y="8"/>
                  </a:cubicBezTo>
                  <a:cubicBezTo>
                    <a:pt x="91" y="8"/>
                    <a:pt x="91" y="8"/>
                    <a:pt x="91" y="8"/>
                  </a:cubicBezTo>
                  <a:cubicBezTo>
                    <a:pt x="90" y="8"/>
                    <a:pt x="90" y="8"/>
                    <a:pt x="89" y="8"/>
                  </a:cubicBezTo>
                  <a:cubicBezTo>
                    <a:pt x="88" y="8"/>
                    <a:pt x="88" y="8"/>
                    <a:pt x="88" y="8"/>
                  </a:cubicBezTo>
                  <a:cubicBezTo>
                    <a:pt x="87" y="8"/>
                    <a:pt x="86" y="8"/>
                    <a:pt x="84" y="8"/>
                  </a:cubicBezTo>
                  <a:cubicBezTo>
                    <a:pt x="76" y="8"/>
                    <a:pt x="64" y="7"/>
                    <a:pt x="62" y="7"/>
                  </a:cubicBezTo>
                  <a:cubicBezTo>
                    <a:pt x="62" y="6"/>
                    <a:pt x="62" y="6"/>
                    <a:pt x="61" y="6"/>
                  </a:cubicBezTo>
                  <a:cubicBezTo>
                    <a:pt x="61" y="6"/>
                    <a:pt x="61" y="6"/>
                    <a:pt x="61" y="6"/>
                  </a:cubicBezTo>
                  <a:cubicBezTo>
                    <a:pt x="61" y="6"/>
                    <a:pt x="60" y="6"/>
                    <a:pt x="60" y="6"/>
                  </a:cubicBezTo>
                  <a:cubicBezTo>
                    <a:pt x="60" y="6"/>
                    <a:pt x="60" y="5"/>
                    <a:pt x="59" y="5"/>
                  </a:cubicBezTo>
                  <a:cubicBezTo>
                    <a:pt x="59" y="5"/>
                    <a:pt x="59" y="5"/>
                    <a:pt x="59" y="5"/>
                  </a:cubicBezTo>
                  <a:cubicBezTo>
                    <a:pt x="58" y="5"/>
                    <a:pt x="58" y="5"/>
                    <a:pt x="58" y="5"/>
                  </a:cubicBezTo>
                  <a:cubicBezTo>
                    <a:pt x="58" y="5"/>
                    <a:pt x="57" y="5"/>
                    <a:pt x="57" y="5"/>
                  </a:cubicBezTo>
                  <a:cubicBezTo>
                    <a:pt x="56" y="7"/>
                    <a:pt x="54" y="8"/>
                    <a:pt x="51" y="8"/>
                  </a:cubicBezTo>
                  <a:cubicBezTo>
                    <a:pt x="45" y="8"/>
                    <a:pt x="45" y="3"/>
                    <a:pt x="45" y="0"/>
                  </a:cubicBezTo>
                  <a:cubicBezTo>
                    <a:pt x="44" y="0"/>
                    <a:pt x="44" y="0"/>
                    <a:pt x="44" y="0"/>
                  </a:cubicBezTo>
                  <a:cubicBezTo>
                    <a:pt x="39" y="0"/>
                    <a:pt x="26" y="3"/>
                    <a:pt x="22" y="7"/>
                  </a:cubicBezTo>
                  <a:cubicBezTo>
                    <a:pt x="18" y="11"/>
                    <a:pt x="13" y="11"/>
                    <a:pt x="9" y="12"/>
                  </a:cubicBezTo>
                  <a:cubicBezTo>
                    <a:pt x="7" y="12"/>
                    <a:pt x="5" y="12"/>
                    <a:pt x="4" y="13"/>
                  </a:cubicBezTo>
                  <a:cubicBezTo>
                    <a:pt x="4" y="15"/>
                    <a:pt x="3" y="16"/>
                    <a:pt x="1" y="16"/>
                  </a:cubicBezTo>
                  <a:cubicBezTo>
                    <a:pt x="1" y="17"/>
                    <a:pt x="1" y="17"/>
                    <a:pt x="1" y="17"/>
                  </a:cubicBezTo>
                  <a:cubicBezTo>
                    <a:pt x="1" y="17"/>
                    <a:pt x="1" y="17"/>
                    <a:pt x="2" y="17"/>
                  </a:cubicBezTo>
                  <a:cubicBezTo>
                    <a:pt x="2" y="18"/>
                    <a:pt x="2" y="18"/>
                    <a:pt x="2" y="18"/>
                  </a:cubicBezTo>
                  <a:cubicBezTo>
                    <a:pt x="2" y="18"/>
                    <a:pt x="2" y="19"/>
                    <a:pt x="2" y="19"/>
                  </a:cubicBezTo>
                  <a:cubicBezTo>
                    <a:pt x="2" y="19"/>
                    <a:pt x="2" y="19"/>
                    <a:pt x="2" y="20"/>
                  </a:cubicBezTo>
                  <a:cubicBezTo>
                    <a:pt x="2" y="20"/>
                    <a:pt x="2" y="20"/>
                    <a:pt x="2" y="21"/>
                  </a:cubicBezTo>
                  <a:cubicBezTo>
                    <a:pt x="2" y="21"/>
                    <a:pt x="2" y="21"/>
                    <a:pt x="2" y="21"/>
                  </a:cubicBezTo>
                  <a:cubicBezTo>
                    <a:pt x="2" y="22"/>
                    <a:pt x="2" y="22"/>
                    <a:pt x="2" y="22"/>
                  </a:cubicBezTo>
                  <a:cubicBezTo>
                    <a:pt x="2" y="23"/>
                    <a:pt x="2" y="23"/>
                    <a:pt x="2" y="23"/>
                  </a:cubicBezTo>
                  <a:cubicBezTo>
                    <a:pt x="2" y="23"/>
                    <a:pt x="2" y="24"/>
                    <a:pt x="2" y="24"/>
                  </a:cubicBezTo>
                  <a:cubicBezTo>
                    <a:pt x="2" y="24"/>
                    <a:pt x="2" y="25"/>
                    <a:pt x="2" y="25"/>
                  </a:cubicBezTo>
                  <a:cubicBezTo>
                    <a:pt x="2" y="25"/>
                    <a:pt x="2" y="26"/>
                    <a:pt x="2" y="26"/>
                  </a:cubicBezTo>
                  <a:cubicBezTo>
                    <a:pt x="2" y="26"/>
                    <a:pt x="2" y="27"/>
                    <a:pt x="2" y="27"/>
                  </a:cubicBezTo>
                  <a:cubicBezTo>
                    <a:pt x="2" y="27"/>
                    <a:pt x="2" y="27"/>
                    <a:pt x="1" y="28"/>
                  </a:cubicBezTo>
                  <a:cubicBezTo>
                    <a:pt x="1" y="28"/>
                    <a:pt x="1" y="29"/>
                    <a:pt x="1" y="29"/>
                  </a:cubicBezTo>
                  <a:cubicBezTo>
                    <a:pt x="0" y="30"/>
                    <a:pt x="0" y="31"/>
                    <a:pt x="0" y="31"/>
                  </a:cubicBezTo>
                  <a:cubicBezTo>
                    <a:pt x="0" y="31"/>
                    <a:pt x="1" y="32"/>
                    <a:pt x="1" y="32"/>
                  </a:cubicBezTo>
                  <a:cubicBezTo>
                    <a:pt x="3" y="33"/>
                    <a:pt x="4" y="36"/>
                    <a:pt x="4" y="38"/>
                  </a:cubicBezTo>
                  <a:cubicBezTo>
                    <a:pt x="4" y="39"/>
                    <a:pt x="4" y="39"/>
                    <a:pt x="5" y="40"/>
                  </a:cubicBezTo>
                  <a:cubicBezTo>
                    <a:pt x="5" y="41"/>
                    <a:pt x="6" y="42"/>
                    <a:pt x="6" y="44"/>
                  </a:cubicBezTo>
                  <a:cubicBezTo>
                    <a:pt x="6" y="48"/>
                    <a:pt x="7" y="51"/>
                    <a:pt x="8" y="53"/>
                  </a:cubicBezTo>
                  <a:cubicBezTo>
                    <a:pt x="9" y="53"/>
                    <a:pt x="9" y="53"/>
                    <a:pt x="9" y="54"/>
                  </a:cubicBezTo>
                  <a:cubicBezTo>
                    <a:pt x="9" y="54"/>
                    <a:pt x="9" y="54"/>
                    <a:pt x="9" y="54"/>
                  </a:cubicBezTo>
                  <a:cubicBezTo>
                    <a:pt x="9" y="54"/>
                    <a:pt x="9" y="55"/>
                    <a:pt x="9" y="55"/>
                  </a:cubicBezTo>
                  <a:cubicBezTo>
                    <a:pt x="9" y="55"/>
                    <a:pt x="9" y="55"/>
                    <a:pt x="9" y="55"/>
                  </a:cubicBezTo>
                  <a:cubicBezTo>
                    <a:pt x="9" y="56"/>
                    <a:pt x="9" y="56"/>
                    <a:pt x="9" y="56"/>
                  </a:cubicBezTo>
                  <a:cubicBezTo>
                    <a:pt x="9" y="56"/>
                    <a:pt x="9" y="56"/>
                    <a:pt x="9" y="57"/>
                  </a:cubicBezTo>
                  <a:cubicBezTo>
                    <a:pt x="9" y="57"/>
                    <a:pt x="9" y="58"/>
                    <a:pt x="9" y="58"/>
                  </a:cubicBezTo>
                  <a:cubicBezTo>
                    <a:pt x="9" y="58"/>
                    <a:pt x="9" y="58"/>
                    <a:pt x="9" y="58"/>
                  </a:cubicBezTo>
                  <a:cubicBezTo>
                    <a:pt x="9" y="58"/>
                    <a:pt x="9" y="58"/>
                    <a:pt x="9" y="58"/>
                  </a:cubicBezTo>
                  <a:cubicBezTo>
                    <a:pt x="10" y="59"/>
                    <a:pt x="11" y="59"/>
                    <a:pt x="12" y="60"/>
                  </a:cubicBezTo>
                  <a:cubicBezTo>
                    <a:pt x="12" y="60"/>
                    <a:pt x="12" y="60"/>
                    <a:pt x="12" y="60"/>
                  </a:cubicBezTo>
                  <a:cubicBezTo>
                    <a:pt x="13" y="61"/>
                    <a:pt x="14" y="61"/>
                    <a:pt x="15" y="61"/>
                  </a:cubicBezTo>
                  <a:cubicBezTo>
                    <a:pt x="20" y="63"/>
                    <a:pt x="22" y="65"/>
                    <a:pt x="23" y="67"/>
                  </a:cubicBezTo>
                  <a:cubicBezTo>
                    <a:pt x="23" y="68"/>
                    <a:pt x="25" y="70"/>
                    <a:pt x="26" y="70"/>
                  </a:cubicBezTo>
                  <a:cubicBezTo>
                    <a:pt x="27" y="70"/>
                    <a:pt x="27" y="70"/>
                    <a:pt x="27" y="70"/>
                  </a:cubicBezTo>
                  <a:cubicBezTo>
                    <a:pt x="27" y="68"/>
                    <a:pt x="29" y="67"/>
                    <a:pt x="30" y="67"/>
                  </a:cubicBezTo>
                  <a:cubicBezTo>
                    <a:pt x="31" y="67"/>
                    <a:pt x="32" y="68"/>
                    <a:pt x="32" y="68"/>
                  </a:cubicBezTo>
                  <a:cubicBezTo>
                    <a:pt x="33" y="68"/>
                    <a:pt x="34" y="68"/>
                    <a:pt x="34" y="68"/>
                  </a:cubicBezTo>
                  <a:cubicBezTo>
                    <a:pt x="37" y="68"/>
                    <a:pt x="38" y="71"/>
                    <a:pt x="38" y="72"/>
                  </a:cubicBezTo>
                  <a:cubicBezTo>
                    <a:pt x="38" y="73"/>
                    <a:pt x="38" y="73"/>
                    <a:pt x="38" y="73"/>
                  </a:cubicBezTo>
                  <a:cubicBezTo>
                    <a:pt x="38" y="73"/>
                    <a:pt x="40" y="73"/>
                    <a:pt x="41" y="73"/>
                  </a:cubicBezTo>
                  <a:cubicBezTo>
                    <a:pt x="42" y="73"/>
                    <a:pt x="44" y="73"/>
                    <a:pt x="45" y="74"/>
                  </a:cubicBezTo>
                  <a:cubicBezTo>
                    <a:pt x="46" y="75"/>
                    <a:pt x="47" y="76"/>
                    <a:pt x="48" y="77"/>
                  </a:cubicBezTo>
                  <a:cubicBezTo>
                    <a:pt x="48" y="78"/>
                    <a:pt x="48" y="79"/>
                    <a:pt x="49" y="80"/>
                  </a:cubicBezTo>
                  <a:cubicBezTo>
                    <a:pt x="49" y="80"/>
                    <a:pt x="49" y="80"/>
                    <a:pt x="49" y="80"/>
                  </a:cubicBezTo>
                  <a:cubicBezTo>
                    <a:pt x="49" y="80"/>
                    <a:pt x="49" y="80"/>
                    <a:pt x="50" y="80"/>
                  </a:cubicBezTo>
                  <a:cubicBezTo>
                    <a:pt x="50" y="80"/>
                    <a:pt x="50" y="81"/>
                    <a:pt x="50" y="81"/>
                  </a:cubicBezTo>
                  <a:cubicBezTo>
                    <a:pt x="50" y="81"/>
                    <a:pt x="50" y="81"/>
                    <a:pt x="51" y="81"/>
                  </a:cubicBezTo>
                  <a:cubicBezTo>
                    <a:pt x="51" y="81"/>
                    <a:pt x="52" y="81"/>
                    <a:pt x="53" y="80"/>
                  </a:cubicBezTo>
                  <a:cubicBezTo>
                    <a:pt x="54" y="80"/>
                    <a:pt x="56" y="79"/>
                    <a:pt x="57" y="80"/>
                  </a:cubicBezTo>
                  <a:cubicBezTo>
                    <a:pt x="59" y="81"/>
                    <a:pt x="63" y="82"/>
                    <a:pt x="66" y="81"/>
                  </a:cubicBezTo>
                  <a:cubicBezTo>
                    <a:pt x="67" y="80"/>
                    <a:pt x="69" y="81"/>
                    <a:pt x="71" y="81"/>
                  </a:cubicBezTo>
                  <a:cubicBezTo>
                    <a:pt x="72" y="81"/>
                    <a:pt x="73" y="82"/>
                    <a:pt x="75" y="82"/>
                  </a:cubicBezTo>
                  <a:cubicBezTo>
                    <a:pt x="75" y="82"/>
                    <a:pt x="75" y="82"/>
                    <a:pt x="76" y="82"/>
                  </a:cubicBezTo>
                  <a:cubicBezTo>
                    <a:pt x="79" y="82"/>
                    <a:pt x="84" y="83"/>
                    <a:pt x="85" y="84"/>
                  </a:cubicBezTo>
                  <a:cubicBezTo>
                    <a:pt x="85" y="84"/>
                    <a:pt x="85" y="84"/>
                    <a:pt x="85" y="84"/>
                  </a:cubicBezTo>
                  <a:cubicBezTo>
                    <a:pt x="85" y="84"/>
                    <a:pt x="85" y="84"/>
                    <a:pt x="85" y="84"/>
                  </a:cubicBezTo>
                  <a:cubicBezTo>
                    <a:pt x="85" y="84"/>
                    <a:pt x="85" y="84"/>
                    <a:pt x="85" y="84"/>
                  </a:cubicBezTo>
                  <a:cubicBezTo>
                    <a:pt x="85" y="84"/>
                    <a:pt x="85" y="84"/>
                    <a:pt x="85" y="84"/>
                  </a:cubicBezTo>
                  <a:cubicBezTo>
                    <a:pt x="85" y="84"/>
                    <a:pt x="86" y="84"/>
                    <a:pt x="86" y="84"/>
                  </a:cubicBezTo>
                  <a:cubicBezTo>
                    <a:pt x="86" y="84"/>
                    <a:pt x="86" y="84"/>
                    <a:pt x="86" y="84"/>
                  </a:cubicBezTo>
                  <a:cubicBezTo>
                    <a:pt x="86" y="84"/>
                    <a:pt x="86" y="85"/>
                    <a:pt x="86" y="85"/>
                  </a:cubicBezTo>
                  <a:cubicBezTo>
                    <a:pt x="86" y="85"/>
                    <a:pt x="86" y="85"/>
                    <a:pt x="86" y="85"/>
                  </a:cubicBezTo>
                  <a:cubicBezTo>
                    <a:pt x="86" y="85"/>
                    <a:pt x="87" y="85"/>
                    <a:pt x="87" y="85"/>
                  </a:cubicBezTo>
                  <a:cubicBezTo>
                    <a:pt x="87" y="85"/>
                    <a:pt x="87" y="85"/>
                    <a:pt x="87" y="85"/>
                  </a:cubicBezTo>
                  <a:cubicBezTo>
                    <a:pt x="87" y="85"/>
                    <a:pt x="88" y="85"/>
                    <a:pt x="88" y="85"/>
                  </a:cubicBezTo>
                  <a:cubicBezTo>
                    <a:pt x="88" y="85"/>
                    <a:pt x="88" y="85"/>
                    <a:pt x="88" y="85"/>
                  </a:cubicBezTo>
                  <a:cubicBezTo>
                    <a:pt x="89" y="85"/>
                    <a:pt x="89" y="85"/>
                    <a:pt x="89" y="85"/>
                  </a:cubicBezTo>
                  <a:cubicBezTo>
                    <a:pt x="89" y="85"/>
                    <a:pt x="90" y="85"/>
                    <a:pt x="90" y="85"/>
                  </a:cubicBezTo>
                  <a:cubicBezTo>
                    <a:pt x="90" y="85"/>
                    <a:pt x="90" y="85"/>
                    <a:pt x="90" y="85"/>
                  </a:cubicBezTo>
                  <a:cubicBezTo>
                    <a:pt x="90" y="84"/>
                    <a:pt x="90" y="83"/>
                    <a:pt x="90" y="82"/>
                  </a:cubicBezTo>
                  <a:cubicBezTo>
                    <a:pt x="90" y="80"/>
                    <a:pt x="89" y="80"/>
                    <a:pt x="90" y="79"/>
                  </a:cubicBezTo>
                  <a:cubicBezTo>
                    <a:pt x="90" y="78"/>
                    <a:pt x="90" y="77"/>
                    <a:pt x="92" y="76"/>
                  </a:cubicBezTo>
                  <a:cubicBezTo>
                    <a:pt x="93" y="75"/>
                    <a:pt x="95" y="73"/>
                    <a:pt x="97" y="71"/>
                  </a:cubicBezTo>
                  <a:cubicBezTo>
                    <a:pt x="98" y="70"/>
                    <a:pt x="100" y="68"/>
                    <a:pt x="100" y="68"/>
                  </a:cubicBezTo>
                  <a:cubicBezTo>
                    <a:pt x="101" y="67"/>
                    <a:pt x="102" y="66"/>
                    <a:pt x="103" y="66"/>
                  </a:cubicBezTo>
                  <a:cubicBezTo>
                    <a:pt x="104" y="65"/>
                    <a:pt x="105" y="65"/>
                    <a:pt x="105" y="64"/>
                  </a:cubicBezTo>
                  <a:cubicBezTo>
                    <a:pt x="106" y="63"/>
                    <a:pt x="104" y="59"/>
                    <a:pt x="101" y="54"/>
                  </a:cubicBezTo>
                  <a:cubicBezTo>
                    <a:pt x="101" y="54"/>
                    <a:pt x="100" y="53"/>
                    <a:pt x="100" y="53"/>
                  </a:cubicBezTo>
                  <a:cubicBezTo>
                    <a:pt x="100" y="53"/>
                    <a:pt x="100" y="52"/>
                    <a:pt x="100" y="52"/>
                  </a:cubicBezTo>
                  <a:cubicBezTo>
                    <a:pt x="100" y="52"/>
                    <a:pt x="100" y="51"/>
                    <a:pt x="100" y="51"/>
                  </a:cubicBezTo>
                  <a:cubicBezTo>
                    <a:pt x="100" y="51"/>
                    <a:pt x="100" y="51"/>
                    <a:pt x="100" y="51"/>
                  </a:cubicBezTo>
                  <a:cubicBezTo>
                    <a:pt x="100" y="51"/>
                    <a:pt x="100" y="51"/>
                    <a:pt x="100" y="51"/>
                  </a:cubicBezTo>
                  <a:cubicBezTo>
                    <a:pt x="100" y="51"/>
                    <a:pt x="100" y="51"/>
                    <a:pt x="100" y="51"/>
                  </a:cubicBezTo>
                  <a:cubicBezTo>
                    <a:pt x="100" y="50"/>
                    <a:pt x="100" y="50"/>
                    <a:pt x="100" y="50"/>
                  </a:cubicBezTo>
                  <a:cubicBezTo>
                    <a:pt x="100" y="50"/>
                    <a:pt x="100" y="50"/>
                    <a:pt x="100" y="50"/>
                  </a:cubicBezTo>
                  <a:cubicBezTo>
                    <a:pt x="100" y="50"/>
                    <a:pt x="100" y="50"/>
                    <a:pt x="100" y="50"/>
                  </a:cubicBezTo>
                  <a:cubicBezTo>
                    <a:pt x="100" y="50"/>
                    <a:pt x="100" y="50"/>
                    <a:pt x="100" y="50"/>
                  </a:cubicBezTo>
                  <a:cubicBezTo>
                    <a:pt x="100" y="49"/>
                    <a:pt x="99" y="49"/>
                    <a:pt x="99" y="49"/>
                  </a:cubicBezTo>
                  <a:cubicBezTo>
                    <a:pt x="99" y="48"/>
                    <a:pt x="99" y="48"/>
                    <a:pt x="99" y="48"/>
                  </a:cubicBezTo>
                  <a:cubicBezTo>
                    <a:pt x="99" y="48"/>
                    <a:pt x="99" y="48"/>
                    <a:pt x="99" y="48"/>
                  </a:cubicBezTo>
                  <a:cubicBezTo>
                    <a:pt x="99" y="48"/>
                    <a:pt x="99" y="48"/>
                    <a:pt x="99" y="48"/>
                  </a:cubicBezTo>
                  <a:cubicBezTo>
                    <a:pt x="99" y="48"/>
                    <a:pt x="99" y="48"/>
                    <a:pt x="99" y="48"/>
                  </a:cubicBezTo>
                  <a:cubicBezTo>
                    <a:pt x="99" y="47"/>
                    <a:pt x="99" y="47"/>
                    <a:pt x="99" y="47"/>
                  </a:cubicBezTo>
                  <a:cubicBezTo>
                    <a:pt x="99" y="46"/>
                    <a:pt x="99" y="46"/>
                    <a:pt x="99" y="46"/>
                  </a:cubicBezTo>
                  <a:cubicBezTo>
                    <a:pt x="99" y="46"/>
                    <a:pt x="99" y="45"/>
                    <a:pt x="99" y="45"/>
                  </a:cubicBezTo>
                  <a:cubicBezTo>
                    <a:pt x="99" y="45"/>
                    <a:pt x="100" y="45"/>
                    <a:pt x="100" y="44"/>
                  </a:cubicBezTo>
                  <a:cubicBezTo>
                    <a:pt x="100" y="44"/>
                    <a:pt x="100" y="43"/>
                    <a:pt x="100" y="43"/>
                  </a:cubicBezTo>
                  <a:cubicBezTo>
                    <a:pt x="100" y="43"/>
                    <a:pt x="100" y="43"/>
                    <a:pt x="100" y="43"/>
                  </a:cubicBezTo>
                  <a:cubicBezTo>
                    <a:pt x="100" y="42"/>
                    <a:pt x="100" y="42"/>
                    <a:pt x="99" y="41"/>
                  </a:cubicBezTo>
                  <a:cubicBezTo>
                    <a:pt x="99" y="41"/>
                    <a:pt x="98" y="41"/>
                    <a:pt x="98" y="41"/>
                  </a:cubicBezTo>
                  <a:cubicBezTo>
                    <a:pt x="97" y="40"/>
                    <a:pt x="96" y="39"/>
                    <a:pt x="96" y="38"/>
                  </a:cubicBezTo>
                  <a:cubicBezTo>
                    <a:pt x="96" y="35"/>
                    <a:pt x="102" y="32"/>
                    <a:pt x="103"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1" name="Freeform 275">
              <a:extLst>
                <a:ext uri="{FF2B5EF4-FFF2-40B4-BE49-F238E27FC236}">
                  <a16:creationId xmlns:a16="http://schemas.microsoft.com/office/drawing/2014/main" id="{74544E1F-F6F9-40DC-BD73-1390FC3AF598}"/>
                </a:ext>
              </a:extLst>
            </p:cNvPr>
            <p:cNvSpPr>
              <a:spLocks/>
            </p:cNvSpPr>
            <p:nvPr/>
          </p:nvSpPr>
          <p:spPr bwMode="auto">
            <a:xfrm>
              <a:off x="4973687" y="6021538"/>
              <a:ext cx="23208" cy="28159"/>
            </a:xfrm>
            <a:custGeom>
              <a:avLst/>
              <a:gdLst>
                <a:gd name="T0" fmla="*/ 42 w 45"/>
                <a:gd name="T1" fmla="*/ 15 h 49"/>
                <a:gd name="T2" fmla="*/ 42 w 45"/>
                <a:gd name="T3" fmla="*/ 14 h 49"/>
                <a:gd name="T4" fmla="*/ 43 w 45"/>
                <a:gd name="T5" fmla="*/ 14 h 49"/>
                <a:gd name="T6" fmla="*/ 45 w 45"/>
                <a:gd name="T7" fmla="*/ 14 h 49"/>
                <a:gd name="T8" fmla="*/ 45 w 45"/>
                <a:gd name="T9" fmla="*/ 13 h 49"/>
                <a:gd name="T10" fmla="*/ 44 w 45"/>
                <a:gd name="T11" fmla="*/ 10 h 49"/>
                <a:gd name="T12" fmla="*/ 44 w 45"/>
                <a:gd name="T13" fmla="*/ 7 h 49"/>
                <a:gd name="T14" fmla="*/ 43 w 45"/>
                <a:gd name="T15" fmla="*/ 4 h 49"/>
                <a:gd name="T16" fmla="*/ 42 w 45"/>
                <a:gd name="T17" fmla="*/ 2 h 49"/>
                <a:gd name="T18" fmla="*/ 42 w 45"/>
                <a:gd name="T19" fmla="*/ 0 h 49"/>
                <a:gd name="T20" fmla="*/ 29 w 45"/>
                <a:gd name="T21" fmla="*/ 6 h 49"/>
                <a:gd name="T22" fmla="*/ 18 w 45"/>
                <a:gd name="T23" fmla="*/ 12 h 49"/>
                <a:gd name="T24" fmla="*/ 6 w 45"/>
                <a:gd name="T25" fmla="*/ 11 h 49"/>
                <a:gd name="T26" fmla="*/ 6 w 45"/>
                <a:gd name="T27" fmla="*/ 14 h 49"/>
                <a:gd name="T28" fmla="*/ 5 w 45"/>
                <a:gd name="T29" fmla="*/ 20 h 49"/>
                <a:gd name="T30" fmla="*/ 5 w 45"/>
                <a:gd name="T31" fmla="*/ 24 h 49"/>
                <a:gd name="T32" fmla="*/ 5 w 45"/>
                <a:gd name="T33" fmla="*/ 24 h 49"/>
                <a:gd name="T34" fmla="*/ 5 w 45"/>
                <a:gd name="T35" fmla="*/ 26 h 49"/>
                <a:gd name="T36" fmla="*/ 5 w 45"/>
                <a:gd name="T37" fmla="*/ 26 h 49"/>
                <a:gd name="T38" fmla="*/ 3 w 45"/>
                <a:gd name="T39" fmla="*/ 30 h 49"/>
                <a:gd name="T40" fmla="*/ 3 w 45"/>
                <a:gd name="T41" fmla="*/ 31 h 49"/>
                <a:gd name="T42" fmla="*/ 3 w 45"/>
                <a:gd name="T43" fmla="*/ 32 h 49"/>
                <a:gd name="T44" fmla="*/ 2 w 45"/>
                <a:gd name="T45" fmla="*/ 33 h 49"/>
                <a:gd name="T46" fmla="*/ 2 w 45"/>
                <a:gd name="T47" fmla="*/ 35 h 49"/>
                <a:gd name="T48" fmla="*/ 1 w 45"/>
                <a:gd name="T49" fmla="*/ 37 h 49"/>
                <a:gd name="T50" fmla="*/ 1 w 45"/>
                <a:gd name="T51" fmla="*/ 39 h 49"/>
                <a:gd name="T52" fmla="*/ 1 w 45"/>
                <a:gd name="T53" fmla="*/ 42 h 49"/>
                <a:gd name="T54" fmla="*/ 0 w 45"/>
                <a:gd name="T55" fmla="*/ 45 h 49"/>
                <a:gd name="T56" fmla="*/ 1 w 45"/>
                <a:gd name="T57" fmla="*/ 46 h 49"/>
                <a:gd name="T58" fmla="*/ 3 w 45"/>
                <a:gd name="T59" fmla="*/ 47 h 49"/>
                <a:gd name="T60" fmla="*/ 5 w 45"/>
                <a:gd name="T61" fmla="*/ 48 h 49"/>
                <a:gd name="T62" fmla="*/ 6 w 45"/>
                <a:gd name="T63" fmla="*/ 48 h 49"/>
                <a:gd name="T64" fmla="*/ 7 w 45"/>
                <a:gd name="T65" fmla="*/ 49 h 49"/>
                <a:gd name="T66" fmla="*/ 8 w 45"/>
                <a:gd name="T67" fmla="*/ 49 h 49"/>
                <a:gd name="T68" fmla="*/ 9 w 45"/>
                <a:gd name="T69" fmla="*/ 49 h 49"/>
                <a:gd name="T70" fmla="*/ 10 w 45"/>
                <a:gd name="T71" fmla="*/ 49 h 49"/>
                <a:gd name="T72" fmla="*/ 11 w 45"/>
                <a:gd name="T73" fmla="*/ 49 h 49"/>
                <a:gd name="T74" fmla="*/ 12 w 45"/>
                <a:gd name="T75" fmla="*/ 49 h 49"/>
                <a:gd name="T76" fmla="*/ 13 w 45"/>
                <a:gd name="T77" fmla="*/ 48 h 49"/>
                <a:gd name="T78" fmla="*/ 15 w 45"/>
                <a:gd name="T79" fmla="*/ 47 h 49"/>
                <a:gd name="T80" fmla="*/ 16 w 45"/>
                <a:gd name="T81" fmla="*/ 46 h 49"/>
                <a:gd name="T82" fmla="*/ 16 w 45"/>
                <a:gd name="T83" fmla="*/ 45 h 49"/>
                <a:gd name="T84" fmla="*/ 17 w 45"/>
                <a:gd name="T85" fmla="*/ 44 h 49"/>
                <a:gd name="T86" fmla="*/ 28 w 45"/>
                <a:gd name="T87" fmla="*/ 37 h 49"/>
                <a:gd name="T88" fmla="*/ 23 w 45"/>
                <a:gd name="T89" fmla="*/ 26 h 49"/>
                <a:gd name="T90" fmla="*/ 34 w 45"/>
                <a:gd name="T91"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 h="49">
                  <a:moveTo>
                    <a:pt x="34" y="17"/>
                  </a:moveTo>
                  <a:cubicBezTo>
                    <a:pt x="39" y="17"/>
                    <a:pt x="40" y="16"/>
                    <a:pt x="42" y="15"/>
                  </a:cubicBezTo>
                  <a:cubicBezTo>
                    <a:pt x="42" y="15"/>
                    <a:pt x="42" y="15"/>
                    <a:pt x="42" y="15"/>
                  </a:cubicBezTo>
                  <a:cubicBezTo>
                    <a:pt x="42" y="15"/>
                    <a:pt x="42" y="14"/>
                    <a:pt x="42" y="14"/>
                  </a:cubicBezTo>
                  <a:cubicBezTo>
                    <a:pt x="43" y="14"/>
                    <a:pt x="43" y="14"/>
                    <a:pt x="43" y="14"/>
                  </a:cubicBezTo>
                  <a:cubicBezTo>
                    <a:pt x="43" y="14"/>
                    <a:pt x="43" y="14"/>
                    <a:pt x="43" y="14"/>
                  </a:cubicBezTo>
                  <a:cubicBezTo>
                    <a:pt x="44" y="14"/>
                    <a:pt x="44" y="14"/>
                    <a:pt x="44" y="14"/>
                  </a:cubicBezTo>
                  <a:cubicBezTo>
                    <a:pt x="44" y="14"/>
                    <a:pt x="45" y="14"/>
                    <a:pt x="45" y="14"/>
                  </a:cubicBezTo>
                  <a:cubicBezTo>
                    <a:pt x="45" y="14"/>
                    <a:pt x="45" y="14"/>
                    <a:pt x="45" y="14"/>
                  </a:cubicBezTo>
                  <a:cubicBezTo>
                    <a:pt x="45" y="13"/>
                    <a:pt x="45" y="13"/>
                    <a:pt x="45" y="13"/>
                  </a:cubicBezTo>
                  <a:cubicBezTo>
                    <a:pt x="45" y="12"/>
                    <a:pt x="45" y="11"/>
                    <a:pt x="45" y="11"/>
                  </a:cubicBezTo>
                  <a:cubicBezTo>
                    <a:pt x="45" y="10"/>
                    <a:pt x="45" y="10"/>
                    <a:pt x="44" y="10"/>
                  </a:cubicBezTo>
                  <a:cubicBezTo>
                    <a:pt x="44" y="9"/>
                    <a:pt x="44" y="8"/>
                    <a:pt x="44" y="8"/>
                  </a:cubicBezTo>
                  <a:cubicBezTo>
                    <a:pt x="44" y="8"/>
                    <a:pt x="44" y="7"/>
                    <a:pt x="44" y="7"/>
                  </a:cubicBezTo>
                  <a:cubicBezTo>
                    <a:pt x="44" y="7"/>
                    <a:pt x="44" y="6"/>
                    <a:pt x="43" y="5"/>
                  </a:cubicBezTo>
                  <a:cubicBezTo>
                    <a:pt x="43" y="5"/>
                    <a:pt x="43" y="4"/>
                    <a:pt x="43" y="4"/>
                  </a:cubicBezTo>
                  <a:cubicBezTo>
                    <a:pt x="43" y="3"/>
                    <a:pt x="43" y="3"/>
                    <a:pt x="43" y="2"/>
                  </a:cubicBezTo>
                  <a:cubicBezTo>
                    <a:pt x="43" y="2"/>
                    <a:pt x="43" y="2"/>
                    <a:pt x="42" y="2"/>
                  </a:cubicBezTo>
                  <a:cubicBezTo>
                    <a:pt x="42" y="1"/>
                    <a:pt x="42" y="0"/>
                    <a:pt x="42" y="0"/>
                  </a:cubicBezTo>
                  <a:cubicBezTo>
                    <a:pt x="42" y="0"/>
                    <a:pt x="42" y="0"/>
                    <a:pt x="42" y="0"/>
                  </a:cubicBezTo>
                  <a:cubicBezTo>
                    <a:pt x="42" y="0"/>
                    <a:pt x="41" y="0"/>
                    <a:pt x="41" y="0"/>
                  </a:cubicBezTo>
                  <a:cubicBezTo>
                    <a:pt x="30" y="6"/>
                    <a:pt x="29" y="6"/>
                    <a:pt x="29" y="6"/>
                  </a:cubicBezTo>
                  <a:cubicBezTo>
                    <a:pt x="26" y="6"/>
                    <a:pt x="21" y="10"/>
                    <a:pt x="18" y="11"/>
                  </a:cubicBezTo>
                  <a:cubicBezTo>
                    <a:pt x="18" y="12"/>
                    <a:pt x="18" y="12"/>
                    <a:pt x="18" y="12"/>
                  </a:cubicBezTo>
                  <a:cubicBezTo>
                    <a:pt x="7" y="6"/>
                    <a:pt x="7" y="6"/>
                    <a:pt x="7" y="6"/>
                  </a:cubicBezTo>
                  <a:cubicBezTo>
                    <a:pt x="7" y="9"/>
                    <a:pt x="6" y="10"/>
                    <a:pt x="6" y="11"/>
                  </a:cubicBezTo>
                  <a:cubicBezTo>
                    <a:pt x="6" y="11"/>
                    <a:pt x="6" y="11"/>
                    <a:pt x="6" y="11"/>
                  </a:cubicBezTo>
                  <a:cubicBezTo>
                    <a:pt x="6" y="12"/>
                    <a:pt x="6" y="12"/>
                    <a:pt x="6" y="14"/>
                  </a:cubicBezTo>
                  <a:cubicBezTo>
                    <a:pt x="6" y="14"/>
                    <a:pt x="6" y="15"/>
                    <a:pt x="6" y="16"/>
                  </a:cubicBezTo>
                  <a:cubicBezTo>
                    <a:pt x="6" y="18"/>
                    <a:pt x="6" y="19"/>
                    <a:pt x="5" y="20"/>
                  </a:cubicBezTo>
                  <a:cubicBezTo>
                    <a:pt x="5" y="20"/>
                    <a:pt x="5" y="20"/>
                    <a:pt x="5" y="20"/>
                  </a:cubicBezTo>
                  <a:cubicBezTo>
                    <a:pt x="5" y="22"/>
                    <a:pt x="5" y="23"/>
                    <a:pt x="5" y="24"/>
                  </a:cubicBezTo>
                  <a:cubicBezTo>
                    <a:pt x="5" y="24"/>
                    <a:pt x="5" y="24"/>
                    <a:pt x="5" y="24"/>
                  </a:cubicBezTo>
                  <a:cubicBezTo>
                    <a:pt x="5" y="24"/>
                    <a:pt x="5" y="24"/>
                    <a:pt x="5" y="24"/>
                  </a:cubicBezTo>
                  <a:cubicBezTo>
                    <a:pt x="5" y="24"/>
                    <a:pt x="5" y="24"/>
                    <a:pt x="5" y="24"/>
                  </a:cubicBezTo>
                  <a:cubicBezTo>
                    <a:pt x="5" y="26"/>
                    <a:pt x="5" y="26"/>
                    <a:pt x="5" y="26"/>
                  </a:cubicBezTo>
                  <a:cubicBezTo>
                    <a:pt x="5" y="26"/>
                    <a:pt x="5" y="26"/>
                    <a:pt x="5" y="26"/>
                  </a:cubicBezTo>
                  <a:cubicBezTo>
                    <a:pt x="5" y="26"/>
                    <a:pt x="5" y="26"/>
                    <a:pt x="5" y="26"/>
                  </a:cubicBezTo>
                  <a:cubicBezTo>
                    <a:pt x="5" y="26"/>
                    <a:pt x="5" y="26"/>
                    <a:pt x="5" y="26"/>
                  </a:cubicBezTo>
                  <a:cubicBezTo>
                    <a:pt x="4" y="28"/>
                    <a:pt x="4" y="29"/>
                    <a:pt x="3" y="30"/>
                  </a:cubicBezTo>
                  <a:cubicBezTo>
                    <a:pt x="3" y="30"/>
                    <a:pt x="3" y="30"/>
                    <a:pt x="3" y="30"/>
                  </a:cubicBezTo>
                  <a:cubicBezTo>
                    <a:pt x="3" y="30"/>
                    <a:pt x="3" y="30"/>
                    <a:pt x="3" y="31"/>
                  </a:cubicBezTo>
                  <a:cubicBezTo>
                    <a:pt x="3" y="31"/>
                    <a:pt x="3" y="31"/>
                    <a:pt x="3" y="31"/>
                  </a:cubicBezTo>
                  <a:cubicBezTo>
                    <a:pt x="3" y="31"/>
                    <a:pt x="3" y="31"/>
                    <a:pt x="3" y="32"/>
                  </a:cubicBezTo>
                  <a:cubicBezTo>
                    <a:pt x="3" y="32"/>
                    <a:pt x="3" y="32"/>
                    <a:pt x="3" y="32"/>
                  </a:cubicBezTo>
                  <a:cubicBezTo>
                    <a:pt x="3" y="32"/>
                    <a:pt x="2" y="33"/>
                    <a:pt x="2" y="33"/>
                  </a:cubicBezTo>
                  <a:cubicBezTo>
                    <a:pt x="2" y="33"/>
                    <a:pt x="2" y="33"/>
                    <a:pt x="2" y="34"/>
                  </a:cubicBezTo>
                  <a:cubicBezTo>
                    <a:pt x="2" y="34"/>
                    <a:pt x="2" y="34"/>
                    <a:pt x="2" y="35"/>
                  </a:cubicBezTo>
                  <a:cubicBezTo>
                    <a:pt x="2" y="35"/>
                    <a:pt x="2" y="35"/>
                    <a:pt x="2" y="36"/>
                  </a:cubicBezTo>
                  <a:cubicBezTo>
                    <a:pt x="2" y="36"/>
                    <a:pt x="2" y="36"/>
                    <a:pt x="1" y="37"/>
                  </a:cubicBezTo>
                  <a:cubicBezTo>
                    <a:pt x="1" y="37"/>
                    <a:pt x="1" y="38"/>
                    <a:pt x="1" y="38"/>
                  </a:cubicBezTo>
                  <a:cubicBezTo>
                    <a:pt x="1" y="39"/>
                    <a:pt x="1" y="39"/>
                    <a:pt x="1" y="39"/>
                  </a:cubicBezTo>
                  <a:cubicBezTo>
                    <a:pt x="1" y="40"/>
                    <a:pt x="1" y="41"/>
                    <a:pt x="1" y="41"/>
                  </a:cubicBezTo>
                  <a:cubicBezTo>
                    <a:pt x="1" y="41"/>
                    <a:pt x="1" y="42"/>
                    <a:pt x="1" y="42"/>
                  </a:cubicBezTo>
                  <a:cubicBezTo>
                    <a:pt x="0" y="43"/>
                    <a:pt x="0" y="44"/>
                    <a:pt x="0" y="45"/>
                  </a:cubicBezTo>
                  <a:cubicBezTo>
                    <a:pt x="0" y="45"/>
                    <a:pt x="0" y="45"/>
                    <a:pt x="0" y="45"/>
                  </a:cubicBezTo>
                  <a:cubicBezTo>
                    <a:pt x="0" y="45"/>
                    <a:pt x="0" y="45"/>
                    <a:pt x="0" y="45"/>
                  </a:cubicBezTo>
                  <a:cubicBezTo>
                    <a:pt x="1" y="46"/>
                    <a:pt x="1" y="46"/>
                    <a:pt x="1" y="46"/>
                  </a:cubicBezTo>
                  <a:cubicBezTo>
                    <a:pt x="2" y="46"/>
                    <a:pt x="2" y="46"/>
                    <a:pt x="3" y="47"/>
                  </a:cubicBezTo>
                  <a:cubicBezTo>
                    <a:pt x="3" y="47"/>
                    <a:pt x="3" y="47"/>
                    <a:pt x="3" y="47"/>
                  </a:cubicBezTo>
                  <a:cubicBezTo>
                    <a:pt x="4" y="47"/>
                    <a:pt x="4" y="47"/>
                    <a:pt x="4" y="47"/>
                  </a:cubicBezTo>
                  <a:cubicBezTo>
                    <a:pt x="5" y="48"/>
                    <a:pt x="5" y="48"/>
                    <a:pt x="5" y="48"/>
                  </a:cubicBezTo>
                  <a:cubicBezTo>
                    <a:pt x="5" y="48"/>
                    <a:pt x="5" y="48"/>
                    <a:pt x="6" y="48"/>
                  </a:cubicBezTo>
                  <a:cubicBezTo>
                    <a:pt x="6" y="48"/>
                    <a:pt x="6" y="48"/>
                    <a:pt x="6" y="48"/>
                  </a:cubicBezTo>
                  <a:cubicBezTo>
                    <a:pt x="6" y="48"/>
                    <a:pt x="7" y="48"/>
                    <a:pt x="7" y="49"/>
                  </a:cubicBezTo>
                  <a:cubicBezTo>
                    <a:pt x="7" y="49"/>
                    <a:pt x="7" y="49"/>
                    <a:pt x="7" y="49"/>
                  </a:cubicBezTo>
                  <a:cubicBezTo>
                    <a:pt x="7" y="49"/>
                    <a:pt x="8" y="49"/>
                    <a:pt x="8" y="49"/>
                  </a:cubicBezTo>
                  <a:cubicBezTo>
                    <a:pt x="8" y="49"/>
                    <a:pt x="8" y="49"/>
                    <a:pt x="8" y="49"/>
                  </a:cubicBezTo>
                  <a:cubicBezTo>
                    <a:pt x="8" y="49"/>
                    <a:pt x="8" y="49"/>
                    <a:pt x="8" y="49"/>
                  </a:cubicBezTo>
                  <a:cubicBezTo>
                    <a:pt x="9" y="49"/>
                    <a:pt x="9" y="49"/>
                    <a:pt x="9" y="49"/>
                  </a:cubicBezTo>
                  <a:cubicBezTo>
                    <a:pt x="9" y="49"/>
                    <a:pt x="9" y="49"/>
                    <a:pt x="9" y="49"/>
                  </a:cubicBezTo>
                  <a:cubicBezTo>
                    <a:pt x="9" y="49"/>
                    <a:pt x="10" y="49"/>
                    <a:pt x="10" y="49"/>
                  </a:cubicBezTo>
                  <a:cubicBezTo>
                    <a:pt x="10" y="49"/>
                    <a:pt x="10" y="49"/>
                    <a:pt x="11" y="49"/>
                  </a:cubicBezTo>
                  <a:cubicBezTo>
                    <a:pt x="11" y="49"/>
                    <a:pt x="11" y="49"/>
                    <a:pt x="11" y="49"/>
                  </a:cubicBezTo>
                  <a:cubicBezTo>
                    <a:pt x="11" y="49"/>
                    <a:pt x="12" y="49"/>
                    <a:pt x="12" y="49"/>
                  </a:cubicBezTo>
                  <a:cubicBezTo>
                    <a:pt x="12" y="49"/>
                    <a:pt x="12" y="49"/>
                    <a:pt x="12" y="49"/>
                  </a:cubicBezTo>
                  <a:cubicBezTo>
                    <a:pt x="13" y="48"/>
                    <a:pt x="13" y="48"/>
                    <a:pt x="13" y="48"/>
                  </a:cubicBezTo>
                  <a:cubicBezTo>
                    <a:pt x="13" y="48"/>
                    <a:pt x="13" y="48"/>
                    <a:pt x="13" y="48"/>
                  </a:cubicBezTo>
                  <a:cubicBezTo>
                    <a:pt x="14" y="48"/>
                    <a:pt x="14" y="47"/>
                    <a:pt x="14" y="47"/>
                  </a:cubicBezTo>
                  <a:cubicBezTo>
                    <a:pt x="15" y="47"/>
                    <a:pt x="15" y="47"/>
                    <a:pt x="15" y="47"/>
                  </a:cubicBezTo>
                  <a:cubicBezTo>
                    <a:pt x="15" y="47"/>
                    <a:pt x="15" y="46"/>
                    <a:pt x="15" y="46"/>
                  </a:cubicBezTo>
                  <a:cubicBezTo>
                    <a:pt x="16" y="46"/>
                    <a:pt x="16" y="46"/>
                    <a:pt x="16" y="46"/>
                  </a:cubicBezTo>
                  <a:cubicBezTo>
                    <a:pt x="16" y="46"/>
                    <a:pt x="16" y="45"/>
                    <a:pt x="16" y="45"/>
                  </a:cubicBezTo>
                  <a:cubicBezTo>
                    <a:pt x="16" y="45"/>
                    <a:pt x="16" y="45"/>
                    <a:pt x="16" y="45"/>
                  </a:cubicBezTo>
                  <a:cubicBezTo>
                    <a:pt x="16" y="45"/>
                    <a:pt x="17" y="45"/>
                    <a:pt x="17" y="44"/>
                  </a:cubicBezTo>
                  <a:cubicBezTo>
                    <a:pt x="17" y="44"/>
                    <a:pt x="17" y="44"/>
                    <a:pt x="17" y="44"/>
                  </a:cubicBezTo>
                  <a:cubicBezTo>
                    <a:pt x="17" y="39"/>
                    <a:pt x="23" y="39"/>
                    <a:pt x="25" y="39"/>
                  </a:cubicBezTo>
                  <a:cubicBezTo>
                    <a:pt x="27" y="39"/>
                    <a:pt x="27" y="38"/>
                    <a:pt x="28" y="37"/>
                  </a:cubicBezTo>
                  <a:cubicBezTo>
                    <a:pt x="29" y="36"/>
                    <a:pt x="30" y="35"/>
                    <a:pt x="31" y="34"/>
                  </a:cubicBezTo>
                  <a:cubicBezTo>
                    <a:pt x="31" y="33"/>
                    <a:pt x="25" y="27"/>
                    <a:pt x="23" y="26"/>
                  </a:cubicBezTo>
                  <a:cubicBezTo>
                    <a:pt x="22" y="26"/>
                    <a:pt x="21" y="25"/>
                    <a:pt x="22" y="24"/>
                  </a:cubicBezTo>
                  <a:cubicBezTo>
                    <a:pt x="22" y="21"/>
                    <a:pt x="27" y="18"/>
                    <a:pt x="34"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2" name="Freeform 276">
              <a:extLst>
                <a:ext uri="{FF2B5EF4-FFF2-40B4-BE49-F238E27FC236}">
                  <a16:creationId xmlns:a16="http://schemas.microsoft.com/office/drawing/2014/main" id="{B55C1329-5113-49EE-BEAF-3CF4385A015D}"/>
                </a:ext>
              </a:extLst>
            </p:cNvPr>
            <p:cNvSpPr>
              <a:spLocks/>
            </p:cNvSpPr>
            <p:nvPr/>
          </p:nvSpPr>
          <p:spPr bwMode="auto">
            <a:xfrm>
              <a:off x="4977864" y="5992679"/>
              <a:ext cx="38216" cy="33930"/>
            </a:xfrm>
            <a:custGeom>
              <a:avLst/>
              <a:gdLst>
                <a:gd name="T0" fmla="*/ 52 w 74"/>
                <a:gd name="T1" fmla="*/ 3 h 59"/>
                <a:gd name="T2" fmla="*/ 37 w 74"/>
                <a:gd name="T3" fmla="*/ 6 h 59"/>
                <a:gd name="T4" fmla="*/ 30 w 74"/>
                <a:gd name="T5" fmla="*/ 5 h 59"/>
                <a:gd name="T6" fmla="*/ 27 w 74"/>
                <a:gd name="T7" fmla="*/ 5 h 59"/>
                <a:gd name="T8" fmla="*/ 13 w 74"/>
                <a:gd name="T9" fmla="*/ 7 h 59"/>
                <a:gd name="T10" fmla="*/ 10 w 74"/>
                <a:gd name="T11" fmla="*/ 9 h 59"/>
                <a:gd name="T12" fmla="*/ 10 w 74"/>
                <a:gd name="T13" fmla="*/ 11 h 59"/>
                <a:gd name="T14" fmla="*/ 10 w 74"/>
                <a:gd name="T15" fmla="*/ 12 h 59"/>
                <a:gd name="T16" fmla="*/ 9 w 74"/>
                <a:gd name="T17" fmla="*/ 13 h 59"/>
                <a:gd name="T18" fmla="*/ 9 w 74"/>
                <a:gd name="T19" fmla="*/ 14 h 59"/>
                <a:gd name="T20" fmla="*/ 8 w 74"/>
                <a:gd name="T21" fmla="*/ 15 h 59"/>
                <a:gd name="T22" fmla="*/ 7 w 74"/>
                <a:gd name="T23" fmla="*/ 16 h 59"/>
                <a:gd name="T24" fmla="*/ 5 w 74"/>
                <a:gd name="T25" fmla="*/ 17 h 59"/>
                <a:gd name="T26" fmla="*/ 3 w 74"/>
                <a:gd name="T27" fmla="*/ 17 h 59"/>
                <a:gd name="T28" fmla="*/ 3 w 74"/>
                <a:gd name="T29" fmla="*/ 21 h 59"/>
                <a:gd name="T30" fmla="*/ 3 w 74"/>
                <a:gd name="T31" fmla="*/ 29 h 59"/>
                <a:gd name="T32" fmla="*/ 3 w 74"/>
                <a:gd name="T33" fmla="*/ 29 h 59"/>
                <a:gd name="T34" fmla="*/ 5 w 74"/>
                <a:gd name="T35" fmla="*/ 30 h 59"/>
                <a:gd name="T36" fmla="*/ 6 w 74"/>
                <a:gd name="T37" fmla="*/ 30 h 59"/>
                <a:gd name="T38" fmla="*/ 9 w 74"/>
                <a:gd name="T39" fmla="*/ 33 h 59"/>
                <a:gd name="T40" fmla="*/ 7 w 74"/>
                <a:gd name="T41" fmla="*/ 40 h 59"/>
                <a:gd name="T42" fmla="*/ 6 w 74"/>
                <a:gd name="T43" fmla="*/ 41 h 59"/>
                <a:gd name="T44" fmla="*/ 6 w 74"/>
                <a:gd name="T45" fmla="*/ 42 h 59"/>
                <a:gd name="T46" fmla="*/ 4 w 74"/>
                <a:gd name="T47" fmla="*/ 43 h 59"/>
                <a:gd name="T48" fmla="*/ 3 w 74"/>
                <a:gd name="T49" fmla="*/ 45 h 59"/>
                <a:gd name="T50" fmla="*/ 2 w 74"/>
                <a:gd name="T51" fmla="*/ 47 h 59"/>
                <a:gd name="T52" fmla="*/ 1 w 74"/>
                <a:gd name="T53" fmla="*/ 48 h 59"/>
                <a:gd name="T54" fmla="*/ 0 w 74"/>
                <a:gd name="T55" fmla="*/ 50 h 59"/>
                <a:gd name="T56" fmla="*/ 0 w 74"/>
                <a:gd name="T57" fmla="*/ 51 h 59"/>
                <a:gd name="T58" fmla="*/ 0 w 74"/>
                <a:gd name="T59" fmla="*/ 51 h 59"/>
                <a:gd name="T60" fmla="*/ 1 w 74"/>
                <a:gd name="T61" fmla="*/ 55 h 59"/>
                <a:gd name="T62" fmla="*/ 20 w 74"/>
                <a:gd name="T63" fmla="*/ 54 h 59"/>
                <a:gd name="T64" fmla="*/ 26 w 74"/>
                <a:gd name="T65" fmla="*/ 51 h 59"/>
                <a:gd name="T66" fmla="*/ 28 w 74"/>
                <a:gd name="T67" fmla="*/ 51 h 59"/>
                <a:gd name="T68" fmla="*/ 34 w 74"/>
                <a:gd name="T69" fmla="*/ 47 h 59"/>
                <a:gd name="T70" fmla="*/ 59 w 74"/>
                <a:gd name="T71" fmla="*/ 34 h 59"/>
                <a:gd name="T72" fmla="*/ 62 w 74"/>
                <a:gd name="T73" fmla="*/ 19 h 59"/>
                <a:gd name="T74" fmla="*/ 61 w 74"/>
                <a:gd name="T75" fmla="*/ 10 h 59"/>
                <a:gd name="T76" fmla="*/ 74 w 74"/>
                <a:gd name="T77" fmla="*/ 0 h 59"/>
                <a:gd name="T78" fmla="*/ 59 w 74"/>
                <a:gd name="T79" fmla="*/ 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59">
                  <a:moveTo>
                    <a:pt x="59" y="2"/>
                  </a:moveTo>
                  <a:cubicBezTo>
                    <a:pt x="56" y="1"/>
                    <a:pt x="54" y="2"/>
                    <a:pt x="52" y="3"/>
                  </a:cubicBezTo>
                  <a:cubicBezTo>
                    <a:pt x="50" y="5"/>
                    <a:pt x="48" y="6"/>
                    <a:pt x="44" y="6"/>
                  </a:cubicBezTo>
                  <a:cubicBezTo>
                    <a:pt x="41" y="6"/>
                    <a:pt x="39" y="6"/>
                    <a:pt x="37" y="6"/>
                  </a:cubicBezTo>
                  <a:cubicBezTo>
                    <a:pt x="36" y="7"/>
                    <a:pt x="35" y="7"/>
                    <a:pt x="34" y="7"/>
                  </a:cubicBezTo>
                  <a:cubicBezTo>
                    <a:pt x="33" y="7"/>
                    <a:pt x="31" y="6"/>
                    <a:pt x="30" y="5"/>
                  </a:cubicBezTo>
                  <a:cubicBezTo>
                    <a:pt x="29" y="4"/>
                    <a:pt x="29" y="4"/>
                    <a:pt x="29" y="4"/>
                  </a:cubicBezTo>
                  <a:cubicBezTo>
                    <a:pt x="29" y="4"/>
                    <a:pt x="28" y="5"/>
                    <a:pt x="27" y="5"/>
                  </a:cubicBezTo>
                  <a:cubicBezTo>
                    <a:pt x="26" y="6"/>
                    <a:pt x="25" y="6"/>
                    <a:pt x="24" y="7"/>
                  </a:cubicBezTo>
                  <a:cubicBezTo>
                    <a:pt x="19" y="9"/>
                    <a:pt x="16" y="9"/>
                    <a:pt x="13" y="7"/>
                  </a:cubicBezTo>
                  <a:cubicBezTo>
                    <a:pt x="12" y="6"/>
                    <a:pt x="12" y="6"/>
                    <a:pt x="12" y="6"/>
                  </a:cubicBezTo>
                  <a:cubicBezTo>
                    <a:pt x="11" y="6"/>
                    <a:pt x="10" y="7"/>
                    <a:pt x="10" y="9"/>
                  </a:cubicBezTo>
                  <a:cubicBezTo>
                    <a:pt x="10" y="9"/>
                    <a:pt x="10" y="9"/>
                    <a:pt x="10" y="10"/>
                  </a:cubicBezTo>
                  <a:cubicBezTo>
                    <a:pt x="10" y="10"/>
                    <a:pt x="10" y="10"/>
                    <a:pt x="10" y="11"/>
                  </a:cubicBezTo>
                  <a:cubicBezTo>
                    <a:pt x="10" y="11"/>
                    <a:pt x="10" y="11"/>
                    <a:pt x="10" y="11"/>
                  </a:cubicBezTo>
                  <a:cubicBezTo>
                    <a:pt x="10" y="11"/>
                    <a:pt x="10" y="11"/>
                    <a:pt x="10" y="12"/>
                  </a:cubicBezTo>
                  <a:cubicBezTo>
                    <a:pt x="10" y="12"/>
                    <a:pt x="9" y="12"/>
                    <a:pt x="9" y="12"/>
                  </a:cubicBezTo>
                  <a:cubicBezTo>
                    <a:pt x="9" y="12"/>
                    <a:pt x="9" y="13"/>
                    <a:pt x="9" y="13"/>
                  </a:cubicBezTo>
                  <a:cubicBezTo>
                    <a:pt x="9" y="13"/>
                    <a:pt x="9" y="13"/>
                    <a:pt x="9" y="13"/>
                  </a:cubicBezTo>
                  <a:cubicBezTo>
                    <a:pt x="9" y="14"/>
                    <a:pt x="9" y="14"/>
                    <a:pt x="9" y="14"/>
                  </a:cubicBezTo>
                  <a:cubicBezTo>
                    <a:pt x="9" y="14"/>
                    <a:pt x="8" y="14"/>
                    <a:pt x="8" y="14"/>
                  </a:cubicBezTo>
                  <a:cubicBezTo>
                    <a:pt x="8" y="15"/>
                    <a:pt x="8" y="15"/>
                    <a:pt x="8" y="15"/>
                  </a:cubicBezTo>
                  <a:cubicBezTo>
                    <a:pt x="8" y="15"/>
                    <a:pt x="7" y="15"/>
                    <a:pt x="7" y="15"/>
                  </a:cubicBezTo>
                  <a:cubicBezTo>
                    <a:pt x="7" y="16"/>
                    <a:pt x="7" y="16"/>
                    <a:pt x="7" y="16"/>
                  </a:cubicBezTo>
                  <a:cubicBezTo>
                    <a:pt x="6" y="16"/>
                    <a:pt x="6" y="16"/>
                    <a:pt x="6" y="16"/>
                  </a:cubicBezTo>
                  <a:cubicBezTo>
                    <a:pt x="6" y="16"/>
                    <a:pt x="5" y="17"/>
                    <a:pt x="5" y="17"/>
                  </a:cubicBezTo>
                  <a:cubicBezTo>
                    <a:pt x="5" y="17"/>
                    <a:pt x="4" y="17"/>
                    <a:pt x="4" y="17"/>
                  </a:cubicBezTo>
                  <a:cubicBezTo>
                    <a:pt x="4" y="17"/>
                    <a:pt x="3" y="17"/>
                    <a:pt x="3" y="17"/>
                  </a:cubicBezTo>
                  <a:cubicBezTo>
                    <a:pt x="3" y="18"/>
                    <a:pt x="3" y="18"/>
                    <a:pt x="3" y="18"/>
                  </a:cubicBezTo>
                  <a:cubicBezTo>
                    <a:pt x="3" y="19"/>
                    <a:pt x="2" y="21"/>
                    <a:pt x="3" y="21"/>
                  </a:cubicBezTo>
                  <a:cubicBezTo>
                    <a:pt x="5" y="23"/>
                    <a:pt x="4" y="25"/>
                    <a:pt x="3" y="27"/>
                  </a:cubicBezTo>
                  <a:cubicBezTo>
                    <a:pt x="3" y="28"/>
                    <a:pt x="3" y="29"/>
                    <a:pt x="3" y="29"/>
                  </a:cubicBezTo>
                  <a:cubicBezTo>
                    <a:pt x="3" y="29"/>
                    <a:pt x="3" y="29"/>
                    <a:pt x="3" y="29"/>
                  </a:cubicBezTo>
                  <a:cubicBezTo>
                    <a:pt x="3" y="29"/>
                    <a:pt x="3" y="29"/>
                    <a:pt x="3" y="29"/>
                  </a:cubicBezTo>
                  <a:cubicBezTo>
                    <a:pt x="4" y="29"/>
                    <a:pt x="4" y="30"/>
                    <a:pt x="5" y="30"/>
                  </a:cubicBezTo>
                  <a:cubicBezTo>
                    <a:pt x="5" y="30"/>
                    <a:pt x="5" y="30"/>
                    <a:pt x="5" y="30"/>
                  </a:cubicBezTo>
                  <a:cubicBezTo>
                    <a:pt x="5" y="30"/>
                    <a:pt x="6" y="30"/>
                    <a:pt x="6" y="30"/>
                  </a:cubicBezTo>
                  <a:cubicBezTo>
                    <a:pt x="6" y="30"/>
                    <a:pt x="6" y="30"/>
                    <a:pt x="6" y="30"/>
                  </a:cubicBezTo>
                  <a:cubicBezTo>
                    <a:pt x="7" y="31"/>
                    <a:pt x="8" y="32"/>
                    <a:pt x="9" y="33"/>
                  </a:cubicBezTo>
                  <a:cubicBezTo>
                    <a:pt x="9" y="33"/>
                    <a:pt x="9" y="33"/>
                    <a:pt x="9" y="33"/>
                  </a:cubicBezTo>
                  <a:cubicBezTo>
                    <a:pt x="9" y="33"/>
                    <a:pt x="9" y="33"/>
                    <a:pt x="9" y="33"/>
                  </a:cubicBezTo>
                  <a:cubicBezTo>
                    <a:pt x="10" y="36"/>
                    <a:pt x="9" y="39"/>
                    <a:pt x="7" y="40"/>
                  </a:cubicBezTo>
                  <a:cubicBezTo>
                    <a:pt x="7" y="40"/>
                    <a:pt x="7" y="40"/>
                    <a:pt x="7" y="41"/>
                  </a:cubicBezTo>
                  <a:cubicBezTo>
                    <a:pt x="7" y="41"/>
                    <a:pt x="7" y="41"/>
                    <a:pt x="6" y="41"/>
                  </a:cubicBezTo>
                  <a:cubicBezTo>
                    <a:pt x="6" y="41"/>
                    <a:pt x="6" y="41"/>
                    <a:pt x="6" y="41"/>
                  </a:cubicBezTo>
                  <a:cubicBezTo>
                    <a:pt x="6" y="42"/>
                    <a:pt x="6" y="42"/>
                    <a:pt x="6" y="42"/>
                  </a:cubicBezTo>
                  <a:cubicBezTo>
                    <a:pt x="5" y="42"/>
                    <a:pt x="5" y="42"/>
                    <a:pt x="5" y="43"/>
                  </a:cubicBezTo>
                  <a:cubicBezTo>
                    <a:pt x="5" y="43"/>
                    <a:pt x="5" y="43"/>
                    <a:pt x="4" y="43"/>
                  </a:cubicBezTo>
                  <a:cubicBezTo>
                    <a:pt x="4" y="44"/>
                    <a:pt x="4" y="44"/>
                    <a:pt x="4" y="44"/>
                  </a:cubicBezTo>
                  <a:cubicBezTo>
                    <a:pt x="4" y="44"/>
                    <a:pt x="4" y="45"/>
                    <a:pt x="3" y="45"/>
                  </a:cubicBezTo>
                  <a:cubicBezTo>
                    <a:pt x="3" y="45"/>
                    <a:pt x="3" y="45"/>
                    <a:pt x="3" y="46"/>
                  </a:cubicBezTo>
                  <a:cubicBezTo>
                    <a:pt x="3" y="46"/>
                    <a:pt x="2" y="46"/>
                    <a:pt x="2" y="47"/>
                  </a:cubicBezTo>
                  <a:cubicBezTo>
                    <a:pt x="2" y="47"/>
                    <a:pt x="2" y="47"/>
                    <a:pt x="2" y="47"/>
                  </a:cubicBezTo>
                  <a:cubicBezTo>
                    <a:pt x="1" y="48"/>
                    <a:pt x="1" y="48"/>
                    <a:pt x="1" y="48"/>
                  </a:cubicBezTo>
                  <a:cubicBezTo>
                    <a:pt x="1" y="49"/>
                    <a:pt x="1" y="49"/>
                    <a:pt x="0" y="49"/>
                  </a:cubicBezTo>
                  <a:cubicBezTo>
                    <a:pt x="0" y="49"/>
                    <a:pt x="0" y="50"/>
                    <a:pt x="0" y="50"/>
                  </a:cubicBezTo>
                  <a:cubicBezTo>
                    <a:pt x="0" y="50"/>
                    <a:pt x="0" y="50"/>
                    <a:pt x="0" y="51"/>
                  </a:cubicBezTo>
                  <a:cubicBezTo>
                    <a:pt x="0" y="51"/>
                    <a:pt x="0" y="51"/>
                    <a:pt x="0" y="51"/>
                  </a:cubicBezTo>
                  <a:cubicBezTo>
                    <a:pt x="0" y="51"/>
                    <a:pt x="0" y="51"/>
                    <a:pt x="0" y="51"/>
                  </a:cubicBezTo>
                  <a:cubicBezTo>
                    <a:pt x="0" y="51"/>
                    <a:pt x="0" y="51"/>
                    <a:pt x="0" y="51"/>
                  </a:cubicBezTo>
                  <a:cubicBezTo>
                    <a:pt x="0" y="51"/>
                    <a:pt x="0" y="51"/>
                    <a:pt x="0" y="51"/>
                  </a:cubicBezTo>
                  <a:cubicBezTo>
                    <a:pt x="1" y="55"/>
                    <a:pt x="1" y="55"/>
                    <a:pt x="1" y="55"/>
                  </a:cubicBezTo>
                  <a:cubicBezTo>
                    <a:pt x="10" y="59"/>
                    <a:pt x="10" y="59"/>
                    <a:pt x="10" y="59"/>
                  </a:cubicBezTo>
                  <a:cubicBezTo>
                    <a:pt x="12" y="58"/>
                    <a:pt x="18" y="54"/>
                    <a:pt x="20" y="54"/>
                  </a:cubicBezTo>
                  <a:cubicBezTo>
                    <a:pt x="21" y="54"/>
                    <a:pt x="21" y="54"/>
                    <a:pt x="21" y="54"/>
                  </a:cubicBezTo>
                  <a:cubicBezTo>
                    <a:pt x="22" y="53"/>
                    <a:pt x="23" y="53"/>
                    <a:pt x="26" y="51"/>
                  </a:cubicBezTo>
                  <a:cubicBezTo>
                    <a:pt x="26" y="51"/>
                    <a:pt x="27" y="51"/>
                    <a:pt x="27" y="51"/>
                  </a:cubicBezTo>
                  <a:cubicBezTo>
                    <a:pt x="27" y="51"/>
                    <a:pt x="27" y="51"/>
                    <a:pt x="28" y="51"/>
                  </a:cubicBezTo>
                  <a:cubicBezTo>
                    <a:pt x="30" y="50"/>
                    <a:pt x="32" y="49"/>
                    <a:pt x="34" y="47"/>
                  </a:cubicBezTo>
                  <a:cubicBezTo>
                    <a:pt x="34" y="47"/>
                    <a:pt x="34" y="47"/>
                    <a:pt x="34" y="47"/>
                  </a:cubicBezTo>
                  <a:cubicBezTo>
                    <a:pt x="35" y="47"/>
                    <a:pt x="35" y="47"/>
                    <a:pt x="35" y="47"/>
                  </a:cubicBezTo>
                  <a:cubicBezTo>
                    <a:pt x="45" y="42"/>
                    <a:pt x="57" y="35"/>
                    <a:pt x="59" y="34"/>
                  </a:cubicBezTo>
                  <a:cubicBezTo>
                    <a:pt x="60" y="32"/>
                    <a:pt x="61" y="30"/>
                    <a:pt x="61" y="29"/>
                  </a:cubicBezTo>
                  <a:cubicBezTo>
                    <a:pt x="61" y="27"/>
                    <a:pt x="60" y="22"/>
                    <a:pt x="62" y="19"/>
                  </a:cubicBezTo>
                  <a:cubicBezTo>
                    <a:pt x="63" y="18"/>
                    <a:pt x="62" y="17"/>
                    <a:pt x="62" y="16"/>
                  </a:cubicBezTo>
                  <a:cubicBezTo>
                    <a:pt x="61" y="14"/>
                    <a:pt x="60" y="12"/>
                    <a:pt x="61" y="10"/>
                  </a:cubicBezTo>
                  <a:cubicBezTo>
                    <a:pt x="62" y="6"/>
                    <a:pt x="68" y="4"/>
                    <a:pt x="69" y="4"/>
                  </a:cubicBezTo>
                  <a:cubicBezTo>
                    <a:pt x="74" y="0"/>
                    <a:pt x="74" y="0"/>
                    <a:pt x="74" y="0"/>
                  </a:cubicBezTo>
                  <a:cubicBezTo>
                    <a:pt x="71" y="0"/>
                    <a:pt x="71" y="0"/>
                    <a:pt x="71" y="0"/>
                  </a:cubicBezTo>
                  <a:cubicBezTo>
                    <a:pt x="70" y="0"/>
                    <a:pt x="65" y="2"/>
                    <a:pt x="5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3" name="Freeform 277">
              <a:extLst>
                <a:ext uri="{FF2B5EF4-FFF2-40B4-BE49-F238E27FC236}">
                  <a16:creationId xmlns:a16="http://schemas.microsoft.com/office/drawing/2014/main" id="{170971A0-2BD6-42C8-B42D-3B8682F189BB}"/>
                </a:ext>
              </a:extLst>
            </p:cNvPr>
            <p:cNvSpPr>
              <a:spLocks/>
            </p:cNvSpPr>
            <p:nvPr/>
          </p:nvSpPr>
          <p:spPr bwMode="auto">
            <a:xfrm>
              <a:off x="4981887" y="6129451"/>
              <a:ext cx="37288" cy="35679"/>
            </a:xfrm>
            <a:custGeom>
              <a:avLst/>
              <a:gdLst>
                <a:gd name="T0" fmla="*/ 0 w 72"/>
                <a:gd name="T1" fmla="*/ 32 h 62"/>
                <a:gd name="T2" fmla="*/ 1 w 72"/>
                <a:gd name="T3" fmla="*/ 38 h 62"/>
                <a:gd name="T4" fmla="*/ 1 w 72"/>
                <a:gd name="T5" fmla="*/ 39 h 62"/>
                <a:gd name="T6" fmla="*/ 1 w 72"/>
                <a:gd name="T7" fmla="*/ 40 h 62"/>
                <a:gd name="T8" fmla="*/ 2 w 72"/>
                <a:gd name="T9" fmla="*/ 40 h 62"/>
                <a:gd name="T10" fmla="*/ 3 w 72"/>
                <a:gd name="T11" fmla="*/ 40 h 62"/>
                <a:gd name="T12" fmla="*/ 5 w 72"/>
                <a:gd name="T13" fmla="*/ 40 h 62"/>
                <a:gd name="T14" fmla="*/ 10 w 72"/>
                <a:gd name="T15" fmla="*/ 41 h 62"/>
                <a:gd name="T16" fmla="*/ 11 w 72"/>
                <a:gd name="T17" fmla="*/ 41 h 62"/>
                <a:gd name="T18" fmla="*/ 12 w 72"/>
                <a:gd name="T19" fmla="*/ 38 h 62"/>
                <a:gd name="T20" fmla="*/ 15 w 72"/>
                <a:gd name="T21" fmla="*/ 34 h 62"/>
                <a:gd name="T22" fmla="*/ 19 w 72"/>
                <a:gd name="T23" fmla="*/ 36 h 62"/>
                <a:gd name="T24" fmla="*/ 20 w 72"/>
                <a:gd name="T25" fmla="*/ 37 h 62"/>
                <a:gd name="T26" fmla="*/ 25 w 72"/>
                <a:gd name="T27" fmla="*/ 39 h 62"/>
                <a:gd name="T28" fmla="*/ 30 w 72"/>
                <a:gd name="T29" fmla="*/ 38 h 62"/>
                <a:gd name="T30" fmla="*/ 31 w 72"/>
                <a:gd name="T31" fmla="*/ 38 h 62"/>
                <a:gd name="T32" fmla="*/ 32 w 72"/>
                <a:gd name="T33" fmla="*/ 39 h 62"/>
                <a:gd name="T34" fmla="*/ 36 w 72"/>
                <a:gd name="T35" fmla="*/ 38 h 62"/>
                <a:gd name="T36" fmla="*/ 42 w 72"/>
                <a:gd name="T37" fmla="*/ 38 h 62"/>
                <a:gd name="T38" fmla="*/ 66 w 72"/>
                <a:gd name="T39" fmla="*/ 62 h 62"/>
                <a:gd name="T40" fmla="*/ 66 w 72"/>
                <a:gd name="T41" fmla="*/ 62 h 62"/>
                <a:gd name="T42" fmla="*/ 66 w 72"/>
                <a:gd name="T43" fmla="*/ 62 h 62"/>
                <a:gd name="T44" fmla="*/ 69 w 72"/>
                <a:gd name="T45" fmla="*/ 62 h 62"/>
                <a:gd name="T46" fmla="*/ 70 w 72"/>
                <a:gd name="T47" fmla="*/ 62 h 62"/>
                <a:gd name="T48" fmla="*/ 70 w 72"/>
                <a:gd name="T49" fmla="*/ 62 h 62"/>
                <a:gd name="T50" fmla="*/ 70 w 72"/>
                <a:gd name="T51" fmla="*/ 61 h 62"/>
                <a:gd name="T52" fmla="*/ 71 w 72"/>
                <a:gd name="T53" fmla="*/ 61 h 62"/>
                <a:gd name="T54" fmla="*/ 71 w 72"/>
                <a:gd name="T55" fmla="*/ 61 h 62"/>
                <a:gd name="T56" fmla="*/ 71 w 72"/>
                <a:gd name="T57" fmla="*/ 61 h 62"/>
                <a:gd name="T58" fmla="*/ 72 w 72"/>
                <a:gd name="T59" fmla="*/ 60 h 62"/>
                <a:gd name="T60" fmla="*/ 72 w 72"/>
                <a:gd name="T61" fmla="*/ 60 h 62"/>
                <a:gd name="T62" fmla="*/ 61 w 72"/>
                <a:gd name="T63" fmla="*/ 47 h 62"/>
                <a:gd name="T64" fmla="*/ 44 w 72"/>
                <a:gd name="T65" fmla="*/ 36 h 62"/>
                <a:gd name="T66" fmla="*/ 38 w 72"/>
                <a:gd name="T67" fmla="*/ 31 h 62"/>
                <a:gd name="T68" fmla="*/ 36 w 72"/>
                <a:gd name="T69" fmla="*/ 28 h 62"/>
                <a:gd name="T70" fmla="*/ 27 w 72"/>
                <a:gd name="T71" fmla="*/ 11 h 62"/>
                <a:gd name="T72" fmla="*/ 22 w 72"/>
                <a:gd name="T73" fmla="*/ 0 h 62"/>
                <a:gd name="T74" fmla="*/ 21 w 72"/>
                <a:gd name="T75" fmla="*/ 1 h 62"/>
                <a:gd name="T76" fmla="*/ 20 w 72"/>
                <a:gd name="T77" fmla="*/ 2 h 62"/>
                <a:gd name="T78" fmla="*/ 19 w 72"/>
                <a:gd name="T79" fmla="*/ 4 h 62"/>
                <a:gd name="T80" fmla="*/ 18 w 72"/>
                <a:gd name="T81" fmla="*/ 5 h 62"/>
                <a:gd name="T82" fmla="*/ 16 w 72"/>
                <a:gd name="T83" fmla="*/ 6 h 62"/>
                <a:gd name="T84" fmla="*/ 15 w 72"/>
                <a:gd name="T85" fmla="*/ 6 h 62"/>
                <a:gd name="T86" fmla="*/ 14 w 72"/>
                <a:gd name="T87" fmla="*/ 8 h 62"/>
                <a:gd name="T88" fmla="*/ 12 w 72"/>
                <a:gd name="T89" fmla="*/ 9 h 62"/>
                <a:gd name="T90" fmla="*/ 9 w 72"/>
                <a:gd name="T91" fmla="*/ 11 h 62"/>
                <a:gd name="T92" fmla="*/ 6 w 72"/>
                <a:gd name="T93" fmla="*/ 14 h 62"/>
                <a:gd name="T94" fmla="*/ 1 w 72"/>
                <a:gd name="T95" fmla="*/ 26 h 62"/>
                <a:gd name="T96" fmla="*/ 0 w 72"/>
                <a:gd name="T9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 h="62">
                  <a:moveTo>
                    <a:pt x="0" y="32"/>
                  </a:moveTo>
                  <a:cubicBezTo>
                    <a:pt x="0" y="34"/>
                    <a:pt x="0" y="36"/>
                    <a:pt x="1" y="38"/>
                  </a:cubicBezTo>
                  <a:cubicBezTo>
                    <a:pt x="1" y="38"/>
                    <a:pt x="1" y="38"/>
                    <a:pt x="1" y="39"/>
                  </a:cubicBezTo>
                  <a:cubicBezTo>
                    <a:pt x="1" y="39"/>
                    <a:pt x="1" y="39"/>
                    <a:pt x="1" y="40"/>
                  </a:cubicBezTo>
                  <a:cubicBezTo>
                    <a:pt x="1" y="40"/>
                    <a:pt x="2" y="40"/>
                    <a:pt x="2" y="40"/>
                  </a:cubicBezTo>
                  <a:cubicBezTo>
                    <a:pt x="2" y="40"/>
                    <a:pt x="3" y="40"/>
                    <a:pt x="3" y="40"/>
                  </a:cubicBezTo>
                  <a:cubicBezTo>
                    <a:pt x="4" y="40"/>
                    <a:pt x="4" y="40"/>
                    <a:pt x="5" y="40"/>
                  </a:cubicBezTo>
                  <a:cubicBezTo>
                    <a:pt x="9" y="40"/>
                    <a:pt x="10" y="40"/>
                    <a:pt x="10" y="41"/>
                  </a:cubicBezTo>
                  <a:cubicBezTo>
                    <a:pt x="10" y="41"/>
                    <a:pt x="11" y="41"/>
                    <a:pt x="11" y="41"/>
                  </a:cubicBezTo>
                  <a:cubicBezTo>
                    <a:pt x="11" y="41"/>
                    <a:pt x="12" y="39"/>
                    <a:pt x="12" y="38"/>
                  </a:cubicBezTo>
                  <a:cubicBezTo>
                    <a:pt x="13" y="35"/>
                    <a:pt x="14" y="34"/>
                    <a:pt x="15" y="34"/>
                  </a:cubicBezTo>
                  <a:cubicBezTo>
                    <a:pt x="16" y="34"/>
                    <a:pt x="18" y="35"/>
                    <a:pt x="19" y="36"/>
                  </a:cubicBezTo>
                  <a:cubicBezTo>
                    <a:pt x="19" y="36"/>
                    <a:pt x="20" y="37"/>
                    <a:pt x="20" y="37"/>
                  </a:cubicBezTo>
                  <a:cubicBezTo>
                    <a:pt x="22" y="39"/>
                    <a:pt x="23" y="40"/>
                    <a:pt x="25" y="39"/>
                  </a:cubicBezTo>
                  <a:cubicBezTo>
                    <a:pt x="28" y="37"/>
                    <a:pt x="29" y="37"/>
                    <a:pt x="30" y="38"/>
                  </a:cubicBezTo>
                  <a:cubicBezTo>
                    <a:pt x="30" y="38"/>
                    <a:pt x="30" y="38"/>
                    <a:pt x="31" y="38"/>
                  </a:cubicBezTo>
                  <a:cubicBezTo>
                    <a:pt x="31" y="39"/>
                    <a:pt x="31" y="39"/>
                    <a:pt x="32" y="39"/>
                  </a:cubicBezTo>
                  <a:cubicBezTo>
                    <a:pt x="34" y="39"/>
                    <a:pt x="35" y="39"/>
                    <a:pt x="36" y="38"/>
                  </a:cubicBezTo>
                  <a:cubicBezTo>
                    <a:pt x="38" y="38"/>
                    <a:pt x="40" y="38"/>
                    <a:pt x="42" y="38"/>
                  </a:cubicBezTo>
                  <a:cubicBezTo>
                    <a:pt x="44" y="39"/>
                    <a:pt x="60" y="55"/>
                    <a:pt x="66" y="62"/>
                  </a:cubicBezTo>
                  <a:cubicBezTo>
                    <a:pt x="66" y="62"/>
                    <a:pt x="66" y="62"/>
                    <a:pt x="66" y="62"/>
                  </a:cubicBezTo>
                  <a:cubicBezTo>
                    <a:pt x="66" y="62"/>
                    <a:pt x="66" y="62"/>
                    <a:pt x="66" y="62"/>
                  </a:cubicBezTo>
                  <a:cubicBezTo>
                    <a:pt x="67" y="62"/>
                    <a:pt x="68" y="62"/>
                    <a:pt x="69" y="62"/>
                  </a:cubicBezTo>
                  <a:cubicBezTo>
                    <a:pt x="69" y="62"/>
                    <a:pt x="70" y="62"/>
                    <a:pt x="70" y="62"/>
                  </a:cubicBezTo>
                  <a:cubicBezTo>
                    <a:pt x="70" y="62"/>
                    <a:pt x="70" y="62"/>
                    <a:pt x="70" y="62"/>
                  </a:cubicBezTo>
                  <a:cubicBezTo>
                    <a:pt x="70" y="62"/>
                    <a:pt x="70" y="61"/>
                    <a:pt x="70" y="61"/>
                  </a:cubicBezTo>
                  <a:cubicBezTo>
                    <a:pt x="70" y="61"/>
                    <a:pt x="70" y="61"/>
                    <a:pt x="71" y="61"/>
                  </a:cubicBezTo>
                  <a:cubicBezTo>
                    <a:pt x="71" y="61"/>
                    <a:pt x="71" y="61"/>
                    <a:pt x="71" y="61"/>
                  </a:cubicBezTo>
                  <a:cubicBezTo>
                    <a:pt x="71" y="61"/>
                    <a:pt x="71" y="61"/>
                    <a:pt x="71" y="61"/>
                  </a:cubicBezTo>
                  <a:cubicBezTo>
                    <a:pt x="71" y="60"/>
                    <a:pt x="72" y="60"/>
                    <a:pt x="72" y="60"/>
                  </a:cubicBezTo>
                  <a:cubicBezTo>
                    <a:pt x="72" y="60"/>
                    <a:pt x="72" y="60"/>
                    <a:pt x="72" y="60"/>
                  </a:cubicBezTo>
                  <a:cubicBezTo>
                    <a:pt x="69" y="57"/>
                    <a:pt x="65" y="53"/>
                    <a:pt x="61" y="47"/>
                  </a:cubicBezTo>
                  <a:cubicBezTo>
                    <a:pt x="55" y="40"/>
                    <a:pt x="47" y="36"/>
                    <a:pt x="44" y="36"/>
                  </a:cubicBezTo>
                  <a:cubicBezTo>
                    <a:pt x="41" y="36"/>
                    <a:pt x="39" y="33"/>
                    <a:pt x="38" y="31"/>
                  </a:cubicBezTo>
                  <a:cubicBezTo>
                    <a:pt x="38" y="30"/>
                    <a:pt x="37" y="28"/>
                    <a:pt x="36" y="28"/>
                  </a:cubicBezTo>
                  <a:cubicBezTo>
                    <a:pt x="33" y="28"/>
                    <a:pt x="27" y="17"/>
                    <a:pt x="27" y="11"/>
                  </a:cubicBezTo>
                  <a:cubicBezTo>
                    <a:pt x="27" y="8"/>
                    <a:pt x="25" y="4"/>
                    <a:pt x="22" y="0"/>
                  </a:cubicBezTo>
                  <a:cubicBezTo>
                    <a:pt x="22" y="0"/>
                    <a:pt x="21" y="1"/>
                    <a:pt x="21" y="1"/>
                  </a:cubicBezTo>
                  <a:cubicBezTo>
                    <a:pt x="21" y="2"/>
                    <a:pt x="20" y="2"/>
                    <a:pt x="20" y="2"/>
                  </a:cubicBezTo>
                  <a:cubicBezTo>
                    <a:pt x="20" y="3"/>
                    <a:pt x="19" y="3"/>
                    <a:pt x="19" y="4"/>
                  </a:cubicBezTo>
                  <a:cubicBezTo>
                    <a:pt x="18" y="4"/>
                    <a:pt x="18" y="4"/>
                    <a:pt x="18" y="5"/>
                  </a:cubicBezTo>
                  <a:cubicBezTo>
                    <a:pt x="17" y="5"/>
                    <a:pt x="17" y="6"/>
                    <a:pt x="16" y="6"/>
                  </a:cubicBezTo>
                  <a:cubicBezTo>
                    <a:pt x="16" y="6"/>
                    <a:pt x="16" y="6"/>
                    <a:pt x="15" y="6"/>
                  </a:cubicBezTo>
                  <a:cubicBezTo>
                    <a:pt x="15" y="7"/>
                    <a:pt x="14" y="7"/>
                    <a:pt x="14" y="8"/>
                  </a:cubicBezTo>
                  <a:cubicBezTo>
                    <a:pt x="13" y="8"/>
                    <a:pt x="12" y="9"/>
                    <a:pt x="12" y="9"/>
                  </a:cubicBezTo>
                  <a:cubicBezTo>
                    <a:pt x="11" y="10"/>
                    <a:pt x="10" y="10"/>
                    <a:pt x="9" y="11"/>
                  </a:cubicBezTo>
                  <a:cubicBezTo>
                    <a:pt x="7" y="12"/>
                    <a:pt x="6" y="13"/>
                    <a:pt x="6" y="14"/>
                  </a:cubicBezTo>
                  <a:cubicBezTo>
                    <a:pt x="7" y="18"/>
                    <a:pt x="5" y="22"/>
                    <a:pt x="1" y="26"/>
                  </a:cubicBezTo>
                  <a:cubicBezTo>
                    <a:pt x="0" y="28"/>
                    <a:pt x="0" y="30"/>
                    <a:pt x="0"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4" name="Freeform 278">
              <a:extLst>
                <a:ext uri="{FF2B5EF4-FFF2-40B4-BE49-F238E27FC236}">
                  <a16:creationId xmlns:a16="http://schemas.microsoft.com/office/drawing/2014/main" id="{71376878-5A58-4BBD-AF33-A1FEDFF497F3}"/>
                </a:ext>
              </a:extLst>
            </p:cNvPr>
            <p:cNvSpPr>
              <a:spLocks/>
            </p:cNvSpPr>
            <p:nvPr/>
          </p:nvSpPr>
          <p:spPr bwMode="auto">
            <a:xfrm>
              <a:off x="4892923" y="5832122"/>
              <a:ext cx="32027" cy="22037"/>
            </a:xfrm>
            <a:custGeom>
              <a:avLst/>
              <a:gdLst>
                <a:gd name="T0" fmla="*/ 0 w 62"/>
                <a:gd name="T1" fmla="*/ 16 h 38"/>
                <a:gd name="T2" fmla="*/ 1 w 62"/>
                <a:gd name="T3" fmla="*/ 16 h 38"/>
                <a:gd name="T4" fmla="*/ 1 w 62"/>
                <a:gd name="T5" fmla="*/ 16 h 38"/>
                <a:gd name="T6" fmla="*/ 1 w 62"/>
                <a:gd name="T7" fmla="*/ 16 h 38"/>
                <a:gd name="T8" fmla="*/ 2 w 62"/>
                <a:gd name="T9" fmla="*/ 16 h 38"/>
                <a:gd name="T10" fmla="*/ 5 w 62"/>
                <a:gd name="T11" fmla="*/ 16 h 38"/>
                <a:gd name="T12" fmla="*/ 8 w 62"/>
                <a:gd name="T13" fmla="*/ 18 h 38"/>
                <a:gd name="T14" fmla="*/ 13 w 62"/>
                <a:gd name="T15" fmla="*/ 20 h 38"/>
                <a:gd name="T16" fmla="*/ 14 w 62"/>
                <a:gd name="T17" fmla="*/ 20 h 38"/>
                <a:gd name="T18" fmla="*/ 15 w 62"/>
                <a:gd name="T19" fmla="*/ 19 h 38"/>
                <a:gd name="T20" fmla="*/ 22 w 62"/>
                <a:gd name="T21" fmla="*/ 24 h 38"/>
                <a:gd name="T22" fmla="*/ 21 w 62"/>
                <a:gd name="T23" fmla="*/ 27 h 38"/>
                <a:gd name="T24" fmla="*/ 21 w 62"/>
                <a:gd name="T25" fmla="*/ 31 h 38"/>
                <a:gd name="T26" fmla="*/ 30 w 62"/>
                <a:gd name="T27" fmla="*/ 36 h 38"/>
                <a:gd name="T28" fmla="*/ 30 w 62"/>
                <a:gd name="T29" fmla="*/ 37 h 38"/>
                <a:gd name="T30" fmla="*/ 31 w 62"/>
                <a:gd name="T31" fmla="*/ 37 h 38"/>
                <a:gd name="T32" fmla="*/ 33 w 62"/>
                <a:gd name="T33" fmla="*/ 37 h 38"/>
                <a:gd name="T34" fmla="*/ 34 w 62"/>
                <a:gd name="T35" fmla="*/ 37 h 38"/>
                <a:gd name="T36" fmla="*/ 35 w 62"/>
                <a:gd name="T37" fmla="*/ 37 h 38"/>
                <a:gd name="T38" fmla="*/ 36 w 62"/>
                <a:gd name="T39" fmla="*/ 37 h 38"/>
                <a:gd name="T40" fmla="*/ 37 w 62"/>
                <a:gd name="T41" fmla="*/ 37 h 38"/>
                <a:gd name="T42" fmla="*/ 38 w 62"/>
                <a:gd name="T43" fmla="*/ 37 h 38"/>
                <a:gd name="T44" fmla="*/ 42 w 62"/>
                <a:gd name="T45" fmla="*/ 35 h 38"/>
                <a:gd name="T46" fmla="*/ 51 w 62"/>
                <a:gd name="T47" fmla="*/ 32 h 38"/>
                <a:gd name="T48" fmla="*/ 51 w 62"/>
                <a:gd name="T49" fmla="*/ 29 h 38"/>
                <a:gd name="T50" fmla="*/ 51 w 62"/>
                <a:gd name="T51" fmla="*/ 28 h 38"/>
                <a:gd name="T52" fmla="*/ 58 w 62"/>
                <a:gd name="T53" fmla="*/ 22 h 38"/>
                <a:gd name="T54" fmla="*/ 59 w 62"/>
                <a:gd name="T55" fmla="*/ 20 h 38"/>
                <a:gd name="T56" fmla="*/ 62 w 62"/>
                <a:gd name="T57" fmla="*/ 19 h 38"/>
                <a:gd name="T58" fmla="*/ 62 w 62"/>
                <a:gd name="T59" fmla="*/ 18 h 38"/>
                <a:gd name="T60" fmla="*/ 62 w 62"/>
                <a:gd name="T61" fmla="*/ 15 h 38"/>
                <a:gd name="T62" fmla="*/ 62 w 62"/>
                <a:gd name="T63" fmla="*/ 12 h 38"/>
                <a:gd name="T64" fmla="*/ 61 w 62"/>
                <a:gd name="T65" fmla="*/ 11 h 38"/>
                <a:gd name="T66" fmla="*/ 60 w 62"/>
                <a:gd name="T67" fmla="*/ 10 h 38"/>
                <a:gd name="T68" fmla="*/ 57 w 62"/>
                <a:gd name="T69" fmla="*/ 9 h 38"/>
                <a:gd name="T70" fmla="*/ 48 w 62"/>
                <a:gd name="T71" fmla="*/ 3 h 38"/>
                <a:gd name="T72" fmla="*/ 44 w 62"/>
                <a:gd name="T73" fmla="*/ 2 h 38"/>
                <a:gd name="T74" fmla="*/ 41 w 62"/>
                <a:gd name="T75" fmla="*/ 1 h 38"/>
                <a:gd name="T76" fmla="*/ 36 w 62"/>
                <a:gd name="T77" fmla="*/ 1 h 38"/>
                <a:gd name="T78" fmla="*/ 30 w 62"/>
                <a:gd name="T79" fmla="*/ 1 h 38"/>
                <a:gd name="T80" fmla="*/ 26 w 62"/>
                <a:gd name="T81" fmla="*/ 1 h 38"/>
                <a:gd name="T82" fmla="*/ 23 w 62"/>
                <a:gd name="T83" fmla="*/ 0 h 38"/>
                <a:gd name="T84" fmla="*/ 15 w 62"/>
                <a:gd name="T85" fmla="*/ 0 h 38"/>
                <a:gd name="T86" fmla="*/ 11 w 62"/>
                <a:gd name="T87" fmla="*/ 1 h 38"/>
                <a:gd name="T88" fmla="*/ 9 w 62"/>
                <a:gd name="T89" fmla="*/ 1 h 38"/>
                <a:gd name="T90" fmla="*/ 9 w 62"/>
                <a:gd name="T91" fmla="*/ 2 h 38"/>
                <a:gd name="T92" fmla="*/ 7 w 62"/>
                <a:gd name="T93" fmla="*/ 2 h 38"/>
                <a:gd name="T94" fmla="*/ 6 w 62"/>
                <a:gd name="T95" fmla="*/ 2 h 38"/>
                <a:gd name="T96" fmla="*/ 5 w 62"/>
                <a:gd name="T97" fmla="*/ 3 h 38"/>
                <a:gd name="T98" fmla="*/ 4 w 62"/>
                <a:gd name="T99" fmla="*/ 3 h 38"/>
                <a:gd name="T100" fmla="*/ 3 w 62"/>
                <a:gd name="T101" fmla="*/ 3 h 38"/>
                <a:gd name="T102" fmla="*/ 1 w 62"/>
                <a:gd name="T103" fmla="*/ 15 h 38"/>
                <a:gd name="T104" fmla="*/ 0 w 62"/>
                <a:gd name="T105"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38">
                  <a:moveTo>
                    <a:pt x="0" y="16"/>
                  </a:moveTo>
                  <a:cubicBezTo>
                    <a:pt x="0" y="16"/>
                    <a:pt x="1" y="16"/>
                    <a:pt x="1" y="16"/>
                  </a:cubicBezTo>
                  <a:cubicBezTo>
                    <a:pt x="1" y="16"/>
                    <a:pt x="1" y="16"/>
                    <a:pt x="1" y="16"/>
                  </a:cubicBezTo>
                  <a:cubicBezTo>
                    <a:pt x="1" y="16"/>
                    <a:pt x="1" y="16"/>
                    <a:pt x="1" y="16"/>
                  </a:cubicBezTo>
                  <a:cubicBezTo>
                    <a:pt x="2" y="16"/>
                    <a:pt x="2" y="16"/>
                    <a:pt x="2" y="16"/>
                  </a:cubicBezTo>
                  <a:cubicBezTo>
                    <a:pt x="3" y="16"/>
                    <a:pt x="4" y="16"/>
                    <a:pt x="5" y="16"/>
                  </a:cubicBezTo>
                  <a:cubicBezTo>
                    <a:pt x="6" y="16"/>
                    <a:pt x="7" y="16"/>
                    <a:pt x="8" y="18"/>
                  </a:cubicBezTo>
                  <a:cubicBezTo>
                    <a:pt x="9" y="19"/>
                    <a:pt x="12" y="20"/>
                    <a:pt x="13" y="20"/>
                  </a:cubicBezTo>
                  <a:cubicBezTo>
                    <a:pt x="14" y="20"/>
                    <a:pt x="14" y="20"/>
                    <a:pt x="14" y="20"/>
                  </a:cubicBezTo>
                  <a:cubicBezTo>
                    <a:pt x="14" y="20"/>
                    <a:pt x="15" y="19"/>
                    <a:pt x="15" y="19"/>
                  </a:cubicBezTo>
                  <a:cubicBezTo>
                    <a:pt x="17" y="19"/>
                    <a:pt x="22" y="22"/>
                    <a:pt x="22" y="24"/>
                  </a:cubicBezTo>
                  <a:cubicBezTo>
                    <a:pt x="22" y="25"/>
                    <a:pt x="21" y="26"/>
                    <a:pt x="21" y="27"/>
                  </a:cubicBezTo>
                  <a:cubicBezTo>
                    <a:pt x="21" y="29"/>
                    <a:pt x="21" y="31"/>
                    <a:pt x="21" y="31"/>
                  </a:cubicBezTo>
                  <a:cubicBezTo>
                    <a:pt x="23" y="32"/>
                    <a:pt x="28" y="33"/>
                    <a:pt x="30" y="36"/>
                  </a:cubicBezTo>
                  <a:cubicBezTo>
                    <a:pt x="30" y="36"/>
                    <a:pt x="30" y="36"/>
                    <a:pt x="30" y="37"/>
                  </a:cubicBezTo>
                  <a:cubicBezTo>
                    <a:pt x="30" y="37"/>
                    <a:pt x="31" y="37"/>
                    <a:pt x="31" y="37"/>
                  </a:cubicBezTo>
                  <a:cubicBezTo>
                    <a:pt x="32" y="37"/>
                    <a:pt x="32" y="37"/>
                    <a:pt x="33" y="37"/>
                  </a:cubicBezTo>
                  <a:cubicBezTo>
                    <a:pt x="33" y="37"/>
                    <a:pt x="33" y="37"/>
                    <a:pt x="34" y="37"/>
                  </a:cubicBezTo>
                  <a:cubicBezTo>
                    <a:pt x="34" y="37"/>
                    <a:pt x="35" y="37"/>
                    <a:pt x="35" y="37"/>
                  </a:cubicBezTo>
                  <a:cubicBezTo>
                    <a:pt x="35" y="37"/>
                    <a:pt x="36" y="37"/>
                    <a:pt x="36" y="37"/>
                  </a:cubicBezTo>
                  <a:cubicBezTo>
                    <a:pt x="36" y="37"/>
                    <a:pt x="36" y="37"/>
                    <a:pt x="37" y="37"/>
                  </a:cubicBezTo>
                  <a:cubicBezTo>
                    <a:pt x="37" y="37"/>
                    <a:pt x="38" y="37"/>
                    <a:pt x="38" y="37"/>
                  </a:cubicBezTo>
                  <a:cubicBezTo>
                    <a:pt x="40" y="38"/>
                    <a:pt x="41" y="37"/>
                    <a:pt x="42" y="35"/>
                  </a:cubicBezTo>
                  <a:cubicBezTo>
                    <a:pt x="44" y="33"/>
                    <a:pt x="50" y="32"/>
                    <a:pt x="51" y="32"/>
                  </a:cubicBezTo>
                  <a:cubicBezTo>
                    <a:pt x="51" y="32"/>
                    <a:pt x="51" y="30"/>
                    <a:pt x="51" y="29"/>
                  </a:cubicBezTo>
                  <a:cubicBezTo>
                    <a:pt x="51" y="29"/>
                    <a:pt x="51" y="28"/>
                    <a:pt x="51" y="28"/>
                  </a:cubicBezTo>
                  <a:cubicBezTo>
                    <a:pt x="52" y="26"/>
                    <a:pt x="55" y="22"/>
                    <a:pt x="58" y="22"/>
                  </a:cubicBezTo>
                  <a:cubicBezTo>
                    <a:pt x="58" y="21"/>
                    <a:pt x="58" y="21"/>
                    <a:pt x="59" y="20"/>
                  </a:cubicBezTo>
                  <a:cubicBezTo>
                    <a:pt x="59" y="20"/>
                    <a:pt x="60" y="19"/>
                    <a:pt x="62" y="19"/>
                  </a:cubicBezTo>
                  <a:cubicBezTo>
                    <a:pt x="62" y="19"/>
                    <a:pt x="62" y="18"/>
                    <a:pt x="62" y="18"/>
                  </a:cubicBezTo>
                  <a:cubicBezTo>
                    <a:pt x="62" y="18"/>
                    <a:pt x="62" y="18"/>
                    <a:pt x="62" y="15"/>
                  </a:cubicBezTo>
                  <a:cubicBezTo>
                    <a:pt x="62" y="14"/>
                    <a:pt x="62" y="13"/>
                    <a:pt x="62" y="12"/>
                  </a:cubicBezTo>
                  <a:cubicBezTo>
                    <a:pt x="62" y="12"/>
                    <a:pt x="62" y="11"/>
                    <a:pt x="61" y="11"/>
                  </a:cubicBezTo>
                  <a:cubicBezTo>
                    <a:pt x="61" y="11"/>
                    <a:pt x="60" y="11"/>
                    <a:pt x="60" y="10"/>
                  </a:cubicBezTo>
                  <a:cubicBezTo>
                    <a:pt x="59" y="10"/>
                    <a:pt x="58" y="9"/>
                    <a:pt x="57" y="9"/>
                  </a:cubicBezTo>
                  <a:cubicBezTo>
                    <a:pt x="54" y="6"/>
                    <a:pt x="49" y="3"/>
                    <a:pt x="48" y="3"/>
                  </a:cubicBezTo>
                  <a:cubicBezTo>
                    <a:pt x="46" y="4"/>
                    <a:pt x="45" y="3"/>
                    <a:pt x="44" y="2"/>
                  </a:cubicBezTo>
                  <a:cubicBezTo>
                    <a:pt x="43" y="1"/>
                    <a:pt x="43" y="0"/>
                    <a:pt x="41" y="1"/>
                  </a:cubicBezTo>
                  <a:cubicBezTo>
                    <a:pt x="40" y="1"/>
                    <a:pt x="38" y="1"/>
                    <a:pt x="36" y="1"/>
                  </a:cubicBezTo>
                  <a:cubicBezTo>
                    <a:pt x="34" y="1"/>
                    <a:pt x="32" y="1"/>
                    <a:pt x="30" y="1"/>
                  </a:cubicBezTo>
                  <a:cubicBezTo>
                    <a:pt x="28" y="1"/>
                    <a:pt x="27" y="1"/>
                    <a:pt x="26" y="1"/>
                  </a:cubicBezTo>
                  <a:cubicBezTo>
                    <a:pt x="26" y="1"/>
                    <a:pt x="24" y="1"/>
                    <a:pt x="23" y="0"/>
                  </a:cubicBezTo>
                  <a:cubicBezTo>
                    <a:pt x="20" y="0"/>
                    <a:pt x="18" y="0"/>
                    <a:pt x="15" y="0"/>
                  </a:cubicBezTo>
                  <a:cubicBezTo>
                    <a:pt x="13" y="0"/>
                    <a:pt x="12" y="0"/>
                    <a:pt x="11" y="1"/>
                  </a:cubicBezTo>
                  <a:cubicBezTo>
                    <a:pt x="10" y="1"/>
                    <a:pt x="10" y="1"/>
                    <a:pt x="9" y="1"/>
                  </a:cubicBezTo>
                  <a:cubicBezTo>
                    <a:pt x="9" y="2"/>
                    <a:pt x="9" y="2"/>
                    <a:pt x="9" y="2"/>
                  </a:cubicBezTo>
                  <a:cubicBezTo>
                    <a:pt x="8" y="2"/>
                    <a:pt x="8" y="2"/>
                    <a:pt x="7" y="2"/>
                  </a:cubicBezTo>
                  <a:cubicBezTo>
                    <a:pt x="7" y="2"/>
                    <a:pt x="7" y="2"/>
                    <a:pt x="6" y="2"/>
                  </a:cubicBezTo>
                  <a:cubicBezTo>
                    <a:pt x="6" y="2"/>
                    <a:pt x="5" y="3"/>
                    <a:pt x="5" y="3"/>
                  </a:cubicBezTo>
                  <a:cubicBezTo>
                    <a:pt x="4" y="3"/>
                    <a:pt x="4" y="3"/>
                    <a:pt x="4" y="3"/>
                  </a:cubicBezTo>
                  <a:cubicBezTo>
                    <a:pt x="3" y="3"/>
                    <a:pt x="3" y="3"/>
                    <a:pt x="3" y="3"/>
                  </a:cubicBezTo>
                  <a:cubicBezTo>
                    <a:pt x="4" y="7"/>
                    <a:pt x="4" y="12"/>
                    <a:pt x="1" y="15"/>
                  </a:cubicBezTo>
                  <a:cubicBezTo>
                    <a:pt x="0" y="16"/>
                    <a:pt x="0" y="16"/>
                    <a:pt x="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5" name="Freeform 279">
              <a:extLst>
                <a:ext uri="{FF2B5EF4-FFF2-40B4-BE49-F238E27FC236}">
                  <a16:creationId xmlns:a16="http://schemas.microsoft.com/office/drawing/2014/main" id="{6B686398-8165-4304-8F64-0029A7397AE4}"/>
                </a:ext>
              </a:extLst>
            </p:cNvPr>
            <p:cNvSpPr>
              <a:spLocks/>
            </p:cNvSpPr>
            <p:nvPr/>
          </p:nvSpPr>
          <p:spPr bwMode="auto">
            <a:xfrm>
              <a:off x="4927580" y="5902606"/>
              <a:ext cx="16555" cy="23087"/>
            </a:xfrm>
            <a:custGeom>
              <a:avLst/>
              <a:gdLst>
                <a:gd name="T0" fmla="*/ 2 w 32"/>
                <a:gd name="T1" fmla="*/ 1 h 40"/>
                <a:gd name="T2" fmla="*/ 0 w 32"/>
                <a:gd name="T3" fmla="*/ 1 h 40"/>
                <a:gd name="T4" fmla="*/ 0 w 32"/>
                <a:gd name="T5" fmla="*/ 1 h 40"/>
                <a:gd name="T6" fmla="*/ 0 w 32"/>
                <a:gd name="T7" fmla="*/ 2 h 40"/>
                <a:gd name="T8" fmla="*/ 1 w 32"/>
                <a:gd name="T9" fmla="*/ 4 h 40"/>
                <a:gd name="T10" fmla="*/ 2 w 32"/>
                <a:gd name="T11" fmla="*/ 5 h 40"/>
                <a:gd name="T12" fmla="*/ 2 w 32"/>
                <a:gd name="T13" fmla="*/ 6 h 40"/>
                <a:gd name="T14" fmla="*/ 3 w 32"/>
                <a:gd name="T15" fmla="*/ 7 h 40"/>
                <a:gd name="T16" fmla="*/ 3 w 32"/>
                <a:gd name="T17" fmla="*/ 8 h 40"/>
                <a:gd name="T18" fmla="*/ 4 w 32"/>
                <a:gd name="T19" fmla="*/ 9 h 40"/>
                <a:gd name="T20" fmla="*/ 4 w 32"/>
                <a:gd name="T21" fmla="*/ 9 h 40"/>
                <a:gd name="T22" fmla="*/ 5 w 32"/>
                <a:gd name="T23" fmla="*/ 10 h 40"/>
                <a:gd name="T24" fmla="*/ 5 w 32"/>
                <a:gd name="T25" fmla="*/ 11 h 40"/>
                <a:gd name="T26" fmla="*/ 5 w 32"/>
                <a:gd name="T27" fmla="*/ 11 h 40"/>
                <a:gd name="T28" fmla="*/ 6 w 32"/>
                <a:gd name="T29" fmla="*/ 12 h 40"/>
                <a:gd name="T30" fmla="*/ 6 w 32"/>
                <a:gd name="T31" fmla="*/ 12 h 40"/>
                <a:gd name="T32" fmla="*/ 6 w 32"/>
                <a:gd name="T33" fmla="*/ 12 h 40"/>
                <a:gd name="T34" fmla="*/ 7 w 32"/>
                <a:gd name="T35" fmla="*/ 13 h 40"/>
                <a:gd name="T36" fmla="*/ 14 w 32"/>
                <a:gd name="T37" fmla="*/ 30 h 40"/>
                <a:gd name="T38" fmla="*/ 13 w 32"/>
                <a:gd name="T39" fmla="*/ 34 h 40"/>
                <a:gd name="T40" fmla="*/ 13 w 32"/>
                <a:gd name="T41" fmla="*/ 36 h 40"/>
                <a:gd name="T42" fmla="*/ 13 w 32"/>
                <a:gd name="T43" fmla="*/ 37 h 40"/>
                <a:gd name="T44" fmla="*/ 14 w 32"/>
                <a:gd name="T45" fmla="*/ 38 h 40"/>
                <a:gd name="T46" fmla="*/ 14 w 32"/>
                <a:gd name="T47" fmla="*/ 39 h 40"/>
                <a:gd name="T48" fmla="*/ 14 w 32"/>
                <a:gd name="T49" fmla="*/ 40 h 40"/>
                <a:gd name="T50" fmla="*/ 15 w 32"/>
                <a:gd name="T51" fmla="*/ 40 h 40"/>
                <a:gd name="T52" fmla="*/ 15 w 32"/>
                <a:gd name="T53" fmla="*/ 40 h 40"/>
                <a:gd name="T54" fmla="*/ 16 w 32"/>
                <a:gd name="T55" fmla="*/ 38 h 40"/>
                <a:gd name="T56" fmla="*/ 17 w 32"/>
                <a:gd name="T57" fmla="*/ 37 h 40"/>
                <a:gd name="T58" fmla="*/ 17 w 32"/>
                <a:gd name="T59" fmla="*/ 37 h 40"/>
                <a:gd name="T60" fmla="*/ 18 w 32"/>
                <a:gd name="T61" fmla="*/ 35 h 40"/>
                <a:gd name="T62" fmla="*/ 18 w 32"/>
                <a:gd name="T63" fmla="*/ 35 h 40"/>
                <a:gd name="T64" fmla="*/ 20 w 32"/>
                <a:gd name="T65" fmla="*/ 32 h 40"/>
                <a:gd name="T66" fmla="*/ 24 w 32"/>
                <a:gd name="T67" fmla="*/ 26 h 40"/>
                <a:gd name="T68" fmla="*/ 26 w 32"/>
                <a:gd name="T69" fmla="*/ 26 h 40"/>
                <a:gd name="T70" fmla="*/ 29 w 32"/>
                <a:gd name="T71" fmla="*/ 27 h 40"/>
                <a:gd name="T72" fmla="*/ 32 w 32"/>
                <a:gd name="T73" fmla="*/ 28 h 40"/>
                <a:gd name="T74" fmla="*/ 31 w 32"/>
                <a:gd name="T75" fmla="*/ 23 h 40"/>
                <a:gd name="T76" fmla="*/ 30 w 32"/>
                <a:gd name="T77" fmla="*/ 22 h 40"/>
                <a:gd name="T78" fmla="*/ 23 w 32"/>
                <a:gd name="T79" fmla="*/ 10 h 40"/>
                <a:gd name="T80" fmla="*/ 16 w 32"/>
                <a:gd name="T81" fmla="*/ 5 h 40"/>
                <a:gd name="T82" fmla="*/ 14 w 32"/>
                <a:gd name="T83" fmla="*/ 4 h 40"/>
                <a:gd name="T84" fmla="*/ 11 w 32"/>
                <a:gd name="T85" fmla="*/ 2 h 40"/>
                <a:gd name="T86" fmla="*/ 8 w 32"/>
                <a:gd name="T87" fmla="*/ 0 h 40"/>
                <a:gd name="T88" fmla="*/ 7 w 32"/>
                <a:gd name="T89" fmla="*/ 0 h 40"/>
                <a:gd name="T90" fmla="*/ 6 w 32"/>
                <a:gd name="T91" fmla="*/ 0 h 40"/>
                <a:gd name="T92" fmla="*/ 2 w 32"/>
                <a:gd name="T93" fmla="*/ 1 h 40"/>
                <a:gd name="T94" fmla="*/ 2 w 32"/>
                <a:gd name="T95"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40">
                  <a:moveTo>
                    <a:pt x="2" y="1"/>
                  </a:moveTo>
                  <a:cubicBezTo>
                    <a:pt x="1" y="1"/>
                    <a:pt x="1" y="1"/>
                    <a:pt x="0" y="1"/>
                  </a:cubicBezTo>
                  <a:cubicBezTo>
                    <a:pt x="0" y="1"/>
                    <a:pt x="0" y="1"/>
                    <a:pt x="0" y="1"/>
                  </a:cubicBezTo>
                  <a:cubicBezTo>
                    <a:pt x="0" y="1"/>
                    <a:pt x="0" y="2"/>
                    <a:pt x="0" y="2"/>
                  </a:cubicBezTo>
                  <a:cubicBezTo>
                    <a:pt x="0" y="2"/>
                    <a:pt x="1" y="3"/>
                    <a:pt x="1" y="4"/>
                  </a:cubicBezTo>
                  <a:cubicBezTo>
                    <a:pt x="1" y="4"/>
                    <a:pt x="2" y="4"/>
                    <a:pt x="2" y="5"/>
                  </a:cubicBezTo>
                  <a:cubicBezTo>
                    <a:pt x="2" y="5"/>
                    <a:pt x="2" y="6"/>
                    <a:pt x="2" y="6"/>
                  </a:cubicBezTo>
                  <a:cubicBezTo>
                    <a:pt x="3" y="6"/>
                    <a:pt x="3" y="7"/>
                    <a:pt x="3" y="7"/>
                  </a:cubicBezTo>
                  <a:cubicBezTo>
                    <a:pt x="3" y="7"/>
                    <a:pt x="3" y="8"/>
                    <a:pt x="3" y="8"/>
                  </a:cubicBezTo>
                  <a:cubicBezTo>
                    <a:pt x="4" y="8"/>
                    <a:pt x="4" y="8"/>
                    <a:pt x="4" y="9"/>
                  </a:cubicBezTo>
                  <a:cubicBezTo>
                    <a:pt x="4" y="9"/>
                    <a:pt x="4" y="9"/>
                    <a:pt x="4" y="9"/>
                  </a:cubicBezTo>
                  <a:cubicBezTo>
                    <a:pt x="5" y="10"/>
                    <a:pt x="5" y="10"/>
                    <a:pt x="5" y="10"/>
                  </a:cubicBezTo>
                  <a:cubicBezTo>
                    <a:pt x="5" y="10"/>
                    <a:pt x="5" y="10"/>
                    <a:pt x="5" y="11"/>
                  </a:cubicBezTo>
                  <a:cubicBezTo>
                    <a:pt x="5" y="11"/>
                    <a:pt x="5" y="11"/>
                    <a:pt x="5" y="11"/>
                  </a:cubicBezTo>
                  <a:cubicBezTo>
                    <a:pt x="6" y="11"/>
                    <a:pt x="6" y="11"/>
                    <a:pt x="6" y="12"/>
                  </a:cubicBezTo>
                  <a:cubicBezTo>
                    <a:pt x="6" y="12"/>
                    <a:pt x="6" y="12"/>
                    <a:pt x="6" y="12"/>
                  </a:cubicBezTo>
                  <a:cubicBezTo>
                    <a:pt x="6" y="12"/>
                    <a:pt x="6" y="12"/>
                    <a:pt x="6" y="12"/>
                  </a:cubicBezTo>
                  <a:cubicBezTo>
                    <a:pt x="6" y="12"/>
                    <a:pt x="6" y="13"/>
                    <a:pt x="7" y="13"/>
                  </a:cubicBezTo>
                  <a:cubicBezTo>
                    <a:pt x="7" y="13"/>
                    <a:pt x="18" y="26"/>
                    <a:pt x="14" y="30"/>
                  </a:cubicBezTo>
                  <a:cubicBezTo>
                    <a:pt x="13" y="30"/>
                    <a:pt x="13" y="32"/>
                    <a:pt x="13" y="34"/>
                  </a:cubicBezTo>
                  <a:cubicBezTo>
                    <a:pt x="13" y="35"/>
                    <a:pt x="13" y="35"/>
                    <a:pt x="13" y="36"/>
                  </a:cubicBezTo>
                  <a:cubicBezTo>
                    <a:pt x="13" y="36"/>
                    <a:pt x="13" y="36"/>
                    <a:pt x="13" y="37"/>
                  </a:cubicBezTo>
                  <a:cubicBezTo>
                    <a:pt x="13" y="37"/>
                    <a:pt x="13" y="37"/>
                    <a:pt x="14" y="38"/>
                  </a:cubicBezTo>
                  <a:cubicBezTo>
                    <a:pt x="14" y="38"/>
                    <a:pt x="14" y="38"/>
                    <a:pt x="14" y="39"/>
                  </a:cubicBezTo>
                  <a:cubicBezTo>
                    <a:pt x="14" y="39"/>
                    <a:pt x="14" y="39"/>
                    <a:pt x="14" y="40"/>
                  </a:cubicBezTo>
                  <a:cubicBezTo>
                    <a:pt x="14" y="40"/>
                    <a:pt x="15" y="40"/>
                    <a:pt x="15" y="40"/>
                  </a:cubicBezTo>
                  <a:cubicBezTo>
                    <a:pt x="15" y="40"/>
                    <a:pt x="15" y="40"/>
                    <a:pt x="15" y="40"/>
                  </a:cubicBezTo>
                  <a:cubicBezTo>
                    <a:pt x="15" y="40"/>
                    <a:pt x="16" y="39"/>
                    <a:pt x="16" y="38"/>
                  </a:cubicBezTo>
                  <a:cubicBezTo>
                    <a:pt x="16" y="38"/>
                    <a:pt x="17" y="38"/>
                    <a:pt x="17" y="37"/>
                  </a:cubicBezTo>
                  <a:cubicBezTo>
                    <a:pt x="17" y="37"/>
                    <a:pt x="17" y="37"/>
                    <a:pt x="17" y="37"/>
                  </a:cubicBezTo>
                  <a:cubicBezTo>
                    <a:pt x="18" y="36"/>
                    <a:pt x="18" y="36"/>
                    <a:pt x="18" y="35"/>
                  </a:cubicBezTo>
                  <a:cubicBezTo>
                    <a:pt x="18" y="35"/>
                    <a:pt x="18" y="35"/>
                    <a:pt x="18" y="35"/>
                  </a:cubicBezTo>
                  <a:cubicBezTo>
                    <a:pt x="20" y="33"/>
                    <a:pt x="20" y="32"/>
                    <a:pt x="20" y="32"/>
                  </a:cubicBezTo>
                  <a:cubicBezTo>
                    <a:pt x="20" y="26"/>
                    <a:pt x="23" y="26"/>
                    <a:pt x="24" y="26"/>
                  </a:cubicBezTo>
                  <a:cubicBezTo>
                    <a:pt x="25" y="26"/>
                    <a:pt x="25" y="26"/>
                    <a:pt x="26" y="26"/>
                  </a:cubicBezTo>
                  <a:cubicBezTo>
                    <a:pt x="27" y="26"/>
                    <a:pt x="28" y="27"/>
                    <a:pt x="29" y="27"/>
                  </a:cubicBezTo>
                  <a:cubicBezTo>
                    <a:pt x="30" y="27"/>
                    <a:pt x="32" y="28"/>
                    <a:pt x="32" y="28"/>
                  </a:cubicBezTo>
                  <a:cubicBezTo>
                    <a:pt x="32" y="26"/>
                    <a:pt x="32" y="24"/>
                    <a:pt x="31" y="23"/>
                  </a:cubicBezTo>
                  <a:cubicBezTo>
                    <a:pt x="30" y="22"/>
                    <a:pt x="30" y="22"/>
                    <a:pt x="30" y="22"/>
                  </a:cubicBezTo>
                  <a:cubicBezTo>
                    <a:pt x="28" y="20"/>
                    <a:pt x="24" y="14"/>
                    <a:pt x="23" y="10"/>
                  </a:cubicBezTo>
                  <a:cubicBezTo>
                    <a:pt x="21" y="6"/>
                    <a:pt x="17" y="5"/>
                    <a:pt x="16" y="5"/>
                  </a:cubicBezTo>
                  <a:cubicBezTo>
                    <a:pt x="15" y="5"/>
                    <a:pt x="15" y="4"/>
                    <a:pt x="14" y="4"/>
                  </a:cubicBezTo>
                  <a:cubicBezTo>
                    <a:pt x="13" y="4"/>
                    <a:pt x="12" y="3"/>
                    <a:pt x="11" y="2"/>
                  </a:cubicBezTo>
                  <a:cubicBezTo>
                    <a:pt x="10" y="1"/>
                    <a:pt x="9" y="0"/>
                    <a:pt x="8" y="0"/>
                  </a:cubicBezTo>
                  <a:cubicBezTo>
                    <a:pt x="7" y="0"/>
                    <a:pt x="7" y="0"/>
                    <a:pt x="7" y="0"/>
                  </a:cubicBezTo>
                  <a:cubicBezTo>
                    <a:pt x="6" y="0"/>
                    <a:pt x="6" y="0"/>
                    <a:pt x="6" y="0"/>
                  </a:cubicBezTo>
                  <a:cubicBezTo>
                    <a:pt x="5" y="0"/>
                    <a:pt x="3" y="0"/>
                    <a:pt x="2" y="1"/>
                  </a:cubicBezTo>
                  <a:cubicBezTo>
                    <a:pt x="2" y="1"/>
                    <a:pt x="2" y="1"/>
                    <a:pt x="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6" name="Freeform 280">
              <a:extLst>
                <a:ext uri="{FF2B5EF4-FFF2-40B4-BE49-F238E27FC236}">
                  <a16:creationId xmlns:a16="http://schemas.microsoft.com/office/drawing/2014/main" id="{32285405-191D-4C1B-A12F-1B50F935345E}"/>
                </a:ext>
              </a:extLst>
            </p:cNvPr>
            <p:cNvSpPr>
              <a:spLocks/>
            </p:cNvSpPr>
            <p:nvPr/>
          </p:nvSpPr>
          <p:spPr bwMode="auto">
            <a:xfrm>
              <a:off x="4673219" y="6062464"/>
              <a:ext cx="47654" cy="43200"/>
            </a:xfrm>
            <a:custGeom>
              <a:avLst/>
              <a:gdLst>
                <a:gd name="T0" fmla="*/ 82 w 92"/>
                <a:gd name="T1" fmla="*/ 19 h 75"/>
                <a:gd name="T2" fmla="*/ 92 w 92"/>
                <a:gd name="T3" fmla="*/ 19 h 75"/>
                <a:gd name="T4" fmla="*/ 92 w 92"/>
                <a:gd name="T5" fmla="*/ 18 h 75"/>
                <a:gd name="T6" fmla="*/ 92 w 92"/>
                <a:gd name="T7" fmla="*/ 18 h 75"/>
                <a:gd name="T8" fmla="*/ 92 w 92"/>
                <a:gd name="T9" fmla="*/ 17 h 75"/>
                <a:gd name="T10" fmla="*/ 92 w 92"/>
                <a:gd name="T11" fmla="*/ 17 h 75"/>
                <a:gd name="T12" fmla="*/ 92 w 92"/>
                <a:gd name="T13" fmla="*/ 16 h 75"/>
                <a:gd name="T14" fmla="*/ 92 w 92"/>
                <a:gd name="T15" fmla="*/ 15 h 75"/>
                <a:gd name="T16" fmla="*/ 92 w 92"/>
                <a:gd name="T17" fmla="*/ 14 h 75"/>
                <a:gd name="T18" fmla="*/ 92 w 92"/>
                <a:gd name="T19" fmla="*/ 13 h 75"/>
                <a:gd name="T20" fmla="*/ 92 w 92"/>
                <a:gd name="T21" fmla="*/ 12 h 75"/>
                <a:gd name="T22" fmla="*/ 92 w 92"/>
                <a:gd name="T23" fmla="*/ 11 h 75"/>
                <a:gd name="T24" fmla="*/ 92 w 92"/>
                <a:gd name="T25" fmla="*/ 9 h 75"/>
                <a:gd name="T26" fmla="*/ 92 w 92"/>
                <a:gd name="T27" fmla="*/ 8 h 75"/>
                <a:gd name="T28" fmla="*/ 92 w 92"/>
                <a:gd name="T29" fmla="*/ 7 h 75"/>
                <a:gd name="T30" fmla="*/ 92 w 92"/>
                <a:gd name="T31" fmla="*/ 5 h 75"/>
                <a:gd name="T32" fmla="*/ 92 w 92"/>
                <a:gd name="T33" fmla="*/ 4 h 75"/>
                <a:gd name="T34" fmla="*/ 92 w 92"/>
                <a:gd name="T35" fmla="*/ 4 h 75"/>
                <a:gd name="T36" fmla="*/ 92 w 92"/>
                <a:gd name="T37" fmla="*/ 4 h 75"/>
                <a:gd name="T38" fmla="*/ 91 w 92"/>
                <a:gd name="T39" fmla="*/ 2 h 75"/>
                <a:gd name="T40" fmla="*/ 85 w 92"/>
                <a:gd name="T41" fmla="*/ 0 h 75"/>
                <a:gd name="T42" fmla="*/ 43 w 92"/>
                <a:gd name="T43" fmla="*/ 0 h 75"/>
                <a:gd name="T44" fmla="*/ 38 w 92"/>
                <a:gd name="T45" fmla="*/ 10 h 75"/>
                <a:gd name="T46" fmla="*/ 31 w 92"/>
                <a:gd name="T47" fmla="*/ 18 h 75"/>
                <a:gd name="T48" fmla="*/ 23 w 92"/>
                <a:gd name="T49" fmla="*/ 30 h 75"/>
                <a:gd name="T50" fmla="*/ 14 w 92"/>
                <a:gd name="T51" fmla="*/ 47 h 75"/>
                <a:gd name="T52" fmla="*/ 3 w 92"/>
                <a:gd name="T53" fmla="*/ 66 h 75"/>
                <a:gd name="T54" fmla="*/ 0 w 92"/>
                <a:gd name="T55" fmla="*/ 75 h 75"/>
                <a:gd name="T56" fmla="*/ 42 w 92"/>
                <a:gd name="T57" fmla="*/ 75 h 75"/>
                <a:gd name="T58" fmla="*/ 42 w 92"/>
                <a:gd name="T59" fmla="*/ 58 h 75"/>
                <a:gd name="T60" fmla="*/ 48 w 92"/>
                <a:gd name="T61" fmla="*/ 53 h 75"/>
                <a:gd name="T62" fmla="*/ 54 w 92"/>
                <a:gd name="T63" fmla="*/ 50 h 75"/>
                <a:gd name="T64" fmla="*/ 54 w 92"/>
                <a:gd name="T65" fmla="*/ 19 h 75"/>
                <a:gd name="T66" fmla="*/ 55 w 92"/>
                <a:gd name="T67" fmla="*/ 19 h 75"/>
                <a:gd name="T68" fmla="*/ 82 w 92"/>
                <a:gd name="T6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75">
                  <a:moveTo>
                    <a:pt x="82" y="19"/>
                  </a:moveTo>
                  <a:cubicBezTo>
                    <a:pt x="89" y="19"/>
                    <a:pt x="91" y="19"/>
                    <a:pt x="92" y="19"/>
                  </a:cubicBezTo>
                  <a:cubicBezTo>
                    <a:pt x="92" y="19"/>
                    <a:pt x="92" y="18"/>
                    <a:pt x="92" y="18"/>
                  </a:cubicBezTo>
                  <a:cubicBezTo>
                    <a:pt x="92" y="18"/>
                    <a:pt x="92" y="18"/>
                    <a:pt x="92" y="18"/>
                  </a:cubicBezTo>
                  <a:cubicBezTo>
                    <a:pt x="92" y="18"/>
                    <a:pt x="92" y="17"/>
                    <a:pt x="92" y="17"/>
                  </a:cubicBezTo>
                  <a:cubicBezTo>
                    <a:pt x="92" y="17"/>
                    <a:pt x="92" y="17"/>
                    <a:pt x="92" y="17"/>
                  </a:cubicBezTo>
                  <a:cubicBezTo>
                    <a:pt x="92" y="16"/>
                    <a:pt x="92" y="16"/>
                    <a:pt x="92" y="16"/>
                  </a:cubicBezTo>
                  <a:cubicBezTo>
                    <a:pt x="92" y="15"/>
                    <a:pt x="92" y="15"/>
                    <a:pt x="92" y="15"/>
                  </a:cubicBezTo>
                  <a:cubicBezTo>
                    <a:pt x="92" y="15"/>
                    <a:pt x="92" y="14"/>
                    <a:pt x="92" y="14"/>
                  </a:cubicBezTo>
                  <a:cubicBezTo>
                    <a:pt x="92" y="14"/>
                    <a:pt x="92" y="13"/>
                    <a:pt x="92" y="13"/>
                  </a:cubicBezTo>
                  <a:cubicBezTo>
                    <a:pt x="92" y="13"/>
                    <a:pt x="92" y="12"/>
                    <a:pt x="92" y="12"/>
                  </a:cubicBezTo>
                  <a:cubicBezTo>
                    <a:pt x="92" y="11"/>
                    <a:pt x="92" y="11"/>
                    <a:pt x="92" y="11"/>
                  </a:cubicBezTo>
                  <a:cubicBezTo>
                    <a:pt x="92" y="10"/>
                    <a:pt x="92" y="10"/>
                    <a:pt x="92" y="9"/>
                  </a:cubicBezTo>
                  <a:cubicBezTo>
                    <a:pt x="92" y="9"/>
                    <a:pt x="92" y="8"/>
                    <a:pt x="92" y="8"/>
                  </a:cubicBezTo>
                  <a:cubicBezTo>
                    <a:pt x="92" y="7"/>
                    <a:pt x="92" y="7"/>
                    <a:pt x="92" y="7"/>
                  </a:cubicBezTo>
                  <a:cubicBezTo>
                    <a:pt x="92" y="6"/>
                    <a:pt x="92" y="5"/>
                    <a:pt x="92" y="5"/>
                  </a:cubicBezTo>
                  <a:cubicBezTo>
                    <a:pt x="92" y="4"/>
                    <a:pt x="92" y="4"/>
                    <a:pt x="92" y="4"/>
                  </a:cubicBezTo>
                  <a:cubicBezTo>
                    <a:pt x="92" y="4"/>
                    <a:pt x="92" y="4"/>
                    <a:pt x="92" y="4"/>
                  </a:cubicBezTo>
                  <a:cubicBezTo>
                    <a:pt x="92" y="4"/>
                    <a:pt x="92" y="4"/>
                    <a:pt x="92" y="4"/>
                  </a:cubicBezTo>
                  <a:cubicBezTo>
                    <a:pt x="91" y="3"/>
                    <a:pt x="91" y="3"/>
                    <a:pt x="91" y="2"/>
                  </a:cubicBezTo>
                  <a:cubicBezTo>
                    <a:pt x="91" y="1"/>
                    <a:pt x="91" y="0"/>
                    <a:pt x="85" y="0"/>
                  </a:cubicBezTo>
                  <a:cubicBezTo>
                    <a:pt x="43" y="0"/>
                    <a:pt x="43" y="0"/>
                    <a:pt x="43" y="0"/>
                  </a:cubicBezTo>
                  <a:cubicBezTo>
                    <a:pt x="40" y="3"/>
                    <a:pt x="39" y="7"/>
                    <a:pt x="38" y="10"/>
                  </a:cubicBezTo>
                  <a:cubicBezTo>
                    <a:pt x="37" y="12"/>
                    <a:pt x="34" y="15"/>
                    <a:pt x="31" y="18"/>
                  </a:cubicBezTo>
                  <a:cubicBezTo>
                    <a:pt x="27" y="22"/>
                    <a:pt x="23" y="26"/>
                    <a:pt x="23" y="30"/>
                  </a:cubicBezTo>
                  <a:cubicBezTo>
                    <a:pt x="22" y="35"/>
                    <a:pt x="19" y="40"/>
                    <a:pt x="14" y="47"/>
                  </a:cubicBezTo>
                  <a:cubicBezTo>
                    <a:pt x="10" y="52"/>
                    <a:pt x="6" y="59"/>
                    <a:pt x="3" y="66"/>
                  </a:cubicBezTo>
                  <a:cubicBezTo>
                    <a:pt x="1" y="69"/>
                    <a:pt x="0" y="72"/>
                    <a:pt x="0" y="75"/>
                  </a:cubicBezTo>
                  <a:cubicBezTo>
                    <a:pt x="42" y="75"/>
                    <a:pt x="42" y="75"/>
                    <a:pt x="42" y="75"/>
                  </a:cubicBezTo>
                  <a:cubicBezTo>
                    <a:pt x="42" y="58"/>
                    <a:pt x="42" y="58"/>
                    <a:pt x="42" y="58"/>
                  </a:cubicBezTo>
                  <a:cubicBezTo>
                    <a:pt x="42" y="56"/>
                    <a:pt x="44" y="55"/>
                    <a:pt x="48" y="53"/>
                  </a:cubicBezTo>
                  <a:cubicBezTo>
                    <a:pt x="50" y="52"/>
                    <a:pt x="53" y="51"/>
                    <a:pt x="54" y="50"/>
                  </a:cubicBezTo>
                  <a:cubicBezTo>
                    <a:pt x="54" y="19"/>
                    <a:pt x="54" y="19"/>
                    <a:pt x="54" y="19"/>
                  </a:cubicBezTo>
                  <a:cubicBezTo>
                    <a:pt x="55" y="19"/>
                    <a:pt x="55" y="19"/>
                    <a:pt x="55" y="19"/>
                  </a:cubicBezTo>
                  <a:cubicBezTo>
                    <a:pt x="55" y="19"/>
                    <a:pt x="71" y="19"/>
                    <a:pt x="82"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7" name="Freeform 281">
              <a:extLst>
                <a:ext uri="{FF2B5EF4-FFF2-40B4-BE49-F238E27FC236}">
                  <a16:creationId xmlns:a16="http://schemas.microsoft.com/office/drawing/2014/main" id="{31D531E8-93AA-45F8-9C9E-65B358E4E56B}"/>
                </a:ext>
              </a:extLst>
            </p:cNvPr>
            <p:cNvSpPr>
              <a:spLocks/>
            </p:cNvSpPr>
            <p:nvPr/>
          </p:nvSpPr>
          <p:spPr bwMode="auto">
            <a:xfrm>
              <a:off x="4721337" y="5993204"/>
              <a:ext cx="120682" cy="128726"/>
            </a:xfrm>
            <a:custGeom>
              <a:avLst/>
              <a:gdLst>
                <a:gd name="T0" fmla="*/ 49 w 233"/>
                <a:gd name="T1" fmla="*/ 83 h 223"/>
                <a:gd name="T2" fmla="*/ 35 w 233"/>
                <a:gd name="T3" fmla="*/ 93 h 223"/>
                <a:gd name="T4" fmla="*/ 29 w 233"/>
                <a:gd name="T5" fmla="*/ 93 h 223"/>
                <a:gd name="T6" fmla="*/ 26 w 233"/>
                <a:gd name="T7" fmla="*/ 94 h 223"/>
                <a:gd name="T8" fmla="*/ 22 w 233"/>
                <a:gd name="T9" fmla="*/ 97 h 223"/>
                <a:gd name="T10" fmla="*/ 0 w 233"/>
                <a:gd name="T11" fmla="*/ 109 h 223"/>
                <a:gd name="T12" fmla="*/ 1 w 233"/>
                <a:gd name="T13" fmla="*/ 123 h 223"/>
                <a:gd name="T14" fmla="*/ 1 w 233"/>
                <a:gd name="T15" fmla="*/ 124 h 223"/>
                <a:gd name="T16" fmla="*/ 3 w 233"/>
                <a:gd name="T17" fmla="*/ 125 h 223"/>
                <a:gd name="T18" fmla="*/ 6 w 233"/>
                <a:gd name="T19" fmla="*/ 127 h 223"/>
                <a:gd name="T20" fmla="*/ 9 w 233"/>
                <a:gd name="T21" fmla="*/ 129 h 223"/>
                <a:gd name="T22" fmla="*/ 111 w 233"/>
                <a:gd name="T23" fmla="*/ 197 h 223"/>
                <a:gd name="T24" fmla="*/ 112 w 233"/>
                <a:gd name="T25" fmla="*/ 198 h 223"/>
                <a:gd name="T26" fmla="*/ 132 w 233"/>
                <a:gd name="T27" fmla="*/ 212 h 223"/>
                <a:gd name="T28" fmla="*/ 145 w 233"/>
                <a:gd name="T29" fmla="*/ 222 h 223"/>
                <a:gd name="T30" fmla="*/ 147 w 233"/>
                <a:gd name="T31" fmla="*/ 221 h 223"/>
                <a:gd name="T32" fmla="*/ 163 w 233"/>
                <a:gd name="T33" fmla="*/ 216 h 223"/>
                <a:gd name="T34" fmla="*/ 233 w 233"/>
                <a:gd name="T35" fmla="*/ 169 h 223"/>
                <a:gd name="T36" fmla="*/ 232 w 233"/>
                <a:gd name="T37" fmla="*/ 167 h 223"/>
                <a:gd name="T38" fmla="*/ 232 w 233"/>
                <a:gd name="T39" fmla="*/ 165 h 223"/>
                <a:gd name="T40" fmla="*/ 231 w 233"/>
                <a:gd name="T41" fmla="*/ 163 h 223"/>
                <a:gd name="T42" fmla="*/ 230 w 233"/>
                <a:gd name="T43" fmla="*/ 162 h 223"/>
                <a:gd name="T44" fmla="*/ 224 w 233"/>
                <a:gd name="T45" fmla="*/ 160 h 223"/>
                <a:gd name="T46" fmla="*/ 211 w 233"/>
                <a:gd name="T47" fmla="*/ 150 h 223"/>
                <a:gd name="T48" fmla="*/ 205 w 233"/>
                <a:gd name="T49" fmla="*/ 137 h 223"/>
                <a:gd name="T50" fmla="*/ 210 w 233"/>
                <a:gd name="T51" fmla="*/ 130 h 223"/>
                <a:gd name="T52" fmla="*/ 209 w 233"/>
                <a:gd name="T53" fmla="*/ 119 h 223"/>
                <a:gd name="T54" fmla="*/ 210 w 233"/>
                <a:gd name="T55" fmla="*/ 101 h 223"/>
                <a:gd name="T56" fmla="*/ 205 w 233"/>
                <a:gd name="T57" fmla="*/ 89 h 223"/>
                <a:gd name="T58" fmla="*/ 206 w 233"/>
                <a:gd name="T59" fmla="*/ 88 h 223"/>
                <a:gd name="T60" fmla="*/ 206 w 233"/>
                <a:gd name="T61" fmla="*/ 86 h 223"/>
                <a:gd name="T62" fmla="*/ 196 w 233"/>
                <a:gd name="T63" fmla="*/ 62 h 223"/>
                <a:gd name="T64" fmla="*/ 182 w 233"/>
                <a:gd name="T65" fmla="*/ 39 h 223"/>
                <a:gd name="T66" fmla="*/ 187 w 233"/>
                <a:gd name="T67" fmla="*/ 34 h 223"/>
                <a:gd name="T68" fmla="*/ 194 w 233"/>
                <a:gd name="T69" fmla="*/ 25 h 223"/>
                <a:gd name="T70" fmla="*/ 193 w 233"/>
                <a:gd name="T71" fmla="*/ 18 h 223"/>
                <a:gd name="T72" fmla="*/ 192 w 233"/>
                <a:gd name="T73" fmla="*/ 16 h 223"/>
                <a:gd name="T74" fmla="*/ 192 w 233"/>
                <a:gd name="T75" fmla="*/ 13 h 223"/>
                <a:gd name="T76" fmla="*/ 192 w 233"/>
                <a:gd name="T77" fmla="*/ 9 h 223"/>
                <a:gd name="T78" fmla="*/ 193 w 233"/>
                <a:gd name="T79" fmla="*/ 4 h 223"/>
                <a:gd name="T80" fmla="*/ 178 w 233"/>
                <a:gd name="T81" fmla="*/ 1 h 223"/>
                <a:gd name="T82" fmla="*/ 159 w 233"/>
                <a:gd name="T83" fmla="*/ 6 h 223"/>
                <a:gd name="T84" fmla="*/ 128 w 233"/>
                <a:gd name="T85" fmla="*/ 6 h 223"/>
                <a:gd name="T86" fmla="*/ 97 w 233"/>
                <a:gd name="T87" fmla="*/ 17 h 223"/>
                <a:gd name="T88" fmla="*/ 77 w 233"/>
                <a:gd name="T89" fmla="*/ 28 h 223"/>
                <a:gd name="T90" fmla="*/ 81 w 233"/>
                <a:gd name="T91" fmla="*/ 42 h 223"/>
                <a:gd name="T92" fmla="*/ 86 w 233"/>
                <a:gd name="T93" fmla="*/ 60 h 223"/>
                <a:gd name="T94" fmla="*/ 80 w 233"/>
                <a:gd name="T95" fmla="*/ 65 h 223"/>
                <a:gd name="T96" fmla="*/ 59 w 233"/>
                <a:gd name="T97" fmla="*/ 70 h 223"/>
                <a:gd name="T98" fmla="*/ 57 w 233"/>
                <a:gd name="T99" fmla="*/ 70 h 223"/>
                <a:gd name="T100" fmla="*/ 56 w 233"/>
                <a:gd name="T101" fmla="*/ 7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3" h="223">
                  <a:moveTo>
                    <a:pt x="54" y="80"/>
                  </a:moveTo>
                  <a:cubicBezTo>
                    <a:pt x="54" y="80"/>
                    <a:pt x="54" y="80"/>
                    <a:pt x="53" y="81"/>
                  </a:cubicBezTo>
                  <a:cubicBezTo>
                    <a:pt x="52" y="82"/>
                    <a:pt x="51" y="83"/>
                    <a:pt x="49" y="83"/>
                  </a:cubicBezTo>
                  <a:cubicBezTo>
                    <a:pt x="48" y="83"/>
                    <a:pt x="48" y="84"/>
                    <a:pt x="47" y="84"/>
                  </a:cubicBezTo>
                  <a:cubicBezTo>
                    <a:pt x="43" y="84"/>
                    <a:pt x="42" y="84"/>
                    <a:pt x="42" y="85"/>
                  </a:cubicBezTo>
                  <a:cubicBezTo>
                    <a:pt x="42" y="89"/>
                    <a:pt x="39" y="92"/>
                    <a:pt x="35" y="93"/>
                  </a:cubicBezTo>
                  <a:cubicBezTo>
                    <a:pt x="34" y="93"/>
                    <a:pt x="32" y="93"/>
                    <a:pt x="31" y="93"/>
                  </a:cubicBezTo>
                  <a:cubicBezTo>
                    <a:pt x="30" y="93"/>
                    <a:pt x="29" y="93"/>
                    <a:pt x="29" y="93"/>
                  </a:cubicBezTo>
                  <a:cubicBezTo>
                    <a:pt x="29" y="93"/>
                    <a:pt x="29" y="93"/>
                    <a:pt x="29" y="93"/>
                  </a:cubicBezTo>
                  <a:cubicBezTo>
                    <a:pt x="28" y="93"/>
                    <a:pt x="28" y="93"/>
                    <a:pt x="27" y="93"/>
                  </a:cubicBezTo>
                  <a:cubicBezTo>
                    <a:pt x="27" y="93"/>
                    <a:pt x="27" y="93"/>
                    <a:pt x="27" y="93"/>
                  </a:cubicBezTo>
                  <a:cubicBezTo>
                    <a:pt x="27" y="93"/>
                    <a:pt x="26" y="94"/>
                    <a:pt x="26" y="94"/>
                  </a:cubicBezTo>
                  <a:cubicBezTo>
                    <a:pt x="26" y="94"/>
                    <a:pt x="26" y="94"/>
                    <a:pt x="26" y="94"/>
                  </a:cubicBezTo>
                  <a:cubicBezTo>
                    <a:pt x="26" y="94"/>
                    <a:pt x="26" y="94"/>
                    <a:pt x="26" y="94"/>
                  </a:cubicBezTo>
                  <a:cubicBezTo>
                    <a:pt x="26" y="97"/>
                    <a:pt x="23" y="97"/>
                    <a:pt x="22" y="97"/>
                  </a:cubicBezTo>
                  <a:cubicBezTo>
                    <a:pt x="21" y="97"/>
                    <a:pt x="21" y="97"/>
                    <a:pt x="21" y="97"/>
                  </a:cubicBezTo>
                  <a:cubicBezTo>
                    <a:pt x="20" y="97"/>
                    <a:pt x="19" y="97"/>
                    <a:pt x="18" y="97"/>
                  </a:cubicBezTo>
                  <a:cubicBezTo>
                    <a:pt x="12" y="101"/>
                    <a:pt x="1" y="107"/>
                    <a:pt x="0" y="109"/>
                  </a:cubicBezTo>
                  <a:cubicBezTo>
                    <a:pt x="0" y="109"/>
                    <a:pt x="0" y="109"/>
                    <a:pt x="0" y="109"/>
                  </a:cubicBezTo>
                  <a:cubicBezTo>
                    <a:pt x="0" y="110"/>
                    <a:pt x="1" y="114"/>
                    <a:pt x="1" y="119"/>
                  </a:cubicBezTo>
                  <a:cubicBezTo>
                    <a:pt x="1" y="123"/>
                    <a:pt x="1" y="123"/>
                    <a:pt x="1" y="123"/>
                  </a:cubicBezTo>
                  <a:cubicBezTo>
                    <a:pt x="1" y="123"/>
                    <a:pt x="1" y="123"/>
                    <a:pt x="1" y="123"/>
                  </a:cubicBezTo>
                  <a:cubicBezTo>
                    <a:pt x="1" y="123"/>
                    <a:pt x="1" y="124"/>
                    <a:pt x="1" y="124"/>
                  </a:cubicBezTo>
                  <a:cubicBezTo>
                    <a:pt x="1" y="124"/>
                    <a:pt x="1" y="124"/>
                    <a:pt x="1" y="124"/>
                  </a:cubicBezTo>
                  <a:cubicBezTo>
                    <a:pt x="2" y="124"/>
                    <a:pt x="2" y="124"/>
                    <a:pt x="2" y="125"/>
                  </a:cubicBezTo>
                  <a:cubicBezTo>
                    <a:pt x="3" y="125"/>
                    <a:pt x="3" y="125"/>
                    <a:pt x="3" y="125"/>
                  </a:cubicBezTo>
                  <a:cubicBezTo>
                    <a:pt x="3" y="125"/>
                    <a:pt x="3" y="125"/>
                    <a:pt x="3" y="125"/>
                  </a:cubicBezTo>
                  <a:cubicBezTo>
                    <a:pt x="4" y="125"/>
                    <a:pt x="4" y="126"/>
                    <a:pt x="5" y="126"/>
                  </a:cubicBezTo>
                  <a:cubicBezTo>
                    <a:pt x="5" y="126"/>
                    <a:pt x="5" y="126"/>
                    <a:pt x="5" y="126"/>
                  </a:cubicBezTo>
                  <a:cubicBezTo>
                    <a:pt x="5" y="126"/>
                    <a:pt x="6" y="127"/>
                    <a:pt x="6" y="127"/>
                  </a:cubicBezTo>
                  <a:cubicBezTo>
                    <a:pt x="6" y="127"/>
                    <a:pt x="6" y="127"/>
                    <a:pt x="7" y="127"/>
                  </a:cubicBezTo>
                  <a:cubicBezTo>
                    <a:pt x="7" y="128"/>
                    <a:pt x="8" y="128"/>
                    <a:pt x="8" y="128"/>
                  </a:cubicBezTo>
                  <a:cubicBezTo>
                    <a:pt x="9" y="129"/>
                    <a:pt x="9" y="129"/>
                    <a:pt x="9" y="129"/>
                  </a:cubicBezTo>
                  <a:cubicBezTo>
                    <a:pt x="9" y="129"/>
                    <a:pt x="10" y="129"/>
                    <a:pt x="10" y="130"/>
                  </a:cubicBezTo>
                  <a:cubicBezTo>
                    <a:pt x="24" y="139"/>
                    <a:pt x="54" y="158"/>
                    <a:pt x="78" y="174"/>
                  </a:cubicBezTo>
                  <a:cubicBezTo>
                    <a:pt x="94" y="185"/>
                    <a:pt x="108" y="195"/>
                    <a:pt x="111" y="197"/>
                  </a:cubicBezTo>
                  <a:cubicBezTo>
                    <a:pt x="111" y="197"/>
                    <a:pt x="111" y="197"/>
                    <a:pt x="112" y="197"/>
                  </a:cubicBezTo>
                  <a:cubicBezTo>
                    <a:pt x="112" y="197"/>
                    <a:pt x="112" y="198"/>
                    <a:pt x="112" y="198"/>
                  </a:cubicBezTo>
                  <a:cubicBezTo>
                    <a:pt x="112" y="198"/>
                    <a:pt x="112" y="198"/>
                    <a:pt x="112" y="198"/>
                  </a:cubicBezTo>
                  <a:cubicBezTo>
                    <a:pt x="114" y="200"/>
                    <a:pt x="117" y="204"/>
                    <a:pt x="118" y="206"/>
                  </a:cubicBezTo>
                  <a:cubicBezTo>
                    <a:pt x="118" y="207"/>
                    <a:pt x="119" y="207"/>
                    <a:pt x="119" y="208"/>
                  </a:cubicBezTo>
                  <a:cubicBezTo>
                    <a:pt x="121" y="208"/>
                    <a:pt x="127" y="209"/>
                    <a:pt x="132" y="212"/>
                  </a:cubicBezTo>
                  <a:cubicBezTo>
                    <a:pt x="136" y="215"/>
                    <a:pt x="137" y="221"/>
                    <a:pt x="138" y="223"/>
                  </a:cubicBezTo>
                  <a:cubicBezTo>
                    <a:pt x="139" y="223"/>
                    <a:pt x="143" y="222"/>
                    <a:pt x="145" y="222"/>
                  </a:cubicBezTo>
                  <a:cubicBezTo>
                    <a:pt x="145" y="222"/>
                    <a:pt x="145" y="222"/>
                    <a:pt x="145" y="222"/>
                  </a:cubicBezTo>
                  <a:cubicBezTo>
                    <a:pt x="146" y="222"/>
                    <a:pt x="146" y="222"/>
                    <a:pt x="146" y="222"/>
                  </a:cubicBezTo>
                  <a:cubicBezTo>
                    <a:pt x="146" y="222"/>
                    <a:pt x="146" y="222"/>
                    <a:pt x="146" y="222"/>
                  </a:cubicBezTo>
                  <a:cubicBezTo>
                    <a:pt x="147" y="221"/>
                    <a:pt x="147" y="221"/>
                    <a:pt x="147" y="221"/>
                  </a:cubicBezTo>
                  <a:cubicBezTo>
                    <a:pt x="147" y="221"/>
                    <a:pt x="147" y="221"/>
                    <a:pt x="147" y="221"/>
                  </a:cubicBezTo>
                  <a:cubicBezTo>
                    <a:pt x="148" y="221"/>
                    <a:pt x="148" y="221"/>
                    <a:pt x="148" y="221"/>
                  </a:cubicBezTo>
                  <a:cubicBezTo>
                    <a:pt x="151" y="221"/>
                    <a:pt x="159" y="218"/>
                    <a:pt x="163" y="216"/>
                  </a:cubicBezTo>
                  <a:cubicBezTo>
                    <a:pt x="164" y="216"/>
                    <a:pt x="164" y="216"/>
                    <a:pt x="165" y="216"/>
                  </a:cubicBezTo>
                  <a:cubicBezTo>
                    <a:pt x="185" y="199"/>
                    <a:pt x="185" y="199"/>
                    <a:pt x="185" y="199"/>
                  </a:cubicBezTo>
                  <a:cubicBezTo>
                    <a:pt x="233" y="169"/>
                    <a:pt x="233" y="169"/>
                    <a:pt x="233" y="169"/>
                  </a:cubicBezTo>
                  <a:cubicBezTo>
                    <a:pt x="233" y="169"/>
                    <a:pt x="233" y="169"/>
                    <a:pt x="233" y="168"/>
                  </a:cubicBezTo>
                  <a:cubicBezTo>
                    <a:pt x="233" y="168"/>
                    <a:pt x="233" y="168"/>
                    <a:pt x="233" y="168"/>
                  </a:cubicBezTo>
                  <a:cubicBezTo>
                    <a:pt x="233" y="168"/>
                    <a:pt x="233" y="168"/>
                    <a:pt x="232" y="167"/>
                  </a:cubicBezTo>
                  <a:cubicBezTo>
                    <a:pt x="232" y="167"/>
                    <a:pt x="232" y="167"/>
                    <a:pt x="232" y="167"/>
                  </a:cubicBezTo>
                  <a:cubicBezTo>
                    <a:pt x="232" y="166"/>
                    <a:pt x="232" y="166"/>
                    <a:pt x="232" y="166"/>
                  </a:cubicBezTo>
                  <a:cubicBezTo>
                    <a:pt x="232" y="166"/>
                    <a:pt x="232" y="165"/>
                    <a:pt x="232" y="165"/>
                  </a:cubicBezTo>
                  <a:cubicBezTo>
                    <a:pt x="232" y="165"/>
                    <a:pt x="232" y="165"/>
                    <a:pt x="231" y="165"/>
                  </a:cubicBezTo>
                  <a:cubicBezTo>
                    <a:pt x="231" y="164"/>
                    <a:pt x="231" y="164"/>
                    <a:pt x="231" y="164"/>
                  </a:cubicBezTo>
                  <a:cubicBezTo>
                    <a:pt x="231" y="164"/>
                    <a:pt x="231" y="163"/>
                    <a:pt x="231" y="163"/>
                  </a:cubicBezTo>
                  <a:cubicBezTo>
                    <a:pt x="231" y="163"/>
                    <a:pt x="231" y="163"/>
                    <a:pt x="230" y="163"/>
                  </a:cubicBezTo>
                  <a:cubicBezTo>
                    <a:pt x="230" y="163"/>
                    <a:pt x="230" y="162"/>
                    <a:pt x="230" y="162"/>
                  </a:cubicBezTo>
                  <a:cubicBezTo>
                    <a:pt x="230" y="162"/>
                    <a:pt x="230" y="162"/>
                    <a:pt x="230" y="162"/>
                  </a:cubicBezTo>
                  <a:cubicBezTo>
                    <a:pt x="230" y="162"/>
                    <a:pt x="230" y="162"/>
                    <a:pt x="229" y="162"/>
                  </a:cubicBezTo>
                  <a:cubicBezTo>
                    <a:pt x="229" y="161"/>
                    <a:pt x="229" y="161"/>
                    <a:pt x="229" y="161"/>
                  </a:cubicBezTo>
                  <a:cubicBezTo>
                    <a:pt x="227" y="161"/>
                    <a:pt x="226" y="161"/>
                    <a:pt x="224" y="160"/>
                  </a:cubicBezTo>
                  <a:cubicBezTo>
                    <a:pt x="223" y="159"/>
                    <a:pt x="222" y="159"/>
                    <a:pt x="220" y="159"/>
                  </a:cubicBezTo>
                  <a:cubicBezTo>
                    <a:pt x="216" y="159"/>
                    <a:pt x="212" y="157"/>
                    <a:pt x="211" y="153"/>
                  </a:cubicBezTo>
                  <a:cubicBezTo>
                    <a:pt x="211" y="152"/>
                    <a:pt x="211" y="151"/>
                    <a:pt x="211" y="150"/>
                  </a:cubicBezTo>
                  <a:cubicBezTo>
                    <a:pt x="212" y="149"/>
                    <a:pt x="212" y="147"/>
                    <a:pt x="210" y="145"/>
                  </a:cubicBezTo>
                  <a:cubicBezTo>
                    <a:pt x="209" y="144"/>
                    <a:pt x="208" y="142"/>
                    <a:pt x="207" y="141"/>
                  </a:cubicBezTo>
                  <a:cubicBezTo>
                    <a:pt x="206" y="140"/>
                    <a:pt x="205" y="139"/>
                    <a:pt x="205" y="137"/>
                  </a:cubicBezTo>
                  <a:cubicBezTo>
                    <a:pt x="205" y="136"/>
                    <a:pt x="207" y="134"/>
                    <a:pt x="210" y="132"/>
                  </a:cubicBezTo>
                  <a:cubicBezTo>
                    <a:pt x="210" y="132"/>
                    <a:pt x="210" y="131"/>
                    <a:pt x="210" y="131"/>
                  </a:cubicBezTo>
                  <a:cubicBezTo>
                    <a:pt x="210" y="131"/>
                    <a:pt x="210" y="130"/>
                    <a:pt x="210" y="130"/>
                  </a:cubicBezTo>
                  <a:cubicBezTo>
                    <a:pt x="209" y="129"/>
                    <a:pt x="208" y="128"/>
                    <a:pt x="208" y="127"/>
                  </a:cubicBezTo>
                  <a:cubicBezTo>
                    <a:pt x="208" y="126"/>
                    <a:pt x="208" y="126"/>
                    <a:pt x="208" y="125"/>
                  </a:cubicBezTo>
                  <a:cubicBezTo>
                    <a:pt x="208" y="123"/>
                    <a:pt x="207" y="121"/>
                    <a:pt x="209" y="119"/>
                  </a:cubicBezTo>
                  <a:cubicBezTo>
                    <a:pt x="210" y="117"/>
                    <a:pt x="211" y="116"/>
                    <a:pt x="209" y="112"/>
                  </a:cubicBezTo>
                  <a:cubicBezTo>
                    <a:pt x="208" y="110"/>
                    <a:pt x="209" y="108"/>
                    <a:pt x="209" y="107"/>
                  </a:cubicBezTo>
                  <a:cubicBezTo>
                    <a:pt x="210" y="105"/>
                    <a:pt x="211" y="103"/>
                    <a:pt x="210" y="101"/>
                  </a:cubicBezTo>
                  <a:cubicBezTo>
                    <a:pt x="209" y="99"/>
                    <a:pt x="208" y="97"/>
                    <a:pt x="207" y="95"/>
                  </a:cubicBezTo>
                  <a:cubicBezTo>
                    <a:pt x="205" y="93"/>
                    <a:pt x="204" y="91"/>
                    <a:pt x="204" y="90"/>
                  </a:cubicBezTo>
                  <a:cubicBezTo>
                    <a:pt x="204" y="89"/>
                    <a:pt x="205" y="89"/>
                    <a:pt x="205" y="89"/>
                  </a:cubicBezTo>
                  <a:cubicBezTo>
                    <a:pt x="205" y="89"/>
                    <a:pt x="205" y="89"/>
                    <a:pt x="205" y="89"/>
                  </a:cubicBezTo>
                  <a:cubicBezTo>
                    <a:pt x="205" y="88"/>
                    <a:pt x="205" y="88"/>
                    <a:pt x="205" y="88"/>
                  </a:cubicBezTo>
                  <a:cubicBezTo>
                    <a:pt x="206" y="88"/>
                    <a:pt x="206" y="88"/>
                    <a:pt x="206" y="88"/>
                  </a:cubicBezTo>
                  <a:cubicBezTo>
                    <a:pt x="206" y="88"/>
                    <a:pt x="206" y="87"/>
                    <a:pt x="207" y="87"/>
                  </a:cubicBezTo>
                  <a:cubicBezTo>
                    <a:pt x="206" y="87"/>
                    <a:pt x="206" y="87"/>
                    <a:pt x="206" y="87"/>
                  </a:cubicBezTo>
                  <a:cubicBezTo>
                    <a:pt x="206" y="86"/>
                    <a:pt x="206" y="86"/>
                    <a:pt x="206" y="86"/>
                  </a:cubicBezTo>
                  <a:cubicBezTo>
                    <a:pt x="206" y="86"/>
                    <a:pt x="206" y="85"/>
                    <a:pt x="206" y="85"/>
                  </a:cubicBezTo>
                  <a:cubicBezTo>
                    <a:pt x="206" y="80"/>
                    <a:pt x="203" y="68"/>
                    <a:pt x="201" y="65"/>
                  </a:cubicBezTo>
                  <a:cubicBezTo>
                    <a:pt x="200" y="64"/>
                    <a:pt x="198" y="63"/>
                    <a:pt x="196" y="62"/>
                  </a:cubicBezTo>
                  <a:cubicBezTo>
                    <a:pt x="194" y="61"/>
                    <a:pt x="192" y="59"/>
                    <a:pt x="192" y="58"/>
                  </a:cubicBezTo>
                  <a:cubicBezTo>
                    <a:pt x="192" y="56"/>
                    <a:pt x="192" y="53"/>
                    <a:pt x="188" y="51"/>
                  </a:cubicBezTo>
                  <a:cubicBezTo>
                    <a:pt x="184" y="50"/>
                    <a:pt x="181" y="43"/>
                    <a:pt x="182" y="39"/>
                  </a:cubicBezTo>
                  <a:cubicBezTo>
                    <a:pt x="182" y="38"/>
                    <a:pt x="183" y="38"/>
                    <a:pt x="184" y="38"/>
                  </a:cubicBezTo>
                  <a:cubicBezTo>
                    <a:pt x="184" y="38"/>
                    <a:pt x="184" y="37"/>
                    <a:pt x="184" y="37"/>
                  </a:cubicBezTo>
                  <a:cubicBezTo>
                    <a:pt x="185" y="37"/>
                    <a:pt x="186" y="35"/>
                    <a:pt x="187" y="34"/>
                  </a:cubicBezTo>
                  <a:cubicBezTo>
                    <a:pt x="188" y="33"/>
                    <a:pt x="188" y="32"/>
                    <a:pt x="189" y="31"/>
                  </a:cubicBezTo>
                  <a:cubicBezTo>
                    <a:pt x="190" y="31"/>
                    <a:pt x="190" y="30"/>
                    <a:pt x="190" y="30"/>
                  </a:cubicBezTo>
                  <a:cubicBezTo>
                    <a:pt x="192" y="30"/>
                    <a:pt x="193" y="28"/>
                    <a:pt x="194" y="25"/>
                  </a:cubicBezTo>
                  <a:cubicBezTo>
                    <a:pt x="194" y="24"/>
                    <a:pt x="195" y="22"/>
                    <a:pt x="193" y="20"/>
                  </a:cubicBezTo>
                  <a:cubicBezTo>
                    <a:pt x="193" y="19"/>
                    <a:pt x="193" y="19"/>
                    <a:pt x="193" y="19"/>
                  </a:cubicBezTo>
                  <a:cubicBezTo>
                    <a:pt x="193" y="19"/>
                    <a:pt x="193" y="18"/>
                    <a:pt x="193" y="18"/>
                  </a:cubicBezTo>
                  <a:cubicBezTo>
                    <a:pt x="193" y="18"/>
                    <a:pt x="193" y="18"/>
                    <a:pt x="193" y="17"/>
                  </a:cubicBezTo>
                  <a:cubicBezTo>
                    <a:pt x="193" y="17"/>
                    <a:pt x="192" y="17"/>
                    <a:pt x="192" y="17"/>
                  </a:cubicBezTo>
                  <a:cubicBezTo>
                    <a:pt x="192" y="16"/>
                    <a:pt x="192" y="16"/>
                    <a:pt x="192" y="16"/>
                  </a:cubicBezTo>
                  <a:cubicBezTo>
                    <a:pt x="192" y="15"/>
                    <a:pt x="192" y="15"/>
                    <a:pt x="192" y="15"/>
                  </a:cubicBezTo>
                  <a:cubicBezTo>
                    <a:pt x="192" y="14"/>
                    <a:pt x="192" y="14"/>
                    <a:pt x="192" y="14"/>
                  </a:cubicBezTo>
                  <a:cubicBezTo>
                    <a:pt x="192" y="13"/>
                    <a:pt x="192" y="13"/>
                    <a:pt x="192" y="13"/>
                  </a:cubicBezTo>
                  <a:cubicBezTo>
                    <a:pt x="192" y="12"/>
                    <a:pt x="192" y="12"/>
                    <a:pt x="192" y="11"/>
                  </a:cubicBezTo>
                  <a:cubicBezTo>
                    <a:pt x="192" y="11"/>
                    <a:pt x="192" y="11"/>
                    <a:pt x="192" y="10"/>
                  </a:cubicBezTo>
                  <a:cubicBezTo>
                    <a:pt x="192" y="10"/>
                    <a:pt x="192" y="9"/>
                    <a:pt x="192" y="9"/>
                  </a:cubicBezTo>
                  <a:cubicBezTo>
                    <a:pt x="193" y="8"/>
                    <a:pt x="193" y="8"/>
                    <a:pt x="193" y="7"/>
                  </a:cubicBezTo>
                  <a:cubicBezTo>
                    <a:pt x="193" y="7"/>
                    <a:pt x="193" y="6"/>
                    <a:pt x="193" y="5"/>
                  </a:cubicBezTo>
                  <a:cubicBezTo>
                    <a:pt x="193" y="5"/>
                    <a:pt x="193" y="4"/>
                    <a:pt x="193" y="4"/>
                  </a:cubicBezTo>
                  <a:cubicBezTo>
                    <a:pt x="193" y="3"/>
                    <a:pt x="193" y="3"/>
                    <a:pt x="193" y="3"/>
                  </a:cubicBezTo>
                  <a:cubicBezTo>
                    <a:pt x="190" y="2"/>
                    <a:pt x="187" y="2"/>
                    <a:pt x="183" y="0"/>
                  </a:cubicBezTo>
                  <a:cubicBezTo>
                    <a:pt x="183" y="0"/>
                    <a:pt x="180" y="1"/>
                    <a:pt x="178" y="1"/>
                  </a:cubicBezTo>
                  <a:cubicBezTo>
                    <a:pt x="176" y="1"/>
                    <a:pt x="174" y="2"/>
                    <a:pt x="172" y="2"/>
                  </a:cubicBezTo>
                  <a:cubicBezTo>
                    <a:pt x="171" y="2"/>
                    <a:pt x="169" y="3"/>
                    <a:pt x="167" y="3"/>
                  </a:cubicBezTo>
                  <a:cubicBezTo>
                    <a:pt x="164" y="4"/>
                    <a:pt x="161" y="6"/>
                    <a:pt x="159" y="6"/>
                  </a:cubicBezTo>
                  <a:cubicBezTo>
                    <a:pt x="158" y="6"/>
                    <a:pt x="157" y="5"/>
                    <a:pt x="156" y="5"/>
                  </a:cubicBezTo>
                  <a:cubicBezTo>
                    <a:pt x="156" y="5"/>
                    <a:pt x="155" y="4"/>
                    <a:pt x="151" y="4"/>
                  </a:cubicBezTo>
                  <a:cubicBezTo>
                    <a:pt x="145" y="4"/>
                    <a:pt x="136" y="5"/>
                    <a:pt x="128" y="6"/>
                  </a:cubicBezTo>
                  <a:cubicBezTo>
                    <a:pt x="122" y="7"/>
                    <a:pt x="117" y="7"/>
                    <a:pt x="114" y="7"/>
                  </a:cubicBezTo>
                  <a:cubicBezTo>
                    <a:pt x="110" y="8"/>
                    <a:pt x="107" y="10"/>
                    <a:pt x="104" y="13"/>
                  </a:cubicBezTo>
                  <a:cubicBezTo>
                    <a:pt x="102" y="15"/>
                    <a:pt x="99" y="17"/>
                    <a:pt x="97" y="17"/>
                  </a:cubicBezTo>
                  <a:cubicBezTo>
                    <a:pt x="92" y="17"/>
                    <a:pt x="84" y="21"/>
                    <a:pt x="80" y="26"/>
                  </a:cubicBezTo>
                  <a:cubicBezTo>
                    <a:pt x="79" y="27"/>
                    <a:pt x="78" y="27"/>
                    <a:pt x="76" y="28"/>
                  </a:cubicBezTo>
                  <a:cubicBezTo>
                    <a:pt x="76" y="28"/>
                    <a:pt x="76" y="28"/>
                    <a:pt x="77" y="28"/>
                  </a:cubicBezTo>
                  <a:cubicBezTo>
                    <a:pt x="77" y="28"/>
                    <a:pt x="77" y="28"/>
                    <a:pt x="77" y="28"/>
                  </a:cubicBezTo>
                  <a:cubicBezTo>
                    <a:pt x="77" y="29"/>
                    <a:pt x="77" y="29"/>
                    <a:pt x="77" y="30"/>
                  </a:cubicBezTo>
                  <a:cubicBezTo>
                    <a:pt x="80" y="33"/>
                    <a:pt x="81" y="37"/>
                    <a:pt x="81" y="42"/>
                  </a:cubicBezTo>
                  <a:cubicBezTo>
                    <a:pt x="81" y="43"/>
                    <a:pt x="81" y="45"/>
                    <a:pt x="81" y="46"/>
                  </a:cubicBezTo>
                  <a:cubicBezTo>
                    <a:pt x="81" y="48"/>
                    <a:pt x="80" y="51"/>
                    <a:pt x="81" y="51"/>
                  </a:cubicBezTo>
                  <a:cubicBezTo>
                    <a:pt x="84" y="52"/>
                    <a:pt x="86" y="60"/>
                    <a:pt x="86" y="60"/>
                  </a:cubicBezTo>
                  <a:cubicBezTo>
                    <a:pt x="86" y="61"/>
                    <a:pt x="86" y="63"/>
                    <a:pt x="85" y="64"/>
                  </a:cubicBezTo>
                  <a:cubicBezTo>
                    <a:pt x="85" y="65"/>
                    <a:pt x="84" y="65"/>
                    <a:pt x="83" y="65"/>
                  </a:cubicBezTo>
                  <a:cubicBezTo>
                    <a:pt x="82" y="65"/>
                    <a:pt x="81" y="65"/>
                    <a:pt x="80" y="65"/>
                  </a:cubicBezTo>
                  <a:cubicBezTo>
                    <a:pt x="78" y="65"/>
                    <a:pt x="75" y="65"/>
                    <a:pt x="72" y="65"/>
                  </a:cubicBezTo>
                  <a:cubicBezTo>
                    <a:pt x="68" y="65"/>
                    <a:pt x="67" y="65"/>
                    <a:pt x="67" y="65"/>
                  </a:cubicBezTo>
                  <a:cubicBezTo>
                    <a:pt x="67" y="68"/>
                    <a:pt x="63" y="70"/>
                    <a:pt x="59" y="70"/>
                  </a:cubicBezTo>
                  <a:cubicBezTo>
                    <a:pt x="59" y="70"/>
                    <a:pt x="58" y="70"/>
                    <a:pt x="58" y="70"/>
                  </a:cubicBezTo>
                  <a:cubicBezTo>
                    <a:pt x="58" y="70"/>
                    <a:pt x="57" y="70"/>
                    <a:pt x="57" y="70"/>
                  </a:cubicBezTo>
                  <a:cubicBezTo>
                    <a:pt x="57" y="70"/>
                    <a:pt x="57" y="70"/>
                    <a:pt x="57" y="70"/>
                  </a:cubicBezTo>
                  <a:cubicBezTo>
                    <a:pt x="57" y="70"/>
                    <a:pt x="57" y="71"/>
                    <a:pt x="57" y="72"/>
                  </a:cubicBezTo>
                  <a:cubicBezTo>
                    <a:pt x="57" y="73"/>
                    <a:pt x="57" y="74"/>
                    <a:pt x="57" y="75"/>
                  </a:cubicBezTo>
                  <a:cubicBezTo>
                    <a:pt x="57" y="77"/>
                    <a:pt x="57" y="79"/>
                    <a:pt x="56" y="79"/>
                  </a:cubicBezTo>
                  <a:cubicBezTo>
                    <a:pt x="55" y="80"/>
                    <a:pt x="55" y="80"/>
                    <a:pt x="54" y="8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8" name="Freeform 282">
              <a:extLst>
                <a:ext uri="{FF2B5EF4-FFF2-40B4-BE49-F238E27FC236}">
                  <a16:creationId xmlns:a16="http://schemas.microsoft.com/office/drawing/2014/main" id="{C6B1E45F-E185-4203-A5BC-04284AC69E04}"/>
                </a:ext>
              </a:extLst>
            </p:cNvPr>
            <p:cNvSpPr>
              <a:spLocks/>
            </p:cNvSpPr>
            <p:nvPr/>
          </p:nvSpPr>
          <p:spPr bwMode="auto">
            <a:xfrm>
              <a:off x="4700605" y="6081528"/>
              <a:ext cx="95927" cy="99693"/>
            </a:xfrm>
            <a:custGeom>
              <a:avLst/>
              <a:gdLst>
                <a:gd name="T0" fmla="*/ 77 w 185"/>
                <a:gd name="T1" fmla="*/ 163 h 173"/>
                <a:gd name="T2" fmla="*/ 77 w 185"/>
                <a:gd name="T3" fmla="*/ 157 h 173"/>
                <a:gd name="T4" fmla="*/ 86 w 185"/>
                <a:gd name="T5" fmla="*/ 150 h 173"/>
                <a:gd name="T6" fmla="*/ 95 w 185"/>
                <a:gd name="T7" fmla="*/ 134 h 173"/>
                <a:gd name="T8" fmla="*/ 100 w 185"/>
                <a:gd name="T9" fmla="*/ 135 h 173"/>
                <a:gd name="T10" fmla="*/ 109 w 185"/>
                <a:gd name="T11" fmla="*/ 125 h 173"/>
                <a:gd name="T12" fmla="*/ 115 w 185"/>
                <a:gd name="T13" fmla="*/ 125 h 173"/>
                <a:gd name="T14" fmla="*/ 127 w 185"/>
                <a:gd name="T15" fmla="*/ 118 h 173"/>
                <a:gd name="T16" fmla="*/ 135 w 185"/>
                <a:gd name="T17" fmla="*/ 116 h 173"/>
                <a:gd name="T18" fmla="*/ 138 w 185"/>
                <a:gd name="T19" fmla="*/ 117 h 173"/>
                <a:gd name="T20" fmla="*/ 142 w 185"/>
                <a:gd name="T21" fmla="*/ 117 h 173"/>
                <a:gd name="T22" fmla="*/ 148 w 185"/>
                <a:gd name="T23" fmla="*/ 117 h 173"/>
                <a:gd name="T24" fmla="*/ 168 w 185"/>
                <a:gd name="T25" fmla="*/ 113 h 173"/>
                <a:gd name="T26" fmla="*/ 181 w 185"/>
                <a:gd name="T27" fmla="*/ 107 h 173"/>
                <a:gd name="T28" fmla="*/ 185 w 185"/>
                <a:gd name="T29" fmla="*/ 98 h 173"/>
                <a:gd name="T30" fmla="*/ 185 w 185"/>
                <a:gd name="T31" fmla="*/ 96 h 173"/>
                <a:gd name="T32" fmla="*/ 185 w 185"/>
                <a:gd name="T33" fmla="*/ 90 h 173"/>
                <a:gd name="T34" fmla="*/ 185 w 185"/>
                <a:gd name="T35" fmla="*/ 86 h 173"/>
                <a:gd name="T36" fmla="*/ 185 w 185"/>
                <a:gd name="T37" fmla="*/ 77 h 173"/>
                <a:gd name="T38" fmla="*/ 185 w 185"/>
                <a:gd name="T39" fmla="*/ 71 h 173"/>
                <a:gd name="T40" fmla="*/ 183 w 185"/>
                <a:gd name="T41" fmla="*/ 71 h 173"/>
                <a:gd name="T42" fmla="*/ 176 w 185"/>
                <a:gd name="T43" fmla="*/ 72 h 173"/>
                <a:gd name="T44" fmla="*/ 158 w 185"/>
                <a:gd name="T45" fmla="*/ 57 h 173"/>
                <a:gd name="T46" fmla="*/ 151 w 185"/>
                <a:gd name="T47" fmla="*/ 46 h 173"/>
                <a:gd name="T48" fmla="*/ 149 w 185"/>
                <a:gd name="T49" fmla="*/ 45 h 173"/>
                <a:gd name="T50" fmla="*/ 74 w 185"/>
                <a:gd name="T51" fmla="*/ 98 h 173"/>
                <a:gd name="T52" fmla="*/ 76 w 185"/>
                <a:gd name="T53" fmla="*/ 112 h 173"/>
                <a:gd name="T54" fmla="*/ 32 w 185"/>
                <a:gd name="T55" fmla="*/ 113 h 173"/>
                <a:gd name="T56" fmla="*/ 18 w 185"/>
                <a:gd name="T57" fmla="*/ 114 h 173"/>
                <a:gd name="T58" fmla="*/ 17 w 185"/>
                <a:gd name="T59" fmla="*/ 115 h 173"/>
                <a:gd name="T60" fmla="*/ 7 w 185"/>
                <a:gd name="T61" fmla="*/ 113 h 173"/>
                <a:gd name="T62" fmla="*/ 5 w 185"/>
                <a:gd name="T63" fmla="*/ 119 h 173"/>
                <a:gd name="T64" fmla="*/ 2 w 185"/>
                <a:gd name="T65" fmla="*/ 121 h 173"/>
                <a:gd name="T66" fmla="*/ 0 w 185"/>
                <a:gd name="T67" fmla="*/ 121 h 173"/>
                <a:gd name="T68" fmla="*/ 2 w 185"/>
                <a:gd name="T69" fmla="*/ 126 h 173"/>
                <a:gd name="T70" fmla="*/ 10 w 185"/>
                <a:gd name="T71" fmla="*/ 141 h 173"/>
                <a:gd name="T72" fmla="*/ 10 w 185"/>
                <a:gd name="T73" fmla="*/ 144 h 173"/>
                <a:gd name="T74" fmla="*/ 10 w 185"/>
                <a:gd name="T75" fmla="*/ 149 h 173"/>
                <a:gd name="T76" fmla="*/ 14 w 185"/>
                <a:gd name="T77" fmla="*/ 151 h 173"/>
                <a:gd name="T78" fmla="*/ 18 w 185"/>
                <a:gd name="T79" fmla="*/ 151 h 173"/>
                <a:gd name="T80" fmla="*/ 26 w 185"/>
                <a:gd name="T81" fmla="*/ 151 h 173"/>
                <a:gd name="T82" fmla="*/ 34 w 185"/>
                <a:gd name="T83" fmla="*/ 146 h 173"/>
                <a:gd name="T84" fmla="*/ 44 w 185"/>
                <a:gd name="T85" fmla="*/ 160 h 173"/>
                <a:gd name="T86" fmla="*/ 43 w 185"/>
                <a:gd name="T87" fmla="*/ 163 h 173"/>
                <a:gd name="T88" fmla="*/ 47 w 185"/>
                <a:gd name="T89" fmla="*/ 171 h 173"/>
                <a:gd name="T90" fmla="*/ 50 w 185"/>
                <a:gd name="T91" fmla="*/ 171 h 173"/>
                <a:gd name="T92" fmla="*/ 58 w 185"/>
                <a:gd name="T93" fmla="*/ 173 h 173"/>
                <a:gd name="T94" fmla="*/ 69 w 185"/>
                <a:gd name="T95" fmla="*/ 167 h 173"/>
                <a:gd name="T96" fmla="*/ 72 w 185"/>
                <a:gd name="T97" fmla="*/ 170 h 173"/>
                <a:gd name="T98" fmla="*/ 75 w 185"/>
                <a:gd name="T99" fmla="*/ 16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5" h="173">
                  <a:moveTo>
                    <a:pt x="76" y="165"/>
                  </a:moveTo>
                  <a:cubicBezTo>
                    <a:pt x="76" y="165"/>
                    <a:pt x="76" y="164"/>
                    <a:pt x="76" y="164"/>
                  </a:cubicBezTo>
                  <a:cubicBezTo>
                    <a:pt x="77" y="164"/>
                    <a:pt x="77" y="163"/>
                    <a:pt x="77" y="163"/>
                  </a:cubicBezTo>
                  <a:cubicBezTo>
                    <a:pt x="77" y="163"/>
                    <a:pt x="77" y="162"/>
                    <a:pt x="77" y="162"/>
                  </a:cubicBezTo>
                  <a:cubicBezTo>
                    <a:pt x="77" y="161"/>
                    <a:pt x="78" y="161"/>
                    <a:pt x="78" y="161"/>
                  </a:cubicBezTo>
                  <a:cubicBezTo>
                    <a:pt x="78" y="160"/>
                    <a:pt x="77" y="159"/>
                    <a:pt x="77" y="157"/>
                  </a:cubicBezTo>
                  <a:cubicBezTo>
                    <a:pt x="76" y="156"/>
                    <a:pt x="76" y="154"/>
                    <a:pt x="78" y="153"/>
                  </a:cubicBezTo>
                  <a:cubicBezTo>
                    <a:pt x="78" y="153"/>
                    <a:pt x="79" y="153"/>
                    <a:pt x="80" y="153"/>
                  </a:cubicBezTo>
                  <a:cubicBezTo>
                    <a:pt x="83" y="152"/>
                    <a:pt x="85" y="152"/>
                    <a:pt x="86" y="150"/>
                  </a:cubicBezTo>
                  <a:cubicBezTo>
                    <a:pt x="87" y="146"/>
                    <a:pt x="89" y="143"/>
                    <a:pt x="90" y="142"/>
                  </a:cubicBezTo>
                  <a:cubicBezTo>
                    <a:pt x="90" y="139"/>
                    <a:pt x="91" y="133"/>
                    <a:pt x="94" y="133"/>
                  </a:cubicBezTo>
                  <a:cubicBezTo>
                    <a:pt x="94" y="133"/>
                    <a:pt x="94" y="133"/>
                    <a:pt x="95" y="134"/>
                  </a:cubicBezTo>
                  <a:cubicBezTo>
                    <a:pt x="96" y="134"/>
                    <a:pt x="96" y="134"/>
                    <a:pt x="96" y="134"/>
                  </a:cubicBezTo>
                  <a:cubicBezTo>
                    <a:pt x="97" y="135"/>
                    <a:pt x="99" y="136"/>
                    <a:pt x="100" y="136"/>
                  </a:cubicBezTo>
                  <a:cubicBezTo>
                    <a:pt x="100" y="136"/>
                    <a:pt x="100" y="136"/>
                    <a:pt x="100" y="135"/>
                  </a:cubicBezTo>
                  <a:cubicBezTo>
                    <a:pt x="100" y="132"/>
                    <a:pt x="102" y="131"/>
                    <a:pt x="103" y="131"/>
                  </a:cubicBezTo>
                  <a:cubicBezTo>
                    <a:pt x="104" y="131"/>
                    <a:pt x="105" y="131"/>
                    <a:pt x="105" y="129"/>
                  </a:cubicBezTo>
                  <a:cubicBezTo>
                    <a:pt x="106" y="127"/>
                    <a:pt x="107" y="125"/>
                    <a:pt x="109" y="125"/>
                  </a:cubicBezTo>
                  <a:cubicBezTo>
                    <a:pt x="110" y="125"/>
                    <a:pt x="111" y="126"/>
                    <a:pt x="112" y="126"/>
                  </a:cubicBezTo>
                  <a:cubicBezTo>
                    <a:pt x="112" y="126"/>
                    <a:pt x="113" y="126"/>
                    <a:pt x="113" y="126"/>
                  </a:cubicBezTo>
                  <a:cubicBezTo>
                    <a:pt x="114" y="126"/>
                    <a:pt x="115" y="126"/>
                    <a:pt x="115" y="125"/>
                  </a:cubicBezTo>
                  <a:cubicBezTo>
                    <a:pt x="115" y="123"/>
                    <a:pt x="117" y="122"/>
                    <a:pt x="119" y="122"/>
                  </a:cubicBezTo>
                  <a:cubicBezTo>
                    <a:pt x="121" y="122"/>
                    <a:pt x="123" y="121"/>
                    <a:pt x="125" y="120"/>
                  </a:cubicBezTo>
                  <a:cubicBezTo>
                    <a:pt x="126" y="119"/>
                    <a:pt x="127" y="119"/>
                    <a:pt x="127" y="118"/>
                  </a:cubicBezTo>
                  <a:cubicBezTo>
                    <a:pt x="130" y="116"/>
                    <a:pt x="131" y="115"/>
                    <a:pt x="133" y="115"/>
                  </a:cubicBezTo>
                  <a:cubicBezTo>
                    <a:pt x="133" y="115"/>
                    <a:pt x="134" y="116"/>
                    <a:pt x="135" y="116"/>
                  </a:cubicBezTo>
                  <a:cubicBezTo>
                    <a:pt x="135" y="116"/>
                    <a:pt x="135" y="116"/>
                    <a:pt x="135" y="116"/>
                  </a:cubicBezTo>
                  <a:cubicBezTo>
                    <a:pt x="135" y="116"/>
                    <a:pt x="136" y="117"/>
                    <a:pt x="136" y="117"/>
                  </a:cubicBezTo>
                  <a:cubicBezTo>
                    <a:pt x="136" y="117"/>
                    <a:pt x="136" y="117"/>
                    <a:pt x="136" y="117"/>
                  </a:cubicBezTo>
                  <a:cubicBezTo>
                    <a:pt x="137" y="117"/>
                    <a:pt x="137" y="117"/>
                    <a:pt x="138" y="117"/>
                  </a:cubicBezTo>
                  <a:cubicBezTo>
                    <a:pt x="138" y="117"/>
                    <a:pt x="138" y="117"/>
                    <a:pt x="138" y="117"/>
                  </a:cubicBezTo>
                  <a:cubicBezTo>
                    <a:pt x="139" y="117"/>
                    <a:pt x="139" y="117"/>
                    <a:pt x="140" y="117"/>
                  </a:cubicBezTo>
                  <a:cubicBezTo>
                    <a:pt x="140" y="117"/>
                    <a:pt x="141" y="117"/>
                    <a:pt x="142" y="117"/>
                  </a:cubicBezTo>
                  <a:cubicBezTo>
                    <a:pt x="142" y="117"/>
                    <a:pt x="142" y="117"/>
                    <a:pt x="142" y="117"/>
                  </a:cubicBezTo>
                  <a:cubicBezTo>
                    <a:pt x="145" y="117"/>
                    <a:pt x="147" y="117"/>
                    <a:pt x="148" y="117"/>
                  </a:cubicBezTo>
                  <a:cubicBezTo>
                    <a:pt x="148" y="117"/>
                    <a:pt x="148" y="117"/>
                    <a:pt x="148" y="117"/>
                  </a:cubicBezTo>
                  <a:cubicBezTo>
                    <a:pt x="148" y="116"/>
                    <a:pt x="149" y="116"/>
                    <a:pt x="149" y="116"/>
                  </a:cubicBezTo>
                  <a:cubicBezTo>
                    <a:pt x="151" y="115"/>
                    <a:pt x="154" y="113"/>
                    <a:pt x="157" y="114"/>
                  </a:cubicBezTo>
                  <a:cubicBezTo>
                    <a:pt x="160" y="114"/>
                    <a:pt x="164" y="113"/>
                    <a:pt x="168" y="113"/>
                  </a:cubicBezTo>
                  <a:cubicBezTo>
                    <a:pt x="171" y="112"/>
                    <a:pt x="173" y="112"/>
                    <a:pt x="175" y="112"/>
                  </a:cubicBezTo>
                  <a:cubicBezTo>
                    <a:pt x="178" y="112"/>
                    <a:pt x="179" y="110"/>
                    <a:pt x="180" y="108"/>
                  </a:cubicBezTo>
                  <a:cubicBezTo>
                    <a:pt x="181" y="108"/>
                    <a:pt x="181" y="107"/>
                    <a:pt x="181" y="107"/>
                  </a:cubicBezTo>
                  <a:cubicBezTo>
                    <a:pt x="182" y="107"/>
                    <a:pt x="182" y="105"/>
                    <a:pt x="183" y="103"/>
                  </a:cubicBezTo>
                  <a:cubicBezTo>
                    <a:pt x="184" y="101"/>
                    <a:pt x="184" y="100"/>
                    <a:pt x="185" y="99"/>
                  </a:cubicBezTo>
                  <a:cubicBezTo>
                    <a:pt x="185" y="99"/>
                    <a:pt x="185" y="98"/>
                    <a:pt x="185" y="98"/>
                  </a:cubicBezTo>
                  <a:cubicBezTo>
                    <a:pt x="185" y="98"/>
                    <a:pt x="185" y="98"/>
                    <a:pt x="185" y="98"/>
                  </a:cubicBezTo>
                  <a:cubicBezTo>
                    <a:pt x="185" y="97"/>
                    <a:pt x="185" y="97"/>
                    <a:pt x="185" y="96"/>
                  </a:cubicBezTo>
                  <a:cubicBezTo>
                    <a:pt x="185" y="96"/>
                    <a:pt x="185" y="96"/>
                    <a:pt x="185" y="96"/>
                  </a:cubicBezTo>
                  <a:cubicBezTo>
                    <a:pt x="185" y="95"/>
                    <a:pt x="185" y="94"/>
                    <a:pt x="185" y="94"/>
                  </a:cubicBezTo>
                  <a:cubicBezTo>
                    <a:pt x="185" y="93"/>
                    <a:pt x="185" y="93"/>
                    <a:pt x="185" y="93"/>
                  </a:cubicBezTo>
                  <a:cubicBezTo>
                    <a:pt x="185" y="92"/>
                    <a:pt x="185" y="91"/>
                    <a:pt x="185" y="90"/>
                  </a:cubicBezTo>
                  <a:cubicBezTo>
                    <a:pt x="185" y="90"/>
                    <a:pt x="185" y="90"/>
                    <a:pt x="185" y="90"/>
                  </a:cubicBezTo>
                  <a:cubicBezTo>
                    <a:pt x="185" y="89"/>
                    <a:pt x="185" y="88"/>
                    <a:pt x="185" y="86"/>
                  </a:cubicBezTo>
                  <a:cubicBezTo>
                    <a:pt x="185" y="86"/>
                    <a:pt x="185" y="86"/>
                    <a:pt x="185" y="86"/>
                  </a:cubicBezTo>
                  <a:cubicBezTo>
                    <a:pt x="185" y="85"/>
                    <a:pt x="185" y="83"/>
                    <a:pt x="185" y="82"/>
                  </a:cubicBezTo>
                  <a:cubicBezTo>
                    <a:pt x="185" y="82"/>
                    <a:pt x="185" y="81"/>
                    <a:pt x="185" y="81"/>
                  </a:cubicBezTo>
                  <a:cubicBezTo>
                    <a:pt x="185" y="80"/>
                    <a:pt x="185" y="78"/>
                    <a:pt x="185" y="77"/>
                  </a:cubicBezTo>
                  <a:cubicBezTo>
                    <a:pt x="185" y="76"/>
                    <a:pt x="185" y="76"/>
                    <a:pt x="185" y="76"/>
                  </a:cubicBezTo>
                  <a:cubicBezTo>
                    <a:pt x="185" y="75"/>
                    <a:pt x="185" y="73"/>
                    <a:pt x="185" y="71"/>
                  </a:cubicBezTo>
                  <a:cubicBezTo>
                    <a:pt x="185" y="71"/>
                    <a:pt x="185" y="71"/>
                    <a:pt x="185" y="71"/>
                  </a:cubicBezTo>
                  <a:cubicBezTo>
                    <a:pt x="185" y="71"/>
                    <a:pt x="185" y="71"/>
                    <a:pt x="185" y="71"/>
                  </a:cubicBezTo>
                  <a:cubicBezTo>
                    <a:pt x="185" y="71"/>
                    <a:pt x="184" y="71"/>
                    <a:pt x="184" y="71"/>
                  </a:cubicBezTo>
                  <a:cubicBezTo>
                    <a:pt x="184" y="71"/>
                    <a:pt x="184" y="71"/>
                    <a:pt x="183" y="71"/>
                  </a:cubicBezTo>
                  <a:cubicBezTo>
                    <a:pt x="180" y="72"/>
                    <a:pt x="177" y="73"/>
                    <a:pt x="177" y="73"/>
                  </a:cubicBezTo>
                  <a:cubicBezTo>
                    <a:pt x="176" y="73"/>
                    <a:pt x="176" y="73"/>
                    <a:pt x="176" y="73"/>
                  </a:cubicBezTo>
                  <a:cubicBezTo>
                    <a:pt x="176" y="72"/>
                    <a:pt x="176" y="72"/>
                    <a:pt x="176" y="72"/>
                  </a:cubicBezTo>
                  <a:cubicBezTo>
                    <a:pt x="176" y="72"/>
                    <a:pt x="176" y="63"/>
                    <a:pt x="171" y="61"/>
                  </a:cubicBezTo>
                  <a:cubicBezTo>
                    <a:pt x="169" y="60"/>
                    <a:pt x="168" y="59"/>
                    <a:pt x="167" y="59"/>
                  </a:cubicBezTo>
                  <a:cubicBezTo>
                    <a:pt x="162" y="57"/>
                    <a:pt x="158" y="57"/>
                    <a:pt x="158" y="57"/>
                  </a:cubicBezTo>
                  <a:cubicBezTo>
                    <a:pt x="158" y="57"/>
                    <a:pt x="158" y="57"/>
                    <a:pt x="158" y="57"/>
                  </a:cubicBezTo>
                  <a:cubicBezTo>
                    <a:pt x="158" y="56"/>
                    <a:pt x="158" y="56"/>
                    <a:pt x="158" y="56"/>
                  </a:cubicBezTo>
                  <a:cubicBezTo>
                    <a:pt x="158" y="56"/>
                    <a:pt x="154" y="49"/>
                    <a:pt x="151" y="46"/>
                  </a:cubicBezTo>
                  <a:cubicBezTo>
                    <a:pt x="151" y="46"/>
                    <a:pt x="150" y="46"/>
                    <a:pt x="150" y="46"/>
                  </a:cubicBezTo>
                  <a:cubicBezTo>
                    <a:pt x="150" y="45"/>
                    <a:pt x="150" y="45"/>
                    <a:pt x="149" y="45"/>
                  </a:cubicBezTo>
                  <a:cubicBezTo>
                    <a:pt x="149" y="45"/>
                    <a:pt x="149" y="45"/>
                    <a:pt x="149" y="45"/>
                  </a:cubicBezTo>
                  <a:cubicBezTo>
                    <a:pt x="141" y="39"/>
                    <a:pt x="109" y="18"/>
                    <a:pt x="81" y="0"/>
                  </a:cubicBezTo>
                  <a:cubicBezTo>
                    <a:pt x="64" y="0"/>
                    <a:pt x="64" y="0"/>
                    <a:pt x="64" y="0"/>
                  </a:cubicBezTo>
                  <a:cubicBezTo>
                    <a:pt x="74" y="98"/>
                    <a:pt x="74" y="98"/>
                    <a:pt x="74" y="98"/>
                  </a:cubicBezTo>
                  <a:cubicBezTo>
                    <a:pt x="78" y="101"/>
                    <a:pt x="78" y="101"/>
                    <a:pt x="78" y="101"/>
                  </a:cubicBezTo>
                  <a:cubicBezTo>
                    <a:pt x="78" y="102"/>
                    <a:pt x="78" y="102"/>
                    <a:pt x="78" y="102"/>
                  </a:cubicBezTo>
                  <a:cubicBezTo>
                    <a:pt x="78" y="104"/>
                    <a:pt x="78" y="111"/>
                    <a:pt x="76" y="112"/>
                  </a:cubicBezTo>
                  <a:cubicBezTo>
                    <a:pt x="75" y="112"/>
                    <a:pt x="74" y="113"/>
                    <a:pt x="53" y="113"/>
                  </a:cubicBezTo>
                  <a:cubicBezTo>
                    <a:pt x="44" y="113"/>
                    <a:pt x="36" y="113"/>
                    <a:pt x="33" y="113"/>
                  </a:cubicBezTo>
                  <a:cubicBezTo>
                    <a:pt x="32" y="113"/>
                    <a:pt x="32" y="113"/>
                    <a:pt x="32" y="113"/>
                  </a:cubicBezTo>
                  <a:cubicBezTo>
                    <a:pt x="31" y="113"/>
                    <a:pt x="27" y="115"/>
                    <a:pt x="24" y="115"/>
                  </a:cubicBezTo>
                  <a:cubicBezTo>
                    <a:pt x="23" y="115"/>
                    <a:pt x="22" y="115"/>
                    <a:pt x="21" y="114"/>
                  </a:cubicBezTo>
                  <a:cubicBezTo>
                    <a:pt x="20" y="114"/>
                    <a:pt x="19" y="114"/>
                    <a:pt x="18" y="114"/>
                  </a:cubicBezTo>
                  <a:cubicBezTo>
                    <a:pt x="18" y="114"/>
                    <a:pt x="18" y="114"/>
                    <a:pt x="18" y="114"/>
                  </a:cubicBezTo>
                  <a:cubicBezTo>
                    <a:pt x="18" y="114"/>
                    <a:pt x="18" y="114"/>
                    <a:pt x="18" y="114"/>
                  </a:cubicBezTo>
                  <a:cubicBezTo>
                    <a:pt x="18" y="114"/>
                    <a:pt x="17" y="114"/>
                    <a:pt x="17" y="115"/>
                  </a:cubicBezTo>
                  <a:cubicBezTo>
                    <a:pt x="17" y="116"/>
                    <a:pt x="16" y="117"/>
                    <a:pt x="14" y="117"/>
                  </a:cubicBezTo>
                  <a:cubicBezTo>
                    <a:pt x="13" y="117"/>
                    <a:pt x="12" y="117"/>
                    <a:pt x="10" y="115"/>
                  </a:cubicBezTo>
                  <a:cubicBezTo>
                    <a:pt x="8" y="114"/>
                    <a:pt x="7" y="113"/>
                    <a:pt x="7" y="113"/>
                  </a:cubicBezTo>
                  <a:cubicBezTo>
                    <a:pt x="6" y="113"/>
                    <a:pt x="5" y="116"/>
                    <a:pt x="5" y="117"/>
                  </a:cubicBezTo>
                  <a:cubicBezTo>
                    <a:pt x="5" y="117"/>
                    <a:pt x="5" y="118"/>
                    <a:pt x="5" y="118"/>
                  </a:cubicBezTo>
                  <a:cubicBezTo>
                    <a:pt x="5" y="118"/>
                    <a:pt x="5" y="119"/>
                    <a:pt x="5" y="119"/>
                  </a:cubicBezTo>
                  <a:cubicBezTo>
                    <a:pt x="5" y="119"/>
                    <a:pt x="4" y="119"/>
                    <a:pt x="4" y="120"/>
                  </a:cubicBezTo>
                  <a:cubicBezTo>
                    <a:pt x="4" y="120"/>
                    <a:pt x="4" y="120"/>
                    <a:pt x="4" y="120"/>
                  </a:cubicBezTo>
                  <a:cubicBezTo>
                    <a:pt x="3" y="120"/>
                    <a:pt x="3" y="121"/>
                    <a:pt x="2" y="121"/>
                  </a:cubicBezTo>
                  <a:cubicBezTo>
                    <a:pt x="2" y="121"/>
                    <a:pt x="2" y="121"/>
                    <a:pt x="2" y="121"/>
                  </a:cubicBezTo>
                  <a:cubicBezTo>
                    <a:pt x="1" y="121"/>
                    <a:pt x="0" y="121"/>
                    <a:pt x="0" y="121"/>
                  </a:cubicBezTo>
                  <a:cubicBezTo>
                    <a:pt x="0" y="121"/>
                    <a:pt x="0" y="121"/>
                    <a:pt x="0" y="121"/>
                  </a:cubicBezTo>
                  <a:cubicBezTo>
                    <a:pt x="0" y="122"/>
                    <a:pt x="0" y="122"/>
                    <a:pt x="0" y="123"/>
                  </a:cubicBezTo>
                  <a:cubicBezTo>
                    <a:pt x="2" y="126"/>
                    <a:pt x="2" y="126"/>
                    <a:pt x="2" y="126"/>
                  </a:cubicBezTo>
                  <a:cubicBezTo>
                    <a:pt x="2" y="126"/>
                    <a:pt x="2" y="126"/>
                    <a:pt x="2" y="126"/>
                  </a:cubicBezTo>
                  <a:cubicBezTo>
                    <a:pt x="2" y="128"/>
                    <a:pt x="2" y="131"/>
                    <a:pt x="4" y="132"/>
                  </a:cubicBezTo>
                  <a:cubicBezTo>
                    <a:pt x="7" y="135"/>
                    <a:pt x="10" y="139"/>
                    <a:pt x="10" y="140"/>
                  </a:cubicBezTo>
                  <a:cubicBezTo>
                    <a:pt x="10" y="141"/>
                    <a:pt x="10" y="141"/>
                    <a:pt x="10" y="141"/>
                  </a:cubicBezTo>
                  <a:cubicBezTo>
                    <a:pt x="10" y="142"/>
                    <a:pt x="10" y="142"/>
                    <a:pt x="10" y="142"/>
                  </a:cubicBezTo>
                  <a:cubicBezTo>
                    <a:pt x="10" y="142"/>
                    <a:pt x="10" y="143"/>
                    <a:pt x="10" y="143"/>
                  </a:cubicBezTo>
                  <a:cubicBezTo>
                    <a:pt x="10" y="143"/>
                    <a:pt x="10" y="143"/>
                    <a:pt x="10" y="144"/>
                  </a:cubicBezTo>
                  <a:cubicBezTo>
                    <a:pt x="10" y="144"/>
                    <a:pt x="10" y="145"/>
                    <a:pt x="10" y="145"/>
                  </a:cubicBezTo>
                  <a:cubicBezTo>
                    <a:pt x="10" y="146"/>
                    <a:pt x="10" y="146"/>
                    <a:pt x="10" y="146"/>
                  </a:cubicBezTo>
                  <a:cubicBezTo>
                    <a:pt x="10" y="147"/>
                    <a:pt x="10" y="149"/>
                    <a:pt x="10" y="149"/>
                  </a:cubicBezTo>
                  <a:cubicBezTo>
                    <a:pt x="10" y="151"/>
                    <a:pt x="11" y="152"/>
                    <a:pt x="11" y="152"/>
                  </a:cubicBezTo>
                  <a:cubicBezTo>
                    <a:pt x="11" y="152"/>
                    <a:pt x="11" y="152"/>
                    <a:pt x="11" y="152"/>
                  </a:cubicBezTo>
                  <a:cubicBezTo>
                    <a:pt x="12" y="151"/>
                    <a:pt x="13" y="151"/>
                    <a:pt x="14" y="151"/>
                  </a:cubicBezTo>
                  <a:cubicBezTo>
                    <a:pt x="15" y="151"/>
                    <a:pt x="15" y="151"/>
                    <a:pt x="16" y="151"/>
                  </a:cubicBezTo>
                  <a:cubicBezTo>
                    <a:pt x="16" y="152"/>
                    <a:pt x="17" y="152"/>
                    <a:pt x="17" y="152"/>
                  </a:cubicBezTo>
                  <a:cubicBezTo>
                    <a:pt x="17" y="152"/>
                    <a:pt x="17" y="152"/>
                    <a:pt x="18" y="151"/>
                  </a:cubicBezTo>
                  <a:cubicBezTo>
                    <a:pt x="18" y="150"/>
                    <a:pt x="20" y="149"/>
                    <a:pt x="20" y="149"/>
                  </a:cubicBezTo>
                  <a:cubicBezTo>
                    <a:pt x="22" y="149"/>
                    <a:pt x="23" y="150"/>
                    <a:pt x="24" y="150"/>
                  </a:cubicBezTo>
                  <a:cubicBezTo>
                    <a:pt x="25" y="151"/>
                    <a:pt x="26" y="151"/>
                    <a:pt x="26" y="151"/>
                  </a:cubicBezTo>
                  <a:cubicBezTo>
                    <a:pt x="27" y="151"/>
                    <a:pt x="29" y="149"/>
                    <a:pt x="30" y="148"/>
                  </a:cubicBezTo>
                  <a:cubicBezTo>
                    <a:pt x="32" y="147"/>
                    <a:pt x="33" y="146"/>
                    <a:pt x="34" y="146"/>
                  </a:cubicBezTo>
                  <a:cubicBezTo>
                    <a:pt x="34" y="146"/>
                    <a:pt x="34" y="146"/>
                    <a:pt x="34" y="146"/>
                  </a:cubicBezTo>
                  <a:cubicBezTo>
                    <a:pt x="37" y="146"/>
                    <a:pt x="40" y="152"/>
                    <a:pt x="40" y="155"/>
                  </a:cubicBezTo>
                  <a:cubicBezTo>
                    <a:pt x="40" y="156"/>
                    <a:pt x="41" y="157"/>
                    <a:pt x="42" y="157"/>
                  </a:cubicBezTo>
                  <a:cubicBezTo>
                    <a:pt x="43" y="158"/>
                    <a:pt x="44" y="159"/>
                    <a:pt x="44" y="160"/>
                  </a:cubicBezTo>
                  <a:cubicBezTo>
                    <a:pt x="44" y="160"/>
                    <a:pt x="44" y="161"/>
                    <a:pt x="43" y="161"/>
                  </a:cubicBezTo>
                  <a:cubicBezTo>
                    <a:pt x="42" y="161"/>
                    <a:pt x="42" y="162"/>
                    <a:pt x="42" y="163"/>
                  </a:cubicBezTo>
                  <a:cubicBezTo>
                    <a:pt x="42" y="163"/>
                    <a:pt x="42" y="163"/>
                    <a:pt x="43" y="163"/>
                  </a:cubicBezTo>
                  <a:cubicBezTo>
                    <a:pt x="45" y="163"/>
                    <a:pt x="45" y="166"/>
                    <a:pt x="45" y="167"/>
                  </a:cubicBezTo>
                  <a:cubicBezTo>
                    <a:pt x="46" y="168"/>
                    <a:pt x="46" y="169"/>
                    <a:pt x="46" y="170"/>
                  </a:cubicBezTo>
                  <a:cubicBezTo>
                    <a:pt x="46" y="170"/>
                    <a:pt x="47" y="171"/>
                    <a:pt x="47" y="171"/>
                  </a:cubicBezTo>
                  <a:cubicBezTo>
                    <a:pt x="47" y="171"/>
                    <a:pt x="47" y="171"/>
                    <a:pt x="47" y="171"/>
                  </a:cubicBezTo>
                  <a:cubicBezTo>
                    <a:pt x="48" y="172"/>
                    <a:pt x="48" y="172"/>
                    <a:pt x="49" y="172"/>
                  </a:cubicBezTo>
                  <a:cubicBezTo>
                    <a:pt x="49" y="172"/>
                    <a:pt x="49" y="172"/>
                    <a:pt x="50" y="171"/>
                  </a:cubicBezTo>
                  <a:cubicBezTo>
                    <a:pt x="50" y="169"/>
                    <a:pt x="52" y="169"/>
                    <a:pt x="52" y="169"/>
                  </a:cubicBezTo>
                  <a:cubicBezTo>
                    <a:pt x="54" y="169"/>
                    <a:pt x="56" y="171"/>
                    <a:pt x="57" y="172"/>
                  </a:cubicBezTo>
                  <a:cubicBezTo>
                    <a:pt x="57" y="172"/>
                    <a:pt x="57" y="173"/>
                    <a:pt x="58" y="173"/>
                  </a:cubicBezTo>
                  <a:cubicBezTo>
                    <a:pt x="59" y="173"/>
                    <a:pt x="61" y="171"/>
                    <a:pt x="62" y="170"/>
                  </a:cubicBezTo>
                  <a:cubicBezTo>
                    <a:pt x="62" y="168"/>
                    <a:pt x="64" y="166"/>
                    <a:pt x="66" y="166"/>
                  </a:cubicBezTo>
                  <a:cubicBezTo>
                    <a:pt x="67" y="166"/>
                    <a:pt x="68" y="167"/>
                    <a:pt x="69" y="167"/>
                  </a:cubicBezTo>
                  <a:cubicBezTo>
                    <a:pt x="69" y="168"/>
                    <a:pt x="69" y="168"/>
                    <a:pt x="69" y="169"/>
                  </a:cubicBezTo>
                  <a:cubicBezTo>
                    <a:pt x="69" y="171"/>
                    <a:pt x="69" y="171"/>
                    <a:pt x="69" y="171"/>
                  </a:cubicBezTo>
                  <a:cubicBezTo>
                    <a:pt x="69" y="171"/>
                    <a:pt x="70" y="171"/>
                    <a:pt x="72" y="170"/>
                  </a:cubicBezTo>
                  <a:cubicBezTo>
                    <a:pt x="73" y="169"/>
                    <a:pt x="74" y="169"/>
                    <a:pt x="75" y="169"/>
                  </a:cubicBezTo>
                  <a:cubicBezTo>
                    <a:pt x="75" y="169"/>
                    <a:pt x="75" y="169"/>
                    <a:pt x="75" y="169"/>
                  </a:cubicBezTo>
                  <a:cubicBezTo>
                    <a:pt x="75" y="168"/>
                    <a:pt x="75" y="168"/>
                    <a:pt x="75" y="167"/>
                  </a:cubicBezTo>
                  <a:cubicBezTo>
                    <a:pt x="75" y="167"/>
                    <a:pt x="75" y="167"/>
                    <a:pt x="75" y="166"/>
                  </a:cubicBezTo>
                  <a:cubicBezTo>
                    <a:pt x="76" y="166"/>
                    <a:pt x="76" y="165"/>
                    <a:pt x="76" y="16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19" name="Freeform 283">
              <a:extLst>
                <a:ext uri="{FF2B5EF4-FFF2-40B4-BE49-F238E27FC236}">
                  <a16:creationId xmlns:a16="http://schemas.microsoft.com/office/drawing/2014/main" id="{500AD59C-AF68-4EE2-A76E-2A8A8F0D7D44}"/>
                </a:ext>
              </a:extLst>
            </p:cNvPr>
            <p:cNvSpPr>
              <a:spLocks/>
            </p:cNvSpPr>
            <p:nvPr/>
          </p:nvSpPr>
          <p:spPr bwMode="auto">
            <a:xfrm>
              <a:off x="4809373" y="5908903"/>
              <a:ext cx="24446" cy="14517"/>
            </a:xfrm>
            <a:custGeom>
              <a:avLst/>
              <a:gdLst>
                <a:gd name="T0" fmla="*/ 5 w 47"/>
                <a:gd name="T1" fmla="*/ 12 h 25"/>
                <a:gd name="T2" fmla="*/ 0 w 47"/>
                <a:gd name="T3" fmla="*/ 20 h 25"/>
                <a:gd name="T4" fmla="*/ 4 w 47"/>
                <a:gd name="T5" fmla="*/ 18 h 25"/>
                <a:gd name="T6" fmla="*/ 8 w 47"/>
                <a:gd name="T7" fmla="*/ 22 h 25"/>
                <a:gd name="T8" fmla="*/ 9 w 47"/>
                <a:gd name="T9" fmla="*/ 23 h 25"/>
                <a:gd name="T10" fmla="*/ 9 w 47"/>
                <a:gd name="T11" fmla="*/ 24 h 25"/>
                <a:gd name="T12" fmla="*/ 9 w 47"/>
                <a:gd name="T13" fmla="*/ 25 h 25"/>
                <a:gd name="T14" fmla="*/ 18 w 47"/>
                <a:gd name="T15" fmla="*/ 25 h 25"/>
                <a:gd name="T16" fmla="*/ 23 w 47"/>
                <a:gd name="T17" fmla="*/ 17 h 25"/>
                <a:gd name="T18" fmla="*/ 23 w 47"/>
                <a:gd name="T19" fmla="*/ 17 h 25"/>
                <a:gd name="T20" fmla="*/ 24 w 47"/>
                <a:gd name="T21" fmla="*/ 17 h 25"/>
                <a:gd name="T22" fmla="*/ 30 w 47"/>
                <a:gd name="T23" fmla="*/ 25 h 25"/>
                <a:gd name="T24" fmla="*/ 32 w 47"/>
                <a:gd name="T25" fmla="*/ 22 h 25"/>
                <a:gd name="T26" fmla="*/ 37 w 47"/>
                <a:gd name="T27" fmla="*/ 18 h 25"/>
                <a:gd name="T28" fmla="*/ 41 w 47"/>
                <a:gd name="T29" fmla="*/ 18 h 25"/>
                <a:gd name="T30" fmla="*/ 43 w 47"/>
                <a:gd name="T31" fmla="*/ 15 h 25"/>
                <a:gd name="T32" fmla="*/ 45 w 47"/>
                <a:gd name="T33" fmla="*/ 15 h 25"/>
                <a:gd name="T34" fmla="*/ 46 w 47"/>
                <a:gd name="T35" fmla="*/ 14 h 25"/>
                <a:gd name="T36" fmla="*/ 47 w 47"/>
                <a:gd name="T37" fmla="*/ 12 h 25"/>
                <a:gd name="T38" fmla="*/ 46 w 47"/>
                <a:gd name="T39" fmla="*/ 12 h 25"/>
                <a:gd name="T40" fmla="*/ 44 w 47"/>
                <a:gd name="T41" fmla="*/ 12 h 25"/>
                <a:gd name="T42" fmla="*/ 42 w 47"/>
                <a:gd name="T43" fmla="*/ 12 h 25"/>
                <a:gd name="T44" fmla="*/ 41 w 47"/>
                <a:gd name="T45" fmla="*/ 12 h 25"/>
                <a:gd name="T46" fmla="*/ 40 w 47"/>
                <a:gd name="T47" fmla="*/ 12 h 25"/>
                <a:gd name="T48" fmla="*/ 39 w 47"/>
                <a:gd name="T49" fmla="*/ 11 h 25"/>
                <a:gd name="T50" fmla="*/ 38 w 47"/>
                <a:gd name="T51" fmla="*/ 10 h 25"/>
                <a:gd name="T52" fmla="*/ 37 w 47"/>
                <a:gd name="T53" fmla="*/ 10 h 25"/>
                <a:gd name="T54" fmla="*/ 37 w 47"/>
                <a:gd name="T55" fmla="*/ 9 h 25"/>
                <a:gd name="T56" fmla="*/ 37 w 47"/>
                <a:gd name="T57" fmla="*/ 7 h 25"/>
                <a:gd name="T58" fmla="*/ 36 w 47"/>
                <a:gd name="T59" fmla="*/ 4 h 25"/>
                <a:gd name="T60" fmla="*/ 35 w 47"/>
                <a:gd name="T61" fmla="*/ 3 h 25"/>
                <a:gd name="T62" fmla="*/ 33 w 47"/>
                <a:gd name="T63" fmla="*/ 2 h 25"/>
                <a:gd name="T64" fmla="*/ 31 w 47"/>
                <a:gd name="T65" fmla="*/ 1 h 25"/>
                <a:gd name="T66" fmla="*/ 23 w 47"/>
                <a:gd name="T67" fmla="*/ 2 h 25"/>
                <a:gd name="T68" fmla="*/ 20 w 47"/>
                <a:gd name="T69" fmla="*/ 2 h 25"/>
                <a:gd name="T70" fmla="*/ 18 w 47"/>
                <a:gd name="T71" fmla="*/ 2 h 25"/>
                <a:gd name="T72" fmla="*/ 15 w 47"/>
                <a:gd name="T73" fmla="*/ 2 h 25"/>
                <a:gd name="T74" fmla="*/ 14 w 47"/>
                <a:gd name="T75" fmla="*/ 3 h 25"/>
                <a:gd name="T76" fmla="*/ 8 w 47"/>
                <a:gd name="T7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25">
                  <a:moveTo>
                    <a:pt x="8" y="8"/>
                  </a:moveTo>
                  <a:cubicBezTo>
                    <a:pt x="7" y="9"/>
                    <a:pt x="6" y="10"/>
                    <a:pt x="5" y="12"/>
                  </a:cubicBezTo>
                  <a:cubicBezTo>
                    <a:pt x="3" y="13"/>
                    <a:pt x="1" y="15"/>
                    <a:pt x="0" y="17"/>
                  </a:cubicBezTo>
                  <a:cubicBezTo>
                    <a:pt x="0" y="19"/>
                    <a:pt x="0" y="20"/>
                    <a:pt x="0" y="20"/>
                  </a:cubicBezTo>
                  <a:cubicBezTo>
                    <a:pt x="0" y="20"/>
                    <a:pt x="0" y="20"/>
                    <a:pt x="0" y="20"/>
                  </a:cubicBezTo>
                  <a:cubicBezTo>
                    <a:pt x="1" y="18"/>
                    <a:pt x="3" y="18"/>
                    <a:pt x="4" y="18"/>
                  </a:cubicBezTo>
                  <a:cubicBezTo>
                    <a:pt x="6" y="18"/>
                    <a:pt x="7" y="19"/>
                    <a:pt x="7" y="21"/>
                  </a:cubicBezTo>
                  <a:cubicBezTo>
                    <a:pt x="7" y="21"/>
                    <a:pt x="7" y="22"/>
                    <a:pt x="8" y="22"/>
                  </a:cubicBezTo>
                  <a:cubicBezTo>
                    <a:pt x="8" y="23"/>
                    <a:pt x="8" y="23"/>
                    <a:pt x="8" y="23"/>
                  </a:cubicBezTo>
                  <a:cubicBezTo>
                    <a:pt x="8" y="23"/>
                    <a:pt x="8" y="23"/>
                    <a:pt x="9" y="23"/>
                  </a:cubicBezTo>
                  <a:cubicBezTo>
                    <a:pt x="9" y="23"/>
                    <a:pt x="9" y="24"/>
                    <a:pt x="9" y="24"/>
                  </a:cubicBezTo>
                  <a:cubicBezTo>
                    <a:pt x="9" y="24"/>
                    <a:pt x="9" y="24"/>
                    <a:pt x="9" y="24"/>
                  </a:cubicBezTo>
                  <a:cubicBezTo>
                    <a:pt x="9" y="24"/>
                    <a:pt x="9" y="25"/>
                    <a:pt x="9" y="25"/>
                  </a:cubicBezTo>
                  <a:cubicBezTo>
                    <a:pt x="9" y="25"/>
                    <a:pt x="9" y="25"/>
                    <a:pt x="9" y="25"/>
                  </a:cubicBezTo>
                  <a:cubicBezTo>
                    <a:pt x="9" y="25"/>
                    <a:pt x="9" y="25"/>
                    <a:pt x="9" y="25"/>
                  </a:cubicBezTo>
                  <a:cubicBezTo>
                    <a:pt x="14" y="25"/>
                    <a:pt x="17" y="25"/>
                    <a:pt x="18" y="25"/>
                  </a:cubicBezTo>
                  <a:cubicBezTo>
                    <a:pt x="18" y="25"/>
                    <a:pt x="20" y="21"/>
                    <a:pt x="21" y="20"/>
                  </a:cubicBezTo>
                  <a:cubicBezTo>
                    <a:pt x="22" y="18"/>
                    <a:pt x="22" y="17"/>
                    <a:pt x="23" y="17"/>
                  </a:cubicBezTo>
                  <a:cubicBezTo>
                    <a:pt x="23" y="17"/>
                    <a:pt x="23" y="17"/>
                    <a:pt x="23" y="17"/>
                  </a:cubicBezTo>
                  <a:cubicBezTo>
                    <a:pt x="23" y="17"/>
                    <a:pt x="23" y="17"/>
                    <a:pt x="23" y="17"/>
                  </a:cubicBezTo>
                  <a:cubicBezTo>
                    <a:pt x="23" y="17"/>
                    <a:pt x="23" y="17"/>
                    <a:pt x="23" y="17"/>
                  </a:cubicBezTo>
                  <a:cubicBezTo>
                    <a:pt x="24" y="17"/>
                    <a:pt x="24" y="17"/>
                    <a:pt x="24" y="17"/>
                  </a:cubicBezTo>
                  <a:cubicBezTo>
                    <a:pt x="25" y="17"/>
                    <a:pt x="25" y="18"/>
                    <a:pt x="27" y="20"/>
                  </a:cubicBezTo>
                  <a:cubicBezTo>
                    <a:pt x="28" y="22"/>
                    <a:pt x="29" y="24"/>
                    <a:pt x="30" y="25"/>
                  </a:cubicBezTo>
                  <a:cubicBezTo>
                    <a:pt x="31" y="25"/>
                    <a:pt x="31" y="25"/>
                    <a:pt x="31" y="25"/>
                  </a:cubicBezTo>
                  <a:cubicBezTo>
                    <a:pt x="31" y="25"/>
                    <a:pt x="32" y="24"/>
                    <a:pt x="32" y="22"/>
                  </a:cubicBezTo>
                  <a:cubicBezTo>
                    <a:pt x="32" y="19"/>
                    <a:pt x="34" y="18"/>
                    <a:pt x="36" y="18"/>
                  </a:cubicBezTo>
                  <a:cubicBezTo>
                    <a:pt x="36" y="18"/>
                    <a:pt x="37" y="18"/>
                    <a:pt x="37" y="18"/>
                  </a:cubicBezTo>
                  <a:cubicBezTo>
                    <a:pt x="38" y="18"/>
                    <a:pt x="39" y="19"/>
                    <a:pt x="39" y="19"/>
                  </a:cubicBezTo>
                  <a:cubicBezTo>
                    <a:pt x="41" y="19"/>
                    <a:pt x="41" y="18"/>
                    <a:pt x="41" y="18"/>
                  </a:cubicBezTo>
                  <a:cubicBezTo>
                    <a:pt x="41" y="16"/>
                    <a:pt x="42" y="15"/>
                    <a:pt x="43" y="15"/>
                  </a:cubicBezTo>
                  <a:cubicBezTo>
                    <a:pt x="43" y="15"/>
                    <a:pt x="43" y="15"/>
                    <a:pt x="43" y="15"/>
                  </a:cubicBezTo>
                  <a:cubicBezTo>
                    <a:pt x="43" y="15"/>
                    <a:pt x="43" y="15"/>
                    <a:pt x="43" y="15"/>
                  </a:cubicBezTo>
                  <a:cubicBezTo>
                    <a:pt x="44" y="15"/>
                    <a:pt x="44" y="15"/>
                    <a:pt x="45" y="15"/>
                  </a:cubicBezTo>
                  <a:cubicBezTo>
                    <a:pt x="45" y="15"/>
                    <a:pt x="45" y="15"/>
                    <a:pt x="45" y="16"/>
                  </a:cubicBezTo>
                  <a:cubicBezTo>
                    <a:pt x="45" y="15"/>
                    <a:pt x="46" y="14"/>
                    <a:pt x="46" y="14"/>
                  </a:cubicBezTo>
                  <a:cubicBezTo>
                    <a:pt x="46" y="13"/>
                    <a:pt x="46" y="13"/>
                    <a:pt x="46" y="13"/>
                  </a:cubicBezTo>
                  <a:cubicBezTo>
                    <a:pt x="47" y="12"/>
                    <a:pt x="47" y="12"/>
                    <a:pt x="47" y="12"/>
                  </a:cubicBezTo>
                  <a:cubicBezTo>
                    <a:pt x="47" y="12"/>
                    <a:pt x="47" y="12"/>
                    <a:pt x="47" y="12"/>
                  </a:cubicBezTo>
                  <a:cubicBezTo>
                    <a:pt x="47" y="12"/>
                    <a:pt x="46" y="12"/>
                    <a:pt x="46" y="12"/>
                  </a:cubicBezTo>
                  <a:cubicBezTo>
                    <a:pt x="46" y="12"/>
                    <a:pt x="45" y="12"/>
                    <a:pt x="45" y="12"/>
                  </a:cubicBezTo>
                  <a:cubicBezTo>
                    <a:pt x="45" y="12"/>
                    <a:pt x="44" y="12"/>
                    <a:pt x="44" y="12"/>
                  </a:cubicBezTo>
                  <a:cubicBezTo>
                    <a:pt x="44" y="12"/>
                    <a:pt x="44" y="12"/>
                    <a:pt x="44" y="12"/>
                  </a:cubicBezTo>
                  <a:cubicBezTo>
                    <a:pt x="43" y="12"/>
                    <a:pt x="43" y="12"/>
                    <a:pt x="42" y="12"/>
                  </a:cubicBezTo>
                  <a:cubicBezTo>
                    <a:pt x="42" y="12"/>
                    <a:pt x="42" y="12"/>
                    <a:pt x="41" y="12"/>
                  </a:cubicBezTo>
                  <a:cubicBezTo>
                    <a:pt x="41" y="12"/>
                    <a:pt x="41" y="12"/>
                    <a:pt x="41" y="12"/>
                  </a:cubicBezTo>
                  <a:cubicBezTo>
                    <a:pt x="41" y="12"/>
                    <a:pt x="41" y="12"/>
                    <a:pt x="40" y="12"/>
                  </a:cubicBezTo>
                  <a:cubicBezTo>
                    <a:pt x="40" y="12"/>
                    <a:pt x="40" y="12"/>
                    <a:pt x="40" y="12"/>
                  </a:cubicBezTo>
                  <a:cubicBezTo>
                    <a:pt x="40" y="11"/>
                    <a:pt x="40" y="11"/>
                    <a:pt x="39" y="11"/>
                  </a:cubicBezTo>
                  <a:cubicBezTo>
                    <a:pt x="39" y="11"/>
                    <a:pt x="39" y="11"/>
                    <a:pt x="39" y="11"/>
                  </a:cubicBezTo>
                  <a:cubicBezTo>
                    <a:pt x="39" y="11"/>
                    <a:pt x="39" y="11"/>
                    <a:pt x="38" y="11"/>
                  </a:cubicBezTo>
                  <a:cubicBezTo>
                    <a:pt x="38" y="10"/>
                    <a:pt x="38" y="10"/>
                    <a:pt x="38" y="10"/>
                  </a:cubicBezTo>
                  <a:cubicBezTo>
                    <a:pt x="38" y="10"/>
                    <a:pt x="38" y="10"/>
                    <a:pt x="38" y="10"/>
                  </a:cubicBezTo>
                  <a:cubicBezTo>
                    <a:pt x="38" y="10"/>
                    <a:pt x="38" y="10"/>
                    <a:pt x="37" y="10"/>
                  </a:cubicBezTo>
                  <a:cubicBezTo>
                    <a:pt x="37" y="9"/>
                    <a:pt x="37" y="9"/>
                    <a:pt x="37" y="9"/>
                  </a:cubicBezTo>
                  <a:cubicBezTo>
                    <a:pt x="37" y="9"/>
                    <a:pt x="37" y="9"/>
                    <a:pt x="37" y="9"/>
                  </a:cubicBezTo>
                  <a:cubicBezTo>
                    <a:pt x="37" y="9"/>
                    <a:pt x="37" y="8"/>
                    <a:pt x="37" y="8"/>
                  </a:cubicBezTo>
                  <a:cubicBezTo>
                    <a:pt x="37" y="8"/>
                    <a:pt x="37" y="8"/>
                    <a:pt x="37" y="7"/>
                  </a:cubicBezTo>
                  <a:cubicBezTo>
                    <a:pt x="37" y="6"/>
                    <a:pt x="36" y="5"/>
                    <a:pt x="37" y="4"/>
                  </a:cubicBezTo>
                  <a:cubicBezTo>
                    <a:pt x="37" y="4"/>
                    <a:pt x="36" y="4"/>
                    <a:pt x="36" y="4"/>
                  </a:cubicBezTo>
                  <a:cubicBezTo>
                    <a:pt x="36" y="4"/>
                    <a:pt x="36" y="4"/>
                    <a:pt x="36" y="3"/>
                  </a:cubicBezTo>
                  <a:cubicBezTo>
                    <a:pt x="35" y="3"/>
                    <a:pt x="35" y="3"/>
                    <a:pt x="35" y="3"/>
                  </a:cubicBezTo>
                  <a:cubicBezTo>
                    <a:pt x="35" y="3"/>
                    <a:pt x="34" y="3"/>
                    <a:pt x="34" y="3"/>
                  </a:cubicBezTo>
                  <a:cubicBezTo>
                    <a:pt x="34" y="3"/>
                    <a:pt x="33" y="2"/>
                    <a:pt x="33" y="2"/>
                  </a:cubicBezTo>
                  <a:cubicBezTo>
                    <a:pt x="33" y="2"/>
                    <a:pt x="33" y="2"/>
                    <a:pt x="33" y="2"/>
                  </a:cubicBezTo>
                  <a:cubicBezTo>
                    <a:pt x="32" y="2"/>
                    <a:pt x="31" y="2"/>
                    <a:pt x="31" y="1"/>
                  </a:cubicBezTo>
                  <a:cubicBezTo>
                    <a:pt x="28" y="0"/>
                    <a:pt x="27" y="1"/>
                    <a:pt x="24" y="2"/>
                  </a:cubicBezTo>
                  <a:cubicBezTo>
                    <a:pt x="24" y="2"/>
                    <a:pt x="23" y="2"/>
                    <a:pt x="23" y="2"/>
                  </a:cubicBezTo>
                  <a:cubicBezTo>
                    <a:pt x="22" y="2"/>
                    <a:pt x="22" y="2"/>
                    <a:pt x="22" y="2"/>
                  </a:cubicBezTo>
                  <a:cubicBezTo>
                    <a:pt x="21" y="2"/>
                    <a:pt x="21" y="2"/>
                    <a:pt x="20" y="2"/>
                  </a:cubicBezTo>
                  <a:cubicBezTo>
                    <a:pt x="20" y="2"/>
                    <a:pt x="20" y="2"/>
                    <a:pt x="19" y="2"/>
                  </a:cubicBezTo>
                  <a:cubicBezTo>
                    <a:pt x="19" y="2"/>
                    <a:pt x="18" y="2"/>
                    <a:pt x="18" y="2"/>
                  </a:cubicBezTo>
                  <a:cubicBezTo>
                    <a:pt x="17" y="2"/>
                    <a:pt x="17" y="2"/>
                    <a:pt x="16" y="2"/>
                  </a:cubicBezTo>
                  <a:cubicBezTo>
                    <a:pt x="16" y="2"/>
                    <a:pt x="15" y="2"/>
                    <a:pt x="15" y="2"/>
                  </a:cubicBezTo>
                  <a:cubicBezTo>
                    <a:pt x="14" y="3"/>
                    <a:pt x="14" y="3"/>
                    <a:pt x="14" y="3"/>
                  </a:cubicBezTo>
                  <a:cubicBezTo>
                    <a:pt x="14" y="3"/>
                    <a:pt x="14" y="3"/>
                    <a:pt x="14" y="3"/>
                  </a:cubicBezTo>
                  <a:cubicBezTo>
                    <a:pt x="13" y="4"/>
                    <a:pt x="13" y="4"/>
                    <a:pt x="12" y="4"/>
                  </a:cubicBezTo>
                  <a:cubicBezTo>
                    <a:pt x="11" y="4"/>
                    <a:pt x="8" y="6"/>
                    <a:pt x="8" y="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0" name="Freeform 284">
              <a:extLst>
                <a:ext uri="{FF2B5EF4-FFF2-40B4-BE49-F238E27FC236}">
                  <a16:creationId xmlns:a16="http://schemas.microsoft.com/office/drawing/2014/main" id="{D144728A-289F-45D3-9EF8-11C6A8CC21E1}"/>
                </a:ext>
              </a:extLst>
            </p:cNvPr>
            <p:cNvSpPr>
              <a:spLocks/>
            </p:cNvSpPr>
            <p:nvPr/>
          </p:nvSpPr>
          <p:spPr bwMode="auto">
            <a:xfrm>
              <a:off x="4900659" y="5938286"/>
              <a:ext cx="35122" cy="20813"/>
            </a:xfrm>
            <a:custGeom>
              <a:avLst/>
              <a:gdLst>
                <a:gd name="T0" fmla="*/ 65 w 68"/>
                <a:gd name="T1" fmla="*/ 4 h 36"/>
                <a:gd name="T2" fmla="*/ 63 w 68"/>
                <a:gd name="T3" fmla="*/ 3 h 36"/>
                <a:gd name="T4" fmla="*/ 62 w 68"/>
                <a:gd name="T5" fmla="*/ 2 h 36"/>
                <a:gd name="T6" fmla="*/ 52 w 68"/>
                <a:gd name="T7" fmla="*/ 0 h 36"/>
                <a:gd name="T8" fmla="*/ 32 w 68"/>
                <a:gd name="T9" fmla="*/ 6 h 36"/>
                <a:gd name="T10" fmla="*/ 21 w 68"/>
                <a:gd name="T11" fmla="*/ 5 h 36"/>
                <a:gd name="T12" fmla="*/ 9 w 68"/>
                <a:gd name="T13" fmla="*/ 4 h 36"/>
                <a:gd name="T14" fmla="*/ 6 w 68"/>
                <a:gd name="T15" fmla="*/ 2 h 36"/>
                <a:gd name="T16" fmla="*/ 5 w 68"/>
                <a:gd name="T17" fmla="*/ 1 h 36"/>
                <a:gd name="T18" fmla="*/ 4 w 68"/>
                <a:gd name="T19" fmla="*/ 0 h 36"/>
                <a:gd name="T20" fmla="*/ 3 w 68"/>
                <a:gd name="T21" fmla="*/ 0 h 36"/>
                <a:gd name="T22" fmla="*/ 2 w 68"/>
                <a:gd name="T23" fmla="*/ 0 h 36"/>
                <a:gd name="T24" fmla="*/ 2 w 68"/>
                <a:gd name="T25" fmla="*/ 7 h 36"/>
                <a:gd name="T26" fmla="*/ 5 w 68"/>
                <a:gd name="T27" fmla="*/ 16 h 36"/>
                <a:gd name="T28" fmla="*/ 2 w 68"/>
                <a:gd name="T29" fmla="*/ 19 h 36"/>
                <a:gd name="T30" fmla="*/ 2 w 68"/>
                <a:gd name="T31" fmla="*/ 23 h 36"/>
                <a:gd name="T32" fmla="*/ 2 w 68"/>
                <a:gd name="T33" fmla="*/ 24 h 36"/>
                <a:gd name="T34" fmla="*/ 2 w 68"/>
                <a:gd name="T35" fmla="*/ 24 h 36"/>
                <a:gd name="T36" fmla="*/ 8 w 68"/>
                <a:gd name="T37" fmla="*/ 32 h 36"/>
                <a:gd name="T38" fmla="*/ 10 w 68"/>
                <a:gd name="T39" fmla="*/ 33 h 36"/>
                <a:gd name="T40" fmla="*/ 10 w 68"/>
                <a:gd name="T41" fmla="*/ 34 h 36"/>
                <a:gd name="T42" fmla="*/ 11 w 68"/>
                <a:gd name="T43" fmla="*/ 34 h 36"/>
                <a:gd name="T44" fmla="*/ 13 w 68"/>
                <a:gd name="T45" fmla="*/ 34 h 36"/>
                <a:gd name="T46" fmla="*/ 16 w 68"/>
                <a:gd name="T47" fmla="*/ 34 h 36"/>
                <a:gd name="T48" fmla="*/ 19 w 68"/>
                <a:gd name="T49" fmla="*/ 34 h 36"/>
                <a:gd name="T50" fmla="*/ 35 w 68"/>
                <a:gd name="T51" fmla="*/ 36 h 36"/>
                <a:gd name="T52" fmla="*/ 36 w 68"/>
                <a:gd name="T53" fmla="*/ 36 h 36"/>
                <a:gd name="T54" fmla="*/ 40 w 68"/>
                <a:gd name="T55" fmla="*/ 36 h 36"/>
                <a:gd name="T56" fmla="*/ 40 w 68"/>
                <a:gd name="T57" fmla="*/ 35 h 36"/>
                <a:gd name="T58" fmla="*/ 41 w 68"/>
                <a:gd name="T59" fmla="*/ 33 h 36"/>
                <a:gd name="T60" fmla="*/ 42 w 68"/>
                <a:gd name="T61" fmla="*/ 32 h 36"/>
                <a:gd name="T62" fmla="*/ 44 w 68"/>
                <a:gd name="T63" fmla="*/ 31 h 36"/>
                <a:gd name="T64" fmla="*/ 45 w 68"/>
                <a:gd name="T65" fmla="*/ 31 h 36"/>
                <a:gd name="T66" fmla="*/ 45 w 68"/>
                <a:gd name="T67" fmla="*/ 30 h 36"/>
                <a:gd name="T68" fmla="*/ 45 w 68"/>
                <a:gd name="T69" fmla="*/ 29 h 36"/>
                <a:gd name="T70" fmla="*/ 46 w 68"/>
                <a:gd name="T71" fmla="*/ 28 h 36"/>
                <a:gd name="T72" fmla="*/ 58 w 68"/>
                <a:gd name="T73" fmla="*/ 28 h 36"/>
                <a:gd name="T74" fmla="*/ 60 w 68"/>
                <a:gd name="T75" fmla="*/ 28 h 36"/>
                <a:gd name="T76" fmla="*/ 61 w 68"/>
                <a:gd name="T77" fmla="*/ 28 h 36"/>
                <a:gd name="T78" fmla="*/ 57 w 68"/>
                <a:gd name="T79" fmla="*/ 19 h 36"/>
                <a:gd name="T80" fmla="*/ 61 w 68"/>
                <a:gd name="T81" fmla="*/ 12 h 36"/>
                <a:gd name="T82" fmla="*/ 68 w 68"/>
                <a:gd name="T83" fmla="*/ 5 h 36"/>
                <a:gd name="T84" fmla="*/ 66 w 68"/>
                <a:gd name="T85"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36">
                  <a:moveTo>
                    <a:pt x="66" y="5"/>
                  </a:moveTo>
                  <a:cubicBezTo>
                    <a:pt x="66" y="4"/>
                    <a:pt x="65" y="4"/>
                    <a:pt x="65" y="4"/>
                  </a:cubicBezTo>
                  <a:cubicBezTo>
                    <a:pt x="65" y="4"/>
                    <a:pt x="64" y="4"/>
                    <a:pt x="64" y="4"/>
                  </a:cubicBezTo>
                  <a:cubicBezTo>
                    <a:pt x="64" y="3"/>
                    <a:pt x="64" y="3"/>
                    <a:pt x="63" y="3"/>
                  </a:cubicBezTo>
                  <a:cubicBezTo>
                    <a:pt x="63" y="3"/>
                    <a:pt x="63" y="3"/>
                    <a:pt x="63" y="3"/>
                  </a:cubicBezTo>
                  <a:cubicBezTo>
                    <a:pt x="62" y="3"/>
                    <a:pt x="62" y="2"/>
                    <a:pt x="62" y="2"/>
                  </a:cubicBezTo>
                  <a:cubicBezTo>
                    <a:pt x="62" y="1"/>
                    <a:pt x="59" y="0"/>
                    <a:pt x="54" y="0"/>
                  </a:cubicBezTo>
                  <a:cubicBezTo>
                    <a:pt x="53" y="0"/>
                    <a:pt x="53" y="0"/>
                    <a:pt x="52" y="0"/>
                  </a:cubicBezTo>
                  <a:cubicBezTo>
                    <a:pt x="48" y="0"/>
                    <a:pt x="43" y="0"/>
                    <a:pt x="41" y="2"/>
                  </a:cubicBezTo>
                  <a:cubicBezTo>
                    <a:pt x="39" y="5"/>
                    <a:pt x="35" y="6"/>
                    <a:pt x="32" y="6"/>
                  </a:cubicBezTo>
                  <a:cubicBezTo>
                    <a:pt x="31" y="5"/>
                    <a:pt x="26" y="5"/>
                    <a:pt x="23" y="5"/>
                  </a:cubicBezTo>
                  <a:cubicBezTo>
                    <a:pt x="22" y="5"/>
                    <a:pt x="21" y="5"/>
                    <a:pt x="21" y="5"/>
                  </a:cubicBezTo>
                  <a:cubicBezTo>
                    <a:pt x="20" y="5"/>
                    <a:pt x="17" y="5"/>
                    <a:pt x="14" y="4"/>
                  </a:cubicBezTo>
                  <a:cubicBezTo>
                    <a:pt x="12" y="4"/>
                    <a:pt x="10" y="4"/>
                    <a:pt x="9" y="4"/>
                  </a:cubicBezTo>
                  <a:cubicBezTo>
                    <a:pt x="8" y="4"/>
                    <a:pt x="8" y="4"/>
                    <a:pt x="8" y="4"/>
                  </a:cubicBezTo>
                  <a:cubicBezTo>
                    <a:pt x="8" y="4"/>
                    <a:pt x="7" y="3"/>
                    <a:pt x="6" y="2"/>
                  </a:cubicBezTo>
                  <a:cubicBezTo>
                    <a:pt x="6" y="2"/>
                    <a:pt x="5" y="2"/>
                    <a:pt x="5" y="1"/>
                  </a:cubicBezTo>
                  <a:cubicBezTo>
                    <a:pt x="5" y="1"/>
                    <a:pt x="5" y="1"/>
                    <a:pt x="5" y="1"/>
                  </a:cubicBezTo>
                  <a:cubicBezTo>
                    <a:pt x="5" y="1"/>
                    <a:pt x="4" y="1"/>
                    <a:pt x="4" y="1"/>
                  </a:cubicBezTo>
                  <a:cubicBezTo>
                    <a:pt x="4" y="1"/>
                    <a:pt x="4" y="0"/>
                    <a:pt x="4" y="0"/>
                  </a:cubicBezTo>
                  <a:cubicBezTo>
                    <a:pt x="4" y="0"/>
                    <a:pt x="3" y="0"/>
                    <a:pt x="3" y="0"/>
                  </a:cubicBezTo>
                  <a:cubicBezTo>
                    <a:pt x="3" y="0"/>
                    <a:pt x="3" y="0"/>
                    <a:pt x="3" y="0"/>
                  </a:cubicBezTo>
                  <a:cubicBezTo>
                    <a:pt x="3" y="0"/>
                    <a:pt x="3" y="0"/>
                    <a:pt x="3" y="0"/>
                  </a:cubicBezTo>
                  <a:cubicBezTo>
                    <a:pt x="2" y="0"/>
                    <a:pt x="2" y="0"/>
                    <a:pt x="2" y="0"/>
                  </a:cubicBezTo>
                  <a:cubicBezTo>
                    <a:pt x="1" y="1"/>
                    <a:pt x="1" y="2"/>
                    <a:pt x="1" y="3"/>
                  </a:cubicBezTo>
                  <a:cubicBezTo>
                    <a:pt x="0" y="4"/>
                    <a:pt x="1" y="6"/>
                    <a:pt x="2" y="7"/>
                  </a:cubicBezTo>
                  <a:cubicBezTo>
                    <a:pt x="4" y="8"/>
                    <a:pt x="7" y="12"/>
                    <a:pt x="6" y="15"/>
                  </a:cubicBezTo>
                  <a:cubicBezTo>
                    <a:pt x="6" y="15"/>
                    <a:pt x="6" y="16"/>
                    <a:pt x="5" y="16"/>
                  </a:cubicBezTo>
                  <a:cubicBezTo>
                    <a:pt x="4" y="16"/>
                    <a:pt x="3" y="16"/>
                    <a:pt x="3" y="17"/>
                  </a:cubicBezTo>
                  <a:cubicBezTo>
                    <a:pt x="2" y="17"/>
                    <a:pt x="2" y="18"/>
                    <a:pt x="2" y="19"/>
                  </a:cubicBezTo>
                  <a:cubicBezTo>
                    <a:pt x="2" y="20"/>
                    <a:pt x="2" y="21"/>
                    <a:pt x="2" y="22"/>
                  </a:cubicBezTo>
                  <a:cubicBezTo>
                    <a:pt x="2" y="23"/>
                    <a:pt x="2" y="23"/>
                    <a:pt x="2" y="23"/>
                  </a:cubicBezTo>
                  <a:cubicBezTo>
                    <a:pt x="2" y="23"/>
                    <a:pt x="2" y="23"/>
                    <a:pt x="2" y="23"/>
                  </a:cubicBezTo>
                  <a:cubicBezTo>
                    <a:pt x="2" y="23"/>
                    <a:pt x="2" y="24"/>
                    <a:pt x="2" y="24"/>
                  </a:cubicBezTo>
                  <a:cubicBezTo>
                    <a:pt x="2" y="24"/>
                    <a:pt x="2" y="24"/>
                    <a:pt x="2" y="24"/>
                  </a:cubicBezTo>
                  <a:cubicBezTo>
                    <a:pt x="2" y="24"/>
                    <a:pt x="2" y="24"/>
                    <a:pt x="2" y="24"/>
                  </a:cubicBezTo>
                  <a:cubicBezTo>
                    <a:pt x="2" y="24"/>
                    <a:pt x="2" y="24"/>
                    <a:pt x="2" y="24"/>
                  </a:cubicBezTo>
                  <a:cubicBezTo>
                    <a:pt x="6" y="28"/>
                    <a:pt x="8" y="30"/>
                    <a:pt x="8" y="32"/>
                  </a:cubicBezTo>
                  <a:cubicBezTo>
                    <a:pt x="8" y="32"/>
                    <a:pt x="9" y="32"/>
                    <a:pt x="9" y="33"/>
                  </a:cubicBezTo>
                  <a:cubicBezTo>
                    <a:pt x="9" y="33"/>
                    <a:pt x="9" y="33"/>
                    <a:pt x="10" y="33"/>
                  </a:cubicBezTo>
                  <a:cubicBezTo>
                    <a:pt x="10" y="33"/>
                    <a:pt x="10" y="33"/>
                    <a:pt x="10" y="33"/>
                  </a:cubicBezTo>
                  <a:cubicBezTo>
                    <a:pt x="10" y="34"/>
                    <a:pt x="10" y="34"/>
                    <a:pt x="10" y="34"/>
                  </a:cubicBezTo>
                  <a:cubicBezTo>
                    <a:pt x="10" y="34"/>
                    <a:pt x="10" y="34"/>
                    <a:pt x="10" y="34"/>
                  </a:cubicBezTo>
                  <a:cubicBezTo>
                    <a:pt x="10" y="34"/>
                    <a:pt x="11" y="34"/>
                    <a:pt x="11" y="34"/>
                  </a:cubicBezTo>
                  <a:cubicBezTo>
                    <a:pt x="11" y="34"/>
                    <a:pt x="11" y="34"/>
                    <a:pt x="12" y="34"/>
                  </a:cubicBezTo>
                  <a:cubicBezTo>
                    <a:pt x="12" y="34"/>
                    <a:pt x="13" y="34"/>
                    <a:pt x="13" y="34"/>
                  </a:cubicBezTo>
                  <a:cubicBezTo>
                    <a:pt x="14" y="34"/>
                    <a:pt x="14" y="34"/>
                    <a:pt x="14" y="34"/>
                  </a:cubicBezTo>
                  <a:cubicBezTo>
                    <a:pt x="15" y="34"/>
                    <a:pt x="15" y="34"/>
                    <a:pt x="16" y="34"/>
                  </a:cubicBezTo>
                  <a:cubicBezTo>
                    <a:pt x="16" y="34"/>
                    <a:pt x="16" y="34"/>
                    <a:pt x="17" y="34"/>
                  </a:cubicBezTo>
                  <a:cubicBezTo>
                    <a:pt x="17" y="34"/>
                    <a:pt x="18" y="34"/>
                    <a:pt x="19" y="34"/>
                  </a:cubicBezTo>
                  <a:cubicBezTo>
                    <a:pt x="23" y="34"/>
                    <a:pt x="24" y="34"/>
                    <a:pt x="25" y="34"/>
                  </a:cubicBezTo>
                  <a:cubicBezTo>
                    <a:pt x="27" y="35"/>
                    <a:pt x="32" y="36"/>
                    <a:pt x="35" y="36"/>
                  </a:cubicBezTo>
                  <a:cubicBezTo>
                    <a:pt x="35" y="36"/>
                    <a:pt x="35" y="36"/>
                    <a:pt x="35" y="36"/>
                  </a:cubicBezTo>
                  <a:cubicBezTo>
                    <a:pt x="36" y="36"/>
                    <a:pt x="36" y="36"/>
                    <a:pt x="36" y="36"/>
                  </a:cubicBezTo>
                  <a:cubicBezTo>
                    <a:pt x="36" y="36"/>
                    <a:pt x="36" y="36"/>
                    <a:pt x="37" y="36"/>
                  </a:cubicBezTo>
                  <a:cubicBezTo>
                    <a:pt x="38" y="36"/>
                    <a:pt x="39" y="36"/>
                    <a:pt x="40" y="36"/>
                  </a:cubicBezTo>
                  <a:cubicBezTo>
                    <a:pt x="40" y="35"/>
                    <a:pt x="40" y="35"/>
                    <a:pt x="40" y="35"/>
                  </a:cubicBezTo>
                  <a:cubicBezTo>
                    <a:pt x="40" y="35"/>
                    <a:pt x="40" y="35"/>
                    <a:pt x="40" y="35"/>
                  </a:cubicBezTo>
                  <a:cubicBezTo>
                    <a:pt x="40" y="34"/>
                    <a:pt x="40" y="34"/>
                    <a:pt x="40" y="33"/>
                  </a:cubicBezTo>
                  <a:cubicBezTo>
                    <a:pt x="40" y="33"/>
                    <a:pt x="41" y="33"/>
                    <a:pt x="41" y="33"/>
                  </a:cubicBezTo>
                  <a:cubicBezTo>
                    <a:pt x="41" y="32"/>
                    <a:pt x="41" y="32"/>
                    <a:pt x="41" y="32"/>
                  </a:cubicBezTo>
                  <a:cubicBezTo>
                    <a:pt x="41" y="32"/>
                    <a:pt x="42" y="32"/>
                    <a:pt x="42" y="32"/>
                  </a:cubicBezTo>
                  <a:cubicBezTo>
                    <a:pt x="42" y="32"/>
                    <a:pt x="42" y="32"/>
                    <a:pt x="42" y="32"/>
                  </a:cubicBezTo>
                  <a:cubicBezTo>
                    <a:pt x="43" y="32"/>
                    <a:pt x="43" y="31"/>
                    <a:pt x="44" y="31"/>
                  </a:cubicBezTo>
                  <a:cubicBezTo>
                    <a:pt x="44" y="31"/>
                    <a:pt x="44" y="31"/>
                    <a:pt x="44" y="31"/>
                  </a:cubicBezTo>
                  <a:cubicBezTo>
                    <a:pt x="44" y="31"/>
                    <a:pt x="45" y="31"/>
                    <a:pt x="45" y="31"/>
                  </a:cubicBezTo>
                  <a:cubicBezTo>
                    <a:pt x="45" y="31"/>
                    <a:pt x="45" y="31"/>
                    <a:pt x="45" y="31"/>
                  </a:cubicBezTo>
                  <a:cubicBezTo>
                    <a:pt x="45" y="31"/>
                    <a:pt x="45" y="30"/>
                    <a:pt x="45" y="30"/>
                  </a:cubicBezTo>
                  <a:cubicBezTo>
                    <a:pt x="45" y="30"/>
                    <a:pt x="45" y="30"/>
                    <a:pt x="45" y="30"/>
                  </a:cubicBezTo>
                  <a:cubicBezTo>
                    <a:pt x="45" y="29"/>
                    <a:pt x="45" y="29"/>
                    <a:pt x="45" y="29"/>
                  </a:cubicBezTo>
                  <a:cubicBezTo>
                    <a:pt x="45" y="29"/>
                    <a:pt x="45" y="29"/>
                    <a:pt x="45" y="29"/>
                  </a:cubicBezTo>
                  <a:cubicBezTo>
                    <a:pt x="45" y="28"/>
                    <a:pt x="46" y="28"/>
                    <a:pt x="46" y="28"/>
                  </a:cubicBezTo>
                  <a:cubicBezTo>
                    <a:pt x="47" y="28"/>
                    <a:pt x="50" y="27"/>
                    <a:pt x="53" y="27"/>
                  </a:cubicBezTo>
                  <a:cubicBezTo>
                    <a:pt x="55" y="27"/>
                    <a:pt x="57" y="27"/>
                    <a:pt x="58" y="28"/>
                  </a:cubicBezTo>
                  <a:cubicBezTo>
                    <a:pt x="59" y="28"/>
                    <a:pt x="59" y="28"/>
                    <a:pt x="59" y="28"/>
                  </a:cubicBezTo>
                  <a:cubicBezTo>
                    <a:pt x="59" y="28"/>
                    <a:pt x="60" y="28"/>
                    <a:pt x="60" y="28"/>
                  </a:cubicBezTo>
                  <a:cubicBezTo>
                    <a:pt x="60" y="28"/>
                    <a:pt x="61" y="28"/>
                    <a:pt x="61" y="28"/>
                  </a:cubicBezTo>
                  <a:cubicBezTo>
                    <a:pt x="61" y="28"/>
                    <a:pt x="61" y="28"/>
                    <a:pt x="61" y="28"/>
                  </a:cubicBezTo>
                  <a:cubicBezTo>
                    <a:pt x="61" y="27"/>
                    <a:pt x="61" y="26"/>
                    <a:pt x="61" y="26"/>
                  </a:cubicBezTo>
                  <a:cubicBezTo>
                    <a:pt x="58" y="26"/>
                    <a:pt x="57" y="21"/>
                    <a:pt x="57" y="19"/>
                  </a:cubicBezTo>
                  <a:cubicBezTo>
                    <a:pt x="57" y="16"/>
                    <a:pt x="58" y="16"/>
                    <a:pt x="58" y="16"/>
                  </a:cubicBezTo>
                  <a:cubicBezTo>
                    <a:pt x="59" y="16"/>
                    <a:pt x="60" y="14"/>
                    <a:pt x="61" y="12"/>
                  </a:cubicBezTo>
                  <a:cubicBezTo>
                    <a:pt x="63" y="10"/>
                    <a:pt x="65" y="7"/>
                    <a:pt x="67" y="6"/>
                  </a:cubicBezTo>
                  <a:cubicBezTo>
                    <a:pt x="68" y="6"/>
                    <a:pt x="68" y="6"/>
                    <a:pt x="68" y="5"/>
                  </a:cubicBezTo>
                  <a:cubicBezTo>
                    <a:pt x="68" y="5"/>
                    <a:pt x="68" y="5"/>
                    <a:pt x="67" y="5"/>
                  </a:cubicBezTo>
                  <a:cubicBezTo>
                    <a:pt x="67" y="5"/>
                    <a:pt x="67" y="5"/>
                    <a:pt x="6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1" name="Freeform 285">
              <a:extLst>
                <a:ext uri="{FF2B5EF4-FFF2-40B4-BE49-F238E27FC236}">
                  <a16:creationId xmlns:a16="http://schemas.microsoft.com/office/drawing/2014/main" id="{3BC24601-92E0-4FDC-9F89-29AF97FD5E1E}"/>
                </a:ext>
              </a:extLst>
            </p:cNvPr>
            <p:cNvSpPr>
              <a:spLocks/>
            </p:cNvSpPr>
            <p:nvPr/>
          </p:nvSpPr>
          <p:spPr bwMode="auto">
            <a:xfrm>
              <a:off x="4806898" y="5889314"/>
              <a:ext cx="2476" cy="4023"/>
            </a:xfrm>
            <a:custGeom>
              <a:avLst/>
              <a:gdLst>
                <a:gd name="T0" fmla="*/ 5 w 5"/>
                <a:gd name="T1" fmla="*/ 7 h 7"/>
                <a:gd name="T2" fmla="*/ 5 w 5"/>
                <a:gd name="T3" fmla="*/ 7 h 7"/>
                <a:gd name="T4" fmla="*/ 5 w 5"/>
                <a:gd name="T5" fmla="*/ 5 h 7"/>
                <a:gd name="T6" fmla="*/ 5 w 5"/>
                <a:gd name="T7" fmla="*/ 5 h 7"/>
                <a:gd name="T8" fmla="*/ 4 w 5"/>
                <a:gd name="T9" fmla="*/ 3 h 7"/>
                <a:gd name="T10" fmla="*/ 4 w 5"/>
                <a:gd name="T11" fmla="*/ 3 h 7"/>
                <a:gd name="T12" fmla="*/ 3 w 5"/>
                <a:gd name="T13" fmla="*/ 2 h 7"/>
                <a:gd name="T14" fmla="*/ 3 w 5"/>
                <a:gd name="T15" fmla="*/ 2 h 7"/>
                <a:gd name="T16" fmla="*/ 3 w 5"/>
                <a:gd name="T17" fmla="*/ 1 h 7"/>
                <a:gd name="T18" fmla="*/ 2 w 5"/>
                <a:gd name="T19" fmla="*/ 0 h 7"/>
                <a:gd name="T20" fmla="*/ 2 w 5"/>
                <a:gd name="T21" fmla="*/ 0 h 7"/>
                <a:gd name="T22" fmla="*/ 2 w 5"/>
                <a:gd name="T23" fmla="*/ 1 h 7"/>
                <a:gd name="T24" fmla="*/ 1 w 5"/>
                <a:gd name="T25" fmla="*/ 2 h 7"/>
                <a:gd name="T26" fmla="*/ 1 w 5"/>
                <a:gd name="T27" fmla="*/ 2 h 7"/>
                <a:gd name="T28" fmla="*/ 0 w 5"/>
                <a:gd name="T29" fmla="*/ 5 h 7"/>
                <a:gd name="T30" fmla="*/ 0 w 5"/>
                <a:gd name="T31" fmla="*/ 5 h 7"/>
                <a:gd name="T32" fmla="*/ 0 w 5"/>
                <a:gd name="T33" fmla="*/ 7 h 7"/>
                <a:gd name="T34" fmla="*/ 5 w 5"/>
                <a:gd name="T35" fmla="*/ 7 h 7"/>
                <a:gd name="T36" fmla="*/ 5 w 5"/>
                <a:gd name="T3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7">
                  <a:moveTo>
                    <a:pt x="5" y="7"/>
                  </a:moveTo>
                  <a:cubicBezTo>
                    <a:pt x="5" y="7"/>
                    <a:pt x="5" y="7"/>
                    <a:pt x="5" y="7"/>
                  </a:cubicBezTo>
                  <a:cubicBezTo>
                    <a:pt x="5" y="6"/>
                    <a:pt x="5" y="6"/>
                    <a:pt x="5" y="5"/>
                  </a:cubicBezTo>
                  <a:cubicBezTo>
                    <a:pt x="5" y="5"/>
                    <a:pt x="5" y="5"/>
                    <a:pt x="5" y="5"/>
                  </a:cubicBezTo>
                  <a:cubicBezTo>
                    <a:pt x="5" y="4"/>
                    <a:pt x="4" y="4"/>
                    <a:pt x="4" y="3"/>
                  </a:cubicBezTo>
                  <a:cubicBezTo>
                    <a:pt x="4" y="3"/>
                    <a:pt x="4" y="3"/>
                    <a:pt x="4" y="3"/>
                  </a:cubicBezTo>
                  <a:cubicBezTo>
                    <a:pt x="4" y="2"/>
                    <a:pt x="4" y="2"/>
                    <a:pt x="3" y="2"/>
                  </a:cubicBezTo>
                  <a:cubicBezTo>
                    <a:pt x="3" y="2"/>
                    <a:pt x="3" y="2"/>
                    <a:pt x="3" y="2"/>
                  </a:cubicBezTo>
                  <a:cubicBezTo>
                    <a:pt x="3" y="1"/>
                    <a:pt x="3" y="1"/>
                    <a:pt x="3" y="1"/>
                  </a:cubicBezTo>
                  <a:cubicBezTo>
                    <a:pt x="3" y="0"/>
                    <a:pt x="2" y="0"/>
                    <a:pt x="2" y="0"/>
                  </a:cubicBezTo>
                  <a:cubicBezTo>
                    <a:pt x="2" y="0"/>
                    <a:pt x="2" y="0"/>
                    <a:pt x="2" y="0"/>
                  </a:cubicBezTo>
                  <a:cubicBezTo>
                    <a:pt x="2" y="0"/>
                    <a:pt x="2" y="0"/>
                    <a:pt x="2" y="1"/>
                  </a:cubicBezTo>
                  <a:cubicBezTo>
                    <a:pt x="1" y="1"/>
                    <a:pt x="1" y="1"/>
                    <a:pt x="1" y="2"/>
                  </a:cubicBezTo>
                  <a:cubicBezTo>
                    <a:pt x="1" y="2"/>
                    <a:pt x="1" y="2"/>
                    <a:pt x="1" y="2"/>
                  </a:cubicBezTo>
                  <a:cubicBezTo>
                    <a:pt x="0" y="3"/>
                    <a:pt x="0" y="4"/>
                    <a:pt x="0" y="5"/>
                  </a:cubicBezTo>
                  <a:cubicBezTo>
                    <a:pt x="0" y="5"/>
                    <a:pt x="0" y="5"/>
                    <a:pt x="0" y="5"/>
                  </a:cubicBezTo>
                  <a:cubicBezTo>
                    <a:pt x="0" y="5"/>
                    <a:pt x="0" y="6"/>
                    <a:pt x="0" y="7"/>
                  </a:cubicBezTo>
                  <a:cubicBezTo>
                    <a:pt x="1" y="7"/>
                    <a:pt x="3" y="7"/>
                    <a:pt x="5" y="7"/>
                  </a:cubicBezTo>
                  <a:cubicBezTo>
                    <a:pt x="5" y="7"/>
                    <a:pt x="5" y="7"/>
                    <a:pt x="5" y="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2" name="Freeform 286">
              <a:extLst>
                <a:ext uri="{FF2B5EF4-FFF2-40B4-BE49-F238E27FC236}">
                  <a16:creationId xmlns:a16="http://schemas.microsoft.com/office/drawing/2014/main" id="{8DD23CA5-435D-4B1C-8EA2-5B8DD9900291}"/>
                </a:ext>
              </a:extLst>
            </p:cNvPr>
            <p:cNvSpPr>
              <a:spLocks/>
            </p:cNvSpPr>
            <p:nvPr/>
          </p:nvSpPr>
          <p:spPr bwMode="auto">
            <a:xfrm>
              <a:off x="4808445" y="5847163"/>
              <a:ext cx="50748" cy="64013"/>
            </a:xfrm>
            <a:custGeom>
              <a:avLst/>
              <a:gdLst>
                <a:gd name="T0" fmla="*/ 18 w 98"/>
                <a:gd name="T1" fmla="*/ 105 h 111"/>
                <a:gd name="T2" fmla="*/ 19 w 98"/>
                <a:gd name="T3" fmla="*/ 107 h 111"/>
                <a:gd name="T4" fmla="*/ 34 w 98"/>
                <a:gd name="T5" fmla="*/ 107 h 111"/>
                <a:gd name="T6" fmla="*/ 37 w 98"/>
                <a:gd name="T7" fmla="*/ 108 h 111"/>
                <a:gd name="T8" fmla="*/ 39 w 98"/>
                <a:gd name="T9" fmla="*/ 109 h 111"/>
                <a:gd name="T10" fmla="*/ 41 w 98"/>
                <a:gd name="T11" fmla="*/ 108 h 111"/>
                <a:gd name="T12" fmla="*/ 46 w 98"/>
                <a:gd name="T13" fmla="*/ 111 h 111"/>
                <a:gd name="T14" fmla="*/ 55 w 98"/>
                <a:gd name="T15" fmla="*/ 109 h 111"/>
                <a:gd name="T16" fmla="*/ 73 w 98"/>
                <a:gd name="T17" fmla="*/ 106 h 111"/>
                <a:gd name="T18" fmla="*/ 76 w 98"/>
                <a:gd name="T19" fmla="*/ 104 h 111"/>
                <a:gd name="T20" fmla="*/ 84 w 98"/>
                <a:gd name="T21" fmla="*/ 93 h 111"/>
                <a:gd name="T22" fmla="*/ 86 w 98"/>
                <a:gd name="T23" fmla="*/ 92 h 111"/>
                <a:gd name="T24" fmla="*/ 77 w 98"/>
                <a:gd name="T25" fmla="*/ 85 h 111"/>
                <a:gd name="T26" fmla="*/ 71 w 98"/>
                <a:gd name="T27" fmla="*/ 74 h 111"/>
                <a:gd name="T28" fmla="*/ 69 w 98"/>
                <a:gd name="T29" fmla="*/ 68 h 111"/>
                <a:gd name="T30" fmla="*/ 82 w 98"/>
                <a:gd name="T31" fmla="*/ 62 h 111"/>
                <a:gd name="T32" fmla="*/ 96 w 98"/>
                <a:gd name="T33" fmla="*/ 58 h 111"/>
                <a:gd name="T34" fmla="*/ 98 w 98"/>
                <a:gd name="T35" fmla="*/ 55 h 111"/>
                <a:gd name="T36" fmla="*/ 98 w 98"/>
                <a:gd name="T37" fmla="*/ 53 h 111"/>
                <a:gd name="T38" fmla="*/ 95 w 98"/>
                <a:gd name="T39" fmla="*/ 43 h 111"/>
                <a:gd name="T40" fmla="*/ 91 w 98"/>
                <a:gd name="T41" fmla="*/ 33 h 111"/>
                <a:gd name="T42" fmla="*/ 90 w 98"/>
                <a:gd name="T43" fmla="*/ 16 h 111"/>
                <a:gd name="T44" fmla="*/ 89 w 98"/>
                <a:gd name="T45" fmla="*/ 13 h 111"/>
                <a:gd name="T46" fmla="*/ 82 w 98"/>
                <a:gd name="T47" fmla="*/ 6 h 111"/>
                <a:gd name="T48" fmla="*/ 76 w 98"/>
                <a:gd name="T49" fmla="*/ 7 h 111"/>
                <a:gd name="T50" fmla="*/ 63 w 98"/>
                <a:gd name="T51" fmla="*/ 13 h 111"/>
                <a:gd name="T52" fmla="*/ 56 w 98"/>
                <a:gd name="T53" fmla="*/ 6 h 111"/>
                <a:gd name="T54" fmla="*/ 43 w 98"/>
                <a:gd name="T55" fmla="*/ 2 h 111"/>
                <a:gd name="T56" fmla="*/ 41 w 98"/>
                <a:gd name="T57" fmla="*/ 1 h 111"/>
                <a:gd name="T58" fmla="*/ 37 w 98"/>
                <a:gd name="T59" fmla="*/ 0 h 111"/>
                <a:gd name="T60" fmla="*/ 32 w 98"/>
                <a:gd name="T61" fmla="*/ 0 h 111"/>
                <a:gd name="T62" fmla="*/ 31 w 98"/>
                <a:gd name="T63" fmla="*/ 5 h 111"/>
                <a:gd name="T64" fmla="*/ 35 w 98"/>
                <a:gd name="T65" fmla="*/ 16 h 111"/>
                <a:gd name="T66" fmla="*/ 27 w 98"/>
                <a:gd name="T67" fmla="*/ 20 h 111"/>
                <a:gd name="T68" fmla="*/ 13 w 98"/>
                <a:gd name="T69" fmla="*/ 19 h 111"/>
                <a:gd name="T70" fmla="*/ 13 w 98"/>
                <a:gd name="T71" fmla="*/ 24 h 111"/>
                <a:gd name="T72" fmla="*/ 13 w 98"/>
                <a:gd name="T73" fmla="*/ 27 h 111"/>
                <a:gd name="T74" fmla="*/ 8 w 98"/>
                <a:gd name="T75" fmla="*/ 33 h 111"/>
                <a:gd name="T76" fmla="*/ 11 w 98"/>
                <a:gd name="T77" fmla="*/ 40 h 111"/>
                <a:gd name="T78" fmla="*/ 2 w 98"/>
                <a:gd name="T79" fmla="*/ 48 h 111"/>
                <a:gd name="T80" fmla="*/ 0 w 98"/>
                <a:gd name="T81" fmla="*/ 58 h 111"/>
                <a:gd name="T82" fmla="*/ 0 w 98"/>
                <a:gd name="T83" fmla="*/ 61 h 111"/>
                <a:gd name="T84" fmla="*/ 3 w 98"/>
                <a:gd name="T85" fmla="*/ 68 h 111"/>
                <a:gd name="T86" fmla="*/ 1 w 98"/>
                <a:gd name="T87" fmla="*/ 72 h 111"/>
                <a:gd name="T88" fmla="*/ 2 w 98"/>
                <a:gd name="T89" fmla="*/ 73 h 111"/>
                <a:gd name="T90" fmla="*/ 3 w 98"/>
                <a:gd name="T91" fmla="*/ 75 h 111"/>
                <a:gd name="T92" fmla="*/ 3 w 98"/>
                <a:gd name="T93" fmla="*/ 76 h 111"/>
                <a:gd name="T94" fmla="*/ 4 w 98"/>
                <a:gd name="T95" fmla="*/ 78 h 111"/>
                <a:gd name="T96" fmla="*/ 4 w 98"/>
                <a:gd name="T97" fmla="*/ 80 h 111"/>
                <a:gd name="T98" fmla="*/ 7 w 98"/>
                <a:gd name="T99" fmla="*/ 82 h 111"/>
                <a:gd name="T100" fmla="*/ 19 w 98"/>
                <a:gd name="T101" fmla="*/ 87 h 111"/>
                <a:gd name="T102" fmla="*/ 22 w 98"/>
                <a:gd name="T103" fmla="*/ 9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11">
                  <a:moveTo>
                    <a:pt x="18" y="101"/>
                  </a:moveTo>
                  <a:cubicBezTo>
                    <a:pt x="18" y="102"/>
                    <a:pt x="18" y="102"/>
                    <a:pt x="18" y="102"/>
                  </a:cubicBezTo>
                  <a:cubicBezTo>
                    <a:pt x="18" y="103"/>
                    <a:pt x="18" y="104"/>
                    <a:pt x="18" y="105"/>
                  </a:cubicBezTo>
                  <a:cubicBezTo>
                    <a:pt x="17" y="106"/>
                    <a:pt x="17" y="106"/>
                    <a:pt x="17" y="107"/>
                  </a:cubicBezTo>
                  <a:cubicBezTo>
                    <a:pt x="18" y="107"/>
                    <a:pt x="18" y="107"/>
                    <a:pt x="18" y="107"/>
                  </a:cubicBezTo>
                  <a:cubicBezTo>
                    <a:pt x="18" y="107"/>
                    <a:pt x="19" y="107"/>
                    <a:pt x="19" y="107"/>
                  </a:cubicBezTo>
                  <a:cubicBezTo>
                    <a:pt x="20" y="107"/>
                    <a:pt x="20" y="107"/>
                    <a:pt x="21" y="107"/>
                  </a:cubicBezTo>
                  <a:cubicBezTo>
                    <a:pt x="24" y="107"/>
                    <a:pt x="25" y="107"/>
                    <a:pt x="25" y="107"/>
                  </a:cubicBezTo>
                  <a:cubicBezTo>
                    <a:pt x="28" y="105"/>
                    <a:pt x="30" y="105"/>
                    <a:pt x="34" y="107"/>
                  </a:cubicBezTo>
                  <a:cubicBezTo>
                    <a:pt x="34" y="107"/>
                    <a:pt x="35" y="107"/>
                    <a:pt x="35" y="107"/>
                  </a:cubicBezTo>
                  <a:cubicBezTo>
                    <a:pt x="35" y="107"/>
                    <a:pt x="36" y="107"/>
                    <a:pt x="36" y="107"/>
                  </a:cubicBezTo>
                  <a:cubicBezTo>
                    <a:pt x="36" y="108"/>
                    <a:pt x="37" y="108"/>
                    <a:pt x="37" y="108"/>
                  </a:cubicBezTo>
                  <a:cubicBezTo>
                    <a:pt x="37" y="108"/>
                    <a:pt x="37" y="108"/>
                    <a:pt x="37" y="108"/>
                  </a:cubicBezTo>
                  <a:cubicBezTo>
                    <a:pt x="38" y="108"/>
                    <a:pt x="38" y="108"/>
                    <a:pt x="39" y="109"/>
                  </a:cubicBezTo>
                  <a:cubicBezTo>
                    <a:pt x="39" y="109"/>
                    <a:pt x="39" y="109"/>
                    <a:pt x="39" y="109"/>
                  </a:cubicBezTo>
                  <a:cubicBezTo>
                    <a:pt x="39" y="109"/>
                    <a:pt x="39" y="109"/>
                    <a:pt x="39" y="109"/>
                  </a:cubicBezTo>
                  <a:cubicBezTo>
                    <a:pt x="39" y="109"/>
                    <a:pt x="40" y="109"/>
                    <a:pt x="40" y="108"/>
                  </a:cubicBezTo>
                  <a:cubicBezTo>
                    <a:pt x="40" y="108"/>
                    <a:pt x="41" y="108"/>
                    <a:pt x="41" y="108"/>
                  </a:cubicBezTo>
                  <a:cubicBezTo>
                    <a:pt x="41" y="108"/>
                    <a:pt x="41" y="108"/>
                    <a:pt x="41" y="108"/>
                  </a:cubicBezTo>
                  <a:cubicBezTo>
                    <a:pt x="42" y="108"/>
                    <a:pt x="43" y="109"/>
                    <a:pt x="45" y="110"/>
                  </a:cubicBezTo>
                  <a:cubicBezTo>
                    <a:pt x="45" y="110"/>
                    <a:pt x="46" y="111"/>
                    <a:pt x="46" y="111"/>
                  </a:cubicBezTo>
                  <a:cubicBezTo>
                    <a:pt x="46" y="111"/>
                    <a:pt x="46" y="111"/>
                    <a:pt x="47" y="110"/>
                  </a:cubicBezTo>
                  <a:cubicBezTo>
                    <a:pt x="48" y="109"/>
                    <a:pt x="49" y="108"/>
                    <a:pt x="51" y="108"/>
                  </a:cubicBezTo>
                  <a:cubicBezTo>
                    <a:pt x="52" y="108"/>
                    <a:pt x="54" y="108"/>
                    <a:pt x="55" y="109"/>
                  </a:cubicBezTo>
                  <a:cubicBezTo>
                    <a:pt x="57" y="110"/>
                    <a:pt x="59" y="110"/>
                    <a:pt x="60" y="109"/>
                  </a:cubicBezTo>
                  <a:cubicBezTo>
                    <a:pt x="62" y="107"/>
                    <a:pt x="67" y="106"/>
                    <a:pt x="70" y="106"/>
                  </a:cubicBezTo>
                  <a:cubicBezTo>
                    <a:pt x="71" y="106"/>
                    <a:pt x="72" y="106"/>
                    <a:pt x="73" y="106"/>
                  </a:cubicBezTo>
                  <a:cubicBezTo>
                    <a:pt x="73" y="107"/>
                    <a:pt x="75" y="107"/>
                    <a:pt x="75" y="107"/>
                  </a:cubicBezTo>
                  <a:cubicBezTo>
                    <a:pt x="76" y="107"/>
                    <a:pt x="76" y="107"/>
                    <a:pt x="76" y="107"/>
                  </a:cubicBezTo>
                  <a:cubicBezTo>
                    <a:pt x="76" y="107"/>
                    <a:pt x="76" y="106"/>
                    <a:pt x="76" y="104"/>
                  </a:cubicBezTo>
                  <a:cubicBezTo>
                    <a:pt x="74" y="99"/>
                    <a:pt x="77" y="98"/>
                    <a:pt x="79" y="97"/>
                  </a:cubicBezTo>
                  <a:cubicBezTo>
                    <a:pt x="80" y="97"/>
                    <a:pt x="80" y="97"/>
                    <a:pt x="80" y="97"/>
                  </a:cubicBezTo>
                  <a:cubicBezTo>
                    <a:pt x="81" y="95"/>
                    <a:pt x="83" y="94"/>
                    <a:pt x="84" y="93"/>
                  </a:cubicBezTo>
                  <a:cubicBezTo>
                    <a:pt x="85" y="93"/>
                    <a:pt x="86" y="92"/>
                    <a:pt x="86" y="92"/>
                  </a:cubicBezTo>
                  <a:cubicBezTo>
                    <a:pt x="86" y="92"/>
                    <a:pt x="86" y="92"/>
                    <a:pt x="86" y="92"/>
                  </a:cubicBezTo>
                  <a:cubicBezTo>
                    <a:pt x="86" y="92"/>
                    <a:pt x="86" y="92"/>
                    <a:pt x="86" y="92"/>
                  </a:cubicBezTo>
                  <a:cubicBezTo>
                    <a:pt x="86" y="91"/>
                    <a:pt x="85" y="91"/>
                    <a:pt x="85" y="91"/>
                  </a:cubicBezTo>
                  <a:cubicBezTo>
                    <a:pt x="85" y="91"/>
                    <a:pt x="85" y="91"/>
                    <a:pt x="85" y="91"/>
                  </a:cubicBezTo>
                  <a:cubicBezTo>
                    <a:pt x="83" y="89"/>
                    <a:pt x="79" y="87"/>
                    <a:pt x="77" y="85"/>
                  </a:cubicBezTo>
                  <a:cubicBezTo>
                    <a:pt x="76" y="85"/>
                    <a:pt x="76" y="84"/>
                    <a:pt x="75" y="84"/>
                  </a:cubicBezTo>
                  <a:cubicBezTo>
                    <a:pt x="73" y="83"/>
                    <a:pt x="73" y="80"/>
                    <a:pt x="72" y="77"/>
                  </a:cubicBezTo>
                  <a:cubicBezTo>
                    <a:pt x="72" y="76"/>
                    <a:pt x="72" y="75"/>
                    <a:pt x="71" y="74"/>
                  </a:cubicBezTo>
                  <a:cubicBezTo>
                    <a:pt x="71" y="74"/>
                    <a:pt x="71" y="73"/>
                    <a:pt x="70" y="73"/>
                  </a:cubicBezTo>
                  <a:cubicBezTo>
                    <a:pt x="70" y="72"/>
                    <a:pt x="69" y="70"/>
                    <a:pt x="69" y="69"/>
                  </a:cubicBezTo>
                  <a:cubicBezTo>
                    <a:pt x="69" y="69"/>
                    <a:pt x="69" y="69"/>
                    <a:pt x="69" y="68"/>
                  </a:cubicBezTo>
                  <a:cubicBezTo>
                    <a:pt x="69" y="67"/>
                    <a:pt x="70" y="67"/>
                    <a:pt x="71" y="67"/>
                  </a:cubicBezTo>
                  <a:cubicBezTo>
                    <a:pt x="71" y="67"/>
                    <a:pt x="71" y="67"/>
                    <a:pt x="71" y="67"/>
                  </a:cubicBezTo>
                  <a:cubicBezTo>
                    <a:pt x="75" y="66"/>
                    <a:pt x="80" y="65"/>
                    <a:pt x="82" y="62"/>
                  </a:cubicBezTo>
                  <a:cubicBezTo>
                    <a:pt x="84" y="61"/>
                    <a:pt x="86" y="60"/>
                    <a:pt x="88" y="59"/>
                  </a:cubicBezTo>
                  <a:cubicBezTo>
                    <a:pt x="90" y="59"/>
                    <a:pt x="91" y="59"/>
                    <a:pt x="92" y="58"/>
                  </a:cubicBezTo>
                  <a:cubicBezTo>
                    <a:pt x="93" y="57"/>
                    <a:pt x="94" y="57"/>
                    <a:pt x="96" y="58"/>
                  </a:cubicBezTo>
                  <a:cubicBezTo>
                    <a:pt x="96" y="58"/>
                    <a:pt x="97" y="58"/>
                    <a:pt x="97" y="58"/>
                  </a:cubicBezTo>
                  <a:cubicBezTo>
                    <a:pt x="98" y="57"/>
                    <a:pt x="98" y="57"/>
                    <a:pt x="98" y="56"/>
                  </a:cubicBezTo>
                  <a:cubicBezTo>
                    <a:pt x="98" y="56"/>
                    <a:pt x="98" y="56"/>
                    <a:pt x="98" y="55"/>
                  </a:cubicBezTo>
                  <a:cubicBezTo>
                    <a:pt x="98" y="55"/>
                    <a:pt x="98" y="55"/>
                    <a:pt x="98" y="54"/>
                  </a:cubicBezTo>
                  <a:cubicBezTo>
                    <a:pt x="98" y="54"/>
                    <a:pt x="98" y="54"/>
                    <a:pt x="98" y="54"/>
                  </a:cubicBezTo>
                  <a:cubicBezTo>
                    <a:pt x="98" y="54"/>
                    <a:pt x="98" y="53"/>
                    <a:pt x="98" y="53"/>
                  </a:cubicBezTo>
                  <a:cubicBezTo>
                    <a:pt x="98" y="53"/>
                    <a:pt x="98" y="53"/>
                    <a:pt x="98" y="53"/>
                  </a:cubicBezTo>
                  <a:cubicBezTo>
                    <a:pt x="96" y="51"/>
                    <a:pt x="96" y="49"/>
                    <a:pt x="95" y="46"/>
                  </a:cubicBezTo>
                  <a:cubicBezTo>
                    <a:pt x="95" y="46"/>
                    <a:pt x="95" y="44"/>
                    <a:pt x="95" y="43"/>
                  </a:cubicBezTo>
                  <a:cubicBezTo>
                    <a:pt x="95" y="41"/>
                    <a:pt x="94" y="40"/>
                    <a:pt x="94" y="40"/>
                  </a:cubicBezTo>
                  <a:cubicBezTo>
                    <a:pt x="94" y="39"/>
                    <a:pt x="93" y="38"/>
                    <a:pt x="93" y="37"/>
                  </a:cubicBezTo>
                  <a:cubicBezTo>
                    <a:pt x="93" y="36"/>
                    <a:pt x="93" y="34"/>
                    <a:pt x="91" y="33"/>
                  </a:cubicBezTo>
                  <a:cubicBezTo>
                    <a:pt x="90" y="32"/>
                    <a:pt x="89" y="32"/>
                    <a:pt x="89" y="30"/>
                  </a:cubicBezTo>
                  <a:cubicBezTo>
                    <a:pt x="89" y="29"/>
                    <a:pt x="89" y="28"/>
                    <a:pt x="90" y="27"/>
                  </a:cubicBezTo>
                  <a:cubicBezTo>
                    <a:pt x="92" y="24"/>
                    <a:pt x="91" y="18"/>
                    <a:pt x="90" y="16"/>
                  </a:cubicBezTo>
                  <a:cubicBezTo>
                    <a:pt x="90" y="16"/>
                    <a:pt x="90" y="15"/>
                    <a:pt x="90" y="15"/>
                  </a:cubicBezTo>
                  <a:cubicBezTo>
                    <a:pt x="90" y="15"/>
                    <a:pt x="90" y="15"/>
                    <a:pt x="90" y="15"/>
                  </a:cubicBezTo>
                  <a:cubicBezTo>
                    <a:pt x="90" y="14"/>
                    <a:pt x="89" y="14"/>
                    <a:pt x="89" y="13"/>
                  </a:cubicBezTo>
                  <a:cubicBezTo>
                    <a:pt x="89" y="11"/>
                    <a:pt x="88" y="10"/>
                    <a:pt x="84" y="10"/>
                  </a:cubicBezTo>
                  <a:cubicBezTo>
                    <a:pt x="83" y="10"/>
                    <a:pt x="82" y="10"/>
                    <a:pt x="81" y="9"/>
                  </a:cubicBezTo>
                  <a:cubicBezTo>
                    <a:pt x="81" y="8"/>
                    <a:pt x="82" y="7"/>
                    <a:pt x="82" y="6"/>
                  </a:cubicBezTo>
                  <a:cubicBezTo>
                    <a:pt x="83" y="5"/>
                    <a:pt x="84" y="4"/>
                    <a:pt x="84" y="3"/>
                  </a:cubicBezTo>
                  <a:cubicBezTo>
                    <a:pt x="83" y="3"/>
                    <a:pt x="82" y="4"/>
                    <a:pt x="81" y="4"/>
                  </a:cubicBezTo>
                  <a:cubicBezTo>
                    <a:pt x="80" y="5"/>
                    <a:pt x="78" y="7"/>
                    <a:pt x="76" y="7"/>
                  </a:cubicBezTo>
                  <a:cubicBezTo>
                    <a:pt x="75" y="7"/>
                    <a:pt x="75" y="6"/>
                    <a:pt x="74" y="6"/>
                  </a:cubicBezTo>
                  <a:cubicBezTo>
                    <a:pt x="72" y="5"/>
                    <a:pt x="68" y="9"/>
                    <a:pt x="65" y="11"/>
                  </a:cubicBezTo>
                  <a:cubicBezTo>
                    <a:pt x="64" y="12"/>
                    <a:pt x="63" y="13"/>
                    <a:pt x="63" y="13"/>
                  </a:cubicBezTo>
                  <a:cubicBezTo>
                    <a:pt x="60" y="15"/>
                    <a:pt x="56" y="15"/>
                    <a:pt x="55" y="12"/>
                  </a:cubicBezTo>
                  <a:cubicBezTo>
                    <a:pt x="54" y="11"/>
                    <a:pt x="54" y="9"/>
                    <a:pt x="55" y="8"/>
                  </a:cubicBezTo>
                  <a:cubicBezTo>
                    <a:pt x="56" y="7"/>
                    <a:pt x="56" y="7"/>
                    <a:pt x="56" y="6"/>
                  </a:cubicBezTo>
                  <a:cubicBezTo>
                    <a:pt x="55" y="6"/>
                    <a:pt x="54" y="7"/>
                    <a:pt x="52" y="7"/>
                  </a:cubicBezTo>
                  <a:cubicBezTo>
                    <a:pt x="49" y="8"/>
                    <a:pt x="46" y="8"/>
                    <a:pt x="44" y="6"/>
                  </a:cubicBezTo>
                  <a:cubicBezTo>
                    <a:pt x="43" y="5"/>
                    <a:pt x="43" y="4"/>
                    <a:pt x="43" y="2"/>
                  </a:cubicBezTo>
                  <a:cubicBezTo>
                    <a:pt x="43" y="2"/>
                    <a:pt x="43" y="1"/>
                    <a:pt x="43" y="1"/>
                  </a:cubicBezTo>
                  <a:cubicBezTo>
                    <a:pt x="42" y="1"/>
                    <a:pt x="42" y="1"/>
                    <a:pt x="42" y="1"/>
                  </a:cubicBezTo>
                  <a:cubicBezTo>
                    <a:pt x="42" y="1"/>
                    <a:pt x="42" y="1"/>
                    <a:pt x="41" y="1"/>
                  </a:cubicBezTo>
                  <a:cubicBezTo>
                    <a:pt x="40" y="1"/>
                    <a:pt x="39" y="1"/>
                    <a:pt x="39" y="1"/>
                  </a:cubicBezTo>
                  <a:cubicBezTo>
                    <a:pt x="38" y="1"/>
                    <a:pt x="38" y="1"/>
                    <a:pt x="37" y="0"/>
                  </a:cubicBezTo>
                  <a:cubicBezTo>
                    <a:pt x="37" y="0"/>
                    <a:pt x="37" y="0"/>
                    <a:pt x="37" y="0"/>
                  </a:cubicBezTo>
                  <a:cubicBezTo>
                    <a:pt x="36" y="0"/>
                    <a:pt x="36" y="0"/>
                    <a:pt x="35" y="0"/>
                  </a:cubicBezTo>
                  <a:cubicBezTo>
                    <a:pt x="35" y="0"/>
                    <a:pt x="35" y="0"/>
                    <a:pt x="34" y="0"/>
                  </a:cubicBezTo>
                  <a:cubicBezTo>
                    <a:pt x="34" y="0"/>
                    <a:pt x="33" y="0"/>
                    <a:pt x="32" y="0"/>
                  </a:cubicBezTo>
                  <a:cubicBezTo>
                    <a:pt x="32" y="0"/>
                    <a:pt x="32" y="0"/>
                    <a:pt x="31" y="0"/>
                  </a:cubicBezTo>
                  <a:cubicBezTo>
                    <a:pt x="31" y="0"/>
                    <a:pt x="31" y="0"/>
                    <a:pt x="31" y="0"/>
                  </a:cubicBezTo>
                  <a:cubicBezTo>
                    <a:pt x="32" y="2"/>
                    <a:pt x="32" y="3"/>
                    <a:pt x="31" y="5"/>
                  </a:cubicBezTo>
                  <a:cubicBezTo>
                    <a:pt x="31" y="6"/>
                    <a:pt x="31" y="8"/>
                    <a:pt x="33" y="11"/>
                  </a:cubicBezTo>
                  <a:cubicBezTo>
                    <a:pt x="34" y="12"/>
                    <a:pt x="34" y="13"/>
                    <a:pt x="34" y="13"/>
                  </a:cubicBezTo>
                  <a:cubicBezTo>
                    <a:pt x="35" y="15"/>
                    <a:pt x="35" y="15"/>
                    <a:pt x="35" y="16"/>
                  </a:cubicBezTo>
                  <a:cubicBezTo>
                    <a:pt x="34" y="17"/>
                    <a:pt x="33" y="18"/>
                    <a:pt x="32" y="18"/>
                  </a:cubicBezTo>
                  <a:cubicBezTo>
                    <a:pt x="31" y="18"/>
                    <a:pt x="30" y="18"/>
                    <a:pt x="30" y="18"/>
                  </a:cubicBezTo>
                  <a:cubicBezTo>
                    <a:pt x="30" y="19"/>
                    <a:pt x="29" y="20"/>
                    <a:pt x="27" y="20"/>
                  </a:cubicBezTo>
                  <a:cubicBezTo>
                    <a:pt x="25" y="20"/>
                    <a:pt x="22" y="19"/>
                    <a:pt x="20" y="18"/>
                  </a:cubicBezTo>
                  <a:cubicBezTo>
                    <a:pt x="20" y="18"/>
                    <a:pt x="19" y="18"/>
                    <a:pt x="17" y="18"/>
                  </a:cubicBezTo>
                  <a:cubicBezTo>
                    <a:pt x="15" y="18"/>
                    <a:pt x="13" y="18"/>
                    <a:pt x="13" y="19"/>
                  </a:cubicBezTo>
                  <a:cubicBezTo>
                    <a:pt x="13" y="19"/>
                    <a:pt x="13" y="20"/>
                    <a:pt x="13" y="21"/>
                  </a:cubicBezTo>
                  <a:cubicBezTo>
                    <a:pt x="13" y="21"/>
                    <a:pt x="13" y="22"/>
                    <a:pt x="13" y="22"/>
                  </a:cubicBezTo>
                  <a:cubicBezTo>
                    <a:pt x="13" y="23"/>
                    <a:pt x="13" y="23"/>
                    <a:pt x="13" y="24"/>
                  </a:cubicBezTo>
                  <a:cubicBezTo>
                    <a:pt x="13" y="24"/>
                    <a:pt x="13" y="25"/>
                    <a:pt x="13" y="25"/>
                  </a:cubicBezTo>
                  <a:cubicBezTo>
                    <a:pt x="13" y="25"/>
                    <a:pt x="13" y="26"/>
                    <a:pt x="13" y="26"/>
                  </a:cubicBezTo>
                  <a:cubicBezTo>
                    <a:pt x="13" y="26"/>
                    <a:pt x="13" y="27"/>
                    <a:pt x="13" y="27"/>
                  </a:cubicBezTo>
                  <a:cubicBezTo>
                    <a:pt x="13" y="27"/>
                    <a:pt x="13" y="28"/>
                    <a:pt x="13" y="28"/>
                  </a:cubicBezTo>
                  <a:cubicBezTo>
                    <a:pt x="13" y="28"/>
                    <a:pt x="13" y="29"/>
                    <a:pt x="13" y="29"/>
                  </a:cubicBezTo>
                  <a:cubicBezTo>
                    <a:pt x="11" y="32"/>
                    <a:pt x="9" y="33"/>
                    <a:pt x="8" y="33"/>
                  </a:cubicBezTo>
                  <a:cubicBezTo>
                    <a:pt x="8" y="34"/>
                    <a:pt x="8" y="34"/>
                    <a:pt x="7" y="34"/>
                  </a:cubicBezTo>
                  <a:cubicBezTo>
                    <a:pt x="8" y="34"/>
                    <a:pt x="8" y="34"/>
                    <a:pt x="8" y="34"/>
                  </a:cubicBezTo>
                  <a:cubicBezTo>
                    <a:pt x="10" y="36"/>
                    <a:pt x="12" y="38"/>
                    <a:pt x="11" y="40"/>
                  </a:cubicBezTo>
                  <a:cubicBezTo>
                    <a:pt x="10" y="41"/>
                    <a:pt x="10" y="42"/>
                    <a:pt x="9" y="42"/>
                  </a:cubicBezTo>
                  <a:cubicBezTo>
                    <a:pt x="9" y="42"/>
                    <a:pt x="9" y="42"/>
                    <a:pt x="9" y="44"/>
                  </a:cubicBezTo>
                  <a:cubicBezTo>
                    <a:pt x="9" y="47"/>
                    <a:pt x="4" y="48"/>
                    <a:pt x="2" y="48"/>
                  </a:cubicBezTo>
                  <a:cubicBezTo>
                    <a:pt x="2" y="48"/>
                    <a:pt x="2" y="48"/>
                    <a:pt x="2" y="48"/>
                  </a:cubicBezTo>
                  <a:cubicBezTo>
                    <a:pt x="2" y="49"/>
                    <a:pt x="2" y="51"/>
                    <a:pt x="2" y="52"/>
                  </a:cubicBezTo>
                  <a:cubicBezTo>
                    <a:pt x="1" y="54"/>
                    <a:pt x="1" y="56"/>
                    <a:pt x="0" y="58"/>
                  </a:cubicBezTo>
                  <a:cubicBezTo>
                    <a:pt x="0" y="59"/>
                    <a:pt x="0" y="60"/>
                    <a:pt x="0" y="60"/>
                  </a:cubicBezTo>
                  <a:cubicBezTo>
                    <a:pt x="0" y="60"/>
                    <a:pt x="0" y="60"/>
                    <a:pt x="0" y="60"/>
                  </a:cubicBezTo>
                  <a:cubicBezTo>
                    <a:pt x="0" y="61"/>
                    <a:pt x="0" y="61"/>
                    <a:pt x="0" y="61"/>
                  </a:cubicBezTo>
                  <a:cubicBezTo>
                    <a:pt x="0" y="61"/>
                    <a:pt x="0" y="61"/>
                    <a:pt x="0" y="61"/>
                  </a:cubicBezTo>
                  <a:cubicBezTo>
                    <a:pt x="0" y="62"/>
                    <a:pt x="1" y="63"/>
                    <a:pt x="2" y="64"/>
                  </a:cubicBezTo>
                  <a:cubicBezTo>
                    <a:pt x="3" y="65"/>
                    <a:pt x="3" y="67"/>
                    <a:pt x="3" y="68"/>
                  </a:cubicBezTo>
                  <a:cubicBezTo>
                    <a:pt x="3" y="69"/>
                    <a:pt x="2" y="70"/>
                    <a:pt x="2" y="71"/>
                  </a:cubicBezTo>
                  <a:cubicBezTo>
                    <a:pt x="1" y="71"/>
                    <a:pt x="1" y="71"/>
                    <a:pt x="1" y="71"/>
                  </a:cubicBezTo>
                  <a:cubicBezTo>
                    <a:pt x="1" y="71"/>
                    <a:pt x="1" y="72"/>
                    <a:pt x="1" y="72"/>
                  </a:cubicBezTo>
                  <a:cubicBezTo>
                    <a:pt x="1" y="72"/>
                    <a:pt x="1" y="72"/>
                    <a:pt x="1" y="73"/>
                  </a:cubicBezTo>
                  <a:cubicBezTo>
                    <a:pt x="1" y="73"/>
                    <a:pt x="2" y="73"/>
                    <a:pt x="2" y="73"/>
                  </a:cubicBezTo>
                  <a:cubicBezTo>
                    <a:pt x="2" y="73"/>
                    <a:pt x="2" y="73"/>
                    <a:pt x="2" y="73"/>
                  </a:cubicBezTo>
                  <a:cubicBezTo>
                    <a:pt x="2" y="73"/>
                    <a:pt x="2" y="74"/>
                    <a:pt x="2" y="74"/>
                  </a:cubicBezTo>
                  <a:cubicBezTo>
                    <a:pt x="2" y="74"/>
                    <a:pt x="2" y="74"/>
                    <a:pt x="2" y="74"/>
                  </a:cubicBezTo>
                  <a:cubicBezTo>
                    <a:pt x="2" y="74"/>
                    <a:pt x="3" y="74"/>
                    <a:pt x="3" y="75"/>
                  </a:cubicBezTo>
                  <a:cubicBezTo>
                    <a:pt x="3" y="75"/>
                    <a:pt x="3" y="75"/>
                    <a:pt x="3" y="75"/>
                  </a:cubicBezTo>
                  <a:cubicBezTo>
                    <a:pt x="3" y="75"/>
                    <a:pt x="3" y="75"/>
                    <a:pt x="3" y="75"/>
                  </a:cubicBezTo>
                  <a:cubicBezTo>
                    <a:pt x="3" y="76"/>
                    <a:pt x="3" y="76"/>
                    <a:pt x="3" y="76"/>
                  </a:cubicBezTo>
                  <a:cubicBezTo>
                    <a:pt x="3" y="76"/>
                    <a:pt x="3" y="76"/>
                    <a:pt x="4" y="77"/>
                  </a:cubicBezTo>
                  <a:cubicBezTo>
                    <a:pt x="4" y="77"/>
                    <a:pt x="4" y="77"/>
                    <a:pt x="4" y="77"/>
                  </a:cubicBezTo>
                  <a:cubicBezTo>
                    <a:pt x="4" y="77"/>
                    <a:pt x="4" y="78"/>
                    <a:pt x="4" y="78"/>
                  </a:cubicBezTo>
                  <a:cubicBezTo>
                    <a:pt x="4" y="78"/>
                    <a:pt x="4" y="78"/>
                    <a:pt x="4" y="79"/>
                  </a:cubicBezTo>
                  <a:cubicBezTo>
                    <a:pt x="4" y="79"/>
                    <a:pt x="4" y="79"/>
                    <a:pt x="4" y="79"/>
                  </a:cubicBezTo>
                  <a:cubicBezTo>
                    <a:pt x="4" y="80"/>
                    <a:pt x="4" y="80"/>
                    <a:pt x="4" y="80"/>
                  </a:cubicBezTo>
                  <a:cubicBezTo>
                    <a:pt x="4" y="80"/>
                    <a:pt x="4" y="81"/>
                    <a:pt x="4" y="81"/>
                  </a:cubicBezTo>
                  <a:cubicBezTo>
                    <a:pt x="5" y="81"/>
                    <a:pt x="5" y="81"/>
                    <a:pt x="6" y="81"/>
                  </a:cubicBezTo>
                  <a:cubicBezTo>
                    <a:pt x="6" y="82"/>
                    <a:pt x="7" y="82"/>
                    <a:pt x="7" y="82"/>
                  </a:cubicBezTo>
                  <a:cubicBezTo>
                    <a:pt x="8" y="84"/>
                    <a:pt x="11" y="85"/>
                    <a:pt x="13" y="85"/>
                  </a:cubicBezTo>
                  <a:cubicBezTo>
                    <a:pt x="15" y="85"/>
                    <a:pt x="17" y="86"/>
                    <a:pt x="18" y="87"/>
                  </a:cubicBezTo>
                  <a:cubicBezTo>
                    <a:pt x="18" y="87"/>
                    <a:pt x="19" y="87"/>
                    <a:pt x="19" y="87"/>
                  </a:cubicBezTo>
                  <a:cubicBezTo>
                    <a:pt x="19" y="87"/>
                    <a:pt x="19" y="87"/>
                    <a:pt x="20" y="87"/>
                  </a:cubicBezTo>
                  <a:cubicBezTo>
                    <a:pt x="21" y="87"/>
                    <a:pt x="23" y="88"/>
                    <a:pt x="24" y="89"/>
                  </a:cubicBezTo>
                  <a:cubicBezTo>
                    <a:pt x="24" y="90"/>
                    <a:pt x="24" y="91"/>
                    <a:pt x="22" y="93"/>
                  </a:cubicBezTo>
                  <a:cubicBezTo>
                    <a:pt x="19" y="95"/>
                    <a:pt x="19" y="98"/>
                    <a:pt x="18"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3" name="Freeform 287">
              <a:extLst>
                <a:ext uri="{FF2B5EF4-FFF2-40B4-BE49-F238E27FC236}">
                  <a16:creationId xmlns:a16="http://schemas.microsoft.com/office/drawing/2014/main" id="{D2A9706E-530D-4D3C-970C-641A77B83D82}"/>
                </a:ext>
              </a:extLst>
            </p:cNvPr>
            <p:cNvSpPr>
              <a:spLocks/>
            </p:cNvSpPr>
            <p:nvPr/>
          </p:nvSpPr>
          <p:spPr bwMode="auto">
            <a:xfrm>
              <a:off x="4838925" y="5701822"/>
              <a:ext cx="71481" cy="139570"/>
            </a:xfrm>
            <a:custGeom>
              <a:avLst/>
              <a:gdLst>
                <a:gd name="T0" fmla="*/ 2 w 138"/>
                <a:gd name="T1" fmla="*/ 186 h 242"/>
                <a:gd name="T2" fmla="*/ 0 w 138"/>
                <a:gd name="T3" fmla="*/ 185 h 242"/>
                <a:gd name="T4" fmla="*/ 4 w 138"/>
                <a:gd name="T5" fmla="*/ 196 h 242"/>
                <a:gd name="T6" fmla="*/ 11 w 138"/>
                <a:gd name="T7" fmla="*/ 213 h 242"/>
                <a:gd name="T8" fmla="*/ 18 w 138"/>
                <a:gd name="T9" fmla="*/ 230 h 242"/>
                <a:gd name="T10" fmla="*/ 20 w 138"/>
                <a:gd name="T11" fmla="*/ 241 h 242"/>
                <a:gd name="T12" fmla="*/ 28 w 138"/>
                <a:gd name="T13" fmla="*/ 241 h 242"/>
                <a:gd name="T14" fmla="*/ 31 w 138"/>
                <a:gd name="T15" fmla="*/ 235 h 242"/>
                <a:gd name="T16" fmla="*/ 40 w 138"/>
                <a:gd name="T17" fmla="*/ 228 h 242"/>
                <a:gd name="T18" fmla="*/ 50 w 138"/>
                <a:gd name="T19" fmla="*/ 225 h 242"/>
                <a:gd name="T20" fmla="*/ 56 w 138"/>
                <a:gd name="T21" fmla="*/ 226 h 242"/>
                <a:gd name="T22" fmla="*/ 59 w 138"/>
                <a:gd name="T23" fmla="*/ 218 h 242"/>
                <a:gd name="T24" fmla="*/ 57 w 138"/>
                <a:gd name="T25" fmla="*/ 209 h 242"/>
                <a:gd name="T26" fmla="*/ 66 w 138"/>
                <a:gd name="T27" fmla="*/ 185 h 242"/>
                <a:gd name="T28" fmla="*/ 79 w 138"/>
                <a:gd name="T29" fmla="*/ 171 h 242"/>
                <a:gd name="T30" fmla="*/ 67 w 138"/>
                <a:gd name="T31" fmla="*/ 156 h 242"/>
                <a:gd name="T32" fmla="*/ 62 w 138"/>
                <a:gd name="T33" fmla="*/ 141 h 242"/>
                <a:gd name="T34" fmla="*/ 66 w 138"/>
                <a:gd name="T35" fmla="*/ 129 h 242"/>
                <a:gd name="T36" fmla="*/ 75 w 138"/>
                <a:gd name="T37" fmla="*/ 115 h 242"/>
                <a:gd name="T38" fmla="*/ 87 w 138"/>
                <a:gd name="T39" fmla="*/ 104 h 242"/>
                <a:gd name="T40" fmla="*/ 109 w 138"/>
                <a:gd name="T41" fmla="*/ 84 h 242"/>
                <a:gd name="T42" fmla="*/ 114 w 138"/>
                <a:gd name="T43" fmla="*/ 67 h 242"/>
                <a:gd name="T44" fmla="*/ 125 w 138"/>
                <a:gd name="T45" fmla="*/ 60 h 242"/>
                <a:gd name="T46" fmla="*/ 138 w 138"/>
                <a:gd name="T47" fmla="*/ 60 h 242"/>
                <a:gd name="T48" fmla="*/ 138 w 138"/>
                <a:gd name="T49" fmla="*/ 58 h 242"/>
                <a:gd name="T50" fmla="*/ 137 w 138"/>
                <a:gd name="T51" fmla="*/ 57 h 242"/>
                <a:gd name="T52" fmla="*/ 136 w 138"/>
                <a:gd name="T53" fmla="*/ 49 h 242"/>
                <a:gd name="T54" fmla="*/ 134 w 138"/>
                <a:gd name="T55" fmla="*/ 35 h 242"/>
                <a:gd name="T56" fmla="*/ 132 w 138"/>
                <a:gd name="T57" fmla="*/ 19 h 242"/>
                <a:gd name="T58" fmla="*/ 108 w 138"/>
                <a:gd name="T59" fmla="*/ 5 h 242"/>
                <a:gd name="T60" fmla="*/ 101 w 138"/>
                <a:gd name="T61" fmla="*/ 0 h 242"/>
                <a:gd name="T62" fmla="*/ 89 w 138"/>
                <a:gd name="T63" fmla="*/ 12 h 242"/>
                <a:gd name="T64" fmla="*/ 77 w 138"/>
                <a:gd name="T65" fmla="*/ 10 h 242"/>
                <a:gd name="T66" fmla="*/ 76 w 138"/>
                <a:gd name="T67" fmla="*/ 14 h 242"/>
                <a:gd name="T68" fmla="*/ 59 w 138"/>
                <a:gd name="T69" fmla="*/ 26 h 242"/>
                <a:gd name="T70" fmla="*/ 53 w 138"/>
                <a:gd name="T71" fmla="*/ 41 h 242"/>
                <a:gd name="T72" fmla="*/ 47 w 138"/>
                <a:gd name="T73" fmla="*/ 51 h 242"/>
                <a:gd name="T74" fmla="*/ 36 w 138"/>
                <a:gd name="T75" fmla="*/ 58 h 242"/>
                <a:gd name="T76" fmla="*/ 28 w 138"/>
                <a:gd name="T77" fmla="*/ 83 h 242"/>
                <a:gd name="T78" fmla="*/ 30 w 138"/>
                <a:gd name="T79" fmla="*/ 87 h 242"/>
                <a:gd name="T80" fmla="*/ 32 w 138"/>
                <a:gd name="T81" fmla="*/ 93 h 242"/>
                <a:gd name="T82" fmla="*/ 24 w 138"/>
                <a:gd name="T83" fmla="*/ 96 h 242"/>
                <a:gd name="T84" fmla="*/ 12 w 138"/>
                <a:gd name="T85" fmla="*/ 103 h 242"/>
                <a:gd name="T86" fmla="*/ 11 w 138"/>
                <a:gd name="T87" fmla="*/ 113 h 242"/>
                <a:gd name="T88" fmla="*/ 11 w 138"/>
                <a:gd name="T89" fmla="*/ 117 h 242"/>
                <a:gd name="T90" fmla="*/ 11 w 138"/>
                <a:gd name="T91" fmla="*/ 135 h 242"/>
                <a:gd name="T92" fmla="*/ 17 w 138"/>
                <a:gd name="T93" fmla="*/ 149 h 242"/>
                <a:gd name="T94" fmla="*/ 14 w 138"/>
                <a:gd name="T95" fmla="*/ 154 h 242"/>
                <a:gd name="T96" fmla="*/ 7 w 138"/>
                <a:gd name="T97" fmla="*/ 16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42">
                  <a:moveTo>
                    <a:pt x="6" y="177"/>
                  </a:moveTo>
                  <a:cubicBezTo>
                    <a:pt x="6" y="179"/>
                    <a:pt x="6" y="186"/>
                    <a:pt x="3" y="186"/>
                  </a:cubicBezTo>
                  <a:cubicBezTo>
                    <a:pt x="2" y="186"/>
                    <a:pt x="2" y="186"/>
                    <a:pt x="2" y="186"/>
                  </a:cubicBezTo>
                  <a:cubicBezTo>
                    <a:pt x="2" y="185"/>
                    <a:pt x="1" y="185"/>
                    <a:pt x="1" y="185"/>
                  </a:cubicBezTo>
                  <a:cubicBezTo>
                    <a:pt x="1" y="185"/>
                    <a:pt x="1" y="185"/>
                    <a:pt x="1" y="185"/>
                  </a:cubicBezTo>
                  <a:cubicBezTo>
                    <a:pt x="0" y="185"/>
                    <a:pt x="0" y="185"/>
                    <a:pt x="0" y="185"/>
                  </a:cubicBezTo>
                  <a:cubicBezTo>
                    <a:pt x="0" y="185"/>
                    <a:pt x="0" y="185"/>
                    <a:pt x="0" y="185"/>
                  </a:cubicBezTo>
                  <a:cubicBezTo>
                    <a:pt x="0" y="185"/>
                    <a:pt x="0" y="185"/>
                    <a:pt x="0" y="185"/>
                  </a:cubicBezTo>
                  <a:cubicBezTo>
                    <a:pt x="0" y="190"/>
                    <a:pt x="1" y="193"/>
                    <a:pt x="4" y="196"/>
                  </a:cubicBezTo>
                  <a:cubicBezTo>
                    <a:pt x="7" y="198"/>
                    <a:pt x="7" y="200"/>
                    <a:pt x="7" y="202"/>
                  </a:cubicBezTo>
                  <a:cubicBezTo>
                    <a:pt x="7" y="204"/>
                    <a:pt x="7" y="206"/>
                    <a:pt x="9" y="208"/>
                  </a:cubicBezTo>
                  <a:cubicBezTo>
                    <a:pt x="10" y="210"/>
                    <a:pt x="11" y="212"/>
                    <a:pt x="11" y="213"/>
                  </a:cubicBezTo>
                  <a:cubicBezTo>
                    <a:pt x="12" y="215"/>
                    <a:pt x="12" y="216"/>
                    <a:pt x="14" y="218"/>
                  </a:cubicBezTo>
                  <a:cubicBezTo>
                    <a:pt x="18" y="221"/>
                    <a:pt x="18" y="223"/>
                    <a:pt x="17" y="227"/>
                  </a:cubicBezTo>
                  <a:cubicBezTo>
                    <a:pt x="16" y="229"/>
                    <a:pt x="16" y="229"/>
                    <a:pt x="18" y="230"/>
                  </a:cubicBezTo>
                  <a:cubicBezTo>
                    <a:pt x="19" y="230"/>
                    <a:pt x="20" y="231"/>
                    <a:pt x="20" y="232"/>
                  </a:cubicBezTo>
                  <a:cubicBezTo>
                    <a:pt x="20" y="233"/>
                    <a:pt x="20" y="234"/>
                    <a:pt x="20" y="235"/>
                  </a:cubicBezTo>
                  <a:cubicBezTo>
                    <a:pt x="20" y="237"/>
                    <a:pt x="19" y="240"/>
                    <a:pt x="20" y="241"/>
                  </a:cubicBezTo>
                  <a:cubicBezTo>
                    <a:pt x="20" y="242"/>
                    <a:pt x="20" y="242"/>
                    <a:pt x="21" y="242"/>
                  </a:cubicBezTo>
                  <a:cubicBezTo>
                    <a:pt x="21" y="242"/>
                    <a:pt x="22" y="242"/>
                    <a:pt x="23" y="241"/>
                  </a:cubicBezTo>
                  <a:cubicBezTo>
                    <a:pt x="24" y="241"/>
                    <a:pt x="26" y="241"/>
                    <a:pt x="28" y="241"/>
                  </a:cubicBezTo>
                  <a:cubicBezTo>
                    <a:pt x="29" y="240"/>
                    <a:pt x="30" y="240"/>
                    <a:pt x="31" y="240"/>
                  </a:cubicBezTo>
                  <a:cubicBezTo>
                    <a:pt x="31" y="239"/>
                    <a:pt x="31" y="238"/>
                    <a:pt x="31" y="237"/>
                  </a:cubicBezTo>
                  <a:cubicBezTo>
                    <a:pt x="31" y="236"/>
                    <a:pt x="31" y="235"/>
                    <a:pt x="31" y="235"/>
                  </a:cubicBezTo>
                  <a:cubicBezTo>
                    <a:pt x="31" y="232"/>
                    <a:pt x="33" y="232"/>
                    <a:pt x="34" y="232"/>
                  </a:cubicBezTo>
                  <a:cubicBezTo>
                    <a:pt x="34" y="231"/>
                    <a:pt x="35" y="231"/>
                    <a:pt x="35" y="231"/>
                  </a:cubicBezTo>
                  <a:cubicBezTo>
                    <a:pt x="35" y="229"/>
                    <a:pt x="37" y="228"/>
                    <a:pt x="40" y="228"/>
                  </a:cubicBezTo>
                  <a:cubicBezTo>
                    <a:pt x="42" y="228"/>
                    <a:pt x="44" y="229"/>
                    <a:pt x="45" y="229"/>
                  </a:cubicBezTo>
                  <a:cubicBezTo>
                    <a:pt x="46" y="230"/>
                    <a:pt x="47" y="230"/>
                    <a:pt x="47" y="230"/>
                  </a:cubicBezTo>
                  <a:cubicBezTo>
                    <a:pt x="49" y="230"/>
                    <a:pt x="50" y="227"/>
                    <a:pt x="50" y="225"/>
                  </a:cubicBezTo>
                  <a:cubicBezTo>
                    <a:pt x="51" y="223"/>
                    <a:pt x="51" y="223"/>
                    <a:pt x="52" y="223"/>
                  </a:cubicBezTo>
                  <a:cubicBezTo>
                    <a:pt x="53" y="223"/>
                    <a:pt x="54" y="224"/>
                    <a:pt x="55" y="225"/>
                  </a:cubicBezTo>
                  <a:cubicBezTo>
                    <a:pt x="55" y="225"/>
                    <a:pt x="56" y="226"/>
                    <a:pt x="56" y="226"/>
                  </a:cubicBezTo>
                  <a:cubicBezTo>
                    <a:pt x="57" y="225"/>
                    <a:pt x="59" y="220"/>
                    <a:pt x="61" y="216"/>
                  </a:cubicBezTo>
                  <a:cubicBezTo>
                    <a:pt x="61" y="215"/>
                    <a:pt x="61" y="215"/>
                    <a:pt x="61" y="215"/>
                  </a:cubicBezTo>
                  <a:cubicBezTo>
                    <a:pt x="61" y="215"/>
                    <a:pt x="60" y="216"/>
                    <a:pt x="59" y="218"/>
                  </a:cubicBezTo>
                  <a:cubicBezTo>
                    <a:pt x="58" y="219"/>
                    <a:pt x="57" y="219"/>
                    <a:pt x="56" y="219"/>
                  </a:cubicBezTo>
                  <a:cubicBezTo>
                    <a:pt x="56" y="219"/>
                    <a:pt x="55" y="219"/>
                    <a:pt x="55" y="218"/>
                  </a:cubicBezTo>
                  <a:cubicBezTo>
                    <a:pt x="54" y="217"/>
                    <a:pt x="56" y="210"/>
                    <a:pt x="57" y="209"/>
                  </a:cubicBezTo>
                  <a:cubicBezTo>
                    <a:pt x="58" y="207"/>
                    <a:pt x="58" y="201"/>
                    <a:pt x="58" y="198"/>
                  </a:cubicBezTo>
                  <a:cubicBezTo>
                    <a:pt x="58" y="195"/>
                    <a:pt x="58" y="194"/>
                    <a:pt x="58" y="193"/>
                  </a:cubicBezTo>
                  <a:cubicBezTo>
                    <a:pt x="59" y="191"/>
                    <a:pt x="60" y="186"/>
                    <a:pt x="66" y="185"/>
                  </a:cubicBezTo>
                  <a:cubicBezTo>
                    <a:pt x="69" y="184"/>
                    <a:pt x="73" y="181"/>
                    <a:pt x="75" y="178"/>
                  </a:cubicBezTo>
                  <a:cubicBezTo>
                    <a:pt x="75" y="178"/>
                    <a:pt x="75" y="177"/>
                    <a:pt x="75" y="177"/>
                  </a:cubicBezTo>
                  <a:cubicBezTo>
                    <a:pt x="74" y="175"/>
                    <a:pt x="76" y="173"/>
                    <a:pt x="79" y="171"/>
                  </a:cubicBezTo>
                  <a:cubicBezTo>
                    <a:pt x="80" y="170"/>
                    <a:pt x="82" y="168"/>
                    <a:pt x="82" y="168"/>
                  </a:cubicBezTo>
                  <a:cubicBezTo>
                    <a:pt x="82" y="166"/>
                    <a:pt x="74" y="158"/>
                    <a:pt x="71" y="157"/>
                  </a:cubicBezTo>
                  <a:cubicBezTo>
                    <a:pt x="70" y="156"/>
                    <a:pt x="68" y="156"/>
                    <a:pt x="67" y="156"/>
                  </a:cubicBezTo>
                  <a:cubicBezTo>
                    <a:pt x="65" y="156"/>
                    <a:pt x="64" y="155"/>
                    <a:pt x="63" y="155"/>
                  </a:cubicBezTo>
                  <a:cubicBezTo>
                    <a:pt x="63" y="154"/>
                    <a:pt x="63" y="154"/>
                    <a:pt x="63" y="153"/>
                  </a:cubicBezTo>
                  <a:cubicBezTo>
                    <a:pt x="63" y="152"/>
                    <a:pt x="63" y="147"/>
                    <a:pt x="62" y="141"/>
                  </a:cubicBezTo>
                  <a:cubicBezTo>
                    <a:pt x="61" y="139"/>
                    <a:pt x="63" y="136"/>
                    <a:pt x="64" y="134"/>
                  </a:cubicBezTo>
                  <a:cubicBezTo>
                    <a:pt x="65" y="133"/>
                    <a:pt x="66" y="131"/>
                    <a:pt x="66" y="130"/>
                  </a:cubicBezTo>
                  <a:cubicBezTo>
                    <a:pt x="66" y="129"/>
                    <a:pt x="66" y="129"/>
                    <a:pt x="66" y="129"/>
                  </a:cubicBezTo>
                  <a:cubicBezTo>
                    <a:pt x="66" y="126"/>
                    <a:pt x="66" y="122"/>
                    <a:pt x="69" y="120"/>
                  </a:cubicBezTo>
                  <a:cubicBezTo>
                    <a:pt x="70" y="120"/>
                    <a:pt x="71" y="119"/>
                    <a:pt x="71" y="118"/>
                  </a:cubicBezTo>
                  <a:cubicBezTo>
                    <a:pt x="71" y="117"/>
                    <a:pt x="72" y="116"/>
                    <a:pt x="75" y="115"/>
                  </a:cubicBezTo>
                  <a:cubicBezTo>
                    <a:pt x="76" y="115"/>
                    <a:pt x="77" y="113"/>
                    <a:pt x="78" y="111"/>
                  </a:cubicBezTo>
                  <a:cubicBezTo>
                    <a:pt x="79" y="110"/>
                    <a:pt x="80" y="107"/>
                    <a:pt x="83" y="106"/>
                  </a:cubicBezTo>
                  <a:cubicBezTo>
                    <a:pt x="85" y="105"/>
                    <a:pt x="86" y="105"/>
                    <a:pt x="87" y="104"/>
                  </a:cubicBezTo>
                  <a:cubicBezTo>
                    <a:pt x="89" y="103"/>
                    <a:pt x="90" y="102"/>
                    <a:pt x="93" y="100"/>
                  </a:cubicBezTo>
                  <a:cubicBezTo>
                    <a:pt x="99" y="97"/>
                    <a:pt x="109" y="91"/>
                    <a:pt x="110" y="88"/>
                  </a:cubicBezTo>
                  <a:cubicBezTo>
                    <a:pt x="110" y="87"/>
                    <a:pt x="110" y="86"/>
                    <a:pt x="109" y="84"/>
                  </a:cubicBezTo>
                  <a:cubicBezTo>
                    <a:pt x="108" y="82"/>
                    <a:pt x="106" y="79"/>
                    <a:pt x="109" y="76"/>
                  </a:cubicBezTo>
                  <a:cubicBezTo>
                    <a:pt x="111" y="75"/>
                    <a:pt x="111" y="73"/>
                    <a:pt x="111" y="71"/>
                  </a:cubicBezTo>
                  <a:cubicBezTo>
                    <a:pt x="111" y="70"/>
                    <a:pt x="111" y="68"/>
                    <a:pt x="114" y="67"/>
                  </a:cubicBezTo>
                  <a:cubicBezTo>
                    <a:pt x="117" y="66"/>
                    <a:pt x="118" y="65"/>
                    <a:pt x="120" y="63"/>
                  </a:cubicBezTo>
                  <a:cubicBezTo>
                    <a:pt x="121" y="62"/>
                    <a:pt x="121" y="62"/>
                    <a:pt x="121" y="62"/>
                  </a:cubicBezTo>
                  <a:cubicBezTo>
                    <a:pt x="122" y="60"/>
                    <a:pt x="124" y="60"/>
                    <a:pt x="125" y="60"/>
                  </a:cubicBezTo>
                  <a:cubicBezTo>
                    <a:pt x="125" y="60"/>
                    <a:pt x="126" y="60"/>
                    <a:pt x="127" y="60"/>
                  </a:cubicBezTo>
                  <a:cubicBezTo>
                    <a:pt x="129" y="60"/>
                    <a:pt x="131" y="60"/>
                    <a:pt x="133" y="60"/>
                  </a:cubicBezTo>
                  <a:cubicBezTo>
                    <a:pt x="135" y="60"/>
                    <a:pt x="136" y="60"/>
                    <a:pt x="138" y="60"/>
                  </a:cubicBezTo>
                  <a:cubicBezTo>
                    <a:pt x="138" y="60"/>
                    <a:pt x="138" y="60"/>
                    <a:pt x="138" y="60"/>
                  </a:cubicBezTo>
                  <a:cubicBezTo>
                    <a:pt x="138" y="59"/>
                    <a:pt x="138" y="59"/>
                    <a:pt x="138" y="59"/>
                  </a:cubicBezTo>
                  <a:cubicBezTo>
                    <a:pt x="138" y="59"/>
                    <a:pt x="138" y="58"/>
                    <a:pt x="138" y="58"/>
                  </a:cubicBezTo>
                  <a:cubicBezTo>
                    <a:pt x="138" y="58"/>
                    <a:pt x="138" y="58"/>
                    <a:pt x="138" y="58"/>
                  </a:cubicBezTo>
                  <a:cubicBezTo>
                    <a:pt x="138" y="58"/>
                    <a:pt x="138" y="57"/>
                    <a:pt x="137" y="57"/>
                  </a:cubicBezTo>
                  <a:cubicBezTo>
                    <a:pt x="137" y="57"/>
                    <a:pt x="137" y="57"/>
                    <a:pt x="137" y="57"/>
                  </a:cubicBezTo>
                  <a:cubicBezTo>
                    <a:pt x="137" y="57"/>
                    <a:pt x="137" y="57"/>
                    <a:pt x="137" y="56"/>
                  </a:cubicBezTo>
                  <a:cubicBezTo>
                    <a:pt x="137" y="56"/>
                    <a:pt x="133" y="52"/>
                    <a:pt x="134" y="50"/>
                  </a:cubicBezTo>
                  <a:cubicBezTo>
                    <a:pt x="134" y="50"/>
                    <a:pt x="134" y="49"/>
                    <a:pt x="136" y="49"/>
                  </a:cubicBezTo>
                  <a:cubicBezTo>
                    <a:pt x="136" y="49"/>
                    <a:pt x="137" y="48"/>
                    <a:pt x="137" y="47"/>
                  </a:cubicBezTo>
                  <a:cubicBezTo>
                    <a:pt x="137" y="45"/>
                    <a:pt x="137" y="42"/>
                    <a:pt x="136" y="41"/>
                  </a:cubicBezTo>
                  <a:cubicBezTo>
                    <a:pt x="133" y="40"/>
                    <a:pt x="134" y="37"/>
                    <a:pt x="134" y="35"/>
                  </a:cubicBezTo>
                  <a:cubicBezTo>
                    <a:pt x="134" y="33"/>
                    <a:pt x="134" y="31"/>
                    <a:pt x="133" y="31"/>
                  </a:cubicBezTo>
                  <a:cubicBezTo>
                    <a:pt x="130" y="29"/>
                    <a:pt x="131" y="25"/>
                    <a:pt x="132" y="21"/>
                  </a:cubicBezTo>
                  <a:cubicBezTo>
                    <a:pt x="132" y="21"/>
                    <a:pt x="132" y="20"/>
                    <a:pt x="132" y="19"/>
                  </a:cubicBezTo>
                  <a:cubicBezTo>
                    <a:pt x="132" y="17"/>
                    <a:pt x="125" y="14"/>
                    <a:pt x="121" y="12"/>
                  </a:cubicBezTo>
                  <a:cubicBezTo>
                    <a:pt x="119" y="12"/>
                    <a:pt x="118" y="11"/>
                    <a:pt x="116" y="11"/>
                  </a:cubicBezTo>
                  <a:cubicBezTo>
                    <a:pt x="113" y="9"/>
                    <a:pt x="111" y="7"/>
                    <a:pt x="108" y="5"/>
                  </a:cubicBezTo>
                  <a:cubicBezTo>
                    <a:pt x="107" y="4"/>
                    <a:pt x="106" y="3"/>
                    <a:pt x="105" y="2"/>
                  </a:cubicBezTo>
                  <a:cubicBezTo>
                    <a:pt x="104" y="2"/>
                    <a:pt x="104" y="1"/>
                    <a:pt x="103" y="1"/>
                  </a:cubicBezTo>
                  <a:cubicBezTo>
                    <a:pt x="102" y="1"/>
                    <a:pt x="102" y="0"/>
                    <a:pt x="101" y="0"/>
                  </a:cubicBezTo>
                  <a:cubicBezTo>
                    <a:pt x="99" y="0"/>
                    <a:pt x="98" y="5"/>
                    <a:pt x="98" y="9"/>
                  </a:cubicBezTo>
                  <a:cubicBezTo>
                    <a:pt x="98" y="12"/>
                    <a:pt x="96" y="13"/>
                    <a:pt x="94" y="13"/>
                  </a:cubicBezTo>
                  <a:cubicBezTo>
                    <a:pt x="92" y="13"/>
                    <a:pt x="90" y="13"/>
                    <a:pt x="89" y="12"/>
                  </a:cubicBezTo>
                  <a:cubicBezTo>
                    <a:pt x="88" y="10"/>
                    <a:pt x="86" y="10"/>
                    <a:pt x="84" y="10"/>
                  </a:cubicBezTo>
                  <a:cubicBezTo>
                    <a:pt x="84" y="11"/>
                    <a:pt x="83" y="11"/>
                    <a:pt x="83" y="11"/>
                  </a:cubicBezTo>
                  <a:cubicBezTo>
                    <a:pt x="81" y="11"/>
                    <a:pt x="79" y="10"/>
                    <a:pt x="77" y="10"/>
                  </a:cubicBezTo>
                  <a:cubicBezTo>
                    <a:pt x="77" y="9"/>
                    <a:pt x="76" y="9"/>
                    <a:pt x="76" y="9"/>
                  </a:cubicBezTo>
                  <a:cubicBezTo>
                    <a:pt x="76" y="9"/>
                    <a:pt x="76" y="9"/>
                    <a:pt x="76" y="9"/>
                  </a:cubicBezTo>
                  <a:cubicBezTo>
                    <a:pt x="75" y="10"/>
                    <a:pt x="76" y="12"/>
                    <a:pt x="76" y="14"/>
                  </a:cubicBezTo>
                  <a:cubicBezTo>
                    <a:pt x="76" y="15"/>
                    <a:pt x="76" y="16"/>
                    <a:pt x="76" y="17"/>
                  </a:cubicBezTo>
                  <a:cubicBezTo>
                    <a:pt x="76" y="21"/>
                    <a:pt x="70" y="21"/>
                    <a:pt x="67" y="21"/>
                  </a:cubicBezTo>
                  <a:cubicBezTo>
                    <a:pt x="64" y="21"/>
                    <a:pt x="59" y="23"/>
                    <a:pt x="59" y="26"/>
                  </a:cubicBezTo>
                  <a:cubicBezTo>
                    <a:pt x="59" y="28"/>
                    <a:pt x="58" y="30"/>
                    <a:pt x="57" y="31"/>
                  </a:cubicBezTo>
                  <a:cubicBezTo>
                    <a:pt x="56" y="33"/>
                    <a:pt x="55" y="33"/>
                    <a:pt x="56" y="34"/>
                  </a:cubicBezTo>
                  <a:cubicBezTo>
                    <a:pt x="57" y="36"/>
                    <a:pt x="56" y="38"/>
                    <a:pt x="53" y="41"/>
                  </a:cubicBezTo>
                  <a:cubicBezTo>
                    <a:pt x="52" y="42"/>
                    <a:pt x="50" y="44"/>
                    <a:pt x="49" y="46"/>
                  </a:cubicBezTo>
                  <a:cubicBezTo>
                    <a:pt x="48" y="47"/>
                    <a:pt x="48" y="49"/>
                    <a:pt x="47" y="49"/>
                  </a:cubicBezTo>
                  <a:cubicBezTo>
                    <a:pt x="47" y="50"/>
                    <a:pt x="47" y="50"/>
                    <a:pt x="47" y="51"/>
                  </a:cubicBezTo>
                  <a:cubicBezTo>
                    <a:pt x="47" y="52"/>
                    <a:pt x="47" y="54"/>
                    <a:pt x="45" y="56"/>
                  </a:cubicBezTo>
                  <a:cubicBezTo>
                    <a:pt x="43" y="57"/>
                    <a:pt x="41" y="57"/>
                    <a:pt x="39" y="57"/>
                  </a:cubicBezTo>
                  <a:cubicBezTo>
                    <a:pt x="38" y="58"/>
                    <a:pt x="37" y="58"/>
                    <a:pt x="36" y="58"/>
                  </a:cubicBezTo>
                  <a:cubicBezTo>
                    <a:pt x="36" y="59"/>
                    <a:pt x="36" y="60"/>
                    <a:pt x="36" y="62"/>
                  </a:cubicBezTo>
                  <a:cubicBezTo>
                    <a:pt x="36" y="64"/>
                    <a:pt x="36" y="65"/>
                    <a:pt x="36" y="68"/>
                  </a:cubicBezTo>
                  <a:cubicBezTo>
                    <a:pt x="35" y="72"/>
                    <a:pt x="32" y="78"/>
                    <a:pt x="28" y="83"/>
                  </a:cubicBezTo>
                  <a:cubicBezTo>
                    <a:pt x="28" y="83"/>
                    <a:pt x="27" y="84"/>
                    <a:pt x="27" y="85"/>
                  </a:cubicBezTo>
                  <a:cubicBezTo>
                    <a:pt x="28" y="86"/>
                    <a:pt x="29" y="87"/>
                    <a:pt x="30" y="87"/>
                  </a:cubicBezTo>
                  <a:cubicBezTo>
                    <a:pt x="30" y="87"/>
                    <a:pt x="30" y="87"/>
                    <a:pt x="30" y="87"/>
                  </a:cubicBezTo>
                  <a:cubicBezTo>
                    <a:pt x="31" y="87"/>
                    <a:pt x="32" y="88"/>
                    <a:pt x="32" y="88"/>
                  </a:cubicBezTo>
                  <a:cubicBezTo>
                    <a:pt x="32" y="89"/>
                    <a:pt x="32" y="89"/>
                    <a:pt x="32" y="90"/>
                  </a:cubicBezTo>
                  <a:cubicBezTo>
                    <a:pt x="32" y="91"/>
                    <a:pt x="32" y="92"/>
                    <a:pt x="32" y="93"/>
                  </a:cubicBezTo>
                  <a:cubicBezTo>
                    <a:pt x="32" y="93"/>
                    <a:pt x="31" y="94"/>
                    <a:pt x="31" y="95"/>
                  </a:cubicBezTo>
                  <a:cubicBezTo>
                    <a:pt x="30" y="96"/>
                    <a:pt x="29" y="97"/>
                    <a:pt x="27" y="97"/>
                  </a:cubicBezTo>
                  <a:cubicBezTo>
                    <a:pt x="26" y="97"/>
                    <a:pt x="25" y="97"/>
                    <a:pt x="24" y="96"/>
                  </a:cubicBezTo>
                  <a:cubicBezTo>
                    <a:pt x="23" y="96"/>
                    <a:pt x="23" y="96"/>
                    <a:pt x="22" y="96"/>
                  </a:cubicBezTo>
                  <a:cubicBezTo>
                    <a:pt x="22" y="96"/>
                    <a:pt x="22" y="96"/>
                    <a:pt x="22" y="96"/>
                  </a:cubicBezTo>
                  <a:cubicBezTo>
                    <a:pt x="20" y="96"/>
                    <a:pt x="15" y="98"/>
                    <a:pt x="12" y="103"/>
                  </a:cubicBezTo>
                  <a:cubicBezTo>
                    <a:pt x="11" y="104"/>
                    <a:pt x="11" y="105"/>
                    <a:pt x="11" y="106"/>
                  </a:cubicBezTo>
                  <a:cubicBezTo>
                    <a:pt x="10" y="107"/>
                    <a:pt x="10" y="108"/>
                    <a:pt x="10" y="109"/>
                  </a:cubicBezTo>
                  <a:cubicBezTo>
                    <a:pt x="10" y="111"/>
                    <a:pt x="11" y="112"/>
                    <a:pt x="11" y="113"/>
                  </a:cubicBezTo>
                  <a:cubicBezTo>
                    <a:pt x="11" y="114"/>
                    <a:pt x="11" y="114"/>
                    <a:pt x="11" y="114"/>
                  </a:cubicBezTo>
                  <a:cubicBezTo>
                    <a:pt x="12" y="115"/>
                    <a:pt x="11" y="116"/>
                    <a:pt x="11" y="116"/>
                  </a:cubicBezTo>
                  <a:cubicBezTo>
                    <a:pt x="11" y="117"/>
                    <a:pt x="11" y="117"/>
                    <a:pt x="11" y="117"/>
                  </a:cubicBezTo>
                  <a:cubicBezTo>
                    <a:pt x="10" y="119"/>
                    <a:pt x="10" y="121"/>
                    <a:pt x="11" y="124"/>
                  </a:cubicBezTo>
                  <a:cubicBezTo>
                    <a:pt x="13" y="128"/>
                    <a:pt x="12" y="130"/>
                    <a:pt x="11" y="132"/>
                  </a:cubicBezTo>
                  <a:cubicBezTo>
                    <a:pt x="11" y="133"/>
                    <a:pt x="11" y="134"/>
                    <a:pt x="11" y="135"/>
                  </a:cubicBezTo>
                  <a:cubicBezTo>
                    <a:pt x="11" y="137"/>
                    <a:pt x="12" y="138"/>
                    <a:pt x="14" y="139"/>
                  </a:cubicBezTo>
                  <a:cubicBezTo>
                    <a:pt x="16" y="140"/>
                    <a:pt x="18" y="141"/>
                    <a:pt x="18" y="143"/>
                  </a:cubicBezTo>
                  <a:cubicBezTo>
                    <a:pt x="19" y="146"/>
                    <a:pt x="18" y="148"/>
                    <a:pt x="17" y="149"/>
                  </a:cubicBezTo>
                  <a:cubicBezTo>
                    <a:pt x="16" y="150"/>
                    <a:pt x="15" y="150"/>
                    <a:pt x="13" y="150"/>
                  </a:cubicBezTo>
                  <a:cubicBezTo>
                    <a:pt x="13" y="150"/>
                    <a:pt x="13" y="150"/>
                    <a:pt x="13" y="151"/>
                  </a:cubicBezTo>
                  <a:cubicBezTo>
                    <a:pt x="12" y="152"/>
                    <a:pt x="13" y="153"/>
                    <a:pt x="14" y="154"/>
                  </a:cubicBezTo>
                  <a:cubicBezTo>
                    <a:pt x="17" y="155"/>
                    <a:pt x="16" y="164"/>
                    <a:pt x="15" y="166"/>
                  </a:cubicBezTo>
                  <a:cubicBezTo>
                    <a:pt x="14" y="168"/>
                    <a:pt x="12" y="168"/>
                    <a:pt x="10" y="168"/>
                  </a:cubicBezTo>
                  <a:cubicBezTo>
                    <a:pt x="9" y="168"/>
                    <a:pt x="8" y="168"/>
                    <a:pt x="7" y="168"/>
                  </a:cubicBezTo>
                  <a:cubicBezTo>
                    <a:pt x="8" y="170"/>
                    <a:pt x="7" y="172"/>
                    <a:pt x="7" y="174"/>
                  </a:cubicBezTo>
                  <a:cubicBezTo>
                    <a:pt x="6" y="175"/>
                    <a:pt x="6" y="177"/>
                    <a:pt x="6" y="17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4" name="Freeform 288">
              <a:extLst>
                <a:ext uri="{FF2B5EF4-FFF2-40B4-BE49-F238E27FC236}">
                  <a16:creationId xmlns:a16="http://schemas.microsoft.com/office/drawing/2014/main" id="{1F9EABFF-5FDD-48D4-8889-187F6FD65BA2}"/>
                </a:ext>
              </a:extLst>
            </p:cNvPr>
            <p:cNvSpPr>
              <a:spLocks/>
            </p:cNvSpPr>
            <p:nvPr/>
          </p:nvSpPr>
          <p:spPr bwMode="auto">
            <a:xfrm>
              <a:off x="4888745" y="5957350"/>
              <a:ext cx="35741" cy="38653"/>
            </a:xfrm>
            <a:custGeom>
              <a:avLst/>
              <a:gdLst>
                <a:gd name="T0" fmla="*/ 60 w 69"/>
                <a:gd name="T1" fmla="*/ 5 h 67"/>
                <a:gd name="T2" fmla="*/ 42 w 69"/>
                <a:gd name="T3" fmla="*/ 3 h 67"/>
                <a:gd name="T4" fmla="*/ 39 w 69"/>
                <a:gd name="T5" fmla="*/ 3 h 67"/>
                <a:gd name="T6" fmla="*/ 36 w 69"/>
                <a:gd name="T7" fmla="*/ 3 h 67"/>
                <a:gd name="T8" fmla="*/ 34 w 69"/>
                <a:gd name="T9" fmla="*/ 3 h 67"/>
                <a:gd name="T10" fmla="*/ 33 w 69"/>
                <a:gd name="T11" fmla="*/ 3 h 67"/>
                <a:gd name="T12" fmla="*/ 28 w 69"/>
                <a:gd name="T13" fmla="*/ 6 h 67"/>
                <a:gd name="T14" fmla="*/ 27 w 69"/>
                <a:gd name="T15" fmla="*/ 7 h 67"/>
                <a:gd name="T16" fmla="*/ 21 w 69"/>
                <a:gd name="T17" fmla="*/ 8 h 67"/>
                <a:gd name="T18" fmla="*/ 17 w 69"/>
                <a:gd name="T19" fmla="*/ 12 h 67"/>
                <a:gd name="T20" fmla="*/ 15 w 69"/>
                <a:gd name="T21" fmla="*/ 12 h 67"/>
                <a:gd name="T22" fmla="*/ 15 w 69"/>
                <a:gd name="T23" fmla="*/ 12 h 67"/>
                <a:gd name="T24" fmla="*/ 14 w 69"/>
                <a:gd name="T25" fmla="*/ 12 h 67"/>
                <a:gd name="T26" fmla="*/ 13 w 69"/>
                <a:gd name="T27" fmla="*/ 12 h 67"/>
                <a:gd name="T28" fmla="*/ 12 w 69"/>
                <a:gd name="T29" fmla="*/ 12 h 67"/>
                <a:gd name="T30" fmla="*/ 10 w 69"/>
                <a:gd name="T31" fmla="*/ 12 h 67"/>
                <a:gd name="T32" fmla="*/ 5 w 69"/>
                <a:gd name="T33" fmla="*/ 19 h 67"/>
                <a:gd name="T34" fmla="*/ 2 w 69"/>
                <a:gd name="T35" fmla="*/ 23 h 67"/>
                <a:gd name="T36" fmla="*/ 0 w 69"/>
                <a:gd name="T37" fmla="*/ 28 h 67"/>
                <a:gd name="T38" fmla="*/ 7 w 69"/>
                <a:gd name="T39" fmla="*/ 40 h 67"/>
                <a:gd name="T40" fmla="*/ 16 w 69"/>
                <a:gd name="T41" fmla="*/ 39 h 67"/>
                <a:gd name="T42" fmla="*/ 22 w 69"/>
                <a:gd name="T43" fmla="*/ 46 h 67"/>
                <a:gd name="T44" fmla="*/ 16 w 69"/>
                <a:gd name="T45" fmla="*/ 45 h 67"/>
                <a:gd name="T46" fmla="*/ 11 w 69"/>
                <a:gd name="T47" fmla="*/ 48 h 67"/>
                <a:gd name="T48" fmla="*/ 15 w 69"/>
                <a:gd name="T49" fmla="*/ 55 h 67"/>
                <a:gd name="T50" fmla="*/ 19 w 69"/>
                <a:gd name="T51" fmla="*/ 62 h 67"/>
                <a:gd name="T52" fmla="*/ 26 w 69"/>
                <a:gd name="T53" fmla="*/ 65 h 67"/>
                <a:gd name="T54" fmla="*/ 30 w 69"/>
                <a:gd name="T55" fmla="*/ 67 h 67"/>
                <a:gd name="T56" fmla="*/ 27 w 69"/>
                <a:gd name="T57" fmla="*/ 56 h 67"/>
                <a:gd name="T58" fmla="*/ 31 w 69"/>
                <a:gd name="T59" fmla="*/ 56 h 67"/>
                <a:gd name="T60" fmla="*/ 36 w 69"/>
                <a:gd name="T61" fmla="*/ 55 h 67"/>
                <a:gd name="T62" fmla="*/ 31 w 69"/>
                <a:gd name="T63" fmla="*/ 53 h 67"/>
                <a:gd name="T64" fmla="*/ 29 w 69"/>
                <a:gd name="T65" fmla="*/ 52 h 67"/>
                <a:gd name="T66" fmla="*/ 32 w 69"/>
                <a:gd name="T67" fmla="*/ 48 h 67"/>
                <a:gd name="T68" fmla="*/ 41 w 69"/>
                <a:gd name="T69" fmla="*/ 49 h 67"/>
                <a:gd name="T70" fmla="*/ 43 w 69"/>
                <a:gd name="T71" fmla="*/ 45 h 67"/>
                <a:gd name="T72" fmla="*/ 37 w 69"/>
                <a:gd name="T73" fmla="*/ 40 h 67"/>
                <a:gd name="T74" fmla="*/ 32 w 69"/>
                <a:gd name="T75" fmla="*/ 42 h 67"/>
                <a:gd name="T76" fmla="*/ 28 w 69"/>
                <a:gd name="T77" fmla="*/ 37 h 67"/>
                <a:gd name="T78" fmla="*/ 33 w 69"/>
                <a:gd name="T79" fmla="*/ 34 h 67"/>
                <a:gd name="T80" fmla="*/ 24 w 69"/>
                <a:gd name="T81" fmla="*/ 22 h 67"/>
                <a:gd name="T82" fmla="*/ 27 w 69"/>
                <a:gd name="T83" fmla="*/ 16 h 67"/>
                <a:gd name="T84" fmla="*/ 35 w 69"/>
                <a:gd name="T85" fmla="*/ 19 h 67"/>
                <a:gd name="T86" fmla="*/ 39 w 69"/>
                <a:gd name="T87" fmla="*/ 16 h 67"/>
                <a:gd name="T88" fmla="*/ 44 w 69"/>
                <a:gd name="T89" fmla="*/ 9 h 67"/>
                <a:gd name="T90" fmla="*/ 49 w 69"/>
                <a:gd name="T91" fmla="*/ 12 h 67"/>
                <a:gd name="T92" fmla="*/ 57 w 69"/>
                <a:gd name="T93" fmla="*/ 8 h 67"/>
                <a:gd name="T94" fmla="*/ 64 w 69"/>
                <a:gd name="T95" fmla="*/ 11 h 67"/>
                <a:gd name="T96" fmla="*/ 68 w 69"/>
                <a:gd name="T97" fmla="*/ 6 h 67"/>
                <a:gd name="T98" fmla="*/ 69 w 69"/>
                <a:gd name="T99" fmla="*/ 2 h 67"/>
                <a:gd name="T100" fmla="*/ 69 w 69"/>
                <a:gd name="T101" fmla="*/ 0 h 67"/>
                <a:gd name="T102" fmla="*/ 67 w 69"/>
                <a:gd name="T103" fmla="*/ 0 h 67"/>
                <a:gd name="T104" fmla="*/ 66 w 69"/>
                <a:gd name="T105" fmla="*/ 1 h 67"/>
                <a:gd name="T106" fmla="*/ 65 w 69"/>
                <a:gd name="T107" fmla="*/ 1 h 67"/>
                <a:gd name="T108" fmla="*/ 65 w 69"/>
                <a:gd name="T109" fmla="*/ 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67">
                  <a:moveTo>
                    <a:pt x="60" y="5"/>
                  </a:moveTo>
                  <a:cubicBezTo>
                    <a:pt x="60" y="5"/>
                    <a:pt x="60" y="5"/>
                    <a:pt x="60" y="5"/>
                  </a:cubicBezTo>
                  <a:cubicBezTo>
                    <a:pt x="59" y="5"/>
                    <a:pt x="50" y="4"/>
                    <a:pt x="47" y="3"/>
                  </a:cubicBezTo>
                  <a:cubicBezTo>
                    <a:pt x="47" y="3"/>
                    <a:pt x="46" y="3"/>
                    <a:pt x="42" y="3"/>
                  </a:cubicBezTo>
                  <a:cubicBezTo>
                    <a:pt x="41" y="3"/>
                    <a:pt x="40" y="3"/>
                    <a:pt x="40" y="3"/>
                  </a:cubicBezTo>
                  <a:cubicBezTo>
                    <a:pt x="39" y="3"/>
                    <a:pt x="39" y="3"/>
                    <a:pt x="39" y="3"/>
                  </a:cubicBezTo>
                  <a:cubicBezTo>
                    <a:pt x="38" y="3"/>
                    <a:pt x="38" y="3"/>
                    <a:pt x="37" y="3"/>
                  </a:cubicBezTo>
                  <a:cubicBezTo>
                    <a:pt x="37" y="3"/>
                    <a:pt x="37" y="3"/>
                    <a:pt x="36" y="3"/>
                  </a:cubicBezTo>
                  <a:cubicBezTo>
                    <a:pt x="36" y="3"/>
                    <a:pt x="35" y="3"/>
                    <a:pt x="35" y="3"/>
                  </a:cubicBezTo>
                  <a:cubicBezTo>
                    <a:pt x="35" y="3"/>
                    <a:pt x="34" y="3"/>
                    <a:pt x="34" y="3"/>
                  </a:cubicBezTo>
                  <a:cubicBezTo>
                    <a:pt x="34" y="3"/>
                    <a:pt x="33" y="3"/>
                    <a:pt x="33" y="3"/>
                  </a:cubicBezTo>
                  <a:cubicBezTo>
                    <a:pt x="33" y="3"/>
                    <a:pt x="33" y="3"/>
                    <a:pt x="33" y="3"/>
                  </a:cubicBezTo>
                  <a:cubicBezTo>
                    <a:pt x="33" y="3"/>
                    <a:pt x="33" y="4"/>
                    <a:pt x="32" y="4"/>
                  </a:cubicBezTo>
                  <a:cubicBezTo>
                    <a:pt x="31" y="5"/>
                    <a:pt x="30" y="6"/>
                    <a:pt x="28" y="6"/>
                  </a:cubicBezTo>
                  <a:cubicBezTo>
                    <a:pt x="28" y="6"/>
                    <a:pt x="28" y="7"/>
                    <a:pt x="28" y="7"/>
                  </a:cubicBezTo>
                  <a:cubicBezTo>
                    <a:pt x="27" y="7"/>
                    <a:pt x="27" y="7"/>
                    <a:pt x="27" y="7"/>
                  </a:cubicBezTo>
                  <a:cubicBezTo>
                    <a:pt x="25" y="8"/>
                    <a:pt x="23" y="8"/>
                    <a:pt x="22" y="8"/>
                  </a:cubicBezTo>
                  <a:cubicBezTo>
                    <a:pt x="22" y="8"/>
                    <a:pt x="22" y="8"/>
                    <a:pt x="21" y="8"/>
                  </a:cubicBezTo>
                  <a:cubicBezTo>
                    <a:pt x="21" y="8"/>
                    <a:pt x="21" y="9"/>
                    <a:pt x="20" y="9"/>
                  </a:cubicBezTo>
                  <a:cubicBezTo>
                    <a:pt x="20" y="10"/>
                    <a:pt x="19" y="11"/>
                    <a:pt x="17" y="12"/>
                  </a:cubicBezTo>
                  <a:cubicBezTo>
                    <a:pt x="16" y="12"/>
                    <a:pt x="16" y="12"/>
                    <a:pt x="15" y="12"/>
                  </a:cubicBezTo>
                  <a:cubicBezTo>
                    <a:pt x="15" y="12"/>
                    <a:pt x="15" y="12"/>
                    <a:pt x="15" y="12"/>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3" y="12"/>
                    <a:pt x="13" y="12"/>
                  </a:cubicBezTo>
                  <a:cubicBezTo>
                    <a:pt x="13" y="12"/>
                    <a:pt x="13" y="12"/>
                    <a:pt x="13" y="12"/>
                  </a:cubicBezTo>
                  <a:cubicBezTo>
                    <a:pt x="12" y="12"/>
                    <a:pt x="12" y="12"/>
                    <a:pt x="12" y="12"/>
                  </a:cubicBezTo>
                  <a:cubicBezTo>
                    <a:pt x="12" y="12"/>
                    <a:pt x="12" y="12"/>
                    <a:pt x="12" y="12"/>
                  </a:cubicBezTo>
                  <a:cubicBezTo>
                    <a:pt x="11" y="12"/>
                    <a:pt x="11" y="12"/>
                    <a:pt x="10" y="12"/>
                  </a:cubicBezTo>
                  <a:cubicBezTo>
                    <a:pt x="10" y="12"/>
                    <a:pt x="10" y="12"/>
                    <a:pt x="10" y="12"/>
                  </a:cubicBezTo>
                  <a:cubicBezTo>
                    <a:pt x="10" y="12"/>
                    <a:pt x="10" y="12"/>
                    <a:pt x="10" y="12"/>
                  </a:cubicBezTo>
                  <a:cubicBezTo>
                    <a:pt x="9" y="14"/>
                    <a:pt x="7" y="17"/>
                    <a:pt x="5" y="19"/>
                  </a:cubicBezTo>
                  <a:cubicBezTo>
                    <a:pt x="5" y="19"/>
                    <a:pt x="5" y="20"/>
                    <a:pt x="5" y="21"/>
                  </a:cubicBezTo>
                  <a:cubicBezTo>
                    <a:pt x="5" y="22"/>
                    <a:pt x="4" y="23"/>
                    <a:pt x="2" y="23"/>
                  </a:cubicBezTo>
                  <a:cubicBezTo>
                    <a:pt x="1" y="23"/>
                    <a:pt x="1" y="26"/>
                    <a:pt x="0" y="27"/>
                  </a:cubicBezTo>
                  <a:cubicBezTo>
                    <a:pt x="0" y="28"/>
                    <a:pt x="0" y="28"/>
                    <a:pt x="0" y="28"/>
                  </a:cubicBezTo>
                  <a:cubicBezTo>
                    <a:pt x="4" y="29"/>
                    <a:pt x="7" y="34"/>
                    <a:pt x="6" y="38"/>
                  </a:cubicBezTo>
                  <a:cubicBezTo>
                    <a:pt x="6" y="39"/>
                    <a:pt x="6" y="40"/>
                    <a:pt x="7" y="40"/>
                  </a:cubicBezTo>
                  <a:cubicBezTo>
                    <a:pt x="8" y="42"/>
                    <a:pt x="11" y="42"/>
                    <a:pt x="13" y="40"/>
                  </a:cubicBezTo>
                  <a:cubicBezTo>
                    <a:pt x="13" y="39"/>
                    <a:pt x="14" y="39"/>
                    <a:pt x="16" y="39"/>
                  </a:cubicBezTo>
                  <a:cubicBezTo>
                    <a:pt x="19" y="39"/>
                    <a:pt x="24" y="42"/>
                    <a:pt x="24" y="45"/>
                  </a:cubicBezTo>
                  <a:cubicBezTo>
                    <a:pt x="24" y="45"/>
                    <a:pt x="24" y="46"/>
                    <a:pt x="22" y="46"/>
                  </a:cubicBezTo>
                  <a:cubicBezTo>
                    <a:pt x="22" y="46"/>
                    <a:pt x="21" y="46"/>
                    <a:pt x="20" y="46"/>
                  </a:cubicBezTo>
                  <a:cubicBezTo>
                    <a:pt x="19" y="46"/>
                    <a:pt x="17" y="45"/>
                    <a:pt x="16" y="45"/>
                  </a:cubicBezTo>
                  <a:cubicBezTo>
                    <a:pt x="14" y="45"/>
                    <a:pt x="13" y="46"/>
                    <a:pt x="12" y="46"/>
                  </a:cubicBezTo>
                  <a:cubicBezTo>
                    <a:pt x="11" y="47"/>
                    <a:pt x="11" y="47"/>
                    <a:pt x="11" y="48"/>
                  </a:cubicBezTo>
                  <a:cubicBezTo>
                    <a:pt x="11" y="48"/>
                    <a:pt x="12" y="49"/>
                    <a:pt x="13" y="50"/>
                  </a:cubicBezTo>
                  <a:cubicBezTo>
                    <a:pt x="14" y="52"/>
                    <a:pt x="15" y="54"/>
                    <a:pt x="15" y="55"/>
                  </a:cubicBezTo>
                  <a:cubicBezTo>
                    <a:pt x="14" y="57"/>
                    <a:pt x="15" y="59"/>
                    <a:pt x="16" y="60"/>
                  </a:cubicBezTo>
                  <a:cubicBezTo>
                    <a:pt x="17" y="61"/>
                    <a:pt x="18" y="62"/>
                    <a:pt x="19" y="62"/>
                  </a:cubicBezTo>
                  <a:cubicBezTo>
                    <a:pt x="20" y="62"/>
                    <a:pt x="20" y="62"/>
                    <a:pt x="20" y="62"/>
                  </a:cubicBezTo>
                  <a:cubicBezTo>
                    <a:pt x="22" y="62"/>
                    <a:pt x="24" y="64"/>
                    <a:pt x="26" y="65"/>
                  </a:cubicBezTo>
                  <a:cubicBezTo>
                    <a:pt x="27" y="66"/>
                    <a:pt x="29" y="67"/>
                    <a:pt x="29" y="67"/>
                  </a:cubicBezTo>
                  <a:cubicBezTo>
                    <a:pt x="30" y="67"/>
                    <a:pt x="30" y="67"/>
                    <a:pt x="30" y="67"/>
                  </a:cubicBezTo>
                  <a:cubicBezTo>
                    <a:pt x="30" y="67"/>
                    <a:pt x="29" y="63"/>
                    <a:pt x="28" y="61"/>
                  </a:cubicBezTo>
                  <a:cubicBezTo>
                    <a:pt x="27" y="59"/>
                    <a:pt x="27" y="57"/>
                    <a:pt x="27" y="56"/>
                  </a:cubicBezTo>
                  <a:cubicBezTo>
                    <a:pt x="27" y="56"/>
                    <a:pt x="28" y="55"/>
                    <a:pt x="29" y="55"/>
                  </a:cubicBezTo>
                  <a:cubicBezTo>
                    <a:pt x="29" y="55"/>
                    <a:pt x="30" y="56"/>
                    <a:pt x="31" y="56"/>
                  </a:cubicBezTo>
                  <a:cubicBezTo>
                    <a:pt x="32" y="56"/>
                    <a:pt x="34" y="57"/>
                    <a:pt x="35" y="56"/>
                  </a:cubicBezTo>
                  <a:cubicBezTo>
                    <a:pt x="36" y="55"/>
                    <a:pt x="36" y="55"/>
                    <a:pt x="36" y="55"/>
                  </a:cubicBezTo>
                  <a:cubicBezTo>
                    <a:pt x="35" y="54"/>
                    <a:pt x="33" y="53"/>
                    <a:pt x="31" y="53"/>
                  </a:cubicBezTo>
                  <a:cubicBezTo>
                    <a:pt x="31" y="53"/>
                    <a:pt x="31" y="53"/>
                    <a:pt x="31" y="53"/>
                  </a:cubicBezTo>
                  <a:cubicBezTo>
                    <a:pt x="31" y="53"/>
                    <a:pt x="31" y="53"/>
                    <a:pt x="31" y="53"/>
                  </a:cubicBezTo>
                  <a:cubicBezTo>
                    <a:pt x="29" y="53"/>
                    <a:pt x="29" y="52"/>
                    <a:pt x="29" y="52"/>
                  </a:cubicBezTo>
                  <a:cubicBezTo>
                    <a:pt x="28" y="51"/>
                    <a:pt x="28" y="51"/>
                    <a:pt x="29" y="50"/>
                  </a:cubicBezTo>
                  <a:cubicBezTo>
                    <a:pt x="29" y="49"/>
                    <a:pt x="31" y="48"/>
                    <a:pt x="32" y="48"/>
                  </a:cubicBezTo>
                  <a:cubicBezTo>
                    <a:pt x="33" y="48"/>
                    <a:pt x="34" y="48"/>
                    <a:pt x="35" y="49"/>
                  </a:cubicBezTo>
                  <a:cubicBezTo>
                    <a:pt x="37" y="50"/>
                    <a:pt x="39" y="49"/>
                    <a:pt x="41" y="49"/>
                  </a:cubicBezTo>
                  <a:cubicBezTo>
                    <a:pt x="41" y="48"/>
                    <a:pt x="42" y="48"/>
                    <a:pt x="43" y="48"/>
                  </a:cubicBezTo>
                  <a:cubicBezTo>
                    <a:pt x="43" y="48"/>
                    <a:pt x="43" y="47"/>
                    <a:pt x="43" y="45"/>
                  </a:cubicBezTo>
                  <a:cubicBezTo>
                    <a:pt x="43" y="44"/>
                    <a:pt x="43" y="41"/>
                    <a:pt x="39" y="40"/>
                  </a:cubicBezTo>
                  <a:cubicBezTo>
                    <a:pt x="38" y="40"/>
                    <a:pt x="38" y="40"/>
                    <a:pt x="37" y="40"/>
                  </a:cubicBezTo>
                  <a:cubicBezTo>
                    <a:pt x="36" y="40"/>
                    <a:pt x="35" y="41"/>
                    <a:pt x="34" y="41"/>
                  </a:cubicBezTo>
                  <a:cubicBezTo>
                    <a:pt x="34" y="42"/>
                    <a:pt x="33" y="42"/>
                    <a:pt x="32" y="42"/>
                  </a:cubicBezTo>
                  <a:cubicBezTo>
                    <a:pt x="31" y="42"/>
                    <a:pt x="30" y="42"/>
                    <a:pt x="29" y="41"/>
                  </a:cubicBezTo>
                  <a:cubicBezTo>
                    <a:pt x="28" y="40"/>
                    <a:pt x="28" y="39"/>
                    <a:pt x="28" y="37"/>
                  </a:cubicBezTo>
                  <a:cubicBezTo>
                    <a:pt x="28" y="36"/>
                    <a:pt x="29" y="36"/>
                    <a:pt x="30" y="35"/>
                  </a:cubicBezTo>
                  <a:cubicBezTo>
                    <a:pt x="32" y="35"/>
                    <a:pt x="33" y="35"/>
                    <a:pt x="33" y="34"/>
                  </a:cubicBezTo>
                  <a:cubicBezTo>
                    <a:pt x="33" y="32"/>
                    <a:pt x="30" y="29"/>
                    <a:pt x="27" y="26"/>
                  </a:cubicBezTo>
                  <a:cubicBezTo>
                    <a:pt x="26" y="25"/>
                    <a:pt x="25" y="23"/>
                    <a:pt x="24" y="22"/>
                  </a:cubicBezTo>
                  <a:cubicBezTo>
                    <a:pt x="22" y="20"/>
                    <a:pt x="23" y="19"/>
                    <a:pt x="23" y="18"/>
                  </a:cubicBezTo>
                  <a:cubicBezTo>
                    <a:pt x="24" y="16"/>
                    <a:pt x="25" y="16"/>
                    <a:pt x="27" y="16"/>
                  </a:cubicBezTo>
                  <a:cubicBezTo>
                    <a:pt x="29" y="16"/>
                    <a:pt x="30" y="16"/>
                    <a:pt x="31" y="18"/>
                  </a:cubicBezTo>
                  <a:cubicBezTo>
                    <a:pt x="32" y="19"/>
                    <a:pt x="34" y="19"/>
                    <a:pt x="35" y="19"/>
                  </a:cubicBezTo>
                  <a:cubicBezTo>
                    <a:pt x="36" y="19"/>
                    <a:pt x="38" y="19"/>
                    <a:pt x="39" y="18"/>
                  </a:cubicBezTo>
                  <a:cubicBezTo>
                    <a:pt x="39" y="18"/>
                    <a:pt x="39" y="18"/>
                    <a:pt x="39" y="16"/>
                  </a:cubicBezTo>
                  <a:cubicBezTo>
                    <a:pt x="38" y="15"/>
                    <a:pt x="37" y="11"/>
                    <a:pt x="41" y="10"/>
                  </a:cubicBezTo>
                  <a:cubicBezTo>
                    <a:pt x="42" y="9"/>
                    <a:pt x="43" y="9"/>
                    <a:pt x="44" y="9"/>
                  </a:cubicBezTo>
                  <a:cubicBezTo>
                    <a:pt x="46" y="9"/>
                    <a:pt x="47" y="10"/>
                    <a:pt x="48" y="11"/>
                  </a:cubicBezTo>
                  <a:cubicBezTo>
                    <a:pt x="48" y="12"/>
                    <a:pt x="48" y="12"/>
                    <a:pt x="49" y="12"/>
                  </a:cubicBezTo>
                  <a:cubicBezTo>
                    <a:pt x="49" y="12"/>
                    <a:pt x="49" y="12"/>
                    <a:pt x="50" y="11"/>
                  </a:cubicBezTo>
                  <a:cubicBezTo>
                    <a:pt x="51" y="10"/>
                    <a:pt x="53" y="8"/>
                    <a:pt x="57" y="8"/>
                  </a:cubicBezTo>
                  <a:cubicBezTo>
                    <a:pt x="60" y="8"/>
                    <a:pt x="62" y="9"/>
                    <a:pt x="64" y="11"/>
                  </a:cubicBezTo>
                  <a:cubicBezTo>
                    <a:pt x="64" y="11"/>
                    <a:pt x="64" y="11"/>
                    <a:pt x="64" y="11"/>
                  </a:cubicBezTo>
                  <a:cubicBezTo>
                    <a:pt x="65" y="10"/>
                    <a:pt x="66" y="9"/>
                    <a:pt x="66" y="9"/>
                  </a:cubicBezTo>
                  <a:cubicBezTo>
                    <a:pt x="66" y="7"/>
                    <a:pt x="67" y="7"/>
                    <a:pt x="68" y="6"/>
                  </a:cubicBezTo>
                  <a:cubicBezTo>
                    <a:pt x="69" y="5"/>
                    <a:pt x="69" y="4"/>
                    <a:pt x="69" y="3"/>
                  </a:cubicBezTo>
                  <a:cubicBezTo>
                    <a:pt x="69" y="3"/>
                    <a:pt x="69" y="2"/>
                    <a:pt x="69" y="2"/>
                  </a:cubicBezTo>
                  <a:cubicBezTo>
                    <a:pt x="69" y="1"/>
                    <a:pt x="69" y="1"/>
                    <a:pt x="69" y="1"/>
                  </a:cubicBezTo>
                  <a:cubicBezTo>
                    <a:pt x="69" y="0"/>
                    <a:pt x="69" y="0"/>
                    <a:pt x="69" y="0"/>
                  </a:cubicBezTo>
                  <a:cubicBezTo>
                    <a:pt x="68" y="0"/>
                    <a:pt x="68" y="0"/>
                    <a:pt x="68" y="0"/>
                  </a:cubicBezTo>
                  <a:cubicBezTo>
                    <a:pt x="68" y="0"/>
                    <a:pt x="68" y="0"/>
                    <a:pt x="67" y="0"/>
                  </a:cubicBezTo>
                  <a:cubicBezTo>
                    <a:pt x="67" y="0"/>
                    <a:pt x="67" y="0"/>
                    <a:pt x="67" y="0"/>
                  </a:cubicBezTo>
                  <a:cubicBezTo>
                    <a:pt x="66" y="1"/>
                    <a:pt x="66" y="1"/>
                    <a:pt x="66" y="1"/>
                  </a:cubicBezTo>
                  <a:cubicBezTo>
                    <a:pt x="66" y="1"/>
                    <a:pt x="66" y="1"/>
                    <a:pt x="66" y="1"/>
                  </a:cubicBezTo>
                  <a:cubicBezTo>
                    <a:pt x="65" y="1"/>
                    <a:pt x="65" y="1"/>
                    <a:pt x="65" y="1"/>
                  </a:cubicBezTo>
                  <a:cubicBezTo>
                    <a:pt x="65" y="1"/>
                    <a:pt x="65" y="1"/>
                    <a:pt x="65" y="1"/>
                  </a:cubicBezTo>
                  <a:cubicBezTo>
                    <a:pt x="65" y="2"/>
                    <a:pt x="65" y="3"/>
                    <a:pt x="65" y="3"/>
                  </a:cubicBezTo>
                  <a:cubicBezTo>
                    <a:pt x="64" y="4"/>
                    <a:pt x="62" y="5"/>
                    <a:pt x="6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5" name="Freeform 289">
              <a:extLst>
                <a:ext uri="{FF2B5EF4-FFF2-40B4-BE49-F238E27FC236}">
                  <a16:creationId xmlns:a16="http://schemas.microsoft.com/office/drawing/2014/main" id="{3AA37ABE-0A40-436D-B908-245E77E4C66C}"/>
                </a:ext>
              </a:extLst>
            </p:cNvPr>
            <p:cNvSpPr>
              <a:spLocks/>
            </p:cNvSpPr>
            <p:nvPr/>
          </p:nvSpPr>
          <p:spPr bwMode="auto">
            <a:xfrm>
              <a:off x="4828095" y="6023811"/>
              <a:ext cx="87572" cy="93396"/>
            </a:xfrm>
            <a:custGeom>
              <a:avLst/>
              <a:gdLst>
                <a:gd name="T0" fmla="*/ 168 w 169"/>
                <a:gd name="T1" fmla="*/ 16 h 162"/>
                <a:gd name="T2" fmla="*/ 169 w 169"/>
                <a:gd name="T3" fmla="*/ 13 h 162"/>
                <a:gd name="T4" fmla="*/ 154 w 169"/>
                <a:gd name="T5" fmla="*/ 10 h 162"/>
                <a:gd name="T6" fmla="*/ 137 w 169"/>
                <a:gd name="T7" fmla="*/ 1 h 162"/>
                <a:gd name="T8" fmla="*/ 114 w 169"/>
                <a:gd name="T9" fmla="*/ 18 h 162"/>
                <a:gd name="T10" fmla="*/ 105 w 169"/>
                <a:gd name="T11" fmla="*/ 32 h 162"/>
                <a:gd name="T12" fmla="*/ 75 w 169"/>
                <a:gd name="T13" fmla="*/ 21 h 162"/>
                <a:gd name="T14" fmla="*/ 63 w 169"/>
                <a:gd name="T15" fmla="*/ 12 h 162"/>
                <a:gd name="T16" fmla="*/ 51 w 169"/>
                <a:gd name="T17" fmla="*/ 5 h 162"/>
                <a:gd name="T18" fmla="*/ 37 w 169"/>
                <a:gd name="T19" fmla="*/ 3 h 162"/>
                <a:gd name="T20" fmla="*/ 24 w 169"/>
                <a:gd name="T21" fmla="*/ 0 h 162"/>
                <a:gd name="T22" fmla="*/ 24 w 169"/>
                <a:gd name="T23" fmla="*/ 3 h 162"/>
                <a:gd name="T24" fmla="*/ 24 w 169"/>
                <a:gd name="T25" fmla="*/ 5 h 162"/>
                <a:gd name="T26" fmla="*/ 19 w 169"/>
                <a:gd name="T27" fmla="*/ 9 h 162"/>
                <a:gd name="T28" fmla="*/ 13 w 169"/>
                <a:gd name="T29" fmla="*/ 14 h 162"/>
                <a:gd name="T30" fmla="*/ 9 w 169"/>
                <a:gd name="T31" fmla="*/ 21 h 162"/>
                <a:gd name="T32" fmla="*/ 7 w 169"/>
                <a:gd name="T33" fmla="*/ 32 h 162"/>
                <a:gd name="T34" fmla="*/ 3 w 169"/>
                <a:gd name="T35" fmla="*/ 35 h 162"/>
                <a:gd name="T36" fmla="*/ 1 w 169"/>
                <a:gd name="T37" fmla="*/ 36 h 162"/>
                <a:gd name="T38" fmla="*/ 0 w 169"/>
                <a:gd name="T39" fmla="*/ 37 h 162"/>
                <a:gd name="T40" fmla="*/ 2 w 169"/>
                <a:gd name="T41" fmla="*/ 41 h 162"/>
                <a:gd name="T42" fmla="*/ 5 w 169"/>
                <a:gd name="T43" fmla="*/ 54 h 162"/>
                <a:gd name="T44" fmla="*/ 4 w 169"/>
                <a:gd name="T45" fmla="*/ 67 h 162"/>
                <a:gd name="T46" fmla="*/ 4 w 169"/>
                <a:gd name="T47" fmla="*/ 74 h 162"/>
                <a:gd name="T48" fmla="*/ 6 w 169"/>
                <a:gd name="T49" fmla="*/ 80 h 162"/>
                <a:gd name="T50" fmla="*/ 1 w 169"/>
                <a:gd name="T51" fmla="*/ 84 h 162"/>
                <a:gd name="T52" fmla="*/ 6 w 169"/>
                <a:gd name="T53" fmla="*/ 91 h 162"/>
                <a:gd name="T54" fmla="*/ 7 w 169"/>
                <a:gd name="T55" fmla="*/ 100 h 162"/>
                <a:gd name="T56" fmla="*/ 19 w 169"/>
                <a:gd name="T57" fmla="*/ 105 h 162"/>
                <a:gd name="T58" fmla="*/ 24 w 169"/>
                <a:gd name="T59" fmla="*/ 107 h 162"/>
                <a:gd name="T60" fmla="*/ 25 w 169"/>
                <a:gd name="T61" fmla="*/ 107 h 162"/>
                <a:gd name="T62" fmla="*/ 26 w 169"/>
                <a:gd name="T63" fmla="*/ 108 h 162"/>
                <a:gd name="T64" fmla="*/ 27 w 169"/>
                <a:gd name="T65" fmla="*/ 109 h 162"/>
                <a:gd name="T66" fmla="*/ 27 w 169"/>
                <a:gd name="T67" fmla="*/ 111 h 162"/>
                <a:gd name="T68" fmla="*/ 28 w 169"/>
                <a:gd name="T69" fmla="*/ 113 h 162"/>
                <a:gd name="T70" fmla="*/ 29 w 169"/>
                <a:gd name="T71" fmla="*/ 115 h 162"/>
                <a:gd name="T72" fmla="*/ 29 w 169"/>
                <a:gd name="T73" fmla="*/ 116 h 162"/>
                <a:gd name="T74" fmla="*/ 35 w 169"/>
                <a:gd name="T75" fmla="*/ 116 h 162"/>
                <a:gd name="T76" fmla="*/ 37 w 169"/>
                <a:gd name="T77" fmla="*/ 117 h 162"/>
                <a:gd name="T78" fmla="*/ 40 w 169"/>
                <a:gd name="T79" fmla="*/ 117 h 162"/>
                <a:gd name="T80" fmla="*/ 42 w 169"/>
                <a:gd name="T81" fmla="*/ 118 h 162"/>
                <a:gd name="T82" fmla="*/ 44 w 169"/>
                <a:gd name="T83" fmla="*/ 118 h 162"/>
                <a:gd name="T84" fmla="*/ 52 w 169"/>
                <a:gd name="T85" fmla="*/ 126 h 162"/>
                <a:gd name="T86" fmla="*/ 60 w 169"/>
                <a:gd name="T87" fmla="*/ 122 h 162"/>
                <a:gd name="T88" fmla="*/ 62 w 169"/>
                <a:gd name="T89" fmla="*/ 121 h 162"/>
                <a:gd name="T90" fmla="*/ 71 w 169"/>
                <a:gd name="T91" fmla="*/ 116 h 162"/>
                <a:gd name="T92" fmla="*/ 156 w 169"/>
                <a:gd name="T93" fmla="*/ 162 h 162"/>
                <a:gd name="T94" fmla="*/ 166 w 169"/>
                <a:gd name="T95" fmla="*/ 156 h 162"/>
                <a:gd name="T96" fmla="*/ 166 w 169"/>
                <a:gd name="T97" fmla="*/ 133 h 162"/>
                <a:gd name="T98" fmla="*/ 166 w 169"/>
                <a:gd name="T99" fmla="*/ 39 h 162"/>
                <a:gd name="T100" fmla="*/ 167 w 169"/>
                <a:gd name="T101"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62">
                  <a:moveTo>
                    <a:pt x="167" y="25"/>
                  </a:moveTo>
                  <a:cubicBezTo>
                    <a:pt x="167" y="22"/>
                    <a:pt x="166" y="20"/>
                    <a:pt x="168" y="16"/>
                  </a:cubicBezTo>
                  <a:cubicBezTo>
                    <a:pt x="168" y="15"/>
                    <a:pt x="168" y="14"/>
                    <a:pt x="169" y="13"/>
                  </a:cubicBezTo>
                  <a:cubicBezTo>
                    <a:pt x="169" y="13"/>
                    <a:pt x="169" y="13"/>
                    <a:pt x="169" y="13"/>
                  </a:cubicBezTo>
                  <a:cubicBezTo>
                    <a:pt x="168" y="12"/>
                    <a:pt x="165" y="11"/>
                    <a:pt x="159" y="11"/>
                  </a:cubicBezTo>
                  <a:cubicBezTo>
                    <a:pt x="158" y="10"/>
                    <a:pt x="156" y="10"/>
                    <a:pt x="154" y="10"/>
                  </a:cubicBezTo>
                  <a:cubicBezTo>
                    <a:pt x="149" y="9"/>
                    <a:pt x="147" y="7"/>
                    <a:pt x="146" y="5"/>
                  </a:cubicBezTo>
                  <a:cubicBezTo>
                    <a:pt x="144" y="3"/>
                    <a:pt x="143" y="1"/>
                    <a:pt x="137" y="1"/>
                  </a:cubicBezTo>
                  <a:cubicBezTo>
                    <a:pt x="126" y="0"/>
                    <a:pt x="113" y="9"/>
                    <a:pt x="113" y="13"/>
                  </a:cubicBezTo>
                  <a:cubicBezTo>
                    <a:pt x="113" y="14"/>
                    <a:pt x="114" y="16"/>
                    <a:pt x="114" y="18"/>
                  </a:cubicBezTo>
                  <a:cubicBezTo>
                    <a:pt x="116" y="21"/>
                    <a:pt x="117" y="25"/>
                    <a:pt x="114" y="28"/>
                  </a:cubicBezTo>
                  <a:cubicBezTo>
                    <a:pt x="112" y="31"/>
                    <a:pt x="109" y="32"/>
                    <a:pt x="105" y="32"/>
                  </a:cubicBezTo>
                  <a:cubicBezTo>
                    <a:pt x="102" y="32"/>
                    <a:pt x="98" y="31"/>
                    <a:pt x="96" y="28"/>
                  </a:cubicBezTo>
                  <a:cubicBezTo>
                    <a:pt x="90" y="23"/>
                    <a:pt x="81" y="21"/>
                    <a:pt x="75" y="21"/>
                  </a:cubicBezTo>
                  <a:cubicBezTo>
                    <a:pt x="71" y="21"/>
                    <a:pt x="67" y="20"/>
                    <a:pt x="65" y="17"/>
                  </a:cubicBezTo>
                  <a:cubicBezTo>
                    <a:pt x="64" y="15"/>
                    <a:pt x="63" y="14"/>
                    <a:pt x="63" y="12"/>
                  </a:cubicBezTo>
                  <a:cubicBezTo>
                    <a:pt x="64" y="9"/>
                    <a:pt x="63" y="8"/>
                    <a:pt x="57" y="7"/>
                  </a:cubicBezTo>
                  <a:cubicBezTo>
                    <a:pt x="55" y="6"/>
                    <a:pt x="53" y="6"/>
                    <a:pt x="51" y="5"/>
                  </a:cubicBezTo>
                  <a:cubicBezTo>
                    <a:pt x="48" y="4"/>
                    <a:pt x="45" y="2"/>
                    <a:pt x="41" y="2"/>
                  </a:cubicBezTo>
                  <a:cubicBezTo>
                    <a:pt x="39" y="2"/>
                    <a:pt x="38" y="2"/>
                    <a:pt x="37" y="3"/>
                  </a:cubicBezTo>
                  <a:cubicBezTo>
                    <a:pt x="36" y="3"/>
                    <a:pt x="34" y="3"/>
                    <a:pt x="33" y="3"/>
                  </a:cubicBezTo>
                  <a:cubicBezTo>
                    <a:pt x="30" y="3"/>
                    <a:pt x="26" y="2"/>
                    <a:pt x="24" y="0"/>
                  </a:cubicBezTo>
                  <a:cubicBezTo>
                    <a:pt x="24" y="1"/>
                    <a:pt x="24" y="1"/>
                    <a:pt x="24" y="1"/>
                  </a:cubicBezTo>
                  <a:cubicBezTo>
                    <a:pt x="24" y="1"/>
                    <a:pt x="24" y="2"/>
                    <a:pt x="24" y="3"/>
                  </a:cubicBezTo>
                  <a:cubicBezTo>
                    <a:pt x="24" y="3"/>
                    <a:pt x="24" y="3"/>
                    <a:pt x="24" y="3"/>
                  </a:cubicBezTo>
                  <a:cubicBezTo>
                    <a:pt x="24" y="4"/>
                    <a:pt x="24" y="4"/>
                    <a:pt x="24" y="5"/>
                  </a:cubicBezTo>
                  <a:cubicBezTo>
                    <a:pt x="24" y="8"/>
                    <a:pt x="21" y="9"/>
                    <a:pt x="20" y="9"/>
                  </a:cubicBezTo>
                  <a:cubicBezTo>
                    <a:pt x="19" y="9"/>
                    <a:pt x="19" y="9"/>
                    <a:pt x="19" y="9"/>
                  </a:cubicBezTo>
                  <a:cubicBezTo>
                    <a:pt x="19" y="9"/>
                    <a:pt x="18" y="9"/>
                    <a:pt x="18" y="9"/>
                  </a:cubicBezTo>
                  <a:cubicBezTo>
                    <a:pt x="17" y="10"/>
                    <a:pt x="14" y="13"/>
                    <a:pt x="13" y="14"/>
                  </a:cubicBezTo>
                  <a:cubicBezTo>
                    <a:pt x="12" y="16"/>
                    <a:pt x="11" y="17"/>
                    <a:pt x="10" y="17"/>
                  </a:cubicBezTo>
                  <a:cubicBezTo>
                    <a:pt x="9" y="18"/>
                    <a:pt x="9" y="20"/>
                    <a:pt x="9" y="21"/>
                  </a:cubicBezTo>
                  <a:cubicBezTo>
                    <a:pt x="10" y="23"/>
                    <a:pt x="9" y="28"/>
                    <a:pt x="7" y="31"/>
                  </a:cubicBezTo>
                  <a:cubicBezTo>
                    <a:pt x="7" y="31"/>
                    <a:pt x="7" y="32"/>
                    <a:pt x="7" y="32"/>
                  </a:cubicBezTo>
                  <a:cubicBezTo>
                    <a:pt x="6" y="33"/>
                    <a:pt x="5" y="34"/>
                    <a:pt x="3" y="35"/>
                  </a:cubicBezTo>
                  <a:cubicBezTo>
                    <a:pt x="3" y="35"/>
                    <a:pt x="3" y="35"/>
                    <a:pt x="3" y="35"/>
                  </a:cubicBezTo>
                  <a:cubicBezTo>
                    <a:pt x="2" y="35"/>
                    <a:pt x="2" y="36"/>
                    <a:pt x="1" y="36"/>
                  </a:cubicBezTo>
                  <a:cubicBezTo>
                    <a:pt x="1" y="36"/>
                    <a:pt x="1" y="36"/>
                    <a:pt x="1" y="36"/>
                  </a:cubicBezTo>
                  <a:cubicBezTo>
                    <a:pt x="1" y="36"/>
                    <a:pt x="1" y="36"/>
                    <a:pt x="1" y="36"/>
                  </a:cubicBezTo>
                  <a:cubicBezTo>
                    <a:pt x="1" y="37"/>
                    <a:pt x="0" y="37"/>
                    <a:pt x="0" y="37"/>
                  </a:cubicBezTo>
                  <a:cubicBezTo>
                    <a:pt x="0" y="37"/>
                    <a:pt x="1" y="39"/>
                    <a:pt x="2" y="40"/>
                  </a:cubicBezTo>
                  <a:cubicBezTo>
                    <a:pt x="2" y="40"/>
                    <a:pt x="2" y="41"/>
                    <a:pt x="2" y="41"/>
                  </a:cubicBezTo>
                  <a:cubicBezTo>
                    <a:pt x="3" y="43"/>
                    <a:pt x="5" y="45"/>
                    <a:pt x="5" y="47"/>
                  </a:cubicBezTo>
                  <a:cubicBezTo>
                    <a:pt x="7" y="50"/>
                    <a:pt x="6" y="52"/>
                    <a:pt x="5" y="54"/>
                  </a:cubicBezTo>
                  <a:cubicBezTo>
                    <a:pt x="5" y="56"/>
                    <a:pt x="4" y="57"/>
                    <a:pt x="5" y="59"/>
                  </a:cubicBezTo>
                  <a:cubicBezTo>
                    <a:pt x="7" y="63"/>
                    <a:pt x="6" y="65"/>
                    <a:pt x="4" y="67"/>
                  </a:cubicBezTo>
                  <a:cubicBezTo>
                    <a:pt x="3" y="68"/>
                    <a:pt x="4" y="70"/>
                    <a:pt x="4" y="71"/>
                  </a:cubicBezTo>
                  <a:cubicBezTo>
                    <a:pt x="4" y="72"/>
                    <a:pt x="4" y="73"/>
                    <a:pt x="4" y="74"/>
                  </a:cubicBezTo>
                  <a:cubicBezTo>
                    <a:pt x="4" y="74"/>
                    <a:pt x="5" y="75"/>
                    <a:pt x="5" y="76"/>
                  </a:cubicBezTo>
                  <a:cubicBezTo>
                    <a:pt x="6" y="77"/>
                    <a:pt x="7" y="79"/>
                    <a:pt x="6" y="80"/>
                  </a:cubicBezTo>
                  <a:cubicBezTo>
                    <a:pt x="6" y="80"/>
                    <a:pt x="5" y="80"/>
                    <a:pt x="5" y="80"/>
                  </a:cubicBezTo>
                  <a:cubicBezTo>
                    <a:pt x="2" y="83"/>
                    <a:pt x="1" y="84"/>
                    <a:pt x="1" y="84"/>
                  </a:cubicBezTo>
                  <a:cubicBezTo>
                    <a:pt x="1" y="85"/>
                    <a:pt x="2" y="86"/>
                    <a:pt x="3" y="87"/>
                  </a:cubicBezTo>
                  <a:cubicBezTo>
                    <a:pt x="4" y="88"/>
                    <a:pt x="5" y="89"/>
                    <a:pt x="6" y="91"/>
                  </a:cubicBezTo>
                  <a:cubicBezTo>
                    <a:pt x="8" y="94"/>
                    <a:pt x="8" y="96"/>
                    <a:pt x="7" y="98"/>
                  </a:cubicBezTo>
                  <a:cubicBezTo>
                    <a:pt x="7" y="98"/>
                    <a:pt x="7" y="99"/>
                    <a:pt x="7" y="100"/>
                  </a:cubicBezTo>
                  <a:cubicBezTo>
                    <a:pt x="8" y="102"/>
                    <a:pt x="11" y="104"/>
                    <a:pt x="14" y="104"/>
                  </a:cubicBezTo>
                  <a:cubicBezTo>
                    <a:pt x="16" y="104"/>
                    <a:pt x="18" y="105"/>
                    <a:pt x="19" y="105"/>
                  </a:cubicBezTo>
                  <a:cubicBezTo>
                    <a:pt x="20" y="106"/>
                    <a:pt x="21" y="106"/>
                    <a:pt x="23" y="106"/>
                  </a:cubicBezTo>
                  <a:cubicBezTo>
                    <a:pt x="23" y="106"/>
                    <a:pt x="23" y="106"/>
                    <a:pt x="24" y="107"/>
                  </a:cubicBezTo>
                  <a:cubicBezTo>
                    <a:pt x="24" y="107"/>
                    <a:pt x="24" y="107"/>
                    <a:pt x="24" y="107"/>
                  </a:cubicBezTo>
                  <a:cubicBezTo>
                    <a:pt x="24" y="107"/>
                    <a:pt x="25" y="107"/>
                    <a:pt x="25" y="107"/>
                  </a:cubicBezTo>
                  <a:cubicBezTo>
                    <a:pt x="25" y="107"/>
                    <a:pt x="25" y="107"/>
                    <a:pt x="25" y="108"/>
                  </a:cubicBezTo>
                  <a:cubicBezTo>
                    <a:pt x="25" y="108"/>
                    <a:pt x="26" y="108"/>
                    <a:pt x="26" y="108"/>
                  </a:cubicBezTo>
                  <a:cubicBezTo>
                    <a:pt x="26" y="108"/>
                    <a:pt x="26" y="108"/>
                    <a:pt x="26" y="109"/>
                  </a:cubicBezTo>
                  <a:cubicBezTo>
                    <a:pt x="26" y="109"/>
                    <a:pt x="26" y="109"/>
                    <a:pt x="27" y="109"/>
                  </a:cubicBezTo>
                  <a:cubicBezTo>
                    <a:pt x="27" y="110"/>
                    <a:pt x="27" y="110"/>
                    <a:pt x="27" y="110"/>
                  </a:cubicBezTo>
                  <a:cubicBezTo>
                    <a:pt x="27" y="110"/>
                    <a:pt x="27" y="111"/>
                    <a:pt x="27" y="111"/>
                  </a:cubicBezTo>
                  <a:cubicBezTo>
                    <a:pt x="27" y="111"/>
                    <a:pt x="28" y="111"/>
                    <a:pt x="28" y="112"/>
                  </a:cubicBezTo>
                  <a:cubicBezTo>
                    <a:pt x="28" y="112"/>
                    <a:pt x="28" y="112"/>
                    <a:pt x="28" y="113"/>
                  </a:cubicBezTo>
                  <a:cubicBezTo>
                    <a:pt x="28" y="113"/>
                    <a:pt x="28" y="113"/>
                    <a:pt x="28" y="113"/>
                  </a:cubicBezTo>
                  <a:cubicBezTo>
                    <a:pt x="28" y="114"/>
                    <a:pt x="29" y="114"/>
                    <a:pt x="29" y="115"/>
                  </a:cubicBezTo>
                  <a:cubicBezTo>
                    <a:pt x="29" y="115"/>
                    <a:pt x="29" y="115"/>
                    <a:pt x="29" y="115"/>
                  </a:cubicBezTo>
                  <a:cubicBezTo>
                    <a:pt x="29" y="115"/>
                    <a:pt x="29" y="116"/>
                    <a:pt x="29" y="116"/>
                  </a:cubicBezTo>
                  <a:cubicBezTo>
                    <a:pt x="30" y="116"/>
                    <a:pt x="32" y="116"/>
                    <a:pt x="34" y="116"/>
                  </a:cubicBezTo>
                  <a:cubicBezTo>
                    <a:pt x="35" y="116"/>
                    <a:pt x="35" y="116"/>
                    <a:pt x="35" y="116"/>
                  </a:cubicBezTo>
                  <a:cubicBezTo>
                    <a:pt x="36" y="116"/>
                    <a:pt x="36" y="116"/>
                    <a:pt x="37" y="117"/>
                  </a:cubicBezTo>
                  <a:cubicBezTo>
                    <a:pt x="37" y="117"/>
                    <a:pt x="37" y="117"/>
                    <a:pt x="37" y="117"/>
                  </a:cubicBezTo>
                  <a:cubicBezTo>
                    <a:pt x="38" y="117"/>
                    <a:pt x="39" y="117"/>
                    <a:pt x="39" y="117"/>
                  </a:cubicBezTo>
                  <a:cubicBezTo>
                    <a:pt x="39" y="117"/>
                    <a:pt x="39" y="117"/>
                    <a:pt x="40" y="117"/>
                  </a:cubicBezTo>
                  <a:cubicBezTo>
                    <a:pt x="40" y="117"/>
                    <a:pt x="41" y="117"/>
                    <a:pt x="41" y="117"/>
                  </a:cubicBezTo>
                  <a:cubicBezTo>
                    <a:pt x="41" y="118"/>
                    <a:pt x="42" y="118"/>
                    <a:pt x="42" y="118"/>
                  </a:cubicBezTo>
                  <a:cubicBezTo>
                    <a:pt x="42" y="118"/>
                    <a:pt x="43" y="118"/>
                    <a:pt x="43" y="118"/>
                  </a:cubicBezTo>
                  <a:cubicBezTo>
                    <a:pt x="44" y="118"/>
                    <a:pt x="44" y="118"/>
                    <a:pt x="44" y="118"/>
                  </a:cubicBezTo>
                  <a:cubicBezTo>
                    <a:pt x="44" y="119"/>
                    <a:pt x="45" y="119"/>
                    <a:pt x="45" y="119"/>
                  </a:cubicBezTo>
                  <a:cubicBezTo>
                    <a:pt x="49" y="122"/>
                    <a:pt x="51" y="125"/>
                    <a:pt x="52" y="126"/>
                  </a:cubicBezTo>
                  <a:cubicBezTo>
                    <a:pt x="60" y="122"/>
                    <a:pt x="60" y="122"/>
                    <a:pt x="60" y="122"/>
                  </a:cubicBezTo>
                  <a:cubicBezTo>
                    <a:pt x="60" y="122"/>
                    <a:pt x="60" y="122"/>
                    <a:pt x="60" y="122"/>
                  </a:cubicBezTo>
                  <a:cubicBezTo>
                    <a:pt x="60" y="122"/>
                    <a:pt x="60" y="122"/>
                    <a:pt x="60" y="122"/>
                  </a:cubicBezTo>
                  <a:cubicBezTo>
                    <a:pt x="62" y="121"/>
                    <a:pt x="62" y="121"/>
                    <a:pt x="62" y="121"/>
                  </a:cubicBezTo>
                  <a:cubicBezTo>
                    <a:pt x="62" y="121"/>
                    <a:pt x="62" y="121"/>
                    <a:pt x="62" y="121"/>
                  </a:cubicBezTo>
                  <a:cubicBezTo>
                    <a:pt x="71" y="116"/>
                    <a:pt x="71" y="116"/>
                    <a:pt x="71" y="116"/>
                  </a:cubicBezTo>
                  <a:cubicBezTo>
                    <a:pt x="71" y="116"/>
                    <a:pt x="71" y="116"/>
                    <a:pt x="71" y="116"/>
                  </a:cubicBezTo>
                  <a:cubicBezTo>
                    <a:pt x="156" y="162"/>
                    <a:pt x="156" y="162"/>
                    <a:pt x="156" y="162"/>
                  </a:cubicBezTo>
                  <a:cubicBezTo>
                    <a:pt x="156" y="156"/>
                    <a:pt x="156" y="156"/>
                    <a:pt x="156" y="156"/>
                  </a:cubicBezTo>
                  <a:cubicBezTo>
                    <a:pt x="166" y="156"/>
                    <a:pt x="166" y="156"/>
                    <a:pt x="166" y="156"/>
                  </a:cubicBezTo>
                  <a:cubicBezTo>
                    <a:pt x="166" y="135"/>
                    <a:pt x="166" y="135"/>
                    <a:pt x="166" y="135"/>
                  </a:cubicBezTo>
                  <a:cubicBezTo>
                    <a:pt x="166" y="133"/>
                    <a:pt x="166" y="133"/>
                    <a:pt x="166" y="133"/>
                  </a:cubicBezTo>
                  <a:cubicBezTo>
                    <a:pt x="166" y="47"/>
                    <a:pt x="166" y="47"/>
                    <a:pt x="166" y="47"/>
                  </a:cubicBezTo>
                  <a:cubicBezTo>
                    <a:pt x="166" y="44"/>
                    <a:pt x="166" y="42"/>
                    <a:pt x="166" y="39"/>
                  </a:cubicBezTo>
                  <a:cubicBezTo>
                    <a:pt x="165" y="36"/>
                    <a:pt x="164" y="32"/>
                    <a:pt x="167" y="29"/>
                  </a:cubicBezTo>
                  <a:cubicBezTo>
                    <a:pt x="168" y="28"/>
                    <a:pt x="168" y="26"/>
                    <a:pt x="167"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6" name="Freeform 290">
              <a:extLst>
                <a:ext uri="{FF2B5EF4-FFF2-40B4-BE49-F238E27FC236}">
                  <a16:creationId xmlns:a16="http://schemas.microsoft.com/office/drawing/2014/main" id="{820B3A3F-459D-4093-B140-F68B54041CDE}"/>
                </a:ext>
              </a:extLst>
            </p:cNvPr>
            <p:cNvSpPr>
              <a:spLocks/>
            </p:cNvSpPr>
            <p:nvPr/>
          </p:nvSpPr>
          <p:spPr bwMode="auto">
            <a:xfrm>
              <a:off x="4890292" y="5952278"/>
              <a:ext cx="14544" cy="10844"/>
            </a:xfrm>
            <a:custGeom>
              <a:avLst/>
              <a:gdLst>
                <a:gd name="T0" fmla="*/ 20 w 28"/>
                <a:gd name="T1" fmla="*/ 1 h 19"/>
                <a:gd name="T2" fmla="*/ 20 w 28"/>
                <a:gd name="T3" fmla="*/ 0 h 19"/>
                <a:gd name="T4" fmla="*/ 20 w 28"/>
                <a:gd name="T5" fmla="*/ 0 h 19"/>
                <a:gd name="T6" fmla="*/ 20 w 28"/>
                <a:gd name="T7" fmla="*/ 0 h 19"/>
                <a:gd name="T8" fmla="*/ 20 w 28"/>
                <a:gd name="T9" fmla="*/ 0 h 19"/>
                <a:gd name="T10" fmla="*/ 2 w 28"/>
                <a:gd name="T11" fmla="*/ 3 h 19"/>
                <a:gd name="T12" fmla="*/ 1 w 28"/>
                <a:gd name="T13" fmla="*/ 3 h 19"/>
                <a:gd name="T14" fmla="*/ 1 w 28"/>
                <a:gd name="T15" fmla="*/ 3 h 19"/>
                <a:gd name="T16" fmla="*/ 1 w 28"/>
                <a:gd name="T17" fmla="*/ 6 h 19"/>
                <a:gd name="T18" fmla="*/ 1 w 28"/>
                <a:gd name="T19" fmla="*/ 6 h 19"/>
                <a:gd name="T20" fmla="*/ 0 w 28"/>
                <a:gd name="T21" fmla="*/ 8 h 19"/>
                <a:gd name="T22" fmla="*/ 0 w 28"/>
                <a:gd name="T23" fmla="*/ 9 h 19"/>
                <a:gd name="T24" fmla="*/ 0 w 28"/>
                <a:gd name="T25" fmla="*/ 11 h 19"/>
                <a:gd name="T26" fmla="*/ 0 w 28"/>
                <a:gd name="T27" fmla="*/ 11 h 19"/>
                <a:gd name="T28" fmla="*/ 0 w 28"/>
                <a:gd name="T29" fmla="*/ 13 h 19"/>
                <a:gd name="T30" fmla="*/ 1 w 28"/>
                <a:gd name="T31" fmla="*/ 15 h 19"/>
                <a:gd name="T32" fmla="*/ 2 w 28"/>
                <a:gd name="T33" fmla="*/ 15 h 19"/>
                <a:gd name="T34" fmla="*/ 2 w 28"/>
                <a:gd name="T35" fmla="*/ 16 h 19"/>
                <a:gd name="T36" fmla="*/ 3 w 28"/>
                <a:gd name="T37" fmla="*/ 17 h 19"/>
                <a:gd name="T38" fmla="*/ 4 w 28"/>
                <a:gd name="T39" fmla="*/ 18 h 19"/>
                <a:gd name="T40" fmla="*/ 5 w 28"/>
                <a:gd name="T41" fmla="*/ 19 h 19"/>
                <a:gd name="T42" fmla="*/ 6 w 28"/>
                <a:gd name="T43" fmla="*/ 19 h 19"/>
                <a:gd name="T44" fmla="*/ 7 w 28"/>
                <a:gd name="T45" fmla="*/ 19 h 19"/>
                <a:gd name="T46" fmla="*/ 7 w 28"/>
                <a:gd name="T47" fmla="*/ 19 h 19"/>
                <a:gd name="T48" fmla="*/ 7 w 28"/>
                <a:gd name="T49" fmla="*/ 19 h 19"/>
                <a:gd name="T50" fmla="*/ 9 w 28"/>
                <a:gd name="T51" fmla="*/ 19 h 19"/>
                <a:gd name="T52" fmla="*/ 9 w 28"/>
                <a:gd name="T53" fmla="*/ 19 h 19"/>
                <a:gd name="T54" fmla="*/ 10 w 28"/>
                <a:gd name="T55" fmla="*/ 19 h 19"/>
                <a:gd name="T56" fmla="*/ 11 w 28"/>
                <a:gd name="T57" fmla="*/ 19 h 19"/>
                <a:gd name="T58" fmla="*/ 12 w 28"/>
                <a:gd name="T59" fmla="*/ 19 h 19"/>
                <a:gd name="T60" fmla="*/ 13 w 28"/>
                <a:gd name="T61" fmla="*/ 19 h 19"/>
                <a:gd name="T62" fmla="*/ 16 w 28"/>
                <a:gd name="T63" fmla="*/ 17 h 19"/>
                <a:gd name="T64" fmla="*/ 18 w 28"/>
                <a:gd name="T65" fmla="*/ 15 h 19"/>
                <a:gd name="T66" fmla="*/ 19 w 28"/>
                <a:gd name="T67" fmla="*/ 15 h 19"/>
                <a:gd name="T68" fmla="*/ 28 w 28"/>
                <a:gd name="T69" fmla="*/ 11 h 19"/>
                <a:gd name="T70" fmla="*/ 28 w 28"/>
                <a:gd name="T71" fmla="*/ 10 h 19"/>
                <a:gd name="T72" fmla="*/ 26 w 28"/>
                <a:gd name="T73" fmla="*/ 8 h 19"/>
                <a:gd name="T74" fmla="*/ 21 w 28"/>
                <a:gd name="T75" fmla="*/ 2 h 19"/>
                <a:gd name="T76" fmla="*/ 20 w 28"/>
                <a:gd name="T77"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19">
                  <a:moveTo>
                    <a:pt x="20" y="1"/>
                  </a:moveTo>
                  <a:cubicBezTo>
                    <a:pt x="20" y="1"/>
                    <a:pt x="20" y="1"/>
                    <a:pt x="20" y="0"/>
                  </a:cubicBezTo>
                  <a:cubicBezTo>
                    <a:pt x="20" y="0"/>
                    <a:pt x="20" y="0"/>
                    <a:pt x="20" y="0"/>
                  </a:cubicBezTo>
                  <a:cubicBezTo>
                    <a:pt x="20" y="0"/>
                    <a:pt x="20" y="0"/>
                    <a:pt x="20" y="0"/>
                  </a:cubicBezTo>
                  <a:cubicBezTo>
                    <a:pt x="20" y="0"/>
                    <a:pt x="20" y="0"/>
                    <a:pt x="20" y="0"/>
                  </a:cubicBezTo>
                  <a:cubicBezTo>
                    <a:pt x="12" y="1"/>
                    <a:pt x="2" y="3"/>
                    <a:pt x="2" y="3"/>
                  </a:cubicBezTo>
                  <a:cubicBezTo>
                    <a:pt x="1" y="3"/>
                    <a:pt x="1" y="3"/>
                    <a:pt x="1" y="3"/>
                  </a:cubicBezTo>
                  <a:cubicBezTo>
                    <a:pt x="1" y="3"/>
                    <a:pt x="1" y="3"/>
                    <a:pt x="1" y="3"/>
                  </a:cubicBezTo>
                  <a:cubicBezTo>
                    <a:pt x="1" y="4"/>
                    <a:pt x="1" y="5"/>
                    <a:pt x="1" y="6"/>
                  </a:cubicBezTo>
                  <a:cubicBezTo>
                    <a:pt x="1" y="6"/>
                    <a:pt x="1" y="6"/>
                    <a:pt x="1" y="6"/>
                  </a:cubicBezTo>
                  <a:cubicBezTo>
                    <a:pt x="1" y="7"/>
                    <a:pt x="0" y="8"/>
                    <a:pt x="0" y="8"/>
                  </a:cubicBezTo>
                  <a:cubicBezTo>
                    <a:pt x="0" y="8"/>
                    <a:pt x="0" y="9"/>
                    <a:pt x="0" y="9"/>
                  </a:cubicBezTo>
                  <a:cubicBezTo>
                    <a:pt x="0" y="9"/>
                    <a:pt x="0" y="10"/>
                    <a:pt x="0" y="11"/>
                  </a:cubicBezTo>
                  <a:cubicBezTo>
                    <a:pt x="0" y="11"/>
                    <a:pt x="0" y="11"/>
                    <a:pt x="0" y="11"/>
                  </a:cubicBezTo>
                  <a:cubicBezTo>
                    <a:pt x="0" y="12"/>
                    <a:pt x="0" y="13"/>
                    <a:pt x="0" y="13"/>
                  </a:cubicBezTo>
                  <a:cubicBezTo>
                    <a:pt x="1" y="14"/>
                    <a:pt x="1" y="14"/>
                    <a:pt x="1" y="15"/>
                  </a:cubicBezTo>
                  <a:cubicBezTo>
                    <a:pt x="1" y="15"/>
                    <a:pt x="1" y="15"/>
                    <a:pt x="2" y="15"/>
                  </a:cubicBezTo>
                  <a:cubicBezTo>
                    <a:pt x="2" y="15"/>
                    <a:pt x="2" y="16"/>
                    <a:pt x="2" y="16"/>
                  </a:cubicBezTo>
                  <a:cubicBezTo>
                    <a:pt x="3" y="16"/>
                    <a:pt x="3" y="16"/>
                    <a:pt x="3" y="17"/>
                  </a:cubicBezTo>
                  <a:cubicBezTo>
                    <a:pt x="3" y="17"/>
                    <a:pt x="4" y="17"/>
                    <a:pt x="4" y="18"/>
                  </a:cubicBezTo>
                  <a:cubicBezTo>
                    <a:pt x="5" y="18"/>
                    <a:pt x="5" y="18"/>
                    <a:pt x="5" y="19"/>
                  </a:cubicBezTo>
                  <a:cubicBezTo>
                    <a:pt x="6" y="19"/>
                    <a:pt x="6" y="19"/>
                    <a:pt x="6" y="19"/>
                  </a:cubicBezTo>
                  <a:cubicBezTo>
                    <a:pt x="6" y="19"/>
                    <a:pt x="7" y="19"/>
                    <a:pt x="7" y="19"/>
                  </a:cubicBezTo>
                  <a:cubicBezTo>
                    <a:pt x="7" y="19"/>
                    <a:pt x="7" y="19"/>
                    <a:pt x="7" y="19"/>
                  </a:cubicBezTo>
                  <a:cubicBezTo>
                    <a:pt x="7" y="19"/>
                    <a:pt x="7" y="19"/>
                    <a:pt x="7" y="19"/>
                  </a:cubicBezTo>
                  <a:cubicBezTo>
                    <a:pt x="8" y="19"/>
                    <a:pt x="8" y="19"/>
                    <a:pt x="9" y="19"/>
                  </a:cubicBezTo>
                  <a:cubicBezTo>
                    <a:pt x="9" y="19"/>
                    <a:pt x="9" y="19"/>
                    <a:pt x="9" y="19"/>
                  </a:cubicBezTo>
                  <a:cubicBezTo>
                    <a:pt x="9" y="19"/>
                    <a:pt x="10" y="19"/>
                    <a:pt x="10" y="19"/>
                  </a:cubicBezTo>
                  <a:cubicBezTo>
                    <a:pt x="11" y="19"/>
                    <a:pt x="11" y="19"/>
                    <a:pt x="11" y="19"/>
                  </a:cubicBezTo>
                  <a:cubicBezTo>
                    <a:pt x="12" y="19"/>
                    <a:pt x="12" y="19"/>
                    <a:pt x="12" y="19"/>
                  </a:cubicBezTo>
                  <a:cubicBezTo>
                    <a:pt x="12" y="19"/>
                    <a:pt x="13" y="19"/>
                    <a:pt x="13" y="19"/>
                  </a:cubicBezTo>
                  <a:cubicBezTo>
                    <a:pt x="14" y="18"/>
                    <a:pt x="15" y="17"/>
                    <a:pt x="16" y="17"/>
                  </a:cubicBezTo>
                  <a:cubicBezTo>
                    <a:pt x="17" y="16"/>
                    <a:pt x="17" y="15"/>
                    <a:pt x="18" y="15"/>
                  </a:cubicBezTo>
                  <a:cubicBezTo>
                    <a:pt x="19" y="15"/>
                    <a:pt x="19" y="15"/>
                    <a:pt x="19" y="15"/>
                  </a:cubicBezTo>
                  <a:cubicBezTo>
                    <a:pt x="21" y="15"/>
                    <a:pt x="28" y="12"/>
                    <a:pt x="28" y="11"/>
                  </a:cubicBezTo>
                  <a:cubicBezTo>
                    <a:pt x="28" y="11"/>
                    <a:pt x="28" y="10"/>
                    <a:pt x="28" y="10"/>
                  </a:cubicBezTo>
                  <a:cubicBezTo>
                    <a:pt x="27" y="10"/>
                    <a:pt x="26" y="9"/>
                    <a:pt x="26" y="8"/>
                  </a:cubicBezTo>
                  <a:cubicBezTo>
                    <a:pt x="26" y="8"/>
                    <a:pt x="25" y="6"/>
                    <a:pt x="21" y="2"/>
                  </a:cubicBezTo>
                  <a:lnTo>
                    <a:pt x="20" y="1"/>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7" name="Freeform 291">
              <a:extLst>
                <a:ext uri="{FF2B5EF4-FFF2-40B4-BE49-F238E27FC236}">
                  <a16:creationId xmlns:a16="http://schemas.microsoft.com/office/drawing/2014/main" id="{81F4CF0F-BC7F-497E-BA66-1A161C5DCBEF}"/>
                </a:ext>
              </a:extLst>
            </p:cNvPr>
            <p:cNvSpPr>
              <a:spLocks/>
            </p:cNvSpPr>
            <p:nvPr/>
          </p:nvSpPr>
          <p:spPr bwMode="auto">
            <a:xfrm>
              <a:off x="4740523" y="6149039"/>
              <a:ext cx="46726" cy="36379"/>
            </a:xfrm>
            <a:custGeom>
              <a:avLst/>
              <a:gdLst>
                <a:gd name="T0" fmla="*/ 78 w 90"/>
                <a:gd name="T1" fmla="*/ 41 h 63"/>
                <a:gd name="T2" fmla="*/ 89 w 90"/>
                <a:gd name="T3" fmla="*/ 38 h 63"/>
                <a:gd name="T4" fmla="*/ 89 w 90"/>
                <a:gd name="T5" fmla="*/ 37 h 63"/>
                <a:gd name="T6" fmla="*/ 90 w 90"/>
                <a:gd name="T7" fmla="*/ 37 h 63"/>
                <a:gd name="T8" fmla="*/ 90 w 90"/>
                <a:gd name="T9" fmla="*/ 36 h 63"/>
                <a:gd name="T10" fmla="*/ 89 w 90"/>
                <a:gd name="T11" fmla="*/ 36 h 63"/>
                <a:gd name="T12" fmla="*/ 88 w 90"/>
                <a:gd name="T13" fmla="*/ 35 h 63"/>
                <a:gd name="T14" fmla="*/ 87 w 90"/>
                <a:gd name="T15" fmla="*/ 35 h 63"/>
                <a:gd name="T16" fmla="*/ 86 w 90"/>
                <a:gd name="T17" fmla="*/ 34 h 63"/>
                <a:gd name="T18" fmla="*/ 85 w 90"/>
                <a:gd name="T19" fmla="*/ 34 h 63"/>
                <a:gd name="T20" fmla="*/ 84 w 90"/>
                <a:gd name="T21" fmla="*/ 28 h 63"/>
                <a:gd name="T22" fmla="*/ 79 w 90"/>
                <a:gd name="T23" fmla="*/ 29 h 63"/>
                <a:gd name="T24" fmla="*/ 75 w 90"/>
                <a:gd name="T25" fmla="*/ 25 h 63"/>
                <a:gd name="T26" fmla="*/ 68 w 90"/>
                <a:gd name="T27" fmla="*/ 15 h 63"/>
                <a:gd name="T28" fmla="*/ 65 w 90"/>
                <a:gd name="T29" fmla="*/ 10 h 63"/>
                <a:gd name="T30" fmla="*/ 63 w 90"/>
                <a:gd name="T31" fmla="*/ 8 h 63"/>
                <a:gd name="T32" fmla="*/ 63 w 90"/>
                <a:gd name="T33" fmla="*/ 7 h 63"/>
                <a:gd name="T34" fmla="*/ 63 w 90"/>
                <a:gd name="T35" fmla="*/ 7 h 63"/>
                <a:gd name="T36" fmla="*/ 63 w 90"/>
                <a:gd name="T37" fmla="*/ 6 h 63"/>
                <a:gd name="T38" fmla="*/ 63 w 90"/>
                <a:gd name="T39" fmla="*/ 6 h 63"/>
                <a:gd name="T40" fmla="*/ 63 w 90"/>
                <a:gd name="T41" fmla="*/ 5 h 63"/>
                <a:gd name="T42" fmla="*/ 63 w 90"/>
                <a:gd name="T43" fmla="*/ 3 h 63"/>
                <a:gd name="T44" fmla="*/ 63 w 90"/>
                <a:gd name="T45" fmla="*/ 2 h 63"/>
                <a:gd name="T46" fmla="*/ 61 w 90"/>
                <a:gd name="T47" fmla="*/ 2 h 63"/>
                <a:gd name="T48" fmla="*/ 59 w 90"/>
                <a:gd name="T49" fmla="*/ 2 h 63"/>
                <a:gd name="T50" fmla="*/ 57 w 90"/>
                <a:gd name="T51" fmla="*/ 1 h 63"/>
                <a:gd name="T52" fmla="*/ 56 w 90"/>
                <a:gd name="T53" fmla="*/ 0 h 63"/>
                <a:gd name="T54" fmla="*/ 51 w 90"/>
                <a:gd name="T55" fmla="*/ 3 h 63"/>
                <a:gd name="T56" fmla="*/ 42 w 90"/>
                <a:gd name="T57" fmla="*/ 7 h 63"/>
                <a:gd name="T58" fmla="*/ 40 w 90"/>
                <a:gd name="T59" fmla="*/ 9 h 63"/>
                <a:gd name="T60" fmla="*/ 34 w 90"/>
                <a:gd name="T61" fmla="*/ 11 h 63"/>
                <a:gd name="T62" fmla="*/ 30 w 90"/>
                <a:gd name="T63" fmla="*/ 13 h 63"/>
                <a:gd name="T64" fmla="*/ 25 w 90"/>
                <a:gd name="T65" fmla="*/ 18 h 63"/>
                <a:gd name="T66" fmla="*/ 18 w 90"/>
                <a:gd name="T67" fmla="*/ 19 h 63"/>
                <a:gd name="T68" fmla="*/ 15 w 90"/>
                <a:gd name="T69" fmla="*/ 26 h 63"/>
                <a:gd name="T70" fmla="*/ 14 w 90"/>
                <a:gd name="T71" fmla="*/ 26 h 63"/>
                <a:gd name="T72" fmla="*/ 3 w 90"/>
                <a:gd name="T73" fmla="*/ 38 h 63"/>
                <a:gd name="T74" fmla="*/ 2 w 90"/>
                <a:gd name="T75" fmla="*/ 40 h 63"/>
                <a:gd name="T76" fmla="*/ 2 w 90"/>
                <a:gd name="T77" fmla="*/ 46 h 63"/>
                <a:gd name="T78" fmla="*/ 1 w 90"/>
                <a:gd name="T79" fmla="*/ 48 h 63"/>
                <a:gd name="T80" fmla="*/ 0 w 90"/>
                <a:gd name="T81" fmla="*/ 50 h 63"/>
                <a:gd name="T82" fmla="*/ 0 w 90"/>
                <a:gd name="T83" fmla="*/ 52 h 63"/>
                <a:gd name="T84" fmla="*/ 4 w 90"/>
                <a:gd name="T85" fmla="*/ 55 h 63"/>
                <a:gd name="T86" fmla="*/ 5 w 90"/>
                <a:gd name="T87" fmla="*/ 57 h 63"/>
                <a:gd name="T88" fmla="*/ 22 w 90"/>
                <a:gd name="T89" fmla="*/ 57 h 63"/>
                <a:gd name="T90" fmla="*/ 28 w 90"/>
                <a:gd name="T91" fmla="*/ 59 h 63"/>
                <a:gd name="T92" fmla="*/ 29 w 90"/>
                <a:gd name="T93" fmla="*/ 59 h 63"/>
                <a:gd name="T94" fmla="*/ 29 w 90"/>
                <a:gd name="T95" fmla="*/ 60 h 63"/>
                <a:gd name="T96" fmla="*/ 29 w 90"/>
                <a:gd name="T97" fmla="*/ 54 h 63"/>
                <a:gd name="T98" fmla="*/ 39 w 90"/>
                <a:gd name="T99" fmla="*/ 45 h 63"/>
                <a:gd name="T100" fmla="*/ 43 w 90"/>
                <a:gd name="T101" fmla="*/ 45 h 63"/>
                <a:gd name="T102" fmla="*/ 58 w 90"/>
                <a:gd name="T103" fmla="*/ 46 h 63"/>
                <a:gd name="T104" fmla="*/ 59 w 90"/>
                <a:gd name="T105" fmla="*/ 45 h 63"/>
                <a:gd name="T106" fmla="*/ 59 w 90"/>
                <a:gd name="T107" fmla="*/ 44 h 63"/>
                <a:gd name="T108" fmla="*/ 60 w 90"/>
                <a:gd name="T109" fmla="*/ 44 h 63"/>
                <a:gd name="T110" fmla="*/ 60 w 90"/>
                <a:gd name="T111" fmla="*/ 44 h 63"/>
                <a:gd name="T112" fmla="*/ 61 w 90"/>
                <a:gd name="T113" fmla="*/ 44 h 63"/>
                <a:gd name="T114" fmla="*/ 66 w 90"/>
                <a:gd name="T115" fmla="*/ 45 h 63"/>
                <a:gd name="T116" fmla="*/ 68 w 90"/>
                <a:gd name="T117" fmla="*/ 45 h 63"/>
                <a:gd name="T118" fmla="*/ 70 w 90"/>
                <a:gd name="T119" fmla="*/ 45 h 63"/>
                <a:gd name="T120" fmla="*/ 72 w 90"/>
                <a:gd name="T121" fmla="*/ 45 h 63"/>
                <a:gd name="T122" fmla="*/ 74 w 90"/>
                <a:gd name="T123"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 h="63">
                  <a:moveTo>
                    <a:pt x="74" y="43"/>
                  </a:moveTo>
                  <a:cubicBezTo>
                    <a:pt x="75" y="42"/>
                    <a:pt x="77" y="41"/>
                    <a:pt x="78" y="41"/>
                  </a:cubicBezTo>
                  <a:cubicBezTo>
                    <a:pt x="82" y="41"/>
                    <a:pt x="86" y="40"/>
                    <a:pt x="87" y="39"/>
                  </a:cubicBezTo>
                  <a:cubicBezTo>
                    <a:pt x="87" y="39"/>
                    <a:pt x="88" y="38"/>
                    <a:pt x="89" y="38"/>
                  </a:cubicBezTo>
                  <a:cubicBezTo>
                    <a:pt x="89" y="38"/>
                    <a:pt x="89" y="37"/>
                    <a:pt x="89" y="37"/>
                  </a:cubicBezTo>
                  <a:cubicBezTo>
                    <a:pt x="89" y="37"/>
                    <a:pt x="89" y="37"/>
                    <a:pt x="89" y="37"/>
                  </a:cubicBezTo>
                  <a:cubicBezTo>
                    <a:pt x="89" y="37"/>
                    <a:pt x="89" y="37"/>
                    <a:pt x="90" y="37"/>
                  </a:cubicBezTo>
                  <a:cubicBezTo>
                    <a:pt x="90" y="37"/>
                    <a:pt x="90" y="37"/>
                    <a:pt x="90" y="37"/>
                  </a:cubicBezTo>
                  <a:cubicBezTo>
                    <a:pt x="90" y="37"/>
                    <a:pt x="90" y="37"/>
                    <a:pt x="90" y="36"/>
                  </a:cubicBezTo>
                  <a:cubicBezTo>
                    <a:pt x="90" y="36"/>
                    <a:pt x="90" y="36"/>
                    <a:pt x="90" y="36"/>
                  </a:cubicBezTo>
                  <a:cubicBezTo>
                    <a:pt x="90" y="36"/>
                    <a:pt x="90" y="36"/>
                    <a:pt x="90" y="36"/>
                  </a:cubicBezTo>
                  <a:cubicBezTo>
                    <a:pt x="89" y="36"/>
                    <a:pt x="89" y="36"/>
                    <a:pt x="89" y="36"/>
                  </a:cubicBezTo>
                  <a:cubicBezTo>
                    <a:pt x="89" y="35"/>
                    <a:pt x="89" y="35"/>
                    <a:pt x="89" y="35"/>
                  </a:cubicBezTo>
                  <a:cubicBezTo>
                    <a:pt x="88" y="35"/>
                    <a:pt x="88" y="35"/>
                    <a:pt x="88" y="35"/>
                  </a:cubicBezTo>
                  <a:cubicBezTo>
                    <a:pt x="88" y="35"/>
                    <a:pt x="88" y="35"/>
                    <a:pt x="87" y="35"/>
                  </a:cubicBezTo>
                  <a:cubicBezTo>
                    <a:pt x="87" y="35"/>
                    <a:pt x="87" y="35"/>
                    <a:pt x="87" y="35"/>
                  </a:cubicBezTo>
                  <a:cubicBezTo>
                    <a:pt x="87" y="35"/>
                    <a:pt x="87" y="34"/>
                    <a:pt x="87" y="34"/>
                  </a:cubicBezTo>
                  <a:cubicBezTo>
                    <a:pt x="86" y="34"/>
                    <a:pt x="86" y="34"/>
                    <a:pt x="86" y="34"/>
                  </a:cubicBezTo>
                  <a:cubicBezTo>
                    <a:pt x="86" y="34"/>
                    <a:pt x="86" y="34"/>
                    <a:pt x="86" y="34"/>
                  </a:cubicBezTo>
                  <a:cubicBezTo>
                    <a:pt x="85" y="34"/>
                    <a:pt x="85" y="34"/>
                    <a:pt x="85" y="34"/>
                  </a:cubicBezTo>
                  <a:cubicBezTo>
                    <a:pt x="84" y="33"/>
                    <a:pt x="84" y="32"/>
                    <a:pt x="84" y="30"/>
                  </a:cubicBezTo>
                  <a:cubicBezTo>
                    <a:pt x="84" y="29"/>
                    <a:pt x="84" y="29"/>
                    <a:pt x="84" y="28"/>
                  </a:cubicBezTo>
                  <a:cubicBezTo>
                    <a:pt x="84" y="28"/>
                    <a:pt x="84" y="28"/>
                    <a:pt x="84" y="28"/>
                  </a:cubicBezTo>
                  <a:cubicBezTo>
                    <a:pt x="82" y="29"/>
                    <a:pt x="80" y="29"/>
                    <a:pt x="79" y="29"/>
                  </a:cubicBezTo>
                  <a:cubicBezTo>
                    <a:pt x="78" y="28"/>
                    <a:pt x="77" y="27"/>
                    <a:pt x="76" y="26"/>
                  </a:cubicBezTo>
                  <a:cubicBezTo>
                    <a:pt x="76" y="26"/>
                    <a:pt x="75" y="25"/>
                    <a:pt x="75" y="25"/>
                  </a:cubicBezTo>
                  <a:cubicBezTo>
                    <a:pt x="72" y="25"/>
                    <a:pt x="72" y="21"/>
                    <a:pt x="72" y="20"/>
                  </a:cubicBezTo>
                  <a:cubicBezTo>
                    <a:pt x="72" y="18"/>
                    <a:pt x="69" y="16"/>
                    <a:pt x="68" y="15"/>
                  </a:cubicBezTo>
                  <a:cubicBezTo>
                    <a:pt x="67" y="14"/>
                    <a:pt x="67" y="14"/>
                    <a:pt x="67" y="14"/>
                  </a:cubicBezTo>
                  <a:cubicBezTo>
                    <a:pt x="66" y="13"/>
                    <a:pt x="65" y="12"/>
                    <a:pt x="65" y="10"/>
                  </a:cubicBezTo>
                  <a:cubicBezTo>
                    <a:pt x="64" y="9"/>
                    <a:pt x="64" y="8"/>
                    <a:pt x="63" y="8"/>
                  </a:cubicBezTo>
                  <a:cubicBezTo>
                    <a:pt x="63" y="8"/>
                    <a:pt x="63" y="8"/>
                    <a:pt x="63" y="8"/>
                  </a:cubicBezTo>
                  <a:cubicBezTo>
                    <a:pt x="63" y="8"/>
                    <a:pt x="63" y="8"/>
                    <a:pt x="63" y="8"/>
                  </a:cubicBezTo>
                  <a:cubicBezTo>
                    <a:pt x="63" y="8"/>
                    <a:pt x="63" y="8"/>
                    <a:pt x="63" y="7"/>
                  </a:cubicBezTo>
                  <a:cubicBezTo>
                    <a:pt x="63" y="7"/>
                    <a:pt x="63" y="7"/>
                    <a:pt x="63" y="7"/>
                  </a:cubicBezTo>
                  <a:cubicBezTo>
                    <a:pt x="63" y="7"/>
                    <a:pt x="63" y="7"/>
                    <a:pt x="63" y="7"/>
                  </a:cubicBezTo>
                  <a:cubicBezTo>
                    <a:pt x="63" y="7"/>
                    <a:pt x="63" y="7"/>
                    <a:pt x="63" y="7"/>
                  </a:cubicBezTo>
                  <a:cubicBezTo>
                    <a:pt x="63" y="7"/>
                    <a:pt x="63" y="7"/>
                    <a:pt x="63" y="6"/>
                  </a:cubicBezTo>
                  <a:cubicBezTo>
                    <a:pt x="63" y="6"/>
                    <a:pt x="63" y="6"/>
                    <a:pt x="63" y="6"/>
                  </a:cubicBezTo>
                  <a:cubicBezTo>
                    <a:pt x="63" y="6"/>
                    <a:pt x="63" y="6"/>
                    <a:pt x="63" y="6"/>
                  </a:cubicBezTo>
                  <a:cubicBezTo>
                    <a:pt x="63" y="6"/>
                    <a:pt x="63" y="5"/>
                    <a:pt x="63" y="5"/>
                  </a:cubicBezTo>
                  <a:cubicBezTo>
                    <a:pt x="63" y="5"/>
                    <a:pt x="63" y="5"/>
                    <a:pt x="63" y="5"/>
                  </a:cubicBezTo>
                  <a:cubicBezTo>
                    <a:pt x="63" y="4"/>
                    <a:pt x="63" y="4"/>
                    <a:pt x="63" y="4"/>
                  </a:cubicBezTo>
                  <a:cubicBezTo>
                    <a:pt x="63" y="4"/>
                    <a:pt x="63" y="3"/>
                    <a:pt x="63" y="3"/>
                  </a:cubicBezTo>
                  <a:cubicBezTo>
                    <a:pt x="63" y="3"/>
                    <a:pt x="63" y="3"/>
                    <a:pt x="63" y="2"/>
                  </a:cubicBezTo>
                  <a:cubicBezTo>
                    <a:pt x="63" y="2"/>
                    <a:pt x="63" y="2"/>
                    <a:pt x="63" y="2"/>
                  </a:cubicBezTo>
                  <a:cubicBezTo>
                    <a:pt x="63" y="2"/>
                    <a:pt x="62" y="2"/>
                    <a:pt x="62" y="2"/>
                  </a:cubicBezTo>
                  <a:cubicBezTo>
                    <a:pt x="62" y="2"/>
                    <a:pt x="61" y="2"/>
                    <a:pt x="61" y="2"/>
                  </a:cubicBezTo>
                  <a:cubicBezTo>
                    <a:pt x="61" y="2"/>
                    <a:pt x="60" y="2"/>
                    <a:pt x="60" y="2"/>
                  </a:cubicBezTo>
                  <a:cubicBezTo>
                    <a:pt x="59" y="2"/>
                    <a:pt x="59" y="2"/>
                    <a:pt x="59" y="2"/>
                  </a:cubicBezTo>
                  <a:cubicBezTo>
                    <a:pt x="58" y="2"/>
                    <a:pt x="58" y="1"/>
                    <a:pt x="58" y="1"/>
                  </a:cubicBezTo>
                  <a:cubicBezTo>
                    <a:pt x="58" y="1"/>
                    <a:pt x="57" y="1"/>
                    <a:pt x="57" y="1"/>
                  </a:cubicBezTo>
                  <a:cubicBezTo>
                    <a:pt x="57" y="1"/>
                    <a:pt x="56" y="1"/>
                    <a:pt x="56" y="1"/>
                  </a:cubicBezTo>
                  <a:cubicBezTo>
                    <a:pt x="56" y="0"/>
                    <a:pt x="56" y="0"/>
                    <a:pt x="56" y="0"/>
                  </a:cubicBezTo>
                  <a:cubicBezTo>
                    <a:pt x="55" y="0"/>
                    <a:pt x="55" y="0"/>
                    <a:pt x="55" y="0"/>
                  </a:cubicBezTo>
                  <a:cubicBezTo>
                    <a:pt x="54" y="1"/>
                    <a:pt x="53" y="2"/>
                    <a:pt x="51" y="3"/>
                  </a:cubicBezTo>
                  <a:cubicBezTo>
                    <a:pt x="51" y="3"/>
                    <a:pt x="50" y="4"/>
                    <a:pt x="49" y="4"/>
                  </a:cubicBezTo>
                  <a:cubicBezTo>
                    <a:pt x="47" y="6"/>
                    <a:pt x="44" y="7"/>
                    <a:pt x="42" y="7"/>
                  </a:cubicBezTo>
                  <a:cubicBezTo>
                    <a:pt x="41" y="7"/>
                    <a:pt x="40" y="7"/>
                    <a:pt x="40" y="8"/>
                  </a:cubicBezTo>
                  <a:cubicBezTo>
                    <a:pt x="40" y="8"/>
                    <a:pt x="40" y="8"/>
                    <a:pt x="40" y="9"/>
                  </a:cubicBezTo>
                  <a:cubicBezTo>
                    <a:pt x="40" y="9"/>
                    <a:pt x="39" y="10"/>
                    <a:pt x="39" y="10"/>
                  </a:cubicBezTo>
                  <a:cubicBezTo>
                    <a:pt x="38" y="11"/>
                    <a:pt x="36" y="11"/>
                    <a:pt x="34" y="11"/>
                  </a:cubicBezTo>
                  <a:cubicBezTo>
                    <a:pt x="34" y="11"/>
                    <a:pt x="33" y="10"/>
                    <a:pt x="32" y="10"/>
                  </a:cubicBezTo>
                  <a:cubicBezTo>
                    <a:pt x="32" y="10"/>
                    <a:pt x="31" y="10"/>
                    <a:pt x="30" y="13"/>
                  </a:cubicBezTo>
                  <a:cubicBezTo>
                    <a:pt x="30" y="15"/>
                    <a:pt x="28" y="16"/>
                    <a:pt x="27" y="16"/>
                  </a:cubicBezTo>
                  <a:cubicBezTo>
                    <a:pt x="26" y="16"/>
                    <a:pt x="25" y="17"/>
                    <a:pt x="25" y="18"/>
                  </a:cubicBezTo>
                  <a:cubicBezTo>
                    <a:pt x="25" y="21"/>
                    <a:pt x="23" y="21"/>
                    <a:pt x="23" y="21"/>
                  </a:cubicBezTo>
                  <a:cubicBezTo>
                    <a:pt x="21" y="21"/>
                    <a:pt x="19" y="20"/>
                    <a:pt x="18" y="19"/>
                  </a:cubicBezTo>
                  <a:cubicBezTo>
                    <a:pt x="17" y="18"/>
                    <a:pt x="17" y="18"/>
                    <a:pt x="17" y="18"/>
                  </a:cubicBezTo>
                  <a:cubicBezTo>
                    <a:pt x="16" y="18"/>
                    <a:pt x="15" y="22"/>
                    <a:pt x="15" y="26"/>
                  </a:cubicBezTo>
                  <a:cubicBezTo>
                    <a:pt x="15" y="26"/>
                    <a:pt x="15" y="26"/>
                    <a:pt x="15" y="26"/>
                  </a:cubicBezTo>
                  <a:cubicBezTo>
                    <a:pt x="14" y="26"/>
                    <a:pt x="14" y="26"/>
                    <a:pt x="14" y="26"/>
                  </a:cubicBezTo>
                  <a:cubicBezTo>
                    <a:pt x="14" y="27"/>
                    <a:pt x="12" y="29"/>
                    <a:pt x="11" y="33"/>
                  </a:cubicBezTo>
                  <a:cubicBezTo>
                    <a:pt x="9" y="37"/>
                    <a:pt x="5" y="37"/>
                    <a:pt x="3" y="38"/>
                  </a:cubicBezTo>
                  <a:cubicBezTo>
                    <a:pt x="2" y="38"/>
                    <a:pt x="2" y="38"/>
                    <a:pt x="1" y="38"/>
                  </a:cubicBezTo>
                  <a:cubicBezTo>
                    <a:pt x="1" y="38"/>
                    <a:pt x="2" y="39"/>
                    <a:pt x="2" y="40"/>
                  </a:cubicBezTo>
                  <a:cubicBezTo>
                    <a:pt x="3" y="42"/>
                    <a:pt x="3" y="43"/>
                    <a:pt x="2" y="45"/>
                  </a:cubicBezTo>
                  <a:cubicBezTo>
                    <a:pt x="2" y="45"/>
                    <a:pt x="2" y="45"/>
                    <a:pt x="2" y="46"/>
                  </a:cubicBezTo>
                  <a:cubicBezTo>
                    <a:pt x="2" y="46"/>
                    <a:pt x="2" y="46"/>
                    <a:pt x="2" y="47"/>
                  </a:cubicBezTo>
                  <a:cubicBezTo>
                    <a:pt x="2" y="47"/>
                    <a:pt x="1" y="47"/>
                    <a:pt x="1" y="48"/>
                  </a:cubicBezTo>
                  <a:cubicBezTo>
                    <a:pt x="1" y="48"/>
                    <a:pt x="1" y="48"/>
                    <a:pt x="1" y="49"/>
                  </a:cubicBezTo>
                  <a:cubicBezTo>
                    <a:pt x="1" y="49"/>
                    <a:pt x="1" y="50"/>
                    <a:pt x="0" y="50"/>
                  </a:cubicBezTo>
                  <a:cubicBezTo>
                    <a:pt x="0" y="50"/>
                    <a:pt x="0" y="51"/>
                    <a:pt x="0" y="51"/>
                  </a:cubicBezTo>
                  <a:cubicBezTo>
                    <a:pt x="0" y="52"/>
                    <a:pt x="0" y="52"/>
                    <a:pt x="0" y="52"/>
                  </a:cubicBezTo>
                  <a:cubicBezTo>
                    <a:pt x="1" y="53"/>
                    <a:pt x="3" y="54"/>
                    <a:pt x="4" y="55"/>
                  </a:cubicBezTo>
                  <a:cubicBezTo>
                    <a:pt x="4" y="55"/>
                    <a:pt x="4" y="55"/>
                    <a:pt x="4" y="55"/>
                  </a:cubicBezTo>
                  <a:cubicBezTo>
                    <a:pt x="4" y="55"/>
                    <a:pt x="5" y="56"/>
                    <a:pt x="5" y="56"/>
                  </a:cubicBezTo>
                  <a:cubicBezTo>
                    <a:pt x="5" y="56"/>
                    <a:pt x="5" y="56"/>
                    <a:pt x="5" y="57"/>
                  </a:cubicBezTo>
                  <a:cubicBezTo>
                    <a:pt x="7" y="59"/>
                    <a:pt x="11" y="63"/>
                    <a:pt x="13" y="61"/>
                  </a:cubicBezTo>
                  <a:cubicBezTo>
                    <a:pt x="15" y="58"/>
                    <a:pt x="20" y="57"/>
                    <a:pt x="22" y="57"/>
                  </a:cubicBezTo>
                  <a:cubicBezTo>
                    <a:pt x="24" y="57"/>
                    <a:pt x="27" y="57"/>
                    <a:pt x="28" y="59"/>
                  </a:cubicBezTo>
                  <a:cubicBezTo>
                    <a:pt x="28" y="59"/>
                    <a:pt x="28" y="59"/>
                    <a:pt x="28" y="59"/>
                  </a:cubicBezTo>
                  <a:cubicBezTo>
                    <a:pt x="29" y="59"/>
                    <a:pt x="29" y="59"/>
                    <a:pt x="29" y="59"/>
                  </a:cubicBezTo>
                  <a:cubicBezTo>
                    <a:pt x="29" y="59"/>
                    <a:pt x="29" y="59"/>
                    <a:pt x="29" y="59"/>
                  </a:cubicBezTo>
                  <a:cubicBezTo>
                    <a:pt x="29" y="60"/>
                    <a:pt x="29" y="60"/>
                    <a:pt x="29" y="60"/>
                  </a:cubicBezTo>
                  <a:cubicBezTo>
                    <a:pt x="29" y="60"/>
                    <a:pt x="29" y="60"/>
                    <a:pt x="29" y="60"/>
                  </a:cubicBezTo>
                  <a:cubicBezTo>
                    <a:pt x="30" y="60"/>
                    <a:pt x="30" y="59"/>
                    <a:pt x="30" y="58"/>
                  </a:cubicBezTo>
                  <a:cubicBezTo>
                    <a:pt x="30" y="58"/>
                    <a:pt x="29" y="56"/>
                    <a:pt x="29" y="54"/>
                  </a:cubicBezTo>
                  <a:cubicBezTo>
                    <a:pt x="28" y="51"/>
                    <a:pt x="27" y="48"/>
                    <a:pt x="28" y="47"/>
                  </a:cubicBezTo>
                  <a:cubicBezTo>
                    <a:pt x="28" y="46"/>
                    <a:pt x="29" y="45"/>
                    <a:pt x="39" y="45"/>
                  </a:cubicBezTo>
                  <a:cubicBezTo>
                    <a:pt x="39" y="45"/>
                    <a:pt x="40" y="45"/>
                    <a:pt x="41" y="45"/>
                  </a:cubicBezTo>
                  <a:cubicBezTo>
                    <a:pt x="41" y="45"/>
                    <a:pt x="42" y="45"/>
                    <a:pt x="43" y="45"/>
                  </a:cubicBezTo>
                  <a:cubicBezTo>
                    <a:pt x="47" y="45"/>
                    <a:pt x="55" y="46"/>
                    <a:pt x="57" y="47"/>
                  </a:cubicBezTo>
                  <a:cubicBezTo>
                    <a:pt x="58" y="46"/>
                    <a:pt x="58" y="46"/>
                    <a:pt x="58" y="46"/>
                  </a:cubicBezTo>
                  <a:cubicBezTo>
                    <a:pt x="58" y="45"/>
                    <a:pt x="58" y="45"/>
                    <a:pt x="59" y="45"/>
                  </a:cubicBezTo>
                  <a:cubicBezTo>
                    <a:pt x="59" y="45"/>
                    <a:pt x="59" y="45"/>
                    <a:pt x="59" y="45"/>
                  </a:cubicBezTo>
                  <a:cubicBezTo>
                    <a:pt x="59" y="45"/>
                    <a:pt x="59" y="45"/>
                    <a:pt x="59" y="45"/>
                  </a:cubicBezTo>
                  <a:cubicBezTo>
                    <a:pt x="59" y="44"/>
                    <a:pt x="59" y="44"/>
                    <a:pt x="59" y="44"/>
                  </a:cubicBezTo>
                  <a:cubicBezTo>
                    <a:pt x="60" y="44"/>
                    <a:pt x="60" y="44"/>
                    <a:pt x="60" y="44"/>
                  </a:cubicBezTo>
                  <a:cubicBezTo>
                    <a:pt x="60" y="44"/>
                    <a:pt x="60" y="44"/>
                    <a:pt x="60" y="44"/>
                  </a:cubicBezTo>
                  <a:cubicBezTo>
                    <a:pt x="60" y="44"/>
                    <a:pt x="60" y="44"/>
                    <a:pt x="60" y="44"/>
                  </a:cubicBezTo>
                  <a:cubicBezTo>
                    <a:pt x="60" y="44"/>
                    <a:pt x="60" y="44"/>
                    <a:pt x="60" y="44"/>
                  </a:cubicBezTo>
                  <a:cubicBezTo>
                    <a:pt x="61" y="44"/>
                    <a:pt x="61" y="44"/>
                    <a:pt x="61" y="44"/>
                  </a:cubicBezTo>
                  <a:cubicBezTo>
                    <a:pt x="61" y="44"/>
                    <a:pt x="61" y="44"/>
                    <a:pt x="61" y="44"/>
                  </a:cubicBezTo>
                  <a:cubicBezTo>
                    <a:pt x="61" y="44"/>
                    <a:pt x="61" y="44"/>
                    <a:pt x="62" y="44"/>
                  </a:cubicBezTo>
                  <a:cubicBezTo>
                    <a:pt x="63" y="44"/>
                    <a:pt x="64" y="44"/>
                    <a:pt x="66" y="45"/>
                  </a:cubicBezTo>
                  <a:cubicBezTo>
                    <a:pt x="66" y="45"/>
                    <a:pt x="67" y="45"/>
                    <a:pt x="68" y="45"/>
                  </a:cubicBezTo>
                  <a:cubicBezTo>
                    <a:pt x="68" y="45"/>
                    <a:pt x="68" y="45"/>
                    <a:pt x="68" y="45"/>
                  </a:cubicBezTo>
                  <a:cubicBezTo>
                    <a:pt x="69" y="45"/>
                    <a:pt x="69" y="45"/>
                    <a:pt x="69" y="45"/>
                  </a:cubicBezTo>
                  <a:cubicBezTo>
                    <a:pt x="70" y="45"/>
                    <a:pt x="70" y="45"/>
                    <a:pt x="70" y="45"/>
                  </a:cubicBezTo>
                  <a:cubicBezTo>
                    <a:pt x="71" y="45"/>
                    <a:pt x="71" y="45"/>
                    <a:pt x="72" y="45"/>
                  </a:cubicBezTo>
                  <a:cubicBezTo>
                    <a:pt x="72" y="45"/>
                    <a:pt x="72" y="45"/>
                    <a:pt x="72" y="45"/>
                  </a:cubicBezTo>
                  <a:cubicBezTo>
                    <a:pt x="72" y="45"/>
                    <a:pt x="73" y="45"/>
                    <a:pt x="73" y="44"/>
                  </a:cubicBezTo>
                  <a:cubicBezTo>
                    <a:pt x="74" y="44"/>
                    <a:pt x="74" y="44"/>
                    <a:pt x="74"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8" name="Freeform 292">
              <a:extLst>
                <a:ext uri="{FF2B5EF4-FFF2-40B4-BE49-F238E27FC236}">
                  <a16:creationId xmlns:a16="http://schemas.microsoft.com/office/drawing/2014/main" id="{3538E991-DB8B-453E-9E98-E5CBFDAA1DD2}"/>
                </a:ext>
              </a:extLst>
            </p:cNvPr>
            <p:cNvSpPr>
              <a:spLocks/>
            </p:cNvSpPr>
            <p:nvPr/>
          </p:nvSpPr>
          <p:spPr bwMode="auto">
            <a:xfrm>
              <a:off x="4974770" y="6010519"/>
              <a:ext cx="7117" cy="11019"/>
            </a:xfrm>
            <a:custGeom>
              <a:avLst/>
              <a:gdLst>
                <a:gd name="T0" fmla="*/ 5 w 14"/>
                <a:gd name="T1" fmla="*/ 16 h 19"/>
                <a:gd name="T2" fmla="*/ 6 w 14"/>
                <a:gd name="T3" fmla="*/ 15 h 19"/>
                <a:gd name="T4" fmla="*/ 6 w 14"/>
                <a:gd name="T5" fmla="*/ 15 h 19"/>
                <a:gd name="T6" fmla="*/ 7 w 14"/>
                <a:gd name="T7" fmla="*/ 14 h 19"/>
                <a:gd name="T8" fmla="*/ 8 w 14"/>
                <a:gd name="T9" fmla="*/ 13 h 19"/>
                <a:gd name="T10" fmla="*/ 8 w 14"/>
                <a:gd name="T11" fmla="*/ 12 h 19"/>
                <a:gd name="T12" fmla="*/ 9 w 14"/>
                <a:gd name="T13" fmla="*/ 11 h 19"/>
                <a:gd name="T14" fmla="*/ 9 w 14"/>
                <a:gd name="T15" fmla="*/ 11 h 19"/>
                <a:gd name="T16" fmla="*/ 10 w 14"/>
                <a:gd name="T17" fmla="*/ 10 h 19"/>
                <a:gd name="T18" fmla="*/ 10 w 14"/>
                <a:gd name="T19" fmla="*/ 9 h 19"/>
                <a:gd name="T20" fmla="*/ 11 w 14"/>
                <a:gd name="T21" fmla="*/ 9 h 19"/>
                <a:gd name="T22" fmla="*/ 11 w 14"/>
                <a:gd name="T23" fmla="*/ 8 h 19"/>
                <a:gd name="T24" fmla="*/ 12 w 14"/>
                <a:gd name="T25" fmla="*/ 7 h 19"/>
                <a:gd name="T26" fmla="*/ 13 w 14"/>
                <a:gd name="T27" fmla="*/ 7 h 19"/>
                <a:gd name="T28" fmla="*/ 13 w 14"/>
                <a:gd name="T29" fmla="*/ 3 h 19"/>
                <a:gd name="T30" fmla="*/ 13 w 14"/>
                <a:gd name="T31" fmla="*/ 3 h 19"/>
                <a:gd name="T32" fmla="*/ 12 w 14"/>
                <a:gd name="T33" fmla="*/ 2 h 19"/>
                <a:gd name="T34" fmla="*/ 12 w 14"/>
                <a:gd name="T35" fmla="*/ 1 h 19"/>
                <a:gd name="T36" fmla="*/ 11 w 14"/>
                <a:gd name="T37" fmla="*/ 1 h 19"/>
                <a:gd name="T38" fmla="*/ 10 w 14"/>
                <a:gd name="T39" fmla="*/ 1 h 19"/>
                <a:gd name="T40" fmla="*/ 10 w 14"/>
                <a:gd name="T41" fmla="*/ 0 h 19"/>
                <a:gd name="T42" fmla="*/ 9 w 14"/>
                <a:gd name="T43" fmla="*/ 0 h 19"/>
                <a:gd name="T44" fmla="*/ 8 w 14"/>
                <a:gd name="T45" fmla="*/ 0 h 19"/>
                <a:gd name="T46" fmla="*/ 8 w 14"/>
                <a:gd name="T47" fmla="*/ 1 h 19"/>
                <a:gd name="T48" fmla="*/ 4 w 14"/>
                <a:gd name="T49" fmla="*/ 11 h 19"/>
                <a:gd name="T50" fmla="*/ 0 w 14"/>
                <a:gd name="T51" fmla="*/ 17 h 19"/>
                <a:gd name="T52" fmla="*/ 2 w 14"/>
                <a:gd name="T53" fmla="*/ 18 h 19"/>
                <a:gd name="T54" fmla="*/ 4 w 14"/>
                <a:gd name="T55" fmla="*/ 19 h 19"/>
                <a:gd name="T56" fmla="*/ 4 w 14"/>
                <a:gd name="T57" fmla="*/ 19 h 19"/>
                <a:gd name="T58" fmla="*/ 4 w 14"/>
                <a:gd name="T59" fmla="*/ 19 h 19"/>
                <a:gd name="T60" fmla="*/ 4 w 14"/>
                <a:gd name="T61" fmla="*/ 18 h 19"/>
                <a:gd name="T62" fmla="*/ 5 w 14"/>
                <a:gd name="T63" fmla="*/ 17 h 19"/>
                <a:gd name="T64" fmla="*/ 5 w 14"/>
                <a:gd name="T65"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9">
                  <a:moveTo>
                    <a:pt x="5" y="16"/>
                  </a:moveTo>
                  <a:cubicBezTo>
                    <a:pt x="5" y="16"/>
                    <a:pt x="6" y="16"/>
                    <a:pt x="6" y="15"/>
                  </a:cubicBezTo>
                  <a:cubicBezTo>
                    <a:pt x="6" y="15"/>
                    <a:pt x="6" y="15"/>
                    <a:pt x="6" y="15"/>
                  </a:cubicBezTo>
                  <a:cubicBezTo>
                    <a:pt x="7" y="14"/>
                    <a:pt x="7" y="14"/>
                    <a:pt x="7" y="14"/>
                  </a:cubicBezTo>
                  <a:cubicBezTo>
                    <a:pt x="7" y="13"/>
                    <a:pt x="7" y="13"/>
                    <a:pt x="8" y="13"/>
                  </a:cubicBezTo>
                  <a:cubicBezTo>
                    <a:pt x="8" y="13"/>
                    <a:pt x="8" y="12"/>
                    <a:pt x="8" y="12"/>
                  </a:cubicBezTo>
                  <a:cubicBezTo>
                    <a:pt x="8" y="12"/>
                    <a:pt x="9" y="12"/>
                    <a:pt x="9" y="11"/>
                  </a:cubicBezTo>
                  <a:cubicBezTo>
                    <a:pt x="9" y="11"/>
                    <a:pt x="9" y="11"/>
                    <a:pt x="9" y="11"/>
                  </a:cubicBezTo>
                  <a:cubicBezTo>
                    <a:pt x="10" y="10"/>
                    <a:pt x="10" y="10"/>
                    <a:pt x="10" y="10"/>
                  </a:cubicBezTo>
                  <a:cubicBezTo>
                    <a:pt x="10" y="10"/>
                    <a:pt x="10" y="9"/>
                    <a:pt x="10" y="9"/>
                  </a:cubicBezTo>
                  <a:cubicBezTo>
                    <a:pt x="11" y="9"/>
                    <a:pt x="11" y="9"/>
                    <a:pt x="11" y="9"/>
                  </a:cubicBezTo>
                  <a:cubicBezTo>
                    <a:pt x="11" y="8"/>
                    <a:pt x="11" y="8"/>
                    <a:pt x="11" y="8"/>
                  </a:cubicBezTo>
                  <a:cubicBezTo>
                    <a:pt x="12" y="8"/>
                    <a:pt x="12" y="8"/>
                    <a:pt x="12" y="7"/>
                  </a:cubicBezTo>
                  <a:cubicBezTo>
                    <a:pt x="12" y="7"/>
                    <a:pt x="13" y="7"/>
                    <a:pt x="13" y="7"/>
                  </a:cubicBezTo>
                  <a:cubicBezTo>
                    <a:pt x="13" y="6"/>
                    <a:pt x="14" y="4"/>
                    <a:pt x="13" y="3"/>
                  </a:cubicBezTo>
                  <a:cubicBezTo>
                    <a:pt x="13" y="3"/>
                    <a:pt x="13" y="3"/>
                    <a:pt x="13" y="3"/>
                  </a:cubicBezTo>
                  <a:cubicBezTo>
                    <a:pt x="13" y="2"/>
                    <a:pt x="13" y="2"/>
                    <a:pt x="12" y="2"/>
                  </a:cubicBezTo>
                  <a:cubicBezTo>
                    <a:pt x="12" y="1"/>
                    <a:pt x="12" y="1"/>
                    <a:pt x="12" y="1"/>
                  </a:cubicBezTo>
                  <a:cubicBezTo>
                    <a:pt x="12" y="1"/>
                    <a:pt x="11" y="1"/>
                    <a:pt x="11" y="1"/>
                  </a:cubicBezTo>
                  <a:cubicBezTo>
                    <a:pt x="11" y="1"/>
                    <a:pt x="11" y="1"/>
                    <a:pt x="10" y="1"/>
                  </a:cubicBezTo>
                  <a:cubicBezTo>
                    <a:pt x="10" y="1"/>
                    <a:pt x="10" y="1"/>
                    <a:pt x="10" y="0"/>
                  </a:cubicBezTo>
                  <a:cubicBezTo>
                    <a:pt x="9" y="0"/>
                    <a:pt x="9" y="0"/>
                    <a:pt x="9" y="0"/>
                  </a:cubicBezTo>
                  <a:cubicBezTo>
                    <a:pt x="9" y="0"/>
                    <a:pt x="8" y="0"/>
                    <a:pt x="8" y="0"/>
                  </a:cubicBezTo>
                  <a:cubicBezTo>
                    <a:pt x="8" y="1"/>
                    <a:pt x="8" y="1"/>
                    <a:pt x="8" y="1"/>
                  </a:cubicBezTo>
                  <a:cubicBezTo>
                    <a:pt x="8" y="3"/>
                    <a:pt x="6" y="7"/>
                    <a:pt x="4" y="11"/>
                  </a:cubicBezTo>
                  <a:cubicBezTo>
                    <a:pt x="3" y="13"/>
                    <a:pt x="1" y="15"/>
                    <a:pt x="0" y="17"/>
                  </a:cubicBezTo>
                  <a:cubicBezTo>
                    <a:pt x="2" y="18"/>
                    <a:pt x="2" y="18"/>
                    <a:pt x="2" y="18"/>
                  </a:cubicBezTo>
                  <a:cubicBezTo>
                    <a:pt x="4" y="19"/>
                    <a:pt x="4" y="19"/>
                    <a:pt x="4" y="19"/>
                  </a:cubicBezTo>
                  <a:cubicBezTo>
                    <a:pt x="4" y="19"/>
                    <a:pt x="4" y="19"/>
                    <a:pt x="4" y="19"/>
                  </a:cubicBezTo>
                  <a:cubicBezTo>
                    <a:pt x="4" y="19"/>
                    <a:pt x="4" y="19"/>
                    <a:pt x="4" y="19"/>
                  </a:cubicBezTo>
                  <a:cubicBezTo>
                    <a:pt x="4" y="19"/>
                    <a:pt x="4" y="18"/>
                    <a:pt x="4" y="18"/>
                  </a:cubicBezTo>
                  <a:cubicBezTo>
                    <a:pt x="4" y="18"/>
                    <a:pt x="4" y="18"/>
                    <a:pt x="5" y="17"/>
                  </a:cubicBezTo>
                  <a:cubicBezTo>
                    <a:pt x="5" y="17"/>
                    <a:pt x="5" y="17"/>
                    <a:pt x="5"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29" name="Freeform 293">
              <a:extLst>
                <a:ext uri="{FF2B5EF4-FFF2-40B4-BE49-F238E27FC236}">
                  <a16:creationId xmlns:a16="http://schemas.microsoft.com/office/drawing/2014/main" id="{7C15DE2D-C470-457F-AA8E-0112A1D9E5DF}"/>
                </a:ext>
              </a:extLst>
            </p:cNvPr>
            <p:cNvSpPr>
              <a:spLocks/>
            </p:cNvSpPr>
            <p:nvPr/>
          </p:nvSpPr>
          <p:spPr bwMode="auto">
            <a:xfrm>
              <a:off x="4863371" y="5929716"/>
              <a:ext cx="20114" cy="20113"/>
            </a:xfrm>
            <a:custGeom>
              <a:avLst/>
              <a:gdLst>
                <a:gd name="T0" fmla="*/ 37 w 39"/>
                <a:gd name="T1" fmla="*/ 5 h 35"/>
                <a:gd name="T2" fmla="*/ 36 w 39"/>
                <a:gd name="T3" fmla="*/ 5 h 35"/>
                <a:gd name="T4" fmla="*/ 35 w 39"/>
                <a:gd name="T5" fmla="*/ 4 h 35"/>
                <a:gd name="T6" fmla="*/ 34 w 39"/>
                <a:gd name="T7" fmla="*/ 4 h 35"/>
                <a:gd name="T8" fmla="*/ 33 w 39"/>
                <a:gd name="T9" fmla="*/ 3 h 35"/>
                <a:gd name="T10" fmla="*/ 32 w 39"/>
                <a:gd name="T11" fmla="*/ 3 h 35"/>
                <a:gd name="T12" fmla="*/ 32 w 39"/>
                <a:gd name="T13" fmla="*/ 3 h 35"/>
                <a:gd name="T14" fmla="*/ 31 w 39"/>
                <a:gd name="T15" fmla="*/ 2 h 35"/>
                <a:gd name="T16" fmla="*/ 31 w 39"/>
                <a:gd name="T17" fmla="*/ 2 h 35"/>
                <a:gd name="T18" fmla="*/ 30 w 39"/>
                <a:gd name="T19" fmla="*/ 2 h 35"/>
                <a:gd name="T20" fmla="*/ 30 w 39"/>
                <a:gd name="T21" fmla="*/ 2 h 35"/>
                <a:gd name="T22" fmla="*/ 29 w 39"/>
                <a:gd name="T23" fmla="*/ 2 h 35"/>
                <a:gd name="T24" fmla="*/ 11 w 39"/>
                <a:gd name="T25" fmla="*/ 0 h 35"/>
                <a:gd name="T26" fmla="*/ 9 w 39"/>
                <a:gd name="T27" fmla="*/ 1 h 35"/>
                <a:gd name="T28" fmla="*/ 6 w 39"/>
                <a:gd name="T29" fmla="*/ 2 h 35"/>
                <a:gd name="T30" fmla="*/ 4 w 39"/>
                <a:gd name="T31" fmla="*/ 1 h 35"/>
                <a:gd name="T32" fmla="*/ 1 w 39"/>
                <a:gd name="T33" fmla="*/ 2 h 35"/>
                <a:gd name="T34" fmla="*/ 1 w 39"/>
                <a:gd name="T35" fmla="*/ 3 h 35"/>
                <a:gd name="T36" fmla="*/ 2 w 39"/>
                <a:gd name="T37" fmla="*/ 6 h 35"/>
                <a:gd name="T38" fmla="*/ 6 w 39"/>
                <a:gd name="T39" fmla="*/ 11 h 35"/>
                <a:gd name="T40" fmla="*/ 11 w 39"/>
                <a:gd name="T41" fmla="*/ 17 h 35"/>
                <a:gd name="T42" fmla="*/ 15 w 39"/>
                <a:gd name="T43" fmla="*/ 22 h 35"/>
                <a:gd name="T44" fmla="*/ 18 w 39"/>
                <a:gd name="T45" fmla="*/ 25 h 35"/>
                <a:gd name="T46" fmla="*/ 21 w 39"/>
                <a:gd name="T47" fmla="*/ 28 h 35"/>
                <a:gd name="T48" fmla="*/ 22 w 39"/>
                <a:gd name="T49" fmla="*/ 29 h 35"/>
                <a:gd name="T50" fmla="*/ 24 w 39"/>
                <a:gd name="T51" fmla="*/ 32 h 35"/>
                <a:gd name="T52" fmla="*/ 28 w 39"/>
                <a:gd name="T53" fmla="*/ 35 h 35"/>
                <a:gd name="T54" fmla="*/ 28 w 39"/>
                <a:gd name="T55" fmla="*/ 34 h 35"/>
                <a:gd name="T56" fmla="*/ 34 w 39"/>
                <a:gd name="T57" fmla="*/ 23 h 35"/>
                <a:gd name="T58" fmla="*/ 38 w 39"/>
                <a:gd name="T59" fmla="*/ 20 h 35"/>
                <a:gd name="T60" fmla="*/ 38 w 39"/>
                <a:gd name="T61" fmla="*/ 6 h 35"/>
                <a:gd name="T62" fmla="*/ 38 w 39"/>
                <a:gd name="T63" fmla="*/ 6 h 35"/>
                <a:gd name="T64" fmla="*/ 37 w 39"/>
                <a:gd name="T6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5">
                  <a:moveTo>
                    <a:pt x="37" y="5"/>
                  </a:moveTo>
                  <a:cubicBezTo>
                    <a:pt x="36" y="5"/>
                    <a:pt x="36" y="5"/>
                    <a:pt x="36" y="5"/>
                  </a:cubicBezTo>
                  <a:cubicBezTo>
                    <a:pt x="35" y="5"/>
                    <a:pt x="35" y="4"/>
                    <a:pt x="35" y="4"/>
                  </a:cubicBezTo>
                  <a:cubicBezTo>
                    <a:pt x="35" y="4"/>
                    <a:pt x="34" y="4"/>
                    <a:pt x="34" y="4"/>
                  </a:cubicBezTo>
                  <a:cubicBezTo>
                    <a:pt x="34" y="4"/>
                    <a:pt x="33" y="4"/>
                    <a:pt x="33" y="3"/>
                  </a:cubicBezTo>
                  <a:cubicBezTo>
                    <a:pt x="33" y="3"/>
                    <a:pt x="33" y="3"/>
                    <a:pt x="32" y="3"/>
                  </a:cubicBezTo>
                  <a:cubicBezTo>
                    <a:pt x="32" y="3"/>
                    <a:pt x="32" y="3"/>
                    <a:pt x="32" y="3"/>
                  </a:cubicBezTo>
                  <a:cubicBezTo>
                    <a:pt x="31" y="3"/>
                    <a:pt x="31" y="3"/>
                    <a:pt x="31" y="2"/>
                  </a:cubicBezTo>
                  <a:cubicBezTo>
                    <a:pt x="31" y="2"/>
                    <a:pt x="31" y="2"/>
                    <a:pt x="31" y="2"/>
                  </a:cubicBezTo>
                  <a:cubicBezTo>
                    <a:pt x="30" y="2"/>
                    <a:pt x="30" y="2"/>
                    <a:pt x="30" y="2"/>
                  </a:cubicBezTo>
                  <a:cubicBezTo>
                    <a:pt x="30" y="2"/>
                    <a:pt x="30" y="2"/>
                    <a:pt x="30" y="2"/>
                  </a:cubicBezTo>
                  <a:cubicBezTo>
                    <a:pt x="29" y="2"/>
                    <a:pt x="29" y="2"/>
                    <a:pt x="29" y="2"/>
                  </a:cubicBezTo>
                  <a:cubicBezTo>
                    <a:pt x="28" y="2"/>
                    <a:pt x="14" y="1"/>
                    <a:pt x="11" y="0"/>
                  </a:cubicBezTo>
                  <a:cubicBezTo>
                    <a:pt x="11" y="0"/>
                    <a:pt x="10" y="0"/>
                    <a:pt x="9" y="1"/>
                  </a:cubicBezTo>
                  <a:cubicBezTo>
                    <a:pt x="8" y="1"/>
                    <a:pt x="7" y="2"/>
                    <a:pt x="6" y="2"/>
                  </a:cubicBezTo>
                  <a:cubicBezTo>
                    <a:pt x="5" y="2"/>
                    <a:pt x="4" y="2"/>
                    <a:pt x="4" y="1"/>
                  </a:cubicBezTo>
                  <a:cubicBezTo>
                    <a:pt x="3" y="1"/>
                    <a:pt x="2" y="1"/>
                    <a:pt x="1" y="2"/>
                  </a:cubicBezTo>
                  <a:cubicBezTo>
                    <a:pt x="1" y="2"/>
                    <a:pt x="0" y="3"/>
                    <a:pt x="1" y="3"/>
                  </a:cubicBezTo>
                  <a:cubicBezTo>
                    <a:pt x="1" y="4"/>
                    <a:pt x="2" y="5"/>
                    <a:pt x="2" y="6"/>
                  </a:cubicBezTo>
                  <a:cubicBezTo>
                    <a:pt x="4" y="7"/>
                    <a:pt x="6" y="9"/>
                    <a:pt x="6" y="11"/>
                  </a:cubicBezTo>
                  <a:cubicBezTo>
                    <a:pt x="6" y="13"/>
                    <a:pt x="9" y="15"/>
                    <a:pt x="11" y="17"/>
                  </a:cubicBezTo>
                  <a:cubicBezTo>
                    <a:pt x="14" y="20"/>
                    <a:pt x="15" y="21"/>
                    <a:pt x="15" y="22"/>
                  </a:cubicBezTo>
                  <a:cubicBezTo>
                    <a:pt x="15" y="23"/>
                    <a:pt x="17" y="24"/>
                    <a:pt x="18" y="25"/>
                  </a:cubicBezTo>
                  <a:cubicBezTo>
                    <a:pt x="19" y="26"/>
                    <a:pt x="20" y="27"/>
                    <a:pt x="21" y="28"/>
                  </a:cubicBezTo>
                  <a:cubicBezTo>
                    <a:pt x="21" y="29"/>
                    <a:pt x="21" y="29"/>
                    <a:pt x="22" y="29"/>
                  </a:cubicBezTo>
                  <a:cubicBezTo>
                    <a:pt x="22" y="30"/>
                    <a:pt x="23" y="31"/>
                    <a:pt x="24" y="32"/>
                  </a:cubicBezTo>
                  <a:cubicBezTo>
                    <a:pt x="25" y="33"/>
                    <a:pt x="27" y="34"/>
                    <a:pt x="28" y="35"/>
                  </a:cubicBezTo>
                  <a:cubicBezTo>
                    <a:pt x="28" y="34"/>
                    <a:pt x="28" y="34"/>
                    <a:pt x="28" y="34"/>
                  </a:cubicBezTo>
                  <a:cubicBezTo>
                    <a:pt x="28" y="31"/>
                    <a:pt x="32" y="25"/>
                    <a:pt x="34" y="23"/>
                  </a:cubicBezTo>
                  <a:cubicBezTo>
                    <a:pt x="36" y="21"/>
                    <a:pt x="37" y="20"/>
                    <a:pt x="38" y="20"/>
                  </a:cubicBezTo>
                  <a:cubicBezTo>
                    <a:pt x="38" y="19"/>
                    <a:pt x="39" y="11"/>
                    <a:pt x="38" y="6"/>
                  </a:cubicBezTo>
                  <a:cubicBezTo>
                    <a:pt x="38" y="6"/>
                    <a:pt x="38" y="6"/>
                    <a:pt x="38" y="6"/>
                  </a:cubicBezTo>
                  <a:cubicBezTo>
                    <a:pt x="37" y="6"/>
                    <a:pt x="37" y="5"/>
                    <a:pt x="37" y="5"/>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0" name="Freeform 294">
              <a:extLst>
                <a:ext uri="{FF2B5EF4-FFF2-40B4-BE49-F238E27FC236}">
                  <a16:creationId xmlns:a16="http://schemas.microsoft.com/office/drawing/2014/main" id="{B5D88825-1A9E-47E6-834E-2AB49452D062}"/>
                </a:ext>
              </a:extLst>
            </p:cNvPr>
            <p:cNvSpPr>
              <a:spLocks/>
            </p:cNvSpPr>
            <p:nvPr/>
          </p:nvSpPr>
          <p:spPr bwMode="auto">
            <a:xfrm>
              <a:off x="4878843" y="5945282"/>
              <a:ext cx="5725" cy="8745"/>
            </a:xfrm>
            <a:custGeom>
              <a:avLst/>
              <a:gdLst>
                <a:gd name="T0" fmla="*/ 9 w 11"/>
                <a:gd name="T1" fmla="*/ 6 h 15"/>
                <a:gd name="T2" fmla="*/ 8 w 11"/>
                <a:gd name="T3" fmla="*/ 4 h 15"/>
                <a:gd name="T4" fmla="*/ 7 w 11"/>
                <a:gd name="T5" fmla="*/ 3 h 15"/>
                <a:gd name="T6" fmla="*/ 5 w 11"/>
                <a:gd name="T7" fmla="*/ 1 h 15"/>
                <a:gd name="T8" fmla="*/ 5 w 11"/>
                <a:gd name="T9" fmla="*/ 0 h 15"/>
                <a:gd name="T10" fmla="*/ 4 w 11"/>
                <a:gd name="T11" fmla="*/ 0 h 15"/>
                <a:gd name="T12" fmla="*/ 1 w 11"/>
                <a:gd name="T13" fmla="*/ 6 h 15"/>
                <a:gd name="T14" fmla="*/ 0 w 11"/>
                <a:gd name="T15" fmla="*/ 10 h 15"/>
                <a:gd name="T16" fmla="*/ 1 w 11"/>
                <a:gd name="T17" fmla="*/ 10 h 15"/>
                <a:gd name="T18" fmla="*/ 7 w 11"/>
                <a:gd name="T19" fmla="*/ 15 h 15"/>
                <a:gd name="T20" fmla="*/ 11 w 11"/>
                <a:gd name="T21" fmla="*/ 8 h 15"/>
                <a:gd name="T22" fmla="*/ 10 w 11"/>
                <a:gd name="T23" fmla="*/ 7 h 15"/>
                <a:gd name="T24" fmla="*/ 9 w 11"/>
                <a:gd name="T25"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5">
                  <a:moveTo>
                    <a:pt x="9" y="6"/>
                  </a:moveTo>
                  <a:cubicBezTo>
                    <a:pt x="9" y="5"/>
                    <a:pt x="9" y="5"/>
                    <a:pt x="8" y="4"/>
                  </a:cubicBezTo>
                  <a:cubicBezTo>
                    <a:pt x="8" y="4"/>
                    <a:pt x="7" y="3"/>
                    <a:pt x="7" y="3"/>
                  </a:cubicBezTo>
                  <a:cubicBezTo>
                    <a:pt x="6" y="2"/>
                    <a:pt x="6" y="2"/>
                    <a:pt x="5" y="1"/>
                  </a:cubicBezTo>
                  <a:cubicBezTo>
                    <a:pt x="5" y="1"/>
                    <a:pt x="5" y="1"/>
                    <a:pt x="5" y="0"/>
                  </a:cubicBezTo>
                  <a:cubicBezTo>
                    <a:pt x="4" y="0"/>
                    <a:pt x="4" y="0"/>
                    <a:pt x="4" y="0"/>
                  </a:cubicBezTo>
                  <a:cubicBezTo>
                    <a:pt x="2" y="3"/>
                    <a:pt x="0" y="6"/>
                    <a:pt x="1" y="6"/>
                  </a:cubicBezTo>
                  <a:cubicBezTo>
                    <a:pt x="1" y="6"/>
                    <a:pt x="1" y="7"/>
                    <a:pt x="0" y="10"/>
                  </a:cubicBezTo>
                  <a:cubicBezTo>
                    <a:pt x="1" y="10"/>
                    <a:pt x="1" y="10"/>
                    <a:pt x="1" y="10"/>
                  </a:cubicBezTo>
                  <a:cubicBezTo>
                    <a:pt x="3" y="12"/>
                    <a:pt x="5" y="14"/>
                    <a:pt x="7" y="15"/>
                  </a:cubicBezTo>
                  <a:cubicBezTo>
                    <a:pt x="8" y="12"/>
                    <a:pt x="9" y="9"/>
                    <a:pt x="11" y="8"/>
                  </a:cubicBezTo>
                  <a:cubicBezTo>
                    <a:pt x="11" y="8"/>
                    <a:pt x="11" y="7"/>
                    <a:pt x="10" y="7"/>
                  </a:cubicBezTo>
                  <a:cubicBezTo>
                    <a:pt x="10" y="7"/>
                    <a:pt x="10" y="6"/>
                    <a:pt x="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1" name="Freeform 295">
              <a:extLst>
                <a:ext uri="{FF2B5EF4-FFF2-40B4-BE49-F238E27FC236}">
                  <a16:creationId xmlns:a16="http://schemas.microsoft.com/office/drawing/2014/main" id="{1BC76AD3-5E33-488E-9DD5-04F589450C35}"/>
                </a:ext>
              </a:extLst>
            </p:cNvPr>
            <p:cNvSpPr>
              <a:spLocks/>
            </p:cNvSpPr>
            <p:nvPr/>
          </p:nvSpPr>
          <p:spPr bwMode="auto">
            <a:xfrm>
              <a:off x="4922939" y="5955076"/>
              <a:ext cx="15472" cy="11019"/>
            </a:xfrm>
            <a:custGeom>
              <a:avLst/>
              <a:gdLst>
                <a:gd name="T0" fmla="*/ 2 w 30"/>
                <a:gd name="T1" fmla="*/ 13 h 19"/>
                <a:gd name="T2" fmla="*/ 0 w 30"/>
                <a:gd name="T3" fmla="*/ 16 h 19"/>
                <a:gd name="T4" fmla="*/ 0 w 30"/>
                <a:gd name="T5" fmla="*/ 16 h 19"/>
                <a:gd name="T6" fmla="*/ 5 w 30"/>
                <a:gd name="T7" fmla="*/ 19 h 19"/>
                <a:gd name="T8" fmla="*/ 10 w 30"/>
                <a:gd name="T9" fmla="*/ 16 h 19"/>
                <a:gd name="T10" fmla="*/ 15 w 30"/>
                <a:gd name="T11" fmla="*/ 12 h 19"/>
                <a:gd name="T12" fmla="*/ 21 w 30"/>
                <a:gd name="T13" fmla="*/ 12 h 19"/>
                <a:gd name="T14" fmla="*/ 23 w 30"/>
                <a:gd name="T15" fmla="*/ 12 h 19"/>
                <a:gd name="T16" fmla="*/ 25 w 30"/>
                <a:gd name="T17" fmla="*/ 12 h 19"/>
                <a:gd name="T18" fmla="*/ 30 w 30"/>
                <a:gd name="T19" fmla="*/ 11 h 19"/>
                <a:gd name="T20" fmla="*/ 26 w 30"/>
                <a:gd name="T21" fmla="*/ 8 h 19"/>
                <a:gd name="T22" fmla="*/ 21 w 30"/>
                <a:gd name="T23" fmla="*/ 6 h 19"/>
                <a:gd name="T24" fmla="*/ 19 w 30"/>
                <a:gd name="T25" fmla="*/ 1 h 19"/>
                <a:gd name="T26" fmla="*/ 18 w 30"/>
                <a:gd name="T27" fmla="*/ 1 h 19"/>
                <a:gd name="T28" fmla="*/ 18 w 30"/>
                <a:gd name="T29" fmla="*/ 1 h 19"/>
                <a:gd name="T30" fmla="*/ 16 w 30"/>
                <a:gd name="T31" fmla="*/ 1 h 19"/>
                <a:gd name="T32" fmla="*/ 16 w 30"/>
                <a:gd name="T33" fmla="*/ 1 h 19"/>
                <a:gd name="T34" fmla="*/ 16 w 30"/>
                <a:gd name="T35" fmla="*/ 1 h 19"/>
                <a:gd name="T36" fmla="*/ 14 w 30"/>
                <a:gd name="T37" fmla="*/ 1 h 19"/>
                <a:gd name="T38" fmla="*/ 10 w 30"/>
                <a:gd name="T39" fmla="*/ 0 h 19"/>
                <a:gd name="T40" fmla="*/ 4 w 30"/>
                <a:gd name="T41" fmla="*/ 1 h 19"/>
                <a:gd name="T42" fmla="*/ 4 w 30"/>
                <a:gd name="T43" fmla="*/ 1 h 19"/>
                <a:gd name="T44" fmla="*/ 4 w 30"/>
                <a:gd name="T45" fmla="*/ 2 h 19"/>
                <a:gd name="T46" fmla="*/ 4 w 30"/>
                <a:gd name="T47" fmla="*/ 3 h 19"/>
                <a:gd name="T48" fmla="*/ 4 w 30"/>
                <a:gd name="T49" fmla="*/ 3 h 19"/>
                <a:gd name="T50" fmla="*/ 4 w 30"/>
                <a:gd name="T51" fmla="*/ 3 h 19"/>
                <a:gd name="T52" fmla="*/ 4 w 30"/>
                <a:gd name="T53" fmla="*/ 3 h 19"/>
                <a:gd name="T54" fmla="*/ 4 w 30"/>
                <a:gd name="T55" fmla="*/ 3 h 19"/>
                <a:gd name="T56" fmla="*/ 5 w 30"/>
                <a:gd name="T57" fmla="*/ 4 h 19"/>
                <a:gd name="T58" fmla="*/ 5 w 30"/>
                <a:gd name="T59" fmla="*/ 4 h 19"/>
                <a:gd name="T60" fmla="*/ 5 w 30"/>
                <a:gd name="T61" fmla="*/ 5 h 19"/>
                <a:gd name="T62" fmla="*/ 5 w 30"/>
                <a:gd name="T63" fmla="*/ 7 h 19"/>
                <a:gd name="T64" fmla="*/ 3 w 30"/>
                <a:gd name="T65" fmla="*/ 11 h 19"/>
                <a:gd name="T66" fmla="*/ 2 w 30"/>
                <a:gd name="T67"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19">
                  <a:moveTo>
                    <a:pt x="2" y="13"/>
                  </a:moveTo>
                  <a:cubicBezTo>
                    <a:pt x="2" y="14"/>
                    <a:pt x="1" y="15"/>
                    <a:pt x="0" y="16"/>
                  </a:cubicBezTo>
                  <a:cubicBezTo>
                    <a:pt x="0" y="16"/>
                    <a:pt x="0" y="16"/>
                    <a:pt x="0" y="16"/>
                  </a:cubicBezTo>
                  <a:cubicBezTo>
                    <a:pt x="2" y="18"/>
                    <a:pt x="3" y="19"/>
                    <a:pt x="5" y="19"/>
                  </a:cubicBezTo>
                  <a:cubicBezTo>
                    <a:pt x="7" y="19"/>
                    <a:pt x="9" y="17"/>
                    <a:pt x="10" y="16"/>
                  </a:cubicBezTo>
                  <a:cubicBezTo>
                    <a:pt x="12" y="14"/>
                    <a:pt x="13" y="13"/>
                    <a:pt x="15" y="12"/>
                  </a:cubicBezTo>
                  <a:cubicBezTo>
                    <a:pt x="17" y="12"/>
                    <a:pt x="19" y="12"/>
                    <a:pt x="21" y="12"/>
                  </a:cubicBezTo>
                  <a:cubicBezTo>
                    <a:pt x="21" y="12"/>
                    <a:pt x="22" y="12"/>
                    <a:pt x="23" y="12"/>
                  </a:cubicBezTo>
                  <a:cubicBezTo>
                    <a:pt x="24" y="12"/>
                    <a:pt x="25" y="12"/>
                    <a:pt x="25" y="12"/>
                  </a:cubicBezTo>
                  <a:cubicBezTo>
                    <a:pt x="26" y="12"/>
                    <a:pt x="29" y="12"/>
                    <a:pt x="30" y="11"/>
                  </a:cubicBezTo>
                  <a:cubicBezTo>
                    <a:pt x="30" y="10"/>
                    <a:pt x="27" y="9"/>
                    <a:pt x="26" y="8"/>
                  </a:cubicBezTo>
                  <a:cubicBezTo>
                    <a:pt x="24" y="7"/>
                    <a:pt x="22" y="6"/>
                    <a:pt x="21" y="6"/>
                  </a:cubicBezTo>
                  <a:cubicBezTo>
                    <a:pt x="20" y="4"/>
                    <a:pt x="19" y="2"/>
                    <a:pt x="19" y="1"/>
                  </a:cubicBezTo>
                  <a:cubicBezTo>
                    <a:pt x="19" y="1"/>
                    <a:pt x="18" y="1"/>
                    <a:pt x="18" y="1"/>
                  </a:cubicBezTo>
                  <a:cubicBezTo>
                    <a:pt x="18" y="1"/>
                    <a:pt x="18" y="1"/>
                    <a:pt x="18" y="1"/>
                  </a:cubicBezTo>
                  <a:cubicBezTo>
                    <a:pt x="17" y="1"/>
                    <a:pt x="17" y="1"/>
                    <a:pt x="16" y="1"/>
                  </a:cubicBezTo>
                  <a:cubicBezTo>
                    <a:pt x="16" y="1"/>
                    <a:pt x="16" y="1"/>
                    <a:pt x="16" y="1"/>
                  </a:cubicBezTo>
                  <a:cubicBezTo>
                    <a:pt x="16" y="1"/>
                    <a:pt x="16" y="1"/>
                    <a:pt x="16" y="1"/>
                  </a:cubicBezTo>
                  <a:cubicBezTo>
                    <a:pt x="15" y="1"/>
                    <a:pt x="15" y="1"/>
                    <a:pt x="14" y="1"/>
                  </a:cubicBezTo>
                  <a:cubicBezTo>
                    <a:pt x="13" y="0"/>
                    <a:pt x="12" y="0"/>
                    <a:pt x="10" y="0"/>
                  </a:cubicBezTo>
                  <a:cubicBezTo>
                    <a:pt x="7" y="0"/>
                    <a:pt x="5" y="0"/>
                    <a:pt x="4" y="1"/>
                  </a:cubicBezTo>
                  <a:cubicBezTo>
                    <a:pt x="4" y="1"/>
                    <a:pt x="4" y="1"/>
                    <a:pt x="4" y="1"/>
                  </a:cubicBezTo>
                  <a:cubicBezTo>
                    <a:pt x="4" y="1"/>
                    <a:pt x="4" y="2"/>
                    <a:pt x="4" y="2"/>
                  </a:cubicBezTo>
                  <a:cubicBezTo>
                    <a:pt x="4" y="2"/>
                    <a:pt x="4" y="2"/>
                    <a:pt x="4" y="3"/>
                  </a:cubicBezTo>
                  <a:cubicBezTo>
                    <a:pt x="4" y="3"/>
                    <a:pt x="4" y="3"/>
                    <a:pt x="4" y="3"/>
                  </a:cubicBezTo>
                  <a:cubicBezTo>
                    <a:pt x="4" y="3"/>
                    <a:pt x="4" y="3"/>
                    <a:pt x="4" y="3"/>
                  </a:cubicBezTo>
                  <a:cubicBezTo>
                    <a:pt x="4" y="3"/>
                    <a:pt x="4" y="3"/>
                    <a:pt x="4" y="3"/>
                  </a:cubicBezTo>
                  <a:cubicBezTo>
                    <a:pt x="4" y="3"/>
                    <a:pt x="4" y="3"/>
                    <a:pt x="4" y="3"/>
                  </a:cubicBezTo>
                  <a:cubicBezTo>
                    <a:pt x="5" y="4"/>
                    <a:pt x="5" y="4"/>
                    <a:pt x="5" y="4"/>
                  </a:cubicBezTo>
                  <a:cubicBezTo>
                    <a:pt x="5" y="4"/>
                    <a:pt x="5" y="4"/>
                    <a:pt x="5" y="4"/>
                  </a:cubicBezTo>
                  <a:cubicBezTo>
                    <a:pt x="5" y="4"/>
                    <a:pt x="5" y="5"/>
                    <a:pt x="5" y="5"/>
                  </a:cubicBezTo>
                  <a:cubicBezTo>
                    <a:pt x="5" y="6"/>
                    <a:pt x="5" y="7"/>
                    <a:pt x="5" y="7"/>
                  </a:cubicBezTo>
                  <a:cubicBezTo>
                    <a:pt x="5" y="9"/>
                    <a:pt x="4" y="10"/>
                    <a:pt x="3" y="11"/>
                  </a:cubicBezTo>
                  <a:cubicBezTo>
                    <a:pt x="2" y="12"/>
                    <a:pt x="2" y="12"/>
                    <a:pt x="2"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2" name="Freeform 296">
              <a:extLst>
                <a:ext uri="{FF2B5EF4-FFF2-40B4-BE49-F238E27FC236}">
                  <a16:creationId xmlns:a16="http://schemas.microsoft.com/office/drawing/2014/main" id="{6C455308-FA07-448F-B225-3D57AB5C8F7C}"/>
                </a:ext>
              </a:extLst>
            </p:cNvPr>
            <p:cNvSpPr>
              <a:spLocks/>
            </p:cNvSpPr>
            <p:nvPr/>
          </p:nvSpPr>
          <p:spPr bwMode="auto">
            <a:xfrm>
              <a:off x="4716696" y="5954551"/>
              <a:ext cx="18102" cy="38653"/>
            </a:xfrm>
            <a:custGeom>
              <a:avLst/>
              <a:gdLst>
                <a:gd name="T0" fmla="*/ 31 w 35"/>
                <a:gd name="T1" fmla="*/ 11 h 67"/>
                <a:gd name="T2" fmla="*/ 35 w 35"/>
                <a:gd name="T3" fmla="*/ 8 h 67"/>
                <a:gd name="T4" fmla="*/ 35 w 35"/>
                <a:gd name="T5" fmla="*/ 7 h 67"/>
                <a:gd name="T6" fmla="*/ 35 w 35"/>
                <a:gd name="T7" fmla="*/ 7 h 67"/>
                <a:gd name="T8" fmla="*/ 32 w 35"/>
                <a:gd name="T9" fmla="*/ 4 h 67"/>
                <a:gd name="T10" fmla="*/ 29 w 35"/>
                <a:gd name="T11" fmla="*/ 3 h 67"/>
                <a:gd name="T12" fmla="*/ 26 w 35"/>
                <a:gd name="T13" fmla="*/ 4 h 67"/>
                <a:gd name="T14" fmla="*/ 23 w 35"/>
                <a:gd name="T15" fmla="*/ 4 h 67"/>
                <a:gd name="T16" fmla="*/ 21 w 35"/>
                <a:gd name="T17" fmla="*/ 4 h 67"/>
                <a:gd name="T18" fmla="*/ 20 w 35"/>
                <a:gd name="T19" fmla="*/ 4 h 67"/>
                <a:gd name="T20" fmla="*/ 18 w 35"/>
                <a:gd name="T21" fmla="*/ 4 h 67"/>
                <a:gd name="T22" fmla="*/ 16 w 35"/>
                <a:gd name="T23" fmla="*/ 4 h 67"/>
                <a:gd name="T24" fmla="*/ 16 w 35"/>
                <a:gd name="T25" fmla="*/ 4 h 67"/>
                <a:gd name="T26" fmla="*/ 15 w 35"/>
                <a:gd name="T27" fmla="*/ 4 h 67"/>
                <a:gd name="T28" fmla="*/ 15 w 35"/>
                <a:gd name="T29" fmla="*/ 3 h 67"/>
                <a:gd name="T30" fmla="*/ 14 w 35"/>
                <a:gd name="T31" fmla="*/ 3 h 67"/>
                <a:gd name="T32" fmla="*/ 14 w 35"/>
                <a:gd name="T33" fmla="*/ 2 h 67"/>
                <a:gd name="T34" fmla="*/ 13 w 35"/>
                <a:gd name="T35" fmla="*/ 1 h 67"/>
                <a:gd name="T36" fmla="*/ 13 w 35"/>
                <a:gd name="T37" fmla="*/ 0 h 67"/>
                <a:gd name="T38" fmla="*/ 11 w 35"/>
                <a:gd name="T39" fmla="*/ 1 h 67"/>
                <a:gd name="T40" fmla="*/ 10 w 35"/>
                <a:gd name="T41" fmla="*/ 2 h 67"/>
                <a:gd name="T42" fmla="*/ 9 w 35"/>
                <a:gd name="T43" fmla="*/ 3 h 67"/>
                <a:gd name="T44" fmla="*/ 8 w 35"/>
                <a:gd name="T45" fmla="*/ 3 h 67"/>
                <a:gd name="T46" fmla="*/ 9 w 35"/>
                <a:gd name="T47" fmla="*/ 9 h 67"/>
                <a:gd name="T48" fmla="*/ 2 w 35"/>
                <a:gd name="T49" fmla="*/ 37 h 67"/>
                <a:gd name="T50" fmla="*/ 0 w 35"/>
                <a:gd name="T51" fmla="*/ 41 h 67"/>
                <a:gd name="T52" fmla="*/ 3 w 35"/>
                <a:gd name="T53" fmla="*/ 44 h 67"/>
                <a:gd name="T54" fmla="*/ 6 w 35"/>
                <a:gd name="T55" fmla="*/ 46 h 67"/>
                <a:gd name="T56" fmla="*/ 8 w 35"/>
                <a:gd name="T57" fmla="*/ 63 h 67"/>
                <a:gd name="T58" fmla="*/ 8 w 35"/>
                <a:gd name="T59" fmla="*/ 66 h 67"/>
                <a:gd name="T60" fmla="*/ 11 w 35"/>
                <a:gd name="T61" fmla="*/ 67 h 67"/>
                <a:gd name="T62" fmla="*/ 11 w 35"/>
                <a:gd name="T63" fmla="*/ 67 h 67"/>
                <a:gd name="T64" fmla="*/ 13 w 35"/>
                <a:gd name="T65" fmla="*/ 67 h 67"/>
                <a:gd name="T66" fmla="*/ 15 w 35"/>
                <a:gd name="T67" fmla="*/ 67 h 67"/>
                <a:gd name="T68" fmla="*/ 21 w 35"/>
                <a:gd name="T69" fmla="*/ 66 h 67"/>
                <a:gd name="T70" fmla="*/ 23 w 35"/>
                <a:gd name="T71" fmla="*/ 65 h 67"/>
                <a:gd name="T72" fmla="*/ 23 w 35"/>
                <a:gd name="T73" fmla="*/ 65 h 67"/>
                <a:gd name="T74" fmla="*/ 22 w 35"/>
                <a:gd name="T75" fmla="*/ 64 h 67"/>
                <a:gd name="T76" fmla="*/ 22 w 35"/>
                <a:gd name="T77" fmla="*/ 64 h 67"/>
                <a:gd name="T78" fmla="*/ 22 w 35"/>
                <a:gd name="T79" fmla="*/ 62 h 67"/>
                <a:gd name="T80" fmla="*/ 27 w 35"/>
                <a:gd name="T81" fmla="*/ 55 h 67"/>
                <a:gd name="T82" fmla="*/ 28 w 35"/>
                <a:gd name="T83" fmla="*/ 54 h 67"/>
                <a:gd name="T84" fmla="*/ 25 w 35"/>
                <a:gd name="T85" fmla="*/ 51 h 67"/>
                <a:gd name="T86" fmla="*/ 24 w 35"/>
                <a:gd name="T87" fmla="*/ 51 h 67"/>
                <a:gd name="T88" fmla="*/ 23 w 35"/>
                <a:gd name="T89" fmla="*/ 48 h 67"/>
                <a:gd name="T90" fmla="*/ 24 w 35"/>
                <a:gd name="T91" fmla="*/ 46 h 67"/>
                <a:gd name="T92" fmla="*/ 27 w 35"/>
                <a:gd name="T93" fmla="*/ 43 h 67"/>
                <a:gd name="T94" fmla="*/ 24 w 35"/>
                <a:gd name="T95" fmla="*/ 38 h 67"/>
                <a:gd name="T96" fmla="*/ 22 w 35"/>
                <a:gd name="T97" fmla="*/ 34 h 67"/>
                <a:gd name="T98" fmla="*/ 27 w 35"/>
                <a:gd name="T99" fmla="*/ 32 h 67"/>
                <a:gd name="T100" fmla="*/ 27 w 35"/>
                <a:gd name="T101" fmla="*/ 31 h 67"/>
                <a:gd name="T102" fmla="*/ 28 w 35"/>
                <a:gd name="T103" fmla="*/ 25 h 67"/>
                <a:gd name="T104" fmla="*/ 28 w 35"/>
                <a:gd name="T105" fmla="*/ 18 h 67"/>
                <a:gd name="T106" fmla="*/ 27 w 35"/>
                <a:gd name="T107" fmla="*/ 15 h 67"/>
                <a:gd name="T108" fmla="*/ 31 w 35"/>
                <a:gd name="T109" fmla="*/ 1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67">
                  <a:moveTo>
                    <a:pt x="31" y="11"/>
                  </a:moveTo>
                  <a:cubicBezTo>
                    <a:pt x="32" y="10"/>
                    <a:pt x="34" y="9"/>
                    <a:pt x="35" y="8"/>
                  </a:cubicBezTo>
                  <a:cubicBezTo>
                    <a:pt x="35" y="7"/>
                    <a:pt x="35" y="7"/>
                    <a:pt x="35" y="7"/>
                  </a:cubicBezTo>
                  <a:cubicBezTo>
                    <a:pt x="35" y="7"/>
                    <a:pt x="35" y="7"/>
                    <a:pt x="35" y="7"/>
                  </a:cubicBezTo>
                  <a:cubicBezTo>
                    <a:pt x="33" y="6"/>
                    <a:pt x="32" y="6"/>
                    <a:pt x="32" y="4"/>
                  </a:cubicBezTo>
                  <a:cubicBezTo>
                    <a:pt x="32" y="3"/>
                    <a:pt x="31" y="3"/>
                    <a:pt x="29" y="3"/>
                  </a:cubicBezTo>
                  <a:cubicBezTo>
                    <a:pt x="28" y="3"/>
                    <a:pt x="27" y="3"/>
                    <a:pt x="26" y="4"/>
                  </a:cubicBezTo>
                  <a:cubicBezTo>
                    <a:pt x="24" y="5"/>
                    <a:pt x="23" y="5"/>
                    <a:pt x="23" y="4"/>
                  </a:cubicBezTo>
                  <a:cubicBezTo>
                    <a:pt x="22" y="4"/>
                    <a:pt x="22" y="4"/>
                    <a:pt x="21" y="4"/>
                  </a:cubicBezTo>
                  <a:cubicBezTo>
                    <a:pt x="21" y="4"/>
                    <a:pt x="20" y="4"/>
                    <a:pt x="20" y="4"/>
                  </a:cubicBezTo>
                  <a:cubicBezTo>
                    <a:pt x="19" y="4"/>
                    <a:pt x="19" y="4"/>
                    <a:pt x="18" y="4"/>
                  </a:cubicBezTo>
                  <a:cubicBezTo>
                    <a:pt x="17" y="4"/>
                    <a:pt x="17" y="4"/>
                    <a:pt x="16" y="4"/>
                  </a:cubicBezTo>
                  <a:cubicBezTo>
                    <a:pt x="16" y="4"/>
                    <a:pt x="16" y="4"/>
                    <a:pt x="16" y="4"/>
                  </a:cubicBezTo>
                  <a:cubicBezTo>
                    <a:pt x="16" y="4"/>
                    <a:pt x="15" y="4"/>
                    <a:pt x="15" y="4"/>
                  </a:cubicBezTo>
                  <a:cubicBezTo>
                    <a:pt x="15" y="3"/>
                    <a:pt x="15" y="3"/>
                    <a:pt x="15" y="3"/>
                  </a:cubicBezTo>
                  <a:cubicBezTo>
                    <a:pt x="15" y="3"/>
                    <a:pt x="14" y="3"/>
                    <a:pt x="14" y="3"/>
                  </a:cubicBezTo>
                  <a:cubicBezTo>
                    <a:pt x="14" y="3"/>
                    <a:pt x="14" y="3"/>
                    <a:pt x="14" y="2"/>
                  </a:cubicBezTo>
                  <a:cubicBezTo>
                    <a:pt x="14" y="2"/>
                    <a:pt x="13" y="2"/>
                    <a:pt x="13" y="1"/>
                  </a:cubicBezTo>
                  <a:cubicBezTo>
                    <a:pt x="13" y="1"/>
                    <a:pt x="13" y="0"/>
                    <a:pt x="13" y="0"/>
                  </a:cubicBezTo>
                  <a:cubicBezTo>
                    <a:pt x="13" y="0"/>
                    <a:pt x="12" y="0"/>
                    <a:pt x="11" y="1"/>
                  </a:cubicBezTo>
                  <a:cubicBezTo>
                    <a:pt x="11" y="2"/>
                    <a:pt x="10" y="2"/>
                    <a:pt x="10" y="2"/>
                  </a:cubicBezTo>
                  <a:cubicBezTo>
                    <a:pt x="10" y="2"/>
                    <a:pt x="9" y="3"/>
                    <a:pt x="9" y="3"/>
                  </a:cubicBezTo>
                  <a:cubicBezTo>
                    <a:pt x="9" y="3"/>
                    <a:pt x="9" y="3"/>
                    <a:pt x="8" y="3"/>
                  </a:cubicBezTo>
                  <a:cubicBezTo>
                    <a:pt x="8" y="5"/>
                    <a:pt x="8" y="8"/>
                    <a:pt x="9" y="9"/>
                  </a:cubicBezTo>
                  <a:cubicBezTo>
                    <a:pt x="11" y="13"/>
                    <a:pt x="6" y="32"/>
                    <a:pt x="2" y="37"/>
                  </a:cubicBezTo>
                  <a:cubicBezTo>
                    <a:pt x="0" y="39"/>
                    <a:pt x="0" y="40"/>
                    <a:pt x="0" y="41"/>
                  </a:cubicBezTo>
                  <a:cubicBezTo>
                    <a:pt x="0" y="42"/>
                    <a:pt x="2" y="43"/>
                    <a:pt x="3" y="44"/>
                  </a:cubicBezTo>
                  <a:cubicBezTo>
                    <a:pt x="4" y="45"/>
                    <a:pt x="5" y="45"/>
                    <a:pt x="6" y="46"/>
                  </a:cubicBezTo>
                  <a:cubicBezTo>
                    <a:pt x="10" y="49"/>
                    <a:pt x="9" y="57"/>
                    <a:pt x="8" y="63"/>
                  </a:cubicBezTo>
                  <a:cubicBezTo>
                    <a:pt x="8" y="64"/>
                    <a:pt x="8" y="65"/>
                    <a:pt x="8" y="66"/>
                  </a:cubicBezTo>
                  <a:cubicBezTo>
                    <a:pt x="8" y="66"/>
                    <a:pt x="8" y="67"/>
                    <a:pt x="11" y="67"/>
                  </a:cubicBezTo>
                  <a:cubicBezTo>
                    <a:pt x="11" y="67"/>
                    <a:pt x="11" y="67"/>
                    <a:pt x="11" y="67"/>
                  </a:cubicBezTo>
                  <a:cubicBezTo>
                    <a:pt x="11" y="67"/>
                    <a:pt x="12" y="67"/>
                    <a:pt x="13" y="67"/>
                  </a:cubicBezTo>
                  <a:cubicBezTo>
                    <a:pt x="13" y="67"/>
                    <a:pt x="14" y="67"/>
                    <a:pt x="15" y="67"/>
                  </a:cubicBezTo>
                  <a:cubicBezTo>
                    <a:pt x="17" y="67"/>
                    <a:pt x="19" y="66"/>
                    <a:pt x="21" y="66"/>
                  </a:cubicBezTo>
                  <a:cubicBezTo>
                    <a:pt x="21" y="66"/>
                    <a:pt x="22" y="66"/>
                    <a:pt x="23" y="65"/>
                  </a:cubicBezTo>
                  <a:cubicBezTo>
                    <a:pt x="23" y="65"/>
                    <a:pt x="23" y="65"/>
                    <a:pt x="23" y="65"/>
                  </a:cubicBezTo>
                  <a:cubicBezTo>
                    <a:pt x="22" y="65"/>
                    <a:pt x="22" y="64"/>
                    <a:pt x="22" y="64"/>
                  </a:cubicBezTo>
                  <a:cubicBezTo>
                    <a:pt x="22" y="64"/>
                    <a:pt x="22" y="64"/>
                    <a:pt x="22" y="64"/>
                  </a:cubicBezTo>
                  <a:cubicBezTo>
                    <a:pt x="22" y="63"/>
                    <a:pt x="22" y="63"/>
                    <a:pt x="22" y="62"/>
                  </a:cubicBezTo>
                  <a:cubicBezTo>
                    <a:pt x="22" y="60"/>
                    <a:pt x="22" y="55"/>
                    <a:pt x="27" y="55"/>
                  </a:cubicBezTo>
                  <a:cubicBezTo>
                    <a:pt x="28" y="54"/>
                    <a:pt x="28" y="54"/>
                    <a:pt x="28" y="54"/>
                  </a:cubicBezTo>
                  <a:cubicBezTo>
                    <a:pt x="28" y="54"/>
                    <a:pt x="26" y="52"/>
                    <a:pt x="25" y="51"/>
                  </a:cubicBezTo>
                  <a:cubicBezTo>
                    <a:pt x="25" y="51"/>
                    <a:pt x="24" y="51"/>
                    <a:pt x="24" y="51"/>
                  </a:cubicBezTo>
                  <a:cubicBezTo>
                    <a:pt x="23" y="50"/>
                    <a:pt x="23" y="49"/>
                    <a:pt x="23" y="48"/>
                  </a:cubicBezTo>
                  <a:cubicBezTo>
                    <a:pt x="23" y="48"/>
                    <a:pt x="23" y="47"/>
                    <a:pt x="24" y="46"/>
                  </a:cubicBezTo>
                  <a:cubicBezTo>
                    <a:pt x="25" y="44"/>
                    <a:pt x="26" y="43"/>
                    <a:pt x="27" y="43"/>
                  </a:cubicBezTo>
                  <a:cubicBezTo>
                    <a:pt x="27" y="42"/>
                    <a:pt x="26" y="41"/>
                    <a:pt x="24" y="38"/>
                  </a:cubicBezTo>
                  <a:cubicBezTo>
                    <a:pt x="22" y="37"/>
                    <a:pt x="22" y="36"/>
                    <a:pt x="22" y="34"/>
                  </a:cubicBezTo>
                  <a:cubicBezTo>
                    <a:pt x="23" y="32"/>
                    <a:pt x="26" y="32"/>
                    <a:pt x="27" y="32"/>
                  </a:cubicBezTo>
                  <a:cubicBezTo>
                    <a:pt x="27" y="32"/>
                    <a:pt x="27" y="31"/>
                    <a:pt x="27" y="31"/>
                  </a:cubicBezTo>
                  <a:cubicBezTo>
                    <a:pt x="27" y="29"/>
                    <a:pt x="27" y="27"/>
                    <a:pt x="28" y="25"/>
                  </a:cubicBezTo>
                  <a:cubicBezTo>
                    <a:pt x="30" y="23"/>
                    <a:pt x="29" y="21"/>
                    <a:pt x="28" y="18"/>
                  </a:cubicBezTo>
                  <a:cubicBezTo>
                    <a:pt x="28" y="17"/>
                    <a:pt x="27" y="16"/>
                    <a:pt x="27" y="15"/>
                  </a:cubicBezTo>
                  <a:cubicBezTo>
                    <a:pt x="27" y="13"/>
                    <a:pt x="29" y="12"/>
                    <a:pt x="31"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3" name="Freeform 297">
              <a:extLst>
                <a:ext uri="{FF2B5EF4-FFF2-40B4-BE49-F238E27FC236}">
                  <a16:creationId xmlns:a16="http://schemas.microsoft.com/office/drawing/2014/main" id="{880EFBCD-784D-4342-A1DA-4615131B5D6D}"/>
                </a:ext>
              </a:extLst>
            </p:cNvPr>
            <p:cNvSpPr>
              <a:spLocks/>
            </p:cNvSpPr>
            <p:nvPr/>
          </p:nvSpPr>
          <p:spPr bwMode="auto">
            <a:xfrm>
              <a:off x="4829642" y="5898059"/>
              <a:ext cx="41465" cy="20638"/>
            </a:xfrm>
            <a:custGeom>
              <a:avLst/>
              <a:gdLst>
                <a:gd name="T0" fmla="*/ 9 w 80"/>
                <a:gd name="T1" fmla="*/ 29 h 36"/>
                <a:gd name="T2" fmla="*/ 10 w 80"/>
                <a:gd name="T3" fmla="*/ 30 h 36"/>
                <a:gd name="T4" fmla="*/ 12 w 80"/>
                <a:gd name="T5" fmla="*/ 31 h 36"/>
                <a:gd name="T6" fmla="*/ 12 w 80"/>
                <a:gd name="T7" fmla="*/ 31 h 36"/>
                <a:gd name="T8" fmla="*/ 13 w 80"/>
                <a:gd name="T9" fmla="*/ 31 h 36"/>
                <a:gd name="T10" fmla="*/ 27 w 80"/>
                <a:gd name="T11" fmla="*/ 27 h 36"/>
                <a:gd name="T12" fmla="*/ 28 w 80"/>
                <a:gd name="T13" fmla="*/ 27 h 36"/>
                <a:gd name="T14" fmla="*/ 30 w 80"/>
                <a:gd name="T15" fmla="*/ 32 h 36"/>
                <a:gd name="T16" fmla="*/ 40 w 80"/>
                <a:gd name="T17" fmla="*/ 33 h 36"/>
                <a:gd name="T18" fmla="*/ 53 w 80"/>
                <a:gd name="T19" fmla="*/ 36 h 36"/>
                <a:gd name="T20" fmla="*/ 62 w 80"/>
                <a:gd name="T21" fmla="*/ 32 h 36"/>
                <a:gd name="T22" fmla="*/ 69 w 80"/>
                <a:gd name="T23" fmla="*/ 30 h 36"/>
                <a:gd name="T24" fmla="*/ 69 w 80"/>
                <a:gd name="T25" fmla="*/ 29 h 36"/>
                <a:gd name="T26" fmla="*/ 70 w 80"/>
                <a:gd name="T27" fmla="*/ 28 h 36"/>
                <a:gd name="T28" fmla="*/ 71 w 80"/>
                <a:gd name="T29" fmla="*/ 27 h 36"/>
                <a:gd name="T30" fmla="*/ 72 w 80"/>
                <a:gd name="T31" fmla="*/ 26 h 36"/>
                <a:gd name="T32" fmla="*/ 73 w 80"/>
                <a:gd name="T33" fmla="*/ 21 h 36"/>
                <a:gd name="T34" fmla="*/ 73 w 80"/>
                <a:gd name="T35" fmla="*/ 18 h 36"/>
                <a:gd name="T36" fmla="*/ 77 w 80"/>
                <a:gd name="T37" fmla="*/ 18 h 36"/>
                <a:gd name="T38" fmla="*/ 79 w 80"/>
                <a:gd name="T39" fmla="*/ 14 h 36"/>
                <a:gd name="T40" fmla="*/ 80 w 80"/>
                <a:gd name="T41" fmla="*/ 13 h 36"/>
                <a:gd name="T42" fmla="*/ 80 w 80"/>
                <a:gd name="T43" fmla="*/ 12 h 36"/>
                <a:gd name="T44" fmla="*/ 78 w 80"/>
                <a:gd name="T45" fmla="*/ 8 h 36"/>
                <a:gd name="T46" fmla="*/ 77 w 80"/>
                <a:gd name="T47" fmla="*/ 6 h 36"/>
                <a:gd name="T48" fmla="*/ 77 w 80"/>
                <a:gd name="T49" fmla="*/ 6 h 36"/>
                <a:gd name="T50" fmla="*/ 77 w 80"/>
                <a:gd name="T51" fmla="*/ 6 h 36"/>
                <a:gd name="T52" fmla="*/ 73 w 80"/>
                <a:gd name="T53" fmla="*/ 5 h 36"/>
                <a:gd name="T54" fmla="*/ 59 w 80"/>
                <a:gd name="T55" fmla="*/ 0 h 36"/>
                <a:gd name="T56" fmla="*/ 52 w 80"/>
                <a:gd name="T57" fmla="*/ 6 h 36"/>
                <a:gd name="T58" fmla="*/ 48 w 80"/>
                <a:gd name="T59" fmla="*/ 6 h 36"/>
                <a:gd name="T60" fmla="*/ 44 w 80"/>
                <a:gd name="T61" fmla="*/ 7 h 36"/>
                <a:gd name="T62" fmla="*/ 39 w 80"/>
                <a:gd name="T63" fmla="*/ 11 h 36"/>
                <a:gd name="T64" fmla="*/ 37 w 80"/>
                <a:gd name="T65" fmla="*/ 16 h 36"/>
                <a:gd name="T66" fmla="*/ 37 w 80"/>
                <a:gd name="T67" fmla="*/ 20 h 36"/>
                <a:gd name="T68" fmla="*/ 31 w 80"/>
                <a:gd name="T69" fmla="*/ 20 h 36"/>
                <a:gd name="T70" fmla="*/ 20 w 80"/>
                <a:gd name="T71" fmla="*/ 22 h 36"/>
                <a:gd name="T72" fmla="*/ 10 w 80"/>
                <a:gd name="T73" fmla="*/ 22 h 36"/>
                <a:gd name="T74" fmla="*/ 5 w 80"/>
                <a:gd name="T75" fmla="*/ 25 h 36"/>
                <a:gd name="T76" fmla="*/ 0 w 80"/>
                <a:gd name="T77" fmla="*/ 22 h 36"/>
                <a:gd name="T78" fmla="*/ 0 w 80"/>
                <a:gd name="T79" fmla="*/ 22 h 36"/>
                <a:gd name="T80" fmla="*/ 0 w 80"/>
                <a:gd name="T81" fmla="*/ 23 h 36"/>
                <a:gd name="T82" fmla="*/ 0 w 80"/>
                <a:gd name="T83" fmla="*/ 25 h 36"/>
                <a:gd name="T84" fmla="*/ 0 w 80"/>
                <a:gd name="T85" fmla="*/ 26 h 36"/>
                <a:gd name="T86" fmla="*/ 0 w 80"/>
                <a:gd name="T87" fmla="*/ 27 h 36"/>
                <a:gd name="T88" fmla="*/ 4 w 80"/>
                <a:gd name="T89" fmla="*/ 29 h 36"/>
                <a:gd name="T90" fmla="*/ 6 w 80"/>
                <a:gd name="T91" fmla="*/ 29 h 36"/>
                <a:gd name="T92" fmla="*/ 8 w 80"/>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36">
                  <a:moveTo>
                    <a:pt x="8" y="29"/>
                  </a:moveTo>
                  <a:cubicBezTo>
                    <a:pt x="9" y="29"/>
                    <a:pt x="9" y="29"/>
                    <a:pt x="9" y="29"/>
                  </a:cubicBezTo>
                  <a:cubicBezTo>
                    <a:pt x="9" y="29"/>
                    <a:pt x="10" y="30"/>
                    <a:pt x="10" y="30"/>
                  </a:cubicBezTo>
                  <a:cubicBezTo>
                    <a:pt x="10" y="30"/>
                    <a:pt x="10" y="30"/>
                    <a:pt x="10" y="30"/>
                  </a:cubicBezTo>
                  <a:cubicBezTo>
                    <a:pt x="11" y="30"/>
                    <a:pt x="11" y="30"/>
                    <a:pt x="11" y="30"/>
                  </a:cubicBezTo>
                  <a:cubicBezTo>
                    <a:pt x="11" y="30"/>
                    <a:pt x="11" y="30"/>
                    <a:pt x="12" y="31"/>
                  </a:cubicBezTo>
                  <a:cubicBezTo>
                    <a:pt x="12" y="31"/>
                    <a:pt x="12" y="31"/>
                    <a:pt x="12" y="31"/>
                  </a:cubicBezTo>
                  <a:cubicBezTo>
                    <a:pt x="12" y="31"/>
                    <a:pt x="12" y="31"/>
                    <a:pt x="12" y="31"/>
                  </a:cubicBezTo>
                  <a:cubicBezTo>
                    <a:pt x="12" y="31"/>
                    <a:pt x="12" y="31"/>
                    <a:pt x="12" y="31"/>
                  </a:cubicBezTo>
                  <a:cubicBezTo>
                    <a:pt x="12" y="31"/>
                    <a:pt x="13" y="31"/>
                    <a:pt x="13" y="31"/>
                  </a:cubicBezTo>
                  <a:cubicBezTo>
                    <a:pt x="15" y="31"/>
                    <a:pt x="17" y="29"/>
                    <a:pt x="18" y="29"/>
                  </a:cubicBezTo>
                  <a:cubicBezTo>
                    <a:pt x="19" y="27"/>
                    <a:pt x="24" y="27"/>
                    <a:pt x="27" y="27"/>
                  </a:cubicBezTo>
                  <a:cubicBezTo>
                    <a:pt x="27" y="27"/>
                    <a:pt x="27" y="27"/>
                    <a:pt x="27" y="27"/>
                  </a:cubicBezTo>
                  <a:cubicBezTo>
                    <a:pt x="28" y="27"/>
                    <a:pt x="28" y="27"/>
                    <a:pt x="28" y="27"/>
                  </a:cubicBezTo>
                  <a:cubicBezTo>
                    <a:pt x="29" y="27"/>
                    <a:pt x="29" y="28"/>
                    <a:pt x="29" y="30"/>
                  </a:cubicBezTo>
                  <a:cubicBezTo>
                    <a:pt x="30" y="30"/>
                    <a:pt x="30" y="32"/>
                    <a:pt x="30" y="32"/>
                  </a:cubicBezTo>
                  <a:cubicBezTo>
                    <a:pt x="31" y="32"/>
                    <a:pt x="32" y="33"/>
                    <a:pt x="36" y="33"/>
                  </a:cubicBezTo>
                  <a:cubicBezTo>
                    <a:pt x="37" y="33"/>
                    <a:pt x="39" y="33"/>
                    <a:pt x="40" y="33"/>
                  </a:cubicBezTo>
                  <a:cubicBezTo>
                    <a:pt x="43" y="33"/>
                    <a:pt x="46" y="34"/>
                    <a:pt x="48" y="35"/>
                  </a:cubicBezTo>
                  <a:cubicBezTo>
                    <a:pt x="50" y="35"/>
                    <a:pt x="52" y="36"/>
                    <a:pt x="53" y="36"/>
                  </a:cubicBezTo>
                  <a:cubicBezTo>
                    <a:pt x="53" y="36"/>
                    <a:pt x="54" y="35"/>
                    <a:pt x="55" y="34"/>
                  </a:cubicBezTo>
                  <a:cubicBezTo>
                    <a:pt x="57" y="33"/>
                    <a:pt x="59" y="32"/>
                    <a:pt x="62" y="32"/>
                  </a:cubicBezTo>
                  <a:cubicBezTo>
                    <a:pt x="65" y="32"/>
                    <a:pt x="67" y="31"/>
                    <a:pt x="68" y="30"/>
                  </a:cubicBezTo>
                  <a:cubicBezTo>
                    <a:pt x="69" y="30"/>
                    <a:pt x="69" y="30"/>
                    <a:pt x="69" y="30"/>
                  </a:cubicBezTo>
                  <a:cubicBezTo>
                    <a:pt x="69" y="30"/>
                    <a:pt x="69" y="30"/>
                    <a:pt x="69" y="30"/>
                  </a:cubicBezTo>
                  <a:cubicBezTo>
                    <a:pt x="69" y="30"/>
                    <a:pt x="69" y="30"/>
                    <a:pt x="69" y="29"/>
                  </a:cubicBezTo>
                  <a:cubicBezTo>
                    <a:pt x="69" y="29"/>
                    <a:pt x="70" y="29"/>
                    <a:pt x="70" y="29"/>
                  </a:cubicBezTo>
                  <a:cubicBezTo>
                    <a:pt x="70" y="29"/>
                    <a:pt x="70" y="28"/>
                    <a:pt x="70" y="28"/>
                  </a:cubicBezTo>
                  <a:cubicBezTo>
                    <a:pt x="70" y="28"/>
                    <a:pt x="70" y="28"/>
                    <a:pt x="70" y="28"/>
                  </a:cubicBezTo>
                  <a:cubicBezTo>
                    <a:pt x="70" y="28"/>
                    <a:pt x="71" y="28"/>
                    <a:pt x="71" y="27"/>
                  </a:cubicBezTo>
                  <a:cubicBezTo>
                    <a:pt x="71" y="27"/>
                    <a:pt x="71" y="27"/>
                    <a:pt x="72" y="27"/>
                  </a:cubicBezTo>
                  <a:cubicBezTo>
                    <a:pt x="72" y="27"/>
                    <a:pt x="72" y="26"/>
                    <a:pt x="72" y="26"/>
                  </a:cubicBezTo>
                  <a:cubicBezTo>
                    <a:pt x="72" y="25"/>
                    <a:pt x="72" y="23"/>
                    <a:pt x="73" y="22"/>
                  </a:cubicBezTo>
                  <a:cubicBezTo>
                    <a:pt x="73" y="22"/>
                    <a:pt x="73" y="21"/>
                    <a:pt x="73" y="21"/>
                  </a:cubicBezTo>
                  <a:cubicBezTo>
                    <a:pt x="73" y="20"/>
                    <a:pt x="73" y="20"/>
                    <a:pt x="73" y="19"/>
                  </a:cubicBezTo>
                  <a:cubicBezTo>
                    <a:pt x="73" y="19"/>
                    <a:pt x="73" y="18"/>
                    <a:pt x="73" y="18"/>
                  </a:cubicBezTo>
                  <a:cubicBezTo>
                    <a:pt x="74" y="18"/>
                    <a:pt x="74" y="17"/>
                    <a:pt x="75" y="18"/>
                  </a:cubicBezTo>
                  <a:cubicBezTo>
                    <a:pt x="76" y="18"/>
                    <a:pt x="76" y="18"/>
                    <a:pt x="77" y="18"/>
                  </a:cubicBezTo>
                  <a:cubicBezTo>
                    <a:pt x="78" y="18"/>
                    <a:pt x="79" y="17"/>
                    <a:pt x="79" y="16"/>
                  </a:cubicBezTo>
                  <a:cubicBezTo>
                    <a:pt x="79" y="15"/>
                    <a:pt x="79" y="15"/>
                    <a:pt x="79" y="14"/>
                  </a:cubicBezTo>
                  <a:cubicBezTo>
                    <a:pt x="79" y="14"/>
                    <a:pt x="79" y="14"/>
                    <a:pt x="79" y="14"/>
                  </a:cubicBezTo>
                  <a:cubicBezTo>
                    <a:pt x="80" y="14"/>
                    <a:pt x="80" y="13"/>
                    <a:pt x="80" y="13"/>
                  </a:cubicBezTo>
                  <a:cubicBezTo>
                    <a:pt x="80" y="13"/>
                    <a:pt x="80" y="13"/>
                    <a:pt x="80" y="13"/>
                  </a:cubicBezTo>
                  <a:cubicBezTo>
                    <a:pt x="80" y="13"/>
                    <a:pt x="80" y="12"/>
                    <a:pt x="80" y="12"/>
                  </a:cubicBezTo>
                  <a:cubicBezTo>
                    <a:pt x="79" y="11"/>
                    <a:pt x="78" y="10"/>
                    <a:pt x="78" y="8"/>
                  </a:cubicBezTo>
                  <a:cubicBezTo>
                    <a:pt x="78" y="8"/>
                    <a:pt x="78" y="8"/>
                    <a:pt x="78" y="8"/>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5"/>
                    <a:pt x="76" y="5"/>
                    <a:pt x="76" y="5"/>
                  </a:cubicBezTo>
                  <a:cubicBezTo>
                    <a:pt x="76" y="5"/>
                    <a:pt x="74" y="5"/>
                    <a:pt x="73" y="5"/>
                  </a:cubicBezTo>
                  <a:cubicBezTo>
                    <a:pt x="71" y="5"/>
                    <a:pt x="69" y="4"/>
                    <a:pt x="68" y="3"/>
                  </a:cubicBezTo>
                  <a:cubicBezTo>
                    <a:pt x="66" y="1"/>
                    <a:pt x="61" y="0"/>
                    <a:pt x="59" y="0"/>
                  </a:cubicBezTo>
                  <a:cubicBezTo>
                    <a:pt x="59" y="1"/>
                    <a:pt x="58" y="3"/>
                    <a:pt x="57" y="5"/>
                  </a:cubicBezTo>
                  <a:cubicBezTo>
                    <a:pt x="56" y="6"/>
                    <a:pt x="54" y="6"/>
                    <a:pt x="52" y="6"/>
                  </a:cubicBezTo>
                  <a:cubicBezTo>
                    <a:pt x="51" y="6"/>
                    <a:pt x="50" y="6"/>
                    <a:pt x="49" y="6"/>
                  </a:cubicBezTo>
                  <a:cubicBezTo>
                    <a:pt x="49" y="6"/>
                    <a:pt x="48" y="6"/>
                    <a:pt x="48" y="6"/>
                  </a:cubicBezTo>
                  <a:cubicBezTo>
                    <a:pt x="48" y="6"/>
                    <a:pt x="47" y="6"/>
                    <a:pt x="47" y="6"/>
                  </a:cubicBezTo>
                  <a:cubicBezTo>
                    <a:pt x="46" y="6"/>
                    <a:pt x="45" y="7"/>
                    <a:pt x="44" y="7"/>
                  </a:cubicBezTo>
                  <a:cubicBezTo>
                    <a:pt x="43" y="8"/>
                    <a:pt x="41" y="8"/>
                    <a:pt x="41" y="9"/>
                  </a:cubicBezTo>
                  <a:cubicBezTo>
                    <a:pt x="41" y="10"/>
                    <a:pt x="40" y="11"/>
                    <a:pt x="39" y="11"/>
                  </a:cubicBezTo>
                  <a:cubicBezTo>
                    <a:pt x="39" y="11"/>
                    <a:pt x="39" y="11"/>
                    <a:pt x="39" y="11"/>
                  </a:cubicBezTo>
                  <a:cubicBezTo>
                    <a:pt x="37" y="12"/>
                    <a:pt x="36" y="13"/>
                    <a:pt x="37" y="16"/>
                  </a:cubicBezTo>
                  <a:cubicBezTo>
                    <a:pt x="37" y="17"/>
                    <a:pt x="37" y="18"/>
                    <a:pt x="37" y="18"/>
                  </a:cubicBezTo>
                  <a:cubicBezTo>
                    <a:pt x="37" y="19"/>
                    <a:pt x="37" y="20"/>
                    <a:pt x="37" y="20"/>
                  </a:cubicBezTo>
                  <a:cubicBezTo>
                    <a:pt x="36" y="21"/>
                    <a:pt x="36" y="21"/>
                    <a:pt x="34" y="21"/>
                  </a:cubicBezTo>
                  <a:cubicBezTo>
                    <a:pt x="33" y="21"/>
                    <a:pt x="32" y="20"/>
                    <a:pt x="31" y="20"/>
                  </a:cubicBezTo>
                  <a:cubicBezTo>
                    <a:pt x="31" y="20"/>
                    <a:pt x="30" y="20"/>
                    <a:pt x="29" y="20"/>
                  </a:cubicBezTo>
                  <a:cubicBezTo>
                    <a:pt x="26" y="20"/>
                    <a:pt x="22" y="21"/>
                    <a:pt x="20" y="22"/>
                  </a:cubicBezTo>
                  <a:cubicBezTo>
                    <a:pt x="19" y="24"/>
                    <a:pt x="15" y="24"/>
                    <a:pt x="13" y="23"/>
                  </a:cubicBezTo>
                  <a:cubicBezTo>
                    <a:pt x="12" y="22"/>
                    <a:pt x="11" y="22"/>
                    <a:pt x="10" y="22"/>
                  </a:cubicBezTo>
                  <a:cubicBezTo>
                    <a:pt x="9" y="22"/>
                    <a:pt x="8" y="22"/>
                    <a:pt x="7" y="23"/>
                  </a:cubicBezTo>
                  <a:cubicBezTo>
                    <a:pt x="7" y="24"/>
                    <a:pt x="6" y="25"/>
                    <a:pt x="5" y="25"/>
                  </a:cubicBezTo>
                  <a:cubicBezTo>
                    <a:pt x="4" y="25"/>
                    <a:pt x="3" y="24"/>
                    <a:pt x="2" y="23"/>
                  </a:cubicBezTo>
                  <a:cubicBezTo>
                    <a:pt x="2" y="23"/>
                    <a:pt x="1" y="22"/>
                    <a:pt x="0" y="22"/>
                  </a:cubicBezTo>
                  <a:cubicBezTo>
                    <a:pt x="0" y="22"/>
                    <a:pt x="0" y="22"/>
                    <a:pt x="0" y="22"/>
                  </a:cubicBezTo>
                  <a:cubicBezTo>
                    <a:pt x="0" y="22"/>
                    <a:pt x="0" y="22"/>
                    <a:pt x="0" y="22"/>
                  </a:cubicBezTo>
                  <a:cubicBezTo>
                    <a:pt x="0" y="22"/>
                    <a:pt x="0" y="22"/>
                    <a:pt x="0" y="23"/>
                  </a:cubicBezTo>
                  <a:cubicBezTo>
                    <a:pt x="0" y="23"/>
                    <a:pt x="0" y="23"/>
                    <a:pt x="0" y="23"/>
                  </a:cubicBezTo>
                  <a:cubicBezTo>
                    <a:pt x="0" y="23"/>
                    <a:pt x="0" y="24"/>
                    <a:pt x="0" y="24"/>
                  </a:cubicBezTo>
                  <a:cubicBezTo>
                    <a:pt x="0" y="24"/>
                    <a:pt x="0" y="25"/>
                    <a:pt x="0" y="25"/>
                  </a:cubicBezTo>
                  <a:cubicBezTo>
                    <a:pt x="0" y="25"/>
                    <a:pt x="0" y="25"/>
                    <a:pt x="0" y="25"/>
                  </a:cubicBezTo>
                  <a:cubicBezTo>
                    <a:pt x="0" y="25"/>
                    <a:pt x="0" y="26"/>
                    <a:pt x="0" y="26"/>
                  </a:cubicBezTo>
                  <a:cubicBezTo>
                    <a:pt x="0" y="26"/>
                    <a:pt x="0" y="26"/>
                    <a:pt x="0" y="26"/>
                  </a:cubicBezTo>
                  <a:cubicBezTo>
                    <a:pt x="0" y="27"/>
                    <a:pt x="0" y="27"/>
                    <a:pt x="0" y="27"/>
                  </a:cubicBezTo>
                  <a:cubicBezTo>
                    <a:pt x="0" y="28"/>
                    <a:pt x="2" y="29"/>
                    <a:pt x="3" y="29"/>
                  </a:cubicBezTo>
                  <a:cubicBezTo>
                    <a:pt x="4" y="29"/>
                    <a:pt x="4" y="29"/>
                    <a:pt x="4" y="29"/>
                  </a:cubicBezTo>
                  <a:cubicBezTo>
                    <a:pt x="5" y="29"/>
                    <a:pt x="5" y="29"/>
                    <a:pt x="6" y="29"/>
                  </a:cubicBezTo>
                  <a:cubicBezTo>
                    <a:pt x="6" y="29"/>
                    <a:pt x="6" y="29"/>
                    <a:pt x="6" y="29"/>
                  </a:cubicBezTo>
                  <a:cubicBezTo>
                    <a:pt x="7" y="29"/>
                    <a:pt x="7" y="29"/>
                    <a:pt x="7" y="29"/>
                  </a:cubicBezTo>
                  <a:cubicBezTo>
                    <a:pt x="8" y="29"/>
                    <a:pt x="8" y="29"/>
                    <a:pt x="8" y="29"/>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4" name="Freeform 298">
              <a:extLst>
                <a:ext uri="{FF2B5EF4-FFF2-40B4-BE49-F238E27FC236}">
                  <a16:creationId xmlns:a16="http://schemas.microsoft.com/office/drawing/2014/main" id="{570A0A3D-67BE-4A91-8952-E99D04521A97}"/>
                </a:ext>
              </a:extLst>
            </p:cNvPr>
            <p:cNvSpPr>
              <a:spLocks/>
            </p:cNvSpPr>
            <p:nvPr/>
          </p:nvSpPr>
          <p:spPr bwMode="auto">
            <a:xfrm>
              <a:off x="4812004" y="5914674"/>
              <a:ext cx="65756" cy="71009"/>
            </a:xfrm>
            <a:custGeom>
              <a:avLst/>
              <a:gdLst>
                <a:gd name="T0" fmla="*/ 26 w 127"/>
                <a:gd name="T1" fmla="*/ 17 h 123"/>
                <a:gd name="T2" fmla="*/ 20 w 127"/>
                <a:gd name="T3" fmla="*/ 11 h 123"/>
                <a:gd name="T4" fmla="*/ 18 w 127"/>
                <a:gd name="T5" fmla="*/ 11 h 123"/>
                <a:gd name="T6" fmla="*/ 4 w 127"/>
                <a:gd name="T7" fmla="*/ 17 h 123"/>
                <a:gd name="T8" fmla="*/ 6 w 127"/>
                <a:gd name="T9" fmla="*/ 23 h 123"/>
                <a:gd name="T10" fmla="*/ 1 w 127"/>
                <a:gd name="T11" fmla="*/ 28 h 123"/>
                <a:gd name="T12" fmla="*/ 1 w 127"/>
                <a:gd name="T13" fmla="*/ 29 h 123"/>
                <a:gd name="T14" fmla="*/ 4 w 127"/>
                <a:gd name="T15" fmla="*/ 35 h 123"/>
                <a:gd name="T16" fmla="*/ 6 w 127"/>
                <a:gd name="T17" fmla="*/ 39 h 123"/>
                <a:gd name="T18" fmla="*/ 12 w 127"/>
                <a:gd name="T19" fmla="*/ 41 h 123"/>
                <a:gd name="T20" fmla="*/ 11 w 127"/>
                <a:gd name="T21" fmla="*/ 43 h 123"/>
                <a:gd name="T22" fmla="*/ 11 w 127"/>
                <a:gd name="T23" fmla="*/ 44 h 123"/>
                <a:gd name="T24" fmla="*/ 17 w 127"/>
                <a:gd name="T25" fmla="*/ 41 h 123"/>
                <a:gd name="T26" fmla="*/ 25 w 127"/>
                <a:gd name="T27" fmla="*/ 36 h 123"/>
                <a:gd name="T28" fmla="*/ 41 w 127"/>
                <a:gd name="T29" fmla="*/ 46 h 123"/>
                <a:gd name="T30" fmla="*/ 53 w 127"/>
                <a:gd name="T31" fmla="*/ 64 h 123"/>
                <a:gd name="T32" fmla="*/ 69 w 127"/>
                <a:gd name="T33" fmla="*/ 77 h 123"/>
                <a:gd name="T34" fmla="*/ 80 w 127"/>
                <a:gd name="T35" fmla="*/ 82 h 123"/>
                <a:gd name="T36" fmla="*/ 94 w 127"/>
                <a:gd name="T37" fmla="*/ 92 h 123"/>
                <a:gd name="T38" fmla="*/ 100 w 127"/>
                <a:gd name="T39" fmla="*/ 99 h 123"/>
                <a:gd name="T40" fmla="*/ 102 w 127"/>
                <a:gd name="T41" fmla="*/ 115 h 123"/>
                <a:gd name="T42" fmla="*/ 102 w 127"/>
                <a:gd name="T43" fmla="*/ 123 h 123"/>
                <a:gd name="T44" fmla="*/ 110 w 127"/>
                <a:gd name="T45" fmla="*/ 110 h 123"/>
                <a:gd name="T46" fmla="*/ 111 w 127"/>
                <a:gd name="T47" fmla="*/ 104 h 123"/>
                <a:gd name="T48" fmla="*/ 109 w 127"/>
                <a:gd name="T49" fmla="*/ 94 h 123"/>
                <a:gd name="T50" fmla="*/ 122 w 127"/>
                <a:gd name="T51" fmla="*/ 94 h 123"/>
                <a:gd name="T52" fmla="*/ 127 w 127"/>
                <a:gd name="T53" fmla="*/ 94 h 123"/>
                <a:gd name="T54" fmla="*/ 105 w 127"/>
                <a:gd name="T55" fmla="*/ 79 h 123"/>
                <a:gd name="T56" fmla="*/ 97 w 127"/>
                <a:gd name="T57" fmla="*/ 73 h 123"/>
                <a:gd name="T58" fmla="*/ 79 w 127"/>
                <a:gd name="T59" fmla="*/ 54 h 123"/>
                <a:gd name="T60" fmla="*/ 63 w 127"/>
                <a:gd name="T61" fmla="*/ 38 h 123"/>
                <a:gd name="T62" fmla="*/ 63 w 127"/>
                <a:gd name="T63" fmla="*/ 27 h 123"/>
                <a:gd name="T64" fmla="*/ 68 w 127"/>
                <a:gd name="T65" fmla="*/ 19 h 123"/>
                <a:gd name="T66" fmla="*/ 68 w 127"/>
                <a:gd name="T67" fmla="*/ 16 h 123"/>
                <a:gd name="T68" fmla="*/ 68 w 127"/>
                <a:gd name="T69" fmla="*/ 11 h 123"/>
                <a:gd name="T70" fmla="*/ 68 w 127"/>
                <a:gd name="T71" fmla="*/ 7 h 123"/>
                <a:gd name="T72" fmla="*/ 63 w 127"/>
                <a:gd name="T73" fmla="*/ 5 h 123"/>
                <a:gd name="T74" fmla="*/ 61 w 127"/>
                <a:gd name="T75" fmla="*/ 0 h 123"/>
                <a:gd name="T76" fmla="*/ 47 w 127"/>
                <a:gd name="T77" fmla="*/ 4 h 123"/>
                <a:gd name="T78" fmla="*/ 47 w 127"/>
                <a:gd name="T79" fmla="*/ 4 h 123"/>
                <a:gd name="T80" fmla="*/ 44 w 127"/>
                <a:gd name="T81" fmla="*/ 3 h 123"/>
                <a:gd name="T82" fmla="*/ 40 w 127"/>
                <a:gd name="T83" fmla="*/ 8 h 123"/>
                <a:gd name="T84" fmla="*/ 40 w 127"/>
                <a:gd name="T85" fmla="*/ 8 h 123"/>
                <a:gd name="T86" fmla="*/ 38 w 127"/>
                <a:gd name="T87" fmla="*/ 7 h 123"/>
                <a:gd name="T88" fmla="*/ 35 w 127"/>
                <a:gd name="T89" fmla="*/ 11 h 123"/>
                <a:gd name="T90" fmla="*/ 34 w 127"/>
                <a:gd name="T91" fmla="*/ 11 h 123"/>
                <a:gd name="T92" fmla="*/ 31 w 127"/>
                <a:gd name="T93" fmla="*/ 10 h 123"/>
                <a:gd name="T94" fmla="*/ 26 w 127"/>
                <a:gd name="T95" fmla="*/ 1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23">
                  <a:moveTo>
                    <a:pt x="26" y="17"/>
                  </a:moveTo>
                  <a:cubicBezTo>
                    <a:pt x="26" y="17"/>
                    <a:pt x="26" y="17"/>
                    <a:pt x="26" y="17"/>
                  </a:cubicBezTo>
                  <a:cubicBezTo>
                    <a:pt x="25" y="17"/>
                    <a:pt x="25" y="17"/>
                    <a:pt x="24" y="16"/>
                  </a:cubicBezTo>
                  <a:cubicBezTo>
                    <a:pt x="23" y="15"/>
                    <a:pt x="21" y="13"/>
                    <a:pt x="20" y="11"/>
                  </a:cubicBezTo>
                  <a:cubicBezTo>
                    <a:pt x="20" y="11"/>
                    <a:pt x="19" y="10"/>
                    <a:pt x="19" y="9"/>
                  </a:cubicBezTo>
                  <a:cubicBezTo>
                    <a:pt x="18" y="10"/>
                    <a:pt x="18" y="10"/>
                    <a:pt x="18" y="11"/>
                  </a:cubicBezTo>
                  <a:cubicBezTo>
                    <a:pt x="16" y="14"/>
                    <a:pt x="15" y="17"/>
                    <a:pt x="13" y="17"/>
                  </a:cubicBezTo>
                  <a:cubicBezTo>
                    <a:pt x="12" y="17"/>
                    <a:pt x="9" y="17"/>
                    <a:pt x="4" y="17"/>
                  </a:cubicBezTo>
                  <a:cubicBezTo>
                    <a:pt x="3" y="20"/>
                    <a:pt x="4" y="21"/>
                    <a:pt x="5" y="21"/>
                  </a:cubicBezTo>
                  <a:cubicBezTo>
                    <a:pt x="5" y="21"/>
                    <a:pt x="6" y="22"/>
                    <a:pt x="6" y="23"/>
                  </a:cubicBezTo>
                  <a:cubicBezTo>
                    <a:pt x="6" y="24"/>
                    <a:pt x="4" y="27"/>
                    <a:pt x="3" y="27"/>
                  </a:cubicBezTo>
                  <a:cubicBezTo>
                    <a:pt x="2" y="28"/>
                    <a:pt x="1" y="28"/>
                    <a:pt x="1" y="28"/>
                  </a:cubicBezTo>
                  <a:cubicBezTo>
                    <a:pt x="1" y="28"/>
                    <a:pt x="0" y="28"/>
                    <a:pt x="0" y="28"/>
                  </a:cubicBezTo>
                  <a:cubicBezTo>
                    <a:pt x="0" y="28"/>
                    <a:pt x="0" y="28"/>
                    <a:pt x="1" y="29"/>
                  </a:cubicBezTo>
                  <a:cubicBezTo>
                    <a:pt x="1" y="29"/>
                    <a:pt x="2" y="30"/>
                    <a:pt x="3" y="31"/>
                  </a:cubicBezTo>
                  <a:cubicBezTo>
                    <a:pt x="4" y="32"/>
                    <a:pt x="6" y="33"/>
                    <a:pt x="4" y="35"/>
                  </a:cubicBezTo>
                  <a:cubicBezTo>
                    <a:pt x="3" y="36"/>
                    <a:pt x="3" y="37"/>
                    <a:pt x="4" y="38"/>
                  </a:cubicBezTo>
                  <a:cubicBezTo>
                    <a:pt x="4" y="39"/>
                    <a:pt x="5" y="39"/>
                    <a:pt x="6" y="39"/>
                  </a:cubicBezTo>
                  <a:cubicBezTo>
                    <a:pt x="6" y="39"/>
                    <a:pt x="7" y="39"/>
                    <a:pt x="7" y="39"/>
                  </a:cubicBezTo>
                  <a:cubicBezTo>
                    <a:pt x="9" y="39"/>
                    <a:pt x="11" y="40"/>
                    <a:pt x="12" y="41"/>
                  </a:cubicBezTo>
                  <a:cubicBezTo>
                    <a:pt x="12" y="41"/>
                    <a:pt x="12" y="42"/>
                    <a:pt x="12" y="42"/>
                  </a:cubicBezTo>
                  <a:cubicBezTo>
                    <a:pt x="12" y="43"/>
                    <a:pt x="12" y="43"/>
                    <a:pt x="11" y="43"/>
                  </a:cubicBezTo>
                  <a:cubicBezTo>
                    <a:pt x="11" y="44"/>
                    <a:pt x="11" y="44"/>
                    <a:pt x="11" y="45"/>
                  </a:cubicBezTo>
                  <a:cubicBezTo>
                    <a:pt x="11" y="45"/>
                    <a:pt x="11" y="44"/>
                    <a:pt x="11" y="44"/>
                  </a:cubicBezTo>
                  <a:cubicBezTo>
                    <a:pt x="13" y="44"/>
                    <a:pt x="14" y="44"/>
                    <a:pt x="15" y="43"/>
                  </a:cubicBezTo>
                  <a:cubicBezTo>
                    <a:pt x="16" y="43"/>
                    <a:pt x="16" y="42"/>
                    <a:pt x="17" y="41"/>
                  </a:cubicBezTo>
                  <a:cubicBezTo>
                    <a:pt x="18" y="40"/>
                    <a:pt x="19" y="38"/>
                    <a:pt x="23" y="37"/>
                  </a:cubicBezTo>
                  <a:cubicBezTo>
                    <a:pt x="23" y="36"/>
                    <a:pt x="24" y="36"/>
                    <a:pt x="25" y="36"/>
                  </a:cubicBezTo>
                  <a:cubicBezTo>
                    <a:pt x="31" y="36"/>
                    <a:pt x="37" y="41"/>
                    <a:pt x="40" y="44"/>
                  </a:cubicBezTo>
                  <a:cubicBezTo>
                    <a:pt x="40" y="45"/>
                    <a:pt x="40" y="45"/>
                    <a:pt x="41" y="46"/>
                  </a:cubicBezTo>
                  <a:cubicBezTo>
                    <a:pt x="42" y="48"/>
                    <a:pt x="43" y="48"/>
                    <a:pt x="43" y="51"/>
                  </a:cubicBezTo>
                  <a:cubicBezTo>
                    <a:pt x="44" y="53"/>
                    <a:pt x="45" y="59"/>
                    <a:pt x="53" y="64"/>
                  </a:cubicBezTo>
                  <a:cubicBezTo>
                    <a:pt x="58" y="67"/>
                    <a:pt x="61" y="70"/>
                    <a:pt x="63" y="72"/>
                  </a:cubicBezTo>
                  <a:cubicBezTo>
                    <a:pt x="65" y="74"/>
                    <a:pt x="67" y="76"/>
                    <a:pt x="69" y="77"/>
                  </a:cubicBezTo>
                  <a:cubicBezTo>
                    <a:pt x="70" y="78"/>
                    <a:pt x="72" y="78"/>
                    <a:pt x="73" y="79"/>
                  </a:cubicBezTo>
                  <a:cubicBezTo>
                    <a:pt x="76" y="79"/>
                    <a:pt x="78" y="80"/>
                    <a:pt x="80" y="82"/>
                  </a:cubicBezTo>
                  <a:cubicBezTo>
                    <a:pt x="82" y="85"/>
                    <a:pt x="85" y="86"/>
                    <a:pt x="89" y="88"/>
                  </a:cubicBezTo>
                  <a:cubicBezTo>
                    <a:pt x="91" y="89"/>
                    <a:pt x="93" y="91"/>
                    <a:pt x="94" y="92"/>
                  </a:cubicBezTo>
                  <a:cubicBezTo>
                    <a:pt x="95" y="93"/>
                    <a:pt x="95" y="94"/>
                    <a:pt x="97" y="95"/>
                  </a:cubicBezTo>
                  <a:cubicBezTo>
                    <a:pt x="100" y="95"/>
                    <a:pt x="100" y="97"/>
                    <a:pt x="100" y="99"/>
                  </a:cubicBezTo>
                  <a:cubicBezTo>
                    <a:pt x="100" y="100"/>
                    <a:pt x="100" y="101"/>
                    <a:pt x="101" y="102"/>
                  </a:cubicBezTo>
                  <a:cubicBezTo>
                    <a:pt x="104" y="105"/>
                    <a:pt x="105" y="111"/>
                    <a:pt x="102" y="115"/>
                  </a:cubicBezTo>
                  <a:cubicBezTo>
                    <a:pt x="101" y="117"/>
                    <a:pt x="100" y="119"/>
                    <a:pt x="101" y="121"/>
                  </a:cubicBezTo>
                  <a:cubicBezTo>
                    <a:pt x="101" y="122"/>
                    <a:pt x="101" y="122"/>
                    <a:pt x="102" y="123"/>
                  </a:cubicBezTo>
                  <a:cubicBezTo>
                    <a:pt x="103" y="122"/>
                    <a:pt x="106" y="117"/>
                    <a:pt x="106" y="114"/>
                  </a:cubicBezTo>
                  <a:cubicBezTo>
                    <a:pt x="107" y="112"/>
                    <a:pt x="108" y="111"/>
                    <a:pt x="110" y="110"/>
                  </a:cubicBezTo>
                  <a:cubicBezTo>
                    <a:pt x="111" y="109"/>
                    <a:pt x="112" y="108"/>
                    <a:pt x="113" y="107"/>
                  </a:cubicBezTo>
                  <a:cubicBezTo>
                    <a:pt x="114" y="106"/>
                    <a:pt x="113" y="105"/>
                    <a:pt x="111" y="104"/>
                  </a:cubicBezTo>
                  <a:cubicBezTo>
                    <a:pt x="110" y="103"/>
                    <a:pt x="108" y="101"/>
                    <a:pt x="108" y="99"/>
                  </a:cubicBezTo>
                  <a:cubicBezTo>
                    <a:pt x="107" y="97"/>
                    <a:pt x="107" y="96"/>
                    <a:pt x="109" y="94"/>
                  </a:cubicBezTo>
                  <a:cubicBezTo>
                    <a:pt x="111" y="91"/>
                    <a:pt x="116" y="91"/>
                    <a:pt x="120" y="93"/>
                  </a:cubicBezTo>
                  <a:cubicBezTo>
                    <a:pt x="121" y="94"/>
                    <a:pt x="121" y="94"/>
                    <a:pt x="122" y="94"/>
                  </a:cubicBezTo>
                  <a:cubicBezTo>
                    <a:pt x="124" y="96"/>
                    <a:pt x="126" y="97"/>
                    <a:pt x="126" y="97"/>
                  </a:cubicBezTo>
                  <a:cubicBezTo>
                    <a:pt x="126" y="97"/>
                    <a:pt x="127" y="96"/>
                    <a:pt x="127" y="94"/>
                  </a:cubicBezTo>
                  <a:cubicBezTo>
                    <a:pt x="127" y="91"/>
                    <a:pt x="116" y="85"/>
                    <a:pt x="110" y="82"/>
                  </a:cubicBezTo>
                  <a:cubicBezTo>
                    <a:pt x="108" y="81"/>
                    <a:pt x="106" y="80"/>
                    <a:pt x="105" y="79"/>
                  </a:cubicBezTo>
                  <a:cubicBezTo>
                    <a:pt x="103" y="78"/>
                    <a:pt x="102" y="77"/>
                    <a:pt x="102" y="75"/>
                  </a:cubicBezTo>
                  <a:cubicBezTo>
                    <a:pt x="101" y="74"/>
                    <a:pt x="101" y="73"/>
                    <a:pt x="97" y="73"/>
                  </a:cubicBezTo>
                  <a:cubicBezTo>
                    <a:pt x="97" y="73"/>
                    <a:pt x="97" y="73"/>
                    <a:pt x="97" y="73"/>
                  </a:cubicBezTo>
                  <a:cubicBezTo>
                    <a:pt x="90" y="73"/>
                    <a:pt x="81" y="64"/>
                    <a:pt x="79" y="54"/>
                  </a:cubicBezTo>
                  <a:cubicBezTo>
                    <a:pt x="77" y="49"/>
                    <a:pt x="73" y="46"/>
                    <a:pt x="70" y="44"/>
                  </a:cubicBezTo>
                  <a:cubicBezTo>
                    <a:pt x="67" y="42"/>
                    <a:pt x="64" y="41"/>
                    <a:pt x="63" y="38"/>
                  </a:cubicBezTo>
                  <a:cubicBezTo>
                    <a:pt x="61" y="35"/>
                    <a:pt x="62" y="33"/>
                    <a:pt x="63" y="31"/>
                  </a:cubicBezTo>
                  <a:cubicBezTo>
                    <a:pt x="64" y="30"/>
                    <a:pt x="64" y="29"/>
                    <a:pt x="63" y="27"/>
                  </a:cubicBezTo>
                  <a:cubicBezTo>
                    <a:pt x="63" y="26"/>
                    <a:pt x="63" y="25"/>
                    <a:pt x="63" y="24"/>
                  </a:cubicBezTo>
                  <a:cubicBezTo>
                    <a:pt x="64" y="21"/>
                    <a:pt x="66" y="20"/>
                    <a:pt x="68" y="19"/>
                  </a:cubicBezTo>
                  <a:cubicBezTo>
                    <a:pt x="68" y="18"/>
                    <a:pt x="68" y="17"/>
                    <a:pt x="68" y="16"/>
                  </a:cubicBezTo>
                  <a:cubicBezTo>
                    <a:pt x="68" y="16"/>
                    <a:pt x="68" y="16"/>
                    <a:pt x="68" y="16"/>
                  </a:cubicBezTo>
                  <a:cubicBezTo>
                    <a:pt x="68" y="15"/>
                    <a:pt x="68" y="13"/>
                    <a:pt x="68" y="12"/>
                  </a:cubicBezTo>
                  <a:cubicBezTo>
                    <a:pt x="68" y="12"/>
                    <a:pt x="68" y="11"/>
                    <a:pt x="68" y="11"/>
                  </a:cubicBezTo>
                  <a:cubicBezTo>
                    <a:pt x="68" y="10"/>
                    <a:pt x="68" y="9"/>
                    <a:pt x="68" y="8"/>
                  </a:cubicBezTo>
                  <a:cubicBezTo>
                    <a:pt x="68" y="8"/>
                    <a:pt x="68" y="7"/>
                    <a:pt x="68" y="7"/>
                  </a:cubicBezTo>
                  <a:cubicBezTo>
                    <a:pt x="68" y="7"/>
                    <a:pt x="68" y="6"/>
                    <a:pt x="68" y="6"/>
                  </a:cubicBezTo>
                  <a:cubicBezTo>
                    <a:pt x="66" y="6"/>
                    <a:pt x="64" y="5"/>
                    <a:pt x="63" y="5"/>
                  </a:cubicBezTo>
                  <a:cubicBezTo>
                    <a:pt x="62" y="4"/>
                    <a:pt x="62" y="3"/>
                    <a:pt x="61" y="1"/>
                  </a:cubicBezTo>
                  <a:cubicBezTo>
                    <a:pt x="61" y="1"/>
                    <a:pt x="61" y="0"/>
                    <a:pt x="61" y="0"/>
                  </a:cubicBezTo>
                  <a:cubicBezTo>
                    <a:pt x="57" y="0"/>
                    <a:pt x="54" y="1"/>
                    <a:pt x="53" y="1"/>
                  </a:cubicBezTo>
                  <a:cubicBezTo>
                    <a:pt x="52" y="2"/>
                    <a:pt x="49" y="4"/>
                    <a:pt x="47" y="4"/>
                  </a:cubicBezTo>
                  <a:cubicBezTo>
                    <a:pt x="47" y="4"/>
                    <a:pt x="47" y="4"/>
                    <a:pt x="47" y="4"/>
                  </a:cubicBezTo>
                  <a:cubicBezTo>
                    <a:pt x="47" y="4"/>
                    <a:pt x="47" y="4"/>
                    <a:pt x="47" y="4"/>
                  </a:cubicBezTo>
                  <a:cubicBezTo>
                    <a:pt x="46" y="4"/>
                    <a:pt x="46" y="4"/>
                    <a:pt x="45" y="3"/>
                  </a:cubicBezTo>
                  <a:cubicBezTo>
                    <a:pt x="45" y="3"/>
                    <a:pt x="45" y="3"/>
                    <a:pt x="44" y="3"/>
                  </a:cubicBezTo>
                  <a:cubicBezTo>
                    <a:pt x="43" y="4"/>
                    <a:pt x="43" y="4"/>
                    <a:pt x="43" y="4"/>
                  </a:cubicBezTo>
                  <a:cubicBezTo>
                    <a:pt x="43" y="6"/>
                    <a:pt x="42" y="8"/>
                    <a:pt x="40" y="8"/>
                  </a:cubicBezTo>
                  <a:cubicBezTo>
                    <a:pt x="40" y="8"/>
                    <a:pt x="40" y="8"/>
                    <a:pt x="40" y="8"/>
                  </a:cubicBezTo>
                  <a:cubicBezTo>
                    <a:pt x="40" y="8"/>
                    <a:pt x="40" y="8"/>
                    <a:pt x="40" y="8"/>
                  </a:cubicBezTo>
                  <a:cubicBezTo>
                    <a:pt x="40" y="8"/>
                    <a:pt x="39" y="7"/>
                    <a:pt x="39" y="7"/>
                  </a:cubicBezTo>
                  <a:cubicBezTo>
                    <a:pt x="39" y="7"/>
                    <a:pt x="38" y="7"/>
                    <a:pt x="38" y="7"/>
                  </a:cubicBezTo>
                  <a:cubicBezTo>
                    <a:pt x="38" y="7"/>
                    <a:pt x="38" y="7"/>
                    <a:pt x="38" y="8"/>
                  </a:cubicBezTo>
                  <a:cubicBezTo>
                    <a:pt x="38" y="9"/>
                    <a:pt x="38" y="11"/>
                    <a:pt x="35" y="11"/>
                  </a:cubicBezTo>
                  <a:cubicBezTo>
                    <a:pt x="34" y="11"/>
                    <a:pt x="34" y="11"/>
                    <a:pt x="34" y="11"/>
                  </a:cubicBezTo>
                  <a:cubicBezTo>
                    <a:pt x="34" y="11"/>
                    <a:pt x="34" y="11"/>
                    <a:pt x="34" y="11"/>
                  </a:cubicBezTo>
                  <a:cubicBezTo>
                    <a:pt x="33" y="11"/>
                    <a:pt x="32" y="10"/>
                    <a:pt x="31" y="10"/>
                  </a:cubicBezTo>
                  <a:cubicBezTo>
                    <a:pt x="31" y="10"/>
                    <a:pt x="31" y="10"/>
                    <a:pt x="31" y="10"/>
                  </a:cubicBezTo>
                  <a:cubicBezTo>
                    <a:pt x="31" y="10"/>
                    <a:pt x="29" y="10"/>
                    <a:pt x="29" y="12"/>
                  </a:cubicBezTo>
                  <a:cubicBezTo>
                    <a:pt x="29" y="16"/>
                    <a:pt x="27" y="17"/>
                    <a:pt x="26" y="17"/>
                  </a:cubicBezTo>
                  <a:cubicBezTo>
                    <a:pt x="26" y="17"/>
                    <a:pt x="26" y="17"/>
                    <a:pt x="26"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5" name="Freeform 299">
              <a:extLst>
                <a:ext uri="{FF2B5EF4-FFF2-40B4-BE49-F238E27FC236}">
                  <a16:creationId xmlns:a16="http://schemas.microsoft.com/office/drawing/2014/main" id="{6AF9A8F6-F35A-44FA-8E0C-5219BD187222}"/>
                </a:ext>
              </a:extLst>
            </p:cNvPr>
            <p:cNvSpPr>
              <a:spLocks/>
            </p:cNvSpPr>
            <p:nvPr/>
          </p:nvSpPr>
          <p:spPr bwMode="auto">
            <a:xfrm>
              <a:off x="4881009" y="5921670"/>
              <a:ext cx="21661" cy="31132"/>
            </a:xfrm>
            <a:custGeom>
              <a:avLst/>
              <a:gdLst>
                <a:gd name="T0" fmla="*/ 26 w 42"/>
                <a:gd name="T1" fmla="*/ 13 h 54"/>
                <a:gd name="T2" fmla="*/ 26 w 42"/>
                <a:gd name="T3" fmla="*/ 13 h 54"/>
                <a:gd name="T4" fmla="*/ 21 w 42"/>
                <a:gd name="T5" fmla="*/ 8 h 54"/>
                <a:gd name="T6" fmla="*/ 19 w 42"/>
                <a:gd name="T7" fmla="*/ 5 h 54"/>
                <a:gd name="T8" fmla="*/ 17 w 42"/>
                <a:gd name="T9" fmla="*/ 2 h 54"/>
                <a:gd name="T10" fmla="*/ 15 w 42"/>
                <a:gd name="T11" fmla="*/ 1 h 54"/>
                <a:gd name="T12" fmla="*/ 10 w 42"/>
                <a:gd name="T13" fmla="*/ 0 h 54"/>
                <a:gd name="T14" fmla="*/ 0 w 42"/>
                <a:gd name="T15" fmla="*/ 3 h 54"/>
                <a:gd name="T16" fmla="*/ 2 w 42"/>
                <a:gd name="T17" fmla="*/ 8 h 54"/>
                <a:gd name="T18" fmla="*/ 5 w 42"/>
                <a:gd name="T19" fmla="*/ 14 h 54"/>
                <a:gd name="T20" fmla="*/ 6 w 42"/>
                <a:gd name="T21" fmla="*/ 17 h 54"/>
                <a:gd name="T22" fmla="*/ 5 w 42"/>
                <a:gd name="T23" fmla="*/ 35 h 54"/>
                <a:gd name="T24" fmla="*/ 4 w 42"/>
                <a:gd name="T25" fmla="*/ 36 h 54"/>
                <a:gd name="T26" fmla="*/ 1 w 42"/>
                <a:gd name="T27" fmla="*/ 39 h 54"/>
                <a:gd name="T28" fmla="*/ 2 w 42"/>
                <a:gd name="T29" fmla="*/ 40 h 54"/>
                <a:gd name="T30" fmla="*/ 3 w 42"/>
                <a:gd name="T31" fmla="*/ 41 h 54"/>
                <a:gd name="T32" fmla="*/ 4 w 42"/>
                <a:gd name="T33" fmla="*/ 43 h 54"/>
                <a:gd name="T34" fmla="*/ 5 w 42"/>
                <a:gd name="T35" fmla="*/ 43 h 54"/>
                <a:gd name="T36" fmla="*/ 7 w 42"/>
                <a:gd name="T37" fmla="*/ 46 h 54"/>
                <a:gd name="T38" fmla="*/ 8 w 42"/>
                <a:gd name="T39" fmla="*/ 46 h 54"/>
                <a:gd name="T40" fmla="*/ 9 w 42"/>
                <a:gd name="T41" fmla="*/ 48 h 54"/>
                <a:gd name="T42" fmla="*/ 20 w 42"/>
                <a:gd name="T43" fmla="*/ 54 h 54"/>
                <a:gd name="T44" fmla="*/ 38 w 42"/>
                <a:gd name="T45" fmla="*/ 51 h 54"/>
                <a:gd name="T46" fmla="*/ 38 w 42"/>
                <a:gd name="T47" fmla="*/ 50 h 54"/>
                <a:gd name="T48" fmla="*/ 38 w 42"/>
                <a:gd name="T49" fmla="*/ 48 h 54"/>
                <a:gd name="T50" fmla="*/ 39 w 42"/>
                <a:gd name="T51" fmla="*/ 44 h 54"/>
                <a:gd name="T52" fmla="*/ 42 w 42"/>
                <a:gd name="T53" fmla="*/ 43 h 54"/>
                <a:gd name="T54" fmla="*/ 39 w 42"/>
                <a:gd name="T55" fmla="*/ 37 h 54"/>
                <a:gd name="T56" fmla="*/ 36 w 42"/>
                <a:gd name="T57" fmla="*/ 32 h 54"/>
                <a:gd name="T58" fmla="*/ 39 w 42"/>
                <a:gd name="T59" fmla="*/ 28 h 54"/>
                <a:gd name="T60" fmla="*/ 39 w 42"/>
                <a:gd name="T61" fmla="*/ 27 h 54"/>
                <a:gd name="T62" fmla="*/ 39 w 42"/>
                <a:gd name="T63" fmla="*/ 25 h 54"/>
                <a:gd name="T64" fmla="*/ 39 w 42"/>
                <a:gd name="T65" fmla="*/ 23 h 54"/>
                <a:gd name="T66" fmla="*/ 29 w 42"/>
                <a:gd name="T67" fmla="*/ 20 h 54"/>
                <a:gd name="T68" fmla="*/ 27 w 42"/>
                <a:gd name="T69" fmla="*/ 20 h 54"/>
                <a:gd name="T70" fmla="*/ 26 w 42"/>
                <a:gd name="T71" fmla="*/ 16 h 54"/>
                <a:gd name="T72" fmla="*/ 26 w 42"/>
                <a:gd name="T73"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54">
                  <a:moveTo>
                    <a:pt x="26" y="13"/>
                  </a:moveTo>
                  <a:cubicBezTo>
                    <a:pt x="26" y="13"/>
                    <a:pt x="26" y="13"/>
                    <a:pt x="26" y="13"/>
                  </a:cubicBezTo>
                  <a:cubicBezTo>
                    <a:pt x="23" y="13"/>
                    <a:pt x="21" y="11"/>
                    <a:pt x="21" y="8"/>
                  </a:cubicBezTo>
                  <a:cubicBezTo>
                    <a:pt x="21" y="7"/>
                    <a:pt x="20" y="6"/>
                    <a:pt x="19" y="5"/>
                  </a:cubicBezTo>
                  <a:cubicBezTo>
                    <a:pt x="18" y="3"/>
                    <a:pt x="17" y="3"/>
                    <a:pt x="17" y="2"/>
                  </a:cubicBezTo>
                  <a:cubicBezTo>
                    <a:pt x="16" y="1"/>
                    <a:pt x="15" y="1"/>
                    <a:pt x="15" y="1"/>
                  </a:cubicBezTo>
                  <a:cubicBezTo>
                    <a:pt x="13" y="1"/>
                    <a:pt x="11" y="0"/>
                    <a:pt x="10" y="0"/>
                  </a:cubicBezTo>
                  <a:cubicBezTo>
                    <a:pt x="9" y="0"/>
                    <a:pt x="4" y="2"/>
                    <a:pt x="0" y="3"/>
                  </a:cubicBezTo>
                  <a:cubicBezTo>
                    <a:pt x="0" y="7"/>
                    <a:pt x="1" y="8"/>
                    <a:pt x="2" y="8"/>
                  </a:cubicBezTo>
                  <a:cubicBezTo>
                    <a:pt x="5" y="10"/>
                    <a:pt x="5" y="12"/>
                    <a:pt x="5" y="14"/>
                  </a:cubicBezTo>
                  <a:cubicBezTo>
                    <a:pt x="5" y="15"/>
                    <a:pt x="5" y="16"/>
                    <a:pt x="6" y="17"/>
                  </a:cubicBezTo>
                  <a:cubicBezTo>
                    <a:pt x="7" y="20"/>
                    <a:pt x="7" y="33"/>
                    <a:pt x="5" y="35"/>
                  </a:cubicBezTo>
                  <a:cubicBezTo>
                    <a:pt x="5" y="36"/>
                    <a:pt x="4" y="36"/>
                    <a:pt x="4" y="36"/>
                  </a:cubicBezTo>
                  <a:cubicBezTo>
                    <a:pt x="4" y="36"/>
                    <a:pt x="3" y="37"/>
                    <a:pt x="1" y="39"/>
                  </a:cubicBezTo>
                  <a:cubicBezTo>
                    <a:pt x="1" y="39"/>
                    <a:pt x="2" y="40"/>
                    <a:pt x="2" y="40"/>
                  </a:cubicBezTo>
                  <a:cubicBezTo>
                    <a:pt x="2" y="40"/>
                    <a:pt x="3" y="40"/>
                    <a:pt x="3" y="41"/>
                  </a:cubicBezTo>
                  <a:cubicBezTo>
                    <a:pt x="3" y="41"/>
                    <a:pt x="4" y="42"/>
                    <a:pt x="4" y="43"/>
                  </a:cubicBezTo>
                  <a:cubicBezTo>
                    <a:pt x="5" y="43"/>
                    <a:pt x="5" y="43"/>
                    <a:pt x="5" y="43"/>
                  </a:cubicBezTo>
                  <a:cubicBezTo>
                    <a:pt x="6" y="44"/>
                    <a:pt x="6" y="45"/>
                    <a:pt x="7" y="46"/>
                  </a:cubicBezTo>
                  <a:cubicBezTo>
                    <a:pt x="7" y="46"/>
                    <a:pt x="7" y="46"/>
                    <a:pt x="8" y="46"/>
                  </a:cubicBezTo>
                  <a:cubicBezTo>
                    <a:pt x="8" y="47"/>
                    <a:pt x="9" y="48"/>
                    <a:pt x="9" y="48"/>
                  </a:cubicBezTo>
                  <a:cubicBezTo>
                    <a:pt x="11" y="48"/>
                    <a:pt x="17" y="52"/>
                    <a:pt x="20" y="54"/>
                  </a:cubicBezTo>
                  <a:cubicBezTo>
                    <a:pt x="22" y="54"/>
                    <a:pt x="31" y="52"/>
                    <a:pt x="38" y="51"/>
                  </a:cubicBezTo>
                  <a:cubicBezTo>
                    <a:pt x="38" y="51"/>
                    <a:pt x="38" y="51"/>
                    <a:pt x="38" y="50"/>
                  </a:cubicBezTo>
                  <a:cubicBezTo>
                    <a:pt x="38" y="50"/>
                    <a:pt x="38" y="49"/>
                    <a:pt x="38" y="48"/>
                  </a:cubicBezTo>
                  <a:cubicBezTo>
                    <a:pt x="38" y="47"/>
                    <a:pt x="38" y="46"/>
                    <a:pt x="39" y="44"/>
                  </a:cubicBezTo>
                  <a:cubicBezTo>
                    <a:pt x="40" y="43"/>
                    <a:pt x="41" y="43"/>
                    <a:pt x="42" y="43"/>
                  </a:cubicBezTo>
                  <a:cubicBezTo>
                    <a:pt x="42" y="42"/>
                    <a:pt x="41" y="39"/>
                    <a:pt x="39" y="37"/>
                  </a:cubicBezTo>
                  <a:cubicBezTo>
                    <a:pt x="37" y="36"/>
                    <a:pt x="36" y="34"/>
                    <a:pt x="36" y="32"/>
                  </a:cubicBezTo>
                  <a:cubicBezTo>
                    <a:pt x="37" y="30"/>
                    <a:pt x="37" y="29"/>
                    <a:pt x="39" y="28"/>
                  </a:cubicBezTo>
                  <a:cubicBezTo>
                    <a:pt x="39" y="28"/>
                    <a:pt x="39" y="27"/>
                    <a:pt x="39" y="27"/>
                  </a:cubicBezTo>
                  <a:cubicBezTo>
                    <a:pt x="39" y="27"/>
                    <a:pt x="39" y="26"/>
                    <a:pt x="39" y="25"/>
                  </a:cubicBezTo>
                  <a:cubicBezTo>
                    <a:pt x="39" y="24"/>
                    <a:pt x="39" y="24"/>
                    <a:pt x="39" y="23"/>
                  </a:cubicBezTo>
                  <a:cubicBezTo>
                    <a:pt x="38" y="22"/>
                    <a:pt x="35" y="21"/>
                    <a:pt x="29" y="20"/>
                  </a:cubicBezTo>
                  <a:cubicBezTo>
                    <a:pt x="28" y="20"/>
                    <a:pt x="27" y="20"/>
                    <a:pt x="27" y="20"/>
                  </a:cubicBezTo>
                  <a:cubicBezTo>
                    <a:pt x="25" y="19"/>
                    <a:pt x="25" y="17"/>
                    <a:pt x="26" y="16"/>
                  </a:cubicBezTo>
                  <a:cubicBezTo>
                    <a:pt x="26" y="15"/>
                    <a:pt x="26" y="13"/>
                    <a:pt x="2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6" name="Freeform 300">
              <a:extLst>
                <a:ext uri="{FF2B5EF4-FFF2-40B4-BE49-F238E27FC236}">
                  <a16:creationId xmlns:a16="http://schemas.microsoft.com/office/drawing/2014/main" id="{4723B79B-BB47-4252-A2B2-B8DDC1029F52}"/>
                </a:ext>
              </a:extLst>
            </p:cNvPr>
            <p:cNvSpPr>
              <a:spLocks/>
            </p:cNvSpPr>
            <p:nvPr/>
          </p:nvSpPr>
          <p:spPr bwMode="auto">
            <a:xfrm>
              <a:off x="4816181" y="5991980"/>
              <a:ext cx="23363" cy="50896"/>
            </a:xfrm>
            <a:custGeom>
              <a:avLst/>
              <a:gdLst>
                <a:gd name="T0" fmla="*/ 8 w 45"/>
                <a:gd name="T1" fmla="*/ 34 h 88"/>
                <a:gd name="T2" fmla="*/ 1 w 45"/>
                <a:gd name="T3" fmla="*/ 42 h 88"/>
                <a:gd name="T4" fmla="*/ 6 w 45"/>
                <a:gd name="T5" fmla="*/ 52 h 88"/>
                <a:gd name="T6" fmla="*/ 14 w 45"/>
                <a:gd name="T7" fmla="*/ 62 h 88"/>
                <a:gd name="T8" fmla="*/ 25 w 45"/>
                <a:gd name="T9" fmla="*/ 87 h 88"/>
                <a:gd name="T10" fmla="*/ 25 w 45"/>
                <a:gd name="T11" fmla="*/ 88 h 88"/>
                <a:gd name="T12" fmla="*/ 26 w 45"/>
                <a:gd name="T13" fmla="*/ 88 h 88"/>
                <a:gd name="T14" fmla="*/ 27 w 45"/>
                <a:gd name="T15" fmla="*/ 87 h 88"/>
                <a:gd name="T16" fmla="*/ 28 w 45"/>
                <a:gd name="T17" fmla="*/ 86 h 88"/>
                <a:gd name="T18" fmla="*/ 31 w 45"/>
                <a:gd name="T19" fmla="*/ 77 h 88"/>
                <a:gd name="T20" fmla="*/ 35 w 45"/>
                <a:gd name="T21" fmla="*/ 68 h 88"/>
                <a:gd name="T22" fmla="*/ 42 w 45"/>
                <a:gd name="T23" fmla="*/ 62 h 88"/>
                <a:gd name="T24" fmla="*/ 45 w 45"/>
                <a:gd name="T25" fmla="*/ 59 h 88"/>
                <a:gd name="T26" fmla="*/ 45 w 45"/>
                <a:gd name="T27" fmla="*/ 57 h 88"/>
                <a:gd name="T28" fmla="*/ 45 w 45"/>
                <a:gd name="T29" fmla="*/ 56 h 88"/>
                <a:gd name="T30" fmla="*/ 45 w 45"/>
                <a:gd name="T31" fmla="*/ 54 h 88"/>
                <a:gd name="T32" fmla="*/ 39 w 45"/>
                <a:gd name="T33" fmla="*/ 46 h 88"/>
                <a:gd name="T34" fmla="*/ 35 w 45"/>
                <a:gd name="T35" fmla="*/ 47 h 88"/>
                <a:gd name="T36" fmla="*/ 32 w 45"/>
                <a:gd name="T37" fmla="*/ 36 h 88"/>
                <a:gd name="T38" fmla="*/ 40 w 45"/>
                <a:gd name="T39" fmla="*/ 26 h 88"/>
                <a:gd name="T40" fmla="*/ 34 w 45"/>
                <a:gd name="T41" fmla="*/ 15 h 88"/>
                <a:gd name="T42" fmla="*/ 39 w 45"/>
                <a:gd name="T43" fmla="*/ 8 h 88"/>
                <a:gd name="T44" fmla="*/ 40 w 45"/>
                <a:gd name="T45" fmla="*/ 5 h 88"/>
                <a:gd name="T46" fmla="*/ 35 w 45"/>
                <a:gd name="T47" fmla="*/ 7 h 88"/>
                <a:gd name="T48" fmla="*/ 26 w 45"/>
                <a:gd name="T49" fmla="*/ 0 h 88"/>
                <a:gd name="T50" fmla="*/ 12 w 45"/>
                <a:gd name="T51" fmla="*/ 5 h 88"/>
                <a:gd name="T52" fmla="*/ 12 w 45"/>
                <a:gd name="T53" fmla="*/ 7 h 88"/>
                <a:gd name="T54" fmla="*/ 12 w 45"/>
                <a:gd name="T55" fmla="*/ 10 h 88"/>
                <a:gd name="T56" fmla="*/ 11 w 45"/>
                <a:gd name="T57" fmla="*/ 13 h 88"/>
                <a:gd name="T58" fmla="*/ 11 w 45"/>
                <a:gd name="T59" fmla="*/ 15 h 88"/>
                <a:gd name="T60" fmla="*/ 11 w 45"/>
                <a:gd name="T61" fmla="*/ 17 h 88"/>
                <a:gd name="T62" fmla="*/ 11 w 45"/>
                <a:gd name="T63" fmla="*/ 19 h 88"/>
                <a:gd name="T64" fmla="*/ 12 w 45"/>
                <a:gd name="T65" fmla="*/ 20 h 88"/>
                <a:gd name="T66" fmla="*/ 13 w 45"/>
                <a:gd name="T67" fmla="*/ 22 h 88"/>
                <a:gd name="T68" fmla="*/ 10 w 45"/>
                <a:gd name="T69" fmla="*/ 3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 h="88">
                  <a:moveTo>
                    <a:pt x="10" y="33"/>
                  </a:moveTo>
                  <a:cubicBezTo>
                    <a:pt x="9" y="34"/>
                    <a:pt x="9" y="34"/>
                    <a:pt x="8" y="34"/>
                  </a:cubicBezTo>
                  <a:cubicBezTo>
                    <a:pt x="7" y="35"/>
                    <a:pt x="6" y="36"/>
                    <a:pt x="5" y="37"/>
                  </a:cubicBezTo>
                  <a:cubicBezTo>
                    <a:pt x="4" y="39"/>
                    <a:pt x="3" y="42"/>
                    <a:pt x="1" y="42"/>
                  </a:cubicBezTo>
                  <a:cubicBezTo>
                    <a:pt x="1" y="42"/>
                    <a:pt x="0" y="42"/>
                    <a:pt x="1" y="44"/>
                  </a:cubicBezTo>
                  <a:cubicBezTo>
                    <a:pt x="1" y="47"/>
                    <a:pt x="3" y="51"/>
                    <a:pt x="6" y="52"/>
                  </a:cubicBezTo>
                  <a:cubicBezTo>
                    <a:pt x="11" y="54"/>
                    <a:pt x="11" y="58"/>
                    <a:pt x="11" y="60"/>
                  </a:cubicBezTo>
                  <a:cubicBezTo>
                    <a:pt x="11" y="60"/>
                    <a:pt x="13" y="62"/>
                    <a:pt x="14" y="62"/>
                  </a:cubicBezTo>
                  <a:cubicBezTo>
                    <a:pt x="16" y="63"/>
                    <a:pt x="18" y="64"/>
                    <a:pt x="19" y="66"/>
                  </a:cubicBezTo>
                  <a:cubicBezTo>
                    <a:pt x="22" y="69"/>
                    <a:pt x="25" y="82"/>
                    <a:pt x="25" y="87"/>
                  </a:cubicBezTo>
                  <a:cubicBezTo>
                    <a:pt x="25" y="87"/>
                    <a:pt x="25" y="87"/>
                    <a:pt x="25" y="88"/>
                  </a:cubicBezTo>
                  <a:cubicBezTo>
                    <a:pt x="25" y="88"/>
                    <a:pt x="25" y="88"/>
                    <a:pt x="25" y="88"/>
                  </a:cubicBezTo>
                  <a:cubicBezTo>
                    <a:pt x="25" y="88"/>
                    <a:pt x="25" y="88"/>
                    <a:pt x="26" y="88"/>
                  </a:cubicBezTo>
                  <a:cubicBezTo>
                    <a:pt x="26" y="88"/>
                    <a:pt x="26" y="88"/>
                    <a:pt x="26" y="88"/>
                  </a:cubicBezTo>
                  <a:cubicBezTo>
                    <a:pt x="26" y="87"/>
                    <a:pt x="27" y="87"/>
                    <a:pt x="27" y="87"/>
                  </a:cubicBezTo>
                  <a:cubicBezTo>
                    <a:pt x="27" y="87"/>
                    <a:pt x="27" y="87"/>
                    <a:pt x="27" y="87"/>
                  </a:cubicBezTo>
                  <a:cubicBezTo>
                    <a:pt x="27" y="86"/>
                    <a:pt x="28" y="86"/>
                    <a:pt x="28" y="86"/>
                  </a:cubicBezTo>
                  <a:cubicBezTo>
                    <a:pt x="28" y="86"/>
                    <a:pt x="28" y="86"/>
                    <a:pt x="28" y="86"/>
                  </a:cubicBezTo>
                  <a:cubicBezTo>
                    <a:pt x="28" y="85"/>
                    <a:pt x="29" y="85"/>
                    <a:pt x="29" y="85"/>
                  </a:cubicBezTo>
                  <a:cubicBezTo>
                    <a:pt x="30" y="82"/>
                    <a:pt x="31" y="78"/>
                    <a:pt x="31" y="77"/>
                  </a:cubicBezTo>
                  <a:cubicBezTo>
                    <a:pt x="30" y="75"/>
                    <a:pt x="30" y="72"/>
                    <a:pt x="32" y="71"/>
                  </a:cubicBezTo>
                  <a:cubicBezTo>
                    <a:pt x="32" y="70"/>
                    <a:pt x="33" y="69"/>
                    <a:pt x="35" y="68"/>
                  </a:cubicBezTo>
                  <a:cubicBezTo>
                    <a:pt x="38" y="64"/>
                    <a:pt x="40" y="63"/>
                    <a:pt x="41" y="62"/>
                  </a:cubicBezTo>
                  <a:cubicBezTo>
                    <a:pt x="41" y="62"/>
                    <a:pt x="42" y="62"/>
                    <a:pt x="42" y="62"/>
                  </a:cubicBezTo>
                  <a:cubicBezTo>
                    <a:pt x="44" y="62"/>
                    <a:pt x="45" y="61"/>
                    <a:pt x="45" y="60"/>
                  </a:cubicBezTo>
                  <a:cubicBezTo>
                    <a:pt x="45" y="59"/>
                    <a:pt x="45" y="59"/>
                    <a:pt x="45" y="59"/>
                  </a:cubicBezTo>
                  <a:cubicBezTo>
                    <a:pt x="45" y="58"/>
                    <a:pt x="45" y="58"/>
                    <a:pt x="45" y="58"/>
                  </a:cubicBezTo>
                  <a:cubicBezTo>
                    <a:pt x="45" y="58"/>
                    <a:pt x="45" y="58"/>
                    <a:pt x="45" y="57"/>
                  </a:cubicBezTo>
                  <a:cubicBezTo>
                    <a:pt x="45" y="57"/>
                    <a:pt x="45" y="57"/>
                    <a:pt x="45" y="57"/>
                  </a:cubicBezTo>
                  <a:cubicBezTo>
                    <a:pt x="45" y="56"/>
                    <a:pt x="45" y="56"/>
                    <a:pt x="45" y="56"/>
                  </a:cubicBezTo>
                  <a:cubicBezTo>
                    <a:pt x="45" y="56"/>
                    <a:pt x="45" y="55"/>
                    <a:pt x="45" y="55"/>
                  </a:cubicBezTo>
                  <a:cubicBezTo>
                    <a:pt x="45" y="55"/>
                    <a:pt x="45" y="55"/>
                    <a:pt x="45" y="54"/>
                  </a:cubicBezTo>
                  <a:cubicBezTo>
                    <a:pt x="43" y="53"/>
                    <a:pt x="41" y="51"/>
                    <a:pt x="41" y="49"/>
                  </a:cubicBezTo>
                  <a:cubicBezTo>
                    <a:pt x="41" y="48"/>
                    <a:pt x="40" y="46"/>
                    <a:pt x="39" y="46"/>
                  </a:cubicBezTo>
                  <a:cubicBezTo>
                    <a:pt x="38" y="46"/>
                    <a:pt x="38" y="46"/>
                    <a:pt x="38" y="46"/>
                  </a:cubicBezTo>
                  <a:cubicBezTo>
                    <a:pt x="38" y="47"/>
                    <a:pt x="36" y="47"/>
                    <a:pt x="35" y="47"/>
                  </a:cubicBezTo>
                  <a:cubicBezTo>
                    <a:pt x="32" y="47"/>
                    <a:pt x="28" y="45"/>
                    <a:pt x="28" y="42"/>
                  </a:cubicBezTo>
                  <a:cubicBezTo>
                    <a:pt x="27" y="38"/>
                    <a:pt x="29" y="37"/>
                    <a:pt x="32" y="36"/>
                  </a:cubicBezTo>
                  <a:cubicBezTo>
                    <a:pt x="33" y="35"/>
                    <a:pt x="35" y="34"/>
                    <a:pt x="37" y="33"/>
                  </a:cubicBezTo>
                  <a:cubicBezTo>
                    <a:pt x="39" y="31"/>
                    <a:pt x="40" y="28"/>
                    <a:pt x="40" y="26"/>
                  </a:cubicBezTo>
                  <a:cubicBezTo>
                    <a:pt x="40" y="23"/>
                    <a:pt x="39" y="21"/>
                    <a:pt x="37" y="19"/>
                  </a:cubicBezTo>
                  <a:cubicBezTo>
                    <a:pt x="35" y="18"/>
                    <a:pt x="34" y="16"/>
                    <a:pt x="34" y="15"/>
                  </a:cubicBezTo>
                  <a:cubicBezTo>
                    <a:pt x="34" y="13"/>
                    <a:pt x="36" y="11"/>
                    <a:pt x="38" y="9"/>
                  </a:cubicBezTo>
                  <a:cubicBezTo>
                    <a:pt x="38" y="9"/>
                    <a:pt x="39" y="8"/>
                    <a:pt x="39" y="8"/>
                  </a:cubicBezTo>
                  <a:cubicBezTo>
                    <a:pt x="40" y="7"/>
                    <a:pt x="40" y="6"/>
                    <a:pt x="40" y="5"/>
                  </a:cubicBezTo>
                  <a:cubicBezTo>
                    <a:pt x="40" y="5"/>
                    <a:pt x="40" y="5"/>
                    <a:pt x="40" y="5"/>
                  </a:cubicBezTo>
                  <a:cubicBezTo>
                    <a:pt x="39" y="5"/>
                    <a:pt x="39" y="5"/>
                    <a:pt x="39" y="5"/>
                  </a:cubicBezTo>
                  <a:cubicBezTo>
                    <a:pt x="38" y="6"/>
                    <a:pt x="37" y="7"/>
                    <a:pt x="35" y="7"/>
                  </a:cubicBezTo>
                  <a:cubicBezTo>
                    <a:pt x="35" y="7"/>
                    <a:pt x="32" y="6"/>
                    <a:pt x="32" y="3"/>
                  </a:cubicBezTo>
                  <a:cubicBezTo>
                    <a:pt x="32" y="1"/>
                    <a:pt x="29" y="0"/>
                    <a:pt x="26" y="0"/>
                  </a:cubicBezTo>
                  <a:cubicBezTo>
                    <a:pt x="22" y="0"/>
                    <a:pt x="20" y="1"/>
                    <a:pt x="18" y="3"/>
                  </a:cubicBezTo>
                  <a:cubicBezTo>
                    <a:pt x="17" y="4"/>
                    <a:pt x="15" y="4"/>
                    <a:pt x="12" y="5"/>
                  </a:cubicBezTo>
                  <a:cubicBezTo>
                    <a:pt x="12" y="5"/>
                    <a:pt x="12" y="5"/>
                    <a:pt x="12" y="6"/>
                  </a:cubicBezTo>
                  <a:cubicBezTo>
                    <a:pt x="12" y="6"/>
                    <a:pt x="12" y="7"/>
                    <a:pt x="12" y="7"/>
                  </a:cubicBezTo>
                  <a:cubicBezTo>
                    <a:pt x="12" y="8"/>
                    <a:pt x="12" y="8"/>
                    <a:pt x="12" y="9"/>
                  </a:cubicBezTo>
                  <a:cubicBezTo>
                    <a:pt x="12" y="9"/>
                    <a:pt x="12" y="10"/>
                    <a:pt x="12" y="10"/>
                  </a:cubicBezTo>
                  <a:cubicBezTo>
                    <a:pt x="11" y="11"/>
                    <a:pt x="11" y="11"/>
                    <a:pt x="11" y="12"/>
                  </a:cubicBezTo>
                  <a:cubicBezTo>
                    <a:pt x="11" y="12"/>
                    <a:pt x="11" y="13"/>
                    <a:pt x="11" y="13"/>
                  </a:cubicBezTo>
                  <a:cubicBezTo>
                    <a:pt x="11" y="13"/>
                    <a:pt x="11" y="14"/>
                    <a:pt x="11" y="14"/>
                  </a:cubicBezTo>
                  <a:cubicBezTo>
                    <a:pt x="11" y="14"/>
                    <a:pt x="11" y="15"/>
                    <a:pt x="11" y="15"/>
                  </a:cubicBezTo>
                  <a:cubicBezTo>
                    <a:pt x="11" y="16"/>
                    <a:pt x="11" y="16"/>
                    <a:pt x="11" y="16"/>
                  </a:cubicBezTo>
                  <a:cubicBezTo>
                    <a:pt x="11" y="16"/>
                    <a:pt x="11" y="17"/>
                    <a:pt x="11" y="17"/>
                  </a:cubicBezTo>
                  <a:cubicBezTo>
                    <a:pt x="11" y="17"/>
                    <a:pt x="11" y="18"/>
                    <a:pt x="11" y="18"/>
                  </a:cubicBezTo>
                  <a:cubicBezTo>
                    <a:pt x="11" y="18"/>
                    <a:pt x="11" y="18"/>
                    <a:pt x="11" y="19"/>
                  </a:cubicBezTo>
                  <a:cubicBezTo>
                    <a:pt x="11" y="19"/>
                    <a:pt x="12" y="19"/>
                    <a:pt x="12" y="19"/>
                  </a:cubicBezTo>
                  <a:cubicBezTo>
                    <a:pt x="12" y="19"/>
                    <a:pt x="12" y="20"/>
                    <a:pt x="12" y="20"/>
                  </a:cubicBezTo>
                  <a:cubicBezTo>
                    <a:pt x="12" y="20"/>
                    <a:pt x="12" y="20"/>
                    <a:pt x="12" y="21"/>
                  </a:cubicBezTo>
                  <a:cubicBezTo>
                    <a:pt x="12" y="21"/>
                    <a:pt x="13" y="22"/>
                    <a:pt x="13" y="22"/>
                  </a:cubicBezTo>
                  <a:cubicBezTo>
                    <a:pt x="13" y="24"/>
                    <a:pt x="13" y="26"/>
                    <a:pt x="13" y="27"/>
                  </a:cubicBezTo>
                  <a:cubicBezTo>
                    <a:pt x="12" y="30"/>
                    <a:pt x="11" y="32"/>
                    <a:pt x="10"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7" name="Freeform 301">
              <a:extLst>
                <a:ext uri="{FF2B5EF4-FFF2-40B4-BE49-F238E27FC236}">
                  <a16:creationId xmlns:a16="http://schemas.microsoft.com/office/drawing/2014/main" id="{F5290B1A-2948-4CEC-AA82-E43805F154ED}"/>
                </a:ext>
              </a:extLst>
            </p:cNvPr>
            <p:cNvSpPr>
              <a:spLocks/>
            </p:cNvSpPr>
            <p:nvPr/>
          </p:nvSpPr>
          <p:spPr bwMode="auto">
            <a:xfrm>
              <a:off x="4845114" y="5881268"/>
              <a:ext cx="34812" cy="19064"/>
            </a:xfrm>
            <a:custGeom>
              <a:avLst/>
              <a:gdLst>
                <a:gd name="T0" fmla="*/ 24 w 67"/>
                <a:gd name="T1" fmla="*/ 1 h 33"/>
                <a:gd name="T2" fmla="*/ 22 w 67"/>
                <a:gd name="T3" fmla="*/ 1 h 33"/>
                <a:gd name="T4" fmla="*/ 18 w 67"/>
                <a:gd name="T5" fmla="*/ 2 h 33"/>
                <a:gd name="T6" fmla="*/ 13 w 67"/>
                <a:gd name="T7" fmla="*/ 5 h 33"/>
                <a:gd name="T8" fmla="*/ 1 w 67"/>
                <a:gd name="T9" fmla="*/ 9 h 33"/>
                <a:gd name="T10" fmla="*/ 0 w 67"/>
                <a:gd name="T11" fmla="*/ 10 h 33"/>
                <a:gd name="T12" fmla="*/ 0 w 67"/>
                <a:gd name="T13" fmla="*/ 10 h 33"/>
                <a:gd name="T14" fmla="*/ 1 w 67"/>
                <a:gd name="T15" fmla="*/ 13 h 33"/>
                <a:gd name="T16" fmla="*/ 2 w 67"/>
                <a:gd name="T17" fmla="*/ 14 h 33"/>
                <a:gd name="T18" fmla="*/ 3 w 67"/>
                <a:gd name="T19" fmla="*/ 18 h 33"/>
                <a:gd name="T20" fmla="*/ 5 w 67"/>
                <a:gd name="T21" fmla="*/ 23 h 33"/>
                <a:gd name="T22" fmla="*/ 7 w 67"/>
                <a:gd name="T23" fmla="*/ 25 h 33"/>
                <a:gd name="T24" fmla="*/ 17 w 67"/>
                <a:gd name="T25" fmla="*/ 32 h 33"/>
                <a:gd name="T26" fmla="*/ 18 w 67"/>
                <a:gd name="T27" fmla="*/ 33 h 33"/>
                <a:gd name="T28" fmla="*/ 19 w 67"/>
                <a:gd name="T29" fmla="*/ 33 h 33"/>
                <a:gd name="T30" fmla="*/ 19 w 67"/>
                <a:gd name="T31" fmla="*/ 33 h 33"/>
                <a:gd name="T32" fmla="*/ 22 w 67"/>
                <a:gd name="T33" fmla="*/ 33 h 33"/>
                <a:gd name="T34" fmla="*/ 25 w 67"/>
                <a:gd name="T35" fmla="*/ 33 h 33"/>
                <a:gd name="T36" fmla="*/ 27 w 67"/>
                <a:gd name="T37" fmla="*/ 28 h 33"/>
                <a:gd name="T38" fmla="*/ 27 w 67"/>
                <a:gd name="T39" fmla="*/ 27 h 33"/>
                <a:gd name="T40" fmla="*/ 28 w 67"/>
                <a:gd name="T41" fmla="*/ 27 h 33"/>
                <a:gd name="T42" fmla="*/ 39 w 67"/>
                <a:gd name="T43" fmla="*/ 31 h 33"/>
                <a:gd name="T44" fmla="*/ 43 w 67"/>
                <a:gd name="T45" fmla="*/ 32 h 33"/>
                <a:gd name="T46" fmla="*/ 47 w 67"/>
                <a:gd name="T47" fmla="*/ 31 h 33"/>
                <a:gd name="T48" fmla="*/ 48 w 67"/>
                <a:gd name="T49" fmla="*/ 31 h 33"/>
                <a:gd name="T50" fmla="*/ 48 w 67"/>
                <a:gd name="T51" fmla="*/ 31 h 33"/>
                <a:gd name="T52" fmla="*/ 48 w 67"/>
                <a:gd name="T53" fmla="*/ 31 h 33"/>
                <a:gd name="T54" fmla="*/ 48 w 67"/>
                <a:gd name="T55" fmla="*/ 32 h 33"/>
                <a:gd name="T56" fmla="*/ 48 w 67"/>
                <a:gd name="T57" fmla="*/ 32 h 33"/>
                <a:gd name="T58" fmla="*/ 48 w 67"/>
                <a:gd name="T59" fmla="*/ 32 h 33"/>
                <a:gd name="T60" fmla="*/ 49 w 67"/>
                <a:gd name="T61" fmla="*/ 31 h 33"/>
                <a:gd name="T62" fmla="*/ 50 w 67"/>
                <a:gd name="T63" fmla="*/ 31 h 33"/>
                <a:gd name="T64" fmla="*/ 51 w 67"/>
                <a:gd name="T65" fmla="*/ 30 h 33"/>
                <a:gd name="T66" fmla="*/ 51 w 67"/>
                <a:gd name="T67" fmla="*/ 30 h 33"/>
                <a:gd name="T68" fmla="*/ 61 w 67"/>
                <a:gd name="T69" fmla="*/ 25 h 33"/>
                <a:gd name="T70" fmla="*/ 62 w 67"/>
                <a:gd name="T71" fmla="*/ 24 h 33"/>
                <a:gd name="T72" fmla="*/ 63 w 67"/>
                <a:gd name="T73" fmla="*/ 23 h 33"/>
                <a:gd name="T74" fmla="*/ 64 w 67"/>
                <a:gd name="T75" fmla="*/ 22 h 33"/>
                <a:gd name="T76" fmla="*/ 64 w 67"/>
                <a:gd name="T77" fmla="*/ 22 h 33"/>
                <a:gd name="T78" fmla="*/ 65 w 67"/>
                <a:gd name="T79" fmla="*/ 21 h 33"/>
                <a:gd name="T80" fmla="*/ 66 w 67"/>
                <a:gd name="T81" fmla="*/ 20 h 33"/>
                <a:gd name="T82" fmla="*/ 67 w 67"/>
                <a:gd name="T83" fmla="*/ 20 h 33"/>
                <a:gd name="T84" fmla="*/ 67 w 67"/>
                <a:gd name="T85" fmla="*/ 20 h 33"/>
                <a:gd name="T86" fmla="*/ 66 w 67"/>
                <a:gd name="T87" fmla="*/ 18 h 33"/>
                <a:gd name="T88" fmla="*/ 65 w 67"/>
                <a:gd name="T89" fmla="*/ 16 h 33"/>
                <a:gd name="T90" fmla="*/ 64 w 67"/>
                <a:gd name="T91" fmla="*/ 16 h 33"/>
                <a:gd name="T92" fmla="*/ 61 w 67"/>
                <a:gd name="T93" fmla="*/ 15 h 33"/>
                <a:gd name="T94" fmla="*/ 56 w 67"/>
                <a:gd name="T95" fmla="*/ 13 h 33"/>
                <a:gd name="T96" fmla="*/ 56 w 67"/>
                <a:gd name="T97" fmla="*/ 13 h 33"/>
                <a:gd name="T98" fmla="*/ 54 w 67"/>
                <a:gd name="T99" fmla="*/ 10 h 33"/>
                <a:gd name="T100" fmla="*/ 52 w 67"/>
                <a:gd name="T101" fmla="*/ 10 h 33"/>
                <a:gd name="T102" fmla="*/ 50 w 67"/>
                <a:gd name="T103" fmla="*/ 9 h 33"/>
                <a:gd name="T104" fmla="*/ 49 w 67"/>
                <a:gd name="T105" fmla="*/ 10 h 33"/>
                <a:gd name="T106" fmla="*/ 46 w 67"/>
                <a:gd name="T107" fmla="*/ 12 h 33"/>
                <a:gd name="T108" fmla="*/ 41 w 67"/>
                <a:gd name="T109" fmla="*/ 8 h 33"/>
                <a:gd name="T110" fmla="*/ 34 w 67"/>
                <a:gd name="T111" fmla="*/ 3 h 33"/>
                <a:gd name="T112" fmla="*/ 32 w 67"/>
                <a:gd name="T113" fmla="*/ 2 h 33"/>
                <a:gd name="T114" fmla="*/ 31 w 67"/>
                <a:gd name="T115" fmla="*/ 2 h 33"/>
                <a:gd name="T116" fmla="*/ 28 w 67"/>
                <a:gd name="T117" fmla="*/ 0 h 33"/>
                <a:gd name="T118" fmla="*/ 28 w 67"/>
                <a:gd name="T119" fmla="*/ 0 h 33"/>
                <a:gd name="T120" fmla="*/ 28 w 67"/>
                <a:gd name="T121" fmla="*/ 0 h 33"/>
                <a:gd name="T122" fmla="*/ 26 w 67"/>
                <a:gd name="T123" fmla="*/ 1 h 33"/>
                <a:gd name="T124" fmla="*/ 24 w 67"/>
                <a:gd name="T125"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 h="33">
                  <a:moveTo>
                    <a:pt x="24" y="1"/>
                  </a:moveTo>
                  <a:cubicBezTo>
                    <a:pt x="23" y="0"/>
                    <a:pt x="22" y="0"/>
                    <a:pt x="22" y="1"/>
                  </a:cubicBezTo>
                  <a:cubicBezTo>
                    <a:pt x="21" y="1"/>
                    <a:pt x="20" y="2"/>
                    <a:pt x="18" y="2"/>
                  </a:cubicBezTo>
                  <a:cubicBezTo>
                    <a:pt x="16" y="3"/>
                    <a:pt x="14" y="4"/>
                    <a:pt x="13" y="5"/>
                  </a:cubicBezTo>
                  <a:cubicBezTo>
                    <a:pt x="10" y="7"/>
                    <a:pt x="4" y="9"/>
                    <a:pt x="1" y="9"/>
                  </a:cubicBezTo>
                  <a:cubicBezTo>
                    <a:pt x="0" y="10"/>
                    <a:pt x="0" y="10"/>
                    <a:pt x="0" y="10"/>
                  </a:cubicBezTo>
                  <a:cubicBezTo>
                    <a:pt x="0" y="10"/>
                    <a:pt x="0" y="10"/>
                    <a:pt x="0" y="10"/>
                  </a:cubicBezTo>
                  <a:cubicBezTo>
                    <a:pt x="0" y="10"/>
                    <a:pt x="0" y="12"/>
                    <a:pt x="1" y="13"/>
                  </a:cubicBezTo>
                  <a:cubicBezTo>
                    <a:pt x="1" y="13"/>
                    <a:pt x="2" y="14"/>
                    <a:pt x="2" y="14"/>
                  </a:cubicBezTo>
                  <a:cubicBezTo>
                    <a:pt x="2" y="15"/>
                    <a:pt x="3" y="16"/>
                    <a:pt x="3" y="18"/>
                  </a:cubicBezTo>
                  <a:cubicBezTo>
                    <a:pt x="4" y="20"/>
                    <a:pt x="4" y="22"/>
                    <a:pt x="5" y="23"/>
                  </a:cubicBezTo>
                  <a:cubicBezTo>
                    <a:pt x="6" y="24"/>
                    <a:pt x="7" y="24"/>
                    <a:pt x="7" y="25"/>
                  </a:cubicBezTo>
                  <a:cubicBezTo>
                    <a:pt x="12" y="28"/>
                    <a:pt x="17" y="31"/>
                    <a:pt x="17" y="32"/>
                  </a:cubicBezTo>
                  <a:cubicBezTo>
                    <a:pt x="17" y="32"/>
                    <a:pt x="18" y="33"/>
                    <a:pt x="18" y="33"/>
                  </a:cubicBezTo>
                  <a:cubicBezTo>
                    <a:pt x="18" y="33"/>
                    <a:pt x="18" y="33"/>
                    <a:pt x="19" y="33"/>
                  </a:cubicBezTo>
                  <a:cubicBezTo>
                    <a:pt x="19" y="33"/>
                    <a:pt x="19" y="33"/>
                    <a:pt x="19" y="33"/>
                  </a:cubicBezTo>
                  <a:cubicBezTo>
                    <a:pt x="20" y="33"/>
                    <a:pt x="21" y="33"/>
                    <a:pt x="22" y="33"/>
                  </a:cubicBezTo>
                  <a:cubicBezTo>
                    <a:pt x="24" y="33"/>
                    <a:pt x="25" y="33"/>
                    <a:pt x="25" y="33"/>
                  </a:cubicBezTo>
                  <a:cubicBezTo>
                    <a:pt x="26" y="31"/>
                    <a:pt x="27" y="28"/>
                    <a:pt x="27" y="28"/>
                  </a:cubicBezTo>
                  <a:cubicBezTo>
                    <a:pt x="27" y="27"/>
                    <a:pt x="27" y="27"/>
                    <a:pt x="27" y="27"/>
                  </a:cubicBezTo>
                  <a:cubicBezTo>
                    <a:pt x="28" y="27"/>
                    <a:pt x="28" y="27"/>
                    <a:pt x="28" y="27"/>
                  </a:cubicBezTo>
                  <a:cubicBezTo>
                    <a:pt x="28" y="27"/>
                    <a:pt x="36" y="27"/>
                    <a:pt x="39" y="31"/>
                  </a:cubicBezTo>
                  <a:cubicBezTo>
                    <a:pt x="40" y="32"/>
                    <a:pt x="41" y="32"/>
                    <a:pt x="43" y="32"/>
                  </a:cubicBezTo>
                  <a:cubicBezTo>
                    <a:pt x="45" y="32"/>
                    <a:pt x="47" y="31"/>
                    <a:pt x="47" y="31"/>
                  </a:cubicBezTo>
                  <a:cubicBezTo>
                    <a:pt x="48" y="31"/>
                    <a:pt x="48" y="31"/>
                    <a:pt x="48" y="31"/>
                  </a:cubicBezTo>
                  <a:cubicBezTo>
                    <a:pt x="48" y="31"/>
                    <a:pt x="48" y="31"/>
                    <a:pt x="48" y="31"/>
                  </a:cubicBezTo>
                  <a:cubicBezTo>
                    <a:pt x="48" y="31"/>
                    <a:pt x="48" y="31"/>
                    <a:pt x="48" y="31"/>
                  </a:cubicBezTo>
                  <a:cubicBezTo>
                    <a:pt x="48" y="32"/>
                    <a:pt x="48" y="32"/>
                    <a:pt x="48" y="32"/>
                  </a:cubicBezTo>
                  <a:cubicBezTo>
                    <a:pt x="48" y="32"/>
                    <a:pt x="48" y="32"/>
                    <a:pt x="48" y="32"/>
                  </a:cubicBezTo>
                  <a:cubicBezTo>
                    <a:pt x="48" y="32"/>
                    <a:pt x="48" y="32"/>
                    <a:pt x="48" y="32"/>
                  </a:cubicBezTo>
                  <a:cubicBezTo>
                    <a:pt x="49" y="31"/>
                    <a:pt x="49" y="31"/>
                    <a:pt x="49" y="31"/>
                  </a:cubicBezTo>
                  <a:cubicBezTo>
                    <a:pt x="49" y="31"/>
                    <a:pt x="49" y="31"/>
                    <a:pt x="50" y="31"/>
                  </a:cubicBezTo>
                  <a:cubicBezTo>
                    <a:pt x="50" y="30"/>
                    <a:pt x="50" y="30"/>
                    <a:pt x="51" y="30"/>
                  </a:cubicBezTo>
                  <a:cubicBezTo>
                    <a:pt x="51" y="30"/>
                    <a:pt x="51" y="30"/>
                    <a:pt x="51" y="30"/>
                  </a:cubicBezTo>
                  <a:cubicBezTo>
                    <a:pt x="54" y="29"/>
                    <a:pt x="58" y="29"/>
                    <a:pt x="61" y="25"/>
                  </a:cubicBezTo>
                  <a:cubicBezTo>
                    <a:pt x="61" y="25"/>
                    <a:pt x="62" y="24"/>
                    <a:pt x="62" y="24"/>
                  </a:cubicBezTo>
                  <a:cubicBezTo>
                    <a:pt x="62" y="23"/>
                    <a:pt x="62" y="23"/>
                    <a:pt x="63" y="23"/>
                  </a:cubicBezTo>
                  <a:cubicBezTo>
                    <a:pt x="63" y="23"/>
                    <a:pt x="63" y="23"/>
                    <a:pt x="64" y="22"/>
                  </a:cubicBezTo>
                  <a:cubicBezTo>
                    <a:pt x="64" y="22"/>
                    <a:pt x="64" y="22"/>
                    <a:pt x="64" y="22"/>
                  </a:cubicBezTo>
                  <a:cubicBezTo>
                    <a:pt x="65" y="21"/>
                    <a:pt x="65" y="21"/>
                    <a:pt x="65" y="21"/>
                  </a:cubicBezTo>
                  <a:cubicBezTo>
                    <a:pt x="66" y="21"/>
                    <a:pt x="66" y="21"/>
                    <a:pt x="66" y="20"/>
                  </a:cubicBezTo>
                  <a:cubicBezTo>
                    <a:pt x="66" y="20"/>
                    <a:pt x="67" y="20"/>
                    <a:pt x="67" y="20"/>
                  </a:cubicBezTo>
                  <a:cubicBezTo>
                    <a:pt x="67" y="20"/>
                    <a:pt x="67" y="20"/>
                    <a:pt x="67" y="20"/>
                  </a:cubicBezTo>
                  <a:cubicBezTo>
                    <a:pt x="66" y="19"/>
                    <a:pt x="66" y="19"/>
                    <a:pt x="66" y="18"/>
                  </a:cubicBezTo>
                  <a:cubicBezTo>
                    <a:pt x="65" y="17"/>
                    <a:pt x="65" y="17"/>
                    <a:pt x="65" y="16"/>
                  </a:cubicBezTo>
                  <a:cubicBezTo>
                    <a:pt x="64" y="16"/>
                    <a:pt x="64" y="16"/>
                    <a:pt x="64" y="16"/>
                  </a:cubicBezTo>
                  <a:cubicBezTo>
                    <a:pt x="63" y="15"/>
                    <a:pt x="62" y="15"/>
                    <a:pt x="61" y="15"/>
                  </a:cubicBezTo>
                  <a:cubicBezTo>
                    <a:pt x="59" y="15"/>
                    <a:pt x="56" y="15"/>
                    <a:pt x="56" y="13"/>
                  </a:cubicBezTo>
                  <a:cubicBezTo>
                    <a:pt x="56" y="13"/>
                    <a:pt x="56" y="13"/>
                    <a:pt x="56" y="13"/>
                  </a:cubicBezTo>
                  <a:cubicBezTo>
                    <a:pt x="56" y="11"/>
                    <a:pt x="55" y="10"/>
                    <a:pt x="54" y="10"/>
                  </a:cubicBezTo>
                  <a:cubicBezTo>
                    <a:pt x="53" y="10"/>
                    <a:pt x="53" y="10"/>
                    <a:pt x="52" y="10"/>
                  </a:cubicBezTo>
                  <a:cubicBezTo>
                    <a:pt x="51" y="10"/>
                    <a:pt x="51" y="9"/>
                    <a:pt x="50" y="9"/>
                  </a:cubicBezTo>
                  <a:cubicBezTo>
                    <a:pt x="49" y="9"/>
                    <a:pt x="49" y="10"/>
                    <a:pt x="49" y="10"/>
                  </a:cubicBezTo>
                  <a:cubicBezTo>
                    <a:pt x="48" y="11"/>
                    <a:pt x="47" y="12"/>
                    <a:pt x="46" y="12"/>
                  </a:cubicBezTo>
                  <a:cubicBezTo>
                    <a:pt x="44" y="12"/>
                    <a:pt x="41" y="9"/>
                    <a:pt x="41" y="8"/>
                  </a:cubicBezTo>
                  <a:cubicBezTo>
                    <a:pt x="41" y="7"/>
                    <a:pt x="40" y="5"/>
                    <a:pt x="34" y="3"/>
                  </a:cubicBezTo>
                  <a:cubicBezTo>
                    <a:pt x="33" y="3"/>
                    <a:pt x="32" y="2"/>
                    <a:pt x="32" y="2"/>
                  </a:cubicBezTo>
                  <a:cubicBezTo>
                    <a:pt x="31" y="2"/>
                    <a:pt x="31" y="2"/>
                    <a:pt x="31" y="2"/>
                  </a:cubicBezTo>
                  <a:cubicBezTo>
                    <a:pt x="30" y="1"/>
                    <a:pt x="29" y="1"/>
                    <a:pt x="28" y="0"/>
                  </a:cubicBezTo>
                  <a:cubicBezTo>
                    <a:pt x="28" y="0"/>
                    <a:pt x="28" y="0"/>
                    <a:pt x="28" y="0"/>
                  </a:cubicBezTo>
                  <a:cubicBezTo>
                    <a:pt x="28" y="0"/>
                    <a:pt x="28" y="0"/>
                    <a:pt x="28" y="0"/>
                  </a:cubicBezTo>
                  <a:cubicBezTo>
                    <a:pt x="28" y="1"/>
                    <a:pt x="27" y="1"/>
                    <a:pt x="26" y="1"/>
                  </a:cubicBezTo>
                  <a:cubicBezTo>
                    <a:pt x="26" y="1"/>
                    <a:pt x="25" y="1"/>
                    <a:pt x="24" y="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8" name="Freeform 302">
              <a:extLst>
                <a:ext uri="{FF2B5EF4-FFF2-40B4-BE49-F238E27FC236}">
                  <a16:creationId xmlns:a16="http://schemas.microsoft.com/office/drawing/2014/main" id="{E834E5E6-E69E-49BD-BBC3-1C7DC7B9445F}"/>
                </a:ext>
              </a:extLst>
            </p:cNvPr>
            <p:cNvSpPr>
              <a:spLocks/>
            </p:cNvSpPr>
            <p:nvPr/>
          </p:nvSpPr>
          <p:spPr bwMode="auto">
            <a:xfrm>
              <a:off x="5590094" y="6268496"/>
              <a:ext cx="54462" cy="50721"/>
            </a:xfrm>
            <a:custGeom>
              <a:avLst/>
              <a:gdLst>
                <a:gd name="T0" fmla="*/ 102 w 105"/>
                <a:gd name="T1" fmla="*/ 88 h 88"/>
                <a:gd name="T2" fmla="*/ 103 w 105"/>
                <a:gd name="T3" fmla="*/ 88 h 88"/>
                <a:gd name="T4" fmla="*/ 105 w 105"/>
                <a:gd name="T5" fmla="*/ 87 h 88"/>
                <a:gd name="T6" fmla="*/ 101 w 105"/>
                <a:gd name="T7" fmla="*/ 83 h 88"/>
                <a:gd name="T8" fmla="*/ 92 w 105"/>
                <a:gd name="T9" fmla="*/ 74 h 88"/>
                <a:gd name="T10" fmla="*/ 88 w 105"/>
                <a:gd name="T11" fmla="*/ 73 h 88"/>
                <a:gd name="T12" fmla="*/ 81 w 105"/>
                <a:gd name="T13" fmla="*/ 70 h 88"/>
                <a:gd name="T14" fmla="*/ 77 w 105"/>
                <a:gd name="T15" fmla="*/ 62 h 88"/>
                <a:gd name="T16" fmla="*/ 73 w 105"/>
                <a:gd name="T17" fmla="*/ 55 h 88"/>
                <a:gd name="T18" fmla="*/ 67 w 105"/>
                <a:gd name="T19" fmla="*/ 46 h 88"/>
                <a:gd name="T20" fmla="*/ 71 w 105"/>
                <a:gd name="T21" fmla="*/ 44 h 88"/>
                <a:gd name="T22" fmla="*/ 71 w 105"/>
                <a:gd name="T23" fmla="*/ 44 h 88"/>
                <a:gd name="T24" fmla="*/ 75 w 105"/>
                <a:gd name="T25" fmla="*/ 43 h 88"/>
                <a:gd name="T26" fmla="*/ 73 w 105"/>
                <a:gd name="T27" fmla="*/ 38 h 88"/>
                <a:gd name="T28" fmla="*/ 64 w 105"/>
                <a:gd name="T29" fmla="*/ 34 h 88"/>
                <a:gd name="T30" fmla="*/ 50 w 105"/>
                <a:gd name="T31" fmla="*/ 25 h 88"/>
                <a:gd name="T32" fmla="*/ 7 w 105"/>
                <a:gd name="T33" fmla="*/ 2 h 88"/>
                <a:gd name="T34" fmla="*/ 0 w 105"/>
                <a:gd name="T35" fmla="*/ 0 h 88"/>
                <a:gd name="T36" fmla="*/ 0 w 105"/>
                <a:gd name="T37" fmla="*/ 69 h 88"/>
                <a:gd name="T38" fmla="*/ 11 w 105"/>
                <a:gd name="T39" fmla="*/ 73 h 88"/>
                <a:gd name="T40" fmla="*/ 22 w 105"/>
                <a:gd name="T41" fmla="*/ 67 h 88"/>
                <a:gd name="T42" fmla="*/ 24 w 105"/>
                <a:gd name="T43" fmla="*/ 65 h 88"/>
                <a:gd name="T44" fmla="*/ 27 w 105"/>
                <a:gd name="T45" fmla="*/ 61 h 88"/>
                <a:gd name="T46" fmla="*/ 30 w 105"/>
                <a:gd name="T47" fmla="*/ 57 h 88"/>
                <a:gd name="T48" fmla="*/ 36 w 105"/>
                <a:gd name="T49" fmla="*/ 55 h 88"/>
                <a:gd name="T50" fmla="*/ 55 w 105"/>
                <a:gd name="T51" fmla="*/ 62 h 88"/>
                <a:gd name="T52" fmla="*/ 64 w 105"/>
                <a:gd name="T53" fmla="*/ 72 h 88"/>
                <a:gd name="T54" fmla="*/ 79 w 105"/>
                <a:gd name="T55" fmla="*/ 84 h 88"/>
                <a:gd name="T56" fmla="*/ 82 w 105"/>
                <a:gd name="T57" fmla="*/ 84 h 88"/>
                <a:gd name="T58" fmla="*/ 93 w 105"/>
                <a:gd name="T59" fmla="*/ 86 h 88"/>
                <a:gd name="T60" fmla="*/ 102 w 105"/>
                <a:gd name="T61"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5" h="88">
                  <a:moveTo>
                    <a:pt x="102" y="88"/>
                  </a:moveTo>
                  <a:cubicBezTo>
                    <a:pt x="103" y="88"/>
                    <a:pt x="103" y="88"/>
                    <a:pt x="103" y="88"/>
                  </a:cubicBezTo>
                  <a:cubicBezTo>
                    <a:pt x="105" y="88"/>
                    <a:pt x="105" y="88"/>
                    <a:pt x="105" y="87"/>
                  </a:cubicBezTo>
                  <a:cubicBezTo>
                    <a:pt x="105" y="87"/>
                    <a:pt x="103" y="84"/>
                    <a:pt x="101" y="83"/>
                  </a:cubicBezTo>
                  <a:cubicBezTo>
                    <a:pt x="99" y="82"/>
                    <a:pt x="92" y="78"/>
                    <a:pt x="92" y="74"/>
                  </a:cubicBezTo>
                  <a:cubicBezTo>
                    <a:pt x="92" y="74"/>
                    <a:pt x="90" y="73"/>
                    <a:pt x="88" y="73"/>
                  </a:cubicBezTo>
                  <a:cubicBezTo>
                    <a:pt x="86" y="72"/>
                    <a:pt x="84" y="71"/>
                    <a:pt x="81" y="70"/>
                  </a:cubicBezTo>
                  <a:cubicBezTo>
                    <a:pt x="79" y="68"/>
                    <a:pt x="78" y="65"/>
                    <a:pt x="77" y="62"/>
                  </a:cubicBezTo>
                  <a:cubicBezTo>
                    <a:pt x="76" y="59"/>
                    <a:pt x="76" y="56"/>
                    <a:pt x="73" y="55"/>
                  </a:cubicBezTo>
                  <a:cubicBezTo>
                    <a:pt x="70" y="53"/>
                    <a:pt x="67" y="49"/>
                    <a:pt x="67" y="46"/>
                  </a:cubicBezTo>
                  <a:cubicBezTo>
                    <a:pt x="67" y="46"/>
                    <a:pt x="68" y="44"/>
                    <a:pt x="71" y="44"/>
                  </a:cubicBezTo>
                  <a:cubicBezTo>
                    <a:pt x="71" y="44"/>
                    <a:pt x="71" y="44"/>
                    <a:pt x="71" y="44"/>
                  </a:cubicBezTo>
                  <a:cubicBezTo>
                    <a:pt x="74" y="44"/>
                    <a:pt x="75" y="44"/>
                    <a:pt x="75" y="43"/>
                  </a:cubicBezTo>
                  <a:cubicBezTo>
                    <a:pt x="76" y="42"/>
                    <a:pt x="75" y="40"/>
                    <a:pt x="73" y="38"/>
                  </a:cubicBezTo>
                  <a:cubicBezTo>
                    <a:pt x="71" y="37"/>
                    <a:pt x="67" y="35"/>
                    <a:pt x="64" y="34"/>
                  </a:cubicBezTo>
                  <a:cubicBezTo>
                    <a:pt x="57" y="32"/>
                    <a:pt x="51" y="30"/>
                    <a:pt x="50" y="25"/>
                  </a:cubicBezTo>
                  <a:cubicBezTo>
                    <a:pt x="50" y="20"/>
                    <a:pt x="20" y="5"/>
                    <a:pt x="7" y="2"/>
                  </a:cubicBezTo>
                  <a:cubicBezTo>
                    <a:pt x="5" y="1"/>
                    <a:pt x="2" y="1"/>
                    <a:pt x="0" y="0"/>
                  </a:cubicBezTo>
                  <a:cubicBezTo>
                    <a:pt x="0" y="69"/>
                    <a:pt x="0" y="69"/>
                    <a:pt x="0" y="69"/>
                  </a:cubicBezTo>
                  <a:cubicBezTo>
                    <a:pt x="3" y="71"/>
                    <a:pt x="7" y="72"/>
                    <a:pt x="11" y="73"/>
                  </a:cubicBezTo>
                  <a:cubicBezTo>
                    <a:pt x="20" y="73"/>
                    <a:pt x="21" y="70"/>
                    <a:pt x="22" y="67"/>
                  </a:cubicBezTo>
                  <a:cubicBezTo>
                    <a:pt x="22" y="66"/>
                    <a:pt x="23" y="65"/>
                    <a:pt x="24" y="65"/>
                  </a:cubicBezTo>
                  <a:cubicBezTo>
                    <a:pt x="25" y="65"/>
                    <a:pt x="26" y="63"/>
                    <a:pt x="27" y="61"/>
                  </a:cubicBezTo>
                  <a:cubicBezTo>
                    <a:pt x="28" y="60"/>
                    <a:pt x="29" y="58"/>
                    <a:pt x="30" y="57"/>
                  </a:cubicBezTo>
                  <a:cubicBezTo>
                    <a:pt x="31" y="56"/>
                    <a:pt x="33" y="55"/>
                    <a:pt x="36" y="55"/>
                  </a:cubicBezTo>
                  <a:cubicBezTo>
                    <a:pt x="42" y="55"/>
                    <a:pt x="50" y="58"/>
                    <a:pt x="55" y="62"/>
                  </a:cubicBezTo>
                  <a:cubicBezTo>
                    <a:pt x="58" y="64"/>
                    <a:pt x="61" y="68"/>
                    <a:pt x="64" y="72"/>
                  </a:cubicBezTo>
                  <a:cubicBezTo>
                    <a:pt x="69" y="78"/>
                    <a:pt x="75" y="85"/>
                    <a:pt x="79" y="84"/>
                  </a:cubicBezTo>
                  <a:cubicBezTo>
                    <a:pt x="80" y="84"/>
                    <a:pt x="81" y="84"/>
                    <a:pt x="82" y="84"/>
                  </a:cubicBezTo>
                  <a:cubicBezTo>
                    <a:pt x="86" y="84"/>
                    <a:pt x="89" y="85"/>
                    <a:pt x="93" y="86"/>
                  </a:cubicBezTo>
                  <a:cubicBezTo>
                    <a:pt x="96" y="87"/>
                    <a:pt x="99" y="88"/>
                    <a:pt x="102" y="8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sp>
          <p:nvSpPr>
            <p:cNvPr id="639" name="Freeform 303">
              <a:extLst>
                <a:ext uri="{FF2B5EF4-FFF2-40B4-BE49-F238E27FC236}">
                  <a16:creationId xmlns:a16="http://schemas.microsoft.com/office/drawing/2014/main" id="{9C68381F-1BF7-4416-AC2D-57C9F2480684}"/>
                </a:ext>
              </a:extLst>
            </p:cNvPr>
            <p:cNvSpPr>
              <a:spLocks/>
            </p:cNvSpPr>
            <p:nvPr/>
          </p:nvSpPr>
          <p:spPr bwMode="auto">
            <a:xfrm>
              <a:off x="5530527" y="6252230"/>
              <a:ext cx="58484" cy="55443"/>
            </a:xfrm>
            <a:custGeom>
              <a:avLst/>
              <a:gdLst>
                <a:gd name="T0" fmla="*/ 94 w 113"/>
                <a:gd name="T1" fmla="*/ 88 h 96"/>
                <a:gd name="T2" fmla="*/ 102 w 113"/>
                <a:gd name="T3" fmla="*/ 87 h 96"/>
                <a:gd name="T4" fmla="*/ 108 w 113"/>
                <a:gd name="T5" fmla="*/ 91 h 96"/>
                <a:gd name="T6" fmla="*/ 113 w 113"/>
                <a:gd name="T7" fmla="*/ 96 h 96"/>
                <a:gd name="T8" fmla="*/ 113 w 113"/>
                <a:gd name="T9" fmla="*/ 27 h 96"/>
                <a:gd name="T10" fmla="*/ 95 w 113"/>
                <a:gd name="T11" fmla="*/ 21 h 96"/>
                <a:gd name="T12" fmla="*/ 75 w 113"/>
                <a:gd name="T13" fmla="*/ 14 h 96"/>
                <a:gd name="T14" fmla="*/ 70 w 113"/>
                <a:gd name="T15" fmla="*/ 18 h 96"/>
                <a:gd name="T16" fmla="*/ 65 w 113"/>
                <a:gd name="T17" fmla="*/ 23 h 96"/>
                <a:gd name="T18" fmla="*/ 58 w 113"/>
                <a:gd name="T19" fmla="*/ 27 h 96"/>
                <a:gd name="T20" fmla="*/ 47 w 113"/>
                <a:gd name="T21" fmla="*/ 34 h 96"/>
                <a:gd name="T22" fmla="*/ 45 w 113"/>
                <a:gd name="T23" fmla="*/ 35 h 96"/>
                <a:gd name="T24" fmla="*/ 37 w 113"/>
                <a:gd name="T25" fmla="*/ 17 h 96"/>
                <a:gd name="T26" fmla="*/ 34 w 113"/>
                <a:gd name="T27" fmla="*/ 6 h 96"/>
                <a:gd name="T28" fmla="*/ 16 w 113"/>
                <a:gd name="T29" fmla="*/ 0 h 96"/>
                <a:gd name="T30" fmla="*/ 10 w 113"/>
                <a:gd name="T31" fmla="*/ 3 h 96"/>
                <a:gd name="T32" fmla="*/ 4 w 113"/>
                <a:gd name="T33" fmla="*/ 7 h 96"/>
                <a:gd name="T34" fmla="*/ 0 w 113"/>
                <a:gd name="T35" fmla="*/ 10 h 96"/>
                <a:gd name="T36" fmla="*/ 0 w 113"/>
                <a:gd name="T37" fmla="*/ 12 h 96"/>
                <a:gd name="T38" fmla="*/ 1 w 113"/>
                <a:gd name="T39" fmla="*/ 12 h 96"/>
                <a:gd name="T40" fmla="*/ 3 w 113"/>
                <a:gd name="T41" fmla="*/ 12 h 96"/>
                <a:gd name="T42" fmla="*/ 5 w 113"/>
                <a:gd name="T43" fmla="*/ 12 h 96"/>
                <a:gd name="T44" fmla="*/ 11 w 113"/>
                <a:gd name="T45" fmla="*/ 17 h 96"/>
                <a:gd name="T46" fmla="*/ 12 w 113"/>
                <a:gd name="T47" fmla="*/ 20 h 96"/>
                <a:gd name="T48" fmla="*/ 18 w 113"/>
                <a:gd name="T49" fmla="*/ 22 h 96"/>
                <a:gd name="T50" fmla="*/ 26 w 113"/>
                <a:gd name="T51" fmla="*/ 21 h 96"/>
                <a:gd name="T52" fmla="*/ 29 w 113"/>
                <a:gd name="T53" fmla="*/ 20 h 96"/>
                <a:gd name="T54" fmla="*/ 34 w 113"/>
                <a:gd name="T55" fmla="*/ 23 h 96"/>
                <a:gd name="T56" fmla="*/ 31 w 113"/>
                <a:gd name="T57" fmla="*/ 26 h 96"/>
                <a:gd name="T58" fmla="*/ 28 w 113"/>
                <a:gd name="T59" fmla="*/ 25 h 96"/>
                <a:gd name="T60" fmla="*/ 23 w 113"/>
                <a:gd name="T61" fmla="*/ 26 h 96"/>
                <a:gd name="T62" fmla="*/ 19 w 113"/>
                <a:gd name="T63" fmla="*/ 27 h 96"/>
                <a:gd name="T64" fmla="*/ 15 w 113"/>
                <a:gd name="T65" fmla="*/ 27 h 96"/>
                <a:gd name="T66" fmla="*/ 13 w 113"/>
                <a:gd name="T67" fmla="*/ 27 h 96"/>
                <a:gd name="T68" fmla="*/ 13 w 113"/>
                <a:gd name="T69" fmla="*/ 27 h 96"/>
                <a:gd name="T70" fmla="*/ 14 w 113"/>
                <a:gd name="T71" fmla="*/ 28 h 96"/>
                <a:gd name="T72" fmla="*/ 20 w 113"/>
                <a:gd name="T73" fmla="*/ 38 h 96"/>
                <a:gd name="T74" fmla="*/ 23 w 113"/>
                <a:gd name="T75" fmla="*/ 40 h 96"/>
                <a:gd name="T76" fmla="*/ 26 w 113"/>
                <a:gd name="T77" fmla="*/ 38 h 96"/>
                <a:gd name="T78" fmla="*/ 28 w 113"/>
                <a:gd name="T79" fmla="*/ 35 h 96"/>
                <a:gd name="T80" fmla="*/ 31 w 113"/>
                <a:gd name="T81" fmla="*/ 37 h 96"/>
                <a:gd name="T82" fmla="*/ 39 w 113"/>
                <a:gd name="T83" fmla="*/ 40 h 96"/>
                <a:gd name="T84" fmla="*/ 44 w 113"/>
                <a:gd name="T85" fmla="*/ 44 h 96"/>
                <a:gd name="T86" fmla="*/ 49 w 113"/>
                <a:gd name="T87" fmla="*/ 46 h 96"/>
                <a:gd name="T88" fmla="*/ 81 w 113"/>
                <a:gd name="T89" fmla="*/ 57 h 96"/>
                <a:gd name="T90" fmla="*/ 85 w 113"/>
                <a:gd name="T91" fmla="*/ 65 h 96"/>
                <a:gd name="T92" fmla="*/ 87 w 113"/>
                <a:gd name="T93" fmla="*/ 70 h 96"/>
                <a:gd name="T94" fmla="*/ 91 w 113"/>
                <a:gd name="T95" fmla="*/ 79 h 96"/>
                <a:gd name="T96" fmla="*/ 86 w 113"/>
                <a:gd name="T97" fmla="*/ 82 h 96"/>
                <a:gd name="T98" fmla="*/ 77 w 113"/>
                <a:gd name="T99" fmla="*/ 87 h 96"/>
                <a:gd name="T100" fmla="*/ 76 w 113"/>
                <a:gd name="T101" fmla="*/ 89 h 96"/>
                <a:gd name="T102" fmla="*/ 80 w 113"/>
                <a:gd name="T103" fmla="*/ 90 h 96"/>
                <a:gd name="T104" fmla="*/ 94 w 113"/>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3" h="96">
                  <a:moveTo>
                    <a:pt x="94" y="88"/>
                  </a:moveTo>
                  <a:cubicBezTo>
                    <a:pt x="97" y="88"/>
                    <a:pt x="100" y="87"/>
                    <a:pt x="102" y="87"/>
                  </a:cubicBezTo>
                  <a:cubicBezTo>
                    <a:pt x="104" y="87"/>
                    <a:pt x="106" y="89"/>
                    <a:pt x="108" y="91"/>
                  </a:cubicBezTo>
                  <a:cubicBezTo>
                    <a:pt x="109" y="93"/>
                    <a:pt x="111" y="94"/>
                    <a:pt x="113" y="96"/>
                  </a:cubicBezTo>
                  <a:cubicBezTo>
                    <a:pt x="113" y="27"/>
                    <a:pt x="113" y="27"/>
                    <a:pt x="113" y="27"/>
                  </a:cubicBezTo>
                  <a:cubicBezTo>
                    <a:pt x="107" y="25"/>
                    <a:pt x="101" y="23"/>
                    <a:pt x="95" y="21"/>
                  </a:cubicBezTo>
                  <a:cubicBezTo>
                    <a:pt x="86" y="17"/>
                    <a:pt x="78" y="14"/>
                    <a:pt x="75" y="14"/>
                  </a:cubicBezTo>
                  <a:cubicBezTo>
                    <a:pt x="73" y="14"/>
                    <a:pt x="72" y="16"/>
                    <a:pt x="70" y="18"/>
                  </a:cubicBezTo>
                  <a:cubicBezTo>
                    <a:pt x="69" y="20"/>
                    <a:pt x="68" y="23"/>
                    <a:pt x="65" y="23"/>
                  </a:cubicBezTo>
                  <a:cubicBezTo>
                    <a:pt x="63" y="23"/>
                    <a:pt x="61" y="25"/>
                    <a:pt x="58" y="27"/>
                  </a:cubicBezTo>
                  <a:cubicBezTo>
                    <a:pt x="55" y="30"/>
                    <a:pt x="51" y="33"/>
                    <a:pt x="47" y="34"/>
                  </a:cubicBezTo>
                  <a:cubicBezTo>
                    <a:pt x="46" y="35"/>
                    <a:pt x="46" y="35"/>
                    <a:pt x="45" y="35"/>
                  </a:cubicBezTo>
                  <a:cubicBezTo>
                    <a:pt x="40" y="35"/>
                    <a:pt x="39" y="26"/>
                    <a:pt x="37" y="17"/>
                  </a:cubicBezTo>
                  <a:cubicBezTo>
                    <a:pt x="36" y="12"/>
                    <a:pt x="35" y="8"/>
                    <a:pt x="34" y="6"/>
                  </a:cubicBezTo>
                  <a:cubicBezTo>
                    <a:pt x="32" y="3"/>
                    <a:pt x="23" y="0"/>
                    <a:pt x="16" y="0"/>
                  </a:cubicBezTo>
                  <a:cubicBezTo>
                    <a:pt x="13" y="0"/>
                    <a:pt x="10" y="1"/>
                    <a:pt x="10" y="3"/>
                  </a:cubicBezTo>
                  <a:cubicBezTo>
                    <a:pt x="9" y="6"/>
                    <a:pt x="6" y="7"/>
                    <a:pt x="4" y="7"/>
                  </a:cubicBezTo>
                  <a:cubicBezTo>
                    <a:pt x="2" y="8"/>
                    <a:pt x="0" y="8"/>
                    <a:pt x="0" y="10"/>
                  </a:cubicBezTo>
                  <a:cubicBezTo>
                    <a:pt x="0" y="11"/>
                    <a:pt x="0" y="11"/>
                    <a:pt x="0" y="12"/>
                  </a:cubicBezTo>
                  <a:cubicBezTo>
                    <a:pt x="0" y="12"/>
                    <a:pt x="1" y="12"/>
                    <a:pt x="1" y="12"/>
                  </a:cubicBezTo>
                  <a:cubicBezTo>
                    <a:pt x="2" y="12"/>
                    <a:pt x="2" y="12"/>
                    <a:pt x="3" y="12"/>
                  </a:cubicBezTo>
                  <a:cubicBezTo>
                    <a:pt x="3" y="12"/>
                    <a:pt x="4" y="12"/>
                    <a:pt x="5" y="12"/>
                  </a:cubicBezTo>
                  <a:cubicBezTo>
                    <a:pt x="9" y="12"/>
                    <a:pt x="10" y="14"/>
                    <a:pt x="11" y="17"/>
                  </a:cubicBezTo>
                  <a:cubicBezTo>
                    <a:pt x="12" y="18"/>
                    <a:pt x="12" y="19"/>
                    <a:pt x="12" y="20"/>
                  </a:cubicBezTo>
                  <a:cubicBezTo>
                    <a:pt x="13" y="21"/>
                    <a:pt x="16" y="22"/>
                    <a:pt x="18" y="22"/>
                  </a:cubicBezTo>
                  <a:cubicBezTo>
                    <a:pt x="21" y="22"/>
                    <a:pt x="24" y="21"/>
                    <a:pt x="26" y="21"/>
                  </a:cubicBezTo>
                  <a:cubicBezTo>
                    <a:pt x="28" y="20"/>
                    <a:pt x="29" y="20"/>
                    <a:pt x="29" y="20"/>
                  </a:cubicBezTo>
                  <a:cubicBezTo>
                    <a:pt x="32" y="20"/>
                    <a:pt x="34" y="22"/>
                    <a:pt x="34" y="23"/>
                  </a:cubicBezTo>
                  <a:cubicBezTo>
                    <a:pt x="34" y="25"/>
                    <a:pt x="33" y="26"/>
                    <a:pt x="31" y="26"/>
                  </a:cubicBezTo>
                  <a:cubicBezTo>
                    <a:pt x="30" y="26"/>
                    <a:pt x="29" y="26"/>
                    <a:pt x="28" y="25"/>
                  </a:cubicBezTo>
                  <a:cubicBezTo>
                    <a:pt x="26" y="25"/>
                    <a:pt x="25" y="25"/>
                    <a:pt x="23" y="26"/>
                  </a:cubicBezTo>
                  <a:cubicBezTo>
                    <a:pt x="22" y="27"/>
                    <a:pt x="21" y="28"/>
                    <a:pt x="19" y="27"/>
                  </a:cubicBezTo>
                  <a:cubicBezTo>
                    <a:pt x="17" y="27"/>
                    <a:pt x="16" y="27"/>
                    <a:pt x="15" y="27"/>
                  </a:cubicBezTo>
                  <a:cubicBezTo>
                    <a:pt x="14" y="27"/>
                    <a:pt x="13" y="27"/>
                    <a:pt x="13" y="27"/>
                  </a:cubicBezTo>
                  <a:cubicBezTo>
                    <a:pt x="13" y="27"/>
                    <a:pt x="13" y="27"/>
                    <a:pt x="13" y="27"/>
                  </a:cubicBezTo>
                  <a:cubicBezTo>
                    <a:pt x="13" y="27"/>
                    <a:pt x="14" y="28"/>
                    <a:pt x="14" y="28"/>
                  </a:cubicBezTo>
                  <a:cubicBezTo>
                    <a:pt x="17" y="30"/>
                    <a:pt x="20" y="33"/>
                    <a:pt x="20" y="38"/>
                  </a:cubicBezTo>
                  <a:cubicBezTo>
                    <a:pt x="20" y="40"/>
                    <a:pt x="22" y="40"/>
                    <a:pt x="23" y="40"/>
                  </a:cubicBezTo>
                  <a:cubicBezTo>
                    <a:pt x="24" y="40"/>
                    <a:pt x="26" y="39"/>
                    <a:pt x="26" y="38"/>
                  </a:cubicBezTo>
                  <a:cubicBezTo>
                    <a:pt x="26" y="36"/>
                    <a:pt x="27" y="35"/>
                    <a:pt x="28" y="35"/>
                  </a:cubicBezTo>
                  <a:cubicBezTo>
                    <a:pt x="29" y="35"/>
                    <a:pt x="30" y="36"/>
                    <a:pt x="31" y="37"/>
                  </a:cubicBezTo>
                  <a:cubicBezTo>
                    <a:pt x="33" y="38"/>
                    <a:pt x="36" y="39"/>
                    <a:pt x="39" y="40"/>
                  </a:cubicBezTo>
                  <a:cubicBezTo>
                    <a:pt x="43" y="41"/>
                    <a:pt x="44" y="42"/>
                    <a:pt x="44" y="44"/>
                  </a:cubicBezTo>
                  <a:cubicBezTo>
                    <a:pt x="45" y="45"/>
                    <a:pt x="45" y="45"/>
                    <a:pt x="49" y="46"/>
                  </a:cubicBezTo>
                  <a:cubicBezTo>
                    <a:pt x="56" y="46"/>
                    <a:pt x="74" y="52"/>
                    <a:pt x="81" y="57"/>
                  </a:cubicBezTo>
                  <a:cubicBezTo>
                    <a:pt x="85" y="60"/>
                    <a:pt x="85" y="62"/>
                    <a:pt x="85" y="65"/>
                  </a:cubicBezTo>
                  <a:cubicBezTo>
                    <a:pt x="86" y="67"/>
                    <a:pt x="86" y="68"/>
                    <a:pt x="87" y="70"/>
                  </a:cubicBezTo>
                  <a:cubicBezTo>
                    <a:pt x="90" y="73"/>
                    <a:pt x="92" y="76"/>
                    <a:pt x="91" y="79"/>
                  </a:cubicBezTo>
                  <a:cubicBezTo>
                    <a:pt x="91" y="80"/>
                    <a:pt x="89" y="82"/>
                    <a:pt x="86" y="82"/>
                  </a:cubicBezTo>
                  <a:cubicBezTo>
                    <a:pt x="82" y="82"/>
                    <a:pt x="78" y="84"/>
                    <a:pt x="77" y="87"/>
                  </a:cubicBezTo>
                  <a:cubicBezTo>
                    <a:pt x="77" y="87"/>
                    <a:pt x="76" y="88"/>
                    <a:pt x="76" y="89"/>
                  </a:cubicBezTo>
                  <a:cubicBezTo>
                    <a:pt x="76" y="89"/>
                    <a:pt x="77" y="90"/>
                    <a:pt x="80" y="90"/>
                  </a:cubicBezTo>
                  <a:cubicBezTo>
                    <a:pt x="84" y="90"/>
                    <a:pt x="89" y="89"/>
                    <a:pt x="94" y="88"/>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latin typeface="Source Sans Pro" charset="0"/>
              </a:endParaRPr>
            </a:p>
          </p:txBody>
        </p:sp>
      </p:grpSp>
      <p:sp>
        <p:nvSpPr>
          <p:cNvPr id="2" name="Slide Number Placeholder 1">
            <a:extLst>
              <a:ext uri="{FF2B5EF4-FFF2-40B4-BE49-F238E27FC236}">
                <a16:creationId xmlns:a16="http://schemas.microsoft.com/office/drawing/2014/main" id="{764A56E2-B7E3-9D4B-8839-E6B67CD5EF1A}"/>
              </a:ext>
            </a:extLst>
          </p:cNvPr>
          <p:cNvSpPr>
            <a:spLocks noGrp="1"/>
          </p:cNvSpPr>
          <p:nvPr>
            <p:ph type="sldNum" sz="quarter" idx="12"/>
          </p:nvPr>
        </p:nvSpPr>
        <p:spPr>
          <a:xfrm>
            <a:off x="11146971" y="6559550"/>
            <a:ext cx="673554" cy="365125"/>
          </a:xfrm>
        </p:spPr>
        <p:txBody>
          <a:bodyPr/>
          <a:lstStyle/>
          <a:p>
            <a:fld id="{2446A406-D4C8-F44B-9822-3C5CAEA05F91}" type="slidenum">
              <a:rPr lang="fr-FR" smtClean="0"/>
              <a:pPr/>
              <a:t>12</a:t>
            </a:fld>
            <a:endParaRPr lang="fr-FR" dirty="0"/>
          </a:p>
        </p:txBody>
      </p:sp>
      <p:sp>
        <p:nvSpPr>
          <p:cNvPr id="3" name="Text Placeholder 2">
            <a:extLst>
              <a:ext uri="{FF2B5EF4-FFF2-40B4-BE49-F238E27FC236}">
                <a16:creationId xmlns:a16="http://schemas.microsoft.com/office/drawing/2014/main" id="{B0485D82-7F22-E34D-A8FD-F8BF9F7EA8BB}"/>
              </a:ext>
            </a:extLst>
          </p:cNvPr>
          <p:cNvSpPr>
            <a:spLocks noGrp="1"/>
          </p:cNvSpPr>
          <p:nvPr>
            <p:ph type="body" sz="quarter" idx="14"/>
          </p:nvPr>
        </p:nvSpPr>
        <p:spPr>
          <a:xfrm>
            <a:off x="7196955" y="3568416"/>
            <a:ext cx="4841320" cy="631797"/>
          </a:xfrm>
        </p:spPr>
        <p:txBody>
          <a:bodyPr/>
          <a:lstStyle/>
          <a:p>
            <a:r>
              <a:rPr lang="fr-CA" b="0" dirty="0"/>
              <a:t>Input: 400K US tons </a:t>
            </a:r>
            <a:r>
              <a:rPr lang="fr-CA" b="0" dirty="0" err="1"/>
              <a:t>waste</a:t>
            </a:r>
            <a:r>
              <a:rPr lang="fr-CA" b="0" dirty="0"/>
              <a:t> </a:t>
            </a:r>
            <a:r>
              <a:rPr lang="fr-CA" b="0" dirty="0" err="1"/>
              <a:t>biomass</a:t>
            </a:r>
            <a:r>
              <a:rPr lang="fr-CA" b="0" dirty="0"/>
              <a:t> </a:t>
            </a:r>
            <a:br>
              <a:rPr lang="fr-CA" b="0" dirty="0"/>
            </a:br>
            <a:r>
              <a:rPr lang="fr-CA" b="0" dirty="0"/>
              <a:t>Output: </a:t>
            </a:r>
            <a:r>
              <a:rPr lang="fr-CA" dirty="0"/>
              <a:t>55</a:t>
            </a:r>
            <a:r>
              <a:rPr lang="fr-CA" b="0" dirty="0"/>
              <a:t>M gallons per </a:t>
            </a:r>
            <a:r>
              <a:rPr lang="fr-CA" b="0" dirty="0" err="1"/>
              <a:t>year</a:t>
            </a:r>
            <a:endParaRPr lang="fr-CA" b="0" dirty="0"/>
          </a:p>
        </p:txBody>
      </p:sp>
      <p:sp>
        <p:nvSpPr>
          <p:cNvPr id="4" name="Text Placeholder 3">
            <a:extLst>
              <a:ext uri="{FF2B5EF4-FFF2-40B4-BE49-F238E27FC236}">
                <a16:creationId xmlns:a16="http://schemas.microsoft.com/office/drawing/2014/main" id="{840035EF-3534-F541-96F4-A209B7AA020D}"/>
              </a:ext>
            </a:extLst>
          </p:cNvPr>
          <p:cNvSpPr>
            <a:spLocks noGrp="1"/>
          </p:cNvSpPr>
          <p:nvPr>
            <p:ph type="body" sz="quarter" idx="18"/>
          </p:nvPr>
        </p:nvSpPr>
        <p:spPr>
          <a:xfrm>
            <a:off x="7196957" y="4941754"/>
            <a:ext cx="4625290" cy="744139"/>
          </a:xfrm>
        </p:spPr>
        <p:txBody>
          <a:bodyPr/>
          <a:lstStyle/>
          <a:p>
            <a:pPr>
              <a:lnSpc>
                <a:spcPct val="100000"/>
              </a:lnSpc>
              <a:spcBef>
                <a:spcPts val="500"/>
              </a:spcBef>
            </a:pPr>
            <a:r>
              <a:rPr lang="en-US" dirty="0"/>
              <a:t>Almond Orchard Wood Waste</a:t>
            </a:r>
            <a:endParaRPr lang="en-US" b="0" dirty="0"/>
          </a:p>
        </p:txBody>
      </p:sp>
      <p:sp>
        <p:nvSpPr>
          <p:cNvPr id="5" name="Text Placeholder 4">
            <a:extLst>
              <a:ext uri="{FF2B5EF4-FFF2-40B4-BE49-F238E27FC236}">
                <a16:creationId xmlns:a16="http://schemas.microsoft.com/office/drawing/2014/main" id="{99794B7F-9034-BF4D-B505-DF8DF1275D5A}"/>
              </a:ext>
            </a:extLst>
          </p:cNvPr>
          <p:cNvSpPr>
            <a:spLocks noGrp="1"/>
          </p:cNvSpPr>
          <p:nvPr>
            <p:ph type="body" sz="quarter" idx="19"/>
          </p:nvPr>
        </p:nvSpPr>
        <p:spPr>
          <a:xfrm>
            <a:off x="7196958" y="6028937"/>
            <a:ext cx="4623569" cy="613831"/>
          </a:xfrm>
        </p:spPr>
        <p:txBody>
          <a:bodyPr/>
          <a:lstStyle/>
          <a:p>
            <a:r>
              <a:rPr lang="fr-CA" b="0" dirty="0" err="1"/>
              <a:t>Cellulosic</a:t>
            </a:r>
            <a:r>
              <a:rPr lang="fr-CA" b="0" dirty="0"/>
              <a:t> </a:t>
            </a:r>
            <a:r>
              <a:rPr lang="fr-CA" b="0" dirty="0" err="1"/>
              <a:t>Ethanol</a:t>
            </a:r>
            <a:r>
              <a:rPr lang="fr-CA" b="0" dirty="0"/>
              <a:t> </a:t>
            </a:r>
          </a:p>
        </p:txBody>
      </p:sp>
      <p:sp>
        <p:nvSpPr>
          <p:cNvPr id="6" name="Text Placeholder 5">
            <a:extLst>
              <a:ext uri="{FF2B5EF4-FFF2-40B4-BE49-F238E27FC236}">
                <a16:creationId xmlns:a16="http://schemas.microsoft.com/office/drawing/2014/main" id="{03C14073-3717-3848-A164-5EA5B3DDB726}"/>
              </a:ext>
            </a:extLst>
          </p:cNvPr>
          <p:cNvSpPr>
            <a:spLocks noGrp="1"/>
          </p:cNvSpPr>
          <p:nvPr>
            <p:ph type="body" sz="quarter" idx="21"/>
          </p:nvPr>
        </p:nvSpPr>
        <p:spPr>
          <a:xfrm>
            <a:off x="7196955" y="3324994"/>
            <a:ext cx="4623569" cy="294083"/>
          </a:xfrm>
        </p:spPr>
        <p:txBody>
          <a:bodyPr/>
          <a:lstStyle/>
          <a:p>
            <a:r>
              <a:rPr lang="fr-CA" dirty="0"/>
              <a:t>CAPACITY</a:t>
            </a:r>
          </a:p>
        </p:txBody>
      </p:sp>
      <p:sp>
        <p:nvSpPr>
          <p:cNvPr id="7" name="Text Placeholder 6">
            <a:extLst>
              <a:ext uri="{FF2B5EF4-FFF2-40B4-BE49-F238E27FC236}">
                <a16:creationId xmlns:a16="http://schemas.microsoft.com/office/drawing/2014/main" id="{7EAF8BD3-E072-B046-8285-49BCF397FDD2}"/>
              </a:ext>
            </a:extLst>
          </p:cNvPr>
          <p:cNvSpPr>
            <a:spLocks noGrp="1"/>
          </p:cNvSpPr>
          <p:nvPr>
            <p:ph type="body" sz="quarter" idx="22"/>
          </p:nvPr>
        </p:nvSpPr>
        <p:spPr>
          <a:xfrm>
            <a:off x="7196957" y="4605263"/>
            <a:ext cx="4623569" cy="294478"/>
          </a:xfrm>
        </p:spPr>
        <p:txBody>
          <a:bodyPr/>
          <a:lstStyle/>
          <a:p>
            <a:r>
              <a:rPr lang="fr-CA" dirty="0"/>
              <a:t>FEEDSTOCK</a:t>
            </a:r>
          </a:p>
        </p:txBody>
      </p:sp>
      <p:sp>
        <p:nvSpPr>
          <p:cNvPr id="8" name="Text Placeholder 7">
            <a:extLst>
              <a:ext uri="{FF2B5EF4-FFF2-40B4-BE49-F238E27FC236}">
                <a16:creationId xmlns:a16="http://schemas.microsoft.com/office/drawing/2014/main" id="{5A496BD4-3DFA-5744-B34E-501D61BDA174}"/>
              </a:ext>
            </a:extLst>
          </p:cNvPr>
          <p:cNvSpPr>
            <a:spLocks noGrp="1"/>
          </p:cNvSpPr>
          <p:nvPr>
            <p:ph type="body" sz="quarter" idx="23"/>
          </p:nvPr>
        </p:nvSpPr>
        <p:spPr>
          <a:xfrm>
            <a:off x="7196958" y="5697449"/>
            <a:ext cx="4623569" cy="294083"/>
          </a:xfrm>
        </p:spPr>
        <p:txBody>
          <a:bodyPr/>
          <a:lstStyle/>
          <a:p>
            <a:r>
              <a:rPr lang="fr-CA" dirty="0"/>
              <a:t>PRODUCT</a:t>
            </a:r>
          </a:p>
        </p:txBody>
      </p:sp>
      <p:grpSp>
        <p:nvGrpSpPr>
          <p:cNvPr id="18" name="Group 3">
            <a:extLst>
              <a:ext uri="{FF2B5EF4-FFF2-40B4-BE49-F238E27FC236}">
                <a16:creationId xmlns:a16="http://schemas.microsoft.com/office/drawing/2014/main" id="{A6602F54-FC85-42B5-9E8B-92CF752FD78B}"/>
              </a:ext>
            </a:extLst>
          </p:cNvPr>
          <p:cNvGrpSpPr/>
          <p:nvPr/>
        </p:nvGrpSpPr>
        <p:grpSpPr>
          <a:xfrm>
            <a:off x="6461078" y="3324995"/>
            <a:ext cx="444135" cy="461665"/>
            <a:chOff x="6384690" y="3035488"/>
            <a:chExt cx="505968" cy="525938"/>
          </a:xfrm>
        </p:grpSpPr>
        <p:sp>
          <p:nvSpPr>
            <p:cNvPr id="19" name="Oval 27">
              <a:extLst>
                <a:ext uri="{FF2B5EF4-FFF2-40B4-BE49-F238E27FC236}">
                  <a16:creationId xmlns:a16="http://schemas.microsoft.com/office/drawing/2014/main" id="{D94BCB6F-BDD9-4473-B8BB-FF90097A024B}"/>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0" name="ZoneTexte 4">
              <a:extLst>
                <a:ext uri="{FF2B5EF4-FFF2-40B4-BE49-F238E27FC236}">
                  <a16:creationId xmlns:a16="http://schemas.microsoft.com/office/drawing/2014/main" id="{2F7B8669-7F77-46E3-BC78-09316EAC200F}"/>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2</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1" name="Group 3">
            <a:extLst>
              <a:ext uri="{FF2B5EF4-FFF2-40B4-BE49-F238E27FC236}">
                <a16:creationId xmlns:a16="http://schemas.microsoft.com/office/drawing/2014/main" id="{B93607E3-4EF9-4DDD-ADB3-89152BBC6B94}"/>
              </a:ext>
            </a:extLst>
          </p:cNvPr>
          <p:cNvGrpSpPr/>
          <p:nvPr/>
        </p:nvGrpSpPr>
        <p:grpSpPr>
          <a:xfrm>
            <a:off x="6461081" y="4621598"/>
            <a:ext cx="444135" cy="461665"/>
            <a:chOff x="6384690" y="3035488"/>
            <a:chExt cx="505968" cy="525938"/>
          </a:xfrm>
        </p:grpSpPr>
        <p:sp>
          <p:nvSpPr>
            <p:cNvPr id="22" name="Oval 27">
              <a:extLst>
                <a:ext uri="{FF2B5EF4-FFF2-40B4-BE49-F238E27FC236}">
                  <a16:creationId xmlns:a16="http://schemas.microsoft.com/office/drawing/2014/main" id="{BF1CE353-7AFD-4DBE-AD60-7D37CD1FEB10}"/>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3" name="ZoneTexte 4">
              <a:extLst>
                <a:ext uri="{FF2B5EF4-FFF2-40B4-BE49-F238E27FC236}">
                  <a16:creationId xmlns:a16="http://schemas.microsoft.com/office/drawing/2014/main" id="{BB83D068-EAFD-4ED5-9ECE-8970F5E11F03}"/>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3</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4" name="Group 3">
            <a:extLst>
              <a:ext uri="{FF2B5EF4-FFF2-40B4-BE49-F238E27FC236}">
                <a16:creationId xmlns:a16="http://schemas.microsoft.com/office/drawing/2014/main" id="{2B2399C9-1B40-4B10-89C3-C0F63DC63BFF}"/>
              </a:ext>
            </a:extLst>
          </p:cNvPr>
          <p:cNvGrpSpPr/>
          <p:nvPr/>
        </p:nvGrpSpPr>
        <p:grpSpPr>
          <a:xfrm>
            <a:off x="6461080" y="5656484"/>
            <a:ext cx="444135" cy="461665"/>
            <a:chOff x="6384690" y="3035488"/>
            <a:chExt cx="505968" cy="525938"/>
          </a:xfrm>
        </p:grpSpPr>
        <p:sp>
          <p:nvSpPr>
            <p:cNvPr id="25" name="Oval 27">
              <a:extLst>
                <a:ext uri="{FF2B5EF4-FFF2-40B4-BE49-F238E27FC236}">
                  <a16:creationId xmlns:a16="http://schemas.microsoft.com/office/drawing/2014/main" id="{E330B856-B7AE-46CF-8F11-0282C20BB78A}"/>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26" name="ZoneTexte 4">
              <a:extLst>
                <a:ext uri="{FF2B5EF4-FFF2-40B4-BE49-F238E27FC236}">
                  <a16:creationId xmlns:a16="http://schemas.microsoft.com/office/drawing/2014/main" id="{C28BDA6F-6051-453F-9502-E9A87A0039CC}"/>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4</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
        <p:nvSpPr>
          <p:cNvPr id="32" name="Text Placeholder 2">
            <a:extLst>
              <a:ext uri="{FF2B5EF4-FFF2-40B4-BE49-F238E27FC236}">
                <a16:creationId xmlns:a16="http://schemas.microsoft.com/office/drawing/2014/main" id="{97C99C3C-B3C4-4C21-A356-786F38E9FEBC}"/>
              </a:ext>
            </a:extLst>
          </p:cNvPr>
          <p:cNvSpPr txBox="1">
            <a:spLocks/>
          </p:cNvSpPr>
          <p:nvPr/>
        </p:nvSpPr>
        <p:spPr>
          <a:xfrm>
            <a:off x="7196958" y="2694755"/>
            <a:ext cx="4623569" cy="631797"/>
          </a:xfrm>
          <a:prstGeom prst="rect">
            <a:avLst/>
          </a:prstGeom>
        </p:spPr>
        <p:txBody>
          <a:bodyPr vert="horz" lIns="0" tIns="0" rIns="0" bIns="0" rtlCol="0" anchor="t" anchorCtr="0">
            <a:noAutofit/>
          </a:bodyPr>
          <a:lstStyle>
            <a:lvl1pPr marL="0" indent="0" algn="l" defTabSz="914400" rtl="0" eaLnBrk="1" latinLnBrk="0" hangingPunct="1">
              <a:lnSpc>
                <a:spcPct val="120000"/>
              </a:lnSpc>
              <a:spcBef>
                <a:spcPts val="1000"/>
              </a:spcBef>
              <a:buFont typeface="Arial"/>
              <a:buNone/>
              <a:defRPr sz="1800" kern="1200">
                <a:solidFill>
                  <a:srgbClr val="506478"/>
                </a:solidFill>
                <a:latin typeface="+mn-lt"/>
                <a:ea typeface="+mn-ea"/>
                <a:cs typeface="+mn-cs"/>
              </a:defRPr>
            </a:lvl1pPr>
            <a:lvl2pPr marL="457200" indent="0" algn="l" defTabSz="914400" rtl="0" eaLnBrk="1" latinLnBrk="0" hangingPunct="1">
              <a:lnSpc>
                <a:spcPct val="150000"/>
              </a:lnSpc>
              <a:spcBef>
                <a:spcPts val="500"/>
              </a:spcBef>
              <a:buFont typeface="Arial"/>
              <a:buNone/>
              <a:defRPr sz="2200" kern="1200">
                <a:solidFill>
                  <a:schemeClr val="tx1"/>
                </a:solidFill>
                <a:latin typeface="+mn-lt"/>
                <a:ea typeface="+mn-ea"/>
                <a:cs typeface="+mn-cs"/>
              </a:defRPr>
            </a:lvl2pPr>
            <a:lvl3pPr marL="914400" indent="0" algn="l" defTabSz="914400" rtl="0" eaLnBrk="1" latinLnBrk="0" hangingPunct="1">
              <a:lnSpc>
                <a:spcPct val="150000"/>
              </a:lnSpc>
              <a:spcBef>
                <a:spcPts val="500"/>
              </a:spcBef>
              <a:buFont typeface="Arial"/>
              <a:buNone/>
              <a:defRPr sz="2200" kern="1200">
                <a:solidFill>
                  <a:schemeClr val="tx1"/>
                </a:solidFill>
                <a:latin typeface="+mn-lt"/>
                <a:ea typeface="+mn-ea"/>
                <a:cs typeface="+mn-cs"/>
              </a:defRPr>
            </a:lvl3pPr>
            <a:lvl4pPr marL="1371600" indent="0" algn="l" defTabSz="914400" rtl="0" eaLnBrk="1" latinLnBrk="0" hangingPunct="1">
              <a:lnSpc>
                <a:spcPct val="150000"/>
              </a:lnSpc>
              <a:spcBef>
                <a:spcPts val="500"/>
              </a:spcBef>
              <a:buFont typeface="Arial"/>
              <a:buNone/>
              <a:defRPr sz="2200" kern="1200">
                <a:solidFill>
                  <a:schemeClr val="tx1"/>
                </a:solidFill>
                <a:latin typeface="+mn-lt"/>
                <a:ea typeface="+mn-ea"/>
                <a:cs typeface="+mn-cs"/>
              </a:defRPr>
            </a:lvl4pPr>
            <a:lvl5pPr marL="1828800" indent="0" algn="l" defTabSz="914400" rtl="0" eaLnBrk="1" latinLnBrk="0" hangingPunct="1">
              <a:lnSpc>
                <a:spcPct val="150000"/>
              </a:lnSpc>
              <a:spcBef>
                <a:spcPts val="500"/>
              </a:spcBef>
              <a:buFont typeface="Arial"/>
              <a:buNone/>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fr-CA" dirty="0" err="1"/>
              <a:t>Two</a:t>
            </a:r>
            <a:r>
              <a:rPr lang="fr-CA" dirty="0"/>
              <a:t> production </a:t>
            </a:r>
            <a:r>
              <a:rPr lang="fr-CA" dirty="0" err="1"/>
              <a:t>lines</a:t>
            </a:r>
            <a:r>
              <a:rPr lang="fr-CA" dirty="0"/>
              <a:t> </a:t>
            </a:r>
            <a:r>
              <a:rPr lang="fr-CA" dirty="0" err="1"/>
              <a:t>facility</a:t>
            </a:r>
            <a:endParaRPr lang="fr-CA" dirty="0"/>
          </a:p>
        </p:txBody>
      </p:sp>
      <p:sp>
        <p:nvSpPr>
          <p:cNvPr id="33" name="Text Placeholder 5">
            <a:extLst>
              <a:ext uri="{FF2B5EF4-FFF2-40B4-BE49-F238E27FC236}">
                <a16:creationId xmlns:a16="http://schemas.microsoft.com/office/drawing/2014/main" id="{E0A1FCC1-E384-4415-BE48-3C4A0F94BF20}"/>
              </a:ext>
            </a:extLst>
          </p:cNvPr>
          <p:cNvSpPr txBox="1">
            <a:spLocks/>
          </p:cNvSpPr>
          <p:nvPr/>
        </p:nvSpPr>
        <p:spPr>
          <a:xfrm>
            <a:off x="7203611" y="2340107"/>
            <a:ext cx="4623569" cy="29408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a:buNone/>
              <a:defRPr sz="2000" b="1" kern="1200" cap="all" baseline="0">
                <a:solidFill>
                  <a:srgbClr val="323C4B"/>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fr-CA" dirty="0"/>
              <a:t>TYPE</a:t>
            </a:r>
          </a:p>
        </p:txBody>
      </p:sp>
      <p:grpSp>
        <p:nvGrpSpPr>
          <p:cNvPr id="34" name="Group 3">
            <a:extLst>
              <a:ext uri="{FF2B5EF4-FFF2-40B4-BE49-F238E27FC236}">
                <a16:creationId xmlns:a16="http://schemas.microsoft.com/office/drawing/2014/main" id="{8AE2E9BE-C97B-49AB-9A5E-04C6B022AFCF}"/>
              </a:ext>
            </a:extLst>
          </p:cNvPr>
          <p:cNvGrpSpPr/>
          <p:nvPr/>
        </p:nvGrpSpPr>
        <p:grpSpPr>
          <a:xfrm>
            <a:off x="6461081" y="2362554"/>
            <a:ext cx="444135" cy="461665"/>
            <a:chOff x="6384690" y="3035488"/>
            <a:chExt cx="505968" cy="525938"/>
          </a:xfrm>
        </p:grpSpPr>
        <p:sp>
          <p:nvSpPr>
            <p:cNvPr id="35" name="Oval 27">
              <a:extLst>
                <a:ext uri="{FF2B5EF4-FFF2-40B4-BE49-F238E27FC236}">
                  <a16:creationId xmlns:a16="http://schemas.microsoft.com/office/drawing/2014/main" id="{41730503-C4FE-418F-B0D7-FFDA7AB0119D}"/>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36" name="ZoneTexte 4">
              <a:extLst>
                <a:ext uri="{FF2B5EF4-FFF2-40B4-BE49-F238E27FC236}">
                  <a16:creationId xmlns:a16="http://schemas.microsoft.com/office/drawing/2014/main" id="{E7840373-951F-4DCD-B26F-0A38F69B38C8}"/>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1</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
        <p:nvSpPr>
          <p:cNvPr id="340" name="Text Placeholder 2">
            <a:extLst>
              <a:ext uri="{FF2B5EF4-FFF2-40B4-BE49-F238E27FC236}">
                <a16:creationId xmlns:a16="http://schemas.microsoft.com/office/drawing/2014/main" id="{1307580F-E724-4087-AD9C-297DFC26553F}"/>
              </a:ext>
            </a:extLst>
          </p:cNvPr>
          <p:cNvSpPr txBox="1">
            <a:spLocks/>
          </p:cNvSpPr>
          <p:nvPr/>
        </p:nvSpPr>
        <p:spPr>
          <a:xfrm>
            <a:off x="6390840" y="1473136"/>
            <a:ext cx="1096612" cy="413350"/>
          </a:xfrm>
          <a:prstGeom prst="rect">
            <a:avLst/>
          </a:prstGeom>
        </p:spPr>
        <p:txBody>
          <a:bodyPr vert="horz" lIns="0" tIns="0" rIns="0" bIns="0" rtlCol="0" anchor="t" anchorCtr="0">
            <a:noAutofit/>
          </a:bodyPr>
          <a:lstStyle>
            <a:lvl1pPr marL="0" indent="0" algn="l" defTabSz="914400" rtl="0" eaLnBrk="1" latinLnBrk="0" hangingPunct="1">
              <a:lnSpc>
                <a:spcPct val="120000"/>
              </a:lnSpc>
              <a:spcBef>
                <a:spcPts val="1000"/>
              </a:spcBef>
              <a:buFont typeface="Arial" panose="020B0604020202020204" pitchFamily="34" charset="0"/>
              <a:buNone/>
              <a:defRPr sz="1800" b="1" i="0" kern="1200">
                <a:solidFill>
                  <a:srgbClr val="506478"/>
                </a:solidFill>
                <a:latin typeface="Arial" panose="020B0604020202020204" pitchFamily="34" charset="0"/>
                <a:ea typeface="Source Sans Pro SemiBold" panose="020B0503030403020204" pitchFamily="34" charset="0"/>
                <a:cs typeface="Arial" panose="020B0604020202020204" pitchFamily="34" charset="0"/>
              </a:defRPr>
            </a:lvl1pPr>
            <a:lvl2pPr marL="457200" indent="0" algn="l" defTabSz="914400" rtl="0" eaLnBrk="1" latinLnBrk="0" hangingPunct="1">
              <a:lnSpc>
                <a:spcPct val="150000"/>
              </a:lnSpc>
              <a:spcBef>
                <a:spcPts val="500"/>
              </a:spcBef>
              <a:buFont typeface="Arial" panose="020B0604020202020204" pitchFamily="34" charset="0"/>
              <a:buNone/>
              <a:defRPr sz="2200" b="0" i="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914400" indent="0" algn="l" defTabSz="914400" rtl="0" eaLnBrk="1" latinLnBrk="0" hangingPunct="1">
              <a:lnSpc>
                <a:spcPct val="150000"/>
              </a:lnSpc>
              <a:spcBef>
                <a:spcPts val="500"/>
              </a:spcBef>
              <a:buFont typeface="Arial" panose="020B0604020202020204" pitchFamily="34" charset="0"/>
              <a:buNone/>
              <a:defRPr sz="2200" b="0" i="0" kern="1200">
                <a:solidFill>
                  <a:schemeClr val="tx1"/>
                </a:solidFill>
                <a:latin typeface="Arial" panose="020B0604020202020204" pitchFamily="34" charset="0"/>
                <a:ea typeface="Source Sans Pro Light" panose="020B0403030403020204" pitchFamily="34" charset="0"/>
                <a:cs typeface="Arial" panose="020B0604020202020204" pitchFamily="34" charset="0"/>
              </a:defRPr>
            </a:lvl3pPr>
            <a:lvl4pPr marL="1371600" indent="0" algn="l" defTabSz="914400" rtl="0" eaLnBrk="1" latinLnBrk="0" hangingPunct="1">
              <a:lnSpc>
                <a:spcPct val="150000"/>
              </a:lnSpc>
              <a:spcBef>
                <a:spcPts val="500"/>
              </a:spcBef>
              <a:buFont typeface="Arial" panose="020B0604020202020204" pitchFamily="34" charset="0"/>
              <a:buNone/>
              <a:defRPr sz="2200" b="0" i="0" kern="1200">
                <a:solidFill>
                  <a:schemeClr val="tx1"/>
                </a:solidFill>
                <a:latin typeface="Arial Narrow" panose="020B0604020202020204" pitchFamily="34" charset="0"/>
                <a:ea typeface="Source Sans Pro ExtraLight" panose="020B0303030403020204" pitchFamily="34" charset="0"/>
                <a:cs typeface="Arial Narrow" panose="020B0604020202020204" pitchFamily="34" charset="0"/>
              </a:defRPr>
            </a:lvl4pPr>
            <a:lvl5pPr marL="1828800" indent="0" algn="l" defTabSz="914400" rtl="0" eaLnBrk="1" latinLnBrk="0" hangingPunct="1">
              <a:lnSpc>
                <a:spcPct val="150000"/>
              </a:lnSpc>
              <a:spcBef>
                <a:spcPts val="500"/>
              </a:spcBef>
              <a:buFont typeface="Arial" panose="020B0604020202020204" pitchFamily="34" charset="0"/>
              <a:buNone/>
              <a:defRPr sz="2200" b="0" i="0" kern="1200">
                <a:solidFill>
                  <a:schemeClr val="tx1"/>
                </a:solidFill>
                <a:latin typeface="Arial Narrow" panose="020B0604020202020204" pitchFamily="34" charset="0"/>
                <a:ea typeface="Source Sans Pro ExtraLight" panose="020B0303030403020204" pitchFamily="34" charset="0"/>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dirty="0"/>
              <a:t>Partner:</a:t>
            </a:r>
          </a:p>
        </p:txBody>
      </p:sp>
      <p:sp>
        <p:nvSpPr>
          <p:cNvPr id="9" name="TextBox 8">
            <a:extLst>
              <a:ext uri="{FF2B5EF4-FFF2-40B4-BE49-F238E27FC236}">
                <a16:creationId xmlns:a16="http://schemas.microsoft.com/office/drawing/2014/main" id="{2B55BA27-A079-496D-93C8-313A8E7F2A81}"/>
              </a:ext>
            </a:extLst>
          </p:cNvPr>
          <p:cNvSpPr txBox="1"/>
          <p:nvPr/>
        </p:nvSpPr>
        <p:spPr>
          <a:xfrm>
            <a:off x="7219933" y="1472850"/>
            <a:ext cx="4731504" cy="830997"/>
          </a:xfrm>
          <a:prstGeom prst="rect">
            <a:avLst/>
          </a:prstGeom>
          <a:noFill/>
        </p:spPr>
        <p:txBody>
          <a:bodyPr wrap="square" rtlCol="0">
            <a:spAutoFit/>
          </a:bodyPr>
          <a:lstStyle/>
          <a:p>
            <a:r>
              <a:rPr lang="en-US" dirty="0"/>
              <a:t>West Coast Waste</a:t>
            </a:r>
            <a:br>
              <a:rPr lang="en-US" dirty="0"/>
            </a:br>
            <a:endParaRPr lang="en-US" sz="1200" dirty="0">
              <a:solidFill>
                <a:schemeClr val="tx2">
                  <a:lumMod val="60000"/>
                  <a:lumOff val="40000"/>
                </a:schemeClr>
              </a:solidFill>
            </a:endParaRPr>
          </a:p>
          <a:p>
            <a:endParaRPr lang="en-US" dirty="0"/>
          </a:p>
        </p:txBody>
      </p:sp>
      <p:sp>
        <p:nvSpPr>
          <p:cNvPr id="11" name="TextBox 10">
            <a:extLst>
              <a:ext uri="{FF2B5EF4-FFF2-40B4-BE49-F238E27FC236}">
                <a16:creationId xmlns:a16="http://schemas.microsoft.com/office/drawing/2014/main" id="{42316212-B816-4D45-8B7A-85F623E1B4CD}"/>
              </a:ext>
            </a:extLst>
          </p:cNvPr>
          <p:cNvSpPr txBox="1"/>
          <p:nvPr/>
        </p:nvSpPr>
        <p:spPr>
          <a:xfrm rot="2453267">
            <a:off x="1060765" y="2508194"/>
            <a:ext cx="885690" cy="443538"/>
          </a:xfrm>
          <a:prstGeom prst="rect">
            <a:avLst/>
          </a:prstGeom>
          <a:solidFill>
            <a:srgbClr val="92D050"/>
          </a:solidFill>
        </p:spPr>
        <p:txBody>
          <a:bodyPr wrap="square" rtlCol="0">
            <a:spAutoFit/>
          </a:bodyPr>
          <a:lstStyle/>
          <a:p>
            <a:endParaRPr lang="en-US" dirty="0"/>
          </a:p>
        </p:txBody>
      </p:sp>
      <p:pic>
        <p:nvPicPr>
          <p:cNvPr id="12" name="Picture 11">
            <a:extLst>
              <a:ext uri="{FF2B5EF4-FFF2-40B4-BE49-F238E27FC236}">
                <a16:creationId xmlns:a16="http://schemas.microsoft.com/office/drawing/2014/main" id="{6C8D6C69-8782-44D3-B5F6-F470FF148C0E}"/>
              </a:ext>
            </a:extLst>
          </p:cNvPr>
          <p:cNvPicPr>
            <a:picLocks noChangeAspect="1"/>
          </p:cNvPicPr>
          <p:nvPr/>
        </p:nvPicPr>
        <p:blipFill>
          <a:blip r:embed="rId3"/>
          <a:stretch>
            <a:fillRect/>
          </a:stretch>
        </p:blipFill>
        <p:spPr>
          <a:xfrm>
            <a:off x="625506" y="619905"/>
            <a:ext cx="1987468" cy="2078916"/>
          </a:xfrm>
          <a:prstGeom prst="rect">
            <a:avLst/>
          </a:prstGeom>
        </p:spPr>
      </p:pic>
    </p:spTree>
    <p:extLst>
      <p:ext uri="{BB962C8B-B14F-4D97-AF65-F5344CB8AC3E}">
        <p14:creationId xmlns:p14="http://schemas.microsoft.com/office/powerpoint/2010/main" val="3025882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5E0ADBA-8C85-4C2B-BB1B-5D80F7DD5E0D}"/>
              </a:ext>
            </a:extLst>
          </p:cNvPr>
          <p:cNvSpPr>
            <a:spLocks noGrp="1"/>
          </p:cNvSpPr>
          <p:nvPr>
            <p:ph type="sldNum" sz="quarter" idx="12"/>
          </p:nvPr>
        </p:nvSpPr>
        <p:spPr/>
        <p:txBody>
          <a:bodyPr/>
          <a:lstStyle/>
          <a:p>
            <a:fld id="{2446A406-D4C8-F44B-9822-3C5CAEA05F91}" type="slidenum">
              <a:rPr lang="fr-FR" smtClean="0"/>
              <a:pPr/>
              <a:t>13</a:t>
            </a:fld>
            <a:endParaRPr lang="fr-FR" dirty="0"/>
          </a:p>
        </p:txBody>
      </p:sp>
      <p:sp>
        <p:nvSpPr>
          <p:cNvPr id="4" name="Espace réservé du texte 3">
            <a:extLst>
              <a:ext uri="{FF2B5EF4-FFF2-40B4-BE49-F238E27FC236}">
                <a16:creationId xmlns:a16="http://schemas.microsoft.com/office/drawing/2014/main" id="{6CFED9C6-7476-244E-999B-4613FA01005B}"/>
              </a:ext>
            </a:extLst>
          </p:cNvPr>
          <p:cNvSpPr>
            <a:spLocks noGrp="1"/>
          </p:cNvSpPr>
          <p:nvPr>
            <p:ph type="body" sz="quarter" idx="13"/>
          </p:nvPr>
        </p:nvSpPr>
        <p:spPr>
          <a:xfrm>
            <a:off x="1824989" y="592337"/>
            <a:ext cx="8270875" cy="325438"/>
          </a:xfrm>
          <a:prstGeom prst="rect">
            <a:avLst/>
          </a:prstGeom>
          <a:ln>
            <a:noFill/>
          </a:ln>
        </p:spPr>
        <p:style>
          <a:lnRef idx="2">
            <a:schemeClr val="dk1"/>
          </a:lnRef>
          <a:fillRef idx="1">
            <a:schemeClr val="lt1"/>
          </a:fillRef>
          <a:effectRef idx="0">
            <a:schemeClr val="dk1"/>
          </a:effectRef>
          <a:fontRef idx="minor">
            <a:schemeClr val="dk1"/>
          </a:fontRef>
        </p:style>
        <p:txBody>
          <a:bodyPr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600" i="1" cap="none" baseline="0" dirty="0"/>
              <a:t>Waste pre-processing producing conversion-ready high-fidelity feedstock for gasification to yield syngas which </a:t>
            </a:r>
            <a:r>
              <a:rPr lang="en-US" sz="1600" i="1" cap="none" dirty="0"/>
              <a:t>E</a:t>
            </a:r>
            <a:r>
              <a:rPr lang="en-US" sz="1600" i="1" cap="none" baseline="0" dirty="0"/>
              <a:t>nerkem converts into sustainable methanol and/or ethanol.</a:t>
            </a:r>
          </a:p>
        </p:txBody>
      </p:sp>
      <p:sp>
        <p:nvSpPr>
          <p:cNvPr id="5" name="ZoneTexte 4">
            <a:extLst>
              <a:ext uri="{FF2B5EF4-FFF2-40B4-BE49-F238E27FC236}">
                <a16:creationId xmlns:a16="http://schemas.microsoft.com/office/drawing/2014/main" id="{27E405D9-C299-4C18-BA8B-0644B6DBEFFD}"/>
              </a:ext>
            </a:extLst>
          </p:cNvPr>
          <p:cNvSpPr txBox="1"/>
          <p:nvPr/>
        </p:nvSpPr>
        <p:spPr>
          <a:xfrm>
            <a:off x="7933181" y="5725084"/>
            <a:ext cx="4174541" cy="430887"/>
          </a:xfrm>
          <a:prstGeom prst="rect">
            <a:avLst/>
          </a:prstGeom>
          <a:noFill/>
        </p:spPr>
        <p:txBody>
          <a:bodyPr wrap="none" rtlCol="0">
            <a:spAutoFit/>
          </a:bodyPr>
          <a:lstStyle/>
          <a:p>
            <a:r>
              <a:rPr lang="en-US" sz="1100" i="1" baseline="0" dirty="0"/>
              <a:t>Alternate upgrading to HCs via MTG is also a proven strategy.   </a:t>
            </a:r>
          </a:p>
          <a:p>
            <a:endParaRPr lang="en-CA" sz="1100" dirty="0"/>
          </a:p>
        </p:txBody>
      </p:sp>
      <p:sp>
        <p:nvSpPr>
          <p:cNvPr id="9" name="Slide Number Placeholder 3">
            <a:extLst>
              <a:ext uri="{FF2B5EF4-FFF2-40B4-BE49-F238E27FC236}">
                <a16:creationId xmlns:a16="http://schemas.microsoft.com/office/drawing/2014/main" id="{2EC96462-F10C-4872-84FC-A42F3FBC2141}"/>
              </a:ext>
            </a:extLst>
          </p:cNvPr>
          <p:cNvSpPr txBox="1">
            <a:spLocks/>
          </p:cNvSpPr>
          <p:nvPr/>
        </p:nvSpPr>
        <p:spPr>
          <a:xfrm>
            <a:off x="0" y="6356349"/>
            <a:ext cx="2863671"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rgbClr val="5064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dirty="0"/>
              <a:t> © Enerkem  |  CONFIDENTIAL</a:t>
            </a:r>
          </a:p>
        </p:txBody>
      </p:sp>
      <p:pic>
        <p:nvPicPr>
          <p:cNvPr id="15" name="Image 14">
            <a:extLst>
              <a:ext uri="{FF2B5EF4-FFF2-40B4-BE49-F238E27FC236}">
                <a16:creationId xmlns:a16="http://schemas.microsoft.com/office/drawing/2014/main" id="{40450B09-0E29-4109-A753-072C69CD040C}"/>
              </a:ext>
            </a:extLst>
          </p:cNvPr>
          <p:cNvPicPr>
            <a:picLocks noChangeAspect="1"/>
          </p:cNvPicPr>
          <p:nvPr/>
        </p:nvPicPr>
        <p:blipFill>
          <a:blip r:embed="rId2"/>
          <a:stretch>
            <a:fillRect/>
          </a:stretch>
        </p:blipFill>
        <p:spPr>
          <a:xfrm>
            <a:off x="989849" y="1521919"/>
            <a:ext cx="10212302" cy="4002786"/>
          </a:xfrm>
          <a:prstGeom prst="rect">
            <a:avLst/>
          </a:prstGeom>
        </p:spPr>
      </p:pic>
    </p:spTree>
    <p:extLst>
      <p:ext uri="{BB962C8B-B14F-4D97-AF65-F5344CB8AC3E}">
        <p14:creationId xmlns:p14="http://schemas.microsoft.com/office/powerpoint/2010/main" val="38790086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349799E-2109-40EA-9570-2895FF6DBACD}"/>
              </a:ext>
            </a:extLst>
          </p:cNvPr>
          <p:cNvSpPr>
            <a:spLocks noGrp="1"/>
          </p:cNvSpPr>
          <p:nvPr>
            <p:ph type="body" sz="quarter" idx="10"/>
          </p:nvPr>
        </p:nvSpPr>
        <p:spPr>
          <a:xfrm>
            <a:off x="4984868" y="487680"/>
            <a:ext cx="5254826" cy="944880"/>
          </a:xfrm>
        </p:spPr>
        <p:txBody>
          <a:bodyPr>
            <a:normAutofit/>
          </a:bodyPr>
          <a:lstStyle/>
          <a:p>
            <a:pPr algn="ctr"/>
            <a:r>
              <a:rPr lang="fr-CA" sz="2000" b="1" dirty="0" err="1"/>
              <a:t>Pathway</a:t>
            </a:r>
            <a:r>
              <a:rPr lang="fr-CA" sz="2000" b="1" dirty="0"/>
              <a:t> for </a:t>
            </a:r>
            <a:r>
              <a:rPr lang="fr-CA" sz="2000" b="1" dirty="0" err="1"/>
              <a:t>implementation</a:t>
            </a:r>
            <a:r>
              <a:rPr lang="fr-CA" sz="2000" b="1" dirty="0"/>
              <a:t> </a:t>
            </a:r>
          </a:p>
          <a:p>
            <a:pPr algn="ctr"/>
            <a:r>
              <a:rPr lang="fr-CA" sz="2000" b="1" dirty="0"/>
              <a:t>in </a:t>
            </a:r>
            <a:r>
              <a:rPr lang="fr-CA" sz="2000" b="1" dirty="0" err="1"/>
              <a:t>california</a:t>
            </a:r>
            <a:endParaRPr lang="en-CA" sz="2000" b="1" dirty="0"/>
          </a:p>
        </p:txBody>
      </p:sp>
      <p:sp>
        <p:nvSpPr>
          <p:cNvPr id="4" name="Espace réservé du texte 3">
            <a:extLst>
              <a:ext uri="{FF2B5EF4-FFF2-40B4-BE49-F238E27FC236}">
                <a16:creationId xmlns:a16="http://schemas.microsoft.com/office/drawing/2014/main" id="{01647524-D129-4122-BFED-BE51B91BA8D5}"/>
              </a:ext>
            </a:extLst>
          </p:cNvPr>
          <p:cNvSpPr>
            <a:spLocks noGrp="1"/>
          </p:cNvSpPr>
          <p:nvPr>
            <p:ph type="body" sz="quarter" idx="12"/>
          </p:nvPr>
        </p:nvSpPr>
        <p:spPr>
          <a:xfrm>
            <a:off x="4801986" y="1606674"/>
            <a:ext cx="5926973" cy="4306446"/>
          </a:xfrm>
        </p:spPr>
        <p:txBody>
          <a:bodyPr>
            <a:normAutofit lnSpcReduction="10000"/>
          </a:bodyPr>
          <a:lstStyle/>
          <a:p>
            <a:r>
              <a:rPr lang="fr-CA" sz="1800" dirty="0"/>
              <a:t>1st </a:t>
            </a:r>
            <a:r>
              <a:rPr lang="fr-CA" sz="1800" dirty="0" err="1"/>
              <a:t>implementation</a:t>
            </a:r>
            <a:r>
              <a:rPr lang="fr-CA" sz="1800" dirty="0"/>
              <a:t> in </a:t>
            </a:r>
            <a:r>
              <a:rPr lang="fr-CA" sz="1800" dirty="0" err="1"/>
              <a:t>Madera</a:t>
            </a:r>
            <a:r>
              <a:rPr lang="fr-CA" sz="1800" dirty="0"/>
              <a:t> </a:t>
            </a:r>
            <a:r>
              <a:rPr lang="fr-CA" sz="1800" dirty="0" err="1"/>
              <a:t>with</a:t>
            </a:r>
            <a:r>
              <a:rPr lang="fr-CA" sz="1800" dirty="0"/>
              <a:t> agricultural </a:t>
            </a:r>
            <a:r>
              <a:rPr lang="fr-CA" sz="1800" dirty="0" err="1"/>
              <a:t>biomass</a:t>
            </a:r>
            <a:r>
              <a:rPr lang="fr-CA" sz="1800" dirty="0"/>
              <a:t> </a:t>
            </a:r>
            <a:r>
              <a:rPr lang="fr-CA" sz="1800" dirty="0" err="1"/>
              <a:t>residue</a:t>
            </a:r>
            <a:r>
              <a:rPr lang="fr-CA" sz="1800" dirty="0"/>
              <a:t> to </a:t>
            </a:r>
            <a:r>
              <a:rPr lang="fr-CA" sz="1800" dirty="0" err="1"/>
              <a:t>biofuels</a:t>
            </a:r>
            <a:endParaRPr lang="fr-CA" sz="1800" dirty="0"/>
          </a:p>
          <a:p>
            <a:r>
              <a:rPr lang="en-CA" sz="1800" dirty="0"/>
              <a:t>Confirm process environmental performance and CO</a:t>
            </a:r>
            <a:r>
              <a:rPr lang="en-CA" sz="1800" baseline="-25000" dirty="0"/>
              <a:t>2</a:t>
            </a:r>
            <a:r>
              <a:rPr lang="en-CA" sz="1800" dirty="0"/>
              <a:t> footprint</a:t>
            </a:r>
          </a:p>
          <a:p>
            <a:r>
              <a:rPr lang="en-CA" sz="1800" dirty="0"/>
              <a:t>Parallel assessment/development of mild pre-treatment of waste (forests or urban) which effectively will lead to hydrolysis and fractionation of feedstock into useful intermediates.  </a:t>
            </a:r>
          </a:p>
          <a:p>
            <a:r>
              <a:rPr lang="en-CA" sz="1800" dirty="0"/>
              <a:t>Next would be to get support for processing non-recyclable municipal solid waste </a:t>
            </a:r>
          </a:p>
          <a:p>
            <a:endParaRPr lang="en-CA" sz="1600" dirty="0"/>
          </a:p>
        </p:txBody>
      </p:sp>
    </p:spTree>
    <p:extLst>
      <p:ext uri="{BB962C8B-B14F-4D97-AF65-F5344CB8AC3E}">
        <p14:creationId xmlns:p14="http://schemas.microsoft.com/office/powerpoint/2010/main" val="2400353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47C60E-B6CC-844C-8551-EDD9CC566DE6}"/>
              </a:ext>
            </a:extLst>
          </p:cNvPr>
          <p:cNvSpPr>
            <a:spLocks noGrp="1"/>
          </p:cNvSpPr>
          <p:nvPr>
            <p:ph type="sldNum" sz="quarter" idx="4294967295"/>
          </p:nvPr>
        </p:nvSpPr>
        <p:spPr>
          <a:xfrm>
            <a:off x="9077325" y="6356350"/>
            <a:ext cx="2743200" cy="365125"/>
          </a:xfrm>
        </p:spPr>
        <p:txBody>
          <a:bodyPr/>
          <a:lstStyle/>
          <a:p>
            <a:fld id="{2446A406-D4C8-F44B-9822-3C5CAEA05F91}" type="slidenum">
              <a:rPr lang="fr-FR" smtClean="0"/>
              <a:pPr/>
              <a:t>15</a:t>
            </a:fld>
            <a:endParaRPr lang="fr-FR" dirty="0"/>
          </a:p>
        </p:txBody>
      </p:sp>
      <p:sp>
        <p:nvSpPr>
          <p:cNvPr id="4" name="Text Placeholder 3">
            <a:extLst>
              <a:ext uri="{FF2B5EF4-FFF2-40B4-BE49-F238E27FC236}">
                <a16:creationId xmlns:a16="http://schemas.microsoft.com/office/drawing/2014/main" id="{62EACA38-CD2B-8F4F-B2E3-2C0CDB47E8FA}"/>
              </a:ext>
            </a:extLst>
          </p:cNvPr>
          <p:cNvSpPr>
            <a:spLocks noGrp="1"/>
          </p:cNvSpPr>
          <p:nvPr>
            <p:ph type="body" sz="quarter" idx="11"/>
          </p:nvPr>
        </p:nvSpPr>
        <p:spPr/>
        <p:txBody>
          <a:bodyPr/>
          <a:lstStyle/>
          <a:p>
            <a:r>
              <a:rPr lang="fr-CA" dirty="0"/>
              <a:t>Denis Arguin</a:t>
            </a:r>
          </a:p>
        </p:txBody>
      </p:sp>
      <p:sp>
        <p:nvSpPr>
          <p:cNvPr id="5" name="Text Placeholder 4">
            <a:extLst>
              <a:ext uri="{FF2B5EF4-FFF2-40B4-BE49-F238E27FC236}">
                <a16:creationId xmlns:a16="http://schemas.microsoft.com/office/drawing/2014/main" id="{6DC6B996-6502-B649-99FB-D89EABBB33A3}"/>
              </a:ext>
            </a:extLst>
          </p:cNvPr>
          <p:cNvSpPr>
            <a:spLocks noGrp="1"/>
          </p:cNvSpPr>
          <p:nvPr>
            <p:ph type="body" sz="quarter" idx="12"/>
          </p:nvPr>
        </p:nvSpPr>
        <p:spPr>
          <a:xfrm>
            <a:off x="7797582" y="2532456"/>
            <a:ext cx="3503004" cy="208073"/>
          </a:xfrm>
        </p:spPr>
        <p:txBody>
          <a:bodyPr>
            <a:normAutofit fontScale="85000" lnSpcReduction="10000"/>
          </a:bodyPr>
          <a:lstStyle/>
          <a:p>
            <a:r>
              <a:rPr lang="fr-CA" dirty="0"/>
              <a:t>Vice </a:t>
            </a:r>
            <a:r>
              <a:rPr lang="fr-CA" dirty="0" err="1"/>
              <a:t>President</a:t>
            </a:r>
            <a:r>
              <a:rPr lang="fr-CA" dirty="0"/>
              <a:t>, Commercial </a:t>
            </a:r>
            <a:r>
              <a:rPr lang="fr-CA" dirty="0" err="1"/>
              <a:t>Development</a:t>
            </a:r>
            <a:endParaRPr lang="fr-CA" dirty="0"/>
          </a:p>
        </p:txBody>
      </p:sp>
      <p:sp>
        <p:nvSpPr>
          <p:cNvPr id="6" name="Text Placeholder 5">
            <a:extLst>
              <a:ext uri="{FF2B5EF4-FFF2-40B4-BE49-F238E27FC236}">
                <a16:creationId xmlns:a16="http://schemas.microsoft.com/office/drawing/2014/main" id="{21F6C3D1-A639-A64B-B254-130760570958}"/>
              </a:ext>
            </a:extLst>
          </p:cNvPr>
          <p:cNvSpPr>
            <a:spLocks noGrp="1"/>
          </p:cNvSpPr>
          <p:nvPr>
            <p:ph type="body" sz="quarter" idx="13"/>
          </p:nvPr>
        </p:nvSpPr>
        <p:spPr>
          <a:xfrm>
            <a:off x="7799050" y="2997872"/>
            <a:ext cx="3284538" cy="362660"/>
          </a:xfrm>
        </p:spPr>
        <p:txBody>
          <a:bodyPr/>
          <a:lstStyle/>
          <a:p>
            <a:r>
              <a:rPr lang="fr-CA" sz="1400" dirty="0">
                <a:solidFill>
                  <a:schemeClr val="tx1"/>
                </a:solidFill>
                <a:hlinkClick r:id="rId2">
                  <a:extLst>
                    <a:ext uri="{A12FA001-AC4F-418D-AE19-62706E023703}">
                      <ahyp:hlinkClr xmlns:ahyp="http://schemas.microsoft.com/office/drawing/2018/hyperlinkcolor" val="tx"/>
                    </a:ext>
                  </a:extLst>
                </a:hlinkClick>
              </a:rPr>
              <a:t>darguin@enerkem.com</a:t>
            </a:r>
            <a:r>
              <a:rPr lang="fr-CA" dirty="0">
                <a:solidFill>
                  <a:schemeClr val="tx1"/>
                </a:solidFill>
              </a:rPr>
              <a:t>	</a:t>
            </a:r>
          </a:p>
        </p:txBody>
      </p:sp>
      <p:sp>
        <p:nvSpPr>
          <p:cNvPr id="7" name="ZoneTexte 6">
            <a:extLst>
              <a:ext uri="{FF2B5EF4-FFF2-40B4-BE49-F238E27FC236}">
                <a16:creationId xmlns:a16="http://schemas.microsoft.com/office/drawing/2014/main" id="{4A59A6ED-6974-4DEB-A6CD-BAAF0BA107A6}"/>
              </a:ext>
            </a:extLst>
          </p:cNvPr>
          <p:cNvSpPr txBox="1"/>
          <p:nvPr/>
        </p:nvSpPr>
        <p:spPr>
          <a:xfrm>
            <a:off x="7528838" y="507508"/>
            <a:ext cx="3824962" cy="646331"/>
          </a:xfrm>
          <a:prstGeom prst="rect">
            <a:avLst/>
          </a:prstGeom>
          <a:noFill/>
        </p:spPr>
        <p:txBody>
          <a:bodyPr wrap="square" rtlCol="0" anchor="ctr">
            <a:spAutoFit/>
          </a:bodyPr>
          <a:lstStyle/>
          <a:p>
            <a:r>
              <a:rPr lang="fr-CA" sz="3600" b="1" dirty="0">
                <a:solidFill>
                  <a:schemeClr val="bg1"/>
                </a:solidFill>
                <a:latin typeface="Arial" panose="020B0604020202020204" pitchFamily="34" charset="0"/>
                <a:ea typeface="Corbel" charset="0"/>
                <a:cs typeface="Arial" panose="020B0604020202020204" pitchFamily="34" charset="0"/>
              </a:rPr>
              <a:t>THANK YOU!</a:t>
            </a:r>
            <a:endParaRPr lang="fr-FR" sz="3600" b="1" dirty="0">
              <a:solidFill>
                <a:schemeClr val="bg1"/>
              </a:solidFill>
              <a:latin typeface="Arial" panose="020B0604020202020204" pitchFamily="34" charset="0"/>
              <a:ea typeface="Corbel" charset="0"/>
              <a:cs typeface="Arial" panose="020B0604020202020204" pitchFamily="34" charset="0"/>
            </a:endParaRPr>
          </a:p>
        </p:txBody>
      </p:sp>
      <p:sp>
        <p:nvSpPr>
          <p:cNvPr id="9" name="ZoneTexte 8">
            <a:extLst>
              <a:ext uri="{FF2B5EF4-FFF2-40B4-BE49-F238E27FC236}">
                <a16:creationId xmlns:a16="http://schemas.microsoft.com/office/drawing/2014/main" id="{90984EE8-B7B6-42FA-8882-70B23446A6AF}"/>
              </a:ext>
            </a:extLst>
          </p:cNvPr>
          <p:cNvSpPr txBox="1"/>
          <p:nvPr/>
        </p:nvSpPr>
        <p:spPr>
          <a:xfrm>
            <a:off x="7797582" y="3811649"/>
            <a:ext cx="1705852" cy="307777"/>
          </a:xfrm>
          <a:prstGeom prst="rect">
            <a:avLst/>
          </a:prstGeom>
          <a:noFill/>
        </p:spPr>
        <p:txBody>
          <a:bodyPr wrap="none" rtlCol="0">
            <a:spAutoFit/>
          </a:bodyPr>
          <a:lstStyle/>
          <a:p>
            <a:r>
              <a:rPr lang="en-CA" sz="1400" dirty="0"/>
              <a:t>T +1 819-742-0259</a:t>
            </a:r>
          </a:p>
        </p:txBody>
      </p:sp>
      <p:sp>
        <p:nvSpPr>
          <p:cNvPr id="12" name="ZoneTexte 11">
            <a:extLst>
              <a:ext uri="{FF2B5EF4-FFF2-40B4-BE49-F238E27FC236}">
                <a16:creationId xmlns:a16="http://schemas.microsoft.com/office/drawing/2014/main" id="{31F2FDF2-7065-46C2-92F9-67A1FBC2A0ED}"/>
              </a:ext>
            </a:extLst>
          </p:cNvPr>
          <p:cNvSpPr txBox="1"/>
          <p:nvPr/>
        </p:nvSpPr>
        <p:spPr>
          <a:xfrm>
            <a:off x="7797582" y="4589910"/>
            <a:ext cx="3252787" cy="646331"/>
          </a:xfrm>
          <a:prstGeom prst="rect">
            <a:avLst/>
          </a:prstGeom>
          <a:noFill/>
        </p:spPr>
        <p:txBody>
          <a:bodyPr wrap="square" rtlCol="0">
            <a:spAutoFit/>
          </a:bodyPr>
          <a:lstStyle/>
          <a:p>
            <a:r>
              <a:rPr lang="en-CA" sz="1200" dirty="0"/>
              <a:t>3375, rue King Ouest | Bureau 200 | Sherbrooke QC J1L 1P8 | CANADA </a:t>
            </a:r>
          </a:p>
          <a:p>
            <a:endParaRPr lang="en-CA" sz="1200" dirty="0"/>
          </a:p>
        </p:txBody>
      </p:sp>
    </p:spTree>
    <p:extLst>
      <p:ext uri="{BB962C8B-B14F-4D97-AF65-F5344CB8AC3E}">
        <p14:creationId xmlns:p14="http://schemas.microsoft.com/office/powerpoint/2010/main" val="3708637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8486B0-EA29-2C40-BDB6-A033CEAB4AA1}"/>
              </a:ext>
            </a:extLst>
          </p:cNvPr>
          <p:cNvSpPr>
            <a:spLocks noGrp="1"/>
          </p:cNvSpPr>
          <p:nvPr>
            <p:ph idx="1"/>
          </p:nvPr>
        </p:nvSpPr>
        <p:spPr>
          <a:xfrm>
            <a:off x="120471" y="1285346"/>
            <a:ext cx="11631902" cy="4829016"/>
          </a:xfrm>
        </p:spPr>
        <p:txBody>
          <a:bodyPr/>
          <a:lstStyle/>
          <a:p>
            <a:pPr>
              <a:lnSpc>
                <a:spcPct val="100000"/>
              </a:lnSpc>
            </a:pPr>
            <a:r>
              <a:rPr lang="en-US" sz="1600" b="0" dirty="0"/>
              <a:t>This Presentation (this “Presentation”) is provided on a confidential basis for the purpose of discussing financing strategies for Enerkem Inc. (the “Company”). This Presentation and the information contained herein may not be reproduced or used by or distributed to others, at any time, in whole or in part, for any other purpose without the prior written consent of the Company and all recipients agree that they will keep confidential all information contained herein not already known to the public and will use this Presentation for the sole purpose of discussing financing strategies with Enerkem. Acceptance of this Presentation by prospective advisors constitutes an agreement to be bound by the foregoing terms.</a:t>
            </a:r>
          </a:p>
          <a:p>
            <a:pPr>
              <a:lnSpc>
                <a:spcPct val="100000"/>
              </a:lnSpc>
            </a:pPr>
            <a:r>
              <a:rPr lang="en-US" sz="1600" b="0" dirty="0"/>
              <a:t>While the information contained in this Presentation is believed to be accurate, none of Enerkem or any of its officers, directors, employees, shareholders, affiliates or representatives makes any representation or warranty (whether express or implied) as to the accuracy or completeness of the information contained herein or any other information (whether communicated in written or oral form) transmitted or made available therein.</a:t>
            </a:r>
          </a:p>
          <a:p>
            <a:pPr>
              <a:lnSpc>
                <a:spcPct val="100000"/>
              </a:lnSpc>
              <a:spcBef>
                <a:spcPts val="2000"/>
              </a:spcBef>
            </a:pPr>
            <a:r>
              <a:rPr lang="en-US" sz="1600" dirty="0"/>
              <a:t>Forward-looking Statements</a:t>
            </a:r>
          </a:p>
          <a:p>
            <a:pPr>
              <a:lnSpc>
                <a:spcPct val="100000"/>
              </a:lnSpc>
              <a:spcBef>
                <a:spcPts val="0"/>
              </a:spcBef>
            </a:pPr>
            <a:r>
              <a:rPr lang="en-US" sz="1600" b="0" dirty="0"/>
              <a:t>The Company may make statements in this Presentation that reflect its current expectations regarding future results of operations, performance and achievements. These are “forward-looking” statements and reflect management’s current beliefs. They are based on information currently available to management. Words such as “may”, “could”, “should”, “would”, “believe”, “expect”, “anticipate” and words and expressions of similar import are intended to identify these forward-looking statements. Such forward-looking statements are subject to certain risks and uncertainties that could cause actual results to differ materially from historical results and those presently anticipated or projected. The Company wishes to caution readers not to place undue reliance on any forward-looking statements, which speak only as of the date made.</a:t>
            </a:r>
          </a:p>
        </p:txBody>
      </p:sp>
      <p:sp>
        <p:nvSpPr>
          <p:cNvPr id="3" name="Title 2">
            <a:extLst>
              <a:ext uri="{FF2B5EF4-FFF2-40B4-BE49-F238E27FC236}">
                <a16:creationId xmlns:a16="http://schemas.microsoft.com/office/drawing/2014/main" id="{55154431-FA99-8846-957D-FAA7A1F622CB}"/>
              </a:ext>
            </a:extLst>
          </p:cNvPr>
          <p:cNvSpPr>
            <a:spLocks noGrp="1"/>
          </p:cNvSpPr>
          <p:nvPr>
            <p:ph type="title"/>
          </p:nvPr>
        </p:nvSpPr>
        <p:spPr/>
        <p:txBody>
          <a:bodyPr/>
          <a:lstStyle/>
          <a:p>
            <a:r>
              <a:rPr lang="fr-CA" dirty="0"/>
              <a:t>NOTICE OF CONFIDENTIALITY</a:t>
            </a:r>
          </a:p>
        </p:txBody>
      </p:sp>
      <p:sp>
        <p:nvSpPr>
          <p:cNvPr id="4" name="Slide Number Placeholder 3">
            <a:extLst>
              <a:ext uri="{FF2B5EF4-FFF2-40B4-BE49-F238E27FC236}">
                <a16:creationId xmlns:a16="http://schemas.microsoft.com/office/drawing/2014/main" id="{D93714FA-1835-F84A-9D76-DAB7BCE15B40}"/>
              </a:ext>
            </a:extLst>
          </p:cNvPr>
          <p:cNvSpPr>
            <a:spLocks noGrp="1"/>
          </p:cNvSpPr>
          <p:nvPr>
            <p:ph type="sldNum" sz="quarter" idx="12"/>
          </p:nvPr>
        </p:nvSpPr>
        <p:spPr/>
        <p:txBody>
          <a:bodyPr/>
          <a:lstStyle/>
          <a:p>
            <a:fld id="{2446A406-D4C8-F44B-9822-3C5CAEA05F91}" type="slidenum">
              <a:rPr lang="fr-FR" smtClean="0"/>
              <a:pPr/>
              <a:t>2</a:t>
            </a:fld>
            <a:endParaRPr lang="fr-FR" dirty="0"/>
          </a:p>
        </p:txBody>
      </p:sp>
      <p:sp>
        <p:nvSpPr>
          <p:cNvPr id="5" name="Slide Number Placeholder 3">
            <a:extLst>
              <a:ext uri="{FF2B5EF4-FFF2-40B4-BE49-F238E27FC236}">
                <a16:creationId xmlns:a16="http://schemas.microsoft.com/office/drawing/2014/main" id="{3E2D5E92-C07E-40CC-8A30-B9FC2A7741C2}"/>
              </a:ext>
            </a:extLst>
          </p:cNvPr>
          <p:cNvSpPr txBox="1">
            <a:spLocks/>
          </p:cNvSpPr>
          <p:nvPr/>
        </p:nvSpPr>
        <p:spPr>
          <a:xfrm>
            <a:off x="0" y="6356349"/>
            <a:ext cx="2863671"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rgbClr val="5064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dirty="0"/>
              <a:t> © Enerkem  |  CONFIDENTIAL</a:t>
            </a:r>
          </a:p>
        </p:txBody>
      </p:sp>
    </p:spTree>
    <p:extLst>
      <p:ext uri="{BB962C8B-B14F-4D97-AF65-F5344CB8AC3E}">
        <p14:creationId xmlns:p14="http://schemas.microsoft.com/office/powerpoint/2010/main" val="104292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04FDC-EBB3-4443-964C-B2E3FC5CB002}"/>
              </a:ext>
            </a:extLst>
          </p:cNvPr>
          <p:cNvSpPr>
            <a:spLocks noGrp="1"/>
          </p:cNvSpPr>
          <p:nvPr>
            <p:ph type="sldNum" sz="quarter" idx="12"/>
          </p:nvPr>
        </p:nvSpPr>
        <p:spPr>
          <a:xfrm>
            <a:off x="11146971" y="6356350"/>
            <a:ext cx="673554" cy="365125"/>
          </a:xfrm>
        </p:spPr>
        <p:txBody>
          <a:bodyPr/>
          <a:lstStyle/>
          <a:p>
            <a:fld id="{2446A406-D4C8-F44B-9822-3C5CAEA05F91}" type="slidenum">
              <a:rPr lang="fr-FR" smtClean="0"/>
              <a:pPr/>
              <a:t>3</a:t>
            </a:fld>
            <a:endParaRPr lang="fr-FR" dirty="0"/>
          </a:p>
        </p:txBody>
      </p:sp>
      <p:sp>
        <p:nvSpPr>
          <p:cNvPr id="6" name="Text Placeholder 5">
            <a:extLst>
              <a:ext uri="{FF2B5EF4-FFF2-40B4-BE49-F238E27FC236}">
                <a16:creationId xmlns:a16="http://schemas.microsoft.com/office/drawing/2014/main" id="{B5FA1EB0-9A39-D44D-AD44-03B075892D62}"/>
              </a:ext>
            </a:extLst>
          </p:cNvPr>
          <p:cNvSpPr>
            <a:spLocks noGrp="1"/>
          </p:cNvSpPr>
          <p:nvPr>
            <p:ph type="body" sz="quarter" idx="4294967295"/>
          </p:nvPr>
        </p:nvSpPr>
        <p:spPr>
          <a:xfrm>
            <a:off x="1818289" y="597956"/>
            <a:ext cx="8262335" cy="325438"/>
          </a:xfrm>
        </p:spPr>
        <p:txBody>
          <a:bodyPr>
            <a:noAutofit/>
          </a:bodyPr>
          <a:lstStyle/>
          <a:p>
            <a:pPr marL="0" indent="0">
              <a:buNone/>
            </a:pPr>
            <a:r>
              <a:rPr lang="fr-CA" sz="3200" b="1" dirty="0">
                <a:solidFill>
                  <a:srgbClr val="323C4B"/>
                </a:solidFill>
              </a:rPr>
              <a:t>THE ENERKEM SOLUTION</a:t>
            </a:r>
          </a:p>
        </p:txBody>
      </p:sp>
      <p:sp>
        <p:nvSpPr>
          <p:cNvPr id="12" name="Rectangle 11">
            <a:extLst>
              <a:ext uri="{FF2B5EF4-FFF2-40B4-BE49-F238E27FC236}">
                <a16:creationId xmlns:a16="http://schemas.microsoft.com/office/drawing/2014/main" id="{4858EB3C-A6F5-4790-A596-088FB25977BB}"/>
              </a:ext>
            </a:extLst>
          </p:cNvPr>
          <p:cNvSpPr/>
          <p:nvPr/>
        </p:nvSpPr>
        <p:spPr>
          <a:xfrm>
            <a:off x="1654175" y="1663700"/>
            <a:ext cx="2320925" cy="4699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FEEDSTOCK</a:t>
            </a:r>
          </a:p>
        </p:txBody>
      </p:sp>
      <p:sp>
        <p:nvSpPr>
          <p:cNvPr id="13" name="Rectangle 12">
            <a:extLst>
              <a:ext uri="{FF2B5EF4-FFF2-40B4-BE49-F238E27FC236}">
                <a16:creationId xmlns:a16="http://schemas.microsoft.com/office/drawing/2014/main" id="{2BB6F04C-3F0D-4615-9F0F-CEF156F34349}"/>
              </a:ext>
            </a:extLst>
          </p:cNvPr>
          <p:cNvSpPr/>
          <p:nvPr/>
        </p:nvSpPr>
        <p:spPr>
          <a:xfrm>
            <a:off x="4127500" y="1663700"/>
            <a:ext cx="2320925" cy="4699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PROCESS</a:t>
            </a:r>
          </a:p>
        </p:txBody>
      </p:sp>
      <p:sp>
        <p:nvSpPr>
          <p:cNvPr id="14" name="Rectangle 13">
            <a:extLst>
              <a:ext uri="{FF2B5EF4-FFF2-40B4-BE49-F238E27FC236}">
                <a16:creationId xmlns:a16="http://schemas.microsoft.com/office/drawing/2014/main" id="{1D21C089-B981-43C1-B0CA-849B390663CD}"/>
              </a:ext>
            </a:extLst>
          </p:cNvPr>
          <p:cNvSpPr/>
          <p:nvPr/>
        </p:nvSpPr>
        <p:spPr>
          <a:xfrm>
            <a:off x="6600825" y="1663700"/>
            <a:ext cx="2320925" cy="4699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PRODUCTS</a:t>
            </a:r>
          </a:p>
        </p:txBody>
      </p:sp>
      <p:sp>
        <p:nvSpPr>
          <p:cNvPr id="15" name="Rectangle 14">
            <a:extLst>
              <a:ext uri="{FF2B5EF4-FFF2-40B4-BE49-F238E27FC236}">
                <a16:creationId xmlns:a16="http://schemas.microsoft.com/office/drawing/2014/main" id="{736975B1-EE5C-497E-9D17-B170FD3C88F6}"/>
              </a:ext>
            </a:extLst>
          </p:cNvPr>
          <p:cNvSpPr/>
          <p:nvPr/>
        </p:nvSpPr>
        <p:spPr>
          <a:xfrm>
            <a:off x="9068071" y="1663700"/>
            <a:ext cx="2320925" cy="4699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MARKETS</a:t>
            </a:r>
          </a:p>
        </p:txBody>
      </p:sp>
      <p:pic>
        <p:nvPicPr>
          <p:cNvPr id="3" name="Picture 2">
            <a:extLst>
              <a:ext uri="{FF2B5EF4-FFF2-40B4-BE49-F238E27FC236}">
                <a16:creationId xmlns:a16="http://schemas.microsoft.com/office/drawing/2014/main" id="{F40F2A44-69C5-47DB-9E1D-A50B2B2F5609}"/>
              </a:ext>
            </a:extLst>
          </p:cNvPr>
          <p:cNvPicPr>
            <a:picLocks noChangeAspect="1"/>
          </p:cNvPicPr>
          <p:nvPr/>
        </p:nvPicPr>
        <p:blipFill>
          <a:blip r:embed="rId2"/>
          <a:stretch>
            <a:fillRect/>
          </a:stretch>
        </p:blipFill>
        <p:spPr>
          <a:xfrm>
            <a:off x="9663394" y="5027991"/>
            <a:ext cx="458318" cy="890694"/>
          </a:xfrm>
          <a:prstGeom prst="rect">
            <a:avLst/>
          </a:prstGeom>
        </p:spPr>
      </p:pic>
      <p:sp>
        <p:nvSpPr>
          <p:cNvPr id="16" name="Text Placeholder 4">
            <a:extLst>
              <a:ext uri="{FF2B5EF4-FFF2-40B4-BE49-F238E27FC236}">
                <a16:creationId xmlns:a16="http://schemas.microsoft.com/office/drawing/2014/main" id="{EE140DE1-33E3-4352-AE85-ADBD3C62595A}"/>
              </a:ext>
            </a:extLst>
          </p:cNvPr>
          <p:cNvSpPr txBox="1">
            <a:spLocks/>
          </p:cNvSpPr>
          <p:nvPr/>
        </p:nvSpPr>
        <p:spPr>
          <a:xfrm>
            <a:off x="9291208" y="3207128"/>
            <a:ext cx="1874648" cy="631442"/>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buNone/>
            </a:pPr>
            <a:r>
              <a:rPr lang="fr-CA" sz="1800" dirty="0">
                <a:solidFill>
                  <a:schemeClr val="tx2"/>
                </a:solidFill>
              </a:rPr>
              <a:t>Transportation Fuels</a:t>
            </a:r>
          </a:p>
        </p:txBody>
      </p:sp>
      <p:sp>
        <p:nvSpPr>
          <p:cNvPr id="17" name="Text Placeholder 4">
            <a:extLst>
              <a:ext uri="{FF2B5EF4-FFF2-40B4-BE49-F238E27FC236}">
                <a16:creationId xmlns:a16="http://schemas.microsoft.com/office/drawing/2014/main" id="{D092549B-7E21-44E7-8657-6217DBC95245}"/>
              </a:ext>
            </a:extLst>
          </p:cNvPr>
          <p:cNvSpPr txBox="1">
            <a:spLocks/>
          </p:cNvSpPr>
          <p:nvPr/>
        </p:nvSpPr>
        <p:spPr>
          <a:xfrm>
            <a:off x="9068069" y="4702656"/>
            <a:ext cx="2327007" cy="401112"/>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buNone/>
            </a:pPr>
            <a:r>
              <a:rPr lang="fr-CA" sz="1800" dirty="0">
                <a:solidFill>
                  <a:schemeClr val="tx2"/>
                </a:solidFill>
              </a:rPr>
              <a:t>Solvents &amp; Coatings</a:t>
            </a:r>
          </a:p>
        </p:txBody>
      </p:sp>
      <p:sp>
        <p:nvSpPr>
          <p:cNvPr id="18" name="Text Placeholder 4">
            <a:extLst>
              <a:ext uri="{FF2B5EF4-FFF2-40B4-BE49-F238E27FC236}">
                <a16:creationId xmlns:a16="http://schemas.microsoft.com/office/drawing/2014/main" id="{ED76F332-47D1-4E81-A283-D4053A17EDA3}"/>
              </a:ext>
            </a:extLst>
          </p:cNvPr>
          <p:cNvSpPr txBox="1">
            <a:spLocks/>
          </p:cNvSpPr>
          <p:nvPr/>
        </p:nvSpPr>
        <p:spPr>
          <a:xfrm>
            <a:off x="9043347" y="5842593"/>
            <a:ext cx="2503502" cy="54479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buNone/>
            </a:pPr>
            <a:r>
              <a:rPr lang="fr-CA" sz="1800" dirty="0">
                <a:solidFill>
                  <a:schemeClr val="tx2"/>
                </a:solidFill>
              </a:rPr>
              <a:t>Plastics &amp;   Renewable Chemicals</a:t>
            </a:r>
          </a:p>
        </p:txBody>
      </p:sp>
      <p:sp>
        <p:nvSpPr>
          <p:cNvPr id="21" name="Text Placeholder 4">
            <a:extLst>
              <a:ext uri="{FF2B5EF4-FFF2-40B4-BE49-F238E27FC236}">
                <a16:creationId xmlns:a16="http://schemas.microsoft.com/office/drawing/2014/main" id="{A18DCACF-EDF5-4582-85CC-285D272CB175}"/>
              </a:ext>
            </a:extLst>
          </p:cNvPr>
          <p:cNvSpPr txBox="1">
            <a:spLocks/>
          </p:cNvSpPr>
          <p:nvPr/>
        </p:nvSpPr>
        <p:spPr>
          <a:xfrm>
            <a:off x="1877312" y="3204021"/>
            <a:ext cx="1874648" cy="31701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buNone/>
            </a:pPr>
            <a:r>
              <a:rPr lang="fr-CA" sz="1800" dirty="0">
                <a:solidFill>
                  <a:schemeClr val="tx2"/>
                </a:solidFill>
              </a:rPr>
              <a:t>Solid Waste</a:t>
            </a:r>
          </a:p>
        </p:txBody>
      </p:sp>
      <p:sp>
        <p:nvSpPr>
          <p:cNvPr id="22" name="Text Placeholder 4">
            <a:extLst>
              <a:ext uri="{FF2B5EF4-FFF2-40B4-BE49-F238E27FC236}">
                <a16:creationId xmlns:a16="http://schemas.microsoft.com/office/drawing/2014/main" id="{2B2F8171-957F-49E1-81BC-6192D19D698A}"/>
              </a:ext>
            </a:extLst>
          </p:cNvPr>
          <p:cNvSpPr txBox="1">
            <a:spLocks/>
          </p:cNvSpPr>
          <p:nvPr/>
        </p:nvSpPr>
        <p:spPr>
          <a:xfrm>
            <a:off x="1877312" y="4723515"/>
            <a:ext cx="1874648" cy="34301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buNone/>
            </a:pPr>
            <a:r>
              <a:rPr lang="fr-CA" sz="1800" dirty="0">
                <a:solidFill>
                  <a:schemeClr val="tx2"/>
                </a:solidFill>
              </a:rPr>
              <a:t>Plastic Waste</a:t>
            </a:r>
          </a:p>
        </p:txBody>
      </p:sp>
      <p:sp>
        <p:nvSpPr>
          <p:cNvPr id="23" name="Text Placeholder 4">
            <a:extLst>
              <a:ext uri="{FF2B5EF4-FFF2-40B4-BE49-F238E27FC236}">
                <a16:creationId xmlns:a16="http://schemas.microsoft.com/office/drawing/2014/main" id="{052A701A-7B7D-41A6-864F-ECEC4EEBF980}"/>
              </a:ext>
            </a:extLst>
          </p:cNvPr>
          <p:cNvSpPr txBox="1">
            <a:spLocks/>
          </p:cNvSpPr>
          <p:nvPr/>
        </p:nvSpPr>
        <p:spPr>
          <a:xfrm>
            <a:off x="1768274" y="5891006"/>
            <a:ext cx="2092724" cy="3780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buNone/>
            </a:pPr>
            <a:r>
              <a:rPr lang="fr-CA" sz="1800" dirty="0">
                <a:solidFill>
                  <a:schemeClr val="tx2"/>
                </a:solidFill>
              </a:rPr>
              <a:t>Biomass Residues</a:t>
            </a:r>
          </a:p>
        </p:txBody>
      </p:sp>
      <p:sp>
        <p:nvSpPr>
          <p:cNvPr id="26" name="Text Placeholder 4">
            <a:extLst>
              <a:ext uri="{FF2B5EF4-FFF2-40B4-BE49-F238E27FC236}">
                <a16:creationId xmlns:a16="http://schemas.microsoft.com/office/drawing/2014/main" id="{1E1833ED-87A9-495B-A0C6-156891D90A79}"/>
              </a:ext>
            </a:extLst>
          </p:cNvPr>
          <p:cNvSpPr txBox="1">
            <a:spLocks/>
          </p:cNvSpPr>
          <p:nvPr/>
        </p:nvSpPr>
        <p:spPr>
          <a:xfrm>
            <a:off x="4291996" y="3191022"/>
            <a:ext cx="1874648" cy="34301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buNone/>
            </a:pPr>
            <a:r>
              <a:rPr lang="fr-CA" sz="1800" dirty="0">
                <a:solidFill>
                  <a:schemeClr val="tx2"/>
                </a:solidFill>
              </a:rPr>
              <a:t>Thermochemical</a:t>
            </a:r>
          </a:p>
        </p:txBody>
      </p:sp>
      <p:sp>
        <p:nvSpPr>
          <p:cNvPr id="29" name="Text Placeholder 4">
            <a:extLst>
              <a:ext uri="{FF2B5EF4-FFF2-40B4-BE49-F238E27FC236}">
                <a16:creationId xmlns:a16="http://schemas.microsoft.com/office/drawing/2014/main" id="{B3F01DA6-7F4E-4577-8395-D24743371974}"/>
              </a:ext>
            </a:extLst>
          </p:cNvPr>
          <p:cNvSpPr txBox="1">
            <a:spLocks/>
          </p:cNvSpPr>
          <p:nvPr/>
        </p:nvSpPr>
        <p:spPr>
          <a:xfrm>
            <a:off x="6823963" y="4701501"/>
            <a:ext cx="1874648" cy="34301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buNone/>
            </a:pPr>
            <a:r>
              <a:rPr lang="fr-CA" sz="1800" dirty="0">
                <a:solidFill>
                  <a:schemeClr val="tx2"/>
                </a:solidFill>
              </a:rPr>
              <a:t>Methanol</a:t>
            </a:r>
          </a:p>
        </p:txBody>
      </p:sp>
      <p:sp>
        <p:nvSpPr>
          <p:cNvPr id="30" name="Text Placeholder 4">
            <a:extLst>
              <a:ext uri="{FF2B5EF4-FFF2-40B4-BE49-F238E27FC236}">
                <a16:creationId xmlns:a16="http://schemas.microsoft.com/office/drawing/2014/main" id="{F4A574CB-3B51-48E7-9F23-179B453ED0A8}"/>
              </a:ext>
            </a:extLst>
          </p:cNvPr>
          <p:cNvSpPr txBox="1">
            <a:spLocks/>
          </p:cNvSpPr>
          <p:nvPr/>
        </p:nvSpPr>
        <p:spPr>
          <a:xfrm>
            <a:off x="6816466" y="3178024"/>
            <a:ext cx="1874648" cy="34301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buNone/>
            </a:pPr>
            <a:r>
              <a:rPr lang="fr-CA" sz="1800" dirty="0">
                <a:solidFill>
                  <a:schemeClr val="tx2"/>
                </a:solidFill>
              </a:rPr>
              <a:t>Ethanol</a:t>
            </a:r>
          </a:p>
        </p:txBody>
      </p:sp>
      <p:grpSp>
        <p:nvGrpSpPr>
          <p:cNvPr id="77" name="Group 76">
            <a:extLst>
              <a:ext uri="{FF2B5EF4-FFF2-40B4-BE49-F238E27FC236}">
                <a16:creationId xmlns:a16="http://schemas.microsoft.com/office/drawing/2014/main" id="{932D3EEE-4EEC-475F-B7A2-D23C9C30FF26}"/>
              </a:ext>
            </a:extLst>
          </p:cNvPr>
          <p:cNvGrpSpPr/>
          <p:nvPr/>
        </p:nvGrpSpPr>
        <p:grpSpPr>
          <a:xfrm>
            <a:off x="7152607" y="4027308"/>
            <a:ext cx="1272694" cy="649619"/>
            <a:chOff x="7152607" y="4027308"/>
            <a:chExt cx="1272694" cy="649619"/>
          </a:xfrm>
        </p:grpSpPr>
        <p:sp>
          <p:nvSpPr>
            <p:cNvPr id="75" name="Oval 74">
              <a:extLst>
                <a:ext uri="{FF2B5EF4-FFF2-40B4-BE49-F238E27FC236}">
                  <a16:creationId xmlns:a16="http://schemas.microsoft.com/office/drawing/2014/main" id="{90239AC3-0CAC-48A8-8828-7ACE755618BE}"/>
                </a:ext>
              </a:extLst>
            </p:cNvPr>
            <p:cNvSpPr/>
            <p:nvPr/>
          </p:nvSpPr>
          <p:spPr>
            <a:xfrm>
              <a:off x="7224587" y="4406335"/>
              <a:ext cx="235360" cy="230206"/>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endParaRPr>
            </a:p>
          </p:txBody>
        </p:sp>
        <p:grpSp>
          <p:nvGrpSpPr>
            <p:cNvPr id="58" name="Group 57">
              <a:extLst>
                <a:ext uri="{FF2B5EF4-FFF2-40B4-BE49-F238E27FC236}">
                  <a16:creationId xmlns:a16="http://schemas.microsoft.com/office/drawing/2014/main" id="{2E649B6D-EDB8-4D51-BD3F-BF88CA495AFD}"/>
                </a:ext>
              </a:extLst>
            </p:cNvPr>
            <p:cNvGrpSpPr/>
            <p:nvPr/>
          </p:nvGrpSpPr>
          <p:grpSpPr>
            <a:xfrm>
              <a:off x="7152607" y="4027308"/>
              <a:ext cx="1272694" cy="432586"/>
              <a:chOff x="7152607" y="4059058"/>
              <a:chExt cx="1272694" cy="432586"/>
            </a:xfrm>
          </p:grpSpPr>
          <p:grpSp>
            <p:nvGrpSpPr>
              <p:cNvPr id="34" name="Group 33">
                <a:extLst>
                  <a:ext uri="{FF2B5EF4-FFF2-40B4-BE49-F238E27FC236}">
                    <a16:creationId xmlns:a16="http://schemas.microsoft.com/office/drawing/2014/main" id="{941C2044-B7F3-47A5-B3A0-3194A91F3F71}"/>
                  </a:ext>
                </a:extLst>
              </p:cNvPr>
              <p:cNvGrpSpPr/>
              <p:nvPr/>
            </p:nvGrpSpPr>
            <p:grpSpPr>
              <a:xfrm>
                <a:off x="7152607" y="4060757"/>
                <a:ext cx="390285" cy="430887"/>
                <a:chOff x="7461101" y="3941374"/>
                <a:chExt cx="390285" cy="430887"/>
              </a:xfrm>
            </p:grpSpPr>
            <p:sp>
              <p:nvSpPr>
                <p:cNvPr id="35" name="Oval 34">
                  <a:extLst>
                    <a:ext uri="{FF2B5EF4-FFF2-40B4-BE49-F238E27FC236}">
                      <a16:creationId xmlns:a16="http://schemas.microsoft.com/office/drawing/2014/main" id="{DB082DB4-9DF4-436A-A1C4-B3C372115207}"/>
                    </a:ext>
                  </a:extLst>
                </p:cNvPr>
                <p:cNvSpPr/>
                <p:nvPr/>
              </p:nvSpPr>
              <p:spPr>
                <a:xfrm>
                  <a:off x="7461101" y="3965949"/>
                  <a:ext cx="390285" cy="381738"/>
                </a:xfrm>
                <a:prstGeom prst="ellipse">
                  <a:avLst/>
                </a:prstGeom>
                <a:solidFill>
                  <a:srgbClr val="5064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288C8AA7-3997-44F8-8DA8-D91F0BCCE05A}"/>
                    </a:ext>
                  </a:extLst>
                </p:cNvPr>
                <p:cNvSpPr txBox="1"/>
                <p:nvPr/>
              </p:nvSpPr>
              <p:spPr>
                <a:xfrm>
                  <a:off x="7494732" y="3941374"/>
                  <a:ext cx="335437" cy="430887"/>
                </a:xfrm>
                <a:prstGeom prst="rect">
                  <a:avLst/>
                </a:prstGeom>
                <a:noFill/>
              </p:spPr>
              <p:txBody>
                <a:bodyPr wrap="square" rtlCol="0">
                  <a:spAutoFit/>
                </a:bodyPr>
                <a:lstStyle/>
                <a:p>
                  <a:pPr algn="ctr"/>
                  <a:r>
                    <a:rPr lang="en-US" sz="2200" b="1" dirty="0">
                      <a:solidFill>
                        <a:schemeClr val="bg1"/>
                      </a:solidFill>
                    </a:rPr>
                    <a:t>H</a:t>
                  </a:r>
                </a:p>
              </p:txBody>
            </p:sp>
          </p:grpSp>
          <p:grpSp>
            <p:nvGrpSpPr>
              <p:cNvPr id="46" name="Group 45">
                <a:extLst>
                  <a:ext uri="{FF2B5EF4-FFF2-40B4-BE49-F238E27FC236}">
                    <a16:creationId xmlns:a16="http://schemas.microsoft.com/office/drawing/2014/main" id="{ED6F9AAE-7ECB-4CD0-9A8D-6A29E3C99EBF}"/>
                  </a:ext>
                </a:extLst>
              </p:cNvPr>
              <p:cNvGrpSpPr/>
              <p:nvPr/>
            </p:nvGrpSpPr>
            <p:grpSpPr>
              <a:xfrm>
                <a:off x="7566144" y="4059058"/>
                <a:ext cx="390285" cy="430887"/>
                <a:chOff x="7531553" y="3947192"/>
                <a:chExt cx="390285" cy="430887"/>
              </a:xfrm>
            </p:grpSpPr>
            <p:sp>
              <p:nvSpPr>
                <p:cNvPr id="47" name="Oval 46">
                  <a:extLst>
                    <a:ext uri="{FF2B5EF4-FFF2-40B4-BE49-F238E27FC236}">
                      <a16:creationId xmlns:a16="http://schemas.microsoft.com/office/drawing/2014/main" id="{679AD48B-8180-4381-B0A4-874F99579AF0}"/>
                    </a:ext>
                  </a:extLst>
                </p:cNvPr>
                <p:cNvSpPr/>
                <p:nvPr/>
              </p:nvSpPr>
              <p:spPr>
                <a:xfrm>
                  <a:off x="7531553" y="3971767"/>
                  <a:ext cx="390285" cy="381738"/>
                </a:xfrm>
                <a:prstGeom prst="ellipse">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638D32FC-792A-41E3-830B-30CF3077BEA4}"/>
                    </a:ext>
                  </a:extLst>
                </p:cNvPr>
                <p:cNvSpPr txBox="1"/>
                <p:nvPr/>
              </p:nvSpPr>
              <p:spPr>
                <a:xfrm>
                  <a:off x="7551184" y="3947192"/>
                  <a:ext cx="335437" cy="430887"/>
                </a:xfrm>
                <a:prstGeom prst="rect">
                  <a:avLst/>
                </a:prstGeom>
                <a:noFill/>
              </p:spPr>
              <p:txBody>
                <a:bodyPr wrap="square" rtlCol="0">
                  <a:spAutoFit/>
                </a:bodyPr>
                <a:lstStyle/>
                <a:p>
                  <a:pPr algn="ctr"/>
                  <a:r>
                    <a:rPr lang="en-US" sz="2200" b="1" dirty="0">
                      <a:solidFill>
                        <a:schemeClr val="bg1"/>
                      </a:solidFill>
                    </a:rPr>
                    <a:t>C</a:t>
                  </a:r>
                </a:p>
              </p:txBody>
            </p:sp>
          </p:grpSp>
          <p:grpSp>
            <p:nvGrpSpPr>
              <p:cNvPr id="55" name="Group 54">
                <a:extLst>
                  <a:ext uri="{FF2B5EF4-FFF2-40B4-BE49-F238E27FC236}">
                    <a16:creationId xmlns:a16="http://schemas.microsoft.com/office/drawing/2014/main" id="{66CC1A07-3523-4864-8B21-FC11D870A911}"/>
                  </a:ext>
                </a:extLst>
              </p:cNvPr>
              <p:cNvGrpSpPr/>
              <p:nvPr/>
            </p:nvGrpSpPr>
            <p:grpSpPr>
              <a:xfrm>
                <a:off x="7907963" y="4090780"/>
                <a:ext cx="517338" cy="381738"/>
                <a:chOff x="7870432" y="4282286"/>
                <a:chExt cx="517338" cy="381738"/>
              </a:xfrm>
            </p:grpSpPr>
            <p:sp>
              <p:nvSpPr>
                <p:cNvPr id="56" name="Oval 55">
                  <a:extLst>
                    <a:ext uri="{FF2B5EF4-FFF2-40B4-BE49-F238E27FC236}">
                      <a16:creationId xmlns:a16="http://schemas.microsoft.com/office/drawing/2014/main" id="{AF2FE588-5A97-40EA-B0C3-FB38AAE42E15}"/>
                    </a:ext>
                  </a:extLst>
                </p:cNvPr>
                <p:cNvSpPr/>
                <p:nvPr/>
              </p:nvSpPr>
              <p:spPr>
                <a:xfrm>
                  <a:off x="7938529" y="4282286"/>
                  <a:ext cx="390285" cy="381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Box 56">
                  <a:extLst>
                    <a:ext uri="{FF2B5EF4-FFF2-40B4-BE49-F238E27FC236}">
                      <a16:creationId xmlns:a16="http://schemas.microsoft.com/office/drawing/2014/main" id="{66600D78-69E7-4F33-9C31-776BD6CC733B}"/>
                    </a:ext>
                  </a:extLst>
                </p:cNvPr>
                <p:cNvSpPr txBox="1"/>
                <p:nvPr/>
              </p:nvSpPr>
              <p:spPr>
                <a:xfrm>
                  <a:off x="7870432" y="4306426"/>
                  <a:ext cx="517338" cy="323165"/>
                </a:xfrm>
                <a:prstGeom prst="rect">
                  <a:avLst/>
                </a:prstGeom>
                <a:noFill/>
              </p:spPr>
              <p:txBody>
                <a:bodyPr wrap="square" rtlCol="0">
                  <a:spAutoFit/>
                </a:bodyPr>
                <a:lstStyle/>
                <a:p>
                  <a:pPr algn="ctr"/>
                  <a:r>
                    <a:rPr lang="en-US" sz="1500" b="1" dirty="0">
                      <a:solidFill>
                        <a:schemeClr val="bg1"/>
                      </a:solidFill>
                    </a:rPr>
                    <a:t>OH</a:t>
                  </a:r>
                </a:p>
              </p:txBody>
            </p:sp>
          </p:grpSp>
        </p:grpSp>
        <p:sp>
          <p:nvSpPr>
            <p:cNvPr id="76" name="Rectangle 75">
              <a:extLst>
                <a:ext uri="{FF2B5EF4-FFF2-40B4-BE49-F238E27FC236}">
                  <a16:creationId xmlns:a16="http://schemas.microsoft.com/office/drawing/2014/main" id="{861EE484-A7D5-4176-BF88-A2595CB9F42A}"/>
                </a:ext>
              </a:extLst>
            </p:cNvPr>
            <p:cNvSpPr/>
            <p:nvPr/>
          </p:nvSpPr>
          <p:spPr>
            <a:xfrm>
              <a:off x="7200664" y="4369150"/>
              <a:ext cx="284052" cy="307777"/>
            </a:xfrm>
            <a:prstGeom prst="rect">
              <a:avLst/>
            </a:prstGeom>
          </p:spPr>
          <p:txBody>
            <a:bodyPr wrap="none">
              <a:spAutoFit/>
            </a:bodyPr>
            <a:lstStyle/>
            <a:p>
              <a:pPr algn="ctr"/>
              <a:r>
                <a:rPr lang="en-US" sz="1400" b="1" dirty="0">
                  <a:solidFill>
                    <a:schemeClr val="bg1"/>
                  </a:solidFill>
                </a:rPr>
                <a:t>3</a:t>
              </a:r>
            </a:p>
          </p:txBody>
        </p:sp>
      </p:grpSp>
      <p:grpSp>
        <p:nvGrpSpPr>
          <p:cNvPr id="94" name="Group 93">
            <a:extLst>
              <a:ext uri="{FF2B5EF4-FFF2-40B4-BE49-F238E27FC236}">
                <a16:creationId xmlns:a16="http://schemas.microsoft.com/office/drawing/2014/main" id="{3AD6E35D-2FF1-4E9C-A0AC-7FEE1599BC00}"/>
              </a:ext>
            </a:extLst>
          </p:cNvPr>
          <p:cNvGrpSpPr/>
          <p:nvPr/>
        </p:nvGrpSpPr>
        <p:grpSpPr>
          <a:xfrm>
            <a:off x="7124939" y="2505452"/>
            <a:ext cx="1272694" cy="649619"/>
            <a:chOff x="7124939" y="2505452"/>
            <a:chExt cx="1272694" cy="649619"/>
          </a:xfrm>
        </p:grpSpPr>
        <p:sp>
          <p:nvSpPr>
            <p:cNvPr id="92" name="Oval 91">
              <a:extLst>
                <a:ext uri="{FF2B5EF4-FFF2-40B4-BE49-F238E27FC236}">
                  <a16:creationId xmlns:a16="http://schemas.microsoft.com/office/drawing/2014/main" id="{0A86F347-D91A-4156-A4F0-06E1556013AF}"/>
                </a:ext>
              </a:extLst>
            </p:cNvPr>
            <p:cNvSpPr/>
            <p:nvPr/>
          </p:nvSpPr>
          <p:spPr>
            <a:xfrm>
              <a:off x="7612885" y="2881514"/>
              <a:ext cx="235360" cy="230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endParaRPr>
            </a:p>
          </p:txBody>
        </p:sp>
        <p:grpSp>
          <p:nvGrpSpPr>
            <p:cNvPr id="93" name="Group 92">
              <a:extLst>
                <a:ext uri="{FF2B5EF4-FFF2-40B4-BE49-F238E27FC236}">
                  <a16:creationId xmlns:a16="http://schemas.microsoft.com/office/drawing/2014/main" id="{4C7B3269-0173-4920-BCDA-C611BEC25E5E}"/>
                </a:ext>
              </a:extLst>
            </p:cNvPr>
            <p:cNvGrpSpPr/>
            <p:nvPr/>
          </p:nvGrpSpPr>
          <p:grpSpPr>
            <a:xfrm>
              <a:off x="7124939" y="2505452"/>
              <a:ext cx="1272694" cy="649619"/>
              <a:chOff x="7124939" y="2505452"/>
              <a:chExt cx="1272694" cy="649619"/>
            </a:xfrm>
          </p:grpSpPr>
          <p:grpSp>
            <p:nvGrpSpPr>
              <p:cNvPr id="78" name="Group 77">
                <a:extLst>
                  <a:ext uri="{FF2B5EF4-FFF2-40B4-BE49-F238E27FC236}">
                    <a16:creationId xmlns:a16="http://schemas.microsoft.com/office/drawing/2014/main" id="{9E1896FE-09DD-468C-B7A1-7ECD228F9499}"/>
                  </a:ext>
                </a:extLst>
              </p:cNvPr>
              <p:cNvGrpSpPr/>
              <p:nvPr/>
            </p:nvGrpSpPr>
            <p:grpSpPr>
              <a:xfrm>
                <a:off x="7124939" y="2505452"/>
                <a:ext cx="1272694" cy="649619"/>
                <a:chOff x="7152607" y="4027308"/>
                <a:chExt cx="1272694" cy="649619"/>
              </a:xfrm>
            </p:grpSpPr>
            <p:sp>
              <p:nvSpPr>
                <p:cNvPr id="79" name="Oval 78">
                  <a:extLst>
                    <a:ext uri="{FF2B5EF4-FFF2-40B4-BE49-F238E27FC236}">
                      <a16:creationId xmlns:a16="http://schemas.microsoft.com/office/drawing/2014/main" id="{D0E0EAF7-B1D1-4817-A0C2-A5B9522B27EA}"/>
                    </a:ext>
                  </a:extLst>
                </p:cNvPr>
                <p:cNvSpPr/>
                <p:nvPr/>
              </p:nvSpPr>
              <p:spPr>
                <a:xfrm>
                  <a:off x="7224587" y="4406335"/>
                  <a:ext cx="235360" cy="230206"/>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endParaRPr>
                </a:p>
              </p:txBody>
            </p:sp>
            <p:grpSp>
              <p:nvGrpSpPr>
                <p:cNvPr id="80" name="Group 79">
                  <a:extLst>
                    <a:ext uri="{FF2B5EF4-FFF2-40B4-BE49-F238E27FC236}">
                      <a16:creationId xmlns:a16="http://schemas.microsoft.com/office/drawing/2014/main" id="{4E88C882-AECF-4BE6-B3C3-499997EB3D17}"/>
                    </a:ext>
                  </a:extLst>
                </p:cNvPr>
                <p:cNvGrpSpPr/>
                <p:nvPr/>
              </p:nvGrpSpPr>
              <p:grpSpPr>
                <a:xfrm>
                  <a:off x="7152607" y="4027308"/>
                  <a:ext cx="1272694" cy="432586"/>
                  <a:chOff x="7152607" y="4059058"/>
                  <a:chExt cx="1272694" cy="432586"/>
                </a:xfrm>
              </p:grpSpPr>
              <p:grpSp>
                <p:nvGrpSpPr>
                  <p:cNvPr id="82" name="Group 81">
                    <a:extLst>
                      <a:ext uri="{FF2B5EF4-FFF2-40B4-BE49-F238E27FC236}">
                        <a16:creationId xmlns:a16="http://schemas.microsoft.com/office/drawing/2014/main" id="{8EC73ACC-13ED-4EED-BF7C-398E6B6DAFD0}"/>
                      </a:ext>
                    </a:extLst>
                  </p:cNvPr>
                  <p:cNvGrpSpPr/>
                  <p:nvPr/>
                </p:nvGrpSpPr>
                <p:grpSpPr>
                  <a:xfrm>
                    <a:off x="7152607" y="4060757"/>
                    <a:ext cx="390285" cy="430887"/>
                    <a:chOff x="7461101" y="3941374"/>
                    <a:chExt cx="390285" cy="430887"/>
                  </a:xfrm>
                </p:grpSpPr>
                <p:sp>
                  <p:nvSpPr>
                    <p:cNvPr id="89" name="Oval 88">
                      <a:extLst>
                        <a:ext uri="{FF2B5EF4-FFF2-40B4-BE49-F238E27FC236}">
                          <a16:creationId xmlns:a16="http://schemas.microsoft.com/office/drawing/2014/main" id="{D7635150-DC85-434B-B3BF-69D4B4817B34}"/>
                        </a:ext>
                      </a:extLst>
                    </p:cNvPr>
                    <p:cNvSpPr/>
                    <p:nvPr/>
                  </p:nvSpPr>
                  <p:spPr>
                    <a:xfrm>
                      <a:off x="7461101" y="3965949"/>
                      <a:ext cx="390285" cy="381738"/>
                    </a:xfrm>
                    <a:prstGeom prst="ellipse">
                      <a:avLst/>
                    </a:prstGeom>
                    <a:solidFill>
                      <a:srgbClr val="5064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TextBox 89">
                      <a:extLst>
                        <a:ext uri="{FF2B5EF4-FFF2-40B4-BE49-F238E27FC236}">
                          <a16:creationId xmlns:a16="http://schemas.microsoft.com/office/drawing/2014/main" id="{324D6383-22BE-4B38-A3F7-FF0775A7B085}"/>
                        </a:ext>
                      </a:extLst>
                    </p:cNvPr>
                    <p:cNvSpPr txBox="1"/>
                    <p:nvPr/>
                  </p:nvSpPr>
                  <p:spPr>
                    <a:xfrm>
                      <a:off x="7494732" y="3941374"/>
                      <a:ext cx="335437" cy="430887"/>
                    </a:xfrm>
                    <a:prstGeom prst="rect">
                      <a:avLst/>
                    </a:prstGeom>
                    <a:noFill/>
                  </p:spPr>
                  <p:txBody>
                    <a:bodyPr wrap="square" rtlCol="0">
                      <a:spAutoFit/>
                    </a:bodyPr>
                    <a:lstStyle/>
                    <a:p>
                      <a:pPr algn="ctr"/>
                      <a:r>
                        <a:rPr lang="en-US" sz="2200" b="1" dirty="0">
                          <a:solidFill>
                            <a:schemeClr val="bg1"/>
                          </a:solidFill>
                        </a:rPr>
                        <a:t>H</a:t>
                      </a:r>
                    </a:p>
                  </p:txBody>
                </p:sp>
              </p:grpSp>
              <p:grpSp>
                <p:nvGrpSpPr>
                  <p:cNvPr id="83" name="Group 82">
                    <a:extLst>
                      <a:ext uri="{FF2B5EF4-FFF2-40B4-BE49-F238E27FC236}">
                        <a16:creationId xmlns:a16="http://schemas.microsoft.com/office/drawing/2014/main" id="{F13CDD14-D99E-4532-88A7-B044DDFCF166}"/>
                      </a:ext>
                    </a:extLst>
                  </p:cNvPr>
                  <p:cNvGrpSpPr/>
                  <p:nvPr/>
                </p:nvGrpSpPr>
                <p:grpSpPr>
                  <a:xfrm>
                    <a:off x="7566144" y="4059058"/>
                    <a:ext cx="390285" cy="430887"/>
                    <a:chOff x="7531553" y="3947192"/>
                    <a:chExt cx="390285" cy="430887"/>
                  </a:xfrm>
                </p:grpSpPr>
                <p:sp>
                  <p:nvSpPr>
                    <p:cNvPr id="87" name="Oval 86">
                      <a:extLst>
                        <a:ext uri="{FF2B5EF4-FFF2-40B4-BE49-F238E27FC236}">
                          <a16:creationId xmlns:a16="http://schemas.microsoft.com/office/drawing/2014/main" id="{B8FC67C6-CDE2-40F5-AAFB-0D13139894FE}"/>
                        </a:ext>
                      </a:extLst>
                    </p:cNvPr>
                    <p:cNvSpPr/>
                    <p:nvPr/>
                  </p:nvSpPr>
                  <p:spPr>
                    <a:xfrm>
                      <a:off x="7531553" y="3971767"/>
                      <a:ext cx="390285" cy="381738"/>
                    </a:xfrm>
                    <a:prstGeom prst="ellipse">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TextBox 87">
                      <a:extLst>
                        <a:ext uri="{FF2B5EF4-FFF2-40B4-BE49-F238E27FC236}">
                          <a16:creationId xmlns:a16="http://schemas.microsoft.com/office/drawing/2014/main" id="{F1BA49E5-5A6C-43D1-ADBF-FF8700A372EF}"/>
                        </a:ext>
                      </a:extLst>
                    </p:cNvPr>
                    <p:cNvSpPr txBox="1"/>
                    <p:nvPr/>
                  </p:nvSpPr>
                  <p:spPr>
                    <a:xfrm>
                      <a:off x="7551184" y="3947192"/>
                      <a:ext cx="335437" cy="430887"/>
                    </a:xfrm>
                    <a:prstGeom prst="rect">
                      <a:avLst/>
                    </a:prstGeom>
                    <a:noFill/>
                  </p:spPr>
                  <p:txBody>
                    <a:bodyPr wrap="square" rtlCol="0">
                      <a:spAutoFit/>
                    </a:bodyPr>
                    <a:lstStyle/>
                    <a:p>
                      <a:pPr algn="ctr"/>
                      <a:r>
                        <a:rPr lang="en-US" sz="2200" b="1" dirty="0">
                          <a:solidFill>
                            <a:schemeClr val="bg1"/>
                          </a:solidFill>
                        </a:rPr>
                        <a:t>C</a:t>
                      </a:r>
                    </a:p>
                  </p:txBody>
                </p:sp>
              </p:grpSp>
              <p:grpSp>
                <p:nvGrpSpPr>
                  <p:cNvPr id="84" name="Group 83">
                    <a:extLst>
                      <a:ext uri="{FF2B5EF4-FFF2-40B4-BE49-F238E27FC236}">
                        <a16:creationId xmlns:a16="http://schemas.microsoft.com/office/drawing/2014/main" id="{262EAE5A-7943-4888-9E7E-E69185D873A3}"/>
                      </a:ext>
                    </a:extLst>
                  </p:cNvPr>
                  <p:cNvGrpSpPr/>
                  <p:nvPr/>
                </p:nvGrpSpPr>
                <p:grpSpPr>
                  <a:xfrm>
                    <a:off x="7907963" y="4090780"/>
                    <a:ext cx="517338" cy="381738"/>
                    <a:chOff x="7870432" y="4282286"/>
                    <a:chExt cx="517338" cy="381738"/>
                  </a:xfrm>
                </p:grpSpPr>
                <p:sp>
                  <p:nvSpPr>
                    <p:cNvPr id="85" name="Oval 84">
                      <a:extLst>
                        <a:ext uri="{FF2B5EF4-FFF2-40B4-BE49-F238E27FC236}">
                          <a16:creationId xmlns:a16="http://schemas.microsoft.com/office/drawing/2014/main" id="{4EFA92DC-AB66-4EF4-AF61-0A898FE1836F}"/>
                        </a:ext>
                      </a:extLst>
                    </p:cNvPr>
                    <p:cNvSpPr/>
                    <p:nvPr/>
                  </p:nvSpPr>
                  <p:spPr>
                    <a:xfrm>
                      <a:off x="7938529" y="4282286"/>
                      <a:ext cx="390285" cy="381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TextBox 85">
                      <a:extLst>
                        <a:ext uri="{FF2B5EF4-FFF2-40B4-BE49-F238E27FC236}">
                          <a16:creationId xmlns:a16="http://schemas.microsoft.com/office/drawing/2014/main" id="{E2A629CC-BE7A-45B7-A70B-8EADA1CBFE8F}"/>
                        </a:ext>
                      </a:extLst>
                    </p:cNvPr>
                    <p:cNvSpPr txBox="1"/>
                    <p:nvPr/>
                  </p:nvSpPr>
                  <p:spPr>
                    <a:xfrm>
                      <a:off x="7870432" y="4306426"/>
                      <a:ext cx="517338" cy="323165"/>
                    </a:xfrm>
                    <a:prstGeom prst="rect">
                      <a:avLst/>
                    </a:prstGeom>
                    <a:noFill/>
                  </p:spPr>
                  <p:txBody>
                    <a:bodyPr wrap="square" rtlCol="0">
                      <a:spAutoFit/>
                    </a:bodyPr>
                    <a:lstStyle/>
                    <a:p>
                      <a:pPr algn="ctr"/>
                      <a:r>
                        <a:rPr lang="en-US" sz="1500" b="1" dirty="0">
                          <a:solidFill>
                            <a:schemeClr val="bg1"/>
                          </a:solidFill>
                        </a:rPr>
                        <a:t>OH</a:t>
                      </a:r>
                    </a:p>
                  </p:txBody>
                </p:sp>
              </p:grpSp>
            </p:grpSp>
            <p:sp>
              <p:nvSpPr>
                <p:cNvPr id="81" name="Rectangle 80">
                  <a:extLst>
                    <a:ext uri="{FF2B5EF4-FFF2-40B4-BE49-F238E27FC236}">
                      <a16:creationId xmlns:a16="http://schemas.microsoft.com/office/drawing/2014/main" id="{0F3B0E99-51C2-4962-8603-61AAE7F34DA0}"/>
                    </a:ext>
                  </a:extLst>
                </p:cNvPr>
                <p:cNvSpPr/>
                <p:nvPr/>
              </p:nvSpPr>
              <p:spPr>
                <a:xfrm>
                  <a:off x="7200664" y="4369150"/>
                  <a:ext cx="284052" cy="307777"/>
                </a:xfrm>
                <a:prstGeom prst="rect">
                  <a:avLst/>
                </a:prstGeom>
              </p:spPr>
              <p:txBody>
                <a:bodyPr wrap="none">
                  <a:spAutoFit/>
                </a:bodyPr>
                <a:lstStyle/>
                <a:p>
                  <a:pPr algn="ctr"/>
                  <a:r>
                    <a:rPr lang="en-US" sz="1400" b="1" dirty="0">
                      <a:solidFill>
                        <a:schemeClr val="bg1"/>
                      </a:solidFill>
                    </a:rPr>
                    <a:t>5</a:t>
                  </a:r>
                </a:p>
              </p:txBody>
            </p:sp>
          </p:grpSp>
          <p:sp>
            <p:nvSpPr>
              <p:cNvPr id="91" name="Rectangle 90">
                <a:extLst>
                  <a:ext uri="{FF2B5EF4-FFF2-40B4-BE49-F238E27FC236}">
                    <a16:creationId xmlns:a16="http://schemas.microsoft.com/office/drawing/2014/main" id="{5FE44B04-5B1A-400A-9D9F-FC6DF1DE4107}"/>
                  </a:ext>
                </a:extLst>
              </p:cNvPr>
              <p:cNvSpPr/>
              <p:nvPr/>
            </p:nvSpPr>
            <p:spPr>
              <a:xfrm>
                <a:off x="7590527" y="2843974"/>
                <a:ext cx="284052" cy="307777"/>
              </a:xfrm>
              <a:prstGeom prst="rect">
                <a:avLst/>
              </a:prstGeom>
            </p:spPr>
            <p:txBody>
              <a:bodyPr wrap="none">
                <a:spAutoFit/>
              </a:bodyPr>
              <a:lstStyle/>
              <a:p>
                <a:pPr algn="ctr"/>
                <a:r>
                  <a:rPr lang="en-US" sz="1400" b="1" dirty="0">
                    <a:solidFill>
                      <a:schemeClr val="bg1"/>
                    </a:solidFill>
                  </a:rPr>
                  <a:t>2</a:t>
                </a:r>
              </a:p>
            </p:txBody>
          </p:sp>
        </p:grpSp>
      </p:grpSp>
      <p:pic>
        <p:nvPicPr>
          <p:cNvPr id="61" name="Graphic 60">
            <a:extLst>
              <a:ext uri="{FF2B5EF4-FFF2-40B4-BE49-F238E27FC236}">
                <a16:creationId xmlns:a16="http://schemas.microsoft.com/office/drawing/2014/main" id="{E1F69613-99CF-4AE9-B47A-1A1C17FA08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68751" y="5190890"/>
            <a:ext cx="811785" cy="668529"/>
          </a:xfrm>
          <a:prstGeom prst="rect">
            <a:avLst/>
          </a:prstGeom>
        </p:spPr>
      </p:pic>
      <p:pic>
        <p:nvPicPr>
          <p:cNvPr id="62" name="Graphic 61">
            <a:extLst>
              <a:ext uri="{FF2B5EF4-FFF2-40B4-BE49-F238E27FC236}">
                <a16:creationId xmlns:a16="http://schemas.microsoft.com/office/drawing/2014/main" id="{5969CFDF-FB9C-4D4F-ABDA-761A4DFCEF8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59393" y="2256484"/>
            <a:ext cx="761502" cy="858201"/>
          </a:xfrm>
          <a:prstGeom prst="rect">
            <a:avLst/>
          </a:prstGeom>
        </p:spPr>
      </p:pic>
      <p:pic>
        <p:nvPicPr>
          <p:cNvPr id="8" name="Graphic 7">
            <a:extLst>
              <a:ext uri="{FF2B5EF4-FFF2-40B4-BE49-F238E27FC236}">
                <a16:creationId xmlns:a16="http://schemas.microsoft.com/office/drawing/2014/main" id="{BDF69C98-ED34-4FAC-BF63-5E6FFDF7C3F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663394" y="3867567"/>
            <a:ext cx="605357" cy="797971"/>
          </a:xfrm>
          <a:prstGeom prst="rect">
            <a:avLst/>
          </a:prstGeom>
        </p:spPr>
      </p:pic>
      <p:pic>
        <p:nvPicPr>
          <p:cNvPr id="9" name="Graphic 8">
            <a:extLst>
              <a:ext uri="{FF2B5EF4-FFF2-40B4-BE49-F238E27FC236}">
                <a16:creationId xmlns:a16="http://schemas.microsoft.com/office/drawing/2014/main" id="{CF8A86FA-3CD4-4BE9-816C-1DC093A1B44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371027" y="3958856"/>
            <a:ext cx="605356" cy="702213"/>
          </a:xfrm>
          <a:prstGeom prst="rect">
            <a:avLst/>
          </a:prstGeom>
        </p:spPr>
      </p:pic>
      <p:pic>
        <p:nvPicPr>
          <p:cNvPr id="10" name="Graphic 9">
            <a:extLst>
              <a:ext uri="{FF2B5EF4-FFF2-40B4-BE49-F238E27FC236}">
                <a16:creationId xmlns:a16="http://schemas.microsoft.com/office/drawing/2014/main" id="{376AE539-98DE-456A-88D8-A539A7CE858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463034" y="5103768"/>
            <a:ext cx="729624" cy="838648"/>
          </a:xfrm>
          <a:prstGeom prst="rect">
            <a:avLst/>
          </a:prstGeom>
        </p:spPr>
      </p:pic>
      <p:pic>
        <p:nvPicPr>
          <p:cNvPr id="11" name="Graphic 10">
            <a:extLst>
              <a:ext uri="{FF2B5EF4-FFF2-40B4-BE49-F238E27FC236}">
                <a16:creationId xmlns:a16="http://schemas.microsoft.com/office/drawing/2014/main" id="{2C0AD31F-6DDC-4AAC-B114-F81B4035BC8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469644" y="3779291"/>
            <a:ext cx="685800" cy="857250"/>
          </a:xfrm>
          <a:prstGeom prst="rect">
            <a:avLst/>
          </a:prstGeom>
        </p:spPr>
      </p:pic>
      <p:pic>
        <p:nvPicPr>
          <p:cNvPr id="31" name="Graphic 30">
            <a:extLst>
              <a:ext uri="{FF2B5EF4-FFF2-40B4-BE49-F238E27FC236}">
                <a16:creationId xmlns:a16="http://schemas.microsoft.com/office/drawing/2014/main" id="{F60DF3DC-9640-44EF-BDA7-588724C2B41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148646" y="2386678"/>
            <a:ext cx="1358399" cy="696322"/>
          </a:xfrm>
          <a:prstGeom prst="rect">
            <a:avLst/>
          </a:prstGeom>
        </p:spPr>
      </p:pic>
      <p:pic>
        <p:nvPicPr>
          <p:cNvPr id="60" name="Graphic 59">
            <a:extLst>
              <a:ext uri="{FF2B5EF4-FFF2-40B4-BE49-F238E27FC236}">
                <a16:creationId xmlns:a16="http://schemas.microsoft.com/office/drawing/2014/main" id="{307DF30F-923B-42AB-80F4-D849912CDF74}"/>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4374252" y="2369540"/>
            <a:ext cx="1835423" cy="782211"/>
          </a:xfrm>
          <a:prstGeom prst="rect">
            <a:avLst/>
          </a:prstGeom>
        </p:spPr>
      </p:pic>
      <p:sp>
        <p:nvSpPr>
          <p:cNvPr id="59" name="Slide Number Placeholder 3">
            <a:extLst>
              <a:ext uri="{FF2B5EF4-FFF2-40B4-BE49-F238E27FC236}">
                <a16:creationId xmlns:a16="http://schemas.microsoft.com/office/drawing/2014/main" id="{BBF8B692-4F17-46A1-A3FA-84036CB38FC6}"/>
              </a:ext>
            </a:extLst>
          </p:cNvPr>
          <p:cNvSpPr txBox="1">
            <a:spLocks/>
          </p:cNvSpPr>
          <p:nvPr/>
        </p:nvSpPr>
        <p:spPr>
          <a:xfrm>
            <a:off x="0" y="6356349"/>
            <a:ext cx="2863671"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rgbClr val="5064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dirty="0"/>
              <a:t> © Enerkem  |  CONFIDENTIAL</a:t>
            </a:r>
          </a:p>
        </p:txBody>
      </p:sp>
      <p:pic>
        <p:nvPicPr>
          <p:cNvPr id="63" name="Picture 3">
            <a:extLst>
              <a:ext uri="{FF2B5EF4-FFF2-40B4-BE49-F238E27FC236}">
                <a16:creationId xmlns:a16="http://schemas.microsoft.com/office/drawing/2014/main" id="{33D66507-156F-FC46-83DE-E9D48A8F4AF8}"/>
              </a:ext>
            </a:extLst>
          </p:cNvPr>
          <p:cNvPicPr>
            <a:picLocks noChangeAspect="1"/>
          </p:cNvPicPr>
          <p:nvPr/>
        </p:nvPicPr>
        <p:blipFill>
          <a:blip r:embed="rId19"/>
          <a:stretch>
            <a:fillRect/>
          </a:stretch>
        </p:blipFill>
        <p:spPr>
          <a:xfrm>
            <a:off x="7064179" y="5310202"/>
            <a:ext cx="1266825" cy="1019175"/>
          </a:xfrm>
          <a:prstGeom prst="rect">
            <a:avLst/>
          </a:prstGeom>
        </p:spPr>
      </p:pic>
      <p:sp>
        <p:nvSpPr>
          <p:cNvPr id="64" name="Text Placeholder 4">
            <a:extLst>
              <a:ext uri="{FF2B5EF4-FFF2-40B4-BE49-F238E27FC236}">
                <a16:creationId xmlns:a16="http://schemas.microsoft.com/office/drawing/2014/main" id="{44CD002A-8006-164E-BCF0-FB19F815C6A1}"/>
              </a:ext>
            </a:extLst>
          </p:cNvPr>
          <p:cNvSpPr txBox="1">
            <a:spLocks/>
          </p:cNvSpPr>
          <p:nvPr/>
        </p:nvSpPr>
        <p:spPr>
          <a:xfrm>
            <a:off x="6448425" y="6093539"/>
            <a:ext cx="2503502" cy="3780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fr-CA" sz="1800" dirty="0" err="1">
                <a:solidFill>
                  <a:srgbClr val="44546A"/>
                </a:solidFill>
                <a:latin typeface="Arial" panose="020B0604020202020204"/>
              </a:rPr>
              <a:t>Sustainable</a:t>
            </a:r>
            <a:r>
              <a:rPr lang="fr-CA" sz="1800" dirty="0">
                <a:solidFill>
                  <a:srgbClr val="44546A"/>
                </a:solidFill>
                <a:latin typeface="Arial" panose="020B0604020202020204"/>
              </a:rPr>
              <a:t> g</a:t>
            </a:r>
            <a:r>
              <a:rPr kumimoji="0" lang="fr-CA" sz="1800" b="0" i="0" u="none" strike="noStrike" kern="1200" cap="none" spc="0" normalizeH="0" baseline="0" noProof="0" dirty="0" err="1">
                <a:ln>
                  <a:noFill/>
                </a:ln>
                <a:solidFill>
                  <a:srgbClr val="44546A"/>
                </a:solidFill>
                <a:effectLst/>
                <a:uLnTx/>
                <a:uFillTx/>
                <a:latin typeface="Arial" panose="020B0604020202020204"/>
                <a:ea typeface="+mn-ea"/>
                <a:cs typeface="+mn-cs"/>
              </a:rPr>
              <a:t>asoline</a:t>
            </a:r>
            <a:endParaRPr kumimoji="0" lang="fr-CA" sz="1800" b="0" i="0" u="none" strike="noStrike" kern="1200" cap="none" spc="0" normalizeH="0" baseline="0" noProof="0" dirty="0">
              <a:ln>
                <a:noFill/>
              </a:ln>
              <a:solidFill>
                <a:srgbClr val="44546A"/>
              </a:solidFill>
              <a:effectLst/>
              <a:uLnTx/>
              <a:uFillTx/>
              <a:latin typeface="Arial" panose="020B0604020202020204"/>
              <a:ea typeface="+mn-ea"/>
              <a:cs typeface="+mn-cs"/>
            </a:endParaRPr>
          </a:p>
        </p:txBody>
      </p:sp>
      <p:pic>
        <p:nvPicPr>
          <p:cNvPr id="65" name="Graphic 84">
            <a:extLst>
              <a:ext uri="{FF2B5EF4-FFF2-40B4-BE49-F238E27FC236}">
                <a16:creationId xmlns:a16="http://schemas.microsoft.com/office/drawing/2014/main" id="{7B6F7F3B-F824-7B47-9D54-0B6F372DD728}"/>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729184" y="3919017"/>
            <a:ext cx="931863" cy="903190"/>
          </a:xfrm>
          <a:prstGeom prst="rect">
            <a:avLst/>
          </a:prstGeom>
        </p:spPr>
      </p:pic>
      <p:pic>
        <p:nvPicPr>
          <p:cNvPr id="66" name="Graphic 85">
            <a:extLst>
              <a:ext uri="{FF2B5EF4-FFF2-40B4-BE49-F238E27FC236}">
                <a16:creationId xmlns:a16="http://schemas.microsoft.com/office/drawing/2014/main" id="{5B1F00DC-F937-EC48-980E-17D96B833C9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4447915" y="5260863"/>
            <a:ext cx="1714644" cy="802172"/>
          </a:xfrm>
          <a:prstGeom prst="rect">
            <a:avLst/>
          </a:prstGeom>
        </p:spPr>
      </p:pic>
    </p:spTree>
    <p:extLst>
      <p:ext uri="{BB962C8B-B14F-4D97-AF65-F5344CB8AC3E}">
        <p14:creationId xmlns:p14="http://schemas.microsoft.com/office/powerpoint/2010/main" val="1136336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BD0670-E38F-49CA-A55E-602CBAE09A5E}"/>
              </a:ext>
            </a:extLst>
          </p:cNvPr>
          <p:cNvSpPr>
            <a:spLocks noGrp="1"/>
          </p:cNvSpPr>
          <p:nvPr>
            <p:ph type="body" sz="quarter" idx="15"/>
          </p:nvPr>
        </p:nvSpPr>
        <p:spPr/>
        <p:txBody>
          <a:bodyPr/>
          <a:lstStyle/>
          <a:p>
            <a:r>
              <a:rPr lang="en-GB"/>
              <a:t>Rigorous path to commercialisation</a:t>
            </a:r>
          </a:p>
        </p:txBody>
      </p:sp>
      <p:sp>
        <p:nvSpPr>
          <p:cNvPr id="4" name="Slide Number Placeholder 3">
            <a:extLst>
              <a:ext uri="{FF2B5EF4-FFF2-40B4-BE49-F238E27FC236}">
                <a16:creationId xmlns:a16="http://schemas.microsoft.com/office/drawing/2014/main" id="{A386F26D-0A03-43E4-9B70-1393E82915B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46A406-D4C8-F44B-9822-3C5CAEA05F91}" type="slidenum">
              <a:rPr kumimoji="0" lang="fr-FR" sz="1200" b="0" i="0" u="none" strike="noStrike" kern="1200" cap="none" spc="0" normalizeH="0" baseline="0" noProof="0" smtClean="0">
                <a:ln>
                  <a:noFill/>
                </a:ln>
                <a:solidFill>
                  <a:srgbClr val="506478"/>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srgbClr val="506478"/>
              </a:solidFill>
              <a:effectLst/>
              <a:uLnTx/>
              <a:uFillTx/>
              <a:latin typeface="Arial" panose="020B0604020202020204"/>
              <a:ea typeface="+mn-ea"/>
              <a:cs typeface="+mn-cs"/>
            </a:endParaRPr>
          </a:p>
        </p:txBody>
      </p:sp>
      <p:sp>
        <p:nvSpPr>
          <p:cNvPr id="5" name="Text Placeholder 4">
            <a:extLst>
              <a:ext uri="{FF2B5EF4-FFF2-40B4-BE49-F238E27FC236}">
                <a16:creationId xmlns:a16="http://schemas.microsoft.com/office/drawing/2014/main" id="{BEB85ED5-52BE-47A3-9150-69FB299DD751}"/>
              </a:ext>
            </a:extLst>
          </p:cNvPr>
          <p:cNvSpPr>
            <a:spLocks noGrp="1"/>
          </p:cNvSpPr>
          <p:nvPr>
            <p:ph type="body" sz="quarter" idx="13"/>
          </p:nvPr>
        </p:nvSpPr>
        <p:spPr/>
        <p:txBody>
          <a:bodyPr/>
          <a:lstStyle/>
          <a:p>
            <a:r>
              <a:rPr lang="en-GB"/>
              <a:t>Technology Development</a:t>
            </a:r>
          </a:p>
        </p:txBody>
      </p:sp>
      <p:sp>
        <p:nvSpPr>
          <p:cNvPr id="6" name="Chevron 13">
            <a:extLst>
              <a:ext uri="{FF2B5EF4-FFF2-40B4-BE49-F238E27FC236}">
                <a16:creationId xmlns:a16="http://schemas.microsoft.com/office/drawing/2014/main" id="{6B020B18-B77C-4848-B1BD-543CEF04C8E7}"/>
              </a:ext>
            </a:extLst>
          </p:cNvPr>
          <p:cNvSpPr/>
          <p:nvPr/>
        </p:nvSpPr>
        <p:spPr>
          <a:xfrm>
            <a:off x="1613977" y="4099657"/>
            <a:ext cx="1369795" cy="483028"/>
          </a:xfrm>
          <a:prstGeom prst="chevron">
            <a:avLst/>
          </a:prstGeom>
          <a:solidFill>
            <a:srgbClr val="91CD0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panose="020B0604020202020204"/>
                <a:ea typeface="+mn-ea"/>
                <a:cs typeface="+mn-cs"/>
              </a:rPr>
              <a:t>2000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err="1">
                <a:ln>
                  <a:noFill/>
                </a:ln>
                <a:solidFill>
                  <a:srgbClr val="FFFFFF"/>
                </a:solidFill>
                <a:effectLst/>
                <a:uLnTx/>
                <a:uFillTx/>
                <a:latin typeface="Arial" panose="020B0604020202020204"/>
                <a:ea typeface="+mn-ea"/>
                <a:cs typeface="+mn-cs"/>
              </a:rPr>
              <a:t>Lab</a:t>
            </a:r>
            <a:r>
              <a:rPr kumimoji="0" lang="fr-CA" sz="1100" b="0" i="0" u="none" strike="noStrike" kern="1200" cap="none" spc="0" normalizeH="0" baseline="0" noProof="0">
                <a:ln>
                  <a:noFill/>
                </a:ln>
                <a:solidFill>
                  <a:srgbClr val="FFFFFF"/>
                </a:solidFill>
                <a:effectLst/>
                <a:uLnTx/>
                <a:uFillTx/>
                <a:latin typeface="Arial" panose="020B0604020202020204"/>
                <a:ea typeface="+mn-ea"/>
                <a:cs typeface="+mn-cs"/>
              </a:rPr>
              <a:t> Phase</a:t>
            </a:r>
            <a:endParaRPr kumimoji="0" lang="en-US" sz="11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Chevron 14">
            <a:extLst>
              <a:ext uri="{FF2B5EF4-FFF2-40B4-BE49-F238E27FC236}">
                <a16:creationId xmlns:a16="http://schemas.microsoft.com/office/drawing/2014/main" id="{E86BC982-895C-4A99-9C3A-B9B40F956CF6}"/>
              </a:ext>
            </a:extLst>
          </p:cNvPr>
          <p:cNvSpPr/>
          <p:nvPr/>
        </p:nvSpPr>
        <p:spPr>
          <a:xfrm>
            <a:off x="2826488" y="4099657"/>
            <a:ext cx="1460822" cy="483028"/>
          </a:xfrm>
          <a:prstGeom prst="chevron">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panose="020B0604020202020204"/>
                <a:ea typeface="+mn-ea"/>
                <a:cs typeface="+mn-cs"/>
              </a:rPr>
              <a:t>2003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a:ln>
                  <a:noFill/>
                </a:ln>
                <a:solidFill>
                  <a:srgbClr val="FFFFFF"/>
                </a:solidFill>
                <a:effectLst/>
                <a:uLnTx/>
                <a:uFillTx/>
                <a:latin typeface="Arial" panose="020B0604020202020204"/>
                <a:ea typeface="+mn-ea"/>
                <a:cs typeface="+mn-cs"/>
              </a:rPr>
              <a:t>Pilot Phase </a:t>
            </a:r>
            <a:endParaRPr kumimoji="0" lang="en-US" sz="11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Chevron 15">
            <a:extLst>
              <a:ext uri="{FF2B5EF4-FFF2-40B4-BE49-F238E27FC236}">
                <a16:creationId xmlns:a16="http://schemas.microsoft.com/office/drawing/2014/main" id="{F350C8EA-6526-473E-B332-37415DF894F1}"/>
              </a:ext>
            </a:extLst>
          </p:cNvPr>
          <p:cNvSpPr/>
          <p:nvPr/>
        </p:nvSpPr>
        <p:spPr>
          <a:xfrm>
            <a:off x="4118747" y="4099657"/>
            <a:ext cx="997831" cy="483028"/>
          </a:xfrm>
          <a:prstGeom prst="chevron">
            <a:avLst/>
          </a:prstGeom>
          <a:solidFill>
            <a:srgbClr val="28692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panose="020B0604020202020204"/>
                <a:ea typeface="+mn-ea"/>
                <a:cs typeface="+mn-cs"/>
              </a:rPr>
              <a:t>2009</a:t>
            </a:r>
            <a:r>
              <a:rPr kumimoji="0" lang="en-US" sz="900" b="1" i="0" u="none" strike="noStrike" kern="1200" cap="none" spc="0" normalizeH="0" baseline="0" noProof="0">
                <a:ln>
                  <a:noFill/>
                </a:ln>
                <a:solidFill>
                  <a:srgbClr val="FFFFFF"/>
                </a:solidFill>
                <a:effectLst/>
                <a:uLnTx/>
                <a:uFillTx/>
                <a:latin typeface="Arial" panose="020B0604020202020204"/>
                <a:ea typeface="+mn-ea"/>
                <a:cs typeface="+mn-cs"/>
              </a:rPr>
              <a:t> </a:t>
            </a:r>
            <a:r>
              <a:rPr kumimoji="0" lang="en-US" sz="1100" b="0" i="0" u="none" strike="noStrike" kern="1200" cap="none" spc="0" normalizeH="0" baseline="0" noProof="0">
                <a:ln>
                  <a:noFill/>
                </a:ln>
                <a:solidFill>
                  <a:srgbClr val="FFFFFF"/>
                </a:solidFill>
                <a:effectLst/>
                <a:uLnTx/>
                <a:uFillTx/>
                <a:latin typeface="Arial" panose="020B0604020202020204"/>
                <a:ea typeface="+mn-ea"/>
                <a:cs typeface="+mn-cs"/>
              </a:rPr>
              <a:t>Syngas</a:t>
            </a:r>
            <a:endParaRPr kumimoji="0" lang="en-US" sz="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Chevron 16">
            <a:extLst>
              <a:ext uri="{FF2B5EF4-FFF2-40B4-BE49-F238E27FC236}">
                <a16:creationId xmlns:a16="http://schemas.microsoft.com/office/drawing/2014/main" id="{3B9A54C2-658F-49EC-A1B3-144F7BE0379F}"/>
              </a:ext>
            </a:extLst>
          </p:cNvPr>
          <p:cNvSpPr/>
          <p:nvPr/>
        </p:nvSpPr>
        <p:spPr>
          <a:xfrm>
            <a:off x="5739476" y="4099657"/>
            <a:ext cx="976938" cy="483028"/>
          </a:xfrm>
          <a:prstGeom prst="chevron">
            <a:avLst/>
          </a:prstGeom>
          <a:solidFill>
            <a:srgbClr val="28692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panose="020B0604020202020204"/>
                <a:ea typeface="+mn-ea"/>
                <a:cs typeface="+mn-cs"/>
              </a:rPr>
              <a:t>2012</a:t>
            </a:r>
            <a:r>
              <a:rPr kumimoji="0" lang="en-US" sz="800" b="1" i="0" u="none" strike="noStrike" kern="1200" cap="none" spc="0" normalizeH="0" baseline="0" noProof="0">
                <a:ln>
                  <a:noFill/>
                </a:ln>
                <a:solidFill>
                  <a:srgbClr val="FFFFFF"/>
                </a:solidFill>
                <a:effectLst/>
                <a:uLnTx/>
                <a:uFillTx/>
                <a:latin typeface="Arial" panose="020B0604020202020204"/>
                <a:ea typeface="+mn-ea"/>
                <a:cs typeface="+mn-cs"/>
              </a:rPr>
              <a:t> </a:t>
            </a:r>
            <a:r>
              <a:rPr kumimoji="0" lang="en-US" sz="1100" b="0" i="0" u="none" strike="noStrike" kern="1200" cap="none" spc="0" normalizeH="0" baseline="0" noProof="0">
                <a:ln>
                  <a:noFill/>
                </a:ln>
                <a:solidFill>
                  <a:srgbClr val="FFFFFF"/>
                </a:solidFill>
                <a:effectLst/>
                <a:uLnTx/>
                <a:uFillTx/>
                <a:latin typeface="Arial" panose="020B0604020202020204"/>
                <a:ea typeface="+mn-ea"/>
                <a:cs typeface="+mn-cs"/>
              </a:rPr>
              <a:t>Ethanol</a:t>
            </a:r>
            <a:endParaRPr kumimoji="0" lang="en-US" sz="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Chevron 17">
            <a:extLst>
              <a:ext uri="{FF2B5EF4-FFF2-40B4-BE49-F238E27FC236}">
                <a16:creationId xmlns:a16="http://schemas.microsoft.com/office/drawing/2014/main" id="{5FAF736A-7B79-4E35-BAF1-C20883E1EA7E}"/>
              </a:ext>
            </a:extLst>
          </p:cNvPr>
          <p:cNvSpPr/>
          <p:nvPr/>
        </p:nvSpPr>
        <p:spPr>
          <a:xfrm>
            <a:off x="4788221" y="4099657"/>
            <a:ext cx="1243673" cy="483028"/>
          </a:xfrm>
          <a:prstGeom prst="chevron">
            <a:avLst/>
          </a:prstGeom>
          <a:solidFill>
            <a:srgbClr val="28692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panose="020B0604020202020204"/>
                <a:ea typeface="+mn-ea"/>
                <a:cs typeface="+mn-cs"/>
              </a:rPr>
              <a:t>2011</a:t>
            </a:r>
            <a:r>
              <a:rPr kumimoji="0" lang="en-US" sz="1050" b="1" i="0" u="none" strike="noStrike" kern="1200" cap="none" spc="0" normalizeH="0" baseline="0" noProof="0">
                <a:ln>
                  <a:noFill/>
                </a:ln>
                <a:solidFill>
                  <a:srgbClr val="FFFFFF"/>
                </a:solidFill>
                <a:effectLst/>
                <a:uLnTx/>
                <a:uFillTx/>
                <a:latin typeface="Arial" panose="020B0604020202020204"/>
                <a:ea typeface="+mn-ea"/>
                <a:cs typeface="+mn-cs"/>
              </a:rPr>
              <a:t> </a:t>
            </a:r>
            <a:r>
              <a:rPr kumimoji="0" lang="en-US" sz="1100" b="0" i="0" u="none" strike="noStrike" kern="1200" cap="none" spc="0" normalizeH="0" baseline="0" noProof="0">
                <a:ln>
                  <a:noFill/>
                </a:ln>
                <a:solidFill>
                  <a:srgbClr val="FFFFFF"/>
                </a:solidFill>
                <a:effectLst/>
                <a:uLnTx/>
                <a:uFillTx/>
                <a:latin typeface="Arial" panose="020B0604020202020204"/>
                <a:ea typeface="+mn-ea"/>
                <a:cs typeface="+mn-cs"/>
              </a:rPr>
              <a:t>Methanol</a:t>
            </a:r>
            <a:endParaRPr kumimoji="0" lang="en-US" sz="8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Chevron 18">
            <a:extLst>
              <a:ext uri="{FF2B5EF4-FFF2-40B4-BE49-F238E27FC236}">
                <a16:creationId xmlns:a16="http://schemas.microsoft.com/office/drawing/2014/main" id="{371E616E-0144-4939-9E99-9D50FD2CFB39}"/>
              </a:ext>
            </a:extLst>
          </p:cNvPr>
          <p:cNvSpPr/>
          <p:nvPr/>
        </p:nvSpPr>
        <p:spPr>
          <a:xfrm>
            <a:off x="6554244" y="4099658"/>
            <a:ext cx="2737528" cy="483028"/>
          </a:xfrm>
          <a:prstGeom prst="chevron">
            <a:avLst/>
          </a:prstGeom>
          <a:solidFill>
            <a:srgbClr val="00AAD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panose="020B0604020202020204"/>
                <a:ea typeface="+mn-ea"/>
                <a:cs typeface="+mn-cs"/>
              </a:rPr>
              <a:t>2013 - 2017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a:ln>
                  <a:noFill/>
                </a:ln>
                <a:solidFill>
                  <a:srgbClr val="FFFFFF"/>
                </a:solidFill>
                <a:effectLst/>
                <a:uLnTx/>
                <a:uFillTx/>
                <a:latin typeface="Arial" panose="020B0604020202020204"/>
                <a:ea typeface="+mn-ea"/>
                <a:cs typeface="+mn-cs"/>
              </a:rPr>
              <a:t>Construction &amp; </a:t>
            </a:r>
            <a:r>
              <a:rPr kumimoji="0" lang="fr-CA" sz="1100" b="0" i="0" u="none" strike="noStrike" kern="1200" cap="none" spc="0" normalizeH="0" baseline="0" noProof="0" err="1">
                <a:ln>
                  <a:noFill/>
                </a:ln>
                <a:solidFill>
                  <a:srgbClr val="FFFFFF"/>
                </a:solidFill>
                <a:effectLst/>
                <a:uLnTx/>
                <a:uFillTx/>
                <a:latin typeface="Arial" panose="020B0604020202020204"/>
                <a:ea typeface="+mn-ea"/>
                <a:cs typeface="+mn-cs"/>
              </a:rPr>
              <a:t>Development</a:t>
            </a:r>
            <a:endParaRPr kumimoji="0" lang="en-US" sz="11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Chevron 23">
            <a:extLst>
              <a:ext uri="{FF2B5EF4-FFF2-40B4-BE49-F238E27FC236}">
                <a16:creationId xmlns:a16="http://schemas.microsoft.com/office/drawing/2014/main" id="{ACDE3DC9-98CA-4CFE-B7B7-B463878D0312}"/>
              </a:ext>
            </a:extLst>
          </p:cNvPr>
          <p:cNvSpPr/>
          <p:nvPr/>
        </p:nvSpPr>
        <p:spPr>
          <a:xfrm>
            <a:off x="9132601" y="4099658"/>
            <a:ext cx="2592000" cy="483028"/>
          </a:xfrm>
          <a:prstGeom prst="chevron">
            <a:avLst/>
          </a:prstGeom>
          <a:solidFill>
            <a:srgbClr val="00505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panose="020B0604020202020204"/>
                <a:ea typeface="+mn-ea"/>
                <a:cs typeface="+mn-cs"/>
              </a:rPr>
              <a:t>2018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a:ln>
                  <a:noFill/>
                </a:ln>
                <a:solidFill>
                  <a:srgbClr val="FFFFFF"/>
                </a:solidFill>
                <a:effectLst/>
                <a:uLnTx/>
                <a:uFillTx/>
                <a:latin typeface="Arial" panose="020B0604020202020204"/>
                <a:ea typeface="+mn-ea"/>
                <a:cs typeface="+mn-cs"/>
              </a:rPr>
              <a:t>Future </a:t>
            </a:r>
            <a:r>
              <a:rPr kumimoji="0" lang="fr-CA" sz="1100" b="0" i="0" u="none" strike="noStrike" kern="1200" cap="none" spc="0" normalizeH="0" baseline="0" noProof="0" err="1">
                <a:ln>
                  <a:noFill/>
                </a:ln>
                <a:solidFill>
                  <a:srgbClr val="FFFFFF"/>
                </a:solidFill>
                <a:effectLst/>
                <a:uLnTx/>
                <a:uFillTx/>
                <a:latin typeface="Arial" panose="020B0604020202020204"/>
                <a:ea typeface="+mn-ea"/>
                <a:cs typeface="+mn-cs"/>
              </a:rPr>
              <a:t>Developments</a:t>
            </a:r>
            <a:endParaRPr kumimoji="0" lang="en-US" sz="11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33C2F8AE-41A6-4BAC-BB96-F2D1FF999C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13977" y="3357847"/>
            <a:ext cx="1141576" cy="672058"/>
          </a:xfrm>
          <a:prstGeom prst="rect">
            <a:avLst/>
          </a:prstGeom>
        </p:spPr>
      </p:pic>
      <p:pic>
        <p:nvPicPr>
          <p:cNvPr id="14" name="Picture 13">
            <a:extLst>
              <a:ext uri="{FF2B5EF4-FFF2-40B4-BE49-F238E27FC236}">
                <a16:creationId xmlns:a16="http://schemas.microsoft.com/office/drawing/2014/main" id="{FD7476B4-5DDC-4A80-8826-02B93A750BF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414"/>
          <a:stretch/>
        </p:blipFill>
        <p:spPr>
          <a:xfrm>
            <a:off x="2826488" y="2957027"/>
            <a:ext cx="1228172" cy="1072878"/>
          </a:xfrm>
          <a:prstGeom prst="rect">
            <a:avLst/>
          </a:prstGeom>
        </p:spPr>
      </p:pic>
      <p:pic>
        <p:nvPicPr>
          <p:cNvPr id="15" name="Picture 14">
            <a:extLst>
              <a:ext uri="{FF2B5EF4-FFF2-40B4-BE49-F238E27FC236}">
                <a16:creationId xmlns:a16="http://schemas.microsoft.com/office/drawing/2014/main" id="{F8C000DC-5F46-4800-BC39-EBE2FD54FCC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130671" y="2930980"/>
            <a:ext cx="2340000" cy="1098925"/>
          </a:xfrm>
          <a:prstGeom prst="rect">
            <a:avLst/>
          </a:prstGeom>
        </p:spPr>
      </p:pic>
      <p:pic>
        <p:nvPicPr>
          <p:cNvPr id="16" name="Picture 15">
            <a:extLst>
              <a:ext uri="{FF2B5EF4-FFF2-40B4-BE49-F238E27FC236}">
                <a16:creationId xmlns:a16="http://schemas.microsoft.com/office/drawing/2014/main" id="{06E4DC15-7F0D-4F03-95AD-223E2B6EACD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547101" y="2636004"/>
            <a:ext cx="2520000" cy="1393901"/>
          </a:xfrm>
          <a:prstGeom prst="rect">
            <a:avLst/>
          </a:prstGeom>
        </p:spPr>
      </p:pic>
      <p:pic>
        <p:nvPicPr>
          <p:cNvPr id="17" name="Picture 16">
            <a:extLst>
              <a:ext uri="{FF2B5EF4-FFF2-40B4-BE49-F238E27FC236}">
                <a16:creationId xmlns:a16="http://schemas.microsoft.com/office/drawing/2014/main" id="{B4B1F1FE-BF2A-4C19-8F61-D1AEDCF110C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152612" y="2400852"/>
            <a:ext cx="2340000" cy="1629053"/>
          </a:xfrm>
          <a:prstGeom prst="rect">
            <a:avLst/>
          </a:prstGeom>
        </p:spPr>
      </p:pic>
      <p:sp>
        <p:nvSpPr>
          <p:cNvPr id="18" name="Rectangle 17">
            <a:extLst>
              <a:ext uri="{FF2B5EF4-FFF2-40B4-BE49-F238E27FC236}">
                <a16:creationId xmlns:a16="http://schemas.microsoft.com/office/drawing/2014/main" id="{A977CE43-7395-4722-BE8D-C4228AC1A678}"/>
              </a:ext>
            </a:extLst>
          </p:cNvPr>
          <p:cNvSpPr/>
          <p:nvPr/>
        </p:nvSpPr>
        <p:spPr>
          <a:xfrm>
            <a:off x="1613977" y="2719795"/>
            <a:ext cx="1141576" cy="664517"/>
          </a:xfrm>
          <a:prstGeom prst="rect">
            <a:avLst/>
          </a:prstGeom>
          <a:solidFill>
            <a:srgbClr val="91CD0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a:ea typeface="+mn-ea"/>
                <a:cs typeface="+mn-cs"/>
              </a:rPr>
              <a:t>LAB</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Arial" panose="020B0604020202020204"/>
                <a:ea typeface="+mn-ea"/>
                <a:cs typeface="+mn-cs"/>
              </a:rPr>
              <a:t>University of Sherbrooke</a:t>
            </a:r>
          </a:p>
        </p:txBody>
      </p:sp>
      <p:sp>
        <p:nvSpPr>
          <p:cNvPr id="19" name="Rectangle 18">
            <a:extLst>
              <a:ext uri="{FF2B5EF4-FFF2-40B4-BE49-F238E27FC236}">
                <a16:creationId xmlns:a16="http://schemas.microsoft.com/office/drawing/2014/main" id="{415AA423-7A22-4C38-9B85-076C2030C8A5}"/>
              </a:ext>
            </a:extLst>
          </p:cNvPr>
          <p:cNvSpPr/>
          <p:nvPr/>
        </p:nvSpPr>
        <p:spPr>
          <a:xfrm>
            <a:off x="2823158" y="2481645"/>
            <a:ext cx="1234542" cy="518562"/>
          </a:xfrm>
          <a:prstGeom prst="rect">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a:ea typeface="+mn-ea"/>
                <a:cs typeface="+mn-cs"/>
              </a:rPr>
              <a:t>PILOT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Arial" panose="020B0604020202020204"/>
                <a:ea typeface="+mn-ea"/>
                <a:cs typeface="+mn-cs"/>
              </a:rPr>
              <a:t>Sherbrooke</a:t>
            </a:r>
          </a:p>
        </p:txBody>
      </p:sp>
      <p:sp>
        <p:nvSpPr>
          <p:cNvPr id="20" name="Rectangle 19">
            <a:extLst>
              <a:ext uri="{FF2B5EF4-FFF2-40B4-BE49-F238E27FC236}">
                <a16:creationId xmlns:a16="http://schemas.microsoft.com/office/drawing/2014/main" id="{99EAE150-B78C-4103-BE79-30DF676C5D5D}"/>
              </a:ext>
            </a:extLst>
          </p:cNvPr>
          <p:cNvSpPr/>
          <p:nvPr/>
        </p:nvSpPr>
        <p:spPr>
          <a:xfrm>
            <a:off x="4130671" y="2276033"/>
            <a:ext cx="2340000" cy="654946"/>
          </a:xfrm>
          <a:prstGeom prst="rect">
            <a:avLst/>
          </a:prstGeom>
          <a:solidFill>
            <a:srgbClr val="28692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a:ea typeface="+mn-ea"/>
                <a:cs typeface="+mn-cs"/>
              </a:rPr>
              <a:t>D</a:t>
            </a:r>
            <a:r>
              <a:rPr kumimoji="0" lang="fr-CA" sz="1200" b="1" i="0" u="none" strike="noStrike" kern="1200" cap="none" spc="0" normalizeH="0" baseline="0" noProof="0">
                <a:ln>
                  <a:noFill/>
                </a:ln>
                <a:solidFill>
                  <a:srgbClr val="FFFFFF"/>
                </a:solidFill>
                <a:effectLst/>
                <a:uLnTx/>
                <a:uFillTx/>
                <a:latin typeface="Arial" panose="020B0604020202020204"/>
                <a:ea typeface="+mn-ea"/>
                <a:cs typeface="+mn-cs"/>
              </a:rPr>
              <a:t>E</a:t>
            </a:r>
            <a:r>
              <a:rPr kumimoji="0" lang="en-US" sz="1200" b="1" i="0" u="none" strike="noStrike" kern="1200" cap="none" spc="0" normalizeH="0" baseline="0" noProof="0">
                <a:ln>
                  <a:noFill/>
                </a:ln>
                <a:solidFill>
                  <a:srgbClr val="FFFFFF"/>
                </a:solidFill>
                <a:effectLst/>
                <a:uLnTx/>
                <a:uFillTx/>
                <a:latin typeface="Arial" panose="020B0604020202020204"/>
                <a:ea typeface="+mn-ea"/>
                <a:cs typeface="+mn-cs"/>
              </a:rPr>
              <a:t>MONSTRATION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Arial" panose="020B0604020202020204"/>
                <a:ea typeface="+mn-ea"/>
                <a:cs typeface="+mn-cs"/>
              </a:rPr>
              <a:t>Demonstration Facility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Arial" panose="020B0604020202020204"/>
                <a:ea typeface="+mn-ea"/>
                <a:cs typeface="+mn-cs"/>
              </a:rPr>
              <a:t>Westbury</a:t>
            </a:r>
          </a:p>
        </p:txBody>
      </p:sp>
      <p:sp>
        <p:nvSpPr>
          <p:cNvPr id="21" name="Rectangle 20">
            <a:extLst>
              <a:ext uri="{FF2B5EF4-FFF2-40B4-BE49-F238E27FC236}">
                <a16:creationId xmlns:a16="http://schemas.microsoft.com/office/drawing/2014/main" id="{DE15270A-A17E-4080-A452-54D65F403A63}"/>
              </a:ext>
            </a:extLst>
          </p:cNvPr>
          <p:cNvSpPr/>
          <p:nvPr/>
        </p:nvSpPr>
        <p:spPr>
          <a:xfrm>
            <a:off x="6546929" y="2075394"/>
            <a:ext cx="2520000" cy="564798"/>
          </a:xfrm>
          <a:prstGeom prst="rect">
            <a:avLst/>
          </a:prstGeom>
          <a:solidFill>
            <a:srgbClr val="00AAD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a:ea typeface="+mn-ea"/>
                <a:cs typeface="+mn-cs"/>
              </a:rPr>
              <a:t>COMMERCIALISATION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Arial" panose="020B0604020202020204"/>
                <a:ea typeface="+mn-ea"/>
                <a:cs typeface="+mn-cs"/>
              </a:rPr>
              <a:t>Enerkem Alberta Biofuels Facility </a:t>
            </a:r>
          </a:p>
        </p:txBody>
      </p:sp>
      <p:sp>
        <p:nvSpPr>
          <p:cNvPr id="22" name="Rectangle 21">
            <a:extLst>
              <a:ext uri="{FF2B5EF4-FFF2-40B4-BE49-F238E27FC236}">
                <a16:creationId xmlns:a16="http://schemas.microsoft.com/office/drawing/2014/main" id="{60BB5204-D47C-4550-9C01-CECC09F7CF42}"/>
              </a:ext>
            </a:extLst>
          </p:cNvPr>
          <p:cNvSpPr/>
          <p:nvPr/>
        </p:nvSpPr>
        <p:spPr>
          <a:xfrm>
            <a:off x="9152612" y="1837376"/>
            <a:ext cx="2340000" cy="564799"/>
          </a:xfrm>
          <a:prstGeom prst="rect">
            <a:avLst/>
          </a:prstGeom>
          <a:solidFill>
            <a:srgbClr val="00505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a:ea typeface="+mn-ea"/>
                <a:cs typeface="+mn-cs"/>
              </a:rPr>
              <a:t>EXPANSION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err="1">
                <a:ln>
                  <a:noFill/>
                </a:ln>
                <a:solidFill>
                  <a:srgbClr val="FFFFFF"/>
                </a:solidFill>
                <a:effectLst/>
                <a:uLnTx/>
                <a:uFillTx/>
                <a:latin typeface="Arial" panose="020B0604020202020204"/>
                <a:ea typeface="+mn-ea"/>
                <a:cs typeface="+mn-cs"/>
              </a:rPr>
              <a:t>Deployment</a:t>
            </a:r>
            <a:r>
              <a:rPr kumimoji="0" lang="fr-CA" sz="1100" b="0" i="0" u="none" strike="noStrike" kern="1200" cap="none" spc="0" normalizeH="0" baseline="0" noProof="0">
                <a:ln>
                  <a:noFill/>
                </a:ln>
                <a:solidFill>
                  <a:srgbClr val="FFFFFF"/>
                </a:solidFill>
                <a:effectLst/>
                <a:uLnTx/>
                <a:uFillTx/>
                <a:latin typeface="Arial" panose="020B0604020202020204"/>
                <a:ea typeface="+mn-ea"/>
                <a:cs typeface="+mn-cs"/>
              </a:rPr>
              <a:t> in Canada, USA, Europe, and China</a:t>
            </a:r>
            <a:endParaRPr kumimoji="0" lang="en-US" sz="11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Rectangle 23">
            <a:extLst>
              <a:ext uri="{FF2B5EF4-FFF2-40B4-BE49-F238E27FC236}">
                <a16:creationId xmlns:a16="http://schemas.microsoft.com/office/drawing/2014/main" id="{94493BD7-D965-46BE-AB1F-4B2732641663}"/>
              </a:ext>
            </a:extLst>
          </p:cNvPr>
          <p:cNvSpPr/>
          <p:nvPr/>
        </p:nvSpPr>
        <p:spPr>
          <a:xfrm>
            <a:off x="1603051" y="5311650"/>
            <a:ext cx="1390276" cy="914716"/>
          </a:xfrm>
          <a:prstGeom prst="rect">
            <a:avLst/>
          </a:prstGeom>
          <a:noFill/>
          <a:ln>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nvGrpSpPr>
          <p:cNvPr id="26" name="Group 31">
            <a:extLst>
              <a:ext uri="{FF2B5EF4-FFF2-40B4-BE49-F238E27FC236}">
                <a16:creationId xmlns:a16="http://schemas.microsoft.com/office/drawing/2014/main" id="{5EB74BBC-5EB9-4BA3-A8AF-C6D95C153B61}"/>
              </a:ext>
            </a:extLst>
          </p:cNvPr>
          <p:cNvGrpSpPr/>
          <p:nvPr/>
        </p:nvGrpSpPr>
        <p:grpSpPr>
          <a:xfrm>
            <a:off x="1600717" y="4807171"/>
            <a:ext cx="10144394" cy="395632"/>
            <a:chOff x="511548" y="5144804"/>
            <a:chExt cx="10343051" cy="408579"/>
          </a:xfrm>
        </p:grpSpPr>
        <p:sp>
          <p:nvSpPr>
            <p:cNvPr id="48" name="Rectangle 47">
              <a:extLst>
                <a:ext uri="{FF2B5EF4-FFF2-40B4-BE49-F238E27FC236}">
                  <a16:creationId xmlns:a16="http://schemas.microsoft.com/office/drawing/2014/main" id="{24FD1448-11A2-4CF3-B914-E5A9BFBB48F3}"/>
                </a:ext>
              </a:extLst>
            </p:cNvPr>
            <p:cNvSpPr/>
            <p:nvPr/>
          </p:nvSpPr>
          <p:spPr>
            <a:xfrm>
              <a:off x="6029657" y="5146214"/>
              <a:ext cx="4634141" cy="407166"/>
            </a:xfrm>
            <a:prstGeom prst="rect">
              <a:avLst/>
            </a:prstGeom>
            <a:gradFill>
              <a:gsLst>
                <a:gs pos="97345">
                  <a:schemeClr val="tx1">
                    <a:lumMod val="50000"/>
                  </a:schemeClr>
                </a:gs>
                <a:gs pos="0">
                  <a:schemeClr val="tx2">
                    <a:lumMod val="75000"/>
                    <a:lumOff val="25000"/>
                  </a:schemeClr>
                </a:gs>
                <a:gs pos="74000">
                  <a:schemeClr val="tx1">
                    <a:lumMod val="75000"/>
                  </a:schemeClr>
                </a:gs>
                <a:gs pos="17000">
                  <a:schemeClr val="tx2">
                    <a:lumMod val="90000"/>
                    <a:lumOff val="1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Arial" panose="020B0604020202020204"/>
                  <a:ea typeface="+mn-ea"/>
                  <a:cs typeface="+mn-cs"/>
                </a:rPr>
                <a:t>INTERNATIONAL EXPANSION &amp; COMMERCIALISATION PHASE</a:t>
              </a:r>
            </a:p>
          </p:txBody>
        </p:sp>
        <p:sp>
          <p:nvSpPr>
            <p:cNvPr id="49" name="Rectangle 48">
              <a:extLst>
                <a:ext uri="{FF2B5EF4-FFF2-40B4-BE49-F238E27FC236}">
                  <a16:creationId xmlns:a16="http://schemas.microsoft.com/office/drawing/2014/main" id="{B7F29447-C502-47A1-90A0-29C4DBB4D3DE}"/>
                </a:ext>
              </a:extLst>
            </p:cNvPr>
            <p:cNvSpPr/>
            <p:nvPr/>
          </p:nvSpPr>
          <p:spPr>
            <a:xfrm>
              <a:off x="525071" y="5146216"/>
              <a:ext cx="5454622" cy="407167"/>
            </a:xfrm>
            <a:prstGeom prst="rect">
              <a:avLst/>
            </a:prstGeom>
            <a:gradFill flip="none" rotWithShape="1">
              <a:gsLst>
                <a:gs pos="7000">
                  <a:schemeClr val="tx1">
                    <a:lumMod val="40000"/>
                    <a:lumOff val="60000"/>
                  </a:schemeClr>
                </a:gs>
                <a:gs pos="72000">
                  <a:schemeClr val="tx2">
                    <a:lumMod val="75000"/>
                    <a:lumOff val="25000"/>
                  </a:schemeClr>
                </a:gs>
                <a:gs pos="25000">
                  <a:schemeClr val="tx1">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Arial" panose="020B0604020202020204"/>
                  <a:ea typeface="+mn-ea"/>
                  <a:cs typeface="+mn-cs"/>
                </a:rPr>
                <a:t>PRE-COMMERCIAL PHASE</a:t>
              </a:r>
            </a:p>
          </p:txBody>
        </p:sp>
        <p:sp>
          <p:nvSpPr>
            <p:cNvPr id="50" name="Isosceles Triangle 55">
              <a:extLst>
                <a:ext uri="{FF2B5EF4-FFF2-40B4-BE49-F238E27FC236}">
                  <a16:creationId xmlns:a16="http://schemas.microsoft.com/office/drawing/2014/main" id="{5AEF5E35-AB74-4681-BF7F-9F9292168258}"/>
                </a:ext>
              </a:extLst>
            </p:cNvPr>
            <p:cNvSpPr/>
            <p:nvPr/>
          </p:nvSpPr>
          <p:spPr>
            <a:xfrm rot="5400000">
              <a:off x="10553617" y="5252399"/>
              <a:ext cx="408577" cy="193387"/>
            </a:xfrm>
            <a:prstGeom prst="triangle">
              <a:avLst/>
            </a:prstGeom>
            <a:solidFill>
              <a:schemeClr val="tx1">
                <a:lumMod val="50000"/>
              </a:schemeClr>
            </a:solidFill>
            <a:ln>
              <a:solidFill>
                <a:schemeClr val="tx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1" name="Isosceles Triangle 56">
              <a:extLst>
                <a:ext uri="{FF2B5EF4-FFF2-40B4-BE49-F238E27FC236}">
                  <a16:creationId xmlns:a16="http://schemas.microsoft.com/office/drawing/2014/main" id="{8A59597F-6B98-4FB0-92FF-36B15665E4C8}"/>
                </a:ext>
              </a:extLst>
            </p:cNvPr>
            <p:cNvSpPr/>
            <p:nvPr/>
          </p:nvSpPr>
          <p:spPr>
            <a:xfrm rot="5400000">
              <a:off x="403953" y="5252400"/>
              <a:ext cx="408577" cy="193387"/>
            </a:xfrm>
            <a:prstGeom prst="triangl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pic>
        <p:nvPicPr>
          <p:cNvPr id="28" name="Image 3">
            <a:extLst>
              <a:ext uri="{FF2B5EF4-FFF2-40B4-BE49-F238E27FC236}">
                <a16:creationId xmlns:a16="http://schemas.microsoft.com/office/drawing/2014/main" id="{8EA4C145-8AFB-4B07-BBE6-3F3D01DAF6AA}"/>
              </a:ext>
            </a:extLst>
          </p:cNvPr>
          <p:cNvPicPr>
            <a:picLocks noChangeAspect="1"/>
          </p:cNvPicPr>
          <p:nvPr/>
        </p:nvPicPr>
        <p:blipFill rotWithShape="1">
          <a:blip r:embed="rId8" cstate="email">
            <a:grayscl/>
            <a:extLst>
              <a:ext uri="{28A0092B-C50C-407E-A947-70E740481C1C}">
                <a14:useLocalDpi xmlns:a14="http://schemas.microsoft.com/office/drawing/2010/main"/>
              </a:ext>
            </a:extLst>
          </a:blip>
          <a:srcRect/>
          <a:stretch/>
        </p:blipFill>
        <p:spPr>
          <a:xfrm>
            <a:off x="8954824" y="5837704"/>
            <a:ext cx="775717" cy="133250"/>
          </a:xfrm>
          <a:prstGeom prst="rect">
            <a:avLst/>
          </a:prstGeom>
        </p:spPr>
      </p:pic>
      <p:pic>
        <p:nvPicPr>
          <p:cNvPr id="29" name="Picture 2" descr="RÃ©sultats de recherche d'images pour Â«Â SINOBIOWAYÂ Â»">
            <a:extLst>
              <a:ext uri="{FF2B5EF4-FFF2-40B4-BE49-F238E27FC236}">
                <a16:creationId xmlns:a16="http://schemas.microsoft.com/office/drawing/2014/main" id="{5C7565A4-C123-42FF-B383-61FF9BA469AE}"/>
              </a:ext>
            </a:extLst>
          </p:cNvPr>
          <p:cNvPicPr>
            <a:picLocks noChangeAspect="1" noChangeArrowheads="1"/>
          </p:cNvPicPr>
          <p:nvPr/>
        </p:nvPicPr>
        <p:blipFill>
          <a:blip r:embed="rId9" cstate="email">
            <a:grayscl/>
            <a:extLst>
              <a:ext uri="{28A0092B-C50C-407E-A947-70E740481C1C}">
                <a14:useLocalDpi xmlns:a14="http://schemas.microsoft.com/office/drawing/2010/main"/>
              </a:ext>
            </a:extLst>
          </a:blip>
          <a:srcRect/>
          <a:stretch>
            <a:fillRect/>
          </a:stretch>
        </p:blipFill>
        <p:spPr bwMode="auto">
          <a:xfrm>
            <a:off x="9940711" y="5769004"/>
            <a:ext cx="779438" cy="286862"/>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6">
            <a:extLst>
              <a:ext uri="{FF2B5EF4-FFF2-40B4-BE49-F238E27FC236}">
                <a16:creationId xmlns:a16="http://schemas.microsoft.com/office/drawing/2014/main" id="{8C176A5F-9EE5-4D0D-B845-73A9345B9EED}"/>
              </a:ext>
            </a:extLst>
          </p:cNvPr>
          <p:cNvSpPr txBox="1"/>
          <p:nvPr/>
        </p:nvSpPr>
        <p:spPr>
          <a:xfrm>
            <a:off x="3086691" y="5769398"/>
            <a:ext cx="1134704" cy="3527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700" b="0" i="0" u="none" strike="noStrike" kern="1200" cap="none" spc="0" normalizeH="0" baseline="0" noProof="0">
                <a:ln>
                  <a:noFill/>
                </a:ln>
                <a:solidFill>
                  <a:srgbClr val="323C4B"/>
                </a:solidFill>
                <a:effectLst/>
                <a:uLnTx/>
                <a:uFillTx/>
                <a:latin typeface="Arial" panose="020B0604020202020204"/>
                <a:ea typeface="+mn-ea"/>
                <a:cs typeface="+mn-cs"/>
              </a:rPr>
              <a:t>PRINCIPAUX INVESTISSEURS </a:t>
            </a:r>
            <a:endParaRPr kumimoji="0" lang="en-US" sz="700" b="0" i="0" u="none" strike="noStrike" kern="1200" cap="none" spc="0" normalizeH="0" baseline="0" noProof="0">
              <a:ln>
                <a:noFill/>
              </a:ln>
              <a:solidFill>
                <a:srgbClr val="323C4B"/>
              </a:solidFill>
              <a:effectLst/>
              <a:uLnTx/>
              <a:uFillTx/>
              <a:latin typeface="Arial" panose="020B0604020202020204"/>
              <a:ea typeface="+mn-ea"/>
              <a:cs typeface="+mn-cs"/>
            </a:endParaRPr>
          </a:p>
        </p:txBody>
      </p:sp>
      <p:sp>
        <p:nvSpPr>
          <p:cNvPr id="32" name="TextBox 37">
            <a:extLst>
              <a:ext uri="{FF2B5EF4-FFF2-40B4-BE49-F238E27FC236}">
                <a16:creationId xmlns:a16="http://schemas.microsoft.com/office/drawing/2014/main" id="{D1CF7FA9-927D-40A1-AC00-375D582E5838}"/>
              </a:ext>
            </a:extLst>
          </p:cNvPr>
          <p:cNvSpPr txBox="1"/>
          <p:nvPr/>
        </p:nvSpPr>
        <p:spPr>
          <a:xfrm>
            <a:off x="1742141" y="5968815"/>
            <a:ext cx="1132577"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700" b="0" i="0" u="none" strike="noStrike" kern="1200" cap="none" spc="0" normalizeH="0" baseline="0" noProof="0">
                <a:ln>
                  <a:noFill/>
                </a:ln>
                <a:solidFill>
                  <a:srgbClr val="323C4B"/>
                </a:solidFill>
                <a:effectLst/>
                <a:uLnTx/>
                <a:uFillTx/>
                <a:latin typeface="Arial" panose="020B0604020202020204"/>
                <a:ea typeface="+mn-ea"/>
                <a:cs typeface="+mn-cs"/>
              </a:rPr>
              <a:t>INITIAL INVESTORS</a:t>
            </a:r>
            <a:endParaRPr kumimoji="0" lang="en-US" sz="700" b="0" i="0" u="none" strike="noStrike" kern="1200" cap="none" spc="0" normalizeH="0" baseline="0" noProof="0">
              <a:ln>
                <a:noFill/>
              </a:ln>
              <a:solidFill>
                <a:srgbClr val="323C4B"/>
              </a:solidFill>
              <a:effectLst/>
              <a:uLnTx/>
              <a:uFillTx/>
              <a:latin typeface="Arial" panose="020B0604020202020204"/>
              <a:ea typeface="+mn-ea"/>
              <a:cs typeface="+mn-cs"/>
            </a:endParaRPr>
          </a:p>
        </p:txBody>
      </p:sp>
      <p:sp>
        <p:nvSpPr>
          <p:cNvPr id="33" name="TextBox 38">
            <a:extLst>
              <a:ext uri="{FF2B5EF4-FFF2-40B4-BE49-F238E27FC236}">
                <a16:creationId xmlns:a16="http://schemas.microsoft.com/office/drawing/2014/main" id="{4D86F4EE-AF32-4242-864E-B4D4DE91C86C}"/>
              </a:ext>
            </a:extLst>
          </p:cNvPr>
          <p:cNvSpPr txBox="1"/>
          <p:nvPr/>
        </p:nvSpPr>
        <p:spPr>
          <a:xfrm>
            <a:off x="1901265" y="5691387"/>
            <a:ext cx="889425" cy="18466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600" b="1" i="0" u="none" strike="noStrike" kern="1200" cap="none" spc="0" normalizeH="0" baseline="0" noProof="0">
                <a:ln>
                  <a:noFill/>
                </a:ln>
                <a:solidFill>
                  <a:srgbClr val="323C4B"/>
                </a:solidFill>
                <a:effectLst/>
                <a:uLnTx/>
                <a:uFillTx/>
                <a:latin typeface="Arial" panose="020B0604020202020204"/>
                <a:ea typeface="+mn-ea"/>
                <a:cs typeface="+mn-cs"/>
              </a:rPr>
              <a:t>FOUNDERS</a:t>
            </a:r>
            <a:endParaRPr kumimoji="0" lang="en-US" sz="600" b="1" i="0" u="none" strike="noStrike" kern="1200" cap="none" spc="0" normalizeH="0" baseline="0" noProof="0">
              <a:ln>
                <a:noFill/>
              </a:ln>
              <a:solidFill>
                <a:srgbClr val="323C4B"/>
              </a:solidFill>
              <a:effectLst/>
              <a:uLnTx/>
              <a:uFillTx/>
              <a:latin typeface="Arial" panose="020B0604020202020204"/>
              <a:ea typeface="+mn-ea"/>
              <a:cs typeface="+mn-cs"/>
            </a:endParaRPr>
          </a:p>
        </p:txBody>
      </p:sp>
      <p:pic>
        <p:nvPicPr>
          <p:cNvPr id="34" name="Picture 14">
            <a:extLst>
              <a:ext uri="{FF2B5EF4-FFF2-40B4-BE49-F238E27FC236}">
                <a16:creationId xmlns:a16="http://schemas.microsoft.com/office/drawing/2014/main" id="{9B2E3E77-BFEE-44CD-92F2-67B28E12AB0E}"/>
              </a:ext>
            </a:extLst>
          </p:cNvPr>
          <p:cNvPicPr>
            <a:picLocks noChangeAspect="1" noChangeArrowheads="1"/>
          </p:cNvPicPr>
          <p:nvPr/>
        </p:nvPicPr>
        <p:blipFill>
          <a:blip r:embed="rId10" cstate="email">
            <a:grayscl/>
            <a:extLst>
              <a:ext uri="{28A0092B-C50C-407E-A947-70E740481C1C}">
                <a14:useLocalDpi xmlns:a14="http://schemas.microsoft.com/office/drawing/2010/main"/>
              </a:ext>
            </a:extLst>
          </a:blip>
          <a:srcRect/>
          <a:stretch>
            <a:fillRect/>
          </a:stretch>
        </p:blipFill>
        <p:spPr bwMode="auto">
          <a:xfrm>
            <a:off x="1648174" y="5345531"/>
            <a:ext cx="704869" cy="239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40">
            <a:extLst>
              <a:ext uri="{FF2B5EF4-FFF2-40B4-BE49-F238E27FC236}">
                <a16:creationId xmlns:a16="http://schemas.microsoft.com/office/drawing/2014/main" id="{2AD1CB45-A921-4D36-B40A-B8EF0BA0D276}"/>
              </a:ext>
            </a:extLst>
          </p:cNvPr>
          <p:cNvPicPr>
            <a:picLocks noChangeAspect="1"/>
          </p:cNvPicPr>
          <p:nvPr/>
        </p:nvPicPr>
        <p:blipFill rotWithShape="1">
          <a:blip r:embed="rId11" cstate="email">
            <a:grayscl/>
            <a:extLst>
              <a:ext uri="{28A0092B-C50C-407E-A947-70E740481C1C}">
                <a14:useLocalDpi xmlns:a14="http://schemas.microsoft.com/office/drawing/2010/main"/>
              </a:ext>
            </a:extLst>
          </a:blip>
          <a:srcRect/>
          <a:stretch/>
        </p:blipFill>
        <p:spPr>
          <a:xfrm>
            <a:off x="2452354" y="5336330"/>
            <a:ext cx="471763" cy="257533"/>
          </a:xfrm>
          <a:prstGeom prst="rect">
            <a:avLst/>
          </a:prstGeom>
        </p:spPr>
      </p:pic>
      <p:grpSp>
        <p:nvGrpSpPr>
          <p:cNvPr id="36" name="Group 41">
            <a:extLst>
              <a:ext uri="{FF2B5EF4-FFF2-40B4-BE49-F238E27FC236}">
                <a16:creationId xmlns:a16="http://schemas.microsoft.com/office/drawing/2014/main" id="{CB061936-318B-4469-BBD2-98E6B81C248C}"/>
              </a:ext>
            </a:extLst>
          </p:cNvPr>
          <p:cNvGrpSpPr/>
          <p:nvPr/>
        </p:nvGrpSpPr>
        <p:grpSpPr>
          <a:xfrm>
            <a:off x="3270096" y="5293141"/>
            <a:ext cx="8428552" cy="339435"/>
            <a:chOff x="2076230" y="5222608"/>
            <a:chExt cx="8593604" cy="350545"/>
          </a:xfrm>
        </p:grpSpPr>
        <p:pic>
          <p:nvPicPr>
            <p:cNvPr id="37" name="Picture 2" descr="Image result for national bank logo">
              <a:extLst>
                <a:ext uri="{FF2B5EF4-FFF2-40B4-BE49-F238E27FC236}">
                  <a16:creationId xmlns:a16="http://schemas.microsoft.com/office/drawing/2014/main" id="{F2160DA0-D344-47F0-88D9-3D67A1CA5A5A}"/>
                </a:ext>
              </a:extLst>
            </p:cNvPr>
            <p:cNvPicPr>
              <a:picLocks noChangeAspect="1" noChangeArrowheads="1"/>
            </p:cNvPicPr>
            <p:nvPr/>
          </p:nvPicPr>
          <p:blipFill>
            <a:blip r:embed="rId12" cstate="email">
              <a:grayscl/>
              <a:extLst>
                <a:ext uri="{28A0092B-C50C-407E-A947-70E740481C1C}">
                  <a14:useLocalDpi xmlns:a14="http://schemas.microsoft.com/office/drawing/2010/main"/>
                </a:ext>
              </a:extLst>
            </a:blip>
            <a:srcRect/>
            <a:stretch>
              <a:fillRect/>
            </a:stretch>
          </p:blipFill>
          <p:spPr bwMode="auto">
            <a:xfrm>
              <a:off x="9820507" y="5287992"/>
              <a:ext cx="849327" cy="237989"/>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Group 43">
              <a:extLst>
                <a:ext uri="{FF2B5EF4-FFF2-40B4-BE49-F238E27FC236}">
                  <a16:creationId xmlns:a16="http://schemas.microsoft.com/office/drawing/2014/main" id="{3356E1E0-C5D7-438E-B401-F1B99783AEDE}"/>
                </a:ext>
              </a:extLst>
            </p:cNvPr>
            <p:cNvGrpSpPr/>
            <p:nvPr/>
          </p:nvGrpSpPr>
          <p:grpSpPr>
            <a:xfrm>
              <a:off x="2076230" y="5222608"/>
              <a:ext cx="7563973" cy="350545"/>
              <a:chOff x="2076230" y="5222608"/>
              <a:chExt cx="7563973" cy="350545"/>
            </a:xfrm>
          </p:grpSpPr>
          <p:grpSp>
            <p:nvGrpSpPr>
              <p:cNvPr id="40" name="Group 45">
                <a:extLst>
                  <a:ext uri="{FF2B5EF4-FFF2-40B4-BE49-F238E27FC236}">
                    <a16:creationId xmlns:a16="http://schemas.microsoft.com/office/drawing/2014/main" id="{4D126766-8D64-49D2-905A-E4F270131F2C}"/>
                  </a:ext>
                </a:extLst>
              </p:cNvPr>
              <p:cNvGrpSpPr/>
              <p:nvPr/>
            </p:nvGrpSpPr>
            <p:grpSpPr>
              <a:xfrm>
                <a:off x="2076230" y="5222608"/>
                <a:ext cx="7563973" cy="350545"/>
                <a:chOff x="1963009" y="5492912"/>
                <a:chExt cx="7563973" cy="350545"/>
              </a:xfrm>
            </p:grpSpPr>
            <p:pic>
              <p:nvPicPr>
                <p:cNvPr id="42" name="Picture 3">
                  <a:extLst>
                    <a:ext uri="{FF2B5EF4-FFF2-40B4-BE49-F238E27FC236}">
                      <a16:creationId xmlns:a16="http://schemas.microsoft.com/office/drawing/2014/main" id="{932D89B6-DE1B-4EA7-BC75-AD7CE854580F}"/>
                    </a:ext>
                  </a:extLst>
                </p:cNvPr>
                <p:cNvPicPr>
                  <a:picLocks noChangeAspect="1" noChangeArrowheads="1"/>
                </p:cNvPicPr>
                <p:nvPr/>
              </p:nvPicPr>
              <p:blipFill>
                <a:blip r:embed="rId13" cstate="email">
                  <a:grayscl/>
                  <a:extLst>
                    <a:ext uri="{28A0092B-C50C-407E-A947-70E740481C1C}">
                      <a14:useLocalDpi xmlns:a14="http://schemas.microsoft.com/office/drawing/2010/main"/>
                    </a:ext>
                  </a:extLst>
                </a:blip>
                <a:srcRect/>
                <a:stretch>
                  <a:fillRect/>
                </a:stretch>
              </p:blipFill>
              <p:spPr bwMode="auto">
                <a:xfrm>
                  <a:off x="1963009" y="5492912"/>
                  <a:ext cx="457769" cy="315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 name="Picture 4">
                  <a:extLst>
                    <a:ext uri="{FF2B5EF4-FFF2-40B4-BE49-F238E27FC236}">
                      <a16:creationId xmlns:a16="http://schemas.microsoft.com/office/drawing/2014/main" id="{E5B612C6-7DE6-44B3-9F72-852707CBF643}"/>
                    </a:ext>
                  </a:extLst>
                </p:cNvPr>
                <p:cNvPicPr>
                  <a:picLocks noChangeAspect="1" noChangeArrowheads="1"/>
                </p:cNvPicPr>
                <p:nvPr/>
              </p:nvPicPr>
              <p:blipFill>
                <a:blip r:embed="rId14" cstate="email">
                  <a:grayscl/>
                  <a:extLst>
                    <a:ext uri="{28A0092B-C50C-407E-A947-70E740481C1C}">
                      <a14:useLocalDpi xmlns:a14="http://schemas.microsoft.com/office/drawing/2010/main"/>
                    </a:ext>
                  </a:extLst>
                </a:blip>
                <a:srcRect/>
                <a:stretch>
                  <a:fillRect/>
                </a:stretch>
              </p:blipFill>
              <p:spPr bwMode="auto">
                <a:xfrm>
                  <a:off x="2550251" y="5555500"/>
                  <a:ext cx="956993" cy="222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 name="Picture 5">
                  <a:extLst>
                    <a:ext uri="{FF2B5EF4-FFF2-40B4-BE49-F238E27FC236}">
                      <a16:creationId xmlns:a16="http://schemas.microsoft.com/office/drawing/2014/main" id="{D73EAB46-EE2E-4945-85B1-519852C35EBB}"/>
                    </a:ext>
                  </a:extLst>
                </p:cNvPr>
                <p:cNvPicPr>
                  <a:picLocks noChangeAspect="1" noChangeArrowheads="1"/>
                </p:cNvPicPr>
                <p:nvPr/>
              </p:nvPicPr>
              <p:blipFill>
                <a:blip r:embed="rId15" cstate="email">
                  <a:grayscl/>
                  <a:extLst>
                    <a:ext uri="{28A0092B-C50C-407E-A947-70E740481C1C}">
                      <a14:useLocalDpi xmlns:a14="http://schemas.microsoft.com/office/drawing/2010/main"/>
                    </a:ext>
                  </a:extLst>
                </a:blip>
                <a:srcRect/>
                <a:stretch>
                  <a:fillRect/>
                </a:stretch>
              </p:blipFill>
              <p:spPr bwMode="auto">
                <a:xfrm>
                  <a:off x="6848851" y="5562689"/>
                  <a:ext cx="632501" cy="220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 name="Picture 9">
                  <a:extLst>
                    <a:ext uri="{FF2B5EF4-FFF2-40B4-BE49-F238E27FC236}">
                      <a16:creationId xmlns:a16="http://schemas.microsoft.com/office/drawing/2014/main" id="{B0ADAA4A-925F-4357-94F1-02301A6970CE}"/>
                    </a:ext>
                  </a:extLst>
                </p:cNvPr>
                <p:cNvPicPr>
                  <a:picLocks noChangeAspect="1" noChangeArrowheads="1"/>
                </p:cNvPicPr>
                <p:nvPr/>
              </p:nvPicPr>
              <p:blipFill>
                <a:blip r:embed="rId16" cstate="email">
                  <a:grayscl/>
                  <a:extLst>
                    <a:ext uri="{28A0092B-C50C-407E-A947-70E740481C1C}">
                      <a14:useLocalDpi xmlns:a14="http://schemas.microsoft.com/office/drawing/2010/main"/>
                    </a:ext>
                  </a:extLst>
                </a:blip>
                <a:srcRect/>
                <a:stretch>
                  <a:fillRect/>
                </a:stretch>
              </p:blipFill>
              <p:spPr bwMode="auto">
                <a:xfrm>
                  <a:off x="8624376" y="5550232"/>
                  <a:ext cx="902606" cy="293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 name="Picture 14">
                  <a:extLst>
                    <a:ext uri="{FF2B5EF4-FFF2-40B4-BE49-F238E27FC236}">
                      <a16:creationId xmlns:a16="http://schemas.microsoft.com/office/drawing/2014/main" id="{E9665975-7A38-4B6E-AC1E-7805F02CE29B}"/>
                    </a:ext>
                  </a:extLst>
                </p:cNvPr>
                <p:cNvPicPr>
                  <a:picLocks noChangeAspect="1" noChangeArrowheads="1"/>
                </p:cNvPicPr>
                <p:nvPr/>
              </p:nvPicPr>
              <p:blipFill>
                <a:blip r:embed="rId17" cstate="email">
                  <a:grayscl/>
                  <a:extLst>
                    <a:ext uri="{28A0092B-C50C-407E-A947-70E740481C1C}">
                      <a14:useLocalDpi xmlns:a14="http://schemas.microsoft.com/office/drawing/2010/main"/>
                    </a:ext>
                  </a:extLst>
                </a:blip>
                <a:srcRect/>
                <a:stretch>
                  <a:fillRect/>
                </a:stretch>
              </p:blipFill>
              <p:spPr bwMode="auto">
                <a:xfrm>
                  <a:off x="3671573" y="5530790"/>
                  <a:ext cx="799703" cy="274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 name="Image 4">
                  <a:extLst>
                    <a:ext uri="{FF2B5EF4-FFF2-40B4-BE49-F238E27FC236}">
                      <a16:creationId xmlns:a16="http://schemas.microsoft.com/office/drawing/2014/main" id="{A5AF17A0-CBDD-4670-8309-BB729638C23A}"/>
                    </a:ext>
                  </a:extLst>
                </p:cNvPr>
                <p:cNvPicPr>
                  <a:picLocks noChangeAspect="1"/>
                </p:cNvPicPr>
                <p:nvPr/>
              </p:nvPicPr>
              <p:blipFill>
                <a:blip r:embed="rId18" cstate="email">
                  <a:grayscl/>
                  <a:extLst>
                    <a:ext uri="{28A0092B-C50C-407E-A947-70E740481C1C}">
                      <a14:useLocalDpi xmlns:a14="http://schemas.microsoft.com/office/drawing/2010/main"/>
                    </a:ext>
                  </a:extLst>
                </a:blip>
                <a:stretch>
                  <a:fillRect/>
                </a:stretch>
              </p:blipFill>
              <p:spPr>
                <a:xfrm>
                  <a:off x="5563958" y="5552246"/>
                  <a:ext cx="1155420" cy="280233"/>
                </a:xfrm>
                <a:prstGeom prst="rect">
                  <a:avLst/>
                </a:prstGeom>
              </p:spPr>
            </p:pic>
          </p:grpSp>
          <p:pic>
            <p:nvPicPr>
              <p:cNvPr id="41" name="Picture 46">
                <a:extLst>
                  <a:ext uri="{FF2B5EF4-FFF2-40B4-BE49-F238E27FC236}">
                    <a16:creationId xmlns:a16="http://schemas.microsoft.com/office/drawing/2014/main" id="{756F0BA2-5E5E-4004-BC63-17DCA11809B1}"/>
                  </a:ext>
                </a:extLst>
              </p:cNvPr>
              <p:cNvPicPr>
                <a:picLocks noChangeAspect="1"/>
              </p:cNvPicPr>
              <p:nvPr/>
            </p:nvPicPr>
            <p:blipFill>
              <a:blip r:embed="rId19" cstate="email">
                <a:grayscl/>
                <a:extLst>
                  <a:ext uri="{28A0092B-C50C-407E-A947-70E740481C1C}">
                    <a14:useLocalDpi xmlns:a14="http://schemas.microsoft.com/office/drawing/2010/main"/>
                  </a:ext>
                </a:extLst>
              </a:blip>
              <a:stretch>
                <a:fillRect/>
              </a:stretch>
            </p:blipFill>
            <p:spPr>
              <a:xfrm>
                <a:off x="4748826" y="5274724"/>
                <a:ext cx="812446" cy="263821"/>
              </a:xfrm>
              <a:prstGeom prst="rect">
                <a:avLst/>
              </a:prstGeom>
            </p:spPr>
          </p:pic>
        </p:grpSp>
        <p:pic>
          <p:nvPicPr>
            <p:cNvPr id="39" name="Picture 2" descr="Image result for fondaction logo">
              <a:extLst>
                <a:ext uri="{FF2B5EF4-FFF2-40B4-BE49-F238E27FC236}">
                  <a16:creationId xmlns:a16="http://schemas.microsoft.com/office/drawing/2014/main" id="{0F21ADFF-5613-472F-95D8-07042F1CC019}"/>
                </a:ext>
              </a:extLst>
            </p:cNvPr>
            <p:cNvPicPr>
              <a:picLocks noChangeAspect="1" noChangeArrowheads="1"/>
            </p:cNvPicPr>
            <p:nvPr/>
          </p:nvPicPr>
          <p:blipFill>
            <a:blip r:embed="rId20" cstate="email">
              <a:grayscl/>
              <a:extLst>
                <a:ext uri="{28A0092B-C50C-407E-A947-70E740481C1C}">
                  <a14:useLocalDpi xmlns:a14="http://schemas.microsoft.com/office/drawing/2010/main"/>
                </a:ext>
              </a:extLst>
            </a:blip>
            <a:srcRect/>
            <a:stretch>
              <a:fillRect/>
            </a:stretch>
          </p:blipFill>
          <p:spPr bwMode="auto">
            <a:xfrm>
              <a:off x="7669911" y="5258233"/>
              <a:ext cx="993275" cy="303942"/>
            </a:xfrm>
            <a:prstGeom prst="rect">
              <a:avLst/>
            </a:prstGeom>
            <a:noFill/>
            <a:extLst>
              <a:ext uri="{909E8E84-426E-40DD-AFC4-6F175D3DCCD1}">
                <a14:hiddenFill xmlns:a14="http://schemas.microsoft.com/office/drawing/2010/main">
                  <a:solidFill>
                    <a:srgbClr val="FFFFFF"/>
                  </a:solidFill>
                </a14:hiddenFill>
              </a:ext>
            </a:extLst>
          </p:spPr>
        </p:pic>
      </p:grpSp>
      <p:pic>
        <p:nvPicPr>
          <p:cNvPr id="52" name="Picture 51">
            <a:extLst>
              <a:ext uri="{FF2B5EF4-FFF2-40B4-BE49-F238E27FC236}">
                <a16:creationId xmlns:a16="http://schemas.microsoft.com/office/drawing/2014/main" id="{F133B96C-DBEB-475C-8AF1-5C993FFE327A}"/>
              </a:ext>
            </a:extLst>
          </p:cNvPr>
          <p:cNvPicPr>
            <a:picLocks noChangeAspect="1"/>
          </p:cNvPicPr>
          <p:nvPr/>
        </p:nvPicPr>
        <p:blipFill>
          <a:blip r:embed="rId21"/>
          <a:stretch>
            <a:fillRect/>
          </a:stretch>
        </p:blipFill>
        <p:spPr>
          <a:xfrm>
            <a:off x="10905484" y="5683096"/>
            <a:ext cx="814069" cy="340880"/>
          </a:xfrm>
          <a:prstGeom prst="rect">
            <a:avLst/>
          </a:prstGeom>
        </p:spPr>
      </p:pic>
    </p:spTree>
    <p:extLst>
      <p:ext uri="{BB962C8B-B14F-4D97-AF65-F5344CB8AC3E}">
        <p14:creationId xmlns:p14="http://schemas.microsoft.com/office/powerpoint/2010/main" val="356923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19BC3F0-47A3-4DDC-94FE-9F72D954ED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8175" y="1130831"/>
            <a:ext cx="10194925" cy="5255478"/>
          </a:xfrm>
          <a:prstGeom prst="rect">
            <a:avLst/>
          </a:prstGeom>
        </p:spPr>
      </p:pic>
      <p:sp>
        <p:nvSpPr>
          <p:cNvPr id="2" name="Slide Number Placeholder 1">
            <a:extLst>
              <a:ext uri="{FF2B5EF4-FFF2-40B4-BE49-F238E27FC236}">
                <a16:creationId xmlns:a16="http://schemas.microsoft.com/office/drawing/2014/main" id="{44504FDC-EBB3-4443-964C-B2E3FC5CB002}"/>
              </a:ext>
            </a:extLst>
          </p:cNvPr>
          <p:cNvSpPr>
            <a:spLocks noGrp="1"/>
          </p:cNvSpPr>
          <p:nvPr>
            <p:ph type="sldNum" sz="quarter" idx="12"/>
          </p:nvPr>
        </p:nvSpPr>
        <p:spPr>
          <a:xfrm>
            <a:off x="11146971" y="6356350"/>
            <a:ext cx="673554" cy="365125"/>
          </a:xfrm>
        </p:spPr>
        <p:txBody>
          <a:bodyPr/>
          <a:lstStyle/>
          <a:p>
            <a:fld id="{2446A406-D4C8-F44B-9822-3C5CAEA05F91}" type="slidenum">
              <a:rPr lang="fr-FR" smtClean="0"/>
              <a:pPr/>
              <a:t>5</a:t>
            </a:fld>
            <a:endParaRPr lang="fr-FR"/>
          </a:p>
        </p:txBody>
      </p:sp>
      <p:sp>
        <p:nvSpPr>
          <p:cNvPr id="6" name="Text Placeholder 5">
            <a:extLst>
              <a:ext uri="{FF2B5EF4-FFF2-40B4-BE49-F238E27FC236}">
                <a16:creationId xmlns:a16="http://schemas.microsoft.com/office/drawing/2014/main" id="{B5FA1EB0-9A39-D44D-AD44-03B075892D62}"/>
              </a:ext>
            </a:extLst>
          </p:cNvPr>
          <p:cNvSpPr>
            <a:spLocks noGrp="1"/>
          </p:cNvSpPr>
          <p:nvPr>
            <p:ph type="body" sz="quarter" idx="4294967295"/>
          </p:nvPr>
        </p:nvSpPr>
        <p:spPr>
          <a:xfrm>
            <a:off x="1818289" y="279584"/>
            <a:ext cx="8262335" cy="325438"/>
          </a:xfrm>
        </p:spPr>
        <p:txBody>
          <a:bodyPr>
            <a:noAutofit/>
          </a:bodyPr>
          <a:lstStyle/>
          <a:p>
            <a:pPr marL="0" indent="0">
              <a:buNone/>
            </a:pPr>
            <a:r>
              <a:rPr lang="fr-CA" sz="3200" b="1" dirty="0">
                <a:solidFill>
                  <a:srgbClr val="323C4B"/>
                </a:solidFill>
              </a:rPr>
              <a:t>THE CARBON RECYCLING PROCESS</a:t>
            </a:r>
          </a:p>
        </p:txBody>
      </p:sp>
      <p:sp>
        <p:nvSpPr>
          <p:cNvPr id="5" name="Slide Number Placeholder 3">
            <a:extLst>
              <a:ext uri="{FF2B5EF4-FFF2-40B4-BE49-F238E27FC236}">
                <a16:creationId xmlns:a16="http://schemas.microsoft.com/office/drawing/2014/main" id="{887FA46C-1118-4E7D-AF0E-C8531B6A0CB4}"/>
              </a:ext>
            </a:extLst>
          </p:cNvPr>
          <p:cNvSpPr txBox="1">
            <a:spLocks/>
          </p:cNvSpPr>
          <p:nvPr/>
        </p:nvSpPr>
        <p:spPr>
          <a:xfrm>
            <a:off x="0" y="6356349"/>
            <a:ext cx="2863671"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rgbClr val="5064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dirty="0"/>
              <a:t> © Enerkem  |  CONFIDENTIAL</a:t>
            </a:r>
          </a:p>
        </p:txBody>
      </p:sp>
    </p:spTree>
    <p:extLst>
      <p:ext uri="{BB962C8B-B14F-4D97-AF65-F5344CB8AC3E}">
        <p14:creationId xmlns:p14="http://schemas.microsoft.com/office/powerpoint/2010/main" val="2656369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5B13EBF-9F84-4C7C-9288-E36559CE05A5}"/>
              </a:ext>
            </a:extLst>
          </p:cNvPr>
          <p:cNvSpPr/>
          <p:nvPr/>
        </p:nvSpPr>
        <p:spPr>
          <a:xfrm>
            <a:off x="2796849" y="1483064"/>
            <a:ext cx="1739900" cy="806450"/>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800" b="1" i="0" u="none" strike="noStrike" kern="1200" cap="none" spc="0" normalizeH="0" baseline="0" noProof="0">
                <a:ln>
                  <a:noFill/>
                </a:ln>
                <a:solidFill>
                  <a:srgbClr val="FFFFFF"/>
                </a:solidFill>
                <a:effectLst/>
                <a:uLnTx/>
                <a:uFillTx/>
                <a:latin typeface="Arial" panose="020B0604020202020204"/>
                <a:ea typeface="+mn-ea"/>
                <a:cs typeface="+mn-cs"/>
              </a:rPr>
              <a:t>SCRUBBING TOWERS</a:t>
            </a:r>
          </a:p>
        </p:txBody>
      </p:sp>
      <p:sp>
        <p:nvSpPr>
          <p:cNvPr id="4" name="Rectangle 3">
            <a:extLst>
              <a:ext uri="{FF2B5EF4-FFF2-40B4-BE49-F238E27FC236}">
                <a16:creationId xmlns:a16="http://schemas.microsoft.com/office/drawing/2014/main" id="{19566C08-3304-47BD-8151-3237F1C3BEAB}"/>
              </a:ext>
            </a:extLst>
          </p:cNvPr>
          <p:cNvSpPr/>
          <p:nvPr/>
        </p:nvSpPr>
        <p:spPr>
          <a:xfrm>
            <a:off x="-4579" y="5069481"/>
            <a:ext cx="5204107" cy="1710266"/>
          </a:xfrm>
          <a:prstGeom prst="rect">
            <a:avLst/>
          </a:prstGeom>
          <a:solidFill>
            <a:srgbClr val="005087">
              <a:alpha val="80000"/>
            </a:srgbClr>
          </a:solidFill>
          <a:ln>
            <a:solidFill>
              <a:srgbClr val="005087">
                <a:alpha val="80000"/>
              </a:srgbClr>
            </a:solidFill>
          </a:ln>
        </p:spPr>
        <p:txBody>
          <a:bodyPr wrap="square" anchor="ctr" anchorCtr="0">
            <a:noAutofit/>
          </a:bodyPr>
          <a:lstStyle/>
          <a:p>
            <a:pPr marL="358775" marR="0" lvl="0" indent="0" defTabSz="457200" rtl="0" eaLnBrk="1" fontAlgn="auto" latinLnBrk="0" hangingPunct="1">
              <a:lnSpc>
                <a:spcPct val="100000"/>
              </a:lnSpc>
              <a:spcBef>
                <a:spcPts val="0"/>
              </a:spcBef>
              <a:spcAft>
                <a:spcPts val="0"/>
              </a:spcAft>
              <a:buClrTx/>
              <a:buSzTx/>
              <a:buFontTx/>
              <a:buNone/>
              <a:tabLst>
                <a:tab pos="1524000" algn="l"/>
              </a:tabLst>
              <a:defRPr/>
            </a:pPr>
            <a:r>
              <a:rPr kumimoji="0" lang="en-CA" sz="1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ENERKEM ALBERTA BIOFUELS</a:t>
            </a:r>
          </a:p>
          <a:p>
            <a:pPr marL="358775" marR="0" lvl="0" indent="0" defTabSz="457200" rtl="0" eaLnBrk="1" fontAlgn="auto" latinLnBrk="0" hangingPunct="1">
              <a:lnSpc>
                <a:spcPct val="100000"/>
              </a:lnSpc>
              <a:spcBef>
                <a:spcPts val="0"/>
              </a:spcBef>
              <a:spcAft>
                <a:spcPts val="0"/>
              </a:spcAft>
              <a:buClrTx/>
              <a:buSzTx/>
              <a:buFontTx/>
              <a:buNone/>
              <a:tabLst>
                <a:tab pos="1524000" algn="l"/>
              </a:tabLst>
              <a:defRPr/>
            </a:pPr>
            <a:r>
              <a:rPr lang="en-CA" sz="1600" b="1" dirty="0">
                <a:solidFill>
                  <a:srgbClr val="FFFFFF"/>
                </a:solidFill>
                <a:latin typeface="Arial" panose="020B0604020202020204" pitchFamily="34" charset="0"/>
                <a:cs typeface="Arial" panose="020B0604020202020204" pitchFamily="34" charset="0"/>
              </a:rPr>
              <a:t>COMMERCIAL DEMONSTRATION</a:t>
            </a:r>
          </a:p>
          <a:p>
            <a:pPr marL="358775" marR="0" lvl="0" indent="0" algn="l" defTabSz="457200" rtl="0" eaLnBrk="1" fontAlgn="auto" latinLnBrk="0" hangingPunct="1">
              <a:lnSpc>
                <a:spcPct val="100000"/>
              </a:lnSpc>
              <a:spcBef>
                <a:spcPts val="0"/>
              </a:spcBef>
              <a:spcAft>
                <a:spcPts val="0"/>
              </a:spcAft>
              <a:buClrTx/>
              <a:buSzTx/>
              <a:buFontTx/>
              <a:buNone/>
              <a:tabLst>
                <a:tab pos="1524000" algn="l"/>
              </a:tabLst>
              <a:defRPr/>
            </a:pPr>
            <a:endParaRPr kumimoji="0" lang="en-CA" sz="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358775" marR="0" lvl="0" indent="0" algn="l" defTabSz="457200" rtl="0" eaLnBrk="1" fontAlgn="auto" latinLnBrk="0" hangingPunct="1">
              <a:lnSpc>
                <a:spcPct val="100000"/>
              </a:lnSpc>
              <a:spcBef>
                <a:spcPts val="0"/>
              </a:spcBef>
              <a:spcAft>
                <a:spcPts val="300"/>
              </a:spcAft>
              <a:buClrTx/>
              <a:buSzTx/>
              <a:buFontTx/>
              <a:buNone/>
              <a:tabLst>
                <a:tab pos="1524000" algn="l"/>
              </a:tabLst>
              <a:defRPr/>
            </a:pPr>
            <a:r>
              <a:rPr kumimoji="0" lang="en-CA"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Capacity: 	</a:t>
            </a:r>
            <a:r>
              <a:rPr lang="en-CA" sz="1200" dirty="0">
                <a:solidFill>
                  <a:srgbClr val="FFFFFF"/>
                </a:solidFill>
                <a:latin typeface="Arial" panose="020B0604020202020204" pitchFamily="34" charset="0"/>
                <a:cs typeface="Arial" panose="020B0604020202020204" pitchFamily="34" charset="0"/>
              </a:rPr>
              <a:t>10</a:t>
            </a:r>
            <a:r>
              <a:rPr kumimoji="0" lang="en-CA"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million gallons per year</a:t>
            </a:r>
            <a:br>
              <a:rPr kumimoji="0" lang="en-CA"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br>
            <a:r>
              <a:rPr kumimoji="0" lang="en-CA"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(i.e. 1 X standard Enerkem system)</a:t>
            </a:r>
          </a:p>
          <a:p>
            <a:pPr marL="1524000" marR="0" lvl="0" indent="-1165225" algn="l" defTabSz="457200" rtl="0" eaLnBrk="1" fontAlgn="auto" latinLnBrk="0" hangingPunct="1">
              <a:lnSpc>
                <a:spcPct val="100000"/>
              </a:lnSpc>
              <a:spcBef>
                <a:spcPts val="0"/>
              </a:spcBef>
              <a:spcAft>
                <a:spcPts val="300"/>
              </a:spcAft>
              <a:buClrTx/>
              <a:buSzTx/>
              <a:buFontTx/>
              <a:buNone/>
              <a:tabLst>
                <a:tab pos="1524000" algn="l"/>
              </a:tabLst>
              <a:defRPr/>
            </a:pPr>
            <a:r>
              <a:rPr kumimoji="0" lang="en-CA"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Feedstock: 	25-year agreement with City of Edmonton</a:t>
            </a:r>
            <a:br>
              <a:rPr kumimoji="0" lang="en-CA"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br>
            <a:r>
              <a:rPr kumimoji="0" lang="en-CA"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for 100,000 dry tonnes of MSW per year</a:t>
            </a:r>
          </a:p>
          <a:p>
            <a:pPr marL="358775" marR="0" lvl="0" indent="0" algn="l" defTabSz="457200" rtl="0" eaLnBrk="1" fontAlgn="auto" latinLnBrk="0" hangingPunct="1">
              <a:lnSpc>
                <a:spcPct val="100000"/>
              </a:lnSpc>
              <a:spcBef>
                <a:spcPts val="0"/>
              </a:spcBef>
              <a:spcAft>
                <a:spcPts val="300"/>
              </a:spcAft>
              <a:buClrTx/>
              <a:buSzTx/>
              <a:buFontTx/>
              <a:buNone/>
              <a:tabLst>
                <a:tab pos="1524000" algn="l"/>
              </a:tabLst>
              <a:defRPr/>
            </a:pPr>
            <a:r>
              <a:rPr kumimoji="0" lang="en-CA"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Products:	Cellulosic ethanol &amp; Bio-Methanol</a:t>
            </a:r>
          </a:p>
        </p:txBody>
      </p:sp>
      <p:sp>
        <p:nvSpPr>
          <p:cNvPr id="11" name="Rectangle 10">
            <a:extLst>
              <a:ext uri="{FF2B5EF4-FFF2-40B4-BE49-F238E27FC236}">
                <a16:creationId xmlns:a16="http://schemas.microsoft.com/office/drawing/2014/main" id="{D56250FE-8C01-4776-AB78-392AC74E826A}"/>
              </a:ext>
            </a:extLst>
          </p:cNvPr>
          <p:cNvSpPr/>
          <p:nvPr/>
        </p:nvSpPr>
        <p:spPr>
          <a:xfrm>
            <a:off x="1631767" y="3005583"/>
            <a:ext cx="1739900" cy="806450"/>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800" b="1" i="0" u="none" strike="noStrike" kern="1200" cap="none" spc="0" normalizeH="0" baseline="0" noProof="0">
                <a:ln>
                  <a:noFill/>
                </a:ln>
                <a:solidFill>
                  <a:srgbClr val="FFFFFF"/>
                </a:solidFill>
                <a:effectLst/>
                <a:uLnTx/>
                <a:uFillTx/>
                <a:latin typeface="Arial" panose="020B0604020202020204"/>
                <a:ea typeface="+mn-ea"/>
                <a:cs typeface="+mn-cs"/>
              </a:rPr>
              <a:t>GASIFIER &amp; FEEDING</a:t>
            </a:r>
          </a:p>
        </p:txBody>
      </p:sp>
      <p:sp>
        <p:nvSpPr>
          <p:cNvPr id="12" name="Oval 27">
            <a:extLst>
              <a:ext uri="{FF2B5EF4-FFF2-40B4-BE49-F238E27FC236}">
                <a16:creationId xmlns:a16="http://schemas.microsoft.com/office/drawing/2014/main" id="{0D691E9D-A6BC-4C37-816D-093961083EB7}"/>
              </a:ext>
            </a:extLst>
          </p:cNvPr>
          <p:cNvSpPr/>
          <p:nvPr/>
        </p:nvSpPr>
        <p:spPr>
          <a:xfrm>
            <a:off x="1555567" y="2644697"/>
            <a:ext cx="444135" cy="444135"/>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8F7F3F04-452A-4B8D-BF1A-39564C13A40D}"/>
              </a:ext>
            </a:extLst>
          </p:cNvPr>
          <p:cNvSpPr/>
          <p:nvPr/>
        </p:nvSpPr>
        <p:spPr>
          <a:xfrm>
            <a:off x="5102134" y="2615940"/>
            <a:ext cx="1974941" cy="806450"/>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800" b="1" i="0" u="none" strike="noStrike" kern="1200" cap="none" spc="0" normalizeH="0" baseline="0" noProof="0">
                <a:ln>
                  <a:noFill/>
                </a:ln>
                <a:solidFill>
                  <a:srgbClr val="FFFFFF"/>
                </a:solidFill>
                <a:effectLst/>
                <a:uLnTx/>
                <a:uFillTx/>
                <a:latin typeface="Arial" panose="020B0604020202020204"/>
                <a:ea typeface="+mn-ea"/>
                <a:cs typeface="+mn-cs"/>
              </a:rPr>
              <a:t>METHANOL SYNTHESIS</a:t>
            </a:r>
          </a:p>
        </p:txBody>
      </p:sp>
      <p:pic>
        <p:nvPicPr>
          <p:cNvPr id="13" name="Picture 12">
            <a:extLst>
              <a:ext uri="{FF2B5EF4-FFF2-40B4-BE49-F238E27FC236}">
                <a16:creationId xmlns:a16="http://schemas.microsoft.com/office/drawing/2014/main" id="{B0DF71A0-78D2-4E5C-BE23-577EBA191A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4883" y="324966"/>
            <a:ext cx="11733612" cy="4392000"/>
          </a:xfrm>
          <a:prstGeom prst="rect">
            <a:avLst/>
          </a:prstGeom>
        </p:spPr>
      </p:pic>
      <p:sp>
        <p:nvSpPr>
          <p:cNvPr id="22" name="Rectangle 21">
            <a:extLst>
              <a:ext uri="{FF2B5EF4-FFF2-40B4-BE49-F238E27FC236}">
                <a16:creationId xmlns:a16="http://schemas.microsoft.com/office/drawing/2014/main" id="{57A4A03C-9276-47C7-A51C-DCB8E521CABC}"/>
              </a:ext>
            </a:extLst>
          </p:cNvPr>
          <p:cNvSpPr/>
          <p:nvPr/>
        </p:nvSpPr>
        <p:spPr>
          <a:xfrm>
            <a:off x="1491559" y="3450591"/>
            <a:ext cx="1739900" cy="806450"/>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800" b="1" i="0" u="none" strike="noStrike" kern="1200" cap="none" spc="0" normalizeH="0" baseline="0" noProof="0">
                <a:ln>
                  <a:noFill/>
                </a:ln>
                <a:solidFill>
                  <a:srgbClr val="FFFFFF"/>
                </a:solidFill>
                <a:effectLst/>
                <a:uLnTx/>
                <a:uFillTx/>
                <a:latin typeface="Arial" panose="020B0604020202020204"/>
                <a:ea typeface="+mn-ea"/>
                <a:cs typeface="+mn-cs"/>
              </a:rPr>
              <a:t>GASIFIER &amp; FEEDING</a:t>
            </a:r>
          </a:p>
        </p:txBody>
      </p:sp>
      <p:sp>
        <p:nvSpPr>
          <p:cNvPr id="23" name="Oval 27">
            <a:extLst>
              <a:ext uri="{FF2B5EF4-FFF2-40B4-BE49-F238E27FC236}">
                <a16:creationId xmlns:a16="http://schemas.microsoft.com/office/drawing/2014/main" id="{D33D8388-8D37-4D5D-8E8F-8D01607DB1B9}"/>
              </a:ext>
            </a:extLst>
          </p:cNvPr>
          <p:cNvSpPr/>
          <p:nvPr/>
        </p:nvSpPr>
        <p:spPr>
          <a:xfrm>
            <a:off x="1415359" y="3089705"/>
            <a:ext cx="444135" cy="444135"/>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DCE3F8E4-DAB6-4109-A599-279D1E213F94}"/>
              </a:ext>
            </a:extLst>
          </p:cNvPr>
          <p:cNvSpPr/>
          <p:nvPr/>
        </p:nvSpPr>
        <p:spPr>
          <a:xfrm>
            <a:off x="6972299" y="1269870"/>
            <a:ext cx="1739899" cy="806450"/>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800" b="1" i="0" u="none" strike="noStrike" kern="1200" cap="none" spc="0" normalizeH="0" baseline="0" noProof="0">
                <a:ln>
                  <a:noFill/>
                </a:ln>
                <a:solidFill>
                  <a:srgbClr val="FFFFFF"/>
                </a:solidFill>
                <a:effectLst/>
                <a:uLnTx/>
                <a:uFillTx/>
                <a:latin typeface="Arial" panose="020B0604020202020204"/>
                <a:ea typeface="+mn-ea"/>
                <a:cs typeface="+mn-cs"/>
              </a:rPr>
              <a:t>ETHANOL SYNTHESIS</a:t>
            </a:r>
          </a:p>
        </p:txBody>
      </p:sp>
      <p:sp>
        <p:nvSpPr>
          <p:cNvPr id="17" name="Oval 27">
            <a:extLst>
              <a:ext uri="{FF2B5EF4-FFF2-40B4-BE49-F238E27FC236}">
                <a16:creationId xmlns:a16="http://schemas.microsoft.com/office/drawing/2014/main" id="{694E417F-4647-4697-8DF4-24EEA970522B}"/>
              </a:ext>
            </a:extLst>
          </p:cNvPr>
          <p:cNvSpPr/>
          <p:nvPr/>
        </p:nvSpPr>
        <p:spPr>
          <a:xfrm>
            <a:off x="8490131" y="1775164"/>
            <a:ext cx="444135" cy="444135"/>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Oval 27">
            <a:extLst>
              <a:ext uri="{FF2B5EF4-FFF2-40B4-BE49-F238E27FC236}">
                <a16:creationId xmlns:a16="http://schemas.microsoft.com/office/drawing/2014/main" id="{813968FD-9654-4093-B5CE-ACD1850575C8}"/>
              </a:ext>
            </a:extLst>
          </p:cNvPr>
          <p:cNvSpPr/>
          <p:nvPr/>
        </p:nvSpPr>
        <p:spPr>
          <a:xfrm>
            <a:off x="4896032" y="2527300"/>
            <a:ext cx="444135" cy="444135"/>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Rectangle 18">
            <a:extLst>
              <a:ext uri="{FF2B5EF4-FFF2-40B4-BE49-F238E27FC236}">
                <a16:creationId xmlns:a16="http://schemas.microsoft.com/office/drawing/2014/main" id="{1D68E8B3-CA4C-44E9-A785-CEFB21A7691D}"/>
              </a:ext>
            </a:extLst>
          </p:cNvPr>
          <p:cNvSpPr/>
          <p:nvPr/>
        </p:nvSpPr>
        <p:spPr>
          <a:xfrm>
            <a:off x="4177029" y="4302681"/>
            <a:ext cx="2168525" cy="444135"/>
          </a:xfrm>
          <a:prstGeom prst="rect">
            <a:avLst/>
          </a:prstGeom>
          <a:solidFill>
            <a:srgbClr val="64A70B">
              <a:alpha val="7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800" b="1" i="0" u="none" strike="noStrike" kern="1200" cap="none" spc="0" normalizeH="0" baseline="0" noProof="0">
                <a:ln>
                  <a:noFill/>
                </a:ln>
                <a:solidFill>
                  <a:srgbClr val="FFFFFF"/>
                </a:solidFill>
                <a:effectLst/>
                <a:uLnTx/>
                <a:uFillTx/>
                <a:latin typeface="Arial" panose="020B0604020202020204"/>
                <a:ea typeface="+mn-ea"/>
                <a:cs typeface="+mn-cs"/>
              </a:rPr>
              <a:t>COMPRESSORS</a:t>
            </a:r>
          </a:p>
        </p:txBody>
      </p:sp>
      <p:sp>
        <p:nvSpPr>
          <p:cNvPr id="20" name="Oval 27">
            <a:extLst>
              <a:ext uri="{FF2B5EF4-FFF2-40B4-BE49-F238E27FC236}">
                <a16:creationId xmlns:a16="http://schemas.microsoft.com/office/drawing/2014/main" id="{AC7DB4CF-195D-4E24-9B2A-68C888C2C05F}"/>
              </a:ext>
            </a:extLst>
          </p:cNvPr>
          <p:cNvSpPr/>
          <p:nvPr/>
        </p:nvSpPr>
        <p:spPr>
          <a:xfrm>
            <a:off x="3843746" y="4302682"/>
            <a:ext cx="444135" cy="444135"/>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Oval 27">
            <a:extLst>
              <a:ext uri="{FF2B5EF4-FFF2-40B4-BE49-F238E27FC236}">
                <a16:creationId xmlns:a16="http://schemas.microsoft.com/office/drawing/2014/main" id="{ADC2F916-8CA7-4038-92F9-7AE0C5E6CBAC}"/>
              </a:ext>
            </a:extLst>
          </p:cNvPr>
          <p:cNvSpPr/>
          <p:nvPr/>
        </p:nvSpPr>
        <p:spPr>
          <a:xfrm>
            <a:off x="2796849" y="2171805"/>
            <a:ext cx="444135" cy="444135"/>
          </a:xfrm>
          <a:prstGeom prst="ellipse">
            <a:avLst/>
          </a:prstGeom>
          <a:solidFill>
            <a:schemeClr val="bg1"/>
          </a:solid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1" name="Rectangle 30">
            <a:extLst>
              <a:ext uri="{FF2B5EF4-FFF2-40B4-BE49-F238E27FC236}">
                <a16:creationId xmlns:a16="http://schemas.microsoft.com/office/drawing/2014/main" id="{61DD648E-2621-4B17-A96B-AE811609128A}"/>
              </a:ext>
            </a:extLst>
          </p:cNvPr>
          <p:cNvSpPr/>
          <p:nvPr/>
        </p:nvSpPr>
        <p:spPr>
          <a:xfrm>
            <a:off x="5163312" y="5069481"/>
            <a:ext cx="3639312" cy="1710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2" name="Text Placeholder 5">
            <a:extLst>
              <a:ext uri="{FF2B5EF4-FFF2-40B4-BE49-F238E27FC236}">
                <a16:creationId xmlns:a16="http://schemas.microsoft.com/office/drawing/2014/main" id="{20C8F6F1-CA77-4FC3-8FEB-739875F0E103}"/>
              </a:ext>
            </a:extLst>
          </p:cNvPr>
          <p:cNvSpPr txBox="1">
            <a:spLocks/>
          </p:cNvSpPr>
          <p:nvPr/>
        </p:nvSpPr>
        <p:spPr>
          <a:xfrm>
            <a:off x="5201004" y="5144844"/>
            <a:ext cx="1656996" cy="25525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fr-CA" sz="2000" b="1" i="0" u="none" strike="noStrike" kern="1200" cap="none" spc="0" normalizeH="0" baseline="0" noProof="0">
                <a:ln>
                  <a:noFill/>
                </a:ln>
                <a:solidFill>
                  <a:srgbClr val="323C4B"/>
                </a:solidFill>
                <a:effectLst/>
                <a:uLnTx/>
                <a:uFillTx/>
                <a:latin typeface="Arial" panose="020B0604020202020204"/>
                <a:ea typeface="+mn-ea"/>
                <a:cs typeface="+mn-cs"/>
              </a:rPr>
              <a:t>METHANOL</a:t>
            </a:r>
          </a:p>
        </p:txBody>
      </p:sp>
      <p:sp>
        <p:nvSpPr>
          <p:cNvPr id="33" name="Text Placeholder 5">
            <a:extLst>
              <a:ext uri="{FF2B5EF4-FFF2-40B4-BE49-F238E27FC236}">
                <a16:creationId xmlns:a16="http://schemas.microsoft.com/office/drawing/2014/main" id="{B241EC07-4EF7-4D68-9C6C-1C9CA9A48271}"/>
              </a:ext>
            </a:extLst>
          </p:cNvPr>
          <p:cNvSpPr txBox="1">
            <a:spLocks/>
          </p:cNvSpPr>
          <p:nvPr/>
        </p:nvSpPr>
        <p:spPr>
          <a:xfrm>
            <a:off x="5304636" y="5444592"/>
            <a:ext cx="1449732" cy="25525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fr-CA" sz="2000" b="0" i="0" u="none" strike="noStrike" kern="1200" cap="none" spc="0" normalizeH="0" baseline="0" noProof="0">
                <a:ln>
                  <a:noFill/>
                </a:ln>
                <a:solidFill>
                  <a:srgbClr val="323C4B"/>
                </a:solidFill>
                <a:effectLst/>
                <a:uLnTx/>
                <a:uFillTx/>
                <a:latin typeface="Arial" panose="020B0604020202020204"/>
                <a:ea typeface="+mn-ea"/>
                <a:cs typeface="+mn-cs"/>
              </a:rPr>
              <a:t>2015-2017</a:t>
            </a:r>
          </a:p>
        </p:txBody>
      </p:sp>
      <p:pic>
        <p:nvPicPr>
          <p:cNvPr id="34" name="Picture 2" descr="Image result for iscc logo">
            <a:extLst>
              <a:ext uri="{FF2B5EF4-FFF2-40B4-BE49-F238E27FC236}">
                <a16:creationId xmlns:a16="http://schemas.microsoft.com/office/drawing/2014/main" id="{3D6FDC2D-0771-400F-BC18-7357DC61CFD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99180" y="5735238"/>
            <a:ext cx="1060645" cy="883871"/>
          </a:xfrm>
          <a:prstGeom prst="rect">
            <a:avLst/>
          </a:prstGeom>
          <a:noFill/>
          <a:extLst>
            <a:ext uri="{909E8E84-426E-40DD-AFC4-6F175D3DCCD1}">
              <a14:hiddenFill xmlns:a14="http://schemas.microsoft.com/office/drawing/2010/main">
                <a:solidFill>
                  <a:srgbClr val="FFFFFF"/>
                </a:solidFill>
              </a14:hiddenFill>
            </a:ext>
          </a:extLst>
        </p:spPr>
      </p:pic>
      <p:sp>
        <p:nvSpPr>
          <p:cNvPr id="35" name="Text Placeholder 5">
            <a:extLst>
              <a:ext uri="{FF2B5EF4-FFF2-40B4-BE49-F238E27FC236}">
                <a16:creationId xmlns:a16="http://schemas.microsoft.com/office/drawing/2014/main" id="{F81FB6E8-3025-4BF3-A2EF-08EF4322C662}"/>
              </a:ext>
            </a:extLst>
          </p:cNvPr>
          <p:cNvSpPr txBox="1">
            <a:spLocks/>
          </p:cNvSpPr>
          <p:nvPr/>
        </p:nvSpPr>
        <p:spPr>
          <a:xfrm>
            <a:off x="7004868" y="5144844"/>
            <a:ext cx="1656996" cy="25525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fr-CA" sz="2000" b="1" i="0" u="none" strike="noStrike" kern="1200" cap="none" spc="0" normalizeH="0" baseline="0" noProof="0">
                <a:ln>
                  <a:noFill/>
                </a:ln>
                <a:solidFill>
                  <a:srgbClr val="323C4B"/>
                </a:solidFill>
                <a:effectLst/>
                <a:uLnTx/>
                <a:uFillTx/>
                <a:latin typeface="Arial" panose="020B0604020202020204"/>
                <a:ea typeface="+mn-ea"/>
                <a:cs typeface="+mn-cs"/>
              </a:rPr>
              <a:t>ETHANOL</a:t>
            </a:r>
          </a:p>
        </p:txBody>
      </p:sp>
      <p:sp>
        <p:nvSpPr>
          <p:cNvPr id="36" name="Text Placeholder 5">
            <a:extLst>
              <a:ext uri="{FF2B5EF4-FFF2-40B4-BE49-F238E27FC236}">
                <a16:creationId xmlns:a16="http://schemas.microsoft.com/office/drawing/2014/main" id="{49A91E50-30FB-4132-A85A-F5E22AD52B03}"/>
              </a:ext>
            </a:extLst>
          </p:cNvPr>
          <p:cNvSpPr txBox="1">
            <a:spLocks/>
          </p:cNvSpPr>
          <p:nvPr/>
        </p:nvSpPr>
        <p:spPr>
          <a:xfrm>
            <a:off x="7004868" y="5444592"/>
            <a:ext cx="1656996" cy="25525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fr-CA" sz="2000" b="0" i="0" u="none" strike="noStrike" kern="1200" cap="none" spc="0" normalizeH="0" baseline="0" noProof="0">
                <a:ln>
                  <a:noFill/>
                </a:ln>
                <a:solidFill>
                  <a:srgbClr val="323C4B"/>
                </a:solidFill>
                <a:effectLst/>
                <a:uLnTx/>
                <a:uFillTx/>
                <a:latin typeface="Arial" panose="020B0604020202020204"/>
                <a:ea typeface="+mn-ea"/>
                <a:cs typeface="+mn-cs"/>
              </a:rPr>
              <a:t>2017-now</a:t>
            </a:r>
          </a:p>
        </p:txBody>
      </p:sp>
      <p:pic>
        <p:nvPicPr>
          <p:cNvPr id="37" name="Picture 4" descr="Image may contain: text">
            <a:extLst>
              <a:ext uri="{FF2B5EF4-FFF2-40B4-BE49-F238E27FC236}">
                <a16:creationId xmlns:a16="http://schemas.microsoft.com/office/drawing/2014/main" id="{C95F0549-577B-4D58-8288-AF7742C29A84}"/>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998772" y="5767685"/>
            <a:ext cx="959556" cy="818977"/>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Image result for epa logo">
            <a:extLst>
              <a:ext uri="{FF2B5EF4-FFF2-40B4-BE49-F238E27FC236}">
                <a16:creationId xmlns:a16="http://schemas.microsoft.com/office/drawing/2014/main" id="{44FAD3E9-FF68-4CA3-BAD3-F467E9C19B4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83654" y="5803766"/>
            <a:ext cx="754075" cy="746814"/>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a:extLst>
              <a:ext uri="{FF2B5EF4-FFF2-40B4-BE49-F238E27FC236}">
                <a16:creationId xmlns:a16="http://schemas.microsoft.com/office/drawing/2014/main" id="{5DE9E2AD-EF58-456C-B290-E6366BDA73EC}"/>
              </a:ext>
            </a:extLst>
          </p:cNvPr>
          <p:cNvSpPr/>
          <p:nvPr/>
        </p:nvSpPr>
        <p:spPr>
          <a:xfrm>
            <a:off x="9847164" y="5957433"/>
            <a:ext cx="1999488" cy="8189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39" name="Picture 2" descr="Image result for suncor logo">
            <a:extLst>
              <a:ext uri="{FF2B5EF4-FFF2-40B4-BE49-F238E27FC236}">
                <a16:creationId xmlns:a16="http://schemas.microsoft.com/office/drawing/2014/main" id="{56865B6D-D37B-40AA-8E8B-4C7492925BA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86456" y="6065292"/>
            <a:ext cx="1373374" cy="57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469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2AD2958-4A8F-4EFA-8F08-7A0EB5F4E7EE}"/>
              </a:ext>
            </a:extLst>
          </p:cNvPr>
          <p:cNvSpPr>
            <a:spLocks noGrp="1"/>
          </p:cNvSpPr>
          <p:nvPr>
            <p:ph type="body" sz="quarter" idx="21"/>
          </p:nvPr>
        </p:nvSpPr>
        <p:spPr>
          <a:xfrm>
            <a:off x="1052447" y="5443024"/>
            <a:ext cx="3060000" cy="461665"/>
          </a:xfrm>
        </p:spPr>
        <p:txBody>
          <a:bodyPr/>
          <a:lstStyle/>
          <a:p>
            <a:r>
              <a:rPr lang="en-US"/>
              <a:t>WASTE pre-TREATMENT</a:t>
            </a:r>
          </a:p>
        </p:txBody>
      </p:sp>
      <p:sp>
        <p:nvSpPr>
          <p:cNvPr id="3" name="Slide Number Placeholder 2">
            <a:extLst>
              <a:ext uri="{FF2B5EF4-FFF2-40B4-BE49-F238E27FC236}">
                <a16:creationId xmlns:a16="http://schemas.microsoft.com/office/drawing/2014/main" id="{D593CE16-7CB5-4271-9D12-6627C9BAF1C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46A406-D4C8-F44B-9822-3C5CAEA05F91}" type="slidenum">
              <a:rPr kumimoji="0" lang="fr-FR" sz="1200" b="0" i="0" u="none" strike="noStrike" kern="1200" cap="none" spc="0" normalizeH="0" baseline="0" noProof="0" smtClean="0">
                <a:ln>
                  <a:noFill/>
                </a:ln>
                <a:solidFill>
                  <a:srgbClr val="506478"/>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srgbClr val="506478"/>
              </a:solidFill>
              <a:effectLst/>
              <a:uLnTx/>
              <a:uFillTx/>
              <a:latin typeface="Arial" panose="020B0604020202020204"/>
              <a:ea typeface="+mn-ea"/>
              <a:cs typeface="+mn-cs"/>
            </a:endParaRPr>
          </a:p>
        </p:txBody>
      </p:sp>
      <p:sp>
        <p:nvSpPr>
          <p:cNvPr id="4" name="Text Placeholder 3">
            <a:extLst>
              <a:ext uri="{FF2B5EF4-FFF2-40B4-BE49-F238E27FC236}">
                <a16:creationId xmlns:a16="http://schemas.microsoft.com/office/drawing/2014/main" id="{8E629787-7B26-4D53-B178-4C279630B8B1}"/>
              </a:ext>
            </a:extLst>
          </p:cNvPr>
          <p:cNvSpPr>
            <a:spLocks noGrp="1"/>
          </p:cNvSpPr>
          <p:nvPr>
            <p:ph type="body" sz="quarter" idx="13"/>
          </p:nvPr>
        </p:nvSpPr>
        <p:spPr/>
        <p:txBody>
          <a:bodyPr/>
          <a:lstStyle/>
          <a:p>
            <a:r>
              <a:rPr lang="en-CA"/>
              <a:t>INTEGRATED </a:t>
            </a:r>
            <a:br>
              <a:rPr lang="en-CA"/>
            </a:br>
            <a:r>
              <a:rPr lang="en-CA"/>
              <a:t>WASTE MANAGEMENT</a:t>
            </a:r>
            <a:endParaRPr lang="en-US"/>
          </a:p>
        </p:txBody>
      </p:sp>
      <p:sp>
        <p:nvSpPr>
          <p:cNvPr id="5" name="Text Placeholder 4">
            <a:extLst>
              <a:ext uri="{FF2B5EF4-FFF2-40B4-BE49-F238E27FC236}">
                <a16:creationId xmlns:a16="http://schemas.microsoft.com/office/drawing/2014/main" id="{AA05C614-EB39-466A-A31E-5A7F2C440E10}"/>
              </a:ext>
            </a:extLst>
          </p:cNvPr>
          <p:cNvSpPr>
            <a:spLocks noGrp="1"/>
          </p:cNvSpPr>
          <p:nvPr>
            <p:ph type="body" sz="quarter" idx="22"/>
          </p:nvPr>
        </p:nvSpPr>
        <p:spPr/>
        <p:txBody>
          <a:bodyPr/>
          <a:lstStyle/>
          <a:p>
            <a:r>
              <a:rPr lang="en-US"/>
              <a:t>Recycling center</a:t>
            </a:r>
          </a:p>
          <a:p>
            <a:endParaRPr lang="en-US"/>
          </a:p>
        </p:txBody>
      </p:sp>
      <p:sp>
        <p:nvSpPr>
          <p:cNvPr id="6" name="Text Placeholder 5">
            <a:extLst>
              <a:ext uri="{FF2B5EF4-FFF2-40B4-BE49-F238E27FC236}">
                <a16:creationId xmlns:a16="http://schemas.microsoft.com/office/drawing/2014/main" id="{03C6F3EF-0884-47D2-ACED-96D14EFDF01D}"/>
              </a:ext>
            </a:extLst>
          </p:cNvPr>
          <p:cNvSpPr>
            <a:spLocks noGrp="1"/>
          </p:cNvSpPr>
          <p:nvPr>
            <p:ph type="body" sz="quarter" idx="23"/>
          </p:nvPr>
        </p:nvSpPr>
        <p:spPr/>
        <p:txBody>
          <a:bodyPr/>
          <a:lstStyle/>
          <a:p>
            <a:r>
              <a:rPr lang="en-US"/>
              <a:t>Composting center</a:t>
            </a:r>
          </a:p>
        </p:txBody>
      </p:sp>
      <p:sp>
        <p:nvSpPr>
          <p:cNvPr id="7" name="Text Placeholder 6">
            <a:extLst>
              <a:ext uri="{FF2B5EF4-FFF2-40B4-BE49-F238E27FC236}">
                <a16:creationId xmlns:a16="http://schemas.microsoft.com/office/drawing/2014/main" id="{032A2963-A207-467B-9E54-4B16D089EA0B}"/>
              </a:ext>
            </a:extLst>
          </p:cNvPr>
          <p:cNvSpPr>
            <a:spLocks noGrp="1"/>
          </p:cNvSpPr>
          <p:nvPr>
            <p:ph type="body" sz="quarter" idx="24"/>
          </p:nvPr>
        </p:nvSpPr>
        <p:spPr/>
        <p:txBody>
          <a:bodyPr/>
          <a:lstStyle/>
          <a:p>
            <a:r>
              <a:rPr lang="en-US"/>
              <a:t>Enerkem biorefinery</a:t>
            </a:r>
          </a:p>
        </p:txBody>
      </p:sp>
    </p:spTree>
    <p:extLst>
      <p:ext uri="{BB962C8B-B14F-4D97-AF65-F5344CB8AC3E}">
        <p14:creationId xmlns:p14="http://schemas.microsoft.com/office/powerpoint/2010/main" val="451880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CCB1D960-CD07-4C77-A48D-105748FBCD2A}"/>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Slide" r:id="rId10" imgW="360" imgH="360" progId="TCLayout.ActiveDocument.1">
                  <p:embed/>
                </p:oleObj>
              </mc:Choice>
              <mc:Fallback>
                <p:oleObj name="think-cell Slide" r:id="rId10" imgW="360" imgH="360" progId="TCLayout.ActiveDocument.1">
                  <p:embed/>
                  <p:pic>
                    <p:nvPicPr>
                      <p:cNvPr id="5" name="Object 4" hidden="1">
                        <a:extLst>
                          <a:ext uri="{FF2B5EF4-FFF2-40B4-BE49-F238E27FC236}">
                            <a16:creationId xmlns:a16="http://schemas.microsoft.com/office/drawing/2014/main" id="{CCB1D960-CD07-4C77-A48D-105748FBCD2A}"/>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AB287AEC-83F8-C546-83B0-B696ECE2505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46A406-D4C8-F44B-9822-3C5CAEA05F91}" type="slidenum">
              <a:rPr kumimoji="0" lang="en-US" sz="1200" b="0" i="0" u="none" strike="noStrike" kern="1200" cap="none" spc="0" normalizeH="0" baseline="0" noProof="0" smtClean="0">
                <a:ln>
                  <a:noFill/>
                </a:ln>
                <a:solidFill>
                  <a:srgbClr val="506478"/>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506478"/>
              </a:solidFill>
              <a:effectLst/>
              <a:uLnTx/>
              <a:uFillTx/>
              <a:latin typeface="Arial" panose="020B0604020202020204"/>
              <a:ea typeface="+mn-ea"/>
              <a:cs typeface="+mn-cs"/>
            </a:endParaRPr>
          </a:p>
        </p:txBody>
      </p:sp>
      <p:grpSp>
        <p:nvGrpSpPr>
          <p:cNvPr id="6" name="Группа 1">
            <a:extLst>
              <a:ext uri="{FF2B5EF4-FFF2-40B4-BE49-F238E27FC236}">
                <a16:creationId xmlns:a16="http://schemas.microsoft.com/office/drawing/2014/main" id="{2E8896BA-E737-416D-B442-D866E7747446}"/>
              </a:ext>
            </a:extLst>
          </p:cNvPr>
          <p:cNvGrpSpPr/>
          <p:nvPr/>
        </p:nvGrpSpPr>
        <p:grpSpPr>
          <a:xfrm>
            <a:off x="1178670" y="1447344"/>
            <a:ext cx="9281960" cy="4725066"/>
            <a:chOff x="1408113" y="2187575"/>
            <a:chExt cx="21578888" cy="10485438"/>
          </a:xfrm>
          <a:solidFill>
            <a:srgbClr val="E7E6E6"/>
          </a:solidFill>
        </p:grpSpPr>
        <p:sp>
          <p:nvSpPr>
            <p:cNvPr id="7" name="Freeform 5">
              <a:extLst>
                <a:ext uri="{FF2B5EF4-FFF2-40B4-BE49-F238E27FC236}">
                  <a16:creationId xmlns:a16="http://schemas.microsoft.com/office/drawing/2014/main" id="{1AADA48D-8B7F-4F52-B37D-E55F63451A19}"/>
                </a:ext>
              </a:extLst>
            </p:cNvPr>
            <p:cNvSpPr>
              <a:spLocks/>
            </p:cNvSpPr>
            <p:nvPr/>
          </p:nvSpPr>
          <p:spPr bwMode="auto">
            <a:xfrm>
              <a:off x="12038013" y="6230938"/>
              <a:ext cx="80963" cy="115888"/>
            </a:xfrm>
            <a:custGeom>
              <a:avLst/>
              <a:gdLst>
                <a:gd name="T0" fmla="*/ 10 w 15"/>
                <a:gd name="T1" fmla="*/ 21 h 22"/>
                <a:gd name="T2" fmla="*/ 12 w 15"/>
                <a:gd name="T3" fmla="*/ 0 h 22"/>
                <a:gd name="T4" fmla="*/ 5 w 15"/>
                <a:gd name="T5" fmla="*/ 6 h 22"/>
                <a:gd name="T6" fmla="*/ 10 w 15"/>
                <a:gd name="T7" fmla="*/ 21 h 22"/>
              </a:gdLst>
              <a:ahLst/>
              <a:cxnLst>
                <a:cxn ang="0">
                  <a:pos x="T0" y="T1"/>
                </a:cxn>
                <a:cxn ang="0">
                  <a:pos x="T2" y="T3"/>
                </a:cxn>
                <a:cxn ang="0">
                  <a:pos x="T4" y="T5"/>
                </a:cxn>
                <a:cxn ang="0">
                  <a:pos x="T6" y="T7"/>
                </a:cxn>
              </a:cxnLst>
              <a:rect l="0" t="0" r="r" b="b"/>
              <a:pathLst>
                <a:path w="15" h="22">
                  <a:moveTo>
                    <a:pt x="10" y="21"/>
                  </a:moveTo>
                  <a:cubicBezTo>
                    <a:pt x="15" y="21"/>
                    <a:pt x="14" y="0"/>
                    <a:pt x="12" y="0"/>
                  </a:cubicBezTo>
                  <a:cubicBezTo>
                    <a:pt x="10" y="0"/>
                    <a:pt x="10" y="3"/>
                    <a:pt x="5" y="6"/>
                  </a:cubicBezTo>
                  <a:cubicBezTo>
                    <a:pt x="0" y="9"/>
                    <a:pt x="5" y="22"/>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 name="Freeform 6">
              <a:extLst>
                <a:ext uri="{FF2B5EF4-FFF2-40B4-BE49-F238E27FC236}">
                  <a16:creationId xmlns:a16="http://schemas.microsoft.com/office/drawing/2014/main" id="{5774C042-5DDB-498B-89FB-2037D0908A5F}"/>
                </a:ext>
              </a:extLst>
            </p:cNvPr>
            <p:cNvSpPr>
              <a:spLocks/>
            </p:cNvSpPr>
            <p:nvPr/>
          </p:nvSpPr>
          <p:spPr bwMode="auto">
            <a:xfrm>
              <a:off x="7021513" y="7743825"/>
              <a:ext cx="371475" cy="157163"/>
            </a:xfrm>
            <a:custGeom>
              <a:avLst/>
              <a:gdLst>
                <a:gd name="T0" fmla="*/ 16 w 70"/>
                <a:gd name="T1" fmla="*/ 25 h 30"/>
                <a:gd name="T2" fmla="*/ 31 w 70"/>
                <a:gd name="T3" fmla="*/ 27 h 30"/>
                <a:gd name="T4" fmla="*/ 32 w 70"/>
                <a:gd name="T5" fmla="*/ 28 h 30"/>
                <a:gd name="T6" fmla="*/ 46 w 70"/>
                <a:gd name="T7" fmla="*/ 23 h 30"/>
                <a:gd name="T8" fmla="*/ 70 w 70"/>
                <a:gd name="T9" fmla="*/ 18 h 30"/>
                <a:gd name="T10" fmla="*/ 40 w 70"/>
                <a:gd name="T11" fmla="*/ 6 h 30"/>
                <a:gd name="T12" fmla="*/ 34 w 70"/>
                <a:gd name="T13" fmla="*/ 6 h 30"/>
                <a:gd name="T14" fmla="*/ 16 w 70"/>
                <a:gd name="T15" fmla="*/ 2 h 30"/>
                <a:gd name="T16" fmla="*/ 23 w 70"/>
                <a:gd name="T17" fmla="*/ 18 h 30"/>
                <a:gd name="T18" fmla="*/ 1 w 70"/>
                <a:gd name="T19" fmla="*/ 22 h 30"/>
                <a:gd name="T20" fmla="*/ 16 w 70"/>
                <a:gd name="T21"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30">
                  <a:moveTo>
                    <a:pt x="16" y="25"/>
                  </a:moveTo>
                  <a:cubicBezTo>
                    <a:pt x="23" y="23"/>
                    <a:pt x="28" y="25"/>
                    <a:pt x="31" y="27"/>
                  </a:cubicBezTo>
                  <a:cubicBezTo>
                    <a:pt x="32" y="28"/>
                    <a:pt x="32" y="28"/>
                    <a:pt x="32" y="28"/>
                  </a:cubicBezTo>
                  <a:cubicBezTo>
                    <a:pt x="36" y="30"/>
                    <a:pt x="37" y="26"/>
                    <a:pt x="46" y="23"/>
                  </a:cubicBezTo>
                  <a:cubicBezTo>
                    <a:pt x="55" y="20"/>
                    <a:pt x="70" y="25"/>
                    <a:pt x="70" y="18"/>
                  </a:cubicBezTo>
                  <a:cubicBezTo>
                    <a:pt x="70" y="11"/>
                    <a:pt x="46" y="4"/>
                    <a:pt x="40" y="6"/>
                  </a:cubicBezTo>
                  <a:cubicBezTo>
                    <a:pt x="38" y="6"/>
                    <a:pt x="36" y="6"/>
                    <a:pt x="34" y="6"/>
                  </a:cubicBezTo>
                  <a:cubicBezTo>
                    <a:pt x="27" y="4"/>
                    <a:pt x="19" y="0"/>
                    <a:pt x="16" y="2"/>
                  </a:cubicBezTo>
                  <a:cubicBezTo>
                    <a:pt x="11" y="6"/>
                    <a:pt x="23" y="13"/>
                    <a:pt x="23" y="18"/>
                  </a:cubicBezTo>
                  <a:cubicBezTo>
                    <a:pt x="23" y="22"/>
                    <a:pt x="3" y="17"/>
                    <a:pt x="1" y="22"/>
                  </a:cubicBezTo>
                  <a:cubicBezTo>
                    <a:pt x="0" y="24"/>
                    <a:pt x="8" y="28"/>
                    <a:pt x="1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 name="Freeform 7">
              <a:extLst>
                <a:ext uri="{FF2B5EF4-FFF2-40B4-BE49-F238E27FC236}">
                  <a16:creationId xmlns:a16="http://schemas.microsoft.com/office/drawing/2014/main" id="{37365C08-7C39-4608-B3E8-3657C04F7D86}"/>
                </a:ext>
              </a:extLst>
            </p:cNvPr>
            <p:cNvSpPr>
              <a:spLocks/>
            </p:cNvSpPr>
            <p:nvPr/>
          </p:nvSpPr>
          <p:spPr bwMode="auto">
            <a:xfrm>
              <a:off x="6415088" y="7540625"/>
              <a:ext cx="633413" cy="225425"/>
            </a:xfrm>
            <a:custGeom>
              <a:avLst/>
              <a:gdLst>
                <a:gd name="T0" fmla="*/ 117 w 119"/>
                <a:gd name="T1" fmla="*/ 40 h 43"/>
                <a:gd name="T2" fmla="*/ 96 w 119"/>
                <a:gd name="T3" fmla="*/ 27 h 43"/>
                <a:gd name="T4" fmla="*/ 42 w 119"/>
                <a:gd name="T5" fmla="*/ 5 h 43"/>
                <a:gd name="T6" fmla="*/ 2 w 119"/>
                <a:gd name="T7" fmla="*/ 19 h 43"/>
                <a:gd name="T8" fmla="*/ 21 w 119"/>
                <a:gd name="T9" fmla="*/ 10 h 43"/>
                <a:gd name="T10" fmla="*/ 32 w 119"/>
                <a:gd name="T11" fmla="*/ 15 h 43"/>
                <a:gd name="T12" fmla="*/ 51 w 119"/>
                <a:gd name="T13" fmla="*/ 19 h 43"/>
                <a:gd name="T14" fmla="*/ 75 w 119"/>
                <a:gd name="T15" fmla="*/ 32 h 43"/>
                <a:gd name="T16" fmla="*/ 81 w 119"/>
                <a:gd name="T17" fmla="*/ 41 h 43"/>
                <a:gd name="T18" fmla="*/ 117 w 119"/>
                <a:gd name="T19"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43">
                  <a:moveTo>
                    <a:pt x="117" y="40"/>
                  </a:moveTo>
                  <a:cubicBezTo>
                    <a:pt x="119" y="37"/>
                    <a:pt x="104" y="27"/>
                    <a:pt x="96" y="27"/>
                  </a:cubicBezTo>
                  <a:cubicBezTo>
                    <a:pt x="89" y="27"/>
                    <a:pt x="64" y="10"/>
                    <a:pt x="42" y="5"/>
                  </a:cubicBezTo>
                  <a:cubicBezTo>
                    <a:pt x="19" y="0"/>
                    <a:pt x="0" y="17"/>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 name="Freeform 8">
              <a:extLst>
                <a:ext uri="{FF2B5EF4-FFF2-40B4-BE49-F238E27FC236}">
                  <a16:creationId xmlns:a16="http://schemas.microsoft.com/office/drawing/2014/main" id="{ED159692-92F1-49F8-BDAD-518E391B783C}"/>
                </a:ext>
              </a:extLst>
            </p:cNvPr>
            <p:cNvSpPr>
              <a:spLocks/>
            </p:cNvSpPr>
            <p:nvPr/>
          </p:nvSpPr>
          <p:spPr bwMode="auto">
            <a:xfrm>
              <a:off x="6777038" y="7843838"/>
              <a:ext cx="149225" cy="63500"/>
            </a:xfrm>
            <a:custGeom>
              <a:avLst/>
              <a:gdLst>
                <a:gd name="T0" fmla="*/ 3 w 28"/>
                <a:gd name="T1" fmla="*/ 4 h 12"/>
                <a:gd name="T2" fmla="*/ 26 w 28"/>
                <a:gd name="T3" fmla="*/ 8 h 12"/>
                <a:gd name="T4" fmla="*/ 3 w 28"/>
                <a:gd name="T5" fmla="*/ 4 h 12"/>
              </a:gdLst>
              <a:ahLst/>
              <a:cxnLst>
                <a:cxn ang="0">
                  <a:pos x="T0" y="T1"/>
                </a:cxn>
                <a:cxn ang="0">
                  <a:pos x="T2" y="T3"/>
                </a:cxn>
                <a:cxn ang="0">
                  <a:pos x="T4" y="T5"/>
                </a:cxn>
              </a:cxnLst>
              <a:rect l="0" t="0" r="r" b="b"/>
              <a:pathLst>
                <a:path w="28" h="12">
                  <a:moveTo>
                    <a:pt x="3" y="4"/>
                  </a:moveTo>
                  <a:cubicBezTo>
                    <a:pt x="5" y="7"/>
                    <a:pt x="24" y="12"/>
                    <a:pt x="26" y="8"/>
                  </a:cubicBezTo>
                  <a:cubicBezTo>
                    <a:pt x="28" y="3"/>
                    <a:pt x="0" y="0"/>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 name="Freeform 9">
              <a:extLst>
                <a:ext uri="{FF2B5EF4-FFF2-40B4-BE49-F238E27FC236}">
                  <a16:creationId xmlns:a16="http://schemas.microsoft.com/office/drawing/2014/main" id="{C0C1309D-6866-4FDB-8EE4-0DD2A73E2D37}"/>
                </a:ext>
              </a:extLst>
            </p:cNvPr>
            <p:cNvSpPr>
              <a:spLocks/>
            </p:cNvSpPr>
            <p:nvPr/>
          </p:nvSpPr>
          <p:spPr bwMode="auto">
            <a:xfrm>
              <a:off x="7451726" y="7834313"/>
              <a:ext cx="133350" cy="73025"/>
            </a:xfrm>
            <a:custGeom>
              <a:avLst/>
              <a:gdLst>
                <a:gd name="T0" fmla="*/ 4 w 25"/>
                <a:gd name="T1" fmla="*/ 7 h 14"/>
                <a:gd name="T2" fmla="*/ 23 w 25"/>
                <a:gd name="T3" fmla="*/ 7 h 14"/>
                <a:gd name="T4" fmla="*/ 4 w 25"/>
                <a:gd name="T5" fmla="*/ 7 h 14"/>
              </a:gdLst>
              <a:ahLst/>
              <a:cxnLst>
                <a:cxn ang="0">
                  <a:pos x="T0" y="T1"/>
                </a:cxn>
                <a:cxn ang="0">
                  <a:pos x="T2" y="T3"/>
                </a:cxn>
                <a:cxn ang="0">
                  <a:pos x="T4" y="T5"/>
                </a:cxn>
              </a:cxnLst>
              <a:rect l="0" t="0" r="r" b="b"/>
              <a:pathLst>
                <a:path w="25" h="14">
                  <a:moveTo>
                    <a:pt x="4" y="7"/>
                  </a:moveTo>
                  <a:cubicBezTo>
                    <a:pt x="9" y="14"/>
                    <a:pt x="22" y="10"/>
                    <a:pt x="23" y="7"/>
                  </a:cubicBezTo>
                  <a:cubicBezTo>
                    <a:pt x="25" y="2"/>
                    <a:pt x="0" y="0"/>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 name="Freeform 10">
              <a:extLst>
                <a:ext uri="{FF2B5EF4-FFF2-40B4-BE49-F238E27FC236}">
                  <a16:creationId xmlns:a16="http://schemas.microsoft.com/office/drawing/2014/main" id="{6CD89458-6677-4E0F-9785-288B421C9DBA}"/>
                </a:ext>
              </a:extLst>
            </p:cNvPr>
            <p:cNvSpPr>
              <a:spLocks/>
            </p:cNvSpPr>
            <p:nvPr/>
          </p:nvSpPr>
          <p:spPr bwMode="auto">
            <a:xfrm>
              <a:off x="7823201" y="12311063"/>
              <a:ext cx="128588" cy="90488"/>
            </a:xfrm>
            <a:custGeom>
              <a:avLst/>
              <a:gdLst>
                <a:gd name="T0" fmla="*/ 19 w 24"/>
                <a:gd name="T1" fmla="*/ 1 h 17"/>
                <a:gd name="T2" fmla="*/ 6 w 24"/>
                <a:gd name="T3" fmla="*/ 14 h 17"/>
                <a:gd name="T4" fmla="*/ 19 w 24"/>
                <a:gd name="T5" fmla="*/ 1 h 17"/>
              </a:gdLst>
              <a:ahLst/>
              <a:cxnLst>
                <a:cxn ang="0">
                  <a:pos x="T0" y="T1"/>
                </a:cxn>
                <a:cxn ang="0">
                  <a:pos x="T2" y="T3"/>
                </a:cxn>
                <a:cxn ang="0">
                  <a:pos x="T4" y="T5"/>
                </a:cxn>
              </a:cxnLst>
              <a:rect l="0" t="0" r="r" b="b"/>
              <a:pathLst>
                <a:path w="24" h="17">
                  <a:moveTo>
                    <a:pt x="19" y="1"/>
                  </a:moveTo>
                  <a:cubicBezTo>
                    <a:pt x="13" y="0"/>
                    <a:pt x="0" y="12"/>
                    <a:pt x="6" y="14"/>
                  </a:cubicBezTo>
                  <a:cubicBezTo>
                    <a:pt x="12" y="17"/>
                    <a:pt x="24"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 name="Freeform 11">
              <a:extLst>
                <a:ext uri="{FF2B5EF4-FFF2-40B4-BE49-F238E27FC236}">
                  <a16:creationId xmlns:a16="http://schemas.microsoft.com/office/drawing/2014/main" id="{607790A2-C823-46D5-B951-BDD6123E0FA4}"/>
                </a:ext>
              </a:extLst>
            </p:cNvPr>
            <p:cNvSpPr>
              <a:spLocks/>
            </p:cNvSpPr>
            <p:nvPr/>
          </p:nvSpPr>
          <p:spPr bwMode="auto">
            <a:xfrm>
              <a:off x="7913688" y="12306300"/>
              <a:ext cx="128588" cy="95250"/>
            </a:xfrm>
            <a:custGeom>
              <a:avLst/>
              <a:gdLst>
                <a:gd name="T0" fmla="*/ 4 w 24"/>
                <a:gd name="T1" fmla="*/ 16 h 18"/>
                <a:gd name="T2" fmla="*/ 22 w 24"/>
                <a:gd name="T3" fmla="*/ 8 h 18"/>
                <a:gd name="T4" fmla="*/ 4 w 24"/>
                <a:gd name="T5" fmla="*/ 16 h 18"/>
              </a:gdLst>
              <a:ahLst/>
              <a:cxnLst>
                <a:cxn ang="0">
                  <a:pos x="T0" y="T1"/>
                </a:cxn>
                <a:cxn ang="0">
                  <a:pos x="T2" y="T3"/>
                </a:cxn>
                <a:cxn ang="0">
                  <a:pos x="T4" y="T5"/>
                </a:cxn>
              </a:cxnLst>
              <a:rect l="0" t="0" r="r" b="b"/>
              <a:pathLst>
                <a:path w="24" h="18">
                  <a:moveTo>
                    <a:pt x="4" y="16"/>
                  </a:moveTo>
                  <a:cubicBezTo>
                    <a:pt x="8" y="18"/>
                    <a:pt x="24" y="11"/>
                    <a:pt x="22" y="8"/>
                  </a:cubicBezTo>
                  <a:cubicBezTo>
                    <a:pt x="18" y="0"/>
                    <a:pt x="0" y="14"/>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 name="Freeform 12">
              <a:extLst>
                <a:ext uri="{FF2B5EF4-FFF2-40B4-BE49-F238E27FC236}">
                  <a16:creationId xmlns:a16="http://schemas.microsoft.com/office/drawing/2014/main" id="{6964CB62-3FE8-470A-8D4D-FBB54EBBBDBB}"/>
                </a:ext>
              </a:extLst>
            </p:cNvPr>
            <p:cNvSpPr>
              <a:spLocks/>
            </p:cNvSpPr>
            <p:nvPr/>
          </p:nvSpPr>
          <p:spPr bwMode="auto">
            <a:xfrm>
              <a:off x="5984876" y="8923338"/>
              <a:ext cx="74613" cy="114300"/>
            </a:xfrm>
            <a:custGeom>
              <a:avLst/>
              <a:gdLst>
                <a:gd name="T0" fmla="*/ 5 w 14"/>
                <a:gd name="T1" fmla="*/ 7 h 22"/>
                <a:gd name="T2" fmla="*/ 12 w 14"/>
                <a:gd name="T3" fmla="*/ 19 h 22"/>
                <a:gd name="T4" fmla="*/ 5 w 14"/>
                <a:gd name="T5" fmla="*/ 7 h 22"/>
              </a:gdLst>
              <a:ahLst/>
              <a:cxnLst>
                <a:cxn ang="0">
                  <a:pos x="T0" y="T1"/>
                </a:cxn>
                <a:cxn ang="0">
                  <a:pos x="T2" y="T3"/>
                </a:cxn>
                <a:cxn ang="0">
                  <a:pos x="T4" y="T5"/>
                </a:cxn>
              </a:cxnLst>
              <a:rect l="0" t="0" r="r" b="b"/>
              <a:pathLst>
                <a:path w="14" h="22">
                  <a:moveTo>
                    <a:pt x="5" y="7"/>
                  </a:moveTo>
                  <a:cubicBezTo>
                    <a:pt x="0" y="15"/>
                    <a:pt x="10" y="22"/>
                    <a:pt x="12" y="19"/>
                  </a:cubicBezTo>
                  <a:cubicBezTo>
                    <a:pt x="14" y="15"/>
                    <a:pt x="10" y="0"/>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 name="Freeform 13">
              <a:extLst>
                <a:ext uri="{FF2B5EF4-FFF2-40B4-BE49-F238E27FC236}">
                  <a16:creationId xmlns:a16="http://schemas.microsoft.com/office/drawing/2014/main" id="{AF5D45B2-A074-4AAF-AFF4-63CF6ADDA3E5}"/>
                </a:ext>
              </a:extLst>
            </p:cNvPr>
            <p:cNvSpPr>
              <a:spLocks/>
            </p:cNvSpPr>
            <p:nvPr/>
          </p:nvSpPr>
          <p:spPr bwMode="auto">
            <a:xfrm>
              <a:off x="8201026" y="3868738"/>
              <a:ext cx="196850" cy="136525"/>
            </a:xfrm>
            <a:custGeom>
              <a:avLst/>
              <a:gdLst>
                <a:gd name="T0" fmla="*/ 37 w 37"/>
                <a:gd name="T1" fmla="*/ 17 h 26"/>
                <a:gd name="T2" fmla="*/ 28 w 37"/>
                <a:gd name="T3" fmla="*/ 9 h 26"/>
                <a:gd name="T4" fmla="*/ 6 w 37"/>
                <a:gd name="T5" fmla="*/ 5 h 26"/>
                <a:gd name="T6" fmla="*/ 4 w 37"/>
                <a:gd name="T7" fmla="*/ 14 h 26"/>
                <a:gd name="T8" fmla="*/ 16 w 37"/>
                <a:gd name="T9" fmla="*/ 22 h 26"/>
                <a:gd name="T10" fmla="*/ 37 w 37"/>
                <a:gd name="T11" fmla="*/ 17 h 26"/>
              </a:gdLst>
              <a:ahLst/>
              <a:cxnLst>
                <a:cxn ang="0">
                  <a:pos x="T0" y="T1"/>
                </a:cxn>
                <a:cxn ang="0">
                  <a:pos x="T2" y="T3"/>
                </a:cxn>
                <a:cxn ang="0">
                  <a:pos x="T4" y="T5"/>
                </a:cxn>
                <a:cxn ang="0">
                  <a:pos x="T6" y="T7"/>
                </a:cxn>
                <a:cxn ang="0">
                  <a:pos x="T8" y="T9"/>
                </a:cxn>
                <a:cxn ang="0">
                  <a:pos x="T10" y="T11"/>
                </a:cxn>
              </a:cxnLst>
              <a:rect l="0" t="0" r="r" b="b"/>
              <a:pathLst>
                <a:path w="37" h="26">
                  <a:moveTo>
                    <a:pt x="37" y="17"/>
                  </a:moveTo>
                  <a:cubicBezTo>
                    <a:pt x="37" y="12"/>
                    <a:pt x="31" y="15"/>
                    <a:pt x="28" y="9"/>
                  </a:cubicBezTo>
                  <a:cubicBezTo>
                    <a:pt x="24" y="2"/>
                    <a:pt x="7" y="0"/>
                    <a:pt x="6" y="5"/>
                  </a:cubicBezTo>
                  <a:cubicBezTo>
                    <a:pt x="5" y="7"/>
                    <a:pt x="0" y="10"/>
                    <a:pt x="4" y="14"/>
                  </a:cubicBezTo>
                  <a:cubicBezTo>
                    <a:pt x="8" y="19"/>
                    <a:pt x="11" y="17"/>
                    <a:pt x="16" y="22"/>
                  </a:cubicBezTo>
                  <a:cubicBezTo>
                    <a:pt x="21" y="26"/>
                    <a:pt x="36" y="22"/>
                    <a:pt x="3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 name="Freeform 14">
              <a:extLst>
                <a:ext uri="{FF2B5EF4-FFF2-40B4-BE49-F238E27FC236}">
                  <a16:creationId xmlns:a16="http://schemas.microsoft.com/office/drawing/2014/main" id="{503D041A-1EC7-464C-A03F-949778E24ABA}"/>
                </a:ext>
              </a:extLst>
            </p:cNvPr>
            <p:cNvSpPr>
              <a:spLocks/>
            </p:cNvSpPr>
            <p:nvPr/>
          </p:nvSpPr>
          <p:spPr bwMode="auto">
            <a:xfrm>
              <a:off x="7138988" y="2187575"/>
              <a:ext cx="3671888" cy="2701925"/>
            </a:xfrm>
            <a:custGeom>
              <a:avLst/>
              <a:gdLst>
                <a:gd name="T0" fmla="*/ 531 w 691"/>
                <a:gd name="T1" fmla="*/ 324 h 516"/>
                <a:gd name="T2" fmla="*/ 553 w 691"/>
                <a:gd name="T3" fmla="*/ 311 h 516"/>
                <a:gd name="T4" fmla="*/ 552 w 691"/>
                <a:gd name="T5" fmla="*/ 278 h 516"/>
                <a:gd name="T6" fmla="*/ 552 w 691"/>
                <a:gd name="T7" fmla="*/ 268 h 516"/>
                <a:gd name="T8" fmla="*/ 577 w 691"/>
                <a:gd name="T9" fmla="*/ 259 h 516"/>
                <a:gd name="T10" fmla="*/ 606 w 691"/>
                <a:gd name="T11" fmla="*/ 238 h 516"/>
                <a:gd name="T12" fmla="*/ 608 w 691"/>
                <a:gd name="T13" fmla="*/ 214 h 516"/>
                <a:gd name="T14" fmla="*/ 574 w 691"/>
                <a:gd name="T15" fmla="*/ 180 h 516"/>
                <a:gd name="T16" fmla="*/ 613 w 691"/>
                <a:gd name="T17" fmla="*/ 166 h 516"/>
                <a:gd name="T18" fmla="*/ 587 w 691"/>
                <a:gd name="T19" fmla="*/ 154 h 516"/>
                <a:gd name="T20" fmla="*/ 605 w 691"/>
                <a:gd name="T21" fmla="*/ 118 h 516"/>
                <a:gd name="T22" fmla="*/ 598 w 691"/>
                <a:gd name="T23" fmla="*/ 104 h 516"/>
                <a:gd name="T24" fmla="*/ 621 w 691"/>
                <a:gd name="T25" fmla="*/ 85 h 516"/>
                <a:gd name="T26" fmla="*/ 665 w 691"/>
                <a:gd name="T27" fmla="*/ 70 h 516"/>
                <a:gd name="T28" fmla="*/ 629 w 691"/>
                <a:gd name="T29" fmla="*/ 58 h 516"/>
                <a:gd name="T30" fmla="*/ 574 w 691"/>
                <a:gd name="T31" fmla="*/ 71 h 516"/>
                <a:gd name="T32" fmla="*/ 567 w 691"/>
                <a:gd name="T33" fmla="*/ 43 h 516"/>
                <a:gd name="T34" fmla="*/ 540 w 691"/>
                <a:gd name="T35" fmla="*/ 49 h 516"/>
                <a:gd name="T36" fmla="*/ 498 w 691"/>
                <a:gd name="T37" fmla="*/ 42 h 516"/>
                <a:gd name="T38" fmla="*/ 562 w 691"/>
                <a:gd name="T39" fmla="*/ 22 h 516"/>
                <a:gd name="T40" fmla="*/ 501 w 691"/>
                <a:gd name="T41" fmla="*/ 5 h 516"/>
                <a:gd name="T42" fmla="*/ 404 w 691"/>
                <a:gd name="T43" fmla="*/ 5 h 516"/>
                <a:gd name="T44" fmla="*/ 367 w 691"/>
                <a:gd name="T45" fmla="*/ 11 h 516"/>
                <a:gd name="T46" fmla="*/ 311 w 691"/>
                <a:gd name="T47" fmla="*/ 26 h 516"/>
                <a:gd name="T48" fmla="*/ 305 w 691"/>
                <a:gd name="T49" fmla="*/ 47 h 516"/>
                <a:gd name="T50" fmla="*/ 263 w 691"/>
                <a:gd name="T51" fmla="*/ 47 h 516"/>
                <a:gd name="T52" fmla="*/ 226 w 691"/>
                <a:gd name="T53" fmla="*/ 50 h 516"/>
                <a:gd name="T54" fmla="*/ 176 w 691"/>
                <a:gd name="T55" fmla="*/ 40 h 516"/>
                <a:gd name="T56" fmla="*/ 130 w 691"/>
                <a:gd name="T57" fmla="*/ 53 h 516"/>
                <a:gd name="T58" fmla="*/ 60 w 691"/>
                <a:gd name="T59" fmla="*/ 95 h 516"/>
                <a:gd name="T60" fmla="*/ 43 w 691"/>
                <a:gd name="T61" fmla="*/ 126 h 516"/>
                <a:gd name="T62" fmla="*/ 26 w 691"/>
                <a:gd name="T63" fmla="*/ 156 h 516"/>
                <a:gd name="T64" fmla="*/ 44 w 691"/>
                <a:gd name="T65" fmla="*/ 167 h 516"/>
                <a:gd name="T66" fmla="*/ 37 w 691"/>
                <a:gd name="T67" fmla="*/ 187 h 516"/>
                <a:gd name="T68" fmla="*/ 80 w 691"/>
                <a:gd name="T69" fmla="*/ 195 h 516"/>
                <a:gd name="T70" fmla="*/ 145 w 691"/>
                <a:gd name="T71" fmla="*/ 199 h 516"/>
                <a:gd name="T72" fmla="*/ 189 w 691"/>
                <a:gd name="T73" fmla="*/ 244 h 516"/>
                <a:gd name="T74" fmla="*/ 197 w 691"/>
                <a:gd name="T75" fmla="*/ 282 h 516"/>
                <a:gd name="T76" fmla="*/ 223 w 691"/>
                <a:gd name="T77" fmla="*/ 302 h 516"/>
                <a:gd name="T78" fmla="*/ 210 w 691"/>
                <a:gd name="T79" fmla="*/ 314 h 516"/>
                <a:gd name="T80" fmla="*/ 248 w 691"/>
                <a:gd name="T81" fmla="*/ 356 h 516"/>
                <a:gd name="T82" fmla="*/ 215 w 691"/>
                <a:gd name="T83" fmla="*/ 381 h 516"/>
                <a:gd name="T84" fmla="*/ 233 w 691"/>
                <a:gd name="T85" fmla="*/ 417 h 516"/>
                <a:gd name="T86" fmla="*/ 248 w 691"/>
                <a:gd name="T87" fmla="*/ 454 h 516"/>
                <a:gd name="T88" fmla="*/ 274 w 691"/>
                <a:gd name="T89" fmla="*/ 490 h 516"/>
                <a:gd name="T90" fmla="*/ 311 w 691"/>
                <a:gd name="T91" fmla="*/ 508 h 516"/>
                <a:gd name="T92" fmla="*/ 345 w 691"/>
                <a:gd name="T93" fmla="*/ 489 h 516"/>
                <a:gd name="T94" fmla="*/ 358 w 691"/>
                <a:gd name="T95" fmla="*/ 458 h 516"/>
                <a:gd name="T96" fmla="*/ 368 w 691"/>
                <a:gd name="T97" fmla="*/ 436 h 516"/>
                <a:gd name="T98" fmla="*/ 373 w 691"/>
                <a:gd name="T99" fmla="*/ 420 h 516"/>
                <a:gd name="T100" fmla="*/ 399 w 691"/>
                <a:gd name="T101" fmla="*/ 404 h 516"/>
                <a:gd name="T102" fmla="*/ 447 w 691"/>
                <a:gd name="T103" fmla="*/ 384 h 516"/>
                <a:gd name="T104" fmla="*/ 483 w 691"/>
                <a:gd name="T105" fmla="*/ 363 h 516"/>
                <a:gd name="T106" fmla="*/ 572 w 691"/>
                <a:gd name="T107" fmla="*/ 331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1" h="516">
                  <a:moveTo>
                    <a:pt x="576" y="326"/>
                  </a:moveTo>
                  <a:cubicBezTo>
                    <a:pt x="572" y="328"/>
                    <a:pt x="563" y="328"/>
                    <a:pt x="556" y="327"/>
                  </a:cubicBezTo>
                  <a:cubicBezTo>
                    <a:pt x="550" y="325"/>
                    <a:pt x="539" y="319"/>
                    <a:pt x="531" y="324"/>
                  </a:cubicBezTo>
                  <a:cubicBezTo>
                    <a:pt x="524" y="328"/>
                    <a:pt x="528" y="317"/>
                    <a:pt x="535" y="316"/>
                  </a:cubicBezTo>
                  <a:cubicBezTo>
                    <a:pt x="541" y="315"/>
                    <a:pt x="538" y="312"/>
                    <a:pt x="537" y="306"/>
                  </a:cubicBezTo>
                  <a:cubicBezTo>
                    <a:pt x="535" y="299"/>
                    <a:pt x="547" y="303"/>
                    <a:pt x="553" y="311"/>
                  </a:cubicBezTo>
                  <a:cubicBezTo>
                    <a:pt x="558" y="319"/>
                    <a:pt x="568" y="322"/>
                    <a:pt x="577" y="319"/>
                  </a:cubicBezTo>
                  <a:cubicBezTo>
                    <a:pt x="586" y="317"/>
                    <a:pt x="578" y="309"/>
                    <a:pt x="581" y="304"/>
                  </a:cubicBezTo>
                  <a:cubicBezTo>
                    <a:pt x="585" y="299"/>
                    <a:pt x="554" y="284"/>
                    <a:pt x="552" y="278"/>
                  </a:cubicBezTo>
                  <a:cubicBezTo>
                    <a:pt x="550" y="273"/>
                    <a:pt x="560" y="277"/>
                    <a:pt x="569" y="280"/>
                  </a:cubicBezTo>
                  <a:cubicBezTo>
                    <a:pt x="577" y="284"/>
                    <a:pt x="579" y="273"/>
                    <a:pt x="579" y="269"/>
                  </a:cubicBezTo>
                  <a:cubicBezTo>
                    <a:pt x="579" y="264"/>
                    <a:pt x="561" y="264"/>
                    <a:pt x="552" y="268"/>
                  </a:cubicBezTo>
                  <a:cubicBezTo>
                    <a:pt x="544" y="273"/>
                    <a:pt x="536" y="262"/>
                    <a:pt x="547" y="261"/>
                  </a:cubicBezTo>
                  <a:cubicBezTo>
                    <a:pt x="559" y="260"/>
                    <a:pt x="548" y="255"/>
                    <a:pt x="552" y="252"/>
                  </a:cubicBezTo>
                  <a:cubicBezTo>
                    <a:pt x="555" y="248"/>
                    <a:pt x="569" y="261"/>
                    <a:pt x="577" y="259"/>
                  </a:cubicBezTo>
                  <a:cubicBezTo>
                    <a:pt x="584" y="257"/>
                    <a:pt x="589" y="259"/>
                    <a:pt x="596" y="254"/>
                  </a:cubicBezTo>
                  <a:cubicBezTo>
                    <a:pt x="602" y="249"/>
                    <a:pt x="584" y="245"/>
                    <a:pt x="581" y="240"/>
                  </a:cubicBezTo>
                  <a:cubicBezTo>
                    <a:pt x="577" y="236"/>
                    <a:pt x="599" y="238"/>
                    <a:pt x="606" y="238"/>
                  </a:cubicBezTo>
                  <a:cubicBezTo>
                    <a:pt x="612" y="238"/>
                    <a:pt x="614" y="228"/>
                    <a:pt x="609" y="230"/>
                  </a:cubicBezTo>
                  <a:cubicBezTo>
                    <a:pt x="603" y="232"/>
                    <a:pt x="584" y="224"/>
                    <a:pt x="588" y="218"/>
                  </a:cubicBezTo>
                  <a:cubicBezTo>
                    <a:pt x="592" y="212"/>
                    <a:pt x="600" y="219"/>
                    <a:pt x="608" y="214"/>
                  </a:cubicBezTo>
                  <a:cubicBezTo>
                    <a:pt x="616" y="210"/>
                    <a:pt x="609" y="194"/>
                    <a:pt x="603" y="194"/>
                  </a:cubicBezTo>
                  <a:cubicBezTo>
                    <a:pt x="597" y="194"/>
                    <a:pt x="583" y="192"/>
                    <a:pt x="583" y="189"/>
                  </a:cubicBezTo>
                  <a:cubicBezTo>
                    <a:pt x="583" y="186"/>
                    <a:pt x="571" y="183"/>
                    <a:pt x="574" y="180"/>
                  </a:cubicBezTo>
                  <a:cubicBezTo>
                    <a:pt x="578" y="177"/>
                    <a:pt x="582" y="184"/>
                    <a:pt x="590" y="178"/>
                  </a:cubicBezTo>
                  <a:cubicBezTo>
                    <a:pt x="597" y="172"/>
                    <a:pt x="613" y="179"/>
                    <a:pt x="620" y="178"/>
                  </a:cubicBezTo>
                  <a:cubicBezTo>
                    <a:pt x="627" y="177"/>
                    <a:pt x="617" y="164"/>
                    <a:pt x="613" y="166"/>
                  </a:cubicBezTo>
                  <a:cubicBezTo>
                    <a:pt x="609" y="168"/>
                    <a:pt x="596" y="169"/>
                    <a:pt x="595" y="162"/>
                  </a:cubicBezTo>
                  <a:cubicBezTo>
                    <a:pt x="594" y="155"/>
                    <a:pt x="608" y="162"/>
                    <a:pt x="610" y="159"/>
                  </a:cubicBezTo>
                  <a:cubicBezTo>
                    <a:pt x="612" y="155"/>
                    <a:pt x="591" y="147"/>
                    <a:pt x="587" y="154"/>
                  </a:cubicBezTo>
                  <a:cubicBezTo>
                    <a:pt x="584" y="161"/>
                    <a:pt x="572" y="158"/>
                    <a:pt x="578" y="154"/>
                  </a:cubicBezTo>
                  <a:cubicBezTo>
                    <a:pt x="585" y="150"/>
                    <a:pt x="586" y="139"/>
                    <a:pt x="585" y="133"/>
                  </a:cubicBezTo>
                  <a:cubicBezTo>
                    <a:pt x="585" y="128"/>
                    <a:pt x="608" y="127"/>
                    <a:pt x="605" y="118"/>
                  </a:cubicBezTo>
                  <a:cubicBezTo>
                    <a:pt x="603" y="109"/>
                    <a:pt x="616" y="107"/>
                    <a:pt x="624" y="107"/>
                  </a:cubicBezTo>
                  <a:cubicBezTo>
                    <a:pt x="632" y="107"/>
                    <a:pt x="624" y="97"/>
                    <a:pt x="616" y="98"/>
                  </a:cubicBezTo>
                  <a:cubicBezTo>
                    <a:pt x="609" y="99"/>
                    <a:pt x="601" y="107"/>
                    <a:pt x="598" y="104"/>
                  </a:cubicBezTo>
                  <a:cubicBezTo>
                    <a:pt x="594" y="100"/>
                    <a:pt x="606" y="94"/>
                    <a:pt x="613" y="94"/>
                  </a:cubicBezTo>
                  <a:cubicBezTo>
                    <a:pt x="620" y="94"/>
                    <a:pt x="636" y="94"/>
                    <a:pt x="641" y="90"/>
                  </a:cubicBezTo>
                  <a:cubicBezTo>
                    <a:pt x="647" y="87"/>
                    <a:pt x="631" y="84"/>
                    <a:pt x="621" y="85"/>
                  </a:cubicBezTo>
                  <a:cubicBezTo>
                    <a:pt x="610" y="87"/>
                    <a:pt x="610" y="82"/>
                    <a:pt x="626" y="82"/>
                  </a:cubicBezTo>
                  <a:cubicBezTo>
                    <a:pt x="642" y="81"/>
                    <a:pt x="639" y="78"/>
                    <a:pt x="651" y="77"/>
                  </a:cubicBezTo>
                  <a:cubicBezTo>
                    <a:pt x="662" y="75"/>
                    <a:pt x="658" y="71"/>
                    <a:pt x="665" y="70"/>
                  </a:cubicBezTo>
                  <a:cubicBezTo>
                    <a:pt x="672" y="70"/>
                    <a:pt x="691" y="62"/>
                    <a:pt x="691" y="59"/>
                  </a:cubicBezTo>
                  <a:cubicBezTo>
                    <a:pt x="691" y="55"/>
                    <a:pt x="664" y="48"/>
                    <a:pt x="652" y="48"/>
                  </a:cubicBezTo>
                  <a:cubicBezTo>
                    <a:pt x="640" y="48"/>
                    <a:pt x="630" y="50"/>
                    <a:pt x="629" y="58"/>
                  </a:cubicBezTo>
                  <a:cubicBezTo>
                    <a:pt x="628" y="67"/>
                    <a:pt x="613" y="57"/>
                    <a:pt x="606" y="60"/>
                  </a:cubicBezTo>
                  <a:cubicBezTo>
                    <a:pt x="599" y="63"/>
                    <a:pt x="603" y="53"/>
                    <a:pt x="596" y="56"/>
                  </a:cubicBezTo>
                  <a:cubicBezTo>
                    <a:pt x="589" y="59"/>
                    <a:pt x="582" y="67"/>
                    <a:pt x="574" y="71"/>
                  </a:cubicBezTo>
                  <a:cubicBezTo>
                    <a:pt x="566" y="74"/>
                    <a:pt x="560" y="82"/>
                    <a:pt x="555" y="83"/>
                  </a:cubicBezTo>
                  <a:cubicBezTo>
                    <a:pt x="550" y="84"/>
                    <a:pt x="566" y="68"/>
                    <a:pt x="574" y="60"/>
                  </a:cubicBezTo>
                  <a:cubicBezTo>
                    <a:pt x="582" y="52"/>
                    <a:pt x="577" y="42"/>
                    <a:pt x="567" y="43"/>
                  </a:cubicBezTo>
                  <a:cubicBezTo>
                    <a:pt x="556" y="44"/>
                    <a:pt x="558" y="51"/>
                    <a:pt x="552" y="52"/>
                  </a:cubicBezTo>
                  <a:cubicBezTo>
                    <a:pt x="546" y="54"/>
                    <a:pt x="518" y="68"/>
                    <a:pt x="516" y="64"/>
                  </a:cubicBezTo>
                  <a:cubicBezTo>
                    <a:pt x="515" y="59"/>
                    <a:pt x="540" y="52"/>
                    <a:pt x="540" y="49"/>
                  </a:cubicBezTo>
                  <a:cubicBezTo>
                    <a:pt x="539" y="46"/>
                    <a:pt x="508" y="46"/>
                    <a:pt x="494" y="48"/>
                  </a:cubicBezTo>
                  <a:cubicBezTo>
                    <a:pt x="480" y="50"/>
                    <a:pt x="455" y="58"/>
                    <a:pt x="455" y="54"/>
                  </a:cubicBezTo>
                  <a:cubicBezTo>
                    <a:pt x="455" y="50"/>
                    <a:pt x="484" y="44"/>
                    <a:pt x="498" y="42"/>
                  </a:cubicBezTo>
                  <a:cubicBezTo>
                    <a:pt x="513" y="40"/>
                    <a:pt x="540" y="43"/>
                    <a:pt x="551" y="39"/>
                  </a:cubicBezTo>
                  <a:cubicBezTo>
                    <a:pt x="563" y="34"/>
                    <a:pt x="580" y="34"/>
                    <a:pt x="583" y="30"/>
                  </a:cubicBezTo>
                  <a:cubicBezTo>
                    <a:pt x="586" y="26"/>
                    <a:pt x="570" y="21"/>
                    <a:pt x="562" y="22"/>
                  </a:cubicBezTo>
                  <a:cubicBezTo>
                    <a:pt x="554" y="22"/>
                    <a:pt x="546" y="21"/>
                    <a:pt x="546" y="17"/>
                  </a:cubicBezTo>
                  <a:cubicBezTo>
                    <a:pt x="547" y="13"/>
                    <a:pt x="534" y="12"/>
                    <a:pt x="533" y="9"/>
                  </a:cubicBezTo>
                  <a:cubicBezTo>
                    <a:pt x="531" y="6"/>
                    <a:pt x="506" y="8"/>
                    <a:pt x="501" y="5"/>
                  </a:cubicBezTo>
                  <a:cubicBezTo>
                    <a:pt x="496" y="2"/>
                    <a:pt x="480" y="0"/>
                    <a:pt x="467" y="1"/>
                  </a:cubicBezTo>
                  <a:cubicBezTo>
                    <a:pt x="453" y="2"/>
                    <a:pt x="426" y="2"/>
                    <a:pt x="420" y="2"/>
                  </a:cubicBezTo>
                  <a:cubicBezTo>
                    <a:pt x="413" y="3"/>
                    <a:pt x="409" y="5"/>
                    <a:pt x="404" y="5"/>
                  </a:cubicBezTo>
                  <a:cubicBezTo>
                    <a:pt x="398" y="5"/>
                    <a:pt x="389" y="7"/>
                    <a:pt x="393" y="10"/>
                  </a:cubicBezTo>
                  <a:cubicBezTo>
                    <a:pt x="399" y="17"/>
                    <a:pt x="384" y="20"/>
                    <a:pt x="385" y="15"/>
                  </a:cubicBezTo>
                  <a:cubicBezTo>
                    <a:pt x="386" y="10"/>
                    <a:pt x="372" y="7"/>
                    <a:pt x="367" y="11"/>
                  </a:cubicBezTo>
                  <a:cubicBezTo>
                    <a:pt x="362" y="15"/>
                    <a:pt x="340" y="7"/>
                    <a:pt x="337" y="11"/>
                  </a:cubicBezTo>
                  <a:cubicBezTo>
                    <a:pt x="333" y="15"/>
                    <a:pt x="307" y="14"/>
                    <a:pt x="299" y="15"/>
                  </a:cubicBezTo>
                  <a:cubicBezTo>
                    <a:pt x="292" y="17"/>
                    <a:pt x="311" y="22"/>
                    <a:pt x="311" y="26"/>
                  </a:cubicBezTo>
                  <a:cubicBezTo>
                    <a:pt x="310" y="29"/>
                    <a:pt x="286" y="26"/>
                    <a:pt x="291" y="32"/>
                  </a:cubicBezTo>
                  <a:cubicBezTo>
                    <a:pt x="296" y="38"/>
                    <a:pt x="312" y="42"/>
                    <a:pt x="319" y="50"/>
                  </a:cubicBezTo>
                  <a:cubicBezTo>
                    <a:pt x="327" y="57"/>
                    <a:pt x="313" y="53"/>
                    <a:pt x="305" y="47"/>
                  </a:cubicBezTo>
                  <a:cubicBezTo>
                    <a:pt x="296" y="41"/>
                    <a:pt x="285" y="43"/>
                    <a:pt x="280" y="38"/>
                  </a:cubicBezTo>
                  <a:cubicBezTo>
                    <a:pt x="274" y="32"/>
                    <a:pt x="254" y="28"/>
                    <a:pt x="249" y="31"/>
                  </a:cubicBezTo>
                  <a:cubicBezTo>
                    <a:pt x="243" y="35"/>
                    <a:pt x="263" y="42"/>
                    <a:pt x="263" y="47"/>
                  </a:cubicBezTo>
                  <a:cubicBezTo>
                    <a:pt x="263" y="51"/>
                    <a:pt x="250" y="46"/>
                    <a:pt x="247" y="47"/>
                  </a:cubicBezTo>
                  <a:cubicBezTo>
                    <a:pt x="245" y="49"/>
                    <a:pt x="233" y="36"/>
                    <a:pt x="227" y="36"/>
                  </a:cubicBezTo>
                  <a:cubicBezTo>
                    <a:pt x="220" y="36"/>
                    <a:pt x="226" y="42"/>
                    <a:pt x="226" y="50"/>
                  </a:cubicBezTo>
                  <a:cubicBezTo>
                    <a:pt x="226" y="59"/>
                    <a:pt x="213" y="64"/>
                    <a:pt x="216" y="58"/>
                  </a:cubicBezTo>
                  <a:cubicBezTo>
                    <a:pt x="220" y="52"/>
                    <a:pt x="217" y="38"/>
                    <a:pt x="210" y="35"/>
                  </a:cubicBezTo>
                  <a:cubicBezTo>
                    <a:pt x="203" y="32"/>
                    <a:pt x="185" y="41"/>
                    <a:pt x="176" y="40"/>
                  </a:cubicBezTo>
                  <a:cubicBezTo>
                    <a:pt x="167" y="40"/>
                    <a:pt x="154" y="43"/>
                    <a:pt x="162" y="48"/>
                  </a:cubicBezTo>
                  <a:cubicBezTo>
                    <a:pt x="170" y="52"/>
                    <a:pt x="162" y="55"/>
                    <a:pt x="155" y="50"/>
                  </a:cubicBezTo>
                  <a:cubicBezTo>
                    <a:pt x="148" y="45"/>
                    <a:pt x="125" y="50"/>
                    <a:pt x="130" y="53"/>
                  </a:cubicBezTo>
                  <a:cubicBezTo>
                    <a:pt x="134" y="57"/>
                    <a:pt x="136" y="66"/>
                    <a:pt x="133" y="70"/>
                  </a:cubicBezTo>
                  <a:cubicBezTo>
                    <a:pt x="130" y="74"/>
                    <a:pt x="120" y="66"/>
                    <a:pt x="111" y="67"/>
                  </a:cubicBezTo>
                  <a:cubicBezTo>
                    <a:pt x="102" y="68"/>
                    <a:pt x="58" y="89"/>
                    <a:pt x="60" y="95"/>
                  </a:cubicBezTo>
                  <a:cubicBezTo>
                    <a:pt x="63" y="100"/>
                    <a:pt x="82" y="96"/>
                    <a:pt x="88" y="99"/>
                  </a:cubicBezTo>
                  <a:cubicBezTo>
                    <a:pt x="94" y="102"/>
                    <a:pt x="86" y="115"/>
                    <a:pt x="79" y="120"/>
                  </a:cubicBezTo>
                  <a:cubicBezTo>
                    <a:pt x="71" y="125"/>
                    <a:pt x="44" y="120"/>
                    <a:pt x="43" y="126"/>
                  </a:cubicBezTo>
                  <a:cubicBezTo>
                    <a:pt x="43" y="132"/>
                    <a:pt x="0" y="133"/>
                    <a:pt x="0" y="143"/>
                  </a:cubicBezTo>
                  <a:cubicBezTo>
                    <a:pt x="0" y="146"/>
                    <a:pt x="2" y="150"/>
                    <a:pt x="7" y="151"/>
                  </a:cubicBezTo>
                  <a:cubicBezTo>
                    <a:pt x="13" y="152"/>
                    <a:pt x="20" y="150"/>
                    <a:pt x="26" y="156"/>
                  </a:cubicBezTo>
                  <a:cubicBezTo>
                    <a:pt x="31" y="162"/>
                    <a:pt x="46" y="163"/>
                    <a:pt x="56" y="159"/>
                  </a:cubicBezTo>
                  <a:cubicBezTo>
                    <a:pt x="67" y="155"/>
                    <a:pt x="74" y="159"/>
                    <a:pt x="74" y="165"/>
                  </a:cubicBezTo>
                  <a:cubicBezTo>
                    <a:pt x="74" y="171"/>
                    <a:pt x="51" y="163"/>
                    <a:pt x="44" y="167"/>
                  </a:cubicBezTo>
                  <a:cubicBezTo>
                    <a:pt x="37" y="172"/>
                    <a:pt x="15" y="168"/>
                    <a:pt x="16" y="173"/>
                  </a:cubicBezTo>
                  <a:cubicBezTo>
                    <a:pt x="17" y="177"/>
                    <a:pt x="28" y="176"/>
                    <a:pt x="36" y="178"/>
                  </a:cubicBezTo>
                  <a:cubicBezTo>
                    <a:pt x="45" y="180"/>
                    <a:pt x="37" y="183"/>
                    <a:pt x="37" y="187"/>
                  </a:cubicBezTo>
                  <a:cubicBezTo>
                    <a:pt x="36" y="191"/>
                    <a:pt x="41" y="190"/>
                    <a:pt x="50" y="194"/>
                  </a:cubicBezTo>
                  <a:cubicBezTo>
                    <a:pt x="59" y="199"/>
                    <a:pt x="73" y="201"/>
                    <a:pt x="68" y="196"/>
                  </a:cubicBezTo>
                  <a:cubicBezTo>
                    <a:pt x="64" y="191"/>
                    <a:pt x="77" y="192"/>
                    <a:pt x="80" y="195"/>
                  </a:cubicBezTo>
                  <a:cubicBezTo>
                    <a:pt x="82" y="198"/>
                    <a:pt x="88" y="191"/>
                    <a:pt x="95" y="192"/>
                  </a:cubicBezTo>
                  <a:cubicBezTo>
                    <a:pt x="101" y="194"/>
                    <a:pt x="103" y="186"/>
                    <a:pt x="108" y="190"/>
                  </a:cubicBezTo>
                  <a:cubicBezTo>
                    <a:pt x="113" y="193"/>
                    <a:pt x="137" y="195"/>
                    <a:pt x="145" y="199"/>
                  </a:cubicBezTo>
                  <a:cubicBezTo>
                    <a:pt x="153" y="204"/>
                    <a:pt x="164" y="205"/>
                    <a:pt x="163" y="211"/>
                  </a:cubicBezTo>
                  <a:cubicBezTo>
                    <a:pt x="162" y="217"/>
                    <a:pt x="169" y="222"/>
                    <a:pt x="178" y="226"/>
                  </a:cubicBezTo>
                  <a:cubicBezTo>
                    <a:pt x="187" y="230"/>
                    <a:pt x="189" y="239"/>
                    <a:pt x="189" y="244"/>
                  </a:cubicBezTo>
                  <a:cubicBezTo>
                    <a:pt x="188" y="250"/>
                    <a:pt x="198" y="254"/>
                    <a:pt x="197" y="257"/>
                  </a:cubicBezTo>
                  <a:cubicBezTo>
                    <a:pt x="195" y="259"/>
                    <a:pt x="196" y="263"/>
                    <a:pt x="202" y="268"/>
                  </a:cubicBezTo>
                  <a:cubicBezTo>
                    <a:pt x="208" y="274"/>
                    <a:pt x="193" y="278"/>
                    <a:pt x="197" y="282"/>
                  </a:cubicBezTo>
                  <a:cubicBezTo>
                    <a:pt x="200" y="287"/>
                    <a:pt x="191" y="296"/>
                    <a:pt x="202" y="298"/>
                  </a:cubicBezTo>
                  <a:cubicBezTo>
                    <a:pt x="213" y="299"/>
                    <a:pt x="211" y="290"/>
                    <a:pt x="219" y="290"/>
                  </a:cubicBezTo>
                  <a:cubicBezTo>
                    <a:pt x="227" y="290"/>
                    <a:pt x="219" y="297"/>
                    <a:pt x="223" y="302"/>
                  </a:cubicBezTo>
                  <a:cubicBezTo>
                    <a:pt x="227" y="306"/>
                    <a:pt x="236" y="305"/>
                    <a:pt x="245" y="312"/>
                  </a:cubicBezTo>
                  <a:cubicBezTo>
                    <a:pt x="253" y="319"/>
                    <a:pt x="248" y="322"/>
                    <a:pt x="240" y="317"/>
                  </a:cubicBezTo>
                  <a:cubicBezTo>
                    <a:pt x="232" y="311"/>
                    <a:pt x="210" y="312"/>
                    <a:pt x="210" y="314"/>
                  </a:cubicBezTo>
                  <a:cubicBezTo>
                    <a:pt x="210" y="316"/>
                    <a:pt x="235" y="330"/>
                    <a:pt x="240" y="328"/>
                  </a:cubicBezTo>
                  <a:cubicBezTo>
                    <a:pt x="246" y="326"/>
                    <a:pt x="254" y="337"/>
                    <a:pt x="250" y="340"/>
                  </a:cubicBezTo>
                  <a:cubicBezTo>
                    <a:pt x="247" y="343"/>
                    <a:pt x="249" y="352"/>
                    <a:pt x="248" y="356"/>
                  </a:cubicBezTo>
                  <a:cubicBezTo>
                    <a:pt x="247" y="360"/>
                    <a:pt x="239" y="356"/>
                    <a:pt x="234" y="356"/>
                  </a:cubicBezTo>
                  <a:cubicBezTo>
                    <a:pt x="228" y="357"/>
                    <a:pt x="225" y="359"/>
                    <a:pt x="225" y="364"/>
                  </a:cubicBezTo>
                  <a:cubicBezTo>
                    <a:pt x="225" y="370"/>
                    <a:pt x="216" y="374"/>
                    <a:pt x="215" y="381"/>
                  </a:cubicBezTo>
                  <a:cubicBezTo>
                    <a:pt x="214" y="388"/>
                    <a:pt x="222" y="388"/>
                    <a:pt x="226" y="391"/>
                  </a:cubicBezTo>
                  <a:cubicBezTo>
                    <a:pt x="231" y="394"/>
                    <a:pt x="218" y="396"/>
                    <a:pt x="218" y="401"/>
                  </a:cubicBezTo>
                  <a:cubicBezTo>
                    <a:pt x="217" y="406"/>
                    <a:pt x="229" y="415"/>
                    <a:pt x="233" y="417"/>
                  </a:cubicBezTo>
                  <a:cubicBezTo>
                    <a:pt x="238" y="419"/>
                    <a:pt x="234" y="431"/>
                    <a:pt x="235" y="436"/>
                  </a:cubicBezTo>
                  <a:cubicBezTo>
                    <a:pt x="237" y="442"/>
                    <a:pt x="243" y="435"/>
                    <a:pt x="242" y="442"/>
                  </a:cubicBezTo>
                  <a:cubicBezTo>
                    <a:pt x="241" y="450"/>
                    <a:pt x="247" y="449"/>
                    <a:pt x="248" y="454"/>
                  </a:cubicBezTo>
                  <a:cubicBezTo>
                    <a:pt x="248" y="458"/>
                    <a:pt x="258" y="457"/>
                    <a:pt x="256" y="463"/>
                  </a:cubicBezTo>
                  <a:cubicBezTo>
                    <a:pt x="254" y="469"/>
                    <a:pt x="259" y="474"/>
                    <a:pt x="262" y="477"/>
                  </a:cubicBezTo>
                  <a:cubicBezTo>
                    <a:pt x="264" y="480"/>
                    <a:pt x="273" y="486"/>
                    <a:pt x="274" y="490"/>
                  </a:cubicBezTo>
                  <a:cubicBezTo>
                    <a:pt x="276" y="495"/>
                    <a:pt x="281" y="500"/>
                    <a:pt x="287" y="499"/>
                  </a:cubicBezTo>
                  <a:cubicBezTo>
                    <a:pt x="293" y="497"/>
                    <a:pt x="293" y="503"/>
                    <a:pt x="298" y="502"/>
                  </a:cubicBezTo>
                  <a:cubicBezTo>
                    <a:pt x="303" y="501"/>
                    <a:pt x="310" y="504"/>
                    <a:pt x="311" y="508"/>
                  </a:cubicBezTo>
                  <a:cubicBezTo>
                    <a:pt x="313" y="511"/>
                    <a:pt x="327" y="515"/>
                    <a:pt x="331" y="515"/>
                  </a:cubicBezTo>
                  <a:cubicBezTo>
                    <a:pt x="335" y="516"/>
                    <a:pt x="336" y="509"/>
                    <a:pt x="339" y="507"/>
                  </a:cubicBezTo>
                  <a:cubicBezTo>
                    <a:pt x="343" y="505"/>
                    <a:pt x="342" y="490"/>
                    <a:pt x="345" y="489"/>
                  </a:cubicBezTo>
                  <a:cubicBezTo>
                    <a:pt x="348" y="488"/>
                    <a:pt x="347" y="473"/>
                    <a:pt x="344" y="471"/>
                  </a:cubicBezTo>
                  <a:cubicBezTo>
                    <a:pt x="341" y="470"/>
                    <a:pt x="342" y="465"/>
                    <a:pt x="350" y="466"/>
                  </a:cubicBezTo>
                  <a:cubicBezTo>
                    <a:pt x="357" y="467"/>
                    <a:pt x="355" y="459"/>
                    <a:pt x="358" y="458"/>
                  </a:cubicBezTo>
                  <a:cubicBezTo>
                    <a:pt x="362" y="457"/>
                    <a:pt x="360" y="450"/>
                    <a:pt x="363" y="449"/>
                  </a:cubicBezTo>
                  <a:cubicBezTo>
                    <a:pt x="366" y="449"/>
                    <a:pt x="365" y="444"/>
                    <a:pt x="363" y="441"/>
                  </a:cubicBezTo>
                  <a:cubicBezTo>
                    <a:pt x="361" y="439"/>
                    <a:pt x="364" y="437"/>
                    <a:pt x="368" y="436"/>
                  </a:cubicBezTo>
                  <a:cubicBezTo>
                    <a:pt x="372" y="435"/>
                    <a:pt x="371" y="430"/>
                    <a:pt x="365" y="428"/>
                  </a:cubicBezTo>
                  <a:cubicBezTo>
                    <a:pt x="360" y="426"/>
                    <a:pt x="362" y="420"/>
                    <a:pt x="367" y="423"/>
                  </a:cubicBezTo>
                  <a:cubicBezTo>
                    <a:pt x="372" y="427"/>
                    <a:pt x="376" y="424"/>
                    <a:pt x="373" y="420"/>
                  </a:cubicBezTo>
                  <a:cubicBezTo>
                    <a:pt x="370" y="416"/>
                    <a:pt x="377" y="414"/>
                    <a:pt x="384" y="414"/>
                  </a:cubicBezTo>
                  <a:cubicBezTo>
                    <a:pt x="391" y="413"/>
                    <a:pt x="395" y="409"/>
                    <a:pt x="393" y="404"/>
                  </a:cubicBezTo>
                  <a:cubicBezTo>
                    <a:pt x="392" y="399"/>
                    <a:pt x="401" y="399"/>
                    <a:pt x="399" y="404"/>
                  </a:cubicBezTo>
                  <a:cubicBezTo>
                    <a:pt x="397" y="408"/>
                    <a:pt x="398" y="413"/>
                    <a:pt x="401" y="410"/>
                  </a:cubicBezTo>
                  <a:cubicBezTo>
                    <a:pt x="405" y="406"/>
                    <a:pt x="411" y="409"/>
                    <a:pt x="422" y="405"/>
                  </a:cubicBezTo>
                  <a:cubicBezTo>
                    <a:pt x="434" y="402"/>
                    <a:pt x="445" y="393"/>
                    <a:pt x="447" y="384"/>
                  </a:cubicBezTo>
                  <a:cubicBezTo>
                    <a:pt x="450" y="375"/>
                    <a:pt x="463" y="376"/>
                    <a:pt x="461" y="370"/>
                  </a:cubicBezTo>
                  <a:cubicBezTo>
                    <a:pt x="460" y="364"/>
                    <a:pt x="464" y="361"/>
                    <a:pt x="472" y="365"/>
                  </a:cubicBezTo>
                  <a:cubicBezTo>
                    <a:pt x="480" y="369"/>
                    <a:pt x="474" y="363"/>
                    <a:pt x="483" y="363"/>
                  </a:cubicBezTo>
                  <a:cubicBezTo>
                    <a:pt x="492" y="363"/>
                    <a:pt x="491" y="359"/>
                    <a:pt x="500" y="359"/>
                  </a:cubicBezTo>
                  <a:cubicBezTo>
                    <a:pt x="509" y="359"/>
                    <a:pt x="532" y="355"/>
                    <a:pt x="540" y="348"/>
                  </a:cubicBezTo>
                  <a:cubicBezTo>
                    <a:pt x="548" y="341"/>
                    <a:pt x="565" y="336"/>
                    <a:pt x="572" y="331"/>
                  </a:cubicBezTo>
                  <a:cubicBezTo>
                    <a:pt x="579" y="327"/>
                    <a:pt x="581" y="323"/>
                    <a:pt x="576" y="3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 name="Freeform 15">
              <a:extLst>
                <a:ext uri="{FF2B5EF4-FFF2-40B4-BE49-F238E27FC236}">
                  <a16:creationId xmlns:a16="http://schemas.microsoft.com/office/drawing/2014/main" id="{AF76FC11-36C7-48AC-AA61-336997C6C667}"/>
                </a:ext>
              </a:extLst>
            </p:cNvPr>
            <p:cNvSpPr>
              <a:spLocks/>
            </p:cNvSpPr>
            <p:nvPr/>
          </p:nvSpPr>
          <p:spPr bwMode="auto">
            <a:xfrm>
              <a:off x="9237663" y="12542838"/>
              <a:ext cx="142875" cy="104775"/>
            </a:xfrm>
            <a:custGeom>
              <a:avLst/>
              <a:gdLst>
                <a:gd name="T0" fmla="*/ 0 w 27"/>
                <a:gd name="T1" fmla="*/ 2 h 20"/>
                <a:gd name="T2" fmla="*/ 10 w 27"/>
                <a:gd name="T3" fmla="*/ 9 h 20"/>
                <a:gd name="T4" fmla="*/ 23 w 27"/>
                <a:gd name="T5" fmla="*/ 13 h 20"/>
                <a:gd name="T6" fmla="*/ 0 w 27"/>
                <a:gd name="T7" fmla="*/ 2 h 20"/>
              </a:gdLst>
              <a:ahLst/>
              <a:cxnLst>
                <a:cxn ang="0">
                  <a:pos x="T0" y="T1"/>
                </a:cxn>
                <a:cxn ang="0">
                  <a:pos x="T2" y="T3"/>
                </a:cxn>
                <a:cxn ang="0">
                  <a:pos x="T4" y="T5"/>
                </a:cxn>
                <a:cxn ang="0">
                  <a:pos x="T6" y="T7"/>
                </a:cxn>
              </a:cxnLst>
              <a:rect l="0" t="0" r="r" b="b"/>
              <a:pathLst>
                <a:path w="27" h="20">
                  <a:moveTo>
                    <a:pt x="0" y="2"/>
                  </a:moveTo>
                  <a:cubicBezTo>
                    <a:pt x="1" y="7"/>
                    <a:pt x="6" y="5"/>
                    <a:pt x="10" y="9"/>
                  </a:cubicBezTo>
                  <a:cubicBezTo>
                    <a:pt x="14" y="12"/>
                    <a:pt x="18" y="20"/>
                    <a:pt x="23" y="13"/>
                  </a:cubicBezTo>
                  <a:cubicBezTo>
                    <a:pt x="27" y="6"/>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 name="Freeform 16">
              <a:extLst>
                <a:ext uri="{FF2B5EF4-FFF2-40B4-BE49-F238E27FC236}">
                  <a16:creationId xmlns:a16="http://schemas.microsoft.com/office/drawing/2014/main" id="{2B009518-BE2F-4165-8298-2ACF0F0989E3}"/>
                </a:ext>
              </a:extLst>
            </p:cNvPr>
            <p:cNvSpPr>
              <a:spLocks/>
            </p:cNvSpPr>
            <p:nvPr/>
          </p:nvSpPr>
          <p:spPr bwMode="auto">
            <a:xfrm>
              <a:off x="5672138" y="3251200"/>
              <a:ext cx="249238" cy="141288"/>
            </a:xfrm>
            <a:custGeom>
              <a:avLst/>
              <a:gdLst>
                <a:gd name="T0" fmla="*/ 38 w 47"/>
                <a:gd name="T1" fmla="*/ 26 h 27"/>
                <a:gd name="T2" fmla="*/ 33 w 47"/>
                <a:gd name="T3" fmla="*/ 7 h 27"/>
                <a:gd name="T4" fmla="*/ 4 w 47"/>
                <a:gd name="T5" fmla="*/ 18 h 27"/>
                <a:gd name="T6" fmla="*/ 38 w 47"/>
                <a:gd name="T7" fmla="*/ 26 h 27"/>
              </a:gdLst>
              <a:ahLst/>
              <a:cxnLst>
                <a:cxn ang="0">
                  <a:pos x="T0" y="T1"/>
                </a:cxn>
                <a:cxn ang="0">
                  <a:pos x="T2" y="T3"/>
                </a:cxn>
                <a:cxn ang="0">
                  <a:pos x="T4" y="T5"/>
                </a:cxn>
                <a:cxn ang="0">
                  <a:pos x="T6" y="T7"/>
                </a:cxn>
              </a:cxnLst>
              <a:rect l="0" t="0" r="r" b="b"/>
              <a:pathLst>
                <a:path w="47" h="27">
                  <a:moveTo>
                    <a:pt x="38" y="26"/>
                  </a:moveTo>
                  <a:cubicBezTo>
                    <a:pt x="47" y="26"/>
                    <a:pt x="43" y="15"/>
                    <a:pt x="33" y="7"/>
                  </a:cubicBezTo>
                  <a:cubicBezTo>
                    <a:pt x="23" y="0"/>
                    <a:pt x="0" y="15"/>
                    <a:pt x="4" y="18"/>
                  </a:cubicBezTo>
                  <a:cubicBezTo>
                    <a:pt x="9" y="22"/>
                    <a:pt x="29" y="27"/>
                    <a:pt x="3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 name="Freeform 17">
              <a:extLst>
                <a:ext uri="{FF2B5EF4-FFF2-40B4-BE49-F238E27FC236}">
                  <a16:creationId xmlns:a16="http://schemas.microsoft.com/office/drawing/2014/main" id="{489CC1F7-88A4-4A7B-B438-27B796BC3B54}"/>
                </a:ext>
              </a:extLst>
            </p:cNvPr>
            <p:cNvSpPr>
              <a:spLocks/>
            </p:cNvSpPr>
            <p:nvPr/>
          </p:nvSpPr>
          <p:spPr bwMode="auto">
            <a:xfrm>
              <a:off x="5995988" y="3005138"/>
              <a:ext cx="153988" cy="82550"/>
            </a:xfrm>
            <a:custGeom>
              <a:avLst/>
              <a:gdLst>
                <a:gd name="T0" fmla="*/ 20 w 29"/>
                <a:gd name="T1" fmla="*/ 4 h 16"/>
                <a:gd name="T2" fmla="*/ 9 w 29"/>
                <a:gd name="T3" fmla="*/ 13 h 16"/>
                <a:gd name="T4" fmla="*/ 20 w 29"/>
                <a:gd name="T5" fmla="*/ 4 h 16"/>
              </a:gdLst>
              <a:ahLst/>
              <a:cxnLst>
                <a:cxn ang="0">
                  <a:pos x="T0" y="T1"/>
                </a:cxn>
                <a:cxn ang="0">
                  <a:pos x="T2" y="T3"/>
                </a:cxn>
                <a:cxn ang="0">
                  <a:pos x="T4" y="T5"/>
                </a:cxn>
              </a:cxnLst>
              <a:rect l="0" t="0" r="r" b="b"/>
              <a:pathLst>
                <a:path w="29" h="16">
                  <a:moveTo>
                    <a:pt x="20" y="4"/>
                  </a:moveTo>
                  <a:cubicBezTo>
                    <a:pt x="11" y="0"/>
                    <a:pt x="0" y="9"/>
                    <a:pt x="9" y="13"/>
                  </a:cubicBezTo>
                  <a:cubicBezTo>
                    <a:pt x="17" y="16"/>
                    <a:pt x="29" y="9"/>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 name="Freeform 18">
              <a:extLst>
                <a:ext uri="{FF2B5EF4-FFF2-40B4-BE49-F238E27FC236}">
                  <a16:creationId xmlns:a16="http://schemas.microsoft.com/office/drawing/2014/main" id="{5E4282BF-4873-4BE5-B917-75F3326F09F4}"/>
                </a:ext>
              </a:extLst>
            </p:cNvPr>
            <p:cNvSpPr>
              <a:spLocks/>
            </p:cNvSpPr>
            <p:nvPr/>
          </p:nvSpPr>
          <p:spPr bwMode="auto">
            <a:xfrm>
              <a:off x="6627813" y="3460750"/>
              <a:ext cx="287338" cy="161925"/>
            </a:xfrm>
            <a:custGeom>
              <a:avLst/>
              <a:gdLst>
                <a:gd name="T0" fmla="*/ 3 w 54"/>
                <a:gd name="T1" fmla="*/ 7 h 31"/>
                <a:gd name="T2" fmla="*/ 10 w 54"/>
                <a:gd name="T3" fmla="*/ 21 h 31"/>
                <a:gd name="T4" fmla="*/ 27 w 54"/>
                <a:gd name="T5" fmla="*/ 26 h 31"/>
                <a:gd name="T6" fmla="*/ 54 w 54"/>
                <a:gd name="T7" fmla="*/ 22 h 31"/>
                <a:gd name="T8" fmla="*/ 26 w 54"/>
                <a:gd name="T9" fmla="*/ 8 h 31"/>
                <a:gd name="T10" fmla="*/ 3 w 54"/>
                <a:gd name="T11" fmla="*/ 7 h 31"/>
              </a:gdLst>
              <a:ahLst/>
              <a:cxnLst>
                <a:cxn ang="0">
                  <a:pos x="T0" y="T1"/>
                </a:cxn>
                <a:cxn ang="0">
                  <a:pos x="T2" y="T3"/>
                </a:cxn>
                <a:cxn ang="0">
                  <a:pos x="T4" y="T5"/>
                </a:cxn>
                <a:cxn ang="0">
                  <a:pos x="T6" y="T7"/>
                </a:cxn>
                <a:cxn ang="0">
                  <a:pos x="T8" y="T9"/>
                </a:cxn>
                <a:cxn ang="0">
                  <a:pos x="T10" y="T11"/>
                </a:cxn>
              </a:cxnLst>
              <a:rect l="0" t="0" r="r" b="b"/>
              <a:pathLst>
                <a:path w="54" h="31">
                  <a:moveTo>
                    <a:pt x="3" y="7"/>
                  </a:moveTo>
                  <a:cubicBezTo>
                    <a:pt x="0" y="13"/>
                    <a:pt x="10" y="13"/>
                    <a:pt x="10" y="21"/>
                  </a:cubicBezTo>
                  <a:cubicBezTo>
                    <a:pt x="11" y="28"/>
                    <a:pt x="20" y="31"/>
                    <a:pt x="27" y="26"/>
                  </a:cubicBezTo>
                  <a:cubicBezTo>
                    <a:pt x="34" y="22"/>
                    <a:pt x="54" y="28"/>
                    <a:pt x="54" y="22"/>
                  </a:cubicBezTo>
                  <a:cubicBezTo>
                    <a:pt x="54" y="16"/>
                    <a:pt x="33" y="6"/>
                    <a:pt x="26" y="8"/>
                  </a:cubicBezTo>
                  <a:cubicBezTo>
                    <a:pt x="18" y="9"/>
                    <a:pt x="6" y="0"/>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 name="Freeform 19">
              <a:extLst>
                <a:ext uri="{FF2B5EF4-FFF2-40B4-BE49-F238E27FC236}">
                  <a16:creationId xmlns:a16="http://schemas.microsoft.com/office/drawing/2014/main" id="{271FC51F-2797-4EF0-9DE2-7FF73F6B1A19}"/>
                </a:ext>
              </a:extLst>
            </p:cNvPr>
            <p:cNvSpPr>
              <a:spLocks/>
            </p:cNvSpPr>
            <p:nvPr/>
          </p:nvSpPr>
          <p:spPr bwMode="auto">
            <a:xfrm>
              <a:off x="5321301" y="3424238"/>
              <a:ext cx="407988" cy="371475"/>
            </a:xfrm>
            <a:custGeom>
              <a:avLst/>
              <a:gdLst>
                <a:gd name="T0" fmla="*/ 40 w 77"/>
                <a:gd name="T1" fmla="*/ 63 h 71"/>
                <a:gd name="T2" fmla="*/ 60 w 77"/>
                <a:gd name="T3" fmla="*/ 58 h 71"/>
                <a:gd name="T4" fmla="*/ 75 w 77"/>
                <a:gd name="T5" fmla="*/ 30 h 71"/>
                <a:gd name="T6" fmla="*/ 68 w 77"/>
                <a:gd name="T7" fmla="*/ 29 h 71"/>
                <a:gd name="T8" fmla="*/ 67 w 77"/>
                <a:gd name="T9" fmla="*/ 33 h 71"/>
                <a:gd name="T10" fmla="*/ 53 w 77"/>
                <a:gd name="T11" fmla="*/ 28 h 71"/>
                <a:gd name="T12" fmla="*/ 67 w 77"/>
                <a:gd name="T13" fmla="*/ 16 h 71"/>
                <a:gd name="T14" fmla="*/ 59 w 77"/>
                <a:gd name="T15" fmla="*/ 5 h 71"/>
                <a:gd name="T16" fmla="*/ 45 w 77"/>
                <a:gd name="T17" fmla="*/ 9 h 71"/>
                <a:gd name="T18" fmla="*/ 38 w 77"/>
                <a:gd name="T19" fmla="*/ 11 h 71"/>
                <a:gd name="T20" fmla="*/ 19 w 77"/>
                <a:gd name="T21" fmla="*/ 20 h 71"/>
                <a:gd name="T22" fmla="*/ 31 w 77"/>
                <a:gd name="T23" fmla="*/ 30 h 71"/>
                <a:gd name="T24" fmla="*/ 9 w 77"/>
                <a:gd name="T25" fmla="*/ 28 h 71"/>
                <a:gd name="T26" fmla="*/ 17 w 77"/>
                <a:gd name="T27" fmla="*/ 44 h 71"/>
                <a:gd name="T28" fmla="*/ 40 w 77"/>
                <a:gd name="T29"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1">
                  <a:moveTo>
                    <a:pt x="40" y="63"/>
                  </a:moveTo>
                  <a:cubicBezTo>
                    <a:pt x="51" y="71"/>
                    <a:pt x="48" y="57"/>
                    <a:pt x="60" y="58"/>
                  </a:cubicBezTo>
                  <a:cubicBezTo>
                    <a:pt x="73" y="58"/>
                    <a:pt x="73" y="38"/>
                    <a:pt x="75" y="30"/>
                  </a:cubicBezTo>
                  <a:cubicBezTo>
                    <a:pt x="77" y="23"/>
                    <a:pt x="65" y="23"/>
                    <a:pt x="68" y="29"/>
                  </a:cubicBezTo>
                  <a:cubicBezTo>
                    <a:pt x="71" y="34"/>
                    <a:pt x="68" y="40"/>
                    <a:pt x="67" y="33"/>
                  </a:cubicBezTo>
                  <a:cubicBezTo>
                    <a:pt x="66" y="27"/>
                    <a:pt x="56" y="33"/>
                    <a:pt x="53" y="28"/>
                  </a:cubicBezTo>
                  <a:cubicBezTo>
                    <a:pt x="49" y="23"/>
                    <a:pt x="64" y="22"/>
                    <a:pt x="67" y="16"/>
                  </a:cubicBezTo>
                  <a:cubicBezTo>
                    <a:pt x="71" y="9"/>
                    <a:pt x="56" y="10"/>
                    <a:pt x="59" y="5"/>
                  </a:cubicBezTo>
                  <a:cubicBezTo>
                    <a:pt x="63" y="0"/>
                    <a:pt x="37" y="6"/>
                    <a:pt x="45" y="9"/>
                  </a:cubicBezTo>
                  <a:cubicBezTo>
                    <a:pt x="52" y="12"/>
                    <a:pt x="45" y="16"/>
                    <a:pt x="38" y="11"/>
                  </a:cubicBezTo>
                  <a:cubicBezTo>
                    <a:pt x="31" y="6"/>
                    <a:pt x="12" y="14"/>
                    <a:pt x="19" y="20"/>
                  </a:cubicBezTo>
                  <a:cubicBezTo>
                    <a:pt x="24" y="24"/>
                    <a:pt x="41" y="17"/>
                    <a:pt x="31" y="30"/>
                  </a:cubicBezTo>
                  <a:cubicBezTo>
                    <a:pt x="22" y="43"/>
                    <a:pt x="18" y="26"/>
                    <a:pt x="9" y="28"/>
                  </a:cubicBezTo>
                  <a:cubicBezTo>
                    <a:pt x="0" y="29"/>
                    <a:pt x="4" y="40"/>
                    <a:pt x="17" y="44"/>
                  </a:cubicBezTo>
                  <a:cubicBezTo>
                    <a:pt x="31" y="48"/>
                    <a:pt x="29" y="56"/>
                    <a:pt x="4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 name="Freeform 20">
              <a:extLst>
                <a:ext uri="{FF2B5EF4-FFF2-40B4-BE49-F238E27FC236}">
                  <a16:creationId xmlns:a16="http://schemas.microsoft.com/office/drawing/2014/main" id="{784A8966-3D80-4FFB-B0FB-EB90CE10297C}"/>
                </a:ext>
              </a:extLst>
            </p:cNvPr>
            <p:cNvSpPr>
              <a:spLocks/>
            </p:cNvSpPr>
            <p:nvPr/>
          </p:nvSpPr>
          <p:spPr bwMode="auto">
            <a:xfrm>
              <a:off x="5697538" y="2989263"/>
              <a:ext cx="212725" cy="88900"/>
            </a:xfrm>
            <a:custGeom>
              <a:avLst/>
              <a:gdLst>
                <a:gd name="T0" fmla="*/ 39 w 40"/>
                <a:gd name="T1" fmla="*/ 3 h 17"/>
                <a:gd name="T2" fmla="*/ 6 w 40"/>
                <a:gd name="T3" fmla="*/ 9 h 17"/>
                <a:gd name="T4" fmla="*/ 39 w 40"/>
                <a:gd name="T5" fmla="*/ 3 h 17"/>
              </a:gdLst>
              <a:ahLst/>
              <a:cxnLst>
                <a:cxn ang="0">
                  <a:pos x="T0" y="T1"/>
                </a:cxn>
                <a:cxn ang="0">
                  <a:pos x="T2" y="T3"/>
                </a:cxn>
                <a:cxn ang="0">
                  <a:pos x="T4" y="T5"/>
                </a:cxn>
              </a:cxnLst>
              <a:rect l="0" t="0" r="r" b="b"/>
              <a:pathLst>
                <a:path w="40" h="17">
                  <a:moveTo>
                    <a:pt x="39" y="3"/>
                  </a:moveTo>
                  <a:cubicBezTo>
                    <a:pt x="38" y="0"/>
                    <a:pt x="0" y="5"/>
                    <a:pt x="6" y="9"/>
                  </a:cubicBezTo>
                  <a:cubicBezTo>
                    <a:pt x="16" y="17"/>
                    <a:pt x="40" y="6"/>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 name="Freeform 21">
              <a:extLst>
                <a:ext uri="{FF2B5EF4-FFF2-40B4-BE49-F238E27FC236}">
                  <a16:creationId xmlns:a16="http://schemas.microsoft.com/office/drawing/2014/main" id="{776F16B2-F536-46C0-AD0B-5B77388E683D}"/>
                </a:ext>
              </a:extLst>
            </p:cNvPr>
            <p:cNvSpPr>
              <a:spLocks/>
            </p:cNvSpPr>
            <p:nvPr/>
          </p:nvSpPr>
          <p:spPr bwMode="auto">
            <a:xfrm>
              <a:off x="5208588" y="3103563"/>
              <a:ext cx="468313" cy="261938"/>
            </a:xfrm>
            <a:custGeom>
              <a:avLst/>
              <a:gdLst>
                <a:gd name="T0" fmla="*/ 69 w 88"/>
                <a:gd name="T1" fmla="*/ 8 h 50"/>
                <a:gd name="T2" fmla="*/ 48 w 88"/>
                <a:gd name="T3" fmla="*/ 4 h 50"/>
                <a:gd name="T4" fmla="*/ 52 w 88"/>
                <a:gd name="T5" fmla="*/ 17 h 50"/>
                <a:gd name="T6" fmla="*/ 39 w 88"/>
                <a:gd name="T7" fmla="*/ 13 h 50"/>
                <a:gd name="T8" fmla="*/ 35 w 88"/>
                <a:gd name="T9" fmla="*/ 21 h 50"/>
                <a:gd name="T10" fmla="*/ 28 w 88"/>
                <a:gd name="T11" fmla="*/ 22 h 50"/>
                <a:gd name="T12" fmla="*/ 9 w 88"/>
                <a:gd name="T13" fmla="*/ 5 h 50"/>
                <a:gd name="T14" fmla="*/ 8 w 88"/>
                <a:gd name="T15" fmla="*/ 19 h 50"/>
                <a:gd name="T16" fmla="*/ 26 w 88"/>
                <a:gd name="T17" fmla="*/ 31 h 50"/>
                <a:gd name="T18" fmla="*/ 53 w 88"/>
                <a:gd name="T19" fmla="*/ 31 h 50"/>
                <a:gd name="T20" fmla="*/ 50 w 88"/>
                <a:gd name="T21" fmla="*/ 45 h 50"/>
                <a:gd name="T22" fmla="*/ 74 w 88"/>
                <a:gd name="T23" fmla="*/ 46 h 50"/>
                <a:gd name="T24" fmla="*/ 83 w 88"/>
                <a:gd name="T25" fmla="*/ 37 h 50"/>
                <a:gd name="T26" fmla="*/ 82 w 88"/>
                <a:gd name="T27" fmla="*/ 25 h 50"/>
                <a:gd name="T28" fmla="*/ 69 w 88"/>
                <a:gd name="T29"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0">
                  <a:moveTo>
                    <a:pt x="69" y="8"/>
                  </a:moveTo>
                  <a:cubicBezTo>
                    <a:pt x="69" y="13"/>
                    <a:pt x="57" y="7"/>
                    <a:pt x="48" y="4"/>
                  </a:cubicBezTo>
                  <a:cubicBezTo>
                    <a:pt x="39" y="0"/>
                    <a:pt x="45" y="11"/>
                    <a:pt x="52" y="17"/>
                  </a:cubicBezTo>
                  <a:cubicBezTo>
                    <a:pt x="59" y="23"/>
                    <a:pt x="48" y="20"/>
                    <a:pt x="39" y="13"/>
                  </a:cubicBezTo>
                  <a:cubicBezTo>
                    <a:pt x="29" y="7"/>
                    <a:pt x="30" y="18"/>
                    <a:pt x="35" y="21"/>
                  </a:cubicBezTo>
                  <a:cubicBezTo>
                    <a:pt x="39" y="25"/>
                    <a:pt x="34" y="30"/>
                    <a:pt x="28" y="22"/>
                  </a:cubicBezTo>
                  <a:cubicBezTo>
                    <a:pt x="22" y="14"/>
                    <a:pt x="19" y="5"/>
                    <a:pt x="9" y="5"/>
                  </a:cubicBezTo>
                  <a:cubicBezTo>
                    <a:pt x="0" y="4"/>
                    <a:pt x="4" y="14"/>
                    <a:pt x="8" y="19"/>
                  </a:cubicBezTo>
                  <a:cubicBezTo>
                    <a:pt x="13" y="25"/>
                    <a:pt x="18" y="27"/>
                    <a:pt x="26" y="31"/>
                  </a:cubicBezTo>
                  <a:cubicBezTo>
                    <a:pt x="34" y="36"/>
                    <a:pt x="47" y="29"/>
                    <a:pt x="53" y="31"/>
                  </a:cubicBezTo>
                  <a:cubicBezTo>
                    <a:pt x="59" y="32"/>
                    <a:pt x="46" y="40"/>
                    <a:pt x="50" y="45"/>
                  </a:cubicBezTo>
                  <a:cubicBezTo>
                    <a:pt x="54" y="50"/>
                    <a:pt x="65" y="46"/>
                    <a:pt x="74" y="46"/>
                  </a:cubicBezTo>
                  <a:cubicBezTo>
                    <a:pt x="82" y="45"/>
                    <a:pt x="78" y="40"/>
                    <a:pt x="83" y="37"/>
                  </a:cubicBezTo>
                  <a:cubicBezTo>
                    <a:pt x="88" y="33"/>
                    <a:pt x="78" y="34"/>
                    <a:pt x="82" y="25"/>
                  </a:cubicBezTo>
                  <a:cubicBezTo>
                    <a:pt x="86" y="17"/>
                    <a:pt x="70" y="3"/>
                    <a:pt x="6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 name="Freeform 22">
              <a:extLst>
                <a:ext uri="{FF2B5EF4-FFF2-40B4-BE49-F238E27FC236}">
                  <a16:creationId xmlns:a16="http://schemas.microsoft.com/office/drawing/2014/main" id="{E47B540B-7DA6-4B4F-A704-4EB55B2D6B91}"/>
                </a:ext>
              </a:extLst>
            </p:cNvPr>
            <p:cNvSpPr>
              <a:spLocks/>
            </p:cNvSpPr>
            <p:nvPr/>
          </p:nvSpPr>
          <p:spPr bwMode="auto">
            <a:xfrm>
              <a:off x="5464176" y="2679700"/>
              <a:ext cx="133350" cy="88900"/>
            </a:xfrm>
            <a:custGeom>
              <a:avLst/>
              <a:gdLst>
                <a:gd name="T0" fmla="*/ 21 w 25"/>
                <a:gd name="T1" fmla="*/ 11 h 17"/>
                <a:gd name="T2" fmla="*/ 6 w 25"/>
                <a:gd name="T3" fmla="*/ 5 h 17"/>
                <a:gd name="T4" fmla="*/ 21 w 25"/>
                <a:gd name="T5" fmla="*/ 11 h 17"/>
              </a:gdLst>
              <a:ahLst/>
              <a:cxnLst>
                <a:cxn ang="0">
                  <a:pos x="T0" y="T1"/>
                </a:cxn>
                <a:cxn ang="0">
                  <a:pos x="T2" y="T3"/>
                </a:cxn>
                <a:cxn ang="0">
                  <a:pos x="T4" y="T5"/>
                </a:cxn>
              </a:cxnLst>
              <a:rect l="0" t="0" r="r" b="b"/>
              <a:pathLst>
                <a:path w="25" h="17">
                  <a:moveTo>
                    <a:pt x="21" y="11"/>
                  </a:moveTo>
                  <a:cubicBezTo>
                    <a:pt x="25" y="5"/>
                    <a:pt x="0" y="0"/>
                    <a:pt x="6" y="5"/>
                  </a:cubicBezTo>
                  <a:cubicBezTo>
                    <a:pt x="10" y="8"/>
                    <a:pt x="18" y="17"/>
                    <a:pt x="2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 name="Freeform 23">
              <a:extLst>
                <a:ext uri="{FF2B5EF4-FFF2-40B4-BE49-F238E27FC236}">
                  <a16:creationId xmlns:a16="http://schemas.microsoft.com/office/drawing/2014/main" id="{FC397779-6156-4C47-82F7-17A7031BD7B2}"/>
                </a:ext>
              </a:extLst>
            </p:cNvPr>
            <p:cNvSpPr>
              <a:spLocks/>
            </p:cNvSpPr>
            <p:nvPr/>
          </p:nvSpPr>
          <p:spPr bwMode="auto">
            <a:xfrm>
              <a:off x="5597526" y="2841625"/>
              <a:ext cx="233363" cy="152400"/>
            </a:xfrm>
            <a:custGeom>
              <a:avLst/>
              <a:gdLst>
                <a:gd name="T0" fmla="*/ 17 w 44"/>
                <a:gd name="T1" fmla="*/ 29 h 29"/>
                <a:gd name="T2" fmla="*/ 37 w 44"/>
                <a:gd name="T3" fmla="*/ 25 h 29"/>
                <a:gd name="T4" fmla="*/ 38 w 44"/>
                <a:gd name="T5" fmla="*/ 17 h 29"/>
                <a:gd name="T6" fmla="*/ 26 w 44"/>
                <a:gd name="T7" fmla="*/ 12 h 29"/>
                <a:gd name="T8" fmla="*/ 3 w 44"/>
                <a:gd name="T9" fmla="*/ 5 h 29"/>
                <a:gd name="T10" fmla="*/ 17 w 44"/>
                <a:gd name="T11" fmla="*/ 29 h 29"/>
              </a:gdLst>
              <a:ahLst/>
              <a:cxnLst>
                <a:cxn ang="0">
                  <a:pos x="T0" y="T1"/>
                </a:cxn>
                <a:cxn ang="0">
                  <a:pos x="T2" y="T3"/>
                </a:cxn>
                <a:cxn ang="0">
                  <a:pos x="T4" y="T5"/>
                </a:cxn>
                <a:cxn ang="0">
                  <a:pos x="T6" y="T7"/>
                </a:cxn>
                <a:cxn ang="0">
                  <a:pos x="T8" y="T9"/>
                </a:cxn>
                <a:cxn ang="0">
                  <a:pos x="T10" y="T11"/>
                </a:cxn>
              </a:cxnLst>
              <a:rect l="0" t="0" r="r" b="b"/>
              <a:pathLst>
                <a:path w="44" h="29">
                  <a:moveTo>
                    <a:pt x="17" y="29"/>
                  </a:moveTo>
                  <a:cubicBezTo>
                    <a:pt x="25" y="29"/>
                    <a:pt x="31" y="28"/>
                    <a:pt x="37" y="25"/>
                  </a:cubicBezTo>
                  <a:cubicBezTo>
                    <a:pt x="44" y="23"/>
                    <a:pt x="34" y="23"/>
                    <a:pt x="38" y="17"/>
                  </a:cubicBezTo>
                  <a:cubicBezTo>
                    <a:pt x="43" y="11"/>
                    <a:pt x="27" y="10"/>
                    <a:pt x="26" y="12"/>
                  </a:cubicBezTo>
                  <a:cubicBezTo>
                    <a:pt x="25" y="14"/>
                    <a:pt x="6" y="0"/>
                    <a:pt x="3" y="5"/>
                  </a:cubicBezTo>
                  <a:cubicBezTo>
                    <a:pt x="0" y="9"/>
                    <a:pt x="10" y="29"/>
                    <a:pt x="1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 name="Freeform 24">
              <a:extLst>
                <a:ext uri="{FF2B5EF4-FFF2-40B4-BE49-F238E27FC236}">
                  <a16:creationId xmlns:a16="http://schemas.microsoft.com/office/drawing/2014/main" id="{1C15A706-BA9C-438D-AE65-113A84B690E1}"/>
                </a:ext>
              </a:extLst>
            </p:cNvPr>
            <p:cNvSpPr>
              <a:spLocks/>
            </p:cNvSpPr>
            <p:nvPr/>
          </p:nvSpPr>
          <p:spPr bwMode="auto">
            <a:xfrm>
              <a:off x="5676901" y="2481263"/>
              <a:ext cx="706438" cy="492125"/>
            </a:xfrm>
            <a:custGeom>
              <a:avLst/>
              <a:gdLst>
                <a:gd name="T0" fmla="*/ 8 w 133"/>
                <a:gd name="T1" fmla="*/ 48 h 94"/>
                <a:gd name="T2" fmla="*/ 19 w 133"/>
                <a:gd name="T3" fmla="*/ 60 h 94"/>
                <a:gd name="T4" fmla="*/ 52 w 133"/>
                <a:gd name="T5" fmla="*/ 61 h 94"/>
                <a:gd name="T6" fmla="*/ 32 w 133"/>
                <a:gd name="T7" fmla="*/ 71 h 94"/>
                <a:gd name="T8" fmla="*/ 48 w 133"/>
                <a:gd name="T9" fmla="*/ 83 h 94"/>
                <a:gd name="T10" fmla="*/ 75 w 133"/>
                <a:gd name="T11" fmla="*/ 90 h 94"/>
                <a:gd name="T12" fmla="*/ 91 w 133"/>
                <a:gd name="T13" fmla="*/ 90 h 94"/>
                <a:gd name="T14" fmla="*/ 102 w 133"/>
                <a:gd name="T15" fmla="*/ 77 h 94"/>
                <a:gd name="T16" fmla="*/ 114 w 133"/>
                <a:gd name="T17" fmla="*/ 68 h 94"/>
                <a:gd name="T18" fmla="*/ 133 w 133"/>
                <a:gd name="T19" fmla="*/ 61 h 94"/>
                <a:gd name="T20" fmla="*/ 122 w 133"/>
                <a:gd name="T21" fmla="*/ 56 h 94"/>
                <a:gd name="T22" fmla="*/ 111 w 133"/>
                <a:gd name="T23" fmla="*/ 49 h 94"/>
                <a:gd name="T24" fmla="*/ 106 w 133"/>
                <a:gd name="T25" fmla="*/ 38 h 94"/>
                <a:gd name="T26" fmla="*/ 98 w 133"/>
                <a:gd name="T27" fmla="*/ 36 h 94"/>
                <a:gd name="T28" fmla="*/ 87 w 133"/>
                <a:gd name="T29" fmla="*/ 31 h 94"/>
                <a:gd name="T30" fmla="*/ 52 w 133"/>
                <a:gd name="T31" fmla="*/ 12 h 94"/>
                <a:gd name="T32" fmla="*/ 32 w 133"/>
                <a:gd name="T33" fmla="*/ 9 h 94"/>
                <a:gd name="T34" fmla="*/ 33 w 133"/>
                <a:gd name="T35" fmla="*/ 14 h 94"/>
                <a:gd name="T36" fmla="*/ 26 w 133"/>
                <a:gd name="T37" fmla="*/ 19 h 94"/>
                <a:gd name="T38" fmla="*/ 16 w 133"/>
                <a:gd name="T39" fmla="*/ 24 h 94"/>
                <a:gd name="T40" fmla="*/ 18 w 133"/>
                <a:gd name="T41" fmla="*/ 37 h 94"/>
                <a:gd name="T42" fmla="*/ 12 w 133"/>
                <a:gd name="T43" fmla="*/ 42 h 94"/>
                <a:gd name="T44" fmla="*/ 8 w 133"/>
                <a:gd name="T45" fmla="*/ 4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94">
                  <a:moveTo>
                    <a:pt x="8" y="48"/>
                  </a:moveTo>
                  <a:cubicBezTo>
                    <a:pt x="16" y="52"/>
                    <a:pt x="11" y="57"/>
                    <a:pt x="19" y="60"/>
                  </a:cubicBezTo>
                  <a:cubicBezTo>
                    <a:pt x="27" y="64"/>
                    <a:pt x="50" y="56"/>
                    <a:pt x="52" y="61"/>
                  </a:cubicBezTo>
                  <a:cubicBezTo>
                    <a:pt x="54" y="67"/>
                    <a:pt x="29" y="67"/>
                    <a:pt x="32" y="71"/>
                  </a:cubicBezTo>
                  <a:cubicBezTo>
                    <a:pt x="36" y="74"/>
                    <a:pt x="50" y="80"/>
                    <a:pt x="48" y="83"/>
                  </a:cubicBezTo>
                  <a:cubicBezTo>
                    <a:pt x="46" y="86"/>
                    <a:pt x="72" y="94"/>
                    <a:pt x="75" y="90"/>
                  </a:cubicBezTo>
                  <a:cubicBezTo>
                    <a:pt x="77" y="86"/>
                    <a:pt x="84" y="87"/>
                    <a:pt x="91" y="90"/>
                  </a:cubicBezTo>
                  <a:cubicBezTo>
                    <a:pt x="97" y="92"/>
                    <a:pt x="98" y="74"/>
                    <a:pt x="102" y="77"/>
                  </a:cubicBezTo>
                  <a:cubicBezTo>
                    <a:pt x="107" y="80"/>
                    <a:pt x="106" y="71"/>
                    <a:pt x="114" y="68"/>
                  </a:cubicBezTo>
                  <a:cubicBezTo>
                    <a:pt x="121" y="65"/>
                    <a:pt x="132" y="65"/>
                    <a:pt x="133" y="61"/>
                  </a:cubicBezTo>
                  <a:cubicBezTo>
                    <a:pt x="133" y="59"/>
                    <a:pt x="131" y="55"/>
                    <a:pt x="122" y="56"/>
                  </a:cubicBezTo>
                  <a:cubicBezTo>
                    <a:pt x="113" y="57"/>
                    <a:pt x="107" y="54"/>
                    <a:pt x="111" y="49"/>
                  </a:cubicBezTo>
                  <a:cubicBezTo>
                    <a:pt x="115" y="44"/>
                    <a:pt x="101" y="42"/>
                    <a:pt x="106" y="38"/>
                  </a:cubicBezTo>
                  <a:cubicBezTo>
                    <a:pt x="111" y="34"/>
                    <a:pt x="96" y="30"/>
                    <a:pt x="98" y="36"/>
                  </a:cubicBezTo>
                  <a:cubicBezTo>
                    <a:pt x="99" y="42"/>
                    <a:pt x="89" y="37"/>
                    <a:pt x="87" y="31"/>
                  </a:cubicBezTo>
                  <a:cubicBezTo>
                    <a:pt x="86" y="26"/>
                    <a:pt x="65" y="24"/>
                    <a:pt x="52" y="12"/>
                  </a:cubicBezTo>
                  <a:cubicBezTo>
                    <a:pt x="38" y="0"/>
                    <a:pt x="24" y="8"/>
                    <a:pt x="32" y="9"/>
                  </a:cubicBezTo>
                  <a:cubicBezTo>
                    <a:pt x="40" y="11"/>
                    <a:pt x="40" y="15"/>
                    <a:pt x="33" y="14"/>
                  </a:cubicBezTo>
                  <a:cubicBezTo>
                    <a:pt x="27" y="14"/>
                    <a:pt x="15" y="15"/>
                    <a:pt x="26" y="19"/>
                  </a:cubicBezTo>
                  <a:cubicBezTo>
                    <a:pt x="36" y="23"/>
                    <a:pt x="25" y="24"/>
                    <a:pt x="16" y="24"/>
                  </a:cubicBezTo>
                  <a:cubicBezTo>
                    <a:pt x="8" y="24"/>
                    <a:pt x="7" y="35"/>
                    <a:pt x="18" y="37"/>
                  </a:cubicBezTo>
                  <a:cubicBezTo>
                    <a:pt x="29" y="38"/>
                    <a:pt x="21" y="45"/>
                    <a:pt x="12" y="42"/>
                  </a:cubicBezTo>
                  <a:cubicBezTo>
                    <a:pt x="3" y="40"/>
                    <a:pt x="0" y="44"/>
                    <a:pt x="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 name="Freeform 25">
              <a:extLst>
                <a:ext uri="{FF2B5EF4-FFF2-40B4-BE49-F238E27FC236}">
                  <a16:creationId xmlns:a16="http://schemas.microsoft.com/office/drawing/2014/main" id="{4B01C61A-719F-42A4-993E-5E8FBB0D7D9D}"/>
                </a:ext>
              </a:extLst>
            </p:cNvPr>
            <p:cNvSpPr>
              <a:spLocks/>
            </p:cNvSpPr>
            <p:nvPr/>
          </p:nvSpPr>
          <p:spPr bwMode="auto">
            <a:xfrm>
              <a:off x="6426201" y="4591050"/>
              <a:ext cx="158750" cy="111125"/>
            </a:xfrm>
            <a:custGeom>
              <a:avLst/>
              <a:gdLst>
                <a:gd name="T0" fmla="*/ 10 w 30"/>
                <a:gd name="T1" fmla="*/ 16 h 21"/>
                <a:gd name="T2" fmla="*/ 29 w 30"/>
                <a:gd name="T3" fmla="*/ 4 h 21"/>
                <a:gd name="T4" fmla="*/ 10 w 30"/>
                <a:gd name="T5" fmla="*/ 16 h 21"/>
              </a:gdLst>
              <a:ahLst/>
              <a:cxnLst>
                <a:cxn ang="0">
                  <a:pos x="T0" y="T1"/>
                </a:cxn>
                <a:cxn ang="0">
                  <a:pos x="T2" y="T3"/>
                </a:cxn>
                <a:cxn ang="0">
                  <a:pos x="T4" y="T5"/>
                </a:cxn>
              </a:cxnLst>
              <a:rect l="0" t="0" r="r" b="b"/>
              <a:pathLst>
                <a:path w="30" h="21">
                  <a:moveTo>
                    <a:pt x="10" y="16"/>
                  </a:moveTo>
                  <a:cubicBezTo>
                    <a:pt x="18" y="21"/>
                    <a:pt x="30" y="8"/>
                    <a:pt x="29" y="4"/>
                  </a:cubicBezTo>
                  <a:cubicBezTo>
                    <a:pt x="28" y="0"/>
                    <a:pt x="0" y="10"/>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 name="Freeform 26">
              <a:extLst>
                <a:ext uri="{FF2B5EF4-FFF2-40B4-BE49-F238E27FC236}">
                  <a16:creationId xmlns:a16="http://schemas.microsoft.com/office/drawing/2014/main" id="{C2E894A1-FDC7-4990-ABD8-C68D6E1D17B0}"/>
                </a:ext>
              </a:extLst>
            </p:cNvPr>
            <p:cNvSpPr>
              <a:spLocks/>
            </p:cNvSpPr>
            <p:nvPr/>
          </p:nvSpPr>
          <p:spPr bwMode="auto">
            <a:xfrm>
              <a:off x="6075363" y="3470275"/>
              <a:ext cx="1785938" cy="1262063"/>
            </a:xfrm>
            <a:custGeom>
              <a:avLst/>
              <a:gdLst>
                <a:gd name="T0" fmla="*/ 215 w 336"/>
                <a:gd name="T1" fmla="*/ 54 h 241"/>
                <a:gd name="T2" fmla="*/ 185 w 336"/>
                <a:gd name="T3" fmla="*/ 44 h 241"/>
                <a:gd name="T4" fmla="*/ 147 w 336"/>
                <a:gd name="T5" fmla="*/ 27 h 241"/>
                <a:gd name="T6" fmla="*/ 127 w 336"/>
                <a:gd name="T7" fmla="*/ 34 h 241"/>
                <a:gd name="T8" fmla="*/ 109 w 336"/>
                <a:gd name="T9" fmla="*/ 21 h 241"/>
                <a:gd name="T10" fmla="*/ 79 w 336"/>
                <a:gd name="T11" fmla="*/ 7 h 241"/>
                <a:gd name="T12" fmla="*/ 59 w 336"/>
                <a:gd name="T13" fmla="*/ 33 h 241"/>
                <a:gd name="T14" fmla="*/ 65 w 336"/>
                <a:gd name="T15" fmla="*/ 52 h 241"/>
                <a:gd name="T16" fmla="*/ 43 w 336"/>
                <a:gd name="T17" fmla="*/ 30 h 241"/>
                <a:gd name="T18" fmla="*/ 61 w 336"/>
                <a:gd name="T19" fmla="*/ 4 h 241"/>
                <a:gd name="T20" fmla="*/ 6 w 336"/>
                <a:gd name="T21" fmla="*/ 54 h 241"/>
                <a:gd name="T22" fmla="*/ 27 w 336"/>
                <a:gd name="T23" fmla="*/ 64 h 241"/>
                <a:gd name="T24" fmla="*/ 32 w 336"/>
                <a:gd name="T25" fmla="*/ 76 h 241"/>
                <a:gd name="T26" fmla="*/ 66 w 336"/>
                <a:gd name="T27" fmla="*/ 82 h 241"/>
                <a:gd name="T28" fmla="*/ 103 w 336"/>
                <a:gd name="T29" fmla="*/ 82 h 241"/>
                <a:gd name="T30" fmla="*/ 127 w 336"/>
                <a:gd name="T31" fmla="*/ 78 h 241"/>
                <a:gd name="T32" fmla="*/ 143 w 336"/>
                <a:gd name="T33" fmla="*/ 81 h 241"/>
                <a:gd name="T34" fmla="*/ 166 w 336"/>
                <a:gd name="T35" fmla="*/ 98 h 241"/>
                <a:gd name="T36" fmla="*/ 172 w 336"/>
                <a:gd name="T37" fmla="*/ 103 h 241"/>
                <a:gd name="T38" fmla="*/ 200 w 336"/>
                <a:gd name="T39" fmla="*/ 125 h 241"/>
                <a:gd name="T40" fmla="*/ 218 w 336"/>
                <a:gd name="T41" fmla="*/ 143 h 241"/>
                <a:gd name="T42" fmla="*/ 219 w 336"/>
                <a:gd name="T43" fmla="*/ 159 h 241"/>
                <a:gd name="T44" fmla="*/ 188 w 336"/>
                <a:gd name="T45" fmla="*/ 168 h 241"/>
                <a:gd name="T46" fmla="*/ 146 w 336"/>
                <a:gd name="T47" fmla="*/ 176 h 241"/>
                <a:gd name="T48" fmla="*/ 165 w 336"/>
                <a:gd name="T49" fmla="*/ 191 h 241"/>
                <a:gd name="T50" fmla="*/ 193 w 336"/>
                <a:gd name="T51" fmla="*/ 188 h 241"/>
                <a:gd name="T52" fmla="*/ 212 w 336"/>
                <a:gd name="T53" fmla="*/ 214 h 241"/>
                <a:gd name="T54" fmla="*/ 274 w 336"/>
                <a:gd name="T55" fmla="*/ 236 h 241"/>
                <a:gd name="T56" fmla="*/ 262 w 336"/>
                <a:gd name="T57" fmla="*/ 209 h 241"/>
                <a:gd name="T58" fmla="*/ 286 w 336"/>
                <a:gd name="T59" fmla="*/ 198 h 241"/>
                <a:gd name="T60" fmla="*/ 256 w 336"/>
                <a:gd name="T61" fmla="*/ 166 h 241"/>
                <a:gd name="T62" fmla="*/ 275 w 336"/>
                <a:gd name="T63" fmla="*/ 159 h 241"/>
                <a:gd name="T64" fmla="*/ 304 w 336"/>
                <a:gd name="T65" fmla="*/ 172 h 241"/>
                <a:gd name="T66" fmla="*/ 330 w 336"/>
                <a:gd name="T67" fmla="*/ 151 h 241"/>
                <a:gd name="T68" fmla="*/ 307 w 336"/>
                <a:gd name="T69" fmla="*/ 134 h 241"/>
                <a:gd name="T70" fmla="*/ 267 w 336"/>
                <a:gd name="T71" fmla="*/ 117 h 241"/>
                <a:gd name="T72" fmla="*/ 268 w 336"/>
                <a:gd name="T73" fmla="*/ 101 h 241"/>
                <a:gd name="T74" fmla="*/ 261 w 336"/>
                <a:gd name="T75" fmla="*/ 89 h 241"/>
                <a:gd name="T76" fmla="*/ 247 w 336"/>
                <a:gd name="T77" fmla="*/ 84 h 241"/>
                <a:gd name="T78" fmla="*/ 232 w 336"/>
                <a:gd name="T79" fmla="*/ 69 h 241"/>
                <a:gd name="T80" fmla="*/ 209 w 336"/>
                <a:gd name="T81" fmla="*/ 6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6" h="241">
                  <a:moveTo>
                    <a:pt x="205" y="63"/>
                  </a:moveTo>
                  <a:cubicBezTo>
                    <a:pt x="210" y="63"/>
                    <a:pt x="216" y="59"/>
                    <a:pt x="215" y="54"/>
                  </a:cubicBezTo>
                  <a:cubicBezTo>
                    <a:pt x="213" y="50"/>
                    <a:pt x="200" y="49"/>
                    <a:pt x="198" y="55"/>
                  </a:cubicBezTo>
                  <a:cubicBezTo>
                    <a:pt x="195" y="60"/>
                    <a:pt x="185" y="49"/>
                    <a:pt x="185" y="44"/>
                  </a:cubicBezTo>
                  <a:cubicBezTo>
                    <a:pt x="185" y="40"/>
                    <a:pt x="169" y="44"/>
                    <a:pt x="171" y="36"/>
                  </a:cubicBezTo>
                  <a:cubicBezTo>
                    <a:pt x="173" y="29"/>
                    <a:pt x="152" y="27"/>
                    <a:pt x="147" y="27"/>
                  </a:cubicBezTo>
                  <a:cubicBezTo>
                    <a:pt x="141" y="27"/>
                    <a:pt x="133" y="31"/>
                    <a:pt x="134" y="36"/>
                  </a:cubicBezTo>
                  <a:cubicBezTo>
                    <a:pt x="135" y="41"/>
                    <a:pt x="128" y="39"/>
                    <a:pt x="127" y="34"/>
                  </a:cubicBezTo>
                  <a:cubicBezTo>
                    <a:pt x="126" y="28"/>
                    <a:pt x="113" y="40"/>
                    <a:pt x="109" y="40"/>
                  </a:cubicBezTo>
                  <a:cubicBezTo>
                    <a:pt x="105" y="40"/>
                    <a:pt x="111" y="25"/>
                    <a:pt x="109" y="21"/>
                  </a:cubicBezTo>
                  <a:cubicBezTo>
                    <a:pt x="107" y="16"/>
                    <a:pt x="104" y="15"/>
                    <a:pt x="101" y="7"/>
                  </a:cubicBezTo>
                  <a:cubicBezTo>
                    <a:pt x="98" y="0"/>
                    <a:pt x="83" y="3"/>
                    <a:pt x="79" y="7"/>
                  </a:cubicBezTo>
                  <a:cubicBezTo>
                    <a:pt x="75" y="12"/>
                    <a:pt x="62" y="10"/>
                    <a:pt x="55" y="17"/>
                  </a:cubicBezTo>
                  <a:cubicBezTo>
                    <a:pt x="48" y="24"/>
                    <a:pt x="56" y="31"/>
                    <a:pt x="59" y="33"/>
                  </a:cubicBezTo>
                  <a:cubicBezTo>
                    <a:pt x="62" y="36"/>
                    <a:pt x="48" y="40"/>
                    <a:pt x="53" y="44"/>
                  </a:cubicBezTo>
                  <a:cubicBezTo>
                    <a:pt x="57" y="48"/>
                    <a:pt x="64" y="46"/>
                    <a:pt x="65" y="52"/>
                  </a:cubicBezTo>
                  <a:cubicBezTo>
                    <a:pt x="65" y="59"/>
                    <a:pt x="48" y="50"/>
                    <a:pt x="46" y="45"/>
                  </a:cubicBezTo>
                  <a:cubicBezTo>
                    <a:pt x="43" y="39"/>
                    <a:pt x="47" y="34"/>
                    <a:pt x="43" y="30"/>
                  </a:cubicBezTo>
                  <a:cubicBezTo>
                    <a:pt x="40" y="26"/>
                    <a:pt x="43" y="21"/>
                    <a:pt x="49" y="14"/>
                  </a:cubicBezTo>
                  <a:cubicBezTo>
                    <a:pt x="56" y="7"/>
                    <a:pt x="61" y="8"/>
                    <a:pt x="61" y="4"/>
                  </a:cubicBezTo>
                  <a:cubicBezTo>
                    <a:pt x="61" y="0"/>
                    <a:pt x="33" y="0"/>
                    <a:pt x="16" y="15"/>
                  </a:cubicBezTo>
                  <a:cubicBezTo>
                    <a:pt x="0" y="30"/>
                    <a:pt x="5" y="50"/>
                    <a:pt x="6" y="54"/>
                  </a:cubicBezTo>
                  <a:cubicBezTo>
                    <a:pt x="7" y="58"/>
                    <a:pt x="21" y="56"/>
                    <a:pt x="30" y="59"/>
                  </a:cubicBezTo>
                  <a:cubicBezTo>
                    <a:pt x="38" y="61"/>
                    <a:pt x="34" y="65"/>
                    <a:pt x="27" y="64"/>
                  </a:cubicBezTo>
                  <a:cubicBezTo>
                    <a:pt x="21" y="63"/>
                    <a:pt x="10" y="61"/>
                    <a:pt x="10" y="65"/>
                  </a:cubicBezTo>
                  <a:cubicBezTo>
                    <a:pt x="11" y="70"/>
                    <a:pt x="24" y="78"/>
                    <a:pt x="32" y="76"/>
                  </a:cubicBezTo>
                  <a:cubicBezTo>
                    <a:pt x="40" y="74"/>
                    <a:pt x="40" y="74"/>
                    <a:pt x="44" y="79"/>
                  </a:cubicBezTo>
                  <a:cubicBezTo>
                    <a:pt x="47" y="83"/>
                    <a:pt x="57" y="82"/>
                    <a:pt x="66" y="82"/>
                  </a:cubicBezTo>
                  <a:cubicBezTo>
                    <a:pt x="76" y="83"/>
                    <a:pt x="87" y="86"/>
                    <a:pt x="91" y="87"/>
                  </a:cubicBezTo>
                  <a:cubicBezTo>
                    <a:pt x="96" y="87"/>
                    <a:pt x="101" y="84"/>
                    <a:pt x="103" y="82"/>
                  </a:cubicBezTo>
                  <a:cubicBezTo>
                    <a:pt x="104" y="79"/>
                    <a:pt x="123" y="86"/>
                    <a:pt x="128" y="85"/>
                  </a:cubicBezTo>
                  <a:cubicBezTo>
                    <a:pt x="134" y="85"/>
                    <a:pt x="130" y="80"/>
                    <a:pt x="127" y="78"/>
                  </a:cubicBezTo>
                  <a:cubicBezTo>
                    <a:pt x="123" y="77"/>
                    <a:pt x="125" y="70"/>
                    <a:pt x="129" y="73"/>
                  </a:cubicBezTo>
                  <a:cubicBezTo>
                    <a:pt x="134" y="75"/>
                    <a:pt x="141" y="77"/>
                    <a:pt x="143" y="81"/>
                  </a:cubicBezTo>
                  <a:cubicBezTo>
                    <a:pt x="144" y="85"/>
                    <a:pt x="148" y="83"/>
                    <a:pt x="149" y="87"/>
                  </a:cubicBezTo>
                  <a:cubicBezTo>
                    <a:pt x="149" y="90"/>
                    <a:pt x="165" y="94"/>
                    <a:pt x="166" y="98"/>
                  </a:cubicBezTo>
                  <a:cubicBezTo>
                    <a:pt x="166" y="102"/>
                    <a:pt x="150" y="104"/>
                    <a:pt x="155" y="108"/>
                  </a:cubicBezTo>
                  <a:cubicBezTo>
                    <a:pt x="159" y="111"/>
                    <a:pt x="166" y="103"/>
                    <a:pt x="172" y="103"/>
                  </a:cubicBezTo>
                  <a:cubicBezTo>
                    <a:pt x="178" y="102"/>
                    <a:pt x="178" y="116"/>
                    <a:pt x="183" y="114"/>
                  </a:cubicBezTo>
                  <a:cubicBezTo>
                    <a:pt x="189" y="111"/>
                    <a:pt x="194" y="116"/>
                    <a:pt x="200" y="125"/>
                  </a:cubicBezTo>
                  <a:cubicBezTo>
                    <a:pt x="206" y="133"/>
                    <a:pt x="199" y="141"/>
                    <a:pt x="200" y="144"/>
                  </a:cubicBezTo>
                  <a:cubicBezTo>
                    <a:pt x="200" y="147"/>
                    <a:pt x="212" y="146"/>
                    <a:pt x="218" y="143"/>
                  </a:cubicBezTo>
                  <a:cubicBezTo>
                    <a:pt x="225" y="139"/>
                    <a:pt x="231" y="147"/>
                    <a:pt x="236" y="151"/>
                  </a:cubicBezTo>
                  <a:cubicBezTo>
                    <a:pt x="241" y="156"/>
                    <a:pt x="217" y="163"/>
                    <a:pt x="219" y="159"/>
                  </a:cubicBezTo>
                  <a:cubicBezTo>
                    <a:pt x="221" y="155"/>
                    <a:pt x="205" y="143"/>
                    <a:pt x="191" y="149"/>
                  </a:cubicBezTo>
                  <a:cubicBezTo>
                    <a:pt x="176" y="154"/>
                    <a:pt x="186" y="163"/>
                    <a:pt x="188" y="168"/>
                  </a:cubicBezTo>
                  <a:cubicBezTo>
                    <a:pt x="189" y="173"/>
                    <a:pt x="175" y="178"/>
                    <a:pt x="161" y="173"/>
                  </a:cubicBezTo>
                  <a:cubicBezTo>
                    <a:pt x="148" y="169"/>
                    <a:pt x="152" y="176"/>
                    <a:pt x="146" y="176"/>
                  </a:cubicBezTo>
                  <a:cubicBezTo>
                    <a:pt x="141" y="176"/>
                    <a:pt x="135" y="185"/>
                    <a:pt x="140" y="190"/>
                  </a:cubicBezTo>
                  <a:cubicBezTo>
                    <a:pt x="145" y="196"/>
                    <a:pt x="156" y="191"/>
                    <a:pt x="165" y="191"/>
                  </a:cubicBezTo>
                  <a:cubicBezTo>
                    <a:pt x="174" y="192"/>
                    <a:pt x="175" y="194"/>
                    <a:pt x="176" y="189"/>
                  </a:cubicBezTo>
                  <a:cubicBezTo>
                    <a:pt x="177" y="184"/>
                    <a:pt x="186" y="187"/>
                    <a:pt x="193" y="188"/>
                  </a:cubicBezTo>
                  <a:cubicBezTo>
                    <a:pt x="199" y="190"/>
                    <a:pt x="198" y="199"/>
                    <a:pt x="206" y="200"/>
                  </a:cubicBezTo>
                  <a:cubicBezTo>
                    <a:pt x="214" y="201"/>
                    <a:pt x="207" y="209"/>
                    <a:pt x="212" y="214"/>
                  </a:cubicBezTo>
                  <a:cubicBezTo>
                    <a:pt x="217" y="220"/>
                    <a:pt x="233" y="217"/>
                    <a:pt x="239" y="223"/>
                  </a:cubicBezTo>
                  <a:cubicBezTo>
                    <a:pt x="245" y="229"/>
                    <a:pt x="271" y="241"/>
                    <a:pt x="274" y="236"/>
                  </a:cubicBezTo>
                  <a:cubicBezTo>
                    <a:pt x="278" y="231"/>
                    <a:pt x="252" y="208"/>
                    <a:pt x="245" y="206"/>
                  </a:cubicBezTo>
                  <a:cubicBezTo>
                    <a:pt x="237" y="204"/>
                    <a:pt x="252" y="202"/>
                    <a:pt x="262" y="209"/>
                  </a:cubicBezTo>
                  <a:cubicBezTo>
                    <a:pt x="271" y="217"/>
                    <a:pt x="285" y="220"/>
                    <a:pt x="292" y="211"/>
                  </a:cubicBezTo>
                  <a:cubicBezTo>
                    <a:pt x="299" y="202"/>
                    <a:pt x="286" y="205"/>
                    <a:pt x="286" y="198"/>
                  </a:cubicBezTo>
                  <a:cubicBezTo>
                    <a:pt x="286" y="192"/>
                    <a:pt x="282" y="183"/>
                    <a:pt x="275" y="183"/>
                  </a:cubicBezTo>
                  <a:cubicBezTo>
                    <a:pt x="268" y="183"/>
                    <a:pt x="250" y="169"/>
                    <a:pt x="256" y="166"/>
                  </a:cubicBezTo>
                  <a:cubicBezTo>
                    <a:pt x="263" y="163"/>
                    <a:pt x="254" y="159"/>
                    <a:pt x="259" y="153"/>
                  </a:cubicBezTo>
                  <a:cubicBezTo>
                    <a:pt x="264" y="148"/>
                    <a:pt x="269" y="158"/>
                    <a:pt x="275" y="159"/>
                  </a:cubicBezTo>
                  <a:cubicBezTo>
                    <a:pt x="281" y="159"/>
                    <a:pt x="282" y="167"/>
                    <a:pt x="292" y="175"/>
                  </a:cubicBezTo>
                  <a:cubicBezTo>
                    <a:pt x="301" y="183"/>
                    <a:pt x="302" y="177"/>
                    <a:pt x="304" y="172"/>
                  </a:cubicBezTo>
                  <a:cubicBezTo>
                    <a:pt x="305" y="166"/>
                    <a:pt x="316" y="171"/>
                    <a:pt x="315" y="165"/>
                  </a:cubicBezTo>
                  <a:cubicBezTo>
                    <a:pt x="315" y="160"/>
                    <a:pt x="324" y="153"/>
                    <a:pt x="330" y="151"/>
                  </a:cubicBezTo>
                  <a:cubicBezTo>
                    <a:pt x="336" y="148"/>
                    <a:pt x="325" y="142"/>
                    <a:pt x="317" y="143"/>
                  </a:cubicBezTo>
                  <a:cubicBezTo>
                    <a:pt x="309" y="143"/>
                    <a:pt x="307" y="138"/>
                    <a:pt x="307" y="134"/>
                  </a:cubicBezTo>
                  <a:cubicBezTo>
                    <a:pt x="307" y="131"/>
                    <a:pt x="292" y="122"/>
                    <a:pt x="287" y="124"/>
                  </a:cubicBezTo>
                  <a:cubicBezTo>
                    <a:pt x="282" y="125"/>
                    <a:pt x="274" y="117"/>
                    <a:pt x="267" y="117"/>
                  </a:cubicBezTo>
                  <a:cubicBezTo>
                    <a:pt x="261" y="116"/>
                    <a:pt x="251" y="111"/>
                    <a:pt x="252" y="104"/>
                  </a:cubicBezTo>
                  <a:cubicBezTo>
                    <a:pt x="253" y="97"/>
                    <a:pt x="265" y="106"/>
                    <a:pt x="268" y="101"/>
                  </a:cubicBezTo>
                  <a:cubicBezTo>
                    <a:pt x="270" y="95"/>
                    <a:pt x="255" y="98"/>
                    <a:pt x="255" y="94"/>
                  </a:cubicBezTo>
                  <a:cubicBezTo>
                    <a:pt x="254" y="90"/>
                    <a:pt x="258" y="92"/>
                    <a:pt x="261" y="89"/>
                  </a:cubicBezTo>
                  <a:cubicBezTo>
                    <a:pt x="264" y="87"/>
                    <a:pt x="259" y="82"/>
                    <a:pt x="255" y="80"/>
                  </a:cubicBezTo>
                  <a:cubicBezTo>
                    <a:pt x="252" y="78"/>
                    <a:pt x="251" y="84"/>
                    <a:pt x="247" y="84"/>
                  </a:cubicBezTo>
                  <a:cubicBezTo>
                    <a:pt x="244" y="84"/>
                    <a:pt x="247" y="78"/>
                    <a:pt x="249" y="75"/>
                  </a:cubicBezTo>
                  <a:cubicBezTo>
                    <a:pt x="252" y="71"/>
                    <a:pt x="238" y="67"/>
                    <a:pt x="232" y="69"/>
                  </a:cubicBezTo>
                  <a:cubicBezTo>
                    <a:pt x="226" y="71"/>
                    <a:pt x="224" y="68"/>
                    <a:pt x="224" y="64"/>
                  </a:cubicBezTo>
                  <a:cubicBezTo>
                    <a:pt x="224" y="60"/>
                    <a:pt x="213" y="64"/>
                    <a:pt x="209" y="67"/>
                  </a:cubicBezTo>
                  <a:cubicBezTo>
                    <a:pt x="205" y="70"/>
                    <a:pt x="200" y="64"/>
                    <a:pt x="2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 name="Freeform 27">
              <a:extLst>
                <a:ext uri="{FF2B5EF4-FFF2-40B4-BE49-F238E27FC236}">
                  <a16:creationId xmlns:a16="http://schemas.microsoft.com/office/drawing/2014/main" id="{7E6D029A-69F2-4C2C-8400-32C7CD7A9579}"/>
                </a:ext>
              </a:extLst>
            </p:cNvPr>
            <p:cNvSpPr>
              <a:spLocks/>
            </p:cNvSpPr>
            <p:nvPr/>
          </p:nvSpPr>
          <p:spPr bwMode="auto">
            <a:xfrm>
              <a:off x="6829426" y="4078288"/>
              <a:ext cx="180975" cy="136525"/>
            </a:xfrm>
            <a:custGeom>
              <a:avLst/>
              <a:gdLst>
                <a:gd name="T0" fmla="*/ 28 w 34"/>
                <a:gd name="T1" fmla="*/ 19 h 26"/>
                <a:gd name="T2" fmla="*/ 29 w 34"/>
                <a:gd name="T3" fmla="*/ 4 h 26"/>
                <a:gd name="T4" fmla="*/ 15 w 34"/>
                <a:gd name="T5" fmla="*/ 0 h 26"/>
                <a:gd name="T6" fmla="*/ 5 w 34"/>
                <a:gd name="T7" fmla="*/ 18 h 26"/>
                <a:gd name="T8" fmla="*/ 28 w 34"/>
                <a:gd name="T9" fmla="*/ 19 h 26"/>
              </a:gdLst>
              <a:ahLst/>
              <a:cxnLst>
                <a:cxn ang="0">
                  <a:pos x="T0" y="T1"/>
                </a:cxn>
                <a:cxn ang="0">
                  <a:pos x="T2" y="T3"/>
                </a:cxn>
                <a:cxn ang="0">
                  <a:pos x="T4" y="T5"/>
                </a:cxn>
                <a:cxn ang="0">
                  <a:pos x="T6" y="T7"/>
                </a:cxn>
                <a:cxn ang="0">
                  <a:pos x="T8" y="T9"/>
                </a:cxn>
              </a:cxnLst>
              <a:rect l="0" t="0" r="r" b="b"/>
              <a:pathLst>
                <a:path w="34" h="26">
                  <a:moveTo>
                    <a:pt x="28" y="19"/>
                  </a:moveTo>
                  <a:cubicBezTo>
                    <a:pt x="34" y="18"/>
                    <a:pt x="33" y="9"/>
                    <a:pt x="29" y="4"/>
                  </a:cubicBezTo>
                  <a:cubicBezTo>
                    <a:pt x="27" y="0"/>
                    <a:pt x="20" y="0"/>
                    <a:pt x="15" y="0"/>
                  </a:cubicBezTo>
                  <a:cubicBezTo>
                    <a:pt x="9" y="1"/>
                    <a:pt x="0" y="9"/>
                    <a:pt x="5" y="18"/>
                  </a:cubicBezTo>
                  <a:cubicBezTo>
                    <a:pt x="10" y="26"/>
                    <a:pt x="22" y="2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0" name="Freeform 28">
              <a:extLst>
                <a:ext uri="{FF2B5EF4-FFF2-40B4-BE49-F238E27FC236}">
                  <a16:creationId xmlns:a16="http://schemas.microsoft.com/office/drawing/2014/main" id="{27E79347-FF7A-44B2-96D8-08EAF0F7F354}"/>
                </a:ext>
              </a:extLst>
            </p:cNvPr>
            <p:cNvSpPr>
              <a:spLocks/>
            </p:cNvSpPr>
            <p:nvPr/>
          </p:nvSpPr>
          <p:spPr bwMode="auto">
            <a:xfrm>
              <a:off x="5942013" y="2235200"/>
              <a:ext cx="1946275" cy="973138"/>
            </a:xfrm>
            <a:custGeom>
              <a:avLst/>
              <a:gdLst>
                <a:gd name="T0" fmla="*/ 25 w 366"/>
                <a:gd name="T1" fmla="*/ 47 h 186"/>
                <a:gd name="T2" fmla="*/ 26 w 366"/>
                <a:gd name="T3" fmla="*/ 59 h 186"/>
                <a:gd name="T4" fmla="*/ 65 w 366"/>
                <a:gd name="T5" fmla="*/ 67 h 186"/>
                <a:gd name="T6" fmla="*/ 101 w 366"/>
                <a:gd name="T7" fmla="*/ 75 h 186"/>
                <a:gd name="T8" fmla="*/ 149 w 366"/>
                <a:gd name="T9" fmla="*/ 62 h 186"/>
                <a:gd name="T10" fmla="*/ 112 w 366"/>
                <a:gd name="T11" fmla="*/ 80 h 186"/>
                <a:gd name="T12" fmla="*/ 107 w 366"/>
                <a:gd name="T13" fmla="*/ 89 h 186"/>
                <a:gd name="T14" fmla="*/ 72 w 366"/>
                <a:gd name="T15" fmla="*/ 99 h 186"/>
                <a:gd name="T16" fmla="*/ 115 w 366"/>
                <a:gd name="T17" fmla="*/ 126 h 186"/>
                <a:gd name="T18" fmla="*/ 55 w 366"/>
                <a:gd name="T19" fmla="*/ 133 h 186"/>
                <a:gd name="T20" fmla="*/ 80 w 366"/>
                <a:gd name="T21" fmla="*/ 141 h 186"/>
                <a:gd name="T22" fmla="*/ 78 w 366"/>
                <a:gd name="T23" fmla="*/ 154 h 186"/>
                <a:gd name="T24" fmla="*/ 57 w 366"/>
                <a:gd name="T25" fmla="*/ 155 h 186"/>
                <a:gd name="T26" fmla="*/ 33 w 366"/>
                <a:gd name="T27" fmla="*/ 174 h 186"/>
                <a:gd name="T28" fmla="*/ 90 w 366"/>
                <a:gd name="T29" fmla="*/ 179 h 186"/>
                <a:gd name="T30" fmla="*/ 130 w 366"/>
                <a:gd name="T31" fmla="*/ 182 h 186"/>
                <a:gd name="T32" fmla="*/ 161 w 366"/>
                <a:gd name="T33" fmla="*/ 176 h 186"/>
                <a:gd name="T34" fmla="*/ 152 w 366"/>
                <a:gd name="T35" fmla="*/ 166 h 186"/>
                <a:gd name="T36" fmla="*/ 129 w 366"/>
                <a:gd name="T37" fmla="*/ 155 h 186"/>
                <a:gd name="T38" fmla="*/ 161 w 366"/>
                <a:gd name="T39" fmla="*/ 143 h 186"/>
                <a:gd name="T40" fmla="*/ 204 w 366"/>
                <a:gd name="T41" fmla="*/ 119 h 186"/>
                <a:gd name="T42" fmla="*/ 200 w 366"/>
                <a:gd name="T43" fmla="*/ 106 h 186"/>
                <a:gd name="T44" fmla="*/ 236 w 366"/>
                <a:gd name="T45" fmla="*/ 97 h 186"/>
                <a:gd name="T46" fmla="*/ 281 w 366"/>
                <a:gd name="T47" fmla="*/ 68 h 186"/>
                <a:gd name="T48" fmla="*/ 285 w 366"/>
                <a:gd name="T49" fmla="*/ 50 h 186"/>
                <a:gd name="T50" fmla="*/ 346 w 366"/>
                <a:gd name="T51" fmla="*/ 34 h 186"/>
                <a:gd name="T52" fmla="*/ 331 w 366"/>
                <a:gd name="T53" fmla="*/ 16 h 186"/>
                <a:gd name="T54" fmla="*/ 293 w 366"/>
                <a:gd name="T55" fmla="*/ 16 h 186"/>
                <a:gd name="T56" fmla="*/ 258 w 366"/>
                <a:gd name="T57" fmla="*/ 5 h 186"/>
                <a:gd name="T58" fmla="*/ 218 w 366"/>
                <a:gd name="T59" fmla="*/ 10 h 186"/>
                <a:gd name="T60" fmla="*/ 182 w 366"/>
                <a:gd name="T61" fmla="*/ 8 h 186"/>
                <a:gd name="T62" fmla="*/ 144 w 366"/>
                <a:gd name="T63" fmla="*/ 11 h 186"/>
                <a:gd name="T64" fmla="*/ 131 w 366"/>
                <a:gd name="T65" fmla="*/ 19 h 186"/>
                <a:gd name="T66" fmla="*/ 99 w 366"/>
                <a:gd name="T67" fmla="*/ 27 h 186"/>
                <a:gd name="T68" fmla="*/ 68 w 366"/>
                <a:gd name="T69" fmla="*/ 31 h 186"/>
                <a:gd name="T70" fmla="*/ 43 w 366"/>
                <a:gd name="T71" fmla="*/ 34 h 186"/>
                <a:gd name="T72" fmla="*/ 10 w 366"/>
                <a:gd name="T73" fmla="*/ 4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 h="186">
                  <a:moveTo>
                    <a:pt x="19" y="46"/>
                  </a:moveTo>
                  <a:cubicBezTo>
                    <a:pt x="26" y="41"/>
                    <a:pt x="31" y="44"/>
                    <a:pt x="25" y="47"/>
                  </a:cubicBezTo>
                  <a:cubicBezTo>
                    <a:pt x="19" y="50"/>
                    <a:pt x="21" y="52"/>
                    <a:pt x="30" y="52"/>
                  </a:cubicBezTo>
                  <a:cubicBezTo>
                    <a:pt x="38" y="51"/>
                    <a:pt x="26" y="54"/>
                    <a:pt x="26" y="59"/>
                  </a:cubicBezTo>
                  <a:cubicBezTo>
                    <a:pt x="26" y="64"/>
                    <a:pt x="36" y="61"/>
                    <a:pt x="37" y="66"/>
                  </a:cubicBezTo>
                  <a:cubicBezTo>
                    <a:pt x="37" y="71"/>
                    <a:pt x="59" y="73"/>
                    <a:pt x="65" y="67"/>
                  </a:cubicBezTo>
                  <a:cubicBezTo>
                    <a:pt x="72" y="61"/>
                    <a:pt x="69" y="69"/>
                    <a:pt x="69" y="73"/>
                  </a:cubicBezTo>
                  <a:cubicBezTo>
                    <a:pt x="68" y="77"/>
                    <a:pt x="99" y="80"/>
                    <a:pt x="101" y="75"/>
                  </a:cubicBezTo>
                  <a:cubicBezTo>
                    <a:pt x="102" y="70"/>
                    <a:pt x="107" y="72"/>
                    <a:pt x="113" y="74"/>
                  </a:cubicBezTo>
                  <a:cubicBezTo>
                    <a:pt x="119" y="75"/>
                    <a:pt x="148" y="68"/>
                    <a:pt x="149" y="62"/>
                  </a:cubicBezTo>
                  <a:cubicBezTo>
                    <a:pt x="149" y="56"/>
                    <a:pt x="158" y="65"/>
                    <a:pt x="149" y="72"/>
                  </a:cubicBezTo>
                  <a:cubicBezTo>
                    <a:pt x="139" y="78"/>
                    <a:pt x="120" y="77"/>
                    <a:pt x="112" y="80"/>
                  </a:cubicBezTo>
                  <a:cubicBezTo>
                    <a:pt x="103" y="82"/>
                    <a:pt x="117" y="88"/>
                    <a:pt x="126" y="95"/>
                  </a:cubicBezTo>
                  <a:cubicBezTo>
                    <a:pt x="134" y="101"/>
                    <a:pt x="115" y="98"/>
                    <a:pt x="107" y="89"/>
                  </a:cubicBezTo>
                  <a:cubicBezTo>
                    <a:pt x="99" y="81"/>
                    <a:pt x="81" y="81"/>
                    <a:pt x="71" y="81"/>
                  </a:cubicBezTo>
                  <a:cubicBezTo>
                    <a:pt x="62" y="82"/>
                    <a:pt x="65" y="99"/>
                    <a:pt x="72" y="99"/>
                  </a:cubicBezTo>
                  <a:cubicBezTo>
                    <a:pt x="79" y="99"/>
                    <a:pt x="86" y="102"/>
                    <a:pt x="93" y="113"/>
                  </a:cubicBezTo>
                  <a:cubicBezTo>
                    <a:pt x="100" y="124"/>
                    <a:pt x="115" y="121"/>
                    <a:pt x="115" y="126"/>
                  </a:cubicBezTo>
                  <a:cubicBezTo>
                    <a:pt x="115" y="131"/>
                    <a:pt x="95" y="122"/>
                    <a:pt x="84" y="120"/>
                  </a:cubicBezTo>
                  <a:cubicBezTo>
                    <a:pt x="73" y="118"/>
                    <a:pt x="56" y="125"/>
                    <a:pt x="55" y="133"/>
                  </a:cubicBezTo>
                  <a:cubicBezTo>
                    <a:pt x="55" y="141"/>
                    <a:pt x="71" y="140"/>
                    <a:pt x="82" y="134"/>
                  </a:cubicBezTo>
                  <a:cubicBezTo>
                    <a:pt x="93" y="127"/>
                    <a:pt x="85" y="136"/>
                    <a:pt x="80" y="141"/>
                  </a:cubicBezTo>
                  <a:cubicBezTo>
                    <a:pt x="74" y="146"/>
                    <a:pt x="93" y="150"/>
                    <a:pt x="93" y="156"/>
                  </a:cubicBezTo>
                  <a:cubicBezTo>
                    <a:pt x="93" y="162"/>
                    <a:pt x="79" y="160"/>
                    <a:pt x="78" y="154"/>
                  </a:cubicBezTo>
                  <a:cubicBezTo>
                    <a:pt x="76" y="149"/>
                    <a:pt x="71" y="143"/>
                    <a:pt x="58" y="144"/>
                  </a:cubicBezTo>
                  <a:cubicBezTo>
                    <a:pt x="45" y="145"/>
                    <a:pt x="49" y="154"/>
                    <a:pt x="57" y="155"/>
                  </a:cubicBezTo>
                  <a:cubicBezTo>
                    <a:pt x="65" y="156"/>
                    <a:pt x="65" y="162"/>
                    <a:pt x="56" y="162"/>
                  </a:cubicBezTo>
                  <a:cubicBezTo>
                    <a:pt x="47" y="162"/>
                    <a:pt x="27" y="168"/>
                    <a:pt x="33" y="174"/>
                  </a:cubicBezTo>
                  <a:cubicBezTo>
                    <a:pt x="40" y="180"/>
                    <a:pt x="66" y="174"/>
                    <a:pt x="70" y="178"/>
                  </a:cubicBezTo>
                  <a:cubicBezTo>
                    <a:pt x="75" y="182"/>
                    <a:pt x="87" y="183"/>
                    <a:pt x="90" y="179"/>
                  </a:cubicBezTo>
                  <a:cubicBezTo>
                    <a:pt x="93" y="174"/>
                    <a:pt x="103" y="176"/>
                    <a:pt x="113" y="176"/>
                  </a:cubicBezTo>
                  <a:cubicBezTo>
                    <a:pt x="123" y="176"/>
                    <a:pt x="126" y="178"/>
                    <a:pt x="130" y="182"/>
                  </a:cubicBezTo>
                  <a:cubicBezTo>
                    <a:pt x="135" y="186"/>
                    <a:pt x="143" y="184"/>
                    <a:pt x="148" y="180"/>
                  </a:cubicBezTo>
                  <a:cubicBezTo>
                    <a:pt x="154" y="176"/>
                    <a:pt x="154" y="176"/>
                    <a:pt x="161" y="176"/>
                  </a:cubicBezTo>
                  <a:cubicBezTo>
                    <a:pt x="168" y="176"/>
                    <a:pt x="169" y="172"/>
                    <a:pt x="166" y="166"/>
                  </a:cubicBezTo>
                  <a:cubicBezTo>
                    <a:pt x="162" y="161"/>
                    <a:pt x="153" y="170"/>
                    <a:pt x="152" y="166"/>
                  </a:cubicBezTo>
                  <a:cubicBezTo>
                    <a:pt x="151" y="161"/>
                    <a:pt x="143" y="160"/>
                    <a:pt x="129" y="162"/>
                  </a:cubicBezTo>
                  <a:cubicBezTo>
                    <a:pt x="115" y="164"/>
                    <a:pt x="121" y="153"/>
                    <a:pt x="129" y="155"/>
                  </a:cubicBezTo>
                  <a:cubicBezTo>
                    <a:pt x="138" y="158"/>
                    <a:pt x="149" y="157"/>
                    <a:pt x="159" y="154"/>
                  </a:cubicBezTo>
                  <a:cubicBezTo>
                    <a:pt x="168" y="152"/>
                    <a:pt x="161" y="147"/>
                    <a:pt x="161" y="143"/>
                  </a:cubicBezTo>
                  <a:cubicBezTo>
                    <a:pt x="161" y="139"/>
                    <a:pt x="173" y="142"/>
                    <a:pt x="182" y="142"/>
                  </a:cubicBezTo>
                  <a:cubicBezTo>
                    <a:pt x="191" y="142"/>
                    <a:pt x="204" y="127"/>
                    <a:pt x="204" y="119"/>
                  </a:cubicBezTo>
                  <a:cubicBezTo>
                    <a:pt x="205" y="110"/>
                    <a:pt x="184" y="112"/>
                    <a:pt x="174" y="112"/>
                  </a:cubicBezTo>
                  <a:cubicBezTo>
                    <a:pt x="164" y="112"/>
                    <a:pt x="181" y="105"/>
                    <a:pt x="200" y="106"/>
                  </a:cubicBezTo>
                  <a:cubicBezTo>
                    <a:pt x="219" y="107"/>
                    <a:pt x="210" y="98"/>
                    <a:pt x="214" y="95"/>
                  </a:cubicBezTo>
                  <a:cubicBezTo>
                    <a:pt x="217" y="92"/>
                    <a:pt x="226" y="99"/>
                    <a:pt x="236" y="97"/>
                  </a:cubicBezTo>
                  <a:cubicBezTo>
                    <a:pt x="245" y="95"/>
                    <a:pt x="239" y="87"/>
                    <a:pt x="245" y="87"/>
                  </a:cubicBezTo>
                  <a:cubicBezTo>
                    <a:pt x="250" y="87"/>
                    <a:pt x="260" y="80"/>
                    <a:pt x="281" y="68"/>
                  </a:cubicBezTo>
                  <a:cubicBezTo>
                    <a:pt x="301" y="57"/>
                    <a:pt x="317" y="59"/>
                    <a:pt x="318" y="52"/>
                  </a:cubicBezTo>
                  <a:cubicBezTo>
                    <a:pt x="319" y="46"/>
                    <a:pt x="290" y="52"/>
                    <a:pt x="285" y="50"/>
                  </a:cubicBezTo>
                  <a:cubicBezTo>
                    <a:pt x="280" y="48"/>
                    <a:pt x="305" y="43"/>
                    <a:pt x="311" y="44"/>
                  </a:cubicBezTo>
                  <a:cubicBezTo>
                    <a:pt x="317" y="46"/>
                    <a:pt x="325" y="44"/>
                    <a:pt x="346" y="34"/>
                  </a:cubicBezTo>
                  <a:cubicBezTo>
                    <a:pt x="366" y="24"/>
                    <a:pt x="357" y="22"/>
                    <a:pt x="349" y="23"/>
                  </a:cubicBezTo>
                  <a:cubicBezTo>
                    <a:pt x="340" y="25"/>
                    <a:pt x="331" y="22"/>
                    <a:pt x="331" y="16"/>
                  </a:cubicBezTo>
                  <a:cubicBezTo>
                    <a:pt x="332" y="11"/>
                    <a:pt x="319" y="16"/>
                    <a:pt x="318" y="13"/>
                  </a:cubicBezTo>
                  <a:cubicBezTo>
                    <a:pt x="318" y="10"/>
                    <a:pt x="306" y="11"/>
                    <a:pt x="293" y="16"/>
                  </a:cubicBezTo>
                  <a:cubicBezTo>
                    <a:pt x="280" y="21"/>
                    <a:pt x="292" y="11"/>
                    <a:pt x="297" y="9"/>
                  </a:cubicBezTo>
                  <a:cubicBezTo>
                    <a:pt x="303" y="7"/>
                    <a:pt x="264" y="9"/>
                    <a:pt x="258" y="5"/>
                  </a:cubicBezTo>
                  <a:cubicBezTo>
                    <a:pt x="251" y="0"/>
                    <a:pt x="244" y="12"/>
                    <a:pt x="238" y="6"/>
                  </a:cubicBezTo>
                  <a:cubicBezTo>
                    <a:pt x="232" y="0"/>
                    <a:pt x="216" y="5"/>
                    <a:pt x="218" y="10"/>
                  </a:cubicBezTo>
                  <a:cubicBezTo>
                    <a:pt x="220" y="14"/>
                    <a:pt x="216" y="14"/>
                    <a:pt x="210" y="9"/>
                  </a:cubicBezTo>
                  <a:cubicBezTo>
                    <a:pt x="204" y="4"/>
                    <a:pt x="192" y="10"/>
                    <a:pt x="182" y="8"/>
                  </a:cubicBezTo>
                  <a:cubicBezTo>
                    <a:pt x="171" y="7"/>
                    <a:pt x="176" y="17"/>
                    <a:pt x="164" y="12"/>
                  </a:cubicBezTo>
                  <a:cubicBezTo>
                    <a:pt x="153" y="7"/>
                    <a:pt x="140" y="9"/>
                    <a:pt x="144" y="11"/>
                  </a:cubicBezTo>
                  <a:cubicBezTo>
                    <a:pt x="147" y="12"/>
                    <a:pt x="143" y="15"/>
                    <a:pt x="138" y="14"/>
                  </a:cubicBezTo>
                  <a:cubicBezTo>
                    <a:pt x="133" y="12"/>
                    <a:pt x="128" y="14"/>
                    <a:pt x="131" y="19"/>
                  </a:cubicBezTo>
                  <a:cubicBezTo>
                    <a:pt x="133" y="24"/>
                    <a:pt x="112" y="18"/>
                    <a:pt x="112" y="23"/>
                  </a:cubicBezTo>
                  <a:cubicBezTo>
                    <a:pt x="112" y="29"/>
                    <a:pt x="105" y="32"/>
                    <a:pt x="99" y="27"/>
                  </a:cubicBezTo>
                  <a:cubicBezTo>
                    <a:pt x="93" y="22"/>
                    <a:pt x="74" y="20"/>
                    <a:pt x="79" y="25"/>
                  </a:cubicBezTo>
                  <a:cubicBezTo>
                    <a:pt x="85" y="29"/>
                    <a:pt x="62" y="27"/>
                    <a:pt x="68" y="31"/>
                  </a:cubicBezTo>
                  <a:cubicBezTo>
                    <a:pt x="74" y="36"/>
                    <a:pt x="61" y="39"/>
                    <a:pt x="61" y="37"/>
                  </a:cubicBezTo>
                  <a:cubicBezTo>
                    <a:pt x="61" y="34"/>
                    <a:pt x="48" y="30"/>
                    <a:pt x="43" y="34"/>
                  </a:cubicBezTo>
                  <a:cubicBezTo>
                    <a:pt x="38" y="39"/>
                    <a:pt x="37" y="44"/>
                    <a:pt x="34" y="41"/>
                  </a:cubicBezTo>
                  <a:cubicBezTo>
                    <a:pt x="32" y="38"/>
                    <a:pt x="21" y="39"/>
                    <a:pt x="10" y="43"/>
                  </a:cubicBezTo>
                  <a:cubicBezTo>
                    <a:pt x="0" y="47"/>
                    <a:pt x="12" y="50"/>
                    <a:pt x="1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1" name="Freeform 29">
              <a:extLst>
                <a:ext uri="{FF2B5EF4-FFF2-40B4-BE49-F238E27FC236}">
                  <a16:creationId xmlns:a16="http://schemas.microsoft.com/office/drawing/2014/main" id="{F31586ED-FC06-4604-B6B0-28B6D6EFF7E5}"/>
                </a:ext>
              </a:extLst>
            </p:cNvPr>
            <p:cNvSpPr>
              <a:spLocks/>
            </p:cNvSpPr>
            <p:nvPr/>
          </p:nvSpPr>
          <p:spPr bwMode="auto">
            <a:xfrm>
              <a:off x="6670676" y="4664075"/>
              <a:ext cx="95250" cy="74613"/>
            </a:xfrm>
            <a:custGeom>
              <a:avLst/>
              <a:gdLst>
                <a:gd name="T0" fmla="*/ 8 w 18"/>
                <a:gd name="T1" fmla="*/ 13 h 14"/>
                <a:gd name="T2" fmla="*/ 9 w 18"/>
                <a:gd name="T3" fmla="*/ 1 h 14"/>
                <a:gd name="T4" fmla="*/ 8 w 18"/>
                <a:gd name="T5" fmla="*/ 13 h 14"/>
              </a:gdLst>
              <a:ahLst/>
              <a:cxnLst>
                <a:cxn ang="0">
                  <a:pos x="T0" y="T1"/>
                </a:cxn>
                <a:cxn ang="0">
                  <a:pos x="T2" y="T3"/>
                </a:cxn>
                <a:cxn ang="0">
                  <a:pos x="T4" y="T5"/>
                </a:cxn>
              </a:cxnLst>
              <a:rect l="0" t="0" r="r" b="b"/>
              <a:pathLst>
                <a:path w="18" h="14">
                  <a:moveTo>
                    <a:pt x="8" y="13"/>
                  </a:moveTo>
                  <a:cubicBezTo>
                    <a:pt x="11" y="13"/>
                    <a:pt x="18" y="0"/>
                    <a:pt x="9" y="1"/>
                  </a:cubicBezTo>
                  <a:cubicBezTo>
                    <a:pt x="0" y="1"/>
                    <a:pt x="2" y="14"/>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2" name="Freeform 30">
              <a:extLst>
                <a:ext uri="{FF2B5EF4-FFF2-40B4-BE49-F238E27FC236}">
                  <a16:creationId xmlns:a16="http://schemas.microsoft.com/office/drawing/2014/main" id="{E8F17F0E-3B72-433C-97EA-1545E6328FF7}"/>
                </a:ext>
              </a:extLst>
            </p:cNvPr>
            <p:cNvSpPr>
              <a:spLocks/>
            </p:cNvSpPr>
            <p:nvPr/>
          </p:nvSpPr>
          <p:spPr bwMode="auto">
            <a:xfrm>
              <a:off x="5140326" y="2784475"/>
              <a:ext cx="434975" cy="225425"/>
            </a:xfrm>
            <a:custGeom>
              <a:avLst/>
              <a:gdLst>
                <a:gd name="T0" fmla="*/ 14 w 82"/>
                <a:gd name="T1" fmla="*/ 14 h 43"/>
                <a:gd name="T2" fmla="*/ 29 w 82"/>
                <a:gd name="T3" fmla="*/ 21 h 43"/>
                <a:gd name="T4" fmla="*/ 11 w 82"/>
                <a:gd name="T5" fmla="*/ 24 h 43"/>
                <a:gd name="T6" fmla="*/ 25 w 82"/>
                <a:gd name="T7" fmla="*/ 28 h 43"/>
                <a:gd name="T8" fmla="*/ 55 w 82"/>
                <a:gd name="T9" fmla="*/ 34 h 43"/>
                <a:gd name="T10" fmla="*/ 76 w 82"/>
                <a:gd name="T11" fmla="*/ 36 h 43"/>
                <a:gd name="T12" fmla="*/ 72 w 82"/>
                <a:gd name="T13" fmla="*/ 24 h 43"/>
                <a:gd name="T14" fmla="*/ 58 w 82"/>
                <a:gd name="T15" fmla="*/ 16 h 43"/>
                <a:gd name="T16" fmla="*/ 46 w 82"/>
                <a:gd name="T17" fmla="*/ 8 h 43"/>
                <a:gd name="T18" fmla="*/ 39 w 82"/>
                <a:gd name="T19" fmla="*/ 7 h 43"/>
                <a:gd name="T20" fmla="*/ 6 w 82"/>
                <a:gd name="T21" fmla="*/ 2 h 43"/>
                <a:gd name="T22" fmla="*/ 14 w 82"/>
                <a:gd name="T23"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43">
                  <a:moveTo>
                    <a:pt x="14" y="14"/>
                  </a:moveTo>
                  <a:cubicBezTo>
                    <a:pt x="20" y="10"/>
                    <a:pt x="31" y="17"/>
                    <a:pt x="29" y="21"/>
                  </a:cubicBezTo>
                  <a:cubicBezTo>
                    <a:pt x="27" y="26"/>
                    <a:pt x="9" y="20"/>
                    <a:pt x="11" y="24"/>
                  </a:cubicBezTo>
                  <a:cubicBezTo>
                    <a:pt x="11" y="26"/>
                    <a:pt x="13" y="32"/>
                    <a:pt x="25" y="28"/>
                  </a:cubicBezTo>
                  <a:cubicBezTo>
                    <a:pt x="37" y="25"/>
                    <a:pt x="47" y="27"/>
                    <a:pt x="55" y="34"/>
                  </a:cubicBezTo>
                  <a:cubicBezTo>
                    <a:pt x="63" y="40"/>
                    <a:pt x="71" y="43"/>
                    <a:pt x="76" y="36"/>
                  </a:cubicBezTo>
                  <a:cubicBezTo>
                    <a:pt x="82" y="30"/>
                    <a:pt x="69" y="29"/>
                    <a:pt x="72" y="24"/>
                  </a:cubicBezTo>
                  <a:cubicBezTo>
                    <a:pt x="74" y="19"/>
                    <a:pt x="64" y="16"/>
                    <a:pt x="58" y="16"/>
                  </a:cubicBezTo>
                  <a:cubicBezTo>
                    <a:pt x="53" y="16"/>
                    <a:pt x="51" y="6"/>
                    <a:pt x="46" y="8"/>
                  </a:cubicBezTo>
                  <a:cubicBezTo>
                    <a:pt x="42" y="10"/>
                    <a:pt x="39" y="13"/>
                    <a:pt x="39" y="7"/>
                  </a:cubicBezTo>
                  <a:cubicBezTo>
                    <a:pt x="39" y="0"/>
                    <a:pt x="13" y="0"/>
                    <a:pt x="6" y="2"/>
                  </a:cubicBezTo>
                  <a:cubicBezTo>
                    <a:pt x="0" y="5"/>
                    <a:pt x="8" y="18"/>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3" name="Freeform 31">
              <a:extLst>
                <a:ext uri="{FF2B5EF4-FFF2-40B4-BE49-F238E27FC236}">
                  <a16:creationId xmlns:a16="http://schemas.microsoft.com/office/drawing/2014/main" id="{DA00AB7F-CDDC-427D-A807-12231EF0689C}"/>
                </a:ext>
              </a:extLst>
            </p:cNvPr>
            <p:cNvSpPr>
              <a:spLocks/>
            </p:cNvSpPr>
            <p:nvPr/>
          </p:nvSpPr>
          <p:spPr bwMode="auto">
            <a:xfrm>
              <a:off x="4332288" y="3476625"/>
              <a:ext cx="1111250" cy="585788"/>
            </a:xfrm>
            <a:custGeom>
              <a:avLst/>
              <a:gdLst>
                <a:gd name="T0" fmla="*/ 193 w 209"/>
                <a:gd name="T1" fmla="*/ 85 h 112"/>
                <a:gd name="T2" fmla="*/ 209 w 209"/>
                <a:gd name="T3" fmla="*/ 85 h 112"/>
                <a:gd name="T4" fmla="*/ 189 w 209"/>
                <a:gd name="T5" fmla="*/ 70 h 112"/>
                <a:gd name="T6" fmla="*/ 171 w 209"/>
                <a:gd name="T7" fmla="*/ 61 h 112"/>
                <a:gd name="T8" fmla="*/ 166 w 209"/>
                <a:gd name="T9" fmla="*/ 45 h 112"/>
                <a:gd name="T10" fmla="*/ 162 w 209"/>
                <a:gd name="T11" fmla="*/ 19 h 112"/>
                <a:gd name="T12" fmla="*/ 163 w 209"/>
                <a:gd name="T13" fmla="*/ 3 h 112"/>
                <a:gd name="T14" fmla="*/ 141 w 209"/>
                <a:gd name="T15" fmla="*/ 8 h 112"/>
                <a:gd name="T16" fmla="*/ 155 w 209"/>
                <a:gd name="T17" fmla="*/ 20 h 112"/>
                <a:gd name="T18" fmla="*/ 140 w 209"/>
                <a:gd name="T19" fmla="*/ 14 h 112"/>
                <a:gd name="T20" fmla="*/ 128 w 209"/>
                <a:gd name="T21" fmla="*/ 14 h 112"/>
                <a:gd name="T22" fmla="*/ 135 w 209"/>
                <a:gd name="T23" fmla="*/ 42 h 112"/>
                <a:gd name="T24" fmla="*/ 128 w 209"/>
                <a:gd name="T25" fmla="*/ 48 h 112"/>
                <a:gd name="T26" fmla="*/ 120 w 209"/>
                <a:gd name="T27" fmla="*/ 28 h 112"/>
                <a:gd name="T28" fmla="*/ 99 w 209"/>
                <a:gd name="T29" fmla="*/ 20 h 112"/>
                <a:gd name="T30" fmla="*/ 107 w 209"/>
                <a:gd name="T31" fmla="*/ 30 h 112"/>
                <a:gd name="T32" fmla="*/ 94 w 209"/>
                <a:gd name="T33" fmla="*/ 31 h 112"/>
                <a:gd name="T34" fmla="*/ 91 w 209"/>
                <a:gd name="T35" fmla="*/ 28 h 112"/>
                <a:gd name="T36" fmla="*/ 73 w 209"/>
                <a:gd name="T37" fmla="*/ 19 h 112"/>
                <a:gd name="T38" fmla="*/ 65 w 209"/>
                <a:gd name="T39" fmla="*/ 30 h 112"/>
                <a:gd name="T40" fmla="*/ 57 w 209"/>
                <a:gd name="T41" fmla="*/ 26 h 112"/>
                <a:gd name="T42" fmla="*/ 59 w 209"/>
                <a:gd name="T43" fmla="*/ 13 h 112"/>
                <a:gd name="T44" fmla="*/ 30 w 209"/>
                <a:gd name="T45" fmla="*/ 20 h 112"/>
                <a:gd name="T46" fmla="*/ 10 w 209"/>
                <a:gd name="T47" fmla="*/ 32 h 112"/>
                <a:gd name="T48" fmla="*/ 6 w 209"/>
                <a:gd name="T49" fmla="*/ 40 h 112"/>
                <a:gd name="T50" fmla="*/ 12 w 209"/>
                <a:gd name="T51" fmla="*/ 49 h 112"/>
                <a:gd name="T52" fmla="*/ 16 w 209"/>
                <a:gd name="T53" fmla="*/ 55 h 112"/>
                <a:gd name="T54" fmla="*/ 43 w 209"/>
                <a:gd name="T55" fmla="*/ 51 h 112"/>
                <a:gd name="T56" fmla="*/ 13 w 209"/>
                <a:gd name="T57" fmla="*/ 63 h 112"/>
                <a:gd name="T58" fmla="*/ 46 w 209"/>
                <a:gd name="T59" fmla="*/ 70 h 112"/>
                <a:gd name="T60" fmla="*/ 85 w 209"/>
                <a:gd name="T61" fmla="*/ 75 h 112"/>
                <a:gd name="T62" fmla="*/ 56 w 209"/>
                <a:gd name="T63" fmla="*/ 77 h 112"/>
                <a:gd name="T64" fmla="*/ 23 w 209"/>
                <a:gd name="T65" fmla="*/ 85 h 112"/>
                <a:gd name="T66" fmla="*/ 38 w 209"/>
                <a:gd name="T67" fmla="*/ 95 h 112"/>
                <a:gd name="T68" fmla="*/ 64 w 209"/>
                <a:gd name="T69" fmla="*/ 101 h 112"/>
                <a:gd name="T70" fmla="*/ 89 w 209"/>
                <a:gd name="T71" fmla="*/ 112 h 112"/>
                <a:gd name="T72" fmla="*/ 123 w 209"/>
                <a:gd name="T73" fmla="*/ 104 h 112"/>
                <a:gd name="T74" fmla="*/ 139 w 209"/>
                <a:gd name="T75" fmla="*/ 97 h 112"/>
                <a:gd name="T76" fmla="*/ 148 w 209"/>
                <a:gd name="T77" fmla="*/ 98 h 112"/>
                <a:gd name="T78" fmla="*/ 162 w 209"/>
                <a:gd name="T79" fmla="*/ 103 h 112"/>
                <a:gd name="T80" fmla="*/ 198 w 209"/>
                <a:gd name="T81" fmla="*/ 103 h 112"/>
                <a:gd name="T82" fmla="*/ 190 w 209"/>
                <a:gd name="T83" fmla="*/ 93 h 112"/>
                <a:gd name="T84" fmla="*/ 182 w 209"/>
                <a:gd name="T85" fmla="*/ 93 h 112"/>
                <a:gd name="T86" fmla="*/ 193 w 209"/>
                <a:gd name="T87" fmla="*/ 8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9" h="112">
                  <a:moveTo>
                    <a:pt x="193" y="85"/>
                  </a:moveTo>
                  <a:cubicBezTo>
                    <a:pt x="196" y="82"/>
                    <a:pt x="208" y="92"/>
                    <a:pt x="209" y="85"/>
                  </a:cubicBezTo>
                  <a:cubicBezTo>
                    <a:pt x="209" y="77"/>
                    <a:pt x="195" y="74"/>
                    <a:pt x="189" y="70"/>
                  </a:cubicBezTo>
                  <a:cubicBezTo>
                    <a:pt x="183" y="66"/>
                    <a:pt x="180" y="68"/>
                    <a:pt x="171" y="61"/>
                  </a:cubicBezTo>
                  <a:cubicBezTo>
                    <a:pt x="161" y="54"/>
                    <a:pt x="173" y="50"/>
                    <a:pt x="166" y="45"/>
                  </a:cubicBezTo>
                  <a:cubicBezTo>
                    <a:pt x="159" y="39"/>
                    <a:pt x="157" y="24"/>
                    <a:pt x="162" y="19"/>
                  </a:cubicBezTo>
                  <a:cubicBezTo>
                    <a:pt x="167" y="14"/>
                    <a:pt x="172" y="7"/>
                    <a:pt x="163" y="3"/>
                  </a:cubicBezTo>
                  <a:cubicBezTo>
                    <a:pt x="154" y="0"/>
                    <a:pt x="140" y="6"/>
                    <a:pt x="141" y="8"/>
                  </a:cubicBezTo>
                  <a:cubicBezTo>
                    <a:pt x="143" y="10"/>
                    <a:pt x="155" y="17"/>
                    <a:pt x="155" y="20"/>
                  </a:cubicBezTo>
                  <a:cubicBezTo>
                    <a:pt x="155" y="23"/>
                    <a:pt x="144" y="12"/>
                    <a:pt x="140" y="14"/>
                  </a:cubicBezTo>
                  <a:cubicBezTo>
                    <a:pt x="136" y="17"/>
                    <a:pt x="131" y="9"/>
                    <a:pt x="128" y="14"/>
                  </a:cubicBezTo>
                  <a:cubicBezTo>
                    <a:pt x="124" y="19"/>
                    <a:pt x="132" y="37"/>
                    <a:pt x="135" y="42"/>
                  </a:cubicBezTo>
                  <a:cubicBezTo>
                    <a:pt x="138" y="47"/>
                    <a:pt x="132" y="47"/>
                    <a:pt x="128" y="48"/>
                  </a:cubicBezTo>
                  <a:cubicBezTo>
                    <a:pt x="124" y="49"/>
                    <a:pt x="124" y="34"/>
                    <a:pt x="120" y="28"/>
                  </a:cubicBezTo>
                  <a:cubicBezTo>
                    <a:pt x="116" y="23"/>
                    <a:pt x="100" y="16"/>
                    <a:pt x="99" y="20"/>
                  </a:cubicBezTo>
                  <a:cubicBezTo>
                    <a:pt x="98" y="24"/>
                    <a:pt x="109" y="24"/>
                    <a:pt x="107" y="30"/>
                  </a:cubicBezTo>
                  <a:cubicBezTo>
                    <a:pt x="106" y="35"/>
                    <a:pt x="100" y="26"/>
                    <a:pt x="94" y="31"/>
                  </a:cubicBezTo>
                  <a:cubicBezTo>
                    <a:pt x="89" y="35"/>
                    <a:pt x="90" y="32"/>
                    <a:pt x="91" y="28"/>
                  </a:cubicBezTo>
                  <a:cubicBezTo>
                    <a:pt x="92" y="23"/>
                    <a:pt x="83" y="18"/>
                    <a:pt x="73" y="19"/>
                  </a:cubicBezTo>
                  <a:cubicBezTo>
                    <a:pt x="63" y="20"/>
                    <a:pt x="68" y="27"/>
                    <a:pt x="65" y="30"/>
                  </a:cubicBezTo>
                  <a:cubicBezTo>
                    <a:pt x="62" y="32"/>
                    <a:pt x="47" y="28"/>
                    <a:pt x="57" y="26"/>
                  </a:cubicBezTo>
                  <a:cubicBezTo>
                    <a:pt x="66" y="24"/>
                    <a:pt x="62" y="19"/>
                    <a:pt x="59" y="13"/>
                  </a:cubicBezTo>
                  <a:cubicBezTo>
                    <a:pt x="55" y="8"/>
                    <a:pt x="46" y="14"/>
                    <a:pt x="30" y="20"/>
                  </a:cubicBezTo>
                  <a:cubicBezTo>
                    <a:pt x="15" y="25"/>
                    <a:pt x="8" y="31"/>
                    <a:pt x="10" y="32"/>
                  </a:cubicBezTo>
                  <a:cubicBezTo>
                    <a:pt x="12" y="32"/>
                    <a:pt x="12" y="35"/>
                    <a:pt x="6" y="40"/>
                  </a:cubicBezTo>
                  <a:cubicBezTo>
                    <a:pt x="0" y="45"/>
                    <a:pt x="6" y="49"/>
                    <a:pt x="12" y="49"/>
                  </a:cubicBezTo>
                  <a:cubicBezTo>
                    <a:pt x="17" y="49"/>
                    <a:pt x="12" y="54"/>
                    <a:pt x="16" y="55"/>
                  </a:cubicBezTo>
                  <a:cubicBezTo>
                    <a:pt x="20" y="56"/>
                    <a:pt x="38" y="48"/>
                    <a:pt x="43" y="51"/>
                  </a:cubicBezTo>
                  <a:cubicBezTo>
                    <a:pt x="48" y="55"/>
                    <a:pt x="13" y="57"/>
                    <a:pt x="13" y="63"/>
                  </a:cubicBezTo>
                  <a:cubicBezTo>
                    <a:pt x="13" y="69"/>
                    <a:pt x="32" y="72"/>
                    <a:pt x="46" y="70"/>
                  </a:cubicBezTo>
                  <a:cubicBezTo>
                    <a:pt x="60" y="67"/>
                    <a:pt x="85" y="72"/>
                    <a:pt x="85" y="75"/>
                  </a:cubicBezTo>
                  <a:cubicBezTo>
                    <a:pt x="85" y="79"/>
                    <a:pt x="68" y="78"/>
                    <a:pt x="56" y="77"/>
                  </a:cubicBezTo>
                  <a:cubicBezTo>
                    <a:pt x="43" y="77"/>
                    <a:pt x="22" y="81"/>
                    <a:pt x="23" y="85"/>
                  </a:cubicBezTo>
                  <a:cubicBezTo>
                    <a:pt x="24" y="89"/>
                    <a:pt x="25" y="89"/>
                    <a:pt x="38" y="95"/>
                  </a:cubicBezTo>
                  <a:cubicBezTo>
                    <a:pt x="51" y="101"/>
                    <a:pt x="65" y="92"/>
                    <a:pt x="64" y="101"/>
                  </a:cubicBezTo>
                  <a:cubicBezTo>
                    <a:pt x="64" y="109"/>
                    <a:pt x="71" y="111"/>
                    <a:pt x="89" y="112"/>
                  </a:cubicBezTo>
                  <a:cubicBezTo>
                    <a:pt x="106" y="112"/>
                    <a:pt x="114" y="104"/>
                    <a:pt x="123" y="104"/>
                  </a:cubicBezTo>
                  <a:cubicBezTo>
                    <a:pt x="131" y="105"/>
                    <a:pt x="135" y="103"/>
                    <a:pt x="139" y="97"/>
                  </a:cubicBezTo>
                  <a:cubicBezTo>
                    <a:pt x="143" y="91"/>
                    <a:pt x="147" y="95"/>
                    <a:pt x="148" y="98"/>
                  </a:cubicBezTo>
                  <a:cubicBezTo>
                    <a:pt x="149" y="101"/>
                    <a:pt x="160" y="100"/>
                    <a:pt x="162" y="103"/>
                  </a:cubicBezTo>
                  <a:cubicBezTo>
                    <a:pt x="169" y="109"/>
                    <a:pt x="190" y="107"/>
                    <a:pt x="198" y="103"/>
                  </a:cubicBezTo>
                  <a:cubicBezTo>
                    <a:pt x="206" y="99"/>
                    <a:pt x="194" y="88"/>
                    <a:pt x="190" y="93"/>
                  </a:cubicBezTo>
                  <a:cubicBezTo>
                    <a:pt x="186" y="98"/>
                    <a:pt x="183" y="95"/>
                    <a:pt x="182" y="93"/>
                  </a:cubicBezTo>
                  <a:cubicBezTo>
                    <a:pt x="181" y="90"/>
                    <a:pt x="190" y="89"/>
                    <a:pt x="193"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4" name="Freeform 32">
              <a:extLst>
                <a:ext uri="{FF2B5EF4-FFF2-40B4-BE49-F238E27FC236}">
                  <a16:creationId xmlns:a16="http://schemas.microsoft.com/office/drawing/2014/main" id="{E3F28684-5867-4DC0-9346-A26970D396D9}"/>
                </a:ext>
              </a:extLst>
            </p:cNvPr>
            <p:cNvSpPr>
              <a:spLocks/>
            </p:cNvSpPr>
            <p:nvPr/>
          </p:nvSpPr>
          <p:spPr bwMode="auto">
            <a:xfrm>
              <a:off x="5672138" y="3087688"/>
              <a:ext cx="1050925" cy="320675"/>
            </a:xfrm>
            <a:custGeom>
              <a:avLst/>
              <a:gdLst>
                <a:gd name="T0" fmla="*/ 56 w 198"/>
                <a:gd name="T1" fmla="*/ 47 h 61"/>
                <a:gd name="T2" fmla="*/ 69 w 198"/>
                <a:gd name="T3" fmla="*/ 54 h 61"/>
                <a:gd name="T4" fmla="*/ 87 w 198"/>
                <a:gd name="T5" fmla="*/ 57 h 61"/>
                <a:gd name="T6" fmla="*/ 95 w 198"/>
                <a:gd name="T7" fmla="*/ 53 h 61"/>
                <a:gd name="T8" fmla="*/ 133 w 198"/>
                <a:gd name="T9" fmla="*/ 60 h 61"/>
                <a:gd name="T10" fmla="*/ 158 w 198"/>
                <a:gd name="T11" fmla="*/ 54 h 61"/>
                <a:gd name="T12" fmla="*/ 188 w 198"/>
                <a:gd name="T13" fmla="*/ 57 h 61"/>
                <a:gd name="T14" fmla="*/ 198 w 198"/>
                <a:gd name="T15" fmla="*/ 39 h 61"/>
                <a:gd name="T16" fmla="*/ 134 w 198"/>
                <a:gd name="T17" fmla="*/ 34 h 61"/>
                <a:gd name="T18" fmla="*/ 102 w 198"/>
                <a:gd name="T19" fmla="*/ 36 h 61"/>
                <a:gd name="T20" fmla="*/ 84 w 198"/>
                <a:gd name="T21" fmla="*/ 30 h 61"/>
                <a:gd name="T22" fmla="*/ 87 w 198"/>
                <a:gd name="T23" fmla="*/ 20 h 61"/>
                <a:gd name="T24" fmla="*/ 57 w 198"/>
                <a:gd name="T25" fmla="*/ 11 h 61"/>
                <a:gd name="T26" fmla="*/ 33 w 198"/>
                <a:gd name="T27" fmla="*/ 4 h 61"/>
                <a:gd name="T28" fmla="*/ 5 w 198"/>
                <a:gd name="T29" fmla="*/ 8 h 61"/>
                <a:gd name="T30" fmla="*/ 40 w 198"/>
                <a:gd name="T31" fmla="*/ 18 h 61"/>
                <a:gd name="T32" fmla="*/ 55 w 198"/>
                <a:gd name="T33" fmla="*/ 30 h 61"/>
                <a:gd name="T34" fmla="*/ 56 w 198"/>
                <a:gd name="T35"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61">
                  <a:moveTo>
                    <a:pt x="56" y="47"/>
                  </a:moveTo>
                  <a:cubicBezTo>
                    <a:pt x="59" y="57"/>
                    <a:pt x="63" y="50"/>
                    <a:pt x="69" y="54"/>
                  </a:cubicBezTo>
                  <a:cubicBezTo>
                    <a:pt x="74" y="58"/>
                    <a:pt x="83" y="61"/>
                    <a:pt x="87" y="57"/>
                  </a:cubicBezTo>
                  <a:cubicBezTo>
                    <a:pt x="92" y="53"/>
                    <a:pt x="94" y="50"/>
                    <a:pt x="95" y="53"/>
                  </a:cubicBezTo>
                  <a:cubicBezTo>
                    <a:pt x="98" y="59"/>
                    <a:pt x="109" y="60"/>
                    <a:pt x="133" y="60"/>
                  </a:cubicBezTo>
                  <a:cubicBezTo>
                    <a:pt x="157" y="61"/>
                    <a:pt x="151" y="50"/>
                    <a:pt x="158" y="54"/>
                  </a:cubicBezTo>
                  <a:cubicBezTo>
                    <a:pt x="165" y="58"/>
                    <a:pt x="181" y="58"/>
                    <a:pt x="188" y="57"/>
                  </a:cubicBezTo>
                  <a:cubicBezTo>
                    <a:pt x="195" y="55"/>
                    <a:pt x="198" y="44"/>
                    <a:pt x="198" y="39"/>
                  </a:cubicBezTo>
                  <a:cubicBezTo>
                    <a:pt x="197" y="33"/>
                    <a:pt x="144" y="29"/>
                    <a:pt x="134" y="34"/>
                  </a:cubicBezTo>
                  <a:cubicBezTo>
                    <a:pt x="125" y="40"/>
                    <a:pt x="110" y="32"/>
                    <a:pt x="102" y="36"/>
                  </a:cubicBezTo>
                  <a:cubicBezTo>
                    <a:pt x="95" y="40"/>
                    <a:pt x="97" y="31"/>
                    <a:pt x="84" y="30"/>
                  </a:cubicBezTo>
                  <a:cubicBezTo>
                    <a:pt x="70" y="30"/>
                    <a:pt x="85" y="23"/>
                    <a:pt x="87" y="20"/>
                  </a:cubicBezTo>
                  <a:cubicBezTo>
                    <a:pt x="90" y="17"/>
                    <a:pt x="67" y="9"/>
                    <a:pt x="57" y="11"/>
                  </a:cubicBezTo>
                  <a:cubicBezTo>
                    <a:pt x="48" y="13"/>
                    <a:pt x="42" y="8"/>
                    <a:pt x="33" y="4"/>
                  </a:cubicBezTo>
                  <a:cubicBezTo>
                    <a:pt x="24" y="0"/>
                    <a:pt x="0" y="1"/>
                    <a:pt x="5" y="8"/>
                  </a:cubicBezTo>
                  <a:cubicBezTo>
                    <a:pt x="8" y="13"/>
                    <a:pt x="37" y="23"/>
                    <a:pt x="40" y="18"/>
                  </a:cubicBezTo>
                  <a:cubicBezTo>
                    <a:pt x="43" y="13"/>
                    <a:pt x="51" y="24"/>
                    <a:pt x="55" y="30"/>
                  </a:cubicBezTo>
                  <a:cubicBezTo>
                    <a:pt x="60" y="35"/>
                    <a:pt x="52" y="37"/>
                    <a:pt x="5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5" name="Freeform 33">
              <a:extLst>
                <a:ext uri="{FF2B5EF4-FFF2-40B4-BE49-F238E27FC236}">
                  <a16:creationId xmlns:a16="http://schemas.microsoft.com/office/drawing/2014/main" id="{A0F4892B-FDDD-4ED7-8F7D-A73E9610585D}"/>
                </a:ext>
              </a:extLst>
            </p:cNvPr>
            <p:cNvSpPr>
              <a:spLocks/>
            </p:cNvSpPr>
            <p:nvPr/>
          </p:nvSpPr>
          <p:spPr bwMode="auto">
            <a:xfrm>
              <a:off x="5203826" y="3267075"/>
              <a:ext cx="90488" cy="82550"/>
            </a:xfrm>
            <a:custGeom>
              <a:avLst/>
              <a:gdLst>
                <a:gd name="T0" fmla="*/ 14 w 17"/>
                <a:gd name="T1" fmla="*/ 12 h 16"/>
                <a:gd name="T2" fmla="*/ 3 w 17"/>
                <a:gd name="T3" fmla="*/ 7 h 16"/>
                <a:gd name="T4" fmla="*/ 14 w 17"/>
                <a:gd name="T5" fmla="*/ 12 h 16"/>
              </a:gdLst>
              <a:ahLst/>
              <a:cxnLst>
                <a:cxn ang="0">
                  <a:pos x="T0" y="T1"/>
                </a:cxn>
                <a:cxn ang="0">
                  <a:pos x="T2" y="T3"/>
                </a:cxn>
                <a:cxn ang="0">
                  <a:pos x="T4" y="T5"/>
                </a:cxn>
              </a:cxnLst>
              <a:rect l="0" t="0" r="r" b="b"/>
              <a:pathLst>
                <a:path w="17" h="16">
                  <a:moveTo>
                    <a:pt x="14" y="12"/>
                  </a:moveTo>
                  <a:cubicBezTo>
                    <a:pt x="17" y="8"/>
                    <a:pt x="6" y="0"/>
                    <a:pt x="3" y="7"/>
                  </a:cubicBezTo>
                  <a:cubicBezTo>
                    <a:pt x="0" y="14"/>
                    <a:pt x="10" y="16"/>
                    <a:pt x="1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6" name="Freeform 34">
              <a:extLst>
                <a:ext uri="{FF2B5EF4-FFF2-40B4-BE49-F238E27FC236}">
                  <a16:creationId xmlns:a16="http://schemas.microsoft.com/office/drawing/2014/main" id="{2938DAAC-BE0F-4DC3-A113-5BDD6716C01D}"/>
                </a:ext>
              </a:extLst>
            </p:cNvPr>
            <p:cNvSpPr>
              <a:spLocks/>
            </p:cNvSpPr>
            <p:nvPr/>
          </p:nvSpPr>
          <p:spPr bwMode="auto">
            <a:xfrm>
              <a:off x="6256338" y="4313238"/>
              <a:ext cx="419100" cy="277813"/>
            </a:xfrm>
            <a:custGeom>
              <a:avLst/>
              <a:gdLst>
                <a:gd name="T0" fmla="*/ 78 w 79"/>
                <a:gd name="T1" fmla="*/ 42 h 53"/>
                <a:gd name="T2" fmla="*/ 62 w 79"/>
                <a:gd name="T3" fmla="*/ 29 h 53"/>
                <a:gd name="T4" fmla="*/ 40 w 79"/>
                <a:gd name="T5" fmla="*/ 16 h 53"/>
                <a:gd name="T6" fmla="*/ 26 w 79"/>
                <a:gd name="T7" fmla="*/ 6 h 53"/>
                <a:gd name="T8" fmla="*/ 14 w 79"/>
                <a:gd name="T9" fmla="*/ 13 h 53"/>
                <a:gd name="T10" fmla="*/ 11 w 79"/>
                <a:gd name="T11" fmla="*/ 29 h 53"/>
                <a:gd name="T12" fmla="*/ 1 w 79"/>
                <a:gd name="T13" fmla="*/ 44 h 53"/>
                <a:gd name="T14" fmla="*/ 15 w 79"/>
                <a:gd name="T15" fmla="*/ 43 h 53"/>
                <a:gd name="T16" fmla="*/ 21 w 79"/>
                <a:gd name="T17" fmla="*/ 52 h 53"/>
                <a:gd name="T18" fmla="*/ 40 w 79"/>
                <a:gd name="T19" fmla="*/ 42 h 53"/>
                <a:gd name="T20" fmla="*/ 55 w 79"/>
                <a:gd name="T21" fmla="*/ 41 h 53"/>
                <a:gd name="T22" fmla="*/ 78 w 79"/>
                <a:gd name="T2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53">
                  <a:moveTo>
                    <a:pt x="78" y="42"/>
                  </a:moveTo>
                  <a:cubicBezTo>
                    <a:pt x="79" y="37"/>
                    <a:pt x="61" y="35"/>
                    <a:pt x="62" y="29"/>
                  </a:cubicBezTo>
                  <a:cubicBezTo>
                    <a:pt x="63" y="24"/>
                    <a:pt x="46" y="19"/>
                    <a:pt x="40" y="16"/>
                  </a:cubicBezTo>
                  <a:cubicBezTo>
                    <a:pt x="35" y="13"/>
                    <a:pt x="26" y="12"/>
                    <a:pt x="26" y="6"/>
                  </a:cubicBezTo>
                  <a:cubicBezTo>
                    <a:pt x="26" y="0"/>
                    <a:pt x="14" y="4"/>
                    <a:pt x="14" y="13"/>
                  </a:cubicBezTo>
                  <a:cubicBezTo>
                    <a:pt x="13" y="22"/>
                    <a:pt x="8" y="20"/>
                    <a:pt x="11" y="29"/>
                  </a:cubicBezTo>
                  <a:cubicBezTo>
                    <a:pt x="13" y="37"/>
                    <a:pt x="0" y="39"/>
                    <a:pt x="1" y="44"/>
                  </a:cubicBezTo>
                  <a:cubicBezTo>
                    <a:pt x="3" y="48"/>
                    <a:pt x="9" y="43"/>
                    <a:pt x="15" y="43"/>
                  </a:cubicBezTo>
                  <a:cubicBezTo>
                    <a:pt x="21" y="43"/>
                    <a:pt x="14" y="52"/>
                    <a:pt x="21" y="52"/>
                  </a:cubicBezTo>
                  <a:cubicBezTo>
                    <a:pt x="27" y="53"/>
                    <a:pt x="38" y="46"/>
                    <a:pt x="40" y="42"/>
                  </a:cubicBezTo>
                  <a:cubicBezTo>
                    <a:pt x="43" y="38"/>
                    <a:pt x="48" y="36"/>
                    <a:pt x="55" y="41"/>
                  </a:cubicBezTo>
                  <a:cubicBezTo>
                    <a:pt x="62" y="46"/>
                    <a:pt x="77" y="47"/>
                    <a:pt x="7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7" name="Freeform 35">
              <a:extLst>
                <a:ext uri="{FF2B5EF4-FFF2-40B4-BE49-F238E27FC236}">
                  <a16:creationId xmlns:a16="http://schemas.microsoft.com/office/drawing/2014/main" id="{F52B7FF4-7B29-4339-86FE-A7B0C17AD784}"/>
                </a:ext>
              </a:extLst>
            </p:cNvPr>
            <p:cNvSpPr>
              <a:spLocks/>
            </p:cNvSpPr>
            <p:nvPr/>
          </p:nvSpPr>
          <p:spPr bwMode="auto">
            <a:xfrm>
              <a:off x="4321176" y="3192463"/>
              <a:ext cx="122238" cy="88900"/>
            </a:xfrm>
            <a:custGeom>
              <a:avLst/>
              <a:gdLst>
                <a:gd name="T0" fmla="*/ 5 w 23"/>
                <a:gd name="T1" fmla="*/ 16 h 17"/>
                <a:gd name="T2" fmla="*/ 22 w 23"/>
                <a:gd name="T3" fmla="*/ 5 h 17"/>
                <a:gd name="T4" fmla="*/ 5 w 23"/>
                <a:gd name="T5" fmla="*/ 16 h 17"/>
              </a:gdLst>
              <a:ahLst/>
              <a:cxnLst>
                <a:cxn ang="0">
                  <a:pos x="T0" y="T1"/>
                </a:cxn>
                <a:cxn ang="0">
                  <a:pos x="T2" y="T3"/>
                </a:cxn>
                <a:cxn ang="0">
                  <a:pos x="T4" y="T5"/>
                </a:cxn>
              </a:cxnLst>
              <a:rect l="0" t="0" r="r" b="b"/>
              <a:pathLst>
                <a:path w="23" h="17">
                  <a:moveTo>
                    <a:pt x="5" y="16"/>
                  </a:moveTo>
                  <a:cubicBezTo>
                    <a:pt x="14" y="17"/>
                    <a:pt x="23" y="9"/>
                    <a:pt x="22" y="5"/>
                  </a:cubicBezTo>
                  <a:cubicBezTo>
                    <a:pt x="22" y="0"/>
                    <a:pt x="0" y="16"/>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8" name="Freeform 36">
              <a:extLst>
                <a:ext uri="{FF2B5EF4-FFF2-40B4-BE49-F238E27FC236}">
                  <a16:creationId xmlns:a16="http://schemas.microsoft.com/office/drawing/2014/main" id="{CC64C33D-ED43-4465-A0DF-27C04CB3EF62}"/>
                </a:ext>
              </a:extLst>
            </p:cNvPr>
            <p:cNvSpPr>
              <a:spLocks/>
            </p:cNvSpPr>
            <p:nvPr/>
          </p:nvSpPr>
          <p:spPr bwMode="auto">
            <a:xfrm>
              <a:off x="7637463" y="5707063"/>
              <a:ext cx="176213" cy="100013"/>
            </a:xfrm>
            <a:custGeom>
              <a:avLst/>
              <a:gdLst>
                <a:gd name="T0" fmla="*/ 1 w 33"/>
                <a:gd name="T1" fmla="*/ 3 h 19"/>
                <a:gd name="T2" fmla="*/ 32 w 33"/>
                <a:gd name="T3" fmla="*/ 14 h 19"/>
                <a:gd name="T4" fmla="*/ 1 w 33"/>
                <a:gd name="T5" fmla="*/ 3 h 19"/>
              </a:gdLst>
              <a:ahLst/>
              <a:cxnLst>
                <a:cxn ang="0">
                  <a:pos x="T0" y="T1"/>
                </a:cxn>
                <a:cxn ang="0">
                  <a:pos x="T2" y="T3"/>
                </a:cxn>
                <a:cxn ang="0">
                  <a:pos x="T4" y="T5"/>
                </a:cxn>
              </a:cxnLst>
              <a:rect l="0" t="0" r="r" b="b"/>
              <a:pathLst>
                <a:path w="33" h="19">
                  <a:moveTo>
                    <a:pt x="1" y="3"/>
                  </a:moveTo>
                  <a:cubicBezTo>
                    <a:pt x="2" y="7"/>
                    <a:pt x="31" y="19"/>
                    <a:pt x="32" y="14"/>
                  </a:cubicBezTo>
                  <a:cubicBezTo>
                    <a:pt x="33" y="8"/>
                    <a:pt x="0"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9" name="Freeform 37">
              <a:extLst>
                <a:ext uri="{FF2B5EF4-FFF2-40B4-BE49-F238E27FC236}">
                  <a16:creationId xmlns:a16="http://schemas.microsoft.com/office/drawing/2014/main" id="{1A96A602-9CA9-4A12-9E77-FCC087E395AD}"/>
                </a:ext>
              </a:extLst>
            </p:cNvPr>
            <p:cNvSpPr>
              <a:spLocks/>
            </p:cNvSpPr>
            <p:nvPr/>
          </p:nvSpPr>
          <p:spPr bwMode="auto">
            <a:xfrm>
              <a:off x="3917951" y="3381375"/>
              <a:ext cx="669925" cy="419100"/>
            </a:xfrm>
            <a:custGeom>
              <a:avLst/>
              <a:gdLst>
                <a:gd name="T0" fmla="*/ 21 w 126"/>
                <a:gd name="T1" fmla="*/ 62 h 80"/>
                <a:gd name="T2" fmla="*/ 37 w 126"/>
                <a:gd name="T3" fmla="*/ 80 h 80"/>
                <a:gd name="T4" fmla="*/ 44 w 126"/>
                <a:gd name="T5" fmla="*/ 75 h 80"/>
                <a:gd name="T6" fmla="*/ 55 w 126"/>
                <a:gd name="T7" fmla="*/ 72 h 80"/>
                <a:gd name="T8" fmla="*/ 66 w 126"/>
                <a:gd name="T9" fmla="*/ 64 h 80"/>
                <a:gd name="T10" fmla="*/ 77 w 126"/>
                <a:gd name="T11" fmla="*/ 53 h 80"/>
                <a:gd name="T12" fmla="*/ 86 w 126"/>
                <a:gd name="T13" fmla="*/ 42 h 80"/>
                <a:gd name="T14" fmla="*/ 122 w 126"/>
                <a:gd name="T15" fmla="*/ 27 h 80"/>
                <a:gd name="T16" fmla="*/ 108 w 126"/>
                <a:gd name="T17" fmla="*/ 14 h 80"/>
                <a:gd name="T18" fmla="*/ 85 w 126"/>
                <a:gd name="T19" fmla="*/ 12 h 80"/>
                <a:gd name="T20" fmla="*/ 78 w 126"/>
                <a:gd name="T21" fmla="*/ 9 h 80"/>
                <a:gd name="T22" fmla="*/ 55 w 126"/>
                <a:gd name="T23" fmla="*/ 3 h 80"/>
                <a:gd name="T24" fmla="*/ 20 w 126"/>
                <a:gd name="T25" fmla="*/ 8 h 80"/>
                <a:gd name="T26" fmla="*/ 25 w 126"/>
                <a:gd name="T27" fmla="*/ 19 h 80"/>
                <a:gd name="T28" fmla="*/ 17 w 126"/>
                <a:gd name="T29" fmla="*/ 36 h 80"/>
                <a:gd name="T30" fmla="*/ 7 w 126"/>
                <a:gd name="T31" fmla="*/ 53 h 80"/>
                <a:gd name="T32" fmla="*/ 21 w 126"/>
                <a:gd name="T3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80">
                  <a:moveTo>
                    <a:pt x="21" y="62"/>
                  </a:moveTo>
                  <a:cubicBezTo>
                    <a:pt x="30" y="64"/>
                    <a:pt x="31" y="80"/>
                    <a:pt x="37" y="80"/>
                  </a:cubicBezTo>
                  <a:cubicBezTo>
                    <a:pt x="41" y="80"/>
                    <a:pt x="38" y="75"/>
                    <a:pt x="44" y="75"/>
                  </a:cubicBezTo>
                  <a:cubicBezTo>
                    <a:pt x="51" y="75"/>
                    <a:pt x="49" y="72"/>
                    <a:pt x="55" y="72"/>
                  </a:cubicBezTo>
                  <a:cubicBezTo>
                    <a:pt x="61" y="73"/>
                    <a:pt x="66" y="71"/>
                    <a:pt x="66" y="64"/>
                  </a:cubicBezTo>
                  <a:cubicBezTo>
                    <a:pt x="66" y="57"/>
                    <a:pt x="71" y="54"/>
                    <a:pt x="77" y="53"/>
                  </a:cubicBezTo>
                  <a:cubicBezTo>
                    <a:pt x="83" y="51"/>
                    <a:pt x="77" y="44"/>
                    <a:pt x="86" y="42"/>
                  </a:cubicBezTo>
                  <a:cubicBezTo>
                    <a:pt x="94" y="40"/>
                    <a:pt x="118" y="30"/>
                    <a:pt x="122" y="27"/>
                  </a:cubicBezTo>
                  <a:cubicBezTo>
                    <a:pt x="126" y="24"/>
                    <a:pt x="117" y="20"/>
                    <a:pt x="108" y="14"/>
                  </a:cubicBezTo>
                  <a:cubicBezTo>
                    <a:pt x="99" y="9"/>
                    <a:pt x="92" y="7"/>
                    <a:pt x="85" y="12"/>
                  </a:cubicBezTo>
                  <a:cubicBezTo>
                    <a:pt x="78" y="16"/>
                    <a:pt x="83" y="7"/>
                    <a:pt x="78" y="9"/>
                  </a:cubicBezTo>
                  <a:cubicBezTo>
                    <a:pt x="72" y="12"/>
                    <a:pt x="57" y="5"/>
                    <a:pt x="55" y="3"/>
                  </a:cubicBezTo>
                  <a:cubicBezTo>
                    <a:pt x="53" y="0"/>
                    <a:pt x="26" y="8"/>
                    <a:pt x="20" y="8"/>
                  </a:cubicBezTo>
                  <a:cubicBezTo>
                    <a:pt x="13" y="8"/>
                    <a:pt x="20" y="15"/>
                    <a:pt x="25" y="19"/>
                  </a:cubicBezTo>
                  <a:cubicBezTo>
                    <a:pt x="29" y="22"/>
                    <a:pt x="14" y="33"/>
                    <a:pt x="17" y="36"/>
                  </a:cubicBezTo>
                  <a:cubicBezTo>
                    <a:pt x="20" y="38"/>
                    <a:pt x="14" y="45"/>
                    <a:pt x="7" y="53"/>
                  </a:cubicBezTo>
                  <a:cubicBezTo>
                    <a:pt x="0" y="61"/>
                    <a:pt x="12" y="60"/>
                    <a:pt x="2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0" name="Freeform 38">
              <a:extLst>
                <a:ext uri="{FF2B5EF4-FFF2-40B4-BE49-F238E27FC236}">
                  <a16:creationId xmlns:a16="http://schemas.microsoft.com/office/drawing/2014/main" id="{7EE14AA2-76B5-4F95-A612-D6D3CE488CFF}"/>
                </a:ext>
              </a:extLst>
            </p:cNvPr>
            <p:cNvSpPr>
              <a:spLocks/>
            </p:cNvSpPr>
            <p:nvPr/>
          </p:nvSpPr>
          <p:spPr bwMode="auto">
            <a:xfrm>
              <a:off x="7929563" y="5586413"/>
              <a:ext cx="431800" cy="377825"/>
            </a:xfrm>
            <a:custGeom>
              <a:avLst/>
              <a:gdLst>
                <a:gd name="T0" fmla="*/ 44 w 81"/>
                <a:gd name="T1" fmla="*/ 5 h 72"/>
                <a:gd name="T2" fmla="*/ 39 w 81"/>
                <a:gd name="T3" fmla="*/ 2 h 72"/>
                <a:gd name="T4" fmla="*/ 21 w 81"/>
                <a:gd name="T5" fmla="*/ 27 h 72"/>
                <a:gd name="T6" fmla="*/ 16 w 81"/>
                <a:gd name="T7" fmla="*/ 38 h 72"/>
                <a:gd name="T8" fmla="*/ 9 w 81"/>
                <a:gd name="T9" fmla="*/ 44 h 72"/>
                <a:gd name="T10" fmla="*/ 6 w 81"/>
                <a:gd name="T11" fmla="*/ 58 h 72"/>
                <a:gd name="T12" fmla="*/ 23 w 81"/>
                <a:gd name="T13" fmla="*/ 58 h 72"/>
                <a:gd name="T14" fmla="*/ 39 w 81"/>
                <a:gd name="T15" fmla="*/ 55 h 72"/>
                <a:gd name="T16" fmla="*/ 50 w 81"/>
                <a:gd name="T17" fmla="*/ 58 h 72"/>
                <a:gd name="T18" fmla="*/ 47 w 81"/>
                <a:gd name="T19" fmla="*/ 66 h 72"/>
                <a:gd name="T20" fmla="*/ 57 w 81"/>
                <a:gd name="T21" fmla="*/ 62 h 72"/>
                <a:gd name="T22" fmla="*/ 64 w 81"/>
                <a:gd name="T23" fmla="*/ 65 h 72"/>
                <a:gd name="T24" fmla="*/ 78 w 81"/>
                <a:gd name="T25" fmla="*/ 66 h 72"/>
                <a:gd name="T26" fmla="*/ 73 w 81"/>
                <a:gd name="T27" fmla="*/ 56 h 72"/>
                <a:gd name="T28" fmla="*/ 72 w 81"/>
                <a:gd name="T29" fmla="*/ 50 h 72"/>
                <a:gd name="T30" fmla="*/ 67 w 81"/>
                <a:gd name="T31" fmla="*/ 48 h 72"/>
                <a:gd name="T32" fmla="*/ 68 w 81"/>
                <a:gd name="T33" fmla="*/ 37 h 72"/>
                <a:gd name="T34" fmla="*/ 59 w 81"/>
                <a:gd name="T35" fmla="*/ 34 h 72"/>
                <a:gd name="T36" fmla="*/ 49 w 81"/>
                <a:gd name="T37" fmla="*/ 32 h 72"/>
                <a:gd name="T38" fmla="*/ 44 w 81"/>
                <a:gd name="T39" fmla="*/ 26 h 72"/>
                <a:gd name="T40" fmla="*/ 35 w 81"/>
                <a:gd name="T41" fmla="*/ 26 h 72"/>
                <a:gd name="T42" fmla="*/ 36 w 81"/>
                <a:gd name="T43" fmla="*/ 18 h 72"/>
                <a:gd name="T44" fmla="*/ 44 w 81"/>
                <a:gd name="T45"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72">
                  <a:moveTo>
                    <a:pt x="44" y="5"/>
                  </a:moveTo>
                  <a:cubicBezTo>
                    <a:pt x="49" y="3"/>
                    <a:pt x="44" y="0"/>
                    <a:pt x="39" y="2"/>
                  </a:cubicBezTo>
                  <a:cubicBezTo>
                    <a:pt x="34" y="4"/>
                    <a:pt x="21" y="22"/>
                    <a:pt x="21" y="27"/>
                  </a:cubicBezTo>
                  <a:cubicBezTo>
                    <a:pt x="21" y="32"/>
                    <a:pt x="20" y="38"/>
                    <a:pt x="16" y="38"/>
                  </a:cubicBezTo>
                  <a:cubicBezTo>
                    <a:pt x="11" y="37"/>
                    <a:pt x="6" y="42"/>
                    <a:pt x="9" y="44"/>
                  </a:cubicBezTo>
                  <a:cubicBezTo>
                    <a:pt x="13" y="47"/>
                    <a:pt x="0" y="54"/>
                    <a:pt x="6" y="58"/>
                  </a:cubicBezTo>
                  <a:cubicBezTo>
                    <a:pt x="10" y="60"/>
                    <a:pt x="17" y="57"/>
                    <a:pt x="23" y="58"/>
                  </a:cubicBezTo>
                  <a:cubicBezTo>
                    <a:pt x="29" y="58"/>
                    <a:pt x="34" y="59"/>
                    <a:pt x="39" y="55"/>
                  </a:cubicBezTo>
                  <a:cubicBezTo>
                    <a:pt x="44" y="51"/>
                    <a:pt x="44" y="58"/>
                    <a:pt x="50" y="58"/>
                  </a:cubicBezTo>
                  <a:cubicBezTo>
                    <a:pt x="55" y="57"/>
                    <a:pt x="47" y="62"/>
                    <a:pt x="47" y="66"/>
                  </a:cubicBezTo>
                  <a:cubicBezTo>
                    <a:pt x="47" y="69"/>
                    <a:pt x="53" y="64"/>
                    <a:pt x="57" y="62"/>
                  </a:cubicBezTo>
                  <a:cubicBezTo>
                    <a:pt x="61" y="60"/>
                    <a:pt x="66" y="62"/>
                    <a:pt x="64" y="65"/>
                  </a:cubicBezTo>
                  <a:cubicBezTo>
                    <a:pt x="62" y="68"/>
                    <a:pt x="75" y="72"/>
                    <a:pt x="78" y="66"/>
                  </a:cubicBezTo>
                  <a:cubicBezTo>
                    <a:pt x="81" y="61"/>
                    <a:pt x="75" y="53"/>
                    <a:pt x="73" y="56"/>
                  </a:cubicBezTo>
                  <a:cubicBezTo>
                    <a:pt x="71" y="60"/>
                    <a:pt x="68" y="54"/>
                    <a:pt x="72" y="50"/>
                  </a:cubicBezTo>
                  <a:cubicBezTo>
                    <a:pt x="76" y="47"/>
                    <a:pt x="71" y="46"/>
                    <a:pt x="67" y="48"/>
                  </a:cubicBezTo>
                  <a:cubicBezTo>
                    <a:pt x="63" y="50"/>
                    <a:pt x="64" y="39"/>
                    <a:pt x="68" y="37"/>
                  </a:cubicBezTo>
                  <a:cubicBezTo>
                    <a:pt x="72" y="35"/>
                    <a:pt x="59" y="31"/>
                    <a:pt x="59" y="34"/>
                  </a:cubicBezTo>
                  <a:cubicBezTo>
                    <a:pt x="59" y="38"/>
                    <a:pt x="50" y="36"/>
                    <a:pt x="49" y="32"/>
                  </a:cubicBezTo>
                  <a:cubicBezTo>
                    <a:pt x="48" y="29"/>
                    <a:pt x="42" y="28"/>
                    <a:pt x="44" y="26"/>
                  </a:cubicBezTo>
                  <a:cubicBezTo>
                    <a:pt x="46" y="23"/>
                    <a:pt x="36" y="22"/>
                    <a:pt x="35" y="26"/>
                  </a:cubicBezTo>
                  <a:cubicBezTo>
                    <a:pt x="34" y="30"/>
                    <a:pt x="31" y="23"/>
                    <a:pt x="36" y="18"/>
                  </a:cubicBezTo>
                  <a:cubicBezTo>
                    <a:pt x="41" y="13"/>
                    <a:pt x="40" y="8"/>
                    <a:pt x="4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1" name="Freeform 39">
              <a:extLst>
                <a:ext uri="{FF2B5EF4-FFF2-40B4-BE49-F238E27FC236}">
                  <a16:creationId xmlns:a16="http://schemas.microsoft.com/office/drawing/2014/main" id="{1C05FC3A-4132-4E80-9F06-28F163CEFBAA}"/>
                </a:ext>
              </a:extLst>
            </p:cNvPr>
            <p:cNvSpPr>
              <a:spLocks/>
            </p:cNvSpPr>
            <p:nvPr/>
          </p:nvSpPr>
          <p:spPr bwMode="auto">
            <a:xfrm>
              <a:off x="3465513" y="5376863"/>
              <a:ext cx="153988" cy="168275"/>
            </a:xfrm>
            <a:custGeom>
              <a:avLst/>
              <a:gdLst>
                <a:gd name="T0" fmla="*/ 9 w 29"/>
                <a:gd name="T1" fmla="*/ 4 h 32"/>
                <a:gd name="T2" fmla="*/ 26 w 29"/>
                <a:gd name="T3" fmla="*/ 29 h 32"/>
                <a:gd name="T4" fmla="*/ 21 w 29"/>
                <a:gd name="T5" fmla="*/ 12 h 32"/>
                <a:gd name="T6" fmla="*/ 9 w 29"/>
                <a:gd name="T7" fmla="*/ 4 h 32"/>
              </a:gdLst>
              <a:ahLst/>
              <a:cxnLst>
                <a:cxn ang="0">
                  <a:pos x="T0" y="T1"/>
                </a:cxn>
                <a:cxn ang="0">
                  <a:pos x="T2" y="T3"/>
                </a:cxn>
                <a:cxn ang="0">
                  <a:pos x="T4" y="T5"/>
                </a:cxn>
                <a:cxn ang="0">
                  <a:pos x="T6" y="T7"/>
                </a:cxn>
              </a:cxnLst>
              <a:rect l="0" t="0" r="r" b="b"/>
              <a:pathLst>
                <a:path w="29" h="32">
                  <a:moveTo>
                    <a:pt x="9" y="4"/>
                  </a:moveTo>
                  <a:cubicBezTo>
                    <a:pt x="0" y="9"/>
                    <a:pt x="21" y="32"/>
                    <a:pt x="26" y="29"/>
                  </a:cubicBezTo>
                  <a:cubicBezTo>
                    <a:pt x="29" y="27"/>
                    <a:pt x="21" y="18"/>
                    <a:pt x="21" y="12"/>
                  </a:cubicBezTo>
                  <a:cubicBezTo>
                    <a:pt x="21" y="6"/>
                    <a:pt x="18"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2" name="Freeform 40">
              <a:extLst>
                <a:ext uri="{FF2B5EF4-FFF2-40B4-BE49-F238E27FC236}">
                  <a16:creationId xmlns:a16="http://schemas.microsoft.com/office/drawing/2014/main" id="{A625CF1F-D79D-4065-8881-20BF71B4175F}"/>
                </a:ext>
              </a:extLst>
            </p:cNvPr>
            <p:cNvSpPr>
              <a:spLocks/>
            </p:cNvSpPr>
            <p:nvPr/>
          </p:nvSpPr>
          <p:spPr bwMode="auto">
            <a:xfrm>
              <a:off x="5133976" y="2967038"/>
              <a:ext cx="117475" cy="142875"/>
            </a:xfrm>
            <a:custGeom>
              <a:avLst/>
              <a:gdLst>
                <a:gd name="T0" fmla="*/ 18 w 22"/>
                <a:gd name="T1" fmla="*/ 21 h 27"/>
                <a:gd name="T2" fmla="*/ 1 w 22"/>
                <a:gd name="T3" fmla="*/ 8 h 27"/>
                <a:gd name="T4" fmla="*/ 18 w 22"/>
                <a:gd name="T5" fmla="*/ 21 h 27"/>
              </a:gdLst>
              <a:ahLst/>
              <a:cxnLst>
                <a:cxn ang="0">
                  <a:pos x="T0" y="T1"/>
                </a:cxn>
                <a:cxn ang="0">
                  <a:pos x="T2" y="T3"/>
                </a:cxn>
                <a:cxn ang="0">
                  <a:pos x="T4" y="T5"/>
                </a:cxn>
              </a:cxnLst>
              <a:rect l="0" t="0" r="r" b="b"/>
              <a:pathLst>
                <a:path w="22" h="27">
                  <a:moveTo>
                    <a:pt x="18" y="21"/>
                  </a:moveTo>
                  <a:cubicBezTo>
                    <a:pt x="22" y="16"/>
                    <a:pt x="2" y="0"/>
                    <a:pt x="1" y="8"/>
                  </a:cubicBezTo>
                  <a:cubicBezTo>
                    <a:pt x="0" y="15"/>
                    <a:pt x="14" y="27"/>
                    <a:pt x="18"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3" name="Freeform 41">
              <a:extLst>
                <a:ext uri="{FF2B5EF4-FFF2-40B4-BE49-F238E27FC236}">
                  <a16:creationId xmlns:a16="http://schemas.microsoft.com/office/drawing/2014/main" id="{100C45DC-9503-4BD4-8736-65A40A2912CF}"/>
                </a:ext>
              </a:extLst>
            </p:cNvPr>
            <p:cNvSpPr>
              <a:spLocks/>
            </p:cNvSpPr>
            <p:nvPr/>
          </p:nvSpPr>
          <p:spPr bwMode="auto">
            <a:xfrm>
              <a:off x="4592638" y="2973388"/>
              <a:ext cx="101600" cy="61913"/>
            </a:xfrm>
            <a:custGeom>
              <a:avLst/>
              <a:gdLst>
                <a:gd name="T0" fmla="*/ 16 w 19"/>
                <a:gd name="T1" fmla="*/ 6 h 12"/>
                <a:gd name="T2" fmla="*/ 1 w 19"/>
                <a:gd name="T3" fmla="*/ 3 h 12"/>
                <a:gd name="T4" fmla="*/ 16 w 19"/>
                <a:gd name="T5" fmla="*/ 6 h 12"/>
              </a:gdLst>
              <a:ahLst/>
              <a:cxnLst>
                <a:cxn ang="0">
                  <a:pos x="T0" y="T1"/>
                </a:cxn>
                <a:cxn ang="0">
                  <a:pos x="T2" y="T3"/>
                </a:cxn>
                <a:cxn ang="0">
                  <a:pos x="T4" y="T5"/>
                </a:cxn>
              </a:cxnLst>
              <a:rect l="0" t="0" r="r" b="b"/>
              <a:pathLst>
                <a:path w="19" h="12">
                  <a:moveTo>
                    <a:pt x="16" y="6"/>
                  </a:moveTo>
                  <a:cubicBezTo>
                    <a:pt x="19" y="0"/>
                    <a:pt x="0" y="1"/>
                    <a:pt x="1" y="3"/>
                  </a:cubicBezTo>
                  <a:cubicBezTo>
                    <a:pt x="5" y="7"/>
                    <a:pt x="14" y="12"/>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4" name="Freeform 42">
              <a:extLst>
                <a:ext uri="{FF2B5EF4-FFF2-40B4-BE49-F238E27FC236}">
                  <a16:creationId xmlns:a16="http://schemas.microsoft.com/office/drawing/2014/main" id="{596F060D-F748-49F7-B43C-B047A172F729}"/>
                </a:ext>
              </a:extLst>
            </p:cNvPr>
            <p:cNvSpPr>
              <a:spLocks/>
            </p:cNvSpPr>
            <p:nvPr/>
          </p:nvSpPr>
          <p:spPr bwMode="auto">
            <a:xfrm>
              <a:off x="4108451" y="3014663"/>
              <a:ext cx="473075" cy="236538"/>
            </a:xfrm>
            <a:custGeom>
              <a:avLst/>
              <a:gdLst>
                <a:gd name="T0" fmla="*/ 3 w 89"/>
                <a:gd name="T1" fmla="*/ 36 h 45"/>
                <a:gd name="T2" fmla="*/ 7 w 89"/>
                <a:gd name="T3" fmla="*/ 43 h 45"/>
                <a:gd name="T4" fmla="*/ 15 w 89"/>
                <a:gd name="T5" fmla="*/ 41 h 45"/>
                <a:gd name="T6" fmla="*/ 24 w 89"/>
                <a:gd name="T7" fmla="*/ 36 h 45"/>
                <a:gd name="T8" fmla="*/ 32 w 89"/>
                <a:gd name="T9" fmla="*/ 45 h 45"/>
                <a:gd name="T10" fmla="*/ 42 w 89"/>
                <a:gd name="T11" fmla="*/ 36 h 45"/>
                <a:gd name="T12" fmla="*/ 49 w 89"/>
                <a:gd name="T13" fmla="*/ 31 h 45"/>
                <a:gd name="T14" fmla="*/ 56 w 89"/>
                <a:gd name="T15" fmla="*/ 21 h 45"/>
                <a:gd name="T16" fmla="*/ 59 w 89"/>
                <a:gd name="T17" fmla="*/ 31 h 45"/>
                <a:gd name="T18" fmla="*/ 70 w 89"/>
                <a:gd name="T19" fmla="*/ 28 h 45"/>
                <a:gd name="T20" fmla="*/ 79 w 89"/>
                <a:gd name="T21" fmla="*/ 24 h 45"/>
                <a:gd name="T22" fmla="*/ 79 w 89"/>
                <a:gd name="T23" fmla="*/ 15 h 45"/>
                <a:gd name="T24" fmla="*/ 86 w 89"/>
                <a:gd name="T25" fmla="*/ 9 h 45"/>
                <a:gd name="T26" fmla="*/ 77 w 89"/>
                <a:gd name="T27" fmla="*/ 4 h 45"/>
                <a:gd name="T28" fmla="*/ 70 w 89"/>
                <a:gd name="T29" fmla="*/ 9 h 45"/>
                <a:gd name="T30" fmla="*/ 55 w 89"/>
                <a:gd name="T31" fmla="*/ 7 h 45"/>
                <a:gd name="T32" fmla="*/ 34 w 89"/>
                <a:gd name="T33" fmla="*/ 18 h 45"/>
                <a:gd name="T34" fmla="*/ 18 w 89"/>
                <a:gd name="T35" fmla="*/ 28 h 45"/>
                <a:gd name="T36" fmla="*/ 3 w 89"/>
                <a:gd name="T37" fmla="*/ 3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45">
                  <a:moveTo>
                    <a:pt x="3" y="36"/>
                  </a:moveTo>
                  <a:cubicBezTo>
                    <a:pt x="7" y="38"/>
                    <a:pt x="3" y="45"/>
                    <a:pt x="7" y="43"/>
                  </a:cubicBezTo>
                  <a:cubicBezTo>
                    <a:pt x="11" y="41"/>
                    <a:pt x="12" y="40"/>
                    <a:pt x="15" y="41"/>
                  </a:cubicBezTo>
                  <a:cubicBezTo>
                    <a:pt x="21" y="43"/>
                    <a:pt x="22" y="38"/>
                    <a:pt x="24" y="36"/>
                  </a:cubicBezTo>
                  <a:cubicBezTo>
                    <a:pt x="27" y="33"/>
                    <a:pt x="26" y="45"/>
                    <a:pt x="32" y="45"/>
                  </a:cubicBezTo>
                  <a:cubicBezTo>
                    <a:pt x="38" y="45"/>
                    <a:pt x="37" y="33"/>
                    <a:pt x="42" y="36"/>
                  </a:cubicBezTo>
                  <a:cubicBezTo>
                    <a:pt x="47" y="40"/>
                    <a:pt x="48" y="35"/>
                    <a:pt x="49" y="31"/>
                  </a:cubicBezTo>
                  <a:cubicBezTo>
                    <a:pt x="50" y="28"/>
                    <a:pt x="50" y="22"/>
                    <a:pt x="56" y="21"/>
                  </a:cubicBezTo>
                  <a:cubicBezTo>
                    <a:pt x="61" y="20"/>
                    <a:pt x="57" y="26"/>
                    <a:pt x="59" y="31"/>
                  </a:cubicBezTo>
                  <a:cubicBezTo>
                    <a:pt x="63" y="37"/>
                    <a:pt x="69" y="31"/>
                    <a:pt x="70" y="28"/>
                  </a:cubicBezTo>
                  <a:cubicBezTo>
                    <a:pt x="70" y="25"/>
                    <a:pt x="79" y="27"/>
                    <a:pt x="79" y="24"/>
                  </a:cubicBezTo>
                  <a:cubicBezTo>
                    <a:pt x="78" y="20"/>
                    <a:pt x="81" y="19"/>
                    <a:pt x="79" y="15"/>
                  </a:cubicBezTo>
                  <a:cubicBezTo>
                    <a:pt x="76" y="11"/>
                    <a:pt x="83" y="12"/>
                    <a:pt x="86" y="9"/>
                  </a:cubicBezTo>
                  <a:cubicBezTo>
                    <a:pt x="89" y="6"/>
                    <a:pt x="82" y="9"/>
                    <a:pt x="77" y="4"/>
                  </a:cubicBezTo>
                  <a:cubicBezTo>
                    <a:pt x="72" y="0"/>
                    <a:pt x="70" y="6"/>
                    <a:pt x="70" y="9"/>
                  </a:cubicBezTo>
                  <a:cubicBezTo>
                    <a:pt x="70" y="12"/>
                    <a:pt x="60" y="9"/>
                    <a:pt x="55" y="7"/>
                  </a:cubicBezTo>
                  <a:cubicBezTo>
                    <a:pt x="49" y="5"/>
                    <a:pt x="42" y="14"/>
                    <a:pt x="34" y="18"/>
                  </a:cubicBezTo>
                  <a:cubicBezTo>
                    <a:pt x="26" y="22"/>
                    <a:pt x="26" y="29"/>
                    <a:pt x="18" y="28"/>
                  </a:cubicBezTo>
                  <a:cubicBezTo>
                    <a:pt x="11" y="28"/>
                    <a:pt x="0" y="35"/>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5" name="Freeform 43">
              <a:extLst>
                <a:ext uri="{FF2B5EF4-FFF2-40B4-BE49-F238E27FC236}">
                  <a16:creationId xmlns:a16="http://schemas.microsoft.com/office/drawing/2014/main" id="{581271D8-C9ED-4690-963C-F07D58528BAE}"/>
                </a:ext>
              </a:extLst>
            </p:cNvPr>
            <p:cNvSpPr>
              <a:spLocks/>
            </p:cNvSpPr>
            <p:nvPr/>
          </p:nvSpPr>
          <p:spPr bwMode="auto">
            <a:xfrm>
              <a:off x="4710113" y="2957513"/>
              <a:ext cx="222250" cy="114300"/>
            </a:xfrm>
            <a:custGeom>
              <a:avLst/>
              <a:gdLst>
                <a:gd name="T0" fmla="*/ 36 w 42"/>
                <a:gd name="T1" fmla="*/ 6 h 22"/>
                <a:gd name="T2" fmla="*/ 29 w 42"/>
                <a:gd name="T3" fmla="*/ 2 h 22"/>
                <a:gd name="T4" fmla="*/ 0 w 42"/>
                <a:gd name="T5" fmla="*/ 11 h 22"/>
                <a:gd name="T6" fmla="*/ 15 w 42"/>
                <a:gd name="T7" fmla="*/ 21 h 22"/>
                <a:gd name="T8" fmla="*/ 31 w 42"/>
                <a:gd name="T9" fmla="*/ 11 h 22"/>
                <a:gd name="T10" fmla="*/ 36 w 42"/>
                <a:gd name="T11" fmla="*/ 6 h 22"/>
              </a:gdLst>
              <a:ahLst/>
              <a:cxnLst>
                <a:cxn ang="0">
                  <a:pos x="T0" y="T1"/>
                </a:cxn>
                <a:cxn ang="0">
                  <a:pos x="T2" y="T3"/>
                </a:cxn>
                <a:cxn ang="0">
                  <a:pos x="T4" y="T5"/>
                </a:cxn>
                <a:cxn ang="0">
                  <a:pos x="T6" y="T7"/>
                </a:cxn>
                <a:cxn ang="0">
                  <a:pos x="T8" y="T9"/>
                </a:cxn>
                <a:cxn ang="0">
                  <a:pos x="T10" y="T11"/>
                </a:cxn>
              </a:cxnLst>
              <a:rect l="0" t="0" r="r" b="b"/>
              <a:pathLst>
                <a:path w="42" h="22">
                  <a:moveTo>
                    <a:pt x="36" y="6"/>
                  </a:moveTo>
                  <a:cubicBezTo>
                    <a:pt x="42" y="5"/>
                    <a:pt x="39" y="0"/>
                    <a:pt x="29" y="2"/>
                  </a:cubicBezTo>
                  <a:cubicBezTo>
                    <a:pt x="18" y="3"/>
                    <a:pt x="0" y="3"/>
                    <a:pt x="0" y="11"/>
                  </a:cubicBezTo>
                  <a:cubicBezTo>
                    <a:pt x="0" y="17"/>
                    <a:pt x="4" y="20"/>
                    <a:pt x="15" y="21"/>
                  </a:cubicBezTo>
                  <a:cubicBezTo>
                    <a:pt x="27" y="22"/>
                    <a:pt x="37" y="11"/>
                    <a:pt x="31" y="11"/>
                  </a:cubicBezTo>
                  <a:cubicBezTo>
                    <a:pt x="26" y="11"/>
                    <a:pt x="29" y="7"/>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6" name="Freeform 44">
              <a:extLst>
                <a:ext uri="{FF2B5EF4-FFF2-40B4-BE49-F238E27FC236}">
                  <a16:creationId xmlns:a16="http://schemas.microsoft.com/office/drawing/2014/main" id="{E2D75062-1ADD-4650-B1B0-BA641C6379D7}"/>
                </a:ext>
              </a:extLst>
            </p:cNvPr>
            <p:cNvSpPr>
              <a:spLocks/>
            </p:cNvSpPr>
            <p:nvPr/>
          </p:nvSpPr>
          <p:spPr bwMode="auto">
            <a:xfrm>
              <a:off x="4438651" y="3119438"/>
              <a:ext cx="738188" cy="314325"/>
            </a:xfrm>
            <a:custGeom>
              <a:avLst/>
              <a:gdLst>
                <a:gd name="T0" fmla="*/ 19 w 139"/>
                <a:gd name="T1" fmla="*/ 14 h 60"/>
                <a:gd name="T2" fmla="*/ 21 w 139"/>
                <a:gd name="T3" fmla="*/ 21 h 60"/>
                <a:gd name="T4" fmla="*/ 20 w 139"/>
                <a:gd name="T5" fmla="*/ 23 h 60"/>
                <a:gd name="T6" fmla="*/ 11 w 139"/>
                <a:gd name="T7" fmla="*/ 31 h 60"/>
                <a:gd name="T8" fmla="*/ 23 w 139"/>
                <a:gd name="T9" fmla="*/ 31 h 60"/>
                <a:gd name="T10" fmla="*/ 3 w 139"/>
                <a:gd name="T11" fmla="*/ 37 h 60"/>
                <a:gd name="T12" fmla="*/ 17 w 139"/>
                <a:gd name="T13" fmla="*/ 41 h 60"/>
                <a:gd name="T14" fmla="*/ 33 w 139"/>
                <a:gd name="T15" fmla="*/ 40 h 60"/>
                <a:gd name="T16" fmla="*/ 42 w 139"/>
                <a:gd name="T17" fmla="*/ 36 h 60"/>
                <a:gd name="T18" fmla="*/ 63 w 139"/>
                <a:gd name="T19" fmla="*/ 38 h 60"/>
                <a:gd name="T20" fmla="*/ 47 w 139"/>
                <a:gd name="T21" fmla="*/ 47 h 60"/>
                <a:gd name="T22" fmla="*/ 46 w 139"/>
                <a:gd name="T23" fmla="*/ 57 h 60"/>
                <a:gd name="T24" fmla="*/ 86 w 139"/>
                <a:gd name="T25" fmla="*/ 45 h 60"/>
                <a:gd name="T26" fmla="*/ 102 w 139"/>
                <a:gd name="T27" fmla="*/ 44 h 60"/>
                <a:gd name="T28" fmla="*/ 128 w 139"/>
                <a:gd name="T29" fmla="*/ 42 h 60"/>
                <a:gd name="T30" fmla="*/ 132 w 139"/>
                <a:gd name="T31" fmla="*/ 19 h 60"/>
                <a:gd name="T32" fmla="*/ 119 w 139"/>
                <a:gd name="T33" fmla="*/ 24 h 60"/>
                <a:gd name="T34" fmla="*/ 106 w 139"/>
                <a:gd name="T35" fmla="*/ 13 h 60"/>
                <a:gd name="T36" fmla="*/ 98 w 139"/>
                <a:gd name="T37" fmla="*/ 1 h 60"/>
                <a:gd name="T38" fmla="*/ 86 w 139"/>
                <a:gd name="T39" fmla="*/ 14 h 60"/>
                <a:gd name="T40" fmla="*/ 87 w 139"/>
                <a:gd name="T41" fmla="*/ 21 h 60"/>
                <a:gd name="T42" fmla="*/ 96 w 139"/>
                <a:gd name="T43" fmla="*/ 30 h 60"/>
                <a:gd name="T44" fmla="*/ 70 w 139"/>
                <a:gd name="T45" fmla="*/ 25 h 60"/>
                <a:gd name="T46" fmla="*/ 43 w 139"/>
                <a:gd name="T47" fmla="*/ 13 h 60"/>
                <a:gd name="T48" fmla="*/ 31 w 139"/>
                <a:gd name="T49" fmla="*/ 7 h 60"/>
                <a:gd name="T50" fmla="*/ 19 w 139"/>
                <a:gd name="T51"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9" h="60">
                  <a:moveTo>
                    <a:pt x="19" y="14"/>
                  </a:moveTo>
                  <a:cubicBezTo>
                    <a:pt x="12" y="14"/>
                    <a:pt x="13" y="21"/>
                    <a:pt x="21" y="21"/>
                  </a:cubicBezTo>
                  <a:cubicBezTo>
                    <a:pt x="29" y="21"/>
                    <a:pt x="31" y="24"/>
                    <a:pt x="20" y="23"/>
                  </a:cubicBezTo>
                  <a:cubicBezTo>
                    <a:pt x="8" y="23"/>
                    <a:pt x="3" y="33"/>
                    <a:pt x="11" y="31"/>
                  </a:cubicBezTo>
                  <a:cubicBezTo>
                    <a:pt x="19" y="29"/>
                    <a:pt x="29" y="29"/>
                    <a:pt x="23" y="31"/>
                  </a:cubicBezTo>
                  <a:cubicBezTo>
                    <a:pt x="17" y="33"/>
                    <a:pt x="0" y="34"/>
                    <a:pt x="3" y="37"/>
                  </a:cubicBezTo>
                  <a:cubicBezTo>
                    <a:pt x="4" y="39"/>
                    <a:pt x="11" y="39"/>
                    <a:pt x="17" y="41"/>
                  </a:cubicBezTo>
                  <a:cubicBezTo>
                    <a:pt x="24" y="44"/>
                    <a:pt x="28" y="45"/>
                    <a:pt x="33" y="40"/>
                  </a:cubicBezTo>
                  <a:cubicBezTo>
                    <a:pt x="38" y="34"/>
                    <a:pt x="44" y="29"/>
                    <a:pt x="42" y="36"/>
                  </a:cubicBezTo>
                  <a:cubicBezTo>
                    <a:pt x="39" y="44"/>
                    <a:pt x="50" y="38"/>
                    <a:pt x="63" y="38"/>
                  </a:cubicBezTo>
                  <a:cubicBezTo>
                    <a:pt x="77" y="37"/>
                    <a:pt x="61" y="46"/>
                    <a:pt x="47" y="47"/>
                  </a:cubicBezTo>
                  <a:cubicBezTo>
                    <a:pt x="33" y="48"/>
                    <a:pt x="35" y="55"/>
                    <a:pt x="46" y="57"/>
                  </a:cubicBezTo>
                  <a:cubicBezTo>
                    <a:pt x="57" y="60"/>
                    <a:pt x="81" y="50"/>
                    <a:pt x="86" y="45"/>
                  </a:cubicBezTo>
                  <a:cubicBezTo>
                    <a:pt x="92" y="39"/>
                    <a:pt x="97" y="48"/>
                    <a:pt x="102" y="44"/>
                  </a:cubicBezTo>
                  <a:cubicBezTo>
                    <a:pt x="108" y="40"/>
                    <a:pt x="118" y="44"/>
                    <a:pt x="128" y="42"/>
                  </a:cubicBezTo>
                  <a:cubicBezTo>
                    <a:pt x="137" y="40"/>
                    <a:pt x="139" y="22"/>
                    <a:pt x="132" y="19"/>
                  </a:cubicBezTo>
                  <a:cubicBezTo>
                    <a:pt x="125" y="16"/>
                    <a:pt x="125" y="23"/>
                    <a:pt x="119" y="24"/>
                  </a:cubicBezTo>
                  <a:cubicBezTo>
                    <a:pt x="114" y="25"/>
                    <a:pt x="111" y="18"/>
                    <a:pt x="106" y="13"/>
                  </a:cubicBezTo>
                  <a:cubicBezTo>
                    <a:pt x="102" y="9"/>
                    <a:pt x="105" y="0"/>
                    <a:pt x="98" y="1"/>
                  </a:cubicBezTo>
                  <a:cubicBezTo>
                    <a:pt x="92" y="2"/>
                    <a:pt x="78" y="13"/>
                    <a:pt x="86" y="14"/>
                  </a:cubicBezTo>
                  <a:cubicBezTo>
                    <a:pt x="95" y="15"/>
                    <a:pt x="92" y="19"/>
                    <a:pt x="87" y="21"/>
                  </a:cubicBezTo>
                  <a:cubicBezTo>
                    <a:pt x="83" y="23"/>
                    <a:pt x="98" y="27"/>
                    <a:pt x="96" y="30"/>
                  </a:cubicBezTo>
                  <a:cubicBezTo>
                    <a:pt x="94" y="33"/>
                    <a:pt x="71" y="30"/>
                    <a:pt x="70" y="25"/>
                  </a:cubicBezTo>
                  <a:cubicBezTo>
                    <a:pt x="69" y="20"/>
                    <a:pt x="51" y="11"/>
                    <a:pt x="43" y="13"/>
                  </a:cubicBezTo>
                  <a:cubicBezTo>
                    <a:pt x="36" y="15"/>
                    <a:pt x="39" y="7"/>
                    <a:pt x="31" y="7"/>
                  </a:cubicBezTo>
                  <a:cubicBezTo>
                    <a:pt x="24" y="6"/>
                    <a:pt x="26" y="13"/>
                    <a:pt x="1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7" name="Freeform 45">
              <a:extLst>
                <a:ext uri="{FF2B5EF4-FFF2-40B4-BE49-F238E27FC236}">
                  <a16:creationId xmlns:a16="http://schemas.microsoft.com/office/drawing/2014/main" id="{D3761968-0519-4D19-A7C0-52D913873520}"/>
                </a:ext>
              </a:extLst>
            </p:cNvPr>
            <p:cNvSpPr>
              <a:spLocks/>
            </p:cNvSpPr>
            <p:nvPr/>
          </p:nvSpPr>
          <p:spPr bwMode="auto">
            <a:xfrm>
              <a:off x="4660901" y="2873375"/>
              <a:ext cx="282575" cy="88900"/>
            </a:xfrm>
            <a:custGeom>
              <a:avLst/>
              <a:gdLst>
                <a:gd name="T0" fmla="*/ 20 w 53"/>
                <a:gd name="T1" fmla="*/ 13 h 17"/>
                <a:gd name="T2" fmla="*/ 34 w 53"/>
                <a:gd name="T3" fmla="*/ 11 h 17"/>
                <a:gd name="T4" fmla="*/ 53 w 53"/>
                <a:gd name="T5" fmla="*/ 9 h 17"/>
                <a:gd name="T6" fmla="*/ 28 w 53"/>
                <a:gd name="T7" fmla="*/ 3 h 17"/>
                <a:gd name="T8" fmla="*/ 7 w 53"/>
                <a:gd name="T9" fmla="*/ 12 h 17"/>
                <a:gd name="T10" fmla="*/ 20 w 53"/>
                <a:gd name="T11" fmla="*/ 13 h 17"/>
              </a:gdLst>
              <a:ahLst/>
              <a:cxnLst>
                <a:cxn ang="0">
                  <a:pos x="T0" y="T1"/>
                </a:cxn>
                <a:cxn ang="0">
                  <a:pos x="T2" y="T3"/>
                </a:cxn>
                <a:cxn ang="0">
                  <a:pos x="T4" y="T5"/>
                </a:cxn>
                <a:cxn ang="0">
                  <a:pos x="T6" y="T7"/>
                </a:cxn>
                <a:cxn ang="0">
                  <a:pos x="T8" y="T9"/>
                </a:cxn>
                <a:cxn ang="0">
                  <a:pos x="T10" y="T11"/>
                </a:cxn>
              </a:cxnLst>
              <a:rect l="0" t="0" r="r" b="b"/>
              <a:pathLst>
                <a:path w="53" h="17">
                  <a:moveTo>
                    <a:pt x="20" y="13"/>
                  </a:moveTo>
                  <a:cubicBezTo>
                    <a:pt x="25" y="15"/>
                    <a:pt x="30" y="8"/>
                    <a:pt x="34" y="11"/>
                  </a:cubicBezTo>
                  <a:cubicBezTo>
                    <a:pt x="37" y="14"/>
                    <a:pt x="53" y="17"/>
                    <a:pt x="53" y="9"/>
                  </a:cubicBezTo>
                  <a:cubicBezTo>
                    <a:pt x="53" y="1"/>
                    <a:pt x="33" y="0"/>
                    <a:pt x="28" y="3"/>
                  </a:cubicBezTo>
                  <a:cubicBezTo>
                    <a:pt x="23" y="6"/>
                    <a:pt x="0" y="7"/>
                    <a:pt x="7" y="12"/>
                  </a:cubicBezTo>
                  <a:cubicBezTo>
                    <a:pt x="11" y="15"/>
                    <a:pt x="15" y="11"/>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8" name="Freeform 46">
              <a:extLst>
                <a:ext uri="{FF2B5EF4-FFF2-40B4-BE49-F238E27FC236}">
                  <a16:creationId xmlns:a16="http://schemas.microsoft.com/office/drawing/2014/main" id="{120C58F7-F334-4D40-9441-9D3035EE9201}"/>
                </a:ext>
              </a:extLst>
            </p:cNvPr>
            <p:cNvSpPr>
              <a:spLocks/>
            </p:cNvSpPr>
            <p:nvPr/>
          </p:nvSpPr>
          <p:spPr bwMode="auto">
            <a:xfrm>
              <a:off x="2105026" y="7754938"/>
              <a:ext cx="90488" cy="88900"/>
            </a:xfrm>
            <a:custGeom>
              <a:avLst/>
              <a:gdLst>
                <a:gd name="T0" fmla="*/ 7 w 17"/>
                <a:gd name="T1" fmla="*/ 1 h 17"/>
                <a:gd name="T2" fmla="*/ 7 w 17"/>
                <a:gd name="T3" fmla="*/ 14 h 17"/>
                <a:gd name="T4" fmla="*/ 15 w 17"/>
                <a:gd name="T5" fmla="*/ 10 h 17"/>
                <a:gd name="T6" fmla="*/ 7 w 17"/>
                <a:gd name="T7" fmla="*/ 1 h 17"/>
              </a:gdLst>
              <a:ahLst/>
              <a:cxnLst>
                <a:cxn ang="0">
                  <a:pos x="T0" y="T1"/>
                </a:cxn>
                <a:cxn ang="0">
                  <a:pos x="T2" y="T3"/>
                </a:cxn>
                <a:cxn ang="0">
                  <a:pos x="T4" y="T5"/>
                </a:cxn>
                <a:cxn ang="0">
                  <a:pos x="T6" y="T7"/>
                </a:cxn>
              </a:cxnLst>
              <a:rect l="0" t="0" r="r" b="b"/>
              <a:pathLst>
                <a:path w="17" h="17">
                  <a:moveTo>
                    <a:pt x="7" y="1"/>
                  </a:moveTo>
                  <a:cubicBezTo>
                    <a:pt x="0" y="1"/>
                    <a:pt x="4" y="17"/>
                    <a:pt x="7" y="14"/>
                  </a:cubicBezTo>
                  <a:cubicBezTo>
                    <a:pt x="10" y="13"/>
                    <a:pt x="14" y="12"/>
                    <a:pt x="15" y="10"/>
                  </a:cubicBezTo>
                  <a:cubicBezTo>
                    <a:pt x="17" y="7"/>
                    <a:pt x="13"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49" name="Freeform 47">
              <a:extLst>
                <a:ext uri="{FF2B5EF4-FFF2-40B4-BE49-F238E27FC236}">
                  <a16:creationId xmlns:a16="http://schemas.microsoft.com/office/drawing/2014/main" id="{7573B031-98A9-4372-96E7-8C0F45DE8BC2}"/>
                </a:ext>
              </a:extLst>
            </p:cNvPr>
            <p:cNvSpPr>
              <a:spLocks/>
            </p:cNvSpPr>
            <p:nvPr/>
          </p:nvSpPr>
          <p:spPr bwMode="auto">
            <a:xfrm>
              <a:off x="2184401" y="5005388"/>
              <a:ext cx="180975" cy="168275"/>
            </a:xfrm>
            <a:custGeom>
              <a:avLst/>
              <a:gdLst>
                <a:gd name="T0" fmla="*/ 29 w 34"/>
                <a:gd name="T1" fmla="*/ 3 h 32"/>
                <a:gd name="T2" fmla="*/ 20 w 34"/>
                <a:gd name="T3" fmla="*/ 6 h 32"/>
                <a:gd name="T4" fmla="*/ 10 w 34"/>
                <a:gd name="T5" fmla="*/ 18 h 32"/>
                <a:gd name="T6" fmla="*/ 2 w 34"/>
                <a:gd name="T7" fmla="*/ 21 h 32"/>
                <a:gd name="T8" fmla="*/ 7 w 34"/>
                <a:gd name="T9" fmla="*/ 30 h 32"/>
                <a:gd name="T10" fmla="*/ 13 w 34"/>
                <a:gd name="T11" fmla="*/ 30 h 32"/>
                <a:gd name="T12" fmla="*/ 27 w 34"/>
                <a:gd name="T13" fmla="*/ 19 h 32"/>
                <a:gd name="T14" fmla="*/ 23 w 34"/>
                <a:gd name="T15" fmla="*/ 12 h 32"/>
                <a:gd name="T16" fmla="*/ 31 w 34"/>
                <a:gd name="T17" fmla="*/ 9 h 32"/>
                <a:gd name="T18" fmla="*/ 29 w 34"/>
                <a:gd name="T19"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2">
                  <a:moveTo>
                    <a:pt x="29" y="3"/>
                  </a:moveTo>
                  <a:cubicBezTo>
                    <a:pt x="29" y="0"/>
                    <a:pt x="25" y="1"/>
                    <a:pt x="20" y="6"/>
                  </a:cubicBezTo>
                  <a:cubicBezTo>
                    <a:pt x="15" y="12"/>
                    <a:pt x="11" y="15"/>
                    <a:pt x="10" y="18"/>
                  </a:cubicBezTo>
                  <a:cubicBezTo>
                    <a:pt x="9" y="21"/>
                    <a:pt x="4" y="17"/>
                    <a:pt x="2" y="21"/>
                  </a:cubicBezTo>
                  <a:cubicBezTo>
                    <a:pt x="0" y="24"/>
                    <a:pt x="3" y="32"/>
                    <a:pt x="7" y="30"/>
                  </a:cubicBezTo>
                  <a:cubicBezTo>
                    <a:pt x="10" y="27"/>
                    <a:pt x="10" y="30"/>
                    <a:pt x="13" y="30"/>
                  </a:cubicBezTo>
                  <a:cubicBezTo>
                    <a:pt x="15" y="30"/>
                    <a:pt x="25" y="23"/>
                    <a:pt x="27" y="19"/>
                  </a:cubicBezTo>
                  <a:cubicBezTo>
                    <a:pt x="30" y="16"/>
                    <a:pt x="23" y="15"/>
                    <a:pt x="23" y="12"/>
                  </a:cubicBezTo>
                  <a:cubicBezTo>
                    <a:pt x="23" y="10"/>
                    <a:pt x="28" y="10"/>
                    <a:pt x="31" y="9"/>
                  </a:cubicBezTo>
                  <a:cubicBezTo>
                    <a:pt x="34" y="7"/>
                    <a:pt x="29" y="6"/>
                    <a:pt x="2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0" name="Freeform 48">
              <a:extLst>
                <a:ext uri="{FF2B5EF4-FFF2-40B4-BE49-F238E27FC236}">
                  <a16:creationId xmlns:a16="http://schemas.microsoft.com/office/drawing/2014/main" id="{976781FB-1D2E-47A6-9A66-E3298FBA21E9}"/>
                </a:ext>
              </a:extLst>
            </p:cNvPr>
            <p:cNvSpPr>
              <a:spLocks/>
            </p:cNvSpPr>
            <p:nvPr/>
          </p:nvSpPr>
          <p:spPr bwMode="auto">
            <a:xfrm>
              <a:off x="2078038" y="7702550"/>
              <a:ext cx="42863" cy="41275"/>
            </a:xfrm>
            <a:custGeom>
              <a:avLst/>
              <a:gdLst>
                <a:gd name="T0" fmla="*/ 3 w 8"/>
                <a:gd name="T1" fmla="*/ 1 h 8"/>
                <a:gd name="T2" fmla="*/ 4 w 8"/>
                <a:gd name="T3" fmla="*/ 7 h 8"/>
                <a:gd name="T4" fmla="*/ 3 w 8"/>
                <a:gd name="T5" fmla="*/ 1 h 8"/>
              </a:gdLst>
              <a:ahLst/>
              <a:cxnLst>
                <a:cxn ang="0">
                  <a:pos x="T0" y="T1"/>
                </a:cxn>
                <a:cxn ang="0">
                  <a:pos x="T2" y="T3"/>
                </a:cxn>
                <a:cxn ang="0">
                  <a:pos x="T4" y="T5"/>
                </a:cxn>
              </a:cxnLst>
              <a:rect l="0" t="0" r="r" b="b"/>
              <a:pathLst>
                <a:path w="8" h="8">
                  <a:moveTo>
                    <a:pt x="3" y="1"/>
                  </a:moveTo>
                  <a:cubicBezTo>
                    <a:pt x="0" y="2"/>
                    <a:pt x="2" y="8"/>
                    <a:pt x="4" y="7"/>
                  </a:cubicBezTo>
                  <a:cubicBezTo>
                    <a:pt x="8" y="4"/>
                    <a:pt x="7"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1" name="Freeform 49">
              <a:extLst>
                <a:ext uri="{FF2B5EF4-FFF2-40B4-BE49-F238E27FC236}">
                  <a16:creationId xmlns:a16="http://schemas.microsoft.com/office/drawing/2014/main" id="{46DC089F-1D50-47B9-83AC-DF22F1C6FE29}"/>
                </a:ext>
              </a:extLst>
            </p:cNvPr>
            <p:cNvSpPr>
              <a:spLocks/>
            </p:cNvSpPr>
            <p:nvPr/>
          </p:nvSpPr>
          <p:spPr bwMode="auto">
            <a:xfrm>
              <a:off x="1430338" y="4848225"/>
              <a:ext cx="115888" cy="68263"/>
            </a:xfrm>
            <a:custGeom>
              <a:avLst/>
              <a:gdLst>
                <a:gd name="T0" fmla="*/ 12 w 22"/>
                <a:gd name="T1" fmla="*/ 4 h 13"/>
                <a:gd name="T2" fmla="*/ 2 w 22"/>
                <a:gd name="T3" fmla="*/ 7 h 13"/>
                <a:gd name="T4" fmla="*/ 17 w 22"/>
                <a:gd name="T5" fmla="*/ 12 h 13"/>
                <a:gd name="T6" fmla="*/ 20 w 22"/>
                <a:gd name="T7" fmla="*/ 4 h 13"/>
                <a:gd name="T8" fmla="*/ 12 w 22"/>
                <a:gd name="T9" fmla="*/ 4 h 13"/>
              </a:gdLst>
              <a:ahLst/>
              <a:cxnLst>
                <a:cxn ang="0">
                  <a:pos x="T0" y="T1"/>
                </a:cxn>
                <a:cxn ang="0">
                  <a:pos x="T2" y="T3"/>
                </a:cxn>
                <a:cxn ang="0">
                  <a:pos x="T4" y="T5"/>
                </a:cxn>
                <a:cxn ang="0">
                  <a:pos x="T6" y="T7"/>
                </a:cxn>
                <a:cxn ang="0">
                  <a:pos x="T8" y="T9"/>
                </a:cxn>
              </a:cxnLst>
              <a:rect l="0" t="0" r="r" b="b"/>
              <a:pathLst>
                <a:path w="22" h="13">
                  <a:moveTo>
                    <a:pt x="12" y="4"/>
                  </a:moveTo>
                  <a:cubicBezTo>
                    <a:pt x="11" y="0"/>
                    <a:pt x="0" y="3"/>
                    <a:pt x="2" y="7"/>
                  </a:cubicBezTo>
                  <a:cubicBezTo>
                    <a:pt x="3" y="11"/>
                    <a:pt x="13" y="13"/>
                    <a:pt x="17" y="12"/>
                  </a:cubicBezTo>
                  <a:cubicBezTo>
                    <a:pt x="21" y="11"/>
                    <a:pt x="22" y="7"/>
                    <a:pt x="20" y="4"/>
                  </a:cubicBezTo>
                  <a:cubicBezTo>
                    <a:pt x="17" y="2"/>
                    <a:pt x="12" y="8"/>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2" name="Freeform 50">
              <a:extLst>
                <a:ext uri="{FF2B5EF4-FFF2-40B4-BE49-F238E27FC236}">
                  <a16:creationId xmlns:a16="http://schemas.microsoft.com/office/drawing/2014/main" id="{8D37A1CD-9604-4A3D-A244-0BCE05DB9C08}"/>
                </a:ext>
              </a:extLst>
            </p:cNvPr>
            <p:cNvSpPr>
              <a:spLocks/>
            </p:cNvSpPr>
            <p:nvPr/>
          </p:nvSpPr>
          <p:spPr bwMode="auto">
            <a:xfrm>
              <a:off x="1871663" y="7624763"/>
              <a:ext cx="58738" cy="36513"/>
            </a:xfrm>
            <a:custGeom>
              <a:avLst/>
              <a:gdLst>
                <a:gd name="T0" fmla="*/ 3 w 11"/>
                <a:gd name="T1" fmla="*/ 3 h 7"/>
                <a:gd name="T2" fmla="*/ 10 w 11"/>
                <a:gd name="T3" fmla="*/ 3 h 7"/>
                <a:gd name="T4" fmla="*/ 3 w 11"/>
                <a:gd name="T5" fmla="*/ 3 h 7"/>
              </a:gdLst>
              <a:ahLst/>
              <a:cxnLst>
                <a:cxn ang="0">
                  <a:pos x="T0" y="T1"/>
                </a:cxn>
                <a:cxn ang="0">
                  <a:pos x="T2" y="T3"/>
                </a:cxn>
                <a:cxn ang="0">
                  <a:pos x="T4" y="T5"/>
                </a:cxn>
              </a:cxnLst>
              <a:rect l="0" t="0" r="r" b="b"/>
              <a:pathLst>
                <a:path w="11" h="7">
                  <a:moveTo>
                    <a:pt x="3" y="3"/>
                  </a:moveTo>
                  <a:cubicBezTo>
                    <a:pt x="7" y="7"/>
                    <a:pt x="9" y="6"/>
                    <a:pt x="10" y="3"/>
                  </a:cubicBezTo>
                  <a:cubicBezTo>
                    <a:pt x="11" y="0"/>
                    <a:pt x="0"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3" name="Freeform 51">
              <a:extLst>
                <a:ext uri="{FF2B5EF4-FFF2-40B4-BE49-F238E27FC236}">
                  <a16:creationId xmlns:a16="http://schemas.microsoft.com/office/drawing/2014/main" id="{DFD8F622-E0C0-4DC9-9AF4-C5CE2B2C4F5D}"/>
                </a:ext>
              </a:extLst>
            </p:cNvPr>
            <p:cNvSpPr>
              <a:spLocks/>
            </p:cNvSpPr>
            <p:nvPr/>
          </p:nvSpPr>
          <p:spPr bwMode="auto">
            <a:xfrm>
              <a:off x="1414463" y="5387975"/>
              <a:ext cx="68263" cy="68263"/>
            </a:xfrm>
            <a:custGeom>
              <a:avLst/>
              <a:gdLst>
                <a:gd name="T0" fmla="*/ 5 w 13"/>
                <a:gd name="T1" fmla="*/ 11 h 13"/>
                <a:gd name="T2" fmla="*/ 11 w 13"/>
                <a:gd name="T3" fmla="*/ 3 h 13"/>
                <a:gd name="T4" fmla="*/ 5 w 13"/>
                <a:gd name="T5" fmla="*/ 11 h 13"/>
              </a:gdLst>
              <a:ahLst/>
              <a:cxnLst>
                <a:cxn ang="0">
                  <a:pos x="T0" y="T1"/>
                </a:cxn>
                <a:cxn ang="0">
                  <a:pos x="T2" y="T3"/>
                </a:cxn>
                <a:cxn ang="0">
                  <a:pos x="T4" y="T5"/>
                </a:cxn>
              </a:cxnLst>
              <a:rect l="0" t="0" r="r" b="b"/>
              <a:pathLst>
                <a:path w="13" h="13">
                  <a:moveTo>
                    <a:pt x="5" y="11"/>
                  </a:moveTo>
                  <a:cubicBezTo>
                    <a:pt x="11" y="9"/>
                    <a:pt x="13" y="6"/>
                    <a:pt x="11" y="3"/>
                  </a:cubicBezTo>
                  <a:cubicBezTo>
                    <a:pt x="8" y="0"/>
                    <a:pt x="0" y="13"/>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4" name="Freeform 52">
              <a:extLst>
                <a:ext uri="{FF2B5EF4-FFF2-40B4-BE49-F238E27FC236}">
                  <a16:creationId xmlns:a16="http://schemas.microsoft.com/office/drawing/2014/main" id="{1F7F1EDB-EAD5-4D67-8175-ACE023472B18}"/>
                </a:ext>
              </a:extLst>
            </p:cNvPr>
            <p:cNvSpPr>
              <a:spLocks/>
            </p:cNvSpPr>
            <p:nvPr/>
          </p:nvSpPr>
          <p:spPr bwMode="auto">
            <a:xfrm>
              <a:off x="1557338" y="5319713"/>
              <a:ext cx="138113" cy="52388"/>
            </a:xfrm>
            <a:custGeom>
              <a:avLst/>
              <a:gdLst>
                <a:gd name="T0" fmla="*/ 20 w 26"/>
                <a:gd name="T1" fmla="*/ 2 h 10"/>
                <a:gd name="T2" fmla="*/ 5 w 26"/>
                <a:gd name="T3" fmla="*/ 9 h 10"/>
                <a:gd name="T4" fmla="*/ 14 w 26"/>
                <a:gd name="T5" fmla="*/ 6 h 10"/>
                <a:gd name="T6" fmla="*/ 20 w 26"/>
                <a:gd name="T7" fmla="*/ 2 h 10"/>
              </a:gdLst>
              <a:ahLst/>
              <a:cxnLst>
                <a:cxn ang="0">
                  <a:pos x="T0" y="T1"/>
                </a:cxn>
                <a:cxn ang="0">
                  <a:pos x="T2" y="T3"/>
                </a:cxn>
                <a:cxn ang="0">
                  <a:pos x="T4" y="T5"/>
                </a:cxn>
                <a:cxn ang="0">
                  <a:pos x="T6" y="T7"/>
                </a:cxn>
              </a:cxnLst>
              <a:rect l="0" t="0" r="r" b="b"/>
              <a:pathLst>
                <a:path w="26" h="10">
                  <a:moveTo>
                    <a:pt x="20" y="2"/>
                  </a:moveTo>
                  <a:cubicBezTo>
                    <a:pt x="15" y="0"/>
                    <a:pt x="0" y="9"/>
                    <a:pt x="5" y="9"/>
                  </a:cubicBezTo>
                  <a:cubicBezTo>
                    <a:pt x="9" y="10"/>
                    <a:pt x="10" y="6"/>
                    <a:pt x="14" y="6"/>
                  </a:cubicBezTo>
                  <a:cubicBezTo>
                    <a:pt x="18" y="6"/>
                    <a:pt x="26" y="4"/>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5" name="Freeform 53">
              <a:extLst>
                <a:ext uri="{FF2B5EF4-FFF2-40B4-BE49-F238E27FC236}">
                  <a16:creationId xmlns:a16="http://schemas.microsoft.com/office/drawing/2014/main" id="{8094405A-18D3-4161-A2C2-D7B5BF7B5199}"/>
                </a:ext>
              </a:extLst>
            </p:cNvPr>
            <p:cNvSpPr>
              <a:spLocks/>
            </p:cNvSpPr>
            <p:nvPr/>
          </p:nvSpPr>
          <p:spPr bwMode="auto">
            <a:xfrm>
              <a:off x="1966913" y="7661275"/>
              <a:ext cx="63500" cy="41275"/>
            </a:xfrm>
            <a:custGeom>
              <a:avLst/>
              <a:gdLst>
                <a:gd name="T0" fmla="*/ 3 w 12"/>
                <a:gd name="T1" fmla="*/ 4 h 8"/>
                <a:gd name="T2" fmla="*/ 10 w 12"/>
                <a:gd name="T3" fmla="*/ 5 h 8"/>
                <a:gd name="T4" fmla="*/ 3 w 12"/>
                <a:gd name="T5" fmla="*/ 4 h 8"/>
              </a:gdLst>
              <a:ahLst/>
              <a:cxnLst>
                <a:cxn ang="0">
                  <a:pos x="T0" y="T1"/>
                </a:cxn>
                <a:cxn ang="0">
                  <a:pos x="T2" y="T3"/>
                </a:cxn>
                <a:cxn ang="0">
                  <a:pos x="T4" y="T5"/>
                </a:cxn>
              </a:cxnLst>
              <a:rect l="0" t="0" r="r" b="b"/>
              <a:pathLst>
                <a:path w="12" h="8">
                  <a:moveTo>
                    <a:pt x="3" y="4"/>
                  </a:moveTo>
                  <a:cubicBezTo>
                    <a:pt x="5" y="8"/>
                    <a:pt x="8" y="8"/>
                    <a:pt x="10" y="5"/>
                  </a:cubicBezTo>
                  <a:cubicBezTo>
                    <a:pt x="12" y="2"/>
                    <a:pt x="0" y="0"/>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6" name="Freeform 54">
              <a:extLst>
                <a:ext uri="{FF2B5EF4-FFF2-40B4-BE49-F238E27FC236}">
                  <a16:creationId xmlns:a16="http://schemas.microsoft.com/office/drawing/2014/main" id="{11766B19-FC95-4D6E-9DE3-7D68C14E6DA4}"/>
                </a:ext>
              </a:extLst>
            </p:cNvPr>
            <p:cNvSpPr>
              <a:spLocks/>
            </p:cNvSpPr>
            <p:nvPr/>
          </p:nvSpPr>
          <p:spPr bwMode="auto">
            <a:xfrm>
              <a:off x="11671301" y="6435725"/>
              <a:ext cx="69850" cy="68263"/>
            </a:xfrm>
            <a:custGeom>
              <a:avLst/>
              <a:gdLst>
                <a:gd name="T0" fmla="*/ 12 w 13"/>
                <a:gd name="T1" fmla="*/ 6 h 13"/>
                <a:gd name="T2" fmla="*/ 2 w 13"/>
                <a:gd name="T3" fmla="*/ 9 h 13"/>
                <a:gd name="T4" fmla="*/ 12 w 13"/>
                <a:gd name="T5" fmla="*/ 6 h 13"/>
              </a:gdLst>
              <a:ahLst/>
              <a:cxnLst>
                <a:cxn ang="0">
                  <a:pos x="T0" y="T1"/>
                </a:cxn>
                <a:cxn ang="0">
                  <a:pos x="T2" y="T3"/>
                </a:cxn>
                <a:cxn ang="0">
                  <a:pos x="T4" y="T5"/>
                </a:cxn>
              </a:cxnLst>
              <a:rect l="0" t="0" r="r" b="b"/>
              <a:pathLst>
                <a:path w="13" h="13">
                  <a:moveTo>
                    <a:pt x="12" y="6"/>
                  </a:moveTo>
                  <a:cubicBezTo>
                    <a:pt x="11" y="0"/>
                    <a:pt x="0" y="8"/>
                    <a:pt x="2" y="9"/>
                  </a:cubicBezTo>
                  <a:cubicBezTo>
                    <a:pt x="7" y="13"/>
                    <a:pt x="13" y="12"/>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7" name="Freeform 55">
              <a:extLst>
                <a:ext uri="{FF2B5EF4-FFF2-40B4-BE49-F238E27FC236}">
                  <a16:creationId xmlns:a16="http://schemas.microsoft.com/office/drawing/2014/main" id="{4FA02F7D-AC5D-4758-BE5D-2F956B2368AD}"/>
                </a:ext>
              </a:extLst>
            </p:cNvPr>
            <p:cNvSpPr>
              <a:spLocks/>
            </p:cNvSpPr>
            <p:nvPr/>
          </p:nvSpPr>
          <p:spPr bwMode="auto">
            <a:xfrm>
              <a:off x="12900026" y="6734175"/>
              <a:ext cx="185738" cy="52388"/>
            </a:xfrm>
            <a:custGeom>
              <a:avLst/>
              <a:gdLst>
                <a:gd name="T0" fmla="*/ 35 w 35"/>
                <a:gd name="T1" fmla="*/ 6 h 10"/>
                <a:gd name="T2" fmla="*/ 28 w 35"/>
                <a:gd name="T3" fmla="*/ 5 h 10"/>
                <a:gd name="T4" fmla="*/ 10 w 35"/>
                <a:gd name="T5" fmla="*/ 3 h 10"/>
                <a:gd name="T6" fmla="*/ 3 w 35"/>
                <a:gd name="T7" fmla="*/ 6 h 10"/>
                <a:gd name="T8" fmla="*/ 20 w 35"/>
                <a:gd name="T9" fmla="*/ 10 h 10"/>
                <a:gd name="T10" fmla="*/ 35 w 35"/>
                <a:gd name="T11" fmla="*/ 6 h 10"/>
              </a:gdLst>
              <a:ahLst/>
              <a:cxnLst>
                <a:cxn ang="0">
                  <a:pos x="T0" y="T1"/>
                </a:cxn>
                <a:cxn ang="0">
                  <a:pos x="T2" y="T3"/>
                </a:cxn>
                <a:cxn ang="0">
                  <a:pos x="T4" y="T5"/>
                </a:cxn>
                <a:cxn ang="0">
                  <a:pos x="T6" y="T7"/>
                </a:cxn>
                <a:cxn ang="0">
                  <a:pos x="T8" y="T9"/>
                </a:cxn>
                <a:cxn ang="0">
                  <a:pos x="T10" y="T11"/>
                </a:cxn>
              </a:cxnLst>
              <a:rect l="0" t="0" r="r" b="b"/>
              <a:pathLst>
                <a:path w="35" h="10">
                  <a:moveTo>
                    <a:pt x="35" y="6"/>
                  </a:moveTo>
                  <a:cubicBezTo>
                    <a:pt x="35" y="4"/>
                    <a:pt x="31" y="7"/>
                    <a:pt x="28" y="5"/>
                  </a:cubicBezTo>
                  <a:cubicBezTo>
                    <a:pt x="25" y="4"/>
                    <a:pt x="13" y="6"/>
                    <a:pt x="10" y="3"/>
                  </a:cubicBezTo>
                  <a:cubicBezTo>
                    <a:pt x="7" y="0"/>
                    <a:pt x="0" y="5"/>
                    <a:pt x="3" y="6"/>
                  </a:cubicBezTo>
                  <a:cubicBezTo>
                    <a:pt x="7" y="7"/>
                    <a:pt x="13" y="10"/>
                    <a:pt x="20" y="10"/>
                  </a:cubicBezTo>
                  <a:cubicBezTo>
                    <a:pt x="26" y="10"/>
                    <a:pt x="35" y="7"/>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8" name="Freeform 56">
              <a:extLst>
                <a:ext uri="{FF2B5EF4-FFF2-40B4-BE49-F238E27FC236}">
                  <a16:creationId xmlns:a16="http://schemas.microsoft.com/office/drawing/2014/main" id="{0DB8F081-0416-447A-9DA4-DC6B8436695C}"/>
                </a:ext>
              </a:extLst>
            </p:cNvPr>
            <p:cNvSpPr>
              <a:spLocks/>
            </p:cNvSpPr>
            <p:nvPr/>
          </p:nvSpPr>
          <p:spPr bwMode="auto">
            <a:xfrm>
              <a:off x="13425488" y="6723063"/>
              <a:ext cx="160338" cy="100013"/>
            </a:xfrm>
            <a:custGeom>
              <a:avLst/>
              <a:gdLst>
                <a:gd name="T0" fmla="*/ 20 w 30"/>
                <a:gd name="T1" fmla="*/ 12 h 19"/>
                <a:gd name="T2" fmla="*/ 26 w 30"/>
                <a:gd name="T3" fmla="*/ 5 h 19"/>
                <a:gd name="T4" fmla="*/ 26 w 30"/>
                <a:gd name="T5" fmla="*/ 2 h 19"/>
                <a:gd name="T6" fmla="*/ 10 w 30"/>
                <a:gd name="T7" fmla="*/ 7 h 19"/>
                <a:gd name="T8" fmla="*/ 5 w 30"/>
                <a:gd name="T9" fmla="*/ 15 h 19"/>
                <a:gd name="T10" fmla="*/ 20 w 30"/>
                <a:gd name="T11" fmla="*/ 12 h 19"/>
              </a:gdLst>
              <a:ahLst/>
              <a:cxnLst>
                <a:cxn ang="0">
                  <a:pos x="T0" y="T1"/>
                </a:cxn>
                <a:cxn ang="0">
                  <a:pos x="T2" y="T3"/>
                </a:cxn>
                <a:cxn ang="0">
                  <a:pos x="T4" y="T5"/>
                </a:cxn>
                <a:cxn ang="0">
                  <a:pos x="T6" y="T7"/>
                </a:cxn>
                <a:cxn ang="0">
                  <a:pos x="T8" y="T9"/>
                </a:cxn>
                <a:cxn ang="0">
                  <a:pos x="T10" y="T11"/>
                </a:cxn>
              </a:cxnLst>
              <a:rect l="0" t="0" r="r" b="b"/>
              <a:pathLst>
                <a:path w="30" h="19">
                  <a:moveTo>
                    <a:pt x="20" y="12"/>
                  </a:moveTo>
                  <a:cubicBezTo>
                    <a:pt x="20" y="10"/>
                    <a:pt x="23" y="6"/>
                    <a:pt x="26" y="5"/>
                  </a:cubicBezTo>
                  <a:cubicBezTo>
                    <a:pt x="30" y="3"/>
                    <a:pt x="29" y="0"/>
                    <a:pt x="26" y="2"/>
                  </a:cubicBezTo>
                  <a:cubicBezTo>
                    <a:pt x="24" y="5"/>
                    <a:pt x="18" y="7"/>
                    <a:pt x="10" y="7"/>
                  </a:cubicBezTo>
                  <a:cubicBezTo>
                    <a:pt x="3" y="8"/>
                    <a:pt x="0" y="12"/>
                    <a:pt x="5" y="15"/>
                  </a:cubicBezTo>
                  <a:cubicBezTo>
                    <a:pt x="11" y="19"/>
                    <a:pt x="21" y="14"/>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59" name="Freeform 57">
              <a:extLst>
                <a:ext uri="{FF2B5EF4-FFF2-40B4-BE49-F238E27FC236}">
                  <a16:creationId xmlns:a16="http://schemas.microsoft.com/office/drawing/2014/main" id="{F2488DA7-CCE6-4E48-90AF-4B1E20B6CFF2}"/>
                </a:ext>
              </a:extLst>
            </p:cNvPr>
            <p:cNvSpPr>
              <a:spLocks/>
            </p:cNvSpPr>
            <p:nvPr/>
          </p:nvSpPr>
          <p:spPr bwMode="auto">
            <a:xfrm>
              <a:off x="10077451" y="4260850"/>
              <a:ext cx="642938" cy="320675"/>
            </a:xfrm>
            <a:custGeom>
              <a:avLst/>
              <a:gdLst>
                <a:gd name="T0" fmla="*/ 102 w 121"/>
                <a:gd name="T1" fmla="*/ 43 h 61"/>
                <a:gd name="T2" fmla="*/ 111 w 121"/>
                <a:gd name="T3" fmla="*/ 36 h 61"/>
                <a:gd name="T4" fmla="*/ 120 w 121"/>
                <a:gd name="T5" fmla="*/ 27 h 61"/>
                <a:gd name="T6" fmla="*/ 114 w 121"/>
                <a:gd name="T7" fmla="*/ 18 h 61"/>
                <a:gd name="T8" fmla="*/ 108 w 121"/>
                <a:gd name="T9" fmla="*/ 13 h 61"/>
                <a:gd name="T10" fmla="*/ 106 w 121"/>
                <a:gd name="T11" fmla="*/ 6 h 61"/>
                <a:gd name="T12" fmla="*/ 98 w 121"/>
                <a:gd name="T13" fmla="*/ 6 h 61"/>
                <a:gd name="T14" fmla="*/ 87 w 121"/>
                <a:gd name="T15" fmla="*/ 1 h 61"/>
                <a:gd name="T16" fmla="*/ 86 w 121"/>
                <a:gd name="T17" fmla="*/ 8 h 61"/>
                <a:gd name="T18" fmla="*/ 79 w 121"/>
                <a:gd name="T19" fmla="*/ 8 h 61"/>
                <a:gd name="T20" fmla="*/ 75 w 121"/>
                <a:gd name="T21" fmla="*/ 8 h 61"/>
                <a:gd name="T22" fmla="*/ 68 w 121"/>
                <a:gd name="T23" fmla="*/ 9 h 61"/>
                <a:gd name="T24" fmla="*/ 62 w 121"/>
                <a:gd name="T25" fmla="*/ 7 h 61"/>
                <a:gd name="T26" fmla="*/ 55 w 121"/>
                <a:gd name="T27" fmla="*/ 13 h 61"/>
                <a:gd name="T28" fmla="*/ 50 w 121"/>
                <a:gd name="T29" fmla="*/ 10 h 61"/>
                <a:gd name="T30" fmla="*/ 45 w 121"/>
                <a:gd name="T31" fmla="*/ 14 h 61"/>
                <a:gd name="T32" fmla="*/ 44 w 121"/>
                <a:gd name="T33" fmla="*/ 19 h 61"/>
                <a:gd name="T34" fmla="*/ 36 w 121"/>
                <a:gd name="T35" fmla="*/ 22 h 61"/>
                <a:gd name="T36" fmla="*/ 33 w 121"/>
                <a:gd name="T37" fmla="*/ 13 h 61"/>
                <a:gd name="T38" fmla="*/ 16 w 121"/>
                <a:gd name="T39" fmla="*/ 2 h 61"/>
                <a:gd name="T40" fmla="*/ 18 w 121"/>
                <a:gd name="T41" fmla="*/ 8 h 61"/>
                <a:gd name="T42" fmla="*/ 14 w 121"/>
                <a:gd name="T43" fmla="*/ 8 h 61"/>
                <a:gd name="T44" fmla="*/ 6 w 121"/>
                <a:gd name="T45" fmla="*/ 11 h 61"/>
                <a:gd name="T46" fmla="*/ 1 w 121"/>
                <a:gd name="T47" fmla="*/ 18 h 61"/>
                <a:gd name="T48" fmla="*/ 11 w 121"/>
                <a:gd name="T49" fmla="*/ 21 h 61"/>
                <a:gd name="T50" fmla="*/ 25 w 121"/>
                <a:gd name="T51" fmla="*/ 21 h 61"/>
                <a:gd name="T52" fmla="*/ 23 w 121"/>
                <a:gd name="T53" fmla="*/ 26 h 61"/>
                <a:gd name="T54" fmla="*/ 17 w 121"/>
                <a:gd name="T55" fmla="*/ 30 h 61"/>
                <a:gd name="T56" fmla="*/ 4 w 121"/>
                <a:gd name="T57" fmla="*/ 33 h 61"/>
                <a:gd name="T58" fmla="*/ 21 w 121"/>
                <a:gd name="T59" fmla="*/ 33 h 61"/>
                <a:gd name="T60" fmla="*/ 25 w 121"/>
                <a:gd name="T61" fmla="*/ 38 h 61"/>
                <a:gd name="T62" fmla="*/ 28 w 121"/>
                <a:gd name="T63" fmla="*/ 41 h 61"/>
                <a:gd name="T64" fmla="*/ 24 w 121"/>
                <a:gd name="T65" fmla="*/ 47 h 61"/>
                <a:gd name="T66" fmla="*/ 18 w 121"/>
                <a:gd name="T67" fmla="*/ 50 h 61"/>
                <a:gd name="T68" fmla="*/ 33 w 121"/>
                <a:gd name="T69" fmla="*/ 50 h 61"/>
                <a:gd name="T70" fmla="*/ 53 w 121"/>
                <a:gd name="T71" fmla="*/ 58 h 61"/>
                <a:gd name="T72" fmla="*/ 73 w 121"/>
                <a:gd name="T73" fmla="*/ 53 h 61"/>
                <a:gd name="T74" fmla="*/ 87 w 121"/>
                <a:gd name="T75" fmla="*/ 49 h 61"/>
                <a:gd name="T76" fmla="*/ 102 w 121"/>
                <a:gd name="T77" fmla="*/ 4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61">
                  <a:moveTo>
                    <a:pt x="102" y="43"/>
                  </a:moveTo>
                  <a:cubicBezTo>
                    <a:pt x="108" y="43"/>
                    <a:pt x="108" y="35"/>
                    <a:pt x="111" y="36"/>
                  </a:cubicBezTo>
                  <a:cubicBezTo>
                    <a:pt x="114" y="36"/>
                    <a:pt x="118" y="31"/>
                    <a:pt x="120" y="27"/>
                  </a:cubicBezTo>
                  <a:cubicBezTo>
                    <a:pt x="121" y="24"/>
                    <a:pt x="118" y="18"/>
                    <a:pt x="114" y="18"/>
                  </a:cubicBezTo>
                  <a:cubicBezTo>
                    <a:pt x="110" y="18"/>
                    <a:pt x="107" y="15"/>
                    <a:pt x="108" y="13"/>
                  </a:cubicBezTo>
                  <a:cubicBezTo>
                    <a:pt x="108" y="10"/>
                    <a:pt x="105" y="7"/>
                    <a:pt x="106" y="6"/>
                  </a:cubicBezTo>
                  <a:cubicBezTo>
                    <a:pt x="106" y="4"/>
                    <a:pt x="101" y="5"/>
                    <a:pt x="98" y="6"/>
                  </a:cubicBezTo>
                  <a:cubicBezTo>
                    <a:pt x="95" y="7"/>
                    <a:pt x="90" y="0"/>
                    <a:pt x="87" y="1"/>
                  </a:cubicBezTo>
                  <a:cubicBezTo>
                    <a:pt x="85" y="2"/>
                    <a:pt x="86" y="6"/>
                    <a:pt x="86" y="8"/>
                  </a:cubicBezTo>
                  <a:cubicBezTo>
                    <a:pt x="85" y="10"/>
                    <a:pt x="79" y="6"/>
                    <a:pt x="79" y="8"/>
                  </a:cubicBezTo>
                  <a:cubicBezTo>
                    <a:pt x="79" y="11"/>
                    <a:pt x="77" y="11"/>
                    <a:pt x="75" y="8"/>
                  </a:cubicBezTo>
                  <a:cubicBezTo>
                    <a:pt x="73" y="6"/>
                    <a:pt x="68" y="7"/>
                    <a:pt x="68" y="9"/>
                  </a:cubicBezTo>
                  <a:cubicBezTo>
                    <a:pt x="68" y="11"/>
                    <a:pt x="66" y="10"/>
                    <a:pt x="62" y="7"/>
                  </a:cubicBezTo>
                  <a:cubicBezTo>
                    <a:pt x="58" y="5"/>
                    <a:pt x="54" y="10"/>
                    <a:pt x="55" y="13"/>
                  </a:cubicBezTo>
                  <a:cubicBezTo>
                    <a:pt x="55" y="15"/>
                    <a:pt x="53" y="16"/>
                    <a:pt x="50" y="10"/>
                  </a:cubicBezTo>
                  <a:cubicBezTo>
                    <a:pt x="47" y="5"/>
                    <a:pt x="43" y="11"/>
                    <a:pt x="45" y="14"/>
                  </a:cubicBezTo>
                  <a:cubicBezTo>
                    <a:pt x="47" y="17"/>
                    <a:pt x="46" y="20"/>
                    <a:pt x="44" y="19"/>
                  </a:cubicBezTo>
                  <a:cubicBezTo>
                    <a:pt x="41" y="17"/>
                    <a:pt x="38" y="20"/>
                    <a:pt x="36" y="22"/>
                  </a:cubicBezTo>
                  <a:cubicBezTo>
                    <a:pt x="35" y="25"/>
                    <a:pt x="29" y="15"/>
                    <a:pt x="33" y="13"/>
                  </a:cubicBezTo>
                  <a:cubicBezTo>
                    <a:pt x="37" y="11"/>
                    <a:pt x="21" y="2"/>
                    <a:pt x="16" y="2"/>
                  </a:cubicBezTo>
                  <a:cubicBezTo>
                    <a:pt x="11" y="2"/>
                    <a:pt x="14" y="6"/>
                    <a:pt x="18" y="8"/>
                  </a:cubicBezTo>
                  <a:cubicBezTo>
                    <a:pt x="21" y="11"/>
                    <a:pt x="15" y="10"/>
                    <a:pt x="14" y="8"/>
                  </a:cubicBezTo>
                  <a:cubicBezTo>
                    <a:pt x="12" y="6"/>
                    <a:pt x="8" y="7"/>
                    <a:pt x="6" y="11"/>
                  </a:cubicBezTo>
                  <a:cubicBezTo>
                    <a:pt x="4" y="14"/>
                    <a:pt x="1" y="16"/>
                    <a:pt x="1" y="18"/>
                  </a:cubicBezTo>
                  <a:cubicBezTo>
                    <a:pt x="0" y="21"/>
                    <a:pt x="6" y="23"/>
                    <a:pt x="11" y="21"/>
                  </a:cubicBezTo>
                  <a:cubicBezTo>
                    <a:pt x="17" y="19"/>
                    <a:pt x="22" y="18"/>
                    <a:pt x="25" y="21"/>
                  </a:cubicBezTo>
                  <a:cubicBezTo>
                    <a:pt x="28" y="23"/>
                    <a:pt x="20" y="24"/>
                    <a:pt x="23" y="26"/>
                  </a:cubicBezTo>
                  <a:cubicBezTo>
                    <a:pt x="26" y="28"/>
                    <a:pt x="23" y="30"/>
                    <a:pt x="17" y="30"/>
                  </a:cubicBezTo>
                  <a:cubicBezTo>
                    <a:pt x="11" y="29"/>
                    <a:pt x="3" y="31"/>
                    <a:pt x="4" y="33"/>
                  </a:cubicBezTo>
                  <a:cubicBezTo>
                    <a:pt x="5" y="35"/>
                    <a:pt x="20" y="31"/>
                    <a:pt x="21" y="33"/>
                  </a:cubicBezTo>
                  <a:cubicBezTo>
                    <a:pt x="21" y="36"/>
                    <a:pt x="21" y="39"/>
                    <a:pt x="25" y="38"/>
                  </a:cubicBezTo>
                  <a:cubicBezTo>
                    <a:pt x="29" y="36"/>
                    <a:pt x="26" y="41"/>
                    <a:pt x="28" y="41"/>
                  </a:cubicBezTo>
                  <a:cubicBezTo>
                    <a:pt x="30" y="42"/>
                    <a:pt x="29" y="46"/>
                    <a:pt x="24" y="47"/>
                  </a:cubicBezTo>
                  <a:cubicBezTo>
                    <a:pt x="19" y="47"/>
                    <a:pt x="16" y="48"/>
                    <a:pt x="18" y="50"/>
                  </a:cubicBezTo>
                  <a:cubicBezTo>
                    <a:pt x="21" y="53"/>
                    <a:pt x="27" y="51"/>
                    <a:pt x="33" y="50"/>
                  </a:cubicBezTo>
                  <a:cubicBezTo>
                    <a:pt x="38" y="48"/>
                    <a:pt x="47" y="55"/>
                    <a:pt x="53" y="58"/>
                  </a:cubicBezTo>
                  <a:cubicBezTo>
                    <a:pt x="60" y="61"/>
                    <a:pt x="71" y="57"/>
                    <a:pt x="73" y="53"/>
                  </a:cubicBezTo>
                  <a:cubicBezTo>
                    <a:pt x="74" y="50"/>
                    <a:pt x="83" y="51"/>
                    <a:pt x="87" y="49"/>
                  </a:cubicBezTo>
                  <a:cubicBezTo>
                    <a:pt x="90" y="46"/>
                    <a:pt x="95" y="43"/>
                    <a:pt x="10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0" name="Freeform 58">
              <a:extLst>
                <a:ext uri="{FF2B5EF4-FFF2-40B4-BE49-F238E27FC236}">
                  <a16:creationId xmlns:a16="http://schemas.microsoft.com/office/drawing/2014/main" id="{3C57C122-8279-4D1E-B414-150A3231E9E7}"/>
                </a:ext>
              </a:extLst>
            </p:cNvPr>
            <p:cNvSpPr>
              <a:spLocks/>
            </p:cNvSpPr>
            <p:nvPr/>
          </p:nvSpPr>
          <p:spPr bwMode="auto">
            <a:xfrm>
              <a:off x="10906126" y="5272088"/>
              <a:ext cx="303213" cy="319088"/>
            </a:xfrm>
            <a:custGeom>
              <a:avLst/>
              <a:gdLst>
                <a:gd name="T0" fmla="*/ 12 w 57"/>
                <a:gd name="T1" fmla="*/ 61 h 61"/>
                <a:gd name="T2" fmla="*/ 32 w 57"/>
                <a:gd name="T3" fmla="*/ 53 h 61"/>
                <a:gd name="T4" fmla="*/ 45 w 57"/>
                <a:gd name="T5" fmla="*/ 50 h 61"/>
                <a:gd name="T6" fmla="*/ 45 w 57"/>
                <a:gd name="T7" fmla="*/ 24 h 61"/>
                <a:gd name="T8" fmla="*/ 45 w 57"/>
                <a:gd name="T9" fmla="*/ 22 h 61"/>
                <a:gd name="T10" fmla="*/ 54 w 57"/>
                <a:gd name="T11" fmla="*/ 16 h 61"/>
                <a:gd name="T12" fmla="*/ 48 w 57"/>
                <a:gd name="T13" fmla="*/ 4 h 61"/>
                <a:gd name="T14" fmla="*/ 33 w 57"/>
                <a:gd name="T15" fmla="*/ 6 h 61"/>
                <a:gd name="T16" fmla="*/ 32 w 57"/>
                <a:gd name="T17" fmla="*/ 6 h 61"/>
                <a:gd name="T18" fmla="*/ 21 w 57"/>
                <a:gd name="T19" fmla="*/ 8 h 61"/>
                <a:gd name="T20" fmla="*/ 26 w 57"/>
                <a:gd name="T21" fmla="*/ 13 h 61"/>
                <a:gd name="T22" fmla="*/ 17 w 57"/>
                <a:gd name="T23" fmla="*/ 18 h 61"/>
                <a:gd name="T24" fmla="*/ 5 w 57"/>
                <a:gd name="T25" fmla="*/ 18 h 61"/>
                <a:gd name="T26" fmla="*/ 6 w 57"/>
                <a:gd name="T27" fmla="*/ 27 h 61"/>
                <a:gd name="T28" fmla="*/ 11 w 57"/>
                <a:gd name="T29" fmla="*/ 35 h 61"/>
                <a:gd name="T30" fmla="*/ 8 w 57"/>
                <a:gd name="T31" fmla="*/ 44 h 61"/>
                <a:gd name="T32" fmla="*/ 1 w 57"/>
                <a:gd name="T33" fmla="*/ 52 h 61"/>
                <a:gd name="T34" fmla="*/ 12 w 57"/>
                <a:gd name="T3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1">
                  <a:moveTo>
                    <a:pt x="12" y="61"/>
                  </a:moveTo>
                  <a:cubicBezTo>
                    <a:pt x="16" y="61"/>
                    <a:pt x="26" y="58"/>
                    <a:pt x="32" y="53"/>
                  </a:cubicBezTo>
                  <a:cubicBezTo>
                    <a:pt x="37" y="47"/>
                    <a:pt x="40" y="52"/>
                    <a:pt x="45" y="50"/>
                  </a:cubicBezTo>
                  <a:cubicBezTo>
                    <a:pt x="51" y="47"/>
                    <a:pt x="47" y="28"/>
                    <a:pt x="45" y="24"/>
                  </a:cubicBezTo>
                  <a:cubicBezTo>
                    <a:pt x="45" y="23"/>
                    <a:pt x="45" y="22"/>
                    <a:pt x="45" y="22"/>
                  </a:cubicBezTo>
                  <a:cubicBezTo>
                    <a:pt x="46" y="19"/>
                    <a:pt x="51" y="19"/>
                    <a:pt x="54" y="16"/>
                  </a:cubicBezTo>
                  <a:cubicBezTo>
                    <a:pt x="57" y="13"/>
                    <a:pt x="52" y="8"/>
                    <a:pt x="48" y="4"/>
                  </a:cubicBezTo>
                  <a:cubicBezTo>
                    <a:pt x="43" y="0"/>
                    <a:pt x="38" y="6"/>
                    <a:pt x="33" y="6"/>
                  </a:cubicBezTo>
                  <a:cubicBezTo>
                    <a:pt x="33" y="6"/>
                    <a:pt x="33" y="6"/>
                    <a:pt x="32" y="6"/>
                  </a:cubicBezTo>
                  <a:cubicBezTo>
                    <a:pt x="27" y="4"/>
                    <a:pt x="21" y="4"/>
                    <a:pt x="21" y="8"/>
                  </a:cubicBezTo>
                  <a:cubicBezTo>
                    <a:pt x="21" y="12"/>
                    <a:pt x="26" y="11"/>
                    <a:pt x="26" y="13"/>
                  </a:cubicBezTo>
                  <a:cubicBezTo>
                    <a:pt x="26" y="16"/>
                    <a:pt x="21" y="15"/>
                    <a:pt x="17" y="18"/>
                  </a:cubicBezTo>
                  <a:cubicBezTo>
                    <a:pt x="13" y="21"/>
                    <a:pt x="9" y="16"/>
                    <a:pt x="5" y="18"/>
                  </a:cubicBezTo>
                  <a:cubicBezTo>
                    <a:pt x="1" y="20"/>
                    <a:pt x="9" y="23"/>
                    <a:pt x="6" y="27"/>
                  </a:cubicBezTo>
                  <a:cubicBezTo>
                    <a:pt x="3" y="31"/>
                    <a:pt x="6" y="31"/>
                    <a:pt x="11" y="35"/>
                  </a:cubicBezTo>
                  <a:cubicBezTo>
                    <a:pt x="16" y="39"/>
                    <a:pt x="8" y="40"/>
                    <a:pt x="8" y="44"/>
                  </a:cubicBezTo>
                  <a:cubicBezTo>
                    <a:pt x="8" y="49"/>
                    <a:pt x="2" y="49"/>
                    <a:pt x="1" y="52"/>
                  </a:cubicBezTo>
                  <a:cubicBezTo>
                    <a:pt x="0" y="55"/>
                    <a:pt x="6" y="61"/>
                    <a:pt x="1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1" name="Freeform 59">
              <a:extLst>
                <a:ext uri="{FF2B5EF4-FFF2-40B4-BE49-F238E27FC236}">
                  <a16:creationId xmlns:a16="http://schemas.microsoft.com/office/drawing/2014/main" id="{2906F8FE-1C59-4026-8829-D38F8F11295A}"/>
                </a:ext>
              </a:extLst>
            </p:cNvPr>
            <p:cNvSpPr>
              <a:spLocks/>
            </p:cNvSpPr>
            <p:nvPr/>
          </p:nvSpPr>
          <p:spPr bwMode="auto">
            <a:xfrm>
              <a:off x="11118851" y="4968875"/>
              <a:ext cx="527050" cy="749300"/>
            </a:xfrm>
            <a:custGeom>
              <a:avLst/>
              <a:gdLst>
                <a:gd name="T0" fmla="*/ 3 w 99"/>
                <a:gd name="T1" fmla="*/ 24 h 143"/>
                <a:gd name="T2" fmla="*/ 11 w 99"/>
                <a:gd name="T3" fmla="*/ 31 h 143"/>
                <a:gd name="T4" fmla="*/ 7 w 99"/>
                <a:gd name="T5" fmla="*/ 39 h 143"/>
                <a:gd name="T6" fmla="*/ 13 w 99"/>
                <a:gd name="T7" fmla="*/ 45 h 143"/>
                <a:gd name="T8" fmla="*/ 4 w 99"/>
                <a:gd name="T9" fmla="*/ 52 h 143"/>
                <a:gd name="T10" fmla="*/ 12 w 99"/>
                <a:gd name="T11" fmla="*/ 50 h 143"/>
                <a:gd name="T12" fmla="*/ 17 w 99"/>
                <a:gd name="T13" fmla="*/ 56 h 143"/>
                <a:gd name="T14" fmla="*/ 23 w 99"/>
                <a:gd name="T15" fmla="*/ 48 h 143"/>
                <a:gd name="T16" fmla="*/ 24 w 99"/>
                <a:gd name="T17" fmla="*/ 55 h 143"/>
                <a:gd name="T18" fmla="*/ 20 w 99"/>
                <a:gd name="T19" fmla="*/ 67 h 143"/>
                <a:gd name="T20" fmla="*/ 36 w 99"/>
                <a:gd name="T21" fmla="*/ 65 h 143"/>
                <a:gd name="T22" fmla="*/ 39 w 99"/>
                <a:gd name="T23" fmla="*/ 69 h 143"/>
                <a:gd name="T24" fmla="*/ 41 w 99"/>
                <a:gd name="T25" fmla="*/ 76 h 143"/>
                <a:gd name="T26" fmla="*/ 44 w 99"/>
                <a:gd name="T27" fmla="*/ 80 h 143"/>
                <a:gd name="T28" fmla="*/ 43 w 99"/>
                <a:gd name="T29" fmla="*/ 90 h 143"/>
                <a:gd name="T30" fmla="*/ 31 w 99"/>
                <a:gd name="T31" fmla="*/ 90 h 143"/>
                <a:gd name="T32" fmla="*/ 28 w 99"/>
                <a:gd name="T33" fmla="*/ 92 h 143"/>
                <a:gd name="T34" fmla="*/ 25 w 99"/>
                <a:gd name="T35" fmla="*/ 99 h 143"/>
                <a:gd name="T36" fmla="*/ 31 w 99"/>
                <a:gd name="T37" fmla="*/ 104 h 143"/>
                <a:gd name="T38" fmla="*/ 20 w 99"/>
                <a:gd name="T39" fmla="*/ 111 h 143"/>
                <a:gd name="T40" fmla="*/ 25 w 99"/>
                <a:gd name="T41" fmla="*/ 116 h 143"/>
                <a:gd name="T42" fmla="*/ 31 w 99"/>
                <a:gd name="T43" fmla="*/ 117 h 143"/>
                <a:gd name="T44" fmla="*/ 43 w 99"/>
                <a:gd name="T45" fmla="*/ 119 h 143"/>
                <a:gd name="T46" fmla="*/ 44 w 99"/>
                <a:gd name="T47" fmla="*/ 122 h 143"/>
                <a:gd name="T48" fmla="*/ 32 w 99"/>
                <a:gd name="T49" fmla="*/ 124 h 143"/>
                <a:gd name="T50" fmla="*/ 17 w 99"/>
                <a:gd name="T51" fmla="*/ 141 h 143"/>
                <a:gd name="T52" fmla="*/ 26 w 99"/>
                <a:gd name="T53" fmla="*/ 137 h 143"/>
                <a:gd name="T54" fmla="*/ 34 w 99"/>
                <a:gd name="T55" fmla="*/ 138 h 143"/>
                <a:gd name="T56" fmla="*/ 39 w 99"/>
                <a:gd name="T57" fmla="*/ 133 h 143"/>
                <a:gd name="T58" fmla="*/ 47 w 99"/>
                <a:gd name="T59" fmla="*/ 132 h 143"/>
                <a:gd name="T60" fmla="*/ 56 w 99"/>
                <a:gd name="T61" fmla="*/ 130 h 143"/>
                <a:gd name="T62" fmla="*/ 65 w 99"/>
                <a:gd name="T63" fmla="*/ 132 h 143"/>
                <a:gd name="T64" fmla="*/ 78 w 99"/>
                <a:gd name="T65" fmla="*/ 129 h 143"/>
                <a:gd name="T66" fmla="*/ 93 w 99"/>
                <a:gd name="T67" fmla="*/ 123 h 143"/>
                <a:gd name="T68" fmla="*/ 89 w 99"/>
                <a:gd name="T69" fmla="*/ 121 h 143"/>
                <a:gd name="T70" fmla="*/ 89 w 99"/>
                <a:gd name="T71" fmla="*/ 114 h 143"/>
                <a:gd name="T72" fmla="*/ 99 w 99"/>
                <a:gd name="T73" fmla="*/ 103 h 143"/>
                <a:gd name="T74" fmla="*/ 87 w 99"/>
                <a:gd name="T75" fmla="*/ 97 h 143"/>
                <a:gd name="T76" fmla="*/ 81 w 99"/>
                <a:gd name="T77" fmla="*/ 97 h 143"/>
                <a:gd name="T78" fmla="*/ 81 w 99"/>
                <a:gd name="T79" fmla="*/ 90 h 143"/>
                <a:gd name="T80" fmla="*/ 78 w 99"/>
                <a:gd name="T81" fmla="*/ 84 h 143"/>
                <a:gd name="T82" fmla="*/ 69 w 99"/>
                <a:gd name="T83" fmla="*/ 71 h 143"/>
                <a:gd name="T84" fmla="*/ 62 w 99"/>
                <a:gd name="T85" fmla="*/ 57 h 143"/>
                <a:gd name="T86" fmla="*/ 54 w 99"/>
                <a:gd name="T87" fmla="*/ 51 h 143"/>
                <a:gd name="T88" fmla="*/ 44 w 99"/>
                <a:gd name="T89" fmla="*/ 50 h 143"/>
                <a:gd name="T90" fmla="*/ 48 w 99"/>
                <a:gd name="T91" fmla="*/ 42 h 143"/>
                <a:gd name="T92" fmla="*/ 57 w 99"/>
                <a:gd name="T93" fmla="*/ 23 h 143"/>
                <a:gd name="T94" fmla="*/ 36 w 99"/>
                <a:gd name="T95" fmla="*/ 22 h 143"/>
                <a:gd name="T96" fmla="*/ 32 w 99"/>
                <a:gd name="T97" fmla="*/ 18 h 143"/>
                <a:gd name="T98" fmla="*/ 40 w 99"/>
                <a:gd name="T99" fmla="*/ 9 h 143"/>
                <a:gd name="T100" fmla="*/ 42 w 99"/>
                <a:gd name="T101" fmla="*/ 2 h 143"/>
                <a:gd name="T102" fmla="*/ 37 w 99"/>
                <a:gd name="T103" fmla="*/ 6 h 143"/>
                <a:gd name="T104" fmla="*/ 25 w 99"/>
                <a:gd name="T105" fmla="*/ 7 h 143"/>
                <a:gd name="T106" fmla="*/ 18 w 99"/>
                <a:gd name="T107" fmla="*/ 16 h 143"/>
                <a:gd name="T108" fmla="*/ 13 w 99"/>
                <a:gd name="T109" fmla="*/ 24 h 143"/>
                <a:gd name="T110" fmla="*/ 10 w 99"/>
                <a:gd name="T111" fmla="*/ 27 h 143"/>
                <a:gd name="T112" fmla="*/ 3 w 99"/>
                <a:gd name="T113" fmla="*/ 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143">
                  <a:moveTo>
                    <a:pt x="3" y="24"/>
                  </a:moveTo>
                  <a:cubicBezTo>
                    <a:pt x="0" y="27"/>
                    <a:pt x="7" y="31"/>
                    <a:pt x="11" y="31"/>
                  </a:cubicBezTo>
                  <a:cubicBezTo>
                    <a:pt x="16" y="32"/>
                    <a:pt x="8" y="35"/>
                    <a:pt x="7" y="39"/>
                  </a:cubicBezTo>
                  <a:cubicBezTo>
                    <a:pt x="6" y="44"/>
                    <a:pt x="13" y="42"/>
                    <a:pt x="13" y="45"/>
                  </a:cubicBezTo>
                  <a:cubicBezTo>
                    <a:pt x="14" y="49"/>
                    <a:pt x="4" y="49"/>
                    <a:pt x="4" y="52"/>
                  </a:cubicBezTo>
                  <a:cubicBezTo>
                    <a:pt x="4" y="56"/>
                    <a:pt x="9" y="51"/>
                    <a:pt x="12" y="50"/>
                  </a:cubicBezTo>
                  <a:cubicBezTo>
                    <a:pt x="14" y="48"/>
                    <a:pt x="11" y="57"/>
                    <a:pt x="17" y="56"/>
                  </a:cubicBezTo>
                  <a:cubicBezTo>
                    <a:pt x="23" y="55"/>
                    <a:pt x="21" y="47"/>
                    <a:pt x="23" y="48"/>
                  </a:cubicBezTo>
                  <a:cubicBezTo>
                    <a:pt x="25" y="48"/>
                    <a:pt x="22" y="52"/>
                    <a:pt x="24" y="55"/>
                  </a:cubicBezTo>
                  <a:cubicBezTo>
                    <a:pt x="26" y="59"/>
                    <a:pt x="20" y="64"/>
                    <a:pt x="20" y="67"/>
                  </a:cubicBezTo>
                  <a:cubicBezTo>
                    <a:pt x="20" y="69"/>
                    <a:pt x="32" y="69"/>
                    <a:pt x="36" y="65"/>
                  </a:cubicBezTo>
                  <a:cubicBezTo>
                    <a:pt x="40" y="61"/>
                    <a:pt x="42" y="66"/>
                    <a:pt x="39" y="69"/>
                  </a:cubicBezTo>
                  <a:cubicBezTo>
                    <a:pt x="36" y="72"/>
                    <a:pt x="38" y="74"/>
                    <a:pt x="41" y="76"/>
                  </a:cubicBezTo>
                  <a:cubicBezTo>
                    <a:pt x="44" y="77"/>
                    <a:pt x="45" y="77"/>
                    <a:pt x="44" y="80"/>
                  </a:cubicBezTo>
                  <a:cubicBezTo>
                    <a:pt x="42" y="82"/>
                    <a:pt x="44" y="87"/>
                    <a:pt x="43" y="90"/>
                  </a:cubicBezTo>
                  <a:cubicBezTo>
                    <a:pt x="42" y="92"/>
                    <a:pt x="32" y="92"/>
                    <a:pt x="31" y="90"/>
                  </a:cubicBezTo>
                  <a:cubicBezTo>
                    <a:pt x="31" y="89"/>
                    <a:pt x="27" y="90"/>
                    <a:pt x="28" y="92"/>
                  </a:cubicBezTo>
                  <a:cubicBezTo>
                    <a:pt x="29" y="95"/>
                    <a:pt x="24" y="97"/>
                    <a:pt x="25" y="99"/>
                  </a:cubicBezTo>
                  <a:cubicBezTo>
                    <a:pt x="25" y="101"/>
                    <a:pt x="31" y="101"/>
                    <a:pt x="31" y="104"/>
                  </a:cubicBezTo>
                  <a:cubicBezTo>
                    <a:pt x="31" y="106"/>
                    <a:pt x="27" y="109"/>
                    <a:pt x="20" y="111"/>
                  </a:cubicBezTo>
                  <a:cubicBezTo>
                    <a:pt x="14" y="113"/>
                    <a:pt x="22" y="118"/>
                    <a:pt x="25" y="116"/>
                  </a:cubicBezTo>
                  <a:cubicBezTo>
                    <a:pt x="28" y="114"/>
                    <a:pt x="27" y="117"/>
                    <a:pt x="31" y="117"/>
                  </a:cubicBezTo>
                  <a:cubicBezTo>
                    <a:pt x="36" y="117"/>
                    <a:pt x="38" y="121"/>
                    <a:pt x="43" y="119"/>
                  </a:cubicBezTo>
                  <a:cubicBezTo>
                    <a:pt x="48" y="117"/>
                    <a:pt x="48" y="119"/>
                    <a:pt x="44" y="122"/>
                  </a:cubicBezTo>
                  <a:cubicBezTo>
                    <a:pt x="41" y="125"/>
                    <a:pt x="35" y="122"/>
                    <a:pt x="32" y="124"/>
                  </a:cubicBezTo>
                  <a:cubicBezTo>
                    <a:pt x="28" y="125"/>
                    <a:pt x="15" y="138"/>
                    <a:pt x="17" y="141"/>
                  </a:cubicBezTo>
                  <a:cubicBezTo>
                    <a:pt x="19" y="143"/>
                    <a:pt x="21" y="139"/>
                    <a:pt x="26" y="137"/>
                  </a:cubicBezTo>
                  <a:cubicBezTo>
                    <a:pt x="31" y="135"/>
                    <a:pt x="31" y="138"/>
                    <a:pt x="34" y="138"/>
                  </a:cubicBezTo>
                  <a:cubicBezTo>
                    <a:pt x="37" y="139"/>
                    <a:pt x="37" y="133"/>
                    <a:pt x="39" y="133"/>
                  </a:cubicBezTo>
                  <a:cubicBezTo>
                    <a:pt x="41" y="134"/>
                    <a:pt x="43" y="131"/>
                    <a:pt x="47" y="132"/>
                  </a:cubicBezTo>
                  <a:cubicBezTo>
                    <a:pt x="51" y="133"/>
                    <a:pt x="54" y="131"/>
                    <a:pt x="56" y="130"/>
                  </a:cubicBezTo>
                  <a:cubicBezTo>
                    <a:pt x="58" y="128"/>
                    <a:pt x="63" y="133"/>
                    <a:pt x="65" y="132"/>
                  </a:cubicBezTo>
                  <a:cubicBezTo>
                    <a:pt x="67" y="131"/>
                    <a:pt x="74" y="129"/>
                    <a:pt x="78" y="129"/>
                  </a:cubicBezTo>
                  <a:cubicBezTo>
                    <a:pt x="81" y="130"/>
                    <a:pt x="91" y="125"/>
                    <a:pt x="93" y="123"/>
                  </a:cubicBezTo>
                  <a:cubicBezTo>
                    <a:pt x="96" y="121"/>
                    <a:pt x="92" y="120"/>
                    <a:pt x="89" y="121"/>
                  </a:cubicBezTo>
                  <a:cubicBezTo>
                    <a:pt x="85" y="121"/>
                    <a:pt x="86" y="117"/>
                    <a:pt x="89" y="114"/>
                  </a:cubicBezTo>
                  <a:cubicBezTo>
                    <a:pt x="93" y="111"/>
                    <a:pt x="98" y="108"/>
                    <a:pt x="99" y="103"/>
                  </a:cubicBezTo>
                  <a:cubicBezTo>
                    <a:pt x="99" y="98"/>
                    <a:pt x="88" y="95"/>
                    <a:pt x="87" y="97"/>
                  </a:cubicBezTo>
                  <a:cubicBezTo>
                    <a:pt x="86" y="100"/>
                    <a:pt x="83" y="100"/>
                    <a:pt x="81" y="97"/>
                  </a:cubicBezTo>
                  <a:cubicBezTo>
                    <a:pt x="80" y="94"/>
                    <a:pt x="83" y="91"/>
                    <a:pt x="81" y="90"/>
                  </a:cubicBezTo>
                  <a:cubicBezTo>
                    <a:pt x="79" y="90"/>
                    <a:pt x="77" y="86"/>
                    <a:pt x="78" y="84"/>
                  </a:cubicBezTo>
                  <a:cubicBezTo>
                    <a:pt x="78" y="83"/>
                    <a:pt x="75" y="72"/>
                    <a:pt x="69" y="71"/>
                  </a:cubicBezTo>
                  <a:cubicBezTo>
                    <a:pt x="63" y="69"/>
                    <a:pt x="63" y="61"/>
                    <a:pt x="62" y="57"/>
                  </a:cubicBezTo>
                  <a:cubicBezTo>
                    <a:pt x="61" y="53"/>
                    <a:pt x="57" y="55"/>
                    <a:pt x="54" y="51"/>
                  </a:cubicBezTo>
                  <a:cubicBezTo>
                    <a:pt x="51" y="48"/>
                    <a:pt x="46" y="49"/>
                    <a:pt x="44" y="50"/>
                  </a:cubicBezTo>
                  <a:cubicBezTo>
                    <a:pt x="41" y="50"/>
                    <a:pt x="44" y="45"/>
                    <a:pt x="48" y="42"/>
                  </a:cubicBezTo>
                  <a:cubicBezTo>
                    <a:pt x="52" y="40"/>
                    <a:pt x="57" y="25"/>
                    <a:pt x="57" y="23"/>
                  </a:cubicBezTo>
                  <a:cubicBezTo>
                    <a:pt x="57" y="20"/>
                    <a:pt x="39" y="20"/>
                    <a:pt x="36" y="22"/>
                  </a:cubicBezTo>
                  <a:cubicBezTo>
                    <a:pt x="32" y="23"/>
                    <a:pt x="29" y="19"/>
                    <a:pt x="32" y="18"/>
                  </a:cubicBezTo>
                  <a:cubicBezTo>
                    <a:pt x="35" y="17"/>
                    <a:pt x="41" y="11"/>
                    <a:pt x="40" y="9"/>
                  </a:cubicBezTo>
                  <a:cubicBezTo>
                    <a:pt x="40" y="6"/>
                    <a:pt x="45" y="4"/>
                    <a:pt x="42" y="2"/>
                  </a:cubicBezTo>
                  <a:cubicBezTo>
                    <a:pt x="40" y="0"/>
                    <a:pt x="39" y="5"/>
                    <a:pt x="37" y="6"/>
                  </a:cubicBezTo>
                  <a:cubicBezTo>
                    <a:pt x="35" y="8"/>
                    <a:pt x="30" y="8"/>
                    <a:pt x="25" y="7"/>
                  </a:cubicBezTo>
                  <a:cubicBezTo>
                    <a:pt x="20" y="6"/>
                    <a:pt x="18" y="13"/>
                    <a:pt x="18" y="16"/>
                  </a:cubicBezTo>
                  <a:cubicBezTo>
                    <a:pt x="18" y="19"/>
                    <a:pt x="12" y="21"/>
                    <a:pt x="13" y="24"/>
                  </a:cubicBezTo>
                  <a:cubicBezTo>
                    <a:pt x="14" y="26"/>
                    <a:pt x="12" y="28"/>
                    <a:pt x="10" y="27"/>
                  </a:cubicBezTo>
                  <a:cubicBezTo>
                    <a:pt x="8" y="25"/>
                    <a:pt x="7" y="22"/>
                    <a:pt x="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2" name="Freeform 60">
              <a:extLst>
                <a:ext uri="{FF2B5EF4-FFF2-40B4-BE49-F238E27FC236}">
                  <a16:creationId xmlns:a16="http://schemas.microsoft.com/office/drawing/2014/main" id="{D87D5515-FEF5-4A80-9BDA-5917BFF69E05}"/>
                </a:ext>
              </a:extLst>
            </p:cNvPr>
            <p:cNvSpPr>
              <a:spLocks/>
            </p:cNvSpPr>
            <p:nvPr/>
          </p:nvSpPr>
          <p:spPr bwMode="auto">
            <a:xfrm>
              <a:off x="11093451" y="5005388"/>
              <a:ext cx="68263" cy="63500"/>
            </a:xfrm>
            <a:custGeom>
              <a:avLst/>
              <a:gdLst>
                <a:gd name="T0" fmla="*/ 4 w 13"/>
                <a:gd name="T1" fmla="*/ 12 h 12"/>
                <a:gd name="T2" fmla="*/ 11 w 13"/>
                <a:gd name="T3" fmla="*/ 2 h 12"/>
                <a:gd name="T4" fmla="*/ 4 w 13"/>
                <a:gd name="T5" fmla="*/ 12 h 12"/>
              </a:gdLst>
              <a:ahLst/>
              <a:cxnLst>
                <a:cxn ang="0">
                  <a:pos x="T0" y="T1"/>
                </a:cxn>
                <a:cxn ang="0">
                  <a:pos x="T2" y="T3"/>
                </a:cxn>
                <a:cxn ang="0">
                  <a:pos x="T4" y="T5"/>
                </a:cxn>
              </a:cxnLst>
              <a:rect l="0" t="0" r="r" b="b"/>
              <a:pathLst>
                <a:path w="13" h="12">
                  <a:moveTo>
                    <a:pt x="4" y="12"/>
                  </a:moveTo>
                  <a:cubicBezTo>
                    <a:pt x="8" y="12"/>
                    <a:pt x="13" y="5"/>
                    <a:pt x="11" y="2"/>
                  </a:cubicBezTo>
                  <a:cubicBezTo>
                    <a:pt x="9" y="0"/>
                    <a:pt x="0"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3" name="Freeform 61">
              <a:extLst>
                <a:ext uri="{FF2B5EF4-FFF2-40B4-BE49-F238E27FC236}">
                  <a16:creationId xmlns:a16="http://schemas.microsoft.com/office/drawing/2014/main" id="{334C1B2C-9FDB-4FDE-B784-CCB53DC97087}"/>
                </a:ext>
              </a:extLst>
            </p:cNvPr>
            <p:cNvSpPr>
              <a:spLocks/>
            </p:cNvSpPr>
            <p:nvPr/>
          </p:nvSpPr>
          <p:spPr bwMode="auto">
            <a:xfrm>
              <a:off x="11442701" y="4811713"/>
              <a:ext cx="42863" cy="73025"/>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4" name="Freeform 62">
              <a:extLst>
                <a:ext uri="{FF2B5EF4-FFF2-40B4-BE49-F238E27FC236}">
                  <a16:creationId xmlns:a16="http://schemas.microsoft.com/office/drawing/2014/main" id="{C41DF1C2-4DE1-4D65-989F-28D774BB61FF}"/>
                </a:ext>
              </a:extLst>
            </p:cNvPr>
            <p:cNvSpPr>
              <a:spLocks/>
            </p:cNvSpPr>
            <p:nvPr/>
          </p:nvSpPr>
          <p:spPr bwMode="auto">
            <a:xfrm>
              <a:off x="12198351" y="5203825"/>
              <a:ext cx="106363" cy="136525"/>
            </a:xfrm>
            <a:custGeom>
              <a:avLst/>
              <a:gdLst>
                <a:gd name="T0" fmla="*/ 5 w 20"/>
                <a:gd name="T1" fmla="*/ 21 h 26"/>
                <a:gd name="T2" fmla="*/ 8 w 20"/>
                <a:gd name="T3" fmla="*/ 26 h 26"/>
                <a:gd name="T4" fmla="*/ 16 w 20"/>
                <a:gd name="T5" fmla="*/ 16 h 26"/>
                <a:gd name="T6" fmla="*/ 18 w 20"/>
                <a:gd name="T7" fmla="*/ 4 h 26"/>
                <a:gd name="T8" fmla="*/ 15 w 20"/>
                <a:gd name="T9" fmla="*/ 7 h 26"/>
                <a:gd name="T10" fmla="*/ 11 w 20"/>
                <a:gd name="T11" fmla="*/ 4 h 26"/>
                <a:gd name="T12" fmla="*/ 3 w 20"/>
                <a:gd name="T13" fmla="*/ 7 h 26"/>
                <a:gd name="T14" fmla="*/ 8 w 20"/>
                <a:gd name="T15" fmla="*/ 18 h 26"/>
                <a:gd name="T16" fmla="*/ 5 w 20"/>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6">
                  <a:moveTo>
                    <a:pt x="5" y="21"/>
                  </a:moveTo>
                  <a:cubicBezTo>
                    <a:pt x="2" y="20"/>
                    <a:pt x="3" y="25"/>
                    <a:pt x="8" y="26"/>
                  </a:cubicBezTo>
                  <a:cubicBezTo>
                    <a:pt x="12" y="26"/>
                    <a:pt x="16" y="18"/>
                    <a:pt x="16" y="16"/>
                  </a:cubicBezTo>
                  <a:cubicBezTo>
                    <a:pt x="15" y="14"/>
                    <a:pt x="20" y="5"/>
                    <a:pt x="18" y="4"/>
                  </a:cubicBezTo>
                  <a:cubicBezTo>
                    <a:pt x="17" y="3"/>
                    <a:pt x="16" y="6"/>
                    <a:pt x="15" y="7"/>
                  </a:cubicBezTo>
                  <a:cubicBezTo>
                    <a:pt x="13" y="7"/>
                    <a:pt x="11" y="0"/>
                    <a:pt x="11" y="4"/>
                  </a:cubicBezTo>
                  <a:cubicBezTo>
                    <a:pt x="10" y="8"/>
                    <a:pt x="7" y="3"/>
                    <a:pt x="3" y="7"/>
                  </a:cubicBezTo>
                  <a:cubicBezTo>
                    <a:pt x="0" y="12"/>
                    <a:pt x="5" y="16"/>
                    <a:pt x="8" y="18"/>
                  </a:cubicBezTo>
                  <a:cubicBezTo>
                    <a:pt x="10" y="19"/>
                    <a:pt x="8"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5" name="Freeform 63">
              <a:extLst>
                <a:ext uri="{FF2B5EF4-FFF2-40B4-BE49-F238E27FC236}">
                  <a16:creationId xmlns:a16="http://schemas.microsoft.com/office/drawing/2014/main" id="{573F07A0-0292-459E-8CB2-3896C83265CB}"/>
                </a:ext>
              </a:extLst>
            </p:cNvPr>
            <p:cNvSpPr>
              <a:spLocks/>
            </p:cNvSpPr>
            <p:nvPr/>
          </p:nvSpPr>
          <p:spPr bwMode="auto">
            <a:xfrm>
              <a:off x="12601576" y="5062538"/>
              <a:ext cx="85725" cy="88900"/>
            </a:xfrm>
            <a:custGeom>
              <a:avLst/>
              <a:gdLst>
                <a:gd name="T0" fmla="*/ 9 w 16"/>
                <a:gd name="T1" fmla="*/ 0 h 17"/>
                <a:gd name="T2" fmla="*/ 2 w 16"/>
                <a:gd name="T3" fmla="*/ 15 h 17"/>
                <a:gd name="T4" fmla="*/ 9 w 16"/>
                <a:gd name="T5" fmla="*/ 0 h 17"/>
              </a:gdLst>
              <a:ahLst/>
              <a:cxnLst>
                <a:cxn ang="0">
                  <a:pos x="T0" y="T1"/>
                </a:cxn>
                <a:cxn ang="0">
                  <a:pos x="T2" y="T3"/>
                </a:cxn>
                <a:cxn ang="0">
                  <a:pos x="T4" y="T5"/>
                </a:cxn>
              </a:cxnLst>
              <a:rect l="0" t="0" r="r" b="b"/>
              <a:pathLst>
                <a:path w="16" h="17">
                  <a:moveTo>
                    <a:pt x="9" y="0"/>
                  </a:moveTo>
                  <a:cubicBezTo>
                    <a:pt x="3" y="1"/>
                    <a:pt x="0" y="13"/>
                    <a:pt x="2" y="15"/>
                  </a:cubicBezTo>
                  <a:cubicBezTo>
                    <a:pt x="3" y="17"/>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6" name="Freeform 64">
              <a:extLst>
                <a:ext uri="{FF2B5EF4-FFF2-40B4-BE49-F238E27FC236}">
                  <a16:creationId xmlns:a16="http://schemas.microsoft.com/office/drawing/2014/main" id="{22A46BCE-A6A8-4BC2-86D9-20086F782CA8}"/>
                </a:ext>
              </a:extLst>
            </p:cNvPr>
            <p:cNvSpPr>
              <a:spLocks/>
            </p:cNvSpPr>
            <p:nvPr/>
          </p:nvSpPr>
          <p:spPr bwMode="auto">
            <a:xfrm>
              <a:off x="12825413" y="4989513"/>
              <a:ext cx="85725" cy="57150"/>
            </a:xfrm>
            <a:custGeom>
              <a:avLst/>
              <a:gdLst>
                <a:gd name="T0" fmla="*/ 3 w 16"/>
                <a:gd name="T1" fmla="*/ 11 h 11"/>
                <a:gd name="T2" fmla="*/ 14 w 16"/>
                <a:gd name="T3" fmla="*/ 3 h 11"/>
                <a:gd name="T4" fmla="*/ 7 w 16"/>
                <a:gd name="T5" fmla="*/ 1 h 11"/>
                <a:gd name="T6" fmla="*/ 3 w 16"/>
                <a:gd name="T7" fmla="*/ 11 h 11"/>
              </a:gdLst>
              <a:ahLst/>
              <a:cxnLst>
                <a:cxn ang="0">
                  <a:pos x="T0" y="T1"/>
                </a:cxn>
                <a:cxn ang="0">
                  <a:pos x="T2" y="T3"/>
                </a:cxn>
                <a:cxn ang="0">
                  <a:pos x="T4" y="T5"/>
                </a:cxn>
                <a:cxn ang="0">
                  <a:pos x="T6" y="T7"/>
                </a:cxn>
              </a:cxnLst>
              <a:rect l="0" t="0" r="r" b="b"/>
              <a:pathLst>
                <a:path w="16" h="11">
                  <a:moveTo>
                    <a:pt x="3" y="11"/>
                  </a:moveTo>
                  <a:cubicBezTo>
                    <a:pt x="6" y="11"/>
                    <a:pt x="13" y="5"/>
                    <a:pt x="14" y="3"/>
                  </a:cubicBezTo>
                  <a:cubicBezTo>
                    <a:pt x="16" y="2"/>
                    <a:pt x="13" y="0"/>
                    <a:pt x="7" y="1"/>
                  </a:cubicBezTo>
                  <a:cubicBezTo>
                    <a:pt x="1" y="3"/>
                    <a:pt x="0" y="11"/>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7" name="Freeform 65">
              <a:extLst>
                <a:ext uri="{FF2B5EF4-FFF2-40B4-BE49-F238E27FC236}">
                  <a16:creationId xmlns:a16="http://schemas.microsoft.com/office/drawing/2014/main" id="{2A05C6FC-9E41-4E6E-8932-089AE760D752}"/>
                </a:ext>
              </a:extLst>
            </p:cNvPr>
            <p:cNvSpPr>
              <a:spLocks/>
            </p:cNvSpPr>
            <p:nvPr/>
          </p:nvSpPr>
          <p:spPr bwMode="auto">
            <a:xfrm>
              <a:off x="12841288" y="4957763"/>
              <a:ext cx="58738" cy="26988"/>
            </a:xfrm>
            <a:custGeom>
              <a:avLst/>
              <a:gdLst>
                <a:gd name="T0" fmla="*/ 9 w 11"/>
                <a:gd name="T1" fmla="*/ 2 h 5"/>
                <a:gd name="T2" fmla="*/ 2 w 11"/>
                <a:gd name="T3" fmla="*/ 3 h 5"/>
                <a:gd name="T4" fmla="*/ 9 w 11"/>
                <a:gd name="T5" fmla="*/ 2 h 5"/>
              </a:gdLst>
              <a:ahLst/>
              <a:cxnLst>
                <a:cxn ang="0">
                  <a:pos x="T0" y="T1"/>
                </a:cxn>
                <a:cxn ang="0">
                  <a:pos x="T2" y="T3"/>
                </a:cxn>
                <a:cxn ang="0">
                  <a:pos x="T4" y="T5"/>
                </a:cxn>
              </a:cxnLst>
              <a:rect l="0" t="0" r="r" b="b"/>
              <a:pathLst>
                <a:path w="11" h="5">
                  <a:moveTo>
                    <a:pt x="9" y="2"/>
                  </a:moveTo>
                  <a:cubicBezTo>
                    <a:pt x="11" y="0"/>
                    <a:pt x="0" y="1"/>
                    <a:pt x="2" y="3"/>
                  </a:cubicBezTo>
                  <a:cubicBezTo>
                    <a:pt x="4" y="5"/>
                    <a:pt x="8" y="5"/>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8" name="Freeform 66">
              <a:extLst>
                <a:ext uri="{FF2B5EF4-FFF2-40B4-BE49-F238E27FC236}">
                  <a16:creationId xmlns:a16="http://schemas.microsoft.com/office/drawing/2014/main" id="{C61CB2A4-5304-4B75-9F2F-4A6E6CA1E4D6}"/>
                </a:ext>
              </a:extLst>
            </p:cNvPr>
            <p:cNvSpPr>
              <a:spLocks/>
            </p:cNvSpPr>
            <p:nvPr/>
          </p:nvSpPr>
          <p:spPr bwMode="auto">
            <a:xfrm>
              <a:off x="12144376" y="2852738"/>
              <a:ext cx="112713" cy="88900"/>
            </a:xfrm>
            <a:custGeom>
              <a:avLst/>
              <a:gdLst>
                <a:gd name="T0" fmla="*/ 12 w 21"/>
                <a:gd name="T1" fmla="*/ 11 h 17"/>
                <a:gd name="T2" fmla="*/ 20 w 21"/>
                <a:gd name="T3" fmla="*/ 17 h 17"/>
                <a:gd name="T4" fmla="*/ 12 w 21"/>
                <a:gd name="T5" fmla="*/ 7 h 17"/>
                <a:gd name="T6" fmla="*/ 5 w 21"/>
                <a:gd name="T7" fmla="*/ 1 h 17"/>
                <a:gd name="T8" fmla="*/ 12 w 21"/>
                <a:gd name="T9" fmla="*/ 11 h 17"/>
              </a:gdLst>
              <a:ahLst/>
              <a:cxnLst>
                <a:cxn ang="0">
                  <a:pos x="T0" y="T1"/>
                </a:cxn>
                <a:cxn ang="0">
                  <a:pos x="T2" y="T3"/>
                </a:cxn>
                <a:cxn ang="0">
                  <a:pos x="T4" y="T5"/>
                </a:cxn>
                <a:cxn ang="0">
                  <a:pos x="T6" y="T7"/>
                </a:cxn>
                <a:cxn ang="0">
                  <a:pos x="T8" y="T9"/>
                </a:cxn>
              </a:cxnLst>
              <a:rect l="0" t="0" r="r" b="b"/>
              <a:pathLst>
                <a:path w="21" h="17">
                  <a:moveTo>
                    <a:pt x="12" y="11"/>
                  </a:moveTo>
                  <a:cubicBezTo>
                    <a:pt x="15" y="12"/>
                    <a:pt x="17" y="17"/>
                    <a:pt x="20" y="17"/>
                  </a:cubicBezTo>
                  <a:cubicBezTo>
                    <a:pt x="21" y="16"/>
                    <a:pt x="15" y="10"/>
                    <a:pt x="12" y="7"/>
                  </a:cubicBezTo>
                  <a:cubicBezTo>
                    <a:pt x="9" y="3"/>
                    <a:pt x="9" y="0"/>
                    <a:pt x="5" y="1"/>
                  </a:cubicBezTo>
                  <a:cubicBezTo>
                    <a:pt x="0" y="2"/>
                    <a:pt x="9" y="10"/>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69" name="Freeform 67">
              <a:extLst>
                <a:ext uri="{FF2B5EF4-FFF2-40B4-BE49-F238E27FC236}">
                  <a16:creationId xmlns:a16="http://schemas.microsoft.com/office/drawing/2014/main" id="{A6747958-DBF8-4203-BF09-30A44975350E}"/>
                </a:ext>
              </a:extLst>
            </p:cNvPr>
            <p:cNvSpPr>
              <a:spLocks/>
            </p:cNvSpPr>
            <p:nvPr/>
          </p:nvSpPr>
          <p:spPr bwMode="auto">
            <a:xfrm>
              <a:off x="12585701" y="2632075"/>
              <a:ext cx="579438" cy="184150"/>
            </a:xfrm>
            <a:custGeom>
              <a:avLst/>
              <a:gdLst>
                <a:gd name="T0" fmla="*/ 8 w 109"/>
                <a:gd name="T1" fmla="*/ 13 h 35"/>
                <a:gd name="T2" fmla="*/ 7 w 109"/>
                <a:gd name="T3" fmla="*/ 17 h 35"/>
                <a:gd name="T4" fmla="*/ 48 w 109"/>
                <a:gd name="T5" fmla="*/ 18 h 35"/>
                <a:gd name="T6" fmla="*/ 25 w 109"/>
                <a:gd name="T7" fmla="*/ 26 h 35"/>
                <a:gd name="T8" fmla="*/ 51 w 109"/>
                <a:gd name="T9" fmla="*/ 30 h 35"/>
                <a:gd name="T10" fmla="*/ 65 w 109"/>
                <a:gd name="T11" fmla="*/ 34 h 35"/>
                <a:gd name="T12" fmla="*/ 77 w 109"/>
                <a:gd name="T13" fmla="*/ 31 h 35"/>
                <a:gd name="T14" fmla="*/ 92 w 109"/>
                <a:gd name="T15" fmla="*/ 25 h 35"/>
                <a:gd name="T16" fmla="*/ 107 w 109"/>
                <a:gd name="T17" fmla="*/ 12 h 35"/>
                <a:gd name="T18" fmla="*/ 85 w 109"/>
                <a:gd name="T19" fmla="*/ 8 h 35"/>
                <a:gd name="T20" fmla="*/ 68 w 109"/>
                <a:gd name="T21" fmla="*/ 6 h 35"/>
                <a:gd name="T22" fmla="*/ 62 w 109"/>
                <a:gd name="T23" fmla="*/ 9 h 35"/>
                <a:gd name="T24" fmla="*/ 56 w 109"/>
                <a:gd name="T25" fmla="*/ 2 h 35"/>
                <a:gd name="T26" fmla="*/ 54 w 109"/>
                <a:gd name="T27" fmla="*/ 13 h 35"/>
                <a:gd name="T28" fmla="*/ 45 w 109"/>
                <a:gd name="T29" fmla="*/ 8 h 35"/>
                <a:gd name="T30" fmla="*/ 35 w 109"/>
                <a:gd name="T31" fmla="*/ 7 h 35"/>
                <a:gd name="T32" fmla="*/ 23 w 109"/>
                <a:gd name="T33" fmla="*/ 0 h 35"/>
                <a:gd name="T34" fmla="*/ 24 w 109"/>
                <a:gd name="T35" fmla="*/ 5 h 35"/>
                <a:gd name="T36" fmla="*/ 16 w 109"/>
                <a:gd name="T37" fmla="*/ 3 h 35"/>
                <a:gd name="T38" fmla="*/ 16 w 109"/>
                <a:gd name="T39" fmla="*/ 9 h 35"/>
                <a:gd name="T40" fmla="*/ 7 w 109"/>
                <a:gd name="T41" fmla="*/ 3 h 35"/>
                <a:gd name="T42" fmla="*/ 3 w 109"/>
                <a:gd name="T43" fmla="*/ 8 h 35"/>
                <a:gd name="T44" fmla="*/ 8 w 109"/>
                <a:gd name="T45"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35">
                  <a:moveTo>
                    <a:pt x="8" y="13"/>
                  </a:moveTo>
                  <a:cubicBezTo>
                    <a:pt x="11" y="14"/>
                    <a:pt x="5" y="14"/>
                    <a:pt x="7" y="17"/>
                  </a:cubicBezTo>
                  <a:cubicBezTo>
                    <a:pt x="15" y="24"/>
                    <a:pt x="44" y="16"/>
                    <a:pt x="48" y="18"/>
                  </a:cubicBezTo>
                  <a:cubicBezTo>
                    <a:pt x="52" y="20"/>
                    <a:pt x="23" y="23"/>
                    <a:pt x="25" y="26"/>
                  </a:cubicBezTo>
                  <a:cubicBezTo>
                    <a:pt x="26" y="29"/>
                    <a:pt x="49" y="32"/>
                    <a:pt x="51" y="30"/>
                  </a:cubicBezTo>
                  <a:cubicBezTo>
                    <a:pt x="53" y="28"/>
                    <a:pt x="57" y="34"/>
                    <a:pt x="65" y="34"/>
                  </a:cubicBezTo>
                  <a:cubicBezTo>
                    <a:pt x="72" y="35"/>
                    <a:pt x="72" y="31"/>
                    <a:pt x="77" y="31"/>
                  </a:cubicBezTo>
                  <a:cubicBezTo>
                    <a:pt x="83" y="31"/>
                    <a:pt x="92" y="28"/>
                    <a:pt x="92" y="25"/>
                  </a:cubicBezTo>
                  <a:cubicBezTo>
                    <a:pt x="92" y="21"/>
                    <a:pt x="109" y="17"/>
                    <a:pt x="107" y="12"/>
                  </a:cubicBezTo>
                  <a:cubicBezTo>
                    <a:pt x="106" y="6"/>
                    <a:pt x="90" y="10"/>
                    <a:pt x="85" y="8"/>
                  </a:cubicBezTo>
                  <a:cubicBezTo>
                    <a:pt x="81" y="6"/>
                    <a:pt x="70" y="3"/>
                    <a:pt x="68" y="6"/>
                  </a:cubicBezTo>
                  <a:cubicBezTo>
                    <a:pt x="67" y="10"/>
                    <a:pt x="64" y="11"/>
                    <a:pt x="62" y="9"/>
                  </a:cubicBezTo>
                  <a:cubicBezTo>
                    <a:pt x="61" y="8"/>
                    <a:pt x="63" y="0"/>
                    <a:pt x="56" y="2"/>
                  </a:cubicBezTo>
                  <a:cubicBezTo>
                    <a:pt x="48" y="4"/>
                    <a:pt x="55" y="12"/>
                    <a:pt x="54" y="13"/>
                  </a:cubicBezTo>
                  <a:cubicBezTo>
                    <a:pt x="52" y="14"/>
                    <a:pt x="45" y="11"/>
                    <a:pt x="45" y="8"/>
                  </a:cubicBezTo>
                  <a:cubicBezTo>
                    <a:pt x="44" y="4"/>
                    <a:pt x="36" y="12"/>
                    <a:pt x="35" y="7"/>
                  </a:cubicBezTo>
                  <a:cubicBezTo>
                    <a:pt x="34" y="3"/>
                    <a:pt x="25" y="0"/>
                    <a:pt x="23" y="0"/>
                  </a:cubicBezTo>
                  <a:cubicBezTo>
                    <a:pt x="21" y="1"/>
                    <a:pt x="25" y="3"/>
                    <a:pt x="24" y="5"/>
                  </a:cubicBezTo>
                  <a:cubicBezTo>
                    <a:pt x="23" y="7"/>
                    <a:pt x="18" y="3"/>
                    <a:pt x="16" y="3"/>
                  </a:cubicBezTo>
                  <a:cubicBezTo>
                    <a:pt x="14" y="3"/>
                    <a:pt x="17" y="7"/>
                    <a:pt x="16" y="9"/>
                  </a:cubicBezTo>
                  <a:cubicBezTo>
                    <a:pt x="15" y="11"/>
                    <a:pt x="11" y="3"/>
                    <a:pt x="7" y="3"/>
                  </a:cubicBezTo>
                  <a:cubicBezTo>
                    <a:pt x="4" y="3"/>
                    <a:pt x="5" y="7"/>
                    <a:pt x="3" y="8"/>
                  </a:cubicBezTo>
                  <a:cubicBezTo>
                    <a:pt x="0" y="8"/>
                    <a:pt x="6" y="11"/>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0" name="Freeform 68">
              <a:extLst>
                <a:ext uri="{FF2B5EF4-FFF2-40B4-BE49-F238E27FC236}">
                  <a16:creationId xmlns:a16="http://schemas.microsoft.com/office/drawing/2014/main" id="{C182F5AA-72D3-4B0E-AE8D-9802B38FA2DE}"/>
                </a:ext>
              </a:extLst>
            </p:cNvPr>
            <p:cNvSpPr>
              <a:spLocks/>
            </p:cNvSpPr>
            <p:nvPr/>
          </p:nvSpPr>
          <p:spPr bwMode="auto">
            <a:xfrm>
              <a:off x="12177713" y="2690813"/>
              <a:ext cx="822325" cy="465138"/>
            </a:xfrm>
            <a:custGeom>
              <a:avLst/>
              <a:gdLst>
                <a:gd name="T0" fmla="*/ 9 w 155"/>
                <a:gd name="T1" fmla="*/ 33 h 89"/>
                <a:gd name="T2" fmla="*/ 37 w 155"/>
                <a:gd name="T3" fmla="*/ 46 h 89"/>
                <a:gd name="T4" fmla="*/ 49 w 155"/>
                <a:gd name="T5" fmla="*/ 33 h 89"/>
                <a:gd name="T6" fmla="*/ 60 w 155"/>
                <a:gd name="T7" fmla="*/ 38 h 89"/>
                <a:gd name="T8" fmla="*/ 51 w 155"/>
                <a:gd name="T9" fmla="*/ 48 h 89"/>
                <a:gd name="T10" fmla="*/ 43 w 155"/>
                <a:gd name="T11" fmla="*/ 58 h 89"/>
                <a:gd name="T12" fmla="*/ 55 w 155"/>
                <a:gd name="T13" fmla="*/ 60 h 89"/>
                <a:gd name="T14" fmla="*/ 34 w 155"/>
                <a:gd name="T15" fmla="*/ 66 h 89"/>
                <a:gd name="T16" fmla="*/ 57 w 155"/>
                <a:gd name="T17" fmla="*/ 77 h 89"/>
                <a:gd name="T18" fmla="*/ 61 w 155"/>
                <a:gd name="T19" fmla="*/ 86 h 89"/>
                <a:gd name="T20" fmla="*/ 81 w 155"/>
                <a:gd name="T21" fmla="*/ 64 h 89"/>
                <a:gd name="T22" fmla="*/ 91 w 155"/>
                <a:gd name="T23" fmla="*/ 50 h 89"/>
                <a:gd name="T24" fmla="*/ 108 w 155"/>
                <a:gd name="T25" fmla="*/ 37 h 89"/>
                <a:gd name="T26" fmla="*/ 112 w 155"/>
                <a:gd name="T27" fmla="*/ 48 h 89"/>
                <a:gd name="T28" fmla="*/ 114 w 155"/>
                <a:gd name="T29" fmla="*/ 62 h 89"/>
                <a:gd name="T30" fmla="*/ 131 w 155"/>
                <a:gd name="T31" fmla="*/ 70 h 89"/>
                <a:gd name="T32" fmla="*/ 155 w 155"/>
                <a:gd name="T33" fmla="*/ 57 h 89"/>
                <a:gd name="T34" fmla="*/ 138 w 155"/>
                <a:gd name="T35" fmla="*/ 53 h 89"/>
                <a:gd name="T36" fmla="*/ 127 w 155"/>
                <a:gd name="T37" fmla="*/ 45 h 89"/>
                <a:gd name="T38" fmla="*/ 119 w 155"/>
                <a:gd name="T39" fmla="*/ 32 h 89"/>
                <a:gd name="T40" fmla="*/ 105 w 155"/>
                <a:gd name="T41" fmla="*/ 26 h 89"/>
                <a:gd name="T42" fmla="*/ 90 w 155"/>
                <a:gd name="T43" fmla="*/ 23 h 89"/>
                <a:gd name="T44" fmla="*/ 76 w 155"/>
                <a:gd name="T45" fmla="*/ 18 h 89"/>
                <a:gd name="T46" fmla="*/ 67 w 155"/>
                <a:gd name="T47" fmla="*/ 6 h 89"/>
                <a:gd name="T48" fmla="*/ 59 w 155"/>
                <a:gd name="T49" fmla="*/ 6 h 89"/>
                <a:gd name="T50" fmla="*/ 64 w 155"/>
                <a:gd name="T51" fmla="*/ 28 h 89"/>
                <a:gd name="T52" fmla="*/ 44 w 155"/>
                <a:gd name="T53" fmla="*/ 8 h 89"/>
                <a:gd name="T54" fmla="*/ 36 w 155"/>
                <a:gd name="T55" fmla="*/ 19 h 89"/>
                <a:gd name="T56" fmla="*/ 37 w 155"/>
                <a:gd name="T57" fmla="*/ 9 h 89"/>
                <a:gd name="T58" fmla="*/ 21 w 155"/>
                <a:gd name="T59" fmla="*/ 8 h 89"/>
                <a:gd name="T60" fmla="*/ 4 w 155"/>
                <a:gd name="T61" fmla="*/ 12 h 89"/>
                <a:gd name="T62" fmla="*/ 16 w 155"/>
                <a:gd name="T63"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89">
                  <a:moveTo>
                    <a:pt x="16" y="22"/>
                  </a:moveTo>
                  <a:cubicBezTo>
                    <a:pt x="21" y="23"/>
                    <a:pt x="11" y="28"/>
                    <a:pt x="9" y="33"/>
                  </a:cubicBezTo>
                  <a:cubicBezTo>
                    <a:pt x="8" y="38"/>
                    <a:pt x="17" y="42"/>
                    <a:pt x="21" y="45"/>
                  </a:cubicBezTo>
                  <a:cubicBezTo>
                    <a:pt x="24" y="49"/>
                    <a:pt x="33" y="48"/>
                    <a:pt x="37" y="46"/>
                  </a:cubicBezTo>
                  <a:cubicBezTo>
                    <a:pt x="40" y="44"/>
                    <a:pt x="39" y="37"/>
                    <a:pt x="43" y="38"/>
                  </a:cubicBezTo>
                  <a:cubicBezTo>
                    <a:pt x="47" y="38"/>
                    <a:pt x="45" y="34"/>
                    <a:pt x="49" y="33"/>
                  </a:cubicBezTo>
                  <a:cubicBezTo>
                    <a:pt x="52" y="31"/>
                    <a:pt x="53" y="36"/>
                    <a:pt x="50" y="39"/>
                  </a:cubicBezTo>
                  <a:cubicBezTo>
                    <a:pt x="47" y="43"/>
                    <a:pt x="55" y="43"/>
                    <a:pt x="60" y="38"/>
                  </a:cubicBezTo>
                  <a:cubicBezTo>
                    <a:pt x="64" y="34"/>
                    <a:pt x="65" y="38"/>
                    <a:pt x="64" y="42"/>
                  </a:cubicBezTo>
                  <a:cubicBezTo>
                    <a:pt x="63" y="46"/>
                    <a:pt x="54" y="44"/>
                    <a:pt x="51" y="48"/>
                  </a:cubicBezTo>
                  <a:cubicBezTo>
                    <a:pt x="47" y="53"/>
                    <a:pt x="37" y="49"/>
                    <a:pt x="33" y="54"/>
                  </a:cubicBezTo>
                  <a:cubicBezTo>
                    <a:pt x="28" y="59"/>
                    <a:pt x="37" y="60"/>
                    <a:pt x="43" y="58"/>
                  </a:cubicBezTo>
                  <a:cubicBezTo>
                    <a:pt x="49" y="57"/>
                    <a:pt x="61" y="56"/>
                    <a:pt x="66" y="57"/>
                  </a:cubicBezTo>
                  <a:cubicBezTo>
                    <a:pt x="70" y="58"/>
                    <a:pt x="63" y="60"/>
                    <a:pt x="55" y="60"/>
                  </a:cubicBezTo>
                  <a:cubicBezTo>
                    <a:pt x="48" y="60"/>
                    <a:pt x="45" y="62"/>
                    <a:pt x="45" y="64"/>
                  </a:cubicBezTo>
                  <a:cubicBezTo>
                    <a:pt x="46" y="66"/>
                    <a:pt x="35" y="62"/>
                    <a:pt x="34" y="66"/>
                  </a:cubicBezTo>
                  <a:cubicBezTo>
                    <a:pt x="34" y="71"/>
                    <a:pt x="44" y="73"/>
                    <a:pt x="46" y="75"/>
                  </a:cubicBezTo>
                  <a:cubicBezTo>
                    <a:pt x="47" y="78"/>
                    <a:pt x="54" y="76"/>
                    <a:pt x="57" y="77"/>
                  </a:cubicBezTo>
                  <a:cubicBezTo>
                    <a:pt x="60" y="78"/>
                    <a:pt x="52" y="80"/>
                    <a:pt x="51" y="81"/>
                  </a:cubicBezTo>
                  <a:cubicBezTo>
                    <a:pt x="50" y="82"/>
                    <a:pt x="59" y="84"/>
                    <a:pt x="61" y="86"/>
                  </a:cubicBezTo>
                  <a:cubicBezTo>
                    <a:pt x="62" y="89"/>
                    <a:pt x="68" y="88"/>
                    <a:pt x="68" y="84"/>
                  </a:cubicBezTo>
                  <a:cubicBezTo>
                    <a:pt x="68" y="80"/>
                    <a:pt x="74" y="67"/>
                    <a:pt x="81" y="64"/>
                  </a:cubicBezTo>
                  <a:cubicBezTo>
                    <a:pt x="89" y="61"/>
                    <a:pt x="84" y="59"/>
                    <a:pt x="85" y="54"/>
                  </a:cubicBezTo>
                  <a:cubicBezTo>
                    <a:pt x="86" y="50"/>
                    <a:pt x="92" y="54"/>
                    <a:pt x="91" y="50"/>
                  </a:cubicBezTo>
                  <a:cubicBezTo>
                    <a:pt x="89" y="47"/>
                    <a:pt x="90" y="45"/>
                    <a:pt x="95" y="41"/>
                  </a:cubicBezTo>
                  <a:cubicBezTo>
                    <a:pt x="99" y="36"/>
                    <a:pt x="102" y="39"/>
                    <a:pt x="108" y="37"/>
                  </a:cubicBezTo>
                  <a:cubicBezTo>
                    <a:pt x="114" y="34"/>
                    <a:pt x="117" y="39"/>
                    <a:pt x="110" y="39"/>
                  </a:cubicBezTo>
                  <a:cubicBezTo>
                    <a:pt x="105" y="40"/>
                    <a:pt x="108" y="46"/>
                    <a:pt x="112" y="48"/>
                  </a:cubicBezTo>
                  <a:cubicBezTo>
                    <a:pt x="117" y="49"/>
                    <a:pt x="113" y="51"/>
                    <a:pt x="116" y="52"/>
                  </a:cubicBezTo>
                  <a:cubicBezTo>
                    <a:pt x="120" y="52"/>
                    <a:pt x="119" y="58"/>
                    <a:pt x="114" y="62"/>
                  </a:cubicBezTo>
                  <a:cubicBezTo>
                    <a:pt x="110" y="67"/>
                    <a:pt x="115" y="68"/>
                    <a:pt x="125" y="65"/>
                  </a:cubicBezTo>
                  <a:cubicBezTo>
                    <a:pt x="134" y="61"/>
                    <a:pt x="128" y="68"/>
                    <a:pt x="131" y="70"/>
                  </a:cubicBezTo>
                  <a:cubicBezTo>
                    <a:pt x="134" y="73"/>
                    <a:pt x="141" y="68"/>
                    <a:pt x="145" y="64"/>
                  </a:cubicBezTo>
                  <a:cubicBezTo>
                    <a:pt x="149" y="59"/>
                    <a:pt x="155" y="60"/>
                    <a:pt x="155" y="57"/>
                  </a:cubicBezTo>
                  <a:cubicBezTo>
                    <a:pt x="155" y="54"/>
                    <a:pt x="151" y="54"/>
                    <a:pt x="147" y="55"/>
                  </a:cubicBezTo>
                  <a:cubicBezTo>
                    <a:pt x="144" y="57"/>
                    <a:pt x="135" y="56"/>
                    <a:pt x="138" y="53"/>
                  </a:cubicBezTo>
                  <a:cubicBezTo>
                    <a:pt x="141" y="50"/>
                    <a:pt x="140" y="48"/>
                    <a:pt x="136" y="48"/>
                  </a:cubicBezTo>
                  <a:cubicBezTo>
                    <a:pt x="131" y="49"/>
                    <a:pt x="123" y="47"/>
                    <a:pt x="127" y="45"/>
                  </a:cubicBezTo>
                  <a:cubicBezTo>
                    <a:pt x="131" y="44"/>
                    <a:pt x="124" y="39"/>
                    <a:pt x="121" y="39"/>
                  </a:cubicBezTo>
                  <a:cubicBezTo>
                    <a:pt x="117" y="39"/>
                    <a:pt x="118" y="35"/>
                    <a:pt x="119" y="32"/>
                  </a:cubicBezTo>
                  <a:cubicBezTo>
                    <a:pt x="119" y="30"/>
                    <a:pt x="109" y="28"/>
                    <a:pt x="111" y="27"/>
                  </a:cubicBezTo>
                  <a:cubicBezTo>
                    <a:pt x="113" y="26"/>
                    <a:pt x="106" y="24"/>
                    <a:pt x="105" y="26"/>
                  </a:cubicBezTo>
                  <a:cubicBezTo>
                    <a:pt x="103" y="28"/>
                    <a:pt x="100" y="28"/>
                    <a:pt x="100" y="25"/>
                  </a:cubicBezTo>
                  <a:cubicBezTo>
                    <a:pt x="100" y="22"/>
                    <a:pt x="93" y="22"/>
                    <a:pt x="90" y="23"/>
                  </a:cubicBezTo>
                  <a:cubicBezTo>
                    <a:pt x="87" y="23"/>
                    <a:pt x="88" y="16"/>
                    <a:pt x="85" y="14"/>
                  </a:cubicBezTo>
                  <a:cubicBezTo>
                    <a:pt x="82" y="12"/>
                    <a:pt x="78" y="18"/>
                    <a:pt x="76" y="18"/>
                  </a:cubicBezTo>
                  <a:cubicBezTo>
                    <a:pt x="74" y="17"/>
                    <a:pt x="78" y="13"/>
                    <a:pt x="79" y="10"/>
                  </a:cubicBezTo>
                  <a:cubicBezTo>
                    <a:pt x="80" y="7"/>
                    <a:pt x="69" y="3"/>
                    <a:pt x="67" y="6"/>
                  </a:cubicBezTo>
                  <a:cubicBezTo>
                    <a:pt x="66" y="9"/>
                    <a:pt x="64" y="1"/>
                    <a:pt x="61" y="1"/>
                  </a:cubicBezTo>
                  <a:cubicBezTo>
                    <a:pt x="59" y="0"/>
                    <a:pt x="61" y="6"/>
                    <a:pt x="59" y="6"/>
                  </a:cubicBezTo>
                  <a:cubicBezTo>
                    <a:pt x="56" y="7"/>
                    <a:pt x="53" y="9"/>
                    <a:pt x="57" y="11"/>
                  </a:cubicBezTo>
                  <a:cubicBezTo>
                    <a:pt x="61" y="14"/>
                    <a:pt x="65" y="26"/>
                    <a:pt x="64" y="28"/>
                  </a:cubicBezTo>
                  <a:cubicBezTo>
                    <a:pt x="64" y="30"/>
                    <a:pt x="52" y="19"/>
                    <a:pt x="52" y="14"/>
                  </a:cubicBezTo>
                  <a:cubicBezTo>
                    <a:pt x="51" y="9"/>
                    <a:pt x="45" y="5"/>
                    <a:pt x="44" y="8"/>
                  </a:cubicBezTo>
                  <a:cubicBezTo>
                    <a:pt x="42" y="12"/>
                    <a:pt x="38" y="14"/>
                    <a:pt x="39" y="17"/>
                  </a:cubicBezTo>
                  <a:cubicBezTo>
                    <a:pt x="40" y="21"/>
                    <a:pt x="36" y="22"/>
                    <a:pt x="36" y="19"/>
                  </a:cubicBezTo>
                  <a:cubicBezTo>
                    <a:pt x="36" y="16"/>
                    <a:pt x="30" y="13"/>
                    <a:pt x="28" y="13"/>
                  </a:cubicBezTo>
                  <a:cubicBezTo>
                    <a:pt x="25" y="12"/>
                    <a:pt x="33" y="11"/>
                    <a:pt x="37" y="9"/>
                  </a:cubicBezTo>
                  <a:cubicBezTo>
                    <a:pt x="41" y="7"/>
                    <a:pt x="34" y="5"/>
                    <a:pt x="31" y="7"/>
                  </a:cubicBezTo>
                  <a:cubicBezTo>
                    <a:pt x="27" y="9"/>
                    <a:pt x="23" y="6"/>
                    <a:pt x="21" y="8"/>
                  </a:cubicBezTo>
                  <a:cubicBezTo>
                    <a:pt x="19" y="11"/>
                    <a:pt x="17" y="8"/>
                    <a:pt x="13" y="8"/>
                  </a:cubicBezTo>
                  <a:cubicBezTo>
                    <a:pt x="10" y="7"/>
                    <a:pt x="7" y="13"/>
                    <a:pt x="4" y="12"/>
                  </a:cubicBezTo>
                  <a:cubicBezTo>
                    <a:pt x="2" y="11"/>
                    <a:pt x="0" y="17"/>
                    <a:pt x="4" y="23"/>
                  </a:cubicBezTo>
                  <a:cubicBezTo>
                    <a:pt x="8" y="29"/>
                    <a:pt x="11" y="21"/>
                    <a:pt x="1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1" name="Freeform 69">
              <a:extLst>
                <a:ext uri="{FF2B5EF4-FFF2-40B4-BE49-F238E27FC236}">
                  <a16:creationId xmlns:a16="http://schemas.microsoft.com/office/drawing/2014/main" id="{F3CB4D14-2DFA-4929-8531-10163010D675}"/>
                </a:ext>
              </a:extLst>
            </p:cNvPr>
            <p:cNvSpPr>
              <a:spLocks/>
            </p:cNvSpPr>
            <p:nvPr/>
          </p:nvSpPr>
          <p:spPr bwMode="auto">
            <a:xfrm>
              <a:off x="22785388" y="4559300"/>
              <a:ext cx="201613" cy="74613"/>
            </a:xfrm>
            <a:custGeom>
              <a:avLst/>
              <a:gdLst>
                <a:gd name="T0" fmla="*/ 17 w 38"/>
                <a:gd name="T1" fmla="*/ 2 h 14"/>
                <a:gd name="T2" fmla="*/ 3 w 38"/>
                <a:gd name="T3" fmla="*/ 6 h 14"/>
                <a:gd name="T4" fmla="*/ 24 w 38"/>
                <a:gd name="T5" fmla="*/ 11 h 14"/>
                <a:gd name="T6" fmla="*/ 38 w 38"/>
                <a:gd name="T7" fmla="*/ 9 h 14"/>
                <a:gd name="T8" fmla="*/ 17 w 38"/>
                <a:gd name="T9" fmla="*/ 2 h 14"/>
              </a:gdLst>
              <a:ahLst/>
              <a:cxnLst>
                <a:cxn ang="0">
                  <a:pos x="T0" y="T1"/>
                </a:cxn>
                <a:cxn ang="0">
                  <a:pos x="T2" y="T3"/>
                </a:cxn>
                <a:cxn ang="0">
                  <a:pos x="T4" y="T5"/>
                </a:cxn>
                <a:cxn ang="0">
                  <a:pos x="T6" y="T7"/>
                </a:cxn>
                <a:cxn ang="0">
                  <a:pos x="T8" y="T9"/>
                </a:cxn>
              </a:cxnLst>
              <a:rect l="0" t="0" r="r" b="b"/>
              <a:pathLst>
                <a:path w="38" h="14">
                  <a:moveTo>
                    <a:pt x="17" y="2"/>
                  </a:moveTo>
                  <a:cubicBezTo>
                    <a:pt x="15" y="4"/>
                    <a:pt x="0" y="3"/>
                    <a:pt x="3" y="6"/>
                  </a:cubicBezTo>
                  <a:cubicBezTo>
                    <a:pt x="6" y="9"/>
                    <a:pt x="18" y="8"/>
                    <a:pt x="24" y="11"/>
                  </a:cubicBezTo>
                  <a:cubicBezTo>
                    <a:pt x="30" y="14"/>
                    <a:pt x="38" y="12"/>
                    <a:pt x="38" y="9"/>
                  </a:cubicBezTo>
                  <a:cubicBezTo>
                    <a:pt x="38" y="6"/>
                    <a:pt x="19" y="0"/>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2" name="Freeform 70">
              <a:extLst>
                <a:ext uri="{FF2B5EF4-FFF2-40B4-BE49-F238E27FC236}">
                  <a16:creationId xmlns:a16="http://schemas.microsoft.com/office/drawing/2014/main" id="{813AD6A6-DDBD-4425-8443-DC660B3987BB}"/>
                </a:ext>
              </a:extLst>
            </p:cNvPr>
            <p:cNvSpPr>
              <a:spLocks/>
            </p:cNvSpPr>
            <p:nvPr/>
          </p:nvSpPr>
          <p:spPr bwMode="auto">
            <a:xfrm>
              <a:off x="19304001" y="6351588"/>
              <a:ext cx="701675" cy="555625"/>
            </a:xfrm>
            <a:custGeom>
              <a:avLst/>
              <a:gdLst>
                <a:gd name="T0" fmla="*/ 53 w 132"/>
                <a:gd name="T1" fmla="*/ 78 h 106"/>
                <a:gd name="T2" fmla="*/ 40 w 132"/>
                <a:gd name="T3" fmla="*/ 80 h 106"/>
                <a:gd name="T4" fmla="*/ 23 w 132"/>
                <a:gd name="T5" fmla="*/ 81 h 106"/>
                <a:gd name="T6" fmla="*/ 6 w 132"/>
                <a:gd name="T7" fmla="*/ 94 h 106"/>
                <a:gd name="T8" fmla="*/ 6 w 132"/>
                <a:gd name="T9" fmla="*/ 100 h 106"/>
                <a:gd name="T10" fmla="*/ 18 w 132"/>
                <a:gd name="T11" fmla="*/ 97 h 106"/>
                <a:gd name="T12" fmla="*/ 46 w 132"/>
                <a:gd name="T13" fmla="*/ 90 h 106"/>
                <a:gd name="T14" fmla="*/ 51 w 132"/>
                <a:gd name="T15" fmla="*/ 100 h 106"/>
                <a:gd name="T16" fmla="*/ 64 w 132"/>
                <a:gd name="T17" fmla="*/ 100 h 106"/>
                <a:gd name="T18" fmla="*/ 68 w 132"/>
                <a:gd name="T19" fmla="*/ 92 h 106"/>
                <a:gd name="T20" fmla="*/ 72 w 132"/>
                <a:gd name="T21" fmla="*/ 90 h 106"/>
                <a:gd name="T22" fmla="*/ 86 w 132"/>
                <a:gd name="T23" fmla="*/ 89 h 106"/>
                <a:gd name="T24" fmla="*/ 94 w 132"/>
                <a:gd name="T25" fmla="*/ 90 h 106"/>
                <a:gd name="T26" fmla="*/ 101 w 132"/>
                <a:gd name="T27" fmla="*/ 83 h 106"/>
                <a:gd name="T28" fmla="*/ 112 w 132"/>
                <a:gd name="T29" fmla="*/ 82 h 106"/>
                <a:gd name="T30" fmla="*/ 115 w 132"/>
                <a:gd name="T31" fmla="*/ 66 h 106"/>
                <a:gd name="T32" fmla="*/ 117 w 132"/>
                <a:gd name="T33" fmla="*/ 48 h 106"/>
                <a:gd name="T34" fmla="*/ 128 w 132"/>
                <a:gd name="T35" fmla="*/ 36 h 106"/>
                <a:gd name="T36" fmla="*/ 122 w 132"/>
                <a:gd name="T37" fmla="*/ 6 h 106"/>
                <a:gd name="T38" fmla="*/ 108 w 132"/>
                <a:gd name="T39" fmla="*/ 10 h 106"/>
                <a:gd name="T40" fmla="*/ 106 w 132"/>
                <a:gd name="T41" fmla="*/ 25 h 106"/>
                <a:gd name="T42" fmla="*/ 100 w 132"/>
                <a:gd name="T43" fmla="*/ 40 h 106"/>
                <a:gd name="T44" fmla="*/ 93 w 132"/>
                <a:gd name="T45" fmla="*/ 51 h 106"/>
                <a:gd name="T46" fmla="*/ 83 w 132"/>
                <a:gd name="T47" fmla="*/ 59 h 106"/>
                <a:gd name="T48" fmla="*/ 76 w 132"/>
                <a:gd name="T49" fmla="*/ 55 h 106"/>
                <a:gd name="T50" fmla="*/ 67 w 132"/>
                <a:gd name="T51" fmla="*/ 64 h 106"/>
                <a:gd name="T52" fmla="*/ 60 w 132"/>
                <a:gd name="T53" fmla="*/ 76 h 106"/>
                <a:gd name="T54" fmla="*/ 53 w 132"/>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 h="106">
                  <a:moveTo>
                    <a:pt x="53" y="78"/>
                  </a:moveTo>
                  <a:cubicBezTo>
                    <a:pt x="54" y="75"/>
                    <a:pt x="47" y="77"/>
                    <a:pt x="40" y="80"/>
                  </a:cubicBezTo>
                  <a:cubicBezTo>
                    <a:pt x="32" y="83"/>
                    <a:pt x="27" y="76"/>
                    <a:pt x="23" y="81"/>
                  </a:cubicBezTo>
                  <a:cubicBezTo>
                    <a:pt x="19" y="85"/>
                    <a:pt x="11" y="93"/>
                    <a:pt x="6" y="94"/>
                  </a:cubicBezTo>
                  <a:cubicBezTo>
                    <a:pt x="0" y="95"/>
                    <a:pt x="3" y="101"/>
                    <a:pt x="6" y="100"/>
                  </a:cubicBezTo>
                  <a:cubicBezTo>
                    <a:pt x="10" y="98"/>
                    <a:pt x="16" y="100"/>
                    <a:pt x="18" y="97"/>
                  </a:cubicBezTo>
                  <a:cubicBezTo>
                    <a:pt x="20" y="94"/>
                    <a:pt x="36" y="91"/>
                    <a:pt x="46" y="90"/>
                  </a:cubicBezTo>
                  <a:cubicBezTo>
                    <a:pt x="56" y="90"/>
                    <a:pt x="50" y="95"/>
                    <a:pt x="51" y="100"/>
                  </a:cubicBezTo>
                  <a:cubicBezTo>
                    <a:pt x="52" y="106"/>
                    <a:pt x="60" y="105"/>
                    <a:pt x="64" y="100"/>
                  </a:cubicBezTo>
                  <a:cubicBezTo>
                    <a:pt x="69" y="95"/>
                    <a:pt x="72" y="95"/>
                    <a:pt x="68" y="92"/>
                  </a:cubicBezTo>
                  <a:cubicBezTo>
                    <a:pt x="65" y="89"/>
                    <a:pt x="69" y="86"/>
                    <a:pt x="72" y="90"/>
                  </a:cubicBezTo>
                  <a:cubicBezTo>
                    <a:pt x="74" y="94"/>
                    <a:pt x="83" y="95"/>
                    <a:pt x="86" y="89"/>
                  </a:cubicBezTo>
                  <a:cubicBezTo>
                    <a:pt x="89" y="84"/>
                    <a:pt x="90" y="90"/>
                    <a:pt x="94" y="90"/>
                  </a:cubicBezTo>
                  <a:cubicBezTo>
                    <a:pt x="98" y="90"/>
                    <a:pt x="101" y="80"/>
                    <a:pt x="101" y="83"/>
                  </a:cubicBezTo>
                  <a:cubicBezTo>
                    <a:pt x="101" y="87"/>
                    <a:pt x="108" y="86"/>
                    <a:pt x="112" y="82"/>
                  </a:cubicBezTo>
                  <a:cubicBezTo>
                    <a:pt x="116" y="77"/>
                    <a:pt x="112" y="70"/>
                    <a:pt x="115" y="66"/>
                  </a:cubicBezTo>
                  <a:cubicBezTo>
                    <a:pt x="117" y="62"/>
                    <a:pt x="120" y="53"/>
                    <a:pt x="117" y="48"/>
                  </a:cubicBezTo>
                  <a:cubicBezTo>
                    <a:pt x="115" y="43"/>
                    <a:pt x="123" y="40"/>
                    <a:pt x="128" y="36"/>
                  </a:cubicBezTo>
                  <a:cubicBezTo>
                    <a:pt x="132" y="32"/>
                    <a:pt x="123" y="12"/>
                    <a:pt x="122" y="6"/>
                  </a:cubicBezTo>
                  <a:cubicBezTo>
                    <a:pt x="122" y="0"/>
                    <a:pt x="111" y="8"/>
                    <a:pt x="108" y="10"/>
                  </a:cubicBezTo>
                  <a:cubicBezTo>
                    <a:pt x="105" y="12"/>
                    <a:pt x="102" y="22"/>
                    <a:pt x="106" y="25"/>
                  </a:cubicBezTo>
                  <a:cubicBezTo>
                    <a:pt x="110" y="28"/>
                    <a:pt x="100" y="34"/>
                    <a:pt x="100" y="40"/>
                  </a:cubicBezTo>
                  <a:cubicBezTo>
                    <a:pt x="101" y="46"/>
                    <a:pt x="94" y="46"/>
                    <a:pt x="93" y="51"/>
                  </a:cubicBezTo>
                  <a:cubicBezTo>
                    <a:pt x="92" y="56"/>
                    <a:pt x="89" y="55"/>
                    <a:pt x="83" y="59"/>
                  </a:cubicBezTo>
                  <a:cubicBezTo>
                    <a:pt x="77" y="63"/>
                    <a:pt x="74" y="58"/>
                    <a:pt x="76" y="55"/>
                  </a:cubicBezTo>
                  <a:cubicBezTo>
                    <a:pt x="77" y="52"/>
                    <a:pt x="67" y="57"/>
                    <a:pt x="67" y="64"/>
                  </a:cubicBezTo>
                  <a:cubicBezTo>
                    <a:pt x="68" y="72"/>
                    <a:pt x="58" y="72"/>
                    <a:pt x="60" y="76"/>
                  </a:cubicBezTo>
                  <a:cubicBezTo>
                    <a:pt x="63" y="79"/>
                    <a:pt x="53" y="81"/>
                    <a:pt x="5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3" name="Freeform 71">
              <a:extLst>
                <a:ext uri="{FF2B5EF4-FFF2-40B4-BE49-F238E27FC236}">
                  <a16:creationId xmlns:a16="http://schemas.microsoft.com/office/drawing/2014/main" id="{3D3A9D1F-C2F4-441F-B8C8-3814B1390CDC}"/>
                </a:ext>
              </a:extLst>
            </p:cNvPr>
            <p:cNvSpPr>
              <a:spLocks/>
            </p:cNvSpPr>
            <p:nvPr/>
          </p:nvSpPr>
          <p:spPr bwMode="auto">
            <a:xfrm>
              <a:off x="19235738" y="6880225"/>
              <a:ext cx="169863" cy="188913"/>
            </a:xfrm>
            <a:custGeom>
              <a:avLst/>
              <a:gdLst>
                <a:gd name="T0" fmla="*/ 7 w 32"/>
                <a:gd name="T1" fmla="*/ 5 h 36"/>
                <a:gd name="T2" fmla="*/ 2 w 32"/>
                <a:gd name="T3" fmla="*/ 13 h 36"/>
                <a:gd name="T4" fmla="*/ 8 w 32"/>
                <a:gd name="T5" fmla="*/ 10 h 36"/>
                <a:gd name="T6" fmla="*/ 10 w 32"/>
                <a:gd name="T7" fmla="*/ 21 h 36"/>
                <a:gd name="T8" fmla="*/ 14 w 32"/>
                <a:gd name="T9" fmla="*/ 35 h 36"/>
                <a:gd name="T10" fmla="*/ 27 w 32"/>
                <a:gd name="T11" fmla="*/ 16 h 36"/>
                <a:gd name="T12" fmla="*/ 25 w 32"/>
                <a:gd name="T13" fmla="*/ 9 h 36"/>
                <a:gd name="T14" fmla="*/ 17 w 32"/>
                <a:gd name="T15" fmla="*/ 3 h 36"/>
                <a:gd name="T16" fmla="*/ 7 w 32"/>
                <a:gd name="T1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6">
                  <a:moveTo>
                    <a:pt x="7" y="5"/>
                  </a:moveTo>
                  <a:cubicBezTo>
                    <a:pt x="2" y="9"/>
                    <a:pt x="0" y="10"/>
                    <a:pt x="2" y="13"/>
                  </a:cubicBezTo>
                  <a:cubicBezTo>
                    <a:pt x="4" y="17"/>
                    <a:pt x="7" y="14"/>
                    <a:pt x="8" y="10"/>
                  </a:cubicBezTo>
                  <a:cubicBezTo>
                    <a:pt x="10" y="6"/>
                    <a:pt x="13" y="15"/>
                    <a:pt x="10" y="21"/>
                  </a:cubicBezTo>
                  <a:cubicBezTo>
                    <a:pt x="7" y="27"/>
                    <a:pt x="10" y="36"/>
                    <a:pt x="14" y="35"/>
                  </a:cubicBezTo>
                  <a:cubicBezTo>
                    <a:pt x="18" y="34"/>
                    <a:pt x="22" y="22"/>
                    <a:pt x="27" y="16"/>
                  </a:cubicBezTo>
                  <a:cubicBezTo>
                    <a:pt x="32" y="10"/>
                    <a:pt x="25" y="12"/>
                    <a:pt x="25" y="9"/>
                  </a:cubicBezTo>
                  <a:cubicBezTo>
                    <a:pt x="25" y="5"/>
                    <a:pt x="17" y="6"/>
                    <a:pt x="17" y="3"/>
                  </a:cubicBezTo>
                  <a:cubicBezTo>
                    <a:pt x="17" y="0"/>
                    <a:pt x="12" y="2"/>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4" name="Freeform 72">
              <a:extLst>
                <a:ext uri="{FF2B5EF4-FFF2-40B4-BE49-F238E27FC236}">
                  <a16:creationId xmlns:a16="http://schemas.microsoft.com/office/drawing/2014/main" id="{D251B44B-A2EB-4B01-BCF0-A77BB2059D50}"/>
                </a:ext>
              </a:extLst>
            </p:cNvPr>
            <p:cNvSpPr>
              <a:spLocks/>
            </p:cNvSpPr>
            <p:nvPr/>
          </p:nvSpPr>
          <p:spPr bwMode="auto">
            <a:xfrm>
              <a:off x="19856451" y="6053138"/>
              <a:ext cx="404813" cy="314325"/>
            </a:xfrm>
            <a:custGeom>
              <a:avLst/>
              <a:gdLst>
                <a:gd name="T0" fmla="*/ 9 w 76"/>
                <a:gd name="T1" fmla="*/ 35 h 60"/>
                <a:gd name="T2" fmla="*/ 4 w 76"/>
                <a:gd name="T3" fmla="*/ 42 h 60"/>
                <a:gd name="T4" fmla="*/ 2 w 76"/>
                <a:gd name="T5" fmla="*/ 48 h 60"/>
                <a:gd name="T6" fmla="*/ 2 w 76"/>
                <a:gd name="T7" fmla="*/ 57 h 60"/>
                <a:gd name="T8" fmla="*/ 8 w 76"/>
                <a:gd name="T9" fmla="*/ 55 h 60"/>
                <a:gd name="T10" fmla="*/ 14 w 76"/>
                <a:gd name="T11" fmla="*/ 53 h 60"/>
                <a:gd name="T12" fmla="*/ 7 w 76"/>
                <a:gd name="T13" fmla="*/ 45 h 60"/>
                <a:gd name="T14" fmla="*/ 17 w 76"/>
                <a:gd name="T15" fmla="*/ 44 h 60"/>
                <a:gd name="T16" fmla="*/ 34 w 76"/>
                <a:gd name="T17" fmla="*/ 48 h 60"/>
                <a:gd name="T18" fmla="*/ 41 w 76"/>
                <a:gd name="T19" fmla="*/ 45 h 60"/>
                <a:gd name="T20" fmla="*/ 57 w 76"/>
                <a:gd name="T21" fmla="*/ 38 h 60"/>
                <a:gd name="T22" fmla="*/ 63 w 76"/>
                <a:gd name="T23" fmla="*/ 32 h 60"/>
                <a:gd name="T24" fmla="*/ 76 w 76"/>
                <a:gd name="T25" fmla="*/ 18 h 60"/>
                <a:gd name="T26" fmla="*/ 65 w 76"/>
                <a:gd name="T27" fmla="*/ 21 h 60"/>
                <a:gd name="T28" fmla="*/ 54 w 76"/>
                <a:gd name="T29" fmla="*/ 24 h 60"/>
                <a:gd name="T30" fmla="*/ 29 w 76"/>
                <a:gd name="T31" fmla="*/ 6 h 60"/>
                <a:gd name="T32" fmla="*/ 22 w 76"/>
                <a:gd name="T33" fmla="*/ 9 h 60"/>
                <a:gd name="T34" fmla="*/ 21 w 76"/>
                <a:gd name="T35" fmla="*/ 21 h 60"/>
                <a:gd name="T36" fmla="*/ 18 w 76"/>
                <a:gd name="T37" fmla="*/ 31 h 60"/>
                <a:gd name="T38" fmla="*/ 9 w 76"/>
                <a:gd name="T39" fmla="*/ 3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 h="60">
                  <a:moveTo>
                    <a:pt x="9" y="35"/>
                  </a:moveTo>
                  <a:cubicBezTo>
                    <a:pt x="5" y="36"/>
                    <a:pt x="9" y="40"/>
                    <a:pt x="4" y="42"/>
                  </a:cubicBezTo>
                  <a:cubicBezTo>
                    <a:pt x="0" y="44"/>
                    <a:pt x="0" y="47"/>
                    <a:pt x="2" y="48"/>
                  </a:cubicBezTo>
                  <a:cubicBezTo>
                    <a:pt x="5" y="50"/>
                    <a:pt x="3" y="54"/>
                    <a:pt x="2" y="57"/>
                  </a:cubicBezTo>
                  <a:cubicBezTo>
                    <a:pt x="2" y="60"/>
                    <a:pt x="5" y="58"/>
                    <a:pt x="8" y="55"/>
                  </a:cubicBezTo>
                  <a:cubicBezTo>
                    <a:pt x="11" y="52"/>
                    <a:pt x="13" y="56"/>
                    <a:pt x="14" y="53"/>
                  </a:cubicBezTo>
                  <a:cubicBezTo>
                    <a:pt x="15" y="50"/>
                    <a:pt x="7" y="48"/>
                    <a:pt x="7" y="45"/>
                  </a:cubicBezTo>
                  <a:cubicBezTo>
                    <a:pt x="8" y="42"/>
                    <a:pt x="13" y="46"/>
                    <a:pt x="17" y="44"/>
                  </a:cubicBezTo>
                  <a:cubicBezTo>
                    <a:pt x="21" y="42"/>
                    <a:pt x="29" y="44"/>
                    <a:pt x="34" y="48"/>
                  </a:cubicBezTo>
                  <a:cubicBezTo>
                    <a:pt x="39" y="52"/>
                    <a:pt x="40" y="51"/>
                    <a:pt x="41" y="45"/>
                  </a:cubicBezTo>
                  <a:cubicBezTo>
                    <a:pt x="42" y="40"/>
                    <a:pt x="50" y="38"/>
                    <a:pt x="57" y="38"/>
                  </a:cubicBezTo>
                  <a:cubicBezTo>
                    <a:pt x="65" y="38"/>
                    <a:pt x="66" y="34"/>
                    <a:pt x="63" y="32"/>
                  </a:cubicBezTo>
                  <a:cubicBezTo>
                    <a:pt x="61" y="31"/>
                    <a:pt x="76" y="21"/>
                    <a:pt x="76" y="18"/>
                  </a:cubicBezTo>
                  <a:cubicBezTo>
                    <a:pt x="75" y="16"/>
                    <a:pt x="68" y="24"/>
                    <a:pt x="65" y="21"/>
                  </a:cubicBezTo>
                  <a:cubicBezTo>
                    <a:pt x="63" y="18"/>
                    <a:pt x="59" y="23"/>
                    <a:pt x="54" y="24"/>
                  </a:cubicBezTo>
                  <a:cubicBezTo>
                    <a:pt x="49" y="25"/>
                    <a:pt x="33" y="12"/>
                    <a:pt x="29" y="6"/>
                  </a:cubicBezTo>
                  <a:cubicBezTo>
                    <a:pt x="25" y="0"/>
                    <a:pt x="19" y="5"/>
                    <a:pt x="22" y="9"/>
                  </a:cubicBezTo>
                  <a:cubicBezTo>
                    <a:pt x="25" y="14"/>
                    <a:pt x="21" y="15"/>
                    <a:pt x="21" y="21"/>
                  </a:cubicBezTo>
                  <a:cubicBezTo>
                    <a:pt x="21" y="27"/>
                    <a:pt x="17" y="27"/>
                    <a:pt x="18" y="31"/>
                  </a:cubicBezTo>
                  <a:cubicBezTo>
                    <a:pt x="19" y="35"/>
                    <a:pt x="13" y="34"/>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5" name="Freeform 73">
              <a:extLst>
                <a:ext uri="{FF2B5EF4-FFF2-40B4-BE49-F238E27FC236}">
                  <a16:creationId xmlns:a16="http://schemas.microsoft.com/office/drawing/2014/main" id="{3BDF055B-E0A3-4D86-A8E4-5CEE214FB91F}"/>
                </a:ext>
              </a:extLst>
            </p:cNvPr>
            <p:cNvSpPr>
              <a:spLocks/>
            </p:cNvSpPr>
            <p:nvPr/>
          </p:nvSpPr>
          <p:spPr bwMode="auto">
            <a:xfrm>
              <a:off x="19400838" y="6838950"/>
              <a:ext cx="147638" cy="120650"/>
            </a:xfrm>
            <a:custGeom>
              <a:avLst/>
              <a:gdLst>
                <a:gd name="T0" fmla="*/ 11 w 28"/>
                <a:gd name="T1" fmla="*/ 19 h 23"/>
                <a:gd name="T2" fmla="*/ 20 w 28"/>
                <a:gd name="T3" fmla="*/ 15 h 23"/>
                <a:gd name="T4" fmla="*/ 28 w 28"/>
                <a:gd name="T5" fmla="*/ 5 h 23"/>
                <a:gd name="T6" fmla="*/ 17 w 28"/>
                <a:gd name="T7" fmla="*/ 4 h 23"/>
                <a:gd name="T8" fmla="*/ 6 w 28"/>
                <a:gd name="T9" fmla="*/ 7 h 23"/>
                <a:gd name="T10" fmla="*/ 4 w 28"/>
                <a:gd name="T11" fmla="*/ 22 h 23"/>
                <a:gd name="T12" fmla="*/ 11 w 28"/>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28" h="23">
                  <a:moveTo>
                    <a:pt x="11" y="19"/>
                  </a:moveTo>
                  <a:cubicBezTo>
                    <a:pt x="12" y="15"/>
                    <a:pt x="17" y="13"/>
                    <a:pt x="20" y="15"/>
                  </a:cubicBezTo>
                  <a:cubicBezTo>
                    <a:pt x="24" y="17"/>
                    <a:pt x="28" y="10"/>
                    <a:pt x="28" y="5"/>
                  </a:cubicBezTo>
                  <a:cubicBezTo>
                    <a:pt x="28" y="0"/>
                    <a:pt x="18" y="0"/>
                    <a:pt x="17" y="4"/>
                  </a:cubicBezTo>
                  <a:cubicBezTo>
                    <a:pt x="15" y="7"/>
                    <a:pt x="11" y="6"/>
                    <a:pt x="6" y="7"/>
                  </a:cubicBezTo>
                  <a:cubicBezTo>
                    <a:pt x="1" y="8"/>
                    <a:pt x="0" y="20"/>
                    <a:pt x="4" y="22"/>
                  </a:cubicBezTo>
                  <a:cubicBezTo>
                    <a:pt x="7" y="23"/>
                    <a:pt x="10" y="23"/>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6" name="Freeform 74">
              <a:extLst>
                <a:ext uri="{FF2B5EF4-FFF2-40B4-BE49-F238E27FC236}">
                  <a16:creationId xmlns:a16="http://schemas.microsoft.com/office/drawing/2014/main" id="{26CDF4EA-2769-464E-B430-5F25478462F4}"/>
                </a:ext>
              </a:extLst>
            </p:cNvPr>
            <p:cNvSpPr>
              <a:spLocks/>
            </p:cNvSpPr>
            <p:nvPr/>
          </p:nvSpPr>
          <p:spPr bwMode="auto">
            <a:xfrm>
              <a:off x="17954626" y="7759700"/>
              <a:ext cx="158750" cy="136525"/>
            </a:xfrm>
            <a:custGeom>
              <a:avLst/>
              <a:gdLst>
                <a:gd name="T0" fmla="*/ 24 w 30"/>
                <a:gd name="T1" fmla="*/ 16 h 26"/>
                <a:gd name="T2" fmla="*/ 30 w 30"/>
                <a:gd name="T3" fmla="*/ 3 h 26"/>
                <a:gd name="T4" fmla="*/ 16 w 30"/>
                <a:gd name="T5" fmla="*/ 2 h 26"/>
                <a:gd name="T6" fmla="*/ 5 w 30"/>
                <a:gd name="T7" fmla="*/ 17 h 26"/>
                <a:gd name="T8" fmla="*/ 24 w 30"/>
                <a:gd name="T9" fmla="*/ 16 h 26"/>
              </a:gdLst>
              <a:ahLst/>
              <a:cxnLst>
                <a:cxn ang="0">
                  <a:pos x="T0" y="T1"/>
                </a:cxn>
                <a:cxn ang="0">
                  <a:pos x="T2" y="T3"/>
                </a:cxn>
                <a:cxn ang="0">
                  <a:pos x="T4" y="T5"/>
                </a:cxn>
                <a:cxn ang="0">
                  <a:pos x="T6" y="T7"/>
                </a:cxn>
                <a:cxn ang="0">
                  <a:pos x="T8" y="T9"/>
                </a:cxn>
              </a:cxnLst>
              <a:rect l="0" t="0" r="r" b="b"/>
              <a:pathLst>
                <a:path w="30" h="26">
                  <a:moveTo>
                    <a:pt x="24" y="16"/>
                  </a:moveTo>
                  <a:cubicBezTo>
                    <a:pt x="24" y="12"/>
                    <a:pt x="30" y="6"/>
                    <a:pt x="30" y="3"/>
                  </a:cubicBezTo>
                  <a:cubicBezTo>
                    <a:pt x="29" y="0"/>
                    <a:pt x="20" y="2"/>
                    <a:pt x="16" y="2"/>
                  </a:cubicBezTo>
                  <a:cubicBezTo>
                    <a:pt x="11" y="2"/>
                    <a:pt x="0" y="8"/>
                    <a:pt x="5" y="17"/>
                  </a:cubicBezTo>
                  <a:cubicBezTo>
                    <a:pt x="9" y="26"/>
                    <a:pt x="23" y="20"/>
                    <a:pt x="2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7" name="Freeform 75">
              <a:extLst>
                <a:ext uri="{FF2B5EF4-FFF2-40B4-BE49-F238E27FC236}">
                  <a16:creationId xmlns:a16="http://schemas.microsoft.com/office/drawing/2014/main" id="{CC465AB3-B51F-40B1-849E-9A432555EFE9}"/>
                </a:ext>
              </a:extLst>
            </p:cNvPr>
            <p:cNvSpPr>
              <a:spLocks/>
            </p:cNvSpPr>
            <p:nvPr/>
          </p:nvSpPr>
          <p:spPr bwMode="auto">
            <a:xfrm>
              <a:off x="18649951" y="7431088"/>
              <a:ext cx="144463" cy="203200"/>
            </a:xfrm>
            <a:custGeom>
              <a:avLst/>
              <a:gdLst>
                <a:gd name="T0" fmla="*/ 10 w 27"/>
                <a:gd name="T1" fmla="*/ 39 h 39"/>
                <a:gd name="T2" fmla="*/ 24 w 27"/>
                <a:gd name="T3" fmla="*/ 4 h 39"/>
                <a:gd name="T4" fmla="*/ 4 w 27"/>
                <a:gd name="T5" fmla="*/ 19 h 39"/>
                <a:gd name="T6" fmla="*/ 10 w 27"/>
                <a:gd name="T7" fmla="*/ 39 h 39"/>
              </a:gdLst>
              <a:ahLst/>
              <a:cxnLst>
                <a:cxn ang="0">
                  <a:pos x="T0" y="T1"/>
                </a:cxn>
                <a:cxn ang="0">
                  <a:pos x="T2" y="T3"/>
                </a:cxn>
                <a:cxn ang="0">
                  <a:pos x="T4" y="T5"/>
                </a:cxn>
                <a:cxn ang="0">
                  <a:pos x="T6" y="T7"/>
                </a:cxn>
              </a:cxnLst>
              <a:rect l="0" t="0" r="r" b="b"/>
              <a:pathLst>
                <a:path w="27" h="39">
                  <a:moveTo>
                    <a:pt x="10" y="39"/>
                  </a:moveTo>
                  <a:cubicBezTo>
                    <a:pt x="13" y="36"/>
                    <a:pt x="27" y="8"/>
                    <a:pt x="24" y="4"/>
                  </a:cubicBezTo>
                  <a:cubicBezTo>
                    <a:pt x="21" y="0"/>
                    <a:pt x="7" y="6"/>
                    <a:pt x="4" y="19"/>
                  </a:cubicBezTo>
                  <a:cubicBezTo>
                    <a:pt x="0" y="33"/>
                    <a:pt x="8" y="39"/>
                    <a:pt x="1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8" name="Freeform 76">
              <a:extLst>
                <a:ext uri="{FF2B5EF4-FFF2-40B4-BE49-F238E27FC236}">
                  <a16:creationId xmlns:a16="http://schemas.microsoft.com/office/drawing/2014/main" id="{7B1D1773-34FD-460A-BFEC-DFC53B3FA947}"/>
                </a:ext>
              </a:extLst>
            </p:cNvPr>
            <p:cNvSpPr>
              <a:spLocks/>
            </p:cNvSpPr>
            <p:nvPr/>
          </p:nvSpPr>
          <p:spPr bwMode="auto">
            <a:xfrm>
              <a:off x="18878551" y="8367713"/>
              <a:ext cx="65088" cy="63500"/>
            </a:xfrm>
            <a:custGeom>
              <a:avLst/>
              <a:gdLst>
                <a:gd name="T0" fmla="*/ 10 w 12"/>
                <a:gd name="T1" fmla="*/ 3 h 12"/>
                <a:gd name="T2" fmla="*/ 1 w 12"/>
                <a:gd name="T3" fmla="*/ 9 h 12"/>
                <a:gd name="T4" fmla="*/ 10 w 12"/>
                <a:gd name="T5" fmla="*/ 3 h 12"/>
              </a:gdLst>
              <a:ahLst/>
              <a:cxnLst>
                <a:cxn ang="0">
                  <a:pos x="T0" y="T1"/>
                </a:cxn>
                <a:cxn ang="0">
                  <a:pos x="T2" y="T3"/>
                </a:cxn>
                <a:cxn ang="0">
                  <a:pos x="T4" y="T5"/>
                </a:cxn>
              </a:cxnLst>
              <a:rect l="0" t="0" r="r" b="b"/>
              <a:pathLst>
                <a:path w="12" h="12">
                  <a:moveTo>
                    <a:pt x="10" y="3"/>
                  </a:moveTo>
                  <a:cubicBezTo>
                    <a:pt x="7" y="0"/>
                    <a:pt x="0" y="6"/>
                    <a:pt x="1" y="9"/>
                  </a:cubicBezTo>
                  <a:cubicBezTo>
                    <a:pt x="3" y="12"/>
                    <a:pt x="12"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79" name="Freeform 77">
              <a:extLst>
                <a:ext uri="{FF2B5EF4-FFF2-40B4-BE49-F238E27FC236}">
                  <a16:creationId xmlns:a16="http://schemas.microsoft.com/office/drawing/2014/main" id="{14E7ECA9-02A2-4D4F-8174-73223FF595AA}"/>
                </a:ext>
              </a:extLst>
            </p:cNvPr>
            <p:cNvSpPr>
              <a:spLocks/>
            </p:cNvSpPr>
            <p:nvPr/>
          </p:nvSpPr>
          <p:spPr bwMode="auto">
            <a:xfrm>
              <a:off x="18676938" y="8158163"/>
              <a:ext cx="101600" cy="93663"/>
            </a:xfrm>
            <a:custGeom>
              <a:avLst/>
              <a:gdLst>
                <a:gd name="T0" fmla="*/ 1 w 19"/>
                <a:gd name="T1" fmla="*/ 3 h 18"/>
                <a:gd name="T2" fmla="*/ 11 w 19"/>
                <a:gd name="T3" fmla="*/ 15 h 18"/>
                <a:gd name="T4" fmla="*/ 1 w 19"/>
                <a:gd name="T5" fmla="*/ 3 h 18"/>
              </a:gdLst>
              <a:ahLst/>
              <a:cxnLst>
                <a:cxn ang="0">
                  <a:pos x="T0" y="T1"/>
                </a:cxn>
                <a:cxn ang="0">
                  <a:pos x="T2" y="T3"/>
                </a:cxn>
                <a:cxn ang="0">
                  <a:pos x="T4" y="T5"/>
                </a:cxn>
              </a:cxnLst>
              <a:rect l="0" t="0" r="r" b="b"/>
              <a:pathLst>
                <a:path w="19" h="18">
                  <a:moveTo>
                    <a:pt x="1" y="3"/>
                  </a:moveTo>
                  <a:cubicBezTo>
                    <a:pt x="2" y="8"/>
                    <a:pt x="4" y="18"/>
                    <a:pt x="11" y="15"/>
                  </a:cubicBezTo>
                  <a:cubicBezTo>
                    <a:pt x="19" y="13"/>
                    <a:pt x="0"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0" name="Freeform 78">
              <a:extLst>
                <a:ext uri="{FF2B5EF4-FFF2-40B4-BE49-F238E27FC236}">
                  <a16:creationId xmlns:a16="http://schemas.microsoft.com/office/drawing/2014/main" id="{E51D3DC3-9391-4A46-9196-B4C23FC410B7}"/>
                </a:ext>
              </a:extLst>
            </p:cNvPr>
            <p:cNvSpPr>
              <a:spLocks/>
            </p:cNvSpPr>
            <p:nvPr/>
          </p:nvSpPr>
          <p:spPr bwMode="auto">
            <a:xfrm>
              <a:off x="18486438" y="8294688"/>
              <a:ext cx="147638" cy="198438"/>
            </a:xfrm>
            <a:custGeom>
              <a:avLst/>
              <a:gdLst>
                <a:gd name="T0" fmla="*/ 16 w 28"/>
                <a:gd name="T1" fmla="*/ 16 h 38"/>
                <a:gd name="T2" fmla="*/ 2 w 28"/>
                <a:gd name="T3" fmla="*/ 35 h 38"/>
                <a:gd name="T4" fmla="*/ 22 w 28"/>
                <a:gd name="T5" fmla="*/ 16 h 38"/>
                <a:gd name="T6" fmla="*/ 25 w 28"/>
                <a:gd name="T7" fmla="*/ 4 h 38"/>
                <a:gd name="T8" fmla="*/ 16 w 28"/>
                <a:gd name="T9" fmla="*/ 16 h 38"/>
              </a:gdLst>
              <a:ahLst/>
              <a:cxnLst>
                <a:cxn ang="0">
                  <a:pos x="T0" y="T1"/>
                </a:cxn>
                <a:cxn ang="0">
                  <a:pos x="T2" y="T3"/>
                </a:cxn>
                <a:cxn ang="0">
                  <a:pos x="T4" y="T5"/>
                </a:cxn>
                <a:cxn ang="0">
                  <a:pos x="T6" y="T7"/>
                </a:cxn>
                <a:cxn ang="0">
                  <a:pos x="T8" y="T9"/>
                </a:cxn>
              </a:cxnLst>
              <a:rect l="0" t="0" r="r" b="b"/>
              <a:pathLst>
                <a:path w="28" h="38">
                  <a:moveTo>
                    <a:pt x="16" y="16"/>
                  </a:moveTo>
                  <a:cubicBezTo>
                    <a:pt x="11" y="22"/>
                    <a:pt x="0" y="32"/>
                    <a:pt x="2" y="35"/>
                  </a:cubicBezTo>
                  <a:cubicBezTo>
                    <a:pt x="4" y="38"/>
                    <a:pt x="16" y="20"/>
                    <a:pt x="22" y="16"/>
                  </a:cubicBezTo>
                  <a:cubicBezTo>
                    <a:pt x="28" y="11"/>
                    <a:pt x="27" y="8"/>
                    <a:pt x="25" y="4"/>
                  </a:cubicBezTo>
                  <a:cubicBezTo>
                    <a:pt x="23" y="0"/>
                    <a:pt x="21" y="10"/>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1" name="Freeform 79">
              <a:extLst>
                <a:ext uri="{FF2B5EF4-FFF2-40B4-BE49-F238E27FC236}">
                  <a16:creationId xmlns:a16="http://schemas.microsoft.com/office/drawing/2014/main" id="{2F5B2914-473F-43EC-BD85-97F54F1DA95B}"/>
                </a:ext>
              </a:extLst>
            </p:cNvPr>
            <p:cNvSpPr>
              <a:spLocks/>
            </p:cNvSpPr>
            <p:nvPr/>
          </p:nvSpPr>
          <p:spPr bwMode="auto">
            <a:xfrm>
              <a:off x="18751551" y="8258175"/>
              <a:ext cx="142875" cy="188913"/>
            </a:xfrm>
            <a:custGeom>
              <a:avLst/>
              <a:gdLst>
                <a:gd name="T0" fmla="*/ 5 w 27"/>
                <a:gd name="T1" fmla="*/ 1 h 36"/>
                <a:gd name="T2" fmla="*/ 5 w 27"/>
                <a:gd name="T3" fmla="*/ 17 h 36"/>
                <a:gd name="T4" fmla="*/ 11 w 27"/>
                <a:gd name="T5" fmla="*/ 13 h 36"/>
                <a:gd name="T6" fmla="*/ 12 w 27"/>
                <a:gd name="T7" fmla="*/ 22 h 36"/>
                <a:gd name="T8" fmla="*/ 14 w 27"/>
                <a:gd name="T9" fmla="*/ 35 h 36"/>
                <a:gd name="T10" fmla="*/ 26 w 27"/>
                <a:gd name="T11" fmla="*/ 17 h 36"/>
                <a:gd name="T12" fmla="*/ 22 w 27"/>
                <a:gd name="T13" fmla="*/ 15 h 36"/>
                <a:gd name="T14" fmla="*/ 5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5" y="1"/>
                  </a:moveTo>
                  <a:cubicBezTo>
                    <a:pt x="0" y="2"/>
                    <a:pt x="1" y="17"/>
                    <a:pt x="5" y="17"/>
                  </a:cubicBezTo>
                  <a:cubicBezTo>
                    <a:pt x="7" y="16"/>
                    <a:pt x="11" y="17"/>
                    <a:pt x="11" y="13"/>
                  </a:cubicBezTo>
                  <a:cubicBezTo>
                    <a:pt x="12" y="10"/>
                    <a:pt x="15" y="19"/>
                    <a:pt x="12" y="22"/>
                  </a:cubicBezTo>
                  <a:cubicBezTo>
                    <a:pt x="9" y="25"/>
                    <a:pt x="9" y="34"/>
                    <a:pt x="14" y="35"/>
                  </a:cubicBezTo>
                  <a:cubicBezTo>
                    <a:pt x="19" y="36"/>
                    <a:pt x="27" y="20"/>
                    <a:pt x="26" y="17"/>
                  </a:cubicBezTo>
                  <a:cubicBezTo>
                    <a:pt x="25" y="14"/>
                    <a:pt x="21" y="19"/>
                    <a:pt x="22" y="15"/>
                  </a:cubicBezTo>
                  <a:cubicBezTo>
                    <a:pt x="23" y="11"/>
                    <a:pt x="10"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2" name="Freeform 80">
              <a:extLst>
                <a:ext uri="{FF2B5EF4-FFF2-40B4-BE49-F238E27FC236}">
                  <a16:creationId xmlns:a16="http://schemas.microsoft.com/office/drawing/2014/main" id="{A1D0181A-546E-4E85-B22F-98906A0AA45E}"/>
                </a:ext>
              </a:extLst>
            </p:cNvPr>
            <p:cNvSpPr>
              <a:spLocks/>
            </p:cNvSpPr>
            <p:nvPr/>
          </p:nvSpPr>
          <p:spPr bwMode="auto">
            <a:xfrm>
              <a:off x="18756313" y="8378825"/>
              <a:ext cx="309563" cy="271463"/>
            </a:xfrm>
            <a:custGeom>
              <a:avLst/>
              <a:gdLst>
                <a:gd name="T0" fmla="*/ 44 w 58"/>
                <a:gd name="T1" fmla="*/ 7 h 52"/>
                <a:gd name="T2" fmla="*/ 37 w 58"/>
                <a:gd name="T3" fmla="*/ 13 h 52"/>
                <a:gd name="T4" fmla="*/ 31 w 58"/>
                <a:gd name="T5" fmla="*/ 18 h 52"/>
                <a:gd name="T6" fmla="*/ 21 w 58"/>
                <a:gd name="T7" fmla="*/ 16 h 52"/>
                <a:gd name="T8" fmla="*/ 8 w 58"/>
                <a:gd name="T9" fmla="*/ 23 h 52"/>
                <a:gd name="T10" fmla="*/ 3 w 58"/>
                <a:gd name="T11" fmla="*/ 35 h 52"/>
                <a:gd name="T12" fmla="*/ 13 w 58"/>
                <a:gd name="T13" fmla="*/ 30 h 52"/>
                <a:gd name="T14" fmla="*/ 22 w 58"/>
                <a:gd name="T15" fmla="*/ 27 h 52"/>
                <a:gd name="T16" fmla="*/ 31 w 58"/>
                <a:gd name="T17" fmla="*/ 46 h 52"/>
                <a:gd name="T18" fmla="*/ 43 w 58"/>
                <a:gd name="T19" fmla="*/ 52 h 52"/>
                <a:gd name="T20" fmla="*/ 42 w 58"/>
                <a:gd name="T21" fmla="*/ 38 h 52"/>
                <a:gd name="T22" fmla="*/ 54 w 58"/>
                <a:gd name="T23" fmla="*/ 33 h 52"/>
                <a:gd name="T24" fmla="*/ 52 w 58"/>
                <a:gd name="T25" fmla="*/ 8 h 52"/>
                <a:gd name="T26" fmla="*/ 44 w 58"/>
                <a:gd name="T2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2">
                  <a:moveTo>
                    <a:pt x="44" y="7"/>
                  </a:moveTo>
                  <a:cubicBezTo>
                    <a:pt x="47" y="12"/>
                    <a:pt x="38" y="8"/>
                    <a:pt x="37" y="13"/>
                  </a:cubicBezTo>
                  <a:cubicBezTo>
                    <a:pt x="37" y="18"/>
                    <a:pt x="30" y="14"/>
                    <a:pt x="31" y="18"/>
                  </a:cubicBezTo>
                  <a:cubicBezTo>
                    <a:pt x="31" y="22"/>
                    <a:pt x="24" y="18"/>
                    <a:pt x="21" y="16"/>
                  </a:cubicBezTo>
                  <a:cubicBezTo>
                    <a:pt x="17" y="13"/>
                    <a:pt x="13" y="22"/>
                    <a:pt x="8" y="23"/>
                  </a:cubicBezTo>
                  <a:cubicBezTo>
                    <a:pt x="3" y="25"/>
                    <a:pt x="0" y="35"/>
                    <a:pt x="3" y="35"/>
                  </a:cubicBezTo>
                  <a:cubicBezTo>
                    <a:pt x="7" y="35"/>
                    <a:pt x="9" y="29"/>
                    <a:pt x="13" y="30"/>
                  </a:cubicBezTo>
                  <a:cubicBezTo>
                    <a:pt x="17" y="30"/>
                    <a:pt x="16" y="26"/>
                    <a:pt x="22" y="27"/>
                  </a:cubicBezTo>
                  <a:cubicBezTo>
                    <a:pt x="27" y="28"/>
                    <a:pt x="23" y="45"/>
                    <a:pt x="31" y="46"/>
                  </a:cubicBezTo>
                  <a:cubicBezTo>
                    <a:pt x="39" y="47"/>
                    <a:pt x="39" y="52"/>
                    <a:pt x="43" y="52"/>
                  </a:cubicBezTo>
                  <a:cubicBezTo>
                    <a:pt x="46" y="52"/>
                    <a:pt x="42" y="41"/>
                    <a:pt x="42" y="38"/>
                  </a:cubicBezTo>
                  <a:cubicBezTo>
                    <a:pt x="43" y="34"/>
                    <a:pt x="50" y="37"/>
                    <a:pt x="54" y="33"/>
                  </a:cubicBezTo>
                  <a:cubicBezTo>
                    <a:pt x="58" y="28"/>
                    <a:pt x="52" y="16"/>
                    <a:pt x="52" y="8"/>
                  </a:cubicBezTo>
                  <a:cubicBezTo>
                    <a:pt x="52" y="0"/>
                    <a:pt x="41" y="2"/>
                    <a:pt x="4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3" name="Freeform 81">
              <a:extLst>
                <a:ext uri="{FF2B5EF4-FFF2-40B4-BE49-F238E27FC236}">
                  <a16:creationId xmlns:a16="http://schemas.microsoft.com/office/drawing/2014/main" id="{3E228490-1395-45BA-9081-B1AC1787B555}"/>
                </a:ext>
              </a:extLst>
            </p:cNvPr>
            <p:cNvSpPr>
              <a:spLocks/>
            </p:cNvSpPr>
            <p:nvPr/>
          </p:nvSpPr>
          <p:spPr bwMode="auto">
            <a:xfrm>
              <a:off x="18640426" y="7854950"/>
              <a:ext cx="366713" cy="539750"/>
            </a:xfrm>
            <a:custGeom>
              <a:avLst/>
              <a:gdLst>
                <a:gd name="T0" fmla="*/ 1 w 69"/>
                <a:gd name="T1" fmla="*/ 27 h 103"/>
                <a:gd name="T2" fmla="*/ 4 w 69"/>
                <a:gd name="T3" fmla="*/ 43 h 103"/>
                <a:gd name="T4" fmla="*/ 7 w 69"/>
                <a:gd name="T5" fmla="*/ 51 h 103"/>
                <a:gd name="T6" fmla="*/ 19 w 69"/>
                <a:gd name="T7" fmla="*/ 55 h 103"/>
                <a:gd name="T8" fmla="*/ 29 w 69"/>
                <a:gd name="T9" fmla="*/ 58 h 103"/>
                <a:gd name="T10" fmla="*/ 43 w 69"/>
                <a:gd name="T11" fmla="*/ 68 h 103"/>
                <a:gd name="T12" fmla="*/ 46 w 69"/>
                <a:gd name="T13" fmla="*/ 78 h 103"/>
                <a:gd name="T14" fmla="*/ 51 w 69"/>
                <a:gd name="T15" fmla="*/ 83 h 103"/>
                <a:gd name="T16" fmla="*/ 56 w 69"/>
                <a:gd name="T17" fmla="*/ 97 h 103"/>
                <a:gd name="T18" fmla="*/ 60 w 69"/>
                <a:gd name="T19" fmla="*/ 94 h 103"/>
                <a:gd name="T20" fmla="*/ 65 w 69"/>
                <a:gd name="T21" fmla="*/ 88 h 103"/>
                <a:gd name="T22" fmla="*/ 62 w 69"/>
                <a:gd name="T23" fmla="*/ 74 h 103"/>
                <a:gd name="T24" fmla="*/ 49 w 69"/>
                <a:gd name="T25" fmla="*/ 65 h 103"/>
                <a:gd name="T26" fmla="*/ 42 w 69"/>
                <a:gd name="T27" fmla="*/ 55 h 103"/>
                <a:gd name="T28" fmla="*/ 26 w 69"/>
                <a:gd name="T29" fmla="*/ 52 h 103"/>
                <a:gd name="T30" fmla="*/ 20 w 69"/>
                <a:gd name="T31" fmla="*/ 42 h 103"/>
                <a:gd name="T32" fmla="*/ 28 w 69"/>
                <a:gd name="T33" fmla="*/ 26 h 103"/>
                <a:gd name="T34" fmla="*/ 27 w 69"/>
                <a:gd name="T35" fmla="*/ 8 h 103"/>
                <a:gd name="T36" fmla="*/ 25 w 69"/>
                <a:gd name="T37" fmla="*/ 4 h 103"/>
                <a:gd name="T38" fmla="*/ 9 w 69"/>
                <a:gd name="T39" fmla="*/ 2 h 103"/>
                <a:gd name="T40" fmla="*/ 7 w 69"/>
                <a:gd name="T41" fmla="*/ 29 h 103"/>
                <a:gd name="T42" fmla="*/ 1 w 69"/>
                <a:gd name="T43" fmla="*/ 2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103">
                  <a:moveTo>
                    <a:pt x="1" y="27"/>
                  </a:moveTo>
                  <a:cubicBezTo>
                    <a:pt x="0" y="30"/>
                    <a:pt x="2" y="43"/>
                    <a:pt x="4" y="43"/>
                  </a:cubicBezTo>
                  <a:cubicBezTo>
                    <a:pt x="7" y="43"/>
                    <a:pt x="9" y="46"/>
                    <a:pt x="7" y="51"/>
                  </a:cubicBezTo>
                  <a:cubicBezTo>
                    <a:pt x="6" y="57"/>
                    <a:pt x="12" y="57"/>
                    <a:pt x="19" y="55"/>
                  </a:cubicBezTo>
                  <a:cubicBezTo>
                    <a:pt x="25" y="53"/>
                    <a:pt x="23" y="59"/>
                    <a:pt x="29" y="58"/>
                  </a:cubicBezTo>
                  <a:cubicBezTo>
                    <a:pt x="35" y="57"/>
                    <a:pt x="44" y="65"/>
                    <a:pt x="43" y="68"/>
                  </a:cubicBezTo>
                  <a:cubicBezTo>
                    <a:pt x="41" y="71"/>
                    <a:pt x="43" y="81"/>
                    <a:pt x="46" y="78"/>
                  </a:cubicBezTo>
                  <a:cubicBezTo>
                    <a:pt x="49" y="76"/>
                    <a:pt x="54" y="79"/>
                    <a:pt x="51" y="83"/>
                  </a:cubicBezTo>
                  <a:cubicBezTo>
                    <a:pt x="48" y="88"/>
                    <a:pt x="55" y="92"/>
                    <a:pt x="56" y="97"/>
                  </a:cubicBezTo>
                  <a:cubicBezTo>
                    <a:pt x="57" y="103"/>
                    <a:pt x="61" y="98"/>
                    <a:pt x="60" y="94"/>
                  </a:cubicBezTo>
                  <a:cubicBezTo>
                    <a:pt x="59" y="90"/>
                    <a:pt x="61" y="91"/>
                    <a:pt x="65" y="88"/>
                  </a:cubicBezTo>
                  <a:cubicBezTo>
                    <a:pt x="69" y="85"/>
                    <a:pt x="65" y="80"/>
                    <a:pt x="62" y="74"/>
                  </a:cubicBezTo>
                  <a:cubicBezTo>
                    <a:pt x="59" y="68"/>
                    <a:pt x="49" y="70"/>
                    <a:pt x="49" y="65"/>
                  </a:cubicBezTo>
                  <a:cubicBezTo>
                    <a:pt x="49" y="60"/>
                    <a:pt x="42" y="58"/>
                    <a:pt x="42" y="55"/>
                  </a:cubicBezTo>
                  <a:cubicBezTo>
                    <a:pt x="41" y="52"/>
                    <a:pt x="32" y="49"/>
                    <a:pt x="26" y="52"/>
                  </a:cubicBezTo>
                  <a:cubicBezTo>
                    <a:pt x="20" y="56"/>
                    <a:pt x="24" y="46"/>
                    <a:pt x="20" y="42"/>
                  </a:cubicBezTo>
                  <a:cubicBezTo>
                    <a:pt x="16" y="38"/>
                    <a:pt x="23" y="31"/>
                    <a:pt x="28" y="26"/>
                  </a:cubicBezTo>
                  <a:cubicBezTo>
                    <a:pt x="33" y="21"/>
                    <a:pt x="27" y="12"/>
                    <a:pt x="27" y="8"/>
                  </a:cubicBezTo>
                  <a:cubicBezTo>
                    <a:pt x="28" y="4"/>
                    <a:pt x="28" y="2"/>
                    <a:pt x="25" y="4"/>
                  </a:cubicBezTo>
                  <a:cubicBezTo>
                    <a:pt x="23" y="5"/>
                    <a:pt x="13" y="0"/>
                    <a:pt x="9" y="2"/>
                  </a:cubicBezTo>
                  <a:cubicBezTo>
                    <a:pt x="5" y="5"/>
                    <a:pt x="9" y="27"/>
                    <a:pt x="7" y="29"/>
                  </a:cubicBezTo>
                  <a:cubicBezTo>
                    <a:pt x="5" y="30"/>
                    <a:pt x="2" y="25"/>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4" name="Freeform 82">
              <a:extLst>
                <a:ext uri="{FF2B5EF4-FFF2-40B4-BE49-F238E27FC236}">
                  <a16:creationId xmlns:a16="http://schemas.microsoft.com/office/drawing/2014/main" id="{00042094-EC57-4010-BDAD-EB54143B829B}"/>
                </a:ext>
              </a:extLst>
            </p:cNvPr>
            <p:cNvSpPr>
              <a:spLocks/>
            </p:cNvSpPr>
            <p:nvPr/>
          </p:nvSpPr>
          <p:spPr bwMode="auto">
            <a:xfrm>
              <a:off x="20362863" y="9231313"/>
              <a:ext cx="254000" cy="127000"/>
            </a:xfrm>
            <a:custGeom>
              <a:avLst/>
              <a:gdLst>
                <a:gd name="T0" fmla="*/ 38 w 48"/>
                <a:gd name="T1" fmla="*/ 7 h 24"/>
                <a:gd name="T2" fmla="*/ 25 w 48"/>
                <a:gd name="T3" fmla="*/ 15 h 24"/>
                <a:gd name="T4" fmla="*/ 1 w 48"/>
                <a:gd name="T5" fmla="*/ 16 h 24"/>
                <a:gd name="T6" fmla="*/ 19 w 48"/>
                <a:gd name="T7" fmla="*/ 24 h 24"/>
                <a:gd name="T8" fmla="*/ 42 w 48"/>
                <a:gd name="T9" fmla="*/ 13 h 24"/>
                <a:gd name="T10" fmla="*/ 46 w 48"/>
                <a:gd name="T11" fmla="*/ 3 h 24"/>
                <a:gd name="T12" fmla="*/ 38 w 48"/>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38" y="7"/>
                  </a:moveTo>
                  <a:cubicBezTo>
                    <a:pt x="38" y="10"/>
                    <a:pt x="33" y="12"/>
                    <a:pt x="25" y="15"/>
                  </a:cubicBezTo>
                  <a:cubicBezTo>
                    <a:pt x="16" y="18"/>
                    <a:pt x="1" y="11"/>
                    <a:pt x="1" y="16"/>
                  </a:cubicBezTo>
                  <a:cubicBezTo>
                    <a:pt x="0" y="19"/>
                    <a:pt x="10" y="24"/>
                    <a:pt x="19" y="24"/>
                  </a:cubicBezTo>
                  <a:cubicBezTo>
                    <a:pt x="28" y="24"/>
                    <a:pt x="42" y="15"/>
                    <a:pt x="42" y="13"/>
                  </a:cubicBezTo>
                  <a:cubicBezTo>
                    <a:pt x="42" y="10"/>
                    <a:pt x="48" y="5"/>
                    <a:pt x="46" y="3"/>
                  </a:cubicBezTo>
                  <a:cubicBezTo>
                    <a:pt x="43" y="0"/>
                    <a:pt x="38" y="4"/>
                    <a:pt x="3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5" name="Freeform 83">
              <a:extLst>
                <a:ext uri="{FF2B5EF4-FFF2-40B4-BE49-F238E27FC236}">
                  <a16:creationId xmlns:a16="http://schemas.microsoft.com/office/drawing/2014/main" id="{6BE05BE4-50D1-4552-9608-0B4C510700A3}"/>
                </a:ext>
              </a:extLst>
            </p:cNvPr>
            <p:cNvSpPr>
              <a:spLocks/>
            </p:cNvSpPr>
            <p:nvPr/>
          </p:nvSpPr>
          <p:spPr bwMode="auto">
            <a:xfrm>
              <a:off x="20574001" y="9174163"/>
              <a:ext cx="106363" cy="95250"/>
            </a:xfrm>
            <a:custGeom>
              <a:avLst/>
              <a:gdLst>
                <a:gd name="T0" fmla="*/ 6 w 20"/>
                <a:gd name="T1" fmla="*/ 6 h 18"/>
                <a:gd name="T2" fmla="*/ 13 w 20"/>
                <a:gd name="T3" fmla="*/ 17 h 18"/>
                <a:gd name="T4" fmla="*/ 10 w 20"/>
                <a:gd name="T5" fmla="*/ 5 h 18"/>
                <a:gd name="T6" fmla="*/ 6 w 20"/>
                <a:gd name="T7" fmla="*/ 6 h 18"/>
              </a:gdLst>
              <a:ahLst/>
              <a:cxnLst>
                <a:cxn ang="0">
                  <a:pos x="T0" y="T1"/>
                </a:cxn>
                <a:cxn ang="0">
                  <a:pos x="T2" y="T3"/>
                </a:cxn>
                <a:cxn ang="0">
                  <a:pos x="T4" y="T5"/>
                </a:cxn>
                <a:cxn ang="0">
                  <a:pos x="T6" y="T7"/>
                </a:cxn>
              </a:cxnLst>
              <a:rect l="0" t="0" r="r" b="b"/>
              <a:pathLst>
                <a:path w="20" h="18">
                  <a:moveTo>
                    <a:pt x="6" y="6"/>
                  </a:moveTo>
                  <a:cubicBezTo>
                    <a:pt x="13" y="12"/>
                    <a:pt x="9" y="18"/>
                    <a:pt x="13" y="17"/>
                  </a:cubicBezTo>
                  <a:cubicBezTo>
                    <a:pt x="20" y="15"/>
                    <a:pt x="15" y="9"/>
                    <a:pt x="10" y="5"/>
                  </a:cubicBezTo>
                  <a:cubicBezTo>
                    <a:pt x="4" y="2"/>
                    <a:pt x="0"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6" name="Freeform 84">
              <a:extLst>
                <a:ext uri="{FF2B5EF4-FFF2-40B4-BE49-F238E27FC236}">
                  <a16:creationId xmlns:a16="http://schemas.microsoft.com/office/drawing/2014/main" id="{ECB16106-62BC-47E2-98ED-C7CAF1C29F0B}"/>
                </a:ext>
              </a:extLst>
            </p:cNvPr>
            <p:cNvSpPr>
              <a:spLocks/>
            </p:cNvSpPr>
            <p:nvPr/>
          </p:nvSpPr>
          <p:spPr bwMode="auto">
            <a:xfrm>
              <a:off x="16302038" y="8394700"/>
              <a:ext cx="127000" cy="246063"/>
            </a:xfrm>
            <a:custGeom>
              <a:avLst/>
              <a:gdLst>
                <a:gd name="T0" fmla="*/ 5 w 24"/>
                <a:gd name="T1" fmla="*/ 1 h 47"/>
                <a:gd name="T2" fmla="*/ 1 w 24"/>
                <a:gd name="T3" fmla="*/ 11 h 47"/>
                <a:gd name="T4" fmla="*/ 1 w 24"/>
                <a:gd name="T5" fmla="*/ 26 h 47"/>
                <a:gd name="T6" fmla="*/ 6 w 24"/>
                <a:gd name="T7" fmla="*/ 43 h 47"/>
                <a:gd name="T8" fmla="*/ 24 w 24"/>
                <a:gd name="T9" fmla="*/ 27 h 47"/>
                <a:gd name="T10" fmla="*/ 5 w 24"/>
                <a:gd name="T11" fmla="*/ 1 h 47"/>
              </a:gdLst>
              <a:ahLst/>
              <a:cxnLst>
                <a:cxn ang="0">
                  <a:pos x="T0" y="T1"/>
                </a:cxn>
                <a:cxn ang="0">
                  <a:pos x="T2" y="T3"/>
                </a:cxn>
                <a:cxn ang="0">
                  <a:pos x="T4" y="T5"/>
                </a:cxn>
                <a:cxn ang="0">
                  <a:pos x="T6" y="T7"/>
                </a:cxn>
                <a:cxn ang="0">
                  <a:pos x="T8" y="T9"/>
                </a:cxn>
                <a:cxn ang="0">
                  <a:pos x="T10" y="T11"/>
                </a:cxn>
              </a:cxnLst>
              <a:rect l="0" t="0" r="r" b="b"/>
              <a:pathLst>
                <a:path w="24" h="47">
                  <a:moveTo>
                    <a:pt x="5" y="1"/>
                  </a:moveTo>
                  <a:cubicBezTo>
                    <a:pt x="2" y="1"/>
                    <a:pt x="3" y="7"/>
                    <a:pt x="1" y="11"/>
                  </a:cubicBezTo>
                  <a:cubicBezTo>
                    <a:pt x="0" y="16"/>
                    <a:pt x="0" y="20"/>
                    <a:pt x="1" y="26"/>
                  </a:cubicBezTo>
                  <a:cubicBezTo>
                    <a:pt x="1" y="33"/>
                    <a:pt x="1" y="39"/>
                    <a:pt x="6" y="43"/>
                  </a:cubicBezTo>
                  <a:cubicBezTo>
                    <a:pt x="13" y="47"/>
                    <a:pt x="23" y="36"/>
                    <a:pt x="24" y="27"/>
                  </a:cubicBezTo>
                  <a:cubicBezTo>
                    <a:pt x="24" y="18"/>
                    <a:pt x="8"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7" name="Freeform 85">
              <a:extLst>
                <a:ext uri="{FF2B5EF4-FFF2-40B4-BE49-F238E27FC236}">
                  <a16:creationId xmlns:a16="http://schemas.microsoft.com/office/drawing/2014/main" id="{799304A5-CF1C-49B2-9A89-05809E039BDE}"/>
                </a:ext>
              </a:extLst>
            </p:cNvPr>
            <p:cNvSpPr>
              <a:spLocks/>
            </p:cNvSpPr>
            <p:nvPr/>
          </p:nvSpPr>
          <p:spPr bwMode="auto">
            <a:xfrm>
              <a:off x="14068426" y="9656763"/>
              <a:ext cx="447675" cy="868363"/>
            </a:xfrm>
            <a:custGeom>
              <a:avLst/>
              <a:gdLst>
                <a:gd name="T0" fmla="*/ 71 w 84"/>
                <a:gd name="T1" fmla="*/ 6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1 h 166"/>
                <a:gd name="T18" fmla="*/ 10 w 84"/>
                <a:gd name="T19" fmla="*/ 66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1 h 166"/>
                <a:gd name="T34" fmla="*/ 72 w 84"/>
                <a:gd name="T35" fmla="*/ 67 h 166"/>
                <a:gd name="T36" fmla="*/ 74 w 84"/>
                <a:gd name="T37" fmla="*/ 54 h 166"/>
                <a:gd name="T38" fmla="*/ 77 w 84"/>
                <a:gd name="T39" fmla="*/ 47 h 166"/>
                <a:gd name="T40" fmla="*/ 83 w 84"/>
                <a:gd name="T41" fmla="*/ 46 h 166"/>
                <a:gd name="T42" fmla="*/ 79 w 84"/>
                <a:gd name="T43" fmla="*/ 24 h 166"/>
                <a:gd name="T44" fmla="*/ 71 w 84"/>
                <a:gd name="T45" fmla="*/ 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66">
                  <a:moveTo>
                    <a:pt x="71" y="6"/>
                  </a:moveTo>
                  <a:cubicBezTo>
                    <a:pt x="69" y="0"/>
                    <a:pt x="68" y="8"/>
                    <a:pt x="67" y="9"/>
                  </a:cubicBezTo>
                  <a:cubicBezTo>
                    <a:pt x="66" y="10"/>
                    <a:pt x="65" y="14"/>
                    <a:pt x="65" y="17"/>
                  </a:cubicBezTo>
                  <a:cubicBezTo>
                    <a:pt x="66" y="20"/>
                    <a:pt x="61" y="22"/>
                    <a:pt x="59" y="22"/>
                  </a:cubicBezTo>
                  <a:cubicBezTo>
                    <a:pt x="56" y="22"/>
                    <a:pt x="52" y="23"/>
                    <a:pt x="53" y="27"/>
                  </a:cubicBezTo>
                  <a:cubicBezTo>
                    <a:pt x="54" y="31"/>
                    <a:pt x="51" y="30"/>
                    <a:pt x="53" y="33"/>
                  </a:cubicBezTo>
                  <a:cubicBezTo>
                    <a:pt x="54" y="36"/>
                    <a:pt x="49" y="40"/>
                    <a:pt x="44" y="40"/>
                  </a:cubicBezTo>
                  <a:cubicBezTo>
                    <a:pt x="40" y="40"/>
                    <a:pt x="34" y="49"/>
                    <a:pt x="29" y="48"/>
                  </a:cubicBezTo>
                  <a:cubicBezTo>
                    <a:pt x="24" y="47"/>
                    <a:pt x="19" y="51"/>
                    <a:pt x="14" y="51"/>
                  </a:cubicBezTo>
                  <a:cubicBezTo>
                    <a:pt x="10" y="50"/>
                    <a:pt x="13" y="60"/>
                    <a:pt x="10" y="66"/>
                  </a:cubicBezTo>
                  <a:cubicBezTo>
                    <a:pt x="6" y="72"/>
                    <a:pt x="8" y="79"/>
                    <a:pt x="11" y="86"/>
                  </a:cubicBezTo>
                  <a:cubicBezTo>
                    <a:pt x="14" y="93"/>
                    <a:pt x="16" y="99"/>
                    <a:pt x="8" y="109"/>
                  </a:cubicBezTo>
                  <a:cubicBezTo>
                    <a:pt x="0" y="119"/>
                    <a:pt x="1" y="129"/>
                    <a:pt x="4" y="136"/>
                  </a:cubicBezTo>
                  <a:cubicBezTo>
                    <a:pt x="7" y="143"/>
                    <a:pt x="7" y="153"/>
                    <a:pt x="11" y="157"/>
                  </a:cubicBezTo>
                  <a:cubicBezTo>
                    <a:pt x="16" y="162"/>
                    <a:pt x="28" y="166"/>
                    <a:pt x="31" y="162"/>
                  </a:cubicBezTo>
                  <a:cubicBezTo>
                    <a:pt x="35" y="159"/>
                    <a:pt x="39" y="163"/>
                    <a:pt x="43" y="158"/>
                  </a:cubicBezTo>
                  <a:cubicBezTo>
                    <a:pt x="47" y="153"/>
                    <a:pt x="54" y="128"/>
                    <a:pt x="59" y="111"/>
                  </a:cubicBezTo>
                  <a:cubicBezTo>
                    <a:pt x="65" y="94"/>
                    <a:pt x="72" y="71"/>
                    <a:pt x="72" y="67"/>
                  </a:cubicBezTo>
                  <a:cubicBezTo>
                    <a:pt x="71" y="62"/>
                    <a:pt x="76" y="59"/>
                    <a:pt x="74" y="54"/>
                  </a:cubicBezTo>
                  <a:cubicBezTo>
                    <a:pt x="72" y="49"/>
                    <a:pt x="74" y="43"/>
                    <a:pt x="77" y="47"/>
                  </a:cubicBezTo>
                  <a:cubicBezTo>
                    <a:pt x="79" y="51"/>
                    <a:pt x="82" y="51"/>
                    <a:pt x="83" y="46"/>
                  </a:cubicBezTo>
                  <a:cubicBezTo>
                    <a:pt x="84" y="40"/>
                    <a:pt x="79" y="32"/>
                    <a:pt x="79" y="24"/>
                  </a:cubicBezTo>
                  <a:cubicBezTo>
                    <a:pt x="79" y="17"/>
                    <a:pt x="72" y="9"/>
                    <a:pt x="7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8" name="Freeform 86">
              <a:extLst>
                <a:ext uri="{FF2B5EF4-FFF2-40B4-BE49-F238E27FC236}">
                  <a16:creationId xmlns:a16="http://schemas.microsoft.com/office/drawing/2014/main" id="{D3884773-526E-4EDD-BAC5-960DE596CD7B}"/>
                </a:ext>
              </a:extLst>
            </p:cNvPr>
            <p:cNvSpPr>
              <a:spLocks/>
            </p:cNvSpPr>
            <p:nvPr/>
          </p:nvSpPr>
          <p:spPr bwMode="auto">
            <a:xfrm>
              <a:off x="14685963" y="8205788"/>
              <a:ext cx="84138" cy="41275"/>
            </a:xfrm>
            <a:custGeom>
              <a:avLst/>
              <a:gdLst>
                <a:gd name="T0" fmla="*/ 4 w 16"/>
                <a:gd name="T1" fmla="*/ 4 h 8"/>
                <a:gd name="T2" fmla="*/ 15 w 16"/>
                <a:gd name="T3" fmla="*/ 2 h 8"/>
                <a:gd name="T4" fmla="*/ 4 w 16"/>
                <a:gd name="T5" fmla="*/ 4 h 8"/>
              </a:gdLst>
              <a:ahLst/>
              <a:cxnLst>
                <a:cxn ang="0">
                  <a:pos x="T0" y="T1"/>
                </a:cxn>
                <a:cxn ang="0">
                  <a:pos x="T2" y="T3"/>
                </a:cxn>
                <a:cxn ang="0">
                  <a:pos x="T4" y="T5"/>
                </a:cxn>
              </a:cxnLst>
              <a:rect l="0" t="0" r="r" b="b"/>
              <a:pathLst>
                <a:path w="16" h="8">
                  <a:moveTo>
                    <a:pt x="4" y="4"/>
                  </a:moveTo>
                  <a:cubicBezTo>
                    <a:pt x="8" y="8"/>
                    <a:pt x="15" y="3"/>
                    <a:pt x="15" y="2"/>
                  </a:cubicBezTo>
                  <a:cubicBezTo>
                    <a:pt x="16" y="0"/>
                    <a:pt x="0"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89" name="Freeform 87">
              <a:extLst>
                <a:ext uri="{FF2B5EF4-FFF2-40B4-BE49-F238E27FC236}">
                  <a16:creationId xmlns:a16="http://schemas.microsoft.com/office/drawing/2014/main" id="{304B29B1-88DD-4C60-A5D9-8020C189CFA5}"/>
                </a:ext>
              </a:extLst>
            </p:cNvPr>
            <p:cNvSpPr>
              <a:spLocks/>
            </p:cNvSpPr>
            <p:nvPr/>
          </p:nvSpPr>
          <p:spPr bwMode="auto">
            <a:xfrm>
              <a:off x="15573376" y="12123738"/>
              <a:ext cx="158750" cy="93663"/>
            </a:xfrm>
            <a:custGeom>
              <a:avLst/>
              <a:gdLst>
                <a:gd name="T0" fmla="*/ 13 w 30"/>
                <a:gd name="T1" fmla="*/ 3 h 18"/>
                <a:gd name="T2" fmla="*/ 10 w 30"/>
                <a:gd name="T3" fmla="*/ 16 h 18"/>
                <a:gd name="T4" fmla="*/ 19 w 30"/>
                <a:gd name="T5" fmla="*/ 16 h 18"/>
                <a:gd name="T6" fmla="*/ 29 w 30"/>
                <a:gd name="T7" fmla="*/ 11 h 18"/>
                <a:gd name="T8" fmla="*/ 13 w 30"/>
                <a:gd name="T9" fmla="*/ 3 h 18"/>
              </a:gdLst>
              <a:ahLst/>
              <a:cxnLst>
                <a:cxn ang="0">
                  <a:pos x="T0" y="T1"/>
                </a:cxn>
                <a:cxn ang="0">
                  <a:pos x="T2" y="T3"/>
                </a:cxn>
                <a:cxn ang="0">
                  <a:pos x="T4" y="T5"/>
                </a:cxn>
                <a:cxn ang="0">
                  <a:pos x="T6" y="T7"/>
                </a:cxn>
                <a:cxn ang="0">
                  <a:pos x="T8" y="T9"/>
                </a:cxn>
              </a:cxnLst>
              <a:rect l="0" t="0" r="r" b="b"/>
              <a:pathLst>
                <a:path w="30" h="18">
                  <a:moveTo>
                    <a:pt x="13" y="3"/>
                  </a:moveTo>
                  <a:cubicBezTo>
                    <a:pt x="12" y="0"/>
                    <a:pt x="0" y="11"/>
                    <a:pt x="10" y="16"/>
                  </a:cubicBezTo>
                  <a:cubicBezTo>
                    <a:pt x="14" y="18"/>
                    <a:pt x="16" y="13"/>
                    <a:pt x="19" y="16"/>
                  </a:cubicBezTo>
                  <a:cubicBezTo>
                    <a:pt x="22" y="18"/>
                    <a:pt x="28" y="17"/>
                    <a:pt x="29" y="11"/>
                  </a:cubicBezTo>
                  <a:cubicBezTo>
                    <a:pt x="30" y="6"/>
                    <a:pt x="15" y="7"/>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0" name="Freeform 88">
              <a:extLst>
                <a:ext uri="{FF2B5EF4-FFF2-40B4-BE49-F238E27FC236}">
                  <a16:creationId xmlns:a16="http://schemas.microsoft.com/office/drawing/2014/main" id="{75ED0032-1119-4053-8F8B-739FE244329D}"/>
                </a:ext>
              </a:extLst>
            </p:cNvPr>
            <p:cNvSpPr>
              <a:spLocks/>
            </p:cNvSpPr>
            <p:nvPr/>
          </p:nvSpPr>
          <p:spPr bwMode="auto">
            <a:xfrm>
              <a:off x="20745451" y="9294813"/>
              <a:ext cx="115888" cy="115888"/>
            </a:xfrm>
            <a:custGeom>
              <a:avLst/>
              <a:gdLst>
                <a:gd name="T0" fmla="*/ 1 w 22"/>
                <a:gd name="T1" fmla="*/ 3 h 22"/>
                <a:gd name="T2" fmla="*/ 15 w 22"/>
                <a:gd name="T3" fmla="*/ 19 h 22"/>
                <a:gd name="T4" fmla="*/ 1 w 22"/>
                <a:gd name="T5" fmla="*/ 3 h 22"/>
              </a:gdLst>
              <a:ahLst/>
              <a:cxnLst>
                <a:cxn ang="0">
                  <a:pos x="T0" y="T1"/>
                </a:cxn>
                <a:cxn ang="0">
                  <a:pos x="T2" y="T3"/>
                </a:cxn>
                <a:cxn ang="0">
                  <a:pos x="T4" y="T5"/>
                </a:cxn>
              </a:cxnLst>
              <a:rect l="0" t="0" r="r" b="b"/>
              <a:pathLst>
                <a:path w="22" h="22">
                  <a:moveTo>
                    <a:pt x="1" y="3"/>
                  </a:moveTo>
                  <a:cubicBezTo>
                    <a:pt x="0" y="6"/>
                    <a:pt x="11" y="22"/>
                    <a:pt x="15" y="19"/>
                  </a:cubicBezTo>
                  <a:cubicBezTo>
                    <a:pt x="22" y="15"/>
                    <a:pt x="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1" name="Freeform 89">
              <a:extLst>
                <a:ext uri="{FF2B5EF4-FFF2-40B4-BE49-F238E27FC236}">
                  <a16:creationId xmlns:a16="http://schemas.microsoft.com/office/drawing/2014/main" id="{12F8D568-CC76-4CCB-AA43-1075194DA13E}"/>
                </a:ext>
              </a:extLst>
            </p:cNvPr>
            <p:cNvSpPr>
              <a:spLocks/>
            </p:cNvSpPr>
            <p:nvPr/>
          </p:nvSpPr>
          <p:spPr bwMode="auto">
            <a:xfrm>
              <a:off x="21047076" y="9515475"/>
              <a:ext cx="80963" cy="73025"/>
            </a:xfrm>
            <a:custGeom>
              <a:avLst/>
              <a:gdLst>
                <a:gd name="T0" fmla="*/ 1 w 15"/>
                <a:gd name="T1" fmla="*/ 6 h 14"/>
                <a:gd name="T2" fmla="*/ 12 w 15"/>
                <a:gd name="T3" fmla="*/ 12 h 14"/>
                <a:gd name="T4" fmla="*/ 1 w 15"/>
                <a:gd name="T5" fmla="*/ 6 h 14"/>
              </a:gdLst>
              <a:ahLst/>
              <a:cxnLst>
                <a:cxn ang="0">
                  <a:pos x="T0" y="T1"/>
                </a:cxn>
                <a:cxn ang="0">
                  <a:pos x="T2" y="T3"/>
                </a:cxn>
                <a:cxn ang="0">
                  <a:pos x="T4" y="T5"/>
                </a:cxn>
              </a:cxnLst>
              <a:rect l="0" t="0" r="r" b="b"/>
              <a:pathLst>
                <a:path w="15" h="14">
                  <a:moveTo>
                    <a:pt x="1" y="6"/>
                  </a:moveTo>
                  <a:cubicBezTo>
                    <a:pt x="2" y="11"/>
                    <a:pt x="9" y="14"/>
                    <a:pt x="12" y="12"/>
                  </a:cubicBezTo>
                  <a:cubicBezTo>
                    <a:pt x="15" y="10"/>
                    <a:pt x="0" y="0"/>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2" name="Freeform 90">
              <a:extLst>
                <a:ext uri="{FF2B5EF4-FFF2-40B4-BE49-F238E27FC236}">
                  <a16:creationId xmlns:a16="http://schemas.microsoft.com/office/drawing/2014/main" id="{92EB56B9-A771-441E-8E99-E9F7509ED7CA}"/>
                </a:ext>
              </a:extLst>
            </p:cNvPr>
            <p:cNvSpPr>
              <a:spLocks/>
            </p:cNvSpPr>
            <p:nvPr/>
          </p:nvSpPr>
          <p:spPr bwMode="auto">
            <a:xfrm>
              <a:off x="21153438" y="9588500"/>
              <a:ext cx="80963" cy="52388"/>
            </a:xfrm>
            <a:custGeom>
              <a:avLst/>
              <a:gdLst>
                <a:gd name="T0" fmla="*/ 1 w 15"/>
                <a:gd name="T1" fmla="*/ 3 h 10"/>
                <a:gd name="T2" fmla="*/ 12 w 15"/>
                <a:gd name="T3" fmla="*/ 8 h 10"/>
                <a:gd name="T4" fmla="*/ 1 w 15"/>
                <a:gd name="T5" fmla="*/ 3 h 10"/>
              </a:gdLst>
              <a:ahLst/>
              <a:cxnLst>
                <a:cxn ang="0">
                  <a:pos x="T0" y="T1"/>
                </a:cxn>
                <a:cxn ang="0">
                  <a:pos x="T2" y="T3"/>
                </a:cxn>
                <a:cxn ang="0">
                  <a:pos x="T4" y="T5"/>
                </a:cxn>
              </a:cxnLst>
              <a:rect l="0" t="0" r="r" b="b"/>
              <a:pathLst>
                <a:path w="15" h="10">
                  <a:moveTo>
                    <a:pt x="1" y="3"/>
                  </a:moveTo>
                  <a:cubicBezTo>
                    <a:pt x="2" y="4"/>
                    <a:pt x="8" y="10"/>
                    <a:pt x="12" y="8"/>
                  </a:cubicBezTo>
                  <a:cubicBezTo>
                    <a:pt x="15" y="5"/>
                    <a:pt x="0"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3" name="Freeform 91">
              <a:extLst>
                <a:ext uri="{FF2B5EF4-FFF2-40B4-BE49-F238E27FC236}">
                  <a16:creationId xmlns:a16="http://schemas.microsoft.com/office/drawing/2014/main" id="{364A124E-3DFD-4163-937D-527B48C64EFE}"/>
                </a:ext>
              </a:extLst>
            </p:cNvPr>
            <p:cNvSpPr>
              <a:spLocks/>
            </p:cNvSpPr>
            <p:nvPr/>
          </p:nvSpPr>
          <p:spPr bwMode="auto">
            <a:xfrm>
              <a:off x="20861338" y="9374188"/>
              <a:ext cx="63500" cy="57150"/>
            </a:xfrm>
            <a:custGeom>
              <a:avLst/>
              <a:gdLst>
                <a:gd name="T0" fmla="*/ 0 w 12"/>
                <a:gd name="T1" fmla="*/ 2 h 11"/>
                <a:gd name="T2" fmla="*/ 10 w 12"/>
                <a:gd name="T3" fmla="*/ 10 h 11"/>
                <a:gd name="T4" fmla="*/ 0 w 12"/>
                <a:gd name="T5" fmla="*/ 2 h 11"/>
              </a:gdLst>
              <a:ahLst/>
              <a:cxnLst>
                <a:cxn ang="0">
                  <a:pos x="T0" y="T1"/>
                </a:cxn>
                <a:cxn ang="0">
                  <a:pos x="T2" y="T3"/>
                </a:cxn>
                <a:cxn ang="0">
                  <a:pos x="T4" y="T5"/>
                </a:cxn>
              </a:cxnLst>
              <a:rect l="0" t="0" r="r" b="b"/>
              <a:pathLst>
                <a:path w="12" h="11">
                  <a:moveTo>
                    <a:pt x="0" y="2"/>
                  </a:moveTo>
                  <a:cubicBezTo>
                    <a:pt x="0" y="3"/>
                    <a:pt x="8" y="11"/>
                    <a:pt x="10" y="10"/>
                  </a:cubicBezTo>
                  <a:cubicBezTo>
                    <a:pt x="12" y="8"/>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4" name="Freeform 92">
              <a:extLst>
                <a:ext uri="{FF2B5EF4-FFF2-40B4-BE49-F238E27FC236}">
                  <a16:creationId xmlns:a16="http://schemas.microsoft.com/office/drawing/2014/main" id="{0F7CD11D-AE9B-4795-8BFF-576B249B772B}"/>
                </a:ext>
              </a:extLst>
            </p:cNvPr>
            <p:cNvSpPr>
              <a:spLocks/>
            </p:cNvSpPr>
            <p:nvPr/>
          </p:nvSpPr>
          <p:spPr bwMode="auto">
            <a:xfrm>
              <a:off x="21101051" y="9463088"/>
              <a:ext cx="68263" cy="104775"/>
            </a:xfrm>
            <a:custGeom>
              <a:avLst/>
              <a:gdLst>
                <a:gd name="T0" fmla="*/ 3 w 13"/>
                <a:gd name="T1" fmla="*/ 4 h 20"/>
                <a:gd name="T2" fmla="*/ 12 w 13"/>
                <a:gd name="T3" fmla="*/ 20 h 20"/>
                <a:gd name="T4" fmla="*/ 3 w 13"/>
                <a:gd name="T5" fmla="*/ 4 h 20"/>
              </a:gdLst>
              <a:ahLst/>
              <a:cxnLst>
                <a:cxn ang="0">
                  <a:pos x="T0" y="T1"/>
                </a:cxn>
                <a:cxn ang="0">
                  <a:pos x="T2" y="T3"/>
                </a:cxn>
                <a:cxn ang="0">
                  <a:pos x="T4" y="T5"/>
                </a:cxn>
              </a:cxnLst>
              <a:rect l="0" t="0" r="r" b="b"/>
              <a:pathLst>
                <a:path w="13" h="20">
                  <a:moveTo>
                    <a:pt x="3" y="4"/>
                  </a:moveTo>
                  <a:cubicBezTo>
                    <a:pt x="0" y="10"/>
                    <a:pt x="10" y="19"/>
                    <a:pt x="12" y="20"/>
                  </a:cubicBezTo>
                  <a:cubicBezTo>
                    <a:pt x="13" y="20"/>
                    <a:pt x="4" y="0"/>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5" name="Freeform 93">
              <a:extLst>
                <a:ext uri="{FF2B5EF4-FFF2-40B4-BE49-F238E27FC236}">
                  <a16:creationId xmlns:a16="http://schemas.microsoft.com/office/drawing/2014/main" id="{D7B6F47B-6553-4D47-B67C-5CC831B4FF77}"/>
                </a:ext>
              </a:extLst>
            </p:cNvPr>
            <p:cNvSpPr>
              <a:spLocks/>
            </p:cNvSpPr>
            <p:nvPr/>
          </p:nvSpPr>
          <p:spPr bwMode="auto">
            <a:xfrm>
              <a:off x="20978813" y="9426575"/>
              <a:ext cx="101600" cy="73025"/>
            </a:xfrm>
            <a:custGeom>
              <a:avLst/>
              <a:gdLst>
                <a:gd name="T0" fmla="*/ 16 w 19"/>
                <a:gd name="T1" fmla="*/ 12 h 14"/>
                <a:gd name="T2" fmla="*/ 0 w 19"/>
                <a:gd name="T3" fmla="*/ 3 h 14"/>
                <a:gd name="T4" fmla="*/ 16 w 19"/>
                <a:gd name="T5" fmla="*/ 12 h 14"/>
              </a:gdLst>
              <a:ahLst/>
              <a:cxnLst>
                <a:cxn ang="0">
                  <a:pos x="T0" y="T1"/>
                </a:cxn>
                <a:cxn ang="0">
                  <a:pos x="T2" y="T3"/>
                </a:cxn>
                <a:cxn ang="0">
                  <a:pos x="T4" y="T5"/>
                </a:cxn>
              </a:cxnLst>
              <a:rect l="0" t="0" r="r" b="b"/>
              <a:pathLst>
                <a:path w="19" h="14">
                  <a:moveTo>
                    <a:pt x="16" y="12"/>
                  </a:moveTo>
                  <a:cubicBezTo>
                    <a:pt x="19" y="10"/>
                    <a:pt x="0" y="0"/>
                    <a:pt x="0" y="3"/>
                  </a:cubicBezTo>
                  <a:cubicBezTo>
                    <a:pt x="0" y="6"/>
                    <a:pt x="13" y="14"/>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6" name="Freeform 94">
              <a:extLst>
                <a:ext uri="{FF2B5EF4-FFF2-40B4-BE49-F238E27FC236}">
                  <a16:creationId xmlns:a16="http://schemas.microsoft.com/office/drawing/2014/main" id="{0030E06A-44A0-441E-8AE0-C07FD31417DE}"/>
                </a:ext>
              </a:extLst>
            </p:cNvPr>
            <p:cNvSpPr>
              <a:spLocks/>
            </p:cNvSpPr>
            <p:nvPr/>
          </p:nvSpPr>
          <p:spPr bwMode="auto">
            <a:xfrm>
              <a:off x="19240501" y="9650413"/>
              <a:ext cx="101600" cy="47625"/>
            </a:xfrm>
            <a:custGeom>
              <a:avLst/>
              <a:gdLst>
                <a:gd name="T0" fmla="*/ 4 w 19"/>
                <a:gd name="T1" fmla="*/ 7 h 9"/>
                <a:gd name="T2" fmla="*/ 19 w 19"/>
                <a:gd name="T3" fmla="*/ 3 h 9"/>
                <a:gd name="T4" fmla="*/ 4 w 19"/>
                <a:gd name="T5" fmla="*/ 7 h 9"/>
              </a:gdLst>
              <a:ahLst/>
              <a:cxnLst>
                <a:cxn ang="0">
                  <a:pos x="T0" y="T1"/>
                </a:cxn>
                <a:cxn ang="0">
                  <a:pos x="T2" y="T3"/>
                </a:cxn>
                <a:cxn ang="0">
                  <a:pos x="T4" y="T5"/>
                </a:cxn>
              </a:cxnLst>
              <a:rect l="0" t="0" r="r" b="b"/>
              <a:pathLst>
                <a:path w="19" h="9">
                  <a:moveTo>
                    <a:pt x="4" y="7"/>
                  </a:moveTo>
                  <a:cubicBezTo>
                    <a:pt x="7" y="9"/>
                    <a:pt x="19" y="6"/>
                    <a:pt x="19" y="3"/>
                  </a:cubicBezTo>
                  <a:cubicBezTo>
                    <a:pt x="18" y="0"/>
                    <a:pt x="0" y="4"/>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7" name="Freeform 95">
              <a:extLst>
                <a:ext uri="{FF2B5EF4-FFF2-40B4-BE49-F238E27FC236}">
                  <a16:creationId xmlns:a16="http://schemas.microsoft.com/office/drawing/2014/main" id="{5E1AD7D7-D518-40DB-AD80-AA1A5194F834}"/>
                </a:ext>
              </a:extLst>
            </p:cNvPr>
            <p:cNvSpPr>
              <a:spLocks/>
            </p:cNvSpPr>
            <p:nvPr/>
          </p:nvSpPr>
          <p:spPr bwMode="auto">
            <a:xfrm>
              <a:off x="18226088" y="9609138"/>
              <a:ext cx="2460625" cy="1838325"/>
            </a:xfrm>
            <a:custGeom>
              <a:avLst/>
              <a:gdLst>
                <a:gd name="T0" fmla="*/ 457 w 463"/>
                <a:gd name="T1" fmla="*/ 180 h 351"/>
                <a:gd name="T2" fmla="*/ 438 w 463"/>
                <a:gd name="T3" fmla="*/ 160 h 351"/>
                <a:gd name="T4" fmla="*/ 424 w 463"/>
                <a:gd name="T5" fmla="*/ 140 h 351"/>
                <a:gd name="T6" fmla="*/ 410 w 463"/>
                <a:gd name="T7" fmla="*/ 124 h 351"/>
                <a:gd name="T8" fmla="*/ 378 w 463"/>
                <a:gd name="T9" fmla="*/ 93 h 351"/>
                <a:gd name="T10" fmla="*/ 367 w 463"/>
                <a:gd name="T11" fmla="*/ 54 h 351"/>
                <a:gd name="T12" fmla="*/ 347 w 463"/>
                <a:gd name="T13" fmla="*/ 34 h 351"/>
                <a:gd name="T14" fmla="*/ 329 w 463"/>
                <a:gd name="T15" fmla="*/ 10 h 351"/>
                <a:gd name="T16" fmla="*/ 324 w 463"/>
                <a:gd name="T17" fmla="*/ 52 h 351"/>
                <a:gd name="T18" fmla="*/ 297 w 463"/>
                <a:gd name="T19" fmla="*/ 76 h 351"/>
                <a:gd name="T20" fmla="*/ 265 w 463"/>
                <a:gd name="T21" fmla="*/ 59 h 351"/>
                <a:gd name="T22" fmla="*/ 259 w 463"/>
                <a:gd name="T23" fmla="*/ 35 h 351"/>
                <a:gd name="T24" fmla="*/ 268 w 463"/>
                <a:gd name="T25" fmla="*/ 17 h 351"/>
                <a:gd name="T26" fmla="*/ 251 w 463"/>
                <a:gd name="T27" fmla="*/ 19 h 351"/>
                <a:gd name="T28" fmla="*/ 222 w 463"/>
                <a:gd name="T29" fmla="*/ 13 h 351"/>
                <a:gd name="T30" fmla="*/ 194 w 463"/>
                <a:gd name="T31" fmla="*/ 32 h 351"/>
                <a:gd name="T32" fmla="*/ 184 w 463"/>
                <a:gd name="T33" fmla="*/ 51 h 351"/>
                <a:gd name="T34" fmla="*/ 167 w 463"/>
                <a:gd name="T35" fmla="*/ 44 h 351"/>
                <a:gd name="T36" fmla="*/ 147 w 463"/>
                <a:gd name="T37" fmla="*/ 46 h 351"/>
                <a:gd name="T38" fmla="*/ 131 w 463"/>
                <a:gd name="T39" fmla="*/ 55 h 351"/>
                <a:gd name="T40" fmla="*/ 123 w 463"/>
                <a:gd name="T41" fmla="*/ 74 h 351"/>
                <a:gd name="T42" fmla="*/ 106 w 463"/>
                <a:gd name="T43" fmla="*/ 75 h 351"/>
                <a:gd name="T44" fmla="*/ 69 w 463"/>
                <a:gd name="T45" fmla="*/ 110 h 351"/>
                <a:gd name="T46" fmla="*/ 34 w 463"/>
                <a:gd name="T47" fmla="*/ 122 h 351"/>
                <a:gd name="T48" fmla="*/ 13 w 463"/>
                <a:gd name="T49" fmla="*/ 131 h 351"/>
                <a:gd name="T50" fmla="*/ 6 w 463"/>
                <a:gd name="T51" fmla="*/ 170 h 351"/>
                <a:gd name="T52" fmla="*/ 9 w 463"/>
                <a:gd name="T53" fmla="*/ 187 h 351"/>
                <a:gd name="T54" fmla="*/ 22 w 463"/>
                <a:gd name="T55" fmla="*/ 228 h 351"/>
                <a:gd name="T56" fmla="*/ 23 w 463"/>
                <a:gd name="T57" fmla="*/ 278 h 351"/>
                <a:gd name="T58" fmla="*/ 56 w 463"/>
                <a:gd name="T59" fmla="*/ 295 h 351"/>
                <a:gd name="T60" fmla="*/ 104 w 463"/>
                <a:gd name="T61" fmla="*/ 281 h 351"/>
                <a:gd name="T62" fmla="*/ 157 w 463"/>
                <a:gd name="T63" fmla="*/ 260 h 351"/>
                <a:gd name="T64" fmla="*/ 219 w 463"/>
                <a:gd name="T65" fmla="*/ 257 h 351"/>
                <a:gd name="T66" fmla="*/ 240 w 463"/>
                <a:gd name="T67" fmla="*/ 269 h 351"/>
                <a:gd name="T68" fmla="*/ 262 w 463"/>
                <a:gd name="T69" fmla="*/ 287 h 351"/>
                <a:gd name="T70" fmla="*/ 278 w 463"/>
                <a:gd name="T71" fmla="*/ 285 h 351"/>
                <a:gd name="T72" fmla="*/ 288 w 463"/>
                <a:gd name="T73" fmla="*/ 289 h 351"/>
                <a:gd name="T74" fmla="*/ 304 w 463"/>
                <a:gd name="T75" fmla="*/ 317 h 351"/>
                <a:gd name="T76" fmla="*/ 344 w 463"/>
                <a:gd name="T77" fmla="*/ 344 h 351"/>
                <a:gd name="T78" fmla="*/ 365 w 463"/>
                <a:gd name="T79" fmla="*/ 341 h 351"/>
                <a:gd name="T80" fmla="*/ 379 w 463"/>
                <a:gd name="T81" fmla="*/ 349 h 351"/>
                <a:gd name="T82" fmla="*/ 419 w 463"/>
                <a:gd name="T83" fmla="*/ 330 h 351"/>
                <a:gd name="T84" fmla="*/ 443 w 463"/>
                <a:gd name="T85" fmla="*/ 266 h 351"/>
                <a:gd name="T86" fmla="*/ 458 w 463"/>
                <a:gd name="T87" fmla="*/ 22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3" h="351">
                  <a:moveTo>
                    <a:pt x="460" y="207"/>
                  </a:moveTo>
                  <a:cubicBezTo>
                    <a:pt x="462" y="205"/>
                    <a:pt x="459" y="197"/>
                    <a:pt x="457" y="199"/>
                  </a:cubicBezTo>
                  <a:cubicBezTo>
                    <a:pt x="456" y="200"/>
                    <a:pt x="456" y="186"/>
                    <a:pt x="457" y="180"/>
                  </a:cubicBezTo>
                  <a:cubicBezTo>
                    <a:pt x="458" y="174"/>
                    <a:pt x="457" y="174"/>
                    <a:pt x="454" y="178"/>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40"/>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3"/>
                    <a:pt x="385" y="102"/>
                    <a:pt x="381" y="101"/>
                  </a:cubicBezTo>
                  <a:cubicBezTo>
                    <a:pt x="376" y="100"/>
                    <a:pt x="380" y="95"/>
                    <a:pt x="378" y="93"/>
                  </a:cubicBezTo>
                  <a:cubicBezTo>
                    <a:pt x="376" y="91"/>
                    <a:pt x="375" y="85"/>
                    <a:pt x="375" y="79"/>
                  </a:cubicBezTo>
                  <a:cubicBezTo>
                    <a:pt x="375" y="74"/>
                    <a:pt x="368" y="72"/>
                    <a:pt x="368" y="67"/>
                  </a:cubicBezTo>
                  <a:cubicBezTo>
                    <a:pt x="369" y="63"/>
                    <a:pt x="366" y="59"/>
                    <a:pt x="367" y="54"/>
                  </a:cubicBezTo>
                  <a:cubicBezTo>
                    <a:pt x="367" y="49"/>
                    <a:pt x="360" y="47"/>
                    <a:pt x="359" y="45"/>
                  </a:cubicBezTo>
                  <a:cubicBezTo>
                    <a:pt x="359" y="42"/>
                    <a:pt x="355" y="44"/>
                    <a:pt x="351" y="45"/>
                  </a:cubicBezTo>
                  <a:cubicBezTo>
                    <a:pt x="346" y="45"/>
                    <a:pt x="347" y="39"/>
                    <a:pt x="347" y="34"/>
                  </a:cubicBezTo>
                  <a:cubicBezTo>
                    <a:pt x="348" y="28"/>
                    <a:pt x="345" y="18"/>
                    <a:pt x="342" y="16"/>
                  </a:cubicBezTo>
                  <a:cubicBezTo>
                    <a:pt x="338" y="13"/>
                    <a:pt x="338" y="3"/>
                    <a:pt x="336" y="2"/>
                  </a:cubicBezTo>
                  <a:cubicBezTo>
                    <a:pt x="335" y="0"/>
                    <a:pt x="329" y="7"/>
                    <a:pt x="329" y="10"/>
                  </a:cubicBezTo>
                  <a:cubicBezTo>
                    <a:pt x="329" y="13"/>
                    <a:pt x="329" y="17"/>
                    <a:pt x="326" y="19"/>
                  </a:cubicBezTo>
                  <a:cubicBezTo>
                    <a:pt x="324" y="21"/>
                    <a:pt x="328" y="29"/>
                    <a:pt x="325" y="32"/>
                  </a:cubicBezTo>
                  <a:cubicBezTo>
                    <a:pt x="322" y="34"/>
                    <a:pt x="325" y="45"/>
                    <a:pt x="324" y="52"/>
                  </a:cubicBezTo>
                  <a:cubicBezTo>
                    <a:pt x="323" y="58"/>
                    <a:pt x="323" y="65"/>
                    <a:pt x="320" y="69"/>
                  </a:cubicBezTo>
                  <a:cubicBezTo>
                    <a:pt x="317" y="73"/>
                    <a:pt x="317" y="80"/>
                    <a:pt x="311" y="82"/>
                  </a:cubicBezTo>
                  <a:cubicBezTo>
                    <a:pt x="305" y="84"/>
                    <a:pt x="297" y="80"/>
                    <a:pt x="297" y="76"/>
                  </a:cubicBezTo>
                  <a:cubicBezTo>
                    <a:pt x="297" y="73"/>
                    <a:pt x="291" y="71"/>
                    <a:pt x="287" y="72"/>
                  </a:cubicBezTo>
                  <a:cubicBezTo>
                    <a:pt x="284" y="72"/>
                    <a:pt x="282" y="67"/>
                    <a:pt x="276" y="63"/>
                  </a:cubicBezTo>
                  <a:cubicBezTo>
                    <a:pt x="271" y="59"/>
                    <a:pt x="266" y="64"/>
                    <a:pt x="265" y="59"/>
                  </a:cubicBezTo>
                  <a:cubicBezTo>
                    <a:pt x="263" y="54"/>
                    <a:pt x="261" y="53"/>
                    <a:pt x="257" y="50"/>
                  </a:cubicBezTo>
                  <a:cubicBezTo>
                    <a:pt x="253" y="48"/>
                    <a:pt x="254" y="48"/>
                    <a:pt x="258" y="45"/>
                  </a:cubicBezTo>
                  <a:cubicBezTo>
                    <a:pt x="262" y="42"/>
                    <a:pt x="261" y="39"/>
                    <a:pt x="259" y="35"/>
                  </a:cubicBezTo>
                  <a:cubicBezTo>
                    <a:pt x="257" y="32"/>
                    <a:pt x="261" y="33"/>
                    <a:pt x="266" y="30"/>
                  </a:cubicBezTo>
                  <a:cubicBezTo>
                    <a:pt x="271" y="27"/>
                    <a:pt x="266" y="24"/>
                    <a:pt x="270" y="23"/>
                  </a:cubicBezTo>
                  <a:cubicBezTo>
                    <a:pt x="274" y="21"/>
                    <a:pt x="272" y="18"/>
                    <a:pt x="268" y="17"/>
                  </a:cubicBezTo>
                  <a:cubicBezTo>
                    <a:pt x="264" y="16"/>
                    <a:pt x="265" y="21"/>
                    <a:pt x="263" y="22"/>
                  </a:cubicBezTo>
                  <a:cubicBezTo>
                    <a:pt x="262" y="22"/>
                    <a:pt x="260" y="15"/>
                    <a:pt x="259" y="16"/>
                  </a:cubicBezTo>
                  <a:cubicBezTo>
                    <a:pt x="258" y="16"/>
                    <a:pt x="253" y="22"/>
                    <a:pt x="251" y="19"/>
                  </a:cubicBezTo>
                  <a:cubicBezTo>
                    <a:pt x="248" y="16"/>
                    <a:pt x="234" y="13"/>
                    <a:pt x="229" y="12"/>
                  </a:cubicBezTo>
                  <a:cubicBezTo>
                    <a:pt x="223" y="12"/>
                    <a:pt x="221" y="5"/>
                    <a:pt x="218" y="6"/>
                  </a:cubicBezTo>
                  <a:cubicBezTo>
                    <a:pt x="215" y="7"/>
                    <a:pt x="219" y="9"/>
                    <a:pt x="222" y="13"/>
                  </a:cubicBezTo>
                  <a:cubicBezTo>
                    <a:pt x="226" y="17"/>
                    <a:pt x="210" y="20"/>
                    <a:pt x="205" y="19"/>
                  </a:cubicBezTo>
                  <a:cubicBezTo>
                    <a:pt x="200" y="17"/>
                    <a:pt x="206" y="22"/>
                    <a:pt x="202" y="22"/>
                  </a:cubicBezTo>
                  <a:cubicBezTo>
                    <a:pt x="198" y="22"/>
                    <a:pt x="197" y="29"/>
                    <a:pt x="194" y="32"/>
                  </a:cubicBezTo>
                  <a:cubicBezTo>
                    <a:pt x="191" y="36"/>
                    <a:pt x="193" y="38"/>
                    <a:pt x="189" y="40"/>
                  </a:cubicBezTo>
                  <a:cubicBezTo>
                    <a:pt x="186" y="43"/>
                    <a:pt x="186" y="45"/>
                    <a:pt x="190" y="50"/>
                  </a:cubicBezTo>
                  <a:cubicBezTo>
                    <a:pt x="194" y="55"/>
                    <a:pt x="188" y="55"/>
                    <a:pt x="184" y="51"/>
                  </a:cubicBezTo>
                  <a:cubicBezTo>
                    <a:pt x="180" y="47"/>
                    <a:pt x="177" y="47"/>
                    <a:pt x="177" y="52"/>
                  </a:cubicBezTo>
                  <a:cubicBezTo>
                    <a:pt x="177" y="56"/>
                    <a:pt x="172" y="54"/>
                    <a:pt x="173" y="49"/>
                  </a:cubicBezTo>
                  <a:cubicBezTo>
                    <a:pt x="174" y="44"/>
                    <a:pt x="168" y="47"/>
                    <a:pt x="167" y="44"/>
                  </a:cubicBezTo>
                  <a:cubicBezTo>
                    <a:pt x="166" y="41"/>
                    <a:pt x="161" y="37"/>
                    <a:pt x="157" y="37"/>
                  </a:cubicBezTo>
                  <a:cubicBezTo>
                    <a:pt x="154" y="37"/>
                    <a:pt x="154" y="41"/>
                    <a:pt x="151" y="41"/>
                  </a:cubicBezTo>
                  <a:cubicBezTo>
                    <a:pt x="148" y="41"/>
                    <a:pt x="147" y="42"/>
                    <a:pt x="147" y="46"/>
                  </a:cubicBezTo>
                  <a:cubicBezTo>
                    <a:pt x="148" y="49"/>
                    <a:pt x="142" y="46"/>
                    <a:pt x="139" y="46"/>
                  </a:cubicBezTo>
                  <a:cubicBezTo>
                    <a:pt x="135" y="47"/>
                    <a:pt x="139" y="51"/>
                    <a:pt x="137" y="51"/>
                  </a:cubicBezTo>
                  <a:cubicBezTo>
                    <a:pt x="135" y="51"/>
                    <a:pt x="135" y="55"/>
                    <a:pt x="131" y="55"/>
                  </a:cubicBezTo>
                  <a:cubicBezTo>
                    <a:pt x="128" y="55"/>
                    <a:pt x="129" y="62"/>
                    <a:pt x="129" y="66"/>
                  </a:cubicBezTo>
                  <a:cubicBezTo>
                    <a:pt x="130" y="70"/>
                    <a:pt x="124" y="64"/>
                    <a:pt x="121" y="65"/>
                  </a:cubicBezTo>
                  <a:cubicBezTo>
                    <a:pt x="118" y="66"/>
                    <a:pt x="122" y="69"/>
                    <a:pt x="123" y="74"/>
                  </a:cubicBezTo>
                  <a:cubicBezTo>
                    <a:pt x="124" y="78"/>
                    <a:pt x="121" y="78"/>
                    <a:pt x="119" y="79"/>
                  </a:cubicBezTo>
                  <a:cubicBezTo>
                    <a:pt x="117" y="81"/>
                    <a:pt x="115" y="75"/>
                    <a:pt x="115" y="71"/>
                  </a:cubicBezTo>
                  <a:cubicBezTo>
                    <a:pt x="115" y="67"/>
                    <a:pt x="110" y="71"/>
                    <a:pt x="106" y="75"/>
                  </a:cubicBezTo>
                  <a:cubicBezTo>
                    <a:pt x="101" y="80"/>
                    <a:pt x="107" y="87"/>
                    <a:pt x="105" y="89"/>
                  </a:cubicBezTo>
                  <a:cubicBezTo>
                    <a:pt x="103" y="90"/>
                    <a:pt x="94" y="98"/>
                    <a:pt x="89" y="105"/>
                  </a:cubicBezTo>
                  <a:cubicBezTo>
                    <a:pt x="84" y="111"/>
                    <a:pt x="73" y="107"/>
                    <a:pt x="69" y="110"/>
                  </a:cubicBezTo>
                  <a:cubicBezTo>
                    <a:pt x="66" y="113"/>
                    <a:pt x="62" y="111"/>
                    <a:pt x="58" y="114"/>
                  </a:cubicBezTo>
                  <a:cubicBezTo>
                    <a:pt x="55" y="116"/>
                    <a:pt x="48" y="122"/>
                    <a:pt x="48" y="118"/>
                  </a:cubicBezTo>
                  <a:cubicBezTo>
                    <a:pt x="47" y="115"/>
                    <a:pt x="38" y="118"/>
                    <a:pt x="34" y="122"/>
                  </a:cubicBezTo>
                  <a:cubicBezTo>
                    <a:pt x="30" y="126"/>
                    <a:pt x="24" y="129"/>
                    <a:pt x="20" y="129"/>
                  </a:cubicBezTo>
                  <a:cubicBezTo>
                    <a:pt x="16" y="130"/>
                    <a:pt x="16" y="136"/>
                    <a:pt x="14" y="138"/>
                  </a:cubicBezTo>
                  <a:cubicBezTo>
                    <a:pt x="12" y="139"/>
                    <a:pt x="13" y="132"/>
                    <a:pt x="13" y="131"/>
                  </a:cubicBezTo>
                  <a:cubicBezTo>
                    <a:pt x="13" y="129"/>
                    <a:pt x="9" y="134"/>
                    <a:pt x="7" y="139"/>
                  </a:cubicBezTo>
                  <a:cubicBezTo>
                    <a:pt x="5" y="144"/>
                    <a:pt x="11" y="146"/>
                    <a:pt x="8" y="152"/>
                  </a:cubicBezTo>
                  <a:cubicBezTo>
                    <a:pt x="4" y="157"/>
                    <a:pt x="0" y="163"/>
                    <a:pt x="6" y="170"/>
                  </a:cubicBezTo>
                  <a:cubicBezTo>
                    <a:pt x="11" y="177"/>
                    <a:pt x="14" y="181"/>
                    <a:pt x="12" y="185"/>
                  </a:cubicBezTo>
                  <a:cubicBezTo>
                    <a:pt x="10" y="188"/>
                    <a:pt x="7" y="178"/>
                    <a:pt x="5" y="179"/>
                  </a:cubicBezTo>
                  <a:cubicBezTo>
                    <a:pt x="4" y="180"/>
                    <a:pt x="10" y="185"/>
                    <a:pt x="9" y="187"/>
                  </a:cubicBezTo>
                  <a:cubicBezTo>
                    <a:pt x="7" y="189"/>
                    <a:pt x="2" y="178"/>
                    <a:pt x="1" y="181"/>
                  </a:cubicBezTo>
                  <a:cubicBezTo>
                    <a:pt x="0" y="183"/>
                    <a:pt x="12" y="200"/>
                    <a:pt x="12" y="206"/>
                  </a:cubicBezTo>
                  <a:cubicBezTo>
                    <a:pt x="12" y="213"/>
                    <a:pt x="22" y="219"/>
                    <a:pt x="22" y="228"/>
                  </a:cubicBezTo>
                  <a:cubicBezTo>
                    <a:pt x="21" y="237"/>
                    <a:pt x="30" y="251"/>
                    <a:pt x="32" y="253"/>
                  </a:cubicBezTo>
                  <a:cubicBezTo>
                    <a:pt x="33" y="256"/>
                    <a:pt x="28" y="262"/>
                    <a:pt x="29" y="268"/>
                  </a:cubicBezTo>
                  <a:cubicBezTo>
                    <a:pt x="30" y="275"/>
                    <a:pt x="27" y="278"/>
                    <a:pt x="23" y="278"/>
                  </a:cubicBezTo>
                  <a:cubicBezTo>
                    <a:pt x="18" y="278"/>
                    <a:pt x="21" y="285"/>
                    <a:pt x="26" y="285"/>
                  </a:cubicBezTo>
                  <a:cubicBezTo>
                    <a:pt x="30" y="286"/>
                    <a:pt x="29" y="289"/>
                    <a:pt x="34" y="292"/>
                  </a:cubicBezTo>
                  <a:cubicBezTo>
                    <a:pt x="39" y="296"/>
                    <a:pt x="52" y="295"/>
                    <a:pt x="56" y="295"/>
                  </a:cubicBezTo>
                  <a:cubicBezTo>
                    <a:pt x="60" y="295"/>
                    <a:pt x="61" y="288"/>
                    <a:pt x="67" y="288"/>
                  </a:cubicBezTo>
                  <a:cubicBezTo>
                    <a:pt x="73" y="288"/>
                    <a:pt x="72" y="286"/>
                    <a:pt x="75" y="282"/>
                  </a:cubicBezTo>
                  <a:cubicBezTo>
                    <a:pt x="78" y="279"/>
                    <a:pt x="91" y="280"/>
                    <a:pt x="104" y="281"/>
                  </a:cubicBezTo>
                  <a:cubicBezTo>
                    <a:pt x="117" y="281"/>
                    <a:pt x="123" y="277"/>
                    <a:pt x="125" y="272"/>
                  </a:cubicBezTo>
                  <a:cubicBezTo>
                    <a:pt x="127" y="267"/>
                    <a:pt x="136" y="267"/>
                    <a:pt x="140" y="263"/>
                  </a:cubicBezTo>
                  <a:cubicBezTo>
                    <a:pt x="144" y="260"/>
                    <a:pt x="147" y="260"/>
                    <a:pt x="157" y="260"/>
                  </a:cubicBezTo>
                  <a:cubicBezTo>
                    <a:pt x="167" y="261"/>
                    <a:pt x="176" y="255"/>
                    <a:pt x="182" y="253"/>
                  </a:cubicBezTo>
                  <a:cubicBezTo>
                    <a:pt x="188" y="250"/>
                    <a:pt x="200" y="251"/>
                    <a:pt x="206" y="250"/>
                  </a:cubicBezTo>
                  <a:cubicBezTo>
                    <a:pt x="212" y="248"/>
                    <a:pt x="213" y="257"/>
                    <a:pt x="219" y="257"/>
                  </a:cubicBezTo>
                  <a:cubicBezTo>
                    <a:pt x="226" y="256"/>
                    <a:pt x="229" y="259"/>
                    <a:pt x="233" y="258"/>
                  </a:cubicBezTo>
                  <a:cubicBezTo>
                    <a:pt x="236" y="258"/>
                    <a:pt x="236" y="261"/>
                    <a:pt x="239" y="262"/>
                  </a:cubicBezTo>
                  <a:cubicBezTo>
                    <a:pt x="243" y="262"/>
                    <a:pt x="242" y="265"/>
                    <a:pt x="240" y="269"/>
                  </a:cubicBezTo>
                  <a:cubicBezTo>
                    <a:pt x="238" y="272"/>
                    <a:pt x="245" y="272"/>
                    <a:pt x="250" y="278"/>
                  </a:cubicBezTo>
                  <a:cubicBezTo>
                    <a:pt x="255" y="285"/>
                    <a:pt x="250" y="286"/>
                    <a:pt x="253" y="291"/>
                  </a:cubicBezTo>
                  <a:cubicBezTo>
                    <a:pt x="255" y="296"/>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4"/>
                  </a:cubicBezTo>
                  <a:cubicBezTo>
                    <a:pt x="270" y="297"/>
                    <a:pt x="281" y="299"/>
                    <a:pt x="281" y="293"/>
                  </a:cubicBezTo>
                  <a:cubicBezTo>
                    <a:pt x="281" y="287"/>
                    <a:pt x="283" y="284"/>
                    <a:pt x="288" y="289"/>
                  </a:cubicBezTo>
                  <a:cubicBezTo>
                    <a:pt x="292" y="295"/>
                    <a:pt x="285" y="299"/>
                    <a:pt x="286" y="302"/>
                  </a:cubicBezTo>
                  <a:cubicBezTo>
                    <a:pt x="287" y="304"/>
                    <a:pt x="292" y="301"/>
                    <a:pt x="294" y="301"/>
                  </a:cubicBezTo>
                  <a:cubicBezTo>
                    <a:pt x="299" y="302"/>
                    <a:pt x="305" y="312"/>
                    <a:pt x="304" y="317"/>
                  </a:cubicBezTo>
                  <a:cubicBezTo>
                    <a:pt x="303" y="322"/>
                    <a:pt x="301" y="327"/>
                    <a:pt x="310" y="331"/>
                  </a:cubicBezTo>
                  <a:cubicBezTo>
                    <a:pt x="318" y="336"/>
                    <a:pt x="315" y="336"/>
                    <a:pt x="321" y="336"/>
                  </a:cubicBezTo>
                  <a:cubicBezTo>
                    <a:pt x="328" y="336"/>
                    <a:pt x="341" y="341"/>
                    <a:pt x="344" y="344"/>
                  </a:cubicBezTo>
                  <a:cubicBezTo>
                    <a:pt x="348" y="347"/>
                    <a:pt x="357" y="342"/>
                    <a:pt x="358" y="336"/>
                  </a:cubicBezTo>
                  <a:cubicBezTo>
                    <a:pt x="360" y="330"/>
                    <a:pt x="367" y="336"/>
                    <a:pt x="363" y="338"/>
                  </a:cubicBezTo>
                  <a:cubicBezTo>
                    <a:pt x="360" y="340"/>
                    <a:pt x="365" y="345"/>
                    <a:pt x="365" y="341"/>
                  </a:cubicBezTo>
                  <a:cubicBezTo>
                    <a:pt x="365" y="338"/>
                    <a:pt x="367" y="335"/>
                    <a:pt x="368" y="339"/>
                  </a:cubicBezTo>
                  <a:cubicBezTo>
                    <a:pt x="369" y="343"/>
                    <a:pt x="374" y="343"/>
                    <a:pt x="376" y="346"/>
                  </a:cubicBezTo>
                  <a:cubicBezTo>
                    <a:pt x="377" y="349"/>
                    <a:pt x="379" y="351"/>
                    <a:pt x="379" y="349"/>
                  </a:cubicBezTo>
                  <a:cubicBezTo>
                    <a:pt x="379" y="346"/>
                    <a:pt x="380" y="344"/>
                    <a:pt x="384" y="342"/>
                  </a:cubicBezTo>
                  <a:cubicBezTo>
                    <a:pt x="388" y="341"/>
                    <a:pt x="391" y="338"/>
                    <a:pt x="395" y="335"/>
                  </a:cubicBezTo>
                  <a:cubicBezTo>
                    <a:pt x="399" y="331"/>
                    <a:pt x="417" y="330"/>
                    <a:pt x="419" y="330"/>
                  </a:cubicBezTo>
                  <a:cubicBezTo>
                    <a:pt x="420" y="330"/>
                    <a:pt x="421" y="315"/>
                    <a:pt x="422" y="308"/>
                  </a:cubicBezTo>
                  <a:cubicBezTo>
                    <a:pt x="423" y="300"/>
                    <a:pt x="430" y="299"/>
                    <a:pt x="431" y="290"/>
                  </a:cubicBezTo>
                  <a:cubicBezTo>
                    <a:pt x="432" y="282"/>
                    <a:pt x="441" y="267"/>
                    <a:pt x="443" y="266"/>
                  </a:cubicBezTo>
                  <a:cubicBezTo>
                    <a:pt x="445" y="265"/>
                    <a:pt x="449" y="263"/>
                    <a:pt x="450" y="258"/>
                  </a:cubicBezTo>
                  <a:cubicBezTo>
                    <a:pt x="450" y="254"/>
                    <a:pt x="456" y="248"/>
                    <a:pt x="456" y="243"/>
                  </a:cubicBezTo>
                  <a:cubicBezTo>
                    <a:pt x="456" y="237"/>
                    <a:pt x="459" y="230"/>
                    <a:pt x="458" y="228"/>
                  </a:cubicBezTo>
                  <a:cubicBezTo>
                    <a:pt x="458" y="227"/>
                    <a:pt x="456" y="221"/>
                    <a:pt x="460" y="217"/>
                  </a:cubicBezTo>
                  <a:cubicBezTo>
                    <a:pt x="463" y="213"/>
                    <a:pt x="458" y="208"/>
                    <a:pt x="460"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8" name="Freeform 96">
              <a:extLst>
                <a:ext uri="{FF2B5EF4-FFF2-40B4-BE49-F238E27FC236}">
                  <a16:creationId xmlns:a16="http://schemas.microsoft.com/office/drawing/2014/main" id="{5949EFB4-1648-4575-96C1-4AFFF3DA55A8}"/>
                </a:ext>
              </a:extLst>
            </p:cNvPr>
            <p:cNvSpPr>
              <a:spLocks/>
            </p:cNvSpPr>
            <p:nvPr/>
          </p:nvSpPr>
          <p:spPr bwMode="auto">
            <a:xfrm>
              <a:off x="20123151" y="11536363"/>
              <a:ext cx="239713" cy="230188"/>
            </a:xfrm>
            <a:custGeom>
              <a:avLst/>
              <a:gdLst>
                <a:gd name="T0" fmla="*/ 22 w 45"/>
                <a:gd name="T1" fmla="*/ 9 h 44"/>
                <a:gd name="T2" fmla="*/ 3 w 45"/>
                <a:gd name="T3" fmla="*/ 3 h 44"/>
                <a:gd name="T4" fmla="*/ 8 w 45"/>
                <a:gd name="T5" fmla="*/ 26 h 44"/>
                <a:gd name="T6" fmla="*/ 23 w 45"/>
                <a:gd name="T7" fmla="*/ 43 h 44"/>
                <a:gd name="T8" fmla="*/ 29 w 45"/>
                <a:gd name="T9" fmla="*/ 39 h 44"/>
                <a:gd name="T10" fmla="*/ 32 w 45"/>
                <a:gd name="T11" fmla="*/ 33 h 44"/>
                <a:gd name="T12" fmla="*/ 38 w 45"/>
                <a:gd name="T13" fmla="*/ 34 h 44"/>
                <a:gd name="T14" fmla="*/ 41 w 45"/>
                <a:gd name="T15" fmla="*/ 22 h 44"/>
                <a:gd name="T16" fmla="*/ 41 w 45"/>
                <a:gd name="T17" fmla="*/ 5 h 44"/>
                <a:gd name="T18" fmla="*/ 22 w 45"/>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22" y="9"/>
                  </a:moveTo>
                  <a:cubicBezTo>
                    <a:pt x="15" y="9"/>
                    <a:pt x="5" y="2"/>
                    <a:pt x="3" y="3"/>
                  </a:cubicBezTo>
                  <a:cubicBezTo>
                    <a:pt x="0" y="4"/>
                    <a:pt x="11" y="21"/>
                    <a:pt x="8" y="26"/>
                  </a:cubicBezTo>
                  <a:cubicBezTo>
                    <a:pt x="4" y="30"/>
                    <a:pt x="18" y="42"/>
                    <a:pt x="23" y="43"/>
                  </a:cubicBezTo>
                  <a:cubicBezTo>
                    <a:pt x="28" y="44"/>
                    <a:pt x="26" y="38"/>
                    <a:pt x="29" y="39"/>
                  </a:cubicBezTo>
                  <a:cubicBezTo>
                    <a:pt x="32" y="39"/>
                    <a:pt x="31" y="35"/>
                    <a:pt x="32" y="33"/>
                  </a:cubicBezTo>
                  <a:cubicBezTo>
                    <a:pt x="32" y="30"/>
                    <a:pt x="35" y="36"/>
                    <a:pt x="38" y="34"/>
                  </a:cubicBezTo>
                  <a:cubicBezTo>
                    <a:pt x="41" y="33"/>
                    <a:pt x="37" y="22"/>
                    <a:pt x="41" y="22"/>
                  </a:cubicBezTo>
                  <a:cubicBezTo>
                    <a:pt x="45" y="22"/>
                    <a:pt x="42" y="9"/>
                    <a:pt x="41" y="5"/>
                  </a:cubicBezTo>
                  <a:cubicBezTo>
                    <a:pt x="40" y="0"/>
                    <a:pt x="29" y="8"/>
                    <a:pt x="2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99" name="Freeform 97">
              <a:extLst>
                <a:ext uri="{FF2B5EF4-FFF2-40B4-BE49-F238E27FC236}">
                  <a16:creationId xmlns:a16="http://schemas.microsoft.com/office/drawing/2014/main" id="{D149D071-312C-472F-9041-9EEBEFD5EBDF}"/>
                </a:ext>
              </a:extLst>
            </p:cNvPr>
            <p:cNvSpPr>
              <a:spLocks/>
            </p:cNvSpPr>
            <p:nvPr/>
          </p:nvSpPr>
          <p:spPr bwMode="auto">
            <a:xfrm>
              <a:off x="19623088" y="11190288"/>
              <a:ext cx="95250" cy="42863"/>
            </a:xfrm>
            <a:custGeom>
              <a:avLst/>
              <a:gdLst>
                <a:gd name="T0" fmla="*/ 3 w 18"/>
                <a:gd name="T1" fmla="*/ 5 h 8"/>
                <a:gd name="T2" fmla="*/ 16 w 18"/>
                <a:gd name="T3" fmla="*/ 3 h 8"/>
                <a:gd name="T4" fmla="*/ 3 w 18"/>
                <a:gd name="T5" fmla="*/ 5 h 8"/>
              </a:gdLst>
              <a:ahLst/>
              <a:cxnLst>
                <a:cxn ang="0">
                  <a:pos x="T0" y="T1"/>
                </a:cxn>
                <a:cxn ang="0">
                  <a:pos x="T2" y="T3"/>
                </a:cxn>
                <a:cxn ang="0">
                  <a:pos x="T4" y="T5"/>
                </a:cxn>
              </a:cxnLst>
              <a:rect l="0" t="0" r="r" b="b"/>
              <a:pathLst>
                <a:path w="18" h="8">
                  <a:moveTo>
                    <a:pt x="3" y="5"/>
                  </a:moveTo>
                  <a:cubicBezTo>
                    <a:pt x="6" y="8"/>
                    <a:pt x="15" y="7"/>
                    <a:pt x="16" y="3"/>
                  </a:cubicBezTo>
                  <a:cubicBezTo>
                    <a:pt x="18" y="0"/>
                    <a:pt x="0" y="3"/>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0" name="Freeform 98">
              <a:extLst>
                <a:ext uri="{FF2B5EF4-FFF2-40B4-BE49-F238E27FC236}">
                  <a16:creationId xmlns:a16="http://schemas.microsoft.com/office/drawing/2014/main" id="{00EC8992-9B5D-4C67-ABD8-83BBEDE8C1B6}"/>
                </a:ext>
              </a:extLst>
            </p:cNvPr>
            <p:cNvSpPr>
              <a:spLocks/>
            </p:cNvSpPr>
            <p:nvPr/>
          </p:nvSpPr>
          <p:spPr bwMode="auto">
            <a:xfrm>
              <a:off x="21447126" y="11541125"/>
              <a:ext cx="482600" cy="450850"/>
            </a:xfrm>
            <a:custGeom>
              <a:avLst/>
              <a:gdLst>
                <a:gd name="T0" fmla="*/ 87 w 91"/>
                <a:gd name="T1" fmla="*/ 5 h 86"/>
                <a:gd name="T2" fmla="*/ 78 w 91"/>
                <a:gd name="T3" fmla="*/ 8 h 86"/>
                <a:gd name="T4" fmla="*/ 67 w 91"/>
                <a:gd name="T5" fmla="*/ 4 h 86"/>
                <a:gd name="T6" fmla="*/ 61 w 91"/>
                <a:gd name="T7" fmla="*/ 13 h 86"/>
                <a:gd name="T8" fmla="*/ 52 w 91"/>
                <a:gd name="T9" fmla="*/ 29 h 86"/>
                <a:gd name="T10" fmla="*/ 21 w 91"/>
                <a:gd name="T11" fmla="*/ 50 h 86"/>
                <a:gd name="T12" fmla="*/ 7 w 91"/>
                <a:gd name="T13" fmla="*/ 63 h 86"/>
                <a:gd name="T14" fmla="*/ 4 w 91"/>
                <a:gd name="T15" fmla="*/ 75 h 86"/>
                <a:gd name="T16" fmla="*/ 14 w 91"/>
                <a:gd name="T17" fmla="*/ 80 h 86"/>
                <a:gd name="T18" fmla="*/ 22 w 91"/>
                <a:gd name="T19" fmla="*/ 83 h 86"/>
                <a:gd name="T20" fmla="*/ 43 w 91"/>
                <a:gd name="T21" fmla="*/ 78 h 86"/>
                <a:gd name="T22" fmla="*/ 50 w 91"/>
                <a:gd name="T23" fmla="*/ 65 h 86"/>
                <a:gd name="T24" fmla="*/ 56 w 91"/>
                <a:gd name="T25" fmla="*/ 54 h 86"/>
                <a:gd name="T26" fmla="*/ 69 w 91"/>
                <a:gd name="T27" fmla="*/ 46 h 86"/>
                <a:gd name="T28" fmla="*/ 72 w 91"/>
                <a:gd name="T29" fmla="*/ 40 h 86"/>
                <a:gd name="T30" fmla="*/ 80 w 91"/>
                <a:gd name="T31" fmla="*/ 29 h 86"/>
                <a:gd name="T32" fmla="*/ 89 w 91"/>
                <a:gd name="T33" fmla="*/ 15 h 86"/>
                <a:gd name="T34" fmla="*/ 87 w 91"/>
                <a:gd name="T35"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86">
                  <a:moveTo>
                    <a:pt x="87" y="5"/>
                  </a:moveTo>
                  <a:cubicBezTo>
                    <a:pt x="84" y="3"/>
                    <a:pt x="82" y="6"/>
                    <a:pt x="78" y="8"/>
                  </a:cubicBezTo>
                  <a:cubicBezTo>
                    <a:pt x="74" y="10"/>
                    <a:pt x="72" y="0"/>
                    <a:pt x="67" y="4"/>
                  </a:cubicBezTo>
                  <a:cubicBezTo>
                    <a:pt x="62" y="7"/>
                    <a:pt x="67" y="9"/>
                    <a:pt x="61" y="13"/>
                  </a:cubicBezTo>
                  <a:cubicBezTo>
                    <a:pt x="56" y="18"/>
                    <a:pt x="58" y="19"/>
                    <a:pt x="52" y="29"/>
                  </a:cubicBezTo>
                  <a:cubicBezTo>
                    <a:pt x="46" y="39"/>
                    <a:pt x="24" y="44"/>
                    <a:pt x="21" y="50"/>
                  </a:cubicBezTo>
                  <a:cubicBezTo>
                    <a:pt x="18" y="55"/>
                    <a:pt x="7" y="59"/>
                    <a:pt x="7" y="63"/>
                  </a:cubicBezTo>
                  <a:cubicBezTo>
                    <a:pt x="7" y="67"/>
                    <a:pt x="0" y="70"/>
                    <a:pt x="4" y="75"/>
                  </a:cubicBezTo>
                  <a:cubicBezTo>
                    <a:pt x="7" y="80"/>
                    <a:pt x="11" y="77"/>
                    <a:pt x="14" y="80"/>
                  </a:cubicBezTo>
                  <a:cubicBezTo>
                    <a:pt x="17" y="83"/>
                    <a:pt x="21" y="80"/>
                    <a:pt x="22" y="83"/>
                  </a:cubicBezTo>
                  <a:cubicBezTo>
                    <a:pt x="24" y="86"/>
                    <a:pt x="35" y="86"/>
                    <a:pt x="43" y="78"/>
                  </a:cubicBezTo>
                  <a:cubicBezTo>
                    <a:pt x="51" y="71"/>
                    <a:pt x="47" y="67"/>
                    <a:pt x="50" y="65"/>
                  </a:cubicBezTo>
                  <a:cubicBezTo>
                    <a:pt x="54" y="63"/>
                    <a:pt x="54" y="57"/>
                    <a:pt x="56" y="54"/>
                  </a:cubicBezTo>
                  <a:cubicBezTo>
                    <a:pt x="58" y="50"/>
                    <a:pt x="60" y="46"/>
                    <a:pt x="69" y="46"/>
                  </a:cubicBezTo>
                  <a:cubicBezTo>
                    <a:pt x="78" y="46"/>
                    <a:pt x="73" y="44"/>
                    <a:pt x="72" y="40"/>
                  </a:cubicBezTo>
                  <a:cubicBezTo>
                    <a:pt x="72" y="36"/>
                    <a:pt x="80" y="35"/>
                    <a:pt x="80" y="29"/>
                  </a:cubicBezTo>
                  <a:cubicBezTo>
                    <a:pt x="80" y="24"/>
                    <a:pt x="91" y="19"/>
                    <a:pt x="89" y="15"/>
                  </a:cubicBezTo>
                  <a:cubicBezTo>
                    <a:pt x="86" y="10"/>
                    <a:pt x="91" y="8"/>
                    <a:pt x="8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1" name="Freeform 99">
              <a:extLst>
                <a:ext uri="{FF2B5EF4-FFF2-40B4-BE49-F238E27FC236}">
                  <a16:creationId xmlns:a16="http://schemas.microsoft.com/office/drawing/2014/main" id="{7B9E26B4-6978-4C88-AA71-FF061034C94C}"/>
                </a:ext>
              </a:extLst>
            </p:cNvPr>
            <p:cNvSpPr>
              <a:spLocks/>
            </p:cNvSpPr>
            <p:nvPr/>
          </p:nvSpPr>
          <p:spPr bwMode="auto">
            <a:xfrm>
              <a:off x="21504276" y="11976100"/>
              <a:ext cx="58738" cy="47625"/>
            </a:xfrm>
            <a:custGeom>
              <a:avLst/>
              <a:gdLst>
                <a:gd name="T0" fmla="*/ 4 w 11"/>
                <a:gd name="T1" fmla="*/ 9 h 9"/>
                <a:gd name="T2" fmla="*/ 8 w 11"/>
                <a:gd name="T3" fmla="*/ 4 h 9"/>
                <a:gd name="T4" fmla="*/ 4 w 11"/>
                <a:gd name="T5" fmla="*/ 9 h 9"/>
              </a:gdLst>
              <a:ahLst/>
              <a:cxnLst>
                <a:cxn ang="0">
                  <a:pos x="T0" y="T1"/>
                </a:cxn>
                <a:cxn ang="0">
                  <a:pos x="T2" y="T3"/>
                </a:cxn>
                <a:cxn ang="0">
                  <a:pos x="T4" y="T5"/>
                </a:cxn>
              </a:cxnLst>
              <a:rect l="0" t="0" r="r" b="b"/>
              <a:pathLst>
                <a:path w="11" h="9">
                  <a:moveTo>
                    <a:pt x="4" y="9"/>
                  </a:moveTo>
                  <a:cubicBezTo>
                    <a:pt x="6" y="9"/>
                    <a:pt x="11" y="8"/>
                    <a:pt x="8" y="4"/>
                  </a:cubicBezTo>
                  <a:cubicBezTo>
                    <a:pt x="5" y="0"/>
                    <a:pt x="0" y="7"/>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2" name="Freeform 100">
              <a:extLst>
                <a:ext uri="{FF2B5EF4-FFF2-40B4-BE49-F238E27FC236}">
                  <a16:creationId xmlns:a16="http://schemas.microsoft.com/office/drawing/2014/main" id="{EB4489E8-C709-4368-8B63-7F960EF62C31}"/>
                </a:ext>
              </a:extLst>
            </p:cNvPr>
            <p:cNvSpPr>
              <a:spLocks/>
            </p:cNvSpPr>
            <p:nvPr/>
          </p:nvSpPr>
          <p:spPr bwMode="auto">
            <a:xfrm>
              <a:off x="21834476" y="11144250"/>
              <a:ext cx="361950" cy="476250"/>
            </a:xfrm>
            <a:custGeom>
              <a:avLst/>
              <a:gdLst>
                <a:gd name="T0" fmla="*/ 55 w 68"/>
                <a:gd name="T1" fmla="*/ 41 h 91"/>
                <a:gd name="T2" fmla="*/ 44 w 68"/>
                <a:gd name="T3" fmla="*/ 40 h 91"/>
                <a:gd name="T4" fmla="*/ 37 w 68"/>
                <a:gd name="T5" fmla="*/ 33 h 91"/>
                <a:gd name="T6" fmla="*/ 32 w 68"/>
                <a:gd name="T7" fmla="*/ 24 h 91"/>
                <a:gd name="T8" fmla="*/ 32 w 68"/>
                <a:gd name="T9" fmla="*/ 31 h 91"/>
                <a:gd name="T10" fmla="*/ 27 w 68"/>
                <a:gd name="T11" fmla="*/ 28 h 91"/>
                <a:gd name="T12" fmla="*/ 23 w 68"/>
                <a:gd name="T13" fmla="*/ 21 h 91"/>
                <a:gd name="T14" fmla="*/ 19 w 68"/>
                <a:gd name="T15" fmla="*/ 10 h 91"/>
                <a:gd name="T16" fmla="*/ 5 w 68"/>
                <a:gd name="T17" fmla="*/ 0 h 91"/>
                <a:gd name="T18" fmla="*/ 8 w 68"/>
                <a:gd name="T19" fmla="*/ 12 h 91"/>
                <a:gd name="T20" fmla="*/ 16 w 68"/>
                <a:gd name="T21" fmla="*/ 20 h 91"/>
                <a:gd name="T22" fmla="*/ 23 w 68"/>
                <a:gd name="T23" fmla="*/ 29 h 91"/>
                <a:gd name="T24" fmla="*/ 21 w 68"/>
                <a:gd name="T25" fmla="*/ 46 h 91"/>
                <a:gd name="T26" fmla="*/ 12 w 68"/>
                <a:gd name="T27" fmla="*/ 56 h 91"/>
                <a:gd name="T28" fmla="*/ 27 w 68"/>
                <a:gd name="T29" fmla="*/ 70 h 91"/>
                <a:gd name="T30" fmla="*/ 24 w 68"/>
                <a:gd name="T31" fmla="*/ 88 h 91"/>
                <a:gd name="T32" fmla="*/ 34 w 68"/>
                <a:gd name="T33" fmla="*/ 89 h 91"/>
                <a:gd name="T34" fmla="*/ 46 w 68"/>
                <a:gd name="T35" fmla="*/ 72 h 91"/>
                <a:gd name="T36" fmla="*/ 50 w 68"/>
                <a:gd name="T37" fmla="*/ 60 h 91"/>
                <a:gd name="T38" fmla="*/ 57 w 68"/>
                <a:gd name="T39" fmla="*/ 57 h 91"/>
                <a:gd name="T40" fmla="*/ 62 w 68"/>
                <a:gd name="T41" fmla="*/ 51 h 91"/>
                <a:gd name="T42" fmla="*/ 66 w 68"/>
                <a:gd name="T43" fmla="*/ 41 h 91"/>
                <a:gd name="T44" fmla="*/ 55 w 68"/>
                <a:gd name="T45"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91">
                  <a:moveTo>
                    <a:pt x="55" y="41"/>
                  </a:moveTo>
                  <a:cubicBezTo>
                    <a:pt x="53" y="45"/>
                    <a:pt x="48" y="40"/>
                    <a:pt x="44" y="40"/>
                  </a:cubicBezTo>
                  <a:cubicBezTo>
                    <a:pt x="40" y="40"/>
                    <a:pt x="37" y="37"/>
                    <a:pt x="37" y="33"/>
                  </a:cubicBezTo>
                  <a:cubicBezTo>
                    <a:pt x="37" y="30"/>
                    <a:pt x="36" y="24"/>
                    <a:pt x="32" y="24"/>
                  </a:cubicBezTo>
                  <a:cubicBezTo>
                    <a:pt x="28" y="25"/>
                    <a:pt x="33" y="29"/>
                    <a:pt x="32" y="31"/>
                  </a:cubicBezTo>
                  <a:cubicBezTo>
                    <a:pt x="30" y="33"/>
                    <a:pt x="29" y="28"/>
                    <a:pt x="27" y="28"/>
                  </a:cubicBezTo>
                  <a:cubicBezTo>
                    <a:pt x="25" y="28"/>
                    <a:pt x="23" y="26"/>
                    <a:pt x="23" y="21"/>
                  </a:cubicBezTo>
                  <a:cubicBezTo>
                    <a:pt x="23" y="16"/>
                    <a:pt x="19" y="16"/>
                    <a:pt x="19" y="10"/>
                  </a:cubicBezTo>
                  <a:cubicBezTo>
                    <a:pt x="19" y="5"/>
                    <a:pt x="10" y="0"/>
                    <a:pt x="5" y="0"/>
                  </a:cubicBezTo>
                  <a:cubicBezTo>
                    <a:pt x="0" y="0"/>
                    <a:pt x="6" y="9"/>
                    <a:pt x="8" y="12"/>
                  </a:cubicBezTo>
                  <a:cubicBezTo>
                    <a:pt x="11" y="15"/>
                    <a:pt x="16" y="18"/>
                    <a:pt x="16" y="20"/>
                  </a:cubicBezTo>
                  <a:cubicBezTo>
                    <a:pt x="16" y="22"/>
                    <a:pt x="20" y="28"/>
                    <a:pt x="23" y="29"/>
                  </a:cubicBezTo>
                  <a:cubicBezTo>
                    <a:pt x="26" y="30"/>
                    <a:pt x="21" y="39"/>
                    <a:pt x="21" y="46"/>
                  </a:cubicBezTo>
                  <a:cubicBezTo>
                    <a:pt x="21" y="53"/>
                    <a:pt x="16" y="52"/>
                    <a:pt x="12" y="56"/>
                  </a:cubicBezTo>
                  <a:cubicBezTo>
                    <a:pt x="8" y="61"/>
                    <a:pt x="21" y="65"/>
                    <a:pt x="27" y="70"/>
                  </a:cubicBezTo>
                  <a:cubicBezTo>
                    <a:pt x="32" y="74"/>
                    <a:pt x="22" y="85"/>
                    <a:pt x="24" y="88"/>
                  </a:cubicBezTo>
                  <a:cubicBezTo>
                    <a:pt x="24" y="89"/>
                    <a:pt x="28" y="91"/>
                    <a:pt x="34" y="89"/>
                  </a:cubicBezTo>
                  <a:cubicBezTo>
                    <a:pt x="40" y="88"/>
                    <a:pt x="42" y="75"/>
                    <a:pt x="46" y="72"/>
                  </a:cubicBezTo>
                  <a:cubicBezTo>
                    <a:pt x="50" y="68"/>
                    <a:pt x="48" y="63"/>
                    <a:pt x="50" y="60"/>
                  </a:cubicBezTo>
                  <a:cubicBezTo>
                    <a:pt x="52" y="57"/>
                    <a:pt x="55" y="57"/>
                    <a:pt x="57" y="57"/>
                  </a:cubicBezTo>
                  <a:cubicBezTo>
                    <a:pt x="60" y="57"/>
                    <a:pt x="59" y="51"/>
                    <a:pt x="62" y="51"/>
                  </a:cubicBezTo>
                  <a:cubicBezTo>
                    <a:pt x="66" y="51"/>
                    <a:pt x="64" y="46"/>
                    <a:pt x="66" y="41"/>
                  </a:cubicBezTo>
                  <a:cubicBezTo>
                    <a:pt x="68" y="35"/>
                    <a:pt x="57" y="37"/>
                    <a:pt x="5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3" name="Freeform 101">
              <a:extLst>
                <a:ext uri="{FF2B5EF4-FFF2-40B4-BE49-F238E27FC236}">
                  <a16:creationId xmlns:a16="http://schemas.microsoft.com/office/drawing/2014/main" id="{FD56F976-D4D6-4AC3-A60C-80DA4E5C0F43}"/>
                </a:ext>
              </a:extLst>
            </p:cNvPr>
            <p:cNvSpPr>
              <a:spLocks/>
            </p:cNvSpPr>
            <p:nvPr/>
          </p:nvSpPr>
          <p:spPr bwMode="auto">
            <a:xfrm>
              <a:off x="22180551" y="9948863"/>
              <a:ext cx="84138" cy="63500"/>
            </a:xfrm>
            <a:custGeom>
              <a:avLst/>
              <a:gdLst>
                <a:gd name="T0" fmla="*/ 5 w 16"/>
                <a:gd name="T1" fmla="*/ 11 h 12"/>
                <a:gd name="T2" fmla="*/ 16 w 16"/>
                <a:gd name="T3" fmla="*/ 4 h 12"/>
                <a:gd name="T4" fmla="*/ 5 w 16"/>
                <a:gd name="T5" fmla="*/ 11 h 12"/>
              </a:gdLst>
              <a:ahLst/>
              <a:cxnLst>
                <a:cxn ang="0">
                  <a:pos x="T0" y="T1"/>
                </a:cxn>
                <a:cxn ang="0">
                  <a:pos x="T2" y="T3"/>
                </a:cxn>
                <a:cxn ang="0">
                  <a:pos x="T4" y="T5"/>
                </a:cxn>
              </a:cxnLst>
              <a:rect l="0" t="0" r="r" b="b"/>
              <a:pathLst>
                <a:path w="16" h="12">
                  <a:moveTo>
                    <a:pt x="5" y="11"/>
                  </a:moveTo>
                  <a:cubicBezTo>
                    <a:pt x="7" y="12"/>
                    <a:pt x="16" y="9"/>
                    <a:pt x="16" y="4"/>
                  </a:cubicBezTo>
                  <a:cubicBezTo>
                    <a:pt x="16" y="0"/>
                    <a:pt x="0"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4" name="Freeform 102">
              <a:extLst>
                <a:ext uri="{FF2B5EF4-FFF2-40B4-BE49-F238E27FC236}">
                  <a16:creationId xmlns:a16="http://schemas.microsoft.com/office/drawing/2014/main" id="{306CB966-DA81-4383-AF6D-AFD0A5725B94}"/>
                </a:ext>
              </a:extLst>
            </p:cNvPr>
            <p:cNvSpPr>
              <a:spLocks/>
            </p:cNvSpPr>
            <p:nvPr/>
          </p:nvSpPr>
          <p:spPr bwMode="auto">
            <a:xfrm>
              <a:off x="22099588" y="10017125"/>
              <a:ext cx="90488" cy="79375"/>
            </a:xfrm>
            <a:custGeom>
              <a:avLst/>
              <a:gdLst>
                <a:gd name="T0" fmla="*/ 4 w 17"/>
                <a:gd name="T1" fmla="*/ 11 h 15"/>
                <a:gd name="T2" fmla="*/ 17 w 17"/>
                <a:gd name="T3" fmla="*/ 7 h 15"/>
                <a:gd name="T4" fmla="*/ 4 w 17"/>
                <a:gd name="T5" fmla="*/ 11 h 15"/>
              </a:gdLst>
              <a:ahLst/>
              <a:cxnLst>
                <a:cxn ang="0">
                  <a:pos x="T0" y="T1"/>
                </a:cxn>
                <a:cxn ang="0">
                  <a:pos x="T2" y="T3"/>
                </a:cxn>
                <a:cxn ang="0">
                  <a:pos x="T4" y="T5"/>
                </a:cxn>
              </a:cxnLst>
              <a:rect l="0" t="0" r="r" b="b"/>
              <a:pathLst>
                <a:path w="17" h="15">
                  <a:moveTo>
                    <a:pt x="4" y="11"/>
                  </a:moveTo>
                  <a:cubicBezTo>
                    <a:pt x="8" y="15"/>
                    <a:pt x="17" y="15"/>
                    <a:pt x="17" y="7"/>
                  </a:cubicBezTo>
                  <a:cubicBezTo>
                    <a:pt x="17" y="0"/>
                    <a:pt x="0" y="7"/>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5" name="Freeform 103">
              <a:extLst>
                <a:ext uri="{FF2B5EF4-FFF2-40B4-BE49-F238E27FC236}">
                  <a16:creationId xmlns:a16="http://schemas.microsoft.com/office/drawing/2014/main" id="{9025AE70-C8C1-440A-ACAC-09E87635640B}"/>
                </a:ext>
              </a:extLst>
            </p:cNvPr>
            <p:cNvSpPr>
              <a:spLocks/>
            </p:cNvSpPr>
            <p:nvPr/>
          </p:nvSpPr>
          <p:spPr bwMode="auto">
            <a:xfrm>
              <a:off x="22190076" y="3752850"/>
              <a:ext cx="282575" cy="95250"/>
            </a:xfrm>
            <a:custGeom>
              <a:avLst/>
              <a:gdLst>
                <a:gd name="T0" fmla="*/ 8 w 53"/>
                <a:gd name="T1" fmla="*/ 14 h 18"/>
                <a:gd name="T2" fmla="*/ 24 w 53"/>
                <a:gd name="T3" fmla="*/ 14 h 18"/>
                <a:gd name="T4" fmla="*/ 47 w 53"/>
                <a:gd name="T5" fmla="*/ 11 h 18"/>
                <a:gd name="T6" fmla="*/ 35 w 53"/>
                <a:gd name="T7" fmla="*/ 2 h 18"/>
                <a:gd name="T8" fmla="*/ 8 w 53"/>
                <a:gd name="T9" fmla="*/ 14 h 18"/>
              </a:gdLst>
              <a:ahLst/>
              <a:cxnLst>
                <a:cxn ang="0">
                  <a:pos x="T0" y="T1"/>
                </a:cxn>
                <a:cxn ang="0">
                  <a:pos x="T2" y="T3"/>
                </a:cxn>
                <a:cxn ang="0">
                  <a:pos x="T4" y="T5"/>
                </a:cxn>
                <a:cxn ang="0">
                  <a:pos x="T6" y="T7"/>
                </a:cxn>
                <a:cxn ang="0">
                  <a:pos x="T8" y="T9"/>
                </a:cxn>
              </a:cxnLst>
              <a:rect l="0" t="0" r="r" b="b"/>
              <a:pathLst>
                <a:path w="53" h="18">
                  <a:moveTo>
                    <a:pt x="8" y="14"/>
                  </a:moveTo>
                  <a:cubicBezTo>
                    <a:pt x="14" y="18"/>
                    <a:pt x="18" y="10"/>
                    <a:pt x="24" y="14"/>
                  </a:cubicBezTo>
                  <a:cubicBezTo>
                    <a:pt x="29" y="18"/>
                    <a:pt x="42" y="12"/>
                    <a:pt x="47" y="11"/>
                  </a:cubicBezTo>
                  <a:cubicBezTo>
                    <a:pt x="53" y="10"/>
                    <a:pt x="50" y="4"/>
                    <a:pt x="35" y="2"/>
                  </a:cubicBezTo>
                  <a:cubicBezTo>
                    <a:pt x="20" y="0"/>
                    <a:pt x="0" y="11"/>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6" name="Freeform 104">
              <a:extLst>
                <a:ext uri="{FF2B5EF4-FFF2-40B4-BE49-F238E27FC236}">
                  <a16:creationId xmlns:a16="http://schemas.microsoft.com/office/drawing/2014/main" id="{BB4C1342-E7F7-4228-8606-0253A4116E8E}"/>
                </a:ext>
              </a:extLst>
            </p:cNvPr>
            <p:cNvSpPr>
              <a:spLocks/>
            </p:cNvSpPr>
            <p:nvPr/>
          </p:nvSpPr>
          <p:spPr bwMode="auto">
            <a:xfrm>
              <a:off x="19846926" y="3424238"/>
              <a:ext cx="100013" cy="57150"/>
            </a:xfrm>
            <a:custGeom>
              <a:avLst/>
              <a:gdLst>
                <a:gd name="T0" fmla="*/ 19 w 19"/>
                <a:gd name="T1" fmla="*/ 5 h 11"/>
                <a:gd name="T2" fmla="*/ 8 w 19"/>
                <a:gd name="T3" fmla="*/ 9 h 11"/>
                <a:gd name="T4" fmla="*/ 19 w 19"/>
                <a:gd name="T5" fmla="*/ 5 h 11"/>
              </a:gdLst>
              <a:ahLst/>
              <a:cxnLst>
                <a:cxn ang="0">
                  <a:pos x="T0" y="T1"/>
                </a:cxn>
                <a:cxn ang="0">
                  <a:pos x="T2" y="T3"/>
                </a:cxn>
                <a:cxn ang="0">
                  <a:pos x="T4" y="T5"/>
                </a:cxn>
              </a:cxnLst>
              <a:rect l="0" t="0" r="r" b="b"/>
              <a:pathLst>
                <a:path w="19" h="11">
                  <a:moveTo>
                    <a:pt x="19" y="5"/>
                  </a:moveTo>
                  <a:cubicBezTo>
                    <a:pt x="19" y="0"/>
                    <a:pt x="0" y="7"/>
                    <a:pt x="8" y="9"/>
                  </a:cubicBezTo>
                  <a:cubicBezTo>
                    <a:pt x="12" y="11"/>
                    <a:pt x="19" y="10"/>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7" name="Freeform 105">
              <a:extLst>
                <a:ext uri="{FF2B5EF4-FFF2-40B4-BE49-F238E27FC236}">
                  <a16:creationId xmlns:a16="http://schemas.microsoft.com/office/drawing/2014/main" id="{00EE6F27-9FEC-4BE9-AA48-4EBC13BD3ADC}"/>
                </a:ext>
              </a:extLst>
            </p:cNvPr>
            <p:cNvSpPr>
              <a:spLocks/>
            </p:cNvSpPr>
            <p:nvPr/>
          </p:nvSpPr>
          <p:spPr bwMode="auto">
            <a:xfrm>
              <a:off x="14351001" y="2563813"/>
              <a:ext cx="280988" cy="136525"/>
            </a:xfrm>
            <a:custGeom>
              <a:avLst/>
              <a:gdLst>
                <a:gd name="T0" fmla="*/ 28 w 53"/>
                <a:gd name="T1" fmla="*/ 10 h 26"/>
                <a:gd name="T2" fmla="*/ 13 w 53"/>
                <a:gd name="T3" fmla="*/ 15 h 26"/>
                <a:gd name="T4" fmla="*/ 2 w 53"/>
                <a:gd name="T5" fmla="*/ 21 h 26"/>
                <a:gd name="T6" fmla="*/ 21 w 53"/>
                <a:gd name="T7" fmla="*/ 22 h 26"/>
                <a:gd name="T8" fmla="*/ 30 w 53"/>
                <a:gd name="T9" fmla="*/ 19 h 26"/>
                <a:gd name="T10" fmla="*/ 43 w 53"/>
                <a:gd name="T11" fmla="*/ 12 h 26"/>
                <a:gd name="T12" fmla="*/ 44 w 53"/>
                <a:gd name="T13" fmla="*/ 4 h 26"/>
                <a:gd name="T14" fmla="*/ 28 w 53"/>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6">
                  <a:moveTo>
                    <a:pt x="28" y="10"/>
                  </a:moveTo>
                  <a:cubicBezTo>
                    <a:pt x="33" y="13"/>
                    <a:pt x="15" y="12"/>
                    <a:pt x="13" y="15"/>
                  </a:cubicBezTo>
                  <a:cubicBezTo>
                    <a:pt x="11" y="19"/>
                    <a:pt x="0" y="17"/>
                    <a:pt x="2" y="21"/>
                  </a:cubicBezTo>
                  <a:cubicBezTo>
                    <a:pt x="4" y="25"/>
                    <a:pt x="21" y="26"/>
                    <a:pt x="21" y="22"/>
                  </a:cubicBezTo>
                  <a:cubicBezTo>
                    <a:pt x="21" y="19"/>
                    <a:pt x="30" y="22"/>
                    <a:pt x="30" y="19"/>
                  </a:cubicBezTo>
                  <a:cubicBezTo>
                    <a:pt x="30" y="16"/>
                    <a:pt x="34" y="13"/>
                    <a:pt x="43" y="12"/>
                  </a:cubicBezTo>
                  <a:cubicBezTo>
                    <a:pt x="53" y="11"/>
                    <a:pt x="53" y="8"/>
                    <a:pt x="44" y="4"/>
                  </a:cubicBezTo>
                  <a:cubicBezTo>
                    <a:pt x="35" y="0"/>
                    <a:pt x="24" y="6"/>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8" name="Freeform 106">
              <a:extLst>
                <a:ext uri="{FF2B5EF4-FFF2-40B4-BE49-F238E27FC236}">
                  <a16:creationId xmlns:a16="http://schemas.microsoft.com/office/drawing/2014/main" id="{6A8EE715-D613-4543-8087-66FC06E8F1B7}"/>
                </a:ext>
              </a:extLst>
            </p:cNvPr>
            <p:cNvSpPr>
              <a:spLocks/>
            </p:cNvSpPr>
            <p:nvPr/>
          </p:nvSpPr>
          <p:spPr bwMode="auto">
            <a:xfrm>
              <a:off x="14658976" y="2643188"/>
              <a:ext cx="90488" cy="57150"/>
            </a:xfrm>
            <a:custGeom>
              <a:avLst/>
              <a:gdLst>
                <a:gd name="T0" fmla="*/ 17 w 17"/>
                <a:gd name="T1" fmla="*/ 6 h 11"/>
                <a:gd name="T2" fmla="*/ 3 w 17"/>
                <a:gd name="T3" fmla="*/ 7 h 11"/>
                <a:gd name="T4" fmla="*/ 17 w 17"/>
                <a:gd name="T5" fmla="*/ 6 h 11"/>
              </a:gdLst>
              <a:ahLst/>
              <a:cxnLst>
                <a:cxn ang="0">
                  <a:pos x="T0" y="T1"/>
                </a:cxn>
                <a:cxn ang="0">
                  <a:pos x="T2" y="T3"/>
                </a:cxn>
                <a:cxn ang="0">
                  <a:pos x="T4" y="T5"/>
                </a:cxn>
              </a:cxnLst>
              <a:rect l="0" t="0" r="r" b="b"/>
              <a:pathLst>
                <a:path w="17" h="11">
                  <a:moveTo>
                    <a:pt x="17" y="6"/>
                  </a:moveTo>
                  <a:cubicBezTo>
                    <a:pt x="17" y="0"/>
                    <a:pt x="0" y="6"/>
                    <a:pt x="3" y="7"/>
                  </a:cubicBezTo>
                  <a:cubicBezTo>
                    <a:pt x="6" y="8"/>
                    <a:pt x="17" y="11"/>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09" name="Freeform 107">
              <a:extLst>
                <a:ext uri="{FF2B5EF4-FFF2-40B4-BE49-F238E27FC236}">
                  <a16:creationId xmlns:a16="http://schemas.microsoft.com/office/drawing/2014/main" id="{21F5231F-D794-4A32-BDD4-66921C514FFB}"/>
                </a:ext>
              </a:extLst>
            </p:cNvPr>
            <p:cNvSpPr>
              <a:spLocks/>
            </p:cNvSpPr>
            <p:nvPr/>
          </p:nvSpPr>
          <p:spPr bwMode="auto">
            <a:xfrm>
              <a:off x="14387513" y="3952875"/>
              <a:ext cx="169863" cy="114300"/>
            </a:xfrm>
            <a:custGeom>
              <a:avLst/>
              <a:gdLst>
                <a:gd name="T0" fmla="*/ 7 w 32"/>
                <a:gd name="T1" fmla="*/ 14 h 22"/>
                <a:gd name="T2" fmla="*/ 28 w 32"/>
                <a:gd name="T3" fmla="*/ 10 h 22"/>
                <a:gd name="T4" fmla="*/ 18 w 32"/>
                <a:gd name="T5" fmla="*/ 2 h 22"/>
                <a:gd name="T6" fmla="*/ 7 w 32"/>
                <a:gd name="T7" fmla="*/ 14 h 22"/>
              </a:gdLst>
              <a:ahLst/>
              <a:cxnLst>
                <a:cxn ang="0">
                  <a:pos x="T0" y="T1"/>
                </a:cxn>
                <a:cxn ang="0">
                  <a:pos x="T2" y="T3"/>
                </a:cxn>
                <a:cxn ang="0">
                  <a:pos x="T4" y="T5"/>
                </a:cxn>
                <a:cxn ang="0">
                  <a:pos x="T6" y="T7"/>
                </a:cxn>
              </a:cxnLst>
              <a:rect l="0" t="0" r="r" b="b"/>
              <a:pathLst>
                <a:path w="32" h="22">
                  <a:moveTo>
                    <a:pt x="7" y="14"/>
                  </a:moveTo>
                  <a:cubicBezTo>
                    <a:pt x="16" y="22"/>
                    <a:pt x="24" y="10"/>
                    <a:pt x="28" y="10"/>
                  </a:cubicBezTo>
                  <a:cubicBezTo>
                    <a:pt x="32" y="9"/>
                    <a:pt x="25" y="4"/>
                    <a:pt x="18" y="2"/>
                  </a:cubicBezTo>
                  <a:cubicBezTo>
                    <a:pt x="11" y="0"/>
                    <a:pt x="0" y="8"/>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0" name="Freeform 108">
              <a:extLst>
                <a:ext uri="{FF2B5EF4-FFF2-40B4-BE49-F238E27FC236}">
                  <a16:creationId xmlns:a16="http://schemas.microsoft.com/office/drawing/2014/main" id="{CC3B6887-8432-4239-9453-E8F94E500071}"/>
                </a:ext>
              </a:extLst>
            </p:cNvPr>
            <p:cNvSpPr>
              <a:spLocks/>
            </p:cNvSpPr>
            <p:nvPr/>
          </p:nvSpPr>
          <p:spPr bwMode="auto">
            <a:xfrm>
              <a:off x="14595476" y="3094038"/>
              <a:ext cx="1116013" cy="769938"/>
            </a:xfrm>
            <a:custGeom>
              <a:avLst/>
              <a:gdLst>
                <a:gd name="T0" fmla="*/ 27 w 210"/>
                <a:gd name="T1" fmla="*/ 89 h 147"/>
                <a:gd name="T2" fmla="*/ 19 w 210"/>
                <a:gd name="T3" fmla="*/ 94 h 147"/>
                <a:gd name="T4" fmla="*/ 22 w 210"/>
                <a:gd name="T5" fmla="*/ 102 h 147"/>
                <a:gd name="T6" fmla="*/ 16 w 210"/>
                <a:gd name="T7" fmla="*/ 109 h 147"/>
                <a:gd name="T8" fmla="*/ 2 w 210"/>
                <a:gd name="T9" fmla="*/ 116 h 147"/>
                <a:gd name="T10" fmla="*/ 13 w 210"/>
                <a:gd name="T11" fmla="*/ 123 h 147"/>
                <a:gd name="T12" fmla="*/ 15 w 210"/>
                <a:gd name="T13" fmla="*/ 131 h 147"/>
                <a:gd name="T14" fmla="*/ 19 w 210"/>
                <a:gd name="T15" fmla="*/ 127 h 147"/>
                <a:gd name="T16" fmla="*/ 28 w 210"/>
                <a:gd name="T17" fmla="*/ 134 h 147"/>
                <a:gd name="T18" fmla="*/ 43 w 210"/>
                <a:gd name="T19" fmla="*/ 142 h 147"/>
                <a:gd name="T20" fmla="*/ 72 w 210"/>
                <a:gd name="T21" fmla="*/ 142 h 147"/>
                <a:gd name="T22" fmla="*/ 57 w 210"/>
                <a:gd name="T23" fmla="*/ 128 h 147"/>
                <a:gd name="T24" fmla="*/ 53 w 210"/>
                <a:gd name="T25" fmla="*/ 104 h 147"/>
                <a:gd name="T26" fmla="*/ 62 w 210"/>
                <a:gd name="T27" fmla="*/ 91 h 147"/>
                <a:gd name="T28" fmla="*/ 72 w 210"/>
                <a:gd name="T29" fmla="*/ 79 h 147"/>
                <a:gd name="T30" fmla="*/ 78 w 210"/>
                <a:gd name="T31" fmla="*/ 71 h 147"/>
                <a:gd name="T32" fmla="*/ 85 w 210"/>
                <a:gd name="T33" fmla="*/ 60 h 147"/>
                <a:gd name="T34" fmla="*/ 95 w 210"/>
                <a:gd name="T35" fmla="*/ 57 h 147"/>
                <a:gd name="T36" fmla="*/ 110 w 210"/>
                <a:gd name="T37" fmla="*/ 50 h 147"/>
                <a:gd name="T38" fmla="*/ 173 w 210"/>
                <a:gd name="T39" fmla="*/ 26 h 147"/>
                <a:gd name="T40" fmla="*/ 202 w 210"/>
                <a:gd name="T41" fmla="*/ 6 h 147"/>
                <a:gd name="T42" fmla="*/ 167 w 210"/>
                <a:gd name="T43" fmla="*/ 13 h 147"/>
                <a:gd name="T44" fmla="*/ 149 w 210"/>
                <a:gd name="T45" fmla="*/ 17 h 147"/>
                <a:gd name="T46" fmla="*/ 127 w 210"/>
                <a:gd name="T47" fmla="*/ 19 h 147"/>
                <a:gd name="T48" fmla="*/ 110 w 210"/>
                <a:gd name="T49" fmla="*/ 23 h 147"/>
                <a:gd name="T50" fmla="*/ 96 w 210"/>
                <a:gd name="T51" fmla="*/ 27 h 147"/>
                <a:gd name="T52" fmla="*/ 81 w 210"/>
                <a:gd name="T53" fmla="*/ 33 h 147"/>
                <a:gd name="T54" fmla="*/ 73 w 210"/>
                <a:gd name="T55" fmla="*/ 39 h 147"/>
                <a:gd name="T56" fmla="*/ 63 w 210"/>
                <a:gd name="T57" fmla="*/ 42 h 147"/>
                <a:gd name="T58" fmla="*/ 60 w 210"/>
                <a:gd name="T59" fmla="*/ 50 h 147"/>
                <a:gd name="T60" fmla="*/ 54 w 210"/>
                <a:gd name="T61" fmla="*/ 57 h 147"/>
                <a:gd name="T62" fmla="*/ 51 w 210"/>
                <a:gd name="T63" fmla="*/ 64 h 147"/>
                <a:gd name="T64" fmla="*/ 41 w 210"/>
                <a:gd name="T65" fmla="*/ 69 h 147"/>
                <a:gd name="T66" fmla="*/ 40 w 210"/>
                <a:gd name="T67" fmla="*/ 77 h 147"/>
                <a:gd name="T68" fmla="*/ 37 w 210"/>
                <a:gd name="T69" fmla="*/ 84 h 147"/>
                <a:gd name="T70" fmla="*/ 27 w 210"/>
                <a:gd name="T71" fmla="*/ 8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7">
                  <a:moveTo>
                    <a:pt x="27" y="89"/>
                  </a:moveTo>
                  <a:cubicBezTo>
                    <a:pt x="27" y="92"/>
                    <a:pt x="25" y="94"/>
                    <a:pt x="19" y="94"/>
                  </a:cubicBezTo>
                  <a:cubicBezTo>
                    <a:pt x="12" y="94"/>
                    <a:pt x="22" y="98"/>
                    <a:pt x="22" y="102"/>
                  </a:cubicBezTo>
                  <a:cubicBezTo>
                    <a:pt x="23" y="106"/>
                    <a:pt x="16" y="103"/>
                    <a:pt x="16" y="109"/>
                  </a:cubicBezTo>
                  <a:cubicBezTo>
                    <a:pt x="15" y="114"/>
                    <a:pt x="3" y="109"/>
                    <a:pt x="2" y="116"/>
                  </a:cubicBezTo>
                  <a:cubicBezTo>
                    <a:pt x="0" y="123"/>
                    <a:pt x="8" y="122"/>
                    <a:pt x="13" y="123"/>
                  </a:cubicBezTo>
                  <a:cubicBezTo>
                    <a:pt x="18" y="123"/>
                    <a:pt x="11" y="128"/>
                    <a:pt x="15" y="131"/>
                  </a:cubicBezTo>
                  <a:cubicBezTo>
                    <a:pt x="19" y="134"/>
                    <a:pt x="22" y="133"/>
                    <a:pt x="19" y="127"/>
                  </a:cubicBezTo>
                  <a:cubicBezTo>
                    <a:pt x="17" y="122"/>
                    <a:pt x="33" y="129"/>
                    <a:pt x="28" y="134"/>
                  </a:cubicBezTo>
                  <a:cubicBezTo>
                    <a:pt x="23" y="138"/>
                    <a:pt x="36" y="141"/>
                    <a:pt x="43" y="142"/>
                  </a:cubicBezTo>
                  <a:cubicBezTo>
                    <a:pt x="49" y="142"/>
                    <a:pt x="71" y="147"/>
                    <a:pt x="72" y="142"/>
                  </a:cubicBezTo>
                  <a:cubicBezTo>
                    <a:pt x="72" y="138"/>
                    <a:pt x="64" y="135"/>
                    <a:pt x="57" y="128"/>
                  </a:cubicBezTo>
                  <a:cubicBezTo>
                    <a:pt x="50" y="121"/>
                    <a:pt x="45" y="109"/>
                    <a:pt x="53" y="104"/>
                  </a:cubicBezTo>
                  <a:cubicBezTo>
                    <a:pt x="61" y="99"/>
                    <a:pt x="54" y="96"/>
                    <a:pt x="62" y="91"/>
                  </a:cubicBezTo>
                  <a:cubicBezTo>
                    <a:pt x="70" y="85"/>
                    <a:pt x="65" y="80"/>
                    <a:pt x="72" y="79"/>
                  </a:cubicBezTo>
                  <a:cubicBezTo>
                    <a:pt x="78" y="78"/>
                    <a:pt x="71" y="72"/>
                    <a:pt x="78" y="71"/>
                  </a:cubicBezTo>
                  <a:cubicBezTo>
                    <a:pt x="84" y="70"/>
                    <a:pt x="86" y="63"/>
                    <a:pt x="85" y="60"/>
                  </a:cubicBezTo>
                  <a:cubicBezTo>
                    <a:pt x="84" y="58"/>
                    <a:pt x="92" y="61"/>
                    <a:pt x="95" y="57"/>
                  </a:cubicBezTo>
                  <a:cubicBezTo>
                    <a:pt x="99" y="53"/>
                    <a:pt x="108" y="55"/>
                    <a:pt x="110" y="50"/>
                  </a:cubicBezTo>
                  <a:cubicBezTo>
                    <a:pt x="113" y="44"/>
                    <a:pt x="151" y="31"/>
                    <a:pt x="173" y="26"/>
                  </a:cubicBezTo>
                  <a:cubicBezTo>
                    <a:pt x="195" y="21"/>
                    <a:pt x="210" y="12"/>
                    <a:pt x="202" y="6"/>
                  </a:cubicBezTo>
                  <a:cubicBezTo>
                    <a:pt x="194" y="0"/>
                    <a:pt x="173" y="8"/>
                    <a:pt x="167" y="13"/>
                  </a:cubicBezTo>
                  <a:cubicBezTo>
                    <a:pt x="162" y="17"/>
                    <a:pt x="154" y="14"/>
                    <a:pt x="149" y="17"/>
                  </a:cubicBezTo>
                  <a:cubicBezTo>
                    <a:pt x="144" y="20"/>
                    <a:pt x="132" y="23"/>
                    <a:pt x="127" y="19"/>
                  </a:cubicBezTo>
                  <a:cubicBezTo>
                    <a:pt x="121" y="15"/>
                    <a:pt x="114" y="23"/>
                    <a:pt x="110" y="23"/>
                  </a:cubicBezTo>
                  <a:cubicBezTo>
                    <a:pt x="106" y="23"/>
                    <a:pt x="101" y="27"/>
                    <a:pt x="96" y="27"/>
                  </a:cubicBezTo>
                  <a:cubicBezTo>
                    <a:pt x="91" y="27"/>
                    <a:pt x="82" y="31"/>
                    <a:pt x="81" y="33"/>
                  </a:cubicBezTo>
                  <a:cubicBezTo>
                    <a:pt x="81" y="36"/>
                    <a:pt x="73" y="35"/>
                    <a:pt x="73" y="39"/>
                  </a:cubicBezTo>
                  <a:cubicBezTo>
                    <a:pt x="73" y="42"/>
                    <a:pt x="66" y="45"/>
                    <a:pt x="63" y="42"/>
                  </a:cubicBezTo>
                  <a:cubicBezTo>
                    <a:pt x="60" y="39"/>
                    <a:pt x="56" y="45"/>
                    <a:pt x="60" y="50"/>
                  </a:cubicBezTo>
                  <a:cubicBezTo>
                    <a:pt x="65" y="54"/>
                    <a:pt x="52" y="54"/>
                    <a:pt x="54" y="57"/>
                  </a:cubicBezTo>
                  <a:cubicBezTo>
                    <a:pt x="56" y="60"/>
                    <a:pt x="49" y="61"/>
                    <a:pt x="51" y="64"/>
                  </a:cubicBezTo>
                  <a:cubicBezTo>
                    <a:pt x="52" y="67"/>
                    <a:pt x="46" y="68"/>
                    <a:pt x="41" y="69"/>
                  </a:cubicBezTo>
                  <a:cubicBezTo>
                    <a:pt x="36" y="70"/>
                    <a:pt x="33" y="77"/>
                    <a:pt x="40" y="77"/>
                  </a:cubicBezTo>
                  <a:cubicBezTo>
                    <a:pt x="46" y="78"/>
                    <a:pt x="36" y="79"/>
                    <a:pt x="37" y="84"/>
                  </a:cubicBezTo>
                  <a:cubicBezTo>
                    <a:pt x="37" y="89"/>
                    <a:pt x="26" y="85"/>
                    <a:pt x="27"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1" name="Freeform 109">
              <a:extLst>
                <a:ext uri="{FF2B5EF4-FFF2-40B4-BE49-F238E27FC236}">
                  <a16:creationId xmlns:a16="http://schemas.microsoft.com/office/drawing/2014/main" id="{1058AD5D-1C20-4AF8-97CA-0F758518DC68}"/>
                </a:ext>
              </a:extLst>
            </p:cNvPr>
            <p:cNvSpPr>
              <a:spLocks/>
            </p:cNvSpPr>
            <p:nvPr/>
          </p:nvSpPr>
          <p:spPr bwMode="auto">
            <a:xfrm>
              <a:off x="17406938" y="2773363"/>
              <a:ext cx="393700" cy="220663"/>
            </a:xfrm>
            <a:custGeom>
              <a:avLst/>
              <a:gdLst>
                <a:gd name="T0" fmla="*/ 5 w 74"/>
                <a:gd name="T1" fmla="*/ 40 h 42"/>
                <a:gd name="T2" fmla="*/ 34 w 74"/>
                <a:gd name="T3" fmla="*/ 37 h 42"/>
                <a:gd name="T4" fmla="*/ 73 w 74"/>
                <a:gd name="T5" fmla="*/ 24 h 42"/>
                <a:gd name="T6" fmla="*/ 59 w 74"/>
                <a:gd name="T7" fmla="*/ 14 h 42"/>
                <a:gd name="T8" fmla="*/ 42 w 74"/>
                <a:gd name="T9" fmla="*/ 17 h 42"/>
                <a:gd name="T10" fmla="*/ 44 w 74"/>
                <a:gd name="T11" fmla="*/ 11 h 42"/>
                <a:gd name="T12" fmla="*/ 37 w 74"/>
                <a:gd name="T13" fmla="*/ 4 h 42"/>
                <a:gd name="T14" fmla="*/ 25 w 74"/>
                <a:gd name="T15" fmla="*/ 8 h 42"/>
                <a:gd name="T16" fmla="*/ 21 w 74"/>
                <a:gd name="T17" fmla="*/ 17 h 42"/>
                <a:gd name="T18" fmla="*/ 13 w 74"/>
                <a:gd name="T19" fmla="*/ 24 h 42"/>
                <a:gd name="T20" fmla="*/ 5 w 74"/>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42">
                  <a:moveTo>
                    <a:pt x="5" y="40"/>
                  </a:moveTo>
                  <a:cubicBezTo>
                    <a:pt x="9" y="42"/>
                    <a:pt x="24" y="36"/>
                    <a:pt x="34" y="37"/>
                  </a:cubicBezTo>
                  <a:cubicBezTo>
                    <a:pt x="44" y="37"/>
                    <a:pt x="72" y="29"/>
                    <a:pt x="73" y="24"/>
                  </a:cubicBezTo>
                  <a:cubicBezTo>
                    <a:pt x="74" y="18"/>
                    <a:pt x="63" y="19"/>
                    <a:pt x="59" y="14"/>
                  </a:cubicBezTo>
                  <a:cubicBezTo>
                    <a:pt x="54" y="9"/>
                    <a:pt x="45" y="13"/>
                    <a:pt x="42" y="17"/>
                  </a:cubicBezTo>
                  <a:cubicBezTo>
                    <a:pt x="40" y="21"/>
                    <a:pt x="37" y="18"/>
                    <a:pt x="44" y="11"/>
                  </a:cubicBezTo>
                  <a:cubicBezTo>
                    <a:pt x="50" y="5"/>
                    <a:pt x="37" y="0"/>
                    <a:pt x="37" y="4"/>
                  </a:cubicBezTo>
                  <a:cubicBezTo>
                    <a:pt x="37" y="8"/>
                    <a:pt x="25" y="5"/>
                    <a:pt x="25" y="8"/>
                  </a:cubicBezTo>
                  <a:cubicBezTo>
                    <a:pt x="25" y="12"/>
                    <a:pt x="21" y="14"/>
                    <a:pt x="21" y="17"/>
                  </a:cubicBezTo>
                  <a:cubicBezTo>
                    <a:pt x="21" y="21"/>
                    <a:pt x="13" y="15"/>
                    <a:pt x="13" y="24"/>
                  </a:cubicBezTo>
                  <a:cubicBezTo>
                    <a:pt x="12" y="32"/>
                    <a:pt x="0" y="37"/>
                    <a:pt x="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2" name="Freeform 110">
              <a:extLst>
                <a:ext uri="{FF2B5EF4-FFF2-40B4-BE49-F238E27FC236}">
                  <a16:creationId xmlns:a16="http://schemas.microsoft.com/office/drawing/2014/main" id="{5BF81436-7B48-438E-B99E-79714372C891}"/>
                </a:ext>
              </a:extLst>
            </p:cNvPr>
            <p:cNvSpPr>
              <a:spLocks/>
            </p:cNvSpPr>
            <p:nvPr/>
          </p:nvSpPr>
          <p:spPr bwMode="auto">
            <a:xfrm>
              <a:off x="14228763" y="2590800"/>
              <a:ext cx="212725" cy="77788"/>
            </a:xfrm>
            <a:custGeom>
              <a:avLst/>
              <a:gdLst>
                <a:gd name="T0" fmla="*/ 20 w 40"/>
                <a:gd name="T1" fmla="*/ 8 h 15"/>
                <a:gd name="T2" fmla="*/ 39 w 40"/>
                <a:gd name="T3" fmla="*/ 4 h 15"/>
                <a:gd name="T4" fmla="*/ 19 w 40"/>
                <a:gd name="T5" fmla="*/ 3 h 15"/>
                <a:gd name="T6" fmla="*/ 2 w 40"/>
                <a:gd name="T7" fmla="*/ 7 h 15"/>
                <a:gd name="T8" fmla="*/ 20 w 40"/>
                <a:gd name="T9" fmla="*/ 8 h 15"/>
              </a:gdLst>
              <a:ahLst/>
              <a:cxnLst>
                <a:cxn ang="0">
                  <a:pos x="T0" y="T1"/>
                </a:cxn>
                <a:cxn ang="0">
                  <a:pos x="T2" y="T3"/>
                </a:cxn>
                <a:cxn ang="0">
                  <a:pos x="T4" y="T5"/>
                </a:cxn>
                <a:cxn ang="0">
                  <a:pos x="T6" y="T7"/>
                </a:cxn>
                <a:cxn ang="0">
                  <a:pos x="T8" y="T9"/>
                </a:cxn>
              </a:cxnLst>
              <a:rect l="0" t="0" r="r" b="b"/>
              <a:pathLst>
                <a:path w="40" h="15">
                  <a:moveTo>
                    <a:pt x="20" y="8"/>
                  </a:moveTo>
                  <a:cubicBezTo>
                    <a:pt x="28" y="1"/>
                    <a:pt x="38" y="7"/>
                    <a:pt x="39" y="4"/>
                  </a:cubicBezTo>
                  <a:cubicBezTo>
                    <a:pt x="40" y="1"/>
                    <a:pt x="25" y="0"/>
                    <a:pt x="19" y="3"/>
                  </a:cubicBezTo>
                  <a:cubicBezTo>
                    <a:pt x="13" y="6"/>
                    <a:pt x="0" y="3"/>
                    <a:pt x="2" y="7"/>
                  </a:cubicBezTo>
                  <a:cubicBezTo>
                    <a:pt x="3" y="9"/>
                    <a:pt x="12" y="15"/>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3" name="Freeform 111">
              <a:extLst>
                <a:ext uri="{FF2B5EF4-FFF2-40B4-BE49-F238E27FC236}">
                  <a16:creationId xmlns:a16="http://schemas.microsoft.com/office/drawing/2014/main" id="{85D1BBC8-E408-44C8-8BD2-3680414705A0}"/>
                </a:ext>
              </a:extLst>
            </p:cNvPr>
            <p:cNvSpPr>
              <a:spLocks/>
            </p:cNvSpPr>
            <p:nvPr/>
          </p:nvSpPr>
          <p:spPr bwMode="auto">
            <a:xfrm>
              <a:off x="17098963" y="2679700"/>
              <a:ext cx="387350" cy="193675"/>
            </a:xfrm>
            <a:custGeom>
              <a:avLst/>
              <a:gdLst>
                <a:gd name="T0" fmla="*/ 11 w 73"/>
                <a:gd name="T1" fmla="*/ 11 h 37"/>
                <a:gd name="T2" fmla="*/ 3 w 73"/>
                <a:gd name="T3" fmla="*/ 21 h 37"/>
                <a:gd name="T4" fmla="*/ 12 w 73"/>
                <a:gd name="T5" fmla="*/ 23 h 37"/>
                <a:gd name="T6" fmla="*/ 23 w 73"/>
                <a:gd name="T7" fmla="*/ 31 h 37"/>
                <a:gd name="T8" fmla="*/ 55 w 73"/>
                <a:gd name="T9" fmla="*/ 37 h 37"/>
                <a:gd name="T10" fmla="*/ 62 w 73"/>
                <a:gd name="T11" fmla="*/ 29 h 37"/>
                <a:gd name="T12" fmla="*/ 67 w 73"/>
                <a:gd name="T13" fmla="*/ 16 h 37"/>
                <a:gd name="T14" fmla="*/ 51 w 73"/>
                <a:gd name="T15" fmla="*/ 9 h 37"/>
                <a:gd name="T16" fmla="*/ 42 w 73"/>
                <a:gd name="T17" fmla="*/ 4 h 37"/>
                <a:gd name="T18" fmla="*/ 11 w 73"/>
                <a:gd name="T19"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7">
                  <a:moveTo>
                    <a:pt x="11" y="11"/>
                  </a:moveTo>
                  <a:cubicBezTo>
                    <a:pt x="11" y="14"/>
                    <a:pt x="0" y="18"/>
                    <a:pt x="3" y="21"/>
                  </a:cubicBezTo>
                  <a:cubicBezTo>
                    <a:pt x="6" y="23"/>
                    <a:pt x="8" y="22"/>
                    <a:pt x="12" y="23"/>
                  </a:cubicBezTo>
                  <a:cubicBezTo>
                    <a:pt x="15" y="24"/>
                    <a:pt x="17" y="32"/>
                    <a:pt x="23" y="31"/>
                  </a:cubicBezTo>
                  <a:cubicBezTo>
                    <a:pt x="29" y="29"/>
                    <a:pt x="45" y="37"/>
                    <a:pt x="55" y="37"/>
                  </a:cubicBezTo>
                  <a:cubicBezTo>
                    <a:pt x="64" y="37"/>
                    <a:pt x="65" y="29"/>
                    <a:pt x="62" y="29"/>
                  </a:cubicBezTo>
                  <a:cubicBezTo>
                    <a:pt x="59" y="29"/>
                    <a:pt x="62" y="24"/>
                    <a:pt x="67" y="16"/>
                  </a:cubicBezTo>
                  <a:cubicBezTo>
                    <a:pt x="73" y="9"/>
                    <a:pt x="51" y="3"/>
                    <a:pt x="51" y="9"/>
                  </a:cubicBezTo>
                  <a:cubicBezTo>
                    <a:pt x="51" y="15"/>
                    <a:pt x="44" y="8"/>
                    <a:pt x="42" y="4"/>
                  </a:cubicBezTo>
                  <a:cubicBezTo>
                    <a:pt x="40" y="0"/>
                    <a:pt x="11" y="7"/>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4" name="Freeform 112">
              <a:extLst>
                <a:ext uri="{FF2B5EF4-FFF2-40B4-BE49-F238E27FC236}">
                  <a16:creationId xmlns:a16="http://schemas.microsoft.com/office/drawing/2014/main" id="{81586085-9E45-47A7-A981-32F71530E975}"/>
                </a:ext>
              </a:extLst>
            </p:cNvPr>
            <p:cNvSpPr>
              <a:spLocks/>
            </p:cNvSpPr>
            <p:nvPr/>
          </p:nvSpPr>
          <p:spPr bwMode="auto">
            <a:xfrm>
              <a:off x="14776451" y="2543175"/>
              <a:ext cx="228600" cy="100013"/>
            </a:xfrm>
            <a:custGeom>
              <a:avLst/>
              <a:gdLst>
                <a:gd name="T0" fmla="*/ 42 w 43"/>
                <a:gd name="T1" fmla="*/ 9 h 19"/>
                <a:gd name="T2" fmla="*/ 23 w 43"/>
                <a:gd name="T3" fmla="*/ 4 h 19"/>
                <a:gd name="T4" fmla="*/ 15 w 43"/>
                <a:gd name="T5" fmla="*/ 5 h 19"/>
                <a:gd name="T6" fmla="*/ 3 w 43"/>
                <a:gd name="T7" fmla="*/ 12 h 19"/>
                <a:gd name="T8" fmla="*/ 42 w 43"/>
                <a:gd name="T9" fmla="*/ 9 h 19"/>
              </a:gdLst>
              <a:ahLst/>
              <a:cxnLst>
                <a:cxn ang="0">
                  <a:pos x="T0" y="T1"/>
                </a:cxn>
                <a:cxn ang="0">
                  <a:pos x="T2" y="T3"/>
                </a:cxn>
                <a:cxn ang="0">
                  <a:pos x="T4" y="T5"/>
                </a:cxn>
                <a:cxn ang="0">
                  <a:pos x="T6" y="T7"/>
                </a:cxn>
                <a:cxn ang="0">
                  <a:pos x="T8" y="T9"/>
                </a:cxn>
              </a:cxnLst>
              <a:rect l="0" t="0" r="r" b="b"/>
              <a:pathLst>
                <a:path w="43" h="19">
                  <a:moveTo>
                    <a:pt x="42" y="9"/>
                  </a:moveTo>
                  <a:cubicBezTo>
                    <a:pt x="43" y="2"/>
                    <a:pt x="32" y="7"/>
                    <a:pt x="23" y="4"/>
                  </a:cubicBezTo>
                  <a:cubicBezTo>
                    <a:pt x="14" y="0"/>
                    <a:pt x="9" y="0"/>
                    <a:pt x="15" y="5"/>
                  </a:cubicBezTo>
                  <a:cubicBezTo>
                    <a:pt x="18" y="8"/>
                    <a:pt x="0" y="9"/>
                    <a:pt x="3" y="12"/>
                  </a:cubicBezTo>
                  <a:cubicBezTo>
                    <a:pt x="9" y="19"/>
                    <a:pt x="41" y="16"/>
                    <a:pt x="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5" name="Freeform 113">
              <a:extLst>
                <a:ext uri="{FF2B5EF4-FFF2-40B4-BE49-F238E27FC236}">
                  <a16:creationId xmlns:a16="http://schemas.microsoft.com/office/drawing/2014/main" id="{422FA5FB-93FA-4ACF-BB95-036C81D30DD1}"/>
                </a:ext>
              </a:extLst>
            </p:cNvPr>
            <p:cNvSpPr>
              <a:spLocks/>
            </p:cNvSpPr>
            <p:nvPr/>
          </p:nvSpPr>
          <p:spPr bwMode="auto">
            <a:xfrm>
              <a:off x="20234276" y="3276600"/>
              <a:ext cx="307975" cy="115888"/>
            </a:xfrm>
            <a:custGeom>
              <a:avLst/>
              <a:gdLst>
                <a:gd name="T0" fmla="*/ 4 w 58"/>
                <a:gd name="T1" fmla="*/ 12 h 22"/>
                <a:gd name="T2" fmla="*/ 31 w 58"/>
                <a:gd name="T3" fmla="*/ 21 h 22"/>
                <a:gd name="T4" fmla="*/ 58 w 58"/>
                <a:gd name="T5" fmla="*/ 16 h 22"/>
                <a:gd name="T6" fmla="*/ 40 w 58"/>
                <a:gd name="T7" fmla="*/ 10 h 22"/>
                <a:gd name="T8" fmla="*/ 27 w 58"/>
                <a:gd name="T9" fmla="*/ 8 h 22"/>
                <a:gd name="T10" fmla="*/ 11 w 58"/>
                <a:gd name="T11" fmla="*/ 4 h 22"/>
                <a:gd name="T12" fmla="*/ 4 w 58"/>
                <a:gd name="T13" fmla="*/ 12 h 22"/>
              </a:gdLst>
              <a:ahLst/>
              <a:cxnLst>
                <a:cxn ang="0">
                  <a:pos x="T0" y="T1"/>
                </a:cxn>
                <a:cxn ang="0">
                  <a:pos x="T2" y="T3"/>
                </a:cxn>
                <a:cxn ang="0">
                  <a:pos x="T4" y="T5"/>
                </a:cxn>
                <a:cxn ang="0">
                  <a:pos x="T6" y="T7"/>
                </a:cxn>
                <a:cxn ang="0">
                  <a:pos x="T8" y="T9"/>
                </a:cxn>
                <a:cxn ang="0">
                  <a:pos x="T10" y="T11"/>
                </a:cxn>
                <a:cxn ang="0">
                  <a:pos x="T12" y="T13"/>
                </a:cxn>
              </a:cxnLst>
              <a:rect l="0" t="0" r="r" b="b"/>
              <a:pathLst>
                <a:path w="58" h="22">
                  <a:moveTo>
                    <a:pt x="4" y="12"/>
                  </a:moveTo>
                  <a:cubicBezTo>
                    <a:pt x="12" y="13"/>
                    <a:pt x="16" y="20"/>
                    <a:pt x="31" y="21"/>
                  </a:cubicBezTo>
                  <a:cubicBezTo>
                    <a:pt x="46" y="22"/>
                    <a:pt x="58" y="19"/>
                    <a:pt x="58" y="16"/>
                  </a:cubicBezTo>
                  <a:cubicBezTo>
                    <a:pt x="58" y="13"/>
                    <a:pt x="44" y="8"/>
                    <a:pt x="40" y="10"/>
                  </a:cubicBezTo>
                  <a:cubicBezTo>
                    <a:pt x="35" y="13"/>
                    <a:pt x="32" y="6"/>
                    <a:pt x="27" y="8"/>
                  </a:cubicBezTo>
                  <a:cubicBezTo>
                    <a:pt x="21" y="9"/>
                    <a:pt x="14" y="9"/>
                    <a:pt x="11" y="4"/>
                  </a:cubicBezTo>
                  <a:cubicBezTo>
                    <a:pt x="9" y="0"/>
                    <a:pt x="0"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6" name="Freeform 114">
              <a:extLst>
                <a:ext uri="{FF2B5EF4-FFF2-40B4-BE49-F238E27FC236}">
                  <a16:creationId xmlns:a16="http://schemas.microsoft.com/office/drawing/2014/main" id="{10E54FD8-08E9-41E9-AD2A-21882F59139B}"/>
                </a:ext>
              </a:extLst>
            </p:cNvPr>
            <p:cNvSpPr>
              <a:spLocks/>
            </p:cNvSpPr>
            <p:nvPr/>
          </p:nvSpPr>
          <p:spPr bwMode="auto">
            <a:xfrm>
              <a:off x="14882813" y="2638425"/>
              <a:ext cx="217488" cy="77788"/>
            </a:xfrm>
            <a:custGeom>
              <a:avLst/>
              <a:gdLst>
                <a:gd name="T0" fmla="*/ 18 w 41"/>
                <a:gd name="T1" fmla="*/ 2 h 15"/>
                <a:gd name="T2" fmla="*/ 10 w 41"/>
                <a:gd name="T3" fmla="*/ 5 h 15"/>
                <a:gd name="T4" fmla="*/ 3 w 41"/>
                <a:gd name="T5" fmla="*/ 12 h 15"/>
                <a:gd name="T6" fmla="*/ 28 w 41"/>
                <a:gd name="T7" fmla="*/ 10 h 15"/>
                <a:gd name="T8" fmla="*/ 40 w 41"/>
                <a:gd name="T9" fmla="*/ 5 h 15"/>
                <a:gd name="T10" fmla="*/ 18 w 41"/>
                <a:gd name="T11" fmla="*/ 2 h 15"/>
              </a:gdLst>
              <a:ahLst/>
              <a:cxnLst>
                <a:cxn ang="0">
                  <a:pos x="T0" y="T1"/>
                </a:cxn>
                <a:cxn ang="0">
                  <a:pos x="T2" y="T3"/>
                </a:cxn>
                <a:cxn ang="0">
                  <a:pos x="T4" y="T5"/>
                </a:cxn>
                <a:cxn ang="0">
                  <a:pos x="T6" y="T7"/>
                </a:cxn>
                <a:cxn ang="0">
                  <a:pos x="T8" y="T9"/>
                </a:cxn>
                <a:cxn ang="0">
                  <a:pos x="T10" y="T11"/>
                </a:cxn>
              </a:cxnLst>
              <a:rect l="0" t="0" r="r" b="b"/>
              <a:pathLst>
                <a:path w="41" h="15">
                  <a:moveTo>
                    <a:pt x="18" y="2"/>
                  </a:moveTo>
                  <a:cubicBezTo>
                    <a:pt x="19" y="5"/>
                    <a:pt x="17" y="5"/>
                    <a:pt x="10" y="5"/>
                  </a:cubicBezTo>
                  <a:cubicBezTo>
                    <a:pt x="3" y="5"/>
                    <a:pt x="0" y="9"/>
                    <a:pt x="3" y="12"/>
                  </a:cubicBezTo>
                  <a:cubicBezTo>
                    <a:pt x="7" y="15"/>
                    <a:pt x="25" y="14"/>
                    <a:pt x="28" y="10"/>
                  </a:cubicBezTo>
                  <a:cubicBezTo>
                    <a:pt x="31" y="6"/>
                    <a:pt x="39" y="9"/>
                    <a:pt x="40" y="5"/>
                  </a:cubicBezTo>
                  <a:cubicBezTo>
                    <a:pt x="41" y="1"/>
                    <a:pt x="17"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7" name="Freeform 115">
              <a:extLst>
                <a:ext uri="{FF2B5EF4-FFF2-40B4-BE49-F238E27FC236}">
                  <a16:creationId xmlns:a16="http://schemas.microsoft.com/office/drawing/2014/main" id="{F0B345C0-E1BA-4EDE-8BB7-459CFE5FE84B}"/>
                </a:ext>
              </a:extLst>
            </p:cNvPr>
            <p:cNvSpPr>
              <a:spLocks/>
            </p:cNvSpPr>
            <p:nvPr/>
          </p:nvSpPr>
          <p:spPr bwMode="auto">
            <a:xfrm>
              <a:off x="19661188" y="3192463"/>
              <a:ext cx="530225" cy="204788"/>
            </a:xfrm>
            <a:custGeom>
              <a:avLst/>
              <a:gdLst>
                <a:gd name="T0" fmla="*/ 11 w 100"/>
                <a:gd name="T1" fmla="*/ 28 h 39"/>
                <a:gd name="T2" fmla="*/ 20 w 100"/>
                <a:gd name="T3" fmla="*/ 36 h 39"/>
                <a:gd name="T4" fmla="*/ 36 w 100"/>
                <a:gd name="T5" fmla="*/ 33 h 39"/>
                <a:gd name="T6" fmla="*/ 47 w 100"/>
                <a:gd name="T7" fmla="*/ 35 h 39"/>
                <a:gd name="T8" fmla="*/ 67 w 100"/>
                <a:gd name="T9" fmla="*/ 33 h 39"/>
                <a:gd name="T10" fmla="*/ 66 w 100"/>
                <a:gd name="T11" fmla="*/ 20 h 39"/>
                <a:gd name="T12" fmla="*/ 72 w 100"/>
                <a:gd name="T13" fmla="*/ 22 h 39"/>
                <a:gd name="T14" fmla="*/ 87 w 100"/>
                <a:gd name="T15" fmla="*/ 32 h 39"/>
                <a:gd name="T16" fmla="*/ 95 w 100"/>
                <a:gd name="T17" fmla="*/ 23 h 39"/>
                <a:gd name="T18" fmla="*/ 92 w 100"/>
                <a:gd name="T19" fmla="*/ 13 h 39"/>
                <a:gd name="T20" fmla="*/ 67 w 100"/>
                <a:gd name="T21" fmla="*/ 8 h 39"/>
                <a:gd name="T22" fmla="*/ 51 w 100"/>
                <a:gd name="T23" fmla="*/ 12 h 39"/>
                <a:gd name="T24" fmla="*/ 30 w 100"/>
                <a:gd name="T25" fmla="*/ 2 h 39"/>
                <a:gd name="T26" fmla="*/ 11 w 100"/>
                <a:gd name="T2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39">
                  <a:moveTo>
                    <a:pt x="11" y="28"/>
                  </a:moveTo>
                  <a:cubicBezTo>
                    <a:pt x="15" y="31"/>
                    <a:pt x="17" y="33"/>
                    <a:pt x="20" y="36"/>
                  </a:cubicBezTo>
                  <a:cubicBezTo>
                    <a:pt x="22" y="38"/>
                    <a:pt x="32" y="34"/>
                    <a:pt x="36" y="33"/>
                  </a:cubicBezTo>
                  <a:cubicBezTo>
                    <a:pt x="40" y="32"/>
                    <a:pt x="41" y="39"/>
                    <a:pt x="47" y="35"/>
                  </a:cubicBezTo>
                  <a:cubicBezTo>
                    <a:pt x="53" y="31"/>
                    <a:pt x="60" y="33"/>
                    <a:pt x="67" y="33"/>
                  </a:cubicBezTo>
                  <a:cubicBezTo>
                    <a:pt x="74" y="33"/>
                    <a:pt x="66" y="24"/>
                    <a:pt x="66" y="20"/>
                  </a:cubicBezTo>
                  <a:cubicBezTo>
                    <a:pt x="66" y="16"/>
                    <a:pt x="75" y="19"/>
                    <a:pt x="72" y="22"/>
                  </a:cubicBezTo>
                  <a:cubicBezTo>
                    <a:pt x="69" y="25"/>
                    <a:pt x="76" y="33"/>
                    <a:pt x="87" y="32"/>
                  </a:cubicBezTo>
                  <a:cubicBezTo>
                    <a:pt x="97" y="32"/>
                    <a:pt x="89" y="25"/>
                    <a:pt x="95" y="23"/>
                  </a:cubicBezTo>
                  <a:cubicBezTo>
                    <a:pt x="100" y="20"/>
                    <a:pt x="99" y="18"/>
                    <a:pt x="92" y="13"/>
                  </a:cubicBezTo>
                  <a:cubicBezTo>
                    <a:pt x="84" y="8"/>
                    <a:pt x="74" y="11"/>
                    <a:pt x="67" y="8"/>
                  </a:cubicBezTo>
                  <a:cubicBezTo>
                    <a:pt x="60" y="5"/>
                    <a:pt x="52" y="5"/>
                    <a:pt x="51" y="12"/>
                  </a:cubicBezTo>
                  <a:cubicBezTo>
                    <a:pt x="51" y="20"/>
                    <a:pt x="37" y="4"/>
                    <a:pt x="30" y="2"/>
                  </a:cubicBezTo>
                  <a:cubicBezTo>
                    <a:pt x="22" y="0"/>
                    <a:pt x="0" y="23"/>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8" name="Freeform 116">
              <a:extLst>
                <a:ext uri="{FF2B5EF4-FFF2-40B4-BE49-F238E27FC236}">
                  <a16:creationId xmlns:a16="http://schemas.microsoft.com/office/drawing/2014/main" id="{EBCD7A7A-A30C-4B8F-BD13-371C961715F4}"/>
                </a:ext>
              </a:extLst>
            </p:cNvPr>
            <p:cNvSpPr>
              <a:spLocks/>
            </p:cNvSpPr>
            <p:nvPr/>
          </p:nvSpPr>
          <p:spPr bwMode="auto">
            <a:xfrm>
              <a:off x="19969163" y="5376863"/>
              <a:ext cx="180975" cy="669925"/>
            </a:xfrm>
            <a:custGeom>
              <a:avLst/>
              <a:gdLst>
                <a:gd name="T0" fmla="*/ 7 w 34"/>
                <a:gd name="T1" fmla="*/ 48 h 128"/>
                <a:gd name="T2" fmla="*/ 6 w 34"/>
                <a:gd name="T3" fmla="*/ 91 h 128"/>
                <a:gd name="T4" fmla="*/ 4 w 34"/>
                <a:gd name="T5" fmla="*/ 123 h 128"/>
                <a:gd name="T6" fmla="*/ 11 w 34"/>
                <a:gd name="T7" fmla="*/ 116 h 128"/>
                <a:gd name="T8" fmla="*/ 21 w 34"/>
                <a:gd name="T9" fmla="*/ 124 h 128"/>
                <a:gd name="T10" fmla="*/ 19 w 34"/>
                <a:gd name="T11" fmla="*/ 114 h 128"/>
                <a:gd name="T12" fmla="*/ 11 w 34"/>
                <a:gd name="T13" fmla="*/ 101 h 128"/>
                <a:gd name="T14" fmla="*/ 15 w 34"/>
                <a:gd name="T15" fmla="*/ 82 h 128"/>
                <a:gd name="T16" fmla="*/ 28 w 34"/>
                <a:gd name="T17" fmla="*/ 81 h 128"/>
                <a:gd name="T18" fmla="*/ 32 w 34"/>
                <a:gd name="T19" fmla="*/ 79 h 128"/>
                <a:gd name="T20" fmla="*/ 20 w 34"/>
                <a:gd name="T21" fmla="*/ 39 h 128"/>
                <a:gd name="T22" fmla="*/ 18 w 34"/>
                <a:gd name="T23" fmla="*/ 15 h 128"/>
                <a:gd name="T24" fmla="*/ 11 w 34"/>
                <a:gd name="T25" fmla="*/ 2 h 128"/>
                <a:gd name="T26" fmla="*/ 6 w 34"/>
                <a:gd name="T27" fmla="*/ 13 h 128"/>
                <a:gd name="T28" fmla="*/ 3 w 34"/>
                <a:gd name="T29" fmla="*/ 26 h 128"/>
                <a:gd name="T30" fmla="*/ 7 w 34"/>
                <a:gd name="T31"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128">
                  <a:moveTo>
                    <a:pt x="7" y="48"/>
                  </a:moveTo>
                  <a:cubicBezTo>
                    <a:pt x="10" y="54"/>
                    <a:pt x="3" y="86"/>
                    <a:pt x="6" y="91"/>
                  </a:cubicBezTo>
                  <a:cubicBezTo>
                    <a:pt x="9" y="97"/>
                    <a:pt x="2" y="120"/>
                    <a:pt x="4" y="123"/>
                  </a:cubicBezTo>
                  <a:cubicBezTo>
                    <a:pt x="8" y="128"/>
                    <a:pt x="5" y="117"/>
                    <a:pt x="11" y="116"/>
                  </a:cubicBezTo>
                  <a:cubicBezTo>
                    <a:pt x="17" y="115"/>
                    <a:pt x="17" y="122"/>
                    <a:pt x="21" y="124"/>
                  </a:cubicBezTo>
                  <a:cubicBezTo>
                    <a:pt x="25" y="126"/>
                    <a:pt x="22" y="113"/>
                    <a:pt x="19" y="114"/>
                  </a:cubicBezTo>
                  <a:cubicBezTo>
                    <a:pt x="16" y="115"/>
                    <a:pt x="13" y="106"/>
                    <a:pt x="11" y="101"/>
                  </a:cubicBezTo>
                  <a:cubicBezTo>
                    <a:pt x="10" y="95"/>
                    <a:pt x="15" y="89"/>
                    <a:pt x="15" y="82"/>
                  </a:cubicBezTo>
                  <a:cubicBezTo>
                    <a:pt x="15" y="76"/>
                    <a:pt x="23" y="76"/>
                    <a:pt x="28" y="81"/>
                  </a:cubicBezTo>
                  <a:cubicBezTo>
                    <a:pt x="33" y="86"/>
                    <a:pt x="34" y="83"/>
                    <a:pt x="32" y="79"/>
                  </a:cubicBezTo>
                  <a:cubicBezTo>
                    <a:pt x="30" y="75"/>
                    <a:pt x="23" y="49"/>
                    <a:pt x="20" y="39"/>
                  </a:cubicBezTo>
                  <a:cubicBezTo>
                    <a:pt x="16" y="29"/>
                    <a:pt x="25" y="20"/>
                    <a:pt x="18" y="15"/>
                  </a:cubicBezTo>
                  <a:cubicBezTo>
                    <a:pt x="12" y="10"/>
                    <a:pt x="14" y="0"/>
                    <a:pt x="11" y="2"/>
                  </a:cubicBezTo>
                  <a:cubicBezTo>
                    <a:pt x="8" y="4"/>
                    <a:pt x="11" y="13"/>
                    <a:pt x="6" y="13"/>
                  </a:cubicBezTo>
                  <a:cubicBezTo>
                    <a:pt x="0" y="14"/>
                    <a:pt x="5" y="19"/>
                    <a:pt x="3" y="26"/>
                  </a:cubicBezTo>
                  <a:cubicBezTo>
                    <a:pt x="1" y="32"/>
                    <a:pt x="4" y="42"/>
                    <a:pt x="7"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19" name="Freeform 117">
              <a:extLst>
                <a:ext uri="{FF2B5EF4-FFF2-40B4-BE49-F238E27FC236}">
                  <a16:creationId xmlns:a16="http://schemas.microsoft.com/office/drawing/2014/main" id="{2A0D0D91-7E42-4A0A-9F53-67D9C81B3961}"/>
                </a:ext>
              </a:extLst>
            </p:cNvPr>
            <p:cNvSpPr>
              <a:spLocks/>
            </p:cNvSpPr>
            <p:nvPr/>
          </p:nvSpPr>
          <p:spPr bwMode="auto">
            <a:xfrm>
              <a:off x="14892338" y="2501900"/>
              <a:ext cx="203200" cy="52388"/>
            </a:xfrm>
            <a:custGeom>
              <a:avLst/>
              <a:gdLst>
                <a:gd name="T0" fmla="*/ 15 w 38"/>
                <a:gd name="T1" fmla="*/ 10 h 10"/>
                <a:gd name="T2" fmla="*/ 26 w 38"/>
                <a:gd name="T3" fmla="*/ 6 h 10"/>
                <a:gd name="T4" fmla="*/ 35 w 38"/>
                <a:gd name="T5" fmla="*/ 3 h 10"/>
                <a:gd name="T6" fmla="*/ 15 w 38"/>
                <a:gd name="T7" fmla="*/ 4 h 10"/>
                <a:gd name="T8" fmla="*/ 0 w 38"/>
                <a:gd name="T9" fmla="*/ 6 h 10"/>
                <a:gd name="T10" fmla="*/ 15 w 38"/>
                <a:gd name="T11" fmla="*/ 10 h 10"/>
              </a:gdLst>
              <a:ahLst/>
              <a:cxnLst>
                <a:cxn ang="0">
                  <a:pos x="T0" y="T1"/>
                </a:cxn>
                <a:cxn ang="0">
                  <a:pos x="T2" y="T3"/>
                </a:cxn>
                <a:cxn ang="0">
                  <a:pos x="T4" y="T5"/>
                </a:cxn>
                <a:cxn ang="0">
                  <a:pos x="T6" y="T7"/>
                </a:cxn>
                <a:cxn ang="0">
                  <a:pos x="T8" y="T9"/>
                </a:cxn>
                <a:cxn ang="0">
                  <a:pos x="T10" y="T11"/>
                </a:cxn>
              </a:cxnLst>
              <a:rect l="0" t="0" r="r" b="b"/>
              <a:pathLst>
                <a:path w="38" h="10">
                  <a:moveTo>
                    <a:pt x="15" y="10"/>
                  </a:moveTo>
                  <a:cubicBezTo>
                    <a:pt x="23" y="10"/>
                    <a:pt x="20" y="5"/>
                    <a:pt x="26" y="6"/>
                  </a:cubicBezTo>
                  <a:cubicBezTo>
                    <a:pt x="31" y="7"/>
                    <a:pt x="38" y="6"/>
                    <a:pt x="35" y="3"/>
                  </a:cubicBezTo>
                  <a:cubicBezTo>
                    <a:pt x="33" y="0"/>
                    <a:pt x="13" y="1"/>
                    <a:pt x="15" y="4"/>
                  </a:cubicBezTo>
                  <a:cubicBezTo>
                    <a:pt x="17" y="6"/>
                    <a:pt x="0" y="5"/>
                    <a:pt x="0" y="6"/>
                  </a:cubicBezTo>
                  <a:cubicBezTo>
                    <a:pt x="1" y="8"/>
                    <a:pt x="7" y="10"/>
                    <a:pt x="1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0" name="Freeform 118">
              <a:extLst>
                <a:ext uri="{FF2B5EF4-FFF2-40B4-BE49-F238E27FC236}">
                  <a16:creationId xmlns:a16="http://schemas.microsoft.com/office/drawing/2014/main" id="{C5230C46-5195-4060-8B33-5423FFD04702}"/>
                </a:ext>
              </a:extLst>
            </p:cNvPr>
            <p:cNvSpPr>
              <a:spLocks/>
            </p:cNvSpPr>
            <p:nvPr/>
          </p:nvSpPr>
          <p:spPr bwMode="auto">
            <a:xfrm>
              <a:off x="18151476" y="3402013"/>
              <a:ext cx="122238" cy="68263"/>
            </a:xfrm>
            <a:custGeom>
              <a:avLst/>
              <a:gdLst>
                <a:gd name="T0" fmla="*/ 9 w 23"/>
                <a:gd name="T1" fmla="*/ 3 h 13"/>
                <a:gd name="T2" fmla="*/ 2 w 23"/>
                <a:gd name="T3" fmla="*/ 8 h 13"/>
                <a:gd name="T4" fmla="*/ 22 w 23"/>
                <a:gd name="T5" fmla="*/ 5 h 13"/>
                <a:gd name="T6" fmla="*/ 9 w 23"/>
                <a:gd name="T7" fmla="*/ 3 h 13"/>
              </a:gdLst>
              <a:ahLst/>
              <a:cxnLst>
                <a:cxn ang="0">
                  <a:pos x="T0" y="T1"/>
                </a:cxn>
                <a:cxn ang="0">
                  <a:pos x="T2" y="T3"/>
                </a:cxn>
                <a:cxn ang="0">
                  <a:pos x="T4" y="T5"/>
                </a:cxn>
                <a:cxn ang="0">
                  <a:pos x="T6" y="T7"/>
                </a:cxn>
              </a:cxnLst>
              <a:rect l="0" t="0" r="r" b="b"/>
              <a:pathLst>
                <a:path w="23" h="13">
                  <a:moveTo>
                    <a:pt x="9" y="3"/>
                  </a:moveTo>
                  <a:cubicBezTo>
                    <a:pt x="7" y="6"/>
                    <a:pt x="0" y="6"/>
                    <a:pt x="2" y="8"/>
                  </a:cubicBezTo>
                  <a:cubicBezTo>
                    <a:pt x="5" y="13"/>
                    <a:pt x="22" y="10"/>
                    <a:pt x="22" y="5"/>
                  </a:cubicBezTo>
                  <a:cubicBezTo>
                    <a:pt x="23" y="0"/>
                    <a:pt x="10"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1" name="Freeform 119">
              <a:extLst>
                <a:ext uri="{FF2B5EF4-FFF2-40B4-BE49-F238E27FC236}">
                  <a16:creationId xmlns:a16="http://schemas.microsoft.com/office/drawing/2014/main" id="{961B31B8-0F2C-4163-8CA4-2BEF9BFDA170}"/>
                </a:ext>
              </a:extLst>
            </p:cNvPr>
            <p:cNvSpPr>
              <a:spLocks/>
            </p:cNvSpPr>
            <p:nvPr/>
          </p:nvSpPr>
          <p:spPr bwMode="auto">
            <a:xfrm>
              <a:off x="19905663" y="3481388"/>
              <a:ext cx="212725" cy="88900"/>
            </a:xfrm>
            <a:custGeom>
              <a:avLst/>
              <a:gdLst>
                <a:gd name="T0" fmla="*/ 34 w 40"/>
                <a:gd name="T1" fmla="*/ 16 h 17"/>
                <a:gd name="T2" fmla="*/ 20 w 40"/>
                <a:gd name="T3" fmla="*/ 2 h 17"/>
                <a:gd name="T4" fmla="*/ 1 w 40"/>
                <a:gd name="T5" fmla="*/ 11 h 17"/>
                <a:gd name="T6" fmla="*/ 34 w 40"/>
                <a:gd name="T7" fmla="*/ 16 h 17"/>
              </a:gdLst>
              <a:ahLst/>
              <a:cxnLst>
                <a:cxn ang="0">
                  <a:pos x="T0" y="T1"/>
                </a:cxn>
                <a:cxn ang="0">
                  <a:pos x="T2" y="T3"/>
                </a:cxn>
                <a:cxn ang="0">
                  <a:pos x="T4" y="T5"/>
                </a:cxn>
                <a:cxn ang="0">
                  <a:pos x="T6" y="T7"/>
                </a:cxn>
              </a:cxnLst>
              <a:rect l="0" t="0" r="r" b="b"/>
              <a:pathLst>
                <a:path w="40" h="17">
                  <a:moveTo>
                    <a:pt x="34" y="16"/>
                  </a:moveTo>
                  <a:cubicBezTo>
                    <a:pt x="40" y="15"/>
                    <a:pt x="30" y="4"/>
                    <a:pt x="20" y="2"/>
                  </a:cubicBezTo>
                  <a:cubicBezTo>
                    <a:pt x="9" y="0"/>
                    <a:pt x="0" y="9"/>
                    <a:pt x="1" y="11"/>
                  </a:cubicBezTo>
                  <a:cubicBezTo>
                    <a:pt x="4" y="15"/>
                    <a:pt x="28" y="17"/>
                    <a:pt x="3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2" name="Freeform 120">
              <a:extLst>
                <a:ext uri="{FF2B5EF4-FFF2-40B4-BE49-F238E27FC236}">
                  <a16:creationId xmlns:a16="http://schemas.microsoft.com/office/drawing/2014/main" id="{643EA0F0-9118-42A2-B30D-EC93CEEE13B0}"/>
                </a:ext>
              </a:extLst>
            </p:cNvPr>
            <p:cNvSpPr>
              <a:spLocks/>
            </p:cNvSpPr>
            <p:nvPr/>
          </p:nvSpPr>
          <p:spPr bwMode="auto">
            <a:xfrm>
              <a:off x="16981488" y="2522538"/>
              <a:ext cx="366713" cy="250825"/>
            </a:xfrm>
            <a:custGeom>
              <a:avLst/>
              <a:gdLst>
                <a:gd name="T0" fmla="*/ 15 w 69"/>
                <a:gd name="T1" fmla="*/ 31 h 48"/>
                <a:gd name="T2" fmla="*/ 13 w 69"/>
                <a:gd name="T3" fmla="*/ 36 h 48"/>
                <a:gd name="T4" fmla="*/ 5 w 69"/>
                <a:gd name="T5" fmla="*/ 40 h 48"/>
                <a:gd name="T6" fmla="*/ 15 w 69"/>
                <a:gd name="T7" fmla="*/ 46 h 48"/>
                <a:gd name="T8" fmla="*/ 28 w 69"/>
                <a:gd name="T9" fmla="*/ 38 h 48"/>
                <a:gd name="T10" fmla="*/ 59 w 69"/>
                <a:gd name="T11" fmla="*/ 29 h 48"/>
                <a:gd name="T12" fmla="*/ 62 w 69"/>
                <a:gd name="T13" fmla="*/ 20 h 48"/>
                <a:gd name="T14" fmla="*/ 57 w 69"/>
                <a:gd name="T15" fmla="*/ 14 h 48"/>
                <a:gd name="T16" fmla="*/ 49 w 69"/>
                <a:gd name="T17" fmla="*/ 3 h 48"/>
                <a:gd name="T18" fmla="*/ 33 w 69"/>
                <a:gd name="T19" fmla="*/ 8 h 48"/>
                <a:gd name="T20" fmla="*/ 20 w 69"/>
                <a:gd name="T21" fmla="*/ 16 h 48"/>
                <a:gd name="T22" fmla="*/ 15 w 69"/>
                <a:gd name="T23" fmla="*/ 24 h 48"/>
                <a:gd name="T24" fmla="*/ 15 w 69"/>
                <a:gd name="T25"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48">
                  <a:moveTo>
                    <a:pt x="15" y="31"/>
                  </a:moveTo>
                  <a:cubicBezTo>
                    <a:pt x="22" y="34"/>
                    <a:pt x="19" y="36"/>
                    <a:pt x="13" y="36"/>
                  </a:cubicBezTo>
                  <a:cubicBezTo>
                    <a:pt x="6" y="36"/>
                    <a:pt x="0" y="38"/>
                    <a:pt x="5" y="40"/>
                  </a:cubicBezTo>
                  <a:cubicBezTo>
                    <a:pt x="8" y="41"/>
                    <a:pt x="8" y="45"/>
                    <a:pt x="15" y="46"/>
                  </a:cubicBezTo>
                  <a:cubicBezTo>
                    <a:pt x="22" y="48"/>
                    <a:pt x="29" y="42"/>
                    <a:pt x="28" y="38"/>
                  </a:cubicBezTo>
                  <a:cubicBezTo>
                    <a:pt x="27" y="34"/>
                    <a:pt x="52" y="31"/>
                    <a:pt x="59" y="29"/>
                  </a:cubicBezTo>
                  <a:cubicBezTo>
                    <a:pt x="66" y="27"/>
                    <a:pt x="55" y="20"/>
                    <a:pt x="62" y="20"/>
                  </a:cubicBezTo>
                  <a:cubicBezTo>
                    <a:pt x="69" y="19"/>
                    <a:pt x="66" y="16"/>
                    <a:pt x="57" y="14"/>
                  </a:cubicBezTo>
                  <a:cubicBezTo>
                    <a:pt x="48" y="13"/>
                    <a:pt x="52" y="5"/>
                    <a:pt x="49" y="3"/>
                  </a:cubicBezTo>
                  <a:cubicBezTo>
                    <a:pt x="46" y="0"/>
                    <a:pt x="44" y="6"/>
                    <a:pt x="33" y="8"/>
                  </a:cubicBezTo>
                  <a:cubicBezTo>
                    <a:pt x="21" y="11"/>
                    <a:pt x="15" y="14"/>
                    <a:pt x="20" y="16"/>
                  </a:cubicBezTo>
                  <a:cubicBezTo>
                    <a:pt x="25" y="18"/>
                    <a:pt x="20" y="24"/>
                    <a:pt x="15" y="24"/>
                  </a:cubicBezTo>
                  <a:cubicBezTo>
                    <a:pt x="10" y="23"/>
                    <a:pt x="9" y="29"/>
                    <a:pt x="1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3" name="Freeform 121">
              <a:extLst>
                <a:ext uri="{FF2B5EF4-FFF2-40B4-BE49-F238E27FC236}">
                  <a16:creationId xmlns:a16="http://schemas.microsoft.com/office/drawing/2014/main" id="{1140155F-74E6-49F6-8797-F7AEFC10301E}"/>
                </a:ext>
              </a:extLst>
            </p:cNvPr>
            <p:cNvSpPr>
              <a:spLocks/>
            </p:cNvSpPr>
            <p:nvPr/>
          </p:nvSpPr>
          <p:spPr bwMode="auto">
            <a:xfrm>
              <a:off x="16248063" y="3559175"/>
              <a:ext cx="74613" cy="58738"/>
            </a:xfrm>
            <a:custGeom>
              <a:avLst/>
              <a:gdLst>
                <a:gd name="T0" fmla="*/ 4 w 14"/>
                <a:gd name="T1" fmla="*/ 9 h 11"/>
                <a:gd name="T2" fmla="*/ 13 w 14"/>
                <a:gd name="T3" fmla="*/ 5 h 11"/>
                <a:gd name="T4" fmla="*/ 4 w 14"/>
                <a:gd name="T5" fmla="*/ 9 h 11"/>
              </a:gdLst>
              <a:ahLst/>
              <a:cxnLst>
                <a:cxn ang="0">
                  <a:pos x="T0" y="T1"/>
                </a:cxn>
                <a:cxn ang="0">
                  <a:pos x="T2" y="T3"/>
                </a:cxn>
                <a:cxn ang="0">
                  <a:pos x="T4" y="T5"/>
                </a:cxn>
              </a:cxnLst>
              <a:rect l="0" t="0" r="r" b="b"/>
              <a:pathLst>
                <a:path w="14" h="11">
                  <a:moveTo>
                    <a:pt x="4" y="9"/>
                  </a:moveTo>
                  <a:cubicBezTo>
                    <a:pt x="10" y="11"/>
                    <a:pt x="14" y="10"/>
                    <a:pt x="13" y="5"/>
                  </a:cubicBezTo>
                  <a:cubicBezTo>
                    <a:pt x="12" y="0"/>
                    <a:pt x="0" y="6"/>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4" name="Freeform 122">
              <a:extLst>
                <a:ext uri="{FF2B5EF4-FFF2-40B4-BE49-F238E27FC236}">
                  <a16:creationId xmlns:a16="http://schemas.microsoft.com/office/drawing/2014/main" id="{0E9567C1-50D7-41D7-9DD5-6ACEC845C1F6}"/>
                </a:ext>
              </a:extLst>
            </p:cNvPr>
            <p:cNvSpPr>
              <a:spLocks/>
            </p:cNvSpPr>
            <p:nvPr/>
          </p:nvSpPr>
          <p:spPr bwMode="auto">
            <a:xfrm>
              <a:off x="16906876" y="2538413"/>
              <a:ext cx="117475" cy="52388"/>
            </a:xfrm>
            <a:custGeom>
              <a:avLst/>
              <a:gdLst>
                <a:gd name="T0" fmla="*/ 21 w 22"/>
                <a:gd name="T1" fmla="*/ 5 h 10"/>
                <a:gd name="T2" fmla="*/ 6 w 22"/>
                <a:gd name="T3" fmla="*/ 7 h 10"/>
                <a:gd name="T4" fmla="*/ 21 w 22"/>
                <a:gd name="T5" fmla="*/ 5 h 10"/>
              </a:gdLst>
              <a:ahLst/>
              <a:cxnLst>
                <a:cxn ang="0">
                  <a:pos x="T0" y="T1"/>
                </a:cxn>
                <a:cxn ang="0">
                  <a:pos x="T2" y="T3"/>
                </a:cxn>
                <a:cxn ang="0">
                  <a:pos x="T4" y="T5"/>
                </a:cxn>
              </a:cxnLst>
              <a:rect l="0" t="0" r="r" b="b"/>
              <a:pathLst>
                <a:path w="22" h="10">
                  <a:moveTo>
                    <a:pt x="21" y="5"/>
                  </a:moveTo>
                  <a:cubicBezTo>
                    <a:pt x="22" y="0"/>
                    <a:pt x="0" y="2"/>
                    <a:pt x="6" y="7"/>
                  </a:cubicBezTo>
                  <a:cubicBezTo>
                    <a:pt x="8" y="8"/>
                    <a:pt x="19" y="10"/>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5" name="Freeform 123">
              <a:extLst>
                <a:ext uri="{FF2B5EF4-FFF2-40B4-BE49-F238E27FC236}">
                  <a16:creationId xmlns:a16="http://schemas.microsoft.com/office/drawing/2014/main" id="{AB0AEBC8-929F-4960-ABF0-044A98AF8DDD}"/>
                </a:ext>
              </a:extLst>
            </p:cNvPr>
            <p:cNvSpPr>
              <a:spLocks/>
            </p:cNvSpPr>
            <p:nvPr/>
          </p:nvSpPr>
          <p:spPr bwMode="auto">
            <a:xfrm>
              <a:off x="15089188" y="2563813"/>
              <a:ext cx="207963" cy="104775"/>
            </a:xfrm>
            <a:custGeom>
              <a:avLst/>
              <a:gdLst>
                <a:gd name="T0" fmla="*/ 36 w 39"/>
                <a:gd name="T1" fmla="*/ 10 h 20"/>
                <a:gd name="T2" fmla="*/ 31 w 39"/>
                <a:gd name="T3" fmla="*/ 4 h 20"/>
                <a:gd name="T4" fmla="*/ 13 w 39"/>
                <a:gd name="T5" fmla="*/ 4 h 20"/>
                <a:gd name="T6" fmla="*/ 4 w 39"/>
                <a:gd name="T7" fmla="*/ 14 h 20"/>
                <a:gd name="T8" fmla="*/ 36 w 39"/>
                <a:gd name="T9" fmla="*/ 10 h 20"/>
              </a:gdLst>
              <a:ahLst/>
              <a:cxnLst>
                <a:cxn ang="0">
                  <a:pos x="T0" y="T1"/>
                </a:cxn>
                <a:cxn ang="0">
                  <a:pos x="T2" y="T3"/>
                </a:cxn>
                <a:cxn ang="0">
                  <a:pos x="T4" y="T5"/>
                </a:cxn>
                <a:cxn ang="0">
                  <a:pos x="T6" y="T7"/>
                </a:cxn>
                <a:cxn ang="0">
                  <a:pos x="T8" y="T9"/>
                </a:cxn>
              </a:cxnLst>
              <a:rect l="0" t="0" r="r" b="b"/>
              <a:pathLst>
                <a:path w="39" h="20">
                  <a:moveTo>
                    <a:pt x="36" y="10"/>
                  </a:moveTo>
                  <a:cubicBezTo>
                    <a:pt x="39" y="7"/>
                    <a:pt x="32" y="7"/>
                    <a:pt x="31" y="4"/>
                  </a:cubicBezTo>
                  <a:cubicBezTo>
                    <a:pt x="31" y="1"/>
                    <a:pt x="12" y="0"/>
                    <a:pt x="13" y="4"/>
                  </a:cubicBezTo>
                  <a:cubicBezTo>
                    <a:pt x="14" y="7"/>
                    <a:pt x="0" y="10"/>
                    <a:pt x="4" y="14"/>
                  </a:cubicBezTo>
                  <a:cubicBezTo>
                    <a:pt x="12" y="20"/>
                    <a:pt x="34" y="13"/>
                    <a:pt x="3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6" name="Freeform 124">
              <a:extLst>
                <a:ext uri="{FF2B5EF4-FFF2-40B4-BE49-F238E27FC236}">
                  <a16:creationId xmlns:a16="http://schemas.microsoft.com/office/drawing/2014/main" id="{71517B8F-0174-4912-82F9-2438C4A31EBE}"/>
                </a:ext>
              </a:extLst>
            </p:cNvPr>
            <p:cNvSpPr>
              <a:spLocks/>
            </p:cNvSpPr>
            <p:nvPr/>
          </p:nvSpPr>
          <p:spPr bwMode="auto">
            <a:xfrm>
              <a:off x="15732126" y="3533775"/>
              <a:ext cx="122238" cy="47625"/>
            </a:xfrm>
            <a:custGeom>
              <a:avLst/>
              <a:gdLst>
                <a:gd name="T0" fmla="*/ 4 w 23"/>
                <a:gd name="T1" fmla="*/ 9 h 9"/>
                <a:gd name="T2" fmla="*/ 21 w 23"/>
                <a:gd name="T3" fmla="*/ 5 h 9"/>
                <a:gd name="T4" fmla="*/ 9 w 23"/>
                <a:gd name="T5" fmla="*/ 0 h 9"/>
                <a:gd name="T6" fmla="*/ 4 w 23"/>
                <a:gd name="T7" fmla="*/ 9 h 9"/>
              </a:gdLst>
              <a:ahLst/>
              <a:cxnLst>
                <a:cxn ang="0">
                  <a:pos x="T0" y="T1"/>
                </a:cxn>
                <a:cxn ang="0">
                  <a:pos x="T2" y="T3"/>
                </a:cxn>
                <a:cxn ang="0">
                  <a:pos x="T4" y="T5"/>
                </a:cxn>
                <a:cxn ang="0">
                  <a:pos x="T6" y="T7"/>
                </a:cxn>
              </a:cxnLst>
              <a:rect l="0" t="0" r="r" b="b"/>
              <a:pathLst>
                <a:path w="23" h="9">
                  <a:moveTo>
                    <a:pt x="4" y="9"/>
                  </a:moveTo>
                  <a:cubicBezTo>
                    <a:pt x="8" y="9"/>
                    <a:pt x="20" y="7"/>
                    <a:pt x="21" y="5"/>
                  </a:cubicBezTo>
                  <a:cubicBezTo>
                    <a:pt x="23" y="2"/>
                    <a:pt x="17" y="0"/>
                    <a:pt x="9" y="0"/>
                  </a:cubicBezTo>
                  <a:cubicBezTo>
                    <a:pt x="1" y="0"/>
                    <a:pt x="0"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7" name="Freeform 125">
              <a:extLst>
                <a:ext uri="{FF2B5EF4-FFF2-40B4-BE49-F238E27FC236}">
                  <a16:creationId xmlns:a16="http://schemas.microsoft.com/office/drawing/2014/main" id="{08F121E2-C88C-4A8D-8A0D-A88ED70CFCA9}"/>
                </a:ext>
              </a:extLst>
            </p:cNvPr>
            <p:cNvSpPr>
              <a:spLocks/>
            </p:cNvSpPr>
            <p:nvPr/>
          </p:nvSpPr>
          <p:spPr bwMode="auto">
            <a:xfrm>
              <a:off x="15297151" y="2549525"/>
              <a:ext cx="180975" cy="73025"/>
            </a:xfrm>
            <a:custGeom>
              <a:avLst/>
              <a:gdLst>
                <a:gd name="T0" fmla="*/ 22 w 34"/>
                <a:gd name="T1" fmla="*/ 11 h 14"/>
                <a:gd name="T2" fmla="*/ 27 w 34"/>
                <a:gd name="T3" fmla="*/ 2 h 14"/>
                <a:gd name="T4" fmla="*/ 16 w 34"/>
                <a:gd name="T5" fmla="*/ 5 h 14"/>
                <a:gd name="T6" fmla="*/ 3 w 34"/>
                <a:gd name="T7" fmla="*/ 10 h 14"/>
                <a:gd name="T8" fmla="*/ 22 w 34"/>
                <a:gd name="T9" fmla="*/ 11 h 14"/>
              </a:gdLst>
              <a:ahLst/>
              <a:cxnLst>
                <a:cxn ang="0">
                  <a:pos x="T0" y="T1"/>
                </a:cxn>
                <a:cxn ang="0">
                  <a:pos x="T2" y="T3"/>
                </a:cxn>
                <a:cxn ang="0">
                  <a:pos x="T4" y="T5"/>
                </a:cxn>
                <a:cxn ang="0">
                  <a:pos x="T6" y="T7"/>
                </a:cxn>
                <a:cxn ang="0">
                  <a:pos x="T8" y="T9"/>
                </a:cxn>
              </a:cxnLst>
              <a:rect l="0" t="0" r="r" b="b"/>
              <a:pathLst>
                <a:path w="34" h="14">
                  <a:moveTo>
                    <a:pt x="22" y="11"/>
                  </a:moveTo>
                  <a:cubicBezTo>
                    <a:pt x="34" y="10"/>
                    <a:pt x="34" y="3"/>
                    <a:pt x="27" y="2"/>
                  </a:cubicBezTo>
                  <a:cubicBezTo>
                    <a:pt x="21" y="0"/>
                    <a:pt x="20" y="6"/>
                    <a:pt x="16" y="5"/>
                  </a:cubicBezTo>
                  <a:cubicBezTo>
                    <a:pt x="13" y="5"/>
                    <a:pt x="0" y="7"/>
                    <a:pt x="3" y="10"/>
                  </a:cubicBezTo>
                  <a:cubicBezTo>
                    <a:pt x="6" y="14"/>
                    <a:pt x="15" y="12"/>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8" name="Freeform 126">
              <a:extLst>
                <a:ext uri="{FF2B5EF4-FFF2-40B4-BE49-F238E27FC236}">
                  <a16:creationId xmlns:a16="http://schemas.microsoft.com/office/drawing/2014/main" id="{2DA41367-CAA6-46B7-953D-AFA47FFF99E9}"/>
                </a:ext>
              </a:extLst>
            </p:cNvPr>
            <p:cNvSpPr>
              <a:spLocks/>
            </p:cNvSpPr>
            <p:nvPr/>
          </p:nvSpPr>
          <p:spPr bwMode="auto">
            <a:xfrm>
              <a:off x="21313776" y="10196513"/>
              <a:ext cx="201613" cy="150813"/>
            </a:xfrm>
            <a:custGeom>
              <a:avLst/>
              <a:gdLst>
                <a:gd name="T0" fmla="*/ 34 w 38"/>
                <a:gd name="T1" fmla="*/ 27 h 29"/>
                <a:gd name="T2" fmla="*/ 1 w 38"/>
                <a:gd name="T3" fmla="*/ 4 h 29"/>
                <a:gd name="T4" fmla="*/ 34 w 38"/>
                <a:gd name="T5" fmla="*/ 27 h 29"/>
              </a:gdLst>
              <a:ahLst/>
              <a:cxnLst>
                <a:cxn ang="0">
                  <a:pos x="T0" y="T1"/>
                </a:cxn>
                <a:cxn ang="0">
                  <a:pos x="T2" y="T3"/>
                </a:cxn>
                <a:cxn ang="0">
                  <a:pos x="T4" y="T5"/>
                </a:cxn>
              </a:cxnLst>
              <a:rect l="0" t="0" r="r" b="b"/>
              <a:pathLst>
                <a:path w="38" h="29">
                  <a:moveTo>
                    <a:pt x="34" y="27"/>
                  </a:moveTo>
                  <a:cubicBezTo>
                    <a:pt x="38" y="24"/>
                    <a:pt x="0" y="0"/>
                    <a:pt x="1" y="4"/>
                  </a:cubicBezTo>
                  <a:cubicBezTo>
                    <a:pt x="2" y="8"/>
                    <a:pt x="30" y="29"/>
                    <a:pt x="3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29" name="Freeform 127">
              <a:extLst>
                <a:ext uri="{FF2B5EF4-FFF2-40B4-BE49-F238E27FC236}">
                  <a16:creationId xmlns:a16="http://schemas.microsoft.com/office/drawing/2014/main" id="{990F683B-0E94-46AA-941D-95314627926A}"/>
                </a:ext>
              </a:extLst>
            </p:cNvPr>
            <p:cNvSpPr>
              <a:spLocks/>
            </p:cNvSpPr>
            <p:nvPr/>
          </p:nvSpPr>
          <p:spPr bwMode="auto">
            <a:xfrm>
              <a:off x="6797676" y="7419975"/>
              <a:ext cx="53975" cy="109538"/>
            </a:xfrm>
            <a:custGeom>
              <a:avLst/>
              <a:gdLst>
                <a:gd name="T0" fmla="*/ 4 w 10"/>
                <a:gd name="T1" fmla="*/ 4 h 21"/>
                <a:gd name="T2" fmla="*/ 0 w 10"/>
                <a:gd name="T3" fmla="*/ 7 h 21"/>
                <a:gd name="T4" fmla="*/ 4 w 10"/>
                <a:gd name="T5" fmla="*/ 15 h 21"/>
                <a:gd name="T6" fmla="*/ 8 w 10"/>
                <a:gd name="T7" fmla="*/ 19 h 21"/>
                <a:gd name="T8" fmla="*/ 5 w 10"/>
                <a:gd name="T9" fmla="*/ 13 h 21"/>
                <a:gd name="T10" fmla="*/ 4 w 10"/>
                <a:gd name="T11" fmla="*/ 4 h 21"/>
              </a:gdLst>
              <a:ahLst/>
              <a:cxnLst>
                <a:cxn ang="0">
                  <a:pos x="T0" y="T1"/>
                </a:cxn>
                <a:cxn ang="0">
                  <a:pos x="T2" y="T3"/>
                </a:cxn>
                <a:cxn ang="0">
                  <a:pos x="T4" y="T5"/>
                </a:cxn>
                <a:cxn ang="0">
                  <a:pos x="T6" y="T7"/>
                </a:cxn>
                <a:cxn ang="0">
                  <a:pos x="T8" y="T9"/>
                </a:cxn>
                <a:cxn ang="0">
                  <a:pos x="T10" y="T11"/>
                </a:cxn>
              </a:cxnLst>
              <a:rect l="0" t="0" r="r" b="b"/>
              <a:pathLst>
                <a:path w="10" h="21">
                  <a:moveTo>
                    <a:pt x="4" y="4"/>
                  </a:moveTo>
                  <a:cubicBezTo>
                    <a:pt x="2" y="0"/>
                    <a:pt x="0" y="3"/>
                    <a:pt x="0" y="7"/>
                  </a:cubicBezTo>
                  <a:cubicBezTo>
                    <a:pt x="0" y="12"/>
                    <a:pt x="4" y="12"/>
                    <a:pt x="4" y="15"/>
                  </a:cubicBezTo>
                  <a:cubicBezTo>
                    <a:pt x="4" y="18"/>
                    <a:pt x="8" y="21"/>
                    <a:pt x="8" y="19"/>
                  </a:cubicBezTo>
                  <a:cubicBezTo>
                    <a:pt x="10" y="17"/>
                    <a:pt x="6" y="14"/>
                    <a:pt x="5" y="13"/>
                  </a:cubicBezTo>
                  <a:cubicBezTo>
                    <a:pt x="5" y="11"/>
                    <a:pt x="6" y="8"/>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0" name="Freeform 128">
              <a:extLst>
                <a:ext uri="{FF2B5EF4-FFF2-40B4-BE49-F238E27FC236}">
                  <a16:creationId xmlns:a16="http://schemas.microsoft.com/office/drawing/2014/main" id="{DCC5AA35-D835-46DB-9C8D-49DC089D9BB6}"/>
                </a:ext>
              </a:extLst>
            </p:cNvPr>
            <p:cNvSpPr>
              <a:spLocks/>
            </p:cNvSpPr>
            <p:nvPr/>
          </p:nvSpPr>
          <p:spPr bwMode="auto">
            <a:xfrm>
              <a:off x="7786688" y="8315325"/>
              <a:ext cx="69850" cy="57150"/>
            </a:xfrm>
            <a:custGeom>
              <a:avLst/>
              <a:gdLst>
                <a:gd name="T0" fmla="*/ 2 w 13"/>
                <a:gd name="T1" fmla="*/ 10 h 11"/>
                <a:gd name="T2" fmla="*/ 11 w 13"/>
                <a:gd name="T3" fmla="*/ 9 h 11"/>
                <a:gd name="T4" fmla="*/ 10 w 13"/>
                <a:gd name="T5" fmla="*/ 2 h 11"/>
                <a:gd name="T6" fmla="*/ 2 w 13"/>
                <a:gd name="T7" fmla="*/ 5 h 11"/>
                <a:gd name="T8" fmla="*/ 2 w 13"/>
                <a:gd name="T9" fmla="*/ 10 h 11"/>
              </a:gdLst>
              <a:ahLst/>
              <a:cxnLst>
                <a:cxn ang="0">
                  <a:pos x="T0" y="T1"/>
                </a:cxn>
                <a:cxn ang="0">
                  <a:pos x="T2" y="T3"/>
                </a:cxn>
                <a:cxn ang="0">
                  <a:pos x="T4" y="T5"/>
                </a:cxn>
                <a:cxn ang="0">
                  <a:pos x="T6" y="T7"/>
                </a:cxn>
                <a:cxn ang="0">
                  <a:pos x="T8" y="T9"/>
                </a:cxn>
              </a:cxnLst>
              <a:rect l="0" t="0" r="r" b="b"/>
              <a:pathLst>
                <a:path w="13" h="11">
                  <a:moveTo>
                    <a:pt x="2" y="10"/>
                  </a:moveTo>
                  <a:cubicBezTo>
                    <a:pt x="4" y="11"/>
                    <a:pt x="9" y="10"/>
                    <a:pt x="11" y="9"/>
                  </a:cubicBezTo>
                  <a:cubicBezTo>
                    <a:pt x="13" y="8"/>
                    <a:pt x="13" y="4"/>
                    <a:pt x="10" y="2"/>
                  </a:cubicBezTo>
                  <a:cubicBezTo>
                    <a:pt x="8" y="0"/>
                    <a:pt x="0" y="3"/>
                    <a:pt x="2" y="5"/>
                  </a:cubicBezTo>
                  <a:cubicBezTo>
                    <a:pt x="5" y="6"/>
                    <a:pt x="1" y="8"/>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1" name="Freeform 129">
              <a:extLst>
                <a:ext uri="{FF2B5EF4-FFF2-40B4-BE49-F238E27FC236}">
                  <a16:creationId xmlns:a16="http://schemas.microsoft.com/office/drawing/2014/main" id="{7A226621-4E1E-4979-994D-472B00D638D1}"/>
                </a:ext>
              </a:extLst>
            </p:cNvPr>
            <p:cNvSpPr>
              <a:spLocks/>
            </p:cNvSpPr>
            <p:nvPr/>
          </p:nvSpPr>
          <p:spPr bwMode="auto">
            <a:xfrm>
              <a:off x="17273588" y="8875713"/>
              <a:ext cx="63500" cy="84138"/>
            </a:xfrm>
            <a:custGeom>
              <a:avLst/>
              <a:gdLst>
                <a:gd name="T0" fmla="*/ 1 w 12"/>
                <a:gd name="T1" fmla="*/ 3 h 16"/>
                <a:gd name="T2" fmla="*/ 8 w 12"/>
                <a:gd name="T3" fmla="*/ 12 h 16"/>
                <a:gd name="T4" fmla="*/ 1 w 12"/>
                <a:gd name="T5" fmla="*/ 3 h 16"/>
              </a:gdLst>
              <a:ahLst/>
              <a:cxnLst>
                <a:cxn ang="0">
                  <a:pos x="T0" y="T1"/>
                </a:cxn>
                <a:cxn ang="0">
                  <a:pos x="T2" y="T3"/>
                </a:cxn>
                <a:cxn ang="0">
                  <a:pos x="T4" y="T5"/>
                </a:cxn>
              </a:cxnLst>
              <a:rect l="0" t="0" r="r" b="b"/>
              <a:pathLst>
                <a:path w="12" h="16">
                  <a:moveTo>
                    <a:pt x="1" y="3"/>
                  </a:moveTo>
                  <a:cubicBezTo>
                    <a:pt x="0" y="6"/>
                    <a:pt x="4" y="16"/>
                    <a:pt x="8" y="12"/>
                  </a:cubicBezTo>
                  <a:cubicBezTo>
                    <a:pt x="12" y="8"/>
                    <a:pt x="1"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2" name="Freeform 130">
              <a:extLst>
                <a:ext uri="{FF2B5EF4-FFF2-40B4-BE49-F238E27FC236}">
                  <a16:creationId xmlns:a16="http://schemas.microsoft.com/office/drawing/2014/main" id="{A78715F0-564E-4689-B39A-DF6F5540A1B7}"/>
                </a:ext>
              </a:extLst>
            </p:cNvPr>
            <p:cNvSpPr>
              <a:spLocks/>
            </p:cNvSpPr>
            <p:nvPr/>
          </p:nvSpPr>
          <p:spPr bwMode="auto">
            <a:xfrm>
              <a:off x="17773651" y="9310688"/>
              <a:ext cx="642938" cy="204788"/>
            </a:xfrm>
            <a:custGeom>
              <a:avLst/>
              <a:gdLst>
                <a:gd name="T0" fmla="*/ 101 w 121"/>
                <a:gd name="T1" fmla="*/ 33 h 39"/>
                <a:gd name="T2" fmla="*/ 114 w 121"/>
                <a:gd name="T3" fmla="*/ 34 h 39"/>
                <a:gd name="T4" fmla="*/ 103 w 121"/>
                <a:gd name="T5" fmla="*/ 27 h 39"/>
                <a:gd name="T6" fmla="*/ 83 w 121"/>
                <a:gd name="T7" fmla="*/ 24 h 39"/>
                <a:gd name="T8" fmla="*/ 94 w 121"/>
                <a:gd name="T9" fmla="*/ 16 h 39"/>
                <a:gd name="T10" fmla="*/ 81 w 121"/>
                <a:gd name="T11" fmla="*/ 16 h 39"/>
                <a:gd name="T12" fmla="*/ 58 w 121"/>
                <a:gd name="T13" fmla="*/ 13 h 39"/>
                <a:gd name="T14" fmla="*/ 34 w 121"/>
                <a:gd name="T15" fmla="*/ 8 h 39"/>
                <a:gd name="T16" fmla="*/ 7 w 121"/>
                <a:gd name="T17" fmla="*/ 6 h 39"/>
                <a:gd name="T18" fmla="*/ 2 w 121"/>
                <a:gd name="T19" fmla="*/ 13 h 39"/>
                <a:gd name="T20" fmla="*/ 10 w 121"/>
                <a:gd name="T21" fmla="*/ 15 h 39"/>
                <a:gd name="T22" fmla="*/ 16 w 121"/>
                <a:gd name="T23" fmla="*/ 21 h 39"/>
                <a:gd name="T24" fmla="*/ 36 w 121"/>
                <a:gd name="T25" fmla="*/ 23 h 39"/>
                <a:gd name="T26" fmla="*/ 58 w 121"/>
                <a:gd name="T27" fmla="*/ 28 h 39"/>
                <a:gd name="T28" fmla="*/ 86 w 121"/>
                <a:gd name="T29" fmla="*/ 33 h 39"/>
                <a:gd name="T30" fmla="*/ 101 w 121"/>
                <a:gd name="T31"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39">
                  <a:moveTo>
                    <a:pt x="101" y="33"/>
                  </a:moveTo>
                  <a:cubicBezTo>
                    <a:pt x="103" y="30"/>
                    <a:pt x="107" y="39"/>
                    <a:pt x="114" y="34"/>
                  </a:cubicBezTo>
                  <a:cubicBezTo>
                    <a:pt x="121" y="29"/>
                    <a:pt x="103" y="31"/>
                    <a:pt x="103" y="27"/>
                  </a:cubicBezTo>
                  <a:cubicBezTo>
                    <a:pt x="102" y="23"/>
                    <a:pt x="89" y="26"/>
                    <a:pt x="83" y="24"/>
                  </a:cubicBezTo>
                  <a:cubicBezTo>
                    <a:pt x="77" y="21"/>
                    <a:pt x="90" y="19"/>
                    <a:pt x="94" y="16"/>
                  </a:cubicBezTo>
                  <a:cubicBezTo>
                    <a:pt x="99" y="13"/>
                    <a:pt x="92" y="12"/>
                    <a:pt x="81" y="16"/>
                  </a:cubicBezTo>
                  <a:cubicBezTo>
                    <a:pt x="70" y="19"/>
                    <a:pt x="58" y="8"/>
                    <a:pt x="58" y="13"/>
                  </a:cubicBezTo>
                  <a:cubicBezTo>
                    <a:pt x="57" y="18"/>
                    <a:pt x="38" y="11"/>
                    <a:pt x="34" y="8"/>
                  </a:cubicBezTo>
                  <a:cubicBezTo>
                    <a:pt x="29" y="4"/>
                    <a:pt x="11" y="0"/>
                    <a:pt x="7" y="6"/>
                  </a:cubicBezTo>
                  <a:cubicBezTo>
                    <a:pt x="4" y="13"/>
                    <a:pt x="0" y="7"/>
                    <a:pt x="2" y="13"/>
                  </a:cubicBezTo>
                  <a:cubicBezTo>
                    <a:pt x="3" y="17"/>
                    <a:pt x="7" y="15"/>
                    <a:pt x="10" y="15"/>
                  </a:cubicBezTo>
                  <a:cubicBezTo>
                    <a:pt x="13" y="15"/>
                    <a:pt x="12" y="20"/>
                    <a:pt x="16" y="21"/>
                  </a:cubicBezTo>
                  <a:cubicBezTo>
                    <a:pt x="21" y="22"/>
                    <a:pt x="35" y="26"/>
                    <a:pt x="36" y="23"/>
                  </a:cubicBezTo>
                  <a:cubicBezTo>
                    <a:pt x="38" y="20"/>
                    <a:pt x="51" y="23"/>
                    <a:pt x="58" y="28"/>
                  </a:cubicBezTo>
                  <a:cubicBezTo>
                    <a:pt x="64" y="33"/>
                    <a:pt x="80" y="34"/>
                    <a:pt x="86" y="33"/>
                  </a:cubicBezTo>
                  <a:cubicBezTo>
                    <a:pt x="92" y="32"/>
                    <a:pt x="98" y="37"/>
                    <a:pt x="10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3" name="Freeform 131">
              <a:extLst>
                <a:ext uri="{FF2B5EF4-FFF2-40B4-BE49-F238E27FC236}">
                  <a16:creationId xmlns:a16="http://schemas.microsoft.com/office/drawing/2014/main" id="{23DDE73F-AE84-44F0-8903-2830F5382097}"/>
                </a:ext>
              </a:extLst>
            </p:cNvPr>
            <p:cNvSpPr>
              <a:spLocks/>
            </p:cNvSpPr>
            <p:nvPr/>
          </p:nvSpPr>
          <p:spPr bwMode="auto">
            <a:xfrm>
              <a:off x="17895888" y="9132888"/>
              <a:ext cx="47625" cy="52388"/>
            </a:xfrm>
            <a:custGeom>
              <a:avLst/>
              <a:gdLst>
                <a:gd name="T0" fmla="*/ 9 w 9"/>
                <a:gd name="T1" fmla="*/ 3 h 10"/>
                <a:gd name="T2" fmla="*/ 3 w 9"/>
                <a:gd name="T3" fmla="*/ 6 h 10"/>
                <a:gd name="T4" fmla="*/ 9 w 9"/>
                <a:gd name="T5" fmla="*/ 3 h 10"/>
              </a:gdLst>
              <a:ahLst/>
              <a:cxnLst>
                <a:cxn ang="0">
                  <a:pos x="T0" y="T1"/>
                </a:cxn>
                <a:cxn ang="0">
                  <a:pos x="T2" y="T3"/>
                </a:cxn>
                <a:cxn ang="0">
                  <a:pos x="T4" y="T5"/>
                </a:cxn>
              </a:cxnLst>
              <a:rect l="0" t="0" r="r" b="b"/>
              <a:pathLst>
                <a:path w="9" h="10">
                  <a:moveTo>
                    <a:pt x="9" y="3"/>
                  </a:moveTo>
                  <a:cubicBezTo>
                    <a:pt x="9" y="0"/>
                    <a:pt x="0" y="1"/>
                    <a:pt x="3" y="6"/>
                  </a:cubicBezTo>
                  <a:cubicBezTo>
                    <a:pt x="6" y="10"/>
                    <a:pt x="9" y="6"/>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4" name="Freeform 132">
              <a:extLst>
                <a:ext uri="{FF2B5EF4-FFF2-40B4-BE49-F238E27FC236}">
                  <a16:creationId xmlns:a16="http://schemas.microsoft.com/office/drawing/2014/main" id="{1443723A-ED41-4F5C-93C5-C8AFAB681F83}"/>
                </a:ext>
              </a:extLst>
            </p:cNvPr>
            <p:cNvSpPr>
              <a:spLocks/>
            </p:cNvSpPr>
            <p:nvPr/>
          </p:nvSpPr>
          <p:spPr bwMode="auto">
            <a:xfrm>
              <a:off x="17954626" y="8572500"/>
              <a:ext cx="658813" cy="654050"/>
            </a:xfrm>
            <a:custGeom>
              <a:avLst/>
              <a:gdLst>
                <a:gd name="T0" fmla="*/ 4 w 124"/>
                <a:gd name="T1" fmla="*/ 70 h 125"/>
                <a:gd name="T2" fmla="*/ 10 w 124"/>
                <a:gd name="T3" fmla="*/ 86 h 125"/>
                <a:gd name="T4" fmla="*/ 20 w 124"/>
                <a:gd name="T5" fmla="*/ 97 h 125"/>
                <a:gd name="T6" fmla="*/ 31 w 124"/>
                <a:gd name="T7" fmla="*/ 112 h 125"/>
                <a:gd name="T8" fmla="*/ 40 w 124"/>
                <a:gd name="T9" fmla="*/ 116 h 125"/>
                <a:gd name="T10" fmla="*/ 55 w 124"/>
                <a:gd name="T11" fmla="*/ 115 h 125"/>
                <a:gd name="T12" fmla="*/ 69 w 124"/>
                <a:gd name="T13" fmla="*/ 121 h 125"/>
                <a:gd name="T14" fmla="*/ 85 w 124"/>
                <a:gd name="T15" fmla="*/ 119 h 125"/>
                <a:gd name="T16" fmla="*/ 94 w 124"/>
                <a:gd name="T17" fmla="*/ 94 h 125"/>
                <a:gd name="T18" fmla="*/ 101 w 124"/>
                <a:gd name="T19" fmla="*/ 76 h 125"/>
                <a:gd name="T20" fmla="*/ 118 w 124"/>
                <a:gd name="T21" fmla="*/ 67 h 125"/>
                <a:gd name="T22" fmla="*/ 110 w 124"/>
                <a:gd name="T23" fmla="*/ 58 h 125"/>
                <a:gd name="T24" fmla="*/ 106 w 124"/>
                <a:gd name="T25" fmla="*/ 49 h 125"/>
                <a:gd name="T26" fmla="*/ 103 w 124"/>
                <a:gd name="T27" fmla="*/ 39 h 125"/>
                <a:gd name="T28" fmla="*/ 103 w 124"/>
                <a:gd name="T29" fmla="*/ 30 h 125"/>
                <a:gd name="T30" fmla="*/ 105 w 124"/>
                <a:gd name="T31" fmla="*/ 29 h 125"/>
                <a:gd name="T32" fmla="*/ 112 w 124"/>
                <a:gd name="T33" fmla="*/ 23 h 125"/>
                <a:gd name="T34" fmla="*/ 122 w 124"/>
                <a:gd name="T35" fmla="*/ 18 h 125"/>
                <a:gd name="T36" fmla="*/ 115 w 124"/>
                <a:gd name="T37" fmla="*/ 12 h 125"/>
                <a:gd name="T38" fmla="*/ 105 w 124"/>
                <a:gd name="T39" fmla="*/ 9 h 125"/>
                <a:gd name="T40" fmla="*/ 94 w 124"/>
                <a:gd name="T41" fmla="*/ 0 h 125"/>
                <a:gd name="T42" fmla="*/ 85 w 124"/>
                <a:gd name="T43" fmla="*/ 12 h 125"/>
                <a:gd name="T44" fmla="*/ 79 w 124"/>
                <a:gd name="T45" fmla="*/ 19 h 125"/>
                <a:gd name="T46" fmla="*/ 77 w 124"/>
                <a:gd name="T47" fmla="*/ 22 h 125"/>
                <a:gd name="T48" fmla="*/ 71 w 124"/>
                <a:gd name="T49" fmla="*/ 25 h 125"/>
                <a:gd name="T50" fmla="*/ 63 w 124"/>
                <a:gd name="T51" fmla="*/ 24 h 125"/>
                <a:gd name="T52" fmla="*/ 63 w 124"/>
                <a:gd name="T53" fmla="*/ 24 h 125"/>
                <a:gd name="T54" fmla="*/ 53 w 124"/>
                <a:gd name="T55" fmla="*/ 39 h 125"/>
                <a:gd name="T56" fmla="*/ 37 w 124"/>
                <a:gd name="T57" fmla="*/ 44 h 125"/>
                <a:gd name="T58" fmla="*/ 30 w 124"/>
                <a:gd name="T59" fmla="*/ 59 h 125"/>
                <a:gd name="T60" fmla="*/ 13 w 124"/>
                <a:gd name="T61" fmla="*/ 54 h 125"/>
                <a:gd name="T62" fmla="*/ 12 w 124"/>
                <a:gd name="T63" fmla="*/ 54 h 125"/>
                <a:gd name="T64" fmla="*/ 4 w 124"/>
                <a:gd name="T65" fmla="*/ 7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125">
                  <a:moveTo>
                    <a:pt x="4" y="70"/>
                  </a:moveTo>
                  <a:cubicBezTo>
                    <a:pt x="9" y="75"/>
                    <a:pt x="8" y="82"/>
                    <a:pt x="10" y="86"/>
                  </a:cubicBezTo>
                  <a:cubicBezTo>
                    <a:pt x="13" y="89"/>
                    <a:pt x="20" y="90"/>
                    <a:pt x="20" y="97"/>
                  </a:cubicBezTo>
                  <a:cubicBezTo>
                    <a:pt x="20" y="104"/>
                    <a:pt x="26" y="115"/>
                    <a:pt x="31" y="112"/>
                  </a:cubicBezTo>
                  <a:cubicBezTo>
                    <a:pt x="35" y="109"/>
                    <a:pt x="38" y="113"/>
                    <a:pt x="40" y="116"/>
                  </a:cubicBezTo>
                  <a:cubicBezTo>
                    <a:pt x="41" y="119"/>
                    <a:pt x="51" y="114"/>
                    <a:pt x="55" y="115"/>
                  </a:cubicBezTo>
                  <a:cubicBezTo>
                    <a:pt x="58" y="115"/>
                    <a:pt x="68" y="117"/>
                    <a:pt x="69" y="121"/>
                  </a:cubicBezTo>
                  <a:cubicBezTo>
                    <a:pt x="70" y="125"/>
                    <a:pt x="79" y="121"/>
                    <a:pt x="85" y="119"/>
                  </a:cubicBezTo>
                  <a:cubicBezTo>
                    <a:pt x="92" y="116"/>
                    <a:pt x="88" y="97"/>
                    <a:pt x="94" y="94"/>
                  </a:cubicBezTo>
                  <a:cubicBezTo>
                    <a:pt x="100" y="90"/>
                    <a:pt x="101" y="83"/>
                    <a:pt x="101" y="76"/>
                  </a:cubicBezTo>
                  <a:cubicBezTo>
                    <a:pt x="100" y="70"/>
                    <a:pt x="115" y="69"/>
                    <a:pt x="118" y="67"/>
                  </a:cubicBezTo>
                  <a:cubicBezTo>
                    <a:pt x="120" y="64"/>
                    <a:pt x="114" y="60"/>
                    <a:pt x="110" y="58"/>
                  </a:cubicBezTo>
                  <a:cubicBezTo>
                    <a:pt x="106" y="56"/>
                    <a:pt x="109" y="51"/>
                    <a:pt x="106" y="49"/>
                  </a:cubicBezTo>
                  <a:cubicBezTo>
                    <a:pt x="103" y="46"/>
                    <a:pt x="98" y="39"/>
                    <a:pt x="103" y="39"/>
                  </a:cubicBezTo>
                  <a:cubicBezTo>
                    <a:pt x="107" y="38"/>
                    <a:pt x="100" y="32"/>
                    <a:pt x="103" y="30"/>
                  </a:cubicBezTo>
                  <a:cubicBezTo>
                    <a:pt x="104" y="30"/>
                    <a:pt x="104" y="30"/>
                    <a:pt x="105" y="29"/>
                  </a:cubicBezTo>
                  <a:cubicBezTo>
                    <a:pt x="109" y="27"/>
                    <a:pt x="115" y="25"/>
                    <a:pt x="112" y="23"/>
                  </a:cubicBezTo>
                  <a:cubicBezTo>
                    <a:pt x="109" y="20"/>
                    <a:pt x="121" y="22"/>
                    <a:pt x="122" y="18"/>
                  </a:cubicBezTo>
                  <a:cubicBezTo>
                    <a:pt x="124" y="14"/>
                    <a:pt x="118" y="11"/>
                    <a:pt x="115" y="12"/>
                  </a:cubicBezTo>
                  <a:cubicBezTo>
                    <a:pt x="112" y="12"/>
                    <a:pt x="105" y="12"/>
                    <a:pt x="105" y="9"/>
                  </a:cubicBezTo>
                  <a:cubicBezTo>
                    <a:pt x="105" y="6"/>
                    <a:pt x="98" y="0"/>
                    <a:pt x="94" y="0"/>
                  </a:cubicBezTo>
                  <a:cubicBezTo>
                    <a:pt x="90" y="0"/>
                    <a:pt x="86" y="8"/>
                    <a:pt x="85" y="12"/>
                  </a:cubicBezTo>
                  <a:cubicBezTo>
                    <a:pt x="85" y="15"/>
                    <a:pt x="79" y="15"/>
                    <a:pt x="79" y="19"/>
                  </a:cubicBezTo>
                  <a:cubicBezTo>
                    <a:pt x="80" y="21"/>
                    <a:pt x="78" y="22"/>
                    <a:pt x="77" y="22"/>
                  </a:cubicBezTo>
                  <a:cubicBezTo>
                    <a:pt x="74" y="23"/>
                    <a:pt x="71" y="23"/>
                    <a:pt x="71" y="25"/>
                  </a:cubicBezTo>
                  <a:cubicBezTo>
                    <a:pt x="71" y="28"/>
                    <a:pt x="66" y="24"/>
                    <a:pt x="63" y="24"/>
                  </a:cubicBezTo>
                  <a:cubicBezTo>
                    <a:pt x="63" y="24"/>
                    <a:pt x="63" y="24"/>
                    <a:pt x="63" y="24"/>
                  </a:cubicBezTo>
                  <a:cubicBezTo>
                    <a:pt x="61" y="24"/>
                    <a:pt x="55" y="33"/>
                    <a:pt x="53" y="39"/>
                  </a:cubicBezTo>
                  <a:cubicBezTo>
                    <a:pt x="52" y="46"/>
                    <a:pt x="46" y="44"/>
                    <a:pt x="37" y="44"/>
                  </a:cubicBezTo>
                  <a:cubicBezTo>
                    <a:pt x="28" y="45"/>
                    <a:pt x="32" y="54"/>
                    <a:pt x="30" y="59"/>
                  </a:cubicBezTo>
                  <a:cubicBezTo>
                    <a:pt x="28" y="62"/>
                    <a:pt x="18" y="55"/>
                    <a:pt x="13" y="54"/>
                  </a:cubicBezTo>
                  <a:cubicBezTo>
                    <a:pt x="12" y="54"/>
                    <a:pt x="12" y="54"/>
                    <a:pt x="12" y="54"/>
                  </a:cubicBezTo>
                  <a:cubicBezTo>
                    <a:pt x="7" y="55"/>
                    <a:pt x="0" y="66"/>
                    <a:pt x="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5" name="Freeform 133">
              <a:extLst>
                <a:ext uri="{FF2B5EF4-FFF2-40B4-BE49-F238E27FC236}">
                  <a16:creationId xmlns:a16="http://schemas.microsoft.com/office/drawing/2014/main" id="{28EDFC1A-DEC9-4F76-9D9A-3117C1611793}"/>
                </a:ext>
              </a:extLst>
            </p:cNvPr>
            <p:cNvSpPr>
              <a:spLocks/>
            </p:cNvSpPr>
            <p:nvPr/>
          </p:nvSpPr>
          <p:spPr bwMode="auto">
            <a:xfrm>
              <a:off x="17162463" y="8618538"/>
              <a:ext cx="690563" cy="717550"/>
            </a:xfrm>
            <a:custGeom>
              <a:avLst/>
              <a:gdLst>
                <a:gd name="T0" fmla="*/ 121 w 130"/>
                <a:gd name="T1" fmla="*/ 118 h 137"/>
                <a:gd name="T2" fmla="*/ 123 w 130"/>
                <a:gd name="T3" fmla="*/ 106 h 137"/>
                <a:gd name="T4" fmla="*/ 127 w 130"/>
                <a:gd name="T5" fmla="*/ 103 h 137"/>
                <a:gd name="T6" fmla="*/ 128 w 130"/>
                <a:gd name="T7" fmla="*/ 96 h 137"/>
                <a:gd name="T8" fmla="*/ 118 w 130"/>
                <a:gd name="T9" fmla="*/ 87 h 137"/>
                <a:gd name="T10" fmla="*/ 117 w 130"/>
                <a:gd name="T11" fmla="*/ 92 h 137"/>
                <a:gd name="T12" fmla="*/ 121 w 130"/>
                <a:gd name="T13" fmla="*/ 98 h 137"/>
                <a:gd name="T14" fmla="*/ 114 w 130"/>
                <a:gd name="T15" fmla="*/ 96 h 137"/>
                <a:gd name="T16" fmla="*/ 107 w 130"/>
                <a:gd name="T17" fmla="*/ 90 h 137"/>
                <a:gd name="T18" fmla="*/ 97 w 130"/>
                <a:gd name="T19" fmla="*/ 80 h 137"/>
                <a:gd name="T20" fmla="*/ 95 w 130"/>
                <a:gd name="T21" fmla="*/ 72 h 137"/>
                <a:gd name="T22" fmla="*/ 89 w 130"/>
                <a:gd name="T23" fmla="*/ 61 h 137"/>
                <a:gd name="T24" fmla="*/ 83 w 130"/>
                <a:gd name="T25" fmla="*/ 56 h 137"/>
                <a:gd name="T26" fmla="*/ 78 w 130"/>
                <a:gd name="T27" fmla="*/ 51 h 137"/>
                <a:gd name="T28" fmla="*/ 71 w 130"/>
                <a:gd name="T29" fmla="*/ 47 h 137"/>
                <a:gd name="T30" fmla="*/ 62 w 130"/>
                <a:gd name="T31" fmla="*/ 44 h 137"/>
                <a:gd name="T32" fmla="*/ 52 w 130"/>
                <a:gd name="T33" fmla="*/ 34 h 137"/>
                <a:gd name="T34" fmla="*/ 33 w 130"/>
                <a:gd name="T35" fmla="*/ 17 h 137"/>
                <a:gd name="T36" fmla="*/ 17 w 130"/>
                <a:gd name="T37" fmla="*/ 9 h 137"/>
                <a:gd name="T38" fmla="*/ 2 w 130"/>
                <a:gd name="T39" fmla="*/ 5 h 137"/>
                <a:gd name="T40" fmla="*/ 18 w 130"/>
                <a:gd name="T41" fmla="*/ 27 h 137"/>
                <a:gd name="T42" fmla="*/ 33 w 130"/>
                <a:gd name="T43" fmla="*/ 43 h 137"/>
                <a:gd name="T44" fmla="*/ 45 w 130"/>
                <a:gd name="T45" fmla="*/ 65 h 137"/>
                <a:gd name="T46" fmla="*/ 63 w 130"/>
                <a:gd name="T47" fmla="*/ 91 h 137"/>
                <a:gd name="T48" fmla="*/ 79 w 130"/>
                <a:gd name="T49" fmla="*/ 111 h 137"/>
                <a:gd name="T50" fmla="*/ 99 w 130"/>
                <a:gd name="T51" fmla="*/ 128 h 137"/>
                <a:gd name="T52" fmla="*/ 105 w 130"/>
                <a:gd name="T53" fmla="*/ 134 h 137"/>
                <a:gd name="T54" fmla="*/ 117 w 130"/>
                <a:gd name="T55" fmla="*/ 134 h 137"/>
                <a:gd name="T56" fmla="*/ 121 w 130"/>
                <a:gd name="T57"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137">
                  <a:moveTo>
                    <a:pt x="121" y="118"/>
                  </a:moveTo>
                  <a:cubicBezTo>
                    <a:pt x="121" y="113"/>
                    <a:pt x="123" y="108"/>
                    <a:pt x="123" y="106"/>
                  </a:cubicBezTo>
                  <a:cubicBezTo>
                    <a:pt x="123" y="104"/>
                    <a:pt x="124" y="103"/>
                    <a:pt x="127" y="103"/>
                  </a:cubicBezTo>
                  <a:cubicBezTo>
                    <a:pt x="130" y="104"/>
                    <a:pt x="130" y="97"/>
                    <a:pt x="128" y="96"/>
                  </a:cubicBezTo>
                  <a:cubicBezTo>
                    <a:pt x="125" y="96"/>
                    <a:pt x="124" y="87"/>
                    <a:pt x="118" y="87"/>
                  </a:cubicBezTo>
                  <a:cubicBezTo>
                    <a:pt x="113" y="87"/>
                    <a:pt x="114" y="92"/>
                    <a:pt x="117" y="92"/>
                  </a:cubicBezTo>
                  <a:cubicBezTo>
                    <a:pt x="120" y="93"/>
                    <a:pt x="122" y="95"/>
                    <a:pt x="121" y="98"/>
                  </a:cubicBezTo>
                  <a:cubicBezTo>
                    <a:pt x="120" y="100"/>
                    <a:pt x="119" y="95"/>
                    <a:pt x="114" y="96"/>
                  </a:cubicBezTo>
                  <a:cubicBezTo>
                    <a:pt x="110" y="96"/>
                    <a:pt x="113" y="90"/>
                    <a:pt x="107" y="90"/>
                  </a:cubicBezTo>
                  <a:cubicBezTo>
                    <a:pt x="102" y="89"/>
                    <a:pt x="103" y="80"/>
                    <a:pt x="97" y="80"/>
                  </a:cubicBezTo>
                  <a:cubicBezTo>
                    <a:pt x="92" y="80"/>
                    <a:pt x="91" y="75"/>
                    <a:pt x="95" y="72"/>
                  </a:cubicBezTo>
                  <a:cubicBezTo>
                    <a:pt x="99" y="68"/>
                    <a:pt x="89" y="65"/>
                    <a:pt x="89" y="61"/>
                  </a:cubicBezTo>
                  <a:cubicBezTo>
                    <a:pt x="89" y="57"/>
                    <a:pt x="83" y="60"/>
                    <a:pt x="83" y="56"/>
                  </a:cubicBezTo>
                  <a:cubicBezTo>
                    <a:pt x="83" y="53"/>
                    <a:pt x="81" y="55"/>
                    <a:pt x="78" y="51"/>
                  </a:cubicBezTo>
                  <a:cubicBezTo>
                    <a:pt x="75" y="47"/>
                    <a:pt x="73" y="50"/>
                    <a:pt x="71" y="47"/>
                  </a:cubicBezTo>
                  <a:cubicBezTo>
                    <a:pt x="68" y="44"/>
                    <a:pt x="64" y="43"/>
                    <a:pt x="62" y="44"/>
                  </a:cubicBezTo>
                  <a:cubicBezTo>
                    <a:pt x="60" y="45"/>
                    <a:pt x="54" y="39"/>
                    <a:pt x="52" y="34"/>
                  </a:cubicBezTo>
                  <a:cubicBezTo>
                    <a:pt x="51" y="30"/>
                    <a:pt x="35" y="23"/>
                    <a:pt x="33" y="17"/>
                  </a:cubicBezTo>
                  <a:cubicBezTo>
                    <a:pt x="31" y="11"/>
                    <a:pt x="26" y="9"/>
                    <a:pt x="17" y="9"/>
                  </a:cubicBezTo>
                  <a:cubicBezTo>
                    <a:pt x="8" y="10"/>
                    <a:pt x="4" y="0"/>
                    <a:pt x="2" y="5"/>
                  </a:cubicBezTo>
                  <a:cubicBezTo>
                    <a:pt x="0" y="11"/>
                    <a:pt x="12" y="23"/>
                    <a:pt x="18" y="27"/>
                  </a:cubicBezTo>
                  <a:cubicBezTo>
                    <a:pt x="23" y="30"/>
                    <a:pt x="26" y="42"/>
                    <a:pt x="33" y="43"/>
                  </a:cubicBezTo>
                  <a:cubicBezTo>
                    <a:pt x="40" y="43"/>
                    <a:pt x="40" y="64"/>
                    <a:pt x="45" y="65"/>
                  </a:cubicBezTo>
                  <a:cubicBezTo>
                    <a:pt x="50" y="66"/>
                    <a:pt x="61" y="83"/>
                    <a:pt x="63" y="91"/>
                  </a:cubicBezTo>
                  <a:cubicBezTo>
                    <a:pt x="64" y="100"/>
                    <a:pt x="75" y="104"/>
                    <a:pt x="79" y="111"/>
                  </a:cubicBezTo>
                  <a:cubicBezTo>
                    <a:pt x="83" y="117"/>
                    <a:pt x="97" y="126"/>
                    <a:pt x="99" y="128"/>
                  </a:cubicBezTo>
                  <a:cubicBezTo>
                    <a:pt x="101" y="131"/>
                    <a:pt x="103" y="137"/>
                    <a:pt x="105" y="134"/>
                  </a:cubicBezTo>
                  <a:cubicBezTo>
                    <a:pt x="107" y="131"/>
                    <a:pt x="114" y="134"/>
                    <a:pt x="117" y="134"/>
                  </a:cubicBezTo>
                  <a:cubicBezTo>
                    <a:pt x="120" y="135"/>
                    <a:pt x="121" y="122"/>
                    <a:pt x="12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6" name="Freeform 134">
              <a:extLst>
                <a:ext uri="{FF2B5EF4-FFF2-40B4-BE49-F238E27FC236}">
                  <a16:creationId xmlns:a16="http://schemas.microsoft.com/office/drawing/2014/main" id="{CD1B88F6-6A73-43DE-8D65-B7EF80E9B7EE}"/>
                </a:ext>
              </a:extLst>
            </p:cNvPr>
            <p:cNvSpPr>
              <a:spLocks/>
            </p:cNvSpPr>
            <p:nvPr/>
          </p:nvSpPr>
          <p:spPr bwMode="auto">
            <a:xfrm>
              <a:off x="18576926" y="9536113"/>
              <a:ext cx="122238" cy="73025"/>
            </a:xfrm>
            <a:custGeom>
              <a:avLst/>
              <a:gdLst>
                <a:gd name="T0" fmla="*/ 12 w 23"/>
                <a:gd name="T1" fmla="*/ 8 h 14"/>
                <a:gd name="T2" fmla="*/ 23 w 23"/>
                <a:gd name="T3" fmla="*/ 9 h 14"/>
                <a:gd name="T4" fmla="*/ 2 w 23"/>
                <a:gd name="T5" fmla="*/ 3 h 14"/>
                <a:gd name="T6" fmla="*/ 12 w 23"/>
                <a:gd name="T7" fmla="*/ 8 h 14"/>
              </a:gdLst>
              <a:ahLst/>
              <a:cxnLst>
                <a:cxn ang="0">
                  <a:pos x="T0" y="T1"/>
                </a:cxn>
                <a:cxn ang="0">
                  <a:pos x="T2" y="T3"/>
                </a:cxn>
                <a:cxn ang="0">
                  <a:pos x="T4" y="T5"/>
                </a:cxn>
                <a:cxn ang="0">
                  <a:pos x="T6" y="T7"/>
                </a:cxn>
              </a:cxnLst>
              <a:rect l="0" t="0" r="r" b="b"/>
              <a:pathLst>
                <a:path w="23" h="14">
                  <a:moveTo>
                    <a:pt x="12" y="8"/>
                  </a:moveTo>
                  <a:cubicBezTo>
                    <a:pt x="14" y="10"/>
                    <a:pt x="23" y="14"/>
                    <a:pt x="23" y="9"/>
                  </a:cubicBezTo>
                  <a:cubicBezTo>
                    <a:pt x="23" y="3"/>
                    <a:pt x="0" y="0"/>
                    <a:pt x="2" y="3"/>
                  </a:cubicBezTo>
                  <a:cubicBezTo>
                    <a:pt x="4" y="6"/>
                    <a:pt x="10" y="6"/>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7" name="Freeform 135">
              <a:extLst>
                <a:ext uri="{FF2B5EF4-FFF2-40B4-BE49-F238E27FC236}">
                  <a16:creationId xmlns:a16="http://schemas.microsoft.com/office/drawing/2014/main" id="{FEE0B6B2-804C-4D86-A3AB-ABE8673C715D}"/>
                </a:ext>
              </a:extLst>
            </p:cNvPr>
            <p:cNvSpPr>
              <a:spLocks/>
            </p:cNvSpPr>
            <p:nvPr/>
          </p:nvSpPr>
          <p:spPr bwMode="auto">
            <a:xfrm>
              <a:off x="17359313" y="9012238"/>
              <a:ext cx="47625" cy="73025"/>
            </a:xfrm>
            <a:custGeom>
              <a:avLst/>
              <a:gdLst>
                <a:gd name="T0" fmla="*/ 1 w 9"/>
                <a:gd name="T1" fmla="*/ 6 h 14"/>
                <a:gd name="T2" fmla="*/ 6 w 9"/>
                <a:gd name="T3" fmla="*/ 12 h 14"/>
                <a:gd name="T4" fmla="*/ 1 w 9"/>
                <a:gd name="T5" fmla="*/ 6 h 14"/>
              </a:gdLst>
              <a:ahLst/>
              <a:cxnLst>
                <a:cxn ang="0">
                  <a:pos x="T0" y="T1"/>
                </a:cxn>
                <a:cxn ang="0">
                  <a:pos x="T2" y="T3"/>
                </a:cxn>
                <a:cxn ang="0">
                  <a:pos x="T4" y="T5"/>
                </a:cxn>
              </a:cxnLst>
              <a:rect l="0" t="0" r="r" b="b"/>
              <a:pathLst>
                <a:path w="9" h="14">
                  <a:moveTo>
                    <a:pt x="1" y="6"/>
                  </a:moveTo>
                  <a:cubicBezTo>
                    <a:pt x="0" y="7"/>
                    <a:pt x="4" y="14"/>
                    <a:pt x="6" y="12"/>
                  </a:cubicBezTo>
                  <a:cubicBezTo>
                    <a:pt x="9" y="10"/>
                    <a:pt x="3" y="0"/>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8" name="Freeform 136">
              <a:extLst>
                <a:ext uri="{FF2B5EF4-FFF2-40B4-BE49-F238E27FC236}">
                  <a16:creationId xmlns:a16="http://schemas.microsoft.com/office/drawing/2014/main" id="{4A626691-5510-4A07-ACE6-381333F3D506}"/>
                </a:ext>
              </a:extLst>
            </p:cNvPr>
            <p:cNvSpPr>
              <a:spLocks/>
            </p:cNvSpPr>
            <p:nvPr/>
          </p:nvSpPr>
          <p:spPr bwMode="auto">
            <a:xfrm>
              <a:off x="18400713" y="9451975"/>
              <a:ext cx="196850" cy="88900"/>
            </a:xfrm>
            <a:custGeom>
              <a:avLst/>
              <a:gdLst>
                <a:gd name="T0" fmla="*/ 18 w 37"/>
                <a:gd name="T1" fmla="*/ 3 h 17"/>
                <a:gd name="T2" fmla="*/ 8 w 37"/>
                <a:gd name="T3" fmla="*/ 4 h 17"/>
                <a:gd name="T4" fmla="*/ 3 w 37"/>
                <a:gd name="T5" fmla="*/ 10 h 17"/>
                <a:gd name="T6" fmla="*/ 19 w 37"/>
                <a:gd name="T7" fmla="*/ 13 h 17"/>
                <a:gd name="T8" fmla="*/ 35 w 37"/>
                <a:gd name="T9" fmla="*/ 8 h 17"/>
                <a:gd name="T10" fmla="*/ 18 w 37"/>
                <a:gd name="T11" fmla="*/ 3 h 17"/>
              </a:gdLst>
              <a:ahLst/>
              <a:cxnLst>
                <a:cxn ang="0">
                  <a:pos x="T0" y="T1"/>
                </a:cxn>
                <a:cxn ang="0">
                  <a:pos x="T2" y="T3"/>
                </a:cxn>
                <a:cxn ang="0">
                  <a:pos x="T4" y="T5"/>
                </a:cxn>
                <a:cxn ang="0">
                  <a:pos x="T6" y="T7"/>
                </a:cxn>
                <a:cxn ang="0">
                  <a:pos x="T8" y="T9"/>
                </a:cxn>
                <a:cxn ang="0">
                  <a:pos x="T10" y="T11"/>
                </a:cxn>
              </a:cxnLst>
              <a:rect l="0" t="0" r="r" b="b"/>
              <a:pathLst>
                <a:path w="37" h="17">
                  <a:moveTo>
                    <a:pt x="18" y="3"/>
                  </a:moveTo>
                  <a:cubicBezTo>
                    <a:pt x="17" y="6"/>
                    <a:pt x="11" y="6"/>
                    <a:pt x="8" y="4"/>
                  </a:cubicBezTo>
                  <a:cubicBezTo>
                    <a:pt x="5" y="2"/>
                    <a:pt x="0" y="7"/>
                    <a:pt x="3" y="10"/>
                  </a:cubicBezTo>
                  <a:cubicBezTo>
                    <a:pt x="4" y="11"/>
                    <a:pt x="11" y="17"/>
                    <a:pt x="19" y="13"/>
                  </a:cubicBezTo>
                  <a:cubicBezTo>
                    <a:pt x="27" y="9"/>
                    <a:pt x="33" y="12"/>
                    <a:pt x="35" y="8"/>
                  </a:cubicBezTo>
                  <a:cubicBezTo>
                    <a:pt x="37" y="4"/>
                    <a:pt x="20" y="0"/>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39" name="Freeform 137">
              <a:extLst>
                <a:ext uri="{FF2B5EF4-FFF2-40B4-BE49-F238E27FC236}">
                  <a16:creationId xmlns:a16="http://schemas.microsoft.com/office/drawing/2014/main" id="{2B8DE4EB-FE65-4ADF-9256-D47E3D3BD2CA}"/>
                </a:ext>
              </a:extLst>
            </p:cNvPr>
            <p:cNvSpPr>
              <a:spLocks/>
            </p:cNvSpPr>
            <p:nvPr/>
          </p:nvSpPr>
          <p:spPr bwMode="auto">
            <a:xfrm>
              <a:off x="19129376" y="9137650"/>
              <a:ext cx="185738" cy="73025"/>
            </a:xfrm>
            <a:custGeom>
              <a:avLst/>
              <a:gdLst>
                <a:gd name="T0" fmla="*/ 1 w 35"/>
                <a:gd name="T1" fmla="*/ 6 h 14"/>
                <a:gd name="T2" fmla="*/ 17 w 35"/>
                <a:gd name="T3" fmla="*/ 9 h 14"/>
                <a:gd name="T4" fmla="*/ 31 w 35"/>
                <a:gd name="T5" fmla="*/ 14 h 14"/>
                <a:gd name="T6" fmla="*/ 23 w 35"/>
                <a:gd name="T7" fmla="*/ 2 h 14"/>
                <a:gd name="T8" fmla="*/ 1 w 35"/>
                <a:gd name="T9" fmla="*/ 6 h 14"/>
              </a:gdLst>
              <a:ahLst/>
              <a:cxnLst>
                <a:cxn ang="0">
                  <a:pos x="T0" y="T1"/>
                </a:cxn>
                <a:cxn ang="0">
                  <a:pos x="T2" y="T3"/>
                </a:cxn>
                <a:cxn ang="0">
                  <a:pos x="T4" y="T5"/>
                </a:cxn>
                <a:cxn ang="0">
                  <a:pos x="T6" y="T7"/>
                </a:cxn>
                <a:cxn ang="0">
                  <a:pos x="T8" y="T9"/>
                </a:cxn>
              </a:cxnLst>
              <a:rect l="0" t="0" r="r" b="b"/>
              <a:pathLst>
                <a:path w="35" h="14">
                  <a:moveTo>
                    <a:pt x="1" y="6"/>
                  </a:moveTo>
                  <a:cubicBezTo>
                    <a:pt x="3" y="10"/>
                    <a:pt x="10" y="9"/>
                    <a:pt x="17" y="9"/>
                  </a:cubicBezTo>
                  <a:cubicBezTo>
                    <a:pt x="24" y="9"/>
                    <a:pt x="27" y="14"/>
                    <a:pt x="31" y="14"/>
                  </a:cubicBezTo>
                  <a:cubicBezTo>
                    <a:pt x="35" y="14"/>
                    <a:pt x="32" y="5"/>
                    <a:pt x="23" y="2"/>
                  </a:cubicBezTo>
                  <a:cubicBezTo>
                    <a:pt x="15" y="0"/>
                    <a:pt x="0"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0" name="Freeform 138">
              <a:extLst>
                <a:ext uri="{FF2B5EF4-FFF2-40B4-BE49-F238E27FC236}">
                  <a16:creationId xmlns:a16="http://schemas.microsoft.com/office/drawing/2014/main" id="{9D5DF321-E720-4B48-AC75-01C68701E291}"/>
                </a:ext>
              </a:extLst>
            </p:cNvPr>
            <p:cNvSpPr>
              <a:spLocks/>
            </p:cNvSpPr>
            <p:nvPr/>
          </p:nvSpPr>
          <p:spPr bwMode="auto">
            <a:xfrm>
              <a:off x="18846801" y="9463088"/>
              <a:ext cx="250825" cy="141288"/>
            </a:xfrm>
            <a:custGeom>
              <a:avLst/>
              <a:gdLst>
                <a:gd name="T0" fmla="*/ 4 w 47"/>
                <a:gd name="T1" fmla="*/ 25 h 27"/>
                <a:gd name="T2" fmla="*/ 18 w 47"/>
                <a:gd name="T3" fmla="*/ 17 h 27"/>
                <a:gd name="T4" fmla="*/ 20 w 47"/>
                <a:gd name="T5" fmla="*/ 15 h 27"/>
                <a:gd name="T6" fmla="*/ 21 w 47"/>
                <a:gd name="T7" fmla="*/ 14 h 27"/>
                <a:gd name="T8" fmla="*/ 22 w 47"/>
                <a:gd name="T9" fmla="*/ 13 h 27"/>
                <a:gd name="T10" fmla="*/ 46 w 47"/>
                <a:gd name="T11" fmla="*/ 2 h 27"/>
                <a:gd name="T12" fmla="*/ 29 w 47"/>
                <a:gd name="T13" fmla="*/ 3 h 27"/>
                <a:gd name="T14" fmla="*/ 20 w 47"/>
                <a:gd name="T15" fmla="*/ 9 h 27"/>
                <a:gd name="T16" fmla="*/ 19 w 47"/>
                <a:gd name="T17" fmla="*/ 9 h 27"/>
                <a:gd name="T18" fmla="*/ 15 w 47"/>
                <a:gd name="T19" fmla="*/ 11 h 27"/>
                <a:gd name="T20" fmla="*/ 13 w 47"/>
                <a:gd name="T21" fmla="*/ 11 h 27"/>
                <a:gd name="T22" fmla="*/ 13 w 47"/>
                <a:gd name="T23" fmla="*/ 11 h 27"/>
                <a:gd name="T24" fmla="*/ 10 w 47"/>
                <a:gd name="T25" fmla="*/ 12 h 27"/>
                <a:gd name="T26" fmla="*/ 4 w 47"/>
                <a:gd name="T27"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27">
                  <a:moveTo>
                    <a:pt x="4" y="25"/>
                  </a:moveTo>
                  <a:cubicBezTo>
                    <a:pt x="9" y="27"/>
                    <a:pt x="15" y="21"/>
                    <a:pt x="18" y="17"/>
                  </a:cubicBezTo>
                  <a:cubicBezTo>
                    <a:pt x="19" y="16"/>
                    <a:pt x="20" y="15"/>
                    <a:pt x="20" y="15"/>
                  </a:cubicBezTo>
                  <a:cubicBezTo>
                    <a:pt x="20" y="15"/>
                    <a:pt x="21" y="14"/>
                    <a:pt x="21" y="14"/>
                  </a:cubicBezTo>
                  <a:cubicBezTo>
                    <a:pt x="21" y="14"/>
                    <a:pt x="22" y="13"/>
                    <a:pt x="22" y="13"/>
                  </a:cubicBezTo>
                  <a:cubicBezTo>
                    <a:pt x="29" y="9"/>
                    <a:pt x="45" y="4"/>
                    <a:pt x="46" y="2"/>
                  </a:cubicBezTo>
                  <a:cubicBezTo>
                    <a:pt x="47" y="0"/>
                    <a:pt x="36" y="3"/>
                    <a:pt x="29" y="3"/>
                  </a:cubicBezTo>
                  <a:cubicBezTo>
                    <a:pt x="25" y="2"/>
                    <a:pt x="23" y="6"/>
                    <a:pt x="20" y="9"/>
                  </a:cubicBezTo>
                  <a:cubicBezTo>
                    <a:pt x="19" y="9"/>
                    <a:pt x="19" y="9"/>
                    <a:pt x="19" y="9"/>
                  </a:cubicBezTo>
                  <a:cubicBezTo>
                    <a:pt x="18" y="10"/>
                    <a:pt x="16" y="11"/>
                    <a:pt x="15" y="11"/>
                  </a:cubicBezTo>
                  <a:cubicBezTo>
                    <a:pt x="14" y="11"/>
                    <a:pt x="14" y="11"/>
                    <a:pt x="13" y="11"/>
                  </a:cubicBezTo>
                  <a:cubicBezTo>
                    <a:pt x="13" y="11"/>
                    <a:pt x="13" y="11"/>
                    <a:pt x="13" y="11"/>
                  </a:cubicBezTo>
                  <a:cubicBezTo>
                    <a:pt x="12" y="11"/>
                    <a:pt x="11" y="12"/>
                    <a:pt x="10" y="12"/>
                  </a:cubicBezTo>
                  <a:cubicBezTo>
                    <a:pt x="3" y="15"/>
                    <a:pt x="0" y="22"/>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1" name="Freeform 139">
              <a:extLst>
                <a:ext uri="{FF2B5EF4-FFF2-40B4-BE49-F238E27FC236}">
                  <a16:creationId xmlns:a16="http://schemas.microsoft.com/office/drawing/2014/main" id="{899F9E6F-2EC0-4A41-8A3D-BAC1FD3E63D3}"/>
                </a:ext>
              </a:extLst>
            </p:cNvPr>
            <p:cNvSpPr>
              <a:spLocks/>
            </p:cNvSpPr>
            <p:nvPr/>
          </p:nvSpPr>
          <p:spPr bwMode="auto">
            <a:xfrm>
              <a:off x="18545176" y="8859838"/>
              <a:ext cx="423863" cy="466725"/>
            </a:xfrm>
            <a:custGeom>
              <a:avLst/>
              <a:gdLst>
                <a:gd name="T0" fmla="*/ 15 w 80"/>
                <a:gd name="T1" fmla="*/ 30 h 89"/>
                <a:gd name="T2" fmla="*/ 6 w 80"/>
                <a:gd name="T3" fmla="*/ 52 h 89"/>
                <a:gd name="T4" fmla="*/ 13 w 80"/>
                <a:gd name="T5" fmla="*/ 63 h 89"/>
                <a:gd name="T6" fmla="*/ 17 w 80"/>
                <a:gd name="T7" fmla="*/ 75 h 89"/>
                <a:gd name="T8" fmla="*/ 18 w 80"/>
                <a:gd name="T9" fmla="*/ 88 h 89"/>
                <a:gd name="T10" fmla="*/ 24 w 80"/>
                <a:gd name="T11" fmla="*/ 77 h 89"/>
                <a:gd name="T12" fmla="*/ 22 w 80"/>
                <a:gd name="T13" fmla="*/ 56 h 89"/>
                <a:gd name="T14" fmla="*/ 30 w 80"/>
                <a:gd name="T15" fmla="*/ 61 h 89"/>
                <a:gd name="T16" fmla="*/ 35 w 80"/>
                <a:gd name="T17" fmla="*/ 72 h 89"/>
                <a:gd name="T18" fmla="*/ 46 w 80"/>
                <a:gd name="T19" fmla="*/ 74 h 89"/>
                <a:gd name="T20" fmla="*/ 46 w 80"/>
                <a:gd name="T21" fmla="*/ 65 h 89"/>
                <a:gd name="T22" fmla="*/ 44 w 80"/>
                <a:gd name="T23" fmla="*/ 52 h 89"/>
                <a:gd name="T24" fmla="*/ 40 w 80"/>
                <a:gd name="T25" fmla="*/ 43 h 89"/>
                <a:gd name="T26" fmla="*/ 57 w 80"/>
                <a:gd name="T27" fmla="*/ 30 h 89"/>
                <a:gd name="T28" fmla="*/ 34 w 80"/>
                <a:gd name="T29" fmla="*/ 37 h 89"/>
                <a:gd name="T30" fmla="*/ 20 w 80"/>
                <a:gd name="T31" fmla="*/ 26 h 89"/>
                <a:gd name="T32" fmla="*/ 58 w 80"/>
                <a:gd name="T33" fmla="*/ 18 h 89"/>
                <a:gd name="T34" fmla="*/ 77 w 80"/>
                <a:gd name="T35" fmla="*/ 6 h 89"/>
                <a:gd name="T36" fmla="*/ 65 w 80"/>
                <a:gd name="T37" fmla="*/ 11 h 89"/>
                <a:gd name="T38" fmla="*/ 37 w 80"/>
                <a:gd name="T39" fmla="*/ 8 h 89"/>
                <a:gd name="T40" fmla="*/ 23 w 80"/>
                <a:gd name="T41" fmla="*/ 13 h 89"/>
                <a:gd name="T42" fmla="*/ 15 w 80"/>
                <a:gd name="T43" fmla="*/ 3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89">
                  <a:moveTo>
                    <a:pt x="15" y="30"/>
                  </a:moveTo>
                  <a:cubicBezTo>
                    <a:pt x="12" y="32"/>
                    <a:pt x="12" y="42"/>
                    <a:pt x="6" y="52"/>
                  </a:cubicBezTo>
                  <a:cubicBezTo>
                    <a:pt x="0" y="61"/>
                    <a:pt x="8" y="63"/>
                    <a:pt x="13" y="63"/>
                  </a:cubicBezTo>
                  <a:cubicBezTo>
                    <a:pt x="18" y="63"/>
                    <a:pt x="18" y="71"/>
                    <a:pt x="17" y="75"/>
                  </a:cubicBezTo>
                  <a:cubicBezTo>
                    <a:pt x="16" y="79"/>
                    <a:pt x="14" y="89"/>
                    <a:pt x="18" y="88"/>
                  </a:cubicBezTo>
                  <a:cubicBezTo>
                    <a:pt x="23" y="86"/>
                    <a:pt x="27" y="79"/>
                    <a:pt x="24" y="77"/>
                  </a:cubicBezTo>
                  <a:cubicBezTo>
                    <a:pt x="21" y="75"/>
                    <a:pt x="21" y="60"/>
                    <a:pt x="22" y="56"/>
                  </a:cubicBezTo>
                  <a:cubicBezTo>
                    <a:pt x="24" y="53"/>
                    <a:pt x="33" y="55"/>
                    <a:pt x="30" y="61"/>
                  </a:cubicBezTo>
                  <a:cubicBezTo>
                    <a:pt x="27" y="67"/>
                    <a:pt x="35" y="66"/>
                    <a:pt x="35" y="72"/>
                  </a:cubicBezTo>
                  <a:cubicBezTo>
                    <a:pt x="35" y="79"/>
                    <a:pt x="40" y="75"/>
                    <a:pt x="46" y="74"/>
                  </a:cubicBezTo>
                  <a:cubicBezTo>
                    <a:pt x="51" y="72"/>
                    <a:pt x="50" y="69"/>
                    <a:pt x="46" y="65"/>
                  </a:cubicBezTo>
                  <a:cubicBezTo>
                    <a:pt x="43" y="61"/>
                    <a:pt x="49" y="55"/>
                    <a:pt x="44" y="52"/>
                  </a:cubicBezTo>
                  <a:cubicBezTo>
                    <a:pt x="39" y="49"/>
                    <a:pt x="36" y="44"/>
                    <a:pt x="40" y="43"/>
                  </a:cubicBezTo>
                  <a:cubicBezTo>
                    <a:pt x="45" y="42"/>
                    <a:pt x="59" y="34"/>
                    <a:pt x="57" y="30"/>
                  </a:cubicBezTo>
                  <a:cubicBezTo>
                    <a:pt x="56" y="27"/>
                    <a:pt x="36" y="31"/>
                    <a:pt x="34" y="37"/>
                  </a:cubicBezTo>
                  <a:cubicBezTo>
                    <a:pt x="33" y="43"/>
                    <a:pt x="19" y="36"/>
                    <a:pt x="20" y="26"/>
                  </a:cubicBezTo>
                  <a:cubicBezTo>
                    <a:pt x="22" y="16"/>
                    <a:pt x="50" y="14"/>
                    <a:pt x="58" y="18"/>
                  </a:cubicBezTo>
                  <a:cubicBezTo>
                    <a:pt x="66" y="21"/>
                    <a:pt x="74" y="12"/>
                    <a:pt x="77" y="6"/>
                  </a:cubicBezTo>
                  <a:cubicBezTo>
                    <a:pt x="80" y="0"/>
                    <a:pt x="71" y="7"/>
                    <a:pt x="65" y="11"/>
                  </a:cubicBezTo>
                  <a:cubicBezTo>
                    <a:pt x="60" y="14"/>
                    <a:pt x="45" y="10"/>
                    <a:pt x="37" y="8"/>
                  </a:cubicBezTo>
                  <a:cubicBezTo>
                    <a:pt x="29" y="5"/>
                    <a:pt x="30" y="12"/>
                    <a:pt x="23" y="13"/>
                  </a:cubicBezTo>
                  <a:cubicBezTo>
                    <a:pt x="17" y="14"/>
                    <a:pt x="18" y="28"/>
                    <a:pt x="1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2" name="Freeform 140">
              <a:extLst>
                <a:ext uri="{FF2B5EF4-FFF2-40B4-BE49-F238E27FC236}">
                  <a16:creationId xmlns:a16="http://schemas.microsoft.com/office/drawing/2014/main" id="{AB99F3ED-7FD5-45EB-90AB-D500BD2808D0}"/>
                </a:ext>
              </a:extLst>
            </p:cNvPr>
            <p:cNvSpPr>
              <a:spLocks/>
            </p:cNvSpPr>
            <p:nvPr/>
          </p:nvSpPr>
          <p:spPr bwMode="auto">
            <a:xfrm>
              <a:off x="19007138" y="9142413"/>
              <a:ext cx="95250" cy="74613"/>
            </a:xfrm>
            <a:custGeom>
              <a:avLst/>
              <a:gdLst>
                <a:gd name="T0" fmla="*/ 1 w 18"/>
                <a:gd name="T1" fmla="*/ 6 h 14"/>
                <a:gd name="T2" fmla="*/ 15 w 18"/>
                <a:gd name="T3" fmla="*/ 10 h 14"/>
                <a:gd name="T4" fmla="*/ 1 w 18"/>
                <a:gd name="T5" fmla="*/ 6 h 14"/>
              </a:gdLst>
              <a:ahLst/>
              <a:cxnLst>
                <a:cxn ang="0">
                  <a:pos x="T0" y="T1"/>
                </a:cxn>
                <a:cxn ang="0">
                  <a:pos x="T2" y="T3"/>
                </a:cxn>
                <a:cxn ang="0">
                  <a:pos x="T4" y="T5"/>
                </a:cxn>
              </a:cxnLst>
              <a:rect l="0" t="0" r="r" b="b"/>
              <a:pathLst>
                <a:path w="18" h="14">
                  <a:moveTo>
                    <a:pt x="1" y="6"/>
                  </a:moveTo>
                  <a:cubicBezTo>
                    <a:pt x="3" y="11"/>
                    <a:pt x="12" y="14"/>
                    <a:pt x="15" y="10"/>
                  </a:cubicBezTo>
                  <a:cubicBezTo>
                    <a:pt x="18" y="5"/>
                    <a:pt x="0" y="0"/>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3" name="Freeform 141">
              <a:extLst>
                <a:ext uri="{FF2B5EF4-FFF2-40B4-BE49-F238E27FC236}">
                  <a16:creationId xmlns:a16="http://schemas.microsoft.com/office/drawing/2014/main" id="{48E87C39-8B86-4059-B6DA-C1C2081DA273}"/>
                </a:ext>
              </a:extLst>
            </p:cNvPr>
            <p:cNvSpPr>
              <a:spLocks/>
            </p:cNvSpPr>
            <p:nvPr/>
          </p:nvSpPr>
          <p:spPr bwMode="auto">
            <a:xfrm>
              <a:off x="19075401" y="8834438"/>
              <a:ext cx="122238" cy="173038"/>
            </a:xfrm>
            <a:custGeom>
              <a:avLst/>
              <a:gdLst>
                <a:gd name="T0" fmla="*/ 13 w 23"/>
                <a:gd name="T1" fmla="*/ 12 h 33"/>
                <a:gd name="T2" fmla="*/ 5 w 23"/>
                <a:gd name="T3" fmla="*/ 8 h 33"/>
                <a:gd name="T4" fmla="*/ 11 w 23"/>
                <a:gd name="T5" fmla="*/ 32 h 33"/>
                <a:gd name="T6" fmla="*/ 16 w 23"/>
                <a:gd name="T7" fmla="*/ 23 h 33"/>
                <a:gd name="T8" fmla="*/ 20 w 23"/>
                <a:gd name="T9" fmla="*/ 15 h 33"/>
                <a:gd name="T10" fmla="*/ 13 w 23"/>
                <a:gd name="T11" fmla="*/ 12 h 33"/>
              </a:gdLst>
              <a:ahLst/>
              <a:cxnLst>
                <a:cxn ang="0">
                  <a:pos x="T0" y="T1"/>
                </a:cxn>
                <a:cxn ang="0">
                  <a:pos x="T2" y="T3"/>
                </a:cxn>
                <a:cxn ang="0">
                  <a:pos x="T4" y="T5"/>
                </a:cxn>
                <a:cxn ang="0">
                  <a:pos x="T6" y="T7"/>
                </a:cxn>
                <a:cxn ang="0">
                  <a:pos x="T8" y="T9"/>
                </a:cxn>
                <a:cxn ang="0">
                  <a:pos x="T10" y="T11"/>
                </a:cxn>
              </a:cxnLst>
              <a:rect l="0" t="0" r="r" b="b"/>
              <a:pathLst>
                <a:path w="23" h="33">
                  <a:moveTo>
                    <a:pt x="13" y="12"/>
                  </a:moveTo>
                  <a:cubicBezTo>
                    <a:pt x="13" y="10"/>
                    <a:pt x="11" y="0"/>
                    <a:pt x="5" y="8"/>
                  </a:cubicBezTo>
                  <a:cubicBezTo>
                    <a:pt x="0" y="15"/>
                    <a:pt x="7" y="33"/>
                    <a:pt x="11" y="32"/>
                  </a:cubicBezTo>
                  <a:cubicBezTo>
                    <a:pt x="15" y="32"/>
                    <a:pt x="8" y="23"/>
                    <a:pt x="16" y="23"/>
                  </a:cubicBezTo>
                  <a:cubicBezTo>
                    <a:pt x="23" y="24"/>
                    <a:pt x="20" y="20"/>
                    <a:pt x="20" y="15"/>
                  </a:cubicBezTo>
                  <a:cubicBezTo>
                    <a:pt x="20" y="10"/>
                    <a:pt x="13" y="14"/>
                    <a:pt x="1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4" name="Freeform 142">
              <a:extLst>
                <a:ext uri="{FF2B5EF4-FFF2-40B4-BE49-F238E27FC236}">
                  <a16:creationId xmlns:a16="http://schemas.microsoft.com/office/drawing/2014/main" id="{9BFF7CE4-4280-46B5-AC1D-FDEE8555F62A}"/>
                </a:ext>
              </a:extLst>
            </p:cNvPr>
            <p:cNvSpPr>
              <a:spLocks/>
            </p:cNvSpPr>
            <p:nvPr/>
          </p:nvSpPr>
          <p:spPr bwMode="auto">
            <a:xfrm>
              <a:off x="18624551" y="9463088"/>
              <a:ext cx="296863" cy="52388"/>
            </a:xfrm>
            <a:custGeom>
              <a:avLst/>
              <a:gdLst>
                <a:gd name="T0" fmla="*/ 43 w 56"/>
                <a:gd name="T1" fmla="*/ 5 h 10"/>
                <a:gd name="T2" fmla="*/ 47 w 56"/>
                <a:gd name="T3" fmla="*/ 1 h 10"/>
                <a:gd name="T4" fmla="*/ 23 w 56"/>
                <a:gd name="T5" fmla="*/ 3 h 10"/>
                <a:gd name="T6" fmla="*/ 2 w 56"/>
                <a:gd name="T7" fmla="*/ 6 h 10"/>
                <a:gd name="T8" fmla="*/ 20 w 56"/>
                <a:gd name="T9" fmla="*/ 10 h 10"/>
                <a:gd name="T10" fmla="*/ 43 w 56"/>
                <a:gd name="T11" fmla="*/ 5 h 10"/>
              </a:gdLst>
              <a:ahLst/>
              <a:cxnLst>
                <a:cxn ang="0">
                  <a:pos x="T0" y="T1"/>
                </a:cxn>
                <a:cxn ang="0">
                  <a:pos x="T2" y="T3"/>
                </a:cxn>
                <a:cxn ang="0">
                  <a:pos x="T4" y="T5"/>
                </a:cxn>
                <a:cxn ang="0">
                  <a:pos x="T6" y="T7"/>
                </a:cxn>
                <a:cxn ang="0">
                  <a:pos x="T8" y="T9"/>
                </a:cxn>
                <a:cxn ang="0">
                  <a:pos x="T10" y="T11"/>
                </a:cxn>
              </a:cxnLst>
              <a:rect l="0" t="0" r="r" b="b"/>
              <a:pathLst>
                <a:path w="56" h="10">
                  <a:moveTo>
                    <a:pt x="43" y="5"/>
                  </a:moveTo>
                  <a:cubicBezTo>
                    <a:pt x="49" y="4"/>
                    <a:pt x="56" y="3"/>
                    <a:pt x="47" y="1"/>
                  </a:cubicBezTo>
                  <a:cubicBezTo>
                    <a:pt x="38" y="0"/>
                    <a:pt x="32" y="7"/>
                    <a:pt x="23" y="3"/>
                  </a:cubicBezTo>
                  <a:cubicBezTo>
                    <a:pt x="14" y="0"/>
                    <a:pt x="0" y="3"/>
                    <a:pt x="2" y="6"/>
                  </a:cubicBezTo>
                  <a:cubicBezTo>
                    <a:pt x="3" y="9"/>
                    <a:pt x="11" y="9"/>
                    <a:pt x="20" y="10"/>
                  </a:cubicBezTo>
                  <a:cubicBezTo>
                    <a:pt x="29" y="10"/>
                    <a:pt x="37" y="5"/>
                    <a:pt x="4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5" name="Freeform 143">
              <a:extLst>
                <a:ext uri="{FF2B5EF4-FFF2-40B4-BE49-F238E27FC236}">
                  <a16:creationId xmlns:a16="http://schemas.microsoft.com/office/drawing/2014/main" id="{E931215E-681C-4F02-9753-22CB0F40D71B}"/>
                </a:ext>
              </a:extLst>
            </p:cNvPr>
            <p:cNvSpPr>
              <a:spLocks/>
            </p:cNvSpPr>
            <p:nvPr/>
          </p:nvSpPr>
          <p:spPr bwMode="auto">
            <a:xfrm>
              <a:off x="12282488" y="6565900"/>
              <a:ext cx="180975" cy="109538"/>
            </a:xfrm>
            <a:custGeom>
              <a:avLst/>
              <a:gdLst>
                <a:gd name="T0" fmla="*/ 24 w 34"/>
                <a:gd name="T1" fmla="*/ 2 h 21"/>
                <a:gd name="T2" fmla="*/ 11 w 34"/>
                <a:gd name="T3" fmla="*/ 2 h 21"/>
                <a:gd name="T4" fmla="*/ 1 w 34"/>
                <a:gd name="T5" fmla="*/ 6 h 21"/>
                <a:gd name="T6" fmla="*/ 13 w 34"/>
                <a:gd name="T7" fmla="*/ 13 h 21"/>
                <a:gd name="T8" fmla="*/ 26 w 34"/>
                <a:gd name="T9" fmla="*/ 21 h 21"/>
                <a:gd name="T10" fmla="*/ 29 w 34"/>
                <a:gd name="T11" fmla="*/ 13 h 21"/>
                <a:gd name="T12" fmla="*/ 33 w 34"/>
                <a:gd name="T13" fmla="*/ 2 h 21"/>
                <a:gd name="T14" fmla="*/ 24 w 34"/>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1">
                  <a:moveTo>
                    <a:pt x="24" y="2"/>
                  </a:moveTo>
                  <a:cubicBezTo>
                    <a:pt x="18" y="3"/>
                    <a:pt x="15" y="4"/>
                    <a:pt x="11" y="2"/>
                  </a:cubicBezTo>
                  <a:cubicBezTo>
                    <a:pt x="7" y="0"/>
                    <a:pt x="0" y="4"/>
                    <a:pt x="1" y="6"/>
                  </a:cubicBezTo>
                  <a:cubicBezTo>
                    <a:pt x="2" y="8"/>
                    <a:pt x="5" y="10"/>
                    <a:pt x="13" y="13"/>
                  </a:cubicBezTo>
                  <a:cubicBezTo>
                    <a:pt x="21" y="15"/>
                    <a:pt x="22" y="20"/>
                    <a:pt x="26" y="21"/>
                  </a:cubicBezTo>
                  <a:cubicBezTo>
                    <a:pt x="29" y="21"/>
                    <a:pt x="30" y="17"/>
                    <a:pt x="29" y="13"/>
                  </a:cubicBezTo>
                  <a:cubicBezTo>
                    <a:pt x="28" y="8"/>
                    <a:pt x="33" y="3"/>
                    <a:pt x="33" y="2"/>
                  </a:cubicBezTo>
                  <a:cubicBezTo>
                    <a:pt x="34" y="2"/>
                    <a:pt x="31" y="0"/>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6" name="Freeform 144">
              <a:extLst>
                <a:ext uri="{FF2B5EF4-FFF2-40B4-BE49-F238E27FC236}">
                  <a16:creationId xmlns:a16="http://schemas.microsoft.com/office/drawing/2014/main" id="{8CFCA474-B763-4E41-AA3D-02589D65F54D}"/>
                </a:ext>
              </a:extLst>
            </p:cNvPr>
            <p:cNvSpPr>
              <a:spLocks/>
            </p:cNvSpPr>
            <p:nvPr/>
          </p:nvSpPr>
          <p:spPr bwMode="auto">
            <a:xfrm>
              <a:off x="12017376" y="6361113"/>
              <a:ext cx="117475" cy="179388"/>
            </a:xfrm>
            <a:custGeom>
              <a:avLst/>
              <a:gdLst>
                <a:gd name="T0" fmla="*/ 2 w 22"/>
                <a:gd name="T1" fmla="*/ 5 h 34"/>
                <a:gd name="T2" fmla="*/ 6 w 22"/>
                <a:gd name="T3" fmla="*/ 19 h 34"/>
                <a:gd name="T4" fmla="*/ 11 w 22"/>
                <a:gd name="T5" fmla="*/ 30 h 34"/>
                <a:gd name="T6" fmla="*/ 18 w 22"/>
                <a:gd name="T7" fmla="*/ 25 h 34"/>
                <a:gd name="T8" fmla="*/ 20 w 22"/>
                <a:gd name="T9" fmla="*/ 7 h 34"/>
                <a:gd name="T10" fmla="*/ 10 w 22"/>
                <a:gd name="T11" fmla="*/ 3 h 34"/>
                <a:gd name="T12" fmla="*/ 2 w 22"/>
                <a:gd name="T13" fmla="*/ 5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 y="5"/>
                  </a:moveTo>
                  <a:cubicBezTo>
                    <a:pt x="0" y="8"/>
                    <a:pt x="7" y="13"/>
                    <a:pt x="6" y="19"/>
                  </a:cubicBezTo>
                  <a:cubicBezTo>
                    <a:pt x="4" y="26"/>
                    <a:pt x="7" y="34"/>
                    <a:pt x="11" y="30"/>
                  </a:cubicBezTo>
                  <a:cubicBezTo>
                    <a:pt x="14" y="26"/>
                    <a:pt x="16" y="28"/>
                    <a:pt x="18" y="25"/>
                  </a:cubicBezTo>
                  <a:cubicBezTo>
                    <a:pt x="21" y="23"/>
                    <a:pt x="19" y="12"/>
                    <a:pt x="20" y="7"/>
                  </a:cubicBezTo>
                  <a:cubicBezTo>
                    <a:pt x="22" y="2"/>
                    <a:pt x="14" y="0"/>
                    <a:pt x="10" y="3"/>
                  </a:cubicBezTo>
                  <a:cubicBezTo>
                    <a:pt x="6" y="6"/>
                    <a:pt x="3" y="2"/>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7" name="Freeform 145">
              <a:extLst>
                <a:ext uri="{FF2B5EF4-FFF2-40B4-BE49-F238E27FC236}">
                  <a16:creationId xmlns:a16="http://schemas.microsoft.com/office/drawing/2014/main" id="{9152C532-AE7D-42DB-BFDD-8060DABCA5DE}"/>
                </a:ext>
              </a:extLst>
            </p:cNvPr>
            <p:cNvSpPr>
              <a:spLocks/>
            </p:cNvSpPr>
            <p:nvPr/>
          </p:nvSpPr>
          <p:spPr bwMode="auto">
            <a:xfrm>
              <a:off x="4481513" y="6953250"/>
              <a:ext cx="1806575" cy="1104900"/>
            </a:xfrm>
            <a:custGeom>
              <a:avLst/>
              <a:gdLst>
                <a:gd name="T0" fmla="*/ 164 w 340"/>
                <a:gd name="T1" fmla="*/ 176 h 211"/>
                <a:gd name="T2" fmla="*/ 220 w 340"/>
                <a:gd name="T3" fmla="*/ 201 h 211"/>
                <a:gd name="T4" fmla="*/ 260 w 340"/>
                <a:gd name="T5" fmla="*/ 201 h 211"/>
                <a:gd name="T6" fmla="*/ 276 w 340"/>
                <a:gd name="T7" fmla="*/ 209 h 211"/>
                <a:gd name="T8" fmla="*/ 278 w 340"/>
                <a:gd name="T9" fmla="*/ 206 h 211"/>
                <a:gd name="T10" fmla="*/ 280 w 340"/>
                <a:gd name="T11" fmla="*/ 203 h 211"/>
                <a:gd name="T12" fmla="*/ 281 w 340"/>
                <a:gd name="T13" fmla="*/ 202 h 211"/>
                <a:gd name="T14" fmla="*/ 282 w 340"/>
                <a:gd name="T15" fmla="*/ 201 h 211"/>
                <a:gd name="T16" fmla="*/ 283 w 340"/>
                <a:gd name="T17" fmla="*/ 200 h 211"/>
                <a:gd name="T18" fmla="*/ 283 w 340"/>
                <a:gd name="T19" fmla="*/ 200 h 211"/>
                <a:gd name="T20" fmla="*/ 284 w 340"/>
                <a:gd name="T21" fmla="*/ 199 h 211"/>
                <a:gd name="T22" fmla="*/ 286 w 340"/>
                <a:gd name="T23" fmla="*/ 199 h 211"/>
                <a:gd name="T24" fmla="*/ 290 w 340"/>
                <a:gd name="T25" fmla="*/ 188 h 211"/>
                <a:gd name="T26" fmla="*/ 294 w 340"/>
                <a:gd name="T27" fmla="*/ 178 h 211"/>
                <a:gd name="T28" fmla="*/ 313 w 340"/>
                <a:gd name="T29" fmla="*/ 179 h 211"/>
                <a:gd name="T30" fmla="*/ 316 w 340"/>
                <a:gd name="T31" fmla="*/ 177 h 211"/>
                <a:gd name="T32" fmla="*/ 323 w 340"/>
                <a:gd name="T33" fmla="*/ 172 h 211"/>
                <a:gd name="T34" fmla="*/ 327 w 340"/>
                <a:gd name="T35" fmla="*/ 174 h 211"/>
                <a:gd name="T36" fmla="*/ 334 w 340"/>
                <a:gd name="T37" fmla="*/ 147 h 211"/>
                <a:gd name="T38" fmla="*/ 336 w 340"/>
                <a:gd name="T39" fmla="*/ 137 h 211"/>
                <a:gd name="T40" fmla="*/ 313 w 340"/>
                <a:gd name="T41" fmla="*/ 138 h 211"/>
                <a:gd name="T42" fmla="*/ 291 w 340"/>
                <a:gd name="T43" fmla="*/ 167 h 211"/>
                <a:gd name="T44" fmla="*/ 279 w 340"/>
                <a:gd name="T45" fmla="*/ 170 h 211"/>
                <a:gd name="T46" fmla="*/ 247 w 340"/>
                <a:gd name="T47" fmla="*/ 173 h 211"/>
                <a:gd name="T48" fmla="*/ 226 w 340"/>
                <a:gd name="T49" fmla="*/ 148 h 211"/>
                <a:gd name="T50" fmla="*/ 220 w 340"/>
                <a:gd name="T51" fmla="*/ 89 h 211"/>
                <a:gd name="T52" fmla="*/ 218 w 340"/>
                <a:gd name="T53" fmla="*/ 83 h 211"/>
                <a:gd name="T54" fmla="*/ 202 w 340"/>
                <a:gd name="T55" fmla="*/ 78 h 211"/>
                <a:gd name="T56" fmla="*/ 195 w 340"/>
                <a:gd name="T57" fmla="*/ 62 h 211"/>
                <a:gd name="T58" fmla="*/ 159 w 340"/>
                <a:gd name="T59" fmla="*/ 43 h 211"/>
                <a:gd name="T60" fmla="*/ 146 w 340"/>
                <a:gd name="T61" fmla="*/ 41 h 211"/>
                <a:gd name="T62" fmla="*/ 119 w 340"/>
                <a:gd name="T63" fmla="*/ 12 h 211"/>
                <a:gd name="T64" fmla="*/ 65 w 340"/>
                <a:gd name="T65" fmla="*/ 17 h 211"/>
                <a:gd name="T66" fmla="*/ 36 w 340"/>
                <a:gd name="T67" fmla="*/ 7 h 211"/>
                <a:gd name="T68" fmla="*/ 5 w 340"/>
                <a:gd name="T69" fmla="*/ 11 h 211"/>
                <a:gd name="T70" fmla="*/ 34 w 340"/>
                <a:gd name="T71" fmla="*/ 60 h 211"/>
                <a:gd name="T72" fmla="*/ 25 w 340"/>
                <a:gd name="T73" fmla="*/ 61 h 211"/>
                <a:gd name="T74" fmla="*/ 51 w 340"/>
                <a:gd name="T75" fmla="*/ 78 h 211"/>
                <a:gd name="T76" fmla="*/ 67 w 340"/>
                <a:gd name="T77" fmla="*/ 104 h 211"/>
                <a:gd name="T78" fmla="*/ 82 w 340"/>
                <a:gd name="T79" fmla="*/ 111 h 211"/>
                <a:gd name="T80" fmla="*/ 70 w 340"/>
                <a:gd name="T81" fmla="*/ 98 h 211"/>
                <a:gd name="T82" fmla="*/ 49 w 340"/>
                <a:gd name="T83" fmla="*/ 60 h 211"/>
                <a:gd name="T84" fmla="*/ 41 w 340"/>
                <a:gd name="T85" fmla="*/ 42 h 211"/>
                <a:gd name="T86" fmla="*/ 22 w 340"/>
                <a:gd name="T87" fmla="*/ 12 h 211"/>
                <a:gd name="T88" fmla="*/ 30 w 340"/>
                <a:gd name="T89" fmla="*/ 12 h 211"/>
                <a:gd name="T90" fmla="*/ 40 w 340"/>
                <a:gd name="T91" fmla="*/ 15 h 211"/>
                <a:gd name="T92" fmla="*/ 47 w 340"/>
                <a:gd name="T93" fmla="*/ 30 h 211"/>
                <a:gd name="T94" fmla="*/ 53 w 340"/>
                <a:gd name="T95" fmla="*/ 46 h 211"/>
                <a:gd name="T96" fmla="*/ 72 w 340"/>
                <a:gd name="T97" fmla="*/ 60 h 211"/>
                <a:gd name="T98" fmla="*/ 88 w 340"/>
                <a:gd name="T99" fmla="*/ 74 h 211"/>
                <a:gd name="T100" fmla="*/ 100 w 340"/>
                <a:gd name="T101" fmla="*/ 92 h 211"/>
                <a:gd name="T102" fmla="*/ 133 w 340"/>
                <a:gd name="T103" fmla="*/ 136 h 211"/>
                <a:gd name="T104" fmla="*/ 131 w 340"/>
                <a:gd name="T105" fmla="*/ 14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0" h="211">
                  <a:moveTo>
                    <a:pt x="137" y="162"/>
                  </a:moveTo>
                  <a:cubicBezTo>
                    <a:pt x="142" y="162"/>
                    <a:pt x="147" y="166"/>
                    <a:pt x="151" y="170"/>
                  </a:cubicBezTo>
                  <a:cubicBezTo>
                    <a:pt x="152" y="171"/>
                    <a:pt x="153" y="172"/>
                    <a:pt x="154" y="173"/>
                  </a:cubicBezTo>
                  <a:cubicBezTo>
                    <a:pt x="157" y="175"/>
                    <a:pt x="160" y="176"/>
                    <a:pt x="164" y="176"/>
                  </a:cubicBezTo>
                  <a:cubicBezTo>
                    <a:pt x="166" y="177"/>
                    <a:pt x="169" y="177"/>
                    <a:pt x="172" y="178"/>
                  </a:cubicBezTo>
                  <a:cubicBezTo>
                    <a:pt x="175" y="179"/>
                    <a:pt x="177" y="181"/>
                    <a:pt x="180" y="183"/>
                  </a:cubicBezTo>
                  <a:cubicBezTo>
                    <a:pt x="184" y="185"/>
                    <a:pt x="188" y="188"/>
                    <a:pt x="194" y="189"/>
                  </a:cubicBezTo>
                  <a:cubicBezTo>
                    <a:pt x="203" y="192"/>
                    <a:pt x="213" y="196"/>
                    <a:pt x="220" y="201"/>
                  </a:cubicBezTo>
                  <a:cubicBezTo>
                    <a:pt x="222" y="202"/>
                    <a:pt x="225" y="203"/>
                    <a:pt x="228" y="203"/>
                  </a:cubicBezTo>
                  <a:cubicBezTo>
                    <a:pt x="231" y="203"/>
                    <a:pt x="236" y="202"/>
                    <a:pt x="242" y="199"/>
                  </a:cubicBezTo>
                  <a:cubicBezTo>
                    <a:pt x="244" y="198"/>
                    <a:pt x="246" y="198"/>
                    <a:pt x="249" y="198"/>
                  </a:cubicBezTo>
                  <a:cubicBezTo>
                    <a:pt x="253" y="198"/>
                    <a:pt x="257" y="200"/>
                    <a:pt x="260" y="201"/>
                  </a:cubicBezTo>
                  <a:cubicBezTo>
                    <a:pt x="261" y="201"/>
                    <a:pt x="262" y="202"/>
                    <a:pt x="263" y="202"/>
                  </a:cubicBezTo>
                  <a:cubicBezTo>
                    <a:pt x="265" y="203"/>
                    <a:pt x="269" y="206"/>
                    <a:pt x="274" y="211"/>
                  </a:cubicBezTo>
                  <a:cubicBezTo>
                    <a:pt x="275" y="211"/>
                    <a:pt x="275" y="211"/>
                    <a:pt x="275" y="211"/>
                  </a:cubicBezTo>
                  <a:cubicBezTo>
                    <a:pt x="275" y="210"/>
                    <a:pt x="275" y="210"/>
                    <a:pt x="276" y="209"/>
                  </a:cubicBezTo>
                  <a:cubicBezTo>
                    <a:pt x="276" y="209"/>
                    <a:pt x="276" y="209"/>
                    <a:pt x="276" y="209"/>
                  </a:cubicBezTo>
                  <a:cubicBezTo>
                    <a:pt x="276" y="208"/>
                    <a:pt x="277" y="208"/>
                    <a:pt x="277" y="208"/>
                  </a:cubicBezTo>
                  <a:cubicBezTo>
                    <a:pt x="277" y="207"/>
                    <a:pt x="277" y="207"/>
                    <a:pt x="277" y="207"/>
                  </a:cubicBezTo>
                  <a:cubicBezTo>
                    <a:pt x="278" y="207"/>
                    <a:pt x="278" y="206"/>
                    <a:pt x="278" y="206"/>
                  </a:cubicBezTo>
                  <a:cubicBezTo>
                    <a:pt x="278" y="206"/>
                    <a:pt x="278" y="206"/>
                    <a:pt x="279" y="205"/>
                  </a:cubicBezTo>
                  <a:cubicBezTo>
                    <a:pt x="279" y="205"/>
                    <a:pt x="279" y="205"/>
                    <a:pt x="279" y="205"/>
                  </a:cubicBezTo>
                  <a:cubicBezTo>
                    <a:pt x="279" y="204"/>
                    <a:pt x="279" y="204"/>
                    <a:pt x="280" y="204"/>
                  </a:cubicBezTo>
                  <a:cubicBezTo>
                    <a:pt x="280" y="204"/>
                    <a:pt x="280" y="204"/>
                    <a:pt x="280" y="203"/>
                  </a:cubicBezTo>
                  <a:cubicBezTo>
                    <a:pt x="280" y="203"/>
                    <a:pt x="280" y="203"/>
                    <a:pt x="280" y="203"/>
                  </a:cubicBezTo>
                  <a:cubicBezTo>
                    <a:pt x="280" y="203"/>
                    <a:pt x="281" y="203"/>
                    <a:pt x="281" y="202"/>
                  </a:cubicBezTo>
                  <a:cubicBezTo>
                    <a:pt x="281" y="202"/>
                    <a:pt x="281" y="202"/>
                    <a:pt x="281" y="202"/>
                  </a:cubicBezTo>
                  <a:cubicBezTo>
                    <a:pt x="281" y="202"/>
                    <a:pt x="281" y="202"/>
                    <a:pt x="281" y="202"/>
                  </a:cubicBezTo>
                  <a:cubicBezTo>
                    <a:pt x="281" y="202"/>
                    <a:pt x="282" y="201"/>
                    <a:pt x="282" y="201"/>
                  </a:cubicBezTo>
                  <a:cubicBezTo>
                    <a:pt x="282" y="201"/>
                    <a:pt x="282" y="201"/>
                    <a:pt x="282" y="201"/>
                  </a:cubicBezTo>
                  <a:cubicBezTo>
                    <a:pt x="282" y="201"/>
                    <a:pt x="282" y="201"/>
                    <a:pt x="282" y="201"/>
                  </a:cubicBezTo>
                  <a:cubicBezTo>
                    <a:pt x="282" y="201"/>
                    <a:pt x="282" y="201"/>
                    <a:pt x="282" y="201"/>
                  </a:cubicBezTo>
                  <a:cubicBezTo>
                    <a:pt x="282" y="200"/>
                    <a:pt x="282"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199"/>
                    <a:pt x="283" y="199"/>
                    <a:pt x="283" y="199"/>
                  </a:cubicBezTo>
                  <a:cubicBezTo>
                    <a:pt x="283" y="199"/>
                    <a:pt x="283" y="199"/>
                    <a:pt x="283" y="199"/>
                  </a:cubicBezTo>
                  <a:cubicBezTo>
                    <a:pt x="283" y="199"/>
                    <a:pt x="284" y="199"/>
                    <a:pt x="284" y="199"/>
                  </a:cubicBezTo>
                  <a:cubicBezTo>
                    <a:pt x="284" y="199"/>
                    <a:pt x="284" y="199"/>
                    <a:pt x="284" y="199"/>
                  </a:cubicBezTo>
                  <a:cubicBezTo>
                    <a:pt x="284" y="199"/>
                    <a:pt x="284" y="199"/>
                    <a:pt x="284" y="199"/>
                  </a:cubicBezTo>
                  <a:cubicBezTo>
                    <a:pt x="284" y="199"/>
                    <a:pt x="284" y="199"/>
                    <a:pt x="284" y="199"/>
                  </a:cubicBezTo>
                  <a:cubicBezTo>
                    <a:pt x="284" y="199"/>
                    <a:pt x="284" y="199"/>
                    <a:pt x="285" y="199"/>
                  </a:cubicBezTo>
                  <a:cubicBezTo>
                    <a:pt x="285" y="199"/>
                    <a:pt x="286" y="199"/>
                    <a:pt x="286" y="199"/>
                  </a:cubicBezTo>
                  <a:cubicBezTo>
                    <a:pt x="288" y="200"/>
                    <a:pt x="290" y="200"/>
                    <a:pt x="291" y="200"/>
                  </a:cubicBezTo>
                  <a:cubicBezTo>
                    <a:pt x="297" y="200"/>
                    <a:pt x="298" y="199"/>
                    <a:pt x="298" y="198"/>
                  </a:cubicBezTo>
                  <a:cubicBezTo>
                    <a:pt x="298" y="197"/>
                    <a:pt x="294" y="193"/>
                    <a:pt x="293" y="192"/>
                  </a:cubicBezTo>
                  <a:cubicBezTo>
                    <a:pt x="290" y="190"/>
                    <a:pt x="289" y="189"/>
                    <a:pt x="290" y="188"/>
                  </a:cubicBezTo>
                  <a:cubicBezTo>
                    <a:pt x="290" y="187"/>
                    <a:pt x="290" y="187"/>
                    <a:pt x="290" y="187"/>
                  </a:cubicBezTo>
                  <a:cubicBezTo>
                    <a:pt x="290" y="187"/>
                    <a:pt x="290" y="187"/>
                    <a:pt x="290" y="187"/>
                  </a:cubicBezTo>
                  <a:cubicBezTo>
                    <a:pt x="290" y="187"/>
                    <a:pt x="291" y="185"/>
                    <a:pt x="291" y="184"/>
                  </a:cubicBezTo>
                  <a:cubicBezTo>
                    <a:pt x="292" y="181"/>
                    <a:pt x="292" y="178"/>
                    <a:pt x="294" y="178"/>
                  </a:cubicBezTo>
                  <a:cubicBezTo>
                    <a:pt x="294" y="178"/>
                    <a:pt x="295" y="178"/>
                    <a:pt x="295" y="178"/>
                  </a:cubicBezTo>
                  <a:cubicBezTo>
                    <a:pt x="295" y="178"/>
                    <a:pt x="296" y="178"/>
                    <a:pt x="297" y="178"/>
                  </a:cubicBezTo>
                  <a:cubicBezTo>
                    <a:pt x="302" y="179"/>
                    <a:pt x="310" y="179"/>
                    <a:pt x="313" y="179"/>
                  </a:cubicBezTo>
                  <a:cubicBezTo>
                    <a:pt x="313" y="179"/>
                    <a:pt x="313" y="179"/>
                    <a:pt x="313" y="179"/>
                  </a:cubicBezTo>
                  <a:cubicBezTo>
                    <a:pt x="314" y="178"/>
                    <a:pt x="314" y="178"/>
                    <a:pt x="314" y="178"/>
                  </a:cubicBezTo>
                  <a:cubicBezTo>
                    <a:pt x="314" y="178"/>
                    <a:pt x="314" y="178"/>
                    <a:pt x="314" y="178"/>
                  </a:cubicBezTo>
                  <a:cubicBezTo>
                    <a:pt x="314" y="178"/>
                    <a:pt x="315" y="178"/>
                    <a:pt x="315" y="177"/>
                  </a:cubicBezTo>
                  <a:cubicBezTo>
                    <a:pt x="315" y="177"/>
                    <a:pt x="315" y="177"/>
                    <a:pt x="316" y="177"/>
                  </a:cubicBezTo>
                  <a:cubicBezTo>
                    <a:pt x="317" y="175"/>
                    <a:pt x="319" y="172"/>
                    <a:pt x="322" y="171"/>
                  </a:cubicBezTo>
                  <a:cubicBezTo>
                    <a:pt x="322" y="171"/>
                    <a:pt x="322" y="171"/>
                    <a:pt x="322" y="171"/>
                  </a:cubicBezTo>
                  <a:cubicBezTo>
                    <a:pt x="322" y="171"/>
                    <a:pt x="323" y="171"/>
                    <a:pt x="323" y="172"/>
                  </a:cubicBezTo>
                  <a:cubicBezTo>
                    <a:pt x="323" y="172"/>
                    <a:pt x="323" y="172"/>
                    <a:pt x="323" y="172"/>
                  </a:cubicBezTo>
                  <a:cubicBezTo>
                    <a:pt x="324" y="172"/>
                    <a:pt x="324" y="172"/>
                    <a:pt x="324" y="172"/>
                  </a:cubicBezTo>
                  <a:cubicBezTo>
                    <a:pt x="325" y="172"/>
                    <a:pt x="325" y="172"/>
                    <a:pt x="325" y="172"/>
                  </a:cubicBezTo>
                  <a:cubicBezTo>
                    <a:pt x="325" y="173"/>
                    <a:pt x="326" y="173"/>
                    <a:pt x="326" y="173"/>
                  </a:cubicBezTo>
                  <a:cubicBezTo>
                    <a:pt x="326" y="173"/>
                    <a:pt x="326" y="174"/>
                    <a:pt x="327" y="174"/>
                  </a:cubicBezTo>
                  <a:cubicBezTo>
                    <a:pt x="327" y="174"/>
                    <a:pt x="327" y="174"/>
                    <a:pt x="327" y="174"/>
                  </a:cubicBezTo>
                  <a:cubicBezTo>
                    <a:pt x="330" y="171"/>
                    <a:pt x="331" y="165"/>
                    <a:pt x="331" y="160"/>
                  </a:cubicBezTo>
                  <a:cubicBezTo>
                    <a:pt x="332" y="158"/>
                    <a:pt x="331" y="156"/>
                    <a:pt x="331" y="155"/>
                  </a:cubicBezTo>
                  <a:cubicBezTo>
                    <a:pt x="331" y="152"/>
                    <a:pt x="331" y="150"/>
                    <a:pt x="334" y="147"/>
                  </a:cubicBezTo>
                  <a:cubicBezTo>
                    <a:pt x="335" y="146"/>
                    <a:pt x="336" y="145"/>
                    <a:pt x="337" y="144"/>
                  </a:cubicBezTo>
                  <a:cubicBezTo>
                    <a:pt x="339" y="143"/>
                    <a:pt x="340" y="142"/>
                    <a:pt x="340" y="139"/>
                  </a:cubicBezTo>
                  <a:cubicBezTo>
                    <a:pt x="339" y="137"/>
                    <a:pt x="339" y="137"/>
                    <a:pt x="338" y="137"/>
                  </a:cubicBezTo>
                  <a:cubicBezTo>
                    <a:pt x="338" y="137"/>
                    <a:pt x="337" y="137"/>
                    <a:pt x="336" y="137"/>
                  </a:cubicBezTo>
                  <a:cubicBezTo>
                    <a:pt x="335" y="137"/>
                    <a:pt x="334" y="138"/>
                    <a:pt x="333" y="138"/>
                  </a:cubicBezTo>
                  <a:cubicBezTo>
                    <a:pt x="332" y="138"/>
                    <a:pt x="331" y="137"/>
                    <a:pt x="330" y="137"/>
                  </a:cubicBezTo>
                  <a:cubicBezTo>
                    <a:pt x="328" y="135"/>
                    <a:pt x="325" y="135"/>
                    <a:pt x="320" y="136"/>
                  </a:cubicBezTo>
                  <a:cubicBezTo>
                    <a:pt x="318" y="137"/>
                    <a:pt x="316" y="137"/>
                    <a:pt x="313" y="138"/>
                  </a:cubicBezTo>
                  <a:cubicBezTo>
                    <a:pt x="303" y="139"/>
                    <a:pt x="299" y="143"/>
                    <a:pt x="299" y="150"/>
                  </a:cubicBezTo>
                  <a:cubicBezTo>
                    <a:pt x="300" y="153"/>
                    <a:pt x="299" y="155"/>
                    <a:pt x="298" y="156"/>
                  </a:cubicBezTo>
                  <a:cubicBezTo>
                    <a:pt x="297" y="157"/>
                    <a:pt x="296" y="157"/>
                    <a:pt x="296" y="160"/>
                  </a:cubicBezTo>
                  <a:cubicBezTo>
                    <a:pt x="296" y="164"/>
                    <a:pt x="293" y="166"/>
                    <a:pt x="291" y="167"/>
                  </a:cubicBezTo>
                  <a:cubicBezTo>
                    <a:pt x="290" y="168"/>
                    <a:pt x="289" y="169"/>
                    <a:pt x="289" y="170"/>
                  </a:cubicBezTo>
                  <a:cubicBezTo>
                    <a:pt x="289" y="171"/>
                    <a:pt x="289" y="171"/>
                    <a:pt x="288" y="172"/>
                  </a:cubicBezTo>
                  <a:cubicBezTo>
                    <a:pt x="288" y="172"/>
                    <a:pt x="287" y="173"/>
                    <a:pt x="286" y="173"/>
                  </a:cubicBezTo>
                  <a:cubicBezTo>
                    <a:pt x="284" y="173"/>
                    <a:pt x="279" y="170"/>
                    <a:pt x="279" y="170"/>
                  </a:cubicBezTo>
                  <a:cubicBezTo>
                    <a:pt x="279" y="170"/>
                    <a:pt x="279" y="170"/>
                    <a:pt x="278" y="170"/>
                  </a:cubicBezTo>
                  <a:cubicBezTo>
                    <a:pt x="275" y="170"/>
                    <a:pt x="266" y="172"/>
                    <a:pt x="259" y="174"/>
                  </a:cubicBezTo>
                  <a:cubicBezTo>
                    <a:pt x="256" y="175"/>
                    <a:pt x="254" y="175"/>
                    <a:pt x="253" y="176"/>
                  </a:cubicBezTo>
                  <a:cubicBezTo>
                    <a:pt x="251" y="176"/>
                    <a:pt x="249" y="174"/>
                    <a:pt x="247" y="173"/>
                  </a:cubicBezTo>
                  <a:cubicBezTo>
                    <a:pt x="245" y="171"/>
                    <a:pt x="242" y="170"/>
                    <a:pt x="240" y="170"/>
                  </a:cubicBezTo>
                  <a:cubicBezTo>
                    <a:pt x="240" y="170"/>
                    <a:pt x="240" y="170"/>
                    <a:pt x="240" y="170"/>
                  </a:cubicBezTo>
                  <a:cubicBezTo>
                    <a:pt x="234" y="170"/>
                    <a:pt x="233" y="161"/>
                    <a:pt x="233" y="157"/>
                  </a:cubicBezTo>
                  <a:cubicBezTo>
                    <a:pt x="232" y="154"/>
                    <a:pt x="229" y="151"/>
                    <a:pt x="226" y="148"/>
                  </a:cubicBezTo>
                  <a:cubicBezTo>
                    <a:pt x="224" y="147"/>
                    <a:pt x="222" y="145"/>
                    <a:pt x="221" y="143"/>
                  </a:cubicBezTo>
                  <a:cubicBezTo>
                    <a:pt x="217" y="138"/>
                    <a:pt x="216" y="126"/>
                    <a:pt x="216" y="120"/>
                  </a:cubicBezTo>
                  <a:cubicBezTo>
                    <a:pt x="216" y="119"/>
                    <a:pt x="216" y="119"/>
                    <a:pt x="216" y="119"/>
                  </a:cubicBezTo>
                  <a:cubicBezTo>
                    <a:pt x="216" y="113"/>
                    <a:pt x="215" y="101"/>
                    <a:pt x="220" y="89"/>
                  </a:cubicBezTo>
                  <a:cubicBezTo>
                    <a:pt x="221" y="87"/>
                    <a:pt x="221" y="86"/>
                    <a:pt x="221" y="85"/>
                  </a:cubicBezTo>
                  <a:cubicBezTo>
                    <a:pt x="221" y="84"/>
                    <a:pt x="220" y="84"/>
                    <a:pt x="220" y="84"/>
                  </a:cubicBezTo>
                  <a:cubicBezTo>
                    <a:pt x="220" y="84"/>
                    <a:pt x="219" y="84"/>
                    <a:pt x="219" y="84"/>
                  </a:cubicBezTo>
                  <a:cubicBezTo>
                    <a:pt x="218" y="84"/>
                    <a:pt x="218" y="83"/>
                    <a:pt x="218" y="83"/>
                  </a:cubicBezTo>
                  <a:cubicBezTo>
                    <a:pt x="218" y="83"/>
                    <a:pt x="218" y="83"/>
                    <a:pt x="217" y="83"/>
                  </a:cubicBezTo>
                  <a:cubicBezTo>
                    <a:pt x="217" y="83"/>
                    <a:pt x="217" y="83"/>
                    <a:pt x="217" y="83"/>
                  </a:cubicBezTo>
                  <a:cubicBezTo>
                    <a:pt x="214" y="83"/>
                    <a:pt x="210" y="81"/>
                    <a:pt x="206" y="80"/>
                  </a:cubicBezTo>
                  <a:cubicBezTo>
                    <a:pt x="204" y="79"/>
                    <a:pt x="202" y="78"/>
                    <a:pt x="202" y="78"/>
                  </a:cubicBezTo>
                  <a:cubicBezTo>
                    <a:pt x="200" y="78"/>
                    <a:pt x="199" y="76"/>
                    <a:pt x="199" y="74"/>
                  </a:cubicBezTo>
                  <a:cubicBezTo>
                    <a:pt x="198" y="73"/>
                    <a:pt x="198" y="71"/>
                    <a:pt x="198" y="70"/>
                  </a:cubicBezTo>
                  <a:cubicBezTo>
                    <a:pt x="197" y="69"/>
                    <a:pt x="196" y="67"/>
                    <a:pt x="196" y="66"/>
                  </a:cubicBezTo>
                  <a:cubicBezTo>
                    <a:pt x="196" y="64"/>
                    <a:pt x="196" y="63"/>
                    <a:pt x="195" y="62"/>
                  </a:cubicBezTo>
                  <a:cubicBezTo>
                    <a:pt x="193" y="60"/>
                    <a:pt x="186" y="54"/>
                    <a:pt x="184" y="46"/>
                  </a:cubicBezTo>
                  <a:cubicBezTo>
                    <a:pt x="182" y="40"/>
                    <a:pt x="169" y="36"/>
                    <a:pt x="165" y="36"/>
                  </a:cubicBezTo>
                  <a:cubicBezTo>
                    <a:pt x="165" y="36"/>
                    <a:pt x="165" y="36"/>
                    <a:pt x="165" y="36"/>
                  </a:cubicBezTo>
                  <a:cubicBezTo>
                    <a:pt x="162" y="36"/>
                    <a:pt x="160" y="40"/>
                    <a:pt x="159" y="43"/>
                  </a:cubicBezTo>
                  <a:cubicBezTo>
                    <a:pt x="158" y="45"/>
                    <a:pt x="157" y="46"/>
                    <a:pt x="157" y="46"/>
                  </a:cubicBezTo>
                  <a:cubicBezTo>
                    <a:pt x="156" y="46"/>
                    <a:pt x="156" y="46"/>
                    <a:pt x="156" y="46"/>
                  </a:cubicBezTo>
                  <a:cubicBezTo>
                    <a:pt x="156" y="46"/>
                    <a:pt x="155" y="46"/>
                    <a:pt x="154" y="46"/>
                  </a:cubicBezTo>
                  <a:cubicBezTo>
                    <a:pt x="153" y="45"/>
                    <a:pt x="150" y="43"/>
                    <a:pt x="146" y="41"/>
                  </a:cubicBezTo>
                  <a:cubicBezTo>
                    <a:pt x="145" y="40"/>
                    <a:pt x="143" y="40"/>
                    <a:pt x="143" y="39"/>
                  </a:cubicBezTo>
                  <a:cubicBezTo>
                    <a:pt x="140" y="38"/>
                    <a:pt x="138" y="35"/>
                    <a:pt x="138" y="31"/>
                  </a:cubicBezTo>
                  <a:cubicBezTo>
                    <a:pt x="138" y="28"/>
                    <a:pt x="133" y="24"/>
                    <a:pt x="132" y="23"/>
                  </a:cubicBezTo>
                  <a:cubicBezTo>
                    <a:pt x="130" y="23"/>
                    <a:pt x="122" y="15"/>
                    <a:pt x="119" y="12"/>
                  </a:cubicBezTo>
                  <a:cubicBezTo>
                    <a:pt x="102" y="12"/>
                    <a:pt x="102" y="12"/>
                    <a:pt x="102" y="12"/>
                  </a:cubicBezTo>
                  <a:cubicBezTo>
                    <a:pt x="98" y="17"/>
                    <a:pt x="98" y="17"/>
                    <a:pt x="98" y="17"/>
                  </a:cubicBezTo>
                  <a:cubicBezTo>
                    <a:pt x="65" y="17"/>
                    <a:pt x="65" y="17"/>
                    <a:pt x="65" y="17"/>
                  </a:cubicBezTo>
                  <a:cubicBezTo>
                    <a:pt x="65" y="17"/>
                    <a:pt x="65" y="17"/>
                    <a:pt x="65" y="17"/>
                  </a:cubicBezTo>
                  <a:cubicBezTo>
                    <a:pt x="65" y="17"/>
                    <a:pt x="64" y="16"/>
                    <a:pt x="61" y="15"/>
                  </a:cubicBezTo>
                  <a:cubicBezTo>
                    <a:pt x="60" y="15"/>
                    <a:pt x="59" y="14"/>
                    <a:pt x="57" y="14"/>
                  </a:cubicBezTo>
                  <a:cubicBezTo>
                    <a:pt x="56" y="14"/>
                    <a:pt x="56" y="13"/>
                    <a:pt x="55" y="13"/>
                  </a:cubicBezTo>
                  <a:cubicBezTo>
                    <a:pt x="48" y="10"/>
                    <a:pt x="39" y="7"/>
                    <a:pt x="36" y="7"/>
                  </a:cubicBezTo>
                  <a:cubicBezTo>
                    <a:pt x="33" y="6"/>
                    <a:pt x="29" y="3"/>
                    <a:pt x="26" y="1"/>
                  </a:cubicBezTo>
                  <a:cubicBezTo>
                    <a:pt x="25" y="1"/>
                    <a:pt x="24" y="0"/>
                    <a:pt x="24" y="0"/>
                  </a:cubicBezTo>
                  <a:cubicBezTo>
                    <a:pt x="0" y="3"/>
                    <a:pt x="0" y="3"/>
                    <a:pt x="0" y="3"/>
                  </a:cubicBezTo>
                  <a:cubicBezTo>
                    <a:pt x="1" y="6"/>
                    <a:pt x="3" y="9"/>
                    <a:pt x="5" y="11"/>
                  </a:cubicBezTo>
                  <a:cubicBezTo>
                    <a:pt x="10" y="18"/>
                    <a:pt x="14" y="29"/>
                    <a:pt x="14" y="34"/>
                  </a:cubicBezTo>
                  <a:cubicBezTo>
                    <a:pt x="15" y="36"/>
                    <a:pt x="19" y="39"/>
                    <a:pt x="24" y="42"/>
                  </a:cubicBezTo>
                  <a:cubicBezTo>
                    <a:pt x="25" y="43"/>
                    <a:pt x="27" y="43"/>
                    <a:pt x="28" y="44"/>
                  </a:cubicBezTo>
                  <a:cubicBezTo>
                    <a:pt x="35" y="48"/>
                    <a:pt x="35" y="58"/>
                    <a:pt x="34" y="60"/>
                  </a:cubicBezTo>
                  <a:cubicBezTo>
                    <a:pt x="34" y="61"/>
                    <a:pt x="33" y="62"/>
                    <a:pt x="31" y="62"/>
                  </a:cubicBezTo>
                  <a:cubicBezTo>
                    <a:pt x="30" y="62"/>
                    <a:pt x="29" y="62"/>
                    <a:pt x="28" y="61"/>
                  </a:cubicBezTo>
                  <a:cubicBezTo>
                    <a:pt x="27" y="61"/>
                    <a:pt x="26" y="61"/>
                    <a:pt x="26" y="61"/>
                  </a:cubicBezTo>
                  <a:cubicBezTo>
                    <a:pt x="25" y="61"/>
                    <a:pt x="25" y="61"/>
                    <a:pt x="25" y="61"/>
                  </a:cubicBezTo>
                  <a:cubicBezTo>
                    <a:pt x="25" y="63"/>
                    <a:pt x="34" y="70"/>
                    <a:pt x="38" y="70"/>
                  </a:cubicBezTo>
                  <a:cubicBezTo>
                    <a:pt x="38" y="70"/>
                    <a:pt x="39" y="70"/>
                    <a:pt x="39" y="70"/>
                  </a:cubicBezTo>
                  <a:cubicBezTo>
                    <a:pt x="42" y="70"/>
                    <a:pt x="44" y="72"/>
                    <a:pt x="48" y="76"/>
                  </a:cubicBezTo>
                  <a:cubicBezTo>
                    <a:pt x="49" y="77"/>
                    <a:pt x="50" y="77"/>
                    <a:pt x="51" y="78"/>
                  </a:cubicBezTo>
                  <a:cubicBezTo>
                    <a:pt x="54" y="81"/>
                    <a:pt x="56" y="85"/>
                    <a:pt x="56" y="89"/>
                  </a:cubicBezTo>
                  <a:cubicBezTo>
                    <a:pt x="56" y="91"/>
                    <a:pt x="55" y="93"/>
                    <a:pt x="54" y="94"/>
                  </a:cubicBezTo>
                  <a:cubicBezTo>
                    <a:pt x="54" y="95"/>
                    <a:pt x="59" y="99"/>
                    <a:pt x="64" y="101"/>
                  </a:cubicBezTo>
                  <a:cubicBezTo>
                    <a:pt x="65" y="102"/>
                    <a:pt x="66" y="103"/>
                    <a:pt x="67" y="104"/>
                  </a:cubicBezTo>
                  <a:cubicBezTo>
                    <a:pt x="77" y="110"/>
                    <a:pt x="79" y="118"/>
                    <a:pt x="79" y="119"/>
                  </a:cubicBezTo>
                  <a:cubicBezTo>
                    <a:pt x="80" y="119"/>
                    <a:pt x="80" y="119"/>
                    <a:pt x="80" y="119"/>
                  </a:cubicBezTo>
                  <a:cubicBezTo>
                    <a:pt x="81" y="119"/>
                    <a:pt x="82" y="117"/>
                    <a:pt x="83" y="115"/>
                  </a:cubicBezTo>
                  <a:cubicBezTo>
                    <a:pt x="84" y="113"/>
                    <a:pt x="83" y="113"/>
                    <a:pt x="82" y="111"/>
                  </a:cubicBezTo>
                  <a:cubicBezTo>
                    <a:pt x="81" y="110"/>
                    <a:pt x="80" y="109"/>
                    <a:pt x="80" y="106"/>
                  </a:cubicBezTo>
                  <a:cubicBezTo>
                    <a:pt x="80" y="104"/>
                    <a:pt x="78" y="104"/>
                    <a:pt x="74" y="104"/>
                  </a:cubicBezTo>
                  <a:cubicBezTo>
                    <a:pt x="73" y="104"/>
                    <a:pt x="73" y="103"/>
                    <a:pt x="72" y="103"/>
                  </a:cubicBezTo>
                  <a:cubicBezTo>
                    <a:pt x="69" y="103"/>
                    <a:pt x="70" y="100"/>
                    <a:pt x="70" y="98"/>
                  </a:cubicBezTo>
                  <a:cubicBezTo>
                    <a:pt x="70" y="96"/>
                    <a:pt x="70" y="94"/>
                    <a:pt x="69" y="93"/>
                  </a:cubicBezTo>
                  <a:cubicBezTo>
                    <a:pt x="65" y="90"/>
                    <a:pt x="63" y="83"/>
                    <a:pt x="61" y="77"/>
                  </a:cubicBezTo>
                  <a:cubicBezTo>
                    <a:pt x="60" y="74"/>
                    <a:pt x="58" y="71"/>
                    <a:pt x="55" y="68"/>
                  </a:cubicBezTo>
                  <a:cubicBezTo>
                    <a:pt x="52" y="65"/>
                    <a:pt x="50" y="63"/>
                    <a:pt x="49" y="60"/>
                  </a:cubicBezTo>
                  <a:cubicBezTo>
                    <a:pt x="45" y="54"/>
                    <a:pt x="42" y="49"/>
                    <a:pt x="40" y="48"/>
                  </a:cubicBezTo>
                  <a:cubicBezTo>
                    <a:pt x="39" y="48"/>
                    <a:pt x="39" y="47"/>
                    <a:pt x="39" y="47"/>
                  </a:cubicBezTo>
                  <a:cubicBezTo>
                    <a:pt x="39" y="46"/>
                    <a:pt x="40" y="45"/>
                    <a:pt x="40" y="44"/>
                  </a:cubicBezTo>
                  <a:cubicBezTo>
                    <a:pt x="41" y="42"/>
                    <a:pt x="41" y="42"/>
                    <a:pt x="41" y="42"/>
                  </a:cubicBezTo>
                  <a:cubicBezTo>
                    <a:pt x="40" y="41"/>
                    <a:pt x="39" y="40"/>
                    <a:pt x="37" y="40"/>
                  </a:cubicBezTo>
                  <a:cubicBezTo>
                    <a:pt x="36" y="39"/>
                    <a:pt x="34" y="39"/>
                    <a:pt x="33" y="38"/>
                  </a:cubicBezTo>
                  <a:cubicBezTo>
                    <a:pt x="28" y="36"/>
                    <a:pt x="26" y="33"/>
                    <a:pt x="26" y="29"/>
                  </a:cubicBezTo>
                  <a:cubicBezTo>
                    <a:pt x="26" y="25"/>
                    <a:pt x="23" y="15"/>
                    <a:pt x="22" y="12"/>
                  </a:cubicBezTo>
                  <a:cubicBezTo>
                    <a:pt x="22" y="11"/>
                    <a:pt x="22" y="10"/>
                    <a:pt x="22" y="9"/>
                  </a:cubicBezTo>
                  <a:cubicBezTo>
                    <a:pt x="23" y="8"/>
                    <a:pt x="26" y="8"/>
                    <a:pt x="28" y="10"/>
                  </a:cubicBezTo>
                  <a:cubicBezTo>
                    <a:pt x="28" y="10"/>
                    <a:pt x="28" y="10"/>
                    <a:pt x="28" y="10"/>
                  </a:cubicBezTo>
                  <a:cubicBezTo>
                    <a:pt x="29" y="11"/>
                    <a:pt x="29" y="12"/>
                    <a:pt x="30" y="12"/>
                  </a:cubicBezTo>
                  <a:cubicBezTo>
                    <a:pt x="30" y="12"/>
                    <a:pt x="30" y="12"/>
                    <a:pt x="31" y="12"/>
                  </a:cubicBezTo>
                  <a:cubicBezTo>
                    <a:pt x="31" y="11"/>
                    <a:pt x="32" y="11"/>
                    <a:pt x="33" y="11"/>
                  </a:cubicBezTo>
                  <a:cubicBezTo>
                    <a:pt x="35" y="11"/>
                    <a:pt x="37" y="13"/>
                    <a:pt x="38" y="15"/>
                  </a:cubicBezTo>
                  <a:cubicBezTo>
                    <a:pt x="38" y="15"/>
                    <a:pt x="38" y="15"/>
                    <a:pt x="40" y="15"/>
                  </a:cubicBezTo>
                  <a:cubicBezTo>
                    <a:pt x="40" y="15"/>
                    <a:pt x="41" y="15"/>
                    <a:pt x="41" y="15"/>
                  </a:cubicBezTo>
                  <a:cubicBezTo>
                    <a:pt x="43" y="15"/>
                    <a:pt x="44" y="15"/>
                    <a:pt x="45" y="16"/>
                  </a:cubicBezTo>
                  <a:cubicBezTo>
                    <a:pt x="46" y="17"/>
                    <a:pt x="46" y="18"/>
                    <a:pt x="45" y="19"/>
                  </a:cubicBezTo>
                  <a:cubicBezTo>
                    <a:pt x="45" y="20"/>
                    <a:pt x="43" y="23"/>
                    <a:pt x="47" y="30"/>
                  </a:cubicBezTo>
                  <a:cubicBezTo>
                    <a:pt x="51" y="37"/>
                    <a:pt x="52" y="38"/>
                    <a:pt x="50" y="40"/>
                  </a:cubicBezTo>
                  <a:cubicBezTo>
                    <a:pt x="50" y="40"/>
                    <a:pt x="49" y="41"/>
                    <a:pt x="49" y="44"/>
                  </a:cubicBezTo>
                  <a:cubicBezTo>
                    <a:pt x="49" y="46"/>
                    <a:pt x="50" y="47"/>
                    <a:pt x="51" y="47"/>
                  </a:cubicBezTo>
                  <a:cubicBezTo>
                    <a:pt x="51" y="47"/>
                    <a:pt x="52" y="47"/>
                    <a:pt x="53" y="46"/>
                  </a:cubicBezTo>
                  <a:cubicBezTo>
                    <a:pt x="53" y="46"/>
                    <a:pt x="54" y="45"/>
                    <a:pt x="54" y="45"/>
                  </a:cubicBezTo>
                  <a:cubicBezTo>
                    <a:pt x="56" y="45"/>
                    <a:pt x="58" y="47"/>
                    <a:pt x="63" y="52"/>
                  </a:cubicBezTo>
                  <a:cubicBezTo>
                    <a:pt x="64" y="54"/>
                    <a:pt x="66" y="55"/>
                    <a:pt x="68" y="56"/>
                  </a:cubicBezTo>
                  <a:cubicBezTo>
                    <a:pt x="70" y="57"/>
                    <a:pt x="72" y="58"/>
                    <a:pt x="72" y="60"/>
                  </a:cubicBezTo>
                  <a:cubicBezTo>
                    <a:pt x="72" y="61"/>
                    <a:pt x="73" y="65"/>
                    <a:pt x="77" y="66"/>
                  </a:cubicBezTo>
                  <a:cubicBezTo>
                    <a:pt x="80" y="67"/>
                    <a:pt x="81" y="68"/>
                    <a:pt x="82" y="70"/>
                  </a:cubicBezTo>
                  <a:cubicBezTo>
                    <a:pt x="83" y="71"/>
                    <a:pt x="84" y="72"/>
                    <a:pt x="85" y="72"/>
                  </a:cubicBezTo>
                  <a:cubicBezTo>
                    <a:pt x="86" y="72"/>
                    <a:pt x="87" y="73"/>
                    <a:pt x="88" y="74"/>
                  </a:cubicBezTo>
                  <a:cubicBezTo>
                    <a:pt x="88" y="76"/>
                    <a:pt x="88" y="78"/>
                    <a:pt x="87" y="80"/>
                  </a:cubicBezTo>
                  <a:cubicBezTo>
                    <a:pt x="87" y="81"/>
                    <a:pt x="87" y="82"/>
                    <a:pt x="87" y="83"/>
                  </a:cubicBezTo>
                  <a:cubicBezTo>
                    <a:pt x="88" y="85"/>
                    <a:pt x="90" y="86"/>
                    <a:pt x="94" y="88"/>
                  </a:cubicBezTo>
                  <a:cubicBezTo>
                    <a:pt x="98" y="89"/>
                    <a:pt x="99" y="90"/>
                    <a:pt x="100" y="92"/>
                  </a:cubicBezTo>
                  <a:cubicBezTo>
                    <a:pt x="100" y="93"/>
                    <a:pt x="101" y="94"/>
                    <a:pt x="103" y="96"/>
                  </a:cubicBezTo>
                  <a:cubicBezTo>
                    <a:pt x="109" y="102"/>
                    <a:pt x="124" y="119"/>
                    <a:pt x="128" y="124"/>
                  </a:cubicBezTo>
                  <a:cubicBezTo>
                    <a:pt x="130" y="128"/>
                    <a:pt x="132" y="131"/>
                    <a:pt x="133" y="134"/>
                  </a:cubicBezTo>
                  <a:cubicBezTo>
                    <a:pt x="133" y="135"/>
                    <a:pt x="133" y="135"/>
                    <a:pt x="133" y="136"/>
                  </a:cubicBezTo>
                  <a:cubicBezTo>
                    <a:pt x="134" y="138"/>
                    <a:pt x="133" y="140"/>
                    <a:pt x="133" y="141"/>
                  </a:cubicBezTo>
                  <a:cubicBezTo>
                    <a:pt x="132" y="142"/>
                    <a:pt x="132" y="143"/>
                    <a:pt x="133" y="144"/>
                  </a:cubicBezTo>
                  <a:cubicBezTo>
                    <a:pt x="133" y="144"/>
                    <a:pt x="133" y="145"/>
                    <a:pt x="133" y="146"/>
                  </a:cubicBezTo>
                  <a:cubicBezTo>
                    <a:pt x="133" y="147"/>
                    <a:pt x="132" y="148"/>
                    <a:pt x="131" y="148"/>
                  </a:cubicBezTo>
                  <a:cubicBezTo>
                    <a:pt x="130" y="148"/>
                    <a:pt x="129" y="148"/>
                    <a:pt x="129" y="148"/>
                  </a:cubicBezTo>
                  <a:cubicBezTo>
                    <a:pt x="130" y="151"/>
                    <a:pt x="133" y="161"/>
                    <a:pt x="137"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8" name="Freeform 146">
              <a:extLst>
                <a:ext uri="{FF2B5EF4-FFF2-40B4-BE49-F238E27FC236}">
                  <a16:creationId xmlns:a16="http://schemas.microsoft.com/office/drawing/2014/main" id="{94745081-AF57-431F-B251-3FC6DEE89513}"/>
                </a:ext>
              </a:extLst>
            </p:cNvPr>
            <p:cNvSpPr>
              <a:spLocks/>
            </p:cNvSpPr>
            <p:nvPr/>
          </p:nvSpPr>
          <p:spPr bwMode="auto">
            <a:xfrm>
              <a:off x="6346826" y="8310563"/>
              <a:ext cx="180975" cy="146050"/>
            </a:xfrm>
            <a:custGeom>
              <a:avLst/>
              <a:gdLst>
                <a:gd name="T0" fmla="*/ 33 w 34"/>
                <a:gd name="T1" fmla="*/ 20 h 28"/>
                <a:gd name="T2" fmla="*/ 33 w 34"/>
                <a:gd name="T3" fmla="*/ 19 h 28"/>
                <a:gd name="T4" fmla="*/ 33 w 34"/>
                <a:gd name="T5" fmla="*/ 18 h 28"/>
                <a:gd name="T6" fmla="*/ 34 w 34"/>
                <a:gd name="T7" fmla="*/ 17 h 28"/>
                <a:gd name="T8" fmla="*/ 34 w 34"/>
                <a:gd name="T9" fmla="*/ 16 h 28"/>
                <a:gd name="T10" fmla="*/ 24 w 34"/>
                <a:gd name="T11" fmla="*/ 3 h 28"/>
                <a:gd name="T12" fmla="*/ 22 w 34"/>
                <a:gd name="T13" fmla="*/ 3 h 28"/>
                <a:gd name="T14" fmla="*/ 22 w 34"/>
                <a:gd name="T15" fmla="*/ 3 h 28"/>
                <a:gd name="T16" fmla="*/ 22 w 34"/>
                <a:gd name="T17" fmla="*/ 3 h 28"/>
                <a:gd name="T18" fmla="*/ 20 w 34"/>
                <a:gd name="T19" fmla="*/ 3 h 28"/>
                <a:gd name="T20" fmla="*/ 20 w 34"/>
                <a:gd name="T21" fmla="*/ 3 h 28"/>
                <a:gd name="T22" fmla="*/ 18 w 34"/>
                <a:gd name="T23" fmla="*/ 2 h 28"/>
                <a:gd name="T24" fmla="*/ 12 w 34"/>
                <a:gd name="T25" fmla="*/ 1 h 28"/>
                <a:gd name="T26" fmla="*/ 7 w 34"/>
                <a:gd name="T27" fmla="*/ 1 h 28"/>
                <a:gd name="T28" fmla="*/ 6 w 34"/>
                <a:gd name="T29" fmla="*/ 0 h 28"/>
                <a:gd name="T30" fmla="*/ 6 w 34"/>
                <a:gd name="T31" fmla="*/ 0 h 28"/>
                <a:gd name="T32" fmla="*/ 5 w 34"/>
                <a:gd name="T33" fmla="*/ 0 h 28"/>
                <a:gd name="T34" fmla="*/ 5 w 34"/>
                <a:gd name="T35" fmla="*/ 0 h 28"/>
                <a:gd name="T36" fmla="*/ 3 w 34"/>
                <a:gd name="T37" fmla="*/ 0 h 28"/>
                <a:gd name="T38" fmla="*/ 3 w 34"/>
                <a:gd name="T39" fmla="*/ 0 h 28"/>
                <a:gd name="T40" fmla="*/ 3 w 34"/>
                <a:gd name="T41" fmla="*/ 0 h 28"/>
                <a:gd name="T42" fmla="*/ 1 w 34"/>
                <a:gd name="T43" fmla="*/ 5 h 28"/>
                <a:gd name="T44" fmla="*/ 0 w 34"/>
                <a:gd name="T45" fmla="*/ 8 h 28"/>
                <a:gd name="T46" fmla="*/ 4 w 34"/>
                <a:gd name="T47" fmla="*/ 13 h 28"/>
                <a:gd name="T48" fmla="*/ 6 w 34"/>
                <a:gd name="T49" fmla="*/ 13 h 28"/>
                <a:gd name="T50" fmla="*/ 7 w 34"/>
                <a:gd name="T51" fmla="*/ 13 h 28"/>
                <a:gd name="T52" fmla="*/ 10 w 34"/>
                <a:gd name="T53" fmla="*/ 11 h 28"/>
                <a:gd name="T54" fmla="*/ 14 w 34"/>
                <a:gd name="T55" fmla="*/ 14 h 28"/>
                <a:gd name="T56" fmla="*/ 15 w 34"/>
                <a:gd name="T57" fmla="*/ 16 h 28"/>
                <a:gd name="T58" fmla="*/ 22 w 34"/>
                <a:gd name="T59" fmla="*/ 19 h 28"/>
                <a:gd name="T60" fmla="*/ 24 w 34"/>
                <a:gd name="T61" fmla="*/ 24 h 28"/>
                <a:gd name="T62" fmla="*/ 25 w 34"/>
                <a:gd name="T63" fmla="*/ 27 h 28"/>
                <a:gd name="T64" fmla="*/ 29 w 34"/>
                <a:gd name="T65" fmla="*/ 28 h 28"/>
                <a:gd name="T66" fmla="*/ 32 w 34"/>
                <a:gd name="T67" fmla="*/ 28 h 28"/>
                <a:gd name="T68" fmla="*/ 32 w 34"/>
                <a:gd name="T69" fmla="*/ 27 h 28"/>
                <a:gd name="T70" fmla="*/ 33 w 34"/>
                <a:gd name="T71" fmla="*/ 24 h 28"/>
                <a:gd name="T72" fmla="*/ 33 w 34"/>
                <a:gd name="T73" fmla="*/ 22 h 28"/>
                <a:gd name="T74" fmla="*/ 33 w 34"/>
                <a:gd name="T75" fmla="*/ 22 h 28"/>
                <a:gd name="T76" fmla="*/ 33 w 34"/>
                <a:gd name="T7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8">
                  <a:moveTo>
                    <a:pt x="33" y="20"/>
                  </a:moveTo>
                  <a:cubicBezTo>
                    <a:pt x="33" y="20"/>
                    <a:pt x="33" y="20"/>
                    <a:pt x="33" y="19"/>
                  </a:cubicBezTo>
                  <a:cubicBezTo>
                    <a:pt x="33" y="19"/>
                    <a:pt x="33" y="19"/>
                    <a:pt x="33" y="18"/>
                  </a:cubicBezTo>
                  <a:cubicBezTo>
                    <a:pt x="33" y="18"/>
                    <a:pt x="34" y="17"/>
                    <a:pt x="34" y="17"/>
                  </a:cubicBezTo>
                  <a:cubicBezTo>
                    <a:pt x="34" y="17"/>
                    <a:pt x="34" y="17"/>
                    <a:pt x="34" y="16"/>
                  </a:cubicBezTo>
                  <a:cubicBezTo>
                    <a:pt x="31" y="12"/>
                    <a:pt x="26" y="7"/>
                    <a:pt x="24" y="3"/>
                  </a:cubicBezTo>
                  <a:cubicBezTo>
                    <a:pt x="23" y="3"/>
                    <a:pt x="23" y="3"/>
                    <a:pt x="22" y="3"/>
                  </a:cubicBezTo>
                  <a:cubicBezTo>
                    <a:pt x="22" y="3"/>
                    <a:pt x="22" y="3"/>
                    <a:pt x="22" y="3"/>
                  </a:cubicBezTo>
                  <a:cubicBezTo>
                    <a:pt x="22" y="3"/>
                    <a:pt x="22" y="3"/>
                    <a:pt x="22" y="3"/>
                  </a:cubicBezTo>
                  <a:cubicBezTo>
                    <a:pt x="21" y="3"/>
                    <a:pt x="21" y="3"/>
                    <a:pt x="20" y="3"/>
                  </a:cubicBezTo>
                  <a:cubicBezTo>
                    <a:pt x="20" y="3"/>
                    <a:pt x="20" y="3"/>
                    <a:pt x="20" y="3"/>
                  </a:cubicBezTo>
                  <a:cubicBezTo>
                    <a:pt x="19" y="3"/>
                    <a:pt x="19" y="3"/>
                    <a:pt x="18" y="2"/>
                  </a:cubicBezTo>
                  <a:cubicBezTo>
                    <a:pt x="17" y="2"/>
                    <a:pt x="15" y="2"/>
                    <a:pt x="12" y="1"/>
                  </a:cubicBezTo>
                  <a:cubicBezTo>
                    <a:pt x="10" y="1"/>
                    <a:pt x="8" y="1"/>
                    <a:pt x="7" y="1"/>
                  </a:cubicBezTo>
                  <a:cubicBezTo>
                    <a:pt x="7" y="1"/>
                    <a:pt x="7" y="0"/>
                    <a:pt x="6" y="0"/>
                  </a:cubicBezTo>
                  <a:cubicBezTo>
                    <a:pt x="6" y="0"/>
                    <a:pt x="6" y="0"/>
                    <a:pt x="6" y="0"/>
                  </a:cubicBezTo>
                  <a:cubicBezTo>
                    <a:pt x="6" y="0"/>
                    <a:pt x="5" y="0"/>
                    <a:pt x="5" y="0"/>
                  </a:cubicBezTo>
                  <a:cubicBezTo>
                    <a:pt x="5" y="0"/>
                    <a:pt x="5" y="0"/>
                    <a:pt x="5" y="0"/>
                  </a:cubicBezTo>
                  <a:cubicBezTo>
                    <a:pt x="4" y="0"/>
                    <a:pt x="4" y="0"/>
                    <a:pt x="3" y="0"/>
                  </a:cubicBezTo>
                  <a:cubicBezTo>
                    <a:pt x="3" y="0"/>
                    <a:pt x="3" y="0"/>
                    <a:pt x="3" y="0"/>
                  </a:cubicBezTo>
                  <a:cubicBezTo>
                    <a:pt x="3" y="0"/>
                    <a:pt x="3" y="0"/>
                    <a:pt x="3" y="0"/>
                  </a:cubicBezTo>
                  <a:cubicBezTo>
                    <a:pt x="3" y="2"/>
                    <a:pt x="2" y="4"/>
                    <a:pt x="1" y="5"/>
                  </a:cubicBezTo>
                  <a:cubicBezTo>
                    <a:pt x="0" y="5"/>
                    <a:pt x="0" y="6"/>
                    <a:pt x="0" y="8"/>
                  </a:cubicBezTo>
                  <a:cubicBezTo>
                    <a:pt x="0" y="9"/>
                    <a:pt x="1" y="11"/>
                    <a:pt x="4" y="13"/>
                  </a:cubicBezTo>
                  <a:cubicBezTo>
                    <a:pt x="5" y="13"/>
                    <a:pt x="6" y="13"/>
                    <a:pt x="6" y="13"/>
                  </a:cubicBezTo>
                  <a:cubicBezTo>
                    <a:pt x="7" y="13"/>
                    <a:pt x="7" y="13"/>
                    <a:pt x="7" y="13"/>
                  </a:cubicBezTo>
                  <a:cubicBezTo>
                    <a:pt x="8" y="12"/>
                    <a:pt x="8" y="11"/>
                    <a:pt x="10" y="11"/>
                  </a:cubicBezTo>
                  <a:cubicBezTo>
                    <a:pt x="12" y="11"/>
                    <a:pt x="13" y="13"/>
                    <a:pt x="14" y="14"/>
                  </a:cubicBezTo>
                  <a:cubicBezTo>
                    <a:pt x="14" y="15"/>
                    <a:pt x="14" y="16"/>
                    <a:pt x="15" y="16"/>
                  </a:cubicBezTo>
                  <a:cubicBezTo>
                    <a:pt x="17" y="16"/>
                    <a:pt x="20" y="17"/>
                    <a:pt x="22" y="19"/>
                  </a:cubicBezTo>
                  <a:cubicBezTo>
                    <a:pt x="23" y="21"/>
                    <a:pt x="24" y="22"/>
                    <a:pt x="24" y="24"/>
                  </a:cubicBezTo>
                  <a:cubicBezTo>
                    <a:pt x="24" y="25"/>
                    <a:pt x="24" y="26"/>
                    <a:pt x="25" y="27"/>
                  </a:cubicBezTo>
                  <a:cubicBezTo>
                    <a:pt x="26" y="28"/>
                    <a:pt x="27" y="28"/>
                    <a:pt x="29" y="28"/>
                  </a:cubicBezTo>
                  <a:cubicBezTo>
                    <a:pt x="30" y="28"/>
                    <a:pt x="31" y="28"/>
                    <a:pt x="32" y="28"/>
                  </a:cubicBezTo>
                  <a:cubicBezTo>
                    <a:pt x="32" y="28"/>
                    <a:pt x="32" y="27"/>
                    <a:pt x="32" y="27"/>
                  </a:cubicBezTo>
                  <a:cubicBezTo>
                    <a:pt x="33" y="26"/>
                    <a:pt x="33" y="24"/>
                    <a:pt x="33" y="24"/>
                  </a:cubicBezTo>
                  <a:cubicBezTo>
                    <a:pt x="33" y="23"/>
                    <a:pt x="33" y="23"/>
                    <a:pt x="33" y="22"/>
                  </a:cubicBezTo>
                  <a:cubicBezTo>
                    <a:pt x="33" y="22"/>
                    <a:pt x="33" y="22"/>
                    <a:pt x="33" y="22"/>
                  </a:cubicBezTo>
                  <a:cubicBezTo>
                    <a:pt x="33" y="21"/>
                    <a:pt x="33" y="21"/>
                    <a:pt x="3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49" name="Freeform 147">
              <a:extLst>
                <a:ext uri="{FF2B5EF4-FFF2-40B4-BE49-F238E27FC236}">
                  <a16:creationId xmlns:a16="http://schemas.microsoft.com/office/drawing/2014/main" id="{9CCC356E-84B8-45E3-9DB5-1C7C2064AC3E}"/>
                </a:ext>
              </a:extLst>
            </p:cNvPr>
            <p:cNvSpPr>
              <a:spLocks/>
            </p:cNvSpPr>
            <p:nvPr/>
          </p:nvSpPr>
          <p:spPr bwMode="auto">
            <a:xfrm>
              <a:off x="6143626" y="8005763"/>
              <a:ext cx="350838" cy="179388"/>
            </a:xfrm>
            <a:custGeom>
              <a:avLst/>
              <a:gdLst>
                <a:gd name="T0" fmla="*/ 24 w 66"/>
                <a:gd name="T1" fmla="*/ 33 h 34"/>
                <a:gd name="T2" fmla="*/ 27 w 66"/>
                <a:gd name="T3" fmla="*/ 31 h 34"/>
                <a:gd name="T4" fmla="*/ 26 w 66"/>
                <a:gd name="T5" fmla="*/ 30 h 34"/>
                <a:gd name="T6" fmla="*/ 27 w 66"/>
                <a:gd name="T7" fmla="*/ 25 h 34"/>
                <a:gd name="T8" fmla="*/ 31 w 66"/>
                <a:gd name="T9" fmla="*/ 23 h 34"/>
                <a:gd name="T10" fmla="*/ 43 w 66"/>
                <a:gd name="T11" fmla="*/ 19 h 34"/>
                <a:gd name="T12" fmla="*/ 49 w 66"/>
                <a:gd name="T13" fmla="*/ 15 h 34"/>
                <a:gd name="T14" fmla="*/ 52 w 66"/>
                <a:gd name="T15" fmla="*/ 15 h 34"/>
                <a:gd name="T16" fmla="*/ 54 w 66"/>
                <a:gd name="T17" fmla="*/ 16 h 34"/>
                <a:gd name="T18" fmla="*/ 57 w 66"/>
                <a:gd name="T19" fmla="*/ 14 h 34"/>
                <a:gd name="T20" fmla="*/ 59 w 66"/>
                <a:gd name="T21" fmla="*/ 13 h 34"/>
                <a:gd name="T22" fmla="*/ 60 w 66"/>
                <a:gd name="T23" fmla="*/ 13 h 34"/>
                <a:gd name="T24" fmla="*/ 61 w 66"/>
                <a:gd name="T25" fmla="*/ 12 h 34"/>
                <a:gd name="T26" fmla="*/ 62 w 66"/>
                <a:gd name="T27" fmla="*/ 11 h 34"/>
                <a:gd name="T28" fmla="*/ 64 w 66"/>
                <a:gd name="T29" fmla="*/ 11 h 34"/>
                <a:gd name="T30" fmla="*/ 65 w 66"/>
                <a:gd name="T31" fmla="*/ 10 h 34"/>
                <a:gd name="T32" fmla="*/ 66 w 66"/>
                <a:gd name="T33" fmla="*/ 10 h 34"/>
                <a:gd name="T34" fmla="*/ 62 w 66"/>
                <a:gd name="T35" fmla="*/ 7 h 34"/>
                <a:gd name="T36" fmla="*/ 54 w 66"/>
                <a:gd name="T37" fmla="*/ 3 h 34"/>
                <a:gd name="T38" fmla="*/ 45 w 66"/>
                <a:gd name="T39" fmla="*/ 0 h 34"/>
                <a:gd name="T40" fmla="*/ 31 w 66"/>
                <a:gd name="T41" fmla="*/ 3 h 34"/>
                <a:gd name="T42" fmla="*/ 22 w 66"/>
                <a:gd name="T43" fmla="*/ 3 h 34"/>
                <a:gd name="T44" fmla="*/ 16 w 66"/>
                <a:gd name="T45" fmla="*/ 3 h 34"/>
                <a:gd name="T46" fmla="*/ 10 w 66"/>
                <a:gd name="T47" fmla="*/ 4 h 34"/>
                <a:gd name="T48" fmla="*/ 10 w 66"/>
                <a:gd name="T49" fmla="*/ 4 h 34"/>
                <a:gd name="T50" fmla="*/ 8 w 66"/>
                <a:gd name="T51" fmla="*/ 7 h 34"/>
                <a:gd name="T52" fmla="*/ 7 w 66"/>
                <a:gd name="T53" fmla="*/ 7 h 34"/>
                <a:gd name="T54" fmla="*/ 4 w 66"/>
                <a:gd name="T55" fmla="*/ 10 h 34"/>
                <a:gd name="T56" fmla="*/ 1 w 66"/>
                <a:gd name="T57" fmla="*/ 16 h 34"/>
                <a:gd name="T58" fmla="*/ 0 w 66"/>
                <a:gd name="T59" fmla="*/ 18 h 34"/>
                <a:gd name="T60" fmla="*/ 1 w 66"/>
                <a:gd name="T61" fmla="*/ 18 h 34"/>
                <a:gd name="T62" fmla="*/ 2 w 66"/>
                <a:gd name="T63" fmla="*/ 19 h 34"/>
                <a:gd name="T64" fmla="*/ 4 w 66"/>
                <a:gd name="T65" fmla="*/ 20 h 34"/>
                <a:gd name="T66" fmla="*/ 11 w 66"/>
                <a:gd name="T67" fmla="*/ 22 h 34"/>
                <a:gd name="T68" fmla="*/ 12 w 66"/>
                <a:gd name="T69" fmla="*/ 22 h 34"/>
                <a:gd name="T70" fmla="*/ 17 w 66"/>
                <a:gd name="T71" fmla="*/ 23 h 34"/>
                <a:gd name="T72" fmla="*/ 17 w 66"/>
                <a:gd name="T73" fmla="*/ 23 h 34"/>
                <a:gd name="T74" fmla="*/ 17 w 66"/>
                <a:gd name="T75" fmla="*/ 24 h 34"/>
                <a:gd name="T76" fmla="*/ 17 w 66"/>
                <a:gd name="T77" fmla="*/ 24 h 34"/>
                <a:gd name="T78" fmla="*/ 17 w 66"/>
                <a:gd name="T79" fmla="*/ 24 h 34"/>
                <a:gd name="T80" fmla="*/ 17 w 66"/>
                <a:gd name="T81" fmla="*/ 24 h 34"/>
                <a:gd name="T82" fmla="*/ 17 w 66"/>
                <a:gd name="T83" fmla="*/ 25 h 34"/>
                <a:gd name="T84" fmla="*/ 17 w 66"/>
                <a:gd name="T85" fmla="*/ 25 h 34"/>
                <a:gd name="T86" fmla="*/ 17 w 66"/>
                <a:gd name="T87" fmla="*/ 25 h 34"/>
                <a:gd name="T88" fmla="*/ 17 w 66"/>
                <a:gd name="T89" fmla="*/ 26 h 34"/>
                <a:gd name="T90" fmla="*/ 17 w 66"/>
                <a:gd name="T91" fmla="*/ 26 h 34"/>
                <a:gd name="T92" fmla="*/ 17 w 66"/>
                <a:gd name="T93" fmla="*/ 27 h 34"/>
                <a:gd name="T94" fmla="*/ 17 w 66"/>
                <a:gd name="T95" fmla="*/ 28 h 34"/>
                <a:gd name="T96" fmla="*/ 17 w 66"/>
                <a:gd name="T97" fmla="*/ 29 h 34"/>
                <a:gd name="T98" fmla="*/ 17 w 66"/>
                <a:gd name="T99" fmla="*/ 29 h 34"/>
                <a:gd name="T100" fmla="*/ 17 w 66"/>
                <a:gd name="T101" fmla="*/ 29 h 34"/>
                <a:gd name="T102" fmla="*/ 17 w 66"/>
                <a:gd name="T103" fmla="*/ 29 h 34"/>
                <a:gd name="T104" fmla="*/ 20 w 66"/>
                <a:gd name="T105" fmla="*/ 30 h 34"/>
                <a:gd name="T106" fmla="*/ 21 w 66"/>
                <a:gd name="T107" fmla="*/ 34 h 34"/>
                <a:gd name="T108" fmla="*/ 24 w 66"/>
                <a:gd name="T109"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 h="34">
                  <a:moveTo>
                    <a:pt x="24" y="33"/>
                  </a:moveTo>
                  <a:cubicBezTo>
                    <a:pt x="25" y="32"/>
                    <a:pt x="26" y="31"/>
                    <a:pt x="27" y="31"/>
                  </a:cubicBezTo>
                  <a:cubicBezTo>
                    <a:pt x="27" y="31"/>
                    <a:pt x="27" y="30"/>
                    <a:pt x="26" y="30"/>
                  </a:cubicBezTo>
                  <a:cubicBezTo>
                    <a:pt x="26" y="29"/>
                    <a:pt x="26" y="27"/>
                    <a:pt x="27" y="25"/>
                  </a:cubicBezTo>
                  <a:cubicBezTo>
                    <a:pt x="28" y="24"/>
                    <a:pt x="29" y="23"/>
                    <a:pt x="31" y="23"/>
                  </a:cubicBezTo>
                  <a:cubicBezTo>
                    <a:pt x="38" y="23"/>
                    <a:pt x="42" y="22"/>
                    <a:pt x="43" y="19"/>
                  </a:cubicBezTo>
                  <a:cubicBezTo>
                    <a:pt x="43" y="15"/>
                    <a:pt x="48" y="15"/>
                    <a:pt x="49" y="15"/>
                  </a:cubicBezTo>
                  <a:cubicBezTo>
                    <a:pt x="50" y="15"/>
                    <a:pt x="51" y="15"/>
                    <a:pt x="52" y="15"/>
                  </a:cubicBezTo>
                  <a:cubicBezTo>
                    <a:pt x="53" y="15"/>
                    <a:pt x="54" y="16"/>
                    <a:pt x="54" y="16"/>
                  </a:cubicBezTo>
                  <a:cubicBezTo>
                    <a:pt x="55" y="15"/>
                    <a:pt x="56" y="15"/>
                    <a:pt x="57" y="14"/>
                  </a:cubicBezTo>
                  <a:cubicBezTo>
                    <a:pt x="57" y="14"/>
                    <a:pt x="58" y="13"/>
                    <a:pt x="59" y="13"/>
                  </a:cubicBezTo>
                  <a:cubicBezTo>
                    <a:pt x="59" y="13"/>
                    <a:pt x="59" y="13"/>
                    <a:pt x="60" y="13"/>
                  </a:cubicBezTo>
                  <a:cubicBezTo>
                    <a:pt x="60" y="12"/>
                    <a:pt x="61" y="12"/>
                    <a:pt x="61" y="12"/>
                  </a:cubicBezTo>
                  <a:cubicBezTo>
                    <a:pt x="62" y="12"/>
                    <a:pt x="62" y="11"/>
                    <a:pt x="62" y="11"/>
                  </a:cubicBezTo>
                  <a:cubicBezTo>
                    <a:pt x="63" y="11"/>
                    <a:pt x="63" y="11"/>
                    <a:pt x="64" y="11"/>
                  </a:cubicBezTo>
                  <a:cubicBezTo>
                    <a:pt x="64" y="11"/>
                    <a:pt x="65" y="11"/>
                    <a:pt x="65" y="10"/>
                  </a:cubicBezTo>
                  <a:cubicBezTo>
                    <a:pt x="66" y="10"/>
                    <a:pt x="66" y="10"/>
                    <a:pt x="66" y="10"/>
                  </a:cubicBezTo>
                  <a:cubicBezTo>
                    <a:pt x="66" y="9"/>
                    <a:pt x="65" y="8"/>
                    <a:pt x="62" y="7"/>
                  </a:cubicBezTo>
                  <a:cubicBezTo>
                    <a:pt x="60" y="6"/>
                    <a:pt x="57" y="5"/>
                    <a:pt x="54" y="3"/>
                  </a:cubicBezTo>
                  <a:cubicBezTo>
                    <a:pt x="52" y="1"/>
                    <a:pt x="49" y="0"/>
                    <a:pt x="45" y="0"/>
                  </a:cubicBezTo>
                  <a:cubicBezTo>
                    <a:pt x="39" y="0"/>
                    <a:pt x="33" y="2"/>
                    <a:pt x="31" y="3"/>
                  </a:cubicBezTo>
                  <a:cubicBezTo>
                    <a:pt x="29" y="4"/>
                    <a:pt x="25" y="4"/>
                    <a:pt x="22" y="3"/>
                  </a:cubicBezTo>
                  <a:cubicBezTo>
                    <a:pt x="20" y="3"/>
                    <a:pt x="18" y="3"/>
                    <a:pt x="16" y="3"/>
                  </a:cubicBezTo>
                  <a:cubicBezTo>
                    <a:pt x="14" y="3"/>
                    <a:pt x="12" y="3"/>
                    <a:pt x="10" y="4"/>
                  </a:cubicBezTo>
                  <a:cubicBezTo>
                    <a:pt x="10" y="4"/>
                    <a:pt x="10" y="4"/>
                    <a:pt x="10" y="4"/>
                  </a:cubicBezTo>
                  <a:cubicBezTo>
                    <a:pt x="10" y="5"/>
                    <a:pt x="9" y="6"/>
                    <a:pt x="8" y="7"/>
                  </a:cubicBezTo>
                  <a:cubicBezTo>
                    <a:pt x="8" y="7"/>
                    <a:pt x="8" y="7"/>
                    <a:pt x="7" y="7"/>
                  </a:cubicBezTo>
                  <a:cubicBezTo>
                    <a:pt x="6" y="8"/>
                    <a:pt x="5" y="9"/>
                    <a:pt x="4" y="10"/>
                  </a:cubicBezTo>
                  <a:cubicBezTo>
                    <a:pt x="2" y="12"/>
                    <a:pt x="1" y="15"/>
                    <a:pt x="1" y="16"/>
                  </a:cubicBezTo>
                  <a:cubicBezTo>
                    <a:pt x="1" y="17"/>
                    <a:pt x="0" y="17"/>
                    <a:pt x="0" y="18"/>
                  </a:cubicBezTo>
                  <a:cubicBezTo>
                    <a:pt x="1" y="18"/>
                    <a:pt x="1" y="18"/>
                    <a:pt x="1" y="18"/>
                  </a:cubicBezTo>
                  <a:cubicBezTo>
                    <a:pt x="1" y="18"/>
                    <a:pt x="2" y="18"/>
                    <a:pt x="2" y="19"/>
                  </a:cubicBezTo>
                  <a:cubicBezTo>
                    <a:pt x="3" y="19"/>
                    <a:pt x="3" y="19"/>
                    <a:pt x="4" y="20"/>
                  </a:cubicBezTo>
                  <a:cubicBezTo>
                    <a:pt x="6" y="21"/>
                    <a:pt x="9" y="22"/>
                    <a:pt x="11" y="22"/>
                  </a:cubicBezTo>
                  <a:cubicBezTo>
                    <a:pt x="12" y="22"/>
                    <a:pt x="12" y="22"/>
                    <a:pt x="12" y="22"/>
                  </a:cubicBezTo>
                  <a:cubicBezTo>
                    <a:pt x="13" y="22"/>
                    <a:pt x="15" y="22"/>
                    <a:pt x="17" y="23"/>
                  </a:cubicBezTo>
                  <a:cubicBezTo>
                    <a:pt x="17" y="23"/>
                    <a:pt x="17" y="23"/>
                    <a:pt x="17" y="23"/>
                  </a:cubicBezTo>
                  <a:cubicBezTo>
                    <a:pt x="17" y="23"/>
                    <a:pt x="17" y="24"/>
                    <a:pt x="17" y="24"/>
                  </a:cubicBezTo>
                  <a:cubicBezTo>
                    <a:pt x="17" y="24"/>
                    <a:pt x="17" y="24"/>
                    <a:pt x="17" y="24"/>
                  </a:cubicBezTo>
                  <a:cubicBezTo>
                    <a:pt x="17" y="24"/>
                    <a:pt x="17" y="24"/>
                    <a:pt x="17" y="24"/>
                  </a:cubicBezTo>
                  <a:cubicBezTo>
                    <a:pt x="17" y="24"/>
                    <a:pt x="17" y="24"/>
                    <a:pt x="17" y="24"/>
                  </a:cubicBezTo>
                  <a:cubicBezTo>
                    <a:pt x="17" y="24"/>
                    <a:pt x="17" y="25"/>
                    <a:pt x="17" y="25"/>
                  </a:cubicBezTo>
                  <a:cubicBezTo>
                    <a:pt x="17" y="25"/>
                    <a:pt x="17" y="25"/>
                    <a:pt x="17" y="25"/>
                  </a:cubicBezTo>
                  <a:cubicBezTo>
                    <a:pt x="17" y="25"/>
                    <a:pt x="17" y="25"/>
                    <a:pt x="17" y="25"/>
                  </a:cubicBezTo>
                  <a:cubicBezTo>
                    <a:pt x="17" y="26"/>
                    <a:pt x="17" y="26"/>
                    <a:pt x="17" y="26"/>
                  </a:cubicBezTo>
                  <a:cubicBezTo>
                    <a:pt x="17" y="26"/>
                    <a:pt x="17" y="26"/>
                    <a:pt x="17" y="26"/>
                  </a:cubicBezTo>
                  <a:cubicBezTo>
                    <a:pt x="17" y="27"/>
                    <a:pt x="17" y="27"/>
                    <a:pt x="17" y="27"/>
                  </a:cubicBezTo>
                  <a:cubicBezTo>
                    <a:pt x="17" y="27"/>
                    <a:pt x="17" y="28"/>
                    <a:pt x="17" y="28"/>
                  </a:cubicBezTo>
                  <a:cubicBezTo>
                    <a:pt x="17" y="28"/>
                    <a:pt x="17" y="29"/>
                    <a:pt x="17" y="29"/>
                  </a:cubicBezTo>
                  <a:cubicBezTo>
                    <a:pt x="17" y="29"/>
                    <a:pt x="17" y="29"/>
                    <a:pt x="17" y="29"/>
                  </a:cubicBezTo>
                  <a:cubicBezTo>
                    <a:pt x="17" y="29"/>
                    <a:pt x="17" y="29"/>
                    <a:pt x="17" y="29"/>
                  </a:cubicBezTo>
                  <a:cubicBezTo>
                    <a:pt x="17" y="29"/>
                    <a:pt x="17" y="29"/>
                    <a:pt x="17" y="29"/>
                  </a:cubicBezTo>
                  <a:cubicBezTo>
                    <a:pt x="18" y="29"/>
                    <a:pt x="19" y="30"/>
                    <a:pt x="20" y="30"/>
                  </a:cubicBezTo>
                  <a:cubicBezTo>
                    <a:pt x="21" y="31"/>
                    <a:pt x="21" y="33"/>
                    <a:pt x="21" y="34"/>
                  </a:cubicBez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0" name="Freeform 148">
              <a:extLst>
                <a:ext uri="{FF2B5EF4-FFF2-40B4-BE49-F238E27FC236}">
                  <a16:creationId xmlns:a16="http://schemas.microsoft.com/office/drawing/2014/main" id="{1C074C65-C437-4D83-8D0D-D8BF847B4A84}"/>
                </a:ext>
              </a:extLst>
            </p:cNvPr>
            <p:cNvSpPr>
              <a:spLocks/>
            </p:cNvSpPr>
            <p:nvPr/>
          </p:nvSpPr>
          <p:spPr bwMode="auto">
            <a:xfrm>
              <a:off x="6102351" y="8105775"/>
              <a:ext cx="122238" cy="68263"/>
            </a:xfrm>
            <a:custGeom>
              <a:avLst/>
              <a:gdLst>
                <a:gd name="T0" fmla="*/ 23 w 23"/>
                <a:gd name="T1" fmla="*/ 6 h 13"/>
                <a:gd name="T2" fmla="*/ 23 w 23"/>
                <a:gd name="T3" fmla="*/ 6 h 13"/>
                <a:gd name="T4" fmla="*/ 23 w 23"/>
                <a:gd name="T5" fmla="*/ 6 h 13"/>
                <a:gd name="T6" fmla="*/ 23 w 23"/>
                <a:gd name="T7" fmla="*/ 6 h 13"/>
                <a:gd name="T8" fmla="*/ 23 w 23"/>
                <a:gd name="T9" fmla="*/ 5 h 13"/>
                <a:gd name="T10" fmla="*/ 23 w 23"/>
                <a:gd name="T11" fmla="*/ 5 h 13"/>
                <a:gd name="T12" fmla="*/ 23 w 23"/>
                <a:gd name="T13" fmla="*/ 5 h 13"/>
                <a:gd name="T14" fmla="*/ 20 w 23"/>
                <a:gd name="T15" fmla="*/ 5 h 13"/>
                <a:gd name="T16" fmla="*/ 19 w 23"/>
                <a:gd name="T17" fmla="*/ 5 h 13"/>
                <a:gd name="T18" fmla="*/ 11 w 23"/>
                <a:gd name="T19" fmla="*/ 2 h 13"/>
                <a:gd name="T20" fmla="*/ 9 w 23"/>
                <a:gd name="T21" fmla="*/ 1 h 13"/>
                <a:gd name="T22" fmla="*/ 8 w 23"/>
                <a:gd name="T23" fmla="*/ 1 h 13"/>
                <a:gd name="T24" fmla="*/ 7 w 23"/>
                <a:gd name="T25" fmla="*/ 0 h 13"/>
                <a:gd name="T26" fmla="*/ 6 w 23"/>
                <a:gd name="T27" fmla="*/ 0 h 13"/>
                <a:gd name="T28" fmla="*/ 6 w 23"/>
                <a:gd name="T29" fmla="*/ 0 h 13"/>
                <a:gd name="T30" fmla="*/ 6 w 23"/>
                <a:gd name="T31" fmla="*/ 1 h 13"/>
                <a:gd name="T32" fmla="*/ 6 w 23"/>
                <a:gd name="T33" fmla="*/ 1 h 13"/>
                <a:gd name="T34" fmla="*/ 5 w 23"/>
                <a:gd name="T35" fmla="*/ 1 h 13"/>
                <a:gd name="T36" fmla="*/ 5 w 23"/>
                <a:gd name="T37" fmla="*/ 1 h 13"/>
                <a:gd name="T38" fmla="*/ 5 w 23"/>
                <a:gd name="T39" fmla="*/ 1 h 13"/>
                <a:gd name="T40" fmla="*/ 4 w 23"/>
                <a:gd name="T41" fmla="*/ 2 h 13"/>
                <a:gd name="T42" fmla="*/ 4 w 23"/>
                <a:gd name="T43" fmla="*/ 2 h 13"/>
                <a:gd name="T44" fmla="*/ 3 w 23"/>
                <a:gd name="T45" fmla="*/ 3 h 13"/>
                <a:gd name="T46" fmla="*/ 3 w 23"/>
                <a:gd name="T47" fmla="*/ 3 h 13"/>
                <a:gd name="T48" fmla="*/ 2 w 23"/>
                <a:gd name="T49" fmla="*/ 4 h 13"/>
                <a:gd name="T50" fmla="*/ 1 w 23"/>
                <a:gd name="T51" fmla="*/ 5 h 13"/>
                <a:gd name="T52" fmla="*/ 0 w 23"/>
                <a:gd name="T53" fmla="*/ 6 h 13"/>
                <a:gd name="T54" fmla="*/ 0 w 23"/>
                <a:gd name="T55" fmla="*/ 6 h 13"/>
                <a:gd name="T56" fmla="*/ 20 w 23"/>
                <a:gd name="T57" fmla="*/ 13 h 13"/>
                <a:gd name="T58" fmla="*/ 23 w 23"/>
                <a:gd name="T59" fmla="*/ 12 h 13"/>
                <a:gd name="T60" fmla="*/ 23 w 23"/>
                <a:gd name="T61" fmla="*/ 11 h 13"/>
                <a:gd name="T62" fmla="*/ 23 w 23"/>
                <a:gd name="T63" fmla="*/ 10 h 13"/>
                <a:gd name="T64" fmla="*/ 23 w 23"/>
                <a:gd name="T65" fmla="*/ 9 h 13"/>
                <a:gd name="T66" fmla="*/ 23 w 23"/>
                <a:gd name="T67" fmla="*/ 8 h 13"/>
                <a:gd name="T68" fmla="*/ 23 w 23"/>
                <a:gd name="T69" fmla="*/ 8 h 13"/>
                <a:gd name="T70" fmla="*/ 23 w 23"/>
                <a:gd name="T71" fmla="*/ 7 h 13"/>
                <a:gd name="T72" fmla="*/ 23 w 23"/>
                <a:gd name="T73" fmla="*/ 7 h 13"/>
                <a:gd name="T74" fmla="*/ 23 w 23"/>
                <a:gd name="T75" fmla="*/ 7 h 13"/>
                <a:gd name="T76" fmla="*/ 23 w 23"/>
                <a:gd name="T7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13">
                  <a:moveTo>
                    <a:pt x="23" y="6"/>
                  </a:moveTo>
                  <a:cubicBezTo>
                    <a:pt x="23" y="6"/>
                    <a:pt x="23" y="6"/>
                    <a:pt x="23" y="6"/>
                  </a:cubicBezTo>
                  <a:cubicBezTo>
                    <a:pt x="23" y="6"/>
                    <a:pt x="23" y="6"/>
                    <a:pt x="23" y="6"/>
                  </a:cubicBezTo>
                  <a:cubicBezTo>
                    <a:pt x="23" y="6"/>
                    <a:pt x="23" y="6"/>
                    <a:pt x="23" y="6"/>
                  </a:cubicBezTo>
                  <a:cubicBezTo>
                    <a:pt x="23" y="6"/>
                    <a:pt x="23" y="6"/>
                    <a:pt x="23" y="5"/>
                  </a:cubicBezTo>
                  <a:cubicBezTo>
                    <a:pt x="23" y="5"/>
                    <a:pt x="23" y="5"/>
                    <a:pt x="23" y="5"/>
                  </a:cubicBezTo>
                  <a:cubicBezTo>
                    <a:pt x="23" y="5"/>
                    <a:pt x="23" y="5"/>
                    <a:pt x="23" y="5"/>
                  </a:cubicBezTo>
                  <a:cubicBezTo>
                    <a:pt x="22" y="5"/>
                    <a:pt x="22" y="5"/>
                    <a:pt x="20" y="5"/>
                  </a:cubicBezTo>
                  <a:cubicBezTo>
                    <a:pt x="19" y="5"/>
                    <a:pt x="19" y="5"/>
                    <a:pt x="19" y="5"/>
                  </a:cubicBezTo>
                  <a:cubicBezTo>
                    <a:pt x="16" y="5"/>
                    <a:pt x="14" y="4"/>
                    <a:pt x="11" y="2"/>
                  </a:cubicBezTo>
                  <a:cubicBezTo>
                    <a:pt x="10" y="2"/>
                    <a:pt x="10" y="2"/>
                    <a:pt x="9" y="1"/>
                  </a:cubicBezTo>
                  <a:cubicBezTo>
                    <a:pt x="9" y="1"/>
                    <a:pt x="8" y="1"/>
                    <a:pt x="8" y="1"/>
                  </a:cubicBezTo>
                  <a:cubicBezTo>
                    <a:pt x="8" y="1"/>
                    <a:pt x="7" y="1"/>
                    <a:pt x="7" y="0"/>
                  </a:cubicBezTo>
                  <a:cubicBezTo>
                    <a:pt x="7" y="0"/>
                    <a:pt x="6" y="0"/>
                    <a:pt x="6" y="0"/>
                  </a:cubicBezTo>
                  <a:cubicBezTo>
                    <a:pt x="6" y="0"/>
                    <a:pt x="6" y="0"/>
                    <a:pt x="6" y="0"/>
                  </a:cubicBezTo>
                  <a:cubicBezTo>
                    <a:pt x="6" y="1"/>
                    <a:pt x="6" y="1"/>
                    <a:pt x="6" y="1"/>
                  </a:cubicBezTo>
                  <a:cubicBezTo>
                    <a:pt x="6" y="1"/>
                    <a:pt x="6" y="1"/>
                    <a:pt x="6" y="1"/>
                  </a:cubicBezTo>
                  <a:cubicBezTo>
                    <a:pt x="6" y="1"/>
                    <a:pt x="6" y="1"/>
                    <a:pt x="5" y="1"/>
                  </a:cubicBezTo>
                  <a:cubicBezTo>
                    <a:pt x="5" y="1"/>
                    <a:pt x="5" y="1"/>
                    <a:pt x="5" y="1"/>
                  </a:cubicBezTo>
                  <a:cubicBezTo>
                    <a:pt x="5" y="1"/>
                    <a:pt x="5" y="1"/>
                    <a:pt x="5" y="1"/>
                  </a:cubicBezTo>
                  <a:cubicBezTo>
                    <a:pt x="5" y="2"/>
                    <a:pt x="5" y="2"/>
                    <a:pt x="4" y="2"/>
                  </a:cubicBezTo>
                  <a:cubicBezTo>
                    <a:pt x="4" y="2"/>
                    <a:pt x="4" y="2"/>
                    <a:pt x="4" y="2"/>
                  </a:cubicBezTo>
                  <a:cubicBezTo>
                    <a:pt x="4" y="2"/>
                    <a:pt x="3" y="3"/>
                    <a:pt x="3" y="3"/>
                  </a:cubicBezTo>
                  <a:cubicBezTo>
                    <a:pt x="3" y="3"/>
                    <a:pt x="3" y="3"/>
                    <a:pt x="3" y="3"/>
                  </a:cubicBezTo>
                  <a:cubicBezTo>
                    <a:pt x="2" y="3"/>
                    <a:pt x="2" y="4"/>
                    <a:pt x="2" y="4"/>
                  </a:cubicBezTo>
                  <a:cubicBezTo>
                    <a:pt x="2" y="4"/>
                    <a:pt x="1" y="4"/>
                    <a:pt x="1" y="5"/>
                  </a:cubicBezTo>
                  <a:cubicBezTo>
                    <a:pt x="1" y="5"/>
                    <a:pt x="1" y="5"/>
                    <a:pt x="0" y="6"/>
                  </a:cubicBezTo>
                  <a:cubicBezTo>
                    <a:pt x="0" y="6"/>
                    <a:pt x="0" y="6"/>
                    <a:pt x="0" y="6"/>
                  </a:cubicBezTo>
                  <a:cubicBezTo>
                    <a:pt x="4" y="9"/>
                    <a:pt x="17" y="13"/>
                    <a:pt x="20" y="13"/>
                  </a:cubicBezTo>
                  <a:cubicBezTo>
                    <a:pt x="21" y="13"/>
                    <a:pt x="22" y="12"/>
                    <a:pt x="23" y="12"/>
                  </a:cubicBezTo>
                  <a:cubicBezTo>
                    <a:pt x="23" y="11"/>
                    <a:pt x="23" y="11"/>
                    <a:pt x="23" y="11"/>
                  </a:cubicBezTo>
                  <a:cubicBezTo>
                    <a:pt x="23" y="10"/>
                    <a:pt x="23" y="10"/>
                    <a:pt x="23" y="10"/>
                  </a:cubicBezTo>
                  <a:cubicBezTo>
                    <a:pt x="23" y="10"/>
                    <a:pt x="23" y="9"/>
                    <a:pt x="23" y="9"/>
                  </a:cubicBezTo>
                  <a:cubicBezTo>
                    <a:pt x="23" y="9"/>
                    <a:pt x="23" y="9"/>
                    <a:pt x="23" y="8"/>
                  </a:cubicBezTo>
                  <a:cubicBezTo>
                    <a:pt x="23" y="8"/>
                    <a:pt x="23" y="8"/>
                    <a:pt x="23" y="8"/>
                  </a:cubicBezTo>
                  <a:cubicBezTo>
                    <a:pt x="23" y="8"/>
                    <a:pt x="23" y="8"/>
                    <a:pt x="23" y="7"/>
                  </a:cubicBezTo>
                  <a:cubicBezTo>
                    <a:pt x="23" y="7"/>
                    <a:pt x="23" y="7"/>
                    <a:pt x="23" y="7"/>
                  </a:cubicBezTo>
                  <a:cubicBezTo>
                    <a:pt x="23" y="7"/>
                    <a:pt x="23" y="7"/>
                    <a:pt x="23" y="7"/>
                  </a:cubicBezTo>
                  <a:cubicBezTo>
                    <a:pt x="23" y="6"/>
                    <a:pt x="23"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1" name="Freeform 149">
              <a:extLst>
                <a:ext uri="{FF2B5EF4-FFF2-40B4-BE49-F238E27FC236}">
                  <a16:creationId xmlns:a16="http://schemas.microsoft.com/office/drawing/2014/main" id="{804633BE-EFB0-435D-93A0-3BEBA5F6CBD7}"/>
                </a:ext>
              </a:extLst>
            </p:cNvPr>
            <p:cNvSpPr>
              <a:spLocks noEditPoints="1"/>
            </p:cNvSpPr>
            <p:nvPr/>
          </p:nvSpPr>
          <p:spPr bwMode="auto">
            <a:xfrm>
              <a:off x="3024188" y="3449638"/>
              <a:ext cx="5140325" cy="2833688"/>
            </a:xfrm>
            <a:custGeom>
              <a:avLst/>
              <a:gdLst>
                <a:gd name="T0" fmla="*/ 174 w 967"/>
                <a:gd name="T1" fmla="*/ 425 h 541"/>
                <a:gd name="T2" fmla="*/ 521 w 967"/>
                <a:gd name="T3" fmla="*/ 440 h 541"/>
                <a:gd name="T4" fmla="*/ 538 w 967"/>
                <a:gd name="T5" fmla="*/ 452 h 541"/>
                <a:gd name="T6" fmla="*/ 558 w 967"/>
                <a:gd name="T7" fmla="*/ 457 h 541"/>
                <a:gd name="T8" fmla="*/ 624 w 967"/>
                <a:gd name="T9" fmla="*/ 460 h 541"/>
                <a:gd name="T10" fmla="*/ 666 w 967"/>
                <a:gd name="T11" fmla="*/ 532 h 541"/>
                <a:gd name="T12" fmla="*/ 702 w 967"/>
                <a:gd name="T13" fmla="*/ 530 h 541"/>
                <a:gd name="T14" fmla="*/ 745 w 967"/>
                <a:gd name="T15" fmla="*/ 504 h 541"/>
                <a:gd name="T16" fmla="*/ 809 w 967"/>
                <a:gd name="T17" fmla="*/ 470 h 541"/>
                <a:gd name="T18" fmla="*/ 831 w 967"/>
                <a:gd name="T19" fmla="*/ 475 h 541"/>
                <a:gd name="T20" fmla="*/ 868 w 967"/>
                <a:gd name="T21" fmla="*/ 492 h 541"/>
                <a:gd name="T22" fmla="*/ 856 w 967"/>
                <a:gd name="T23" fmla="*/ 522 h 541"/>
                <a:gd name="T24" fmla="*/ 914 w 967"/>
                <a:gd name="T25" fmla="*/ 481 h 541"/>
                <a:gd name="T26" fmla="*/ 854 w 967"/>
                <a:gd name="T27" fmla="*/ 467 h 541"/>
                <a:gd name="T28" fmla="*/ 823 w 967"/>
                <a:gd name="T29" fmla="*/ 443 h 541"/>
                <a:gd name="T30" fmla="*/ 960 w 967"/>
                <a:gd name="T31" fmla="*/ 392 h 541"/>
                <a:gd name="T32" fmla="*/ 921 w 967"/>
                <a:gd name="T33" fmla="*/ 372 h 541"/>
                <a:gd name="T34" fmla="*/ 888 w 967"/>
                <a:gd name="T35" fmla="*/ 329 h 541"/>
                <a:gd name="T36" fmla="*/ 874 w 967"/>
                <a:gd name="T37" fmla="*/ 280 h 541"/>
                <a:gd name="T38" fmla="*/ 842 w 967"/>
                <a:gd name="T39" fmla="*/ 299 h 541"/>
                <a:gd name="T40" fmla="*/ 807 w 967"/>
                <a:gd name="T41" fmla="*/ 267 h 541"/>
                <a:gd name="T42" fmla="*/ 756 w 967"/>
                <a:gd name="T43" fmla="*/ 234 h 541"/>
                <a:gd name="T44" fmla="*/ 714 w 967"/>
                <a:gd name="T45" fmla="*/ 258 h 541"/>
                <a:gd name="T46" fmla="*/ 705 w 967"/>
                <a:gd name="T47" fmla="*/ 386 h 541"/>
                <a:gd name="T48" fmla="*/ 683 w 967"/>
                <a:gd name="T49" fmla="*/ 409 h 541"/>
                <a:gd name="T50" fmla="*/ 588 w 967"/>
                <a:gd name="T51" fmla="*/ 326 h 541"/>
                <a:gd name="T52" fmla="*/ 537 w 967"/>
                <a:gd name="T53" fmla="*/ 295 h 541"/>
                <a:gd name="T54" fmla="*/ 568 w 967"/>
                <a:gd name="T55" fmla="*/ 215 h 541"/>
                <a:gd name="T56" fmla="*/ 594 w 967"/>
                <a:gd name="T57" fmla="*/ 200 h 541"/>
                <a:gd name="T58" fmla="*/ 622 w 967"/>
                <a:gd name="T59" fmla="*/ 163 h 541"/>
                <a:gd name="T60" fmla="*/ 667 w 967"/>
                <a:gd name="T61" fmla="*/ 147 h 541"/>
                <a:gd name="T62" fmla="*/ 674 w 967"/>
                <a:gd name="T63" fmla="*/ 105 h 541"/>
                <a:gd name="T64" fmla="*/ 630 w 967"/>
                <a:gd name="T65" fmla="*/ 113 h 541"/>
                <a:gd name="T66" fmla="*/ 606 w 967"/>
                <a:gd name="T67" fmla="*/ 143 h 541"/>
                <a:gd name="T68" fmla="*/ 570 w 967"/>
                <a:gd name="T69" fmla="*/ 111 h 541"/>
                <a:gd name="T70" fmla="*/ 555 w 967"/>
                <a:gd name="T71" fmla="*/ 79 h 541"/>
                <a:gd name="T72" fmla="*/ 538 w 967"/>
                <a:gd name="T73" fmla="*/ 34 h 541"/>
                <a:gd name="T74" fmla="*/ 519 w 967"/>
                <a:gd name="T75" fmla="*/ 3 h 541"/>
                <a:gd name="T76" fmla="*/ 517 w 967"/>
                <a:gd name="T77" fmla="*/ 62 h 541"/>
                <a:gd name="T78" fmla="*/ 528 w 967"/>
                <a:gd name="T79" fmla="*/ 112 h 541"/>
                <a:gd name="T80" fmla="*/ 505 w 967"/>
                <a:gd name="T81" fmla="*/ 135 h 541"/>
                <a:gd name="T82" fmla="*/ 521 w 967"/>
                <a:gd name="T83" fmla="*/ 106 h 541"/>
                <a:gd name="T84" fmla="*/ 476 w 967"/>
                <a:gd name="T85" fmla="*/ 108 h 541"/>
                <a:gd name="T86" fmla="*/ 426 w 967"/>
                <a:gd name="T87" fmla="*/ 127 h 541"/>
                <a:gd name="T88" fmla="*/ 399 w 967"/>
                <a:gd name="T89" fmla="*/ 116 h 541"/>
                <a:gd name="T90" fmla="*/ 363 w 967"/>
                <a:gd name="T91" fmla="*/ 134 h 541"/>
                <a:gd name="T92" fmla="*/ 257 w 967"/>
                <a:gd name="T93" fmla="*/ 105 h 541"/>
                <a:gd name="T94" fmla="*/ 147 w 967"/>
                <a:gd name="T95" fmla="*/ 76 h 541"/>
                <a:gd name="T96" fmla="*/ 97 w 967"/>
                <a:gd name="T97" fmla="*/ 108 h 541"/>
                <a:gd name="T98" fmla="*/ 92 w 967"/>
                <a:gd name="T99" fmla="*/ 99 h 541"/>
                <a:gd name="T100" fmla="*/ 20 w 967"/>
                <a:gd name="T101" fmla="*/ 99 h 541"/>
                <a:gd name="T102" fmla="*/ 18 w 967"/>
                <a:gd name="T103" fmla="*/ 265 h 541"/>
                <a:gd name="T104" fmla="*/ 35 w 967"/>
                <a:gd name="T105" fmla="*/ 284 h 541"/>
                <a:gd name="T106" fmla="*/ 52 w 967"/>
                <a:gd name="T107" fmla="*/ 283 h 541"/>
                <a:gd name="T108" fmla="*/ 70 w 967"/>
                <a:gd name="T109" fmla="*/ 283 h 541"/>
                <a:gd name="T110" fmla="*/ 102 w 967"/>
                <a:gd name="T111" fmla="*/ 326 h 541"/>
                <a:gd name="T112" fmla="*/ 126 w 967"/>
                <a:gd name="T113" fmla="*/ 350 h 541"/>
                <a:gd name="T114" fmla="*/ 122 w 967"/>
                <a:gd name="T115" fmla="*/ 378 h 541"/>
                <a:gd name="T116" fmla="*/ 475 w 967"/>
                <a:gd name="T117" fmla="*/ 379 h 541"/>
                <a:gd name="T118" fmla="*/ 353 w 967"/>
                <a:gd name="T119" fmla="*/ 231 h 541"/>
                <a:gd name="T120" fmla="*/ 246 w 967"/>
                <a:gd name="T121" fmla="*/ 150 h 541"/>
                <a:gd name="T122" fmla="*/ 245 w 967"/>
                <a:gd name="T123" fmla="*/ 179 h 541"/>
                <a:gd name="T124" fmla="*/ 202 w 967"/>
                <a:gd name="T125" fmla="*/ 182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7" h="541">
                  <a:moveTo>
                    <a:pt x="137" y="390"/>
                  </a:moveTo>
                  <a:cubicBezTo>
                    <a:pt x="137" y="390"/>
                    <a:pt x="138" y="390"/>
                    <a:pt x="138" y="390"/>
                  </a:cubicBezTo>
                  <a:cubicBezTo>
                    <a:pt x="139" y="389"/>
                    <a:pt x="139" y="389"/>
                    <a:pt x="140" y="389"/>
                  </a:cubicBezTo>
                  <a:cubicBezTo>
                    <a:pt x="141" y="389"/>
                    <a:pt x="142" y="389"/>
                    <a:pt x="143" y="390"/>
                  </a:cubicBezTo>
                  <a:cubicBezTo>
                    <a:pt x="144" y="390"/>
                    <a:pt x="144" y="391"/>
                    <a:pt x="145" y="392"/>
                  </a:cubicBezTo>
                  <a:cubicBezTo>
                    <a:pt x="147" y="393"/>
                    <a:pt x="148" y="395"/>
                    <a:pt x="149" y="395"/>
                  </a:cubicBezTo>
                  <a:cubicBezTo>
                    <a:pt x="150" y="396"/>
                    <a:pt x="150" y="396"/>
                    <a:pt x="151" y="397"/>
                  </a:cubicBezTo>
                  <a:cubicBezTo>
                    <a:pt x="152" y="398"/>
                    <a:pt x="152" y="399"/>
                    <a:pt x="152" y="400"/>
                  </a:cubicBezTo>
                  <a:cubicBezTo>
                    <a:pt x="152" y="400"/>
                    <a:pt x="152" y="401"/>
                    <a:pt x="151" y="402"/>
                  </a:cubicBezTo>
                  <a:cubicBezTo>
                    <a:pt x="151" y="402"/>
                    <a:pt x="150" y="402"/>
                    <a:pt x="149" y="402"/>
                  </a:cubicBezTo>
                  <a:cubicBezTo>
                    <a:pt x="148" y="402"/>
                    <a:pt x="148" y="402"/>
                    <a:pt x="148" y="403"/>
                  </a:cubicBezTo>
                  <a:cubicBezTo>
                    <a:pt x="147" y="403"/>
                    <a:pt x="147" y="404"/>
                    <a:pt x="147" y="404"/>
                  </a:cubicBezTo>
                  <a:cubicBezTo>
                    <a:pt x="147" y="405"/>
                    <a:pt x="147" y="406"/>
                    <a:pt x="148" y="406"/>
                  </a:cubicBezTo>
                  <a:cubicBezTo>
                    <a:pt x="148" y="407"/>
                    <a:pt x="148" y="407"/>
                    <a:pt x="149" y="407"/>
                  </a:cubicBezTo>
                  <a:cubicBezTo>
                    <a:pt x="149" y="407"/>
                    <a:pt x="150" y="407"/>
                    <a:pt x="151" y="408"/>
                  </a:cubicBezTo>
                  <a:cubicBezTo>
                    <a:pt x="151" y="408"/>
                    <a:pt x="151" y="409"/>
                    <a:pt x="152" y="409"/>
                  </a:cubicBezTo>
                  <a:cubicBezTo>
                    <a:pt x="152" y="410"/>
                    <a:pt x="152" y="412"/>
                    <a:pt x="152" y="413"/>
                  </a:cubicBezTo>
                  <a:cubicBezTo>
                    <a:pt x="152" y="413"/>
                    <a:pt x="152" y="414"/>
                    <a:pt x="152" y="414"/>
                  </a:cubicBezTo>
                  <a:cubicBezTo>
                    <a:pt x="152" y="414"/>
                    <a:pt x="152" y="414"/>
                    <a:pt x="152" y="414"/>
                  </a:cubicBezTo>
                  <a:cubicBezTo>
                    <a:pt x="152" y="414"/>
                    <a:pt x="152" y="414"/>
                    <a:pt x="152" y="414"/>
                  </a:cubicBezTo>
                  <a:cubicBezTo>
                    <a:pt x="153" y="415"/>
                    <a:pt x="153" y="415"/>
                    <a:pt x="153" y="415"/>
                  </a:cubicBezTo>
                  <a:cubicBezTo>
                    <a:pt x="153" y="415"/>
                    <a:pt x="154" y="416"/>
                    <a:pt x="155" y="416"/>
                  </a:cubicBezTo>
                  <a:cubicBezTo>
                    <a:pt x="157" y="417"/>
                    <a:pt x="160" y="418"/>
                    <a:pt x="162" y="418"/>
                  </a:cubicBezTo>
                  <a:cubicBezTo>
                    <a:pt x="162" y="418"/>
                    <a:pt x="162" y="417"/>
                    <a:pt x="163" y="417"/>
                  </a:cubicBezTo>
                  <a:cubicBezTo>
                    <a:pt x="163" y="417"/>
                    <a:pt x="164" y="417"/>
                    <a:pt x="164" y="417"/>
                  </a:cubicBezTo>
                  <a:cubicBezTo>
                    <a:pt x="166" y="417"/>
                    <a:pt x="167" y="418"/>
                    <a:pt x="169" y="419"/>
                  </a:cubicBezTo>
                  <a:cubicBezTo>
                    <a:pt x="170" y="420"/>
                    <a:pt x="171" y="421"/>
                    <a:pt x="172" y="423"/>
                  </a:cubicBezTo>
                  <a:cubicBezTo>
                    <a:pt x="172" y="423"/>
                    <a:pt x="173" y="424"/>
                    <a:pt x="174" y="425"/>
                  </a:cubicBezTo>
                  <a:cubicBezTo>
                    <a:pt x="176" y="425"/>
                    <a:pt x="177" y="426"/>
                    <a:pt x="178" y="426"/>
                  </a:cubicBezTo>
                  <a:cubicBezTo>
                    <a:pt x="179" y="426"/>
                    <a:pt x="180" y="426"/>
                    <a:pt x="180" y="425"/>
                  </a:cubicBezTo>
                  <a:cubicBezTo>
                    <a:pt x="180" y="425"/>
                    <a:pt x="181" y="425"/>
                    <a:pt x="181" y="425"/>
                  </a:cubicBezTo>
                  <a:cubicBezTo>
                    <a:pt x="182" y="425"/>
                    <a:pt x="183" y="425"/>
                    <a:pt x="183" y="426"/>
                  </a:cubicBezTo>
                  <a:cubicBezTo>
                    <a:pt x="184" y="426"/>
                    <a:pt x="184" y="427"/>
                    <a:pt x="184" y="428"/>
                  </a:cubicBezTo>
                  <a:cubicBezTo>
                    <a:pt x="185" y="429"/>
                    <a:pt x="186" y="431"/>
                    <a:pt x="186" y="433"/>
                  </a:cubicBezTo>
                  <a:cubicBezTo>
                    <a:pt x="186" y="433"/>
                    <a:pt x="186" y="433"/>
                    <a:pt x="186" y="434"/>
                  </a:cubicBezTo>
                  <a:cubicBezTo>
                    <a:pt x="186" y="434"/>
                    <a:pt x="187" y="434"/>
                    <a:pt x="188" y="434"/>
                  </a:cubicBezTo>
                  <a:cubicBezTo>
                    <a:pt x="189" y="434"/>
                    <a:pt x="191" y="433"/>
                    <a:pt x="193" y="433"/>
                  </a:cubicBezTo>
                  <a:cubicBezTo>
                    <a:pt x="194" y="433"/>
                    <a:pt x="194" y="433"/>
                    <a:pt x="194" y="433"/>
                  </a:cubicBezTo>
                  <a:cubicBezTo>
                    <a:pt x="195" y="433"/>
                    <a:pt x="196" y="434"/>
                    <a:pt x="197" y="434"/>
                  </a:cubicBezTo>
                  <a:cubicBezTo>
                    <a:pt x="198" y="435"/>
                    <a:pt x="198" y="436"/>
                    <a:pt x="199" y="436"/>
                  </a:cubicBezTo>
                  <a:cubicBezTo>
                    <a:pt x="199" y="436"/>
                    <a:pt x="199" y="436"/>
                    <a:pt x="200" y="436"/>
                  </a:cubicBezTo>
                  <a:cubicBezTo>
                    <a:pt x="200" y="436"/>
                    <a:pt x="200" y="436"/>
                    <a:pt x="200" y="436"/>
                  </a:cubicBezTo>
                  <a:cubicBezTo>
                    <a:pt x="200" y="436"/>
                    <a:pt x="201" y="436"/>
                    <a:pt x="201" y="436"/>
                  </a:cubicBezTo>
                  <a:cubicBezTo>
                    <a:pt x="202" y="436"/>
                    <a:pt x="203" y="437"/>
                    <a:pt x="204" y="438"/>
                  </a:cubicBezTo>
                  <a:cubicBezTo>
                    <a:pt x="205" y="438"/>
                    <a:pt x="206" y="439"/>
                    <a:pt x="206" y="441"/>
                  </a:cubicBezTo>
                  <a:cubicBezTo>
                    <a:pt x="207" y="443"/>
                    <a:pt x="208" y="445"/>
                    <a:pt x="209" y="447"/>
                  </a:cubicBezTo>
                  <a:cubicBezTo>
                    <a:pt x="292" y="446"/>
                    <a:pt x="292" y="446"/>
                    <a:pt x="292" y="446"/>
                  </a:cubicBezTo>
                  <a:cubicBezTo>
                    <a:pt x="518" y="445"/>
                    <a:pt x="518" y="445"/>
                    <a:pt x="518" y="445"/>
                  </a:cubicBezTo>
                  <a:cubicBezTo>
                    <a:pt x="519" y="444"/>
                    <a:pt x="519" y="442"/>
                    <a:pt x="520" y="441"/>
                  </a:cubicBezTo>
                  <a:cubicBezTo>
                    <a:pt x="520" y="441"/>
                    <a:pt x="520" y="441"/>
                    <a:pt x="520" y="441"/>
                  </a:cubicBezTo>
                  <a:cubicBezTo>
                    <a:pt x="520" y="441"/>
                    <a:pt x="520" y="441"/>
                    <a:pt x="520" y="441"/>
                  </a:cubicBezTo>
                  <a:cubicBezTo>
                    <a:pt x="520" y="441"/>
                    <a:pt x="520" y="441"/>
                    <a:pt x="520" y="441"/>
                  </a:cubicBezTo>
                  <a:cubicBezTo>
                    <a:pt x="520" y="441"/>
                    <a:pt x="520" y="440"/>
                    <a:pt x="520" y="440"/>
                  </a:cubicBezTo>
                  <a:cubicBezTo>
                    <a:pt x="520" y="440"/>
                    <a:pt x="520" y="440"/>
                    <a:pt x="520" y="440"/>
                  </a:cubicBezTo>
                  <a:cubicBezTo>
                    <a:pt x="520" y="440"/>
                    <a:pt x="521" y="440"/>
                    <a:pt x="521" y="440"/>
                  </a:cubicBezTo>
                  <a:cubicBezTo>
                    <a:pt x="521" y="440"/>
                    <a:pt x="521" y="440"/>
                    <a:pt x="521" y="440"/>
                  </a:cubicBezTo>
                  <a:cubicBezTo>
                    <a:pt x="521" y="440"/>
                    <a:pt x="522" y="440"/>
                    <a:pt x="522" y="440"/>
                  </a:cubicBezTo>
                  <a:cubicBezTo>
                    <a:pt x="522" y="440"/>
                    <a:pt x="522" y="440"/>
                    <a:pt x="522" y="440"/>
                  </a:cubicBezTo>
                  <a:cubicBezTo>
                    <a:pt x="522" y="440"/>
                    <a:pt x="523" y="440"/>
                    <a:pt x="523" y="440"/>
                  </a:cubicBezTo>
                  <a:cubicBezTo>
                    <a:pt x="523" y="440"/>
                    <a:pt x="524" y="440"/>
                    <a:pt x="524" y="440"/>
                  </a:cubicBezTo>
                  <a:cubicBezTo>
                    <a:pt x="524" y="440"/>
                    <a:pt x="524" y="440"/>
                    <a:pt x="524" y="440"/>
                  </a:cubicBezTo>
                  <a:cubicBezTo>
                    <a:pt x="524" y="441"/>
                    <a:pt x="525" y="441"/>
                    <a:pt x="525" y="441"/>
                  </a:cubicBezTo>
                  <a:cubicBezTo>
                    <a:pt x="525" y="442"/>
                    <a:pt x="525" y="442"/>
                    <a:pt x="525" y="442"/>
                  </a:cubicBezTo>
                  <a:cubicBezTo>
                    <a:pt x="525" y="442"/>
                    <a:pt x="526" y="442"/>
                    <a:pt x="526" y="443"/>
                  </a:cubicBezTo>
                  <a:cubicBezTo>
                    <a:pt x="526" y="443"/>
                    <a:pt x="526" y="443"/>
                    <a:pt x="526" y="443"/>
                  </a:cubicBezTo>
                  <a:cubicBezTo>
                    <a:pt x="526" y="443"/>
                    <a:pt x="526" y="444"/>
                    <a:pt x="526" y="444"/>
                  </a:cubicBezTo>
                  <a:cubicBezTo>
                    <a:pt x="526" y="444"/>
                    <a:pt x="526" y="444"/>
                    <a:pt x="526" y="444"/>
                  </a:cubicBezTo>
                  <a:cubicBezTo>
                    <a:pt x="526" y="444"/>
                    <a:pt x="526" y="444"/>
                    <a:pt x="526" y="445"/>
                  </a:cubicBezTo>
                  <a:cubicBezTo>
                    <a:pt x="526" y="445"/>
                    <a:pt x="526" y="445"/>
                    <a:pt x="526" y="445"/>
                  </a:cubicBezTo>
                  <a:cubicBezTo>
                    <a:pt x="526" y="445"/>
                    <a:pt x="526" y="446"/>
                    <a:pt x="526" y="446"/>
                  </a:cubicBezTo>
                  <a:cubicBezTo>
                    <a:pt x="526" y="446"/>
                    <a:pt x="526" y="446"/>
                    <a:pt x="526" y="446"/>
                  </a:cubicBezTo>
                  <a:cubicBezTo>
                    <a:pt x="526" y="447"/>
                    <a:pt x="527" y="447"/>
                    <a:pt x="527" y="448"/>
                  </a:cubicBezTo>
                  <a:cubicBezTo>
                    <a:pt x="527" y="448"/>
                    <a:pt x="527" y="448"/>
                    <a:pt x="527" y="448"/>
                  </a:cubicBezTo>
                  <a:cubicBezTo>
                    <a:pt x="528" y="449"/>
                    <a:pt x="528" y="449"/>
                    <a:pt x="528" y="449"/>
                  </a:cubicBezTo>
                  <a:cubicBezTo>
                    <a:pt x="528" y="449"/>
                    <a:pt x="528" y="449"/>
                    <a:pt x="528" y="449"/>
                  </a:cubicBezTo>
                  <a:cubicBezTo>
                    <a:pt x="529" y="449"/>
                    <a:pt x="530" y="450"/>
                    <a:pt x="531" y="450"/>
                  </a:cubicBezTo>
                  <a:cubicBezTo>
                    <a:pt x="531" y="450"/>
                    <a:pt x="532" y="451"/>
                    <a:pt x="532" y="451"/>
                  </a:cubicBezTo>
                  <a:cubicBezTo>
                    <a:pt x="532" y="451"/>
                    <a:pt x="532" y="451"/>
                    <a:pt x="532" y="451"/>
                  </a:cubicBezTo>
                  <a:cubicBezTo>
                    <a:pt x="533" y="451"/>
                    <a:pt x="533" y="451"/>
                    <a:pt x="533" y="451"/>
                  </a:cubicBezTo>
                  <a:cubicBezTo>
                    <a:pt x="534" y="452"/>
                    <a:pt x="534" y="452"/>
                    <a:pt x="535" y="452"/>
                  </a:cubicBezTo>
                  <a:cubicBezTo>
                    <a:pt x="535" y="452"/>
                    <a:pt x="535" y="452"/>
                    <a:pt x="535" y="452"/>
                  </a:cubicBezTo>
                  <a:cubicBezTo>
                    <a:pt x="536" y="452"/>
                    <a:pt x="536" y="452"/>
                    <a:pt x="536" y="452"/>
                  </a:cubicBezTo>
                  <a:cubicBezTo>
                    <a:pt x="537" y="452"/>
                    <a:pt x="537" y="452"/>
                    <a:pt x="537" y="452"/>
                  </a:cubicBezTo>
                  <a:cubicBezTo>
                    <a:pt x="538" y="452"/>
                    <a:pt x="538" y="452"/>
                    <a:pt x="538" y="452"/>
                  </a:cubicBezTo>
                  <a:cubicBezTo>
                    <a:pt x="539" y="452"/>
                    <a:pt x="539" y="451"/>
                    <a:pt x="540" y="451"/>
                  </a:cubicBezTo>
                  <a:cubicBezTo>
                    <a:pt x="540" y="451"/>
                    <a:pt x="540" y="451"/>
                    <a:pt x="540" y="451"/>
                  </a:cubicBezTo>
                  <a:cubicBezTo>
                    <a:pt x="540" y="451"/>
                    <a:pt x="541" y="451"/>
                    <a:pt x="541" y="450"/>
                  </a:cubicBezTo>
                  <a:cubicBezTo>
                    <a:pt x="541" y="450"/>
                    <a:pt x="541" y="450"/>
                    <a:pt x="542" y="450"/>
                  </a:cubicBezTo>
                  <a:cubicBezTo>
                    <a:pt x="542" y="450"/>
                    <a:pt x="543" y="450"/>
                    <a:pt x="543" y="450"/>
                  </a:cubicBezTo>
                  <a:cubicBezTo>
                    <a:pt x="543" y="450"/>
                    <a:pt x="543" y="450"/>
                    <a:pt x="543" y="450"/>
                  </a:cubicBezTo>
                  <a:cubicBezTo>
                    <a:pt x="544" y="450"/>
                    <a:pt x="544" y="450"/>
                    <a:pt x="545" y="450"/>
                  </a:cubicBezTo>
                  <a:cubicBezTo>
                    <a:pt x="545" y="450"/>
                    <a:pt x="545" y="450"/>
                    <a:pt x="545" y="450"/>
                  </a:cubicBezTo>
                  <a:cubicBezTo>
                    <a:pt x="546" y="451"/>
                    <a:pt x="546" y="451"/>
                    <a:pt x="546" y="451"/>
                  </a:cubicBezTo>
                  <a:cubicBezTo>
                    <a:pt x="546" y="451"/>
                    <a:pt x="547" y="451"/>
                    <a:pt x="547" y="451"/>
                  </a:cubicBezTo>
                  <a:cubicBezTo>
                    <a:pt x="547" y="451"/>
                    <a:pt x="547" y="451"/>
                    <a:pt x="547" y="452"/>
                  </a:cubicBezTo>
                  <a:cubicBezTo>
                    <a:pt x="548" y="452"/>
                    <a:pt x="548" y="452"/>
                    <a:pt x="549" y="453"/>
                  </a:cubicBezTo>
                  <a:cubicBezTo>
                    <a:pt x="549" y="453"/>
                    <a:pt x="549" y="453"/>
                    <a:pt x="549" y="453"/>
                  </a:cubicBezTo>
                  <a:cubicBezTo>
                    <a:pt x="549" y="453"/>
                    <a:pt x="549" y="454"/>
                    <a:pt x="550" y="454"/>
                  </a:cubicBezTo>
                  <a:cubicBezTo>
                    <a:pt x="550" y="454"/>
                    <a:pt x="550" y="454"/>
                    <a:pt x="550" y="454"/>
                  </a:cubicBezTo>
                  <a:cubicBezTo>
                    <a:pt x="551" y="455"/>
                    <a:pt x="552" y="455"/>
                    <a:pt x="553" y="455"/>
                  </a:cubicBezTo>
                  <a:cubicBezTo>
                    <a:pt x="553" y="455"/>
                    <a:pt x="554" y="455"/>
                    <a:pt x="554" y="455"/>
                  </a:cubicBezTo>
                  <a:cubicBezTo>
                    <a:pt x="555" y="455"/>
                    <a:pt x="555" y="455"/>
                    <a:pt x="555" y="455"/>
                  </a:cubicBezTo>
                  <a:cubicBezTo>
                    <a:pt x="555" y="455"/>
                    <a:pt x="555" y="455"/>
                    <a:pt x="555" y="455"/>
                  </a:cubicBezTo>
                  <a:cubicBezTo>
                    <a:pt x="555" y="455"/>
                    <a:pt x="555" y="455"/>
                    <a:pt x="556" y="455"/>
                  </a:cubicBezTo>
                  <a:cubicBezTo>
                    <a:pt x="556" y="455"/>
                    <a:pt x="556" y="455"/>
                    <a:pt x="556" y="455"/>
                  </a:cubicBezTo>
                  <a:cubicBezTo>
                    <a:pt x="556" y="455"/>
                    <a:pt x="556" y="455"/>
                    <a:pt x="557" y="455"/>
                  </a:cubicBezTo>
                  <a:cubicBezTo>
                    <a:pt x="557" y="455"/>
                    <a:pt x="557" y="456"/>
                    <a:pt x="557" y="456"/>
                  </a:cubicBezTo>
                  <a:cubicBezTo>
                    <a:pt x="557" y="456"/>
                    <a:pt x="558" y="456"/>
                    <a:pt x="558" y="457"/>
                  </a:cubicBezTo>
                  <a:cubicBezTo>
                    <a:pt x="558" y="457"/>
                    <a:pt x="558" y="457"/>
                    <a:pt x="558" y="457"/>
                  </a:cubicBezTo>
                  <a:cubicBezTo>
                    <a:pt x="558" y="457"/>
                    <a:pt x="558" y="457"/>
                    <a:pt x="558" y="457"/>
                  </a:cubicBezTo>
                  <a:cubicBezTo>
                    <a:pt x="558" y="457"/>
                    <a:pt x="558" y="457"/>
                    <a:pt x="558" y="457"/>
                  </a:cubicBezTo>
                  <a:cubicBezTo>
                    <a:pt x="558" y="457"/>
                    <a:pt x="558" y="457"/>
                    <a:pt x="558" y="457"/>
                  </a:cubicBezTo>
                  <a:cubicBezTo>
                    <a:pt x="558" y="457"/>
                    <a:pt x="559" y="457"/>
                    <a:pt x="559" y="458"/>
                  </a:cubicBezTo>
                  <a:cubicBezTo>
                    <a:pt x="559" y="458"/>
                    <a:pt x="560" y="458"/>
                    <a:pt x="560" y="458"/>
                  </a:cubicBezTo>
                  <a:cubicBezTo>
                    <a:pt x="560" y="459"/>
                    <a:pt x="560" y="459"/>
                    <a:pt x="561" y="459"/>
                  </a:cubicBezTo>
                  <a:cubicBezTo>
                    <a:pt x="561" y="459"/>
                    <a:pt x="561" y="459"/>
                    <a:pt x="561" y="459"/>
                  </a:cubicBezTo>
                  <a:cubicBezTo>
                    <a:pt x="561" y="459"/>
                    <a:pt x="562" y="459"/>
                    <a:pt x="562" y="459"/>
                  </a:cubicBezTo>
                  <a:cubicBezTo>
                    <a:pt x="562" y="460"/>
                    <a:pt x="562" y="460"/>
                    <a:pt x="563" y="460"/>
                  </a:cubicBezTo>
                  <a:cubicBezTo>
                    <a:pt x="563" y="460"/>
                    <a:pt x="563" y="460"/>
                    <a:pt x="563" y="460"/>
                  </a:cubicBezTo>
                  <a:cubicBezTo>
                    <a:pt x="564" y="460"/>
                    <a:pt x="564" y="460"/>
                    <a:pt x="565" y="459"/>
                  </a:cubicBezTo>
                  <a:cubicBezTo>
                    <a:pt x="565" y="459"/>
                    <a:pt x="565" y="459"/>
                    <a:pt x="565" y="459"/>
                  </a:cubicBezTo>
                  <a:cubicBezTo>
                    <a:pt x="565" y="459"/>
                    <a:pt x="566" y="459"/>
                    <a:pt x="566" y="458"/>
                  </a:cubicBezTo>
                  <a:cubicBezTo>
                    <a:pt x="566" y="458"/>
                    <a:pt x="566" y="458"/>
                    <a:pt x="566" y="458"/>
                  </a:cubicBezTo>
                  <a:cubicBezTo>
                    <a:pt x="567" y="458"/>
                    <a:pt x="567" y="457"/>
                    <a:pt x="568" y="457"/>
                  </a:cubicBezTo>
                  <a:cubicBezTo>
                    <a:pt x="568" y="457"/>
                    <a:pt x="568" y="457"/>
                    <a:pt x="568" y="457"/>
                  </a:cubicBezTo>
                  <a:cubicBezTo>
                    <a:pt x="569" y="457"/>
                    <a:pt x="569" y="457"/>
                    <a:pt x="570" y="457"/>
                  </a:cubicBezTo>
                  <a:cubicBezTo>
                    <a:pt x="571" y="457"/>
                    <a:pt x="572" y="457"/>
                    <a:pt x="573" y="457"/>
                  </a:cubicBezTo>
                  <a:cubicBezTo>
                    <a:pt x="573" y="457"/>
                    <a:pt x="573" y="457"/>
                    <a:pt x="573" y="457"/>
                  </a:cubicBezTo>
                  <a:cubicBezTo>
                    <a:pt x="574" y="457"/>
                    <a:pt x="575" y="458"/>
                    <a:pt x="576" y="458"/>
                  </a:cubicBezTo>
                  <a:cubicBezTo>
                    <a:pt x="577" y="458"/>
                    <a:pt x="577" y="458"/>
                    <a:pt x="577" y="458"/>
                  </a:cubicBezTo>
                  <a:cubicBezTo>
                    <a:pt x="578" y="458"/>
                    <a:pt x="579" y="459"/>
                    <a:pt x="580" y="459"/>
                  </a:cubicBezTo>
                  <a:cubicBezTo>
                    <a:pt x="580" y="459"/>
                    <a:pt x="580" y="459"/>
                    <a:pt x="580" y="459"/>
                  </a:cubicBezTo>
                  <a:cubicBezTo>
                    <a:pt x="581" y="459"/>
                    <a:pt x="582" y="460"/>
                    <a:pt x="582" y="460"/>
                  </a:cubicBezTo>
                  <a:cubicBezTo>
                    <a:pt x="583" y="460"/>
                    <a:pt x="583" y="460"/>
                    <a:pt x="583" y="460"/>
                  </a:cubicBezTo>
                  <a:cubicBezTo>
                    <a:pt x="583" y="460"/>
                    <a:pt x="583" y="460"/>
                    <a:pt x="583" y="460"/>
                  </a:cubicBezTo>
                  <a:cubicBezTo>
                    <a:pt x="587" y="457"/>
                    <a:pt x="590" y="451"/>
                    <a:pt x="594" y="448"/>
                  </a:cubicBezTo>
                  <a:cubicBezTo>
                    <a:pt x="595" y="447"/>
                    <a:pt x="596" y="446"/>
                    <a:pt x="598" y="446"/>
                  </a:cubicBezTo>
                  <a:cubicBezTo>
                    <a:pt x="603" y="446"/>
                    <a:pt x="613" y="447"/>
                    <a:pt x="619" y="451"/>
                  </a:cubicBezTo>
                  <a:cubicBezTo>
                    <a:pt x="621" y="453"/>
                    <a:pt x="622" y="455"/>
                    <a:pt x="623" y="457"/>
                  </a:cubicBezTo>
                  <a:cubicBezTo>
                    <a:pt x="623" y="459"/>
                    <a:pt x="623" y="459"/>
                    <a:pt x="624" y="460"/>
                  </a:cubicBezTo>
                  <a:cubicBezTo>
                    <a:pt x="624" y="460"/>
                    <a:pt x="625" y="461"/>
                    <a:pt x="626" y="461"/>
                  </a:cubicBezTo>
                  <a:cubicBezTo>
                    <a:pt x="628" y="461"/>
                    <a:pt x="630" y="461"/>
                    <a:pt x="632" y="461"/>
                  </a:cubicBezTo>
                  <a:cubicBezTo>
                    <a:pt x="633" y="462"/>
                    <a:pt x="634" y="464"/>
                    <a:pt x="635" y="466"/>
                  </a:cubicBezTo>
                  <a:cubicBezTo>
                    <a:pt x="635" y="469"/>
                    <a:pt x="637" y="471"/>
                    <a:pt x="638" y="474"/>
                  </a:cubicBezTo>
                  <a:cubicBezTo>
                    <a:pt x="640" y="476"/>
                    <a:pt x="641" y="478"/>
                    <a:pt x="641" y="481"/>
                  </a:cubicBezTo>
                  <a:cubicBezTo>
                    <a:pt x="641" y="481"/>
                    <a:pt x="641" y="481"/>
                    <a:pt x="641" y="481"/>
                  </a:cubicBezTo>
                  <a:cubicBezTo>
                    <a:pt x="642" y="482"/>
                    <a:pt x="643" y="482"/>
                    <a:pt x="644" y="483"/>
                  </a:cubicBezTo>
                  <a:cubicBezTo>
                    <a:pt x="645" y="484"/>
                    <a:pt x="646" y="484"/>
                    <a:pt x="647" y="485"/>
                  </a:cubicBezTo>
                  <a:cubicBezTo>
                    <a:pt x="648" y="485"/>
                    <a:pt x="649" y="485"/>
                    <a:pt x="650" y="485"/>
                  </a:cubicBezTo>
                  <a:cubicBezTo>
                    <a:pt x="654" y="485"/>
                    <a:pt x="660" y="486"/>
                    <a:pt x="664" y="487"/>
                  </a:cubicBezTo>
                  <a:cubicBezTo>
                    <a:pt x="666" y="488"/>
                    <a:pt x="667" y="488"/>
                    <a:pt x="669" y="488"/>
                  </a:cubicBezTo>
                  <a:cubicBezTo>
                    <a:pt x="671" y="488"/>
                    <a:pt x="673" y="488"/>
                    <a:pt x="676" y="488"/>
                  </a:cubicBezTo>
                  <a:cubicBezTo>
                    <a:pt x="678" y="488"/>
                    <a:pt x="680" y="488"/>
                    <a:pt x="681" y="489"/>
                  </a:cubicBezTo>
                  <a:cubicBezTo>
                    <a:pt x="683" y="490"/>
                    <a:pt x="685" y="491"/>
                    <a:pt x="686" y="493"/>
                  </a:cubicBezTo>
                  <a:cubicBezTo>
                    <a:pt x="687" y="498"/>
                    <a:pt x="690" y="502"/>
                    <a:pt x="692" y="505"/>
                  </a:cubicBezTo>
                  <a:cubicBezTo>
                    <a:pt x="693" y="505"/>
                    <a:pt x="693" y="506"/>
                    <a:pt x="693" y="507"/>
                  </a:cubicBezTo>
                  <a:cubicBezTo>
                    <a:pt x="693" y="508"/>
                    <a:pt x="693" y="509"/>
                    <a:pt x="692" y="510"/>
                  </a:cubicBezTo>
                  <a:cubicBezTo>
                    <a:pt x="691" y="510"/>
                    <a:pt x="690" y="510"/>
                    <a:pt x="689" y="510"/>
                  </a:cubicBezTo>
                  <a:cubicBezTo>
                    <a:pt x="688" y="510"/>
                    <a:pt x="688" y="510"/>
                    <a:pt x="688" y="510"/>
                  </a:cubicBezTo>
                  <a:cubicBezTo>
                    <a:pt x="684" y="510"/>
                    <a:pt x="680" y="507"/>
                    <a:pt x="677" y="506"/>
                  </a:cubicBezTo>
                  <a:cubicBezTo>
                    <a:pt x="676" y="506"/>
                    <a:pt x="676" y="505"/>
                    <a:pt x="675" y="505"/>
                  </a:cubicBezTo>
                  <a:cubicBezTo>
                    <a:pt x="675" y="505"/>
                    <a:pt x="675" y="505"/>
                    <a:pt x="675" y="505"/>
                  </a:cubicBezTo>
                  <a:cubicBezTo>
                    <a:pt x="675" y="506"/>
                    <a:pt x="675" y="506"/>
                    <a:pt x="675" y="506"/>
                  </a:cubicBezTo>
                  <a:cubicBezTo>
                    <a:pt x="675" y="507"/>
                    <a:pt x="675" y="507"/>
                    <a:pt x="675" y="507"/>
                  </a:cubicBezTo>
                  <a:cubicBezTo>
                    <a:pt x="675" y="508"/>
                    <a:pt x="675" y="509"/>
                    <a:pt x="674" y="510"/>
                  </a:cubicBezTo>
                  <a:cubicBezTo>
                    <a:pt x="673" y="511"/>
                    <a:pt x="673" y="511"/>
                    <a:pt x="672" y="512"/>
                  </a:cubicBezTo>
                  <a:cubicBezTo>
                    <a:pt x="672" y="513"/>
                    <a:pt x="672" y="514"/>
                    <a:pt x="672" y="516"/>
                  </a:cubicBezTo>
                  <a:cubicBezTo>
                    <a:pt x="672" y="522"/>
                    <a:pt x="669" y="529"/>
                    <a:pt x="666" y="532"/>
                  </a:cubicBezTo>
                  <a:cubicBezTo>
                    <a:pt x="665" y="533"/>
                    <a:pt x="664" y="534"/>
                    <a:pt x="663" y="534"/>
                  </a:cubicBezTo>
                  <a:cubicBezTo>
                    <a:pt x="663" y="535"/>
                    <a:pt x="663" y="535"/>
                    <a:pt x="663" y="536"/>
                  </a:cubicBezTo>
                  <a:cubicBezTo>
                    <a:pt x="663" y="536"/>
                    <a:pt x="663" y="537"/>
                    <a:pt x="663" y="537"/>
                  </a:cubicBezTo>
                  <a:cubicBezTo>
                    <a:pt x="663" y="537"/>
                    <a:pt x="663" y="538"/>
                    <a:pt x="663" y="538"/>
                  </a:cubicBezTo>
                  <a:cubicBezTo>
                    <a:pt x="663" y="538"/>
                    <a:pt x="664" y="539"/>
                    <a:pt x="664" y="539"/>
                  </a:cubicBezTo>
                  <a:cubicBezTo>
                    <a:pt x="664" y="540"/>
                    <a:pt x="664" y="540"/>
                    <a:pt x="664" y="540"/>
                  </a:cubicBezTo>
                  <a:cubicBezTo>
                    <a:pt x="664" y="540"/>
                    <a:pt x="664" y="540"/>
                    <a:pt x="665" y="541"/>
                  </a:cubicBezTo>
                  <a:cubicBezTo>
                    <a:pt x="666" y="539"/>
                    <a:pt x="668" y="538"/>
                    <a:pt x="670" y="537"/>
                  </a:cubicBezTo>
                  <a:cubicBezTo>
                    <a:pt x="673" y="535"/>
                    <a:pt x="675" y="534"/>
                    <a:pt x="678" y="534"/>
                  </a:cubicBezTo>
                  <a:cubicBezTo>
                    <a:pt x="678" y="534"/>
                    <a:pt x="678" y="534"/>
                    <a:pt x="678" y="534"/>
                  </a:cubicBezTo>
                  <a:cubicBezTo>
                    <a:pt x="678" y="534"/>
                    <a:pt x="678" y="534"/>
                    <a:pt x="678" y="534"/>
                  </a:cubicBezTo>
                  <a:cubicBezTo>
                    <a:pt x="678" y="534"/>
                    <a:pt x="678" y="534"/>
                    <a:pt x="678" y="534"/>
                  </a:cubicBezTo>
                  <a:cubicBezTo>
                    <a:pt x="678" y="534"/>
                    <a:pt x="678" y="534"/>
                    <a:pt x="678" y="534"/>
                  </a:cubicBezTo>
                  <a:cubicBezTo>
                    <a:pt x="681" y="534"/>
                    <a:pt x="683" y="535"/>
                    <a:pt x="685" y="535"/>
                  </a:cubicBezTo>
                  <a:cubicBezTo>
                    <a:pt x="687" y="536"/>
                    <a:pt x="688" y="537"/>
                    <a:pt x="689" y="537"/>
                  </a:cubicBezTo>
                  <a:cubicBezTo>
                    <a:pt x="690" y="537"/>
                    <a:pt x="691" y="536"/>
                    <a:pt x="692" y="536"/>
                  </a:cubicBezTo>
                  <a:cubicBezTo>
                    <a:pt x="694" y="534"/>
                    <a:pt x="695" y="533"/>
                    <a:pt x="696" y="533"/>
                  </a:cubicBezTo>
                  <a:cubicBezTo>
                    <a:pt x="697" y="532"/>
                    <a:pt x="698" y="532"/>
                    <a:pt x="699" y="532"/>
                  </a:cubicBezTo>
                  <a:cubicBezTo>
                    <a:pt x="699" y="532"/>
                    <a:pt x="700" y="532"/>
                    <a:pt x="700" y="532"/>
                  </a:cubicBezTo>
                  <a:cubicBezTo>
                    <a:pt x="700" y="533"/>
                    <a:pt x="700" y="533"/>
                    <a:pt x="701" y="533"/>
                  </a:cubicBezTo>
                  <a:cubicBezTo>
                    <a:pt x="701" y="533"/>
                    <a:pt x="701" y="533"/>
                    <a:pt x="701" y="533"/>
                  </a:cubicBezTo>
                  <a:cubicBezTo>
                    <a:pt x="701" y="533"/>
                    <a:pt x="701" y="533"/>
                    <a:pt x="701" y="533"/>
                  </a:cubicBezTo>
                  <a:cubicBezTo>
                    <a:pt x="702" y="533"/>
                    <a:pt x="702" y="532"/>
                    <a:pt x="702" y="532"/>
                  </a:cubicBezTo>
                  <a:cubicBezTo>
                    <a:pt x="702" y="532"/>
                    <a:pt x="702" y="532"/>
                    <a:pt x="702" y="532"/>
                  </a:cubicBezTo>
                  <a:cubicBezTo>
                    <a:pt x="702" y="532"/>
                    <a:pt x="702" y="532"/>
                    <a:pt x="702" y="532"/>
                  </a:cubicBezTo>
                  <a:cubicBezTo>
                    <a:pt x="702" y="532"/>
                    <a:pt x="702" y="532"/>
                    <a:pt x="702" y="532"/>
                  </a:cubicBezTo>
                  <a:cubicBezTo>
                    <a:pt x="702" y="532"/>
                    <a:pt x="702" y="531"/>
                    <a:pt x="702" y="531"/>
                  </a:cubicBezTo>
                  <a:cubicBezTo>
                    <a:pt x="702" y="531"/>
                    <a:pt x="702" y="530"/>
                    <a:pt x="702" y="530"/>
                  </a:cubicBezTo>
                  <a:cubicBezTo>
                    <a:pt x="702" y="530"/>
                    <a:pt x="702" y="529"/>
                    <a:pt x="702" y="529"/>
                  </a:cubicBezTo>
                  <a:cubicBezTo>
                    <a:pt x="700" y="529"/>
                    <a:pt x="699" y="529"/>
                    <a:pt x="698" y="529"/>
                  </a:cubicBezTo>
                  <a:cubicBezTo>
                    <a:pt x="697" y="529"/>
                    <a:pt x="696" y="529"/>
                    <a:pt x="695" y="528"/>
                  </a:cubicBezTo>
                  <a:cubicBezTo>
                    <a:pt x="694" y="528"/>
                    <a:pt x="694" y="527"/>
                    <a:pt x="693" y="526"/>
                  </a:cubicBezTo>
                  <a:cubicBezTo>
                    <a:pt x="693" y="525"/>
                    <a:pt x="693" y="525"/>
                    <a:pt x="693" y="525"/>
                  </a:cubicBezTo>
                  <a:cubicBezTo>
                    <a:pt x="693" y="523"/>
                    <a:pt x="694" y="522"/>
                    <a:pt x="696" y="521"/>
                  </a:cubicBezTo>
                  <a:cubicBezTo>
                    <a:pt x="697" y="520"/>
                    <a:pt x="699" y="519"/>
                    <a:pt x="701" y="518"/>
                  </a:cubicBezTo>
                  <a:cubicBezTo>
                    <a:pt x="706" y="516"/>
                    <a:pt x="711" y="515"/>
                    <a:pt x="715" y="515"/>
                  </a:cubicBezTo>
                  <a:cubicBezTo>
                    <a:pt x="716" y="515"/>
                    <a:pt x="717" y="515"/>
                    <a:pt x="717" y="515"/>
                  </a:cubicBezTo>
                  <a:cubicBezTo>
                    <a:pt x="717" y="515"/>
                    <a:pt x="717" y="515"/>
                    <a:pt x="717" y="515"/>
                  </a:cubicBezTo>
                  <a:cubicBezTo>
                    <a:pt x="718" y="515"/>
                    <a:pt x="719" y="515"/>
                    <a:pt x="719" y="515"/>
                  </a:cubicBezTo>
                  <a:cubicBezTo>
                    <a:pt x="721" y="515"/>
                    <a:pt x="723" y="515"/>
                    <a:pt x="725" y="514"/>
                  </a:cubicBezTo>
                  <a:cubicBezTo>
                    <a:pt x="727" y="514"/>
                    <a:pt x="729" y="513"/>
                    <a:pt x="730" y="513"/>
                  </a:cubicBezTo>
                  <a:cubicBezTo>
                    <a:pt x="731" y="513"/>
                    <a:pt x="732" y="513"/>
                    <a:pt x="733" y="514"/>
                  </a:cubicBezTo>
                  <a:cubicBezTo>
                    <a:pt x="733" y="514"/>
                    <a:pt x="734" y="513"/>
                    <a:pt x="734" y="513"/>
                  </a:cubicBezTo>
                  <a:cubicBezTo>
                    <a:pt x="735" y="512"/>
                    <a:pt x="735" y="512"/>
                    <a:pt x="735" y="512"/>
                  </a:cubicBezTo>
                  <a:cubicBezTo>
                    <a:pt x="736" y="512"/>
                    <a:pt x="736" y="511"/>
                    <a:pt x="736" y="511"/>
                  </a:cubicBezTo>
                  <a:cubicBezTo>
                    <a:pt x="736" y="511"/>
                    <a:pt x="737" y="510"/>
                    <a:pt x="738" y="510"/>
                  </a:cubicBezTo>
                  <a:cubicBezTo>
                    <a:pt x="738" y="510"/>
                    <a:pt x="738" y="510"/>
                    <a:pt x="738" y="510"/>
                  </a:cubicBezTo>
                  <a:cubicBezTo>
                    <a:pt x="738" y="509"/>
                    <a:pt x="739" y="509"/>
                    <a:pt x="740" y="508"/>
                  </a:cubicBezTo>
                  <a:cubicBezTo>
                    <a:pt x="740" y="508"/>
                    <a:pt x="740" y="508"/>
                    <a:pt x="740" y="508"/>
                  </a:cubicBezTo>
                  <a:cubicBezTo>
                    <a:pt x="740" y="508"/>
                    <a:pt x="740" y="508"/>
                    <a:pt x="740" y="508"/>
                  </a:cubicBezTo>
                  <a:cubicBezTo>
                    <a:pt x="740" y="507"/>
                    <a:pt x="741" y="507"/>
                    <a:pt x="742" y="507"/>
                  </a:cubicBezTo>
                  <a:cubicBezTo>
                    <a:pt x="742" y="506"/>
                    <a:pt x="742" y="506"/>
                    <a:pt x="742" y="506"/>
                  </a:cubicBezTo>
                  <a:cubicBezTo>
                    <a:pt x="742" y="506"/>
                    <a:pt x="743" y="506"/>
                    <a:pt x="743" y="505"/>
                  </a:cubicBezTo>
                  <a:cubicBezTo>
                    <a:pt x="743" y="505"/>
                    <a:pt x="743" y="505"/>
                    <a:pt x="744" y="505"/>
                  </a:cubicBezTo>
                  <a:cubicBezTo>
                    <a:pt x="744" y="505"/>
                    <a:pt x="744" y="504"/>
                    <a:pt x="745" y="504"/>
                  </a:cubicBezTo>
                  <a:cubicBezTo>
                    <a:pt x="745" y="504"/>
                    <a:pt x="745" y="504"/>
                    <a:pt x="745" y="504"/>
                  </a:cubicBezTo>
                  <a:cubicBezTo>
                    <a:pt x="746" y="504"/>
                    <a:pt x="746" y="503"/>
                    <a:pt x="746" y="503"/>
                  </a:cubicBezTo>
                  <a:cubicBezTo>
                    <a:pt x="746" y="503"/>
                    <a:pt x="746" y="503"/>
                    <a:pt x="746" y="503"/>
                  </a:cubicBezTo>
                  <a:cubicBezTo>
                    <a:pt x="746" y="503"/>
                    <a:pt x="747" y="503"/>
                    <a:pt x="747" y="503"/>
                  </a:cubicBezTo>
                  <a:cubicBezTo>
                    <a:pt x="747" y="503"/>
                    <a:pt x="747" y="503"/>
                    <a:pt x="747" y="503"/>
                  </a:cubicBezTo>
                  <a:cubicBezTo>
                    <a:pt x="747" y="503"/>
                    <a:pt x="747" y="503"/>
                    <a:pt x="747" y="503"/>
                  </a:cubicBezTo>
                  <a:cubicBezTo>
                    <a:pt x="748" y="503"/>
                    <a:pt x="748" y="503"/>
                    <a:pt x="748" y="503"/>
                  </a:cubicBezTo>
                  <a:cubicBezTo>
                    <a:pt x="749" y="503"/>
                    <a:pt x="756" y="503"/>
                    <a:pt x="763" y="503"/>
                  </a:cubicBezTo>
                  <a:cubicBezTo>
                    <a:pt x="764" y="503"/>
                    <a:pt x="764" y="503"/>
                    <a:pt x="764" y="503"/>
                  </a:cubicBezTo>
                  <a:cubicBezTo>
                    <a:pt x="774" y="503"/>
                    <a:pt x="784" y="503"/>
                    <a:pt x="786" y="503"/>
                  </a:cubicBezTo>
                  <a:cubicBezTo>
                    <a:pt x="787" y="502"/>
                    <a:pt x="787" y="502"/>
                    <a:pt x="788" y="501"/>
                  </a:cubicBezTo>
                  <a:cubicBezTo>
                    <a:pt x="789" y="501"/>
                    <a:pt x="789" y="501"/>
                    <a:pt x="789" y="500"/>
                  </a:cubicBezTo>
                  <a:cubicBezTo>
                    <a:pt x="790" y="500"/>
                    <a:pt x="790" y="500"/>
                    <a:pt x="790" y="500"/>
                  </a:cubicBezTo>
                  <a:cubicBezTo>
                    <a:pt x="791" y="499"/>
                    <a:pt x="791" y="499"/>
                    <a:pt x="792" y="499"/>
                  </a:cubicBezTo>
                  <a:cubicBezTo>
                    <a:pt x="792" y="498"/>
                    <a:pt x="792" y="498"/>
                    <a:pt x="793" y="498"/>
                  </a:cubicBezTo>
                  <a:cubicBezTo>
                    <a:pt x="793" y="497"/>
                    <a:pt x="793" y="497"/>
                    <a:pt x="793" y="497"/>
                  </a:cubicBezTo>
                  <a:cubicBezTo>
                    <a:pt x="794" y="497"/>
                    <a:pt x="794" y="496"/>
                    <a:pt x="795" y="496"/>
                  </a:cubicBezTo>
                  <a:cubicBezTo>
                    <a:pt x="795" y="495"/>
                    <a:pt x="795" y="495"/>
                    <a:pt x="795" y="495"/>
                  </a:cubicBezTo>
                  <a:cubicBezTo>
                    <a:pt x="796" y="495"/>
                    <a:pt x="796" y="494"/>
                    <a:pt x="797" y="493"/>
                  </a:cubicBezTo>
                  <a:cubicBezTo>
                    <a:pt x="797" y="493"/>
                    <a:pt x="797" y="493"/>
                    <a:pt x="797" y="493"/>
                  </a:cubicBezTo>
                  <a:cubicBezTo>
                    <a:pt x="798" y="492"/>
                    <a:pt x="798" y="492"/>
                    <a:pt x="799" y="491"/>
                  </a:cubicBezTo>
                  <a:cubicBezTo>
                    <a:pt x="799" y="491"/>
                    <a:pt x="799" y="491"/>
                    <a:pt x="799" y="491"/>
                  </a:cubicBezTo>
                  <a:cubicBezTo>
                    <a:pt x="799" y="490"/>
                    <a:pt x="799" y="489"/>
                    <a:pt x="800" y="489"/>
                  </a:cubicBezTo>
                  <a:cubicBezTo>
                    <a:pt x="800" y="488"/>
                    <a:pt x="800" y="488"/>
                    <a:pt x="800" y="487"/>
                  </a:cubicBezTo>
                  <a:cubicBezTo>
                    <a:pt x="801" y="483"/>
                    <a:pt x="804" y="477"/>
                    <a:pt x="807" y="473"/>
                  </a:cubicBezTo>
                  <a:cubicBezTo>
                    <a:pt x="807" y="473"/>
                    <a:pt x="807" y="473"/>
                    <a:pt x="807" y="472"/>
                  </a:cubicBezTo>
                  <a:cubicBezTo>
                    <a:pt x="807" y="472"/>
                    <a:pt x="808" y="472"/>
                    <a:pt x="808" y="471"/>
                  </a:cubicBezTo>
                  <a:cubicBezTo>
                    <a:pt x="808" y="471"/>
                    <a:pt x="808" y="471"/>
                    <a:pt x="808" y="471"/>
                  </a:cubicBezTo>
                  <a:cubicBezTo>
                    <a:pt x="808" y="471"/>
                    <a:pt x="809" y="470"/>
                    <a:pt x="809" y="470"/>
                  </a:cubicBezTo>
                  <a:cubicBezTo>
                    <a:pt x="810" y="469"/>
                    <a:pt x="811" y="468"/>
                    <a:pt x="812" y="468"/>
                  </a:cubicBezTo>
                  <a:cubicBezTo>
                    <a:pt x="813" y="467"/>
                    <a:pt x="813" y="467"/>
                    <a:pt x="813" y="467"/>
                  </a:cubicBezTo>
                  <a:cubicBezTo>
                    <a:pt x="813" y="467"/>
                    <a:pt x="813" y="467"/>
                    <a:pt x="813" y="467"/>
                  </a:cubicBezTo>
                  <a:cubicBezTo>
                    <a:pt x="814" y="467"/>
                    <a:pt x="814" y="467"/>
                    <a:pt x="814" y="467"/>
                  </a:cubicBezTo>
                  <a:cubicBezTo>
                    <a:pt x="814" y="467"/>
                    <a:pt x="815" y="468"/>
                    <a:pt x="816" y="468"/>
                  </a:cubicBezTo>
                  <a:cubicBezTo>
                    <a:pt x="816" y="468"/>
                    <a:pt x="817" y="469"/>
                    <a:pt x="817" y="469"/>
                  </a:cubicBezTo>
                  <a:cubicBezTo>
                    <a:pt x="817" y="469"/>
                    <a:pt x="817" y="469"/>
                    <a:pt x="818" y="469"/>
                  </a:cubicBezTo>
                  <a:cubicBezTo>
                    <a:pt x="818" y="469"/>
                    <a:pt x="819" y="469"/>
                    <a:pt x="819" y="470"/>
                  </a:cubicBezTo>
                  <a:cubicBezTo>
                    <a:pt x="820" y="470"/>
                    <a:pt x="820" y="470"/>
                    <a:pt x="820" y="470"/>
                  </a:cubicBezTo>
                  <a:cubicBezTo>
                    <a:pt x="820" y="470"/>
                    <a:pt x="821" y="470"/>
                    <a:pt x="821" y="470"/>
                  </a:cubicBezTo>
                  <a:cubicBezTo>
                    <a:pt x="822" y="470"/>
                    <a:pt x="823" y="470"/>
                    <a:pt x="824" y="470"/>
                  </a:cubicBezTo>
                  <a:cubicBezTo>
                    <a:pt x="824" y="470"/>
                    <a:pt x="824" y="470"/>
                    <a:pt x="824" y="470"/>
                  </a:cubicBezTo>
                  <a:cubicBezTo>
                    <a:pt x="825" y="470"/>
                    <a:pt x="826" y="470"/>
                    <a:pt x="827" y="470"/>
                  </a:cubicBezTo>
                  <a:cubicBezTo>
                    <a:pt x="827" y="470"/>
                    <a:pt x="827" y="470"/>
                    <a:pt x="827" y="470"/>
                  </a:cubicBezTo>
                  <a:cubicBezTo>
                    <a:pt x="827" y="470"/>
                    <a:pt x="827" y="470"/>
                    <a:pt x="827" y="470"/>
                  </a:cubicBezTo>
                  <a:cubicBezTo>
                    <a:pt x="828" y="470"/>
                    <a:pt x="828" y="471"/>
                    <a:pt x="828" y="471"/>
                  </a:cubicBezTo>
                  <a:cubicBezTo>
                    <a:pt x="828" y="471"/>
                    <a:pt x="829" y="471"/>
                    <a:pt x="829" y="471"/>
                  </a:cubicBezTo>
                  <a:cubicBezTo>
                    <a:pt x="829" y="471"/>
                    <a:pt x="830" y="471"/>
                    <a:pt x="830" y="471"/>
                  </a:cubicBezTo>
                  <a:cubicBezTo>
                    <a:pt x="830" y="471"/>
                    <a:pt x="830" y="471"/>
                    <a:pt x="830" y="471"/>
                  </a:cubicBezTo>
                  <a:cubicBezTo>
                    <a:pt x="830" y="471"/>
                    <a:pt x="830" y="471"/>
                    <a:pt x="830" y="471"/>
                  </a:cubicBezTo>
                  <a:cubicBezTo>
                    <a:pt x="830" y="472"/>
                    <a:pt x="830" y="472"/>
                    <a:pt x="831" y="472"/>
                  </a:cubicBezTo>
                  <a:cubicBezTo>
                    <a:pt x="831" y="472"/>
                    <a:pt x="831" y="472"/>
                    <a:pt x="831" y="472"/>
                  </a:cubicBezTo>
                  <a:cubicBezTo>
                    <a:pt x="831" y="472"/>
                    <a:pt x="831" y="473"/>
                    <a:pt x="831" y="473"/>
                  </a:cubicBezTo>
                  <a:cubicBezTo>
                    <a:pt x="831" y="473"/>
                    <a:pt x="831" y="473"/>
                    <a:pt x="831" y="473"/>
                  </a:cubicBezTo>
                  <a:cubicBezTo>
                    <a:pt x="831" y="474"/>
                    <a:pt x="831" y="474"/>
                    <a:pt x="831" y="474"/>
                  </a:cubicBezTo>
                  <a:cubicBezTo>
                    <a:pt x="831" y="474"/>
                    <a:pt x="831" y="474"/>
                    <a:pt x="831" y="474"/>
                  </a:cubicBezTo>
                  <a:cubicBezTo>
                    <a:pt x="831" y="474"/>
                    <a:pt x="831" y="474"/>
                    <a:pt x="831" y="475"/>
                  </a:cubicBezTo>
                  <a:cubicBezTo>
                    <a:pt x="831" y="475"/>
                    <a:pt x="831" y="475"/>
                    <a:pt x="831" y="475"/>
                  </a:cubicBezTo>
                  <a:cubicBezTo>
                    <a:pt x="831" y="475"/>
                    <a:pt x="831" y="475"/>
                    <a:pt x="831" y="475"/>
                  </a:cubicBezTo>
                  <a:cubicBezTo>
                    <a:pt x="831" y="476"/>
                    <a:pt x="831" y="476"/>
                    <a:pt x="831" y="476"/>
                  </a:cubicBezTo>
                  <a:cubicBezTo>
                    <a:pt x="831" y="476"/>
                    <a:pt x="831" y="477"/>
                    <a:pt x="831" y="477"/>
                  </a:cubicBezTo>
                  <a:cubicBezTo>
                    <a:pt x="831" y="477"/>
                    <a:pt x="831" y="477"/>
                    <a:pt x="831" y="477"/>
                  </a:cubicBezTo>
                  <a:cubicBezTo>
                    <a:pt x="831" y="478"/>
                    <a:pt x="831" y="478"/>
                    <a:pt x="831" y="479"/>
                  </a:cubicBezTo>
                  <a:cubicBezTo>
                    <a:pt x="831" y="479"/>
                    <a:pt x="831" y="479"/>
                    <a:pt x="831" y="479"/>
                  </a:cubicBezTo>
                  <a:cubicBezTo>
                    <a:pt x="831" y="481"/>
                    <a:pt x="831" y="482"/>
                    <a:pt x="831" y="484"/>
                  </a:cubicBezTo>
                  <a:cubicBezTo>
                    <a:pt x="831" y="484"/>
                    <a:pt x="831" y="484"/>
                    <a:pt x="831" y="484"/>
                  </a:cubicBezTo>
                  <a:cubicBezTo>
                    <a:pt x="831" y="485"/>
                    <a:pt x="832" y="487"/>
                    <a:pt x="832" y="489"/>
                  </a:cubicBezTo>
                  <a:cubicBezTo>
                    <a:pt x="832" y="489"/>
                    <a:pt x="832" y="489"/>
                    <a:pt x="832" y="490"/>
                  </a:cubicBezTo>
                  <a:cubicBezTo>
                    <a:pt x="833" y="491"/>
                    <a:pt x="833" y="492"/>
                    <a:pt x="833" y="493"/>
                  </a:cubicBezTo>
                  <a:cubicBezTo>
                    <a:pt x="834" y="493"/>
                    <a:pt x="834" y="493"/>
                    <a:pt x="834" y="493"/>
                  </a:cubicBezTo>
                  <a:cubicBezTo>
                    <a:pt x="834" y="494"/>
                    <a:pt x="835" y="495"/>
                    <a:pt x="835" y="496"/>
                  </a:cubicBezTo>
                  <a:cubicBezTo>
                    <a:pt x="835" y="496"/>
                    <a:pt x="835" y="496"/>
                    <a:pt x="835" y="496"/>
                  </a:cubicBezTo>
                  <a:cubicBezTo>
                    <a:pt x="836" y="497"/>
                    <a:pt x="837" y="498"/>
                    <a:pt x="837" y="500"/>
                  </a:cubicBezTo>
                  <a:cubicBezTo>
                    <a:pt x="837" y="500"/>
                    <a:pt x="838" y="500"/>
                    <a:pt x="838" y="500"/>
                  </a:cubicBezTo>
                  <a:cubicBezTo>
                    <a:pt x="838" y="501"/>
                    <a:pt x="839" y="502"/>
                    <a:pt x="840" y="503"/>
                  </a:cubicBezTo>
                  <a:cubicBezTo>
                    <a:pt x="842" y="502"/>
                    <a:pt x="844" y="501"/>
                    <a:pt x="845" y="500"/>
                  </a:cubicBezTo>
                  <a:cubicBezTo>
                    <a:pt x="848" y="499"/>
                    <a:pt x="849" y="499"/>
                    <a:pt x="851" y="499"/>
                  </a:cubicBezTo>
                  <a:cubicBezTo>
                    <a:pt x="851" y="499"/>
                    <a:pt x="851" y="499"/>
                    <a:pt x="851" y="499"/>
                  </a:cubicBezTo>
                  <a:cubicBezTo>
                    <a:pt x="851" y="499"/>
                    <a:pt x="851" y="499"/>
                    <a:pt x="851" y="499"/>
                  </a:cubicBezTo>
                  <a:cubicBezTo>
                    <a:pt x="852" y="499"/>
                    <a:pt x="852" y="499"/>
                    <a:pt x="852" y="499"/>
                  </a:cubicBezTo>
                  <a:cubicBezTo>
                    <a:pt x="853" y="499"/>
                    <a:pt x="856" y="497"/>
                    <a:pt x="858" y="495"/>
                  </a:cubicBezTo>
                  <a:cubicBezTo>
                    <a:pt x="861" y="494"/>
                    <a:pt x="863" y="491"/>
                    <a:pt x="864" y="490"/>
                  </a:cubicBezTo>
                  <a:cubicBezTo>
                    <a:pt x="864" y="489"/>
                    <a:pt x="864" y="489"/>
                    <a:pt x="864" y="489"/>
                  </a:cubicBezTo>
                  <a:cubicBezTo>
                    <a:pt x="865" y="488"/>
                    <a:pt x="865" y="488"/>
                    <a:pt x="866" y="488"/>
                  </a:cubicBezTo>
                  <a:cubicBezTo>
                    <a:pt x="867" y="488"/>
                    <a:pt x="867" y="489"/>
                    <a:pt x="868" y="489"/>
                  </a:cubicBezTo>
                  <a:cubicBezTo>
                    <a:pt x="868" y="490"/>
                    <a:pt x="868" y="491"/>
                    <a:pt x="868" y="492"/>
                  </a:cubicBezTo>
                  <a:cubicBezTo>
                    <a:pt x="868" y="493"/>
                    <a:pt x="868" y="493"/>
                    <a:pt x="868" y="494"/>
                  </a:cubicBezTo>
                  <a:cubicBezTo>
                    <a:pt x="867" y="495"/>
                    <a:pt x="867" y="496"/>
                    <a:pt x="866" y="496"/>
                  </a:cubicBezTo>
                  <a:cubicBezTo>
                    <a:pt x="865" y="496"/>
                    <a:pt x="865" y="496"/>
                    <a:pt x="865" y="496"/>
                  </a:cubicBezTo>
                  <a:cubicBezTo>
                    <a:pt x="866" y="496"/>
                    <a:pt x="866" y="496"/>
                    <a:pt x="866" y="496"/>
                  </a:cubicBezTo>
                  <a:cubicBezTo>
                    <a:pt x="866" y="496"/>
                    <a:pt x="867" y="497"/>
                    <a:pt x="868" y="497"/>
                  </a:cubicBezTo>
                  <a:cubicBezTo>
                    <a:pt x="870" y="497"/>
                    <a:pt x="872" y="498"/>
                    <a:pt x="875" y="498"/>
                  </a:cubicBezTo>
                  <a:cubicBezTo>
                    <a:pt x="875" y="498"/>
                    <a:pt x="875" y="498"/>
                    <a:pt x="875" y="498"/>
                  </a:cubicBezTo>
                  <a:cubicBezTo>
                    <a:pt x="876" y="498"/>
                    <a:pt x="876" y="498"/>
                    <a:pt x="876" y="498"/>
                  </a:cubicBezTo>
                  <a:cubicBezTo>
                    <a:pt x="877" y="498"/>
                    <a:pt x="878" y="498"/>
                    <a:pt x="878" y="498"/>
                  </a:cubicBezTo>
                  <a:cubicBezTo>
                    <a:pt x="879" y="498"/>
                    <a:pt x="879" y="498"/>
                    <a:pt x="879" y="498"/>
                  </a:cubicBezTo>
                  <a:cubicBezTo>
                    <a:pt x="879" y="499"/>
                    <a:pt x="879" y="499"/>
                    <a:pt x="879" y="499"/>
                  </a:cubicBezTo>
                  <a:cubicBezTo>
                    <a:pt x="879" y="500"/>
                    <a:pt x="879" y="500"/>
                    <a:pt x="878" y="500"/>
                  </a:cubicBezTo>
                  <a:cubicBezTo>
                    <a:pt x="878" y="500"/>
                    <a:pt x="878" y="500"/>
                    <a:pt x="878" y="500"/>
                  </a:cubicBezTo>
                  <a:cubicBezTo>
                    <a:pt x="877" y="501"/>
                    <a:pt x="877" y="501"/>
                    <a:pt x="877" y="501"/>
                  </a:cubicBezTo>
                  <a:cubicBezTo>
                    <a:pt x="876" y="501"/>
                    <a:pt x="876" y="501"/>
                    <a:pt x="875" y="501"/>
                  </a:cubicBezTo>
                  <a:cubicBezTo>
                    <a:pt x="872" y="502"/>
                    <a:pt x="870" y="502"/>
                    <a:pt x="868" y="502"/>
                  </a:cubicBezTo>
                  <a:cubicBezTo>
                    <a:pt x="867" y="502"/>
                    <a:pt x="867" y="502"/>
                    <a:pt x="867" y="502"/>
                  </a:cubicBezTo>
                  <a:cubicBezTo>
                    <a:pt x="867" y="502"/>
                    <a:pt x="867" y="502"/>
                    <a:pt x="867" y="502"/>
                  </a:cubicBezTo>
                  <a:cubicBezTo>
                    <a:pt x="867" y="502"/>
                    <a:pt x="867" y="502"/>
                    <a:pt x="867" y="502"/>
                  </a:cubicBezTo>
                  <a:cubicBezTo>
                    <a:pt x="867" y="502"/>
                    <a:pt x="867" y="502"/>
                    <a:pt x="867" y="502"/>
                  </a:cubicBezTo>
                  <a:cubicBezTo>
                    <a:pt x="867" y="502"/>
                    <a:pt x="867" y="502"/>
                    <a:pt x="867" y="502"/>
                  </a:cubicBezTo>
                  <a:cubicBezTo>
                    <a:pt x="866" y="502"/>
                    <a:pt x="866" y="502"/>
                    <a:pt x="866" y="502"/>
                  </a:cubicBezTo>
                  <a:cubicBezTo>
                    <a:pt x="863" y="502"/>
                    <a:pt x="862" y="502"/>
                    <a:pt x="860" y="503"/>
                  </a:cubicBezTo>
                  <a:cubicBezTo>
                    <a:pt x="858" y="504"/>
                    <a:pt x="856" y="506"/>
                    <a:pt x="853" y="509"/>
                  </a:cubicBezTo>
                  <a:cubicBezTo>
                    <a:pt x="850" y="513"/>
                    <a:pt x="849" y="515"/>
                    <a:pt x="849" y="516"/>
                  </a:cubicBezTo>
                  <a:cubicBezTo>
                    <a:pt x="849" y="517"/>
                    <a:pt x="849" y="517"/>
                    <a:pt x="850" y="518"/>
                  </a:cubicBezTo>
                  <a:cubicBezTo>
                    <a:pt x="850" y="519"/>
                    <a:pt x="851" y="519"/>
                    <a:pt x="852" y="520"/>
                  </a:cubicBezTo>
                  <a:cubicBezTo>
                    <a:pt x="853" y="522"/>
                    <a:pt x="855" y="522"/>
                    <a:pt x="856" y="522"/>
                  </a:cubicBezTo>
                  <a:cubicBezTo>
                    <a:pt x="859" y="522"/>
                    <a:pt x="862" y="520"/>
                    <a:pt x="865" y="518"/>
                  </a:cubicBezTo>
                  <a:cubicBezTo>
                    <a:pt x="867" y="516"/>
                    <a:pt x="868" y="514"/>
                    <a:pt x="869" y="513"/>
                  </a:cubicBezTo>
                  <a:cubicBezTo>
                    <a:pt x="870" y="511"/>
                    <a:pt x="871" y="510"/>
                    <a:pt x="873" y="509"/>
                  </a:cubicBezTo>
                  <a:cubicBezTo>
                    <a:pt x="874" y="508"/>
                    <a:pt x="875" y="508"/>
                    <a:pt x="876" y="508"/>
                  </a:cubicBezTo>
                  <a:cubicBezTo>
                    <a:pt x="877" y="508"/>
                    <a:pt x="877" y="508"/>
                    <a:pt x="877" y="508"/>
                  </a:cubicBezTo>
                  <a:cubicBezTo>
                    <a:pt x="877" y="508"/>
                    <a:pt x="877" y="508"/>
                    <a:pt x="877" y="508"/>
                  </a:cubicBezTo>
                  <a:cubicBezTo>
                    <a:pt x="877" y="508"/>
                    <a:pt x="877" y="508"/>
                    <a:pt x="877" y="508"/>
                  </a:cubicBezTo>
                  <a:cubicBezTo>
                    <a:pt x="880" y="508"/>
                    <a:pt x="885" y="507"/>
                    <a:pt x="890" y="505"/>
                  </a:cubicBezTo>
                  <a:cubicBezTo>
                    <a:pt x="894" y="504"/>
                    <a:pt x="899" y="502"/>
                    <a:pt x="902" y="501"/>
                  </a:cubicBezTo>
                  <a:cubicBezTo>
                    <a:pt x="904" y="501"/>
                    <a:pt x="905" y="500"/>
                    <a:pt x="905" y="500"/>
                  </a:cubicBezTo>
                  <a:cubicBezTo>
                    <a:pt x="905" y="500"/>
                    <a:pt x="905" y="500"/>
                    <a:pt x="905" y="500"/>
                  </a:cubicBezTo>
                  <a:cubicBezTo>
                    <a:pt x="905" y="500"/>
                    <a:pt x="905" y="500"/>
                    <a:pt x="905" y="500"/>
                  </a:cubicBezTo>
                  <a:cubicBezTo>
                    <a:pt x="905" y="499"/>
                    <a:pt x="905" y="499"/>
                    <a:pt x="905" y="499"/>
                  </a:cubicBezTo>
                  <a:cubicBezTo>
                    <a:pt x="904" y="498"/>
                    <a:pt x="904" y="497"/>
                    <a:pt x="904" y="496"/>
                  </a:cubicBezTo>
                  <a:cubicBezTo>
                    <a:pt x="904" y="496"/>
                    <a:pt x="904" y="495"/>
                    <a:pt x="905" y="495"/>
                  </a:cubicBezTo>
                  <a:cubicBezTo>
                    <a:pt x="905" y="494"/>
                    <a:pt x="906" y="494"/>
                    <a:pt x="906" y="494"/>
                  </a:cubicBezTo>
                  <a:cubicBezTo>
                    <a:pt x="908" y="493"/>
                    <a:pt x="909" y="493"/>
                    <a:pt x="911" y="493"/>
                  </a:cubicBezTo>
                  <a:cubicBezTo>
                    <a:pt x="914" y="492"/>
                    <a:pt x="918" y="491"/>
                    <a:pt x="919" y="490"/>
                  </a:cubicBezTo>
                  <a:cubicBezTo>
                    <a:pt x="920" y="489"/>
                    <a:pt x="921" y="489"/>
                    <a:pt x="921" y="489"/>
                  </a:cubicBezTo>
                  <a:cubicBezTo>
                    <a:pt x="920" y="488"/>
                    <a:pt x="920" y="488"/>
                    <a:pt x="920" y="488"/>
                  </a:cubicBezTo>
                  <a:cubicBezTo>
                    <a:pt x="920" y="488"/>
                    <a:pt x="920" y="488"/>
                    <a:pt x="920" y="488"/>
                  </a:cubicBezTo>
                  <a:cubicBezTo>
                    <a:pt x="919" y="488"/>
                    <a:pt x="918" y="487"/>
                    <a:pt x="917" y="487"/>
                  </a:cubicBezTo>
                  <a:cubicBezTo>
                    <a:pt x="916" y="487"/>
                    <a:pt x="916" y="487"/>
                    <a:pt x="916" y="487"/>
                  </a:cubicBezTo>
                  <a:cubicBezTo>
                    <a:pt x="916" y="487"/>
                    <a:pt x="916" y="487"/>
                    <a:pt x="916" y="487"/>
                  </a:cubicBezTo>
                  <a:cubicBezTo>
                    <a:pt x="915" y="487"/>
                    <a:pt x="915" y="487"/>
                    <a:pt x="915" y="487"/>
                  </a:cubicBezTo>
                  <a:cubicBezTo>
                    <a:pt x="915" y="487"/>
                    <a:pt x="914" y="487"/>
                    <a:pt x="913" y="487"/>
                  </a:cubicBezTo>
                  <a:cubicBezTo>
                    <a:pt x="913" y="486"/>
                    <a:pt x="913" y="485"/>
                    <a:pt x="913" y="485"/>
                  </a:cubicBezTo>
                  <a:cubicBezTo>
                    <a:pt x="913" y="484"/>
                    <a:pt x="913" y="483"/>
                    <a:pt x="914" y="481"/>
                  </a:cubicBezTo>
                  <a:cubicBezTo>
                    <a:pt x="914" y="480"/>
                    <a:pt x="914" y="479"/>
                    <a:pt x="914" y="479"/>
                  </a:cubicBezTo>
                  <a:cubicBezTo>
                    <a:pt x="914" y="479"/>
                    <a:pt x="912" y="479"/>
                    <a:pt x="911" y="480"/>
                  </a:cubicBezTo>
                  <a:cubicBezTo>
                    <a:pt x="910" y="481"/>
                    <a:pt x="909" y="483"/>
                    <a:pt x="909" y="483"/>
                  </a:cubicBezTo>
                  <a:cubicBezTo>
                    <a:pt x="909" y="484"/>
                    <a:pt x="908" y="485"/>
                    <a:pt x="908" y="486"/>
                  </a:cubicBezTo>
                  <a:cubicBezTo>
                    <a:pt x="907" y="486"/>
                    <a:pt x="907" y="487"/>
                    <a:pt x="906" y="487"/>
                  </a:cubicBezTo>
                  <a:cubicBezTo>
                    <a:pt x="905" y="488"/>
                    <a:pt x="903" y="489"/>
                    <a:pt x="903" y="489"/>
                  </a:cubicBezTo>
                  <a:cubicBezTo>
                    <a:pt x="903" y="490"/>
                    <a:pt x="903" y="490"/>
                    <a:pt x="903" y="490"/>
                  </a:cubicBezTo>
                  <a:cubicBezTo>
                    <a:pt x="903" y="491"/>
                    <a:pt x="903" y="492"/>
                    <a:pt x="903" y="492"/>
                  </a:cubicBezTo>
                  <a:cubicBezTo>
                    <a:pt x="903" y="493"/>
                    <a:pt x="903" y="494"/>
                    <a:pt x="902" y="494"/>
                  </a:cubicBezTo>
                  <a:cubicBezTo>
                    <a:pt x="901" y="494"/>
                    <a:pt x="901" y="494"/>
                    <a:pt x="901" y="494"/>
                  </a:cubicBezTo>
                  <a:cubicBezTo>
                    <a:pt x="901" y="495"/>
                    <a:pt x="900" y="495"/>
                    <a:pt x="900" y="495"/>
                  </a:cubicBezTo>
                  <a:cubicBezTo>
                    <a:pt x="899" y="495"/>
                    <a:pt x="899" y="495"/>
                    <a:pt x="898" y="495"/>
                  </a:cubicBezTo>
                  <a:cubicBezTo>
                    <a:pt x="896" y="496"/>
                    <a:pt x="894" y="496"/>
                    <a:pt x="892" y="496"/>
                  </a:cubicBezTo>
                  <a:cubicBezTo>
                    <a:pt x="887" y="496"/>
                    <a:pt x="881" y="495"/>
                    <a:pt x="878" y="493"/>
                  </a:cubicBezTo>
                  <a:cubicBezTo>
                    <a:pt x="877" y="493"/>
                    <a:pt x="876" y="492"/>
                    <a:pt x="876" y="491"/>
                  </a:cubicBezTo>
                  <a:cubicBezTo>
                    <a:pt x="876" y="491"/>
                    <a:pt x="876" y="490"/>
                    <a:pt x="875" y="490"/>
                  </a:cubicBezTo>
                  <a:cubicBezTo>
                    <a:pt x="875" y="489"/>
                    <a:pt x="874" y="489"/>
                    <a:pt x="873" y="488"/>
                  </a:cubicBezTo>
                  <a:cubicBezTo>
                    <a:pt x="871" y="487"/>
                    <a:pt x="868" y="486"/>
                    <a:pt x="866" y="485"/>
                  </a:cubicBezTo>
                  <a:cubicBezTo>
                    <a:pt x="865" y="484"/>
                    <a:pt x="864" y="483"/>
                    <a:pt x="864" y="481"/>
                  </a:cubicBezTo>
                  <a:cubicBezTo>
                    <a:pt x="864" y="480"/>
                    <a:pt x="863" y="478"/>
                    <a:pt x="862" y="477"/>
                  </a:cubicBezTo>
                  <a:cubicBezTo>
                    <a:pt x="862" y="476"/>
                    <a:pt x="861" y="475"/>
                    <a:pt x="861" y="473"/>
                  </a:cubicBezTo>
                  <a:cubicBezTo>
                    <a:pt x="861" y="472"/>
                    <a:pt x="861" y="470"/>
                    <a:pt x="863" y="469"/>
                  </a:cubicBezTo>
                  <a:cubicBezTo>
                    <a:pt x="864" y="467"/>
                    <a:pt x="864" y="466"/>
                    <a:pt x="864" y="466"/>
                  </a:cubicBezTo>
                  <a:cubicBezTo>
                    <a:pt x="864" y="465"/>
                    <a:pt x="864" y="465"/>
                    <a:pt x="864" y="465"/>
                  </a:cubicBezTo>
                  <a:cubicBezTo>
                    <a:pt x="864" y="465"/>
                    <a:pt x="863" y="465"/>
                    <a:pt x="863" y="465"/>
                  </a:cubicBezTo>
                  <a:cubicBezTo>
                    <a:pt x="862" y="465"/>
                    <a:pt x="860" y="465"/>
                    <a:pt x="859" y="466"/>
                  </a:cubicBezTo>
                  <a:cubicBezTo>
                    <a:pt x="858" y="467"/>
                    <a:pt x="857" y="468"/>
                    <a:pt x="856" y="468"/>
                  </a:cubicBezTo>
                  <a:cubicBezTo>
                    <a:pt x="855" y="468"/>
                    <a:pt x="854" y="468"/>
                    <a:pt x="854" y="467"/>
                  </a:cubicBezTo>
                  <a:cubicBezTo>
                    <a:pt x="853" y="466"/>
                    <a:pt x="853" y="466"/>
                    <a:pt x="853" y="465"/>
                  </a:cubicBezTo>
                  <a:cubicBezTo>
                    <a:pt x="853" y="463"/>
                    <a:pt x="854" y="461"/>
                    <a:pt x="857" y="460"/>
                  </a:cubicBezTo>
                  <a:cubicBezTo>
                    <a:pt x="861" y="459"/>
                    <a:pt x="866" y="457"/>
                    <a:pt x="868" y="455"/>
                  </a:cubicBezTo>
                  <a:cubicBezTo>
                    <a:pt x="869" y="454"/>
                    <a:pt x="869" y="453"/>
                    <a:pt x="869" y="452"/>
                  </a:cubicBezTo>
                  <a:cubicBezTo>
                    <a:pt x="869" y="450"/>
                    <a:pt x="869" y="449"/>
                    <a:pt x="868" y="447"/>
                  </a:cubicBezTo>
                  <a:cubicBezTo>
                    <a:pt x="867" y="446"/>
                    <a:pt x="866" y="445"/>
                    <a:pt x="865" y="445"/>
                  </a:cubicBezTo>
                  <a:cubicBezTo>
                    <a:pt x="863" y="444"/>
                    <a:pt x="861" y="444"/>
                    <a:pt x="859" y="444"/>
                  </a:cubicBezTo>
                  <a:cubicBezTo>
                    <a:pt x="847" y="444"/>
                    <a:pt x="826" y="452"/>
                    <a:pt x="820" y="455"/>
                  </a:cubicBezTo>
                  <a:cubicBezTo>
                    <a:pt x="817" y="457"/>
                    <a:pt x="814" y="461"/>
                    <a:pt x="810" y="464"/>
                  </a:cubicBezTo>
                  <a:cubicBezTo>
                    <a:pt x="807" y="468"/>
                    <a:pt x="803" y="471"/>
                    <a:pt x="801" y="474"/>
                  </a:cubicBezTo>
                  <a:cubicBezTo>
                    <a:pt x="799" y="475"/>
                    <a:pt x="797" y="477"/>
                    <a:pt x="795" y="477"/>
                  </a:cubicBezTo>
                  <a:cubicBezTo>
                    <a:pt x="795" y="477"/>
                    <a:pt x="794" y="477"/>
                    <a:pt x="794" y="476"/>
                  </a:cubicBezTo>
                  <a:cubicBezTo>
                    <a:pt x="794" y="476"/>
                    <a:pt x="793" y="476"/>
                    <a:pt x="793" y="475"/>
                  </a:cubicBezTo>
                  <a:cubicBezTo>
                    <a:pt x="793" y="475"/>
                    <a:pt x="793" y="474"/>
                    <a:pt x="794" y="474"/>
                  </a:cubicBezTo>
                  <a:cubicBezTo>
                    <a:pt x="794" y="473"/>
                    <a:pt x="794" y="473"/>
                    <a:pt x="794" y="473"/>
                  </a:cubicBezTo>
                  <a:cubicBezTo>
                    <a:pt x="795" y="472"/>
                    <a:pt x="796" y="471"/>
                    <a:pt x="797" y="471"/>
                  </a:cubicBezTo>
                  <a:cubicBezTo>
                    <a:pt x="798" y="469"/>
                    <a:pt x="801" y="467"/>
                    <a:pt x="802" y="466"/>
                  </a:cubicBezTo>
                  <a:cubicBezTo>
                    <a:pt x="803" y="465"/>
                    <a:pt x="804" y="464"/>
                    <a:pt x="805" y="463"/>
                  </a:cubicBezTo>
                  <a:cubicBezTo>
                    <a:pt x="805" y="462"/>
                    <a:pt x="805" y="461"/>
                    <a:pt x="805" y="460"/>
                  </a:cubicBezTo>
                  <a:cubicBezTo>
                    <a:pt x="805" y="460"/>
                    <a:pt x="805" y="460"/>
                    <a:pt x="805" y="459"/>
                  </a:cubicBezTo>
                  <a:cubicBezTo>
                    <a:pt x="805" y="458"/>
                    <a:pt x="805" y="458"/>
                    <a:pt x="805" y="458"/>
                  </a:cubicBezTo>
                  <a:cubicBezTo>
                    <a:pt x="805" y="458"/>
                    <a:pt x="806" y="458"/>
                    <a:pt x="806" y="458"/>
                  </a:cubicBezTo>
                  <a:cubicBezTo>
                    <a:pt x="807" y="457"/>
                    <a:pt x="807" y="457"/>
                    <a:pt x="807" y="457"/>
                  </a:cubicBezTo>
                  <a:cubicBezTo>
                    <a:pt x="807" y="457"/>
                    <a:pt x="808" y="457"/>
                    <a:pt x="808" y="458"/>
                  </a:cubicBezTo>
                  <a:cubicBezTo>
                    <a:pt x="808" y="458"/>
                    <a:pt x="808" y="458"/>
                    <a:pt x="808" y="458"/>
                  </a:cubicBezTo>
                  <a:cubicBezTo>
                    <a:pt x="808" y="458"/>
                    <a:pt x="809" y="457"/>
                    <a:pt x="810" y="456"/>
                  </a:cubicBezTo>
                  <a:cubicBezTo>
                    <a:pt x="812" y="455"/>
                    <a:pt x="813" y="454"/>
                    <a:pt x="814" y="452"/>
                  </a:cubicBezTo>
                  <a:cubicBezTo>
                    <a:pt x="817" y="449"/>
                    <a:pt x="820" y="445"/>
                    <a:pt x="823" y="443"/>
                  </a:cubicBezTo>
                  <a:cubicBezTo>
                    <a:pt x="826" y="441"/>
                    <a:pt x="828" y="441"/>
                    <a:pt x="830" y="441"/>
                  </a:cubicBezTo>
                  <a:cubicBezTo>
                    <a:pt x="831" y="441"/>
                    <a:pt x="832" y="441"/>
                    <a:pt x="832" y="441"/>
                  </a:cubicBezTo>
                  <a:cubicBezTo>
                    <a:pt x="833" y="441"/>
                    <a:pt x="834" y="441"/>
                    <a:pt x="834" y="441"/>
                  </a:cubicBezTo>
                  <a:cubicBezTo>
                    <a:pt x="834" y="441"/>
                    <a:pt x="834" y="441"/>
                    <a:pt x="834" y="440"/>
                  </a:cubicBezTo>
                  <a:cubicBezTo>
                    <a:pt x="835" y="438"/>
                    <a:pt x="836" y="437"/>
                    <a:pt x="837" y="435"/>
                  </a:cubicBezTo>
                  <a:cubicBezTo>
                    <a:pt x="838" y="434"/>
                    <a:pt x="840" y="432"/>
                    <a:pt x="843" y="430"/>
                  </a:cubicBezTo>
                  <a:cubicBezTo>
                    <a:pt x="844" y="429"/>
                    <a:pt x="844" y="429"/>
                    <a:pt x="846" y="428"/>
                  </a:cubicBezTo>
                  <a:cubicBezTo>
                    <a:pt x="847" y="428"/>
                    <a:pt x="848" y="428"/>
                    <a:pt x="850" y="427"/>
                  </a:cubicBezTo>
                  <a:cubicBezTo>
                    <a:pt x="854" y="427"/>
                    <a:pt x="858" y="427"/>
                    <a:pt x="864" y="426"/>
                  </a:cubicBezTo>
                  <a:cubicBezTo>
                    <a:pt x="874" y="426"/>
                    <a:pt x="886" y="426"/>
                    <a:pt x="896" y="426"/>
                  </a:cubicBezTo>
                  <a:cubicBezTo>
                    <a:pt x="905" y="426"/>
                    <a:pt x="912" y="426"/>
                    <a:pt x="914" y="426"/>
                  </a:cubicBezTo>
                  <a:cubicBezTo>
                    <a:pt x="914" y="426"/>
                    <a:pt x="914" y="426"/>
                    <a:pt x="914" y="426"/>
                  </a:cubicBezTo>
                  <a:cubicBezTo>
                    <a:pt x="917" y="426"/>
                    <a:pt x="921" y="424"/>
                    <a:pt x="925" y="422"/>
                  </a:cubicBezTo>
                  <a:cubicBezTo>
                    <a:pt x="928" y="419"/>
                    <a:pt x="932" y="416"/>
                    <a:pt x="933" y="414"/>
                  </a:cubicBezTo>
                  <a:cubicBezTo>
                    <a:pt x="935" y="412"/>
                    <a:pt x="936" y="410"/>
                    <a:pt x="938" y="410"/>
                  </a:cubicBezTo>
                  <a:cubicBezTo>
                    <a:pt x="940" y="409"/>
                    <a:pt x="942" y="409"/>
                    <a:pt x="945" y="409"/>
                  </a:cubicBezTo>
                  <a:cubicBezTo>
                    <a:pt x="946" y="409"/>
                    <a:pt x="948" y="409"/>
                    <a:pt x="950" y="409"/>
                  </a:cubicBezTo>
                  <a:cubicBezTo>
                    <a:pt x="951" y="409"/>
                    <a:pt x="951" y="409"/>
                    <a:pt x="951" y="409"/>
                  </a:cubicBezTo>
                  <a:cubicBezTo>
                    <a:pt x="954" y="409"/>
                    <a:pt x="956" y="407"/>
                    <a:pt x="959" y="405"/>
                  </a:cubicBezTo>
                  <a:cubicBezTo>
                    <a:pt x="961" y="403"/>
                    <a:pt x="963" y="401"/>
                    <a:pt x="965" y="400"/>
                  </a:cubicBezTo>
                  <a:cubicBezTo>
                    <a:pt x="966" y="399"/>
                    <a:pt x="966" y="399"/>
                    <a:pt x="967" y="398"/>
                  </a:cubicBezTo>
                  <a:cubicBezTo>
                    <a:pt x="967" y="398"/>
                    <a:pt x="967" y="398"/>
                    <a:pt x="967" y="398"/>
                  </a:cubicBezTo>
                  <a:cubicBezTo>
                    <a:pt x="967" y="398"/>
                    <a:pt x="967" y="398"/>
                    <a:pt x="967" y="398"/>
                  </a:cubicBezTo>
                  <a:cubicBezTo>
                    <a:pt x="966" y="397"/>
                    <a:pt x="966" y="397"/>
                    <a:pt x="966" y="397"/>
                  </a:cubicBezTo>
                  <a:cubicBezTo>
                    <a:pt x="966" y="397"/>
                    <a:pt x="965" y="397"/>
                    <a:pt x="964" y="397"/>
                  </a:cubicBezTo>
                  <a:cubicBezTo>
                    <a:pt x="962" y="396"/>
                    <a:pt x="960" y="395"/>
                    <a:pt x="959" y="394"/>
                  </a:cubicBezTo>
                  <a:cubicBezTo>
                    <a:pt x="959" y="394"/>
                    <a:pt x="959" y="394"/>
                    <a:pt x="959" y="393"/>
                  </a:cubicBezTo>
                  <a:cubicBezTo>
                    <a:pt x="959" y="392"/>
                    <a:pt x="959" y="392"/>
                    <a:pt x="960" y="392"/>
                  </a:cubicBezTo>
                  <a:cubicBezTo>
                    <a:pt x="960" y="391"/>
                    <a:pt x="961" y="391"/>
                    <a:pt x="961" y="391"/>
                  </a:cubicBezTo>
                  <a:cubicBezTo>
                    <a:pt x="963" y="391"/>
                    <a:pt x="964" y="391"/>
                    <a:pt x="965" y="390"/>
                  </a:cubicBezTo>
                  <a:cubicBezTo>
                    <a:pt x="966" y="389"/>
                    <a:pt x="966" y="387"/>
                    <a:pt x="967" y="385"/>
                  </a:cubicBezTo>
                  <a:cubicBezTo>
                    <a:pt x="967" y="384"/>
                    <a:pt x="967" y="384"/>
                    <a:pt x="967" y="384"/>
                  </a:cubicBezTo>
                  <a:cubicBezTo>
                    <a:pt x="967" y="383"/>
                    <a:pt x="967" y="383"/>
                    <a:pt x="967" y="383"/>
                  </a:cubicBezTo>
                  <a:cubicBezTo>
                    <a:pt x="967" y="383"/>
                    <a:pt x="967" y="383"/>
                    <a:pt x="966" y="382"/>
                  </a:cubicBezTo>
                  <a:cubicBezTo>
                    <a:pt x="965" y="381"/>
                    <a:pt x="963" y="380"/>
                    <a:pt x="961" y="377"/>
                  </a:cubicBezTo>
                  <a:cubicBezTo>
                    <a:pt x="960" y="376"/>
                    <a:pt x="959" y="375"/>
                    <a:pt x="958" y="375"/>
                  </a:cubicBezTo>
                  <a:cubicBezTo>
                    <a:pt x="958" y="375"/>
                    <a:pt x="957" y="376"/>
                    <a:pt x="955" y="377"/>
                  </a:cubicBezTo>
                  <a:cubicBezTo>
                    <a:pt x="954" y="378"/>
                    <a:pt x="952" y="379"/>
                    <a:pt x="950" y="379"/>
                  </a:cubicBezTo>
                  <a:cubicBezTo>
                    <a:pt x="950" y="379"/>
                    <a:pt x="950" y="379"/>
                    <a:pt x="950" y="379"/>
                  </a:cubicBezTo>
                  <a:cubicBezTo>
                    <a:pt x="950" y="379"/>
                    <a:pt x="950" y="379"/>
                    <a:pt x="950" y="379"/>
                  </a:cubicBezTo>
                  <a:cubicBezTo>
                    <a:pt x="949" y="379"/>
                    <a:pt x="949" y="379"/>
                    <a:pt x="948" y="379"/>
                  </a:cubicBezTo>
                  <a:cubicBezTo>
                    <a:pt x="948" y="378"/>
                    <a:pt x="947" y="378"/>
                    <a:pt x="947" y="377"/>
                  </a:cubicBezTo>
                  <a:cubicBezTo>
                    <a:pt x="947" y="376"/>
                    <a:pt x="948" y="375"/>
                    <a:pt x="949" y="374"/>
                  </a:cubicBezTo>
                  <a:cubicBezTo>
                    <a:pt x="949" y="373"/>
                    <a:pt x="949" y="372"/>
                    <a:pt x="949" y="371"/>
                  </a:cubicBezTo>
                  <a:cubicBezTo>
                    <a:pt x="949" y="371"/>
                    <a:pt x="949" y="371"/>
                    <a:pt x="949" y="370"/>
                  </a:cubicBezTo>
                  <a:cubicBezTo>
                    <a:pt x="948" y="370"/>
                    <a:pt x="946" y="369"/>
                    <a:pt x="945" y="369"/>
                  </a:cubicBezTo>
                  <a:cubicBezTo>
                    <a:pt x="941" y="369"/>
                    <a:pt x="936" y="371"/>
                    <a:pt x="932" y="374"/>
                  </a:cubicBezTo>
                  <a:cubicBezTo>
                    <a:pt x="930" y="377"/>
                    <a:pt x="928" y="377"/>
                    <a:pt x="927" y="377"/>
                  </a:cubicBezTo>
                  <a:cubicBezTo>
                    <a:pt x="926" y="377"/>
                    <a:pt x="926" y="377"/>
                    <a:pt x="925" y="377"/>
                  </a:cubicBezTo>
                  <a:cubicBezTo>
                    <a:pt x="925" y="377"/>
                    <a:pt x="925" y="377"/>
                    <a:pt x="924" y="377"/>
                  </a:cubicBezTo>
                  <a:cubicBezTo>
                    <a:pt x="924" y="378"/>
                    <a:pt x="923" y="378"/>
                    <a:pt x="922" y="379"/>
                  </a:cubicBezTo>
                  <a:cubicBezTo>
                    <a:pt x="920" y="380"/>
                    <a:pt x="919" y="381"/>
                    <a:pt x="918" y="381"/>
                  </a:cubicBezTo>
                  <a:cubicBezTo>
                    <a:pt x="917" y="381"/>
                    <a:pt x="916" y="381"/>
                    <a:pt x="916" y="380"/>
                  </a:cubicBezTo>
                  <a:cubicBezTo>
                    <a:pt x="916" y="379"/>
                    <a:pt x="916" y="379"/>
                    <a:pt x="916" y="378"/>
                  </a:cubicBezTo>
                  <a:cubicBezTo>
                    <a:pt x="916" y="376"/>
                    <a:pt x="916" y="374"/>
                    <a:pt x="918" y="373"/>
                  </a:cubicBezTo>
                  <a:cubicBezTo>
                    <a:pt x="919" y="372"/>
                    <a:pt x="920" y="372"/>
                    <a:pt x="921" y="372"/>
                  </a:cubicBezTo>
                  <a:cubicBezTo>
                    <a:pt x="922" y="372"/>
                    <a:pt x="922" y="372"/>
                    <a:pt x="923" y="372"/>
                  </a:cubicBezTo>
                  <a:cubicBezTo>
                    <a:pt x="923" y="371"/>
                    <a:pt x="923" y="371"/>
                    <a:pt x="924" y="370"/>
                  </a:cubicBezTo>
                  <a:cubicBezTo>
                    <a:pt x="925" y="370"/>
                    <a:pt x="925" y="369"/>
                    <a:pt x="926" y="369"/>
                  </a:cubicBezTo>
                  <a:cubicBezTo>
                    <a:pt x="927" y="369"/>
                    <a:pt x="928" y="369"/>
                    <a:pt x="929" y="369"/>
                  </a:cubicBezTo>
                  <a:cubicBezTo>
                    <a:pt x="930" y="368"/>
                    <a:pt x="932" y="368"/>
                    <a:pt x="934" y="367"/>
                  </a:cubicBezTo>
                  <a:cubicBezTo>
                    <a:pt x="939" y="364"/>
                    <a:pt x="943" y="364"/>
                    <a:pt x="945" y="363"/>
                  </a:cubicBezTo>
                  <a:cubicBezTo>
                    <a:pt x="946" y="363"/>
                    <a:pt x="946" y="363"/>
                    <a:pt x="947" y="362"/>
                  </a:cubicBezTo>
                  <a:cubicBezTo>
                    <a:pt x="947" y="361"/>
                    <a:pt x="947" y="361"/>
                    <a:pt x="947" y="361"/>
                  </a:cubicBezTo>
                  <a:cubicBezTo>
                    <a:pt x="947" y="361"/>
                    <a:pt x="946" y="360"/>
                    <a:pt x="945" y="359"/>
                  </a:cubicBezTo>
                  <a:cubicBezTo>
                    <a:pt x="944" y="359"/>
                    <a:pt x="943" y="358"/>
                    <a:pt x="941" y="358"/>
                  </a:cubicBezTo>
                  <a:cubicBezTo>
                    <a:pt x="941" y="358"/>
                    <a:pt x="940" y="358"/>
                    <a:pt x="939" y="358"/>
                  </a:cubicBezTo>
                  <a:cubicBezTo>
                    <a:pt x="939" y="358"/>
                    <a:pt x="939" y="358"/>
                    <a:pt x="938" y="358"/>
                  </a:cubicBezTo>
                  <a:cubicBezTo>
                    <a:pt x="936" y="358"/>
                    <a:pt x="935" y="358"/>
                    <a:pt x="933" y="357"/>
                  </a:cubicBezTo>
                  <a:cubicBezTo>
                    <a:pt x="932" y="355"/>
                    <a:pt x="931" y="354"/>
                    <a:pt x="930" y="354"/>
                  </a:cubicBezTo>
                  <a:cubicBezTo>
                    <a:pt x="929" y="353"/>
                    <a:pt x="928" y="353"/>
                    <a:pt x="928" y="353"/>
                  </a:cubicBezTo>
                  <a:cubicBezTo>
                    <a:pt x="927" y="353"/>
                    <a:pt x="927" y="353"/>
                    <a:pt x="927" y="353"/>
                  </a:cubicBezTo>
                  <a:cubicBezTo>
                    <a:pt x="926" y="354"/>
                    <a:pt x="926" y="354"/>
                    <a:pt x="925" y="354"/>
                  </a:cubicBezTo>
                  <a:cubicBezTo>
                    <a:pt x="924" y="354"/>
                    <a:pt x="923" y="353"/>
                    <a:pt x="923" y="353"/>
                  </a:cubicBezTo>
                  <a:cubicBezTo>
                    <a:pt x="922" y="352"/>
                    <a:pt x="922" y="352"/>
                    <a:pt x="922" y="352"/>
                  </a:cubicBezTo>
                  <a:cubicBezTo>
                    <a:pt x="921" y="351"/>
                    <a:pt x="921" y="351"/>
                    <a:pt x="921" y="351"/>
                  </a:cubicBezTo>
                  <a:cubicBezTo>
                    <a:pt x="921" y="351"/>
                    <a:pt x="921" y="352"/>
                    <a:pt x="920" y="352"/>
                  </a:cubicBezTo>
                  <a:cubicBezTo>
                    <a:pt x="919" y="353"/>
                    <a:pt x="918" y="353"/>
                    <a:pt x="917" y="353"/>
                  </a:cubicBezTo>
                  <a:cubicBezTo>
                    <a:pt x="916" y="353"/>
                    <a:pt x="914" y="352"/>
                    <a:pt x="913" y="351"/>
                  </a:cubicBezTo>
                  <a:cubicBezTo>
                    <a:pt x="912" y="349"/>
                    <a:pt x="911" y="348"/>
                    <a:pt x="911" y="346"/>
                  </a:cubicBezTo>
                  <a:cubicBezTo>
                    <a:pt x="910" y="344"/>
                    <a:pt x="907" y="341"/>
                    <a:pt x="903" y="338"/>
                  </a:cubicBezTo>
                  <a:cubicBezTo>
                    <a:pt x="900" y="335"/>
                    <a:pt x="896" y="333"/>
                    <a:pt x="892" y="332"/>
                  </a:cubicBezTo>
                  <a:cubicBezTo>
                    <a:pt x="891" y="332"/>
                    <a:pt x="890" y="331"/>
                    <a:pt x="890" y="331"/>
                  </a:cubicBezTo>
                  <a:cubicBezTo>
                    <a:pt x="889" y="330"/>
                    <a:pt x="888" y="329"/>
                    <a:pt x="888" y="329"/>
                  </a:cubicBezTo>
                  <a:cubicBezTo>
                    <a:pt x="888" y="328"/>
                    <a:pt x="889" y="327"/>
                    <a:pt x="889" y="327"/>
                  </a:cubicBezTo>
                  <a:cubicBezTo>
                    <a:pt x="890" y="326"/>
                    <a:pt x="891" y="326"/>
                    <a:pt x="891" y="326"/>
                  </a:cubicBezTo>
                  <a:cubicBezTo>
                    <a:pt x="892" y="326"/>
                    <a:pt x="894" y="327"/>
                    <a:pt x="895" y="327"/>
                  </a:cubicBezTo>
                  <a:cubicBezTo>
                    <a:pt x="895" y="328"/>
                    <a:pt x="896" y="328"/>
                    <a:pt x="896" y="328"/>
                  </a:cubicBezTo>
                  <a:cubicBezTo>
                    <a:pt x="897" y="328"/>
                    <a:pt x="898" y="327"/>
                    <a:pt x="899" y="326"/>
                  </a:cubicBezTo>
                  <a:cubicBezTo>
                    <a:pt x="901" y="325"/>
                    <a:pt x="902" y="324"/>
                    <a:pt x="902" y="323"/>
                  </a:cubicBezTo>
                  <a:cubicBezTo>
                    <a:pt x="902" y="322"/>
                    <a:pt x="902" y="322"/>
                    <a:pt x="902" y="322"/>
                  </a:cubicBezTo>
                  <a:cubicBezTo>
                    <a:pt x="902" y="322"/>
                    <a:pt x="902" y="321"/>
                    <a:pt x="901" y="320"/>
                  </a:cubicBezTo>
                  <a:cubicBezTo>
                    <a:pt x="900" y="320"/>
                    <a:pt x="899" y="319"/>
                    <a:pt x="898" y="319"/>
                  </a:cubicBezTo>
                  <a:cubicBezTo>
                    <a:pt x="897" y="319"/>
                    <a:pt x="897" y="318"/>
                    <a:pt x="896" y="317"/>
                  </a:cubicBezTo>
                  <a:cubicBezTo>
                    <a:pt x="896" y="317"/>
                    <a:pt x="896" y="316"/>
                    <a:pt x="896" y="315"/>
                  </a:cubicBezTo>
                  <a:cubicBezTo>
                    <a:pt x="896" y="314"/>
                    <a:pt x="896" y="313"/>
                    <a:pt x="896" y="312"/>
                  </a:cubicBezTo>
                  <a:cubicBezTo>
                    <a:pt x="896" y="312"/>
                    <a:pt x="896" y="312"/>
                    <a:pt x="896" y="312"/>
                  </a:cubicBezTo>
                  <a:cubicBezTo>
                    <a:pt x="896" y="312"/>
                    <a:pt x="896" y="311"/>
                    <a:pt x="896" y="311"/>
                  </a:cubicBezTo>
                  <a:cubicBezTo>
                    <a:pt x="895" y="311"/>
                    <a:pt x="895" y="310"/>
                    <a:pt x="894" y="310"/>
                  </a:cubicBezTo>
                  <a:cubicBezTo>
                    <a:pt x="893" y="309"/>
                    <a:pt x="891" y="308"/>
                    <a:pt x="890" y="306"/>
                  </a:cubicBezTo>
                  <a:cubicBezTo>
                    <a:pt x="890" y="306"/>
                    <a:pt x="889" y="305"/>
                    <a:pt x="889" y="304"/>
                  </a:cubicBezTo>
                  <a:cubicBezTo>
                    <a:pt x="889" y="303"/>
                    <a:pt x="888" y="303"/>
                    <a:pt x="888" y="302"/>
                  </a:cubicBezTo>
                  <a:cubicBezTo>
                    <a:pt x="887" y="301"/>
                    <a:pt x="886" y="301"/>
                    <a:pt x="885" y="300"/>
                  </a:cubicBezTo>
                  <a:cubicBezTo>
                    <a:pt x="885" y="299"/>
                    <a:pt x="884" y="298"/>
                    <a:pt x="884" y="298"/>
                  </a:cubicBezTo>
                  <a:cubicBezTo>
                    <a:pt x="885" y="297"/>
                    <a:pt x="885" y="297"/>
                    <a:pt x="885" y="297"/>
                  </a:cubicBezTo>
                  <a:cubicBezTo>
                    <a:pt x="885" y="297"/>
                    <a:pt x="885" y="297"/>
                    <a:pt x="885" y="297"/>
                  </a:cubicBezTo>
                  <a:cubicBezTo>
                    <a:pt x="885" y="297"/>
                    <a:pt x="884" y="296"/>
                    <a:pt x="884" y="296"/>
                  </a:cubicBezTo>
                  <a:cubicBezTo>
                    <a:pt x="884" y="295"/>
                    <a:pt x="883" y="295"/>
                    <a:pt x="883" y="294"/>
                  </a:cubicBezTo>
                  <a:cubicBezTo>
                    <a:pt x="882" y="292"/>
                    <a:pt x="880" y="291"/>
                    <a:pt x="880" y="289"/>
                  </a:cubicBezTo>
                  <a:cubicBezTo>
                    <a:pt x="880" y="289"/>
                    <a:pt x="880" y="288"/>
                    <a:pt x="880" y="287"/>
                  </a:cubicBezTo>
                  <a:cubicBezTo>
                    <a:pt x="879" y="287"/>
                    <a:pt x="879" y="286"/>
                    <a:pt x="878" y="285"/>
                  </a:cubicBezTo>
                  <a:cubicBezTo>
                    <a:pt x="877" y="283"/>
                    <a:pt x="875" y="282"/>
                    <a:pt x="874" y="280"/>
                  </a:cubicBezTo>
                  <a:cubicBezTo>
                    <a:pt x="873" y="279"/>
                    <a:pt x="873" y="278"/>
                    <a:pt x="873" y="276"/>
                  </a:cubicBezTo>
                  <a:cubicBezTo>
                    <a:pt x="872" y="275"/>
                    <a:pt x="872" y="274"/>
                    <a:pt x="870" y="272"/>
                  </a:cubicBezTo>
                  <a:cubicBezTo>
                    <a:pt x="869" y="271"/>
                    <a:pt x="868" y="269"/>
                    <a:pt x="867" y="266"/>
                  </a:cubicBezTo>
                  <a:cubicBezTo>
                    <a:pt x="866" y="265"/>
                    <a:pt x="866" y="265"/>
                    <a:pt x="866" y="265"/>
                  </a:cubicBezTo>
                  <a:cubicBezTo>
                    <a:pt x="866" y="265"/>
                    <a:pt x="866" y="265"/>
                    <a:pt x="866" y="265"/>
                  </a:cubicBezTo>
                  <a:cubicBezTo>
                    <a:pt x="866" y="265"/>
                    <a:pt x="866" y="265"/>
                    <a:pt x="866" y="265"/>
                  </a:cubicBezTo>
                  <a:cubicBezTo>
                    <a:pt x="866" y="265"/>
                    <a:pt x="865" y="265"/>
                    <a:pt x="865" y="266"/>
                  </a:cubicBezTo>
                  <a:cubicBezTo>
                    <a:pt x="865" y="267"/>
                    <a:pt x="864" y="268"/>
                    <a:pt x="864" y="270"/>
                  </a:cubicBezTo>
                  <a:cubicBezTo>
                    <a:pt x="863" y="275"/>
                    <a:pt x="859" y="276"/>
                    <a:pt x="858" y="277"/>
                  </a:cubicBezTo>
                  <a:cubicBezTo>
                    <a:pt x="858" y="277"/>
                    <a:pt x="858" y="277"/>
                    <a:pt x="858" y="277"/>
                  </a:cubicBezTo>
                  <a:cubicBezTo>
                    <a:pt x="858" y="277"/>
                    <a:pt x="858" y="277"/>
                    <a:pt x="858" y="277"/>
                  </a:cubicBezTo>
                  <a:cubicBezTo>
                    <a:pt x="859" y="278"/>
                    <a:pt x="860" y="280"/>
                    <a:pt x="860" y="281"/>
                  </a:cubicBezTo>
                  <a:cubicBezTo>
                    <a:pt x="860" y="282"/>
                    <a:pt x="859" y="283"/>
                    <a:pt x="859" y="283"/>
                  </a:cubicBezTo>
                  <a:cubicBezTo>
                    <a:pt x="858" y="284"/>
                    <a:pt x="857" y="284"/>
                    <a:pt x="857" y="285"/>
                  </a:cubicBezTo>
                  <a:cubicBezTo>
                    <a:pt x="856" y="285"/>
                    <a:pt x="856" y="286"/>
                    <a:pt x="856" y="287"/>
                  </a:cubicBezTo>
                  <a:cubicBezTo>
                    <a:pt x="856" y="287"/>
                    <a:pt x="856" y="288"/>
                    <a:pt x="857" y="289"/>
                  </a:cubicBezTo>
                  <a:cubicBezTo>
                    <a:pt x="857" y="290"/>
                    <a:pt x="856" y="290"/>
                    <a:pt x="856" y="291"/>
                  </a:cubicBezTo>
                  <a:cubicBezTo>
                    <a:pt x="855" y="291"/>
                    <a:pt x="855" y="292"/>
                    <a:pt x="854" y="292"/>
                  </a:cubicBezTo>
                  <a:cubicBezTo>
                    <a:pt x="853" y="292"/>
                    <a:pt x="853" y="292"/>
                    <a:pt x="853" y="292"/>
                  </a:cubicBezTo>
                  <a:cubicBezTo>
                    <a:pt x="853" y="292"/>
                    <a:pt x="853" y="292"/>
                    <a:pt x="852" y="293"/>
                  </a:cubicBezTo>
                  <a:cubicBezTo>
                    <a:pt x="852" y="294"/>
                    <a:pt x="852" y="295"/>
                    <a:pt x="852" y="296"/>
                  </a:cubicBezTo>
                  <a:cubicBezTo>
                    <a:pt x="851" y="296"/>
                    <a:pt x="851" y="296"/>
                    <a:pt x="851" y="296"/>
                  </a:cubicBezTo>
                  <a:cubicBezTo>
                    <a:pt x="851" y="297"/>
                    <a:pt x="851" y="297"/>
                    <a:pt x="851" y="297"/>
                  </a:cubicBezTo>
                  <a:cubicBezTo>
                    <a:pt x="850" y="297"/>
                    <a:pt x="850" y="296"/>
                    <a:pt x="849" y="296"/>
                  </a:cubicBezTo>
                  <a:cubicBezTo>
                    <a:pt x="849" y="295"/>
                    <a:pt x="849" y="295"/>
                    <a:pt x="849" y="295"/>
                  </a:cubicBezTo>
                  <a:cubicBezTo>
                    <a:pt x="848" y="294"/>
                    <a:pt x="847" y="294"/>
                    <a:pt x="846" y="294"/>
                  </a:cubicBezTo>
                  <a:cubicBezTo>
                    <a:pt x="845" y="294"/>
                    <a:pt x="844" y="294"/>
                    <a:pt x="844" y="296"/>
                  </a:cubicBezTo>
                  <a:cubicBezTo>
                    <a:pt x="844" y="297"/>
                    <a:pt x="843" y="298"/>
                    <a:pt x="842" y="299"/>
                  </a:cubicBezTo>
                  <a:cubicBezTo>
                    <a:pt x="842" y="300"/>
                    <a:pt x="841" y="301"/>
                    <a:pt x="839" y="301"/>
                  </a:cubicBezTo>
                  <a:cubicBezTo>
                    <a:pt x="837" y="303"/>
                    <a:pt x="834" y="303"/>
                    <a:pt x="832" y="303"/>
                  </a:cubicBezTo>
                  <a:cubicBezTo>
                    <a:pt x="832" y="303"/>
                    <a:pt x="832" y="303"/>
                    <a:pt x="832" y="303"/>
                  </a:cubicBezTo>
                  <a:cubicBezTo>
                    <a:pt x="832" y="303"/>
                    <a:pt x="832" y="303"/>
                    <a:pt x="832" y="303"/>
                  </a:cubicBezTo>
                  <a:cubicBezTo>
                    <a:pt x="831" y="303"/>
                    <a:pt x="830" y="303"/>
                    <a:pt x="830" y="302"/>
                  </a:cubicBezTo>
                  <a:cubicBezTo>
                    <a:pt x="829" y="302"/>
                    <a:pt x="829" y="301"/>
                    <a:pt x="828" y="301"/>
                  </a:cubicBezTo>
                  <a:cubicBezTo>
                    <a:pt x="828" y="299"/>
                    <a:pt x="827" y="298"/>
                    <a:pt x="827" y="298"/>
                  </a:cubicBezTo>
                  <a:cubicBezTo>
                    <a:pt x="827" y="298"/>
                    <a:pt x="827" y="298"/>
                    <a:pt x="827" y="298"/>
                  </a:cubicBezTo>
                  <a:cubicBezTo>
                    <a:pt x="826" y="298"/>
                    <a:pt x="826" y="298"/>
                    <a:pt x="826" y="298"/>
                  </a:cubicBezTo>
                  <a:cubicBezTo>
                    <a:pt x="826" y="298"/>
                    <a:pt x="825" y="299"/>
                    <a:pt x="825" y="299"/>
                  </a:cubicBezTo>
                  <a:cubicBezTo>
                    <a:pt x="824" y="299"/>
                    <a:pt x="824" y="298"/>
                    <a:pt x="823" y="298"/>
                  </a:cubicBezTo>
                  <a:cubicBezTo>
                    <a:pt x="823" y="297"/>
                    <a:pt x="823" y="297"/>
                    <a:pt x="822" y="296"/>
                  </a:cubicBezTo>
                  <a:cubicBezTo>
                    <a:pt x="822" y="295"/>
                    <a:pt x="821" y="294"/>
                    <a:pt x="821" y="293"/>
                  </a:cubicBezTo>
                  <a:cubicBezTo>
                    <a:pt x="820" y="293"/>
                    <a:pt x="820" y="293"/>
                    <a:pt x="819" y="293"/>
                  </a:cubicBezTo>
                  <a:cubicBezTo>
                    <a:pt x="819" y="293"/>
                    <a:pt x="819" y="293"/>
                    <a:pt x="819" y="293"/>
                  </a:cubicBezTo>
                  <a:cubicBezTo>
                    <a:pt x="819" y="293"/>
                    <a:pt x="819" y="293"/>
                    <a:pt x="819" y="293"/>
                  </a:cubicBezTo>
                  <a:cubicBezTo>
                    <a:pt x="819" y="293"/>
                    <a:pt x="818" y="293"/>
                    <a:pt x="818" y="293"/>
                  </a:cubicBezTo>
                  <a:cubicBezTo>
                    <a:pt x="816" y="293"/>
                    <a:pt x="815" y="293"/>
                    <a:pt x="814" y="292"/>
                  </a:cubicBezTo>
                  <a:cubicBezTo>
                    <a:pt x="813" y="292"/>
                    <a:pt x="812" y="291"/>
                    <a:pt x="812" y="289"/>
                  </a:cubicBezTo>
                  <a:cubicBezTo>
                    <a:pt x="812" y="289"/>
                    <a:pt x="812" y="288"/>
                    <a:pt x="812" y="288"/>
                  </a:cubicBezTo>
                  <a:cubicBezTo>
                    <a:pt x="812" y="287"/>
                    <a:pt x="812" y="287"/>
                    <a:pt x="812" y="287"/>
                  </a:cubicBezTo>
                  <a:cubicBezTo>
                    <a:pt x="812" y="287"/>
                    <a:pt x="812" y="286"/>
                    <a:pt x="811" y="285"/>
                  </a:cubicBezTo>
                  <a:cubicBezTo>
                    <a:pt x="810" y="284"/>
                    <a:pt x="809" y="284"/>
                    <a:pt x="808" y="283"/>
                  </a:cubicBezTo>
                  <a:cubicBezTo>
                    <a:pt x="808" y="283"/>
                    <a:pt x="807" y="282"/>
                    <a:pt x="807" y="281"/>
                  </a:cubicBezTo>
                  <a:cubicBezTo>
                    <a:pt x="807" y="280"/>
                    <a:pt x="808" y="280"/>
                    <a:pt x="808" y="279"/>
                  </a:cubicBezTo>
                  <a:cubicBezTo>
                    <a:pt x="809" y="279"/>
                    <a:pt x="809" y="279"/>
                    <a:pt x="809" y="278"/>
                  </a:cubicBezTo>
                  <a:cubicBezTo>
                    <a:pt x="809" y="277"/>
                    <a:pt x="808" y="275"/>
                    <a:pt x="808" y="274"/>
                  </a:cubicBezTo>
                  <a:cubicBezTo>
                    <a:pt x="807" y="272"/>
                    <a:pt x="807" y="270"/>
                    <a:pt x="807" y="267"/>
                  </a:cubicBezTo>
                  <a:cubicBezTo>
                    <a:pt x="806" y="267"/>
                    <a:pt x="806" y="267"/>
                    <a:pt x="806" y="266"/>
                  </a:cubicBezTo>
                  <a:cubicBezTo>
                    <a:pt x="806" y="262"/>
                    <a:pt x="809" y="260"/>
                    <a:pt x="810" y="259"/>
                  </a:cubicBezTo>
                  <a:cubicBezTo>
                    <a:pt x="810" y="258"/>
                    <a:pt x="810" y="258"/>
                    <a:pt x="810" y="258"/>
                  </a:cubicBezTo>
                  <a:cubicBezTo>
                    <a:pt x="810" y="257"/>
                    <a:pt x="810" y="257"/>
                    <a:pt x="810" y="257"/>
                  </a:cubicBezTo>
                  <a:cubicBezTo>
                    <a:pt x="810" y="257"/>
                    <a:pt x="810" y="257"/>
                    <a:pt x="809" y="257"/>
                  </a:cubicBezTo>
                  <a:cubicBezTo>
                    <a:pt x="808" y="257"/>
                    <a:pt x="807" y="257"/>
                    <a:pt x="806" y="258"/>
                  </a:cubicBezTo>
                  <a:cubicBezTo>
                    <a:pt x="805" y="259"/>
                    <a:pt x="805" y="259"/>
                    <a:pt x="804" y="259"/>
                  </a:cubicBezTo>
                  <a:cubicBezTo>
                    <a:pt x="803" y="259"/>
                    <a:pt x="803" y="258"/>
                    <a:pt x="802" y="258"/>
                  </a:cubicBezTo>
                  <a:cubicBezTo>
                    <a:pt x="802" y="258"/>
                    <a:pt x="801" y="257"/>
                    <a:pt x="801" y="257"/>
                  </a:cubicBezTo>
                  <a:cubicBezTo>
                    <a:pt x="800" y="256"/>
                    <a:pt x="800" y="256"/>
                    <a:pt x="799" y="256"/>
                  </a:cubicBezTo>
                  <a:cubicBezTo>
                    <a:pt x="799" y="256"/>
                    <a:pt x="799" y="256"/>
                    <a:pt x="799" y="256"/>
                  </a:cubicBezTo>
                  <a:cubicBezTo>
                    <a:pt x="799" y="256"/>
                    <a:pt x="799" y="256"/>
                    <a:pt x="799" y="256"/>
                  </a:cubicBezTo>
                  <a:cubicBezTo>
                    <a:pt x="799" y="256"/>
                    <a:pt x="798" y="256"/>
                    <a:pt x="797" y="256"/>
                  </a:cubicBezTo>
                  <a:cubicBezTo>
                    <a:pt x="794" y="256"/>
                    <a:pt x="789" y="255"/>
                    <a:pt x="786" y="253"/>
                  </a:cubicBezTo>
                  <a:cubicBezTo>
                    <a:pt x="785" y="253"/>
                    <a:pt x="785" y="252"/>
                    <a:pt x="785" y="250"/>
                  </a:cubicBezTo>
                  <a:cubicBezTo>
                    <a:pt x="784" y="249"/>
                    <a:pt x="784" y="249"/>
                    <a:pt x="784" y="248"/>
                  </a:cubicBezTo>
                  <a:cubicBezTo>
                    <a:pt x="784" y="248"/>
                    <a:pt x="783" y="248"/>
                    <a:pt x="783" y="248"/>
                  </a:cubicBezTo>
                  <a:cubicBezTo>
                    <a:pt x="782" y="247"/>
                    <a:pt x="780" y="246"/>
                    <a:pt x="779" y="244"/>
                  </a:cubicBezTo>
                  <a:cubicBezTo>
                    <a:pt x="779" y="243"/>
                    <a:pt x="778" y="243"/>
                    <a:pt x="778" y="242"/>
                  </a:cubicBezTo>
                  <a:cubicBezTo>
                    <a:pt x="777" y="242"/>
                    <a:pt x="777" y="242"/>
                    <a:pt x="776" y="242"/>
                  </a:cubicBezTo>
                  <a:cubicBezTo>
                    <a:pt x="775" y="242"/>
                    <a:pt x="774" y="242"/>
                    <a:pt x="774" y="241"/>
                  </a:cubicBezTo>
                  <a:cubicBezTo>
                    <a:pt x="774" y="241"/>
                    <a:pt x="774" y="240"/>
                    <a:pt x="774" y="240"/>
                  </a:cubicBezTo>
                  <a:cubicBezTo>
                    <a:pt x="774" y="238"/>
                    <a:pt x="773" y="238"/>
                    <a:pt x="773" y="237"/>
                  </a:cubicBezTo>
                  <a:cubicBezTo>
                    <a:pt x="772" y="237"/>
                    <a:pt x="771" y="236"/>
                    <a:pt x="770" y="236"/>
                  </a:cubicBezTo>
                  <a:cubicBezTo>
                    <a:pt x="768" y="236"/>
                    <a:pt x="767" y="235"/>
                    <a:pt x="766" y="234"/>
                  </a:cubicBezTo>
                  <a:cubicBezTo>
                    <a:pt x="765" y="233"/>
                    <a:pt x="764" y="232"/>
                    <a:pt x="762" y="232"/>
                  </a:cubicBezTo>
                  <a:cubicBezTo>
                    <a:pt x="761" y="232"/>
                    <a:pt x="761" y="232"/>
                    <a:pt x="761" y="232"/>
                  </a:cubicBezTo>
                  <a:cubicBezTo>
                    <a:pt x="759" y="232"/>
                    <a:pt x="757" y="233"/>
                    <a:pt x="756" y="234"/>
                  </a:cubicBezTo>
                  <a:cubicBezTo>
                    <a:pt x="754" y="234"/>
                    <a:pt x="752" y="235"/>
                    <a:pt x="751" y="236"/>
                  </a:cubicBezTo>
                  <a:cubicBezTo>
                    <a:pt x="751" y="236"/>
                    <a:pt x="750" y="236"/>
                    <a:pt x="750" y="236"/>
                  </a:cubicBezTo>
                  <a:cubicBezTo>
                    <a:pt x="749" y="236"/>
                    <a:pt x="747" y="235"/>
                    <a:pt x="746" y="235"/>
                  </a:cubicBezTo>
                  <a:cubicBezTo>
                    <a:pt x="744" y="234"/>
                    <a:pt x="743" y="234"/>
                    <a:pt x="742" y="234"/>
                  </a:cubicBezTo>
                  <a:cubicBezTo>
                    <a:pt x="741" y="234"/>
                    <a:pt x="741" y="234"/>
                    <a:pt x="741" y="234"/>
                  </a:cubicBezTo>
                  <a:cubicBezTo>
                    <a:pt x="741" y="234"/>
                    <a:pt x="740" y="235"/>
                    <a:pt x="739" y="235"/>
                  </a:cubicBezTo>
                  <a:cubicBezTo>
                    <a:pt x="739" y="235"/>
                    <a:pt x="738" y="234"/>
                    <a:pt x="738" y="234"/>
                  </a:cubicBezTo>
                  <a:cubicBezTo>
                    <a:pt x="737" y="234"/>
                    <a:pt x="737" y="234"/>
                    <a:pt x="736" y="233"/>
                  </a:cubicBezTo>
                  <a:cubicBezTo>
                    <a:pt x="735" y="233"/>
                    <a:pt x="734" y="232"/>
                    <a:pt x="731" y="231"/>
                  </a:cubicBezTo>
                  <a:cubicBezTo>
                    <a:pt x="728" y="230"/>
                    <a:pt x="724" y="230"/>
                    <a:pt x="721" y="230"/>
                  </a:cubicBezTo>
                  <a:cubicBezTo>
                    <a:pt x="719" y="230"/>
                    <a:pt x="718" y="230"/>
                    <a:pt x="718" y="230"/>
                  </a:cubicBezTo>
                  <a:cubicBezTo>
                    <a:pt x="717" y="230"/>
                    <a:pt x="717" y="230"/>
                    <a:pt x="717" y="230"/>
                  </a:cubicBezTo>
                  <a:cubicBezTo>
                    <a:pt x="717" y="231"/>
                    <a:pt x="717" y="232"/>
                    <a:pt x="716" y="232"/>
                  </a:cubicBezTo>
                  <a:cubicBezTo>
                    <a:pt x="716" y="233"/>
                    <a:pt x="715" y="233"/>
                    <a:pt x="715" y="234"/>
                  </a:cubicBezTo>
                  <a:cubicBezTo>
                    <a:pt x="713" y="235"/>
                    <a:pt x="713" y="236"/>
                    <a:pt x="713" y="237"/>
                  </a:cubicBezTo>
                  <a:cubicBezTo>
                    <a:pt x="713" y="238"/>
                    <a:pt x="713" y="238"/>
                    <a:pt x="713" y="238"/>
                  </a:cubicBezTo>
                  <a:cubicBezTo>
                    <a:pt x="713" y="240"/>
                    <a:pt x="714" y="241"/>
                    <a:pt x="715" y="241"/>
                  </a:cubicBezTo>
                  <a:cubicBezTo>
                    <a:pt x="716" y="242"/>
                    <a:pt x="717" y="243"/>
                    <a:pt x="718" y="243"/>
                  </a:cubicBezTo>
                  <a:cubicBezTo>
                    <a:pt x="719" y="244"/>
                    <a:pt x="720" y="245"/>
                    <a:pt x="720" y="246"/>
                  </a:cubicBezTo>
                  <a:cubicBezTo>
                    <a:pt x="720" y="246"/>
                    <a:pt x="720" y="247"/>
                    <a:pt x="720" y="247"/>
                  </a:cubicBezTo>
                  <a:cubicBezTo>
                    <a:pt x="720" y="248"/>
                    <a:pt x="720" y="248"/>
                    <a:pt x="720" y="249"/>
                  </a:cubicBezTo>
                  <a:cubicBezTo>
                    <a:pt x="720" y="249"/>
                    <a:pt x="719" y="249"/>
                    <a:pt x="719" y="250"/>
                  </a:cubicBezTo>
                  <a:cubicBezTo>
                    <a:pt x="718" y="250"/>
                    <a:pt x="718" y="250"/>
                    <a:pt x="718" y="251"/>
                  </a:cubicBezTo>
                  <a:cubicBezTo>
                    <a:pt x="717" y="251"/>
                    <a:pt x="717" y="251"/>
                    <a:pt x="717" y="252"/>
                  </a:cubicBezTo>
                  <a:cubicBezTo>
                    <a:pt x="717" y="253"/>
                    <a:pt x="716" y="254"/>
                    <a:pt x="716" y="255"/>
                  </a:cubicBezTo>
                  <a:cubicBezTo>
                    <a:pt x="715" y="255"/>
                    <a:pt x="714" y="256"/>
                    <a:pt x="714" y="256"/>
                  </a:cubicBezTo>
                  <a:cubicBezTo>
                    <a:pt x="714" y="257"/>
                    <a:pt x="714" y="257"/>
                    <a:pt x="714" y="257"/>
                  </a:cubicBezTo>
                  <a:cubicBezTo>
                    <a:pt x="714" y="257"/>
                    <a:pt x="714" y="257"/>
                    <a:pt x="714" y="258"/>
                  </a:cubicBezTo>
                  <a:cubicBezTo>
                    <a:pt x="714" y="258"/>
                    <a:pt x="714" y="258"/>
                    <a:pt x="715" y="258"/>
                  </a:cubicBezTo>
                  <a:cubicBezTo>
                    <a:pt x="716" y="259"/>
                    <a:pt x="717" y="260"/>
                    <a:pt x="717" y="263"/>
                  </a:cubicBezTo>
                  <a:cubicBezTo>
                    <a:pt x="718" y="265"/>
                    <a:pt x="719" y="266"/>
                    <a:pt x="720" y="267"/>
                  </a:cubicBezTo>
                  <a:cubicBezTo>
                    <a:pt x="720" y="268"/>
                    <a:pt x="721" y="270"/>
                    <a:pt x="722" y="273"/>
                  </a:cubicBezTo>
                  <a:cubicBezTo>
                    <a:pt x="722" y="274"/>
                    <a:pt x="722" y="275"/>
                    <a:pt x="722" y="275"/>
                  </a:cubicBezTo>
                  <a:cubicBezTo>
                    <a:pt x="722" y="276"/>
                    <a:pt x="722" y="277"/>
                    <a:pt x="721" y="278"/>
                  </a:cubicBezTo>
                  <a:cubicBezTo>
                    <a:pt x="721" y="278"/>
                    <a:pt x="720" y="279"/>
                    <a:pt x="720" y="279"/>
                  </a:cubicBezTo>
                  <a:cubicBezTo>
                    <a:pt x="719" y="280"/>
                    <a:pt x="717" y="280"/>
                    <a:pt x="717" y="280"/>
                  </a:cubicBezTo>
                  <a:cubicBezTo>
                    <a:pt x="716" y="280"/>
                    <a:pt x="716" y="280"/>
                    <a:pt x="716" y="280"/>
                  </a:cubicBezTo>
                  <a:cubicBezTo>
                    <a:pt x="716" y="280"/>
                    <a:pt x="716" y="281"/>
                    <a:pt x="716" y="282"/>
                  </a:cubicBezTo>
                  <a:cubicBezTo>
                    <a:pt x="716" y="283"/>
                    <a:pt x="716" y="285"/>
                    <a:pt x="714" y="287"/>
                  </a:cubicBezTo>
                  <a:cubicBezTo>
                    <a:pt x="712" y="289"/>
                    <a:pt x="711" y="290"/>
                    <a:pt x="710" y="291"/>
                  </a:cubicBezTo>
                  <a:cubicBezTo>
                    <a:pt x="710" y="293"/>
                    <a:pt x="709" y="294"/>
                    <a:pt x="709" y="295"/>
                  </a:cubicBezTo>
                  <a:cubicBezTo>
                    <a:pt x="709" y="296"/>
                    <a:pt x="709" y="296"/>
                    <a:pt x="710" y="297"/>
                  </a:cubicBezTo>
                  <a:cubicBezTo>
                    <a:pt x="711" y="298"/>
                    <a:pt x="714" y="299"/>
                    <a:pt x="718" y="302"/>
                  </a:cubicBezTo>
                  <a:cubicBezTo>
                    <a:pt x="721" y="304"/>
                    <a:pt x="725" y="307"/>
                    <a:pt x="727" y="310"/>
                  </a:cubicBezTo>
                  <a:cubicBezTo>
                    <a:pt x="730" y="315"/>
                    <a:pt x="731" y="320"/>
                    <a:pt x="731" y="326"/>
                  </a:cubicBezTo>
                  <a:cubicBezTo>
                    <a:pt x="731" y="329"/>
                    <a:pt x="730" y="333"/>
                    <a:pt x="730" y="336"/>
                  </a:cubicBezTo>
                  <a:cubicBezTo>
                    <a:pt x="729" y="340"/>
                    <a:pt x="726" y="342"/>
                    <a:pt x="723" y="345"/>
                  </a:cubicBezTo>
                  <a:cubicBezTo>
                    <a:pt x="720" y="347"/>
                    <a:pt x="716" y="349"/>
                    <a:pt x="713" y="352"/>
                  </a:cubicBezTo>
                  <a:cubicBezTo>
                    <a:pt x="707" y="359"/>
                    <a:pt x="700" y="358"/>
                    <a:pt x="697" y="358"/>
                  </a:cubicBezTo>
                  <a:cubicBezTo>
                    <a:pt x="697" y="358"/>
                    <a:pt x="697" y="358"/>
                    <a:pt x="697" y="358"/>
                  </a:cubicBezTo>
                  <a:cubicBezTo>
                    <a:pt x="697" y="358"/>
                    <a:pt x="696" y="359"/>
                    <a:pt x="696" y="359"/>
                  </a:cubicBezTo>
                  <a:cubicBezTo>
                    <a:pt x="696" y="361"/>
                    <a:pt x="698" y="364"/>
                    <a:pt x="701" y="367"/>
                  </a:cubicBezTo>
                  <a:cubicBezTo>
                    <a:pt x="703" y="370"/>
                    <a:pt x="703" y="372"/>
                    <a:pt x="703" y="373"/>
                  </a:cubicBezTo>
                  <a:cubicBezTo>
                    <a:pt x="703" y="374"/>
                    <a:pt x="703" y="375"/>
                    <a:pt x="703" y="376"/>
                  </a:cubicBezTo>
                  <a:cubicBezTo>
                    <a:pt x="703" y="377"/>
                    <a:pt x="703" y="378"/>
                    <a:pt x="704" y="379"/>
                  </a:cubicBezTo>
                  <a:cubicBezTo>
                    <a:pt x="705" y="382"/>
                    <a:pt x="705" y="384"/>
                    <a:pt x="705" y="386"/>
                  </a:cubicBezTo>
                  <a:cubicBezTo>
                    <a:pt x="705" y="388"/>
                    <a:pt x="706" y="390"/>
                    <a:pt x="707" y="392"/>
                  </a:cubicBezTo>
                  <a:cubicBezTo>
                    <a:pt x="708" y="394"/>
                    <a:pt x="709" y="395"/>
                    <a:pt x="709" y="397"/>
                  </a:cubicBezTo>
                  <a:cubicBezTo>
                    <a:pt x="709" y="398"/>
                    <a:pt x="708" y="399"/>
                    <a:pt x="707" y="400"/>
                  </a:cubicBezTo>
                  <a:cubicBezTo>
                    <a:pt x="707" y="401"/>
                    <a:pt x="706" y="402"/>
                    <a:pt x="704" y="403"/>
                  </a:cubicBezTo>
                  <a:cubicBezTo>
                    <a:pt x="704" y="403"/>
                    <a:pt x="704" y="404"/>
                    <a:pt x="704" y="404"/>
                  </a:cubicBezTo>
                  <a:cubicBezTo>
                    <a:pt x="704" y="404"/>
                    <a:pt x="704" y="404"/>
                    <a:pt x="704" y="404"/>
                  </a:cubicBezTo>
                  <a:cubicBezTo>
                    <a:pt x="705" y="405"/>
                    <a:pt x="706" y="406"/>
                    <a:pt x="706" y="408"/>
                  </a:cubicBezTo>
                  <a:cubicBezTo>
                    <a:pt x="707" y="409"/>
                    <a:pt x="707" y="409"/>
                    <a:pt x="707" y="409"/>
                  </a:cubicBezTo>
                  <a:cubicBezTo>
                    <a:pt x="707" y="409"/>
                    <a:pt x="706" y="410"/>
                    <a:pt x="706" y="410"/>
                  </a:cubicBezTo>
                  <a:cubicBezTo>
                    <a:pt x="706" y="410"/>
                    <a:pt x="706" y="411"/>
                    <a:pt x="706" y="411"/>
                  </a:cubicBezTo>
                  <a:cubicBezTo>
                    <a:pt x="705" y="411"/>
                    <a:pt x="705" y="411"/>
                    <a:pt x="705" y="411"/>
                  </a:cubicBezTo>
                  <a:cubicBezTo>
                    <a:pt x="704" y="411"/>
                    <a:pt x="704" y="411"/>
                    <a:pt x="704" y="411"/>
                  </a:cubicBezTo>
                  <a:cubicBezTo>
                    <a:pt x="703" y="411"/>
                    <a:pt x="703" y="411"/>
                    <a:pt x="702" y="410"/>
                  </a:cubicBezTo>
                  <a:cubicBezTo>
                    <a:pt x="702" y="410"/>
                    <a:pt x="701" y="409"/>
                    <a:pt x="700" y="408"/>
                  </a:cubicBezTo>
                  <a:cubicBezTo>
                    <a:pt x="699" y="408"/>
                    <a:pt x="699" y="408"/>
                    <a:pt x="699" y="408"/>
                  </a:cubicBezTo>
                  <a:cubicBezTo>
                    <a:pt x="699" y="408"/>
                    <a:pt x="698" y="408"/>
                    <a:pt x="698" y="409"/>
                  </a:cubicBezTo>
                  <a:cubicBezTo>
                    <a:pt x="697" y="409"/>
                    <a:pt x="697" y="410"/>
                    <a:pt x="697" y="410"/>
                  </a:cubicBezTo>
                  <a:cubicBezTo>
                    <a:pt x="696" y="412"/>
                    <a:pt x="695" y="414"/>
                    <a:pt x="695" y="415"/>
                  </a:cubicBezTo>
                  <a:cubicBezTo>
                    <a:pt x="695" y="415"/>
                    <a:pt x="695" y="415"/>
                    <a:pt x="695" y="416"/>
                  </a:cubicBezTo>
                  <a:cubicBezTo>
                    <a:pt x="694" y="416"/>
                    <a:pt x="694" y="416"/>
                    <a:pt x="694" y="416"/>
                  </a:cubicBezTo>
                  <a:cubicBezTo>
                    <a:pt x="693" y="416"/>
                    <a:pt x="692" y="416"/>
                    <a:pt x="692" y="416"/>
                  </a:cubicBezTo>
                  <a:cubicBezTo>
                    <a:pt x="691" y="415"/>
                    <a:pt x="690" y="415"/>
                    <a:pt x="689" y="414"/>
                  </a:cubicBezTo>
                  <a:cubicBezTo>
                    <a:pt x="688" y="414"/>
                    <a:pt x="686" y="413"/>
                    <a:pt x="685" y="412"/>
                  </a:cubicBezTo>
                  <a:cubicBezTo>
                    <a:pt x="685" y="412"/>
                    <a:pt x="685" y="412"/>
                    <a:pt x="685" y="412"/>
                  </a:cubicBezTo>
                  <a:cubicBezTo>
                    <a:pt x="685" y="412"/>
                    <a:pt x="685" y="412"/>
                    <a:pt x="685" y="412"/>
                  </a:cubicBezTo>
                  <a:cubicBezTo>
                    <a:pt x="684" y="412"/>
                    <a:pt x="684" y="412"/>
                    <a:pt x="683" y="412"/>
                  </a:cubicBezTo>
                  <a:cubicBezTo>
                    <a:pt x="683" y="411"/>
                    <a:pt x="683" y="411"/>
                    <a:pt x="683" y="411"/>
                  </a:cubicBezTo>
                  <a:cubicBezTo>
                    <a:pt x="683" y="410"/>
                    <a:pt x="683" y="409"/>
                    <a:pt x="683" y="409"/>
                  </a:cubicBezTo>
                  <a:cubicBezTo>
                    <a:pt x="683" y="407"/>
                    <a:pt x="682" y="406"/>
                    <a:pt x="680" y="404"/>
                  </a:cubicBezTo>
                  <a:cubicBezTo>
                    <a:pt x="679" y="403"/>
                    <a:pt x="677" y="402"/>
                    <a:pt x="676" y="401"/>
                  </a:cubicBezTo>
                  <a:cubicBezTo>
                    <a:pt x="674" y="400"/>
                    <a:pt x="673" y="399"/>
                    <a:pt x="673" y="398"/>
                  </a:cubicBezTo>
                  <a:cubicBezTo>
                    <a:pt x="672" y="398"/>
                    <a:pt x="672" y="397"/>
                    <a:pt x="672" y="396"/>
                  </a:cubicBezTo>
                  <a:cubicBezTo>
                    <a:pt x="672" y="395"/>
                    <a:pt x="672" y="395"/>
                    <a:pt x="671" y="394"/>
                  </a:cubicBezTo>
                  <a:cubicBezTo>
                    <a:pt x="671" y="394"/>
                    <a:pt x="670" y="393"/>
                    <a:pt x="670" y="393"/>
                  </a:cubicBezTo>
                  <a:cubicBezTo>
                    <a:pt x="668" y="392"/>
                    <a:pt x="667" y="390"/>
                    <a:pt x="665" y="389"/>
                  </a:cubicBezTo>
                  <a:cubicBezTo>
                    <a:pt x="665" y="388"/>
                    <a:pt x="664" y="387"/>
                    <a:pt x="664" y="386"/>
                  </a:cubicBezTo>
                  <a:cubicBezTo>
                    <a:pt x="664" y="383"/>
                    <a:pt x="664" y="380"/>
                    <a:pt x="664" y="376"/>
                  </a:cubicBezTo>
                  <a:cubicBezTo>
                    <a:pt x="664" y="374"/>
                    <a:pt x="664" y="373"/>
                    <a:pt x="664" y="372"/>
                  </a:cubicBezTo>
                  <a:cubicBezTo>
                    <a:pt x="664" y="370"/>
                    <a:pt x="664" y="369"/>
                    <a:pt x="663" y="369"/>
                  </a:cubicBezTo>
                  <a:cubicBezTo>
                    <a:pt x="663" y="368"/>
                    <a:pt x="662" y="367"/>
                    <a:pt x="662" y="365"/>
                  </a:cubicBezTo>
                  <a:cubicBezTo>
                    <a:pt x="662" y="363"/>
                    <a:pt x="664" y="361"/>
                    <a:pt x="665" y="359"/>
                  </a:cubicBezTo>
                  <a:cubicBezTo>
                    <a:pt x="665" y="359"/>
                    <a:pt x="665" y="358"/>
                    <a:pt x="665" y="358"/>
                  </a:cubicBezTo>
                  <a:cubicBezTo>
                    <a:pt x="665" y="357"/>
                    <a:pt x="664" y="356"/>
                    <a:pt x="663" y="355"/>
                  </a:cubicBezTo>
                  <a:cubicBezTo>
                    <a:pt x="662" y="354"/>
                    <a:pt x="661" y="353"/>
                    <a:pt x="659" y="353"/>
                  </a:cubicBezTo>
                  <a:cubicBezTo>
                    <a:pt x="655" y="353"/>
                    <a:pt x="650" y="352"/>
                    <a:pt x="645" y="352"/>
                  </a:cubicBezTo>
                  <a:cubicBezTo>
                    <a:pt x="644" y="352"/>
                    <a:pt x="643" y="352"/>
                    <a:pt x="642" y="352"/>
                  </a:cubicBezTo>
                  <a:cubicBezTo>
                    <a:pt x="642" y="352"/>
                    <a:pt x="642" y="352"/>
                    <a:pt x="642" y="352"/>
                  </a:cubicBezTo>
                  <a:cubicBezTo>
                    <a:pt x="641" y="352"/>
                    <a:pt x="640" y="352"/>
                    <a:pt x="639" y="352"/>
                  </a:cubicBezTo>
                  <a:cubicBezTo>
                    <a:pt x="635" y="352"/>
                    <a:pt x="632" y="352"/>
                    <a:pt x="630" y="350"/>
                  </a:cubicBezTo>
                  <a:cubicBezTo>
                    <a:pt x="628" y="348"/>
                    <a:pt x="622" y="345"/>
                    <a:pt x="615" y="343"/>
                  </a:cubicBezTo>
                  <a:cubicBezTo>
                    <a:pt x="607" y="340"/>
                    <a:pt x="603" y="336"/>
                    <a:pt x="602" y="334"/>
                  </a:cubicBezTo>
                  <a:cubicBezTo>
                    <a:pt x="602" y="334"/>
                    <a:pt x="602" y="333"/>
                    <a:pt x="601" y="333"/>
                  </a:cubicBezTo>
                  <a:cubicBezTo>
                    <a:pt x="601" y="333"/>
                    <a:pt x="600" y="332"/>
                    <a:pt x="599" y="332"/>
                  </a:cubicBezTo>
                  <a:cubicBezTo>
                    <a:pt x="598" y="331"/>
                    <a:pt x="596" y="330"/>
                    <a:pt x="595" y="330"/>
                  </a:cubicBezTo>
                  <a:cubicBezTo>
                    <a:pt x="593" y="329"/>
                    <a:pt x="593" y="328"/>
                    <a:pt x="592" y="328"/>
                  </a:cubicBezTo>
                  <a:cubicBezTo>
                    <a:pt x="592" y="327"/>
                    <a:pt x="590" y="326"/>
                    <a:pt x="588" y="326"/>
                  </a:cubicBezTo>
                  <a:cubicBezTo>
                    <a:pt x="586" y="325"/>
                    <a:pt x="584" y="325"/>
                    <a:pt x="582" y="325"/>
                  </a:cubicBezTo>
                  <a:cubicBezTo>
                    <a:pt x="582" y="325"/>
                    <a:pt x="581" y="325"/>
                    <a:pt x="581" y="325"/>
                  </a:cubicBezTo>
                  <a:cubicBezTo>
                    <a:pt x="581" y="325"/>
                    <a:pt x="581" y="325"/>
                    <a:pt x="581" y="325"/>
                  </a:cubicBezTo>
                  <a:cubicBezTo>
                    <a:pt x="580" y="325"/>
                    <a:pt x="580" y="325"/>
                    <a:pt x="580" y="325"/>
                  </a:cubicBezTo>
                  <a:cubicBezTo>
                    <a:pt x="579" y="325"/>
                    <a:pt x="578" y="325"/>
                    <a:pt x="577" y="324"/>
                  </a:cubicBezTo>
                  <a:cubicBezTo>
                    <a:pt x="576" y="323"/>
                    <a:pt x="574" y="323"/>
                    <a:pt x="573" y="322"/>
                  </a:cubicBezTo>
                  <a:cubicBezTo>
                    <a:pt x="570" y="320"/>
                    <a:pt x="567" y="319"/>
                    <a:pt x="566" y="319"/>
                  </a:cubicBezTo>
                  <a:cubicBezTo>
                    <a:pt x="566" y="319"/>
                    <a:pt x="566" y="319"/>
                    <a:pt x="566" y="319"/>
                  </a:cubicBezTo>
                  <a:cubicBezTo>
                    <a:pt x="566" y="319"/>
                    <a:pt x="566" y="319"/>
                    <a:pt x="566" y="319"/>
                  </a:cubicBezTo>
                  <a:cubicBezTo>
                    <a:pt x="564" y="319"/>
                    <a:pt x="562" y="320"/>
                    <a:pt x="559" y="321"/>
                  </a:cubicBezTo>
                  <a:cubicBezTo>
                    <a:pt x="556" y="322"/>
                    <a:pt x="554" y="322"/>
                    <a:pt x="552" y="323"/>
                  </a:cubicBezTo>
                  <a:cubicBezTo>
                    <a:pt x="550" y="324"/>
                    <a:pt x="550" y="324"/>
                    <a:pt x="549" y="324"/>
                  </a:cubicBezTo>
                  <a:cubicBezTo>
                    <a:pt x="549" y="324"/>
                    <a:pt x="549" y="324"/>
                    <a:pt x="549" y="324"/>
                  </a:cubicBezTo>
                  <a:cubicBezTo>
                    <a:pt x="549" y="324"/>
                    <a:pt x="549" y="324"/>
                    <a:pt x="549" y="324"/>
                  </a:cubicBezTo>
                  <a:cubicBezTo>
                    <a:pt x="548" y="324"/>
                    <a:pt x="548" y="324"/>
                    <a:pt x="547" y="324"/>
                  </a:cubicBezTo>
                  <a:cubicBezTo>
                    <a:pt x="547" y="323"/>
                    <a:pt x="547" y="323"/>
                    <a:pt x="547" y="322"/>
                  </a:cubicBezTo>
                  <a:cubicBezTo>
                    <a:pt x="547" y="322"/>
                    <a:pt x="547" y="321"/>
                    <a:pt x="548" y="320"/>
                  </a:cubicBezTo>
                  <a:cubicBezTo>
                    <a:pt x="548" y="319"/>
                    <a:pt x="549" y="318"/>
                    <a:pt x="549" y="317"/>
                  </a:cubicBezTo>
                  <a:cubicBezTo>
                    <a:pt x="549" y="317"/>
                    <a:pt x="549" y="317"/>
                    <a:pt x="549" y="317"/>
                  </a:cubicBezTo>
                  <a:cubicBezTo>
                    <a:pt x="549" y="317"/>
                    <a:pt x="549" y="317"/>
                    <a:pt x="549" y="317"/>
                  </a:cubicBezTo>
                  <a:cubicBezTo>
                    <a:pt x="549" y="317"/>
                    <a:pt x="549" y="317"/>
                    <a:pt x="549" y="317"/>
                  </a:cubicBezTo>
                  <a:cubicBezTo>
                    <a:pt x="549" y="316"/>
                    <a:pt x="549" y="316"/>
                    <a:pt x="549" y="315"/>
                  </a:cubicBezTo>
                  <a:cubicBezTo>
                    <a:pt x="548" y="314"/>
                    <a:pt x="548" y="312"/>
                    <a:pt x="547" y="311"/>
                  </a:cubicBezTo>
                  <a:cubicBezTo>
                    <a:pt x="546" y="309"/>
                    <a:pt x="545" y="306"/>
                    <a:pt x="544" y="304"/>
                  </a:cubicBezTo>
                  <a:cubicBezTo>
                    <a:pt x="544" y="301"/>
                    <a:pt x="543" y="299"/>
                    <a:pt x="542" y="297"/>
                  </a:cubicBezTo>
                  <a:cubicBezTo>
                    <a:pt x="541" y="295"/>
                    <a:pt x="540" y="295"/>
                    <a:pt x="538" y="295"/>
                  </a:cubicBezTo>
                  <a:cubicBezTo>
                    <a:pt x="537" y="295"/>
                    <a:pt x="537" y="295"/>
                    <a:pt x="537" y="295"/>
                  </a:cubicBezTo>
                  <a:cubicBezTo>
                    <a:pt x="537" y="295"/>
                    <a:pt x="537" y="295"/>
                    <a:pt x="537" y="295"/>
                  </a:cubicBezTo>
                  <a:cubicBezTo>
                    <a:pt x="536" y="295"/>
                    <a:pt x="536" y="295"/>
                    <a:pt x="535" y="295"/>
                  </a:cubicBezTo>
                  <a:cubicBezTo>
                    <a:pt x="530" y="295"/>
                    <a:pt x="525" y="292"/>
                    <a:pt x="524" y="291"/>
                  </a:cubicBezTo>
                  <a:cubicBezTo>
                    <a:pt x="524" y="291"/>
                    <a:pt x="524" y="291"/>
                    <a:pt x="524" y="291"/>
                  </a:cubicBezTo>
                  <a:cubicBezTo>
                    <a:pt x="523" y="291"/>
                    <a:pt x="523" y="291"/>
                    <a:pt x="523" y="291"/>
                  </a:cubicBezTo>
                  <a:cubicBezTo>
                    <a:pt x="523" y="290"/>
                    <a:pt x="523" y="290"/>
                    <a:pt x="523" y="290"/>
                  </a:cubicBezTo>
                  <a:cubicBezTo>
                    <a:pt x="523" y="289"/>
                    <a:pt x="523" y="288"/>
                    <a:pt x="523" y="287"/>
                  </a:cubicBezTo>
                  <a:cubicBezTo>
                    <a:pt x="522" y="285"/>
                    <a:pt x="522" y="283"/>
                    <a:pt x="522" y="280"/>
                  </a:cubicBezTo>
                  <a:cubicBezTo>
                    <a:pt x="522" y="276"/>
                    <a:pt x="522" y="272"/>
                    <a:pt x="523" y="269"/>
                  </a:cubicBezTo>
                  <a:cubicBezTo>
                    <a:pt x="524" y="264"/>
                    <a:pt x="528" y="258"/>
                    <a:pt x="530" y="254"/>
                  </a:cubicBezTo>
                  <a:cubicBezTo>
                    <a:pt x="530" y="252"/>
                    <a:pt x="531" y="251"/>
                    <a:pt x="531" y="251"/>
                  </a:cubicBezTo>
                  <a:cubicBezTo>
                    <a:pt x="531" y="248"/>
                    <a:pt x="532" y="247"/>
                    <a:pt x="534" y="245"/>
                  </a:cubicBezTo>
                  <a:cubicBezTo>
                    <a:pt x="535" y="244"/>
                    <a:pt x="538" y="244"/>
                    <a:pt x="539" y="243"/>
                  </a:cubicBezTo>
                  <a:cubicBezTo>
                    <a:pt x="540" y="243"/>
                    <a:pt x="540" y="243"/>
                    <a:pt x="540" y="242"/>
                  </a:cubicBezTo>
                  <a:cubicBezTo>
                    <a:pt x="541" y="242"/>
                    <a:pt x="541" y="242"/>
                    <a:pt x="541" y="241"/>
                  </a:cubicBezTo>
                  <a:cubicBezTo>
                    <a:pt x="541" y="240"/>
                    <a:pt x="541" y="238"/>
                    <a:pt x="542" y="236"/>
                  </a:cubicBezTo>
                  <a:cubicBezTo>
                    <a:pt x="542" y="235"/>
                    <a:pt x="543" y="234"/>
                    <a:pt x="544" y="234"/>
                  </a:cubicBezTo>
                  <a:cubicBezTo>
                    <a:pt x="546" y="234"/>
                    <a:pt x="547" y="234"/>
                    <a:pt x="547" y="233"/>
                  </a:cubicBezTo>
                  <a:cubicBezTo>
                    <a:pt x="547" y="233"/>
                    <a:pt x="548" y="232"/>
                    <a:pt x="548" y="230"/>
                  </a:cubicBezTo>
                  <a:cubicBezTo>
                    <a:pt x="548" y="229"/>
                    <a:pt x="549" y="228"/>
                    <a:pt x="550" y="228"/>
                  </a:cubicBezTo>
                  <a:cubicBezTo>
                    <a:pt x="550" y="228"/>
                    <a:pt x="551" y="228"/>
                    <a:pt x="551" y="228"/>
                  </a:cubicBezTo>
                  <a:cubicBezTo>
                    <a:pt x="550" y="227"/>
                    <a:pt x="550" y="226"/>
                    <a:pt x="550" y="225"/>
                  </a:cubicBezTo>
                  <a:cubicBezTo>
                    <a:pt x="550" y="224"/>
                    <a:pt x="550" y="224"/>
                    <a:pt x="551" y="224"/>
                  </a:cubicBezTo>
                  <a:cubicBezTo>
                    <a:pt x="551" y="223"/>
                    <a:pt x="551" y="223"/>
                    <a:pt x="552" y="223"/>
                  </a:cubicBezTo>
                  <a:cubicBezTo>
                    <a:pt x="553" y="223"/>
                    <a:pt x="555" y="223"/>
                    <a:pt x="557" y="223"/>
                  </a:cubicBezTo>
                  <a:cubicBezTo>
                    <a:pt x="561" y="223"/>
                    <a:pt x="566" y="222"/>
                    <a:pt x="568" y="219"/>
                  </a:cubicBezTo>
                  <a:cubicBezTo>
                    <a:pt x="569" y="219"/>
                    <a:pt x="569" y="218"/>
                    <a:pt x="569" y="217"/>
                  </a:cubicBezTo>
                  <a:cubicBezTo>
                    <a:pt x="569" y="216"/>
                    <a:pt x="569" y="216"/>
                    <a:pt x="569" y="216"/>
                  </a:cubicBezTo>
                  <a:cubicBezTo>
                    <a:pt x="569" y="215"/>
                    <a:pt x="569" y="215"/>
                    <a:pt x="568" y="215"/>
                  </a:cubicBezTo>
                  <a:cubicBezTo>
                    <a:pt x="567" y="214"/>
                    <a:pt x="566" y="214"/>
                    <a:pt x="565" y="214"/>
                  </a:cubicBezTo>
                  <a:cubicBezTo>
                    <a:pt x="563" y="213"/>
                    <a:pt x="560" y="213"/>
                    <a:pt x="558" y="213"/>
                  </a:cubicBezTo>
                  <a:cubicBezTo>
                    <a:pt x="556" y="213"/>
                    <a:pt x="555" y="213"/>
                    <a:pt x="554" y="212"/>
                  </a:cubicBezTo>
                  <a:cubicBezTo>
                    <a:pt x="553" y="211"/>
                    <a:pt x="553" y="210"/>
                    <a:pt x="553" y="210"/>
                  </a:cubicBezTo>
                  <a:cubicBezTo>
                    <a:pt x="552" y="209"/>
                    <a:pt x="552" y="209"/>
                    <a:pt x="552" y="209"/>
                  </a:cubicBezTo>
                  <a:cubicBezTo>
                    <a:pt x="552" y="209"/>
                    <a:pt x="552" y="208"/>
                    <a:pt x="551" y="208"/>
                  </a:cubicBezTo>
                  <a:cubicBezTo>
                    <a:pt x="550" y="208"/>
                    <a:pt x="549" y="207"/>
                    <a:pt x="547" y="207"/>
                  </a:cubicBezTo>
                  <a:cubicBezTo>
                    <a:pt x="543" y="206"/>
                    <a:pt x="539" y="205"/>
                    <a:pt x="537" y="204"/>
                  </a:cubicBezTo>
                  <a:cubicBezTo>
                    <a:pt x="536" y="204"/>
                    <a:pt x="536" y="204"/>
                    <a:pt x="535" y="203"/>
                  </a:cubicBezTo>
                  <a:cubicBezTo>
                    <a:pt x="535" y="203"/>
                    <a:pt x="535" y="203"/>
                    <a:pt x="535" y="202"/>
                  </a:cubicBezTo>
                  <a:cubicBezTo>
                    <a:pt x="535" y="201"/>
                    <a:pt x="535" y="201"/>
                    <a:pt x="535" y="201"/>
                  </a:cubicBezTo>
                  <a:cubicBezTo>
                    <a:pt x="535" y="201"/>
                    <a:pt x="535" y="201"/>
                    <a:pt x="535" y="201"/>
                  </a:cubicBezTo>
                  <a:cubicBezTo>
                    <a:pt x="535" y="201"/>
                    <a:pt x="535" y="201"/>
                    <a:pt x="535" y="201"/>
                  </a:cubicBezTo>
                  <a:cubicBezTo>
                    <a:pt x="535" y="201"/>
                    <a:pt x="536" y="200"/>
                    <a:pt x="537" y="200"/>
                  </a:cubicBezTo>
                  <a:cubicBezTo>
                    <a:pt x="537" y="200"/>
                    <a:pt x="538" y="200"/>
                    <a:pt x="539" y="200"/>
                  </a:cubicBezTo>
                  <a:cubicBezTo>
                    <a:pt x="545" y="200"/>
                    <a:pt x="557" y="203"/>
                    <a:pt x="562" y="205"/>
                  </a:cubicBezTo>
                  <a:cubicBezTo>
                    <a:pt x="566" y="207"/>
                    <a:pt x="568" y="207"/>
                    <a:pt x="571" y="207"/>
                  </a:cubicBezTo>
                  <a:cubicBezTo>
                    <a:pt x="572" y="207"/>
                    <a:pt x="573" y="207"/>
                    <a:pt x="575" y="207"/>
                  </a:cubicBezTo>
                  <a:cubicBezTo>
                    <a:pt x="575" y="207"/>
                    <a:pt x="575" y="207"/>
                    <a:pt x="575" y="207"/>
                  </a:cubicBezTo>
                  <a:cubicBezTo>
                    <a:pt x="576" y="207"/>
                    <a:pt x="576" y="207"/>
                    <a:pt x="577" y="207"/>
                  </a:cubicBezTo>
                  <a:cubicBezTo>
                    <a:pt x="577" y="206"/>
                    <a:pt x="577" y="206"/>
                    <a:pt x="577" y="205"/>
                  </a:cubicBezTo>
                  <a:cubicBezTo>
                    <a:pt x="577" y="203"/>
                    <a:pt x="577" y="202"/>
                    <a:pt x="577" y="200"/>
                  </a:cubicBezTo>
                  <a:cubicBezTo>
                    <a:pt x="577" y="199"/>
                    <a:pt x="577" y="199"/>
                    <a:pt x="577" y="198"/>
                  </a:cubicBezTo>
                  <a:cubicBezTo>
                    <a:pt x="577" y="198"/>
                    <a:pt x="577" y="197"/>
                    <a:pt x="578" y="197"/>
                  </a:cubicBezTo>
                  <a:cubicBezTo>
                    <a:pt x="578" y="197"/>
                    <a:pt x="579" y="197"/>
                    <a:pt x="579" y="197"/>
                  </a:cubicBezTo>
                  <a:cubicBezTo>
                    <a:pt x="581" y="197"/>
                    <a:pt x="583" y="198"/>
                    <a:pt x="585" y="199"/>
                  </a:cubicBezTo>
                  <a:cubicBezTo>
                    <a:pt x="588" y="200"/>
                    <a:pt x="591" y="201"/>
                    <a:pt x="593" y="201"/>
                  </a:cubicBezTo>
                  <a:cubicBezTo>
                    <a:pt x="593" y="201"/>
                    <a:pt x="594" y="201"/>
                    <a:pt x="594" y="200"/>
                  </a:cubicBezTo>
                  <a:cubicBezTo>
                    <a:pt x="597" y="200"/>
                    <a:pt x="599" y="197"/>
                    <a:pt x="602" y="193"/>
                  </a:cubicBezTo>
                  <a:cubicBezTo>
                    <a:pt x="605" y="190"/>
                    <a:pt x="607" y="186"/>
                    <a:pt x="610" y="184"/>
                  </a:cubicBezTo>
                  <a:cubicBezTo>
                    <a:pt x="611" y="183"/>
                    <a:pt x="611" y="182"/>
                    <a:pt x="611" y="182"/>
                  </a:cubicBezTo>
                  <a:cubicBezTo>
                    <a:pt x="611" y="182"/>
                    <a:pt x="611" y="182"/>
                    <a:pt x="611" y="182"/>
                  </a:cubicBezTo>
                  <a:cubicBezTo>
                    <a:pt x="611" y="182"/>
                    <a:pt x="611" y="181"/>
                    <a:pt x="610" y="181"/>
                  </a:cubicBezTo>
                  <a:cubicBezTo>
                    <a:pt x="609" y="181"/>
                    <a:pt x="607" y="180"/>
                    <a:pt x="604" y="180"/>
                  </a:cubicBezTo>
                  <a:cubicBezTo>
                    <a:pt x="604" y="180"/>
                    <a:pt x="603" y="180"/>
                    <a:pt x="602" y="180"/>
                  </a:cubicBezTo>
                  <a:cubicBezTo>
                    <a:pt x="602" y="180"/>
                    <a:pt x="602" y="180"/>
                    <a:pt x="602" y="180"/>
                  </a:cubicBezTo>
                  <a:cubicBezTo>
                    <a:pt x="601" y="180"/>
                    <a:pt x="600" y="180"/>
                    <a:pt x="599" y="180"/>
                  </a:cubicBezTo>
                  <a:cubicBezTo>
                    <a:pt x="591" y="180"/>
                    <a:pt x="586" y="177"/>
                    <a:pt x="582" y="174"/>
                  </a:cubicBezTo>
                  <a:cubicBezTo>
                    <a:pt x="580" y="173"/>
                    <a:pt x="579" y="172"/>
                    <a:pt x="579" y="171"/>
                  </a:cubicBezTo>
                  <a:cubicBezTo>
                    <a:pt x="578" y="170"/>
                    <a:pt x="578" y="169"/>
                    <a:pt x="578" y="168"/>
                  </a:cubicBezTo>
                  <a:cubicBezTo>
                    <a:pt x="578" y="167"/>
                    <a:pt x="578" y="167"/>
                    <a:pt x="579" y="166"/>
                  </a:cubicBezTo>
                  <a:cubicBezTo>
                    <a:pt x="580" y="166"/>
                    <a:pt x="581" y="166"/>
                    <a:pt x="582" y="166"/>
                  </a:cubicBezTo>
                  <a:cubicBezTo>
                    <a:pt x="582" y="166"/>
                    <a:pt x="583" y="166"/>
                    <a:pt x="583" y="166"/>
                  </a:cubicBezTo>
                  <a:cubicBezTo>
                    <a:pt x="583" y="166"/>
                    <a:pt x="583" y="166"/>
                    <a:pt x="583" y="166"/>
                  </a:cubicBezTo>
                  <a:cubicBezTo>
                    <a:pt x="585" y="166"/>
                    <a:pt x="588" y="167"/>
                    <a:pt x="592" y="169"/>
                  </a:cubicBezTo>
                  <a:cubicBezTo>
                    <a:pt x="595" y="171"/>
                    <a:pt x="598" y="173"/>
                    <a:pt x="601" y="175"/>
                  </a:cubicBezTo>
                  <a:cubicBezTo>
                    <a:pt x="603" y="176"/>
                    <a:pt x="605" y="177"/>
                    <a:pt x="606" y="177"/>
                  </a:cubicBezTo>
                  <a:cubicBezTo>
                    <a:pt x="606" y="177"/>
                    <a:pt x="606" y="177"/>
                    <a:pt x="606" y="177"/>
                  </a:cubicBezTo>
                  <a:cubicBezTo>
                    <a:pt x="606" y="177"/>
                    <a:pt x="606" y="177"/>
                    <a:pt x="606" y="177"/>
                  </a:cubicBezTo>
                  <a:cubicBezTo>
                    <a:pt x="607" y="177"/>
                    <a:pt x="608" y="176"/>
                    <a:pt x="609" y="175"/>
                  </a:cubicBezTo>
                  <a:cubicBezTo>
                    <a:pt x="611" y="174"/>
                    <a:pt x="612" y="173"/>
                    <a:pt x="614" y="172"/>
                  </a:cubicBezTo>
                  <a:cubicBezTo>
                    <a:pt x="617" y="169"/>
                    <a:pt x="620" y="166"/>
                    <a:pt x="622" y="165"/>
                  </a:cubicBezTo>
                  <a:cubicBezTo>
                    <a:pt x="623" y="164"/>
                    <a:pt x="623" y="164"/>
                    <a:pt x="623" y="164"/>
                  </a:cubicBezTo>
                  <a:cubicBezTo>
                    <a:pt x="623" y="164"/>
                    <a:pt x="623" y="164"/>
                    <a:pt x="623" y="164"/>
                  </a:cubicBezTo>
                  <a:cubicBezTo>
                    <a:pt x="623" y="164"/>
                    <a:pt x="623" y="164"/>
                    <a:pt x="623" y="164"/>
                  </a:cubicBezTo>
                  <a:cubicBezTo>
                    <a:pt x="622" y="163"/>
                    <a:pt x="622" y="163"/>
                    <a:pt x="622" y="163"/>
                  </a:cubicBezTo>
                  <a:cubicBezTo>
                    <a:pt x="622" y="163"/>
                    <a:pt x="621" y="163"/>
                    <a:pt x="620" y="162"/>
                  </a:cubicBezTo>
                  <a:cubicBezTo>
                    <a:pt x="619" y="161"/>
                    <a:pt x="617" y="161"/>
                    <a:pt x="615" y="160"/>
                  </a:cubicBezTo>
                  <a:cubicBezTo>
                    <a:pt x="615" y="159"/>
                    <a:pt x="614" y="159"/>
                    <a:pt x="614" y="158"/>
                  </a:cubicBezTo>
                  <a:cubicBezTo>
                    <a:pt x="614" y="157"/>
                    <a:pt x="615" y="157"/>
                    <a:pt x="615" y="157"/>
                  </a:cubicBezTo>
                  <a:cubicBezTo>
                    <a:pt x="615" y="156"/>
                    <a:pt x="616" y="156"/>
                    <a:pt x="616" y="156"/>
                  </a:cubicBezTo>
                  <a:cubicBezTo>
                    <a:pt x="617" y="155"/>
                    <a:pt x="618" y="155"/>
                    <a:pt x="619" y="155"/>
                  </a:cubicBezTo>
                  <a:cubicBezTo>
                    <a:pt x="621" y="154"/>
                    <a:pt x="623" y="154"/>
                    <a:pt x="625" y="154"/>
                  </a:cubicBezTo>
                  <a:cubicBezTo>
                    <a:pt x="627" y="154"/>
                    <a:pt x="629" y="155"/>
                    <a:pt x="630" y="156"/>
                  </a:cubicBezTo>
                  <a:cubicBezTo>
                    <a:pt x="631" y="158"/>
                    <a:pt x="632" y="159"/>
                    <a:pt x="633" y="160"/>
                  </a:cubicBezTo>
                  <a:cubicBezTo>
                    <a:pt x="633" y="160"/>
                    <a:pt x="633" y="160"/>
                    <a:pt x="634" y="160"/>
                  </a:cubicBezTo>
                  <a:cubicBezTo>
                    <a:pt x="635" y="160"/>
                    <a:pt x="637" y="159"/>
                    <a:pt x="639" y="159"/>
                  </a:cubicBezTo>
                  <a:cubicBezTo>
                    <a:pt x="641" y="159"/>
                    <a:pt x="642" y="158"/>
                    <a:pt x="644" y="158"/>
                  </a:cubicBezTo>
                  <a:cubicBezTo>
                    <a:pt x="644" y="158"/>
                    <a:pt x="644" y="158"/>
                    <a:pt x="644" y="158"/>
                  </a:cubicBezTo>
                  <a:cubicBezTo>
                    <a:pt x="644" y="158"/>
                    <a:pt x="644" y="158"/>
                    <a:pt x="644" y="157"/>
                  </a:cubicBezTo>
                  <a:cubicBezTo>
                    <a:pt x="644" y="157"/>
                    <a:pt x="643" y="156"/>
                    <a:pt x="642" y="155"/>
                  </a:cubicBezTo>
                  <a:cubicBezTo>
                    <a:pt x="641" y="154"/>
                    <a:pt x="639" y="153"/>
                    <a:pt x="637" y="152"/>
                  </a:cubicBezTo>
                  <a:cubicBezTo>
                    <a:pt x="636" y="152"/>
                    <a:pt x="636" y="151"/>
                    <a:pt x="635" y="151"/>
                  </a:cubicBezTo>
                  <a:cubicBezTo>
                    <a:pt x="635" y="150"/>
                    <a:pt x="634" y="149"/>
                    <a:pt x="634" y="149"/>
                  </a:cubicBezTo>
                  <a:cubicBezTo>
                    <a:pt x="634" y="148"/>
                    <a:pt x="635" y="147"/>
                    <a:pt x="635" y="147"/>
                  </a:cubicBezTo>
                  <a:cubicBezTo>
                    <a:pt x="636" y="146"/>
                    <a:pt x="637" y="146"/>
                    <a:pt x="638" y="146"/>
                  </a:cubicBezTo>
                  <a:cubicBezTo>
                    <a:pt x="639" y="146"/>
                    <a:pt x="640" y="146"/>
                    <a:pt x="641" y="148"/>
                  </a:cubicBezTo>
                  <a:cubicBezTo>
                    <a:pt x="641" y="149"/>
                    <a:pt x="642" y="150"/>
                    <a:pt x="644" y="150"/>
                  </a:cubicBezTo>
                  <a:cubicBezTo>
                    <a:pt x="645" y="151"/>
                    <a:pt x="647" y="152"/>
                    <a:pt x="648" y="154"/>
                  </a:cubicBezTo>
                  <a:cubicBezTo>
                    <a:pt x="649" y="156"/>
                    <a:pt x="649" y="156"/>
                    <a:pt x="650" y="157"/>
                  </a:cubicBezTo>
                  <a:cubicBezTo>
                    <a:pt x="650" y="157"/>
                    <a:pt x="650" y="157"/>
                    <a:pt x="651" y="157"/>
                  </a:cubicBezTo>
                  <a:cubicBezTo>
                    <a:pt x="651" y="157"/>
                    <a:pt x="652" y="157"/>
                    <a:pt x="653" y="156"/>
                  </a:cubicBezTo>
                  <a:cubicBezTo>
                    <a:pt x="654" y="155"/>
                    <a:pt x="655" y="155"/>
                    <a:pt x="657" y="154"/>
                  </a:cubicBezTo>
                  <a:cubicBezTo>
                    <a:pt x="662" y="152"/>
                    <a:pt x="664" y="150"/>
                    <a:pt x="667" y="147"/>
                  </a:cubicBezTo>
                  <a:cubicBezTo>
                    <a:pt x="668" y="145"/>
                    <a:pt x="669" y="145"/>
                    <a:pt x="670" y="145"/>
                  </a:cubicBezTo>
                  <a:cubicBezTo>
                    <a:pt x="671" y="145"/>
                    <a:pt x="671" y="145"/>
                    <a:pt x="671" y="145"/>
                  </a:cubicBezTo>
                  <a:cubicBezTo>
                    <a:pt x="672" y="144"/>
                    <a:pt x="672" y="144"/>
                    <a:pt x="673" y="143"/>
                  </a:cubicBezTo>
                  <a:cubicBezTo>
                    <a:pt x="674" y="142"/>
                    <a:pt x="674" y="141"/>
                    <a:pt x="674" y="140"/>
                  </a:cubicBezTo>
                  <a:cubicBezTo>
                    <a:pt x="674" y="138"/>
                    <a:pt x="673" y="137"/>
                    <a:pt x="672" y="136"/>
                  </a:cubicBezTo>
                  <a:cubicBezTo>
                    <a:pt x="671" y="134"/>
                    <a:pt x="669" y="133"/>
                    <a:pt x="668" y="132"/>
                  </a:cubicBezTo>
                  <a:cubicBezTo>
                    <a:pt x="666" y="130"/>
                    <a:pt x="666" y="129"/>
                    <a:pt x="666" y="127"/>
                  </a:cubicBezTo>
                  <a:cubicBezTo>
                    <a:pt x="666" y="127"/>
                    <a:pt x="666" y="126"/>
                    <a:pt x="666" y="126"/>
                  </a:cubicBezTo>
                  <a:cubicBezTo>
                    <a:pt x="666" y="125"/>
                    <a:pt x="666" y="125"/>
                    <a:pt x="665" y="125"/>
                  </a:cubicBezTo>
                  <a:cubicBezTo>
                    <a:pt x="665" y="124"/>
                    <a:pt x="665" y="124"/>
                    <a:pt x="664" y="124"/>
                  </a:cubicBezTo>
                  <a:cubicBezTo>
                    <a:pt x="663" y="123"/>
                    <a:pt x="662" y="122"/>
                    <a:pt x="662" y="122"/>
                  </a:cubicBezTo>
                  <a:cubicBezTo>
                    <a:pt x="661" y="121"/>
                    <a:pt x="661" y="120"/>
                    <a:pt x="660" y="119"/>
                  </a:cubicBezTo>
                  <a:cubicBezTo>
                    <a:pt x="660" y="119"/>
                    <a:pt x="661" y="118"/>
                    <a:pt x="661" y="117"/>
                  </a:cubicBezTo>
                  <a:cubicBezTo>
                    <a:pt x="662" y="117"/>
                    <a:pt x="663" y="117"/>
                    <a:pt x="664" y="117"/>
                  </a:cubicBezTo>
                  <a:cubicBezTo>
                    <a:pt x="664" y="117"/>
                    <a:pt x="665" y="117"/>
                    <a:pt x="665" y="117"/>
                  </a:cubicBezTo>
                  <a:cubicBezTo>
                    <a:pt x="665" y="117"/>
                    <a:pt x="665" y="117"/>
                    <a:pt x="665" y="117"/>
                  </a:cubicBezTo>
                  <a:cubicBezTo>
                    <a:pt x="666" y="117"/>
                    <a:pt x="667" y="117"/>
                    <a:pt x="668" y="117"/>
                  </a:cubicBezTo>
                  <a:cubicBezTo>
                    <a:pt x="671" y="117"/>
                    <a:pt x="674" y="116"/>
                    <a:pt x="675" y="114"/>
                  </a:cubicBezTo>
                  <a:cubicBezTo>
                    <a:pt x="676" y="113"/>
                    <a:pt x="676" y="113"/>
                    <a:pt x="676" y="113"/>
                  </a:cubicBezTo>
                  <a:cubicBezTo>
                    <a:pt x="675" y="113"/>
                    <a:pt x="675" y="113"/>
                    <a:pt x="675" y="113"/>
                  </a:cubicBezTo>
                  <a:cubicBezTo>
                    <a:pt x="675" y="112"/>
                    <a:pt x="675" y="112"/>
                    <a:pt x="674" y="112"/>
                  </a:cubicBezTo>
                  <a:cubicBezTo>
                    <a:pt x="673" y="111"/>
                    <a:pt x="672" y="111"/>
                    <a:pt x="671" y="110"/>
                  </a:cubicBezTo>
                  <a:cubicBezTo>
                    <a:pt x="671" y="109"/>
                    <a:pt x="671" y="109"/>
                    <a:pt x="671" y="109"/>
                  </a:cubicBezTo>
                  <a:cubicBezTo>
                    <a:pt x="671" y="108"/>
                    <a:pt x="671" y="108"/>
                    <a:pt x="672" y="107"/>
                  </a:cubicBezTo>
                  <a:cubicBezTo>
                    <a:pt x="672" y="107"/>
                    <a:pt x="672" y="107"/>
                    <a:pt x="673" y="106"/>
                  </a:cubicBezTo>
                  <a:cubicBezTo>
                    <a:pt x="673" y="106"/>
                    <a:pt x="674" y="106"/>
                    <a:pt x="674" y="106"/>
                  </a:cubicBezTo>
                  <a:cubicBezTo>
                    <a:pt x="674" y="105"/>
                    <a:pt x="674" y="105"/>
                    <a:pt x="674" y="105"/>
                  </a:cubicBezTo>
                  <a:cubicBezTo>
                    <a:pt x="674" y="105"/>
                    <a:pt x="674" y="105"/>
                    <a:pt x="674" y="105"/>
                  </a:cubicBezTo>
                  <a:cubicBezTo>
                    <a:pt x="674" y="104"/>
                    <a:pt x="674" y="104"/>
                    <a:pt x="673" y="104"/>
                  </a:cubicBezTo>
                  <a:cubicBezTo>
                    <a:pt x="672" y="104"/>
                    <a:pt x="671" y="103"/>
                    <a:pt x="669" y="103"/>
                  </a:cubicBezTo>
                  <a:cubicBezTo>
                    <a:pt x="667" y="103"/>
                    <a:pt x="665" y="103"/>
                    <a:pt x="663" y="102"/>
                  </a:cubicBezTo>
                  <a:cubicBezTo>
                    <a:pt x="661" y="100"/>
                    <a:pt x="660" y="99"/>
                    <a:pt x="660" y="96"/>
                  </a:cubicBezTo>
                  <a:cubicBezTo>
                    <a:pt x="660" y="96"/>
                    <a:pt x="660" y="96"/>
                    <a:pt x="660" y="96"/>
                  </a:cubicBezTo>
                  <a:cubicBezTo>
                    <a:pt x="659" y="95"/>
                    <a:pt x="659" y="95"/>
                    <a:pt x="659" y="95"/>
                  </a:cubicBezTo>
                  <a:cubicBezTo>
                    <a:pt x="659" y="95"/>
                    <a:pt x="658" y="95"/>
                    <a:pt x="656" y="95"/>
                  </a:cubicBezTo>
                  <a:cubicBezTo>
                    <a:pt x="654" y="95"/>
                    <a:pt x="651" y="95"/>
                    <a:pt x="648" y="94"/>
                  </a:cubicBezTo>
                  <a:cubicBezTo>
                    <a:pt x="645" y="92"/>
                    <a:pt x="640" y="92"/>
                    <a:pt x="636" y="92"/>
                  </a:cubicBezTo>
                  <a:cubicBezTo>
                    <a:pt x="634" y="92"/>
                    <a:pt x="632" y="92"/>
                    <a:pt x="631" y="92"/>
                  </a:cubicBezTo>
                  <a:cubicBezTo>
                    <a:pt x="631" y="92"/>
                    <a:pt x="631" y="92"/>
                    <a:pt x="631" y="92"/>
                  </a:cubicBezTo>
                  <a:cubicBezTo>
                    <a:pt x="630" y="92"/>
                    <a:pt x="630" y="92"/>
                    <a:pt x="630" y="92"/>
                  </a:cubicBezTo>
                  <a:cubicBezTo>
                    <a:pt x="630" y="93"/>
                    <a:pt x="630" y="93"/>
                    <a:pt x="630" y="93"/>
                  </a:cubicBezTo>
                  <a:cubicBezTo>
                    <a:pt x="630" y="94"/>
                    <a:pt x="630" y="95"/>
                    <a:pt x="630" y="96"/>
                  </a:cubicBezTo>
                  <a:cubicBezTo>
                    <a:pt x="630" y="98"/>
                    <a:pt x="630" y="100"/>
                    <a:pt x="631" y="101"/>
                  </a:cubicBezTo>
                  <a:cubicBezTo>
                    <a:pt x="632" y="101"/>
                    <a:pt x="632" y="101"/>
                    <a:pt x="632" y="101"/>
                  </a:cubicBezTo>
                  <a:cubicBezTo>
                    <a:pt x="633" y="101"/>
                    <a:pt x="635" y="102"/>
                    <a:pt x="636" y="103"/>
                  </a:cubicBezTo>
                  <a:cubicBezTo>
                    <a:pt x="637" y="104"/>
                    <a:pt x="637" y="105"/>
                    <a:pt x="637" y="106"/>
                  </a:cubicBezTo>
                  <a:cubicBezTo>
                    <a:pt x="637" y="107"/>
                    <a:pt x="637" y="108"/>
                    <a:pt x="635" y="109"/>
                  </a:cubicBezTo>
                  <a:cubicBezTo>
                    <a:pt x="635" y="109"/>
                    <a:pt x="635" y="109"/>
                    <a:pt x="635" y="109"/>
                  </a:cubicBezTo>
                  <a:cubicBezTo>
                    <a:pt x="635" y="110"/>
                    <a:pt x="635" y="110"/>
                    <a:pt x="635" y="110"/>
                  </a:cubicBezTo>
                  <a:cubicBezTo>
                    <a:pt x="635" y="110"/>
                    <a:pt x="635" y="111"/>
                    <a:pt x="635" y="112"/>
                  </a:cubicBezTo>
                  <a:cubicBezTo>
                    <a:pt x="635" y="112"/>
                    <a:pt x="635" y="113"/>
                    <a:pt x="635" y="113"/>
                  </a:cubicBezTo>
                  <a:cubicBezTo>
                    <a:pt x="634" y="113"/>
                    <a:pt x="634" y="114"/>
                    <a:pt x="633" y="114"/>
                  </a:cubicBezTo>
                  <a:cubicBezTo>
                    <a:pt x="633" y="114"/>
                    <a:pt x="633" y="114"/>
                    <a:pt x="633" y="114"/>
                  </a:cubicBezTo>
                  <a:cubicBezTo>
                    <a:pt x="633" y="114"/>
                    <a:pt x="633" y="114"/>
                    <a:pt x="633" y="114"/>
                  </a:cubicBezTo>
                  <a:cubicBezTo>
                    <a:pt x="633" y="114"/>
                    <a:pt x="633" y="114"/>
                    <a:pt x="633" y="114"/>
                  </a:cubicBezTo>
                  <a:cubicBezTo>
                    <a:pt x="632" y="114"/>
                    <a:pt x="631" y="113"/>
                    <a:pt x="630" y="113"/>
                  </a:cubicBezTo>
                  <a:cubicBezTo>
                    <a:pt x="629" y="113"/>
                    <a:pt x="629" y="114"/>
                    <a:pt x="628" y="114"/>
                  </a:cubicBezTo>
                  <a:cubicBezTo>
                    <a:pt x="628" y="115"/>
                    <a:pt x="627" y="116"/>
                    <a:pt x="627" y="118"/>
                  </a:cubicBezTo>
                  <a:cubicBezTo>
                    <a:pt x="626" y="121"/>
                    <a:pt x="626" y="123"/>
                    <a:pt x="625" y="125"/>
                  </a:cubicBezTo>
                  <a:cubicBezTo>
                    <a:pt x="624" y="127"/>
                    <a:pt x="623" y="129"/>
                    <a:pt x="621" y="130"/>
                  </a:cubicBezTo>
                  <a:cubicBezTo>
                    <a:pt x="620" y="130"/>
                    <a:pt x="620" y="130"/>
                    <a:pt x="619" y="130"/>
                  </a:cubicBezTo>
                  <a:cubicBezTo>
                    <a:pt x="618" y="130"/>
                    <a:pt x="618" y="130"/>
                    <a:pt x="617" y="129"/>
                  </a:cubicBezTo>
                  <a:cubicBezTo>
                    <a:pt x="617" y="129"/>
                    <a:pt x="617" y="128"/>
                    <a:pt x="617" y="128"/>
                  </a:cubicBezTo>
                  <a:cubicBezTo>
                    <a:pt x="617" y="126"/>
                    <a:pt x="617" y="125"/>
                    <a:pt x="616" y="124"/>
                  </a:cubicBezTo>
                  <a:cubicBezTo>
                    <a:pt x="616" y="123"/>
                    <a:pt x="616" y="123"/>
                    <a:pt x="616" y="123"/>
                  </a:cubicBezTo>
                  <a:cubicBezTo>
                    <a:pt x="615" y="123"/>
                    <a:pt x="615" y="123"/>
                    <a:pt x="615" y="123"/>
                  </a:cubicBezTo>
                  <a:cubicBezTo>
                    <a:pt x="615" y="123"/>
                    <a:pt x="615" y="123"/>
                    <a:pt x="615" y="123"/>
                  </a:cubicBezTo>
                  <a:cubicBezTo>
                    <a:pt x="615" y="123"/>
                    <a:pt x="615" y="123"/>
                    <a:pt x="615" y="123"/>
                  </a:cubicBezTo>
                  <a:cubicBezTo>
                    <a:pt x="615" y="123"/>
                    <a:pt x="614" y="123"/>
                    <a:pt x="614" y="124"/>
                  </a:cubicBezTo>
                  <a:cubicBezTo>
                    <a:pt x="613" y="125"/>
                    <a:pt x="613" y="126"/>
                    <a:pt x="613" y="127"/>
                  </a:cubicBezTo>
                  <a:cubicBezTo>
                    <a:pt x="613" y="128"/>
                    <a:pt x="613" y="128"/>
                    <a:pt x="613" y="129"/>
                  </a:cubicBezTo>
                  <a:cubicBezTo>
                    <a:pt x="613" y="129"/>
                    <a:pt x="614" y="130"/>
                    <a:pt x="614" y="130"/>
                  </a:cubicBezTo>
                  <a:cubicBezTo>
                    <a:pt x="616" y="130"/>
                    <a:pt x="617" y="131"/>
                    <a:pt x="618" y="133"/>
                  </a:cubicBezTo>
                  <a:cubicBezTo>
                    <a:pt x="618" y="134"/>
                    <a:pt x="619" y="136"/>
                    <a:pt x="619" y="137"/>
                  </a:cubicBezTo>
                  <a:cubicBezTo>
                    <a:pt x="619" y="138"/>
                    <a:pt x="619" y="138"/>
                    <a:pt x="619" y="138"/>
                  </a:cubicBezTo>
                  <a:cubicBezTo>
                    <a:pt x="619" y="139"/>
                    <a:pt x="619" y="140"/>
                    <a:pt x="618" y="140"/>
                  </a:cubicBezTo>
                  <a:cubicBezTo>
                    <a:pt x="618" y="141"/>
                    <a:pt x="617" y="141"/>
                    <a:pt x="616" y="141"/>
                  </a:cubicBezTo>
                  <a:cubicBezTo>
                    <a:pt x="615" y="141"/>
                    <a:pt x="614" y="141"/>
                    <a:pt x="613" y="142"/>
                  </a:cubicBezTo>
                  <a:cubicBezTo>
                    <a:pt x="612" y="142"/>
                    <a:pt x="611" y="143"/>
                    <a:pt x="611" y="144"/>
                  </a:cubicBezTo>
                  <a:cubicBezTo>
                    <a:pt x="611" y="144"/>
                    <a:pt x="610" y="145"/>
                    <a:pt x="610" y="145"/>
                  </a:cubicBezTo>
                  <a:cubicBezTo>
                    <a:pt x="610" y="145"/>
                    <a:pt x="609" y="146"/>
                    <a:pt x="608" y="146"/>
                  </a:cubicBezTo>
                  <a:cubicBezTo>
                    <a:pt x="608" y="146"/>
                    <a:pt x="608" y="145"/>
                    <a:pt x="607" y="145"/>
                  </a:cubicBezTo>
                  <a:cubicBezTo>
                    <a:pt x="607" y="145"/>
                    <a:pt x="607" y="145"/>
                    <a:pt x="607" y="145"/>
                  </a:cubicBezTo>
                  <a:cubicBezTo>
                    <a:pt x="606" y="144"/>
                    <a:pt x="606" y="143"/>
                    <a:pt x="606" y="143"/>
                  </a:cubicBezTo>
                  <a:cubicBezTo>
                    <a:pt x="605" y="141"/>
                    <a:pt x="604" y="140"/>
                    <a:pt x="603" y="139"/>
                  </a:cubicBezTo>
                  <a:cubicBezTo>
                    <a:pt x="601" y="137"/>
                    <a:pt x="599" y="135"/>
                    <a:pt x="598" y="133"/>
                  </a:cubicBezTo>
                  <a:cubicBezTo>
                    <a:pt x="596" y="131"/>
                    <a:pt x="595" y="129"/>
                    <a:pt x="595" y="127"/>
                  </a:cubicBezTo>
                  <a:cubicBezTo>
                    <a:pt x="595" y="126"/>
                    <a:pt x="595" y="126"/>
                    <a:pt x="595" y="126"/>
                  </a:cubicBezTo>
                  <a:cubicBezTo>
                    <a:pt x="595" y="124"/>
                    <a:pt x="596" y="123"/>
                    <a:pt x="597" y="122"/>
                  </a:cubicBezTo>
                  <a:cubicBezTo>
                    <a:pt x="598" y="121"/>
                    <a:pt x="599" y="121"/>
                    <a:pt x="601" y="120"/>
                  </a:cubicBezTo>
                  <a:cubicBezTo>
                    <a:pt x="601" y="120"/>
                    <a:pt x="601" y="120"/>
                    <a:pt x="601" y="120"/>
                  </a:cubicBezTo>
                  <a:cubicBezTo>
                    <a:pt x="601" y="120"/>
                    <a:pt x="601" y="120"/>
                    <a:pt x="601" y="120"/>
                  </a:cubicBezTo>
                  <a:cubicBezTo>
                    <a:pt x="601" y="120"/>
                    <a:pt x="601" y="119"/>
                    <a:pt x="601" y="118"/>
                  </a:cubicBezTo>
                  <a:cubicBezTo>
                    <a:pt x="600" y="117"/>
                    <a:pt x="600" y="116"/>
                    <a:pt x="600" y="114"/>
                  </a:cubicBezTo>
                  <a:cubicBezTo>
                    <a:pt x="600" y="113"/>
                    <a:pt x="599" y="112"/>
                    <a:pt x="599" y="112"/>
                  </a:cubicBezTo>
                  <a:cubicBezTo>
                    <a:pt x="599" y="112"/>
                    <a:pt x="599" y="111"/>
                    <a:pt x="598" y="111"/>
                  </a:cubicBezTo>
                  <a:cubicBezTo>
                    <a:pt x="597" y="110"/>
                    <a:pt x="595" y="109"/>
                    <a:pt x="592" y="107"/>
                  </a:cubicBezTo>
                  <a:cubicBezTo>
                    <a:pt x="590" y="104"/>
                    <a:pt x="588" y="103"/>
                    <a:pt x="586" y="103"/>
                  </a:cubicBezTo>
                  <a:cubicBezTo>
                    <a:pt x="585" y="103"/>
                    <a:pt x="584" y="104"/>
                    <a:pt x="583" y="104"/>
                  </a:cubicBezTo>
                  <a:cubicBezTo>
                    <a:pt x="583" y="105"/>
                    <a:pt x="583" y="106"/>
                    <a:pt x="582" y="107"/>
                  </a:cubicBezTo>
                  <a:cubicBezTo>
                    <a:pt x="582" y="108"/>
                    <a:pt x="582" y="109"/>
                    <a:pt x="581" y="111"/>
                  </a:cubicBezTo>
                  <a:cubicBezTo>
                    <a:pt x="581" y="111"/>
                    <a:pt x="580" y="112"/>
                    <a:pt x="579" y="113"/>
                  </a:cubicBezTo>
                  <a:cubicBezTo>
                    <a:pt x="578" y="113"/>
                    <a:pt x="578" y="113"/>
                    <a:pt x="578" y="113"/>
                  </a:cubicBezTo>
                  <a:cubicBezTo>
                    <a:pt x="578" y="114"/>
                    <a:pt x="577" y="115"/>
                    <a:pt x="577" y="115"/>
                  </a:cubicBezTo>
                  <a:cubicBezTo>
                    <a:pt x="577" y="117"/>
                    <a:pt x="577" y="118"/>
                    <a:pt x="576" y="120"/>
                  </a:cubicBezTo>
                  <a:cubicBezTo>
                    <a:pt x="576" y="120"/>
                    <a:pt x="575" y="121"/>
                    <a:pt x="574" y="122"/>
                  </a:cubicBezTo>
                  <a:cubicBezTo>
                    <a:pt x="574" y="122"/>
                    <a:pt x="574" y="122"/>
                    <a:pt x="574" y="122"/>
                  </a:cubicBezTo>
                  <a:cubicBezTo>
                    <a:pt x="573" y="122"/>
                    <a:pt x="573" y="122"/>
                    <a:pt x="573" y="122"/>
                  </a:cubicBezTo>
                  <a:cubicBezTo>
                    <a:pt x="573" y="122"/>
                    <a:pt x="572" y="121"/>
                    <a:pt x="572" y="121"/>
                  </a:cubicBezTo>
                  <a:cubicBezTo>
                    <a:pt x="572" y="121"/>
                    <a:pt x="571" y="120"/>
                    <a:pt x="571" y="120"/>
                  </a:cubicBezTo>
                  <a:cubicBezTo>
                    <a:pt x="571" y="119"/>
                    <a:pt x="571" y="118"/>
                    <a:pt x="571" y="117"/>
                  </a:cubicBezTo>
                  <a:cubicBezTo>
                    <a:pt x="570" y="115"/>
                    <a:pt x="570" y="113"/>
                    <a:pt x="570" y="111"/>
                  </a:cubicBezTo>
                  <a:cubicBezTo>
                    <a:pt x="570" y="109"/>
                    <a:pt x="570" y="108"/>
                    <a:pt x="569" y="108"/>
                  </a:cubicBezTo>
                  <a:cubicBezTo>
                    <a:pt x="569" y="108"/>
                    <a:pt x="569" y="108"/>
                    <a:pt x="569" y="108"/>
                  </a:cubicBezTo>
                  <a:cubicBezTo>
                    <a:pt x="569" y="108"/>
                    <a:pt x="569" y="108"/>
                    <a:pt x="569" y="108"/>
                  </a:cubicBezTo>
                  <a:cubicBezTo>
                    <a:pt x="568" y="107"/>
                    <a:pt x="567" y="106"/>
                    <a:pt x="567" y="105"/>
                  </a:cubicBezTo>
                  <a:cubicBezTo>
                    <a:pt x="567" y="104"/>
                    <a:pt x="568" y="103"/>
                    <a:pt x="568" y="103"/>
                  </a:cubicBezTo>
                  <a:cubicBezTo>
                    <a:pt x="569" y="102"/>
                    <a:pt x="570" y="102"/>
                    <a:pt x="571" y="101"/>
                  </a:cubicBezTo>
                  <a:cubicBezTo>
                    <a:pt x="571" y="101"/>
                    <a:pt x="571" y="101"/>
                    <a:pt x="571" y="101"/>
                  </a:cubicBezTo>
                  <a:cubicBezTo>
                    <a:pt x="572" y="101"/>
                    <a:pt x="573" y="101"/>
                    <a:pt x="574" y="100"/>
                  </a:cubicBezTo>
                  <a:cubicBezTo>
                    <a:pt x="574" y="100"/>
                    <a:pt x="575" y="99"/>
                    <a:pt x="575" y="99"/>
                  </a:cubicBezTo>
                  <a:cubicBezTo>
                    <a:pt x="575" y="99"/>
                    <a:pt x="574" y="99"/>
                    <a:pt x="574" y="99"/>
                  </a:cubicBezTo>
                  <a:cubicBezTo>
                    <a:pt x="572" y="99"/>
                    <a:pt x="570" y="98"/>
                    <a:pt x="568" y="97"/>
                  </a:cubicBezTo>
                  <a:cubicBezTo>
                    <a:pt x="565" y="96"/>
                    <a:pt x="563" y="95"/>
                    <a:pt x="562" y="94"/>
                  </a:cubicBezTo>
                  <a:cubicBezTo>
                    <a:pt x="562" y="94"/>
                    <a:pt x="562" y="94"/>
                    <a:pt x="562" y="94"/>
                  </a:cubicBezTo>
                  <a:cubicBezTo>
                    <a:pt x="562" y="94"/>
                    <a:pt x="562" y="94"/>
                    <a:pt x="562" y="94"/>
                  </a:cubicBezTo>
                  <a:cubicBezTo>
                    <a:pt x="562" y="94"/>
                    <a:pt x="561" y="95"/>
                    <a:pt x="559" y="95"/>
                  </a:cubicBezTo>
                  <a:cubicBezTo>
                    <a:pt x="558" y="96"/>
                    <a:pt x="557" y="97"/>
                    <a:pt x="556" y="97"/>
                  </a:cubicBezTo>
                  <a:cubicBezTo>
                    <a:pt x="555" y="97"/>
                    <a:pt x="554" y="97"/>
                    <a:pt x="554" y="96"/>
                  </a:cubicBezTo>
                  <a:cubicBezTo>
                    <a:pt x="553" y="96"/>
                    <a:pt x="552" y="94"/>
                    <a:pt x="552" y="93"/>
                  </a:cubicBezTo>
                  <a:cubicBezTo>
                    <a:pt x="552" y="92"/>
                    <a:pt x="553" y="90"/>
                    <a:pt x="553" y="89"/>
                  </a:cubicBezTo>
                  <a:cubicBezTo>
                    <a:pt x="553" y="88"/>
                    <a:pt x="554" y="87"/>
                    <a:pt x="554" y="86"/>
                  </a:cubicBezTo>
                  <a:cubicBezTo>
                    <a:pt x="554" y="85"/>
                    <a:pt x="554" y="85"/>
                    <a:pt x="554" y="84"/>
                  </a:cubicBezTo>
                  <a:cubicBezTo>
                    <a:pt x="555" y="84"/>
                    <a:pt x="555" y="84"/>
                    <a:pt x="556" y="84"/>
                  </a:cubicBezTo>
                  <a:cubicBezTo>
                    <a:pt x="557" y="84"/>
                    <a:pt x="558" y="84"/>
                    <a:pt x="558" y="84"/>
                  </a:cubicBezTo>
                  <a:cubicBezTo>
                    <a:pt x="559" y="84"/>
                    <a:pt x="560" y="84"/>
                    <a:pt x="560" y="83"/>
                  </a:cubicBezTo>
                  <a:cubicBezTo>
                    <a:pt x="561" y="83"/>
                    <a:pt x="561" y="83"/>
                    <a:pt x="561" y="83"/>
                  </a:cubicBezTo>
                  <a:cubicBezTo>
                    <a:pt x="560" y="82"/>
                    <a:pt x="560" y="82"/>
                    <a:pt x="560" y="82"/>
                  </a:cubicBezTo>
                  <a:cubicBezTo>
                    <a:pt x="560" y="82"/>
                    <a:pt x="560" y="82"/>
                    <a:pt x="559" y="81"/>
                  </a:cubicBezTo>
                  <a:cubicBezTo>
                    <a:pt x="558" y="81"/>
                    <a:pt x="556" y="80"/>
                    <a:pt x="555" y="79"/>
                  </a:cubicBezTo>
                  <a:cubicBezTo>
                    <a:pt x="554" y="79"/>
                    <a:pt x="553" y="78"/>
                    <a:pt x="553" y="76"/>
                  </a:cubicBezTo>
                  <a:cubicBezTo>
                    <a:pt x="553" y="76"/>
                    <a:pt x="553" y="75"/>
                    <a:pt x="552" y="75"/>
                  </a:cubicBezTo>
                  <a:cubicBezTo>
                    <a:pt x="552" y="74"/>
                    <a:pt x="551" y="74"/>
                    <a:pt x="550" y="73"/>
                  </a:cubicBezTo>
                  <a:cubicBezTo>
                    <a:pt x="548" y="72"/>
                    <a:pt x="545" y="72"/>
                    <a:pt x="544" y="71"/>
                  </a:cubicBezTo>
                  <a:cubicBezTo>
                    <a:pt x="543" y="71"/>
                    <a:pt x="543" y="71"/>
                    <a:pt x="543" y="70"/>
                  </a:cubicBezTo>
                  <a:cubicBezTo>
                    <a:pt x="543" y="70"/>
                    <a:pt x="542" y="69"/>
                    <a:pt x="542" y="69"/>
                  </a:cubicBezTo>
                  <a:cubicBezTo>
                    <a:pt x="542" y="68"/>
                    <a:pt x="543" y="66"/>
                    <a:pt x="543" y="65"/>
                  </a:cubicBezTo>
                  <a:cubicBezTo>
                    <a:pt x="544" y="64"/>
                    <a:pt x="544" y="62"/>
                    <a:pt x="544" y="62"/>
                  </a:cubicBezTo>
                  <a:cubicBezTo>
                    <a:pt x="544" y="61"/>
                    <a:pt x="544" y="61"/>
                    <a:pt x="544" y="61"/>
                  </a:cubicBezTo>
                  <a:cubicBezTo>
                    <a:pt x="544" y="61"/>
                    <a:pt x="544" y="61"/>
                    <a:pt x="544" y="61"/>
                  </a:cubicBezTo>
                  <a:cubicBezTo>
                    <a:pt x="544" y="60"/>
                    <a:pt x="542" y="58"/>
                    <a:pt x="540" y="57"/>
                  </a:cubicBezTo>
                  <a:cubicBezTo>
                    <a:pt x="538" y="55"/>
                    <a:pt x="536" y="53"/>
                    <a:pt x="534" y="52"/>
                  </a:cubicBezTo>
                  <a:cubicBezTo>
                    <a:pt x="533" y="52"/>
                    <a:pt x="532" y="51"/>
                    <a:pt x="531" y="51"/>
                  </a:cubicBezTo>
                  <a:cubicBezTo>
                    <a:pt x="530" y="51"/>
                    <a:pt x="530" y="51"/>
                    <a:pt x="530" y="51"/>
                  </a:cubicBezTo>
                  <a:cubicBezTo>
                    <a:pt x="530" y="51"/>
                    <a:pt x="530" y="51"/>
                    <a:pt x="530" y="51"/>
                  </a:cubicBezTo>
                  <a:cubicBezTo>
                    <a:pt x="530" y="51"/>
                    <a:pt x="530" y="51"/>
                    <a:pt x="530" y="51"/>
                  </a:cubicBezTo>
                  <a:cubicBezTo>
                    <a:pt x="528" y="51"/>
                    <a:pt x="527" y="51"/>
                    <a:pt x="526" y="50"/>
                  </a:cubicBezTo>
                  <a:cubicBezTo>
                    <a:pt x="526" y="49"/>
                    <a:pt x="525" y="48"/>
                    <a:pt x="525" y="47"/>
                  </a:cubicBezTo>
                  <a:cubicBezTo>
                    <a:pt x="525" y="46"/>
                    <a:pt x="525" y="46"/>
                    <a:pt x="526" y="45"/>
                  </a:cubicBezTo>
                  <a:cubicBezTo>
                    <a:pt x="526" y="45"/>
                    <a:pt x="527" y="44"/>
                    <a:pt x="527" y="44"/>
                  </a:cubicBezTo>
                  <a:cubicBezTo>
                    <a:pt x="528" y="44"/>
                    <a:pt x="528" y="44"/>
                    <a:pt x="528" y="44"/>
                  </a:cubicBezTo>
                  <a:cubicBezTo>
                    <a:pt x="528" y="44"/>
                    <a:pt x="528" y="44"/>
                    <a:pt x="528" y="44"/>
                  </a:cubicBezTo>
                  <a:cubicBezTo>
                    <a:pt x="528" y="44"/>
                    <a:pt x="528" y="44"/>
                    <a:pt x="528" y="44"/>
                  </a:cubicBezTo>
                  <a:cubicBezTo>
                    <a:pt x="529" y="44"/>
                    <a:pt x="529" y="44"/>
                    <a:pt x="531" y="43"/>
                  </a:cubicBezTo>
                  <a:cubicBezTo>
                    <a:pt x="532" y="42"/>
                    <a:pt x="533" y="41"/>
                    <a:pt x="535" y="39"/>
                  </a:cubicBezTo>
                  <a:cubicBezTo>
                    <a:pt x="536" y="37"/>
                    <a:pt x="537" y="36"/>
                    <a:pt x="538" y="35"/>
                  </a:cubicBezTo>
                  <a:cubicBezTo>
                    <a:pt x="538" y="35"/>
                    <a:pt x="538" y="34"/>
                    <a:pt x="538" y="34"/>
                  </a:cubicBezTo>
                  <a:cubicBezTo>
                    <a:pt x="538" y="34"/>
                    <a:pt x="538" y="34"/>
                    <a:pt x="538" y="34"/>
                  </a:cubicBezTo>
                  <a:cubicBezTo>
                    <a:pt x="538" y="33"/>
                    <a:pt x="538" y="33"/>
                    <a:pt x="537" y="33"/>
                  </a:cubicBezTo>
                  <a:cubicBezTo>
                    <a:pt x="537" y="33"/>
                    <a:pt x="537" y="33"/>
                    <a:pt x="537" y="33"/>
                  </a:cubicBezTo>
                  <a:cubicBezTo>
                    <a:pt x="536" y="33"/>
                    <a:pt x="535" y="32"/>
                    <a:pt x="535" y="32"/>
                  </a:cubicBezTo>
                  <a:cubicBezTo>
                    <a:pt x="534" y="31"/>
                    <a:pt x="534" y="31"/>
                    <a:pt x="534" y="30"/>
                  </a:cubicBezTo>
                  <a:cubicBezTo>
                    <a:pt x="534" y="29"/>
                    <a:pt x="534" y="28"/>
                    <a:pt x="535" y="28"/>
                  </a:cubicBezTo>
                  <a:cubicBezTo>
                    <a:pt x="536" y="27"/>
                    <a:pt x="537" y="27"/>
                    <a:pt x="538" y="27"/>
                  </a:cubicBezTo>
                  <a:cubicBezTo>
                    <a:pt x="538" y="27"/>
                    <a:pt x="538" y="27"/>
                    <a:pt x="538" y="27"/>
                  </a:cubicBezTo>
                  <a:cubicBezTo>
                    <a:pt x="538" y="27"/>
                    <a:pt x="538" y="27"/>
                    <a:pt x="538" y="27"/>
                  </a:cubicBezTo>
                  <a:cubicBezTo>
                    <a:pt x="538" y="27"/>
                    <a:pt x="538" y="27"/>
                    <a:pt x="538" y="27"/>
                  </a:cubicBezTo>
                  <a:cubicBezTo>
                    <a:pt x="538" y="27"/>
                    <a:pt x="538" y="27"/>
                    <a:pt x="538" y="27"/>
                  </a:cubicBezTo>
                  <a:cubicBezTo>
                    <a:pt x="543" y="28"/>
                    <a:pt x="549" y="30"/>
                    <a:pt x="553" y="30"/>
                  </a:cubicBezTo>
                  <a:cubicBezTo>
                    <a:pt x="554" y="30"/>
                    <a:pt x="555" y="29"/>
                    <a:pt x="555" y="29"/>
                  </a:cubicBezTo>
                  <a:cubicBezTo>
                    <a:pt x="555" y="29"/>
                    <a:pt x="555" y="29"/>
                    <a:pt x="555" y="29"/>
                  </a:cubicBezTo>
                  <a:cubicBezTo>
                    <a:pt x="556" y="29"/>
                    <a:pt x="557" y="27"/>
                    <a:pt x="558" y="26"/>
                  </a:cubicBezTo>
                  <a:cubicBezTo>
                    <a:pt x="560" y="24"/>
                    <a:pt x="561" y="22"/>
                    <a:pt x="563" y="19"/>
                  </a:cubicBezTo>
                  <a:cubicBezTo>
                    <a:pt x="566" y="15"/>
                    <a:pt x="569" y="10"/>
                    <a:pt x="571" y="7"/>
                  </a:cubicBezTo>
                  <a:cubicBezTo>
                    <a:pt x="572" y="6"/>
                    <a:pt x="572" y="5"/>
                    <a:pt x="572" y="5"/>
                  </a:cubicBezTo>
                  <a:cubicBezTo>
                    <a:pt x="572" y="4"/>
                    <a:pt x="572" y="4"/>
                    <a:pt x="572" y="4"/>
                  </a:cubicBezTo>
                  <a:cubicBezTo>
                    <a:pt x="572" y="4"/>
                    <a:pt x="571" y="4"/>
                    <a:pt x="571" y="4"/>
                  </a:cubicBezTo>
                  <a:cubicBezTo>
                    <a:pt x="570" y="3"/>
                    <a:pt x="568" y="3"/>
                    <a:pt x="566" y="3"/>
                  </a:cubicBezTo>
                  <a:cubicBezTo>
                    <a:pt x="564" y="3"/>
                    <a:pt x="562" y="3"/>
                    <a:pt x="560" y="4"/>
                  </a:cubicBezTo>
                  <a:cubicBezTo>
                    <a:pt x="560" y="4"/>
                    <a:pt x="559" y="4"/>
                    <a:pt x="558" y="4"/>
                  </a:cubicBezTo>
                  <a:cubicBezTo>
                    <a:pt x="554" y="4"/>
                    <a:pt x="552" y="3"/>
                    <a:pt x="549" y="2"/>
                  </a:cubicBezTo>
                  <a:cubicBezTo>
                    <a:pt x="547" y="1"/>
                    <a:pt x="545" y="0"/>
                    <a:pt x="542" y="0"/>
                  </a:cubicBezTo>
                  <a:cubicBezTo>
                    <a:pt x="541" y="0"/>
                    <a:pt x="540" y="0"/>
                    <a:pt x="539" y="0"/>
                  </a:cubicBezTo>
                  <a:cubicBezTo>
                    <a:pt x="533" y="0"/>
                    <a:pt x="526" y="1"/>
                    <a:pt x="521" y="2"/>
                  </a:cubicBezTo>
                  <a:cubicBezTo>
                    <a:pt x="520" y="2"/>
                    <a:pt x="519" y="3"/>
                    <a:pt x="519" y="3"/>
                  </a:cubicBezTo>
                  <a:cubicBezTo>
                    <a:pt x="519" y="3"/>
                    <a:pt x="519" y="3"/>
                    <a:pt x="519" y="3"/>
                  </a:cubicBezTo>
                  <a:cubicBezTo>
                    <a:pt x="519" y="3"/>
                    <a:pt x="519" y="4"/>
                    <a:pt x="520" y="5"/>
                  </a:cubicBezTo>
                  <a:cubicBezTo>
                    <a:pt x="520" y="5"/>
                    <a:pt x="521" y="6"/>
                    <a:pt x="522" y="7"/>
                  </a:cubicBezTo>
                  <a:cubicBezTo>
                    <a:pt x="522" y="7"/>
                    <a:pt x="522" y="8"/>
                    <a:pt x="522" y="9"/>
                  </a:cubicBezTo>
                  <a:cubicBezTo>
                    <a:pt x="522" y="9"/>
                    <a:pt x="522" y="9"/>
                    <a:pt x="522" y="9"/>
                  </a:cubicBezTo>
                  <a:cubicBezTo>
                    <a:pt x="522" y="9"/>
                    <a:pt x="522" y="9"/>
                    <a:pt x="522" y="9"/>
                  </a:cubicBezTo>
                  <a:cubicBezTo>
                    <a:pt x="522" y="10"/>
                    <a:pt x="522" y="10"/>
                    <a:pt x="521" y="11"/>
                  </a:cubicBezTo>
                  <a:cubicBezTo>
                    <a:pt x="521" y="11"/>
                    <a:pt x="521" y="11"/>
                    <a:pt x="520" y="11"/>
                  </a:cubicBezTo>
                  <a:cubicBezTo>
                    <a:pt x="519" y="11"/>
                    <a:pt x="518" y="10"/>
                    <a:pt x="517" y="10"/>
                  </a:cubicBezTo>
                  <a:cubicBezTo>
                    <a:pt x="516" y="10"/>
                    <a:pt x="515" y="9"/>
                    <a:pt x="515" y="9"/>
                  </a:cubicBezTo>
                  <a:cubicBezTo>
                    <a:pt x="514" y="9"/>
                    <a:pt x="514" y="9"/>
                    <a:pt x="514" y="9"/>
                  </a:cubicBezTo>
                  <a:cubicBezTo>
                    <a:pt x="514" y="9"/>
                    <a:pt x="514" y="9"/>
                    <a:pt x="514" y="9"/>
                  </a:cubicBezTo>
                  <a:cubicBezTo>
                    <a:pt x="514" y="9"/>
                    <a:pt x="514" y="9"/>
                    <a:pt x="514" y="9"/>
                  </a:cubicBezTo>
                  <a:cubicBezTo>
                    <a:pt x="514" y="10"/>
                    <a:pt x="514" y="10"/>
                    <a:pt x="514" y="10"/>
                  </a:cubicBezTo>
                  <a:cubicBezTo>
                    <a:pt x="514" y="11"/>
                    <a:pt x="515" y="14"/>
                    <a:pt x="515" y="18"/>
                  </a:cubicBezTo>
                  <a:cubicBezTo>
                    <a:pt x="515" y="19"/>
                    <a:pt x="515" y="20"/>
                    <a:pt x="515" y="21"/>
                  </a:cubicBezTo>
                  <a:cubicBezTo>
                    <a:pt x="515" y="22"/>
                    <a:pt x="515" y="23"/>
                    <a:pt x="515" y="24"/>
                  </a:cubicBezTo>
                  <a:cubicBezTo>
                    <a:pt x="515" y="27"/>
                    <a:pt x="515" y="29"/>
                    <a:pt x="516" y="30"/>
                  </a:cubicBezTo>
                  <a:cubicBezTo>
                    <a:pt x="517" y="31"/>
                    <a:pt x="518" y="32"/>
                    <a:pt x="519" y="33"/>
                  </a:cubicBezTo>
                  <a:cubicBezTo>
                    <a:pt x="521" y="36"/>
                    <a:pt x="521" y="39"/>
                    <a:pt x="521" y="42"/>
                  </a:cubicBezTo>
                  <a:cubicBezTo>
                    <a:pt x="521" y="44"/>
                    <a:pt x="521" y="45"/>
                    <a:pt x="521" y="47"/>
                  </a:cubicBezTo>
                  <a:cubicBezTo>
                    <a:pt x="521" y="49"/>
                    <a:pt x="520" y="51"/>
                    <a:pt x="519" y="52"/>
                  </a:cubicBezTo>
                  <a:cubicBezTo>
                    <a:pt x="518" y="53"/>
                    <a:pt x="516" y="53"/>
                    <a:pt x="515" y="54"/>
                  </a:cubicBezTo>
                  <a:cubicBezTo>
                    <a:pt x="515" y="54"/>
                    <a:pt x="514" y="54"/>
                    <a:pt x="514" y="54"/>
                  </a:cubicBezTo>
                  <a:cubicBezTo>
                    <a:pt x="514" y="54"/>
                    <a:pt x="514" y="54"/>
                    <a:pt x="514" y="54"/>
                  </a:cubicBezTo>
                  <a:cubicBezTo>
                    <a:pt x="515" y="54"/>
                    <a:pt x="515" y="55"/>
                    <a:pt x="516" y="55"/>
                  </a:cubicBezTo>
                  <a:cubicBezTo>
                    <a:pt x="517" y="56"/>
                    <a:pt x="518" y="57"/>
                    <a:pt x="518" y="59"/>
                  </a:cubicBezTo>
                  <a:cubicBezTo>
                    <a:pt x="518" y="60"/>
                    <a:pt x="518" y="60"/>
                    <a:pt x="518" y="60"/>
                  </a:cubicBezTo>
                  <a:cubicBezTo>
                    <a:pt x="518" y="61"/>
                    <a:pt x="517" y="61"/>
                    <a:pt x="517" y="62"/>
                  </a:cubicBezTo>
                  <a:cubicBezTo>
                    <a:pt x="516" y="62"/>
                    <a:pt x="516" y="62"/>
                    <a:pt x="515" y="62"/>
                  </a:cubicBezTo>
                  <a:cubicBezTo>
                    <a:pt x="514" y="62"/>
                    <a:pt x="513" y="62"/>
                    <a:pt x="512" y="61"/>
                  </a:cubicBezTo>
                  <a:cubicBezTo>
                    <a:pt x="510" y="60"/>
                    <a:pt x="509" y="60"/>
                    <a:pt x="508" y="60"/>
                  </a:cubicBezTo>
                  <a:cubicBezTo>
                    <a:pt x="508" y="60"/>
                    <a:pt x="508" y="60"/>
                    <a:pt x="508" y="60"/>
                  </a:cubicBezTo>
                  <a:cubicBezTo>
                    <a:pt x="508" y="60"/>
                    <a:pt x="508" y="60"/>
                    <a:pt x="508" y="60"/>
                  </a:cubicBezTo>
                  <a:cubicBezTo>
                    <a:pt x="507" y="60"/>
                    <a:pt x="506" y="61"/>
                    <a:pt x="506" y="63"/>
                  </a:cubicBezTo>
                  <a:cubicBezTo>
                    <a:pt x="505" y="64"/>
                    <a:pt x="505" y="66"/>
                    <a:pt x="505" y="67"/>
                  </a:cubicBezTo>
                  <a:cubicBezTo>
                    <a:pt x="505" y="69"/>
                    <a:pt x="505" y="70"/>
                    <a:pt x="506" y="71"/>
                  </a:cubicBezTo>
                  <a:cubicBezTo>
                    <a:pt x="507" y="72"/>
                    <a:pt x="508" y="72"/>
                    <a:pt x="509" y="73"/>
                  </a:cubicBezTo>
                  <a:cubicBezTo>
                    <a:pt x="509" y="74"/>
                    <a:pt x="510" y="74"/>
                    <a:pt x="510" y="74"/>
                  </a:cubicBezTo>
                  <a:cubicBezTo>
                    <a:pt x="510" y="76"/>
                    <a:pt x="509" y="76"/>
                    <a:pt x="508" y="77"/>
                  </a:cubicBezTo>
                  <a:cubicBezTo>
                    <a:pt x="507" y="79"/>
                    <a:pt x="505" y="81"/>
                    <a:pt x="505" y="83"/>
                  </a:cubicBezTo>
                  <a:cubicBezTo>
                    <a:pt x="505" y="85"/>
                    <a:pt x="506" y="87"/>
                    <a:pt x="509" y="89"/>
                  </a:cubicBezTo>
                  <a:cubicBezTo>
                    <a:pt x="511" y="91"/>
                    <a:pt x="515" y="92"/>
                    <a:pt x="520" y="93"/>
                  </a:cubicBezTo>
                  <a:cubicBezTo>
                    <a:pt x="524" y="94"/>
                    <a:pt x="528" y="95"/>
                    <a:pt x="531" y="97"/>
                  </a:cubicBezTo>
                  <a:cubicBezTo>
                    <a:pt x="532" y="97"/>
                    <a:pt x="533" y="98"/>
                    <a:pt x="533" y="98"/>
                  </a:cubicBezTo>
                  <a:cubicBezTo>
                    <a:pt x="533" y="98"/>
                    <a:pt x="534" y="99"/>
                    <a:pt x="534" y="100"/>
                  </a:cubicBezTo>
                  <a:cubicBezTo>
                    <a:pt x="534" y="100"/>
                    <a:pt x="533" y="101"/>
                    <a:pt x="533" y="101"/>
                  </a:cubicBezTo>
                  <a:cubicBezTo>
                    <a:pt x="532" y="101"/>
                    <a:pt x="532" y="101"/>
                    <a:pt x="532" y="101"/>
                  </a:cubicBezTo>
                  <a:cubicBezTo>
                    <a:pt x="532" y="101"/>
                    <a:pt x="531" y="102"/>
                    <a:pt x="531" y="102"/>
                  </a:cubicBezTo>
                  <a:cubicBezTo>
                    <a:pt x="531" y="102"/>
                    <a:pt x="531" y="102"/>
                    <a:pt x="531" y="102"/>
                  </a:cubicBezTo>
                  <a:cubicBezTo>
                    <a:pt x="531" y="102"/>
                    <a:pt x="531" y="102"/>
                    <a:pt x="531" y="103"/>
                  </a:cubicBezTo>
                  <a:cubicBezTo>
                    <a:pt x="531" y="103"/>
                    <a:pt x="531" y="103"/>
                    <a:pt x="531" y="103"/>
                  </a:cubicBezTo>
                  <a:cubicBezTo>
                    <a:pt x="532" y="104"/>
                    <a:pt x="532" y="104"/>
                    <a:pt x="532" y="105"/>
                  </a:cubicBezTo>
                  <a:cubicBezTo>
                    <a:pt x="532" y="107"/>
                    <a:pt x="531" y="108"/>
                    <a:pt x="530" y="109"/>
                  </a:cubicBezTo>
                  <a:cubicBezTo>
                    <a:pt x="530" y="109"/>
                    <a:pt x="529" y="110"/>
                    <a:pt x="528" y="111"/>
                  </a:cubicBezTo>
                  <a:cubicBezTo>
                    <a:pt x="528" y="111"/>
                    <a:pt x="528" y="112"/>
                    <a:pt x="528" y="112"/>
                  </a:cubicBezTo>
                  <a:cubicBezTo>
                    <a:pt x="528" y="112"/>
                    <a:pt x="528" y="112"/>
                    <a:pt x="528" y="112"/>
                  </a:cubicBezTo>
                  <a:cubicBezTo>
                    <a:pt x="528" y="113"/>
                    <a:pt x="528" y="113"/>
                    <a:pt x="528" y="113"/>
                  </a:cubicBezTo>
                  <a:cubicBezTo>
                    <a:pt x="528" y="113"/>
                    <a:pt x="528" y="113"/>
                    <a:pt x="528" y="113"/>
                  </a:cubicBezTo>
                  <a:cubicBezTo>
                    <a:pt x="528" y="113"/>
                    <a:pt x="529" y="112"/>
                    <a:pt x="529" y="112"/>
                  </a:cubicBezTo>
                  <a:cubicBezTo>
                    <a:pt x="530" y="111"/>
                    <a:pt x="531" y="110"/>
                    <a:pt x="532" y="108"/>
                  </a:cubicBezTo>
                  <a:cubicBezTo>
                    <a:pt x="532" y="108"/>
                    <a:pt x="532" y="108"/>
                    <a:pt x="532" y="108"/>
                  </a:cubicBezTo>
                  <a:cubicBezTo>
                    <a:pt x="532" y="107"/>
                    <a:pt x="532" y="107"/>
                    <a:pt x="533" y="106"/>
                  </a:cubicBezTo>
                  <a:cubicBezTo>
                    <a:pt x="533" y="106"/>
                    <a:pt x="534" y="105"/>
                    <a:pt x="535" y="105"/>
                  </a:cubicBezTo>
                  <a:cubicBezTo>
                    <a:pt x="536" y="105"/>
                    <a:pt x="536" y="106"/>
                    <a:pt x="537" y="106"/>
                  </a:cubicBezTo>
                  <a:cubicBezTo>
                    <a:pt x="537" y="107"/>
                    <a:pt x="537" y="108"/>
                    <a:pt x="538" y="108"/>
                  </a:cubicBezTo>
                  <a:cubicBezTo>
                    <a:pt x="538" y="110"/>
                    <a:pt x="539" y="112"/>
                    <a:pt x="539" y="114"/>
                  </a:cubicBezTo>
                  <a:cubicBezTo>
                    <a:pt x="538" y="115"/>
                    <a:pt x="538" y="115"/>
                    <a:pt x="538" y="115"/>
                  </a:cubicBezTo>
                  <a:cubicBezTo>
                    <a:pt x="538" y="116"/>
                    <a:pt x="538" y="117"/>
                    <a:pt x="537" y="118"/>
                  </a:cubicBezTo>
                  <a:cubicBezTo>
                    <a:pt x="537" y="118"/>
                    <a:pt x="536" y="119"/>
                    <a:pt x="535" y="119"/>
                  </a:cubicBezTo>
                  <a:cubicBezTo>
                    <a:pt x="534" y="119"/>
                    <a:pt x="532" y="120"/>
                    <a:pt x="531" y="122"/>
                  </a:cubicBezTo>
                  <a:cubicBezTo>
                    <a:pt x="529" y="124"/>
                    <a:pt x="528" y="125"/>
                    <a:pt x="527" y="126"/>
                  </a:cubicBezTo>
                  <a:cubicBezTo>
                    <a:pt x="525" y="127"/>
                    <a:pt x="524" y="127"/>
                    <a:pt x="522" y="127"/>
                  </a:cubicBezTo>
                  <a:cubicBezTo>
                    <a:pt x="521" y="127"/>
                    <a:pt x="520" y="127"/>
                    <a:pt x="519" y="127"/>
                  </a:cubicBezTo>
                  <a:cubicBezTo>
                    <a:pt x="519" y="127"/>
                    <a:pt x="519" y="127"/>
                    <a:pt x="519" y="127"/>
                  </a:cubicBezTo>
                  <a:cubicBezTo>
                    <a:pt x="518" y="127"/>
                    <a:pt x="518" y="127"/>
                    <a:pt x="518" y="127"/>
                  </a:cubicBezTo>
                  <a:cubicBezTo>
                    <a:pt x="518" y="127"/>
                    <a:pt x="517" y="127"/>
                    <a:pt x="517" y="127"/>
                  </a:cubicBezTo>
                  <a:cubicBezTo>
                    <a:pt x="517" y="127"/>
                    <a:pt x="517" y="128"/>
                    <a:pt x="517" y="128"/>
                  </a:cubicBezTo>
                  <a:cubicBezTo>
                    <a:pt x="517" y="130"/>
                    <a:pt x="518" y="134"/>
                    <a:pt x="520" y="136"/>
                  </a:cubicBezTo>
                  <a:cubicBezTo>
                    <a:pt x="520" y="137"/>
                    <a:pt x="520" y="138"/>
                    <a:pt x="520" y="139"/>
                  </a:cubicBezTo>
                  <a:cubicBezTo>
                    <a:pt x="520" y="140"/>
                    <a:pt x="520" y="141"/>
                    <a:pt x="519" y="142"/>
                  </a:cubicBezTo>
                  <a:cubicBezTo>
                    <a:pt x="518" y="142"/>
                    <a:pt x="517" y="143"/>
                    <a:pt x="516" y="143"/>
                  </a:cubicBezTo>
                  <a:cubicBezTo>
                    <a:pt x="515" y="143"/>
                    <a:pt x="514" y="142"/>
                    <a:pt x="512" y="142"/>
                  </a:cubicBezTo>
                  <a:cubicBezTo>
                    <a:pt x="510" y="141"/>
                    <a:pt x="508" y="141"/>
                    <a:pt x="507" y="139"/>
                  </a:cubicBezTo>
                  <a:cubicBezTo>
                    <a:pt x="506" y="138"/>
                    <a:pt x="505" y="137"/>
                    <a:pt x="505" y="135"/>
                  </a:cubicBezTo>
                  <a:cubicBezTo>
                    <a:pt x="505" y="134"/>
                    <a:pt x="505" y="132"/>
                    <a:pt x="506" y="131"/>
                  </a:cubicBezTo>
                  <a:cubicBezTo>
                    <a:pt x="507" y="130"/>
                    <a:pt x="508" y="129"/>
                    <a:pt x="508" y="127"/>
                  </a:cubicBezTo>
                  <a:cubicBezTo>
                    <a:pt x="509" y="126"/>
                    <a:pt x="509" y="125"/>
                    <a:pt x="509" y="124"/>
                  </a:cubicBezTo>
                  <a:cubicBezTo>
                    <a:pt x="509" y="124"/>
                    <a:pt x="509" y="124"/>
                    <a:pt x="509" y="124"/>
                  </a:cubicBezTo>
                  <a:cubicBezTo>
                    <a:pt x="509" y="124"/>
                    <a:pt x="509" y="124"/>
                    <a:pt x="509" y="124"/>
                  </a:cubicBezTo>
                  <a:cubicBezTo>
                    <a:pt x="509" y="124"/>
                    <a:pt x="509" y="124"/>
                    <a:pt x="509" y="124"/>
                  </a:cubicBezTo>
                  <a:cubicBezTo>
                    <a:pt x="508" y="124"/>
                    <a:pt x="508" y="124"/>
                    <a:pt x="508" y="124"/>
                  </a:cubicBezTo>
                  <a:cubicBezTo>
                    <a:pt x="508" y="124"/>
                    <a:pt x="508" y="124"/>
                    <a:pt x="508" y="124"/>
                  </a:cubicBezTo>
                  <a:cubicBezTo>
                    <a:pt x="508" y="124"/>
                    <a:pt x="507" y="124"/>
                    <a:pt x="506" y="124"/>
                  </a:cubicBezTo>
                  <a:cubicBezTo>
                    <a:pt x="504" y="124"/>
                    <a:pt x="502" y="124"/>
                    <a:pt x="500" y="123"/>
                  </a:cubicBezTo>
                  <a:cubicBezTo>
                    <a:pt x="498" y="123"/>
                    <a:pt x="496" y="122"/>
                    <a:pt x="494" y="120"/>
                  </a:cubicBezTo>
                  <a:cubicBezTo>
                    <a:pt x="494" y="119"/>
                    <a:pt x="494" y="119"/>
                    <a:pt x="494" y="118"/>
                  </a:cubicBezTo>
                  <a:cubicBezTo>
                    <a:pt x="494" y="117"/>
                    <a:pt x="494" y="117"/>
                    <a:pt x="494" y="116"/>
                  </a:cubicBezTo>
                  <a:cubicBezTo>
                    <a:pt x="495" y="116"/>
                    <a:pt x="495" y="116"/>
                    <a:pt x="496" y="116"/>
                  </a:cubicBezTo>
                  <a:cubicBezTo>
                    <a:pt x="498" y="116"/>
                    <a:pt x="500" y="117"/>
                    <a:pt x="504" y="117"/>
                  </a:cubicBezTo>
                  <a:cubicBezTo>
                    <a:pt x="503" y="117"/>
                    <a:pt x="503" y="117"/>
                    <a:pt x="503" y="117"/>
                  </a:cubicBezTo>
                  <a:cubicBezTo>
                    <a:pt x="504" y="117"/>
                    <a:pt x="504" y="117"/>
                    <a:pt x="504" y="117"/>
                  </a:cubicBezTo>
                  <a:cubicBezTo>
                    <a:pt x="504" y="117"/>
                    <a:pt x="504" y="117"/>
                    <a:pt x="505" y="117"/>
                  </a:cubicBezTo>
                  <a:cubicBezTo>
                    <a:pt x="505" y="117"/>
                    <a:pt x="506" y="117"/>
                    <a:pt x="506" y="117"/>
                  </a:cubicBezTo>
                  <a:cubicBezTo>
                    <a:pt x="506" y="117"/>
                    <a:pt x="506" y="117"/>
                    <a:pt x="506" y="117"/>
                  </a:cubicBezTo>
                  <a:cubicBezTo>
                    <a:pt x="506" y="116"/>
                    <a:pt x="506" y="116"/>
                    <a:pt x="506" y="115"/>
                  </a:cubicBezTo>
                  <a:cubicBezTo>
                    <a:pt x="506" y="114"/>
                    <a:pt x="507" y="113"/>
                    <a:pt x="508" y="113"/>
                  </a:cubicBezTo>
                  <a:cubicBezTo>
                    <a:pt x="508" y="113"/>
                    <a:pt x="509" y="113"/>
                    <a:pt x="509" y="113"/>
                  </a:cubicBezTo>
                  <a:cubicBezTo>
                    <a:pt x="513" y="113"/>
                    <a:pt x="515" y="114"/>
                    <a:pt x="517" y="114"/>
                  </a:cubicBezTo>
                  <a:cubicBezTo>
                    <a:pt x="519" y="114"/>
                    <a:pt x="520" y="113"/>
                    <a:pt x="522" y="112"/>
                  </a:cubicBezTo>
                  <a:cubicBezTo>
                    <a:pt x="522" y="112"/>
                    <a:pt x="522" y="112"/>
                    <a:pt x="522" y="112"/>
                  </a:cubicBezTo>
                  <a:cubicBezTo>
                    <a:pt x="523" y="111"/>
                    <a:pt x="523" y="111"/>
                    <a:pt x="523" y="110"/>
                  </a:cubicBezTo>
                  <a:cubicBezTo>
                    <a:pt x="523" y="108"/>
                    <a:pt x="522" y="107"/>
                    <a:pt x="521" y="106"/>
                  </a:cubicBezTo>
                  <a:cubicBezTo>
                    <a:pt x="520" y="104"/>
                    <a:pt x="518" y="104"/>
                    <a:pt x="517" y="104"/>
                  </a:cubicBezTo>
                  <a:cubicBezTo>
                    <a:pt x="517" y="104"/>
                    <a:pt x="517" y="104"/>
                    <a:pt x="517" y="104"/>
                  </a:cubicBezTo>
                  <a:cubicBezTo>
                    <a:pt x="517" y="104"/>
                    <a:pt x="517" y="104"/>
                    <a:pt x="517" y="104"/>
                  </a:cubicBezTo>
                  <a:cubicBezTo>
                    <a:pt x="515" y="104"/>
                    <a:pt x="512" y="105"/>
                    <a:pt x="510" y="105"/>
                  </a:cubicBezTo>
                  <a:cubicBezTo>
                    <a:pt x="509" y="105"/>
                    <a:pt x="508" y="105"/>
                    <a:pt x="507" y="105"/>
                  </a:cubicBezTo>
                  <a:cubicBezTo>
                    <a:pt x="507" y="104"/>
                    <a:pt x="506" y="103"/>
                    <a:pt x="506" y="102"/>
                  </a:cubicBezTo>
                  <a:cubicBezTo>
                    <a:pt x="506" y="101"/>
                    <a:pt x="507" y="100"/>
                    <a:pt x="508" y="100"/>
                  </a:cubicBezTo>
                  <a:cubicBezTo>
                    <a:pt x="508" y="99"/>
                    <a:pt x="509" y="99"/>
                    <a:pt x="510" y="99"/>
                  </a:cubicBezTo>
                  <a:cubicBezTo>
                    <a:pt x="512" y="99"/>
                    <a:pt x="513" y="100"/>
                    <a:pt x="515" y="99"/>
                  </a:cubicBezTo>
                  <a:cubicBezTo>
                    <a:pt x="515" y="99"/>
                    <a:pt x="516" y="99"/>
                    <a:pt x="516" y="99"/>
                  </a:cubicBezTo>
                  <a:cubicBezTo>
                    <a:pt x="516" y="99"/>
                    <a:pt x="516" y="99"/>
                    <a:pt x="516" y="99"/>
                  </a:cubicBezTo>
                  <a:cubicBezTo>
                    <a:pt x="516" y="99"/>
                    <a:pt x="516" y="99"/>
                    <a:pt x="516" y="99"/>
                  </a:cubicBezTo>
                  <a:cubicBezTo>
                    <a:pt x="516" y="99"/>
                    <a:pt x="516" y="99"/>
                    <a:pt x="516" y="99"/>
                  </a:cubicBezTo>
                  <a:cubicBezTo>
                    <a:pt x="516" y="99"/>
                    <a:pt x="516" y="98"/>
                    <a:pt x="515" y="98"/>
                  </a:cubicBezTo>
                  <a:cubicBezTo>
                    <a:pt x="514" y="98"/>
                    <a:pt x="513" y="97"/>
                    <a:pt x="512" y="97"/>
                  </a:cubicBezTo>
                  <a:cubicBezTo>
                    <a:pt x="511" y="97"/>
                    <a:pt x="511" y="97"/>
                    <a:pt x="510" y="97"/>
                  </a:cubicBezTo>
                  <a:cubicBezTo>
                    <a:pt x="510" y="97"/>
                    <a:pt x="510" y="97"/>
                    <a:pt x="510" y="97"/>
                  </a:cubicBezTo>
                  <a:cubicBezTo>
                    <a:pt x="508" y="98"/>
                    <a:pt x="506" y="98"/>
                    <a:pt x="505" y="98"/>
                  </a:cubicBezTo>
                  <a:cubicBezTo>
                    <a:pt x="502" y="98"/>
                    <a:pt x="499" y="97"/>
                    <a:pt x="497" y="94"/>
                  </a:cubicBezTo>
                  <a:cubicBezTo>
                    <a:pt x="495" y="92"/>
                    <a:pt x="492" y="91"/>
                    <a:pt x="490" y="91"/>
                  </a:cubicBezTo>
                  <a:cubicBezTo>
                    <a:pt x="489" y="91"/>
                    <a:pt x="488" y="91"/>
                    <a:pt x="487" y="92"/>
                  </a:cubicBezTo>
                  <a:cubicBezTo>
                    <a:pt x="486" y="93"/>
                    <a:pt x="486" y="94"/>
                    <a:pt x="485" y="97"/>
                  </a:cubicBezTo>
                  <a:cubicBezTo>
                    <a:pt x="485" y="101"/>
                    <a:pt x="483" y="103"/>
                    <a:pt x="481" y="103"/>
                  </a:cubicBezTo>
                  <a:cubicBezTo>
                    <a:pt x="479" y="104"/>
                    <a:pt x="477" y="104"/>
                    <a:pt x="476" y="104"/>
                  </a:cubicBezTo>
                  <a:cubicBezTo>
                    <a:pt x="475" y="104"/>
                    <a:pt x="474" y="104"/>
                    <a:pt x="474" y="105"/>
                  </a:cubicBezTo>
                  <a:cubicBezTo>
                    <a:pt x="473" y="105"/>
                    <a:pt x="473" y="106"/>
                    <a:pt x="473" y="106"/>
                  </a:cubicBezTo>
                  <a:cubicBezTo>
                    <a:pt x="473" y="106"/>
                    <a:pt x="473" y="106"/>
                    <a:pt x="474" y="107"/>
                  </a:cubicBezTo>
                  <a:cubicBezTo>
                    <a:pt x="474" y="107"/>
                    <a:pt x="475" y="108"/>
                    <a:pt x="476" y="108"/>
                  </a:cubicBezTo>
                  <a:cubicBezTo>
                    <a:pt x="477" y="109"/>
                    <a:pt x="480" y="109"/>
                    <a:pt x="483" y="109"/>
                  </a:cubicBezTo>
                  <a:cubicBezTo>
                    <a:pt x="487" y="109"/>
                    <a:pt x="491" y="112"/>
                    <a:pt x="492" y="114"/>
                  </a:cubicBezTo>
                  <a:cubicBezTo>
                    <a:pt x="493" y="114"/>
                    <a:pt x="493" y="115"/>
                    <a:pt x="493" y="116"/>
                  </a:cubicBezTo>
                  <a:cubicBezTo>
                    <a:pt x="493" y="116"/>
                    <a:pt x="493" y="117"/>
                    <a:pt x="493" y="117"/>
                  </a:cubicBezTo>
                  <a:cubicBezTo>
                    <a:pt x="492" y="118"/>
                    <a:pt x="492" y="118"/>
                    <a:pt x="491" y="118"/>
                  </a:cubicBezTo>
                  <a:cubicBezTo>
                    <a:pt x="491" y="118"/>
                    <a:pt x="490" y="118"/>
                    <a:pt x="490" y="118"/>
                  </a:cubicBezTo>
                  <a:cubicBezTo>
                    <a:pt x="490" y="119"/>
                    <a:pt x="490" y="119"/>
                    <a:pt x="489" y="120"/>
                  </a:cubicBezTo>
                  <a:cubicBezTo>
                    <a:pt x="489" y="121"/>
                    <a:pt x="488" y="121"/>
                    <a:pt x="487" y="121"/>
                  </a:cubicBezTo>
                  <a:cubicBezTo>
                    <a:pt x="487" y="121"/>
                    <a:pt x="486" y="121"/>
                    <a:pt x="486" y="120"/>
                  </a:cubicBezTo>
                  <a:cubicBezTo>
                    <a:pt x="486" y="120"/>
                    <a:pt x="486" y="120"/>
                    <a:pt x="486" y="120"/>
                  </a:cubicBezTo>
                  <a:cubicBezTo>
                    <a:pt x="485" y="120"/>
                    <a:pt x="484" y="120"/>
                    <a:pt x="483" y="120"/>
                  </a:cubicBezTo>
                  <a:cubicBezTo>
                    <a:pt x="483" y="120"/>
                    <a:pt x="482" y="120"/>
                    <a:pt x="482" y="120"/>
                  </a:cubicBezTo>
                  <a:cubicBezTo>
                    <a:pt x="482" y="121"/>
                    <a:pt x="482" y="121"/>
                    <a:pt x="482" y="121"/>
                  </a:cubicBezTo>
                  <a:cubicBezTo>
                    <a:pt x="482" y="121"/>
                    <a:pt x="482" y="121"/>
                    <a:pt x="482" y="122"/>
                  </a:cubicBezTo>
                  <a:cubicBezTo>
                    <a:pt x="483" y="123"/>
                    <a:pt x="483" y="124"/>
                    <a:pt x="483" y="125"/>
                  </a:cubicBezTo>
                  <a:cubicBezTo>
                    <a:pt x="483" y="126"/>
                    <a:pt x="483" y="127"/>
                    <a:pt x="482" y="127"/>
                  </a:cubicBezTo>
                  <a:cubicBezTo>
                    <a:pt x="482" y="128"/>
                    <a:pt x="482" y="129"/>
                    <a:pt x="482" y="130"/>
                  </a:cubicBezTo>
                  <a:cubicBezTo>
                    <a:pt x="482" y="130"/>
                    <a:pt x="482" y="130"/>
                    <a:pt x="482" y="130"/>
                  </a:cubicBezTo>
                  <a:cubicBezTo>
                    <a:pt x="482" y="130"/>
                    <a:pt x="482" y="130"/>
                    <a:pt x="482" y="130"/>
                  </a:cubicBezTo>
                  <a:cubicBezTo>
                    <a:pt x="482" y="131"/>
                    <a:pt x="481" y="131"/>
                    <a:pt x="481" y="132"/>
                  </a:cubicBezTo>
                  <a:cubicBezTo>
                    <a:pt x="480" y="132"/>
                    <a:pt x="480" y="132"/>
                    <a:pt x="479" y="132"/>
                  </a:cubicBezTo>
                  <a:cubicBezTo>
                    <a:pt x="478" y="132"/>
                    <a:pt x="477" y="132"/>
                    <a:pt x="475" y="132"/>
                  </a:cubicBezTo>
                  <a:cubicBezTo>
                    <a:pt x="474" y="131"/>
                    <a:pt x="472" y="131"/>
                    <a:pt x="470" y="131"/>
                  </a:cubicBezTo>
                  <a:cubicBezTo>
                    <a:pt x="470" y="131"/>
                    <a:pt x="469" y="131"/>
                    <a:pt x="468" y="131"/>
                  </a:cubicBezTo>
                  <a:cubicBezTo>
                    <a:pt x="463" y="131"/>
                    <a:pt x="455" y="132"/>
                    <a:pt x="448" y="133"/>
                  </a:cubicBezTo>
                  <a:cubicBezTo>
                    <a:pt x="447" y="134"/>
                    <a:pt x="445" y="134"/>
                    <a:pt x="444" y="134"/>
                  </a:cubicBezTo>
                  <a:cubicBezTo>
                    <a:pt x="438" y="134"/>
                    <a:pt x="432" y="132"/>
                    <a:pt x="430" y="129"/>
                  </a:cubicBezTo>
                  <a:cubicBezTo>
                    <a:pt x="429" y="128"/>
                    <a:pt x="428" y="127"/>
                    <a:pt x="426" y="127"/>
                  </a:cubicBezTo>
                  <a:cubicBezTo>
                    <a:pt x="425" y="126"/>
                    <a:pt x="424" y="126"/>
                    <a:pt x="422" y="126"/>
                  </a:cubicBezTo>
                  <a:cubicBezTo>
                    <a:pt x="421" y="126"/>
                    <a:pt x="420" y="126"/>
                    <a:pt x="418" y="126"/>
                  </a:cubicBezTo>
                  <a:cubicBezTo>
                    <a:pt x="417" y="126"/>
                    <a:pt x="416" y="126"/>
                    <a:pt x="415" y="125"/>
                  </a:cubicBezTo>
                  <a:cubicBezTo>
                    <a:pt x="414" y="125"/>
                    <a:pt x="414" y="124"/>
                    <a:pt x="413" y="124"/>
                  </a:cubicBezTo>
                  <a:cubicBezTo>
                    <a:pt x="412" y="122"/>
                    <a:pt x="411" y="122"/>
                    <a:pt x="408" y="121"/>
                  </a:cubicBezTo>
                  <a:cubicBezTo>
                    <a:pt x="407" y="121"/>
                    <a:pt x="405" y="121"/>
                    <a:pt x="404" y="120"/>
                  </a:cubicBezTo>
                  <a:cubicBezTo>
                    <a:pt x="403" y="119"/>
                    <a:pt x="403" y="118"/>
                    <a:pt x="403" y="117"/>
                  </a:cubicBezTo>
                  <a:cubicBezTo>
                    <a:pt x="402" y="115"/>
                    <a:pt x="402" y="113"/>
                    <a:pt x="402" y="112"/>
                  </a:cubicBezTo>
                  <a:cubicBezTo>
                    <a:pt x="402" y="111"/>
                    <a:pt x="402" y="111"/>
                    <a:pt x="402" y="111"/>
                  </a:cubicBezTo>
                  <a:cubicBezTo>
                    <a:pt x="401" y="111"/>
                    <a:pt x="401" y="111"/>
                    <a:pt x="400" y="111"/>
                  </a:cubicBezTo>
                  <a:cubicBezTo>
                    <a:pt x="400" y="110"/>
                    <a:pt x="398" y="110"/>
                    <a:pt x="397" y="110"/>
                  </a:cubicBezTo>
                  <a:cubicBezTo>
                    <a:pt x="392" y="110"/>
                    <a:pt x="387" y="111"/>
                    <a:pt x="385" y="113"/>
                  </a:cubicBezTo>
                  <a:cubicBezTo>
                    <a:pt x="383" y="114"/>
                    <a:pt x="380" y="115"/>
                    <a:pt x="378" y="115"/>
                  </a:cubicBezTo>
                  <a:cubicBezTo>
                    <a:pt x="375" y="116"/>
                    <a:pt x="373" y="116"/>
                    <a:pt x="371" y="117"/>
                  </a:cubicBezTo>
                  <a:cubicBezTo>
                    <a:pt x="370" y="118"/>
                    <a:pt x="369" y="119"/>
                    <a:pt x="369" y="120"/>
                  </a:cubicBezTo>
                  <a:cubicBezTo>
                    <a:pt x="368" y="121"/>
                    <a:pt x="368" y="121"/>
                    <a:pt x="368" y="122"/>
                  </a:cubicBezTo>
                  <a:cubicBezTo>
                    <a:pt x="368" y="123"/>
                    <a:pt x="368" y="123"/>
                    <a:pt x="368" y="123"/>
                  </a:cubicBezTo>
                  <a:cubicBezTo>
                    <a:pt x="369" y="123"/>
                    <a:pt x="369" y="123"/>
                    <a:pt x="369" y="123"/>
                  </a:cubicBezTo>
                  <a:cubicBezTo>
                    <a:pt x="369" y="123"/>
                    <a:pt x="370" y="123"/>
                    <a:pt x="371" y="123"/>
                  </a:cubicBezTo>
                  <a:cubicBezTo>
                    <a:pt x="371" y="123"/>
                    <a:pt x="372" y="123"/>
                    <a:pt x="373" y="123"/>
                  </a:cubicBezTo>
                  <a:cubicBezTo>
                    <a:pt x="373" y="123"/>
                    <a:pt x="374" y="123"/>
                    <a:pt x="374" y="123"/>
                  </a:cubicBezTo>
                  <a:cubicBezTo>
                    <a:pt x="375" y="122"/>
                    <a:pt x="375" y="122"/>
                    <a:pt x="376" y="122"/>
                  </a:cubicBezTo>
                  <a:cubicBezTo>
                    <a:pt x="377" y="121"/>
                    <a:pt x="379" y="119"/>
                    <a:pt x="381" y="119"/>
                  </a:cubicBezTo>
                  <a:cubicBezTo>
                    <a:pt x="382" y="119"/>
                    <a:pt x="383" y="120"/>
                    <a:pt x="383" y="120"/>
                  </a:cubicBezTo>
                  <a:cubicBezTo>
                    <a:pt x="384" y="120"/>
                    <a:pt x="384" y="120"/>
                    <a:pt x="384" y="120"/>
                  </a:cubicBezTo>
                  <a:cubicBezTo>
                    <a:pt x="388" y="120"/>
                    <a:pt x="391" y="117"/>
                    <a:pt x="394" y="116"/>
                  </a:cubicBezTo>
                  <a:cubicBezTo>
                    <a:pt x="395" y="115"/>
                    <a:pt x="396" y="115"/>
                    <a:pt x="397" y="115"/>
                  </a:cubicBezTo>
                  <a:cubicBezTo>
                    <a:pt x="397" y="115"/>
                    <a:pt x="398" y="115"/>
                    <a:pt x="399" y="116"/>
                  </a:cubicBezTo>
                  <a:cubicBezTo>
                    <a:pt x="399" y="116"/>
                    <a:pt x="400" y="117"/>
                    <a:pt x="400" y="117"/>
                  </a:cubicBezTo>
                  <a:cubicBezTo>
                    <a:pt x="400" y="118"/>
                    <a:pt x="399" y="119"/>
                    <a:pt x="399" y="119"/>
                  </a:cubicBezTo>
                  <a:cubicBezTo>
                    <a:pt x="398" y="120"/>
                    <a:pt x="398" y="120"/>
                    <a:pt x="397" y="121"/>
                  </a:cubicBezTo>
                  <a:cubicBezTo>
                    <a:pt x="396" y="122"/>
                    <a:pt x="394" y="123"/>
                    <a:pt x="392" y="123"/>
                  </a:cubicBezTo>
                  <a:cubicBezTo>
                    <a:pt x="388" y="125"/>
                    <a:pt x="383" y="127"/>
                    <a:pt x="380" y="127"/>
                  </a:cubicBezTo>
                  <a:cubicBezTo>
                    <a:pt x="379" y="127"/>
                    <a:pt x="378" y="128"/>
                    <a:pt x="377" y="128"/>
                  </a:cubicBezTo>
                  <a:cubicBezTo>
                    <a:pt x="377" y="129"/>
                    <a:pt x="377" y="129"/>
                    <a:pt x="377" y="130"/>
                  </a:cubicBezTo>
                  <a:cubicBezTo>
                    <a:pt x="376" y="132"/>
                    <a:pt x="378" y="136"/>
                    <a:pt x="382" y="141"/>
                  </a:cubicBezTo>
                  <a:cubicBezTo>
                    <a:pt x="383" y="143"/>
                    <a:pt x="384" y="145"/>
                    <a:pt x="384" y="146"/>
                  </a:cubicBezTo>
                  <a:cubicBezTo>
                    <a:pt x="384" y="147"/>
                    <a:pt x="384" y="148"/>
                    <a:pt x="383" y="148"/>
                  </a:cubicBezTo>
                  <a:cubicBezTo>
                    <a:pt x="383" y="148"/>
                    <a:pt x="382" y="149"/>
                    <a:pt x="382" y="149"/>
                  </a:cubicBezTo>
                  <a:cubicBezTo>
                    <a:pt x="381" y="149"/>
                    <a:pt x="380" y="149"/>
                    <a:pt x="380" y="149"/>
                  </a:cubicBezTo>
                  <a:cubicBezTo>
                    <a:pt x="379" y="149"/>
                    <a:pt x="379" y="150"/>
                    <a:pt x="379" y="150"/>
                  </a:cubicBezTo>
                  <a:cubicBezTo>
                    <a:pt x="379" y="151"/>
                    <a:pt x="379" y="152"/>
                    <a:pt x="378" y="152"/>
                  </a:cubicBezTo>
                  <a:cubicBezTo>
                    <a:pt x="378" y="153"/>
                    <a:pt x="377" y="153"/>
                    <a:pt x="376" y="153"/>
                  </a:cubicBezTo>
                  <a:cubicBezTo>
                    <a:pt x="374" y="153"/>
                    <a:pt x="371" y="151"/>
                    <a:pt x="370" y="150"/>
                  </a:cubicBezTo>
                  <a:cubicBezTo>
                    <a:pt x="370" y="150"/>
                    <a:pt x="369" y="149"/>
                    <a:pt x="369" y="148"/>
                  </a:cubicBezTo>
                  <a:cubicBezTo>
                    <a:pt x="369" y="148"/>
                    <a:pt x="369" y="147"/>
                    <a:pt x="370" y="147"/>
                  </a:cubicBezTo>
                  <a:cubicBezTo>
                    <a:pt x="370" y="147"/>
                    <a:pt x="370" y="146"/>
                    <a:pt x="371" y="146"/>
                  </a:cubicBezTo>
                  <a:cubicBezTo>
                    <a:pt x="372" y="146"/>
                    <a:pt x="372" y="146"/>
                    <a:pt x="373" y="145"/>
                  </a:cubicBezTo>
                  <a:cubicBezTo>
                    <a:pt x="373" y="145"/>
                    <a:pt x="373" y="145"/>
                    <a:pt x="373" y="144"/>
                  </a:cubicBezTo>
                  <a:cubicBezTo>
                    <a:pt x="373" y="143"/>
                    <a:pt x="371" y="140"/>
                    <a:pt x="369" y="139"/>
                  </a:cubicBezTo>
                  <a:cubicBezTo>
                    <a:pt x="368" y="137"/>
                    <a:pt x="366" y="137"/>
                    <a:pt x="365" y="137"/>
                  </a:cubicBezTo>
                  <a:cubicBezTo>
                    <a:pt x="365" y="137"/>
                    <a:pt x="365" y="137"/>
                    <a:pt x="364" y="137"/>
                  </a:cubicBezTo>
                  <a:cubicBezTo>
                    <a:pt x="363" y="136"/>
                    <a:pt x="363" y="136"/>
                    <a:pt x="363" y="136"/>
                  </a:cubicBezTo>
                  <a:cubicBezTo>
                    <a:pt x="363" y="135"/>
                    <a:pt x="363" y="135"/>
                    <a:pt x="363" y="135"/>
                  </a:cubicBezTo>
                  <a:cubicBezTo>
                    <a:pt x="363" y="134"/>
                    <a:pt x="363" y="134"/>
                    <a:pt x="363" y="134"/>
                  </a:cubicBezTo>
                  <a:cubicBezTo>
                    <a:pt x="363" y="134"/>
                    <a:pt x="363" y="134"/>
                    <a:pt x="363" y="134"/>
                  </a:cubicBezTo>
                  <a:cubicBezTo>
                    <a:pt x="363" y="134"/>
                    <a:pt x="363" y="134"/>
                    <a:pt x="363" y="134"/>
                  </a:cubicBezTo>
                  <a:cubicBezTo>
                    <a:pt x="363" y="134"/>
                    <a:pt x="363" y="134"/>
                    <a:pt x="363" y="134"/>
                  </a:cubicBezTo>
                  <a:cubicBezTo>
                    <a:pt x="362" y="134"/>
                    <a:pt x="362" y="134"/>
                    <a:pt x="360" y="134"/>
                  </a:cubicBezTo>
                  <a:cubicBezTo>
                    <a:pt x="359" y="134"/>
                    <a:pt x="358" y="134"/>
                    <a:pt x="356" y="133"/>
                  </a:cubicBezTo>
                  <a:cubicBezTo>
                    <a:pt x="355" y="132"/>
                    <a:pt x="354" y="131"/>
                    <a:pt x="353" y="130"/>
                  </a:cubicBezTo>
                  <a:cubicBezTo>
                    <a:pt x="352" y="130"/>
                    <a:pt x="351" y="130"/>
                    <a:pt x="350" y="130"/>
                  </a:cubicBezTo>
                  <a:cubicBezTo>
                    <a:pt x="350" y="130"/>
                    <a:pt x="349" y="130"/>
                    <a:pt x="347" y="130"/>
                  </a:cubicBezTo>
                  <a:cubicBezTo>
                    <a:pt x="345" y="132"/>
                    <a:pt x="342" y="132"/>
                    <a:pt x="339" y="133"/>
                  </a:cubicBezTo>
                  <a:cubicBezTo>
                    <a:pt x="335" y="133"/>
                    <a:pt x="331" y="133"/>
                    <a:pt x="326" y="134"/>
                  </a:cubicBezTo>
                  <a:cubicBezTo>
                    <a:pt x="322" y="135"/>
                    <a:pt x="317" y="135"/>
                    <a:pt x="312" y="135"/>
                  </a:cubicBezTo>
                  <a:cubicBezTo>
                    <a:pt x="308" y="135"/>
                    <a:pt x="303" y="135"/>
                    <a:pt x="300" y="134"/>
                  </a:cubicBezTo>
                  <a:cubicBezTo>
                    <a:pt x="296" y="134"/>
                    <a:pt x="294" y="133"/>
                    <a:pt x="292" y="132"/>
                  </a:cubicBezTo>
                  <a:cubicBezTo>
                    <a:pt x="291" y="131"/>
                    <a:pt x="291" y="130"/>
                    <a:pt x="291" y="129"/>
                  </a:cubicBezTo>
                  <a:cubicBezTo>
                    <a:pt x="291" y="128"/>
                    <a:pt x="292" y="127"/>
                    <a:pt x="293" y="126"/>
                  </a:cubicBezTo>
                  <a:cubicBezTo>
                    <a:pt x="294" y="125"/>
                    <a:pt x="295" y="124"/>
                    <a:pt x="296" y="124"/>
                  </a:cubicBezTo>
                  <a:cubicBezTo>
                    <a:pt x="299" y="122"/>
                    <a:pt x="302" y="121"/>
                    <a:pt x="305" y="121"/>
                  </a:cubicBezTo>
                  <a:cubicBezTo>
                    <a:pt x="305" y="121"/>
                    <a:pt x="305" y="121"/>
                    <a:pt x="306" y="121"/>
                  </a:cubicBezTo>
                  <a:cubicBezTo>
                    <a:pt x="306" y="121"/>
                    <a:pt x="306" y="121"/>
                    <a:pt x="306" y="121"/>
                  </a:cubicBezTo>
                  <a:cubicBezTo>
                    <a:pt x="306" y="121"/>
                    <a:pt x="306" y="121"/>
                    <a:pt x="306" y="121"/>
                  </a:cubicBezTo>
                  <a:cubicBezTo>
                    <a:pt x="306" y="121"/>
                    <a:pt x="306" y="120"/>
                    <a:pt x="305" y="119"/>
                  </a:cubicBezTo>
                  <a:cubicBezTo>
                    <a:pt x="304" y="117"/>
                    <a:pt x="302" y="116"/>
                    <a:pt x="301" y="114"/>
                  </a:cubicBezTo>
                  <a:cubicBezTo>
                    <a:pt x="297" y="111"/>
                    <a:pt x="289" y="109"/>
                    <a:pt x="285" y="109"/>
                  </a:cubicBezTo>
                  <a:cubicBezTo>
                    <a:pt x="285" y="109"/>
                    <a:pt x="284" y="109"/>
                    <a:pt x="284" y="109"/>
                  </a:cubicBezTo>
                  <a:cubicBezTo>
                    <a:pt x="284" y="109"/>
                    <a:pt x="284" y="109"/>
                    <a:pt x="284" y="109"/>
                  </a:cubicBezTo>
                  <a:cubicBezTo>
                    <a:pt x="284" y="110"/>
                    <a:pt x="284" y="111"/>
                    <a:pt x="283" y="111"/>
                  </a:cubicBezTo>
                  <a:cubicBezTo>
                    <a:pt x="282" y="111"/>
                    <a:pt x="282" y="111"/>
                    <a:pt x="281" y="111"/>
                  </a:cubicBezTo>
                  <a:cubicBezTo>
                    <a:pt x="278" y="111"/>
                    <a:pt x="273" y="110"/>
                    <a:pt x="266" y="109"/>
                  </a:cubicBezTo>
                  <a:cubicBezTo>
                    <a:pt x="262" y="108"/>
                    <a:pt x="259" y="106"/>
                    <a:pt x="257" y="105"/>
                  </a:cubicBezTo>
                  <a:cubicBezTo>
                    <a:pt x="254" y="104"/>
                    <a:pt x="253" y="103"/>
                    <a:pt x="250" y="103"/>
                  </a:cubicBezTo>
                  <a:cubicBezTo>
                    <a:pt x="244" y="103"/>
                    <a:pt x="235" y="101"/>
                    <a:pt x="227" y="96"/>
                  </a:cubicBezTo>
                  <a:cubicBezTo>
                    <a:pt x="225" y="93"/>
                    <a:pt x="220" y="92"/>
                    <a:pt x="215" y="92"/>
                  </a:cubicBezTo>
                  <a:cubicBezTo>
                    <a:pt x="212" y="92"/>
                    <a:pt x="210" y="93"/>
                    <a:pt x="207" y="94"/>
                  </a:cubicBezTo>
                  <a:cubicBezTo>
                    <a:pt x="205" y="94"/>
                    <a:pt x="204" y="95"/>
                    <a:pt x="203" y="96"/>
                  </a:cubicBezTo>
                  <a:cubicBezTo>
                    <a:pt x="202" y="99"/>
                    <a:pt x="200" y="100"/>
                    <a:pt x="198" y="101"/>
                  </a:cubicBezTo>
                  <a:cubicBezTo>
                    <a:pt x="196" y="102"/>
                    <a:pt x="193" y="102"/>
                    <a:pt x="191" y="102"/>
                  </a:cubicBezTo>
                  <a:cubicBezTo>
                    <a:pt x="190" y="102"/>
                    <a:pt x="190" y="102"/>
                    <a:pt x="189" y="102"/>
                  </a:cubicBezTo>
                  <a:cubicBezTo>
                    <a:pt x="189" y="102"/>
                    <a:pt x="188" y="101"/>
                    <a:pt x="187" y="101"/>
                  </a:cubicBezTo>
                  <a:cubicBezTo>
                    <a:pt x="187" y="101"/>
                    <a:pt x="186" y="100"/>
                    <a:pt x="187" y="100"/>
                  </a:cubicBezTo>
                  <a:cubicBezTo>
                    <a:pt x="187" y="98"/>
                    <a:pt x="187" y="97"/>
                    <a:pt x="188" y="96"/>
                  </a:cubicBezTo>
                  <a:cubicBezTo>
                    <a:pt x="188" y="96"/>
                    <a:pt x="189" y="95"/>
                    <a:pt x="189" y="94"/>
                  </a:cubicBezTo>
                  <a:cubicBezTo>
                    <a:pt x="189" y="94"/>
                    <a:pt x="189" y="94"/>
                    <a:pt x="189" y="94"/>
                  </a:cubicBezTo>
                  <a:cubicBezTo>
                    <a:pt x="189" y="94"/>
                    <a:pt x="188" y="93"/>
                    <a:pt x="188" y="92"/>
                  </a:cubicBezTo>
                  <a:cubicBezTo>
                    <a:pt x="188" y="92"/>
                    <a:pt x="188" y="91"/>
                    <a:pt x="188" y="90"/>
                  </a:cubicBezTo>
                  <a:cubicBezTo>
                    <a:pt x="188" y="89"/>
                    <a:pt x="188" y="87"/>
                    <a:pt x="187" y="86"/>
                  </a:cubicBezTo>
                  <a:cubicBezTo>
                    <a:pt x="187" y="86"/>
                    <a:pt x="187" y="86"/>
                    <a:pt x="186" y="86"/>
                  </a:cubicBezTo>
                  <a:cubicBezTo>
                    <a:pt x="186" y="86"/>
                    <a:pt x="186" y="86"/>
                    <a:pt x="186" y="86"/>
                  </a:cubicBezTo>
                  <a:cubicBezTo>
                    <a:pt x="186" y="86"/>
                    <a:pt x="185" y="86"/>
                    <a:pt x="185" y="87"/>
                  </a:cubicBezTo>
                  <a:cubicBezTo>
                    <a:pt x="184" y="88"/>
                    <a:pt x="183" y="89"/>
                    <a:pt x="182" y="90"/>
                  </a:cubicBezTo>
                  <a:cubicBezTo>
                    <a:pt x="181" y="93"/>
                    <a:pt x="179" y="96"/>
                    <a:pt x="177" y="99"/>
                  </a:cubicBezTo>
                  <a:cubicBezTo>
                    <a:pt x="175" y="100"/>
                    <a:pt x="174" y="102"/>
                    <a:pt x="171" y="102"/>
                  </a:cubicBezTo>
                  <a:cubicBezTo>
                    <a:pt x="171" y="102"/>
                    <a:pt x="171" y="102"/>
                    <a:pt x="171" y="102"/>
                  </a:cubicBezTo>
                  <a:cubicBezTo>
                    <a:pt x="171" y="102"/>
                    <a:pt x="171" y="102"/>
                    <a:pt x="171" y="102"/>
                  </a:cubicBezTo>
                  <a:cubicBezTo>
                    <a:pt x="169" y="101"/>
                    <a:pt x="167" y="100"/>
                    <a:pt x="165" y="98"/>
                  </a:cubicBezTo>
                  <a:cubicBezTo>
                    <a:pt x="164" y="96"/>
                    <a:pt x="162" y="94"/>
                    <a:pt x="161" y="91"/>
                  </a:cubicBezTo>
                  <a:cubicBezTo>
                    <a:pt x="159" y="86"/>
                    <a:pt x="156" y="81"/>
                    <a:pt x="153" y="79"/>
                  </a:cubicBezTo>
                  <a:cubicBezTo>
                    <a:pt x="151" y="77"/>
                    <a:pt x="148" y="76"/>
                    <a:pt x="147" y="76"/>
                  </a:cubicBezTo>
                  <a:cubicBezTo>
                    <a:pt x="146" y="76"/>
                    <a:pt x="146" y="76"/>
                    <a:pt x="146" y="76"/>
                  </a:cubicBezTo>
                  <a:cubicBezTo>
                    <a:pt x="146" y="76"/>
                    <a:pt x="146" y="76"/>
                    <a:pt x="146" y="76"/>
                  </a:cubicBezTo>
                  <a:cubicBezTo>
                    <a:pt x="146" y="76"/>
                    <a:pt x="146" y="76"/>
                    <a:pt x="146" y="76"/>
                  </a:cubicBezTo>
                  <a:cubicBezTo>
                    <a:pt x="146" y="76"/>
                    <a:pt x="147" y="78"/>
                    <a:pt x="148" y="79"/>
                  </a:cubicBezTo>
                  <a:cubicBezTo>
                    <a:pt x="149" y="81"/>
                    <a:pt x="150" y="82"/>
                    <a:pt x="150" y="83"/>
                  </a:cubicBezTo>
                  <a:cubicBezTo>
                    <a:pt x="150" y="84"/>
                    <a:pt x="149" y="85"/>
                    <a:pt x="149" y="85"/>
                  </a:cubicBezTo>
                  <a:cubicBezTo>
                    <a:pt x="148" y="85"/>
                    <a:pt x="148" y="85"/>
                    <a:pt x="147" y="85"/>
                  </a:cubicBezTo>
                  <a:cubicBezTo>
                    <a:pt x="146" y="85"/>
                    <a:pt x="145" y="85"/>
                    <a:pt x="145" y="86"/>
                  </a:cubicBezTo>
                  <a:cubicBezTo>
                    <a:pt x="144" y="86"/>
                    <a:pt x="144" y="86"/>
                    <a:pt x="144" y="86"/>
                  </a:cubicBezTo>
                  <a:cubicBezTo>
                    <a:pt x="144" y="86"/>
                    <a:pt x="144" y="86"/>
                    <a:pt x="144" y="86"/>
                  </a:cubicBezTo>
                  <a:cubicBezTo>
                    <a:pt x="144" y="87"/>
                    <a:pt x="144" y="87"/>
                    <a:pt x="144" y="87"/>
                  </a:cubicBezTo>
                  <a:cubicBezTo>
                    <a:pt x="144" y="89"/>
                    <a:pt x="143" y="90"/>
                    <a:pt x="142" y="92"/>
                  </a:cubicBezTo>
                  <a:cubicBezTo>
                    <a:pt x="141" y="93"/>
                    <a:pt x="139" y="94"/>
                    <a:pt x="138" y="95"/>
                  </a:cubicBezTo>
                  <a:cubicBezTo>
                    <a:pt x="137" y="95"/>
                    <a:pt x="136" y="95"/>
                    <a:pt x="136" y="95"/>
                  </a:cubicBezTo>
                  <a:cubicBezTo>
                    <a:pt x="135" y="95"/>
                    <a:pt x="135" y="95"/>
                    <a:pt x="135" y="95"/>
                  </a:cubicBezTo>
                  <a:cubicBezTo>
                    <a:pt x="134" y="95"/>
                    <a:pt x="134" y="94"/>
                    <a:pt x="134" y="94"/>
                  </a:cubicBezTo>
                  <a:cubicBezTo>
                    <a:pt x="134" y="94"/>
                    <a:pt x="134" y="94"/>
                    <a:pt x="134" y="94"/>
                  </a:cubicBezTo>
                  <a:cubicBezTo>
                    <a:pt x="134" y="94"/>
                    <a:pt x="134" y="94"/>
                    <a:pt x="134" y="94"/>
                  </a:cubicBezTo>
                  <a:cubicBezTo>
                    <a:pt x="134" y="93"/>
                    <a:pt x="134" y="93"/>
                    <a:pt x="133" y="93"/>
                  </a:cubicBezTo>
                  <a:cubicBezTo>
                    <a:pt x="133" y="92"/>
                    <a:pt x="132" y="92"/>
                    <a:pt x="132" y="92"/>
                  </a:cubicBezTo>
                  <a:cubicBezTo>
                    <a:pt x="130" y="92"/>
                    <a:pt x="127" y="93"/>
                    <a:pt x="125" y="96"/>
                  </a:cubicBezTo>
                  <a:cubicBezTo>
                    <a:pt x="121" y="100"/>
                    <a:pt x="118" y="102"/>
                    <a:pt x="116" y="102"/>
                  </a:cubicBezTo>
                  <a:cubicBezTo>
                    <a:pt x="114" y="102"/>
                    <a:pt x="113" y="101"/>
                    <a:pt x="112" y="100"/>
                  </a:cubicBezTo>
                  <a:cubicBezTo>
                    <a:pt x="112" y="100"/>
                    <a:pt x="112" y="100"/>
                    <a:pt x="112" y="100"/>
                  </a:cubicBezTo>
                  <a:cubicBezTo>
                    <a:pt x="112" y="100"/>
                    <a:pt x="109" y="100"/>
                    <a:pt x="107" y="102"/>
                  </a:cubicBezTo>
                  <a:cubicBezTo>
                    <a:pt x="104" y="103"/>
                    <a:pt x="101" y="104"/>
                    <a:pt x="99" y="106"/>
                  </a:cubicBezTo>
                  <a:cubicBezTo>
                    <a:pt x="98" y="107"/>
                    <a:pt x="97" y="108"/>
                    <a:pt x="97" y="108"/>
                  </a:cubicBezTo>
                  <a:cubicBezTo>
                    <a:pt x="97" y="108"/>
                    <a:pt x="97" y="108"/>
                    <a:pt x="97" y="108"/>
                  </a:cubicBezTo>
                  <a:cubicBezTo>
                    <a:pt x="97" y="108"/>
                    <a:pt x="97" y="108"/>
                    <a:pt x="97" y="108"/>
                  </a:cubicBezTo>
                  <a:cubicBezTo>
                    <a:pt x="97" y="109"/>
                    <a:pt x="97" y="109"/>
                    <a:pt x="97" y="109"/>
                  </a:cubicBezTo>
                  <a:cubicBezTo>
                    <a:pt x="97" y="111"/>
                    <a:pt x="96" y="112"/>
                    <a:pt x="94" y="113"/>
                  </a:cubicBezTo>
                  <a:cubicBezTo>
                    <a:pt x="93" y="114"/>
                    <a:pt x="91" y="115"/>
                    <a:pt x="89" y="115"/>
                  </a:cubicBezTo>
                  <a:cubicBezTo>
                    <a:pt x="88" y="115"/>
                    <a:pt x="88" y="115"/>
                    <a:pt x="88" y="115"/>
                  </a:cubicBezTo>
                  <a:cubicBezTo>
                    <a:pt x="87" y="115"/>
                    <a:pt x="87" y="114"/>
                    <a:pt x="86" y="114"/>
                  </a:cubicBezTo>
                  <a:cubicBezTo>
                    <a:pt x="85" y="114"/>
                    <a:pt x="85" y="113"/>
                    <a:pt x="85" y="112"/>
                  </a:cubicBezTo>
                  <a:cubicBezTo>
                    <a:pt x="85" y="111"/>
                    <a:pt x="86" y="110"/>
                    <a:pt x="87" y="109"/>
                  </a:cubicBezTo>
                  <a:cubicBezTo>
                    <a:pt x="88" y="108"/>
                    <a:pt x="89" y="107"/>
                    <a:pt x="91" y="106"/>
                  </a:cubicBezTo>
                  <a:cubicBezTo>
                    <a:pt x="93" y="105"/>
                    <a:pt x="96" y="103"/>
                    <a:pt x="101" y="100"/>
                  </a:cubicBezTo>
                  <a:cubicBezTo>
                    <a:pt x="105" y="97"/>
                    <a:pt x="109" y="94"/>
                    <a:pt x="113" y="94"/>
                  </a:cubicBezTo>
                  <a:cubicBezTo>
                    <a:pt x="115" y="93"/>
                    <a:pt x="119" y="92"/>
                    <a:pt x="122" y="91"/>
                  </a:cubicBezTo>
                  <a:cubicBezTo>
                    <a:pt x="125" y="90"/>
                    <a:pt x="128" y="88"/>
                    <a:pt x="129" y="87"/>
                  </a:cubicBezTo>
                  <a:cubicBezTo>
                    <a:pt x="130" y="86"/>
                    <a:pt x="130" y="86"/>
                    <a:pt x="130" y="86"/>
                  </a:cubicBezTo>
                  <a:cubicBezTo>
                    <a:pt x="130" y="86"/>
                    <a:pt x="130" y="86"/>
                    <a:pt x="130" y="86"/>
                  </a:cubicBezTo>
                  <a:cubicBezTo>
                    <a:pt x="129" y="86"/>
                    <a:pt x="129" y="86"/>
                    <a:pt x="129" y="86"/>
                  </a:cubicBezTo>
                  <a:cubicBezTo>
                    <a:pt x="129" y="86"/>
                    <a:pt x="129" y="86"/>
                    <a:pt x="129" y="86"/>
                  </a:cubicBezTo>
                  <a:cubicBezTo>
                    <a:pt x="129" y="86"/>
                    <a:pt x="129" y="86"/>
                    <a:pt x="128" y="86"/>
                  </a:cubicBezTo>
                  <a:cubicBezTo>
                    <a:pt x="127" y="86"/>
                    <a:pt x="125" y="86"/>
                    <a:pt x="123" y="86"/>
                  </a:cubicBezTo>
                  <a:cubicBezTo>
                    <a:pt x="122" y="86"/>
                    <a:pt x="121" y="86"/>
                    <a:pt x="121" y="86"/>
                  </a:cubicBezTo>
                  <a:cubicBezTo>
                    <a:pt x="120" y="86"/>
                    <a:pt x="120" y="86"/>
                    <a:pt x="120" y="86"/>
                  </a:cubicBezTo>
                  <a:cubicBezTo>
                    <a:pt x="118" y="86"/>
                    <a:pt x="115" y="87"/>
                    <a:pt x="113" y="88"/>
                  </a:cubicBezTo>
                  <a:cubicBezTo>
                    <a:pt x="110" y="90"/>
                    <a:pt x="107" y="91"/>
                    <a:pt x="103" y="93"/>
                  </a:cubicBezTo>
                  <a:cubicBezTo>
                    <a:pt x="99" y="95"/>
                    <a:pt x="95" y="95"/>
                    <a:pt x="93" y="96"/>
                  </a:cubicBezTo>
                  <a:cubicBezTo>
                    <a:pt x="92" y="96"/>
                    <a:pt x="91" y="96"/>
                    <a:pt x="91" y="96"/>
                  </a:cubicBezTo>
                  <a:cubicBezTo>
                    <a:pt x="91" y="97"/>
                    <a:pt x="91" y="97"/>
                    <a:pt x="91" y="97"/>
                  </a:cubicBezTo>
                  <a:cubicBezTo>
                    <a:pt x="91" y="97"/>
                    <a:pt x="91" y="97"/>
                    <a:pt x="91" y="97"/>
                  </a:cubicBezTo>
                  <a:cubicBezTo>
                    <a:pt x="92" y="98"/>
                    <a:pt x="92" y="98"/>
                    <a:pt x="92" y="99"/>
                  </a:cubicBezTo>
                  <a:cubicBezTo>
                    <a:pt x="92" y="99"/>
                    <a:pt x="91" y="100"/>
                    <a:pt x="91" y="100"/>
                  </a:cubicBezTo>
                  <a:cubicBezTo>
                    <a:pt x="90" y="101"/>
                    <a:pt x="90" y="101"/>
                    <a:pt x="90" y="101"/>
                  </a:cubicBezTo>
                  <a:cubicBezTo>
                    <a:pt x="88" y="101"/>
                    <a:pt x="86" y="100"/>
                    <a:pt x="85" y="100"/>
                  </a:cubicBezTo>
                  <a:cubicBezTo>
                    <a:pt x="85" y="100"/>
                    <a:pt x="84" y="100"/>
                    <a:pt x="84" y="100"/>
                  </a:cubicBezTo>
                  <a:cubicBezTo>
                    <a:pt x="83" y="101"/>
                    <a:pt x="83" y="101"/>
                    <a:pt x="83" y="101"/>
                  </a:cubicBezTo>
                  <a:cubicBezTo>
                    <a:pt x="83" y="102"/>
                    <a:pt x="82" y="102"/>
                    <a:pt x="81" y="102"/>
                  </a:cubicBezTo>
                  <a:cubicBezTo>
                    <a:pt x="79" y="102"/>
                    <a:pt x="78" y="101"/>
                    <a:pt x="78" y="100"/>
                  </a:cubicBezTo>
                  <a:cubicBezTo>
                    <a:pt x="78" y="99"/>
                    <a:pt x="79" y="98"/>
                    <a:pt x="79" y="98"/>
                  </a:cubicBezTo>
                  <a:cubicBezTo>
                    <a:pt x="79" y="98"/>
                    <a:pt x="79" y="98"/>
                    <a:pt x="79" y="98"/>
                  </a:cubicBezTo>
                  <a:cubicBezTo>
                    <a:pt x="79" y="97"/>
                    <a:pt x="79" y="97"/>
                    <a:pt x="78" y="97"/>
                  </a:cubicBezTo>
                  <a:cubicBezTo>
                    <a:pt x="77" y="97"/>
                    <a:pt x="76" y="96"/>
                    <a:pt x="75" y="96"/>
                  </a:cubicBezTo>
                  <a:cubicBezTo>
                    <a:pt x="75" y="96"/>
                    <a:pt x="75" y="96"/>
                    <a:pt x="75" y="96"/>
                  </a:cubicBezTo>
                  <a:cubicBezTo>
                    <a:pt x="75" y="97"/>
                    <a:pt x="74" y="99"/>
                    <a:pt x="73" y="99"/>
                  </a:cubicBezTo>
                  <a:cubicBezTo>
                    <a:pt x="72" y="100"/>
                    <a:pt x="70" y="101"/>
                    <a:pt x="66" y="101"/>
                  </a:cubicBezTo>
                  <a:cubicBezTo>
                    <a:pt x="63" y="101"/>
                    <a:pt x="60" y="102"/>
                    <a:pt x="59" y="104"/>
                  </a:cubicBezTo>
                  <a:cubicBezTo>
                    <a:pt x="58" y="104"/>
                    <a:pt x="58" y="105"/>
                    <a:pt x="58" y="105"/>
                  </a:cubicBezTo>
                  <a:cubicBezTo>
                    <a:pt x="58" y="105"/>
                    <a:pt x="58" y="106"/>
                    <a:pt x="59" y="106"/>
                  </a:cubicBezTo>
                  <a:cubicBezTo>
                    <a:pt x="61" y="108"/>
                    <a:pt x="63" y="109"/>
                    <a:pt x="64" y="111"/>
                  </a:cubicBezTo>
                  <a:cubicBezTo>
                    <a:pt x="64" y="111"/>
                    <a:pt x="65" y="112"/>
                    <a:pt x="65" y="112"/>
                  </a:cubicBezTo>
                  <a:cubicBezTo>
                    <a:pt x="65" y="113"/>
                    <a:pt x="64" y="114"/>
                    <a:pt x="64" y="114"/>
                  </a:cubicBezTo>
                  <a:cubicBezTo>
                    <a:pt x="63" y="115"/>
                    <a:pt x="63" y="115"/>
                    <a:pt x="62" y="115"/>
                  </a:cubicBezTo>
                  <a:cubicBezTo>
                    <a:pt x="61" y="115"/>
                    <a:pt x="60" y="115"/>
                    <a:pt x="59" y="114"/>
                  </a:cubicBezTo>
                  <a:cubicBezTo>
                    <a:pt x="58" y="114"/>
                    <a:pt x="57" y="113"/>
                    <a:pt x="56" y="112"/>
                  </a:cubicBezTo>
                  <a:cubicBezTo>
                    <a:pt x="53" y="111"/>
                    <a:pt x="51" y="110"/>
                    <a:pt x="47" y="110"/>
                  </a:cubicBezTo>
                  <a:cubicBezTo>
                    <a:pt x="47" y="110"/>
                    <a:pt x="46" y="110"/>
                    <a:pt x="46" y="110"/>
                  </a:cubicBezTo>
                  <a:cubicBezTo>
                    <a:pt x="45" y="110"/>
                    <a:pt x="45" y="110"/>
                    <a:pt x="45" y="110"/>
                  </a:cubicBezTo>
                  <a:cubicBezTo>
                    <a:pt x="41" y="110"/>
                    <a:pt x="35" y="108"/>
                    <a:pt x="31" y="106"/>
                  </a:cubicBezTo>
                  <a:cubicBezTo>
                    <a:pt x="26" y="103"/>
                    <a:pt x="22" y="101"/>
                    <a:pt x="20" y="99"/>
                  </a:cubicBezTo>
                  <a:cubicBezTo>
                    <a:pt x="19" y="98"/>
                    <a:pt x="19" y="98"/>
                    <a:pt x="19" y="97"/>
                  </a:cubicBezTo>
                  <a:cubicBezTo>
                    <a:pt x="19" y="97"/>
                    <a:pt x="19" y="97"/>
                    <a:pt x="19" y="97"/>
                  </a:cubicBezTo>
                  <a:cubicBezTo>
                    <a:pt x="19" y="97"/>
                    <a:pt x="18" y="97"/>
                    <a:pt x="18" y="97"/>
                  </a:cubicBezTo>
                  <a:cubicBezTo>
                    <a:pt x="16" y="97"/>
                    <a:pt x="15" y="97"/>
                    <a:pt x="13" y="97"/>
                  </a:cubicBezTo>
                  <a:cubicBezTo>
                    <a:pt x="9" y="97"/>
                    <a:pt x="4" y="97"/>
                    <a:pt x="0" y="96"/>
                  </a:cubicBezTo>
                  <a:cubicBezTo>
                    <a:pt x="0" y="267"/>
                    <a:pt x="0" y="267"/>
                    <a:pt x="0" y="267"/>
                  </a:cubicBezTo>
                  <a:cubicBezTo>
                    <a:pt x="0" y="268"/>
                    <a:pt x="0" y="268"/>
                    <a:pt x="1" y="268"/>
                  </a:cubicBezTo>
                  <a:cubicBezTo>
                    <a:pt x="1" y="268"/>
                    <a:pt x="1" y="268"/>
                    <a:pt x="1" y="268"/>
                  </a:cubicBezTo>
                  <a:cubicBezTo>
                    <a:pt x="1" y="268"/>
                    <a:pt x="2" y="268"/>
                    <a:pt x="2" y="269"/>
                  </a:cubicBezTo>
                  <a:cubicBezTo>
                    <a:pt x="2" y="269"/>
                    <a:pt x="2" y="269"/>
                    <a:pt x="2" y="269"/>
                  </a:cubicBezTo>
                  <a:cubicBezTo>
                    <a:pt x="3" y="269"/>
                    <a:pt x="3" y="269"/>
                    <a:pt x="3" y="269"/>
                  </a:cubicBezTo>
                  <a:cubicBezTo>
                    <a:pt x="3" y="269"/>
                    <a:pt x="3" y="269"/>
                    <a:pt x="3" y="269"/>
                  </a:cubicBezTo>
                  <a:cubicBezTo>
                    <a:pt x="4" y="269"/>
                    <a:pt x="4" y="269"/>
                    <a:pt x="4" y="269"/>
                  </a:cubicBezTo>
                  <a:cubicBezTo>
                    <a:pt x="4" y="269"/>
                    <a:pt x="4" y="269"/>
                    <a:pt x="4" y="269"/>
                  </a:cubicBezTo>
                  <a:cubicBezTo>
                    <a:pt x="4" y="268"/>
                    <a:pt x="5" y="268"/>
                    <a:pt x="5" y="268"/>
                  </a:cubicBezTo>
                  <a:cubicBezTo>
                    <a:pt x="5" y="268"/>
                    <a:pt x="6" y="268"/>
                    <a:pt x="6" y="267"/>
                  </a:cubicBezTo>
                  <a:cubicBezTo>
                    <a:pt x="6" y="267"/>
                    <a:pt x="7" y="267"/>
                    <a:pt x="7" y="267"/>
                  </a:cubicBezTo>
                  <a:cubicBezTo>
                    <a:pt x="7" y="267"/>
                    <a:pt x="7" y="267"/>
                    <a:pt x="7" y="267"/>
                  </a:cubicBezTo>
                  <a:cubicBezTo>
                    <a:pt x="7" y="267"/>
                    <a:pt x="7" y="267"/>
                    <a:pt x="7" y="267"/>
                  </a:cubicBezTo>
                  <a:cubicBezTo>
                    <a:pt x="8" y="267"/>
                    <a:pt x="9" y="267"/>
                    <a:pt x="10" y="267"/>
                  </a:cubicBezTo>
                  <a:cubicBezTo>
                    <a:pt x="10" y="267"/>
                    <a:pt x="11" y="267"/>
                    <a:pt x="12" y="267"/>
                  </a:cubicBezTo>
                  <a:cubicBezTo>
                    <a:pt x="12" y="267"/>
                    <a:pt x="12" y="267"/>
                    <a:pt x="12" y="267"/>
                  </a:cubicBezTo>
                  <a:cubicBezTo>
                    <a:pt x="12" y="267"/>
                    <a:pt x="13" y="267"/>
                    <a:pt x="13" y="267"/>
                  </a:cubicBezTo>
                  <a:cubicBezTo>
                    <a:pt x="14" y="267"/>
                    <a:pt x="14" y="267"/>
                    <a:pt x="15" y="266"/>
                  </a:cubicBezTo>
                  <a:cubicBezTo>
                    <a:pt x="15" y="266"/>
                    <a:pt x="15" y="266"/>
                    <a:pt x="15" y="266"/>
                  </a:cubicBezTo>
                  <a:cubicBezTo>
                    <a:pt x="15" y="266"/>
                    <a:pt x="15" y="266"/>
                    <a:pt x="16" y="266"/>
                  </a:cubicBezTo>
                  <a:cubicBezTo>
                    <a:pt x="16" y="266"/>
                    <a:pt x="16" y="266"/>
                    <a:pt x="16" y="266"/>
                  </a:cubicBezTo>
                  <a:cubicBezTo>
                    <a:pt x="17" y="266"/>
                    <a:pt x="18" y="265"/>
                    <a:pt x="18" y="265"/>
                  </a:cubicBezTo>
                  <a:cubicBezTo>
                    <a:pt x="18" y="265"/>
                    <a:pt x="18" y="265"/>
                    <a:pt x="18" y="265"/>
                  </a:cubicBezTo>
                  <a:cubicBezTo>
                    <a:pt x="19" y="265"/>
                    <a:pt x="19" y="266"/>
                    <a:pt x="19" y="266"/>
                  </a:cubicBezTo>
                  <a:cubicBezTo>
                    <a:pt x="20" y="266"/>
                    <a:pt x="20" y="266"/>
                    <a:pt x="20" y="266"/>
                  </a:cubicBezTo>
                  <a:cubicBezTo>
                    <a:pt x="20" y="266"/>
                    <a:pt x="20" y="266"/>
                    <a:pt x="21" y="266"/>
                  </a:cubicBezTo>
                  <a:cubicBezTo>
                    <a:pt x="21" y="266"/>
                    <a:pt x="21" y="267"/>
                    <a:pt x="21" y="267"/>
                  </a:cubicBezTo>
                  <a:cubicBezTo>
                    <a:pt x="21" y="267"/>
                    <a:pt x="22" y="267"/>
                    <a:pt x="22" y="267"/>
                  </a:cubicBezTo>
                  <a:cubicBezTo>
                    <a:pt x="22" y="267"/>
                    <a:pt x="22" y="268"/>
                    <a:pt x="22" y="268"/>
                  </a:cubicBezTo>
                  <a:cubicBezTo>
                    <a:pt x="22" y="268"/>
                    <a:pt x="22" y="268"/>
                    <a:pt x="23" y="268"/>
                  </a:cubicBezTo>
                  <a:cubicBezTo>
                    <a:pt x="23" y="268"/>
                    <a:pt x="23" y="268"/>
                    <a:pt x="23" y="268"/>
                  </a:cubicBezTo>
                  <a:cubicBezTo>
                    <a:pt x="23" y="268"/>
                    <a:pt x="23" y="268"/>
                    <a:pt x="23" y="269"/>
                  </a:cubicBezTo>
                  <a:cubicBezTo>
                    <a:pt x="23" y="269"/>
                    <a:pt x="23" y="270"/>
                    <a:pt x="24" y="271"/>
                  </a:cubicBezTo>
                  <a:cubicBezTo>
                    <a:pt x="24" y="271"/>
                    <a:pt x="24" y="271"/>
                    <a:pt x="24" y="271"/>
                  </a:cubicBezTo>
                  <a:cubicBezTo>
                    <a:pt x="24" y="272"/>
                    <a:pt x="24" y="272"/>
                    <a:pt x="24" y="273"/>
                  </a:cubicBezTo>
                  <a:cubicBezTo>
                    <a:pt x="24" y="273"/>
                    <a:pt x="24" y="273"/>
                    <a:pt x="24" y="273"/>
                  </a:cubicBezTo>
                  <a:cubicBezTo>
                    <a:pt x="24" y="273"/>
                    <a:pt x="24" y="274"/>
                    <a:pt x="25" y="274"/>
                  </a:cubicBezTo>
                  <a:cubicBezTo>
                    <a:pt x="25" y="275"/>
                    <a:pt x="26" y="275"/>
                    <a:pt x="26" y="276"/>
                  </a:cubicBezTo>
                  <a:cubicBezTo>
                    <a:pt x="26" y="276"/>
                    <a:pt x="26" y="276"/>
                    <a:pt x="27" y="276"/>
                  </a:cubicBezTo>
                  <a:cubicBezTo>
                    <a:pt x="27" y="276"/>
                    <a:pt x="27" y="277"/>
                    <a:pt x="28" y="277"/>
                  </a:cubicBezTo>
                  <a:cubicBezTo>
                    <a:pt x="28" y="277"/>
                    <a:pt x="29" y="278"/>
                    <a:pt x="29" y="278"/>
                  </a:cubicBezTo>
                  <a:cubicBezTo>
                    <a:pt x="29" y="278"/>
                    <a:pt x="29" y="278"/>
                    <a:pt x="29" y="278"/>
                  </a:cubicBezTo>
                  <a:cubicBezTo>
                    <a:pt x="29" y="278"/>
                    <a:pt x="30" y="279"/>
                    <a:pt x="30" y="279"/>
                  </a:cubicBezTo>
                  <a:cubicBezTo>
                    <a:pt x="30" y="279"/>
                    <a:pt x="31" y="279"/>
                    <a:pt x="31" y="280"/>
                  </a:cubicBezTo>
                  <a:cubicBezTo>
                    <a:pt x="31" y="280"/>
                    <a:pt x="32" y="280"/>
                    <a:pt x="32" y="280"/>
                  </a:cubicBezTo>
                  <a:cubicBezTo>
                    <a:pt x="32" y="281"/>
                    <a:pt x="33" y="281"/>
                    <a:pt x="33" y="281"/>
                  </a:cubicBezTo>
                  <a:cubicBezTo>
                    <a:pt x="33" y="282"/>
                    <a:pt x="33" y="282"/>
                    <a:pt x="34" y="282"/>
                  </a:cubicBezTo>
                  <a:cubicBezTo>
                    <a:pt x="34" y="282"/>
                    <a:pt x="35" y="283"/>
                    <a:pt x="35" y="284"/>
                  </a:cubicBezTo>
                  <a:cubicBezTo>
                    <a:pt x="35" y="284"/>
                    <a:pt x="35" y="284"/>
                    <a:pt x="35" y="284"/>
                  </a:cubicBezTo>
                  <a:cubicBezTo>
                    <a:pt x="35" y="284"/>
                    <a:pt x="35" y="284"/>
                    <a:pt x="35" y="284"/>
                  </a:cubicBezTo>
                  <a:cubicBezTo>
                    <a:pt x="36" y="284"/>
                    <a:pt x="36" y="285"/>
                    <a:pt x="37" y="286"/>
                  </a:cubicBezTo>
                  <a:cubicBezTo>
                    <a:pt x="37" y="286"/>
                    <a:pt x="37" y="286"/>
                    <a:pt x="37" y="286"/>
                  </a:cubicBezTo>
                  <a:cubicBezTo>
                    <a:pt x="37" y="287"/>
                    <a:pt x="38" y="287"/>
                    <a:pt x="38" y="288"/>
                  </a:cubicBezTo>
                  <a:cubicBezTo>
                    <a:pt x="38" y="288"/>
                    <a:pt x="38" y="288"/>
                    <a:pt x="39" y="288"/>
                  </a:cubicBezTo>
                  <a:cubicBezTo>
                    <a:pt x="39" y="288"/>
                    <a:pt x="39" y="288"/>
                    <a:pt x="39" y="288"/>
                  </a:cubicBezTo>
                  <a:cubicBezTo>
                    <a:pt x="39" y="289"/>
                    <a:pt x="39" y="289"/>
                    <a:pt x="40" y="289"/>
                  </a:cubicBezTo>
                  <a:cubicBezTo>
                    <a:pt x="40" y="289"/>
                    <a:pt x="40" y="289"/>
                    <a:pt x="40" y="289"/>
                  </a:cubicBezTo>
                  <a:cubicBezTo>
                    <a:pt x="40" y="289"/>
                    <a:pt x="40" y="290"/>
                    <a:pt x="41" y="290"/>
                  </a:cubicBezTo>
                  <a:cubicBezTo>
                    <a:pt x="41" y="290"/>
                    <a:pt x="41" y="290"/>
                    <a:pt x="41" y="290"/>
                  </a:cubicBezTo>
                  <a:cubicBezTo>
                    <a:pt x="41" y="290"/>
                    <a:pt x="41" y="290"/>
                    <a:pt x="41" y="290"/>
                  </a:cubicBezTo>
                  <a:cubicBezTo>
                    <a:pt x="41" y="290"/>
                    <a:pt x="41" y="290"/>
                    <a:pt x="41" y="289"/>
                  </a:cubicBezTo>
                  <a:cubicBezTo>
                    <a:pt x="42" y="289"/>
                    <a:pt x="42" y="289"/>
                    <a:pt x="42" y="289"/>
                  </a:cubicBezTo>
                  <a:cubicBezTo>
                    <a:pt x="42" y="289"/>
                    <a:pt x="42" y="289"/>
                    <a:pt x="42" y="289"/>
                  </a:cubicBezTo>
                  <a:cubicBezTo>
                    <a:pt x="43" y="289"/>
                    <a:pt x="44" y="288"/>
                    <a:pt x="45" y="288"/>
                  </a:cubicBezTo>
                  <a:cubicBezTo>
                    <a:pt x="45" y="288"/>
                    <a:pt x="46" y="287"/>
                    <a:pt x="46" y="287"/>
                  </a:cubicBezTo>
                  <a:cubicBezTo>
                    <a:pt x="46" y="287"/>
                    <a:pt x="46" y="287"/>
                    <a:pt x="46" y="287"/>
                  </a:cubicBezTo>
                  <a:cubicBezTo>
                    <a:pt x="46" y="287"/>
                    <a:pt x="46" y="287"/>
                    <a:pt x="46" y="287"/>
                  </a:cubicBezTo>
                  <a:cubicBezTo>
                    <a:pt x="47" y="287"/>
                    <a:pt x="47" y="287"/>
                    <a:pt x="47" y="287"/>
                  </a:cubicBezTo>
                  <a:cubicBezTo>
                    <a:pt x="47" y="287"/>
                    <a:pt x="48" y="286"/>
                    <a:pt x="48" y="286"/>
                  </a:cubicBezTo>
                  <a:cubicBezTo>
                    <a:pt x="48" y="286"/>
                    <a:pt x="48" y="286"/>
                    <a:pt x="48" y="286"/>
                  </a:cubicBezTo>
                  <a:cubicBezTo>
                    <a:pt x="49" y="286"/>
                    <a:pt x="49" y="286"/>
                    <a:pt x="49" y="286"/>
                  </a:cubicBezTo>
                  <a:cubicBezTo>
                    <a:pt x="49" y="286"/>
                    <a:pt x="49" y="286"/>
                    <a:pt x="50" y="285"/>
                  </a:cubicBezTo>
                  <a:cubicBezTo>
                    <a:pt x="50" y="285"/>
                    <a:pt x="50" y="285"/>
                    <a:pt x="50" y="285"/>
                  </a:cubicBezTo>
                  <a:cubicBezTo>
                    <a:pt x="50" y="285"/>
                    <a:pt x="50" y="285"/>
                    <a:pt x="50" y="285"/>
                  </a:cubicBezTo>
                  <a:cubicBezTo>
                    <a:pt x="51" y="285"/>
                    <a:pt x="51" y="285"/>
                    <a:pt x="51" y="284"/>
                  </a:cubicBezTo>
                  <a:cubicBezTo>
                    <a:pt x="51" y="284"/>
                    <a:pt x="51" y="284"/>
                    <a:pt x="51" y="284"/>
                  </a:cubicBezTo>
                  <a:cubicBezTo>
                    <a:pt x="51" y="284"/>
                    <a:pt x="51" y="284"/>
                    <a:pt x="52" y="284"/>
                  </a:cubicBezTo>
                  <a:cubicBezTo>
                    <a:pt x="52" y="284"/>
                    <a:pt x="52" y="283"/>
                    <a:pt x="52" y="283"/>
                  </a:cubicBezTo>
                  <a:cubicBezTo>
                    <a:pt x="52" y="283"/>
                    <a:pt x="52" y="283"/>
                    <a:pt x="52" y="283"/>
                  </a:cubicBezTo>
                  <a:cubicBezTo>
                    <a:pt x="52" y="283"/>
                    <a:pt x="52" y="282"/>
                    <a:pt x="52" y="282"/>
                  </a:cubicBezTo>
                  <a:cubicBezTo>
                    <a:pt x="52" y="282"/>
                    <a:pt x="52" y="282"/>
                    <a:pt x="52" y="282"/>
                  </a:cubicBezTo>
                  <a:cubicBezTo>
                    <a:pt x="52" y="281"/>
                    <a:pt x="52" y="281"/>
                    <a:pt x="53" y="281"/>
                  </a:cubicBezTo>
                  <a:cubicBezTo>
                    <a:pt x="53" y="281"/>
                    <a:pt x="53" y="281"/>
                    <a:pt x="53" y="280"/>
                  </a:cubicBezTo>
                  <a:cubicBezTo>
                    <a:pt x="53" y="280"/>
                    <a:pt x="53" y="280"/>
                    <a:pt x="53" y="280"/>
                  </a:cubicBezTo>
                  <a:cubicBezTo>
                    <a:pt x="53" y="280"/>
                    <a:pt x="53" y="280"/>
                    <a:pt x="53" y="280"/>
                  </a:cubicBezTo>
                  <a:cubicBezTo>
                    <a:pt x="53" y="280"/>
                    <a:pt x="53" y="280"/>
                    <a:pt x="53" y="279"/>
                  </a:cubicBezTo>
                  <a:cubicBezTo>
                    <a:pt x="54" y="279"/>
                    <a:pt x="54" y="279"/>
                    <a:pt x="54" y="279"/>
                  </a:cubicBezTo>
                  <a:cubicBezTo>
                    <a:pt x="54" y="279"/>
                    <a:pt x="54" y="279"/>
                    <a:pt x="55" y="279"/>
                  </a:cubicBezTo>
                  <a:cubicBezTo>
                    <a:pt x="55" y="279"/>
                    <a:pt x="55" y="279"/>
                    <a:pt x="55" y="278"/>
                  </a:cubicBezTo>
                  <a:cubicBezTo>
                    <a:pt x="55" y="278"/>
                    <a:pt x="55" y="278"/>
                    <a:pt x="55" y="278"/>
                  </a:cubicBezTo>
                  <a:cubicBezTo>
                    <a:pt x="55" y="278"/>
                    <a:pt x="55" y="278"/>
                    <a:pt x="55" y="278"/>
                  </a:cubicBezTo>
                  <a:cubicBezTo>
                    <a:pt x="56" y="278"/>
                    <a:pt x="57" y="278"/>
                    <a:pt x="58" y="278"/>
                  </a:cubicBezTo>
                  <a:cubicBezTo>
                    <a:pt x="58" y="278"/>
                    <a:pt x="58" y="278"/>
                    <a:pt x="58" y="278"/>
                  </a:cubicBezTo>
                  <a:cubicBezTo>
                    <a:pt x="59" y="278"/>
                    <a:pt x="60" y="277"/>
                    <a:pt x="61" y="277"/>
                  </a:cubicBezTo>
                  <a:cubicBezTo>
                    <a:pt x="62" y="277"/>
                    <a:pt x="63" y="278"/>
                    <a:pt x="64" y="278"/>
                  </a:cubicBezTo>
                  <a:cubicBezTo>
                    <a:pt x="64" y="278"/>
                    <a:pt x="64" y="278"/>
                    <a:pt x="64" y="278"/>
                  </a:cubicBezTo>
                  <a:cubicBezTo>
                    <a:pt x="65" y="278"/>
                    <a:pt x="66" y="278"/>
                    <a:pt x="66" y="278"/>
                  </a:cubicBezTo>
                  <a:cubicBezTo>
                    <a:pt x="67" y="278"/>
                    <a:pt x="67" y="278"/>
                    <a:pt x="67" y="279"/>
                  </a:cubicBezTo>
                  <a:cubicBezTo>
                    <a:pt x="67" y="279"/>
                    <a:pt x="67" y="279"/>
                    <a:pt x="67" y="279"/>
                  </a:cubicBezTo>
                  <a:cubicBezTo>
                    <a:pt x="67" y="279"/>
                    <a:pt x="67" y="279"/>
                    <a:pt x="68" y="279"/>
                  </a:cubicBezTo>
                  <a:cubicBezTo>
                    <a:pt x="68" y="279"/>
                    <a:pt x="68" y="279"/>
                    <a:pt x="68" y="279"/>
                  </a:cubicBezTo>
                  <a:cubicBezTo>
                    <a:pt x="68" y="280"/>
                    <a:pt x="68" y="280"/>
                    <a:pt x="68" y="280"/>
                  </a:cubicBezTo>
                  <a:cubicBezTo>
                    <a:pt x="69" y="280"/>
                    <a:pt x="69" y="280"/>
                    <a:pt x="69" y="280"/>
                  </a:cubicBezTo>
                  <a:cubicBezTo>
                    <a:pt x="69" y="280"/>
                    <a:pt x="69" y="281"/>
                    <a:pt x="69" y="281"/>
                  </a:cubicBezTo>
                  <a:cubicBezTo>
                    <a:pt x="69" y="281"/>
                    <a:pt x="69" y="281"/>
                    <a:pt x="69" y="281"/>
                  </a:cubicBezTo>
                  <a:cubicBezTo>
                    <a:pt x="69" y="282"/>
                    <a:pt x="70" y="282"/>
                    <a:pt x="70" y="283"/>
                  </a:cubicBezTo>
                  <a:cubicBezTo>
                    <a:pt x="70" y="283"/>
                    <a:pt x="70" y="283"/>
                    <a:pt x="70" y="283"/>
                  </a:cubicBezTo>
                  <a:cubicBezTo>
                    <a:pt x="70" y="284"/>
                    <a:pt x="71" y="285"/>
                    <a:pt x="72" y="286"/>
                  </a:cubicBezTo>
                  <a:cubicBezTo>
                    <a:pt x="72" y="286"/>
                    <a:pt x="72" y="287"/>
                    <a:pt x="72" y="287"/>
                  </a:cubicBezTo>
                  <a:cubicBezTo>
                    <a:pt x="72" y="287"/>
                    <a:pt x="73" y="287"/>
                    <a:pt x="73" y="288"/>
                  </a:cubicBezTo>
                  <a:cubicBezTo>
                    <a:pt x="73" y="288"/>
                    <a:pt x="73" y="288"/>
                    <a:pt x="74" y="288"/>
                  </a:cubicBezTo>
                  <a:cubicBezTo>
                    <a:pt x="74" y="288"/>
                    <a:pt x="74" y="289"/>
                    <a:pt x="74" y="289"/>
                  </a:cubicBezTo>
                  <a:cubicBezTo>
                    <a:pt x="75" y="289"/>
                    <a:pt x="75" y="289"/>
                    <a:pt x="75" y="289"/>
                  </a:cubicBezTo>
                  <a:cubicBezTo>
                    <a:pt x="75" y="290"/>
                    <a:pt x="76" y="290"/>
                    <a:pt x="76" y="290"/>
                  </a:cubicBezTo>
                  <a:cubicBezTo>
                    <a:pt x="76" y="290"/>
                    <a:pt x="77" y="291"/>
                    <a:pt x="77" y="291"/>
                  </a:cubicBezTo>
                  <a:cubicBezTo>
                    <a:pt x="77" y="291"/>
                    <a:pt x="77" y="291"/>
                    <a:pt x="77" y="291"/>
                  </a:cubicBezTo>
                  <a:cubicBezTo>
                    <a:pt x="78" y="291"/>
                    <a:pt x="78" y="292"/>
                    <a:pt x="78" y="292"/>
                  </a:cubicBezTo>
                  <a:cubicBezTo>
                    <a:pt x="78" y="292"/>
                    <a:pt x="78" y="292"/>
                    <a:pt x="78" y="292"/>
                  </a:cubicBezTo>
                  <a:cubicBezTo>
                    <a:pt x="79" y="293"/>
                    <a:pt x="80" y="294"/>
                    <a:pt x="82" y="295"/>
                  </a:cubicBezTo>
                  <a:cubicBezTo>
                    <a:pt x="82" y="295"/>
                    <a:pt x="82" y="296"/>
                    <a:pt x="82" y="296"/>
                  </a:cubicBezTo>
                  <a:cubicBezTo>
                    <a:pt x="84" y="297"/>
                    <a:pt x="85" y="298"/>
                    <a:pt x="86" y="299"/>
                  </a:cubicBezTo>
                  <a:cubicBezTo>
                    <a:pt x="86" y="299"/>
                    <a:pt x="86" y="300"/>
                    <a:pt x="87" y="300"/>
                  </a:cubicBezTo>
                  <a:cubicBezTo>
                    <a:pt x="88" y="301"/>
                    <a:pt x="89" y="303"/>
                    <a:pt x="90" y="304"/>
                  </a:cubicBezTo>
                  <a:cubicBezTo>
                    <a:pt x="90" y="304"/>
                    <a:pt x="90" y="304"/>
                    <a:pt x="90" y="305"/>
                  </a:cubicBezTo>
                  <a:cubicBezTo>
                    <a:pt x="92" y="306"/>
                    <a:pt x="93" y="308"/>
                    <a:pt x="94" y="310"/>
                  </a:cubicBezTo>
                  <a:cubicBezTo>
                    <a:pt x="94" y="310"/>
                    <a:pt x="94" y="310"/>
                    <a:pt x="94" y="310"/>
                  </a:cubicBezTo>
                  <a:cubicBezTo>
                    <a:pt x="95" y="311"/>
                    <a:pt x="96" y="313"/>
                    <a:pt x="96" y="314"/>
                  </a:cubicBezTo>
                  <a:cubicBezTo>
                    <a:pt x="96" y="314"/>
                    <a:pt x="96" y="315"/>
                    <a:pt x="97" y="315"/>
                  </a:cubicBezTo>
                  <a:cubicBezTo>
                    <a:pt x="97" y="316"/>
                    <a:pt x="98" y="317"/>
                    <a:pt x="99" y="319"/>
                  </a:cubicBezTo>
                  <a:cubicBezTo>
                    <a:pt x="99" y="320"/>
                    <a:pt x="99" y="320"/>
                    <a:pt x="100" y="321"/>
                  </a:cubicBezTo>
                  <a:cubicBezTo>
                    <a:pt x="100" y="321"/>
                    <a:pt x="100" y="321"/>
                    <a:pt x="100" y="321"/>
                  </a:cubicBezTo>
                  <a:cubicBezTo>
                    <a:pt x="100" y="322"/>
                    <a:pt x="101" y="323"/>
                    <a:pt x="101" y="324"/>
                  </a:cubicBezTo>
                  <a:cubicBezTo>
                    <a:pt x="101" y="324"/>
                    <a:pt x="101" y="324"/>
                    <a:pt x="101" y="324"/>
                  </a:cubicBezTo>
                  <a:cubicBezTo>
                    <a:pt x="102" y="324"/>
                    <a:pt x="102" y="325"/>
                    <a:pt x="102" y="326"/>
                  </a:cubicBezTo>
                  <a:cubicBezTo>
                    <a:pt x="102" y="326"/>
                    <a:pt x="102" y="326"/>
                    <a:pt x="103" y="326"/>
                  </a:cubicBezTo>
                  <a:cubicBezTo>
                    <a:pt x="103" y="327"/>
                    <a:pt x="104" y="328"/>
                    <a:pt x="105" y="329"/>
                  </a:cubicBezTo>
                  <a:cubicBezTo>
                    <a:pt x="106" y="329"/>
                    <a:pt x="106" y="329"/>
                    <a:pt x="106" y="329"/>
                  </a:cubicBezTo>
                  <a:cubicBezTo>
                    <a:pt x="107" y="330"/>
                    <a:pt x="108" y="331"/>
                    <a:pt x="110" y="331"/>
                  </a:cubicBezTo>
                  <a:cubicBezTo>
                    <a:pt x="110" y="332"/>
                    <a:pt x="110" y="332"/>
                    <a:pt x="111" y="332"/>
                  </a:cubicBezTo>
                  <a:cubicBezTo>
                    <a:pt x="111" y="332"/>
                    <a:pt x="112" y="333"/>
                    <a:pt x="113" y="333"/>
                  </a:cubicBezTo>
                  <a:cubicBezTo>
                    <a:pt x="113" y="333"/>
                    <a:pt x="113" y="333"/>
                    <a:pt x="113" y="333"/>
                  </a:cubicBezTo>
                  <a:cubicBezTo>
                    <a:pt x="113" y="333"/>
                    <a:pt x="113" y="333"/>
                    <a:pt x="113" y="333"/>
                  </a:cubicBezTo>
                  <a:cubicBezTo>
                    <a:pt x="114" y="333"/>
                    <a:pt x="115" y="334"/>
                    <a:pt x="116" y="334"/>
                  </a:cubicBezTo>
                  <a:cubicBezTo>
                    <a:pt x="116" y="334"/>
                    <a:pt x="117" y="334"/>
                    <a:pt x="117" y="334"/>
                  </a:cubicBezTo>
                  <a:cubicBezTo>
                    <a:pt x="117" y="335"/>
                    <a:pt x="118" y="335"/>
                    <a:pt x="119" y="335"/>
                  </a:cubicBezTo>
                  <a:cubicBezTo>
                    <a:pt x="119" y="335"/>
                    <a:pt x="119" y="335"/>
                    <a:pt x="119" y="336"/>
                  </a:cubicBezTo>
                  <a:cubicBezTo>
                    <a:pt x="120" y="336"/>
                    <a:pt x="120" y="336"/>
                    <a:pt x="121" y="337"/>
                  </a:cubicBezTo>
                  <a:cubicBezTo>
                    <a:pt x="121" y="337"/>
                    <a:pt x="121" y="337"/>
                    <a:pt x="121" y="337"/>
                  </a:cubicBezTo>
                  <a:cubicBezTo>
                    <a:pt x="122" y="337"/>
                    <a:pt x="122" y="337"/>
                    <a:pt x="123" y="338"/>
                  </a:cubicBezTo>
                  <a:cubicBezTo>
                    <a:pt x="123" y="338"/>
                    <a:pt x="123" y="338"/>
                    <a:pt x="123" y="338"/>
                  </a:cubicBezTo>
                  <a:cubicBezTo>
                    <a:pt x="123" y="338"/>
                    <a:pt x="123" y="338"/>
                    <a:pt x="123" y="338"/>
                  </a:cubicBezTo>
                  <a:cubicBezTo>
                    <a:pt x="125" y="339"/>
                    <a:pt x="125" y="341"/>
                    <a:pt x="125" y="342"/>
                  </a:cubicBezTo>
                  <a:cubicBezTo>
                    <a:pt x="125" y="342"/>
                    <a:pt x="125" y="342"/>
                    <a:pt x="125" y="343"/>
                  </a:cubicBezTo>
                  <a:cubicBezTo>
                    <a:pt x="125" y="343"/>
                    <a:pt x="125" y="343"/>
                    <a:pt x="125" y="343"/>
                  </a:cubicBezTo>
                  <a:cubicBezTo>
                    <a:pt x="125" y="343"/>
                    <a:pt x="125" y="344"/>
                    <a:pt x="125" y="344"/>
                  </a:cubicBezTo>
                  <a:cubicBezTo>
                    <a:pt x="125" y="344"/>
                    <a:pt x="125" y="345"/>
                    <a:pt x="125" y="345"/>
                  </a:cubicBezTo>
                  <a:cubicBezTo>
                    <a:pt x="125" y="345"/>
                    <a:pt x="125" y="346"/>
                    <a:pt x="125" y="346"/>
                  </a:cubicBezTo>
                  <a:cubicBezTo>
                    <a:pt x="124" y="346"/>
                    <a:pt x="124" y="347"/>
                    <a:pt x="124" y="347"/>
                  </a:cubicBezTo>
                  <a:cubicBezTo>
                    <a:pt x="124" y="347"/>
                    <a:pt x="124" y="347"/>
                    <a:pt x="125" y="348"/>
                  </a:cubicBezTo>
                  <a:cubicBezTo>
                    <a:pt x="125" y="348"/>
                    <a:pt x="125" y="348"/>
                    <a:pt x="125" y="348"/>
                  </a:cubicBezTo>
                  <a:cubicBezTo>
                    <a:pt x="125" y="348"/>
                    <a:pt x="125" y="349"/>
                    <a:pt x="125" y="349"/>
                  </a:cubicBezTo>
                  <a:cubicBezTo>
                    <a:pt x="126" y="349"/>
                    <a:pt x="126" y="349"/>
                    <a:pt x="126" y="350"/>
                  </a:cubicBezTo>
                  <a:cubicBezTo>
                    <a:pt x="126" y="350"/>
                    <a:pt x="126" y="350"/>
                    <a:pt x="127" y="350"/>
                  </a:cubicBezTo>
                  <a:cubicBezTo>
                    <a:pt x="127" y="351"/>
                    <a:pt x="127" y="351"/>
                    <a:pt x="127" y="351"/>
                  </a:cubicBezTo>
                  <a:cubicBezTo>
                    <a:pt x="128" y="351"/>
                    <a:pt x="128" y="352"/>
                    <a:pt x="128" y="352"/>
                  </a:cubicBezTo>
                  <a:cubicBezTo>
                    <a:pt x="128" y="352"/>
                    <a:pt x="128" y="352"/>
                    <a:pt x="128" y="352"/>
                  </a:cubicBezTo>
                  <a:cubicBezTo>
                    <a:pt x="128" y="352"/>
                    <a:pt x="128" y="352"/>
                    <a:pt x="128" y="352"/>
                  </a:cubicBezTo>
                  <a:cubicBezTo>
                    <a:pt x="128" y="352"/>
                    <a:pt x="128" y="353"/>
                    <a:pt x="128" y="353"/>
                  </a:cubicBezTo>
                  <a:cubicBezTo>
                    <a:pt x="128" y="353"/>
                    <a:pt x="128" y="353"/>
                    <a:pt x="128" y="353"/>
                  </a:cubicBezTo>
                  <a:cubicBezTo>
                    <a:pt x="129" y="354"/>
                    <a:pt x="129" y="354"/>
                    <a:pt x="129" y="354"/>
                  </a:cubicBezTo>
                  <a:cubicBezTo>
                    <a:pt x="129" y="354"/>
                    <a:pt x="129" y="354"/>
                    <a:pt x="129" y="354"/>
                  </a:cubicBezTo>
                  <a:cubicBezTo>
                    <a:pt x="129" y="354"/>
                    <a:pt x="129" y="354"/>
                    <a:pt x="129" y="354"/>
                  </a:cubicBezTo>
                  <a:cubicBezTo>
                    <a:pt x="129" y="354"/>
                    <a:pt x="128" y="354"/>
                    <a:pt x="128" y="355"/>
                  </a:cubicBezTo>
                  <a:cubicBezTo>
                    <a:pt x="128" y="355"/>
                    <a:pt x="128" y="355"/>
                    <a:pt x="128" y="355"/>
                  </a:cubicBezTo>
                  <a:cubicBezTo>
                    <a:pt x="128" y="355"/>
                    <a:pt x="128" y="355"/>
                    <a:pt x="128" y="355"/>
                  </a:cubicBezTo>
                  <a:cubicBezTo>
                    <a:pt x="128" y="355"/>
                    <a:pt x="128" y="356"/>
                    <a:pt x="128" y="356"/>
                  </a:cubicBezTo>
                  <a:cubicBezTo>
                    <a:pt x="128" y="356"/>
                    <a:pt x="128" y="356"/>
                    <a:pt x="128" y="356"/>
                  </a:cubicBezTo>
                  <a:cubicBezTo>
                    <a:pt x="127" y="356"/>
                    <a:pt x="127" y="356"/>
                    <a:pt x="127" y="356"/>
                  </a:cubicBezTo>
                  <a:cubicBezTo>
                    <a:pt x="127" y="357"/>
                    <a:pt x="127" y="357"/>
                    <a:pt x="126" y="357"/>
                  </a:cubicBezTo>
                  <a:cubicBezTo>
                    <a:pt x="126" y="357"/>
                    <a:pt x="126" y="357"/>
                    <a:pt x="126" y="357"/>
                  </a:cubicBezTo>
                  <a:cubicBezTo>
                    <a:pt x="124" y="359"/>
                    <a:pt x="122" y="360"/>
                    <a:pt x="119" y="362"/>
                  </a:cubicBezTo>
                  <a:cubicBezTo>
                    <a:pt x="120" y="363"/>
                    <a:pt x="120" y="363"/>
                    <a:pt x="120" y="364"/>
                  </a:cubicBezTo>
                  <a:cubicBezTo>
                    <a:pt x="121" y="365"/>
                    <a:pt x="122" y="366"/>
                    <a:pt x="124" y="367"/>
                  </a:cubicBezTo>
                  <a:cubicBezTo>
                    <a:pt x="124" y="367"/>
                    <a:pt x="125" y="368"/>
                    <a:pt x="125" y="368"/>
                  </a:cubicBezTo>
                  <a:cubicBezTo>
                    <a:pt x="125" y="369"/>
                    <a:pt x="124" y="369"/>
                    <a:pt x="124" y="370"/>
                  </a:cubicBezTo>
                  <a:cubicBezTo>
                    <a:pt x="123" y="370"/>
                    <a:pt x="123" y="370"/>
                    <a:pt x="123" y="370"/>
                  </a:cubicBezTo>
                  <a:cubicBezTo>
                    <a:pt x="122" y="371"/>
                    <a:pt x="122" y="371"/>
                    <a:pt x="121" y="371"/>
                  </a:cubicBezTo>
                  <a:cubicBezTo>
                    <a:pt x="121" y="371"/>
                    <a:pt x="121" y="371"/>
                    <a:pt x="121" y="371"/>
                  </a:cubicBezTo>
                  <a:cubicBezTo>
                    <a:pt x="122" y="372"/>
                    <a:pt x="122" y="374"/>
                    <a:pt x="122" y="375"/>
                  </a:cubicBezTo>
                  <a:cubicBezTo>
                    <a:pt x="122" y="376"/>
                    <a:pt x="122" y="377"/>
                    <a:pt x="122" y="378"/>
                  </a:cubicBezTo>
                  <a:cubicBezTo>
                    <a:pt x="122" y="378"/>
                    <a:pt x="122" y="379"/>
                    <a:pt x="123" y="380"/>
                  </a:cubicBezTo>
                  <a:cubicBezTo>
                    <a:pt x="124" y="381"/>
                    <a:pt x="125" y="381"/>
                    <a:pt x="126" y="381"/>
                  </a:cubicBezTo>
                  <a:cubicBezTo>
                    <a:pt x="128" y="381"/>
                    <a:pt x="130" y="380"/>
                    <a:pt x="131" y="379"/>
                  </a:cubicBezTo>
                  <a:cubicBezTo>
                    <a:pt x="132" y="379"/>
                    <a:pt x="132" y="379"/>
                    <a:pt x="133" y="379"/>
                  </a:cubicBezTo>
                  <a:cubicBezTo>
                    <a:pt x="134" y="379"/>
                    <a:pt x="135" y="379"/>
                    <a:pt x="135" y="380"/>
                  </a:cubicBezTo>
                  <a:cubicBezTo>
                    <a:pt x="136" y="381"/>
                    <a:pt x="136" y="382"/>
                    <a:pt x="136" y="383"/>
                  </a:cubicBezTo>
                  <a:cubicBezTo>
                    <a:pt x="136" y="384"/>
                    <a:pt x="136" y="386"/>
                    <a:pt x="135" y="387"/>
                  </a:cubicBezTo>
                  <a:cubicBezTo>
                    <a:pt x="135" y="388"/>
                    <a:pt x="135" y="388"/>
                    <a:pt x="135" y="389"/>
                  </a:cubicBezTo>
                  <a:cubicBezTo>
                    <a:pt x="135" y="389"/>
                    <a:pt x="135" y="390"/>
                    <a:pt x="135" y="390"/>
                  </a:cubicBezTo>
                  <a:cubicBezTo>
                    <a:pt x="136" y="390"/>
                    <a:pt x="136" y="390"/>
                    <a:pt x="137" y="390"/>
                  </a:cubicBezTo>
                  <a:close/>
                  <a:moveTo>
                    <a:pt x="478" y="373"/>
                  </a:moveTo>
                  <a:cubicBezTo>
                    <a:pt x="480" y="372"/>
                    <a:pt x="482" y="371"/>
                    <a:pt x="484" y="371"/>
                  </a:cubicBezTo>
                  <a:cubicBezTo>
                    <a:pt x="486" y="371"/>
                    <a:pt x="489" y="372"/>
                    <a:pt x="491" y="374"/>
                  </a:cubicBezTo>
                  <a:cubicBezTo>
                    <a:pt x="492" y="376"/>
                    <a:pt x="493" y="378"/>
                    <a:pt x="494" y="381"/>
                  </a:cubicBezTo>
                  <a:cubicBezTo>
                    <a:pt x="495" y="383"/>
                    <a:pt x="496" y="387"/>
                    <a:pt x="498" y="390"/>
                  </a:cubicBezTo>
                  <a:cubicBezTo>
                    <a:pt x="500" y="396"/>
                    <a:pt x="502" y="403"/>
                    <a:pt x="504" y="406"/>
                  </a:cubicBezTo>
                  <a:cubicBezTo>
                    <a:pt x="506" y="410"/>
                    <a:pt x="507" y="414"/>
                    <a:pt x="507" y="417"/>
                  </a:cubicBezTo>
                  <a:cubicBezTo>
                    <a:pt x="507" y="419"/>
                    <a:pt x="506" y="421"/>
                    <a:pt x="506" y="423"/>
                  </a:cubicBezTo>
                  <a:cubicBezTo>
                    <a:pt x="505" y="424"/>
                    <a:pt x="504" y="425"/>
                    <a:pt x="502" y="425"/>
                  </a:cubicBezTo>
                  <a:cubicBezTo>
                    <a:pt x="502" y="425"/>
                    <a:pt x="502" y="425"/>
                    <a:pt x="502" y="425"/>
                  </a:cubicBezTo>
                  <a:cubicBezTo>
                    <a:pt x="502" y="425"/>
                    <a:pt x="502" y="425"/>
                    <a:pt x="502" y="425"/>
                  </a:cubicBezTo>
                  <a:cubicBezTo>
                    <a:pt x="501" y="425"/>
                    <a:pt x="501" y="425"/>
                    <a:pt x="500" y="425"/>
                  </a:cubicBezTo>
                  <a:cubicBezTo>
                    <a:pt x="500" y="424"/>
                    <a:pt x="499" y="424"/>
                    <a:pt x="499" y="423"/>
                  </a:cubicBezTo>
                  <a:cubicBezTo>
                    <a:pt x="499" y="422"/>
                    <a:pt x="499" y="421"/>
                    <a:pt x="498" y="420"/>
                  </a:cubicBezTo>
                  <a:cubicBezTo>
                    <a:pt x="498" y="417"/>
                    <a:pt x="498" y="413"/>
                    <a:pt x="497" y="410"/>
                  </a:cubicBezTo>
                  <a:cubicBezTo>
                    <a:pt x="496" y="408"/>
                    <a:pt x="495" y="406"/>
                    <a:pt x="492" y="405"/>
                  </a:cubicBezTo>
                  <a:cubicBezTo>
                    <a:pt x="486" y="402"/>
                    <a:pt x="482" y="397"/>
                    <a:pt x="479" y="392"/>
                  </a:cubicBezTo>
                  <a:cubicBezTo>
                    <a:pt x="476" y="388"/>
                    <a:pt x="475" y="383"/>
                    <a:pt x="475" y="379"/>
                  </a:cubicBezTo>
                  <a:cubicBezTo>
                    <a:pt x="475" y="377"/>
                    <a:pt x="476" y="375"/>
                    <a:pt x="478" y="373"/>
                  </a:cubicBezTo>
                  <a:close/>
                  <a:moveTo>
                    <a:pt x="274" y="253"/>
                  </a:moveTo>
                  <a:cubicBezTo>
                    <a:pt x="274" y="253"/>
                    <a:pt x="274" y="253"/>
                    <a:pt x="274" y="253"/>
                  </a:cubicBezTo>
                  <a:cubicBezTo>
                    <a:pt x="274" y="253"/>
                    <a:pt x="275" y="252"/>
                    <a:pt x="275" y="252"/>
                  </a:cubicBezTo>
                  <a:cubicBezTo>
                    <a:pt x="276" y="252"/>
                    <a:pt x="277" y="252"/>
                    <a:pt x="278" y="252"/>
                  </a:cubicBezTo>
                  <a:cubicBezTo>
                    <a:pt x="281" y="252"/>
                    <a:pt x="284" y="251"/>
                    <a:pt x="284" y="251"/>
                  </a:cubicBezTo>
                  <a:cubicBezTo>
                    <a:pt x="285" y="250"/>
                    <a:pt x="285" y="250"/>
                    <a:pt x="285" y="250"/>
                  </a:cubicBezTo>
                  <a:cubicBezTo>
                    <a:pt x="285" y="248"/>
                    <a:pt x="286" y="246"/>
                    <a:pt x="288" y="244"/>
                  </a:cubicBezTo>
                  <a:cubicBezTo>
                    <a:pt x="290" y="242"/>
                    <a:pt x="292" y="241"/>
                    <a:pt x="295" y="241"/>
                  </a:cubicBezTo>
                  <a:cubicBezTo>
                    <a:pt x="296" y="241"/>
                    <a:pt x="296" y="240"/>
                    <a:pt x="296" y="240"/>
                  </a:cubicBezTo>
                  <a:cubicBezTo>
                    <a:pt x="297" y="240"/>
                    <a:pt x="297" y="239"/>
                    <a:pt x="297" y="239"/>
                  </a:cubicBezTo>
                  <a:cubicBezTo>
                    <a:pt x="297" y="237"/>
                    <a:pt x="295" y="234"/>
                    <a:pt x="291" y="232"/>
                  </a:cubicBezTo>
                  <a:cubicBezTo>
                    <a:pt x="290" y="232"/>
                    <a:pt x="289" y="231"/>
                    <a:pt x="289" y="231"/>
                  </a:cubicBezTo>
                  <a:cubicBezTo>
                    <a:pt x="288" y="230"/>
                    <a:pt x="288" y="230"/>
                    <a:pt x="288" y="229"/>
                  </a:cubicBezTo>
                  <a:cubicBezTo>
                    <a:pt x="288" y="228"/>
                    <a:pt x="289" y="228"/>
                    <a:pt x="289" y="228"/>
                  </a:cubicBezTo>
                  <a:cubicBezTo>
                    <a:pt x="290" y="227"/>
                    <a:pt x="290" y="227"/>
                    <a:pt x="291" y="227"/>
                  </a:cubicBezTo>
                  <a:cubicBezTo>
                    <a:pt x="292" y="226"/>
                    <a:pt x="294" y="226"/>
                    <a:pt x="296" y="226"/>
                  </a:cubicBezTo>
                  <a:cubicBezTo>
                    <a:pt x="298" y="226"/>
                    <a:pt x="301" y="226"/>
                    <a:pt x="303" y="227"/>
                  </a:cubicBezTo>
                  <a:cubicBezTo>
                    <a:pt x="305" y="228"/>
                    <a:pt x="307" y="229"/>
                    <a:pt x="308" y="230"/>
                  </a:cubicBezTo>
                  <a:cubicBezTo>
                    <a:pt x="311" y="235"/>
                    <a:pt x="316" y="238"/>
                    <a:pt x="320" y="238"/>
                  </a:cubicBezTo>
                  <a:cubicBezTo>
                    <a:pt x="322" y="238"/>
                    <a:pt x="323" y="238"/>
                    <a:pt x="324" y="237"/>
                  </a:cubicBezTo>
                  <a:cubicBezTo>
                    <a:pt x="325" y="235"/>
                    <a:pt x="327" y="234"/>
                    <a:pt x="329" y="233"/>
                  </a:cubicBezTo>
                  <a:cubicBezTo>
                    <a:pt x="332" y="231"/>
                    <a:pt x="334" y="230"/>
                    <a:pt x="337" y="229"/>
                  </a:cubicBezTo>
                  <a:cubicBezTo>
                    <a:pt x="343" y="226"/>
                    <a:pt x="349" y="223"/>
                    <a:pt x="353" y="223"/>
                  </a:cubicBezTo>
                  <a:cubicBezTo>
                    <a:pt x="354" y="223"/>
                    <a:pt x="355" y="223"/>
                    <a:pt x="355" y="224"/>
                  </a:cubicBezTo>
                  <a:cubicBezTo>
                    <a:pt x="356" y="224"/>
                    <a:pt x="356" y="225"/>
                    <a:pt x="356" y="226"/>
                  </a:cubicBezTo>
                  <a:cubicBezTo>
                    <a:pt x="356" y="227"/>
                    <a:pt x="356" y="228"/>
                    <a:pt x="355" y="229"/>
                  </a:cubicBezTo>
                  <a:cubicBezTo>
                    <a:pt x="355" y="230"/>
                    <a:pt x="354" y="230"/>
                    <a:pt x="353" y="231"/>
                  </a:cubicBezTo>
                  <a:cubicBezTo>
                    <a:pt x="351" y="232"/>
                    <a:pt x="348" y="234"/>
                    <a:pt x="345" y="235"/>
                  </a:cubicBezTo>
                  <a:cubicBezTo>
                    <a:pt x="339" y="237"/>
                    <a:pt x="333" y="240"/>
                    <a:pt x="329" y="243"/>
                  </a:cubicBezTo>
                  <a:cubicBezTo>
                    <a:pt x="328" y="243"/>
                    <a:pt x="328" y="243"/>
                    <a:pt x="328" y="243"/>
                  </a:cubicBezTo>
                  <a:cubicBezTo>
                    <a:pt x="329" y="243"/>
                    <a:pt x="329" y="243"/>
                    <a:pt x="329" y="243"/>
                  </a:cubicBezTo>
                  <a:cubicBezTo>
                    <a:pt x="325" y="247"/>
                    <a:pt x="323" y="248"/>
                    <a:pt x="321" y="249"/>
                  </a:cubicBezTo>
                  <a:cubicBezTo>
                    <a:pt x="319" y="249"/>
                    <a:pt x="318" y="249"/>
                    <a:pt x="315" y="250"/>
                  </a:cubicBezTo>
                  <a:cubicBezTo>
                    <a:pt x="313" y="250"/>
                    <a:pt x="313" y="250"/>
                    <a:pt x="312" y="251"/>
                  </a:cubicBezTo>
                  <a:cubicBezTo>
                    <a:pt x="312" y="251"/>
                    <a:pt x="312" y="252"/>
                    <a:pt x="311" y="252"/>
                  </a:cubicBezTo>
                  <a:cubicBezTo>
                    <a:pt x="311" y="253"/>
                    <a:pt x="311" y="255"/>
                    <a:pt x="309" y="257"/>
                  </a:cubicBezTo>
                  <a:cubicBezTo>
                    <a:pt x="309" y="258"/>
                    <a:pt x="307" y="258"/>
                    <a:pt x="305" y="258"/>
                  </a:cubicBezTo>
                  <a:cubicBezTo>
                    <a:pt x="305" y="258"/>
                    <a:pt x="305" y="258"/>
                    <a:pt x="305" y="258"/>
                  </a:cubicBezTo>
                  <a:cubicBezTo>
                    <a:pt x="302" y="259"/>
                    <a:pt x="297" y="259"/>
                    <a:pt x="293" y="259"/>
                  </a:cubicBezTo>
                  <a:cubicBezTo>
                    <a:pt x="286" y="259"/>
                    <a:pt x="280" y="258"/>
                    <a:pt x="276" y="257"/>
                  </a:cubicBezTo>
                  <a:cubicBezTo>
                    <a:pt x="275" y="256"/>
                    <a:pt x="274" y="256"/>
                    <a:pt x="273" y="255"/>
                  </a:cubicBezTo>
                  <a:cubicBezTo>
                    <a:pt x="273" y="254"/>
                    <a:pt x="273" y="254"/>
                    <a:pt x="273" y="254"/>
                  </a:cubicBezTo>
                  <a:cubicBezTo>
                    <a:pt x="273" y="254"/>
                    <a:pt x="273" y="253"/>
                    <a:pt x="274" y="253"/>
                  </a:cubicBezTo>
                  <a:close/>
                  <a:moveTo>
                    <a:pt x="186" y="163"/>
                  </a:moveTo>
                  <a:cubicBezTo>
                    <a:pt x="187" y="163"/>
                    <a:pt x="187" y="163"/>
                    <a:pt x="187" y="163"/>
                  </a:cubicBezTo>
                  <a:cubicBezTo>
                    <a:pt x="187" y="162"/>
                    <a:pt x="187" y="162"/>
                    <a:pt x="187" y="162"/>
                  </a:cubicBezTo>
                  <a:cubicBezTo>
                    <a:pt x="188" y="162"/>
                    <a:pt x="188" y="162"/>
                    <a:pt x="189" y="162"/>
                  </a:cubicBezTo>
                  <a:cubicBezTo>
                    <a:pt x="191" y="161"/>
                    <a:pt x="193" y="161"/>
                    <a:pt x="195" y="160"/>
                  </a:cubicBezTo>
                  <a:cubicBezTo>
                    <a:pt x="200" y="160"/>
                    <a:pt x="206" y="158"/>
                    <a:pt x="210" y="157"/>
                  </a:cubicBezTo>
                  <a:cubicBezTo>
                    <a:pt x="213" y="156"/>
                    <a:pt x="216" y="155"/>
                    <a:pt x="216" y="154"/>
                  </a:cubicBezTo>
                  <a:cubicBezTo>
                    <a:pt x="219" y="153"/>
                    <a:pt x="223" y="151"/>
                    <a:pt x="227" y="150"/>
                  </a:cubicBezTo>
                  <a:cubicBezTo>
                    <a:pt x="232" y="148"/>
                    <a:pt x="237" y="147"/>
                    <a:pt x="240" y="147"/>
                  </a:cubicBezTo>
                  <a:cubicBezTo>
                    <a:pt x="242" y="147"/>
                    <a:pt x="243" y="147"/>
                    <a:pt x="244" y="148"/>
                  </a:cubicBezTo>
                  <a:cubicBezTo>
                    <a:pt x="245" y="148"/>
                    <a:pt x="246" y="148"/>
                    <a:pt x="246" y="149"/>
                  </a:cubicBezTo>
                  <a:cubicBezTo>
                    <a:pt x="246" y="150"/>
                    <a:pt x="246" y="150"/>
                    <a:pt x="246" y="150"/>
                  </a:cubicBezTo>
                  <a:cubicBezTo>
                    <a:pt x="246" y="151"/>
                    <a:pt x="246" y="152"/>
                    <a:pt x="245" y="153"/>
                  </a:cubicBezTo>
                  <a:cubicBezTo>
                    <a:pt x="245" y="153"/>
                    <a:pt x="244" y="154"/>
                    <a:pt x="243" y="154"/>
                  </a:cubicBezTo>
                  <a:cubicBezTo>
                    <a:pt x="242" y="155"/>
                    <a:pt x="241" y="156"/>
                    <a:pt x="240" y="157"/>
                  </a:cubicBezTo>
                  <a:cubicBezTo>
                    <a:pt x="239" y="157"/>
                    <a:pt x="239" y="158"/>
                    <a:pt x="239" y="158"/>
                  </a:cubicBezTo>
                  <a:cubicBezTo>
                    <a:pt x="239" y="158"/>
                    <a:pt x="239" y="158"/>
                    <a:pt x="239" y="158"/>
                  </a:cubicBezTo>
                  <a:cubicBezTo>
                    <a:pt x="239" y="158"/>
                    <a:pt x="240" y="159"/>
                    <a:pt x="240" y="159"/>
                  </a:cubicBezTo>
                  <a:cubicBezTo>
                    <a:pt x="242" y="160"/>
                    <a:pt x="245" y="161"/>
                    <a:pt x="247" y="161"/>
                  </a:cubicBezTo>
                  <a:cubicBezTo>
                    <a:pt x="250" y="161"/>
                    <a:pt x="252" y="160"/>
                    <a:pt x="254" y="160"/>
                  </a:cubicBezTo>
                  <a:cubicBezTo>
                    <a:pt x="256" y="159"/>
                    <a:pt x="257" y="158"/>
                    <a:pt x="258" y="157"/>
                  </a:cubicBezTo>
                  <a:cubicBezTo>
                    <a:pt x="259" y="155"/>
                    <a:pt x="262" y="154"/>
                    <a:pt x="264" y="154"/>
                  </a:cubicBezTo>
                  <a:cubicBezTo>
                    <a:pt x="265" y="154"/>
                    <a:pt x="266" y="154"/>
                    <a:pt x="267" y="155"/>
                  </a:cubicBezTo>
                  <a:cubicBezTo>
                    <a:pt x="268" y="156"/>
                    <a:pt x="268" y="157"/>
                    <a:pt x="268" y="158"/>
                  </a:cubicBezTo>
                  <a:cubicBezTo>
                    <a:pt x="268" y="159"/>
                    <a:pt x="267" y="161"/>
                    <a:pt x="266" y="163"/>
                  </a:cubicBezTo>
                  <a:cubicBezTo>
                    <a:pt x="265" y="162"/>
                    <a:pt x="265" y="162"/>
                    <a:pt x="265" y="162"/>
                  </a:cubicBezTo>
                  <a:cubicBezTo>
                    <a:pt x="265" y="162"/>
                    <a:pt x="265" y="162"/>
                    <a:pt x="265" y="162"/>
                  </a:cubicBezTo>
                  <a:cubicBezTo>
                    <a:pt x="266" y="163"/>
                    <a:pt x="266" y="163"/>
                    <a:pt x="266" y="163"/>
                  </a:cubicBezTo>
                  <a:cubicBezTo>
                    <a:pt x="263" y="166"/>
                    <a:pt x="261" y="168"/>
                    <a:pt x="259" y="170"/>
                  </a:cubicBezTo>
                  <a:cubicBezTo>
                    <a:pt x="257" y="171"/>
                    <a:pt x="255" y="172"/>
                    <a:pt x="253" y="172"/>
                  </a:cubicBezTo>
                  <a:cubicBezTo>
                    <a:pt x="252" y="172"/>
                    <a:pt x="251" y="172"/>
                    <a:pt x="249" y="171"/>
                  </a:cubicBezTo>
                  <a:cubicBezTo>
                    <a:pt x="248" y="171"/>
                    <a:pt x="248" y="171"/>
                    <a:pt x="247" y="171"/>
                  </a:cubicBezTo>
                  <a:cubicBezTo>
                    <a:pt x="245" y="171"/>
                    <a:pt x="244" y="172"/>
                    <a:pt x="243" y="172"/>
                  </a:cubicBezTo>
                  <a:cubicBezTo>
                    <a:pt x="242" y="172"/>
                    <a:pt x="242" y="173"/>
                    <a:pt x="242" y="173"/>
                  </a:cubicBezTo>
                  <a:cubicBezTo>
                    <a:pt x="242" y="173"/>
                    <a:pt x="242" y="174"/>
                    <a:pt x="243" y="174"/>
                  </a:cubicBezTo>
                  <a:cubicBezTo>
                    <a:pt x="243" y="174"/>
                    <a:pt x="243" y="174"/>
                    <a:pt x="243" y="174"/>
                  </a:cubicBezTo>
                  <a:cubicBezTo>
                    <a:pt x="243" y="174"/>
                    <a:pt x="243" y="174"/>
                    <a:pt x="243" y="174"/>
                  </a:cubicBezTo>
                  <a:cubicBezTo>
                    <a:pt x="243" y="175"/>
                    <a:pt x="244" y="175"/>
                    <a:pt x="244" y="176"/>
                  </a:cubicBezTo>
                  <a:cubicBezTo>
                    <a:pt x="245" y="176"/>
                    <a:pt x="245" y="177"/>
                    <a:pt x="245" y="178"/>
                  </a:cubicBezTo>
                  <a:cubicBezTo>
                    <a:pt x="245" y="178"/>
                    <a:pt x="245" y="179"/>
                    <a:pt x="245" y="179"/>
                  </a:cubicBezTo>
                  <a:cubicBezTo>
                    <a:pt x="244" y="180"/>
                    <a:pt x="244" y="180"/>
                    <a:pt x="243" y="180"/>
                  </a:cubicBezTo>
                  <a:cubicBezTo>
                    <a:pt x="242" y="181"/>
                    <a:pt x="241" y="182"/>
                    <a:pt x="239" y="182"/>
                  </a:cubicBezTo>
                  <a:cubicBezTo>
                    <a:pt x="239" y="182"/>
                    <a:pt x="239" y="182"/>
                    <a:pt x="239" y="182"/>
                  </a:cubicBezTo>
                  <a:cubicBezTo>
                    <a:pt x="234" y="183"/>
                    <a:pt x="231" y="186"/>
                    <a:pt x="228" y="188"/>
                  </a:cubicBezTo>
                  <a:cubicBezTo>
                    <a:pt x="227" y="188"/>
                    <a:pt x="226" y="188"/>
                    <a:pt x="225" y="188"/>
                  </a:cubicBezTo>
                  <a:cubicBezTo>
                    <a:pt x="224" y="188"/>
                    <a:pt x="224" y="188"/>
                    <a:pt x="224" y="188"/>
                  </a:cubicBezTo>
                  <a:cubicBezTo>
                    <a:pt x="224" y="188"/>
                    <a:pt x="224" y="188"/>
                    <a:pt x="224" y="188"/>
                  </a:cubicBezTo>
                  <a:cubicBezTo>
                    <a:pt x="223" y="188"/>
                    <a:pt x="223" y="188"/>
                    <a:pt x="223" y="188"/>
                  </a:cubicBezTo>
                  <a:cubicBezTo>
                    <a:pt x="223" y="187"/>
                    <a:pt x="223" y="187"/>
                    <a:pt x="223" y="187"/>
                  </a:cubicBezTo>
                  <a:cubicBezTo>
                    <a:pt x="223" y="187"/>
                    <a:pt x="223" y="186"/>
                    <a:pt x="223" y="186"/>
                  </a:cubicBezTo>
                  <a:cubicBezTo>
                    <a:pt x="224" y="185"/>
                    <a:pt x="224" y="185"/>
                    <a:pt x="224" y="185"/>
                  </a:cubicBezTo>
                  <a:cubicBezTo>
                    <a:pt x="225" y="184"/>
                    <a:pt x="225" y="183"/>
                    <a:pt x="226" y="183"/>
                  </a:cubicBezTo>
                  <a:cubicBezTo>
                    <a:pt x="228" y="181"/>
                    <a:pt x="230" y="179"/>
                    <a:pt x="231" y="177"/>
                  </a:cubicBezTo>
                  <a:cubicBezTo>
                    <a:pt x="232" y="176"/>
                    <a:pt x="232" y="175"/>
                    <a:pt x="232" y="175"/>
                  </a:cubicBezTo>
                  <a:cubicBezTo>
                    <a:pt x="232" y="174"/>
                    <a:pt x="232" y="174"/>
                    <a:pt x="232" y="174"/>
                  </a:cubicBezTo>
                  <a:cubicBezTo>
                    <a:pt x="231" y="174"/>
                    <a:pt x="231" y="174"/>
                    <a:pt x="230" y="174"/>
                  </a:cubicBezTo>
                  <a:cubicBezTo>
                    <a:pt x="229" y="174"/>
                    <a:pt x="227" y="175"/>
                    <a:pt x="226" y="176"/>
                  </a:cubicBezTo>
                  <a:cubicBezTo>
                    <a:pt x="224" y="177"/>
                    <a:pt x="222" y="178"/>
                    <a:pt x="221" y="180"/>
                  </a:cubicBezTo>
                  <a:cubicBezTo>
                    <a:pt x="220" y="180"/>
                    <a:pt x="220" y="181"/>
                    <a:pt x="220" y="182"/>
                  </a:cubicBezTo>
                  <a:cubicBezTo>
                    <a:pt x="220" y="183"/>
                    <a:pt x="220" y="183"/>
                    <a:pt x="219" y="184"/>
                  </a:cubicBezTo>
                  <a:cubicBezTo>
                    <a:pt x="218" y="185"/>
                    <a:pt x="218" y="185"/>
                    <a:pt x="217" y="185"/>
                  </a:cubicBezTo>
                  <a:cubicBezTo>
                    <a:pt x="215" y="186"/>
                    <a:pt x="213" y="186"/>
                    <a:pt x="211" y="186"/>
                  </a:cubicBezTo>
                  <a:cubicBezTo>
                    <a:pt x="210" y="186"/>
                    <a:pt x="210" y="186"/>
                    <a:pt x="209" y="186"/>
                  </a:cubicBezTo>
                  <a:cubicBezTo>
                    <a:pt x="209" y="186"/>
                    <a:pt x="209" y="186"/>
                    <a:pt x="209" y="186"/>
                  </a:cubicBezTo>
                  <a:cubicBezTo>
                    <a:pt x="209" y="186"/>
                    <a:pt x="209" y="186"/>
                    <a:pt x="209" y="186"/>
                  </a:cubicBezTo>
                  <a:cubicBezTo>
                    <a:pt x="209" y="186"/>
                    <a:pt x="209" y="186"/>
                    <a:pt x="209" y="186"/>
                  </a:cubicBezTo>
                  <a:cubicBezTo>
                    <a:pt x="207" y="186"/>
                    <a:pt x="204" y="185"/>
                    <a:pt x="203" y="183"/>
                  </a:cubicBezTo>
                  <a:cubicBezTo>
                    <a:pt x="202" y="183"/>
                    <a:pt x="202" y="182"/>
                    <a:pt x="202" y="182"/>
                  </a:cubicBezTo>
                  <a:cubicBezTo>
                    <a:pt x="202" y="181"/>
                    <a:pt x="202" y="180"/>
                    <a:pt x="202" y="180"/>
                  </a:cubicBezTo>
                  <a:cubicBezTo>
                    <a:pt x="203" y="180"/>
                    <a:pt x="203" y="180"/>
                    <a:pt x="204" y="180"/>
                  </a:cubicBezTo>
                  <a:cubicBezTo>
                    <a:pt x="205" y="180"/>
                    <a:pt x="205" y="180"/>
                    <a:pt x="205" y="179"/>
                  </a:cubicBezTo>
                  <a:cubicBezTo>
                    <a:pt x="205" y="179"/>
                    <a:pt x="206" y="178"/>
                    <a:pt x="206" y="178"/>
                  </a:cubicBezTo>
                  <a:cubicBezTo>
                    <a:pt x="206" y="176"/>
                    <a:pt x="207" y="174"/>
                    <a:pt x="210" y="173"/>
                  </a:cubicBezTo>
                  <a:cubicBezTo>
                    <a:pt x="210" y="173"/>
                    <a:pt x="210" y="173"/>
                    <a:pt x="210" y="173"/>
                  </a:cubicBezTo>
                  <a:cubicBezTo>
                    <a:pt x="211" y="173"/>
                    <a:pt x="211" y="173"/>
                    <a:pt x="211" y="173"/>
                  </a:cubicBezTo>
                  <a:cubicBezTo>
                    <a:pt x="211" y="172"/>
                    <a:pt x="211" y="172"/>
                    <a:pt x="211" y="172"/>
                  </a:cubicBezTo>
                  <a:cubicBezTo>
                    <a:pt x="212" y="172"/>
                    <a:pt x="211" y="171"/>
                    <a:pt x="211" y="171"/>
                  </a:cubicBezTo>
                  <a:cubicBezTo>
                    <a:pt x="210" y="170"/>
                    <a:pt x="210" y="169"/>
                    <a:pt x="210" y="168"/>
                  </a:cubicBezTo>
                  <a:cubicBezTo>
                    <a:pt x="210" y="167"/>
                    <a:pt x="210" y="167"/>
                    <a:pt x="210" y="167"/>
                  </a:cubicBezTo>
                  <a:cubicBezTo>
                    <a:pt x="211" y="166"/>
                    <a:pt x="211" y="166"/>
                    <a:pt x="212" y="166"/>
                  </a:cubicBezTo>
                  <a:cubicBezTo>
                    <a:pt x="212" y="165"/>
                    <a:pt x="213" y="165"/>
                    <a:pt x="213" y="165"/>
                  </a:cubicBezTo>
                  <a:cubicBezTo>
                    <a:pt x="215" y="165"/>
                    <a:pt x="218" y="166"/>
                    <a:pt x="220" y="166"/>
                  </a:cubicBezTo>
                  <a:cubicBezTo>
                    <a:pt x="221" y="166"/>
                    <a:pt x="222" y="166"/>
                    <a:pt x="222" y="166"/>
                  </a:cubicBezTo>
                  <a:cubicBezTo>
                    <a:pt x="222" y="166"/>
                    <a:pt x="222" y="166"/>
                    <a:pt x="222" y="165"/>
                  </a:cubicBezTo>
                  <a:cubicBezTo>
                    <a:pt x="222" y="165"/>
                    <a:pt x="222" y="165"/>
                    <a:pt x="222" y="165"/>
                  </a:cubicBezTo>
                  <a:cubicBezTo>
                    <a:pt x="222" y="165"/>
                    <a:pt x="222" y="164"/>
                    <a:pt x="222" y="164"/>
                  </a:cubicBezTo>
                  <a:cubicBezTo>
                    <a:pt x="221" y="163"/>
                    <a:pt x="220" y="163"/>
                    <a:pt x="219" y="162"/>
                  </a:cubicBezTo>
                  <a:cubicBezTo>
                    <a:pt x="217" y="161"/>
                    <a:pt x="215" y="161"/>
                    <a:pt x="213" y="161"/>
                  </a:cubicBezTo>
                  <a:cubicBezTo>
                    <a:pt x="211" y="161"/>
                    <a:pt x="210" y="161"/>
                    <a:pt x="210" y="161"/>
                  </a:cubicBezTo>
                  <a:cubicBezTo>
                    <a:pt x="210" y="161"/>
                    <a:pt x="210" y="161"/>
                    <a:pt x="210" y="161"/>
                  </a:cubicBezTo>
                  <a:cubicBezTo>
                    <a:pt x="207" y="163"/>
                    <a:pt x="202" y="167"/>
                    <a:pt x="195" y="167"/>
                  </a:cubicBezTo>
                  <a:cubicBezTo>
                    <a:pt x="192" y="167"/>
                    <a:pt x="190" y="166"/>
                    <a:pt x="187" y="165"/>
                  </a:cubicBezTo>
                  <a:cubicBezTo>
                    <a:pt x="186" y="165"/>
                    <a:pt x="186" y="165"/>
                    <a:pt x="186" y="165"/>
                  </a:cubicBezTo>
                  <a:cubicBezTo>
                    <a:pt x="186" y="164"/>
                    <a:pt x="186" y="164"/>
                    <a:pt x="186" y="164"/>
                  </a:cubicBezTo>
                  <a:lnTo>
                    <a:pt x="186"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BC1EB"/>
                </a:solidFill>
                <a:effectLst/>
                <a:uLnTx/>
                <a:uFillTx/>
                <a:latin typeface="Source Sans Pro" charset="0"/>
                <a:ea typeface="+mn-ea"/>
                <a:cs typeface="+mn-cs"/>
              </a:endParaRPr>
            </a:p>
          </p:txBody>
        </p:sp>
        <p:sp>
          <p:nvSpPr>
            <p:cNvPr id="152" name="Freeform 150">
              <a:extLst>
                <a:ext uri="{FF2B5EF4-FFF2-40B4-BE49-F238E27FC236}">
                  <a16:creationId xmlns:a16="http://schemas.microsoft.com/office/drawing/2014/main" id="{A58FCE14-A5C0-4847-8302-FBABE33724BC}"/>
                </a:ext>
              </a:extLst>
            </p:cNvPr>
            <p:cNvSpPr>
              <a:spLocks/>
            </p:cNvSpPr>
            <p:nvPr/>
          </p:nvSpPr>
          <p:spPr bwMode="auto">
            <a:xfrm>
              <a:off x="3795713" y="5649913"/>
              <a:ext cx="312738" cy="188913"/>
            </a:xfrm>
            <a:custGeom>
              <a:avLst/>
              <a:gdLst>
                <a:gd name="T0" fmla="*/ 4 w 59"/>
                <a:gd name="T1" fmla="*/ 6 h 36"/>
                <a:gd name="T2" fmla="*/ 5 w 59"/>
                <a:gd name="T3" fmla="*/ 8 h 36"/>
                <a:gd name="T4" fmla="*/ 7 w 59"/>
                <a:gd name="T5" fmla="*/ 9 h 36"/>
                <a:gd name="T6" fmla="*/ 8 w 59"/>
                <a:gd name="T7" fmla="*/ 9 h 36"/>
                <a:gd name="T8" fmla="*/ 9 w 59"/>
                <a:gd name="T9" fmla="*/ 9 h 36"/>
                <a:gd name="T10" fmla="*/ 11 w 59"/>
                <a:gd name="T11" fmla="*/ 9 h 36"/>
                <a:gd name="T12" fmla="*/ 12 w 59"/>
                <a:gd name="T13" fmla="*/ 11 h 36"/>
                <a:gd name="T14" fmla="*/ 15 w 59"/>
                <a:gd name="T15" fmla="*/ 14 h 36"/>
                <a:gd name="T16" fmla="*/ 16 w 59"/>
                <a:gd name="T17" fmla="*/ 15 h 36"/>
                <a:gd name="T18" fmla="*/ 20 w 59"/>
                <a:gd name="T19" fmla="*/ 17 h 36"/>
                <a:gd name="T20" fmla="*/ 22 w 59"/>
                <a:gd name="T21" fmla="*/ 19 h 36"/>
                <a:gd name="T22" fmla="*/ 23 w 59"/>
                <a:gd name="T23" fmla="*/ 20 h 36"/>
                <a:gd name="T24" fmla="*/ 28 w 59"/>
                <a:gd name="T25" fmla="*/ 22 h 36"/>
                <a:gd name="T26" fmla="*/ 30 w 59"/>
                <a:gd name="T27" fmla="*/ 26 h 36"/>
                <a:gd name="T28" fmla="*/ 32 w 59"/>
                <a:gd name="T29" fmla="*/ 27 h 36"/>
                <a:gd name="T30" fmla="*/ 34 w 59"/>
                <a:gd name="T31" fmla="*/ 27 h 36"/>
                <a:gd name="T32" fmla="*/ 36 w 59"/>
                <a:gd name="T33" fmla="*/ 28 h 36"/>
                <a:gd name="T34" fmla="*/ 36 w 59"/>
                <a:gd name="T35" fmla="*/ 29 h 36"/>
                <a:gd name="T36" fmla="*/ 37 w 59"/>
                <a:gd name="T37" fmla="*/ 30 h 36"/>
                <a:gd name="T38" fmla="*/ 38 w 59"/>
                <a:gd name="T39" fmla="*/ 32 h 36"/>
                <a:gd name="T40" fmla="*/ 41 w 59"/>
                <a:gd name="T41" fmla="*/ 35 h 36"/>
                <a:gd name="T42" fmla="*/ 51 w 59"/>
                <a:gd name="T43" fmla="*/ 36 h 36"/>
                <a:gd name="T44" fmla="*/ 51 w 59"/>
                <a:gd name="T45" fmla="*/ 36 h 36"/>
                <a:gd name="T46" fmla="*/ 55 w 59"/>
                <a:gd name="T47" fmla="*/ 35 h 36"/>
                <a:gd name="T48" fmla="*/ 57 w 59"/>
                <a:gd name="T49" fmla="*/ 35 h 36"/>
                <a:gd name="T50" fmla="*/ 58 w 59"/>
                <a:gd name="T51" fmla="*/ 31 h 36"/>
                <a:gd name="T52" fmla="*/ 58 w 59"/>
                <a:gd name="T53" fmla="*/ 31 h 36"/>
                <a:gd name="T54" fmla="*/ 59 w 59"/>
                <a:gd name="T55" fmla="*/ 30 h 36"/>
                <a:gd name="T56" fmla="*/ 58 w 59"/>
                <a:gd name="T57" fmla="*/ 30 h 36"/>
                <a:gd name="T58" fmla="*/ 57 w 59"/>
                <a:gd name="T59" fmla="*/ 30 h 36"/>
                <a:gd name="T60" fmla="*/ 52 w 59"/>
                <a:gd name="T61" fmla="*/ 27 h 36"/>
                <a:gd name="T62" fmla="*/ 47 w 59"/>
                <a:gd name="T63" fmla="*/ 25 h 36"/>
                <a:gd name="T64" fmla="*/ 41 w 59"/>
                <a:gd name="T65" fmla="*/ 23 h 36"/>
                <a:gd name="T66" fmla="*/ 38 w 59"/>
                <a:gd name="T67" fmla="*/ 21 h 36"/>
                <a:gd name="T68" fmla="*/ 29 w 59"/>
                <a:gd name="T69" fmla="*/ 8 h 36"/>
                <a:gd name="T70" fmla="*/ 26 w 59"/>
                <a:gd name="T71" fmla="*/ 7 h 36"/>
                <a:gd name="T72" fmla="*/ 26 w 59"/>
                <a:gd name="T73" fmla="*/ 7 h 36"/>
                <a:gd name="T74" fmla="*/ 26 w 59"/>
                <a:gd name="T75" fmla="*/ 7 h 36"/>
                <a:gd name="T76" fmla="*/ 23 w 59"/>
                <a:gd name="T77" fmla="*/ 7 h 36"/>
                <a:gd name="T78" fmla="*/ 11 w 59"/>
                <a:gd name="T79" fmla="*/ 3 h 36"/>
                <a:gd name="T80" fmla="*/ 4 w 59"/>
                <a:gd name="T81" fmla="*/ 0 h 36"/>
                <a:gd name="T82" fmla="*/ 0 w 59"/>
                <a:gd name="T83" fmla="*/ 2 h 36"/>
                <a:gd name="T84" fmla="*/ 0 w 59"/>
                <a:gd name="T85" fmla="*/ 2 h 36"/>
                <a:gd name="T86" fmla="*/ 0 w 59"/>
                <a:gd name="T87" fmla="*/ 2 h 36"/>
                <a:gd name="T88" fmla="*/ 3 w 59"/>
                <a:gd name="T89" fmla="*/ 4 h 36"/>
                <a:gd name="T90" fmla="*/ 4 w 59"/>
                <a:gd name="T91" fmla="*/ 6 h 36"/>
                <a:gd name="T92" fmla="*/ 4 w 59"/>
                <a:gd name="T9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 h="36">
                  <a:moveTo>
                    <a:pt x="4" y="6"/>
                  </a:moveTo>
                  <a:cubicBezTo>
                    <a:pt x="4" y="7"/>
                    <a:pt x="4" y="8"/>
                    <a:pt x="5" y="8"/>
                  </a:cubicBezTo>
                  <a:cubicBezTo>
                    <a:pt x="5" y="8"/>
                    <a:pt x="6" y="9"/>
                    <a:pt x="7" y="9"/>
                  </a:cubicBezTo>
                  <a:cubicBezTo>
                    <a:pt x="8" y="9"/>
                    <a:pt x="8" y="9"/>
                    <a:pt x="8" y="9"/>
                  </a:cubicBezTo>
                  <a:cubicBezTo>
                    <a:pt x="9" y="9"/>
                    <a:pt x="9" y="9"/>
                    <a:pt x="9" y="9"/>
                  </a:cubicBezTo>
                  <a:cubicBezTo>
                    <a:pt x="9" y="9"/>
                    <a:pt x="10" y="9"/>
                    <a:pt x="11" y="9"/>
                  </a:cubicBezTo>
                  <a:cubicBezTo>
                    <a:pt x="11" y="10"/>
                    <a:pt x="12" y="10"/>
                    <a:pt x="12" y="11"/>
                  </a:cubicBezTo>
                  <a:cubicBezTo>
                    <a:pt x="13" y="12"/>
                    <a:pt x="14" y="13"/>
                    <a:pt x="15" y="14"/>
                  </a:cubicBezTo>
                  <a:cubicBezTo>
                    <a:pt x="15" y="14"/>
                    <a:pt x="16" y="15"/>
                    <a:pt x="16" y="15"/>
                  </a:cubicBezTo>
                  <a:cubicBezTo>
                    <a:pt x="18" y="15"/>
                    <a:pt x="19" y="16"/>
                    <a:pt x="20" y="17"/>
                  </a:cubicBezTo>
                  <a:cubicBezTo>
                    <a:pt x="20" y="18"/>
                    <a:pt x="21" y="18"/>
                    <a:pt x="22" y="19"/>
                  </a:cubicBezTo>
                  <a:cubicBezTo>
                    <a:pt x="22" y="19"/>
                    <a:pt x="23" y="20"/>
                    <a:pt x="23" y="20"/>
                  </a:cubicBezTo>
                  <a:cubicBezTo>
                    <a:pt x="26" y="20"/>
                    <a:pt x="27" y="21"/>
                    <a:pt x="28" y="22"/>
                  </a:cubicBezTo>
                  <a:cubicBezTo>
                    <a:pt x="29" y="24"/>
                    <a:pt x="30" y="25"/>
                    <a:pt x="30" y="26"/>
                  </a:cubicBezTo>
                  <a:cubicBezTo>
                    <a:pt x="31" y="27"/>
                    <a:pt x="31" y="27"/>
                    <a:pt x="32" y="27"/>
                  </a:cubicBezTo>
                  <a:cubicBezTo>
                    <a:pt x="33" y="27"/>
                    <a:pt x="33" y="27"/>
                    <a:pt x="34" y="27"/>
                  </a:cubicBezTo>
                  <a:cubicBezTo>
                    <a:pt x="35" y="27"/>
                    <a:pt x="35" y="27"/>
                    <a:pt x="36" y="28"/>
                  </a:cubicBezTo>
                  <a:cubicBezTo>
                    <a:pt x="36" y="28"/>
                    <a:pt x="36" y="29"/>
                    <a:pt x="36" y="29"/>
                  </a:cubicBezTo>
                  <a:cubicBezTo>
                    <a:pt x="36" y="30"/>
                    <a:pt x="36" y="30"/>
                    <a:pt x="37" y="30"/>
                  </a:cubicBezTo>
                  <a:cubicBezTo>
                    <a:pt x="37" y="31"/>
                    <a:pt x="37" y="31"/>
                    <a:pt x="38" y="32"/>
                  </a:cubicBezTo>
                  <a:cubicBezTo>
                    <a:pt x="39" y="32"/>
                    <a:pt x="40" y="33"/>
                    <a:pt x="41" y="35"/>
                  </a:cubicBezTo>
                  <a:cubicBezTo>
                    <a:pt x="45" y="35"/>
                    <a:pt x="48" y="36"/>
                    <a:pt x="51" y="36"/>
                  </a:cubicBezTo>
                  <a:cubicBezTo>
                    <a:pt x="51" y="36"/>
                    <a:pt x="51" y="36"/>
                    <a:pt x="51" y="36"/>
                  </a:cubicBezTo>
                  <a:cubicBezTo>
                    <a:pt x="53" y="36"/>
                    <a:pt x="54" y="36"/>
                    <a:pt x="55" y="35"/>
                  </a:cubicBezTo>
                  <a:cubicBezTo>
                    <a:pt x="56" y="35"/>
                    <a:pt x="56" y="35"/>
                    <a:pt x="57" y="35"/>
                  </a:cubicBezTo>
                  <a:cubicBezTo>
                    <a:pt x="57" y="33"/>
                    <a:pt x="58" y="32"/>
                    <a:pt x="58" y="31"/>
                  </a:cubicBezTo>
                  <a:cubicBezTo>
                    <a:pt x="58" y="31"/>
                    <a:pt x="58" y="31"/>
                    <a:pt x="58" y="31"/>
                  </a:cubicBezTo>
                  <a:cubicBezTo>
                    <a:pt x="59" y="30"/>
                    <a:pt x="59" y="30"/>
                    <a:pt x="59" y="30"/>
                  </a:cubicBezTo>
                  <a:cubicBezTo>
                    <a:pt x="58" y="30"/>
                    <a:pt x="58" y="30"/>
                    <a:pt x="58" y="30"/>
                  </a:cubicBezTo>
                  <a:cubicBezTo>
                    <a:pt x="58" y="30"/>
                    <a:pt x="58" y="30"/>
                    <a:pt x="57" y="30"/>
                  </a:cubicBezTo>
                  <a:cubicBezTo>
                    <a:pt x="55" y="30"/>
                    <a:pt x="53" y="29"/>
                    <a:pt x="52" y="27"/>
                  </a:cubicBezTo>
                  <a:cubicBezTo>
                    <a:pt x="51" y="26"/>
                    <a:pt x="49" y="26"/>
                    <a:pt x="47" y="25"/>
                  </a:cubicBezTo>
                  <a:cubicBezTo>
                    <a:pt x="45" y="24"/>
                    <a:pt x="43" y="24"/>
                    <a:pt x="41" y="23"/>
                  </a:cubicBezTo>
                  <a:cubicBezTo>
                    <a:pt x="40" y="23"/>
                    <a:pt x="39" y="22"/>
                    <a:pt x="38" y="21"/>
                  </a:cubicBezTo>
                  <a:cubicBezTo>
                    <a:pt x="38" y="19"/>
                    <a:pt x="33" y="12"/>
                    <a:pt x="29" y="8"/>
                  </a:cubicBezTo>
                  <a:cubicBezTo>
                    <a:pt x="28" y="7"/>
                    <a:pt x="27" y="7"/>
                    <a:pt x="26" y="7"/>
                  </a:cubicBezTo>
                  <a:cubicBezTo>
                    <a:pt x="26" y="7"/>
                    <a:pt x="26" y="7"/>
                    <a:pt x="26" y="7"/>
                  </a:cubicBezTo>
                  <a:cubicBezTo>
                    <a:pt x="26" y="7"/>
                    <a:pt x="26" y="7"/>
                    <a:pt x="26" y="7"/>
                  </a:cubicBezTo>
                  <a:cubicBezTo>
                    <a:pt x="25" y="7"/>
                    <a:pt x="24" y="7"/>
                    <a:pt x="23" y="7"/>
                  </a:cubicBezTo>
                  <a:cubicBezTo>
                    <a:pt x="19" y="7"/>
                    <a:pt x="15" y="6"/>
                    <a:pt x="11" y="3"/>
                  </a:cubicBezTo>
                  <a:cubicBezTo>
                    <a:pt x="8" y="1"/>
                    <a:pt x="6" y="0"/>
                    <a:pt x="4" y="0"/>
                  </a:cubicBezTo>
                  <a:cubicBezTo>
                    <a:pt x="3" y="0"/>
                    <a:pt x="1" y="1"/>
                    <a:pt x="0" y="2"/>
                  </a:cubicBezTo>
                  <a:cubicBezTo>
                    <a:pt x="0" y="2"/>
                    <a:pt x="0" y="2"/>
                    <a:pt x="0" y="2"/>
                  </a:cubicBezTo>
                  <a:cubicBezTo>
                    <a:pt x="0" y="2"/>
                    <a:pt x="0" y="2"/>
                    <a:pt x="0" y="2"/>
                  </a:cubicBezTo>
                  <a:cubicBezTo>
                    <a:pt x="1" y="3"/>
                    <a:pt x="2" y="3"/>
                    <a:pt x="3" y="4"/>
                  </a:cubicBezTo>
                  <a:cubicBezTo>
                    <a:pt x="3" y="4"/>
                    <a:pt x="4" y="5"/>
                    <a:pt x="4" y="6"/>
                  </a:cubicBezTo>
                  <a:cubicBezTo>
                    <a:pt x="4" y="6"/>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3" name="Freeform 151">
              <a:extLst>
                <a:ext uri="{FF2B5EF4-FFF2-40B4-BE49-F238E27FC236}">
                  <a16:creationId xmlns:a16="http://schemas.microsoft.com/office/drawing/2014/main" id="{1B1D0BDF-5925-48EC-8132-088C0C7A74CA}"/>
                </a:ext>
              </a:extLst>
            </p:cNvPr>
            <p:cNvSpPr>
              <a:spLocks/>
            </p:cNvSpPr>
            <p:nvPr/>
          </p:nvSpPr>
          <p:spPr bwMode="auto">
            <a:xfrm>
              <a:off x="4017963" y="5764213"/>
              <a:ext cx="3460750" cy="1676400"/>
            </a:xfrm>
            <a:custGeom>
              <a:avLst/>
              <a:gdLst>
                <a:gd name="T0" fmla="*/ 72 w 651"/>
                <a:gd name="T1" fmla="*/ 209 h 320"/>
                <a:gd name="T2" fmla="*/ 184 w 651"/>
                <a:gd name="T3" fmla="*/ 242 h 320"/>
                <a:gd name="T4" fmla="*/ 243 w 651"/>
                <a:gd name="T5" fmla="*/ 271 h 320"/>
                <a:gd name="T6" fmla="*/ 289 w 651"/>
                <a:gd name="T7" fmla="*/ 303 h 320"/>
                <a:gd name="T8" fmla="*/ 306 w 651"/>
                <a:gd name="T9" fmla="*/ 309 h 320"/>
                <a:gd name="T10" fmla="*/ 308 w 651"/>
                <a:gd name="T11" fmla="*/ 285 h 320"/>
                <a:gd name="T12" fmla="*/ 340 w 651"/>
                <a:gd name="T13" fmla="*/ 264 h 320"/>
                <a:gd name="T14" fmla="*/ 359 w 651"/>
                <a:gd name="T15" fmla="*/ 261 h 320"/>
                <a:gd name="T16" fmla="*/ 386 w 651"/>
                <a:gd name="T17" fmla="*/ 268 h 320"/>
                <a:gd name="T18" fmla="*/ 394 w 651"/>
                <a:gd name="T19" fmla="*/ 260 h 320"/>
                <a:gd name="T20" fmla="*/ 418 w 651"/>
                <a:gd name="T21" fmla="*/ 256 h 320"/>
                <a:gd name="T22" fmla="*/ 467 w 651"/>
                <a:gd name="T23" fmla="*/ 264 h 320"/>
                <a:gd name="T24" fmla="*/ 490 w 651"/>
                <a:gd name="T25" fmla="*/ 317 h 320"/>
                <a:gd name="T26" fmla="*/ 486 w 651"/>
                <a:gd name="T27" fmla="*/ 250 h 320"/>
                <a:gd name="T28" fmla="*/ 538 w 651"/>
                <a:gd name="T29" fmla="*/ 200 h 320"/>
                <a:gd name="T30" fmla="*/ 554 w 651"/>
                <a:gd name="T31" fmla="*/ 185 h 320"/>
                <a:gd name="T32" fmla="*/ 544 w 651"/>
                <a:gd name="T33" fmla="*/ 165 h 320"/>
                <a:gd name="T34" fmla="*/ 549 w 651"/>
                <a:gd name="T35" fmla="*/ 136 h 320"/>
                <a:gd name="T36" fmla="*/ 554 w 651"/>
                <a:gd name="T37" fmla="*/ 140 h 320"/>
                <a:gd name="T38" fmla="*/ 576 w 651"/>
                <a:gd name="T39" fmla="*/ 121 h 320"/>
                <a:gd name="T40" fmla="*/ 594 w 651"/>
                <a:gd name="T41" fmla="*/ 110 h 320"/>
                <a:gd name="T42" fmla="*/ 606 w 651"/>
                <a:gd name="T43" fmla="*/ 95 h 320"/>
                <a:gd name="T44" fmla="*/ 632 w 651"/>
                <a:gd name="T45" fmla="*/ 67 h 320"/>
                <a:gd name="T46" fmla="*/ 645 w 651"/>
                <a:gd name="T47" fmla="*/ 52 h 320"/>
                <a:gd name="T48" fmla="*/ 642 w 651"/>
                <a:gd name="T49" fmla="*/ 32 h 320"/>
                <a:gd name="T50" fmla="*/ 639 w 651"/>
                <a:gd name="T51" fmla="*/ 30 h 320"/>
                <a:gd name="T52" fmla="*/ 626 w 651"/>
                <a:gd name="T53" fmla="*/ 27 h 320"/>
                <a:gd name="T54" fmla="*/ 622 w 651"/>
                <a:gd name="T55" fmla="*/ 31 h 320"/>
                <a:gd name="T56" fmla="*/ 614 w 651"/>
                <a:gd name="T57" fmla="*/ 49 h 320"/>
                <a:gd name="T58" fmla="*/ 610 w 651"/>
                <a:gd name="T59" fmla="*/ 54 h 320"/>
                <a:gd name="T60" fmla="*/ 600 w 651"/>
                <a:gd name="T61" fmla="*/ 63 h 320"/>
                <a:gd name="T62" fmla="*/ 557 w 651"/>
                <a:gd name="T63" fmla="*/ 65 h 320"/>
                <a:gd name="T64" fmla="*/ 547 w 651"/>
                <a:gd name="T65" fmla="*/ 73 h 320"/>
                <a:gd name="T66" fmla="*/ 517 w 651"/>
                <a:gd name="T67" fmla="*/ 90 h 320"/>
                <a:gd name="T68" fmla="*/ 514 w 651"/>
                <a:gd name="T69" fmla="*/ 94 h 320"/>
                <a:gd name="T70" fmla="*/ 476 w 651"/>
                <a:gd name="T71" fmla="*/ 100 h 320"/>
                <a:gd name="T72" fmla="*/ 474 w 651"/>
                <a:gd name="T73" fmla="*/ 92 h 320"/>
                <a:gd name="T74" fmla="*/ 463 w 651"/>
                <a:gd name="T75" fmla="*/ 59 h 320"/>
                <a:gd name="T76" fmla="*/ 414 w 651"/>
                <a:gd name="T77" fmla="*/ 84 h 320"/>
                <a:gd name="T78" fmla="*/ 458 w 651"/>
                <a:gd name="T79" fmla="*/ 44 h 320"/>
                <a:gd name="T80" fmla="*/ 432 w 651"/>
                <a:gd name="T81" fmla="*/ 40 h 320"/>
                <a:gd name="T82" fmla="*/ 408 w 651"/>
                <a:gd name="T83" fmla="*/ 29 h 320"/>
                <a:gd name="T84" fmla="*/ 367 w 651"/>
                <a:gd name="T85" fmla="*/ 33 h 320"/>
                <a:gd name="T86" fmla="*/ 383 w 651"/>
                <a:gd name="T87" fmla="*/ 17 h 320"/>
                <a:gd name="T88" fmla="*/ 379 w 651"/>
                <a:gd name="T89" fmla="*/ 19 h 320"/>
                <a:gd name="T90" fmla="*/ 372 w 651"/>
                <a:gd name="T91" fmla="*/ 18 h 320"/>
                <a:gd name="T92" fmla="*/ 368 w 651"/>
                <a:gd name="T93" fmla="*/ 15 h 320"/>
                <a:gd name="T94" fmla="*/ 365 w 651"/>
                <a:gd name="T95" fmla="*/ 15 h 320"/>
                <a:gd name="T96" fmla="*/ 359 w 651"/>
                <a:gd name="T97" fmla="*/ 11 h 320"/>
                <a:gd name="T98" fmla="*/ 355 w 651"/>
                <a:gd name="T99" fmla="*/ 10 h 320"/>
                <a:gd name="T100" fmla="*/ 349 w 651"/>
                <a:gd name="T101" fmla="*/ 12 h 320"/>
                <a:gd name="T102" fmla="*/ 339 w 651"/>
                <a:gd name="T103" fmla="*/ 8 h 320"/>
                <a:gd name="T104" fmla="*/ 337 w 651"/>
                <a:gd name="T105" fmla="*/ 4 h 320"/>
                <a:gd name="T106" fmla="*/ 336 w 651"/>
                <a:gd name="T107" fmla="*/ 0 h 320"/>
                <a:gd name="T108" fmla="*/ 334 w 651"/>
                <a:gd name="T109" fmla="*/ 1 h 320"/>
                <a:gd name="T110" fmla="*/ 333 w 651"/>
                <a:gd name="T111" fmla="*/ 5 h 320"/>
                <a:gd name="T112" fmla="*/ 21 w 651"/>
                <a:gd name="T113" fmla="*/ 32 h 320"/>
                <a:gd name="T114" fmla="*/ 12 w 651"/>
                <a:gd name="T115" fmla="*/ 15 h 320"/>
                <a:gd name="T116" fmla="*/ 8 w 651"/>
                <a:gd name="T117" fmla="*/ 36 h 320"/>
                <a:gd name="T118" fmla="*/ 6 w 651"/>
                <a:gd name="T119" fmla="*/ 82 h 320"/>
                <a:gd name="T120" fmla="*/ 23 w 651"/>
                <a:gd name="T121" fmla="*/ 15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1" h="320">
                  <a:moveTo>
                    <a:pt x="32" y="179"/>
                  </a:moveTo>
                  <a:cubicBezTo>
                    <a:pt x="32" y="181"/>
                    <a:pt x="37" y="185"/>
                    <a:pt x="42" y="190"/>
                  </a:cubicBezTo>
                  <a:cubicBezTo>
                    <a:pt x="43" y="191"/>
                    <a:pt x="43" y="191"/>
                    <a:pt x="43" y="191"/>
                  </a:cubicBezTo>
                  <a:cubicBezTo>
                    <a:pt x="47" y="194"/>
                    <a:pt x="47" y="197"/>
                    <a:pt x="47" y="199"/>
                  </a:cubicBezTo>
                  <a:cubicBezTo>
                    <a:pt x="47" y="201"/>
                    <a:pt x="47" y="201"/>
                    <a:pt x="48" y="201"/>
                  </a:cubicBezTo>
                  <a:cubicBezTo>
                    <a:pt x="54" y="201"/>
                    <a:pt x="59" y="204"/>
                    <a:pt x="63" y="207"/>
                  </a:cubicBezTo>
                  <a:cubicBezTo>
                    <a:pt x="66" y="209"/>
                    <a:pt x="68" y="209"/>
                    <a:pt x="69" y="209"/>
                  </a:cubicBezTo>
                  <a:cubicBezTo>
                    <a:pt x="70" y="209"/>
                    <a:pt x="71" y="209"/>
                    <a:pt x="72" y="209"/>
                  </a:cubicBezTo>
                  <a:cubicBezTo>
                    <a:pt x="76" y="210"/>
                    <a:pt x="82" y="217"/>
                    <a:pt x="83" y="222"/>
                  </a:cubicBezTo>
                  <a:cubicBezTo>
                    <a:pt x="84" y="224"/>
                    <a:pt x="85" y="226"/>
                    <a:pt x="86" y="228"/>
                  </a:cubicBezTo>
                  <a:cubicBezTo>
                    <a:pt x="111" y="225"/>
                    <a:pt x="111" y="225"/>
                    <a:pt x="111" y="225"/>
                  </a:cubicBezTo>
                  <a:cubicBezTo>
                    <a:pt x="112" y="225"/>
                    <a:pt x="112" y="225"/>
                    <a:pt x="112" y="225"/>
                  </a:cubicBezTo>
                  <a:cubicBezTo>
                    <a:pt x="112" y="225"/>
                    <a:pt x="118" y="229"/>
                    <a:pt x="122" y="231"/>
                  </a:cubicBezTo>
                  <a:cubicBezTo>
                    <a:pt x="123" y="231"/>
                    <a:pt x="123" y="232"/>
                    <a:pt x="124" y="232"/>
                  </a:cubicBezTo>
                  <a:cubicBezTo>
                    <a:pt x="128" y="233"/>
                    <a:pt x="150" y="241"/>
                    <a:pt x="153" y="242"/>
                  </a:cubicBezTo>
                  <a:cubicBezTo>
                    <a:pt x="184" y="242"/>
                    <a:pt x="184" y="242"/>
                    <a:pt x="184" y="242"/>
                  </a:cubicBezTo>
                  <a:cubicBezTo>
                    <a:pt x="188" y="237"/>
                    <a:pt x="188" y="237"/>
                    <a:pt x="188" y="237"/>
                  </a:cubicBezTo>
                  <a:cubicBezTo>
                    <a:pt x="206" y="237"/>
                    <a:pt x="206" y="237"/>
                    <a:pt x="206" y="237"/>
                  </a:cubicBezTo>
                  <a:cubicBezTo>
                    <a:pt x="207" y="237"/>
                    <a:pt x="207" y="237"/>
                    <a:pt x="207" y="237"/>
                  </a:cubicBezTo>
                  <a:cubicBezTo>
                    <a:pt x="212" y="242"/>
                    <a:pt x="218" y="248"/>
                    <a:pt x="219" y="248"/>
                  </a:cubicBezTo>
                  <a:cubicBezTo>
                    <a:pt x="221" y="249"/>
                    <a:pt x="227" y="254"/>
                    <a:pt x="227" y="258"/>
                  </a:cubicBezTo>
                  <a:cubicBezTo>
                    <a:pt x="227" y="261"/>
                    <a:pt x="228" y="263"/>
                    <a:pt x="231" y="264"/>
                  </a:cubicBezTo>
                  <a:cubicBezTo>
                    <a:pt x="231" y="265"/>
                    <a:pt x="233" y="266"/>
                    <a:pt x="234" y="267"/>
                  </a:cubicBezTo>
                  <a:cubicBezTo>
                    <a:pt x="237" y="268"/>
                    <a:pt x="241" y="271"/>
                    <a:pt x="243" y="271"/>
                  </a:cubicBezTo>
                  <a:cubicBezTo>
                    <a:pt x="243" y="271"/>
                    <a:pt x="244" y="270"/>
                    <a:pt x="244" y="269"/>
                  </a:cubicBezTo>
                  <a:cubicBezTo>
                    <a:pt x="246" y="266"/>
                    <a:pt x="248" y="261"/>
                    <a:pt x="252" y="261"/>
                  </a:cubicBezTo>
                  <a:cubicBezTo>
                    <a:pt x="257" y="261"/>
                    <a:pt x="271" y="265"/>
                    <a:pt x="273" y="273"/>
                  </a:cubicBezTo>
                  <a:cubicBezTo>
                    <a:pt x="275" y="280"/>
                    <a:pt x="281" y="286"/>
                    <a:pt x="283" y="287"/>
                  </a:cubicBezTo>
                  <a:cubicBezTo>
                    <a:pt x="285" y="289"/>
                    <a:pt x="285" y="291"/>
                    <a:pt x="285" y="293"/>
                  </a:cubicBezTo>
                  <a:cubicBezTo>
                    <a:pt x="285" y="294"/>
                    <a:pt x="286" y="295"/>
                    <a:pt x="286" y="296"/>
                  </a:cubicBezTo>
                  <a:cubicBezTo>
                    <a:pt x="287" y="297"/>
                    <a:pt x="287" y="299"/>
                    <a:pt x="288" y="300"/>
                  </a:cubicBezTo>
                  <a:cubicBezTo>
                    <a:pt x="288" y="301"/>
                    <a:pt x="288" y="303"/>
                    <a:pt x="289" y="303"/>
                  </a:cubicBezTo>
                  <a:cubicBezTo>
                    <a:pt x="289" y="303"/>
                    <a:pt x="289" y="303"/>
                    <a:pt x="289" y="303"/>
                  </a:cubicBezTo>
                  <a:cubicBezTo>
                    <a:pt x="289" y="303"/>
                    <a:pt x="291" y="303"/>
                    <a:pt x="294" y="305"/>
                  </a:cubicBezTo>
                  <a:cubicBezTo>
                    <a:pt x="297" y="306"/>
                    <a:pt x="302" y="308"/>
                    <a:pt x="304" y="308"/>
                  </a:cubicBezTo>
                  <a:cubicBezTo>
                    <a:pt x="304" y="308"/>
                    <a:pt x="304" y="308"/>
                    <a:pt x="304" y="308"/>
                  </a:cubicBezTo>
                  <a:cubicBezTo>
                    <a:pt x="304" y="308"/>
                    <a:pt x="304" y="308"/>
                    <a:pt x="304" y="308"/>
                  </a:cubicBezTo>
                  <a:cubicBezTo>
                    <a:pt x="304" y="308"/>
                    <a:pt x="304" y="308"/>
                    <a:pt x="304" y="308"/>
                  </a:cubicBezTo>
                  <a:cubicBezTo>
                    <a:pt x="305" y="308"/>
                    <a:pt x="305" y="308"/>
                    <a:pt x="305" y="308"/>
                  </a:cubicBezTo>
                  <a:cubicBezTo>
                    <a:pt x="305" y="308"/>
                    <a:pt x="305" y="308"/>
                    <a:pt x="306" y="309"/>
                  </a:cubicBezTo>
                  <a:cubicBezTo>
                    <a:pt x="306" y="309"/>
                    <a:pt x="306" y="309"/>
                    <a:pt x="306" y="309"/>
                  </a:cubicBezTo>
                  <a:cubicBezTo>
                    <a:pt x="307" y="309"/>
                    <a:pt x="307" y="309"/>
                    <a:pt x="308" y="309"/>
                  </a:cubicBezTo>
                  <a:cubicBezTo>
                    <a:pt x="308" y="309"/>
                    <a:pt x="308" y="309"/>
                    <a:pt x="308" y="309"/>
                  </a:cubicBezTo>
                  <a:cubicBezTo>
                    <a:pt x="308" y="306"/>
                    <a:pt x="306" y="305"/>
                    <a:pt x="305" y="303"/>
                  </a:cubicBezTo>
                  <a:cubicBezTo>
                    <a:pt x="304" y="301"/>
                    <a:pt x="303" y="300"/>
                    <a:pt x="303" y="299"/>
                  </a:cubicBezTo>
                  <a:cubicBezTo>
                    <a:pt x="303" y="298"/>
                    <a:pt x="304" y="297"/>
                    <a:pt x="305" y="296"/>
                  </a:cubicBezTo>
                  <a:cubicBezTo>
                    <a:pt x="308" y="293"/>
                    <a:pt x="308" y="292"/>
                    <a:pt x="307" y="289"/>
                  </a:cubicBezTo>
                  <a:cubicBezTo>
                    <a:pt x="307" y="288"/>
                    <a:pt x="306" y="286"/>
                    <a:pt x="308" y="285"/>
                  </a:cubicBezTo>
                  <a:cubicBezTo>
                    <a:pt x="309" y="285"/>
                    <a:pt x="310" y="284"/>
                    <a:pt x="310" y="284"/>
                  </a:cubicBezTo>
                  <a:cubicBezTo>
                    <a:pt x="313" y="282"/>
                    <a:pt x="316" y="281"/>
                    <a:pt x="316" y="279"/>
                  </a:cubicBezTo>
                  <a:cubicBezTo>
                    <a:pt x="316" y="276"/>
                    <a:pt x="317" y="275"/>
                    <a:pt x="320" y="275"/>
                  </a:cubicBezTo>
                  <a:cubicBezTo>
                    <a:pt x="321" y="275"/>
                    <a:pt x="323" y="275"/>
                    <a:pt x="324" y="275"/>
                  </a:cubicBezTo>
                  <a:cubicBezTo>
                    <a:pt x="326" y="276"/>
                    <a:pt x="330" y="273"/>
                    <a:pt x="332" y="270"/>
                  </a:cubicBezTo>
                  <a:cubicBezTo>
                    <a:pt x="333" y="269"/>
                    <a:pt x="334" y="268"/>
                    <a:pt x="334" y="267"/>
                  </a:cubicBezTo>
                  <a:cubicBezTo>
                    <a:pt x="333" y="266"/>
                    <a:pt x="333" y="265"/>
                    <a:pt x="334" y="264"/>
                  </a:cubicBezTo>
                  <a:cubicBezTo>
                    <a:pt x="335" y="263"/>
                    <a:pt x="336" y="263"/>
                    <a:pt x="340" y="264"/>
                  </a:cubicBezTo>
                  <a:cubicBezTo>
                    <a:pt x="342" y="264"/>
                    <a:pt x="343" y="263"/>
                    <a:pt x="344" y="262"/>
                  </a:cubicBezTo>
                  <a:cubicBezTo>
                    <a:pt x="344" y="261"/>
                    <a:pt x="345" y="259"/>
                    <a:pt x="346" y="259"/>
                  </a:cubicBezTo>
                  <a:cubicBezTo>
                    <a:pt x="347" y="259"/>
                    <a:pt x="347" y="259"/>
                    <a:pt x="347" y="259"/>
                  </a:cubicBezTo>
                  <a:cubicBezTo>
                    <a:pt x="348" y="260"/>
                    <a:pt x="349" y="260"/>
                    <a:pt x="349" y="260"/>
                  </a:cubicBezTo>
                  <a:cubicBezTo>
                    <a:pt x="350" y="261"/>
                    <a:pt x="351" y="261"/>
                    <a:pt x="352" y="261"/>
                  </a:cubicBezTo>
                  <a:cubicBezTo>
                    <a:pt x="352" y="261"/>
                    <a:pt x="352" y="261"/>
                    <a:pt x="352" y="261"/>
                  </a:cubicBezTo>
                  <a:cubicBezTo>
                    <a:pt x="352" y="259"/>
                    <a:pt x="353" y="258"/>
                    <a:pt x="354" y="258"/>
                  </a:cubicBezTo>
                  <a:cubicBezTo>
                    <a:pt x="356" y="258"/>
                    <a:pt x="358" y="260"/>
                    <a:pt x="359" y="261"/>
                  </a:cubicBezTo>
                  <a:cubicBezTo>
                    <a:pt x="360" y="263"/>
                    <a:pt x="362" y="264"/>
                    <a:pt x="364" y="264"/>
                  </a:cubicBezTo>
                  <a:cubicBezTo>
                    <a:pt x="365" y="264"/>
                    <a:pt x="366" y="264"/>
                    <a:pt x="367" y="262"/>
                  </a:cubicBezTo>
                  <a:cubicBezTo>
                    <a:pt x="367" y="260"/>
                    <a:pt x="368" y="260"/>
                    <a:pt x="369" y="260"/>
                  </a:cubicBezTo>
                  <a:cubicBezTo>
                    <a:pt x="370" y="260"/>
                    <a:pt x="372" y="261"/>
                    <a:pt x="376" y="265"/>
                  </a:cubicBezTo>
                  <a:cubicBezTo>
                    <a:pt x="378" y="267"/>
                    <a:pt x="379" y="268"/>
                    <a:pt x="381" y="268"/>
                  </a:cubicBezTo>
                  <a:cubicBezTo>
                    <a:pt x="382" y="268"/>
                    <a:pt x="382" y="268"/>
                    <a:pt x="382" y="268"/>
                  </a:cubicBezTo>
                  <a:cubicBezTo>
                    <a:pt x="383" y="268"/>
                    <a:pt x="384" y="268"/>
                    <a:pt x="385" y="268"/>
                  </a:cubicBezTo>
                  <a:cubicBezTo>
                    <a:pt x="385" y="268"/>
                    <a:pt x="385" y="268"/>
                    <a:pt x="386" y="268"/>
                  </a:cubicBezTo>
                  <a:cubicBezTo>
                    <a:pt x="388" y="268"/>
                    <a:pt x="388" y="267"/>
                    <a:pt x="388" y="265"/>
                  </a:cubicBezTo>
                  <a:cubicBezTo>
                    <a:pt x="389" y="263"/>
                    <a:pt x="390" y="263"/>
                    <a:pt x="390" y="263"/>
                  </a:cubicBezTo>
                  <a:cubicBezTo>
                    <a:pt x="391" y="263"/>
                    <a:pt x="392" y="264"/>
                    <a:pt x="393" y="266"/>
                  </a:cubicBezTo>
                  <a:cubicBezTo>
                    <a:pt x="395" y="267"/>
                    <a:pt x="397" y="270"/>
                    <a:pt x="400" y="271"/>
                  </a:cubicBezTo>
                  <a:cubicBezTo>
                    <a:pt x="400" y="271"/>
                    <a:pt x="400" y="271"/>
                    <a:pt x="401" y="271"/>
                  </a:cubicBezTo>
                  <a:cubicBezTo>
                    <a:pt x="400" y="270"/>
                    <a:pt x="399" y="269"/>
                    <a:pt x="396" y="267"/>
                  </a:cubicBezTo>
                  <a:cubicBezTo>
                    <a:pt x="394" y="265"/>
                    <a:pt x="394" y="263"/>
                    <a:pt x="395" y="262"/>
                  </a:cubicBezTo>
                  <a:cubicBezTo>
                    <a:pt x="395" y="261"/>
                    <a:pt x="395" y="261"/>
                    <a:pt x="394" y="260"/>
                  </a:cubicBezTo>
                  <a:cubicBezTo>
                    <a:pt x="393" y="259"/>
                    <a:pt x="393" y="258"/>
                    <a:pt x="393" y="258"/>
                  </a:cubicBezTo>
                  <a:cubicBezTo>
                    <a:pt x="394" y="255"/>
                    <a:pt x="400" y="253"/>
                    <a:pt x="405" y="254"/>
                  </a:cubicBezTo>
                  <a:cubicBezTo>
                    <a:pt x="406" y="254"/>
                    <a:pt x="408" y="254"/>
                    <a:pt x="408" y="254"/>
                  </a:cubicBezTo>
                  <a:cubicBezTo>
                    <a:pt x="409" y="254"/>
                    <a:pt x="409" y="254"/>
                    <a:pt x="410" y="254"/>
                  </a:cubicBezTo>
                  <a:cubicBezTo>
                    <a:pt x="410" y="254"/>
                    <a:pt x="410" y="254"/>
                    <a:pt x="412" y="252"/>
                  </a:cubicBezTo>
                  <a:cubicBezTo>
                    <a:pt x="412" y="251"/>
                    <a:pt x="413" y="250"/>
                    <a:pt x="414" y="250"/>
                  </a:cubicBezTo>
                  <a:cubicBezTo>
                    <a:pt x="417" y="250"/>
                    <a:pt x="418" y="253"/>
                    <a:pt x="418" y="256"/>
                  </a:cubicBezTo>
                  <a:cubicBezTo>
                    <a:pt x="418" y="256"/>
                    <a:pt x="418" y="256"/>
                    <a:pt x="418" y="256"/>
                  </a:cubicBezTo>
                  <a:cubicBezTo>
                    <a:pt x="420" y="256"/>
                    <a:pt x="422" y="255"/>
                    <a:pt x="424" y="255"/>
                  </a:cubicBezTo>
                  <a:cubicBezTo>
                    <a:pt x="427" y="254"/>
                    <a:pt x="430" y="253"/>
                    <a:pt x="432" y="253"/>
                  </a:cubicBezTo>
                  <a:cubicBezTo>
                    <a:pt x="438" y="253"/>
                    <a:pt x="443" y="258"/>
                    <a:pt x="443" y="261"/>
                  </a:cubicBezTo>
                  <a:cubicBezTo>
                    <a:pt x="444" y="264"/>
                    <a:pt x="447" y="264"/>
                    <a:pt x="450" y="262"/>
                  </a:cubicBezTo>
                  <a:cubicBezTo>
                    <a:pt x="450" y="262"/>
                    <a:pt x="450" y="261"/>
                    <a:pt x="451" y="261"/>
                  </a:cubicBezTo>
                  <a:cubicBezTo>
                    <a:pt x="453" y="259"/>
                    <a:pt x="455" y="257"/>
                    <a:pt x="458" y="257"/>
                  </a:cubicBezTo>
                  <a:cubicBezTo>
                    <a:pt x="459" y="257"/>
                    <a:pt x="460" y="258"/>
                    <a:pt x="461" y="259"/>
                  </a:cubicBezTo>
                  <a:cubicBezTo>
                    <a:pt x="463" y="260"/>
                    <a:pt x="465" y="262"/>
                    <a:pt x="467" y="264"/>
                  </a:cubicBezTo>
                  <a:cubicBezTo>
                    <a:pt x="469" y="267"/>
                    <a:pt x="471" y="269"/>
                    <a:pt x="473" y="271"/>
                  </a:cubicBezTo>
                  <a:cubicBezTo>
                    <a:pt x="476" y="274"/>
                    <a:pt x="474" y="277"/>
                    <a:pt x="474" y="280"/>
                  </a:cubicBezTo>
                  <a:cubicBezTo>
                    <a:pt x="473" y="282"/>
                    <a:pt x="472" y="283"/>
                    <a:pt x="473" y="284"/>
                  </a:cubicBezTo>
                  <a:cubicBezTo>
                    <a:pt x="474" y="286"/>
                    <a:pt x="474" y="287"/>
                    <a:pt x="474" y="289"/>
                  </a:cubicBezTo>
                  <a:cubicBezTo>
                    <a:pt x="475" y="291"/>
                    <a:pt x="475" y="293"/>
                    <a:pt x="478" y="295"/>
                  </a:cubicBezTo>
                  <a:cubicBezTo>
                    <a:pt x="481" y="297"/>
                    <a:pt x="481" y="301"/>
                    <a:pt x="481" y="303"/>
                  </a:cubicBezTo>
                  <a:cubicBezTo>
                    <a:pt x="481" y="306"/>
                    <a:pt x="481" y="306"/>
                    <a:pt x="482" y="307"/>
                  </a:cubicBezTo>
                  <a:cubicBezTo>
                    <a:pt x="486" y="308"/>
                    <a:pt x="490" y="315"/>
                    <a:pt x="490" y="317"/>
                  </a:cubicBezTo>
                  <a:cubicBezTo>
                    <a:pt x="490" y="318"/>
                    <a:pt x="493" y="320"/>
                    <a:pt x="495" y="320"/>
                  </a:cubicBezTo>
                  <a:cubicBezTo>
                    <a:pt x="496" y="320"/>
                    <a:pt x="497" y="319"/>
                    <a:pt x="497" y="319"/>
                  </a:cubicBezTo>
                  <a:cubicBezTo>
                    <a:pt x="497" y="316"/>
                    <a:pt x="498" y="314"/>
                    <a:pt x="499" y="312"/>
                  </a:cubicBezTo>
                  <a:cubicBezTo>
                    <a:pt x="501" y="309"/>
                    <a:pt x="502" y="307"/>
                    <a:pt x="502" y="305"/>
                  </a:cubicBezTo>
                  <a:cubicBezTo>
                    <a:pt x="502" y="302"/>
                    <a:pt x="499" y="288"/>
                    <a:pt x="496" y="283"/>
                  </a:cubicBezTo>
                  <a:cubicBezTo>
                    <a:pt x="494" y="281"/>
                    <a:pt x="494" y="279"/>
                    <a:pt x="494" y="278"/>
                  </a:cubicBezTo>
                  <a:cubicBezTo>
                    <a:pt x="494" y="276"/>
                    <a:pt x="494" y="275"/>
                    <a:pt x="492" y="273"/>
                  </a:cubicBezTo>
                  <a:cubicBezTo>
                    <a:pt x="488" y="267"/>
                    <a:pt x="486" y="258"/>
                    <a:pt x="486" y="250"/>
                  </a:cubicBezTo>
                  <a:cubicBezTo>
                    <a:pt x="486" y="242"/>
                    <a:pt x="495" y="230"/>
                    <a:pt x="500" y="226"/>
                  </a:cubicBezTo>
                  <a:cubicBezTo>
                    <a:pt x="502" y="224"/>
                    <a:pt x="504" y="223"/>
                    <a:pt x="506" y="223"/>
                  </a:cubicBezTo>
                  <a:cubicBezTo>
                    <a:pt x="508" y="222"/>
                    <a:pt x="509" y="222"/>
                    <a:pt x="509" y="221"/>
                  </a:cubicBezTo>
                  <a:cubicBezTo>
                    <a:pt x="510" y="216"/>
                    <a:pt x="516" y="211"/>
                    <a:pt x="519" y="211"/>
                  </a:cubicBezTo>
                  <a:cubicBezTo>
                    <a:pt x="520" y="211"/>
                    <a:pt x="520" y="211"/>
                    <a:pt x="521" y="211"/>
                  </a:cubicBezTo>
                  <a:cubicBezTo>
                    <a:pt x="521" y="211"/>
                    <a:pt x="522" y="211"/>
                    <a:pt x="522" y="211"/>
                  </a:cubicBezTo>
                  <a:cubicBezTo>
                    <a:pt x="524" y="211"/>
                    <a:pt x="525" y="211"/>
                    <a:pt x="525" y="209"/>
                  </a:cubicBezTo>
                  <a:cubicBezTo>
                    <a:pt x="526" y="205"/>
                    <a:pt x="532" y="201"/>
                    <a:pt x="538" y="200"/>
                  </a:cubicBezTo>
                  <a:cubicBezTo>
                    <a:pt x="540" y="200"/>
                    <a:pt x="541" y="199"/>
                    <a:pt x="541" y="199"/>
                  </a:cubicBezTo>
                  <a:cubicBezTo>
                    <a:pt x="541" y="198"/>
                    <a:pt x="540" y="197"/>
                    <a:pt x="539" y="196"/>
                  </a:cubicBezTo>
                  <a:cubicBezTo>
                    <a:pt x="539" y="195"/>
                    <a:pt x="539" y="195"/>
                    <a:pt x="538" y="194"/>
                  </a:cubicBezTo>
                  <a:cubicBezTo>
                    <a:pt x="538" y="193"/>
                    <a:pt x="538" y="191"/>
                    <a:pt x="538" y="190"/>
                  </a:cubicBezTo>
                  <a:cubicBezTo>
                    <a:pt x="539" y="188"/>
                    <a:pt x="542" y="187"/>
                    <a:pt x="543" y="189"/>
                  </a:cubicBezTo>
                  <a:cubicBezTo>
                    <a:pt x="544" y="190"/>
                    <a:pt x="547" y="191"/>
                    <a:pt x="549" y="189"/>
                  </a:cubicBezTo>
                  <a:cubicBezTo>
                    <a:pt x="552" y="187"/>
                    <a:pt x="554" y="185"/>
                    <a:pt x="554" y="185"/>
                  </a:cubicBezTo>
                  <a:cubicBezTo>
                    <a:pt x="554" y="185"/>
                    <a:pt x="554" y="185"/>
                    <a:pt x="554" y="185"/>
                  </a:cubicBezTo>
                  <a:cubicBezTo>
                    <a:pt x="554" y="185"/>
                    <a:pt x="553" y="184"/>
                    <a:pt x="552" y="184"/>
                  </a:cubicBezTo>
                  <a:cubicBezTo>
                    <a:pt x="549" y="184"/>
                    <a:pt x="547" y="183"/>
                    <a:pt x="546" y="182"/>
                  </a:cubicBezTo>
                  <a:cubicBezTo>
                    <a:pt x="546" y="181"/>
                    <a:pt x="546" y="180"/>
                    <a:pt x="549" y="179"/>
                  </a:cubicBezTo>
                  <a:cubicBezTo>
                    <a:pt x="549" y="179"/>
                    <a:pt x="550" y="178"/>
                    <a:pt x="549" y="177"/>
                  </a:cubicBezTo>
                  <a:cubicBezTo>
                    <a:pt x="549" y="175"/>
                    <a:pt x="547" y="173"/>
                    <a:pt x="545" y="173"/>
                  </a:cubicBezTo>
                  <a:cubicBezTo>
                    <a:pt x="544" y="173"/>
                    <a:pt x="542" y="172"/>
                    <a:pt x="541" y="171"/>
                  </a:cubicBezTo>
                  <a:cubicBezTo>
                    <a:pt x="541" y="169"/>
                    <a:pt x="542" y="168"/>
                    <a:pt x="544" y="166"/>
                  </a:cubicBezTo>
                  <a:cubicBezTo>
                    <a:pt x="544" y="165"/>
                    <a:pt x="544" y="165"/>
                    <a:pt x="544" y="165"/>
                  </a:cubicBezTo>
                  <a:cubicBezTo>
                    <a:pt x="544" y="163"/>
                    <a:pt x="540" y="159"/>
                    <a:pt x="537" y="158"/>
                  </a:cubicBezTo>
                  <a:cubicBezTo>
                    <a:pt x="537" y="158"/>
                    <a:pt x="537" y="158"/>
                    <a:pt x="537" y="158"/>
                  </a:cubicBezTo>
                  <a:cubicBezTo>
                    <a:pt x="536" y="157"/>
                    <a:pt x="535" y="156"/>
                    <a:pt x="536" y="155"/>
                  </a:cubicBezTo>
                  <a:cubicBezTo>
                    <a:pt x="536" y="154"/>
                    <a:pt x="538" y="153"/>
                    <a:pt x="542" y="152"/>
                  </a:cubicBezTo>
                  <a:cubicBezTo>
                    <a:pt x="542" y="151"/>
                    <a:pt x="542" y="147"/>
                    <a:pt x="542" y="145"/>
                  </a:cubicBezTo>
                  <a:cubicBezTo>
                    <a:pt x="542" y="142"/>
                    <a:pt x="542" y="139"/>
                    <a:pt x="543" y="138"/>
                  </a:cubicBezTo>
                  <a:cubicBezTo>
                    <a:pt x="544" y="136"/>
                    <a:pt x="545" y="135"/>
                    <a:pt x="547" y="135"/>
                  </a:cubicBezTo>
                  <a:cubicBezTo>
                    <a:pt x="548" y="135"/>
                    <a:pt x="548" y="135"/>
                    <a:pt x="549" y="136"/>
                  </a:cubicBezTo>
                  <a:cubicBezTo>
                    <a:pt x="549" y="137"/>
                    <a:pt x="549" y="137"/>
                    <a:pt x="548" y="139"/>
                  </a:cubicBezTo>
                  <a:cubicBezTo>
                    <a:pt x="546" y="142"/>
                    <a:pt x="545" y="145"/>
                    <a:pt x="547" y="148"/>
                  </a:cubicBezTo>
                  <a:cubicBezTo>
                    <a:pt x="551" y="153"/>
                    <a:pt x="552" y="157"/>
                    <a:pt x="550" y="163"/>
                  </a:cubicBezTo>
                  <a:cubicBezTo>
                    <a:pt x="550" y="164"/>
                    <a:pt x="550" y="164"/>
                    <a:pt x="550" y="165"/>
                  </a:cubicBezTo>
                  <a:cubicBezTo>
                    <a:pt x="551" y="164"/>
                    <a:pt x="552" y="162"/>
                    <a:pt x="554" y="159"/>
                  </a:cubicBezTo>
                  <a:cubicBezTo>
                    <a:pt x="557" y="153"/>
                    <a:pt x="557" y="148"/>
                    <a:pt x="556" y="146"/>
                  </a:cubicBezTo>
                  <a:cubicBezTo>
                    <a:pt x="556" y="146"/>
                    <a:pt x="556" y="146"/>
                    <a:pt x="556" y="146"/>
                  </a:cubicBezTo>
                  <a:cubicBezTo>
                    <a:pt x="554" y="145"/>
                    <a:pt x="553" y="142"/>
                    <a:pt x="554" y="140"/>
                  </a:cubicBezTo>
                  <a:cubicBezTo>
                    <a:pt x="554" y="138"/>
                    <a:pt x="555" y="138"/>
                    <a:pt x="555" y="138"/>
                  </a:cubicBezTo>
                  <a:cubicBezTo>
                    <a:pt x="556" y="138"/>
                    <a:pt x="557" y="138"/>
                    <a:pt x="558" y="139"/>
                  </a:cubicBezTo>
                  <a:cubicBezTo>
                    <a:pt x="559" y="141"/>
                    <a:pt x="560" y="142"/>
                    <a:pt x="560" y="142"/>
                  </a:cubicBezTo>
                  <a:cubicBezTo>
                    <a:pt x="561" y="142"/>
                    <a:pt x="563" y="140"/>
                    <a:pt x="564" y="139"/>
                  </a:cubicBezTo>
                  <a:cubicBezTo>
                    <a:pt x="568" y="135"/>
                    <a:pt x="571" y="129"/>
                    <a:pt x="571" y="127"/>
                  </a:cubicBezTo>
                  <a:cubicBezTo>
                    <a:pt x="571" y="126"/>
                    <a:pt x="570" y="126"/>
                    <a:pt x="570" y="126"/>
                  </a:cubicBezTo>
                  <a:cubicBezTo>
                    <a:pt x="569" y="125"/>
                    <a:pt x="569" y="124"/>
                    <a:pt x="569" y="124"/>
                  </a:cubicBezTo>
                  <a:cubicBezTo>
                    <a:pt x="569" y="122"/>
                    <a:pt x="573" y="121"/>
                    <a:pt x="576" y="121"/>
                  </a:cubicBezTo>
                  <a:cubicBezTo>
                    <a:pt x="576" y="121"/>
                    <a:pt x="577" y="121"/>
                    <a:pt x="577" y="121"/>
                  </a:cubicBezTo>
                  <a:cubicBezTo>
                    <a:pt x="582" y="121"/>
                    <a:pt x="592" y="118"/>
                    <a:pt x="593" y="117"/>
                  </a:cubicBezTo>
                  <a:cubicBezTo>
                    <a:pt x="593" y="117"/>
                    <a:pt x="593" y="117"/>
                    <a:pt x="593" y="117"/>
                  </a:cubicBezTo>
                  <a:cubicBezTo>
                    <a:pt x="593" y="117"/>
                    <a:pt x="592" y="117"/>
                    <a:pt x="591" y="117"/>
                  </a:cubicBezTo>
                  <a:cubicBezTo>
                    <a:pt x="590" y="117"/>
                    <a:pt x="587" y="117"/>
                    <a:pt x="584" y="118"/>
                  </a:cubicBezTo>
                  <a:cubicBezTo>
                    <a:pt x="581" y="118"/>
                    <a:pt x="578" y="119"/>
                    <a:pt x="576" y="119"/>
                  </a:cubicBezTo>
                  <a:cubicBezTo>
                    <a:pt x="576" y="118"/>
                    <a:pt x="575" y="118"/>
                    <a:pt x="575" y="117"/>
                  </a:cubicBezTo>
                  <a:cubicBezTo>
                    <a:pt x="575" y="113"/>
                    <a:pt x="591" y="110"/>
                    <a:pt x="594" y="110"/>
                  </a:cubicBezTo>
                  <a:cubicBezTo>
                    <a:pt x="597" y="110"/>
                    <a:pt x="597" y="109"/>
                    <a:pt x="598" y="107"/>
                  </a:cubicBezTo>
                  <a:cubicBezTo>
                    <a:pt x="598" y="106"/>
                    <a:pt x="598" y="105"/>
                    <a:pt x="599" y="105"/>
                  </a:cubicBezTo>
                  <a:cubicBezTo>
                    <a:pt x="600" y="105"/>
                    <a:pt x="600" y="105"/>
                    <a:pt x="601" y="106"/>
                  </a:cubicBezTo>
                  <a:cubicBezTo>
                    <a:pt x="603" y="108"/>
                    <a:pt x="606" y="109"/>
                    <a:pt x="609" y="106"/>
                  </a:cubicBezTo>
                  <a:cubicBezTo>
                    <a:pt x="610" y="106"/>
                    <a:pt x="610" y="105"/>
                    <a:pt x="610" y="104"/>
                  </a:cubicBezTo>
                  <a:cubicBezTo>
                    <a:pt x="610" y="102"/>
                    <a:pt x="608" y="100"/>
                    <a:pt x="606" y="100"/>
                  </a:cubicBezTo>
                  <a:cubicBezTo>
                    <a:pt x="606" y="99"/>
                    <a:pt x="605" y="99"/>
                    <a:pt x="604" y="98"/>
                  </a:cubicBezTo>
                  <a:cubicBezTo>
                    <a:pt x="604" y="97"/>
                    <a:pt x="605" y="96"/>
                    <a:pt x="606" y="95"/>
                  </a:cubicBezTo>
                  <a:cubicBezTo>
                    <a:pt x="606" y="95"/>
                    <a:pt x="607" y="94"/>
                    <a:pt x="607" y="93"/>
                  </a:cubicBezTo>
                  <a:cubicBezTo>
                    <a:pt x="606" y="92"/>
                    <a:pt x="607" y="89"/>
                    <a:pt x="608" y="87"/>
                  </a:cubicBezTo>
                  <a:cubicBezTo>
                    <a:pt x="609" y="85"/>
                    <a:pt x="611" y="80"/>
                    <a:pt x="615" y="80"/>
                  </a:cubicBezTo>
                  <a:cubicBezTo>
                    <a:pt x="617" y="79"/>
                    <a:pt x="617" y="78"/>
                    <a:pt x="618" y="78"/>
                  </a:cubicBezTo>
                  <a:cubicBezTo>
                    <a:pt x="619" y="77"/>
                    <a:pt x="619" y="76"/>
                    <a:pt x="622" y="76"/>
                  </a:cubicBezTo>
                  <a:cubicBezTo>
                    <a:pt x="624" y="76"/>
                    <a:pt x="625" y="74"/>
                    <a:pt x="626" y="72"/>
                  </a:cubicBezTo>
                  <a:cubicBezTo>
                    <a:pt x="627" y="70"/>
                    <a:pt x="628" y="69"/>
                    <a:pt x="629" y="68"/>
                  </a:cubicBezTo>
                  <a:cubicBezTo>
                    <a:pt x="630" y="67"/>
                    <a:pt x="631" y="67"/>
                    <a:pt x="632" y="67"/>
                  </a:cubicBezTo>
                  <a:cubicBezTo>
                    <a:pt x="633" y="67"/>
                    <a:pt x="635" y="67"/>
                    <a:pt x="636" y="68"/>
                  </a:cubicBezTo>
                  <a:cubicBezTo>
                    <a:pt x="638" y="69"/>
                    <a:pt x="641" y="70"/>
                    <a:pt x="643" y="68"/>
                  </a:cubicBezTo>
                  <a:cubicBezTo>
                    <a:pt x="645" y="66"/>
                    <a:pt x="648" y="64"/>
                    <a:pt x="651" y="62"/>
                  </a:cubicBezTo>
                  <a:cubicBezTo>
                    <a:pt x="650" y="61"/>
                    <a:pt x="650" y="60"/>
                    <a:pt x="649" y="59"/>
                  </a:cubicBezTo>
                  <a:cubicBezTo>
                    <a:pt x="649" y="59"/>
                    <a:pt x="649" y="59"/>
                    <a:pt x="648" y="59"/>
                  </a:cubicBezTo>
                  <a:cubicBezTo>
                    <a:pt x="648" y="57"/>
                    <a:pt x="647" y="56"/>
                    <a:pt x="647" y="55"/>
                  </a:cubicBezTo>
                  <a:cubicBezTo>
                    <a:pt x="646" y="55"/>
                    <a:pt x="646" y="55"/>
                    <a:pt x="646" y="55"/>
                  </a:cubicBezTo>
                  <a:cubicBezTo>
                    <a:pt x="646" y="54"/>
                    <a:pt x="645" y="53"/>
                    <a:pt x="645" y="52"/>
                  </a:cubicBezTo>
                  <a:cubicBezTo>
                    <a:pt x="645" y="51"/>
                    <a:pt x="645" y="51"/>
                    <a:pt x="645" y="51"/>
                  </a:cubicBezTo>
                  <a:cubicBezTo>
                    <a:pt x="642" y="45"/>
                    <a:pt x="642" y="41"/>
                    <a:pt x="642" y="37"/>
                  </a:cubicBezTo>
                  <a:cubicBezTo>
                    <a:pt x="642" y="37"/>
                    <a:pt x="642" y="37"/>
                    <a:pt x="642" y="37"/>
                  </a:cubicBezTo>
                  <a:cubicBezTo>
                    <a:pt x="642" y="37"/>
                    <a:pt x="642" y="37"/>
                    <a:pt x="642" y="37"/>
                  </a:cubicBezTo>
                  <a:cubicBezTo>
                    <a:pt x="642" y="36"/>
                    <a:pt x="642" y="35"/>
                    <a:pt x="642" y="34"/>
                  </a:cubicBezTo>
                  <a:cubicBezTo>
                    <a:pt x="642" y="34"/>
                    <a:pt x="642" y="34"/>
                    <a:pt x="642" y="33"/>
                  </a:cubicBezTo>
                  <a:cubicBezTo>
                    <a:pt x="642" y="33"/>
                    <a:pt x="642" y="33"/>
                    <a:pt x="642" y="33"/>
                  </a:cubicBezTo>
                  <a:cubicBezTo>
                    <a:pt x="642" y="33"/>
                    <a:pt x="642" y="33"/>
                    <a:pt x="642" y="32"/>
                  </a:cubicBezTo>
                  <a:cubicBezTo>
                    <a:pt x="642" y="32"/>
                    <a:pt x="642" y="32"/>
                    <a:pt x="642" y="32"/>
                  </a:cubicBezTo>
                  <a:cubicBezTo>
                    <a:pt x="642" y="32"/>
                    <a:pt x="642" y="31"/>
                    <a:pt x="642" y="31"/>
                  </a:cubicBezTo>
                  <a:cubicBezTo>
                    <a:pt x="642" y="31"/>
                    <a:pt x="642" y="31"/>
                    <a:pt x="642" y="31"/>
                  </a:cubicBezTo>
                  <a:cubicBezTo>
                    <a:pt x="642" y="31"/>
                    <a:pt x="642" y="31"/>
                    <a:pt x="642" y="31"/>
                  </a:cubicBezTo>
                  <a:cubicBezTo>
                    <a:pt x="642" y="31"/>
                    <a:pt x="642" y="31"/>
                    <a:pt x="642" y="31"/>
                  </a:cubicBezTo>
                  <a:cubicBezTo>
                    <a:pt x="641" y="31"/>
                    <a:pt x="641" y="31"/>
                    <a:pt x="641" y="31"/>
                  </a:cubicBezTo>
                  <a:cubicBezTo>
                    <a:pt x="641" y="31"/>
                    <a:pt x="641" y="31"/>
                    <a:pt x="641" y="31"/>
                  </a:cubicBezTo>
                  <a:cubicBezTo>
                    <a:pt x="640" y="30"/>
                    <a:pt x="640" y="30"/>
                    <a:pt x="639" y="30"/>
                  </a:cubicBezTo>
                  <a:cubicBezTo>
                    <a:pt x="639" y="30"/>
                    <a:pt x="639" y="30"/>
                    <a:pt x="639" y="30"/>
                  </a:cubicBezTo>
                  <a:cubicBezTo>
                    <a:pt x="638" y="30"/>
                    <a:pt x="638" y="30"/>
                    <a:pt x="637" y="30"/>
                  </a:cubicBezTo>
                  <a:cubicBezTo>
                    <a:pt x="636" y="30"/>
                    <a:pt x="636" y="30"/>
                    <a:pt x="635" y="30"/>
                  </a:cubicBezTo>
                  <a:cubicBezTo>
                    <a:pt x="635" y="30"/>
                    <a:pt x="635" y="30"/>
                    <a:pt x="634" y="30"/>
                  </a:cubicBezTo>
                  <a:cubicBezTo>
                    <a:pt x="633" y="30"/>
                    <a:pt x="631" y="29"/>
                    <a:pt x="629" y="29"/>
                  </a:cubicBezTo>
                  <a:cubicBezTo>
                    <a:pt x="629" y="29"/>
                    <a:pt x="628" y="28"/>
                    <a:pt x="627" y="28"/>
                  </a:cubicBezTo>
                  <a:cubicBezTo>
                    <a:pt x="627" y="27"/>
                    <a:pt x="627" y="27"/>
                    <a:pt x="627" y="27"/>
                  </a:cubicBezTo>
                  <a:cubicBezTo>
                    <a:pt x="626" y="27"/>
                    <a:pt x="626" y="27"/>
                    <a:pt x="626" y="27"/>
                  </a:cubicBezTo>
                  <a:cubicBezTo>
                    <a:pt x="626" y="27"/>
                    <a:pt x="626" y="27"/>
                    <a:pt x="626" y="27"/>
                  </a:cubicBezTo>
                  <a:cubicBezTo>
                    <a:pt x="626" y="28"/>
                    <a:pt x="625" y="28"/>
                    <a:pt x="625" y="28"/>
                  </a:cubicBezTo>
                  <a:cubicBezTo>
                    <a:pt x="625" y="28"/>
                    <a:pt x="625" y="28"/>
                    <a:pt x="625" y="28"/>
                  </a:cubicBezTo>
                  <a:cubicBezTo>
                    <a:pt x="625" y="28"/>
                    <a:pt x="625" y="28"/>
                    <a:pt x="624" y="28"/>
                  </a:cubicBezTo>
                  <a:cubicBezTo>
                    <a:pt x="624" y="28"/>
                    <a:pt x="624" y="28"/>
                    <a:pt x="624" y="28"/>
                  </a:cubicBezTo>
                  <a:cubicBezTo>
                    <a:pt x="624" y="29"/>
                    <a:pt x="624" y="29"/>
                    <a:pt x="624" y="29"/>
                  </a:cubicBezTo>
                  <a:cubicBezTo>
                    <a:pt x="624" y="29"/>
                    <a:pt x="624" y="29"/>
                    <a:pt x="623" y="29"/>
                  </a:cubicBezTo>
                  <a:cubicBezTo>
                    <a:pt x="623" y="30"/>
                    <a:pt x="622" y="31"/>
                    <a:pt x="622" y="31"/>
                  </a:cubicBezTo>
                  <a:cubicBezTo>
                    <a:pt x="622" y="32"/>
                    <a:pt x="621" y="32"/>
                    <a:pt x="621" y="32"/>
                  </a:cubicBezTo>
                  <a:cubicBezTo>
                    <a:pt x="621" y="33"/>
                    <a:pt x="620" y="33"/>
                    <a:pt x="620" y="34"/>
                  </a:cubicBezTo>
                  <a:cubicBezTo>
                    <a:pt x="620" y="34"/>
                    <a:pt x="620" y="35"/>
                    <a:pt x="619" y="35"/>
                  </a:cubicBezTo>
                  <a:cubicBezTo>
                    <a:pt x="619" y="36"/>
                    <a:pt x="618" y="37"/>
                    <a:pt x="618" y="38"/>
                  </a:cubicBezTo>
                  <a:cubicBezTo>
                    <a:pt x="618" y="38"/>
                    <a:pt x="618" y="38"/>
                    <a:pt x="618" y="38"/>
                  </a:cubicBezTo>
                  <a:cubicBezTo>
                    <a:pt x="616" y="42"/>
                    <a:pt x="615" y="45"/>
                    <a:pt x="615" y="47"/>
                  </a:cubicBezTo>
                  <a:cubicBezTo>
                    <a:pt x="615" y="47"/>
                    <a:pt x="615" y="47"/>
                    <a:pt x="615" y="47"/>
                  </a:cubicBezTo>
                  <a:cubicBezTo>
                    <a:pt x="614" y="48"/>
                    <a:pt x="614" y="48"/>
                    <a:pt x="614" y="49"/>
                  </a:cubicBezTo>
                  <a:cubicBezTo>
                    <a:pt x="614" y="49"/>
                    <a:pt x="614" y="49"/>
                    <a:pt x="614" y="49"/>
                  </a:cubicBezTo>
                  <a:cubicBezTo>
                    <a:pt x="614" y="49"/>
                    <a:pt x="614" y="50"/>
                    <a:pt x="613" y="50"/>
                  </a:cubicBezTo>
                  <a:cubicBezTo>
                    <a:pt x="613" y="50"/>
                    <a:pt x="613" y="51"/>
                    <a:pt x="613" y="51"/>
                  </a:cubicBezTo>
                  <a:cubicBezTo>
                    <a:pt x="613" y="51"/>
                    <a:pt x="613" y="51"/>
                    <a:pt x="613" y="51"/>
                  </a:cubicBezTo>
                  <a:cubicBezTo>
                    <a:pt x="612" y="52"/>
                    <a:pt x="612" y="52"/>
                    <a:pt x="612" y="52"/>
                  </a:cubicBezTo>
                  <a:cubicBezTo>
                    <a:pt x="612" y="52"/>
                    <a:pt x="612" y="52"/>
                    <a:pt x="612" y="53"/>
                  </a:cubicBezTo>
                  <a:cubicBezTo>
                    <a:pt x="611" y="53"/>
                    <a:pt x="611" y="53"/>
                    <a:pt x="611" y="54"/>
                  </a:cubicBezTo>
                  <a:cubicBezTo>
                    <a:pt x="611" y="54"/>
                    <a:pt x="611" y="54"/>
                    <a:pt x="610" y="54"/>
                  </a:cubicBezTo>
                  <a:cubicBezTo>
                    <a:pt x="610" y="54"/>
                    <a:pt x="610" y="54"/>
                    <a:pt x="610" y="55"/>
                  </a:cubicBezTo>
                  <a:cubicBezTo>
                    <a:pt x="610" y="55"/>
                    <a:pt x="609" y="55"/>
                    <a:pt x="609" y="55"/>
                  </a:cubicBezTo>
                  <a:cubicBezTo>
                    <a:pt x="609" y="55"/>
                    <a:pt x="609" y="55"/>
                    <a:pt x="609" y="55"/>
                  </a:cubicBezTo>
                  <a:cubicBezTo>
                    <a:pt x="605" y="59"/>
                    <a:pt x="601" y="62"/>
                    <a:pt x="600" y="62"/>
                  </a:cubicBezTo>
                  <a:cubicBezTo>
                    <a:pt x="600" y="62"/>
                    <a:pt x="600" y="62"/>
                    <a:pt x="600" y="62"/>
                  </a:cubicBezTo>
                  <a:cubicBezTo>
                    <a:pt x="600" y="62"/>
                    <a:pt x="600" y="62"/>
                    <a:pt x="600" y="62"/>
                  </a:cubicBezTo>
                  <a:cubicBezTo>
                    <a:pt x="600" y="63"/>
                    <a:pt x="600" y="63"/>
                    <a:pt x="600" y="63"/>
                  </a:cubicBezTo>
                  <a:cubicBezTo>
                    <a:pt x="600" y="63"/>
                    <a:pt x="600" y="63"/>
                    <a:pt x="600" y="63"/>
                  </a:cubicBezTo>
                  <a:cubicBezTo>
                    <a:pt x="599" y="63"/>
                    <a:pt x="595" y="63"/>
                    <a:pt x="589" y="63"/>
                  </a:cubicBezTo>
                  <a:cubicBezTo>
                    <a:pt x="588" y="63"/>
                    <a:pt x="586" y="63"/>
                    <a:pt x="585" y="63"/>
                  </a:cubicBezTo>
                  <a:cubicBezTo>
                    <a:pt x="583" y="63"/>
                    <a:pt x="582" y="63"/>
                    <a:pt x="580" y="63"/>
                  </a:cubicBezTo>
                  <a:cubicBezTo>
                    <a:pt x="571" y="63"/>
                    <a:pt x="562" y="63"/>
                    <a:pt x="561" y="63"/>
                  </a:cubicBezTo>
                  <a:cubicBezTo>
                    <a:pt x="561" y="63"/>
                    <a:pt x="561" y="63"/>
                    <a:pt x="561" y="63"/>
                  </a:cubicBezTo>
                  <a:cubicBezTo>
                    <a:pt x="560" y="63"/>
                    <a:pt x="560" y="63"/>
                    <a:pt x="560" y="63"/>
                  </a:cubicBezTo>
                  <a:cubicBezTo>
                    <a:pt x="560" y="63"/>
                    <a:pt x="559" y="64"/>
                    <a:pt x="559" y="64"/>
                  </a:cubicBezTo>
                  <a:cubicBezTo>
                    <a:pt x="558" y="64"/>
                    <a:pt x="558" y="65"/>
                    <a:pt x="557" y="65"/>
                  </a:cubicBezTo>
                  <a:cubicBezTo>
                    <a:pt x="557" y="65"/>
                    <a:pt x="557" y="65"/>
                    <a:pt x="557" y="65"/>
                  </a:cubicBezTo>
                  <a:cubicBezTo>
                    <a:pt x="556" y="66"/>
                    <a:pt x="556" y="66"/>
                    <a:pt x="555" y="67"/>
                  </a:cubicBezTo>
                  <a:cubicBezTo>
                    <a:pt x="555" y="67"/>
                    <a:pt x="555" y="67"/>
                    <a:pt x="555" y="67"/>
                  </a:cubicBezTo>
                  <a:cubicBezTo>
                    <a:pt x="554" y="68"/>
                    <a:pt x="552" y="69"/>
                    <a:pt x="551" y="70"/>
                  </a:cubicBezTo>
                  <a:cubicBezTo>
                    <a:pt x="551" y="70"/>
                    <a:pt x="551" y="70"/>
                    <a:pt x="551" y="70"/>
                  </a:cubicBezTo>
                  <a:cubicBezTo>
                    <a:pt x="550" y="71"/>
                    <a:pt x="549" y="72"/>
                    <a:pt x="549" y="72"/>
                  </a:cubicBezTo>
                  <a:cubicBezTo>
                    <a:pt x="548" y="72"/>
                    <a:pt x="548" y="73"/>
                    <a:pt x="548" y="73"/>
                  </a:cubicBezTo>
                  <a:cubicBezTo>
                    <a:pt x="547" y="73"/>
                    <a:pt x="547" y="73"/>
                    <a:pt x="547" y="73"/>
                  </a:cubicBezTo>
                  <a:cubicBezTo>
                    <a:pt x="548" y="75"/>
                    <a:pt x="548" y="77"/>
                    <a:pt x="547" y="78"/>
                  </a:cubicBezTo>
                  <a:cubicBezTo>
                    <a:pt x="545" y="83"/>
                    <a:pt x="534" y="85"/>
                    <a:pt x="524" y="86"/>
                  </a:cubicBezTo>
                  <a:cubicBezTo>
                    <a:pt x="521" y="86"/>
                    <a:pt x="519" y="86"/>
                    <a:pt x="517" y="87"/>
                  </a:cubicBezTo>
                  <a:cubicBezTo>
                    <a:pt x="517" y="87"/>
                    <a:pt x="517" y="87"/>
                    <a:pt x="517" y="87"/>
                  </a:cubicBezTo>
                  <a:cubicBezTo>
                    <a:pt x="517" y="87"/>
                    <a:pt x="517" y="88"/>
                    <a:pt x="517" y="88"/>
                  </a:cubicBezTo>
                  <a:cubicBezTo>
                    <a:pt x="517" y="88"/>
                    <a:pt x="517" y="89"/>
                    <a:pt x="517" y="89"/>
                  </a:cubicBezTo>
                  <a:cubicBezTo>
                    <a:pt x="517" y="89"/>
                    <a:pt x="517" y="89"/>
                    <a:pt x="517" y="90"/>
                  </a:cubicBezTo>
                  <a:cubicBezTo>
                    <a:pt x="517" y="90"/>
                    <a:pt x="517" y="90"/>
                    <a:pt x="517" y="90"/>
                  </a:cubicBezTo>
                  <a:cubicBezTo>
                    <a:pt x="517" y="90"/>
                    <a:pt x="517" y="90"/>
                    <a:pt x="517" y="90"/>
                  </a:cubicBezTo>
                  <a:cubicBezTo>
                    <a:pt x="517" y="91"/>
                    <a:pt x="517" y="91"/>
                    <a:pt x="516" y="91"/>
                  </a:cubicBezTo>
                  <a:cubicBezTo>
                    <a:pt x="516" y="91"/>
                    <a:pt x="516" y="92"/>
                    <a:pt x="516" y="92"/>
                  </a:cubicBezTo>
                  <a:cubicBezTo>
                    <a:pt x="516" y="92"/>
                    <a:pt x="516" y="92"/>
                    <a:pt x="516" y="92"/>
                  </a:cubicBezTo>
                  <a:cubicBezTo>
                    <a:pt x="516" y="92"/>
                    <a:pt x="516" y="92"/>
                    <a:pt x="516" y="92"/>
                  </a:cubicBezTo>
                  <a:cubicBezTo>
                    <a:pt x="515" y="92"/>
                    <a:pt x="515" y="92"/>
                    <a:pt x="515" y="93"/>
                  </a:cubicBezTo>
                  <a:cubicBezTo>
                    <a:pt x="515" y="93"/>
                    <a:pt x="515" y="93"/>
                    <a:pt x="515" y="93"/>
                  </a:cubicBezTo>
                  <a:cubicBezTo>
                    <a:pt x="514" y="93"/>
                    <a:pt x="514" y="93"/>
                    <a:pt x="514" y="94"/>
                  </a:cubicBezTo>
                  <a:cubicBezTo>
                    <a:pt x="514" y="94"/>
                    <a:pt x="513" y="94"/>
                    <a:pt x="513" y="94"/>
                  </a:cubicBezTo>
                  <a:cubicBezTo>
                    <a:pt x="511" y="97"/>
                    <a:pt x="502" y="102"/>
                    <a:pt x="491" y="108"/>
                  </a:cubicBezTo>
                  <a:cubicBezTo>
                    <a:pt x="490" y="108"/>
                    <a:pt x="488" y="109"/>
                    <a:pt x="487" y="110"/>
                  </a:cubicBezTo>
                  <a:cubicBezTo>
                    <a:pt x="481" y="113"/>
                    <a:pt x="472" y="113"/>
                    <a:pt x="467" y="110"/>
                  </a:cubicBezTo>
                  <a:cubicBezTo>
                    <a:pt x="465" y="109"/>
                    <a:pt x="463" y="106"/>
                    <a:pt x="463" y="104"/>
                  </a:cubicBezTo>
                  <a:cubicBezTo>
                    <a:pt x="463" y="99"/>
                    <a:pt x="466" y="97"/>
                    <a:pt x="468" y="97"/>
                  </a:cubicBezTo>
                  <a:cubicBezTo>
                    <a:pt x="471" y="97"/>
                    <a:pt x="473" y="99"/>
                    <a:pt x="474" y="101"/>
                  </a:cubicBezTo>
                  <a:cubicBezTo>
                    <a:pt x="474" y="101"/>
                    <a:pt x="475" y="101"/>
                    <a:pt x="476" y="100"/>
                  </a:cubicBezTo>
                  <a:cubicBezTo>
                    <a:pt x="476" y="100"/>
                    <a:pt x="476" y="100"/>
                    <a:pt x="476" y="100"/>
                  </a:cubicBezTo>
                  <a:cubicBezTo>
                    <a:pt x="475" y="99"/>
                    <a:pt x="475" y="99"/>
                    <a:pt x="475" y="99"/>
                  </a:cubicBezTo>
                  <a:cubicBezTo>
                    <a:pt x="475" y="98"/>
                    <a:pt x="475" y="98"/>
                    <a:pt x="475" y="98"/>
                  </a:cubicBezTo>
                  <a:cubicBezTo>
                    <a:pt x="475" y="98"/>
                    <a:pt x="475" y="97"/>
                    <a:pt x="474" y="97"/>
                  </a:cubicBezTo>
                  <a:cubicBezTo>
                    <a:pt x="474" y="97"/>
                    <a:pt x="474" y="96"/>
                    <a:pt x="474" y="96"/>
                  </a:cubicBezTo>
                  <a:cubicBezTo>
                    <a:pt x="474" y="95"/>
                    <a:pt x="474" y="95"/>
                    <a:pt x="474" y="94"/>
                  </a:cubicBezTo>
                  <a:cubicBezTo>
                    <a:pt x="474" y="94"/>
                    <a:pt x="474" y="94"/>
                    <a:pt x="474" y="94"/>
                  </a:cubicBezTo>
                  <a:cubicBezTo>
                    <a:pt x="474" y="93"/>
                    <a:pt x="474" y="93"/>
                    <a:pt x="474" y="92"/>
                  </a:cubicBezTo>
                  <a:cubicBezTo>
                    <a:pt x="473" y="91"/>
                    <a:pt x="473" y="88"/>
                    <a:pt x="473" y="86"/>
                  </a:cubicBezTo>
                  <a:cubicBezTo>
                    <a:pt x="474" y="82"/>
                    <a:pt x="473" y="79"/>
                    <a:pt x="471" y="78"/>
                  </a:cubicBezTo>
                  <a:cubicBezTo>
                    <a:pt x="469" y="77"/>
                    <a:pt x="465" y="79"/>
                    <a:pt x="463" y="80"/>
                  </a:cubicBezTo>
                  <a:cubicBezTo>
                    <a:pt x="462" y="81"/>
                    <a:pt x="461" y="82"/>
                    <a:pt x="460" y="82"/>
                  </a:cubicBezTo>
                  <a:cubicBezTo>
                    <a:pt x="459" y="82"/>
                    <a:pt x="459" y="82"/>
                    <a:pt x="459" y="81"/>
                  </a:cubicBezTo>
                  <a:cubicBezTo>
                    <a:pt x="458" y="81"/>
                    <a:pt x="458" y="80"/>
                    <a:pt x="458" y="79"/>
                  </a:cubicBezTo>
                  <a:cubicBezTo>
                    <a:pt x="459" y="76"/>
                    <a:pt x="460" y="74"/>
                    <a:pt x="461" y="72"/>
                  </a:cubicBezTo>
                  <a:cubicBezTo>
                    <a:pt x="464" y="68"/>
                    <a:pt x="466" y="64"/>
                    <a:pt x="463" y="59"/>
                  </a:cubicBezTo>
                  <a:cubicBezTo>
                    <a:pt x="460" y="54"/>
                    <a:pt x="456" y="53"/>
                    <a:pt x="453" y="53"/>
                  </a:cubicBezTo>
                  <a:cubicBezTo>
                    <a:pt x="450" y="53"/>
                    <a:pt x="448" y="54"/>
                    <a:pt x="447" y="57"/>
                  </a:cubicBezTo>
                  <a:cubicBezTo>
                    <a:pt x="446" y="61"/>
                    <a:pt x="443" y="62"/>
                    <a:pt x="440" y="62"/>
                  </a:cubicBezTo>
                  <a:cubicBezTo>
                    <a:pt x="438" y="63"/>
                    <a:pt x="437" y="63"/>
                    <a:pt x="436" y="65"/>
                  </a:cubicBezTo>
                  <a:cubicBezTo>
                    <a:pt x="433" y="70"/>
                    <a:pt x="431" y="81"/>
                    <a:pt x="433" y="89"/>
                  </a:cubicBezTo>
                  <a:cubicBezTo>
                    <a:pt x="435" y="98"/>
                    <a:pt x="431" y="102"/>
                    <a:pt x="424" y="106"/>
                  </a:cubicBezTo>
                  <a:cubicBezTo>
                    <a:pt x="421" y="108"/>
                    <a:pt x="418" y="108"/>
                    <a:pt x="416" y="105"/>
                  </a:cubicBezTo>
                  <a:cubicBezTo>
                    <a:pt x="413" y="101"/>
                    <a:pt x="412" y="93"/>
                    <a:pt x="414" y="84"/>
                  </a:cubicBezTo>
                  <a:cubicBezTo>
                    <a:pt x="415" y="80"/>
                    <a:pt x="416" y="77"/>
                    <a:pt x="417" y="74"/>
                  </a:cubicBezTo>
                  <a:cubicBezTo>
                    <a:pt x="418" y="70"/>
                    <a:pt x="419" y="67"/>
                    <a:pt x="419" y="66"/>
                  </a:cubicBezTo>
                  <a:cubicBezTo>
                    <a:pt x="419" y="66"/>
                    <a:pt x="418" y="65"/>
                    <a:pt x="418" y="65"/>
                  </a:cubicBezTo>
                  <a:cubicBezTo>
                    <a:pt x="416" y="65"/>
                    <a:pt x="416" y="64"/>
                    <a:pt x="416" y="64"/>
                  </a:cubicBezTo>
                  <a:cubicBezTo>
                    <a:pt x="415" y="60"/>
                    <a:pt x="426" y="51"/>
                    <a:pt x="435" y="49"/>
                  </a:cubicBezTo>
                  <a:cubicBezTo>
                    <a:pt x="439" y="48"/>
                    <a:pt x="444" y="47"/>
                    <a:pt x="448" y="47"/>
                  </a:cubicBezTo>
                  <a:cubicBezTo>
                    <a:pt x="452" y="47"/>
                    <a:pt x="457" y="46"/>
                    <a:pt x="457" y="45"/>
                  </a:cubicBezTo>
                  <a:cubicBezTo>
                    <a:pt x="457" y="45"/>
                    <a:pt x="457" y="44"/>
                    <a:pt x="458" y="44"/>
                  </a:cubicBezTo>
                  <a:cubicBezTo>
                    <a:pt x="457" y="43"/>
                    <a:pt x="456" y="43"/>
                    <a:pt x="456" y="42"/>
                  </a:cubicBezTo>
                  <a:cubicBezTo>
                    <a:pt x="456" y="42"/>
                    <a:pt x="456" y="42"/>
                    <a:pt x="455" y="42"/>
                  </a:cubicBezTo>
                  <a:cubicBezTo>
                    <a:pt x="455" y="42"/>
                    <a:pt x="454" y="41"/>
                    <a:pt x="453" y="41"/>
                  </a:cubicBezTo>
                  <a:cubicBezTo>
                    <a:pt x="453" y="41"/>
                    <a:pt x="453" y="42"/>
                    <a:pt x="452" y="42"/>
                  </a:cubicBezTo>
                  <a:cubicBezTo>
                    <a:pt x="452" y="43"/>
                    <a:pt x="451" y="43"/>
                    <a:pt x="450" y="43"/>
                  </a:cubicBezTo>
                  <a:cubicBezTo>
                    <a:pt x="449" y="43"/>
                    <a:pt x="448" y="42"/>
                    <a:pt x="447" y="41"/>
                  </a:cubicBezTo>
                  <a:cubicBezTo>
                    <a:pt x="446" y="40"/>
                    <a:pt x="445" y="38"/>
                    <a:pt x="441" y="38"/>
                  </a:cubicBezTo>
                  <a:cubicBezTo>
                    <a:pt x="438" y="38"/>
                    <a:pt x="435" y="39"/>
                    <a:pt x="432" y="40"/>
                  </a:cubicBezTo>
                  <a:cubicBezTo>
                    <a:pt x="429" y="41"/>
                    <a:pt x="426" y="43"/>
                    <a:pt x="424" y="43"/>
                  </a:cubicBezTo>
                  <a:cubicBezTo>
                    <a:pt x="422" y="43"/>
                    <a:pt x="421" y="42"/>
                    <a:pt x="420" y="42"/>
                  </a:cubicBezTo>
                  <a:cubicBezTo>
                    <a:pt x="417" y="40"/>
                    <a:pt x="416" y="38"/>
                    <a:pt x="415" y="37"/>
                  </a:cubicBezTo>
                  <a:cubicBezTo>
                    <a:pt x="414" y="35"/>
                    <a:pt x="414" y="35"/>
                    <a:pt x="412" y="35"/>
                  </a:cubicBezTo>
                  <a:cubicBezTo>
                    <a:pt x="411" y="35"/>
                    <a:pt x="410" y="35"/>
                    <a:pt x="409" y="34"/>
                  </a:cubicBezTo>
                  <a:cubicBezTo>
                    <a:pt x="408" y="33"/>
                    <a:pt x="409" y="31"/>
                    <a:pt x="410" y="29"/>
                  </a:cubicBezTo>
                  <a:cubicBezTo>
                    <a:pt x="410" y="29"/>
                    <a:pt x="410" y="28"/>
                    <a:pt x="410" y="28"/>
                  </a:cubicBezTo>
                  <a:cubicBezTo>
                    <a:pt x="410" y="28"/>
                    <a:pt x="409" y="28"/>
                    <a:pt x="408" y="29"/>
                  </a:cubicBezTo>
                  <a:cubicBezTo>
                    <a:pt x="406" y="30"/>
                    <a:pt x="404" y="31"/>
                    <a:pt x="402" y="33"/>
                  </a:cubicBezTo>
                  <a:cubicBezTo>
                    <a:pt x="396" y="37"/>
                    <a:pt x="390" y="41"/>
                    <a:pt x="386" y="41"/>
                  </a:cubicBezTo>
                  <a:cubicBezTo>
                    <a:pt x="384" y="41"/>
                    <a:pt x="383" y="40"/>
                    <a:pt x="382" y="39"/>
                  </a:cubicBezTo>
                  <a:cubicBezTo>
                    <a:pt x="380" y="38"/>
                    <a:pt x="379" y="37"/>
                    <a:pt x="377" y="37"/>
                  </a:cubicBezTo>
                  <a:cubicBezTo>
                    <a:pt x="376" y="37"/>
                    <a:pt x="375" y="38"/>
                    <a:pt x="374" y="38"/>
                  </a:cubicBezTo>
                  <a:cubicBezTo>
                    <a:pt x="373" y="38"/>
                    <a:pt x="372" y="38"/>
                    <a:pt x="371" y="38"/>
                  </a:cubicBezTo>
                  <a:cubicBezTo>
                    <a:pt x="369" y="38"/>
                    <a:pt x="368" y="38"/>
                    <a:pt x="367" y="37"/>
                  </a:cubicBezTo>
                  <a:cubicBezTo>
                    <a:pt x="366" y="36"/>
                    <a:pt x="366" y="34"/>
                    <a:pt x="367" y="33"/>
                  </a:cubicBezTo>
                  <a:cubicBezTo>
                    <a:pt x="369" y="28"/>
                    <a:pt x="383" y="20"/>
                    <a:pt x="390" y="20"/>
                  </a:cubicBezTo>
                  <a:cubicBezTo>
                    <a:pt x="391" y="20"/>
                    <a:pt x="391" y="20"/>
                    <a:pt x="391" y="20"/>
                  </a:cubicBezTo>
                  <a:cubicBezTo>
                    <a:pt x="392" y="20"/>
                    <a:pt x="393" y="20"/>
                    <a:pt x="394" y="19"/>
                  </a:cubicBezTo>
                  <a:cubicBezTo>
                    <a:pt x="392" y="19"/>
                    <a:pt x="391" y="18"/>
                    <a:pt x="389" y="18"/>
                  </a:cubicBezTo>
                  <a:cubicBezTo>
                    <a:pt x="389" y="18"/>
                    <a:pt x="388" y="18"/>
                    <a:pt x="388" y="18"/>
                  </a:cubicBezTo>
                  <a:cubicBezTo>
                    <a:pt x="387" y="17"/>
                    <a:pt x="387" y="17"/>
                    <a:pt x="386" y="17"/>
                  </a:cubicBezTo>
                  <a:cubicBezTo>
                    <a:pt x="386" y="17"/>
                    <a:pt x="386" y="17"/>
                    <a:pt x="386" y="17"/>
                  </a:cubicBezTo>
                  <a:cubicBezTo>
                    <a:pt x="385" y="17"/>
                    <a:pt x="384" y="17"/>
                    <a:pt x="383" y="17"/>
                  </a:cubicBezTo>
                  <a:cubicBezTo>
                    <a:pt x="383" y="17"/>
                    <a:pt x="383" y="17"/>
                    <a:pt x="383" y="17"/>
                  </a:cubicBezTo>
                  <a:cubicBezTo>
                    <a:pt x="383" y="17"/>
                    <a:pt x="382" y="17"/>
                    <a:pt x="382" y="17"/>
                  </a:cubicBezTo>
                  <a:cubicBezTo>
                    <a:pt x="381" y="17"/>
                    <a:pt x="381" y="17"/>
                    <a:pt x="381" y="17"/>
                  </a:cubicBezTo>
                  <a:cubicBezTo>
                    <a:pt x="381" y="17"/>
                    <a:pt x="381" y="17"/>
                    <a:pt x="381" y="17"/>
                  </a:cubicBezTo>
                  <a:cubicBezTo>
                    <a:pt x="381" y="17"/>
                    <a:pt x="381" y="17"/>
                    <a:pt x="381" y="17"/>
                  </a:cubicBezTo>
                  <a:cubicBezTo>
                    <a:pt x="381" y="18"/>
                    <a:pt x="380" y="18"/>
                    <a:pt x="380" y="18"/>
                  </a:cubicBezTo>
                  <a:cubicBezTo>
                    <a:pt x="380" y="18"/>
                    <a:pt x="380" y="18"/>
                    <a:pt x="380" y="18"/>
                  </a:cubicBezTo>
                  <a:cubicBezTo>
                    <a:pt x="380" y="19"/>
                    <a:pt x="379" y="19"/>
                    <a:pt x="379" y="19"/>
                  </a:cubicBezTo>
                  <a:cubicBezTo>
                    <a:pt x="379" y="19"/>
                    <a:pt x="379" y="19"/>
                    <a:pt x="379" y="19"/>
                  </a:cubicBezTo>
                  <a:cubicBezTo>
                    <a:pt x="378" y="19"/>
                    <a:pt x="378" y="19"/>
                    <a:pt x="378" y="19"/>
                  </a:cubicBezTo>
                  <a:cubicBezTo>
                    <a:pt x="378" y="19"/>
                    <a:pt x="378" y="20"/>
                    <a:pt x="377" y="20"/>
                  </a:cubicBezTo>
                  <a:cubicBezTo>
                    <a:pt x="377" y="20"/>
                    <a:pt x="377" y="20"/>
                    <a:pt x="376" y="20"/>
                  </a:cubicBezTo>
                  <a:cubicBezTo>
                    <a:pt x="376" y="20"/>
                    <a:pt x="375" y="20"/>
                    <a:pt x="374" y="19"/>
                  </a:cubicBezTo>
                  <a:cubicBezTo>
                    <a:pt x="374" y="19"/>
                    <a:pt x="374" y="19"/>
                    <a:pt x="374" y="19"/>
                  </a:cubicBezTo>
                  <a:cubicBezTo>
                    <a:pt x="373" y="19"/>
                    <a:pt x="373" y="19"/>
                    <a:pt x="372" y="18"/>
                  </a:cubicBezTo>
                  <a:cubicBezTo>
                    <a:pt x="372" y="18"/>
                    <a:pt x="372" y="18"/>
                    <a:pt x="372" y="18"/>
                  </a:cubicBezTo>
                  <a:cubicBezTo>
                    <a:pt x="372" y="18"/>
                    <a:pt x="371" y="18"/>
                    <a:pt x="371" y="17"/>
                  </a:cubicBezTo>
                  <a:cubicBezTo>
                    <a:pt x="370" y="17"/>
                    <a:pt x="370" y="16"/>
                    <a:pt x="370" y="16"/>
                  </a:cubicBezTo>
                  <a:cubicBezTo>
                    <a:pt x="370" y="16"/>
                    <a:pt x="369" y="16"/>
                    <a:pt x="369" y="16"/>
                  </a:cubicBezTo>
                  <a:cubicBezTo>
                    <a:pt x="369" y="16"/>
                    <a:pt x="369" y="16"/>
                    <a:pt x="369" y="16"/>
                  </a:cubicBezTo>
                  <a:cubicBezTo>
                    <a:pt x="369" y="16"/>
                    <a:pt x="369" y="16"/>
                    <a:pt x="369" y="16"/>
                  </a:cubicBezTo>
                  <a:cubicBezTo>
                    <a:pt x="369" y="16"/>
                    <a:pt x="369" y="15"/>
                    <a:pt x="369" y="15"/>
                  </a:cubicBezTo>
                  <a:cubicBezTo>
                    <a:pt x="369" y="15"/>
                    <a:pt x="369" y="15"/>
                    <a:pt x="369" y="15"/>
                  </a:cubicBezTo>
                  <a:cubicBezTo>
                    <a:pt x="369" y="15"/>
                    <a:pt x="368" y="15"/>
                    <a:pt x="368" y="15"/>
                  </a:cubicBezTo>
                  <a:cubicBezTo>
                    <a:pt x="368" y="15"/>
                    <a:pt x="368" y="15"/>
                    <a:pt x="368" y="15"/>
                  </a:cubicBezTo>
                  <a:cubicBezTo>
                    <a:pt x="368" y="15"/>
                    <a:pt x="368" y="15"/>
                    <a:pt x="368" y="15"/>
                  </a:cubicBezTo>
                  <a:cubicBezTo>
                    <a:pt x="368" y="15"/>
                    <a:pt x="368" y="15"/>
                    <a:pt x="368" y="15"/>
                  </a:cubicBezTo>
                  <a:cubicBezTo>
                    <a:pt x="367" y="15"/>
                    <a:pt x="367" y="15"/>
                    <a:pt x="367" y="15"/>
                  </a:cubicBezTo>
                  <a:cubicBezTo>
                    <a:pt x="367" y="15"/>
                    <a:pt x="366" y="15"/>
                    <a:pt x="366" y="15"/>
                  </a:cubicBezTo>
                  <a:cubicBezTo>
                    <a:pt x="366" y="15"/>
                    <a:pt x="366" y="15"/>
                    <a:pt x="366" y="15"/>
                  </a:cubicBezTo>
                  <a:cubicBezTo>
                    <a:pt x="366" y="15"/>
                    <a:pt x="366" y="15"/>
                    <a:pt x="366" y="15"/>
                  </a:cubicBezTo>
                  <a:cubicBezTo>
                    <a:pt x="365" y="15"/>
                    <a:pt x="365" y="15"/>
                    <a:pt x="365" y="15"/>
                  </a:cubicBezTo>
                  <a:cubicBezTo>
                    <a:pt x="365" y="15"/>
                    <a:pt x="365" y="15"/>
                    <a:pt x="365" y="15"/>
                  </a:cubicBezTo>
                  <a:cubicBezTo>
                    <a:pt x="364" y="15"/>
                    <a:pt x="364" y="15"/>
                    <a:pt x="363" y="14"/>
                  </a:cubicBezTo>
                  <a:cubicBezTo>
                    <a:pt x="363" y="14"/>
                    <a:pt x="363" y="14"/>
                    <a:pt x="363" y="14"/>
                  </a:cubicBezTo>
                  <a:cubicBezTo>
                    <a:pt x="363" y="14"/>
                    <a:pt x="362" y="14"/>
                    <a:pt x="362" y="14"/>
                  </a:cubicBezTo>
                  <a:cubicBezTo>
                    <a:pt x="362" y="14"/>
                    <a:pt x="362" y="14"/>
                    <a:pt x="362" y="13"/>
                  </a:cubicBezTo>
                  <a:cubicBezTo>
                    <a:pt x="361" y="13"/>
                    <a:pt x="361" y="13"/>
                    <a:pt x="360" y="12"/>
                  </a:cubicBezTo>
                  <a:cubicBezTo>
                    <a:pt x="360" y="12"/>
                    <a:pt x="360" y="12"/>
                    <a:pt x="360" y="12"/>
                  </a:cubicBezTo>
                  <a:cubicBezTo>
                    <a:pt x="360" y="12"/>
                    <a:pt x="359" y="11"/>
                    <a:pt x="359" y="11"/>
                  </a:cubicBezTo>
                  <a:cubicBezTo>
                    <a:pt x="359" y="11"/>
                    <a:pt x="359" y="11"/>
                    <a:pt x="359" y="11"/>
                  </a:cubicBezTo>
                  <a:cubicBezTo>
                    <a:pt x="359" y="11"/>
                    <a:pt x="358" y="11"/>
                    <a:pt x="358" y="11"/>
                  </a:cubicBezTo>
                  <a:cubicBezTo>
                    <a:pt x="358" y="10"/>
                    <a:pt x="358" y="10"/>
                    <a:pt x="358" y="10"/>
                  </a:cubicBezTo>
                  <a:cubicBezTo>
                    <a:pt x="358" y="10"/>
                    <a:pt x="357" y="10"/>
                    <a:pt x="357" y="10"/>
                  </a:cubicBezTo>
                  <a:cubicBezTo>
                    <a:pt x="357" y="10"/>
                    <a:pt x="357" y="10"/>
                    <a:pt x="356" y="10"/>
                  </a:cubicBezTo>
                  <a:cubicBezTo>
                    <a:pt x="356" y="10"/>
                    <a:pt x="356" y="10"/>
                    <a:pt x="356" y="10"/>
                  </a:cubicBezTo>
                  <a:cubicBezTo>
                    <a:pt x="356" y="10"/>
                    <a:pt x="355" y="10"/>
                    <a:pt x="355" y="10"/>
                  </a:cubicBezTo>
                  <a:cubicBezTo>
                    <a:pt x="355" y="10"/>
                    <a:pt x="355" y="10"/>
                    <a:pt x="355" y="10"/>
                  </a:cubicBezTo>
                  <a:cubicBezTo>
                    <a:pt x="354" y="11"/>
                    <a:pt x="354" y="11"/>
                    <a:pt x="354" y="11"/>
                  </a:cubicBezTo>
                  <a:cubicBezTo>
                    <a:pt x="354" y="11"/>
                    <a:pt x="354" y="11"/>
                    <a:pt x="353" y="11"/>
                  </a:cubicBezTo>
                  <a:cubicBezTo>
                    <a:pt x="353" y="11"/>
                    <a:pt x="353" y="11"/>
                    <a:pt x="352" y="11"/>
                  </a:cubicBezTo>
                  <a:cubicBezTo>
                    <a:pt x="352" y="11"/>
                    <a:pt x="352" y="11"/>
                    <a:pt x="352" y="11"/>
                  </a:cubicBezTo>
                  <a:cubicBezTo>
                    <a:pt x="352" y="12"/>
                    <a:pt x="352" y="12"/>
                    <a:pt x="351" y="12"/>
                  </a:cubicBezTo>
                  <a:cubicBezTo>
                    <a:pt x="351" y="12"/>
                    <a:pt x="351" y="12"/>
                    <a:pt x="351" y="12"/>
                  </a:cubicBezTo>
                  <a:cubicBezTo>
                    <a:pt x="351" y="12"/>
                    <a:pt x="351" y="12"/>
                    <a:pt x="351" y="12"/>
                  </a:cubicBezTo>
                  <a:cubicBezTo>
                    <a:pt x="350" y="12"/>
                    <a:pt x="350" y="12"/>
                    <a:pt x="349" y="12"/>
                  </a:cubicBezTo>
                  <a:cubicBezTo>
                    <a:pt x="348" y="12"/>
                    <a:pt x="347" y="12"/>
                    <a:pt x="345" y="11"/>
                  </a:cubicBezTo>
                  <a:cubicBezTo>
                    <a:pt x="345" y="11"/>
                    <a:pt x="345" y="11"/>
                    <a:pt x="344" y="10"/>
                  </a:cubicBezTo>
                  <a:cubicBezTo>
                    <a:pt x="344" y="10"/>
                    <a:pt x="343" y="10"/>
                    <a:pt x="343" y="10"/>
                  </a:cubicBezTo>
                  <a:cubicBezTo>
                    <a:pt x="342" y="9"/>
                    <a:pt x="341" y="9"/>
                    <a:pt x="341" y="9"/>
                  </a:cubicBezTo>
                  <a:cubicBezTo>
                    <a:pt x="341" y="9"/>
                    <a:pt x="341" y="9"/>
                    <a:pt x="341" y="9"/>
                  </a:cubicBezTo>
                  <a:cubicBezTo>
                    <a:pt x="341" y="9"/>
                    <a:pt x="341" y="9"/>
                    <a:pt x="341" y="9"/>
                  </a:cubicBezTo>
                  <a:cubicBezTo>
                    <a:pt x="340" y="9"/>
                    <a:pt x="340" y="8"/>
                    <a:pt x="339" y="8"/>
                  </a:cubicBezTo>
                  <a:cubicBezTo>
                    <a:pt x="339" y="8"/>
                    <a:pt x="339" y="8"/>
                    <a:pt x="339" y="8"/>
                  </a:cubicBezTo>
                  <a:cubicBezTo>
                    <a:pt x="339" y="8"/>
                    <a:pt x="339" y="8"/>
                    <a:pt x="338" y="7"/>
                  </a:cubicBezTo>
                  <a:cubicBezTo>
                    <a:pt x="338" y="7"/>
                    <a:pt x="338" y="7"/>
                    <a:pt x="338" y="7"/>
                  </a:cubicBezTo>
                  <a:cubicBezTo>
                    <a:pt x="338" y="7"/>
                    <a:pt x="338" y="7"/>
                    <a:pt x="338" y="6"/>
                  </a:cubicBezTo>
                  <a:cubicBezTo>
                    <a:pt x="338" y="6"/>
                    <a:pt x="338" y="6"/>
                    <a:pt x="338" y="6"/>
                  </a:cubicBezTo>
                  <a:cubicBezTo>
                    <a:pt x="338" y="6"/>
                    <a:pt x="338" y="6"/>
                    <a:pt x="338" y="5"/>
                  </a:cubicBezTo>
                  <a:cubicBezTo>
                    <a:pt x="338" y="5"/>
                    <a:pt x="338" y="5"/>
                    <a:pt x="338" y="5"/>
                  </a:cubicBezTo>
                  <a:cubicBezTo>
                    <a:pt x="338" y="5"/>
                    <a:pt x="338" y="5"/>
                    <a:pt x="338" y="5"/>
                  </a:cubicBezTo>
                  <a:cubicBezTo>
                    <a:pt x="337" y="5"/>
                    <a:pt x="337" y="4"/>
                    <a:pt x="337" y="4"/>
                  </a:cubicBezTo>
                  <a:cubicBezTo>
                    <a:pt x="337" y="4"/>
                    <a:pt x="337" y="3"/>
                    <a:pt x="337" y="3"/>
                  </a:cubicBezTo>
                  <a:cubicBezTo>
                    <a:pt x="337" y="3"/>
                    <a:pt x="337" y="2"/>
                    <a:pt x="337" y="2"/>
                  </a:cubicBezTo>
                  <a:cubicBezTo>
                    <a:pt x="337" y="2"/>
                    <a:pt x="337" y="2"/>
                    <a:pt x="337" y="2"/>
                  </a:cubicBezTo>
                  <a:cubicBezTo>
                    <a:pt x="337" y="2"/>
                    <a:pt x="337" y="1"/>
                    <a:pt x="337" y="1"/>
                  </a:cubicBezTo>
                  <a:cubicBezTo>
                    <a:pt x="337" y="1"/>
                    <a:pt x="337" y="1"/>
                    <a:pt x="336" y="1"/>
                  </a:cubicBezTo>
                  <a:cubicBezTo>
                    <a:pt x="336" y="1"/>
                    <a:pt x="336" y="0"/>
                    <a:pt x="336" y="0"/>
                  </a:cubicBezTo>
                  <a:cubicBezTo>
                    <a:pt x="336" y="0"/>
                    <a:pt x="336" y="0"/>
                    <a:pt x="336" y="0"/>
                  </a:cubicBezTo>
                  <a:cubicBezTo>
                    <a:pt x="336" y="0"/>
                    <a:pt x="336" y="0"/>
                    <a:pt x="336" y="0"/>
                  </a:cubicBezTo>
                  <a:cubicBezTo>
                    <a:pt x="335" y="0"/>
                    <a:pt x="335" y="0"/>
                    <a:pt x="335" y="0"/>
                  </a:cubicBezTo>
                  <a:cubicBezTo>
                    <a:pt x="335" y="0"/>
                    <a:pt x="335" y="0"/>
                    <a:pt x="335" y="0"/>
                  </a:cubicBezTo>
                  <a:cubicBezTo>
                    <a:pt x="335" y="0"/>
                    <a:pt x="335" y="0"/>
                    <a:pt x="335" y="0"/>
                  </a:cubicBezTo>
                  <a:cubicBezTo>
                    <a:pt x="334" y="0"/>
                    <a:pt x="334" y="0"/>
                    <a:pt x="334" y="0"/>
                  </a:cubicBezTo>
                  <a:cubicBezTo>
                    <a:pt x="334" y="0"/>
                    <a:pt x="334" y="0"/>
                    <a:pt x="334" y="0"/>
                  </a:cubicBezTo>
                  <a:cubicBezTo>
                    <a:pt x="334" y="0"/>
                    <a:pt x="334" y="0"/>
                    <a:pt x="334" y="0"/>
                  </a:cubicBezTo>
                  <a:cubicBezTo>
                    <a:pt x="334" y="0"/>
                    <a:pt x="334" y="0"/>
                    <a:pt x="334" y="0"/>
                  </a:cubicBezTo>
                  <a:cubicBezTo>
                    <a:pt x="334" y="0"/>
                    <a:pt x="334" y="1"/>
                    <a:pt x="334" y="1"/>
                  </a:cubicBezTo>
                  <a:cubicBezTo>
                    <a:pt x="334" y="1"/>
                    <a:pt x="334" y="1"/>
                    <a:pt x="334" y="1"/>
                  </a:cubicBezTo>
                  <a:cubicBezTo>
                    <a:pt x="334" y="1"/>
                    <a:pt x="334" y="2"/>
                    <a:pt x="334" y="2"/>
                  </a:cubicBezTo>
                  <a:cubicBezTo>
                    <a:pt x="334" y="2"/>
                    <a:pt x="334" y="2"/>
                    <a:pt x="334" y="2"/>
                  </a:cubicBezTo>
                  <a:cubicBezTo>
                    <a:pt x="334" y="3"/>
                    <a:pt x="333" y="3"/>
                    <a:pt x="333" y="3"/>
                  </a:cubicBezTo>
                  <a:cubicBezTo>
                    <a:pt x="333" y="4"/>
                    <a:pt x="333" y="4"/>
                    <a:pt x="333" y="4"/>
                  </a:cubicBezTo>
                  <a:cubicBezTo>
                    <a:pt x="333" y="4"/>
                    <a:pt x="333" y="4"/>
                    <a:pt x="333" y="4"/>
                  </a:cubicBezTo>
                  <a:cubicBezTo>
                    <a:pt x="333" y="4"/>
                    <a:pt x="333" y="4"/>
                    <a:pt x="333" y="4"/>
                  </a:cubicBezTo>
                  <a:cubicBezTo>
                    <a:pt x="333" y="5"/>
                    <a:pt x="333" y="5"/>
                    <a:pt x="333" y="5"/>
                  </a:cubicBezTo>
                  <a:cubicBezTo>
                    <a:pt x="333" y="5"/>
                    <a:pt x="333" y="5"/>
                    <a:pt x="333" y="5"/>
                  </a:cubicBezTo>
                  <a:cubicBezTo>
                    <a:pt x="332" y="5"/>
                    <a:pt x="332" y="5"/>
                    <a:pt x="332" y="5"/>
                  </a:cubicBezTo>
                  <a:cubicBezTo>
                    <a:pt x="280" y="6"/>
                    <a:pt x="280" y="6"/>
                    <a:pt x="280" y="6"/>
                  </a:cubicBezTo>
                  <a:cubicBezTo>
                    <a:pt x="24" y="7"/>
                    <a:pt x="24" y="7"/>
                    <a:pt x="24" y="7"/>
                  </a:cubicBezTo>
                  <a:cubicBezTo>
                    <a:pt x="26" y="10"/>
                    <a:pt x="26" y="12"/>
                    <a:pt x="26" y="14"/>
                  </a:cubicBezTo>
                  <a:cubicBezTo>
                    <a:pt x="25" y="16"/>
                    <a:pt x="25" y="17"/>
                    <a:pt x="26" y="19"/>
                  </a:cubicBezTo>
                  <a:cubicBezTo>
                    <a:pt x="27" y="22"/>
                    <a:pt x="26" y="27"/>
                    <a:pt x="24" y="30"/>
                  </a:cubicBezTo>
                  <a:cubicBezTo>
                    <a:pt x="24" y="31"/>
                    <a:pt x="23" y="32"/>
                    <a:pt x="21" y="32"/>
                  </a:cubicBezTo>
                  <a:cubicBezTo>
                    <a:pt x="19" y="32"/>
                    <a:pt x="17" y="30"/>
                    <a:pt x="17" y="29"/>
                  </a:cubicBezTo>
                  <a:cubicBezTo>
                    <a:pt x="17" y="27"/>
                    <a:pt x="18" y="25"/>
                    <a:pt x="19" y="24"/>
                  </a:cubicBezTo>
                  <a:cubicBezTo>
                    <a:pt x="20" y="23"/>
                    <a:pt x="20" y="22"/>
                    <a:pt x="20" y="21"/>
                  </a:cubicBezTo>
                  <a:cubicBezTo>
                    <a:pt x="20" y="20"/>
                    <a:pt x="19" y="19"/>
                    <a:pt x="18" y="19"/>
                  </a:cubicBezTo>
                  <a:cubicBezTo>
                    <a:pt x="17" y="19"/>
                    <a:pt x="17" y="19"/>
                    <a:pt x="16" y="18"/>
                  </a:cubicBezTo>
                  <a:cubicBezTo>
                    <a:pt x="16" y="17"/>
                    <a:pt x="15" y="16"/>
                    <a:pt x="15" y="15"/>
                  </a:cubicBezTo>
                  <a:cubicBezTo>
                    <a:pt x="15" y="15"/>
                    <a:pt x="14" y="15"/>
                    <a:pt x="14" y="15"/>
                  </a:cubicBezTo>
                  <a:cubicBezTo>
                    <a:pt x="13" y="15"/>
                    <a:pt x="13" y="15"/>
                    <a:pt x="12" y="15"/>
                  </a:cubicBezTo>
                  <a:cubicBezTo>
                    <a:pt x="12" y="15"/>
                    <a:pt x="11" y="15"/>
                    <a:pt x="11" y="15"/>
                  </a:cubicBezTo>
                  <a:cubicBezTo>
                    <a:pt x="10" y="16"/>
                    <a:pt x="10" y="16"/>
                    <a:pt x="9" y="16"/>
                  </a:cubicBezTo>
                  <a:cubicBezTo>
                    <a:pt x="9" y="16"/>
                    <a:pt x="8" y="16"/>
                    <a:pt x="8" y="16"/>
                  </a:cubicBezTo>
                  <a:cubicBezTo>
                    <a:pt x="8" y="16"/>
                    <a:pt x="7" y="15"/>
                    <a:pt x="6" y="15"/>
                  </a:cubicBezTo>
                  <a:cubicBezTo>
                    <a:pt x="5" y="15"/>
                    <a:pt x="3" y="15"/>
                    <a:pt x="1" y="15"/>
                  </a:cubicBezTo>
                  <a:cubicBezTo>
                    <a:pt x="1" y="15"/>
                    <a:pt x="0" y="15"/>
                    <a:pt x="0" y="15"/>
                  </a:cubicBezTo>
                  <a:cubicBezTo>
                    <a:pt x="0" y="18"/>
                    <a:pt x="1" y="24"/>
                    <a:pt x="5" y="29"/>
                  </a:cubicBezTo>
                  <a:cubicBezTo>
                    <a:pt x="7" y="32"/>
                    <a:pt x="8" y="34"/>
                    <a:pt x="8" y="36"/>
                  </a:cubicBezTo>
                  <a:cubicBezTo>
                    <a:pt x="8" y="37"/>
                    <a:pt x="8" y="38"/>
                    <a:pt x="10" y="39"/>
                  </a:cubicBezTo>
                  <a:cubicBezTo>
                    <a:pt x="12" y="40"/>
                    <a:pt x="13" y="42"/>
                    <a:pt x="13" y="43"/>
                  </a:cubicBezTo>
                  <a:cubicBezTo>
                    <a:pt x="13" y="44"/>
                    <a:pt x="12" y="45"/>
                    <a:pt x="9" y="45"/>
                  </a:cubicBezTo>
                  <a:cubicBezTo>
                    <a:pt x="9" y="45"/>
                    <a:pt x="8" y="45"/>
                    <a:pt x="8" y="45"/>
                  </a:cubicBezTo>
                  <a:cubicBezTo>
                    <a:pt x="8" y="45"/>
                    <a:pt x="8" y="46"/>
                    <a:pt x="8" y="47"/>
                  </a:cubicBezTo>
                  <a:cubicBezTo>
                    <a:pt x="8" y="49"/>
                    <a:pt x="9" y="51"/>
                    <a:pt x="8" y="54"/>
                  </a:cubicBezTo>
                  <a:cubicBezTo>
                    <a:pt x="7" y="58"/>
                    <a:pt x="7" y="65"/>
                    <a:pt x="7" y="71"/>
                  </a:cubicBezTo>
                  <a:cubicBezTo>
                    <a:pt x="7" y="76"/>
                    <a:pt x="7" y="80"/>
                    <a:pt x="6" y="82"/>
                  </a:cubicBezTo>
                  <a:cubicBezTo>
                    <a:pt x="6" y="84"/>
                    <a:pt x="5" y="85"/>
                    <a:pt x="4" y="87"/>
                  </a:cubicBezTo>
                  <a:cubicBezTo>
                    <a:pt x="3" y="91"/>
                    <a:pt x="1" y="96"/>
                    <a:pt x="3" y="99"/>
                  </a:cubicBezTo>
                  <a:cubicBezTo>
                    <a:pt x="7" y="105"/>
                    <a:pt x="9" y="112"/>
                    <a:pt x="7" y="118"/>
                  </a:cubicBezTo>
                  <a:cubicBezTo>
                    <a:pt x="5" y="124"/>
                    <a:pt x="6" y="127"/>
                    <a:pt x="8" y="132"/>
                  </a:cubicBezTo>
                  <a:cubicBezTo>
                    <a:pt x="10" y="134"/>
                    <a:pt x="10" y="138"/>
                    <a:pt x="10" y="140"/>
                  </a:cubicBezTo>
                  <a:cubicBezTo>
                    <a:pt x="10" y="143"/>
                    <a:pt x="10" y="146"/>
                    <a:pt x="11" y="146"/>
                  </a:cubicBezTo>
                  <a:cubicBezTo>
                    <a:pt x="14" y="148"/>
                    <a:pt x="17" y="151"/>
                    <a:pt x="20" y="156"/>
                  </a:cubicBezTo>
                  <a:cubicBezTo>
                    <a:pt x="21" y="158"/>
                    <a:pt x="22" y="159"/>
                    <a:pt x="23" y="159"/>
                  </a:cubicBezTo>
                  <a:cubicBezTo>
                    <a:pt x="25" y="160"/>
                    <a:pt x="26" y="160"/>
                    <a:pt x="26" y="163"/>
                  </a:cubicBezTo>
                  <a:cubicBezTo>
                    <a:pt x="26" y="163"/>
                    <a:pt x="26" y="163"/>
                    <a:pt x="26" y="163"/>
                  </a:cubicBezTo>
                  <a:cubicBezTo>
                    <a:pt x="26" y="167"/>
                    <a:pt x="27" y="168"/>
                    <a:pt x="30" y="169"/>
                  </a:cubicBezTo>
                  <a:cubicBezTo>
                    <a:pt x="34" y="171"/>
                    <a:pt x="33" y="174"/>
                    <a:pt x="32" y="177"/>
                  </a:cubicBezTo>
                  <a:cubicBezTo>
                    <a:pt x="32" y="178"/>
                    <a:pt x="32" y="178"/>
                    <a:pt x="32" y="1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4" name="Freeform 152">
              <a:extLst>
                <a:ext uri="{FF2B5EF4-FFF2-40B4-BE49-F238E27FC236}">
                  <a16:creationId xmlns:a16="http://schemas.microsoft.com/office/drawing/2014/main" id="{D7538951-8AF3-40AE-B7CF-38EEE69CF535}"/>
                </a:ext>
              </a:extLst>
            </p:cNvPr>
            <p:cNvSpPr>
              <a:spLocks/>
            </p:cNvSpPr>
            <p:nvPr/>
          </p:nvSpPr>
          <p:spPr bwMode="auto">
            <a:xfrm>
              <a:off x="7069138" y="8661400"/>
              <a:ext cx="2370138" cy="2387600"/>
            </a:xfrm>
            <a:custGeom>
              <a:avLst/>
              <a:gdLst>
                <a:gd name="T0" fmla="*/ 403 w 446"/>
                <a:gd name="T1" fmla="*/ 103 h 456"/>
                <a:gd name="T2" fmla="*/ 334 w 446"/>
                <a:gd name="T3" fmla="*/ 95 h 456"/>
                <a:gd name="T4" fmla="*/ 292 w 446"/>
                <a:gd name="T5" fmla="*/ 76 h 456"/>
                <a:gd name="T6" fmla="*/ 288 w 446"/>
                <a:gd name="T7" fmla="*/ 65 h 456"/>
                <a:gd name="T8" fmla="*/ 256 w 446"/>
                <a:gd name="T9" fmla="*/ 63 h 456"/>
                <a:gd name="T10" fmla="*/ 259 w 446"/>
                <a:gd name="T11" fmla="*/ 22 h 456"/>
                <a:gd name="T12" fmla="*/ 250 w 446"/>
                <a:gd name="T13" fmla="*/ 18 h 456"/>
                <a:gd name="T14" fmla="*/ 245 w 446"/>
                <a:gd name="T15" fmla="*/ 27 h 456"/>
                <a:gd name="T16" fmla="*/ 227 w 446"/>
                <a:gd name="T17" fmla="*/ 36 h 456"/>
                <a:gd name="T18" fmla="*/ 223 w 446"/>
                <a:gd name="T19" fmla="*/ 35 h 456"/>
                <a:gd name="T20" fmla="*/ 219 w 446"/>
                <a:gd name="T21" fmla="*/ 32 h 456"/>
                <a:gd name="T22" fmla="*/ 207 w 446"/>
                <a:gd name="T23" fmla="*/ 31 h 456"/>
                <a:gd name="T24" fmla="*/ 200 w 446"/>
                <a:gd name="T25" fmla="*/ 39 h 456"/>
                <a:gd name="T26" fmla="*/ 190 w 446"/>
                <a:gd name="T27" fmla="*/ 38 h 456"/>
                <a:gd name="T28" fmla="*/ 172 w 446"/>
                <a:gd name="T29" fmla="*/ 45 h 456"/>
                <a:gd name="T30" fmla="*/ 155 w 446"/>
                <a:gd name="T31" fmla="*/ 0 h 456"/>
                <a:gd name="T32" fmla="*/ 152 w 446"/>
                <a:gd name="T33" fmla="*/ 3 h 456"/>
                <a:gd name="T34" fmla="*/ 127 w 446"/>
                <a:gd name="T35" fmla="*/ 16 h 456"/>
                <a:gd name="T36" fmla="*/ 108 w 446"/>
                <a:gd name="T37" fmla="*/ 12 h 456"/>
                <a:gd name="T38" fmla="*/ 113 w 446"/>
                <a:gd name="T39" fmla="*/ 30 h 456"/>
                <a:gd name="T40" fmla="*/ 111 w 446"/>
                <a:gd name="T41" fmla="*/ 41 h 456"/>
                <a:gd name="T42" fmla="*/ 90 w 446"/>
                <a:gd name="T43" fmla="*/ 51 h 456"/>
                <a:gd name="T44" fmla="*/ 77 w 446"/>
                <a:gd name="T45" fmla="*/ 41 h 456"/>
                <a:gd name="T46" fmla="*/ 71 w 446"/>
                <a:gd name="T47" fmla="*/ 38 h 456"/>
                <a:gd name="T48" fmla="*/ 46 w 446"/>
                <a:gd name="T49" fmla="*/ 41 h 456"/>
                <a:gd name="T50" fmla="*/ 48 w 446"/>
                <a:gd name="T51" fmla="*/ 65 h 456"/>
                <a:gd name="T52" fmla="*/ 43 w 446"/>
                <a:gd name="T53" fmla="*/ 107 h 456"/>
                <a:gd name="T54" fmla="*/ 41 w 446"/>
                <a:gd name="T55" fmla="*/ 107 h 456"/>
                <a:gd name="T56" fmla="*/ 9 w 446"/>
                <a:gd name="T57" fmla="*/ 124 h 456"/>
                <a:gd name="T58" fmla="*/ 1 w 446"/>
                <a:gd name="T59" fmla="*/ 143 h 456"/>
                <a:gd name="T60" fmla="*/ 9 w 446"/>
                <a:gd name="T61" fmla="*/ 164 h 456"/>
                <a:gd name="T62" fmla="*/ 23 w 446"/>
                <a:gd name="T63" fmla="*/ 172 h 456"/>
                <a:gd name="T64" fmla="*/ 39 w 446"/>
                <a:gd name="T65" fmla="*/ 184 h 456"/>
                <a:gd name="T66" fmla="*/ 45 w 446"/>
                <a:gd name="T67" fmla="*/ 183 h 456"/>
                <a:gd name="T68" fmla="*/ 51 w 446"/>
                <a:gd name="T69" fmla="*/ 183 h 456"/>
                <a:gd name="T70" fmla="*/ 86 w 446"/>
                <a:gd name="T71" fmla="*/ 171 h 456"/>
                <a:gd name="T72" fmla="*/ 104 w 446"/>
                <a:gd name="T73" fmla="*/ 196 h 456"/>
                <a:gd name="T74" fmla="*/ 119 w 446"/>
                <a:gd name="T75" fmla="*/ 202 h 456"/>
                <a:gd name="T76" fmla="*/ 137 w 446"/>
                <a:gd name="T77" fmla="*/ 213 h 456"/>
                <a:gd name="T78" fmla="*/ 141 w 446"/>
                <a:gd name="T79" fmla="*/ 213 h 456"/>
                <a:gd name="T80" fmla="*/ 155 w 446"/>
                <a:gd name="T81" fmla="*/ 232 h 456"/>
                <a:gd name="T82" fmla="*/ 185 w 446"/>
                <a:gd name="T83" fmla="*/ 263 h 456"/>
                <a:gd name="T84" fmla="*/ 182 w 446"/>
                <a:gd name="T85" fmla="*/ 284 h 456"/>
                <a:gd name="T86" fmla="*/ 182 w 446"/>
                <a:gd name="T87" fmla="*/ 287 h 456"/>
                <a:gd name="T88" fmla="*/ 182 w 446"/>
                <a:gd name="T89" fmla="*/ 312 h 456"/>
                <a:gd name="T90" fmla="*/ 211 w 446"/>
                <a:gd name="T91" fmla="*/ 336 h 456"/>
                <a:gd name="T92" fmla="*/ 222 w 446"/>
                <a:gd name="T93" fmla="*/ 337 h 456"/>
                <a:gd name="T94" fmla="*/ 220 w 446"/>
                <a:gd name="T95" fmla="*/ 352 h 456"/>
                <a:gd name="T96" fmla="*/ 221 w 446"/>
                <a:gd name="T97" fmla="*/ 378 h 456"/>
                <a:gd name="T98" fmla="*/ 191 w 446"/>
                <a:gd name="T99" fmla="*/ 411 h 456"/>
                <a:gd name="T100" fmla="*/ 219 w 446"/>
                <a:gd name="T101" fmla="*/ 428 h 456"/>
                <a:gd name="T102" fmla="*/ 230 w 446"/>
                <a:gd name="T103" fmla="*/ 450 h 456"/>
                <a:gd name="T104" fmla="*/ 242 w 446"/>
                <a:gd name="T105" fmla="*/ 444 h 456"/>
                <a:gd name="T106" fmla="*/ 262 w 446"/>
                <a:gd name="T107" fmla="*/ 413 h 456"/>
                <a:gd name="T108" fmla="*/ 286 w 446"/>
                <a:gd name="T109" fmla="*/ 377 h 456"/>
                <a:gd name="T110" fmla="*/ 323 w 446"/>
                <a:gd name="T111" fmla="*/ 332 h 456"/>
                <a:gd name="T112" fmla="*/ 357 w 446"/>
                <a:gd name="T113" fmla="*/ 324 h 456"/>
                <a:gd name="T114" fmla="*/ 385 w 446"/>
                <a:gd name="T115" fmla="*/ 285 h 456"/>
                <a:gd name="T116" fmla="*/ 396 w 446"/>
                <a:gd name="T117" fmla="*/ 248 h 456"/>
                <a:gd name="T118" fmla="*/ 401 w 446"/>
                <a:gd name="T119" fmla="*/ 201 h 456"/>
                <a:gd name="T120" fmla="*/ 442 w 446"/>
                <a:gd name="T121" fmla="*/ 15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6" h="456">
                  <a:moveTo>
                    <a:pt x="441" y="128"/>
                  </a:moveTo>
                  <a:cubicBezTo>
                    <a:pt x="440" y="127"/>
                    <a:pt x="440" y="125"/>
                    <a:pt x="440" y="124"/>
                  </a:cubicBezTo>
                  <a:cubicBezTo>
                    <a:pt x="438" y="118"/>
                    <a:pt x="437" y="118"/>
                    <a:pt x="435" y="118"/>
                  </a:cubicBezTo>
                  <a:cubicBezTo>
                    <a:pt x="434" y="118"/>
                    <a:pt x="434" y="118"/>
                    <a:pt x="433" y="118"/>
                  </a:cubicBezTo>
                  <a:cubicBezTo>
                    <a:pt x="432" y="118"/>
                    <a:pt x="432" y="118"/>
                    <a:pt x="431" y="118"/>
                  </a:cubicBezTo>
                  <a:cubicBezTo>
                    <a:pt x="430" y="118"/>
                    <a:pt x="430" y="118"/>
                    <a:pt x="430" y="118"/>
                  </a:cubicBezTo>
                  <a:cubicBezTo>
                    <a:pt x="421" y="118"/>
                    <a:pt x="412" y="113"/>
                    <a:pt x="403" y="103"/>
                  </a:cubicBezTo>
                  <a:cubicBezTo>
                    <a:pt x="396" y="96"/>
                    <a:pt x="388" y="92"/>
                    <a:pt x="380" y="92"/>
                  </a:cubicBezTo>
                  <a:cubicBezTo>
                    <a:pt x="377" y="92"/>
                    <a:pt x="374" y="92"/>
                    <a:pt x="371" y="93"/>
                  </a:cubicBezTo>
                  <a:cubicBezTo>
                    <a:pt x="370" y="93"/>
                    <a:pt x="368" y="94"/>
                    <a:pt x="367" y="94"/>
                  </a:cubicBezTo>
                  <a:cubicBezTo>
                    <a:pt x="362" y="94"/>
                    <a:pt x="358" y="92"/>
                    <a:pt x="354" y="90"/>
                  </a:cubicBezTo>
                  <a:cubicBezTo>
                    <a:pt x="352" y="89"/>
                    <a:pt x="350" y="88"/>
                    <a:pt x="348" y="88"/>
                  </a:cubicBezTo>
                  <a:cubicBezTo>
                    <a:pt x="345" y="87"/>
                    <a:pt x="342" y="90"/>
                    <a:pt x="339" y="92"/>
                  </a:cubicBezTo>
                  <a:cubicBezTo>
                    <a:pt x="337" y="93"/>
                    <a:pt x="336" y="94"/>
                    <a:pt x="334" y="95"/>
                  </a:cubicBezTo>
                  <a:cubicBezTo>
                    <a:pt x="333" y="96"/>
                    <a:pt x="332" y="95"/>
                    <a:pt x="332" y="95"/>
                  </a:cubicBezTo>
                  <a:cubicBezTo>
                    <a:pt x="331" y="94"/>
                    <a:pt x="332" y="92"/>
                    <a:pt x="333" y="90"/>
                  </a:cubicBezTo>
                  <a:cubicBezTo>
                    <a:pt x="334" y="88"/>
                    <a:pt x="335" y="85"/>
                    <a:pt x="335" y="83"/>
                  </a:cubicBezTo>
                  <a:cubicBezTo>
                    <a:pt x="335" y="82"/>
                    <a:pt x="333" y="78"/>
                    <a:pt x="309" y="68"/>
                  </a:cubicBezTo>
                  <a:cubicBezTo>
                    <a:pt x="305" y="67"/>
                    <a:pt x="302" y="66"/>
                    <a:pt x="300" y="66"/>
                  </a:cubicBezTo>
                  <a:cubicBezTo>
                    <a:pt x="296" y="66"/>
                    <a:pt x="294" y="68"/>
                    <a:pt x="294" y="72"/>
                  </a:cubicBezTo>
                  <a:cubicBezTo>
                    <a:pt x="294" y="74"/>
                    <a:pt x="294" y="76"/>
                    <a:pt x="292" y="76"/>
                  </a:cubicBezTo>
                  <a:cubicBezTo>
                    <a:pt x="291" y="76"/>
                    <a:pt x="291" y="76"/>
                    <a:pt x="290" y="76"/>
                  </a:cubicBezTo>
                  <a:cubicBezTo>
                    <a:pt x="290" y="76"/>
                    <a:pt x="289" y="76"/>
                    <a:pt x="289" y="76"/>
                  </a:cubicBezTo>
                  <a:cubicBezTo>
                    <a:pt x="288" y="76"/>
                    <a:pt x="287" y="76"/>
                    <a:pt x="286" y="78"/>
                  </a:cubicBezTo>
                  <a:cubicBezTo>
                    <a:pt x="284" y="83"/>
                    <a:pt x="281" y="83"/>
                    <a:pt x="280" y="83"/>
                  </a:cubicBezTo>
                  <a:cubicBezTo>
                    <a:pt x="279" y="83"/>
                    <a:pt x="277" y="82"/>
                    <a:pt x="277" y="81"/>
                  </a:cubicBezTo>
                  <a:cubicBezTo>
                    <a:pt x="277" y="79"/>
                    <a:pt x="277" y="78"/>
                    <a:pt x="279" y="77"/>
                  </a:cubicBezTo>
                  <a:cubicBezTo>
                    <a:pt x="283" y="75"/>
                    <a:pt x="287" y="70"/>
                    <a:pt x="288" y="65"/>
                  </a:cubicBezTo>
                  <a:cubicBezTo>
                    <a:pt x="288" y="65"/>
                    <a:pt x="288" y="64"/>
                    <a:pt x="288" y="64"/>
                  </a:cubicBezTo>
                  <a:cubicBezTo>
                    <a:pt x="286" y="62"/>
                    <a:pt x="278" y="59"/>
                    <a:pt x="272" y="59"/>
                  </a:cubicBezTo>
                  <a:cubicBezTo>
                    <a:pt x="270" y="59"/>
                    <a:pt x="268" y="60"/>
                    <a:pt x="267" y="60"/>
                  </a:cubicBezTo>
                  <a:cubicBezTo>
                    <a:pt x="264" y="61"/>
                    <a:pt x="264" y="64"/>
                    <a:pt x="263" y="66"/>
                  </a:cubicBezTo>
                  <a:cubicBezTo>
                    <a:pt x="263" y="67"/>
                    <a:pt x="262" y="69"/>
                    <a:pt x="261" y="69"/>
                  </a:cubicBezTo>
                  <a:cubicBezTo>
                    <a:pt x="260" y="69"/>
                    <a:pt x="259" y="69"/>
                    <a:pt x="259" y="69"/>
                  </a:cubicBezTo>
                  <a:cubicBezTo>
                    <a:pt x="256" y="67"/>
                    <a:pt x="255" y="65"/>
                    <a:pt x="256" y="63"/>
                  </a:cubicBezTo>
                  <a:cubicBezTo>
                    <a:pt x="257" y="60"/>
                    <a:pt x="259" y="58"/>
                    <a:pt x="262" y="58"/>
                  </a:cubicBezTo>
                  <a:cubicBezTo>
                    <a:pt x="262" y="58"/>
                    <a:pt x="262" y="58"/>
                    <a:pt x="262" y="58"/>
                  </a:cubicBezTo>
                  <a:cubicBezTo>
                    <a:pt x="262" y="58"/>
                    <a:pt x="262" y="58"/>
                    <a:pt x="262" y="58"/>
                  </a:cubicBezTo>
                  <a:cubicBezTo>
                    <a:pt x="265" y="58"/>
                    <a:pt x="268" y="53"/>
                    <a:pt x="272" y="44"/>
                  </a:cubicBezTo>
                  <a:cubicBezTo>
                    <a:pt x="274" y="41"/>
                    <a:pt x="272" y="40"/>
                    <a:pt x="269" y="37"/>
                  </a:cubicBezTo>
                  <a:cubicBezTo>
                    <a:pt x="267" y="36"/>
                    <a:pt x="265" y="35"/>
                    <a:pt x="263" y="33"/>
                  </a:cubicBezTo>
                  <a:cubicBezTo>
                    <a:pt x="261" y="31"/>
                    <a:pt x="260" y="26"/>
                    <a:pt x="259" y="22"/>
                  </a:cubicBezTo>
                  <a:cubicBezTo>
                    <a:pt x="258" y="18"/>
                    <a:pt x="258" y="14"/>
                    <a:pt x="256" y="12"/>
                  </a:cubicBezTo>
                  <a:cubicBezTo>
                    <a:pt x="256" y="13"/>
                    <a:pt x="255" y="13"/>
                    <a:pt x="255" y="13"/>
                  </a:cubicBezTo>
                  <a:cubicBezTo>
                    <a:pt x="255" y="13"/>
                    <a:pt x="255" y="14"/>
                    <a:pt x="254" y="14"/>
                  </a:cubicBezTo>
                  <a:cubicBezTo>
                    <a:pt x="254" y="14"/>
                    <a:pt x="254" y="15"/>
                    <a:pt x="253" y="15"/>
                  </a:cubicBezTo>
                  <a:cubicBezTo>
                    <a:pt x="253" y="15"/>
                    <a:pt x="253" y="16"/>
                    <a:pt x="252" y="16"/>
                  </a:cubicBezTo>
                  <a:cubicBezTo>
                    <a:pt x="252" y="17"/>
                    <a:pt x="252" y="17"/>
                    <a:pt x="251" y="17"/>
                  </a:cubicBezTo>
                  <a:cubicBezTo>
                    <a:pt x="251" y="18"/>
                    <a:pt x="251" y="18"/>
                    <a:pt x="250" y="18"/>
                  </a:cubicBezTo>
                  <a:cubicBezTo>
                    <a:pt x="250" y="19"/>
                    <a:pt x="250" y="19"/>
                    <a:pt x="249" y="20"/>
                  </a:cubicBezTo>
                  <a:cubicBezTo>
                    <a:pt x="249" y="20"/>
                    <a:pt x="249" y="20"/>
                    <a:pt x="249" y="21"/>
                  </a:cubicBezTo>
                  <a:cubicBezTo>
                    <a:pt x="248" y="21"/>
                    <a:pt x="248" y="22"/>
                    <a:pt x="248" y="22"/>
                  </a:cubicBezTo>
                  <a:cubicBezTo>
                    <a:pt x="247" y="22"/>
                    <a:pt x="247" y="23"/>
                    <a:pt x="247" y="23"/>
                  </a:cubicBezTo>
                  <a:cubicBezTo>
                    <a:pt x="247" y="23"/>
                    <a:pt x="246" y="24"/>
                    <a:pt x="246" y="24"/>
                  </a:cubicBezTo>
                  <a:cubicBezTo>
                    <a:pt x="246" y="25"/>
                    <a:pt x="246" y="25"/>
                    <a:pt x="246" y="25"/>
                  </a:cubicBezTo>
                  <a:cubicBezTo>
                    <a:pt x="245" y="26"/>
                    <a:pt x="245" y="26"/>
                    <a:pt x="245" y="27"/>
                  </a:cubicBezTo>
                  <a:cubicBezTo>
                    <a:pt x="245" y="27"/>
                    <a:pt x="244" y="27"/>
                    <a:pt x="244" y="27"/>
                  </a:cubicBezTo>
                  <a:cubicBezTo>
                    <a:pt x="244" y="28"/>
                    <a:pt x="244" y="29"/>
                    <a:pt x="244" y="29"/>
                  </a:cubicBezTo>
                  <a:cubicBezTo>
                    <a:pt x="242" y="34"/>
                    <a:pt x="240" y="34"/>
                    <a:pt x="236" y="34"/>
                  </a:cubicBezTo>
                  <a:cubicBezTo>
                    <a:pt x="235" y="34"/>
                    <a:pt x="233" y="34"/>
                    <a:pt x="231" y="35"/>
                  </a:cubicBezTo>
                  <a:cubicBezTo>
                    <a:pt x="230" y="35"/>
                    <a:pt x="230" y="35"/>
                    <a:pt x="229" y="35"/>
                  </a:cubicBezTo>
                  <a:cubicBezTo>
                    <a:pt x="229" y="36"/>
                    <a:pt x="228" y="36"/>
                    <a:pt x="228" y="36"/>
                  </a:cubicBezTo>
                  <a:cubicBezTo>
                    <a:pt x="228" y="36"/>
                    <a:pt x="227" y="36"/>
                    <a:pt x="227" y="36"/>
                  </a:cubicBezTo>
                  <a:cubicBezTo>
                    <a:pt x="227" y="36"/>
                    <a:pt x="227" y="36"/>
                    <a:pt x="227" y="36"/>
                  </a:cubicBezTo>
                  <a:cubicBezTo>
                    <a:pt x="227" y="36"/>
                    <a:pt x="227" y="36"/>
                    <a:pt x="227" y="36"/>
                  </a:cubicBezTo>
                  <a:cubicBezTo>
                    <a:pt x="226" y="36"/>
                    <a:pt x="226" y="36"/>
                    <a:pt x="226" y="36"/>
                  </a:cubicBezTo>
                  <a:cubicBezTo>
                    <a:pt x="226" y="36"/>
                    <a:pt x="225" y="36"/>
                    <a:pt x="225" y="36"/>
                  </a:cubicBezTo>
                  <a:cubicBezTo>
                    <a:pt x="225" y="36"/>
                    <a:pt x="225" y="35"/>
                    <a:pt x="224" y="35"/>
                  </a:cubicBezTo>
                  <a:cubicBezTo>
                    <a:pt x="224" y="35"/>
                    <a:pt x="224" y="35"/>
                    <a:pt x="223" y="35"/>
                  </a:cubicBezTo>
                  <a:cubicBezTo>
                    <a:pt x="223" y="35"/>
                    <a:pt x="223" y="35"/>
                    <a:pt x="223" y="35"/>
                  </a:cubicBezTo>
                  <a:cubicBezTo>
                    <a:pt x="222" y="35"/>
                    <a:pt x="222" y="34"/>
                    <a:pt x="222" y="34"/>
                  </a:cubicBezTo>
                  <a:cubicBezTo>
                    <a:pt x="221" y="34"/>
                    <a:pt x="221" y="34"/>
                    <a:pt x="221" y="34"/>
                  </a:cubicBezTo>
                  <a:cubicBezTo>
                    <a:pt x="221" y="34"/>
                    <a:pt x="221" y="34"/>
                    <a:pt x="221" y="34"/>
                  </a:cubicBezTo>
                  <a:cubicBezTo>
                    <a:pt x="221" y="34"/>
                    <a:pt x="221" y="34"/>
                    <a:pt x="221" y="34"/>
                  </a:cubicBezTo>
                  <a:cubicBezTo>
                    <a:pt x="220" y="33"/>
                    <a:pt x="220" y="33"/>
                    <a:pt x="220" y="33"/>
                  </a:cubicBezTo>
                  <a:cubicBezTo>
                    <a:pt x="220" y="33"/>
                    <a:pt x="220" y="33"/>
                    <a:pt x="220" y="32"/>
                  </a:cubicBezTo>
                  <a:cubicBezTo>
                    <a:pt x="219" y="32"/>
                    <a:pt x="219" y="32"/>
                    <a:pt x="219" y="32"/>
                  </a:cubicBezTo>
                  <a:cubicBezTo>
                    <a:pt x="219" y="32"/>
                    <a:pt x="219" y="32"/>
                    <a:pt x="219" y="32"/>
                  </a:cubicBezTo>
                  <a:cubicBezTo>
                    <a:pt x="219" y="32"/>
                    <a:pt x="219" y="32"/>
                    <a:pt x="219" y="31"/>
                  </a:cubicBezTo>
                  <a:cubicBezTo>
                    <a:pt x="219" y="31"/>
                    <a:pt x="219" y="31"/>
                    <a:pt x="219" y="31"/>
                  </a:cubicBezTo>
                  <a:cubicBezTo>
                    <a:pt x="219" y="31"/>
                    <a:pt x="218" y="31"/>
                    <a:pt x="218" y="30"/>
                  </a:cubicBezTo>
                  <a:cubicBezTo>
                    <a:pt x="217" y="30"/>
                    <a:pt x="217" y="30"/>
                    <a:pt x="216" y="30"/>
                  </a:cubicBezTo>
                  <a:cubicBezTo>
                    <a:pt x="215" y="30"/>
                    <a:pt x="214" y="31"/>
                    <a:pt x="213" y="31"/>
                  </a:cubicBezTo>
                  <a:cubicBezTo>
                    <a:pt x="211" y="31"/>
                    <a:pt x="209" y="31"/>
                    <a:pt x="207" y="31"/>
                  </a:cubicBezTo>
                  <a:cubicBezTo>
                    <a:pt x="207" y="31"/>
                    <a:pt x="207" y="31"/>
                    <a:pt x="207" y="31"/>
                  </a:cubicBezTo>
                  <a:cubicBezTo>
                    <a:pt x="206" y="31"/>
                    <a:pt x="205" y="32"/>
                    <a:pt x="205" y="34"/>
                  </a:cubicBezTo>
                  <a:cubicBezTo>
                    <a:pt x="205" y="35"/>
                    <a:pt x="205" y="37"/>
                    <a:pt x="203" y="38"/>
                  </a:cubicBezTo>
                  <a:cubicBezTo>
                    <a:pt x="202" y="38"/>
                    <a:pt x="202" y="39"/>
                    <a:pt x="201" y="39"/>
                  </a:cubicBezTo>
                  <a:cubicBezTo>
                    <a:pt x="201" y="39"/>
                    <a:pt x="201" y="39"/>
                    <a:pt x="201" y="39"/>
                  </a:cubicBezTo>
                  <a:cubicBezTo>
                    <a:pt x="201" y="39"/>
                    <a:pt x="201" y="39"/>
                    <a:pt x="201" y="39"/>
                  </a:cubicBezTo>
                  <a:cubicBezTo>
                    <a:pt x="200" y="39"/>
                    <a:pt x="200" y="39"/>
                    <a:pt x="200" y="39"/>
                  </a:cubicBezTo>
                  <a:cubicBezTo>
                    <a:pt x="200" y="39"/>
                    <a:pt x="200" y="39"/>
                    <a:pt x="200" y="39"/>
                  </a:cubicBezTo>
                  <a:cubicBezTo>
                    <a:pt x="199" y="39"/>
                    <a:pt x="199" y="39"/>
                    <a:pt x="199" y="39"/>
                  </a:cubicBezTo>
                  <a:cubicBezTo>
                    <a:pt x="199" y="39"/>
                    <a:pt x="199" y="39"/>
                    <a:pt x="199" y="39"/>
                  </a:cubicBezTo>
                  <a:cubicBezTo>
                    <a:pt x="196" y="38"/>
                    <a:pt x="196" y="38"/>
                    <a:pt x="196" y="38"/>
                  </a:cubicBezTo>
                  <a:cubicBezTo>
                    <a:pt x="196" y="38"/>
                    <a:pt x="196" y="38"/>
                    <a:pt x="196" y="38"/>
                  </a:cubicBezTo>
                  <a:cubicBezTo>
                    <a:pt x="194" y="37"/>
                    <a:pt x="193" y="37"/>
                    <a:pt x="191" y="37"/>
                  </a:cubicBezTo>
                  <a:cubicBezTo>
                    <a:pt x="190" y="37"/>
                    <a:pt x="190" y="37"/>
                    <a:pt x="190" y="38"/>
                  </a:cubicBezTo>
                  <a:cubicBezTo>
                    <a:pt x="188" y="39"/>
                    <a:pt x="187" y="39"/>
                    <a:pt x="186" y="40"/>
                  </a:cubicBezTo>
                  <a:cubicBezTo>
                    <a:pt x="186" y="40"/>
                    <a:pt x="186" y="40"/>
                    <a:pt x="185" y="40"/>
                  </a:cubicBezTo>
                  <a:cubicBezTo>
                    <a:pt x="185" y="40"/>
                    <a:pt x="185" y="40"/>
                    <a:pt x="185" y="40"/>
                  </a:cubicBezTo>
                  <a:cubicBezTo>
                    <a:pt x="184" y="40"/>
                    <a:pt x="184" y="40"/>
                    <a:pt x="184" y="40"/>
                  </a:cubicBezTo>
                  <a:cubicBezTo>
                    <a:pt x="183" y="42"/>
                    <a:pt x="181" y="42"/>
                    <a:pt x="179" y="43"/>
                  </a:cubicBezTo>
                  <a:cubicBezTo>
                    <a:pt x="178" y="43"/>
                    <a:pt x="177" y="43"/>
                    <a:pt x="176" y="43"/>
                  </a:cubicBezTo>
                  <a:cubicBezTo>
                    <a:pt x="176" y="44"/>
                    <a:pt x="174" y="45"/>
                    <a:pt x="172" y="45"/>
                  </a:cubicBezTo>
                  <a:cubicBezTo>
                    <a:pt x="170" y="45"/>
                    <a:pt x="167" y="44"/>
                    <a:pt x="163" y="39"/>
                  </a:cubicBezTo>
                  <a:cubicBezTo>
                    <a:pt x="159" y="35"/>
                    <a:pt x="158" y="28"/>
                    <a:pt x="158" y="24"/>
                  </a:cubicBezTo>
                  <a:cubicBezTo>
                    <a:pt x="158" y="21"/>
                    <a:pt x="159" y="19"/>
                    <a:pt x="160" y="18"/>
                  </a:cubicBezTo>
                  <a:cubicBezTo>
                    <a:pt x="161" y="17"/>
                    <a:pt x="162" y="15"/>
                    <a:pt x="162" y="13"/>
                  </a:cubicBezTo>
                  <a:cubicBezTo>
                    <a:pt x="162" y="12"/>
                    <a:pt x="161" y="10"/>
                    <a:pt x="160" y="10"/>
                  </a:cubicBezTo>
                  <a:cubicBezTo>
                    <a:pt x="157" y="9"/>
                    <a:pt x="157" y="6"/>
                    <a:pt x="157" y="4"/>
                  </a:cubicBezTo>
                  <a:cubicBezTo>
                    <a:pt x="157" y="2"/>
                    <a:pt x="157" y="1"/>
                    <a:pt x="155" y="0"/>
                  </a:cubicBezTo>
                  <a:cubicBezTo>
                    <a:pt x="155" y="0"/>
                    <a:pt x="154" y="0"/>
                    <a:pt x="154" y="1"/>
                  </a:cubicBezTo>
                  <a:cubicBezTo>
                    <a:pt x="154" y="1"/>
                    <a:pt x="154" y="1"/>
                    <a:pt x="154" y="1"/>
                  </a:cubicBezTo>
                  <a:cubicBezTo>
                    <a:pt x="154" y="1"/>
                    <a:pt x="153" y="1"/>
                    <a:pt x="153" y="1"/>
                  </a:cubicBezTo>
                  <a:cubicBezTo>
                    <a:pt x="153" y="1"/>
                    <a:pt x="153" y="1"/>
                    <a:pt x="153" y="1"/>
                  </a:cubicBezTo>
                  <a:cubicBezTo>
                    <a:pt x="153" y="1"/>
                    <a:pt x="153" y="2"/>
                    <a:pt x="152" y="2"/>
                  </a:cubicBezTo>
                  <a:cubicBezTo>
                    <a:pt x="152" y="2"/>
                    <a:pt x="152" y="2"/>
                    <a:pt x="152" y="2"/>
                  </a:cubicBezTo>
                  <a:cubicBezTo>
                    <a:pt x="152" y="2"/>
                    <a:pt x="152" y="3"/>
                    <a:pt x="152" y="3"/>
                  </a:cubicBezTo>
                  <a:cubicBezTo>
                    <a:pt x="152" y="3"/>
                    <a:pt x="152" y="3"/>
                    <a:pt x="152" y="3"/>
                  </a:cubicBezTo>
                  <a:cubicBezTo>
                    <a:pt x="151" y="5"/>
                    <a:pt x="150" y="6"/>
                    <a:pt x="148" y="7"/>
                  </a:cubicBezTo>
                  <a:cubicBezTo>
                    <a:pt x="148" y="7"/>
                    <a:pt x="146" y="8"/>
                    <a:pt x="145" y="9"/>
                  </a:cubicBezTo>
                  <a:cubicBezTo>
                    <a:pt x="141" y="10"/>
                    <a:pt x="138" y="12"/>
                    <a:pt x="135" y="12"/>
                  </a:cubicBezTo>
                  <a:cubicBezTo>
                    <a:pt x="135" y="12"/>
                    <a:pt x="134" y="12"/>
                    <a:pt x="134" y="12"/>
                  </a:cubicBezTo>
                  <a:cubicBezTo>
                    <a:pt x="134" y="12"/>
                    <a:pt x="133" y="12"/>
                    <a:pt x="133" y="12"/>
                  </a:cubicBezTo>
                  <a:cubicBezTo>
                    <a:pt x="131" y="12"/>
                    <a:pt x="127" y="13"/>
                    <a:pt x="127" y="16"/>
                  </a:cubicBezTo>
                  <a:cubicBezTo>
                    <a:pt x="127" y="18"/>
                    <a:pt x="126" y="19"/>
                    <a:pt x="125" y="19"/>
                  </a:cubicBezTo>
                  <a:cubicBezTo>
                    <a:pt x="123" y="19"/>
                    <a:pt x="122" y="18"/>
                    <a:pt x="121" y="16"/>
                  </a:cubicBezTo>
                  <a:cubicBezTo>
                    <a:pt x="121" y="15"/>
                    <a:pt x="121" y="15"/>
                    <a:pt x="121" y="15"/>
                  </a:cubicBezTo>
                  <a:cubicBezTo>
                    <a:pt x="120" y="15"/>
                    <a:pt x="118" y="14"/>
                    <a:pt x="117" y="14"/>
                  </a:cubicBezTo>
                  <a:cubicBezTo>
                    <a:pt x="115" y="14"/>
                    <a:pt x="114" y="14"/>
                    <a:pt x="113" y="13"/>
                  </a:cubicBezTo>
                  <a:cubicBezTo>
                    <a:pt x="112" y="13"/>
                    <a:pt x="112" y="13"/>
                    <a:pt x="112" y="13"/>
                  </a:cubicBezTo>
                  <a:cubicBezTo>
                    <a:pt x="111" y="12"/>
                    <a:pt x="110" y="12"/>
                    <a:pt x="108" y="12"/>
                  </a:cubicBezTo>
                  <a:cubicBezTo>
                    <a:pt x="107" y="12"/>
                    <a:pt x="106" y="12"/>
                    <a:pt x="105" y="12"/>
                  </a:cubicBezTo>
                  <a:cubicBezTo>
                    <a:pt x="105" y="12"/>
                    <a:pt x="105" y="12"/>
                    <a:pt x="105" y="12"/>
                  </a:cubicBezTo>
                  <a:cubicBezTo>
                    <a:pt x="110" y="15"/>
                    <a:pt x="110" y="18"/>
                    <a:pt x="110" y="22"/>
                  </a:cubicBezTo>
                  <a:cubicBezTo>
                    <a:pt x="110" y="23"/>
                    <a:pt x="111" y="24"/>
                    <a:pt x="111" y="24"/>
                  </a:cubicBezTo>
                  <a:cubicBezTo>
                    <a:pt x="112" y="25"/>
                    <a:pt x="113" y="26"/>
                    <a:pt x="113" y="29"/>
                  </a:cubicBezTo>
                  <a:cubicBezTo>
                    <a:pt x="113" y="29"/>
                    <a:pt x="113" y="30"/>
                    <a:pt x="113" y="30"/>
                  </a:cubicBezTo>
                  <a:cubicBezTo>
                    <a:pt x="113" y="30"/>
                    <a:pt x="113" y="30"/>
                    <a:pt x="113" y="30"/>
                  </a:cubicBezTo>
                  <a:cubicBezTo>
                    <a:pt x="113" y="30"/>
                    <a:pt x="113" y="30"/>
                    <a:pt x="113" y="30"/>
                  </a:cubicBezTo>
                  <a:cubicBezTo>
                    <a:pt x="114" y="30"/>
                    <a:pt x="114" y="30"/>
                    <a:pt x="114" y="30"/>
                  </a:cubicBezTo>
                  <a:cubicBezTo>
                    <a:pt x="114" y="30"/>
                    <a:pt x="115" y="30"/>
                    <a:pt x="115" y="30"/>
                  </a:cubicBezTo>
                  <a:cubicBezTo>
                    <a:pt x="116" y="30"/>
                    <a:pt x="117" y="29"/>
                    <a:pt x="118" y="29"/>
                  </a:cubicBezTo>
                  <a:cubicBezTo>
                    <a:pt x="119" y="29"/>
                    <a:pt x="121" y="30"/>
                    <a:pt x="121" y="32"/>
                  </a:cubicBezTo>
                  <a:cubicBezTo>
                    <a:pt x="121" y="33"/>
                    <a:pt x="120" y="36"/>
                    <a:pt x="117" y="36"/>
                  </a:cubicBezTo>
                  <a:cubicBezTo>
                    <a:pt x="114" y="37"/>
                    <a:pt x="112" y="38"/>
                    <a:pt x="111" y="41"/>
                  </a:cubicBezTo>
                  <a:cubicBezTo>
                    <a:pt x="110" y="44"/>
                    <a:pt x="109" y="44"/>
                    <a:pt x="107" y="44"/>
                  </a:cubicBezTo>
                  <a:cubicBezTo>
                    <a:pt x="106" y="44"/>
                    <a:pt x="105" y="45"/>
                    <a:pt x="103" y="46"/>
                  </a:cubicBezTo>
                  <a:cubicBezTo>
                    <a:pt x="103" y="46"/>
                    <a:pt x="103" y="46"/>
                    <a:pt x="103" y="46"/>
                  </a:cubicBezTo>
                  <a:cubicBezTo>
                    <a:pt x="100" y="48"/>
                    <a:pt x="98" y="50"/>
                    <a:pt x="96" y="50"/>
                  </a:cubicBezTo>
                  <a:cubicBezTo>
                    <a:pt x="96" y="50"/>
                    <a:pt x="95" y="50"/>
                    <a:pt x="94" y="50"/>
                  </a:cubicBezTo>
                  <a:cubicBezTo>
                    <a:pt x="93" y="49"/>
                    <a:pt x="92" y="49"/>
                    <a:pt x="90" y="50"/>
                  </a:cubicBezTo>
                  <a:cubicBezTo>
                    <a:pt x="90" y="51"/>
                    <a:pt x="90" y="51"/>
                    <a:pt x="90" y="51"/>
                  </a:cubicBezTo>
                  <a:cubicBezTo>
                    <a:pt x="89" y="51"/>
                    <a:pt x="89" y="51"/>
                    <a:pt x="88" y="51"/>
                  </a:cubicBezTo>
                  <a:cubicBezTo>
                    <a:pt x="88" y="51"/>
                    <a:pt x="88" y="51"/>
                    <a:pt x="88" y="51"/>
                  </a:cubicBezTo>
                  <a:cubicBezTo>
                    <a:pt x="86" y="52"/>
                    <a:pt x="85" y="51"/>
                    <a:pt x="83" y="49"/>
                  </a:cubicBezTo>
                  <a:cubicBezTo>
                    <a:pt x="82" y="48"/>
                    <a:pt x="82" y="48"/>
                    <a:pt x="82" y="48"/>
                  </a:cubicBezTo>
                  <a:cubicBezTo>
                    <a:pt x="80" y="47"/>
                    <a:pt x="79" y="45"/>
                    <a:pt x="78" y="43"/>
                  </a:cubicBezTo>
                  <a:cubicBezTo>
                    <a:pt x="78" y="43"/>
                    <a:pt x="77" y="42"/>
                    <a:pt x="77" y="42"/>
                  </a:cubicBezTo>
                  <a:cubicBezTo>
                    <a:pt x="77" y="42"/>
                    <a:pt x="77" y="42"/>
                    <a:pt x="77" y="41"/>
                  </a:cubicBezTo>
                  <a:cubicBezTo>
                    <a:pt x="76" y="41"/>
                    <a:pt x="76" y="41"/>
                    <a:pt x="76" y="40"/>
                  </a:cubicBezTo>
                  <a:cubicBezTo>
                    <a:pt x="76" y="40"/>
                    <a:pt x="76" y="40"/>
                    <a:pt x="75" y="40"/>
                  </a:cubicBezTo>
                  <a:cubicBezTo>
                    <a:pt x="75" y="39"/>
                    <a:pt x="75" y="39"/>
                    <a:pt x="75" y="38"/>
                  </a:cubicBezTo>
                  <a:cubicBezTo>
                    <a:pt x="74" y="38"/>
                    <a:pt x="74" y="38"/>
                    <a:pt x="74" y="38"/>
                  </a:cubicBezTo>
                  <a:cubicBezTo>
                    <a:pt x="74" y="38"/>
                    <a:pt x="74" y="37"/>
                    <a:pt x="73" y="37"/>
                  </a:cubicBezTo>
                  <a:cubicBezTo>
                    <a:pt x="73" y="37"/>
                    <a:pt x="73" y="37"/>
                    <a:pt x="73" y="37"/>
                  </a:cubicBezTo>
                  <a:cubicBezTo>
                    <a:pt x="72" y="37"/>
                    <a:pt x="72" y="38"/>
                    <a:pt x="71" y="38"/>
                  </a:cubicBezTo>
                  <a:cubicBezTo>
                    <a:pt x="71" y="38"/>
                    <a:pt x="71" y="38"/>
                    <a:pt x="70" y="38"/>
                  </a:cubicBezTo>
                  <a:cubicBezTo>
                    <a:pt x="70" y="38"/>
                    <a:pt x="70" y="38"/>
                    <a:pt x="70" y="38"/>
                  </a:cubicBezTo>
                  <a:cubicBezTo>
                    <a:pt x="68" y="39"/>
                    <a:pt x="65" y="40"/>
                    <a:pt x="63" y="40"/>
                  </a:cubicBezTo>
                  <a:cubicBezTo>
                    <a:pt x="63" y="40"/>
                    <a:pt x="63" y="40"/>
                    <a:pt x="63" y="40"/>
                  </a:cubicBezTo>
                  <a:cubicBezTo>
                    <a:pt x="62" y="40"/>
                    <a:pt x="61" y="40"/>
                    <a:pt x="59" y="40"/>
                  </a:cubicBezTo>
                  <a:cubicBezTo>
                    <a:pt x="58" y="40"/>
                    <a:pt x="56" y="40"/>
                    <a:pt x="54" y="40"/>
                  </a:cubicBezTo>
                  <a:cubicBezTo>
                    <a:pt x="47" y="40"/>
                    <a:pt x="47" y="41"/>
                    <a:pt x="46" y="41"/>
                  </a:cubicBezTo>
                  <a:cubicBezTo>
                    <a:pt x="46" y="41"/>
                    <a:pt x="46" y="43"/>
                    <a:pt x="47" y="44"/>
                  </a:cubicBezTo>
                  <a:cubicBezTo>
                    <a:pt x="48" y="45"/>
                    <a:pt x="48" y="45"/>
                    <a:pt x="49" y="46"/>
                  </a:cubicBezTo>
                  <a:cubicBezTo>
                    <a:pt x="52" y="46"/>
                    <a:pt x="53" y="47"/>
                    <a:pt x="53" y="48"/>
                  </a:cubicBezTo>
                  <a:cubicBezTo>
                    <a:pt x="54" y="50"/>
                    <a:pt x="52" y="51"/>
                    <a:pt x="51" y="52"/>
                  </a:cubicBezTo>
                  <a:cubicBezTo>
                    <a:pt x="50" y="53"/>
                    <a:pt x="48" y="53"/>
                    <a:pt x="47" y="53"/>
                  </a:cubicBezTo>
                  <a:cubicBezTo>
                    <a:pt x="45" y="54"/>
                    <a:pt x="44" y="54"/>
                    <a:pt x="44" y="57"/>
                  </a:cubicBezTo>
                  <a:cubicBezTo>
                    <a:pt x="44" y="60"/>
                    <a:pt x="46" y="63"/>
                    <a:pt x="48" y="65"/>
                  </a:cubicBezTo>
                  <a:cubicBezTo>
                    <a:pt x="50" y="69"/>
                    <a:pt x="52" y="72"/>
                    <a:pt x="51" y="76"/>
                  </a:cubicBezTo>
                  <a:cubicBezTo>
                    <a:pt x="50" y="79"/>
                    <a:pt x="49" y="88"/>
                    <a:pt x="49" y="91"/>
                  </a:cubicBezTo>
                  <a:cubicBezTo>
                    <a:pt x="49" y="91"/>
                    <a:pt x="48" y="104"/>
                    <a:pt x="45" y="107"/>
                  </a:cubicBezTo>
                  <a:cubicBezTo>
                    <a:pt x="45" y="107"/>
                    <a:pt x="45" y="107"/>
                    <a:pt x="45"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2" y="107"/>
                    <a:pt x="42" y="107"/>
                    <a:pt x="42" y="107"/>
                  </a:cubicBezTo>
                  <a:cubicBezTo>
                    <a:pt x="42" y="107"/>
                    <a:pt x="41" y="107"/>
                    <a:pt x="41" y="107"/>
                  </a:cubicBezTo>
                  <a:cubicBezTo>
                    <a:pt x="41" y="107"/>
                    <a:pt x="40" y="107"/>
                    <a:pt x="40" y="107"/>
                  </a:cubicBezTo>
                  <a:cubicBezTo>
                    <a:pt x="38" y="106"/>
                    <a:pt x="36" y="106"/>
                    <a:pt x="35" y="108"/>
                  </a:cubicBezTo>
                  <a:cubicBezTo>
                    <a:pt x="32" y="109"/>
                    <a:pt x="30" y="110"/>
                    <a:pt x="28" y="110"/>
                  </a:cubicBezTo>
                  <a:cubicBezTo>
                    <a:pt x="25" y="111"/>
                    <a:pt x="23" y="111"/>
                    <a:pt x="21" y="113"/>
                  </a:cubicBezTo>
                  <a:cubicBezTo>
                    <a:pt x="19" y="114"/>
                    <a:pt x="17" y="115"/>
                    <a:pt x="15" y="116"/>
                  </a:cubicBezTo>
                  <a:cubicBezTo>
                    <a:pt x="12" y="116"/>
                    <a:pt x="11" y="117"/>
                    <a:pt x="11" y="119"/>
                  </a:cubicBezTo>
                  <a:cubicBezTo>
                    <a:pt x="11" y="121"/>
                    <a:pt x="10" y="123"/>
                    <a:pt x="9" y="124"/>
                  </a:cubicBezTo>
                  <a:cubicBezTo>
                    <a:pt x="8" y="126"/>
                    <a:pt x="7" y="127"/>
                    <a:pt x="8" y="129"/>
                  </a:cubicBezTo>
                  <a:cubicBezTo>
                    <a:pt x="8" y="132"/>
                    <a:pt x="7" y="133"/>
                    <a:pt x="5" y="134"/>
                  </a:cubicBezTo>
                  <a:cubicBezTo>
                    <a:pt x="4" y="134"/>
                    <a:pt x="3" y="135"/>
                    <a:pt x="2" y="136"/>
                  </a:cubicBezTo>
                  <a:cubicBezTo>
                    <a:pt x="1" y="137"/>
                    <a:pt x="1" y="138"/>
                    <a:pt x="1" y="139"/>
                  </a:cubicBezTo>
                  <a:cubicBezTo>
                    <a:pt x="1" y="140"/>
                    <a:pt x="2" y="140"/>
                    <a:pt x="2" y="140"/>
                  </a:cubicBezTo>
                  <a:cubicBezTo>
                    <a:pt x="2" y="140"/>
                    <a:pt x="2" y="141"/>
                    <a:pt x="2" y="141"/>
                  </a:cubicBezTo>
                  <a:cubicBezTo>
                    <a:pt x="2" y="142"/>
                    <a:pt x="1" y="142"/>
                    <a:pt x="1" y="143"/>
                  </a:cubicBezTo>
                  <a:cubicBezTo>
                    <a:pt x="0" y="144"/>
                    <a:pt x="0" y="144"/>
                    <a:pt x="0" y="145"/>
                  </a:cubicBezTo>
                  <a:cubicBezTo>
                    <a:pt x="0" y="146"/>
                    <a:pt x="1" y="147"/>
                    <a:pt x="2" y="148"/>
                  </a:cubicBezTo>
                  <a:cubicBezTo>
                    <a:pt x="2" y="149"/>
                    <a:pt x="3" y="150"/>
                    <a:pt x="3" y="151"/>
                  </a:cubicBezTo>
                  <a:cubicBezTo>
                    <a:pt x="4" y="152"/>
                    <a:pt x="4" y="152"/>
                    <a:pt x="4" y="152"/>
                  </a:cubicBezTo>
                  <a:cubicBezTo>
                    <a:pt x="4" y="152"/>
                    <a:pt x="5" y="153"/>
                    <a:pt x="5" y="154"/>
                  </a:cubicBezTo>
                  <a:cubicBezTo>
                    <a:pt x="7" y="157"/>
                    <a:pt x="9" y="159"/>
                    <a:pt x="9" y="162"/>
                  </a:cubicBezTo>
                  <a:cubicBezTo>
                    <a:pt x="8" y="163"/>
                    <a:pt x="9" y="164"/>
                    <a:pt x="9" y="164"/>
                  </a:cubicBezTo>
                  <a:cubicBezTo>
                    <a:pt x="10" y="165"/>
                    <a:pt x="11" y="165"/>
                    <a:pt x="12" y="165"/>
                  </a:cubicBezTo>
                  <a:cubicBezTo>
                    <a:pt x="12" y="165"/>
                    <a:pt x="13" y="165"/>
                    <a:pt x="13" y="165"/>
                  </a:cubicBezTo>
                  <a:cubicBezTo>
                    <a:pt x="13" y="165"/>
                    <a:pt x="13" y="165"/>
                    <a:pt x="13" y="165"/>
                  </a:cubicBezTo>
                  <a:cubicBezTo>
                    <a:pt x="16" y="165"/>
                    <a:pt x="16" y="167"/>
                    <a:pt x="16" y="168"/>
                  </a:cubicBezTo>
                  <a:cubicBezTo>
                    <a:pt x="17" y="170"/>
                    <a:pt x="17" y="171"/>
                    <a:pt x="18" y="171"/>
                  </a:cubicBezTo>
                  <a:cubicBezTo>
                    <a:pt x="18" y="171"/>
                    <a:pt x="19" y="172"/>
                    <a:pt x="19" y="172"/>
                  </a:cubicBezTo>
                  <a:cubicBezTo>
                    <a:pt x="21" y="172"/>
                    <a:pt x="22" y="172"/>
                    <a:pt x="23" y="172"/>
                  </a:cubicBezTo>
                  <a:cubicBezTo>
                    <a:pt x="24" y="172"/>
                    <a:pt x="25" y="172"/>
                    <a:pt x="26" y="172"/>
                  </a:cubicBezTo>
                  <a:cubicBezTo>
                    <a:pt x="29" y="172"/>
                    <a:pt x="30" y="171"/>
                    <a:pt x="30" y="170"/>
                  </a:cubicBezTo>
                  <a:cubicBezTo>
                    <a:pt x="31" y="169"/>
                    <a:pt x="33" y="166"/>
                    <a:pt x="35" y="166"/>
                  </a:cubicBezTo>
                  <a:cubicBezTo>
                    <a:pt x="35" y="166"/>
                    <a:pt x="37" y="167"/>
                    <a:pt x="37" y="170"/>
                  </a:cubicBezTo>
                  <a:cubicBezTo>
                    <a:pt x="37" y="171"/>
                    <a:pt x="37" y="171"/>
                    <a:pt x="37" y="172"/>
                  </a:cubicBezTo>
                  <a:cubicBezTo>
                    <a:pt x="37" y="176"/>
                    <a:pt x="37" y="182"/>
                    <a:pt x="38" y="184"/>
                  </a:cubicBezTo>
                  <a:cubicBezTo>
                    <a:pt x="39" y="184"/>
                    <a:pt x="39" y="184"/>
                    <a:pt x="39" y="184"/>
                  </a:cubicBezTo>
                  <a:cubicBezTo>
                    <a:pt x="39" y="184"/>
                    <a:pt x="39" y="184"/>
                    <a:pt x="39" y="184"/>
                  </a:cubicBezTo>
                  <a:cubicBezTo>
                    <a:pt x="39" y="183"/>
                    <a:pt x="40" y="183"/>
                    <a:pt x="40" y="183"/>
                  </a:cubicBezTo>
                  <a:cubicBezTo>
                    <a:pt x="40" y="183"/>
                    <a:pt x="41" y="183"/>
                    <a:pt x="41" y="183"/>
                  </a:cubicBezTo>
                  <a:cubicBezTo>
                    <a:pt x="41" y="183"/>
                    <a:pt x="41" y="183"/>
                    <a:pt x="42" y="183"/>
                  </a:cubicBezTo>
                  <a:cubicBezTo>
                    <a:pt x="42" y="183"/>
                    <a:pt x="42" y="183"/>
                    <a:pt x="43" y="183"/>
                  </a:cubicBezTo>
                  <a:cubicBezTo>
                    <a:pt x="43" y="183"/>
                    <a:pt x="43" y="183"/>
                    <a:pt x="43" y="183"/>
                  </a:cubicBezTo>
                  <a:cubicBezTo>
                    <a:pt x="44" y="183"/>
                    <a:pt x="44" y="183"/>
                    <a:pt x="45" y="183"/>
                  </a:cubicBezTo>
                  <a:cubicBezTo>
                    <a:pt x="45" y="183"/>
                    <a:pt x="45" y="183"/>
                    <a:pt x="45" y="183"/>
                  </a:cubicBezTo>
                  <a:cubicBezTo>
                    <a:pt x="46" y="183"/>
                    <a:pt x="47" y="183"/>
                    <a:pt x="48" y="183"/>
                  </a:cubicBezTo>
                  <a:cubicBezTo>
                    <a:pt x="48" y="183"/>
                    <a:pt x="48" y="183"/>
                    <a:pt x="48" y="183"/>
                  </a:cubicBezTo>
                  <a:cubicBezTo>
                    <a:pt x="50" y="183"/>
                    <a:pt x="50" y="183"/>
                    <a:pt x="50" y="183"/>
                  </a:cubicBezTo>
                  <a:cubicBezTo>
                    <a:pt x="50" y="183"/>
                    <a:pt x="50" y="183"/>
                    <a:pt x="50" y="183"/>
                  </a:cubicBezTo>
                  <a:cubicBezTo>
                    <a:pt x="51" y="183"/>
                    <a:pt x="51" y="183"/>
                    <a:pt x="51" y="183"/>
                  </a:cubicBezTo>
                  <a:cubicBezTo>
                    <a:pt x="51" y="183"/>
                    <a:pt x="51" y="183"/>
                    <a:pt x="51" y="183"/>
                  </a:cubicBezTo>
                  <a:cubicBezTo>
                    <a:pt x="52" y="183"/>
                    <a:pt x="53" y="184"/>
                    <a:pt x="54" y="184"/>
                  </a:cubicBezTo>
                  <a:cubicBezTo>
                    <a:pt x="54" y="184"/>
                    <a:pt x="55" y="184"/>
                    <a:pt x="56" y="184"/>
                  </a:cubicBezTo>
                  <a:cubicBezTo>
                    <a:pt x="58" y="185"/>
                    <a:pt x="61" y="184"/>
                    <a:pt x="63" y="182"/>
                  </a:cubicBezTo>
                  <a:cubicBezTo>
                    <a:pt x="64" y="180"/>
                    <a:pt x="66" y="180"/>
                    <a:pt x="67" y="179"/>
                  </a:cubicBezTo>
                  <a:cubicBezTo>
                    <a:pt x="69" y="178"/>
                    <a:pt x="70" y="178"/>
                    <a:pt x="72" y="177"/>
                  </a:cubicBezTo>
                  <a:cubicBezTo>
                    <a:pt x="73" y="176"/>
                    <a:pt x="74" y="176"/>
                    <a:pt x="75" y="175"/>
                  </a:cubicBezTo>
                  <a:cubicBezTo>
                    <a:pt x="79" y="173"/>
                    <a:pt x="83" y="171"/>
                    <a:pt x="86" y="171"/>
                  </a:cubicBezTo>
                  <a:cubicBezTo>
                    <a:pt x="88" y="171"/>
                    <a:pt x="89" y="170"/>
                    <a:pt x="91" y="170"/>
                  </a:cubicBezTo>
                  <a:cubicBezTo>
                    <a:pt x="92" y="170"/>
                    <a:pt x="94" y="170"/>
                    <a:pt x="95" y="170"/>
                  </a:cubicBezTo>
                  <a:cubicBezTo>
                    <a:pt x="96" y="170"/>
                    <a:pt x="97" y="170"/>
                    <a:pt x="98" y="170"/>
                  </a:cubicBezTo>
                  <a:cubicBezTo>
                    <a:pt x="98" y="171"/>
                    <a:pt x="98" y="171"/>
                    <a:pt x="98" y="172"/>
                  </a:cubicBezTo>
                  <a:cubicBezTo>
                    <a:pt x="97" y="175"/>
                    <a:pt x="96" y="188"/>
                    <a:pt x="101" y="194"/>
                  </a:cubicBezTo>
                  <a:cubicBezTo>
                    <a:pt x="102" y="194"/>
                    <a:pt x="103" y="195"/>
                    <a:pt x="103" y="196"/>
                  </a:cubicBezTo>
                  <a:cubicBezTo>
                    <a:pt x="103" y="196"/>
                    <a:pt x="103" y="196"/>
                    <a:pt x="104" y="196"/>
                  </a:cubicBezTo>
                  <a:cubicBezTo>
                    <a:pt x="104" y="197"/>
                    <a:pt x="105" y="197"/>
                    <a:pt x="105" y="198"/>
                  </a:cubicBezTo>
                  <a:cubicBezTo>
                    <a:pt x="105" y="198"/>
                    <a:pt x="105" y="198"/>
                    <a:pt x="106" y="198"/>
                  </a:cubicBezTo>
                  <a:cubicBezTo>
                    <a:pt x="106" y="198"/>
                    <a:pt x="106" y="199"/>
                    <a:pt x="106" y="199"/>
                  </a:cubicBezTo>
                  <a:cubicBezTo>
                    <a:pt x="107" y="199"/>
                    <a:pt x="107" y="199"/>
                    <a:pt x="108" y="200"/>
                  </a:cubicBezTo>
                  <a:cubicBezTo>
                    <a:pt x="108" y="200"/>
                    <a:pt x="108" y="200"/>
                    <a:pt x="108" y="200"/>
                  </a:cubicBezTo>
                  <a:cubicBezTo>
                    <a:pt x="110" y="201"/>
                    <a:pt x="111" y="202"/>
                    <a:pt x="114" y="201"/>
                  </a:cubicBezTo>
                  <a:cubicBezTo>
                    <a:pt x="117" y="201"/>
                    <a:pt x="118" y="202"/>
                    <a:pt x="119" y="202"/>
                  </a:cubicBezTo>
                  <a:cubicBezTo>
                    <a:pt x="120" y="203"/>
                    <a:pt x="120" y="203"/>
                    <a:pt x="121" y="203"/>
                  </a:cubicBezTo>
                  <a:cubicBezTo>
                    <a:pt x="121" y="203"/>
                    <a:pt x="121" y="203"/>
                    <a:pt x="122" y="203"/>
                  </a:cubicBezTo>
                  <a:cubicBezTo>
                    <a:pt x="125" y="203"/>
                    <a:pt x="125" y="204"/>
                    <a:pt x="125" y="206"/>
                  </a:cubicBezTo>
                  <a:cubicBezTo>
                    <a:pt x="126" y="207"/>
                    <a:pt x="126" y="207"/>
                    <a:pt x="127" y="207"/>
                  </a:cubicBezTo>
                  <a:cubicBezTo>
                    <a:pt x="133" y="207"/>
                    <a:pt x="137" y="209"/>
                    <a:pt x="137" y="212"/>
                  </a:cubicBezTo>
                  <a:cubicBezTo>
                    <a:pt x="137" y="212"/>
                    <a:pt x="137" y="212"/>
                    <a:pt x="137" y="212"/>
                  </a:cubicBezTo>
                  <a:cubicBezTo>
                    <a:pt x="137" y="212"/>
                    <a:pt x="137" y="212"/>
                    <a:pt x="137" y="213"/>
                  </a:cubicBezTo>
                  <a:cubicBezTo>
                    <a:pt x="137" y="213"/>
                    <a:pt x="137" y="213"/>
                    <a:pt x="137" y="213"/>
                  </a:cubicBezTo>
                  <a:cubicBezTo>
                    <a:pt x="137" y="213"/>
                    <a:pt x="137" y="213"/>
                    <a:pt x="137" y="213"/>
                  </a:cubicBezTo>
                  <a:cubicBezTo>
                    <a:pt x="137" y="213"/>
                    <a:pt x="137" y="213"/>
                    <a:pt x="137" y="213"/>
                  </a:cubicBezTo>
                  <a:cubicBezTo>
                    <a:pt x="138" y="213"/>
                    <a:pt x="138" y="213"/>
                    <a:pt x="138" y="213"/>
                  </a:cubicBezTo>
                  <a:cubicBezTo>
                    <a:pt x="138" y="213"/>
                    <a:pt x="138" y="213"/>
                    <a:pt x="139" y="213"/>
                  </a:cubicBezTo>
                  <a:cubicBezTo>
                    <a:pt x="139" y="213"/>
                    <a:pt x="139" y="213"/>
                    <a:pt x="139" y="213"/>
                  </a:cubicBezTo>
                  <a:cubicBezTo>
                    <a:pt x="140" y="213"/>
                    <a:pt x="140" y="213"/>
                    <a:pt x="141" y="213"/>
                  </a:cubicBezTo>
                  <a:cubicBezTo>
                    <a:pt x="141" y="213"/>
                    <a:pt x="142" y="213"/>
                    <a:pt x="142" y="213"/>
                  </a:cubicBezTo>
                  <a:cubicBezTo>
                    <a:pt x="145" y="213"/>
                    <a:pt x="148" y="213"/>
                    <a:pt x="149" y="214"/>
                  </a:cubicBezTo>
                  <a:cubicBezTo>
                    <a:pt x="150" y="215"/>
                    <a:pt x="150" y="215"/>
                    <a:pt x="150" y="215"/>
                  </a:cubicBezTo>
                  <a:cubicBezTo>
                    <a:pt x="152" y="217"/>
                    <a:pt x="154" y="219"/>
                    <a:pt x="154" y="223"/>
                  </a:cubicBezTo>
                  <a:cubicBezTo>
                    <a:pt x="153" y="224"/>
                    <a:pt x="154" y="226"/>
                    <a:pt x="155" y="227"/>
                  </a:cubicBezTo>
                  <a:cubicBezTo>
                    <a:pt x="156" y="228"/>
                    <a:pt x="157" y="229"/>
                    <a:pt x="156" y="230"/>
                  </a:cubicBezTo>
                  <a:cubicBezTo>
                    <a:pt x="156" y="231"/>
                    <a:pt x="156" y="232"/>
                    <a:pt x="155" y="232"/>
                  </a:cubicBezTo>
                  <a:cubicBezTo>
                    <a:pt x="154" y="233"/>
                    <a:pt x="154" y="233"/>
                    <a:pt x="155" y="235"/>
                  </a:cubicBezTo>
                  <a:cubicBezTo>
                    <a:pt x="156" y="237"/>
                    <a:pt x="156" y="239"/>
                    <a:pt x="157" y="240"/>
                  </a:cubicBezTo>
                  <a:cubicBezTo>
                    <a:pt x="157" y="244"/>
                    <a:pt x="161" y="246"/>
                    <a:pt x="168" y="245"/>
                  </a:cubicBezTo>
                  <a:cubicBezTo>
                    <a:pt x="169" y="245"/>
                    <a:pt x="170" y="245"/>
                    <a:pt x="171" y="245"/>
                  </a:cubicBezTo>
                  <a:cubicBezTo>
                    <a:pt x="176" y="245"/>
                    <a:pt x="178" y="246"/>
                    <a:pt x="178" y="252"/>
                  </a:cubicBezTo>
                  <a:cubicBezTo>
                    <a:pt x="178" y="254"/>
                    <a:pt x="180" y="256"/>
                    <a:pt x="181" y="257"/>
                  </a:cubicBezTo>
                  <a:cubicBezTo>
                    <a:pt x="183" y="259"/>
                    <a:pt x="184" y="260"/>
                    <a:pt x="185" y="263"/>
                  </a:cubicBezTo>
                  <a:cubicBezTo>
                    <a:pt x="186" y="266"/>
                    <a:pt x="185" y="269"/>
                    <a:pt x="184" y="272"/>
                  </a:cubicBezTo>
                  <a:cubicBezTo>
                    <a:pt x="184" y="274"/>
                    <a:pt x="183" y="276"/>
                    <a:pt x="184" y="277"/>
                  </a:cubicBezTo>
                  <a:cubicBezTo>
                    <a:pt x="184" y="278"/>
                    <a:pt x="184" y="279"/>
                    <a:pt x="184" y="279"/>
                  </a:cubicBezTo>
                  <a:cubicBezTo>
                    <a:pt x="184" y="280"/>
                    <a:pt x="184" y="280"/>
                    <a:pt x="183" y="280"/>
                  </a:cubicBezTo>
                  <a:cubicBezTo>
                    <a:pt x="183" y="281"/>
                    <a:pt x="183" y="281"/>
                    <a:pt x="183" y="282"/>
                  </a:cubicBezTo>
                  <a:cubicBezTo>
                    <a:pt x="183" y="282"/>
                    <a:pt x="183" y="282"/>
                    <a:pt x="183" y="282"/>
                  </a:cubicBezTo>
                  <a:cubicBezTo>
                    <a:pt x="183" y="283"/>
                    <a:pt x="182" y="283"/>
                    <a:pt x="182" y="284"/>
                  </a:cubicBezTo>
                  <a:cubicBezTo>
                    <a:pt x="182" y="284"/>
                    <a:pt x="182" y="284"/>
                    <a:pt x="182" y="284"/>
                  </a:cubicBezTo>
                  <a:cubicBezTo>
                    <a:pt x="182" y="284"/>
                    <a:pt x="182" y="284"/>
                    <a:pt x="181" y="285"/>
                  </a:cubicBezTo>
                  <a:cubicBezTo>
                    <a:pt x="181" y="285"/>
                    <a:pt x="181" y="285"/>
                    <a:pt x="181" y="285"/>
                  </a:cubicBezTo>
                  <a:cubicBezTo>
                    <a:pt x="181" y="285"/>
                    <a:pt x="181" y="286"/>
                    <a:pt x="181" y="286"/>
                  </a:cubicBezTo>
                  <a:cubicBezTo>
                    <a:pt x="181" y="286"/>
                    <a:pt x="181" y="286"/>
                    <a:pt x="181" y="286"/>
                  </a:cubicBezTo>
                  <a:cubicBezTo>
                    <a:pt x="181" y="286"/>
                    <a:pt x="181" y="287"/>
                    <a:pt x="182" y="287"/>
                  </a:cubicBezTo>
                  <a:cubicBezTo>
                    <a:pt x="182" y="287"/>
                    <a:pt x="182" y="287"/>
                    <a:pt x="182" y="287"/>
                  </a:cubicBezTo>
                  <a:cubicBezTo>
                    <a:pt x="182" y="288"/>
                    <a:pt x="182" y="288"/>
                    <a:pt x="182" y="288"/>
                  </a:cubicBezTo>
                  <a:cubicBezTo>
                    <a:pt x="182" y="288"/>
                    <a:pt x="182" y="288"/>
                    <a:pt x="182" y="289"/>
                  </a:cubicBezTo>
                  <a:cubicBezTo>
                    <a:pt x="182" y="289"/>
                    <a:pt x="182" y="289"/>
                    <a:pt x="182" y="290"/>
                  </a:cubicBezTo>
                  <a:cubicBezTo>
                    <a:pt x="182" y="291"/>
                    <a:pt x="181" y="292"/>
                    <a:pt x="180" y="292"/>
                  </a:cubicBezTo>
                  <a:cubicBezTo>
                    <a:pt x="180" y="292"/>
                    <a:pt x="180" y="293"/>
                    <a:pt x="181" y="295"/>
                  </a:cubicBezTo>
                  <a:cubicBezTo>
                    <a:pt x="182" y="298"/>
                    <a:pt x="184" y="301"/>
                    <a:pt x="183" y="305"/>
                  </a:cubicBezTo>
                  <a:cubicBezTo>
                    <a:pt x="182" y="309"/>
                    <a:pt x="181" y="311"/>
                    <a:pt x="182" y="312"/>
                  </a:cubicBezTo>
                  <a:cubicBezTo>
                    <a:pt x="183" y="313"/>
                    <a:pt x="184" y="313"/>
                    <a:pt x="187" y="313"/>
                  </a:cubicBezTo>
                  <a:cubicBezTo>
                    <a:pt x="191" y="313"/>
                    <a:pt x="193" y="314"/>
                    <a:pt x="195" y="315"/>
                  </a:cubicBezTo>
                  <a:cubicBezTo>
                    <a:pt x="195" y="315"/>
                    <a:pt x="195" y="315"/>
                    <a:pt x="196" y="315"/>
                  </a:cubicBezTo>
                  <a:cubicBezTo>
                    <a:pt x="196" y="315"/>
                    <a:pt x="196" y="315"/>
                    <a:pt x="197" y="314"/>
                  </a:cubicBezTo>
                  <a:cubicBezTo>
                    <a:pt x="197" y="314"/>
                    <a:pt x="198" y="314"/>
                    <a:pt x="198" y="314"/>
                  </a:cubicBezTo>
                  <a:cubicBezTo>
                    <a:pt x="202" y="314"/>
                    <a:pt x="205" y="321"/>
                    <a:pt x="206" y="324"/>
                  </a:cubicBezTo>
                  <a:cubicBezTo>
                    <a:pt x="207" y="329"/>
                    <a:pt x="210" y="335"/>
                    <a:pt x="211" y="336"/>
                  </a:cubicBezTo>
                  <a:cubicBezTo>
                    <a:pt x="211" y="336"/>
                    <a:pt x="211" y="336"/>
                    <a:pt x="212" y="336"/>
                  </a:cubicBezTo>
                  <a:cubicBezTo>
                    <a:pt x="213" y="335"/>
                    <a:pt x="215" y="334"/>
                    <a:pt x="217" y="334"/>
                  </a:cubicBezTo>
                  <a:cubicBezTo>
                    <a:pt x="218" y="334"/>
                    <a:pt x="219" y="334"/>
                    <a:pt x="220" y="334"/>
                  </a:cubicBezTo>
                  <a:cubicBezTo>
                    <a:pt x="221" y="335"/>
                    <a:pt x="221" y="335"/>
                    <a:pt x="221" y="335"/>
                  </a:cubicBezTo>
                  <a:cubicBezTo>
                    <a:pt x="221" y="335"/>
                    <a:pt x="221" y="335"/>
                    <a:pt x="221" y="335"/>
                  </a:cubicBezTo>
                  <a:cubicBezTo>
                    <a:pt x="222" y="336"/>
                    <a:pt x="222" y="336"/>
                    <a:pt x="222" y="336"/>
                  </a:cubicBezTo>
                  <a:cubicBezTo>
                    <a:pt x="222" y="337"/>
                    <a:pt x="222" y="337"/>
                    <a:pt x="222" y="337"/>
                  </a:cubicBezTo>
                  <a:cubicBezTo>
                    <a:pt x="222" y="337"/>
                    <a:pt x="222" y="338"/>
                    <a:pt x="222" y="338"/>
                  </a:cubicBezTo>
                  <a:cubicBezTo>
                    <a:pt x="222" y="339"/>
                    <a:pt x="222" y="340"/>
                    <a:pt x="222" y="341"/>
                  </a:cubicBezTo>
                  <a:cubicBezTo>
                    <a:pt x="222" y="341"/>
                    <a:pt x="222" y="341"/>
                    <a:pt x="222" y="342"/>
                  </a:cubicBezTo>
                  <a:cubicBezTo>
                    <a:pt x="222" y="342"/>
                    <a:pt x="222" y="342"/>
                    <a:pt x="222" y="342"/>
                  </a:cubicBezTo>
                  <a:cubicBezTo>
                    <a:pt x="222" y="344"/>
                    <a:pt x="221" y="346"/>
                    <a:pt x="221" y="348"/>
                  </a:cubicBezTo>
                  <a:cubicBezTo>
                    <a:pt x="221" y="349"/>
                    <a:pt x="221" y="350"/>
                    <a:pt x="220" y="351"/>
                  </a:cubicBezTo>
                  <a:cubicBezTo>
                    <a:pt x="220" y="351"/>
                    <a:pt x="220" y="352"/>
                    <a:pt x="220" y="352"/>
                  </a:cubicBezTo>
                  <a:cubicBezTo>
                    <a:pt x="220" y="353"/>
                    <a:pt x="220" y="353"/>
                    <a:pt x="220" y="354"/>
                  </a:cubicBezTo>
                  <a:cubicBezTo>
                    <a:pt x="220" y="354"/>
                    <a:pt x="220" y="354"/>
                    <a:pt x="220" y="354"/>
                  </a:cubicBezTo>
                  <a:cubicBezTo>
                    <a:pt x="220" y="354"/>
                    <a:pt x="221" y="354"/>
                    <a:pt x="221" y="354"/>
                  </a:cubicBezTo>
                  <a:cubicBezTo>
                    <a:pt x="225" y="354"/>
                    <a:pt x="226" y="355"/>
                    <a:pt x="227" y="355"/>
                  </a:cubicBezTo>
                  <a:cubicBezTo>
                    <a:pt x="229" y="356"/>
                    <a:pt x="230" y="369"/>
                    <a:pt x="229" y="373"/>
                  </a:cubicBezTo>
                  <a:cubicBezTo>
                    <a:pt x="229" y="373"/>
                    <a:pt x="229" y="373"/>
                    <a:pt x="229" y="373"/>
                  </a:cubicBezTo>
                  <a:cubicBezTo>
                    <a:pt x="228" y="375"/>
                    <a:pt x="225" y="377"/>
                    <a:pt x="221" y="378"/>
                  </a:cubicBezTo>
                  <a:cubicBezTo>
                    <a:pt x="219" y="379"/>
                    <a:pt x="217" y="380"/>
                    <a:pt x="215" y="382"/>
                  </a:cubicBezTo>
                  <a:cubicBezTo>
                    <a:pt x="211" y="384"/>
                    <a:pt x="201" y="394"/>
                    <a:pt x="196" y="402"/>
                  </a:cubicBezTo>
                  <a:cubicBezTo>
                    <a:pt x="194" y="405"/>
                    <a:pt x="191" y="408"/>
                    <a:pt x="189" y="411"/>
                  </a:cubicBezTo>
                  <a:cubicBezTo>
                    <a:pt x="188" y="411"/>
                    <a:pt x="188" y="412"/>
                    <a:pt x="187" y="412"/>
                  </a:cubicBezTo>
                  <a:cubicBezTo>
                    <a:pt x="187" y="412"/>
                    <a:pt x="187" y="412"/>
                    <a:pt x="188" y="412"/>
                  </a:cubicBezTo>
                  <a:cubicBezTo>
                    <a:pt x="188" y="412"/>
                    <a:pt x="188" y="412"/>
                    <a:pt x="188" y="412"/>
                  </a:cubicBezTo>
                  <a:cubicBezTo>
                    <a:pt x="189" y="412"/>
                    <a:pt x="190" y="411"/>
                    <a:pt x="191" y="411"/>
                  </a:cubicBezTo>
                  <a:cubicBezTo>
                    <a:pt x="194" y="411"/>
                    <a:pt x="196" y="413"/>
                    <a:pt x="199" y="416"/>
                  </a:cubicBezTo>
                  <a:cubicBezTo>
                    <a:pt x="201" y="418"/>
                    <a:pt x="202" y="420"/>
                    <a:pt x="203" y="422"/>
                  </a:cubicBezTo>
                  <a:cubicBezTo>
                    <a:pt x="203" y="422"/>
                    <a:pt x="203" y="423"/>
                    <a:pt x="203" y="423"/>
                  </a:cubicBezTo>
                  <a:cubicBezTo>
                    <a:pt x="203" y="423"/>
                    <a:pt x="204" y="423"/>
                    <a:pt x="204" y="422"/>
                  </a:cubicBezTo>
                  <a:cubicBezTo>
                    <a:pt x="205" y="421"/>
                    <a:pt x="206" y="420"/>
                    <a:pt x="207" y="420"/>
                  </a:cubicBezTo>
                  <a:cubicBezTo>
                    <a:pt x="208" y="420"/>
                    <a:pt x="209" y="421"/>
                    <a:pt x="210" y="422"/>
                  </a:cubicBezTo>
                  <a:cubicBezTo>
                    <a:pt x="212" y="424"/>
                    <a:pt x="216" y="427"/>
                    <a:pt x="219" y="428"/>
                  </a:cubicBezTo>
                  <a:cubicBezTo>
                    <a:pt x="221" y="430"/>
                    <a:pt x="222" y="431"/>
                    <a:pt x="223" y="431"/>
                  </a:cubicBezTo>
                  <a:cubicBezTo>
                    <a:pt x="223" y="432"/>
                    <a:pt x="224" y="432"/>
                    <a:pt x="225" y="433"/>
                  </a:cubicBezTo>
                  <a:cubicBezTo>
                    <a:pt x="227" y="435"/>
                    <a:pt x="231" y="437"/>
                    <a:pt x="231" y="441"/>
                  </a:cubicBezTo>
                  <a:cubicBezTo>
                    <a:pt x="231" y="442"/>
                    <a:pt x="231" y="443"/>
                    <a:pt x="231" y="444"/>
                  </a:cubicBezTo>
                  <a:cubicBezTo>
                    <a:pt x="231" y="445"/>
                    <a:pt x="230" y="446"/>
                    <a:pt x="230" y="447"/>
                  </a:cubicBezTo>
                  <a:cubicBezTo>
                    <a:pt x="230" y="447"/>
                    <a:pt x="230" y="447"/>
                    <a:pt x="230" y="447"/>
                  </a:cubicBezTo>
                  <a:cubicBezTo>
                    <a:pt x="230" y="448"/>
                    <a:pt x="230" y="449"/>
                    <a:pt x="230" y="450"/>
                  </a:cubicBezTo>
                  <a:cubicBezTo>
                    <a:pt x="230" y="450"/>
                    <a:pt x="230" y="450"/>
                    <a:pt x="230" y="450"/>
                  </a:cubicBezTo>
                  <a:cubicBezTo>
                    <a:pt x="230" y="451"/>
                    <a:pt x="230" y="452"/>
                    <a:pt x="231" y="453"/>
                  </a:cubicBezTo>
                  <a:cubicBezTo>
                    <a:pt x="231" y="453"/>
                    <a:pt x="231" y="453"/>
                    <a:pt x="231" y="453"/>
                  </a:cubicBezTo>
                  <a:cubicBezTo>
                    <a:pt x="231" y="454"/>
                    <a:pt x="231" y="455"/>
                    <a:pt x="231" y="456"/>
                  </a:cubicBezTo>
                  <a:cubicBezTo>
                    <a:pt x="231" y="456"/>
                    <a:pt x="231" y="456"/>
                    <a:pt x="231" y="456"/>
                  </a:cubicBezTo>
                  <a:cubicBezTo>
                    <a:pt x="232" y="455"/>
                    <a:pt x="234" y="453"/>
                    <a:pt x="236" y="452"/>
                  </a:cubicBezTo>
                  <a:cubicBezTo>
                    <a:pt x="240" y="449"/>
                    <a:pt x="241" y="447"/>
                    <a:pt x="242" y="444"/>
                  </a:cubicBezTo>
                  <a:cubicBezTo>
                    <a:pt x="242" y="442"/>
                    <a:pt x="243" y="440"/>
                    <a:pt x="244" y="438"/>
                  </a:cubicBezTo>
                  <a:cubicBezTo>
                    <a:pt x="245" y="436"/>
                    <a:pt x="245" y="434"/>
                    <a:pt x="246" y="433"/>
                  </a:cubicBezTo>
                  <a:cubicBezTo>
                    <a:pt x="246" y="430"/>
                    <a:pt x="247" y="428"/>
                    <a:pt x="250" y="424"/>
                  </a:cubicBezTo>
                  <a:cubicBezTo>
                    <a:pt x="252" y="422"/>
                    <a:pt x="252" y="421"/>
                    <a:pt x="252" y="419"/>
                  </a:cubicBezTo>
                  <a:cubicBezTo>
                    <a:pt x="252" y="417"/>
                    <a:pt x="252" y="414"/>
                    <a:pt x="256" y="412"/>
                  </a:cubicBezTo>
                  <a:cubicBezTo>
                    <a:pt x="258" y="412"/>
                    <a:pt x="259" y="411"/>
                    <a:pt x="260" y="411"/>
                  </a:cubicBezTo>
                  <a:cubicBezTo>
                    <a:pt x="261" y="411"/>
                    <a:pt x="262" y="412"/>
                    <a:pt x="262" y="413"/>
                  </a:cubicBezTo>
                  <a:cubicBezTo>
                    <a:pt x="264" y="415"/>
                    <a:pt x="261" y="420"/>
                    <a:pt x="258" y="424"/>
                  </a:cubicBezTo>
                  <a:cubicBezTo>
                    <a:pt x="256" y="426"/>
                    <a:pt x="255" y="427"/>
                    <a:pt x="255" y="428"/>
                  </a:cubicBezTo>
                  <a:cubicBezTo>
                    <a:pt x="255" y="428"/>
                    <a:pt x="256" y="427"/>
                    <a:pt x="257" y="426"/>
                  </a:cubicBezTo>
                  <a:cubicBezTo>
                    <a:pt x="263" y="422"/>
                    <a:pt x="266" y="416"/>
                    <a:pt x="269" y="409"/>
                  </a:cubicBezTo>
                  <a:cubicBezTo>
                    <a:pt x="270" y="407"/>
                    <a:pt x="271" y="406"/>
                    <a:pt x="271" y="405"/>
                  </a:cubicBezTo>
                  <a:cubicBezTo>
                    <a:pt x="275" y="396"/>
                    <a:pt x="279" y="393"/>
                    <a:pt x="283" y="392"/>
                  </a:cubicBezTo>
                  <a:cubicBezTo>
                    <a:pt x="285" y="392"/>
                    <a:pt x="287" y="388"/>
                    <a:pt x="286" y="377"/>
                  </a:cubicBezTo>
                  <a:cubicBezTo>
                    <a:pt x="286" y="375"/>
                    <a:pt x="285" y="374"/>
                    <a:pt x="285" y="372"/>
                  </a:cubicBezTo>
                  <a:cubicBezTo>
                    <a:pt x="285" y="367"/>
                    <a:pt x="284" y="363"/>
                    <a:pt x="286" y="360"/>
                  </a:cubicBezTo>
                  <a:cubicBezTo>
                    <a:pt x="287" y="358"/>
                    <a:pt x="287" y="356"/>
                    <a:pt x="287" y="355"/>
                  </a:cubicBezTo>
                  <a:cubicBezTo>
                    <a:pt x="288" y="353"/>
                    <a:pt x="288" y="351"/>
                    <a:pt x="290" y="351"/>
                  </a:cubicBezTo>
                  <a:cubicBezTo>
                    <a:pt x="294" y="351"/>
                    <a:pt x="299" y="346"/>
                    <a:pt x="304" y="340"/>
                  </a:cubicBezTo>
                  <a:cubicBezTo>
                    <a:pt x="310" y="335"/>
                    <a:pt x="313" y="334"/>
                    <a:pt x="319" y="334"/>
                  </a:cubicBezTo>
                  <a:cubicBezTo>
                    <a:pt x="322" y="333"/>
                    <a:pt x="322" y="333"/>
                    <a:pt x="323" y="332"/>
                  </a:cubicBezTo>
                  <a:cubicBezTo>
                    <a:pt x="323" y="331"/>
                    <a:pt x="324" y="331"/>
                    <a:pt x="325" y="330"/>
                  </a:cubicBezTo>
                  <a:cubicBezTo>
                    <a:pt x="328" y="329"/>
                    <a:pt x="330" y="327"/>
                    <a:pt x="332" y="326"/>
                  </a:cubicBezTo>
                  <a:cubicBezTo>
                    <a:pt x="333" y="325"/>
                    <a:pt x="333" y="324"/>
                    <a:pt x="334" y="324"/>
                  </a:cubicBezTo>
                  <a:cubicBezTo>
                    <a:pt x="335" y="323"/>
                    <a:pt x="336" y="322"/>
                    <a:pt x="339" y="322"/>
                  </a:cubicBezTo>
                  <a:cubicBezTo>
                    <a:pt x="341" y="322"/>
                    <a:pt x="344" y="323"/>
                    <a:pt x="346" y="323"/>
                  </a:cubicBezTo>
                  <a:cubicBezTo>
                    <a:pt x="349" y="323"/>
                    <a:pt x="351" y="324"/>
                    <a:pt x="353" y="324"/>
                  </a:cubicBezTo>
                  <a:cubicBezTo>
                    <a:pt x="357" y="324"/>
                    <a:pt x="357" y="324"/>
                    <a:pt x="357" y="324"/>
                  </a:cubicBezTo>
                  <a:cubicBezTo>
                    <a:pt x="361" y="324"/>
                    <a:pt x="362" y="323"/>
                    <a:pt x="362" y="321"/>
                  </a:cubicBezTo>
                  <a:cubicBezTo>
                    <a:pt x="362" y="317"/>
                    <a:pt x="365" y="314"/>
                    <a:pt x="369" y="314"/>
                  </a:cubicBezTo>
                  <a:cubicBezTo>
                    <a:pt x="372" y="314"/>
                    <a:pt x="373" y="313"/>
                    <a:pt x="373" y="309"/>
                  </a:cubicBezTo>
                  <a:cubicBezTo>
                    <a:pt x="373" y="303"/>
                    <a:pt x="375" y="300"/>
                    <a:pt x="378" y="298"/>
                  </a:cubicBezTo>
                  <a:cubicBezTo>
                    <a:pt x="380" y="296"/>
                    <a:pt x="381" y="293"/>
                    <a:pt x="382" y="290"/>
                  </a:cubicBezTo>
                  <a:cubicBezTo>
                    <a:pt x="382" y="289"/>
                    <a:pt x="382" y="288"/>
                    <a:pt x="383" y="288"/>
                  </a:cubicBezTo>
                  <a:cubicBezTo>
                    <a:pt x="383" y="286"/>
                    <a:pt x="384" y="285"/>
                    <a:pt x="385" y="285"/>
                  </a:cubicBezTo>
                  <a:cubicBezTo>
                    <a:pt x="386" y="284"/>
                    <a:pt x="387" y="284"/>
                    <a:pt x="387" y="282"/>
                  </a:cubicBezTo>
                  <a:cubicBezTo>
                    <a:pt x="387" y="279"/>
                    <a:pt x="387" y="277"/>
                    <a:pt x="388" y="274"/>
                  </a:cubicBezTo>
                  <a:cubicBezTo>
                    <a:pt x="388" y="272"/>
                    <a:pt x="388" y="270"/>
                    <a:pt x="388" y="268"/>
                  </a:cubicBezTo>
                  <a:cubicBezTo>
                    <a:pt x="388" y="265"/>
                    <a:pt x="390" y="264"/>
                    <a:pt x="392" y="263"/>
                  </a:cubicBezTo>
                  <a:cubicBezTo>
                    <a:pt x="393" y="263"/>
                    <a:pt x="394" y="262"/>
                    <a:pt x="394" y="262"/>
                  </a:cubicBezTo>
                  <a:cubicBezTo>
                    <a:pt x="395" y="261"/>
                    <a:pt x="395" y="260"/>
                    <a:pt x="395" y="258"/>
                  </a:cubicBezTo>
                  <a:cubicBezTo>
                    <a:pt x="394" y="256"/>
                    <a:pt x="394" y="252"/>
                    <a:pt x="396" y="248"/>
                  </a:cubicBezTo>
                  <a:cubicBezTo>
                    <a:pt x="397" y="243"/>
                    <a:pt x="397" y="238"/>
                    <a:pt x="396" y="233"/>
                  </a:cubicBezTo>
                  <a:cubicBezTo>
                    <a:pt x="396" y="231"/>
                    <a:pt x="395" y="228"/>
                    <a:pt x="395" y="226"/>
                  </a:cubicBezTo>
                  <a:cubicBezTo>
                    <a:pt x="395" y="219"/>
                    <a:pt x="395" y="211"/>
                    <a:pt x="398" y="209"/>
                  </a:cubicBezTo>
                  <a:cubicBezTo>
                    <a:pt x="399" y="208"/>
                    <a:pt x="399" y="208"/>
                    <a:pt x="399" y="207"/>
                  </a:cubicBezTo>
                  <a:cubicBezTo>
                    <a:pt x="399" y="207"/>
                    <a:pt x="399" y="207"/>
                    <a:pt x="398" y="206"/>
                  </a:cubicBezTo>
                  <a:cubicBezTo>
                    <a:pt x="397" y="205"/>
                    <a:pt x="396" y="204"/>
                    <a:pt x="397" y="203"/>
                  </a:cubicBezTo>
                  <a:cubicBezTo>
                    <a:pt x="397" y="202"/>
                    <a:pt x="399" y="200"/>
                    <a:pt x="401" y="201"/>
                  </a:cubicBezTo>
                  <a:cubicBezTo>
                    <a:pt x="401" y="201"/>
                    <a:pt x="402" y="202"/>
                    <a:pt x="403" y="202"/>
                  </a:cubicBezTo>
                  <a:cubicBezTo>
                    <a:pt x="404" y="203"/>
                    <a:pt x="405" y="204"/>
                    <a:pt x="407" y="203"/>
                  </a:cubicBezTo>
                  <a:cubicBezTo>
                    <a:pt x="409" y="202"/>
                    <a:pt x="412" y="195"/>
                    <a:pt x="414" y="189"/>
                  </a:cubicBezTo>
                  <a:cubicBezTo>
                    <a:pt x="415" y="186"/>
                    <a:pt x="415" y="186"/>
                    <a:pt x="415" y="186"/>
                  </a:cubicBezTo>
                  <a:cubicBezTo>
                    <a:pt x="418" y="180"/>
                    <a:pt x="421" y="179"/>
                    <a:pt x="424" y="178"/>
                  </a:cubicBezTo>
                  <a:cubicBezTo>
                    <a:pt x="425" y="178"/>
                    <a:pt x="426" y="178"/>
                    <a:pt x="427" y="177"/>
                  </a:cubicBezTo>
                  <a:cubicBezTo>
                    <a:pt x="430" y="176"/>
                    <a:pt x="437" y="167"/>
                    <a:pt x="442" y="156"/>
                  </a:cubicBezTo>
                  <a:cubicBezTo>
                    <a:pt x="446" y="146"/>
                    <a:pt x="443" y="136"/>
                    <a:pt x="441"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5" name="Freeform 153">
              <a:extLst>
                <a:ext uri="{FF2B5EF4-FFF2-40B4-BE49-F238E27FC236}">
                  <a16:creationId xmlns:a16="http://schemas.microsoft.com/office/drawing/2014/main" id="{79F582CE-BD22-4D86-ABFD-18AC761AE156}"/>
                </a:ext>
              </a:extLst>
            </p:cNvPr>
            <p:cNvSpPr>
              <a:spLocks/>
            </p:cNvSpPr>
            <p:nvPr/>
          </p:nvSpPr>
          <p:spPr bwMode="auto">
            <a:xfrm>
              <a:off x="7080251" y="10301288"/>
              <a:ext cx="1200150" cy="2100263"/>
            </a:xfrm>
            <a:custGeom>
              <a:avLst/>
              <a:gdLst>
                <a:gd name="T0" fmla="*/ 183 w 226"/>
                <a:gd name="T1" fmla="*/ 174 h 401"/>
                <a:gd name="T2" fmla="*/ 171 w 226"/>
                <a:gd name="T3" fmla="*/ 152 h 401"/>
                <a:gd name="T4" fmla="*/ 175 w 226"/>
                <a:gd name="T5" fmla="*/ 148 h 401"/>
                <a:gd name="T6" fmla="*/ 172 w 226"/>
                <a:gd name="T7" fmla="*/ 140 h 401"/>
                <a:gd name="T8" fmla="*/ 179 w 226"/>
                <a:gd name="T9" fmla="*/ 105 h 401"/>
                <a:gd name="T10" fmla="*/ 181 w 226"/>
                <a:gd name="T11" fmla="*/ 101 h 401"/>
                <a:gd name="T12" fmla="*/ 192 w 226"/>
                <a:gd name="T13" fmla="*/ 88 h 401"/>
                <a:gd name="T14" fmla="*/ 224 w 226"/>
                <a:gd name="T15" fmla="*/ 44 h 401"/>
                <a:gd name="T16" fmla="*/ 216 w 226"/>
                <a:gd name="T17" fmla="*/ 56 h 401"/>
                <a:gd name="T18" fmla="*/ 202 w 226"/>
                <a:gd name="T19" fmla="*/ 65 h 401"/>
                <a:gd name="T20" fmla="*/ 187 w 226"/>
                <a:gd name="T21" fmla="*/ 67 h 401"/>
                <a:gd name="T22" fmla="*/ 174 w 226"/>
                <a:gd name="T23" fmla="*/ 56 h 401"/>
                <a:gd name="T24" fmla="*/ 150 w 226"/>
                <a:gd name="T25" fmla="*/ 25 h 401"/>
                <a:gd name="T26" fmla="*/ 133 w 226"/>
                <a:gd name="T27" fmla="*/ 13 h 401"/>
                <a:gd name="T28" fmla="*/ 127 w 226"/>
                <a:gd name="T29" fmla="*/ 8 h 401"/>
                <a:gd name="T30" fmla="*/ 123 w 226"/>
                <a:gd name="T31" fmla="*/ 2 h 401"/>
                <a:gd name="T32" fmla="*/ 112 w 226"/>
                <a:gd name="T33" fmla="*/ 0 h 401"/>
                <a:gd name="T34" fmla="*/ 91 w 226"/>
                <a:gd name="T35" fmla="*/ 2 h 401"/>
                <a:gd name="T36" fmla="*/ 74 w 226"/>
                <a:gd name="T37" fmla="*/ 10 h 401"/>
                <a:gd name="T38" fmla="*/ 73 w 226"/>
                <a:gd name="T39" fmla="*/ 15 h 401"/>
                <a:gd name="T40" fmla="*/ 73 w 226"/>
                <a:gd name="T41" fmla="*/ 19 h 401"/>
                <a:gd name="T42" fmla="*/ 66 w 226"/>
                <a:gd name="T43" fmla="*/ 27 h 401"/>
                <a:gd name="T44" fmla="*/ 59 w 226"/>
                <a:gd name="T45" fmla="*/ 53 h 401"/>
                <a:gd name="T46" fmla="*/ 53 w 226"/>
                <a:gd name="T47" fmla="*/ 65 h 401"/>
                <a:gd name="T48" fmla="*/ 43 w 226"/>
                <a:gd name="T49" fmla="*/ 101 h 401"/>
                <a:gd name="T50" fmla="*/ 36 w 226"/>
                <a:gd name="T51" fmla="*/ 122 h 401"/>
                <a:gd name="T52" fmla="*/ 43 w 226"/>
                <a:gd name="T53" fmla="*/ 144 h 401"/>
                <a:gd name="T54" fmla="*/ 36 w 226"/>
                <a:gd name="T55" fmla="*/ 169 h 401"/>
                <a:gd name="T56" fmla="*/ 28 w 226"/>
                <a:gd name="T57" fmla="*/ 195 h 401"/>
                <a:gd name="T58" fmla="*/ 26 w 226"/>
                <a:gd name="T59" fmla="*/ 212 h 401"/>
                <a:gd name="T60" fmla="*/ 19 w 226"/>
                <a:gd name="T61" fmla="*/ 234 h 401"/>
                <a:gd name="T62" fmla="*/ 19 w 226"/>
                <a:gd name="T63" fmla="*/ 257 h 401"/>
                <a:gd name="T64" fmla="*/ 20 w 226"/>
                <a:gd name="T65" fmla="*/ 282 h 401"/>
                <a:gd name="T66" fmla="*/ 28 w 226"/>
                <a:gd name="T67" fmla="*/ 290 h 401"/>
                <a:gd name="T68" fmla="*/ 20 w 226"/>
                <a:gd name="T69" fmla="*/ 293 h 401"/>
                <a:gd name="T70" fmla="*/ 22 w 226"/>
                <a:gd name="T71" fmla="*/ 303 h 401"/>
                <a:gd name="T72" fmla="*/ 20 w 226"/>
                <a:gd name="T73" fmla="*/ 320 h 401"/>
                <a:gd name="T74" fmla="*/ 13 w 226"/>
                <a:gd name="T75" fmla="*/ 338 h 401"/>
                <a:gd name="T76" fmla="*/ 2 w 226"/>
                <a:gd name="T77" fmla="*/ 361 h 401"/>
                <a:gd name="T78" fmla="*/ 15 w 226"/>
                <a:gd name="T79" fmla="*/ 378 h 401"/>
                <a:gd name="T80" fmla="*/ 34 w 226"/>
                <a:gd name="T81" fmla="*/ 396 h 401"/>
                <a:gd name="T82" fmla="*/ 47 w 226"/>
                <a:gd name="T83" fmla="*/ 400 h 401"/>
                <a:gd name="T84" fmla="*/ 53 w 226"/>
                <a:gd name="T85" fmla="*/ 397 h 401"/>
                <a:gd name="T86" fmla="*/ 51 w 226"/>
                <a:gd name="T87" fmla="*/ 372 h 401"/>
                <a:gd name="T88" fmla="*/ 72 w 226"/>
                <a:gd name="T89" fmla="*/ 347 h 401"/>
                <a:gd name="T90" fmla="*/ 81 w 226"/>
                <a:gd name="T91" fmla="*/ 324 h 401"/>
                <a:gd name="T92" fmla="*/ 88 w 226"/>
                <a:gd name="T93" fmla="*/ 292 h 401"/>
                <a:gd name="T94" fmla="*/ 101 w 226"/>
                <a:gd name="T95" fmla="*/ 267 h 401"/>
                <a:gd name="T96" fmla="*/ 113 w 226"/>
                <a:gd name="T97" fmla="*/ 260 h 401"/>
                <a:gd name="T98" fmla="*/ 101 w 226"/>
                <a:gd name="T99" fmla="*/ 258 h 401"/>
                <a:gd name="T100" fmla="*/ 97 w 226"/>
                <a:gd name="T101" fmla="*/ 235 h 401"/>
                <a:gd name="T102" fmla="*/ 127 w 226"/>
                <a:gd name="T103" fmla="*/ 223 h 401"/>
                <a:gd name="T104" fmla="*/ 132 w 226"/>
                <a:gd name="T105" fmla="*/ 21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401">
                  <a:moveTo>
                    <a:pt x="188" y="189"/>
                  </a:moveTo>
                  <a:cubicBezTo>
                    <a:pt x="189" y="187"/>
                    <a:pt x="191" y="185"/>
                    <a:pt x="191" y="184"/>
                  </a:cubicBezTo>
                  <a:cubicBezTo>
                    <a:pt x="192" y="183"/>
                    <a:pt x="192" y="181"/>
                    <a:pt x="192" y="180"/>
                  </a:cubicBezTo>
                  <a:cubicBezTo>
                    <a:pt x="191" y="179"/>
                    <a:pt x="189" y="178"/>
                    <a:pt x="187" y="178"/>
                  </a:cubicBezTo>
                  <a:cubicBezTo>
                    <a:pt x="185" y="178"/>
                    <a:pt x="184" y="176"/>
                    <a:pt x="183" y="174"/>
                  </a:cubicBezTo>
                  <a:cubicBezTo>
                    <a:pt x="182" y="172"/>
                    <a:pt x="183" y="169"/>
                    <a:pt x="185" y="166"/>
                  </a:cubicBezTo>
                  <a:cubicBezTo>
                    <a:pt x="185" y="166"/>
                    <a:pt x="186" y="165"/>
                    <a:pt x="185" y="164"/>
                  </a:cubicBezTo>
                  <a:cubicBezTo>
                    <a:pt x="185" y="163"/>
                    <a:pt x="182" y="162"/>
                    <a:pt x="179" y="161"/>
                  </a:cubicBezTo>
                  <a:cubicBezTo>
                    <a:pt x="176" y="161"/>
                    <a:pt x="170" y="159"/>
                    <a:pt x="169" y="156"/>
                  </a:cubicBezTo>
                  <a:cubicBezTo>
                    <a:pt x="169" y="155"/>
                    <a:pt x="169" y="154"/>
                    <a:pt x="171" y="152"/>
                  </a:cubicBezTo>
                  <a:cubicBezTo>
                    <a:pt x="172" y="150"/>
                    <a:pt x="174" y="150"/>
                    <a:pt x="175" y="150"/>
                  </a:cubicBezTo>
                  <a:cubicBezTo>
                    <a:pt x="175" y="150"/>
                    <a:pt x="175" y="150"/>
                    <a:pt x="175" y="150"/>
                  </a:cubicBezTo>
                  <a:cubicBezTo>
                    <a:pt x="175" y="150"/>
                    <a:pt x="175" y="150"/>
                    <a:pt x="175" y="149"/>
                  </a:cubicBezTo>
                  <a:cubicBezTo>
                    <a:pt x="175" y="149"/>
                    <a:pt x="175" y="149"/>
                    <a:pt x="175" y="149"/>
                  </a:cubicBezTo>
                  <a:cubicBezTo>
                    <a:pt x="175" y="149"/>
                    <a:pt x="175" y="149"/>
                    <a:pt x="175" y="148"/>
                  </a:cubicBezTo>
                  <a:cubicBezTo>
                    <a:pt x="175" y="148"/>
                    <a:pt x="175" y="148"/>
                    <a:pt x="175" y="148"/>
                  </a:cubicBezTo>
                  <a:cubicBezTo>
                    <a:pt x="175" y="148"/>
                    <a:pt x="175" y="148"/>
                    <a:pt x="175" y="148"/>
                  </a:cubicBezTo>
                  <a:cubicBezTo>
                    <a:pt x="175" y="148"/>
                    <a:pt x="175" y="148"/>
                    <a:pt x="175" y="148"/>
                  </a:cubicBezTo>
                  <a:cubicBezTo>
                    <a:pt x="175" y="148"/>
                    <a:pt x="175" y="148"/>
                    <a:pt x="175" y="148"/>
                  </a:cubicBezTo>
                  <a:cubicBezTo>
                    <a:pt x="173" y="147"/>
                    <a:pt x="172" y="146"/>
                    <a:pt x="172" y="140"/>
                  </a:cubicBezTo>
                  <a:cubicBezTo>
                    <a:pt x="172" y="137"/>
                    <a:pt x="173" y="135"/>
                    <a:pt x="173" y="134"/>
                  </a:cubicBezTo>
                  <a:cubicBezTo>
                    <a:pt x="174" y="132"/>
                    <a:pt x="175" y="130"/>
                    <a:pt x="175" y="126"/>
                  </a:cubicBezTo>
                  <a:cubicBezTo>
                    <a:pt x="175" y="120"/>
                    <a:pt x="176" y="116"/>
                    <a:pt x="177" y="113"/>
                  </a:cubicBezTo>
                  <a:cubicBezTo>
                    <a:pt x="178" y="110"/>
                    <a:pt x="179" y="108"/>
                    <a:pt x="179" y="106"/>
                  </a:cubicBezTo>
                  <a:cubicBezTo>
                    <a:pt x="179" y="106"/>
                    <a:pt x="179" y="105"/>
                    <a:pt x="179" y="105"/>
                  </a:cubicBezTo>
                  <a:cubicBezTo>
                    <a:pt x="179" y="105"/>
                    <a:pt x="179" y="105"/>
                    <a:pt x="179" y="104"/>
                  </a:cubicBezTo>
                  <a:cubicBezTo>
                    <a:pt x="179" y="104"/>
                    <a:pt x="180" y="103"/>
                    <a:pt x="180" y="103"/>
                  </a:cubicBezTo>
                  <a:cubicBezTo>
                    <a:pt x="180" y="103"/>
                    <a:pt x="180" y="103"/>
                    <a:pt x="180" y="103"/>
                  </a:cubicBezTo>
                  <a:cubicBezTo>
                    <a:pt x="180" y="102"/>
                    <a:pt x="181" y="102"/>
                    <a:pt x="181" y="101"/>
                  </a:cubicBezTo>
                  <a:cubicBezTo>
                    <a:pt x="181" y="101"/>
                    <a:pt x="181" y="101"/>
                    <a:pt x="181" y="101"/>
                  </a:cubicBezTo>
                  <a:cubicBezTo>
                    <a:pt x="181" y="101"/>
                    <a:pt x="181" y="101"/>
                    <a:pt x="181" y="101"/>
                  </a:cubicBezTo>
                  <a:cubicBezTo>
                    <a:pt x="181" y="101"/>
                    <a:pt x="181" y="101"/>
                    <a:pt x="181" y="101"/>
                  </a:cubicBezTo>
                  <a:cubicBezTo>
                    <a:pt x="182" y="100"/>
                    <a:pt x="182" y="100"/>
                    <a:pt x="182" y="100"/>
                  </a:cubicBezTo>
                  <a:cubicBezTo>
                    <a:pt x="183" y="99"/>
                    <a:pt x="184" y="98"/>
                    <a:pt x="185" y="96"/>
                  </a:cubicBezTo>
                  <a:cubicBezTo>
                    <a:pt x="187" y="94"/>
                    <a:pt x="190" y="91"/>
                    <a:pt x="192" y="88"/>
                  </a:cubicBezTo>
                  <a:cubicBezTo>
                    <a:pt x="195" y="83"/>
                    <a:pt x="201" y="77"/>
                    <a:pt x="205" y="72"/>
                  </a:cubicBezTo>
                  <a:cubicBezTo>
                    <a:pt x="208" y="70"/>
                    <a:pt x="211" y="68"/>
                    <a:pt x="212" y="67"/>
                  </a:cubicBezTo>
                  <a:cubicBezTo>
                    <a:pt x="214" y="66"/>
                    <a:pt x="216" y="65"/>
                    <a:pt x="219" y="64"/>
                  </a:cubicBezTo>
                  <a:cubicBezTo>
                    <a:pt x="221" y="62"/>
                    <a:pt x="225" y="61"/>
                    <a:pt x="225" y="60"/>
                  </a:cubicBezTo>
                  <a:cubicBezTo>
                    <a:pt x="226" y="57"/>
                    <a:pt x="225" y="45"/>
                    <a:pt x="224" y="44"/>
                  </a:cubicBezTo>
                  <a:cubicBezTo>
                    <a:pt x="224" y="44"/>
                    <a:pt x="223" y="43"/>
                    <a:pt x="219" y="43"/>
                  </a:cubicBezTo>
                  <a:cubicBezTo>
                    <a:pt x="219" y="43"/>
                    <a:pt x="218" y="43"/>
                    <a:pt x="218" y="43"/>
                  </a:cubicBezTo>
                  <a:cubicBezTo>
                    <a:pt x="218" y="43"/>
                    <a:pt x="218" y="43"/>
                    <a:pt x="218" y="43"/>
                  </a:cubicBezTo>
                  <a:cubicBezTo>
                    <a:pt x="218" y="44"/>
                    <a:pt x="218" y="44"/>
                    <a:pt x="218" y="45"/>
                  </a:cubicBezTo>
                  <a:cubicBezTo>
                    <a:pt x="218" y="48"/>
                    <a:pt x="217" y="53"/>
                    <a:pt x="216" y="56"/>
                  </a:cubicBezTo>
                  <a:cubicBezTo>
                    <a:pt x="215" y="58"/>
                    <a:pt x="214" y="59"/>
                    <a:pt x="214" y="60"/>
                  </a:cubicBezTo>
                  <a:cubicBezTo>
                    <a:pt x="213" y="61"/>
                    <a:pt x="212" y="61"/>
                    <a:pt x="211" y="61"/>
                  </a:cubicBezTo>
                  <a:cubicBezTo>
                    <a:pt x="211" y="61"/>
                    <a:pt x="211" y="61"/>
                    <a:pt x="211" y="61"/>
                  </a:cubicBezTo>
                  <a:cubicBezTo>
                    <a:pt x="210" y="61"/>
                    <a:pt x="208" y="62"/>
                    <a:pt x="207" y="63"/>
                  </a:cubicBezTo>
                  <a:cubicBezTo>
                    <a:pt x="205" y="65"/>
                    <a:pt x="204" y="66"/>
                    <a:pt x="202" y="65"/>
                  </a:cubicBezTo>
                  <a:cubicBezTo>
                    <a:pt x="201" y="65"/>
                    <a:pt x="200" y="66"/>
                    <a:pt x="199" y="67"/>
                  </a:cubicBezTo>
                  <a:cubicBezTo>
                    <a:pt x="198" y="67"/>
                    <a:pt x="196" y="68"/>
                    <a:pt x="194" y="68"/>
                  </a:cubicBezTo>
                  <a:cubicBezTo>
                    <a:pt x="194" y="68"/>
                    <a:pt x="193" y="68"/>
                    <a:pt x="192" y="67"/>
                  </a:cubicBezTo>
                  <a:cubicBezTo>
                    <a:pt x="191" y="67"/>
                    <a:pt x="190" y="67"/>
                    <a:pt x="189" y="67"/>
                  </a:cubicBezTo>
                  <a:cubicBezTo>
                    <a:pt x="188" y="67"/>
                    <a:pt x="188" y="67"/>
                    <a:pt x="187" y="67"/>
                  </a:cubicBezTo>
                  <a:cubicBezTo>
                    <a:pt x="184" y="67"/>
                    <a:pt x="182" y="67"/>
                    <a:pt x="181" y="66"/>
                  </a:cubicBezTo>
                  <a:cubicBezTo>
                    <a:pt x="180" y="66"/>
                    <a:pt x="178" y="66"/>
                    <a:pt x="176" y="65"/>
                  </a:cubicBezTo>
                  <a:cubicBezTo>
                    <a:pt x="173" y="65"/>
                    <a:pt x="170" y="65"/>
                    <a:pt x="170" y="63"/>
                  </a:cubicBezTo>
                  <a:cubicBezTo>
                    <a:pt x="170" y="62"/>
                    <a:pt x="171" y="61"/>
                    <a:pt x="172" y="61"/>
                  </a:cubicBezTo>
                  <a:cubicBezTo>
                    <a:pt x="173" y="60"/>
                    <a:pt x="174" y="59"/>
                    <a:pt x="174" y="56"/>
                  </a:cubicBezTo>
                  <a:cubicBezTo>
                    <a:pt x="174" y="52"/>
                    <a:pt x="177" y="48"/>
                    <a:pt x="180" y="45"/>
                  </a:cubicBezTo>
                  <a:cubicBezTo>
                    <a:pt x="181" y="44"/>
                    <a:pt x="183" y="42"/>
                    <a:pt x="183" y="41"/>
                  </a:cubicBezTo>
                  <a:cubicBezTo>
                    <a:pt x="182" y="40"/>
                    <a:pt x="177" y="38"/>
                    <a:pt x="174" y="37"/>
                  </a:cubicBezTo>
                  <a:cubicBezTo>
                    <a:pt x="167" y="34"/>
                    <a:pt x="163" y="32"/>
                    <a:pt x="162" y="31"/>
                  </a:cubicBezTo>
                  <a:cubicBezTo>
                    <a:pt x="160" y="28"/>
                    <a:pt x="157" y="25"/>
                    <a:pt x="150" y="25"/>
                  </a:cubicBezTo>
                  <a:cubicBezTo>
                    <a:pt x="146" y="24"/>
                    <a:pt x="144" y="22"/>
                    <a:pt x="142" y="20"/>
                  </a:cubicBezTo>
                  <a:cubicBezTo>
                    <a:pt x="141" y="19"/>
                    <a:pt x="139" y="18"/>
                    <a:pt x="137" y="17"/>
                  </a:cubicBezTo>
                  <a:cubicBezTo>
                    <a:pt x="137" y="16"/>
                    <a:pt x="136" y="16"/>
                    <a:pt x="135" y="15"/>
                  </a:cubicBezTo>
                  <a:cubicBezTo>
                    <a:pt x="135" y="15"/>
                    <a:pt x="135" y="15"/>
                    <a:pt x="134" y="15"/>
                  </a:cubicBezTo>
                  <a:cubicBezTo>
                    <a:pt x="134" y="14"/>
                    <a:pt x="133" y="14"/>
                    <a:pt x="133" y="13"/>
                  </a:cubicBezTo>
                  <a:cubicBezTo>
                    <a:pt x="133" y="13"/>
                    <a:pt x="132" y="13"/>
                    <a:pt x="132" y="13"/>
                  </a:cubicBezTo>
                  <a:cubicBezTo>
                    <a:pt x="132" y="12"/>
                    <a:pt x="131" y="12"/>
                    <a:pt x="131" y="11"/>
                  </a:cubicBezTo>
                  <a:cubicBezTo>
                    <a:pt x="130" y="11"/>
                    <a:pt x="130" y="11"/>
                    <a:pt x="130" y="10"/>
                  </a:cubicBezTo>
                  <a:cubicBezTo>
                    <a:pt x="129" y="10"/>
                    <a:pt x="129" y="9"/>
                    <a:pt x="128" y="9"/>
                  </a:cubicBezTo>
                  <a:cubicBezTo>
                    <a:pt x="128" y="9"/>
                    <a:pt x="128" y="8"/>
                    <a:pt x="127" y="8"/>
                  </a:cubicBezTo>
                  <a:cubicBezTo>
                    <a:pt x="127" y="8"/>
                    <a:pt x="127" y="7"/>
                    <a:pt x="126" y="7"/>
                  </a:cubicBezTo>
                  <a:cubicBezTo>
                    <a:pt x="126" y="6"/>
                    <a:pt x="126" y="6"/>
                    <a:pt x="125" y="6"/>
                  </a:cubicBezTo>
                  <a:cubicBezTo>
                    <a:pt x="125" y="5"/>
                    <a:pt x="125" y="5"/>
                    <a:pt x="124" y="4"/>
                  </a:cubicBezTo>
                  <a:cubicBezTo>
                    <a:pt x="124" y="4"/>
                    <a:pt x="124" y="4"/>
                    <a:pt x="123" y="4"/>
                  </a:cubicBezTo>
                  <a:cubicBezTo>
                    <a:pt x="123" y="3"/>
                    <a:pt x="123" y="3"/>
                    <a:pt x="123" y="2"/>
                  </a:cubicBezTo>
                  <a:cubicBezTo>
                    <a:pt x="122" y="2"/>
                    <a:pt x="122" y="2"/>
                    <a:pt x="122" y="2"/>
                  </a:cubicBezTo>
                  <a:cubicBezTo>
                    <a:pt x="122" y="1"/>
                    <a:pt x="122" y="1"/>
                    <a:pt x="121" y="1"/>
                  </a:cubicBezTo>
                  <a:cubicBezTo>
                    <a:pt x="121" y="1"/>
                    <a:pt x="121" y="1"/>
                    <a:pt x="120" y="1"/>
                  </a:cubicBezTo>
                  <a:cubicBezTo>
                    <a:pt x="118" y="0"/>
                    <a:pt x="116" y="0"/>
                    <a:pt x="114" y="0"/>
                  </a:cubicBezTo>
                  <a:cubicBezTo>
                    <a:pt x="112" y="0"/>
                    <a:pt x="112" y="0"/>
                    <a:pt x="112" y="0"/>
                  </a:cubicBezTo>
                  <a:cubicBezTo>
                    <a:pt x="111" y="1"/>
                    <a:pt x="111" y="2"/>
                    <a:pt x="110" y="3"/>
                  </a:cubicBezTo>
                  <a:cubicBezTo>
                    <a:pt x="109" y="6"/>
                    <a:pt x="108" y="9"/>
                    <a:pt x="106" y="9"/>
                  </a:cubicBezTo>
                  <a:cubicBezTo>
                    <a:pt x="105" y="9"/>
                    <a:pt x="104" y="8"/>
                    <a:pt x="103" y="7"/>
                  </a:cubicBezTo>
                  <a:cubicBezTo>
                    <a:pt x="102" y="3"/>
                    <a:pt x="97" y="3"/>
                    <a:pt x="93" y="2"/>
                  </a:cubicBezTo>
                  <a:cubicBezTo>
                    <a:pt x="92" y="2"/>
                    <a:pt x="92" y="2"/>
                    <a:pt x="91" y="2"/>
                  </a:cubicBezTo>
                  <a:cubicBezTo>
                    <a:pt x="89" y="2"/>
                    <a:pt x="88" y="1"/>
                    <a:pt x="87" y="0"/>
                  </a:cubicBezTo>
                  <a:cubicBezTo>
                    <a:pt x="86" y="0"/>
                    <a:pt x="86" y="0"/>
                    <a:pt x="85" y="0"/>
                  </a:cubicBezTo>
                  <a:cubicBezTo>
                    <a:pt x="85" y="0"/>
                    <a:pt x="84" y="1"/>
                    <a:pt x="82" y="2"/>
                  </a:cubicBezTo>
                  <a:cubicBezTo>
                    <a:pt x="80" y="5"/>
                    <a:pt x="77" y="7"/>
                    <a:pt x="74" y="9"/>
                  </a:cubicBezTo>
                  <a:cubicBezTo>
                    <a:pt x="74" y="9"/>
                    <a:pt x="74" y="10"/>
                    <a:pt x="74" y="10"/>
                  </a:cubicBezTo>
                  <a:cubicBezTo>
                    <a:pt x="74" y="10"/>
                    <a:pt x="74" y="10"/>
                    <a:pt x="74" y="11"/>
                  </a:cubicBezTo>
                  <a:cubicBezTo>
                    <a:pt x="74" y="11"/>
                    <a:pt x="74" y="11"/>
                    <a:pt x="74" y="12"/>
                  </a:cubicBezTo>
                  <a:cubicBezTo>
                    <a:pt x="74" y="12"/>
                    <a:pt x="74" y="12"/>
                    <a:pt x="74" y="13"/>
                  </a:cubicBezTo>
                  <a:cubicBezTo>
                    <a:pt x="74" y="13"/>
                    <a:pt x="74" y="13"/>
                    <a:pt x="73" y="14"/>
                  </a:cubicBezTo>
                  <a:cubicBezTo>
                    <a:pt x="73" y="14"/>
                    <a:pt x="73" y="14"/>
                    <a:pt x="73" y="15"/>
                  </a:cubicBezTo>
                  <a:cubicBezTo>
                    <a:pt x="73" y="15"/>
                    <a:pt x="73" y="15"/>
                    <a:pt x="73" y="16"/>
                  </a:cubicBezTo>
                  <a:cubicBezTo>
                    <a:pt x="73" y="16"/>
                    <a:pt x="73" y="16"/>
                    <a:pt x="73" y="16"/>
                  </a:cubicBezTo>
                  <a:cubicBezTo>
                    <a:pt x="73" y="17"/>
                    <a:pt x="73" y="17"/>
                    <a:pt x="73" y="17"/>
                  </a:cubicBezTo>
                  <a:cubicBezTo>
                    <a:pt x="73" y="18"/>
                    <a:pt x="73" y="18"/>
                    <a:pt x="73" y="18"/>
                  </a:cubicBezTo>
                  <a:cubicBezTo>
                    <a:pt x="73" y="19"/>
                    <a:pt x="73" y="19"/>
                    <a:pt x="73" y="19"/>
                  </a:cubicBezTo>
                  <a:cubicBezTo>
                    <a:pt x="72" y="19"/>
                    <a:pt x="72" y="20"/>
                    <a:pt x="72" y="20"/>
                  </a:cubicBezTo>
                  <a:cubicBezTo>
                    <a:pt x="72" y="20"/>
                    <a:pt x="72" y="20"/>
                    <a:pt x="72" y="21"/>
                  </a:cubicBezTo>
                  <a:cubicBezTo>
                    <a:pt x="72" y="21"/>
                    <a:pt x="72" y="21"/>
                    <a:pt x="72" y="21"/>
                  </a:cubicBezTo>
                  <a:cubicBezTo>
                    <a:pt x="72" y="21"/>
                    <a:pt x="72" y="22"/>
                    <a:pt x="72" y="22"/>
                  </a:cubicBezTo>
                  <a:cubicBezTo>
                    <a:pt x="71" y="23"/>
                    <a:pt x="69" y="25"/>
                    <a:pt x="66" y="27"/>
                  </a:cubicBezTo>
                  <a:cubicBezTo>
                    <a:pt x="63" y="28"/>
                    <a:pt x="59" y="31"/>
                    <a:pt x="59" y="32"/>
                  </a:cubicBezTo>
                  <a:cubicBezTo>
                    <a:pt x="59" y="33"/>
                    <a:pt x="59" y="34"/>
                    <a:pt x="59" y="35"/>
                  </a:cubicBezTo>
                  <a:cubicBezTo>
                    <a:pt x="59" y="37"/>
                    <a:pt x="60" y="39"/>
                    <a:pt x="58" y="41"/>
                  </a:cubicBezTo>
                  <a:cubicBezTo>
                    <a:pt x="58" y="41"/>
                    <a:pt x="58" y="43"/>
                    <a:pt x="59" y="44"/>
                  </a:cubicBezTo>
                  <a:cubicBezTo>
                    <a:pt x="60" y="47"/>
                    <a:pt x="62" y="51"/>
                    <a:pt x="59" y="53"/>
                  </a:cubicBezTo>
                  <a:cubicBezTo>
                    <a:pt x="58" y="53"/>
                    <a:pt x="58" y="53"/>
                    <a:pt x="58" y="53"/>
                  </a:cubicBezTo>
                  <a:cubicBezTo>
                    <a:pt x="58" y="54"/>
                    <a:pt x="58" y="55"/>
                    <a:pt x="59" y="55"/>
                  </a:cubicBezTo>
                  <a:cubicBezTo>
                    <a:pt x="60" y="57"/>
                    <a:pt x="61" y="59"/>
                    <a:pt x="59" y="60"/>
                  </a:cubicBezTo>
                  <a:cubicBezTo>
                    <a:pt x="58" y="61"/>
                    <a:pt x="57" y="62"/>
                    <a:pt x="56" y="62"/>
                  </a:cubicBezTo>
                  <a:cubicBezTo>
                    <a:pt x="54" y="63"/>
                    <a:pt x="53" y="64"/>
                    <a:pt x="53" y="65"/>
                  </a:cubicBezTo>
                  <a:cubicBezTo>
                    <a:pt x="53" y="68"/>
                    <a:pt x="52" y="74"/>
                    <a:pt x="49" y="75"/>
                  </a:cubicBezTo>
                  <a:cubicBezTo>
                    <a:pt x="46" y="76"/>
                    <a:pt x="44" y="81"/>
                    <a:pt x="44" y="84"/>
                  </a:cubicBezTo>
                  <a:cubicBezTo>
                    <a:pt x="44" y="87"/>
                    <a:pt x="43" y="87"/>
                    <a:pt x="42" y="88"/>
                  </a:cubicBezTo>
                  <a:cubicBezTo>
                    <a:pt x="41" y="88"/>
                    <a:pt x="41" y="88"/>
                    <a:pt x="41" y="90"/>
                  </a:cubicBezTo>
                  <a:cubicBezTo>
                    <a:pt x="43" y="94"/>
                    <a:pt x="44" y="99"/>
                    <a:pt x="43" y="101"/>
                  </a:cubicBezTo>
                  <a:cubicBezTo>
                    <a:pt x="42" y="102"/>
                    <a:pt x="42" y="103"/>
                    <a:pt x="40" y="103"/>
                  </a:cubicBezTo>
                  <a:cubicBezTo>
                    <a:pt x="39" y="103"/>
                    <a:pt x="38" y="106"/>
                    <a:pt x="38" y="108"/>
                  </a:cubicBezTo>
                  <a:cubicBezTo>
                    <a:pt x="38" y="110"/>
                    <a:pt x="37" y="112"/>
                    <a:pt x="35" y="112"/>
                  </a:cubicBezTo>
                  <a:cubicBezTo>
                    <a:pt x="35" y="112"/>
                    <a:pt x="35" y="112"/>
                    <a:pt x="35" y="114"/>
                  </a:cubicBezTo>
                  <a:cubicBezTo>
                    <a:pt x="34" y="116"/>
                    <a:pt x="35" y="120"/>
                    <a:pt x="36" y="122"/>
                  </a:cubicBezTo>
                  <a:cubicBezTo>
                    <a:pt x="40" y="127"/>
                    <a:pt x="40" y="131"/>
                    <a:pt x="40" y="134"/>
                  </a:cubicBezTo>
                  <a:cubicBezTo>
                    <a:pt x="40" y="135"/>
                    <a:pt x="40" y="135"/>
                    <a:pt x="40" y="135"/>
                  </a:cubicBezTo>
                  <a:cubicBezTo>
                    <a:pt x="41" y="136"/>
                    <a:pt x="41" y="137"/>
                    <a:pt x="42" y="138"/>
                  </a:cubicBezTo>
                  <a:cubicBezTo>
                    <a:pt x="42" y="139"/>
                    <a:pt x="43" y="141"/>
                    <a:pt x="43" y="142"/>
                  </a:cubicBezTo>
                  <a:cubicBezTo>
                    <a:pt x="43" y="143"/>
                    <a:pt x="43" y="144"/>
                    <a:pt x="43" y="144"/>
                  </a:cubicBezTo>
                  <a:cubicBezTo>
                    <a:pt x="42" y="146"/>
                    <a:pt x="42" y="147"/>
                    <a:pt x="42" y="148"/>
                  </a:cubicBezTo>
                  <a:cubicBezTo>
                    <a:pt x="42" y="151"/>
                    <a:pt x="41" y="153"/>
                    <a:pt x="39" y="154"/>
                  </a:cubicBezTo>
                  <a:cubicBezTo>
                    <a:pt x="39" y="155"/>
                    <a:pt x="39" y="156"/>
                    <a:pt x="38" y="157"/>
                  </a:cubicBezTo>
                  <a:cubicBezTo>
                    <a:pt x="38" y="159"/>
                    <a:pt x="38" y="162"/>
                    <a:pt x="36" y="163"/>
                  </a:cubicBezTo>
                  <a:cubicBezTo>
                    <a:pt x="35" y="163"/>
                    <a:pt x="36" y="167"/>
                    <a:pt x="36" y="169"/>
                  </a:cubicBezTo>
                  <a:cubicBezTo>
                    <a:pt x="37" y="172"/>
                    <a:pt x="38" y="175"/>
                    <a:pt x="36" y="177"/>
                  </a:cubicBezTo>
                  <a:cubicBezTo>
                    <a:pt x="36" y="177"/>
                    <a:pt x="35" y="178"/>
                    <a:pt x="34" y="178"/>
                  </a:cubicBezTo>
                  <a:cubicBezTo>
                    <a:pt x="31" y="180"/>
                    <a:pt x="28" y="182"/>
                    <a:pt x="28" y="187"/>
                  </a:cubicBezTo>
                  <a:cubicBezTo>
                    <a:pt x="28" y="188"/>
                    <a:pt x="28" y="189"/>
                    <a:pt x="28" y="189"/>
                  </a:cubicBezTo>
                  <a:cubicBezTo>
                    <a:pt x="28" y="191"/>
                    <a:pt x="28" y="193"/>
                    <a:pt x="28" y="195"/>
                  </a:cubicBezTo>
                  <a:cubicBezTo>
                    <a:pt x="29" y="198"/>
                    <a:pt x="29" y="200"/>
                    <a:pt x="28" y="202"/>
                  </a:cubicBezTo>
                  <a:cubicBezTo>
                    <a:pt x="28" y="202"/>
                    <a:pt x="28" y="202"/>
                    <a:pt x="28" y="202"/>
                  </a:cubicBezTo>
                  <a:cubicBezTo>
                    <a:pt x="28" y="203"/>
                    <a:pt x="29" y="203"/>
                    <a:pt x="29" y="203"/>
                  </a:cubicBezTo>
                  <a:cubicBezTo>
                    <a:pt x="30" y="204"/>
                    <a:pt x="32" y="205"/>
                    <a:pt x="31" y="208"/>
                  </a:cubicBezTo>
                  <a:cubicBezTo>
                    <a:pt x="31" y="212"/>
                    <a:pt x="28" y="212"/>
                    <a:pt x="26" y="212"/>
                  </a:cubicBezTo>
                  <a:cubicBezTo>
                    <a:pt x="25" y="212"/>
                    <a:pt x="25" y="213"/>
                    <a:pt x="25" y="213"/>
                  </a:cubicBezTo>
                  <a:cubicBezTo>
                    <a:pt x="25" y="214"/>
                    <a:pt x="25" y="215"/>
                    <a:pt x="25" y="216"/>
                  </a:cubicBezTo>
                  <a:cubicBezTo>
                    <a:pt x="25" y="219"/>
                    <a:pt x="25" y="222"/>
                    <a:pt x="23" y="222"/>
                  </a:cubicBezTo>
                  <a:cubicBezTo>
                    <a:pt x="23" y="222"/>
                    <a:pt x="21" y="223"/>
                    <a:pt x="21" y="228"/>
                  </a:cubicBezTo>
                  <a:cubicBezTo>
                    <a:pt x="21" y="232"/>
                    <a:pt x="20" y="233"/>
                    <a:pt x="19" y="234"/>
                  </a:cubicBezTo>
                  <a:cubicBezTo>
                    <a:pt x="18" y="235"/>
                    <a:pt x="18" y="236"/>
                    <a:pt x="18" y="236"/>
                  </a:cubicBezTo>
                  <a:cubicBezTo>
                    <a:pt x="18" y="237"/>
                    <a:pt x="18" y="238"/>
                    <a:pt x="19" y="240"/>
                  </a:cubicBezTo>
                  <a:cubicBezTo>
                    <a:pt x="20" y="241"/>
                    <a:pt x="20" y="242"/>
                    <a:pt x="20" y="244"/>
                  </a:cubicBezTo>
                  <a:cubicBezTo>
                    <a:pt x="20" y="245"/>
                    <a:pt x="20" y="246"/>
                    <a:pt x="20" y="247"/>
                  </a:cubicBezTo>
                  <a:cubicBezTo>
                    <a:pt x="21" y="252"/>
                    <a:pt x="21" y="257"/>
                    <a:pt x="19" y="257"/>
                  </a:cubicBezTo>
                  <a:cubicBezTo>
                    <a:pt x="18" y="257"/>
                    <a:pt x="17" y="259"/>
                    <a:pt x="17" y="262"/>
                  </a:cubicBezTo>
                  <a:cubicBezTo>
                    <a:pt x="17" y="265"/>
                    <a:pt x="17" y="267"/>
                    <a:pt x="17" y="267"/>
                  </a:cubicBezTo>
                  <a:cubicBezTo>
                    <a:pt x="20" y="269"/>
                    <a:pt x="20" y="272"/>
                    <a:pt x="19" y="274"/>
                  </a:cubicBezTo>
                  <a:cubicBezTo>
                    <a:pt x="19" y="275"/>
                    <a:pt x="19" y="275"/>
                    <a:pt x="20" y="276"/>
                  </a:cubicBezTo>
                  <a:cubicBezTo>
                    <a:pt x="21" y="277"/>
                    <a:pt x="23" y="279"/>
                    <a:pt x="20" y="282"/>
                  </a:cubicBezTo>
                  <a:cubicBezTo>
                    <a:pt x="19" y="283"/>
                    <a:pt x="19" y="284"/>
                    <a:pt x="19" y="285"/>
                  </a:cubicBezTo>
                  <a:cubicBezTo>
                    <a:pt x="20" y="286"/>
                    <a:pt x="21" y="286"/>
                    <a:pt x="23" y="286"/>
                  </a:cubicBezTo>
                  <a:cubicBezTo>
                    <a:pt x="23" y="286"/>
                    <a:pt x="23" y="286"/>
                    <a:pt x="24" y="286"/>
                  </a:cubicBezTo>
                  <a:cubicBezTo>
                    <a:pt x="24" y="286"/>
                    <a:pt x="25" y="286"/>
                    <a:pt x="25" y="286"/>
                  </a:cubicBezTo>
                  <a:cubicBezTo>
                    <a:pt x="27" y="287"/>
                    <a:pt x="28" y="289"/>
                    <a:pt x="28" y="290"/>
                  </a:cubicBezTo>
                  <a:cubicBezTo>
                    <a:pt x="28" y="290"/>
                    <a:pt x="28" y="290"/>
                    <a:pt x="28" y="290"/>
                  </a:cubicBezTo>
                  <a:cubicBezTo>
                    <a:pt x="28" y="290"/>
                    <a:pt x="28" y="290"/>
                    <a:pt x="28" y="290"/>
                  </a:cubicBezTo>
                  <a:cubicBezTo>
                    <a:pt x="28" y="291"/>
                    <a:pt x="27" y="292"/>
                    <a:pt x="27" y="292"/>
                  </a:cubicBezTo>
                  <a:cubicBezTo>
                    <a:pt x="27" y="292"/>
                    <a:pt x="26" y="293"/>
                    <a:pt x="25" y="293"/>
                  </a:cubicBezTo>
                  <a:cubicBezTo>
                    <a:pt x="23" y="293"/>
                    <a:pt x="21" y="293"/>
                    <a:pt x="20" y="293"/>
                  </a:cubicBezTo>
                  <a:cubicBezTo>
                    <a:pt x="21" y="293"/>
                    <a:pt x="21" y="293"/>
                    <a:pt x="21" y="294"/>
                  </a:cubicBezTo>
                  <a:cubicBezTo>
                    <a:pt x="22" y="294"/>
                    <a:pt x="22" y="295"/>
                    <a:pt x="23" y="295"/>
                  </a:cubicBezTo>
                  <a:cubicBezTo>
                    <a:pt x="25" y="297"/>
                    <a:pt x="25" y="298"/>
                    <a:pt x="25" y="300"/>
                  </a:cubicBezTo>
                  <a:cubicBezTo>
                    <a:pt x="25" y="301"/>
                    <a:pt x="24" y="302"/>
                    <a:pt x="23" y="302"/>
                  </a:cubicBezTo>
                  <a:cubicBezTo>
                    <a:pt x="23" y="302"/>
                    <a:pt x="23" y="303"/>
                    <a:pt x="22" y="303"/>
                  </a:cubicBezTo>
                  <a:cubicBezTo>
                    <a:pt x="20" y="303"/>
                    <a:pt x="21" y="304"/>
                    <a:pt x="21" y="306"/>
                  </a:cubicBezTo>
                  <a:cubicBezTo>
                    <a:pt x="21" y="307"/>
                    <a:pt x="22" y="309"/>
                    <a:pt x="21" y="311"/>
                  </a:cubicBezTo>
                  <a:cubicBezTo>
                    <a:pt x="21" y="312"/>
                    <a:pt x="21" y="314"/>
                    <a:pt x="22" y="315"/>
                  </a:cubicBezTo>
                  <a:cubicBezTo>
                    <a:pt x="22" y="317"/>
                    <a:pt x="23" y="318"/>
                    <a:pt x="22" y="319"/>
                  </a:cubicBezTo>
                  <a:cubicBezTo>
                    <a:pt x="22" y="320"/>
                    <a:pt x="21" y="320"/>
                    <a:pt x="20" y="320"/>
                  </a:cubicBezTo>
                  <a:cubicBezTo>
                    <a:pt x="20" y="320"/>
                    <a:pt x="19" y="321"/>
                    <a:pt x="20" y="323"/>
                  </a:cubicBezTo>
                  <a:cubicBezTo>
                    <a:pt x="20" y="325"/>
                    <a:pt x="20" y="328"/>
                    <a:pt x="17" y="328"/>
                  </a:cubicBezTo>
                  <a:cubicBezTo>
                    <a:pt x="15" y="328"/>
                    <a:pt x="15" y="329"/>
                    <a:pt x="14" y="331"/>
                  </a:cubicBezTo>
                  <a:cubicBezTo>
                    <a:pt x="14" y="332"/>
                    <a:pt x="14" y="334"/>
                    <a:pt x="12" y="335"/>
                  </a:cubicBezTo>
                  <a:cubicBezTo>
                    <a:pt x="12" y="336"/>
                    <a:pt x="12" y="336"/>
                    <a:pt x="13" y="338"/>
                  </a:cubicBezTo>
                  <a:cubicBezTo>
                    <a:pt x="14" y="340"/>
                    <a:pt x="15" y="342"/>
                    <a:pt x="13" y="344"/>
                  </a:cubicBezTo>
                  <a:cubicBezTo>
                    <a:pt x="11" y="345"/>
                    <a:pt x="11" y="347"/>
                    <a:pt x="11" y="348"/>
                  </a:cubicBezTo>
                  <a:cubicBezTo>
                    <a:pt x="11" y="350"/>
                    <a:pt x="10" y="352"/>
                    <a:pt x="7" y="352"/>
                  </a:cubicBezTo>
                  <a:cubicBezTo>
                    <a:pt x="4" y="352"/>
                    <a:pt x="3" y="357"/>
                    <a:pt x="2" y="359"/>
                  </a:cubicBezTo>
                  <a:cubicBezTo>
                    <a:pt x="2" y="359"/>
                    <a:pt x="2" y="360"/>
                    <a:pt x="2" y="361"/>
                  </a:cubicBezTo>
                  <a:cubicBezTo>
                    <a:pt x="1" y="363"/>
                    <a:pt x="0" y="366"/>
                    <a:pt x="2" y="368"/>
                  </a:cubicBezTo>
                  <a:cubicBezTo>
                    <a:pt x="4" y="371"/>
                    <a:pt x="4" y="373"/>
                    <a:pt x="4" y="374"/>
                  </a:cubicBezTo>
                  <a:cubicBezTo>
                    <a:pt x="4" y="375"/>
                    <a:pt x="4" y="375"/>
                    <a:pt x="4" y="376"/>
                  </a:cubicBezTo>
                  <a:cubicBezTo>
                    <a:pt x="5" y="376"/>
                    <a:pt x="7" y="376"/>
                    <a:pt x="8" y="376"/>
                  </a:cubicBezTo>
                  <a:cubicBezTo>
                    <a:pt x="11" y="376"/>
                    <a:pt x="14" y="376"/>
                    <a:pt x="15" y="378"/>
                  </a:cubicBezTo>
                  <a:cubicBezTo>
                    <a:pt x="15" y="378"/>
                    <a:pt x="16" y="379"/>
                    <a:pt x="15" y="380"/>
                  </a:cubicBezTo>
                  <a:cubicBezTo>
                    <a:pt x="14" y="384"/>
                    <a:pt x="14" y="391"/>
                    <a:pt x="15" y="392"/>
                  </a:cubicBezTo>
                  <a:cubicBezTo>
                    <a:pt x="16" y="392"/>
                    <a:pt x="17" y="393"/>
                    <a:pt x="18" y="394"/>
                  </a:cubicBezTo>
                  <a:cubicBezTo>
                    <a:pt x="18" y="395"/>
                    <a:pt x="19" y="397"/>
                    <a:pt x="20" y="397"/>
                  </a:cubicBezTo>
                  <a:cubicBezTo>
                    <a:pt x="21" y="396"/>
                    <a:pt x="28" y="396"/>
                    <a:pt x="34" y="396"/>
                  </a:cubicBezTo>
                  <a:cubicBezTo>
                    <a:pt x="37" y="396"/>
                    <a:pt x="39" y="396"/>
                    <a:pt x="40" y="396"/>
                  </a:cubicBezTo>
                  <a:cubicBezTo>
                    <a:pt x="41" y="396"/>
                    <a:pt x="42" y="397"/>
                    <a:pt x="43" y="397"/>
                  </a:cubicBezTo>
                  <a:cubicBezTo>
                    <a:pt x="43" y="397"/>
                    <a:pt x="44" y="397"/>
                    <a:pt x="44" y="398"/>
                  </a:cubicBezTo>
                  <a:cubicBezTo>
                    <a:pt x="45" y="398"/>
                    <a:pt x="45" y="399"/>
                    <a:pt x="46" y="399"/>
                  </a:cubicBezTo>
                  <a:cubicBezTo>
                    <a:pt x="46" y="399"/>
                    <a:pt x="46" y="399"/>
                    <a:pt x="47" y="400"/>
                  </a:cubicBezTo>
                  <a:cubicBezTo>
                    <a:pt x="47" y="399"/>
                    <a:pt x="47" y="399"/>
                    <a:pt x="48" y="399"/>
                  </a:cubicBezTo>
                  <a:cubicBezTo>
                    <a:pt x="49" y="399"/>
                    <a:pt x="51" y="400"/>
                    <a:pt x="53" y="401"/>
                  </a:cubicBezTo>
                  <a:cubicBezTo>
                    <a:pt x="54" y="401"/>
                    <a:pt x="55" y="401"/>
                    <a:pt x="56" y="401"/>
                  </a:cubicBezTo>
                  <a:cubicBezTo>
                    <a:pt x="56" y="401"/>
                    <a:pt x="56" y="401"/>
                    <a:pt x="56" y="401"/>
                  </a:cubicBezTo>
                  <a:cubicBezTo>
                    <a:pt x="56" y="401"/>
                    <a:pt x="54" y="398"/>
                    <a:pt x="53" y="397"/>
                  </a:cubicBezTo>
                  <a:cubicBezTo>
                    <a:pt x="51" y="394"/>
                    <a:pt x="50" y="393"/>
                    <a:pt x="50" y="391"/>
                  </a:cubicBezTo>
                  <a:cubicBezTo>
                    <a:pt x="50" y="390"/>
                    <a:pt x="50" y="389"/>
                    <a:pt x="49" y="387"/>
                  </a:cubicBezTo>
                  <a:cubicBezTo>
                    <a:pt x="49" y="386"/>
                    <a:pt x="49" y="384"/>
                    <a:pt x="49" y="383"/>
                  </a:cubicBezTo>
                  <a:cubicBezTo>
                    <a:pt x="49" y="383"/>
                    <a:pt x="49" y="382"/>
                    <a:pt x="49" y="382"/>
                  </a:cubicBezTo>
                  <a:cubicBezTo>
                    <a:pt x="48" y="379"/>
                    <a:pt x="48" y="374"/>
                    <a:pt x="51" y="372"/>
                  </a:cubicBezTo>
                  <a:cubicBezTo>
                    <a:pt x="53" y="371"/>
                    <a:pt x="54" y="370"/>
                    <a:pt x="54" y="369"/>
                  </a:cubicBezTo>
                  <a:cubicBezTo>
                    <a:pt x="55" y="368"/>
                    <a:pt x="56" y="367"/>
                    <a:pt x="58" y="367"/>
                  </a:cubicBezTo>
                  <a:cubicBezTo>
                    <a:pt x="60" y="367"/>
                    <a:pt x="64" y="365"/>
                    <a:pt x="64" y="360"/>
                  </a:cubicBezTo>
                  <a:cubicBezTo>
                    <a:pt x="64" y="354"/>
                    <a:pt x="67" y="351"/>
                    <a:pt x="72" y="347"/>
                  </a:cubicBezTo>
                  <a:cubicBezTo>
                    <a:pt x="72" y="347"/>
                    <a:pt x="72" y="347"/>
                    <a:pt x="72" y="347"/>
                  </a:cubicBezTo>
                  <a:cubicBezTo>
                    <a:pt x="74" y="345"/>
                    <a:pt x="77" y="343"/>
                    <a:pt x="79" y="342"/>
                  </a:cubicBezTo>
                  <a:cubicBezTo>
                    <a:pt x="82" y="340"/>
                    <a:pt x="85" y="338"/>
                    <a:pt x="85" y="337"/>
                  </a:cubicBezTo>
                  <a:cubicBezTo>
                    <a:pt x="84" y="336"/>
                    <a:pt x="85" y="333"/>
                    <a:pt x="86" y="330"/>
                  </a:cubicBezTo>
                  <a:cubicBezTo>
                    <a:pt x="87" y="328"/>
                    <a:pt x="87" y="326"/>
                    <a:pt x="87" y="326"/>
                  </a:cubicBezTo>
                  <a:cubicBezTo>
                    <a:pt x="87" y="325"/>
                    <a:pt x="83" y="324"/>
                    <a:pt x="81" y="324"/>
                  </a:cubicBezTo>
                  <a:cubicBezTo>
                    <a:pt x="79" y="324"/>
                    <a:pt x="78" y="324"/>
                    <a:pt x="77" y="324"/>
                  </a:cubicBezTo>
                  <a:cubicBezTo>
                    <a:pt x="74" y="323"/>
                    <a:pt x="69" y="319"/>
                    <a:pt x="68" y="314"/>
                  </a:cubicBezTo>
                  <a:cubicBezTo>
                    <a:pt x="66" y="311"/>
                    <a:pt x="67" y="308"/>
                    <a:pt x="68" y="305"/>
                  </a:cubicBezTo>
                  <a:cubicBezTo>
                    <a:pt x="71" y="300"/>
                    <a:pt x="76" y="295"/>
                    <a:pt x="88" y="294"/>
                  </a:cubicBezTo>
                  <a:cubicBezTo>
                    <a:pt x="88" y="294"/>
                    <a:pt x="88" y="294"/>
                    <a:pt x="88" y="292"/>
                  </a:cubicBezTo>
                  <a:cubicBezTo>
                    <a:pt x="88" y="291"/>
                    <a:pt x="88" y="289"/>
                    <a:pt x="90" y="288"/>
                  </a:cubicBezTo>
                  <a:cubicBezTo>
                    <a:pt x="92" y="287"/>
                    <a:pt x="92" y="285"/>
                    <a:pt x="92" y="281"/>
                  </a:cubicBezTo>
                  <a:cubicBezTo>
                    <a:pt x="92" y="277"/>
                    <a:pt x="92" y="269"/>
                    <a:pt x="98" y="269"/>
                  </a:cubicBezTo>
                  <a:cubicBezTo>
                    <a:pt x="100" y="268"/>
                    <a:pt x="101" y="267"/>
                    <a:pt x="101" y="267"/>
                  </a:cubicBezTo>
                  <a:cubicBezTo>
                    <a:pt x="101" y="267"/>
                    <a:pt x="101" y="267"/>
                    <a:pt x="101" y="267"/>
                  </a:cubicBezTo>
                  <a:cubicBezTo>
                    <a:pt x="99" y="266"/>
                    <a:pt x="97" y="265"/>
                    <a:pt x="98" y="263"/>
                  </a:cubicBezTo>
                  <a:cubicBezTo>
                    <a:pt x="98" y="262"/>
                    <a:pt x="98" y="261"/>
                    <a:pt x="101" y="260"/>
                  </a:cubicBezTo>
                  <a:cubicBezTo>
                    <a:pt x="105" y="260"/>
                    <a:pt x="105" y="262"/>
                    <a:pt x="106" y="263"/>
                  </a:cubicBezTo>
                  <a:cubicBezTo>
                    <a:pt x="107" y="264"/>
                    <a:pt x="107" y="264"/>
                    <a:pt x="108" y="264"/>
                  </a:cubicBezTo>
                  <a:cubicBezTo>
                    <a:pt x="109" y="264"/>
                    <a:pt x="112" y="262"/>
                    <a:pt x="113" y="260"/>
                  </a:cubicBezTo>
                  <a:cubicBezTo>
                    <a:pt x="113" y="259"/>
                    <a:pt x="113" y="258"/>
                    <a:pt x="112" y="257"/>
                  </a:cubicBezTo>
                  <a:cubicBezTo>
                    <a:pt x="111" y="257"/>
                    <a:pt x="110" y="256"/>
                    <a:pt x="110" y="256"/>
                  </a:cubicBezTo>
                  <a:cubicBezTo>
                    <a:pt x="109" y="256"/>
                    <a:pt x="108" y="257"/>
                    <a:pt x="107" y="258"/>
                  </a:cubicBezTo>
                  <a:cubicBezTo>
                    <a:pt x="106" y="258"/>
                    <a:pt x="106" y="259"/>
                    <a:pt x="105" y="259"/>
                  </a:cubicBezTo>
                  <a:cubicBezTo>
                    <a:pt x="103" y="260"/>
                    <a:pt x="102" y="259"/>
                    <a:pt x="101" y="258"/>
                  </a:cubicBezTo>
                  <a:cubicBezTo>
                    <a:pt x="100" y="257"/>
                    <a:pt x="99" y="256"/>
                    <a:pt x="98" y="256"/>
                  </a:cubicBezTo>
                  <a:cubicBezTo>
                    <a:pt x="96" y="256"/>
                    <a:pt x="96" y="253"/>
                    <a:pt x="96" y="251"/>
                  </a:cubicBezTo>
                  <a:cubicBezTo>
                    <a:pt x="96" y="249"/>
                    <a:pt x="96" y="248"/>
                    <a:pt x="96" y="247"/>
                  </a:cubicBezTo>
                  <a:cubicBezTo>
                    <a:pt x="95" y="245"/>
                    <a:pt x="93" y="239"/>
                    <a:pt x="95" y="236"/>
                  </a:cubicBezTo>
                  <a:cubicBezTo>
                    <a:pt x="96" y="235"/>
                    <a:pt x="96" y="235"/>
                    <a:pt x="97" y="235"/>
                  </a:cubicBezTo>
                  <a:cubicBezTo>
                    <a:pt x="99" y="235"/>
                    <a:pt x="101" y="236"/>
                    <a:pt x="104" y="237"/>
                  </a:cubicBezTo>
                  <a:cubicBezTo>
                    <a:pt x="107" y="238"/>
                    <a:pt x="111" y="240"/>
                    <a:pt x="114" y="240"/>
                  </a:cubicBezTo>
                  <a:cubicBezTo>
                    <a:pt x="121" y="241"/>
                    <a:pt x="126" y="237"/>
                    <a:pt x="126" y="235"/>
                  </a:cubicBezTo>
                  <a:cubicBezTo>
                    <a:pt x="126" y="234"/>
                    <a:pt x="126" y="233"/>
                    <a:pt x="125" y="232"/>
                  </a:cubicBezTo>
                  <a:cubicBezTo>
                    <a:pt x="125" y="230"/>
                    <a:pt x="124" y="226"/>
                    <a:pt x="127" y="223"/>
                  </a:cubicBezTo>
                  <a:cubicBezTo>
                    <a:pt x="129" y="222"/>
                    <a:pt x="129" y="222"/>
                    <a:pt x="129" y="221"/>
                  </a:cubicBezTo>
                  <a:cubicBezTo>
                    <a:pt x="129" y="221"/>
                    <a:pt x="129" y="220"/>
                    <a:pt x="128" y="219"/>
                  </a:cubicBezTo>
                  <a:cubicBezTo>
                    <a:pt x="128" y="219"/>
                    <a:pt x="127" y="218"/>
                    <a:pt x="127" y="216"/>
                  </a:cubicBezTo>
                  <a:cubicBezTo>
                    <a:pt x="126" y="214"/>
                    <a:pt x="126" y="212"/>
                    <a:pt x="127" y="211"/>
                  </a:cubicBezTo>
                  <a:cubicBezTo>
                    <a:pt x="128" y="209"/>
                    <a:pt x="131" y="209"/>
                    <a:pt x="132" y="211"/>
                  </a:cubicBezTo>
                  <a:cubicBezTo>
                    <a:pt x="132" y="211"/>
                    <a:pt x="133" y="211"/>
                    <a:pt x="137" y="211"/>
                  </a:cubicBezTo>
                  <a:cubicBezTo>
                    <a:pt x="143" y="211"/>
                    <a:pt x="152" y="210"/>
                    <a:pt x="160" y="209"/>
                  </a:cubicBezTo>
                  <a:cubicBezTo>
                    <a:pt x="172" y="206"/>
                    <a:pt x="180" y="202"/>
                    <a:pt x="181" y="199"/>
                  </a:cubicBezTo>
                  <a:cubicBezTo>
                    <a:pt x="182" y="196"/>
                    <a:pt x="185" y="192"/>
                    <a:pt x="188"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6" name="Freeform 154">
              <a:extLst>
                <a:ext uri="{FF2B5EF4-FFF2-40B4-BE49-F238E27FC236}">
                  <a16:creationId xmlns:a16="http://schemas.microsoft.com/office/drawing/2014/main" id="{0C5BD1E8-EF9D-4250-B20A-50F177807EE9}"/>
                </a:ext>
              </a:extLst>
            </p:cNvPr>
            <p:cNvSpPr>
              <a:spLocks/>
            </p:cNvSpPr>
            <p:nvPr/>
          </p:nvSpPr>
          <p:spPr bwMode="auto">
            <a:xfrm>
              <a:off x="1408113" y="3775075"/>
              <a:ext cx="2290763" cy="1560513"/>
            </a:xfrm>
            <a:custGeom>
              <a:avLst/>
              <a:gdLst>
                <a:gd name="T0" fmla="*/ 429 w 431"/>
                <a:gd name="T1" fmla="*/ 293 h 298"/>
                <a:gd name="T2" fmla="*/ 430 w 431"/>
                <a:gd name="T3" fmla="*/ 290 h 298"/>
                <a:gd name="T4" fmla="*/ 427 w 431"/>
                <a:gd name="T5" fmla="*/ 286 h 298"/>
                <a:gd name="T6" fmla="*/ 427 w 431"/>
                <a:gd name="T7" fmla="*/ 280 h 298"/>
                <a:gd name="T8" fmla="*/ 413 w 431"/>
                <a:gd name="T9" fmla="*/ 271 h 298"/>
                <a:gd name="T10" fmla="*/ 405 w 431"/>
                <a:gd name="T11" fmla="*/ 265 h 298"/>
                <a:gd name="T12" fmla="*/ 399 w 431"/>
                <a:gd name="T13" fmla="*/ 253 h 298"/>
                <a:gd name="T14" fmla="*/ 385 w 431"/>
                <a:gd name="T15" fmla="*/ 235 h 298"/>
                <a:gd name="T16" fmla="*/ 372 w 431"/>
                <a:gd name="T17" fmla="*/ 223 h 298"/>
                <a:gd name="T18" fmla="*/ 370 w 431"/>
                <a:gd name="T19" fmla="*/ 218 h 298"/>
                <a:gd name="T20" fmla="*/ 359 w 431"/>
                <a:gd name="T21" fmla="*/ 219 h 298"/>
                <a:gd name="T22" fmla="*/ 356 w 431"/>
                <a:gd name="T23" fmla="*/ 224 h 298"/>
                <a:gd name="T24" fmla="*/ 347 w 431"/>
                <a:gd name="T25" fmla="*/ 229 h 298"/>
                <a:gd name="T26" fmla="*/ 341 w 431"/>
                <a:gd name="T27" fmla="*/ 227 h 298"/>
                <a:gd name="T28" fmla="*/ 333 w 431"/>
                <a:gd name="T29" fmla="*/ 218 h 298"/>
                <a:gd name="T30" fmla="*/ 326 w 431"/>
                <a:gd name="T31" fmla="*/ 212 h 298"/>
                <a:gd name="T32" fmla="*/ 324 w 431"/>
                <a:gd name="T33" fmla="*/ 206 h 298"/>
                <a:gd name="T34" fmla="*/ 316 w 431"/>
                <a:gd name="T35" fmla="*/ 207 h 298"/>
                <a:gd name="T36" fmla="*/ 309 w 431"/>
                <a:gd name="T37" fmla="*/ 209 h 298"/>
                <a:gd name="T38" fmla="*/ 302 w 431"/>
                <a:gd name="T39" fmla="*/ 207 h 298"/>
                <a:gd name="T40" fmla="*/ 274 w 431"/>
                <a:gd name="T41" fmla="*/ 27 h 298"/>
                <a:gd name="T42" fmla="*/ 183 w 431"/>
                <a:gd name="T43" fmla="*/ 20 h 298"/>
                <a:gd name="T44" fmla="*/ 152 w 431"/>
                <a:gd name="T45" fmla="*/ 11 h 298"/>
                <a:gd name="T46" fmla="*/ 136 w 431"/>
                <a:gd name="T47" fmla="*/ 3 h 298"/>
                <a:gd name="T48" fmla="*/ 90 w 431"/>
                <a:gd name="T49" fmla="*/ 15 h 298"/>
                <a:gd name="T50" fmla="*/ 54 w 431"/>
                <a:gd name="T51" fmla="*/ 32 h 298"/>
                <a:gd name="T52" fmla="*/ 16 w 431"/>
                <a:gd name="T53" fmla="*/ 59 h 298"/>
                <a:gd name="T54" fmla="*/ 76 w 431"/>
                <a:gd name="T55" fmla="*/ 95 h 298"/>
                <a:gd name="T56" fmla="*/ 46 w 431"/>
                <a:gd name="T57" fmla="*/ 104 h 298"/>
                <a:gd name="T58" fmla="*/ 25 w 431"/>
                <a:gd name="T59" fmla="*/ 101 h 298"/>
                <a:gd name="T60" fmla="*/ 17 w 431"/>
                <a:gd name="T61" fmla="*/ 120 h 298"/>
                <a:gd name="T62" fmla="*/ 55 w 431"/>
                <a:gd name="T63" fmla="*/ 134 h 298"/>
                <a:gd name="T64" fmla="*/ 67 w 431"/>
                <a:gd name="T65" fmla="*/ 153 h 298"/>
                <a:gd name="T66" fmla="*/ 37 w 431"/>
                <a:gd name="T67" fmla="*/ 158 h 298"/>
                <a:gd name="T68" fmla="*/ 29 w 431"/>
                <a:gd name="T69" fmla="*/ 192 h 298"/>
                <a:gd name="T70" fmla="*/ 58 w 431"/>
                <a:gd name="T71" fmla="*/ 211 h 298"/>
                <a:gd name="T72" fmla="*/ 83 w 431"/>
                <a:gd name="T73" fmla="*/ 229 h 298"/>
                <a:gd name="T74" fmla="*/ 122 w 431"/>
                <a:gd name="T75" fmla="*/ 230 h 298"/>
                <a:gd name="T76" fmla="*/ 74 w 431"/>
                <a:gd name="T77" fmla="*/ 283 h 298"/>
                <a:gd name="T78" fmla="*/ 74 w 431"/>
                <a:gd name="T79" fmla="*/ 288 h 298"/>
                <a:gd name="T80" fmla="*/ 126 w 431"/>
                <a:gd name="T81" fmla="*/ 261 h 298"/>
                <a:gd name="T82" fmla="*/ 156 w 431"/>
                <a:gd name="T83" fmla="*/ 229 h 298"/>
                <a:gd name="T84" fmla="*/ 179 w 431"/>
                <a:gd name="T85" fmla="*/ 199 h 298"/>
                <a:gd name="T86" fmla="*/ 194 w 431"/>
                <a:gd name="T87" fmla="*/ 196 h 298"/>
                <a:gd name="T88" fmla="*/ 184 w 431"/>
                <a:gd name="T89" fmla="*/ 225 h 298"/>
                <a:gd name="T90" fmla="*/ 222 w 431"/>
                <a:gd name="T91" fmla="*/ 206 h 298"/>
                <a:gd name="T92" fmla="*/ 237 w 431"/>
                <a:gd name="T93" fmla="*/ 197 h 298"/>
                <a:gd name="T94" fmla="*/ 241 w 431"/>
                <a:gd name="T95" fmla="*/ 207 h 298"/>
                <a:gd name="T96" fmla="*/ 273 w 431"/>
                <a:gd name="T97" fmla="*/ 210 h 298"/>
                <a:gd name="T98" fmla="*/ 321 w 431"/>
                <a:gd name="T99" fmla="*/ 212 h 298"/>
                <a:gd name="T100" fmla="*/ 340 w 431"/>
                <a:gd name="T101" fmla="*/ 232 h 298"/>
                <a:gd name="T102" fmla="*/ 366 w 431"/>
                <a:gd name="T103" fmla="*/ 231 h 298"/>
                <a:gd name="T104" fmla="*/ 357 w 431"/>
                <a:gd name="T105" fmla="*/ 247 h 298"/>
                <a:gd name="T106" fmla="*/ 375 w 431"/>
                <a:gd name="T107" fmla="*/ 251 h 298"/>
                <a:gd name="T108" fmla="*/ 388 w 431"/>
                <a:gd name="T109" fmla="*/ 260 h 298"/>
                <a:gd name="T110" fmla="*/ 387 w 431"/>
                <a:gd name="T111" fmla="*/ 272 h 298"/>
                <a:gd name="T112" fmla="*/ 398 w 431"/>
                <a:gd name="T113" fmla="*/ 265 h 298"/>
                <a:gd name="T114" fmla="*/ 393 w 431"/>
                <a:gd name="T115" fmla="*/ 284 h 298"/>
                <a:gd name="T116" fmla="*/ 404 w 431"/>
                <a:gd name="T117" fmla="*/ 29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 h="298">
                  <a:moveTo>
                    <a:pt x="419" y="297"/>
                  </a:moveTo>
                  <a:cubicBezTo>
                    <a:pt x="419" y="297"/>
                    <a:pt x="419" y="297"/>
                    <a:pt x="420" y="297"/>
                  </a:cubicBezTo>
                  <a:cubicBezTo>
                    <a:pt x="420" y="297"/>
                    <a:pt x="421" y="296"/>
                    <a:pt x="422" y="296"/>
                  </a:cubicBezTo>
                  <a:cubicBezTo>
                    <a:pt x="422" y="296"/>
                    <a:pt x="423" y="297"/>
                    <a:pt x="423" y="297"/>
                  </a:cubicBezTo>
                  <a:cubicBezTo>
                    <a:pt x="423" y="297"/>
                    <a:pt x="423" y="297"/>
                    <a:pt x="423" y="298"/>
                  </a:cubicBezTo>
                  <a:cubicBezTo>
                    <a:pt x="423" y="298"/>
                    <a:pt x="423" y="298"/>
                    <a:pt x="423" y="298"/>
                  </a:cubicBezTo>
                  <a:cubicBezTo>
                    <a:pt x="424" y="297"/>
                    <a:pt x="425" y="296"/>
                    <a:pt x="426" y="296"/>
                  </a:cubicBezTo>
                  <a:cubicBezTo>
                    <a:pt x="426" y="295"/>
                    <a:pt x="427" y="295"/>
                    <a:pt x="427" y="295"/>
                  </a:cubicBezTo>
                  <a:cubicBezTo>
                    <a:pt x="428" y="295"/>
                    <a:pt x="429" y="294"/>
                    <a:pt x="429" y="293"/>
                  </a:cubicBezTo>
                  <a:cubicBezTo>
                    <a:pt x="429" y="293"/>
                    <a:pt x="429" y="293"/>
                    <a:pt x="429" y="293"/>
                  </a:cubicBezTo>
                  <a:cubicBezTo>
                    <a:pt x="430" y="293"/>
                    <a:pt x="430" y="293"/>
                    <a:pt x="430" y="293"/>
                  </a:cubicBezTo>
                  <a:cubicBezTo>
                    <a:pt x="430" y="293"/>
                    <a:pt x="430" y="293"/>
                    <a:pt x="430" y="293"/>
                  </a:cubicBezTo>
                  <a:cubicBezTo>
                    <a:pt x="430" y="292"/>
                    <a:pt x="431" y="292"/>
                    <a:pt x="431" y="292"/>
                  </a:cubicBezTo>
                  <a:cubicBezTo>
                    <a:pt x="431" y="292"/>
                    <a:pt x="431" y="292"/>
                    <a:pt x="431" y="292"/>
                  </a:cubicBezTo>
                  <a:cubicBezTo>
                    <a:pt x="431" y="292"/>
                    <a:pt x="431" y="292"/>
                    <a:pt x="430" y="291"/>
                  </a:cubicBezTo>
                  <a:cubicBezTo>
                    <a:pt x="430" y="291"/>
                    <a:pt x="430" y="291"/>
                    <a:pt x="430" y="291"/>
                  </a:cubicBezTo>
                  <a:cubicBezTo>
                    <a:pt x="430" y="291"/>
                    <a:pt x="430" y="291"/>
                    <a:pt x="430" y="291"/>
                  </a:cubicBezTo>
                  <a:cubicBezTo>
                    <a:pt x="430" y="291"/>
                    <a:pt x="430" y="290"/>
                    <a:pt x="430" y="290"/>
                  </a:cubicBezTo>
                  <a:cubicBezTo>
                    <a:pt x="429" y="290"/>
                    <a:pt x="429" y="290"/>
                    <a:pt x="429" y="290"/>
                  </a:cubicBezTo>
                  <a:cubicBezTo>
                    <a:pt x="429" y="290"/>
                    <a:pt x="429" y="289"/>
                    <a:pt x="429" y="289"/>
                  </a:cubicBezTo>
                  <a:cubicBezTo>
                    <a:pt x="429" y="289"/>
                    <a:pt x="429" y="289"/>
                    <a:pt x="429" y="289"/>
                  </a:cubicBezTo>
                  <a:cubicBezTo>
                    <a:pt x="428" y="289"/>
                    <a:pt x="428" y="289"/>
                    <a:pt x="428" y="289"/>
                  </a:cubicBezTo>
                  <a:cubicBezTo>
                    <a:pt x="428" y="288"/>
                    <a:pt x="428" y="288"/>
                    <a:pt x="428" y="288"/>
                  </a:cubicBezTo>
                  <a:cubicBezTo>
                    <a:pt x="428" y="288"/>
                    <a:pt x="427" y="288"/>
                    <a:pt x="427" y="287"/>
                  </a:cubicBezTo>
                  <a:cubicBezTo>
                    <a:pt x="427" y="287"/>
                    <a:pt x="427" y="287"/>
                    <a:pt x="427" y="287"/>
                  </a:cubicBezTo>
                  <a:cubicBezTo>
                    <a:pt x="427" y="287"/>
                    <a:pt x="427" y="287"/>
                    <a:pt x="427" y="286"/>
                  </a:cubicBezTo>
                  <a:cubicBezTo>
                    <a:pt x="427" y="286"/>
                    <a:pt x="427" y="286"/>
                    <a:pt x="427" y="286"/>
                  </a:cubicBezTo>
                  <a:cubicBezTo>
                    <a:pt x="426" y="286"/>
                    <a:pt x="426" y="285"/>
                    <a:pt x="426" y="285"/>
                  </a:cubicBezTo>
                  <a:cubicBezTo>
                    <a:pt x="426" y="285"/>
                    <a:pt x="426" y="285"/>
                    <a:pt x="426" y="285"/>
                  </a:cubicBezTo>
                  <a:cubicBezTo>
                    <a:pt x="426" y="285"/>
                    <a:pt x="426" y="285"/>
                    <a:pt x="426" y="285"/>
                  </a:cubicBezTo>
                  <a:cubicBezTo>
                    <a:pt x="426" y="284"/>
                    <a:pt x="426" y="284"/>
                    <a:pt x="427" y="283"/>
                  </a:cubicBezTo>
                  <a:cubicBezTo>
                    <a:pt x="427" y="283"/>
                    <a:pt x="427" y="283"/>
                    <a:pt x="427" y="283"/>
                  </a:cubicBezTo>
                  <a:cubicBezTo>
                    <a:pt x="427" y="282"/>
                    <a:pt x="427" y="281"/>
                    <a:pt x="427" y="281"/>
                  </a:cubicBezTo>
                  <a:cubicBezTo>
                    <a:pt x="427" y="281"/>
                    <a:pt x="427" y="280"/>
                    <a:pt x="427" y="280"/>
                  </a:cubicBezTo>
                  <a:cubicBezTo>
                    <a:pt x="427" y="280"/>
                    <a:pt x="427" y="280"/>
                    <a:pt x="427" y="280"/>
                  </a:cubicBezTo>
                  <a:cubicBezTo>
                    <a:pt x="427" y="280"/>
                    <a:pt x="427" y="280"/>
                    <a:pt x="427" y="280"/>
                  </a:cubicBezTo>
                  <a:cubicBezTo>
                    <a:pt x="427" y="279"/>
                    <a:pt x="427" y="279"/>
                    <a:pt x="427" y="279"/>
                  </a:cubicBezTo>
                  <a:cubicBezTo>
                    <a:pt x="427" y="279"/>
                    <a:pt x="427" y="279"/>
                    <a:pt x="427" y="279"/>
                  </a:cubicBezTo>
                  <a:cubicBezTo>
                    <a:pt x="427" y="279"/>
                    <a:pt x="427" y="278"/>
                    <a:pt x="426" y="278"/>
                  </a:cubicBezTo>
                  <a:cubicBezTo>
                    <a:pt x="426" y="278"/>
                    <a:pt x="426" y="278"/>
                    <a:pt x="426" y="278"/>
                  </a:cubicBezTo>
                  <a:cubicBezTo>
                    <a:pt x="426" y="278"/>
                    <a:pt x="426" y="278"/>
                    <a:pt x="425" y="277"/>
                  </a:cubicBezTo>
                  <a:cubicBezTo>
                    <a:pt x="424" y="276"/>
                    <a:pt x="422" y="275"/>
                    <a:pt x="420" y="274"/>
                  </a:cubicBezTo>
                  <a:cubicBezTo>
                    <a:pt x="420" y="274"/>
                    <a:pt x="420" y="274"/>
                    <a:pt x="419" y="274"/>
                  </a:cubicBezTo>
                  <a:cubicBezTo>
                    <a:pt x="419" y="274"/>
                    <a:pt x="418" y="273"/>
                    <a:pt x="417" y="273"/>
                  </a:cubicBezTo>
                  <a:cubicBezTo>
                    <a:pt x="415" y="272"/>
                    <a:pt x="414" y="272"/>
                    <a:pt x="413" y="271"/>
                  </a:cubicBezTo>
                  <a:cubicBezTo>
                    <a:pt x="413" y="271"/>
                    <a:pt x="413" y="271"/>
                    <a:pt x="413" y="271"/>
                  </a:cubicBezTo>
                  <a:cubicBezTo>
                    <a:pt x="412" y="271"/>
                    <a:pt x="411" y="270"/>
                    <a:pt x="410" y="270"/>
                  </a:cubicBezTo>
                  <a:cubicBezTo>
                    <a:pt x="410" y="270"/>
                    <a:pt x="410" y="270"/>
                    <a:pt x="410" y="270"/>
                  </a:cubicBezTo>
                  <a:cubicBezTo>
                    <a:pt x="410" y="269"/>
                    <a:pt x="409" y="269"/>
                    <a:pt x="409" y="269"/>
                  </a:cubicBezTo>
                  <a:cubicBezTo>
                    <a:pt x="408" y="268"/>
                    <a:pt x="408" y="268"/>
                    <a:pt x="408" y="268"/>
                  </a:cubicBezTo>
                  <a:cubicBezTo>
                    <a:pt x="407" y="268"/>
                    <a:pt x="407" y="267"/>
                    <a:pt x="407" y="267"/>
                  </a:cubicBezTo>
                  <a:cubicBezTo>
                    <a:pt x="406" y="267"/>
                    <a:pt x="406" y="267"/>
                    <a:pt x="406" y="266"/>
                  </a:cubicBezTo>
                  <a:cubicBezTo>
                    <a:pt x="406" y="266"/>
                    <a:pt x="405" y="266"/>
                    <a:pt x="405" y="265"/>
                  </a:cubicBezTo>
                  <a:cubicBezTo>
                    <a:pt x="405" y="265"/>
                    <a:pt x="405" y="265"/>
                    <a:pt x="405" y="265"/>
                  </a:cubicBezTo>
                  <a:cubicBezTo>
                    <a:pt x="405" y="265"/>
                    <a:pt x="405" y="265"/>
                    <a:pt x="405" y="264"/>
                  </a:cubicBezTo>
                  <a:cubicBezTo>
                    <a:pt x="404" y="264"/>
                    <a:pt x="404" y="263"/>
                    <a:pt x="404" y="263"/>
                  </a:cubicBezTo>
                  <a:cubicBezTo>
                    <a:pt x="403" y="263"/>
                    <a:pt x="403" y="263"/>
                    <a:pt x="403" y="262"/>
                  </a:cubicBezTo>
                  <a:cubicBezTo>
                    <a:pt x="403" y="262"/>
                    <a:pt x="403" y="261"/>
                    <a:pt x="402" y="261"/>
                  </a:cubicBezTo>
                  <a:cubicBezTo>
                    <a:pt x="402" y="260"/>
                    <a:pt x="402" y="260"/>
                    <a:pt x="402" y="260"/>
                  </a:cubicBezTo>
                  <a:cubicBezTo>
                    <a:pt x="402" y="259"/>
                    <a:pt x="401" y="258"/>
                    <a:pt x="401" y="257"/>
                  </a:cubicBezTo>
                  <a:cubicBezTo>
                    <a:pt x="401" y="257"/>
                    <a:pt x="401" y="257"/>
                    <a:pt x="401" y="257"/>
                  </a:cubicBezTo>
                  <a:cubicBezTo>
                    <a:pt x="400" y="256"/>
                    <a:pt x="399" y="255"/>
                    <a:pt x="399" y="254"/>
                  </a:cubicBezTo>
                  <a:cubicBezTo>
                    <a:pt x="399" y="254"/>
                    <a:pt x="399" y="253"/>
                    <a:pt x="399" y="253"/>
                  </a:cubicBezTo>
                  <a:cubicBezTo>
                    <a:pt x="398" y="252"/>
                    <a:pt x="397" y="250"/>
                    <a:pt x="396" y="249"/>
                  </a:cubicBezTo>
                  <a:cubicBezTo>
                    <a:pt x="396" y="249"/>
                    <a:pt x="396" y="249"/>
                    <a:pt x="396" y="249"/>
                  </a:cubicBezTo>
                  <a:cubicBezTo>
                    <a:pt x="395" y="247"/>
                    <a:pt x="395" y="246"/>
                    <a:pt x="394" y="245"/>
                  </a:cubicBezTo>
                  <a:cubicBezTo>
                    <a:pt x="394" y="245"/>
                    <a:pt x="393" y="244"/>
                    <a:pt x="393" y="244"/>
                  </a:cubicBezTo>
                  <a:cubicBezTo>
                    <a:pt x="392" y="243"/>
                    <a:pt x="392" y="242"/>
                    <a:pt x="391" y="241"/>
                  </a:cubicBezTo>
                  <a:cubicBezTo>
                    <a:pt x="391" y="241"/>
                    <a:pt x="391" y="241"/>
                    <a:pt x="391" y="241"/>
                  </a:cubicBezTo>
                  <a:cubicBezTo>
                    <a:pt x="390" y="240"/>
                    <a:pt x="389" y="239"/>
                    <a:pt x="388" y="238"/>
                  </a:cubicBezTo>
                  <a:cubicBezTo>
                    <a:pt x="388" y="238"/>
                    <a:pt x="388" y="238"/>
                    <a:pt x="388" y="238"/>
                  </a:cubicBezTo>
                  <a:cubicBezTo>
                    <a:pt x="387" y="237"/>
                    <a:pt x="386" y="236"/>
                    <a:pt x="385" y="235"/>
                  </a:cubicBezTo>
                  <a:cubicBezTo>
                    <a:pt x="385" y="235"/>
                    <a:pt x="385" y="235"/>
                    <a:pt x="384" y="235"/>
                  </a:cubicBezTo>
                  <a:cubicBezTo>
                    <a:pt x="383" y="233"/>
                    <a:pt x="381" y="231"/>
                    <a:pt x="379" y="230"/>
                  </a:cubicBezTo>
                  <a:cubicBezTo>
                    <a:pt x="377" y="228"/>
                    <a:pt x="376" y="227"/>
                    <a:pt x="375" y="226"/>
                  </a:cubicBezTo>
                  <a:cubicBezTo>
                    <a:pt x="375" y="226"/>
                    <a:pt x="375" y="226"/>
                    <a:pt x="374" y="226"/>
                  </a:cubicBezTo>
                  <a:cubicBezTo>
                    <a:pt x="374" y="226"/>
                    <a:pt x="374" y="226"/>
                    <a:pt x="374" y="225"/>
                  </a:cubicBezTo>
                  <a:cubicBezTo>
                    <a:pt x="374" y="225"/>
                    <a:pt x="374" y="225"/>
                    <a:pt x="374" y="225"/>
                  </a:cubicBezTo>
                  <a:cubicBezTo>
                    <a:pt x="373" y="225"/>
                    <a:pt x="373" y="224"/>
                    <a:pt x="373" y="224"/>
                  </a:cubicBezTo>
                  <a:cubicBezTo>
                    <a:pt x="373" y="224"/>
                    <a:pt x="373" y="224"/>
                    <a:pt x="373" y="224"/>
                  </a:cubicBezTo>
                  <a:cubicBezTo>
                    <a:pt x="373" y="223"/>
                    <a:pt x="372" y="223"/>
                    <a:pt x="372" y="223"/>
                  </a:cubicBezTo>
                  <a:cubicBezTo>
                    <a:pt x="372" y="223"/>
                    <a:pt x="372" y="222"/>
                    <a:pt x="372" y="222"/>
                  </a:cubicBezTo>
                  <a:cubicBezTo>
                    <a:pt x="372" y="222"/>
                    <a:pt x="372" y="222"/>
                    <a:pt x="372" y="222"/>
                  </a:cubicBezTo>
                  <a:cubicBezTo>
                    <a:pt x="372" y="221"/>
                    <a:pt x="372" y="221"/>
                    <a:pt x="372" y="221"/>
                  </a:cubicBezTo>
                  <a:cubicBezTo>
                    <a:pt x="372" y="220"/>
                    <a:pt x="372" y="220"/>
                    <a:pt x="371" y="220"/>
                  </a:cubicBezTo>
                  <a:cubicBezTo>
                    <a:pt x="371" y="220"/>
                    <a:pt x="371" y="220"/>
                    <a:pt x="371" y="220"/>
                  </a:cubicBezTo>
                  <a:cubicBezTo>
                    <a:pt x="371" y="220"/>
                    <a:pt x="371" y="219"/>
                    <a:pt x="371" y="219"/>
                  </a:cubicBezTo>
                  <a:cubicBezTo>
                    <a:pt x="371" y="219"/>
                    <a:pt x="371" y="219"/>
                    <a:pt x="371" y="219"/>
                  </a:cubicBezTo>
                  <a:cubicBezTo>
                    <a:pt x="371" y="219"/>
                    <a:pt x="371" y="219"/>
                    <a:pt x="370" y="219"/>
                  </a:cubicBezTo>
                  <a:cubicBezTo>
                    <a:pt x="370" y="219"/>
                    <a:pt x="370" y="219"/>
                    <a:pt x="370" y="218"/>
                  </a:cubicBezTo>
                  <a:cubicBezTo>
                    <a:pt x="370" y="218"/>
                    <a:pt x="370" y="218"/>
                    <a:pt x="370" y="218"/>
                  </a:cubicBezTo>
                  <a:cubicBezTo>
                    <a:pt x="369" y="218"/>
                    <a:pt x="368" y="218"/>
                    <a:pt x="368" y="218"/>
                  </a:cubicBezTo>
                  <a:cubicBezTo>
                    <a:pt x="368" y="218"/>
                    <a:pt x="368" y="218"/>
                    <a:pt x="367" y="218"/>
                  </a:cubicBezTo>
                  <a:cubicBezTo>
                    <a:pt x="367" y="218"/>
                    <a:pt x="366" y="217"/>
                    <a:pt x="365" y="217"/>
                  </a:cubicBezTo>
                  <a:cubicBezTo>
                    <a:pt x="364" y="217"/>
                    <a:pt x="364" y="217"/>
                    <a:pt x="363" y="218"/>
                  </a:cubicBezTo>
                  <a:cubicBezTo>
                    <a:pt x="363" y="218"/>
                    <a:pt x="363" y="218"/>
                    <a:pt x="363" y="218"/>
                  </a:cubicBezTo>
                  <a:cubicBezTo>
                    <a:pt x="362" y="218"/>
                    <a:pt x="360" y="218"/>
                    <a:pt x="360" y="218"/>
                  </a:cubicBezTo>
                  <a:cubicBezTo>
                    <a:pt x="360" y="218"/>
                    <a:pt x="360" y="218"/>
                    <a:pt x="360" y="218"/>
                  </a:cubicBezTo>
                  <a:cubicBezTo>
                    <a:pt x="359" y="219"/>
                    <a:pt x="359" y="219"/>
                    <a:pt x="359" y="219"/>
                  </a:cubicBezTo>
                  <a:cubicBezTo>
                    <a:pt x="359" y="219"/>
                    <a:pt x="359" y="219"/>
                    <a:pt x="359" y="219"/>
                  </a:cubicBezTo>
                  <a:cubicBezTo>
                    <a:pt x="358" y="220"/>
                    <a:pt x="358" y="220"/>
                    <a:pt x="358" y="220"/>
                  </a:cubicBezTo>
                  <a:cubicBezTo>
                    <a:pt x="358" y="220"/>
                    <a:pt x="358" y="220"/>
                    <a:pt x="358" y="220"/>
                  </a:cubicBezTo>
                  <a:cubicBezTo>
                    <a:pt x="358" y="220"/>
                    <a:pt x="358" y="221"/>
                    <a:pt x="358" y="222"/>
                  </a:cubicBezTo>
                  <a:cubicBezTo>
                    <a:pt x="358" y="222"/>
                    <a:pt x="358" y="222"/>
                    <a:pt x="358" y="222"/>
                  </a:cubicBezTo>
                  <a:cubicBezTo>
                    <a:pt x="358" y="222"/>
                    <a:pt x="357" y="223"/>
                    <a:pt x="357" y="223"/>
                  </a:cubicBezTo>
                  <a:cubicBezTo>
                    <a:pt x="357" y="223"/>
                    <a:pt x="357" y="223"/>
                    <a:pt x="357" y="223"/>
                  </a:cubicBezTo>
                  <a:cubicBezTo>
                    <a:pt x="357" y="223"/>
                    <a:pt x="357" y="223"/>
                    <a:pt x="357" y="223"/>
                  </a:cubicBezTo>
                  <a:cubicBezTo>
                    <a:pt x="357" y="224"/>
                    <a:pt x="356" y="224"/>
                    <a:pt x="356" y="224"/>
                  </a:cubicBezTo>
                  <a:cubicBezTo>
                    <a:pt x="356" y="224"/>
                    <a:pt x="355" y="225"/>
                    <a:pt x="355" y="225"/>
                  </a:cubicBezTo>
                  <a:cubicBezTo>
                    <a:pt x="355" y="225"/>
                    <a:pt x="355" y="225"/>
                    <a:pt x="354" y="225"/>
                  </a:cubicBezTo>
                  <a:cubicBezTo>
                    <a:pt x="354" y="225"/>
                    <a:pt x="354" y="225"/>
                    <a:pt x="354" y="225"/>
                  </a:cubicBezTo>
                  <a:cubicBezTo>
                    <a:pt x="354" y="226"/>
                    <a:pt x="354" y="226"/>
                    <a:pt x="354" y="226"/>
                  </a:cubicBezTo>
                  <a:cubicBezTo>
                    <a:pt x="353" y="226"/>
                    <a:pt x="352" y="227"/>
                    <a:pt x="351" y="227"/>
                  </a:cubicBezTo>
                  <a:cubicBezTo>
                    <a:pt x="351" y="227"/>
                    <a:pt x="350" y="227"/>
                    <a:pt x="350" y="227"/>
                  </a:cubicBezTo>
                  <a:cubicBezTo>
                    <a:pt x="350" y="228"/>
                    <a:pt x="349" y="228"/>
                    <a:pt x="349" y="228"/>
                  </a:cubicBezTo>
                  <a:cubicBezTo>
                    <a:pt x="348" y="228"/>
                    <a:pt x="348" y="228"/>
                    <a:pt x="348" y="229"/>
                  </a:cubicBezTo>
                  <a:cubicBezTo>
                    <a:pt x="348" y="229"/>
                    <a:pt x="347" y="229"/>
                    <a:pt x="347" y="229"/>
                  </a:cubicBezTo>
                  <a:cubicBezTo>
                    <a:pt x="347" y="229"/>
                    <a:pt x="347" y="229"/>
                    <a:pt x="346" y="229"/>
                  </a:cubicBezTo>
                  <a:cubicBezTo>
                    <a:pt x="346" y="229"/>
                    <a:pt x="345" y="230"/>
                    <a:pt x="345" y="230"/>
                  </a:cubicBezTo>
                  <a:cubicBezTo>
                    <a:pt x="345" y="230"/>
                    <a:pt x="345" y="230"/>
                    <a:pt x="345" y="230"/>
                  </a:cubicBezTo>
                  <a:cubicBezTo>
                    <a:pt x="344" y="230"/>
                    <a:pt x="344" y="229"/>
                    <a:pt x="343" y="229"/>
                  </a:cubicBezTo>
                  <a:cubicBezTo>
                    <a:pt x="343" y="229"/>
                    <a:pt x="343" y="229"/>
                    <a:pt x="343" y="229"/>
                  </a:cubicBezTo>
                  <a:cubicBezTo>
                    <a:pt x="342" y="229"/>
                    <a:pt x="342" y="229"/>
                    <a:pt x="342" y="228"/>
                  </a:cubicBezTo>
                  <a:cubicBezTo>
                    <a:pt x="342" y="228"/>
                    <a:pt x="342" y="228"/>
                    <a:pt x="342" y="228"/>
                  </a:cubicBezTo>
                  <a:cubicBezTo>
                    <a:pt x="341" y="228"/>
                    <a:pt x="341" y="228"/>
                    <a:pt x="341" y="227"/>
                  </a:cubicBezTo>
                  <a:cubicBezTo>
                    <a:pt x="341" y="227"/>
                    <a:pt x="341" y="227"/>
                    <a:pt x="341" y="227"/>
                  </a:cubicBezTo>
                  <a:cubicBezTo>
                    <a:pt x="340" y="226"/>
                    <a:pt x="340" y="226"/>
                    <a:pt x="339" y="225"/>
                  </a:cubicBezTo>
                  <a:cubicBezTo>
                    <a:pt x="339" y="225"/>
                    <a:pt x="338" y="224"/>
                    <a:pt x="338" y="223"/>
                  </a:cubicBezTo>
                  <a:cubicBezTo>
                    <a:pt x="338" y="223"/>
                    <a:pt x="337" y="223"/>
                    <a:pt x="337" y="223"/>
                  </a:cubicBezTo>
                  <a:cubicBezTo>
                    <a:pt x="337" y="222"/>
                    <a:pt x="337" y="222"/>
                    <a:pt x="336" y="222"/>
                  </a:cubicBezTo>
                  <a:cubicBezTo>
                    <a:pt x="336" y="221"/>
                    <a:pt x="336" y="221"/>
                    <a:pt x="336" y="221"/>
                  </a:cubicBezTo>
                  <a:cubicBezTo>
                    <a:pt x="336" y="221"/>
                    <a:pt x="335" y="221"/>
                    <a:pt x="335" y="220"/>
                  </a:cubicBezTo>
                  <a:cubicBezTo>
                    <a:pt x="335" y="220"/>
                    <a:pt x="335" y="220"/>
                    <a:pt x="334" y="220"/>
                  </a:cubicBezTo>
                  <a:cubicBezTo>
                    <a:pt x="334" y="219"/>
                    <a:pt x="334" y="219"/>
                    <a:pt x="334" y="219"/>
                  </a:cubicBezTo>
                  <a:cubicBezTo>
                    <a:pt x="333" y="219"/>
                    <a:pt x="333" y="219"/>
                    <a:pt x="333" y="218"/>
                  </a:cubicBezTo>
                  <a:cubicBezTo>
                    <a:pt x="332" y="218"/>
                    <a:pt x="332" y="218"/>
                    <a:pt x="332" y="217"/>
                  </a:cubicBezTo>
                  <a:cubicBezTo>
                    <a:pt x="331" y="217"/>
                    <a:pt x="331" y="217"/>
                    <a:pt x="330" y="216"/>
                  </a:cubicBezTo>
                  <a:cubicBezTo>
                    <a:pt x="330" y="216"/>
                    <a:pt x="330" y="216"/>
                    <a:pt x="330" y="216"/>
                  </a:cubicBezTo>
                  <a:cubicBezTo>
                    <a:pt x="329" y="215"/>
                    <a:pt x="328" y="214"/>
                    <a:pt x="328" y="214"/>
                  </a:cubicBezTo>
                  <a:cubicBezTo>
                    <a:pt x="328" y="214"/>
                    <a:pt x="327" y="214"/>
                    <a:pt x="327" y="214"/>
                  </a:cubicBezTo>
                  <a:cubicBezTo>
                    <a:pt x="327" y="214"/>
                    <a:pt x="327" y="213"/>
                    <a:pt x="327" y="213"/>
                  </a:cubicBezTo>
                  <a:cubicBezTo>
                    <a:pt x="327" y="213"/>
                    <a:pt x="327" y="213"/>
                    <a:pt x="327" y="213"/>
                  </a:cubicBezTo>
                  <a:cubicBezTo>
                    <a:pt x="327" y="213"/>
                    <a:pt x="326" y="213"/>
                    <a:pt x="326" y="212"/>
                  </a:cubicBezTo>
                  <a:cubicBezTo>
                    <a:pt x="326" y="212"/>
                    <a:pt x="326" y="212"/>
                    <a:pt x="326" y="212"/>
                  </a:cubicBezTo>
                  <a:cubicBezTo>
                    <a:pt x="326" y="212"/>
                    <a:pt x="326" y="212"/>
                    <a:pt x="326" y="212"/>
                  </a:cubicBezTo>
                  <a:cubicBezTo>
                    <a:pt x="326" y="211"/>
                    <a:pt x="326" y="211"/>
                    <a:pt x="326" y="211"/>
                  </a:cubicBezTo>
                  <a:cubicBezTo>
                    <a:pt x="326" y="211"/>
                    <a:pt x="326" y="211"/>
                    <a:pt x="326" y="211"/>
                  </a:cubicBezTo>
                  <a:cubicBezTo>
                    <a:pt x="326" y="210"/>
                    <a:pt x="326" y="210"/>
                    <a:pt x="326" y="209"/>
                  </a:cubicBezTo>
                  <a:cubicBezTo>
                    <a:pt x="326" y="209"/>
                    <a:pt x="326" y="209"/>
                    <a:pt x="326" y="209"/>
                  </a:cubicBezTo>
                  <a:cubicBezTo>
                    <a:pt x="325" y="208"/>
                    <a:pt x="325" y="208"/>
                    <a:pt x="325" y="208"/>
                  </a:cubicBezTo>
                  <a:cubicBezTo>
                    <a:pt x="325" y="207"/>
                    <a:pt x="325" y="207"/>
                    <a:pt x="325" y="207"/>
                  </a:cubicBezTo>
                  <a:cubicBezTo>
                    <a:pt x="325" y="207"/>
                    <a:pt x="325" y="207"/>
                    <a:pt x="324" y="207"/>
                  </a:cubicBezTo>
                  <a:cubicBezTo>
                    <a:pt x="324" y="207"/>
                    <a:pt x="324" y="206"/>
                    <a:pt x="324" y="206"/>
                  </a:cubicBezTo>
                  <a:cubicBezTo>
                    <a:pt x="324" y="206"/>
                    <a:pt x="324" y="206"/>
                    <a:pt x="324" y="206"/>
                  </a:cubicBezTo>
                  <a:cubicBezTo>
                    <a:pt x="324" y="206"/>
                    <a:pt x="323" y="206"/>
                    <a:pt x="323" y="206"/>
                  </a:cubicBezTo>
                  <a:cubicBezTo>
                    <a:pt x="323" y="206"/>
                    <a:pt x="323" y="206"/>
                    <a:pt x="323" y="206"/>
                  </a:cubicBezTo>
                  <a:cubicBezTo>
                    <a:pt x="323" y="206"/>
                    <a:pt x="322" y="205"/>
                    <a:pt x="322" y="205"/>
                  </a:cubicBezTo>
                  <a:cubicBezTo>
                    <a:pt x="322" y="205"/>
                    <a:pt x="321" y="206"/>
                    <a:pt x="321" y="206"/>
                  </a:cubicBezTo>
                  <a:cubicBezTo>
                    <a:pt x="321" y="206"/>
                    <a:pt x="320" y="206"/>
                    <a:pt x="320" y="206"/>
                  </a:cubicBezTo>
                  <a:cubicBezTo>
                    <a:pt x="319" y="206"/>
                    <a:pt x="318" y="207"/>
                    <a:pt x="318" y="207"/>
                  </a:cubicBezTo>
                  <a:cubicBezTo>
                    <a:pt x="318" y="207"/>
                    <a:pt x="317" y="207"/>
                    <a:pt x="317" y="207"/>
                  </a:cubicBezTo>
                  <a:cubicBezTo>
                    <a:pt x="317" y="207"/>
                    <a:pt x="317" y="207"/>
                    <a:pt x="316" y="207"/>
                  </a:cubicBezTo>
                  <a:cubicBezTo>
                    <a:pt x="316" y="207"/>
                    <a:pt x="316" y="207"/>
                    <a:pt x="315" y="207"/>
                  </a:cubicBezTo>
                  <a:cubicBezTo>
                    <a:pt x="315" y="207"/>
                    <a:pt x="315" y="207"/>
                    <a:pt x="315" y="207"/>
                  </a:cubicBezTo>
                  <a:cubicBezTo>
                    <a:pt x="314" y="207"/>
                    <a:pt x="314" y="207"/>
                    <a:pt x="314" y="207"/>
                  </a:cubicBezTo>
                  <a:cubicBezTo>
                    <a:pt x="313" y="207"/>
                    <a:pt x="313" y="207"/>
                    <a:pt x="313" y="207"/>
                  </a:cubicBezTo>
                  <a:cubicBezTo>
                    <a:pt x="312" y="207"/>
                    <a:pt x="312" y="207"/>
                    <a:pt x="311" y="207"/>
                  </a:cubicBezTo>
                  <a:cubicBezTo>
                    <a:pt x="311" y="207"/>
                    <a:pt x="311" y="207"/>
                    <a:pt x="311" y="207"/>
                  </a:cubicBezTo>
                  <a:cubicBezTo>
                    <a:pt x="311" y="207"/>
                    <a:pt x="310" y="207"/>
                    <a:pt x="310" y="207"/>
                  </a:cubicBezTo>
                  <a:cubicBezTo>
                    <a:pt x="310" y="208"/>
                    <a:pt x="310" y="208"/>
                    <a:pt x="310" y="208"/>
                  </a:cubicBezTo>
                  <a:cubicBezTo>
                    <a:pt x="309" y="208"/>
                    <a:pt x="309" y="208"/>
                    <a:pt x="309" y="209"/>
                  </a:cubicBezTo>
                  <a:cubicBezTo>
                    <a:pt x="308" y="209"/>
                    <a:pt x="308" y="209"/>
                    <a:pt x="307" y="209"/>
                  </a:cubicBezTo>
                  <a:cubicBezTo>
                    <a:pt x="307" y="209"/>
                    <a:pt x="307" y="209"/>
                    <a:pt x="307" y="209"/>
                  </a:cubicBezTo>
                  <a:cubicBezTo>
                    <a:pt x="307" y="209"/>
                    <a:pt x="306" y="209"/>
                    <a:pt x="306" y="209"/>
                  </a:cubicBezTo>
                  <a:cubicBezTo>
                    <a:pt x="305" y="208"/>
                    <a:pt x="305" y="208"/>
                    <a:pt x="305" y="208"/>
                  </a:cubicBezTo>
                  <a:cubicBezTo>
                    <a:pt x="305" y="208"/>
                    <a:pt x="304" y="208"/>
                    <a:pt x="304" y="208"/>
                  </a:cubicBezTo>
                  <a:cubicBezTo>
                    <a:pt x="304" y="208"/>
                    <a:pt x="304" y="208"/>
                    <a:pt x="304" y="208"/>
                  </a:cubicBezTo>
                  <a:cubicBezTo>
                    <a:pt x="304" y="208"/>
                    <a:pt x="303" y="207"/>
                    <a:pt x="303" y="207"/>
                  </a:cubicBezTo>
                  <a:cubicBezTo>
                    <a:pt x="303" y="207"/>
                    <a:pt x="303" y="207"/>
                    <a:pt x="303" y="207"/>
                  </a:cubicBezTo>
                  <a:cubicBezTo>
                    <a:pt x="303" y="207"/>
                    <a:pt x="302" y="207"/>
                    <a:pt x="302" y="207"/>
                  </a:cubicBezTo>
                  <a:cubicBezTo>
                    <a:pt x="302" y="207"/>
                    <a:pt x="302" y="207"/>
                    <a:pt x="302" y="207"/>
                  </a:cubicBezTo>
                  <a:cubicBezTo>
                    <a:pt x="302" y="207"/>
                    <a:pt x="302" y="207"/>
                    <a:pt x="302" y="207"/>
                  </a:cubicBezTo>
                  <a:cubicBezTo>
                    <a:pt x="302" y="206"/>
                    <a:pt x="302" y="206"/>
                    <a:pt x="302" y="206"/>
                  </a:cubicBezTo>
                  <a:cubicBezTo>
                    <a:pt x="302" y="206"/>
                    <a:pt x="302" y="206"/>
                    <a:pt x="302" y="206"/>
                  </a:cubicBezTo>
                  <a:cubicBezTo>
                    <a:pt x="302" y="34"/>
                    <a:pt x="302" y="34"/>
                    <a:pt x="302" y="34"/>
                  </a:cubicBezTo>
                  <a:cubicBezTo>
                    <a:pt x="300" y="34"/>
                    <a:pt x="299" y="33"/>
                    <a:pt x="297" y="33"/>
                  </a:cubicBezTo>
                  <a:cubicBezTo>
                    <a:pt x="296" y="33"/>
                    <a:pt x="295" y="32"/>
                    <a:pt x="293" y="32"/>
                  </a:cubicBezTo>
                  <a:cubicBezTo>
                    <a:pt x="288" y="29"/>
                    <a:pt x="281" y="26"/>
                    <a:pt x="276" y="26"/>
                  </a:cubicBezTo>
                  <a:cubicBezTo>
                    <a:pt x="275" y="26"/>
                    <a:pt x="275" y="26"/>
                    <a:pt x="274" y="27"/>
                  </a:cubicBezTo>
                  <a:cubicBezTo>
                    <a:pt x="270" y="27"/>
                    <a:pt x="264" y="28"/>
                    <a:pt x="259" y="28"/>
                  </a:cubicBezTo>
                  <a:cubicBezTo>
                    <a:pt x="256" y="28"/>
                    <a:pt x="254" y="28"/>
                    <a:pt x="252" y="27"/>
                  </a:cubicBezTo>
                  <a:cubicBezTo>
                    <a:pt x="250" y="26"/>
                    <a:pt x="246" y="24"/>
                    <a:pt x="240" y="24"/>
                  </a:cubicBezTo>
                  <a:cubicBezTo>
                    <a:pt x="239" y="24"/>
                    <a:pt x="237" y="25"/>
                    <a:pt x="235" y="25"/>
                  </a:cubicBezTo>
                  <a:cubicBezTo>
                    <a:pt x="234" y="25"/>
                    <a:pt x="234" y="25"/>
                    <a:pt x="233" y="25"/>
                  </a:cubicBezTo>
                  <a:cubicBezTo>
                    <a:pt x="229" y="25"/>
                    <a:pt x="225" y="23"/>
                    <a:pt x="221" y="22"/>
                  </a:cubicBezTo>
                  <a:cubicBezTo>
                    <a:pt x="218" y="20"/>
                    <a:pt x="215" y="19"/>
                    <a:pt x="211" y="18"/>
                  </a:cubicBezTo>
                  <a:cubicBezTo>
                    <a:pt x="208" y="17"/>
                    <a:pt x="205" y="17"/>
                    <a:pt x="202" y="17"/>
                  </a:cubicBezTo>
                  <a:cubicBezTo>
                    <a:pt x="194" y="17"/>
                    <a:pt x="185" y="19"/>
                    <a:pt x="183" y="20"/>
                  </a:cubicBezTo>
                  <a:cubicBezTo>
                    <a:pt x="180" y="21"/>
                    <a:pt x="179" y="19"/>
                    <a:pt x="178" y="18"/>
                  </a:cubicBezTo>
                  <a:cubicBezTo>
                    <a:pt x="177" y="17"/>
                    <a:pt x="177" y="16"/>
                    <a:pt x="175" y="17"/>
                  </a:cubicBezTo>
                  <a:cubicBezTo>
                    <a:pt x="175" y="17"/>
                    <a:pt x="174" y="17"/>
                    <a:pt x="174" y="17"/>
                  </a:cubicBezTo>
                  <a:cubicBezTo>
                    <a:pt x="173" y="17"/>
                    <a:pt x="173" y="17"/>
                    <a:pt x="172" y="16"/>
                  </a:cubicBezTo>
                  <a:cubicBezTo>
                    <a:pt x="171" y="15"/>
                    <a:pt x="171" y="15"/>
                    <a:pt x="172" y="14"/>
                  </a:cubicBezTo>
                  <a:cubicBezTo>
                    <a:pt x="172" y="13"/>
                    <a:pt x="172" y="12"/>
                    <a:pt x="171" y="10"/>
                  </a:cubicBezTo>
                  <a:cubicBezTo>
                    <a:pt x="170" y="10"/>
                    <a:pt x="169" y="9"/>
                    <a:pt x="166" y="9"/>
                  </a:cubicBezTo>
                  <a:cubicBezTo>
                    <a:pt x="163" y="9"/>
                    <a:pt x="159" y="10"/>
                    <a:pt x="156" y="10"/>
                  </a:cubicBezTo>
                  <a:cubicBezTo>
                    <a:pt x="155" y="11"/>
                    <a:pt x="153" y="11"/>
                    <a:pt x="152" y="11"/>
                  </a:cubicBezTo>
                  <a:cubicBezTo>
                    <a:pt x="149" y="11"/>
                    <a:pt x="147" y="10"/>
                    <a:pt x="147" y="9"/>
                  </a:cubicBezTo>
                  <a:cubicBezTo>
                    <a:pt x="146" y="8"/>
                    <a:pt x="145" y="7"/>
                    <a:pt x="146" y="5"/>
                  </a:cubicBezTo>
                  <a:cubicBezTo>
                    <a:pt x="145" y="5"/>
                    <a:pt x="145" y="5"/>
                    <a:pt x="145" y="5"/>
                  </a:cubicBezTo>
                  <a:cubicBezTo>
                    <a:pt x="144" y="5"/>
                    <a:pt x="143" y="6"/>
                    <a:pt x="142" y="8"/>
                  </a:cubicBezTo>
                  <a:cubicBezTo>
                    <a:pt x="140" y="10"/>
                    <a:pt x="138" y="11"/>
                    <a:pt x="135" y="11"/>
                  </a:cubicBezTo>
                  <a:cubicBezTo>
                    <a:pt x="134" y="11"/>
                    <a:pt x="132" y="10"/>
                    <a:pt x="131" y="9"/>
                  </a:cubicBezTo>
                  <a:cubicBezTo>
                    <a:pt x="131" y="9"/>
                    <a:pt x="131" y="8"/>
                    <a:pt x="131" y="8"/>
                  </a:cubicBezTo>
                  <a:cubicBezTo>
                    <a:pt x="131" y="6"/>
                    <a:pt x="132" y="6"/>
                    <a:pt x="133" y="5"/>
                  </a:cubicBezTo>
                  <a:cubicBezTo>
                    <a:pt x="134" y="5"/>
                    <a:pt x="135" y="4"/>
                    <a:pt x="136" y="3"/>
                  </a:cubicBezTo>
                  <a:cubicBezTo>
                    <a:pt x="136" y="3"/>
                    <a:pt x="135" y="2"/>
                    <a:pt x="129" y="1"/>
                  </a:cubicBezTo>
                  <a:cubicBezTo>
                    <a:pt x="128" y="1"/>
                    <a:pt x="128" y="0"/>
                    <a:pt x="127" y="0"/>
                  </a:cubicBezTo>
                  <a:cubicBezTo>
                    <a:pt x="125" y="0"/>
                    <a:pt x="121" y="3"/>
                    <a:pt x="116" y="7"/>
                  </a:cubicBezTo>
                  <a:cubicBezTo>
                    <a:pt x="113" y="10"/>
                    <a:pt x="109" y="12"/>
                    <a:pt x="103" y="12"/>
                  </a:cubicBezTo>
                  <a:cubicBezTo>
                    <a:pt x="101" y="12"/>
                    <a:pt x="99" y="11"/>
                    <a:pt x="98" y="11"/>
                  </a:cubicBezTo>
                  <a:cubicBezTo>
                    <a:pt x="97" y="11"/>
                    <a:pt x="96" y="11"/>
                    <a:pt x="96" y="11"/>
                  </a:cubicBezTo>
                  <a:cubicBezTo>
                    <a:pt x="92" y="11"/>
                    <a:pt x="90" y="12"/>
                    <a:pt x="89" y="13"/>
                  </a:cubicBezTo>
                  <a:cubicBezTo>
                    <a:pt x="88" y="13"/>
                    <a:pt x="88" y="13"/>
                    <a:pt x="88" y="14"/>
                  </a:cubicBezTo>
                  <a:cubicBezTo>
                    <a:pt x="89" y="14"/>
                    <a:pt x="89" y="14"/>
                    <a:pt x="90" y="15"/>
                  </a:cubicBezTo>
                  <a:cubicBezTo>
                    <a:pt x="91" y="16"/>
                    <a:pt x="92" y="16"/>
                    <a:pt x="92" y="17"/>
                  </a:cubicBezTo>
                  <a:cubicBezTo>
                    <a:pt x="92" y="19"/>
                    <a:pt x="91" y="20"/>
                    <a:pt x="91" y="20"/>
                  </a:cubicBezTo>
                  <a:cubicBezTo>
                    <a:pt x="90" y="21"/>
                    <a:pt x="89" y="21"/>
                    <a:pt x="88" y="21"/>
                  </a:cubicBezTo>
                  <a:cubicBezTo>
                    <a:pt x="87" y="21"/>
                    <a:pt x="86" y="21"/>
                    <a:pt x="85" y="20"/>
                  </a:cubicBezTo>
                  <a:cubicBezTo>
                    <a:pt x="85" y="19"/>
                    <a:pt x="84" y="19"/>
                    <a:pt x="84" y="19"/>
                  </a:cubicBezTo>
                  <a:cubicBezTo>
                    <a:pt x="83" y="19"/>
                    <a:pt x="83" y="19"/>
                    <a:pt x="82" y="19"/>
                  </a:cubicBezTo>
                  <a:cubicBezTo>
                    <a:pt x="79" y="23"/>
                    <a:pt x="72" y="23"/>
                    <a:pt x="69" y="23"/>
                  </a:cubicBezTo>
                  <a:cubicBezTo>
                    <a:pt x="68" y="23"/>
                    <a:pt x="66" y="23"/>
                    <a:pt x="65" y="23"/>
                  </a:cubicBezTo>
                  <a:cubicBezTo>
                    <a:pt x="63" y="23"/>
                    <a:pt x="56" y="30"/>
                    <a:pt x="54" y="32"/>
                  </a:cubicBezTo>
                  <a:cubicBezTo>
                    <a:pt x="54" y="32"/>
                    <a:pt x="53" y="33"/>
                    <a:pt x="53" y="33"/>
                  </a:cubicBezTo>
                  <a:cubicBezTo>
                    <a:pt x="52" y="34"/>
                    <a:pt x="52" y="34"/>
                    <a:pt x="52" y="36"/>
                  </a:cubicBezTo>
                  <a:cubicBezTo>
                    <a:pt x="52" y="38"/>
                    <a:pt x="52" y="40"/>
                    <a:pt x="48" y="45"/>
                  </a:cubicBezTo>
                  <a:cubicBezTo>
                    <a:pt x="44" y="49"/>
                    <a:pt x="36" y="51"/>
                    <a:pt x="25" y="51"/>
                  </a:cubicBezTo>
                  <a:cubicBezTo>
                    <a:pt x="23" y="51"/>
                    <a:pt x="22" y="51"/>
                    <a:pt x="20" y="51"/>
                  </a:cubicBezTo>
                  <a:cubicBezTo>
                    <a:pt x="19" y="51"/>
                    <a:pt x="18" y="51"/>
                    <a:pt x="18" y="52"/>
                  </a:cubicBezTo>
                  <a:cubicBezTo>
                    <a:pt x="18" y="52"/>
                    <a:pt x="18" y="53"/>
                    <a:pt x="18" y="53"/>
                  </a:cubicBezTo>
                  <a:cubicBezTo>
                    <a:pt x="18" y="55"/>
                    <a:pt x="18" y="57"/>
                    <a:pt x="17" y="58"/>
                  </a:cubicBezTo>
                  <a:cubicBezTo>
                    <a:pt x="16" y="58"/>
                    <a:pt x="16" y="59"/>
                    <a:pt x="16" y="59"/>
                  </a:cubicBezTo>
                  <a:cubicBezTo>
                    <a:pt x="17" y="60"/>
                    <a:pt x="19" y="62"/>
                    <a:pt x="29" y="64"/>
                  </a:cubicBezTo>
                  <a:cubicBezTo>
                    <a:pt x="39" y="67"/>
                    <a:pt x="46" y="81"/>
                    <a:pt x="48" y="84"/>
                  </a:cubicBezTo>
                  <a:cubicBezTo>
                    <a:pt x="48" y="85"/>
                    <a:pt x="48" y="85"/>
                    <a:pt x="51" y="85"/>
                  </a:cubicBezTo>
                  <a:cubicBezTo>
                    <a:pt x="53" y="85"/>
                    <a:pt x="55" y="85"/>
                    <a:pt x="58" y="85"/>
                  </a:cubicBezTo>
                  <a:cubicBezTo>
                    <a:pt x="61" y="84"/>
                    <a:pt x="64" y="84"/>
                    <a:pt x="66" y="84"/>
                  </a:cubicBezTo>
                  <a:cubicBezTo>
                    <a:pt x="69" y="85"/>
                    <a:pt x="69" y="88"/>
                    <a:pt x="69" y="90"/>
                  </a:cubicBezTo>
                  <a:cubicBezTo>
                    <a:pt x="69" y="92"/>
                    <a:pt x="69" y="94"/>
                    <a:pt x="70" y="94"/>
                  </a:cubicBezTo>
                  <a:cubicBezTo>
                    <a:pt x="71" y="95"/>
                    <a:pt x="73" y="95"/>
                    <a:pt x="74" y="95"/>
                  </a:cubicBezTo>
                  <a:cubicBezTo>
                    <a:pt x="75" y="95"/>
                    <a:pt x="75" y="95"/>
                    <a:pt x="76" y="95"/>
                  </a:cubicBezTo>
                  <a:cubicBezTo>
                    <a:pt x="76" y="95"/>
                    <a:pt x="77" y="95"/>
                    <a:pt x="77" y="95"/>
                  </a:cubicBezTo>
                  <a:cubicBezTo>
                    <a:pt x="79" y="95"/>
                    <a:pt x="82" y="95"/>
                    <a:pt x="82" y="97"/>
                  </a:cubicBezTo>
                  <a:cubicBezTo>
                    <a:pt x="83" y="98"/>
                    <a:pt x="83" y="99"/>
                    <a:pt x="82" y="99"/>
                  </a:cubicBezTo>
                  <a:cubicBezTo>
                    <a:pt x="82" y="100"/>
                    <a:pt x="80" y="100"/>
                    <a:pt x="77" y="100"/>
                  </a:cubicBezTo>
                  <a:cubicBezTo>
                    <a:pt x="74" y="100"/>
                    <a:pt x="71" y="100"/>
                    <a:pt x="69" y="102"/>
                  </a:cubicBezTo>
                  <a:cubicBezTo>
                    <a:pt x="65" y="105"/>
                    <a:pt x="63" y="106"/>
                    <a:pt x="61" y="106"/>
                  </a:cubicBezTo>
                  <a:cubicBezTo>
                    <a:pt x="60" y="106"/>
                    <a:pt x="59" y="106"/>
                    <a:pt x="58" y="105"/>
                  </a:cubicBezTo>
                  <a:cubicBezTo>
                    <a:pt x="57" y="104"/>
                    <a:pt x="56" y="104"/>
                    <a:pt x="53" y="104"/>
                  </a:cubicBezTo>
                  <a:cubicBezTo>
                    <a:pt x="51" y="104"/>
                    <a:pt x="49" y="104"/>
                    <a:pt x="46" y="104"/>
                  </a:cubicBezTo>
                  <a:cubicBezTo>
                    <a:pt x="46" y="104"/>
                    <a:pt x="45" y="105"/>
                    <a:pt x="44" y="105"/>
                  </a:cubicBezTo>
                  <a:cubicBezTo>
                    <a:pt x="42" y="105"/>
                    <a:pt x="42" y="104"/>
                    <a:pt x="41" y="104"/>
                  </a:cubicBezTo>
                  <a:cubicBezTo>
                    <a:pt x="41" y="102"/>
                    <a:pt x="41" y="100"/>
                    <a:pt x="42" y="98"/>
                  </a:cubicBezTo>
                  <a:cubicBezTo>
                    <a:pt x="43" y="97"/>
                    <a:pt x="43" y="96"/>
                    <a:pt x="43" y="96"/>
                  </a:cubicBezTo>
                  <a:cubicBezTo>
                    <a:pt x="43" y="96"/>
                    <a:pt x="43" y="95"/>
                    <a:pt x="43" y="95"/>
                  </a:cubicBezTo>
                  <a:cubicBezTo>
                    <a:pt x="42" y="95"/>
                    <a:pt x="41" y="94"/>
                    <a:pt x="40" y="94"/>
                  </a:cubicBezTo>
                  <a:cubicBezTo>
                    <a:pt x="37" y="94"/>
                    <a:pt x="34" y="95"/>
                    <a:pt x="30" y="97"/>
                  </a:cubicBezTo>
                  <a:cubicBezTo>
                    <a:pt x="27" y="99"/>
                    <a:pt x="25" y="100"/>
                    <a:pt x="25" y="101"/>
                  </a:cubicBezTo>
                  <a:cubicBezTo>
                    <a:pt x="25" y="101"/>
                    <a:pt x="25" y="101"/>
                    <a:pt x="25" y="101"/>
                  </a:cubicBezTo>
                  <a:cubicBezTo>
                    <a:pt x="25" y="101"/>
                    <a:pt x="25" y="102"/>
                    <a:pt x="25" y="103"/>
                  </a:cubicBezTo>
                  <a:cubicBezTo>
                    <a:pt x="24" y="105"/>
                    <a:pt x="23" y="105"/>
                    <a:pt x="22" y="105"/>
                  </a:cubicBezTo>
                  <a:cubicBezTo>
                    <a:pt x="22" y="105"/>
                    <a:pt x="21" y="105"/>
                    <a:pt x="20" y="105"/>
                  </a:cubicBezTo>
                  <a:cubicBezTo>
                    <a:pt x="19" y="104"/>
                    <a:pt x="17" y="104"/>
                    <a:pt x="15" y="105"/>
                  </a:cubicBezTo>
                  <a:cubicBezTo>
                    <a:pt x="13" y="106"/>
                    <a:pt x="10" y="107"/>
                    <a:pt x="8" y="108"/>
                  </a:cubicBezTo>
                  <a:cubicBezTo>
                    <a:pt x="4" y="110"/>
                    <a:pt x="0" y="112"/>
                    <a:pt x="0" y="113"/>
                  </a:cubicBezTo>
                  <a:cubicBezTo>
                    <a:pt x="1" y="116"/>
                    <a:pt x="10" y="117"/>
                    <a:pt x="14" y="118"/>
                  </a:cubicBezTo>
                  <a:cubicBezTo>
                    <a:pt x="15" y="118"/>
                    <a:pt x="15" y="118"/>
                    <a:pt x="15" y="118"/>
                  </a:cubicBezTo>
                  <a:cubicBezTo>
                    <a:pt x="16" y="118"/>
                    <a:pt x="17" y="119"/>
                    <a:pt x="17" y="120"/>
                  </a:cubicBezTo>
                  <a:cubicBezTo>
                    <a:pt x="18" y="121"/>
                    <a:pt x="16" y="122"/>
                    <a:pt x="15" y="123"/>
                  </a:cubicBezTo>
                  <a:cubicBezTo>
                    <a:pt x="14" y="123"/>
                    <a:pt x="14" y="124"/>
                    <a:pt x="13" y="124"/>
                  </a:cubicBezTo>
                  <a:cubicBezTo>
                    <a:pt x="16" y="125"/>
                    <a:pt x="16" y="126"/>
                    <a:pt x="17" y="127"/>
                  </a:cubicBezTo>
                  <a:cubicBezTo>
                    <a:pt x="18" y="129"/>
                    <a:pt x="19" y="131"/>
                    <a:pt x="22" y="132"/>
                  </a:cubicBezTo>
                  <a:cubicBezTo>
                    <a:pt x="24" y="133"/>
                    <a:pt x="26" y="134"/>
                    <a:pt x="30" y="134"/>
                  </a:cubicBezTo>
                  <a:cubicBezTo>
                    <a:pt x="33" y="134"/>
                    <a:pt x="37" y="133"/>
                    <a:pt x="41" y="133"/>
                  </a:cubicBezTo>
                  <a:cubicBezTo>
                    <a:pt x="43" y="132"/>
                    <a:pt x="44" y="132"/>
                    <a:pt x="45" y="132"/>
                  </a:cubicBezTo>
                  <a:cubicBezTo>
                    <a:pt x="47" y="132"/>
                    <a:pt x="49" y="133"/>
                    <a:pt x="50" y="133"/>
                  </a:cubicBezTo>
                  <a:cubicBezTo>
                    <a:pt x="52" y="134"/>
                    <a:pt x="54" y="135"/>
                    <a:pt x="55" y="134"/>
                  </a:cubicBezTo>
                  <a:cubicBezTo>
                    <a:pt x="58" y="131"/>
                    <a:pt x="65" y="125"/>
                    <a:pt x="71" y="125"/>
                  </a:cubicBezTo>
                  <a:cubicBezTo>
                    <a:pt x="73" y="125"/>
                    <a:pt x="75" y="125"/>
                    <a:pt x="76" y="127"/>
                  </a:cubicBezTo>
                  <a:cubicBezTo>
                    <a:pt x="78" y="128"/>
                    <a:pt x="78" y="129"/>
                    <a:pt x="78" y="130"/>
                  </a:cubicBezTo>
                  <a:cubicBezTo>
                    <a:pt x="78" y="132"/>
                    <a:pt x="76" y="133"/>
                    <a:pt x="75" y="133"/>
                  </a:cubicBezTo>
                  <a:cubicBezTo>
                    <a:pt x="74" y="133"/>
                    <a:pt x="73" y="134"/>
                    <a:pt x="73" y="134"/>
                  </a:cubicBezTo>
                  <a:cubicBezTo>
                    <a:pt x="73" y="134"/>
                    <a:pt x="73" y="134"/>
                    <a:pt x="73" y="134"/>
                  </a:cubicBezTo>
                  <a:cubicBezTo>
                    <a:pt x="76" y="137"/>
                    <a:pt x="78" y="141"/>
                    <a:pt x="78" y="145"/>
                  </a:cubicBezTo>
                  <a:cubicBezTo>
                    <a:pt x="77" y="148"/>
                    <a:pt x="76" y="150"/>
                    <a:pt x="74" y="151"/>
                  </a:cubicBezTo>
                  <a:cubicBezTo>
                    <a:pt x="72" y="152"/>
                    <a:pt x="70" y="153"/>
                    <a:pt x="67" y="153"/>
                  </a:cubicBezTo>
                  <a:cubicBezTo>
                    <a:pt x="65" y="153"/>
                    <a:pt x="64" y="153"/>
                    <a:pt x="62" y="153"/>
                  </a:cubicBezTo>
                  <a:cubicBezTo>
                    <a:pt x="61" y="152"/>
                    <a:pt x="61" y="152"/>
                    <a:pt x="60" y="152"/>
                  </a:cubicBezTo>
                  <a:cubicBezTo>
                    <a:pt x="60" y="152"/>
                    <a:pt x="60" y="152"/>
                    <a:pt x="60" y="152"/>
                  </a:cubicBezTo>
                  <a:cubicBezTo>
                    <a:pt x="59" y="152"/>
                    <a:pt x="59" y="152"/>
                    <a:pt x="59" y="154"/>
                  </a:cubicBezTo>
                  <a:cubicBezTo>
                    <a:pt x="58" y="156"/>
                    <a:pt x="57" y="159"/>
                    <a:pt x="55" y="161"/>
                  </a:cubicBezTo>
                  <a:cubicBezTo>
                    <a:pt x="54" y="162"/>
                    <a:pt x="52" y="162"/>
                    <a:pt x="51" y="162"/>
                  </a:cubicBezTo>
                  <a:cubicBezTo>
                    <a:pt x="49" y="162"/>
                    <a:pt x="48" y="161"/>
                    <a:pt x="46" y="160"/>
                  </a:cubicBezTo>
                  <a:cubicBezTo>
                    <a:pt x="44" y="159"/>
                    <a:pt x="42" y="157"/>
                    <a:pt x="40" y="157"/>
                  </a:cubicBezTo>
                  <a:cubicBezTo>
                    <a:pt x="39" y="157"/>
                    <a:pt x="38" y="158"/>
                    <a:pt x="37" y="158"/>
                  </a:cubicBezTo>
                  <a:cubicBezTo>
                    <a:pt x="36" y="160"/>
                    <a:pt x="36" y="164"/>
                    <a:pt x="36" y="167"/>
                  </a:cubicBezTo>
                  <a:cubicBezTo>
                    <a:pt x="36" y="168"/>
                    <a:pt x="36" y="168"/>
                    <a:pt x="36" y="168"/>
                  </a:cubicBezTo>
                  <a:cubicBezTo>
                    <a:pt x="36" y="170"/>
                    <a:pt x="34" y="171"/>
                    <a:pt x="32" y="171"/>
                  </a:cubicBezTo>
                  <a:cubicBezTo>
                    <a:pt x="29" y="171"/>
                    <a:pt x="26" y="172"/>
                    <a:pt x="25" y="176"/>
                  </a:cubicBezTo>
                  <a:cubicBezTo>
                    <a:pt x="24" y="181"/>
                    <a:pt x="20" y="182"/>
                    <a:pt x="18" y="182"/>
                  </a:cubicBezTo>
                  <a:cubicBezTo>
                    <a:pt x="18" y="182"/>
                    <a:pt x="17" y="182"/>
                    <a:pt x="17" y="182"/>
                  </a:cubicBezTo>
                  <a:cubicBezTo>
                    <a:pt x="17" y="182"/>
                    <a:pt x="17" y="183"/>
                    <a:pt x="19" y="186"/>
                  </a:cubicBezTo>
                  <a:cubicBezTo>
                    <a:pt x="23" y="190"/>
                    <a:pt x="24" y="190"/>
                    <a:pt x="25" y="190"/>
                  </a:cubicBezTo>
                  <a:cubicBezTo>
                    <a:pt x="26" y="190"/>
                    <a:pt x="27" y="190"/>
                    <a:pt x="29" y="192"/>
                  </a:cubicBezTo>
                  <a:cubicBezTo>
                    <a:pt x="33" y="194"/>
                    <a:pt x="30" y="198"/>
                    <a:pt x="29" y="200"/>
                  </a:cubicBezTo>
                  <a:cubicBezTo>
                    <a:pt x="29" y="201"/>
                    <a:pt x="28" y="202"/>
                    <a:pt x="28" y="202"/>
                  </a:cubicBezTo>
                  <a:cubicBezTo>
                    <a:pt x="28" y="202"/>
                    <a:pt x="28" y="202"/>
                    <a:pt x="28" y="202"/>
                  </a:cubicBezTo>
                  <a:cubicBezTo>
                    <a:pt x="28" y="202"/>
                    <a:pt x="28" y="203"/>
                    <a:pt x="28" y="203"/>
                  </a:cubicBezTo>
                  <a:cubicBezTo>
                    <a:pt x="32" y="203"/>
                    <a:pt x="36" y="208"/>
                    <a:pt x="39" y="212"/>
                  </a:cubicBezTo>
                  <a:cubicBezTo>
                    <a:pt x="41" y="214"/>
                    <a:pt x="42" y="215"/>
                    <a:pt x="43" y="216"/>
                  </a:cubicBezTo>
                  <a:cubicBezTo>
                    <a:pt x="44" y="218"/>
                    <a:pt x="47" y="217"/>
                    <a:pt x="49" y="216"/>
                  </a:cubicBezTo>
                  <a:cubicBezTo>
                    <a:pt x="51" y="215"/>
                    <a:pt x="53" y="214"/>
                    <a:pt x="55" y="214"/>
                  </a:cubicBezTo>
                  <a:cubicBezTo>
                    <a:pt x="57" y="214"/>
                    <a:pt x="58" y="212"/>
                    <a:pt x="58" y="211"/>
                  </a:cubicBezTo>
                  <a:cubicBezTo>
                    <a:pt x="59" y="210"/>
                    <a:pt x="59" y="208"/>
                    <a:pt x="60" y="208"/>
                  </a:cubicBezTo>
                  <a:cubicBezTo>
                    <a:pt x="61" y="208"/>
                    <a:pt x="61" y="209"/>
                    <a:pt x="62" y="209"/>
                  </a:cubicBezTo>
                  <a:cubicBezTo>
                    <a:pt x="64" y="212"/>
                    <a:pt x="68" y="217"/>
                    <a:pt x="68" y="221"/>
                  </a:cubicBezTo>
                  <a:cubicBezTo>
                    <a:pt x="68" y="222"/>
                    <a:pt x="67" y="223"/>
                    <a:pt x="66" y="224"/>
                  </a:cubicBezTo>
                  <a:cubicBezTo>
                    <a:pt x="65" y="225"/>
                    <a:pt x="65" y="227"/>
                    <a:pt x="66" y="230"/>
                  </a:cubicBezTo>
                  <a:cubicBezTo>
                    <a:pt x="66" y="232"/>
                    <a:pt x="66" y="233"/>
                    <a:pt x="66" y="234"/>
                  </a:cubicBezTo>
                  <a:cubicBezTo>
                    <a:pt x="66" y="234"/>
                    <a:pt x="67" y="235"/>
                    <a:pt x="69" y="235"/>
                  </a:cubicBezTo>
                  <a:cubicBezTo>
                    <a:pt x="72" y="235"/>
                    <a:pt x="76" y="234"/>
                    <a:pt x="76" y="232"/>
                  </a:cubicBezTo>
                  <a:cubicBezTo>
                    <a:pt x="76" y="230"/>
                    <a:pt x="79" y="229"/>
                    <a:pt x="83" y="229"/>
                  </a:cubicBezTo>
                  <a:cubicBezTo>
                    <a:pt x="87" y="229"/>
                    <a:pt x="91" y="230"/>
                    <a:pt x="93" y="233"/>
                  </a:cubicBezTo>
                  <a:cubicBezTo>
                    <a:pt x="96" y="236"/>
                    <a:pt x="98" y="238"/>
                    <a:pt x="98" y="238"/>
                  </a:cubicBezTo>
                  <a:cubicBezTo>
                    <a:pt x="98" y="238"/>
                    <a:pt x="98" y="237"/>
                    <a:pt x="98" y="236"/>
                  </a:cubicBezTo>
                  <a:cubicBezTo>
                    <a:pt x="98" y="232"/>
                    <a:pt x="101" y="228"/>
                    <a:pt x="103" y="228"/>
                  </a:cubicBezTo>
                  <a:cubicBezTo>
                    <a:pt x="104" y="228"/>
                    <a:pt x="105" y="228"/>
                    <a:pt x="105" y="230"/>
                  </a:cubicBezTo>
                  <a:cubicBezTo>
                    <a:pt x="105" y="231"/>
                    <a:pt x="105" y="233"/>
                    <a:pt x="109" y="233"/>
                  </a:cubicBezTo>
                  <a:cubicBezTo>
                    <a:pt x="110" y="233"/>
                    <a:pt x="113" y="232"/>
                    <a:pt x="116" y="231"/>
                  </a:cubicBezTo>
                  <a:cubicBezTo>
                    <a:pt x="119" y="229"/>
                    <a:pt x="120" y="229"/>
                    <a:pt x="121" y="229"/>
                  </a:cubicBezTo>
                  <a:cubicBezTo>
                    <a:pt x="121" y="229"/>
                    <a:pt x="122" y="230"/>
                    <a:pt x="122" y="230"/>
                  </a:cubicBezTo>
                  <a:cubicBezTo>
                    <a:pt x="123" y="231"/>
                    <a:pt x="121" y="233"/>
                    <a:pt x="119" y="236"/>
                  </a:cubicBezTo>
                  <a:cubicBezTo>
                    <a:pt x="118" y="237"/>
                    <a:pt x="118" y="237"/>
                    <a:pt x="118" y="237"/>
                  </a:cubicBezTo>
                  <a:cubicBezTo>
                    <a:pt x="115" y="241"/>
                    <a:pt x="115" y="245"/>
                    <a:pt x="115" y="249"/>
                  </a:cubicBezTo>
                  <a:cubicBezTo>
                    <a:pt x="115" y="252"/>
                    <a:pt x="116" y="255"/>
                    <a:pt x="113" y="256"/>
                  </a:cubicBezTo>
                  <a:cubicBezTo>
                    <a:pt x="112" y="256"/>
                    <a:pt x="110" y="258"/>
                    <a:pt x="109" y="260"/>
                  </a:cubicBezTo>
                  <a:cubicBezTo>
                    <a:pt x="106" y="264"/>
                    <a:pt x="103" y="267"/>
                    <a:pt x="99" y="268"/>
                  </a:cubicBezTo>
                  <a:cubicBezTo>
                    <a:pt x="93" y="269"/>
                    <a:pt x="83" y="280"/>
                    <a:pt x="81" y="282"/>
                  </a:cubicBezTo>
                  <a:cubicBezTo>
                    <a:pt x="80" y="283"/>
                    <a:pt x="79" y="283"/>
                    <a:pt x="78" y="283"/>
                  </a:cubicBezTo>
                  <a:cubicBezTo>
                    <a:pt x="77" y="283"/>
                    <a:pt x="76" y="283"/>
                    <a:pt x="74" y="283"/>
                  </a:cubicBezTo>
                  <a:cubicBezTo>
                    <a:pt x="72" y="282"/>
                    <a:pt x="70" y="282"/>
                    <a:pt x="68" y="282"/>
                  </a:cubicBezTo>
                  <a:cubicBezTo>
                    <a:pt x="64" y="282"/>
                    <a:pt x="64" y="283"/>
                    <a:pt x="63" y="284"/>
                  </a:cubicBezTo>
                  <a:cubicBezTo>
                    <a:pt x="62" y="287"/>
                    <a:pt x="60" y="289"/>
                    <a:pt x="58" y="292"/>
                  </a:cubicBezTo>
                  <a:cubicBezTo>
                    <a:pt x="56" y="293"/>
                    <a:pt x="55" y="294"/>
                    <a:pt x="55" y="295"/>
                  </a:cubicBezTo>
                  <a:cubicBezTo>
                    <a:pt x="55" y="295"/>
                    <a:pt x="55" y="295"/>
                    <a:pt x="55" y="295"/>
                  </a:cubicBezTo>
                  <a:cubicBezTo>
                    <a:pt x="58" y="295"/>
                    <a:pt x="66" y="290"/>
                    <a:pt x="67" y="288"/>
                  </a:cubicBezTo>
                  <a:cubicBezTo>
                    <a:pt x="67" y="286"/>
                    <a:pt x="68" y="286"/>
                    <a:pt x="69" y="286"/>
                  </a:cubicBezTo>
                  <a:cubicBezTo>
                    <a:pt x="70" y="286"/>
                    <a:pt x="71" y="286"/>
                    <a:pt x="72" y="288"/>
                  </a:cubicBezTo>
                  <a:cubicBezTo>
                    <a:pt x="73" y="288"/>
                    <a:pt x="73" y="288"/>
                    <a:pt x="74" y="288"/>
                  </a:cubicBezTo>
                  <a:cubicBezTo>
                    <a:pt x="75" y="288"/>
                    <a:pt x="78" y="286"/>
                    <a:pt x="80" y="285"/>
                  </a:cubicBezTo>
                  <a:cubicBezTo>
                    <a:pt x="82" y="284"/>
                    <a:pt x="83" y="283"/>
                    <a:pt x="85" y="283"/>
                  </a:cubicBezTo>
                  <a:cubicBezTo>
                    <a:pt x="87" y="283"/>
                    <a:pt x="88" y="283"/>
                    <a:pt x="89" y="283"/>
                  </a:cubicBezTo>
                  <a:cubicBezTo>
                    <a:pt x="89" y="283"/>
                    <a:pt x="89" y="283"/>
                    <a:pt x="89" y="283"/>
                  </a:cubicBezTo>
                  <a:cubicBezTo>
                    <a:pt x="90" y="283"/>
                    <a:pt x="91" y="283"/>
                    <a:pt x="91" y="282"/>
                  </a:cubicBezTo>
                  <a:cubicBezTo>
                    <a:pt x="93" y="282"/>
                    <a:pt x="95" y="280"/>
                    <a:pt x="99" y="279"/>
                  </a:cubicBezTo>
                  <a:cubicBezTo>
                    <a:pt x="104" y="279"/>
                    <a:pt x="104" y="278"/>
                    <a:pt x="104" y="276"/>
                  </a:cubicBezTo>
                  <a:cubicBezTo>
                    <a:pt x="104" y="275"/>
                    <a:pt x="105" y="274"/>
                    <a:pt x="105" y="273"/>
                  </a:cubicBezTo>
                  <a:cubicBezTo>
                    <a:pt x="107" y="269"/>
                    <a:pt x="124" y="262"/>
                    <a:pt x="126" y="261"/>
                  </a:cubicBezTo>
                  <a:cubicBezTo>
                    <a:pt x="127" y="261"/>
                    <a:pt x="127" y="260"/>
                    <a:pt x="128" y="259"/>
                  </a:cubicBezTo>
                  <a:cubicBezTo>
                    <a:pt x="128" y="257"/>
                    <a:pt x="129" y="255"/>
                    <a:pt x="131" y="255"/>
                  </a:cubicBezTo>
                  <a:cubicBezTo>
                    <a:pt x="134" y="255"/>
                    <a:pt x="140" y="250"/>
                    <a:pt x="143" y="247"/>
                  </a:cubicBezTo>
                  <a:cubicBezTo>
                    <a:pt x="146" y="245"/>
                    <a:pt x="147" y="245"/>
                    <a:pt x="149" y="244"/>
                  </a:cubicBezTo>
                  <a:cubicBezTo>
                    <a:pt x="150" y="244"/>
                    <a:pt x="151" y="244"/>
                    <a:pt x="152" y="244"/>
                  </a:cubicBezTo>
                  <a:cubicBezTo>
                    <a:pt x="153" y="244"/>
                    <a:pt x="153" y="242"/>
                    <a:pt x="153" y="240"/>
                  </a:cubicBezTo>
                  <a:cubicBezTo>
                    <a:pt x="153" y="238"/>
                    <a:pt x="153" y="236"/>
                    <a:pt x="156" y="236"/>
                  </a:cubicBezTo>
                  <a:cubicBezTo>
                    <a:pt x="159" y="235"/>
                    <a:pt x="161" y="233"/>
                    <a:pt x="161" y="231"/>
                  </a:cubicBezTo>
                  <a:cubicBezTo>
                    <a:pt x="161" y="230"/>
                    <a:pt x="158" y="229"/>
                    <a:pt x="156" y="229"/>
                  </a:cubicBezTo>
                  <a:cubicBezTo>
                    <a:pt x="154" y="228"/>
                    <a:pt x="152" y="228"/>
                    <a:pt x="152" y="227"/>
                  </a:cubicBezTo>
                  <a:cubicBezTo>
                    <a:pt x="152" y="226"/>
                    <a:pt x="152" y="225"/>
                    <a:pt x="152" y="224"/>
                  </a:cubicBezTo>
                  <a:cubicBezTo>
                    <a:pt x="154" y="221"/>
                    <a:pt x="159" y="217"/>
                    <a:pt x="162" y="217"/>
                  </a:cubicBezTo>
                  <a:cubicBezTo>
                    <a:pt x="162" y="217"/>
                    <a:pt x="162" y="217"/>
                    <a:pt x="162" y="217"/>
                  </a:cubicBezTo>
                  <a:cubicBezTo>
                    <a:pt x="162" y="217"/>
                    <a:pt x="162" y="217"/>
                    <a:pt x="162" y="217"/>
                  </a:cubicBezTo>
                  <a:cubicBezTo>
                    <a:pt x="165" y="217"/>
                    <a:pt x="168" y="215"/>
                    <a:pt x="168" y="212"/>
                  </a:cubicBezTo>
                  <a:cubicBezTo>
                    <a:pt x="169" y="208"/>
                    <a:pt x="171" y="207"/>
                    <a:pt x="173" y="206"/>
                  </a:cubicBezTo>
                  <a:cubicBezTo>
                    <a:pt x="174" y="205"/>
                    <a:pt x="175" y="204"/>
                    <a:pt x="176" y="203"/>
                  </a:cubicBezTo>
                  <a:cubicBezTo>
                    <a:pt x="178" y="201"/>
                    <a:pt x="178" y="200"/>
                    <a:pt x="179" y="199"/>
                  </a:cubicBezTo>
                  <a:cubicBezTo>
                    <a:pt x="179" y="197"/>
                    <a:pt x="180" y="196"/>
                    <a:pt x="183" y="196"/>
                  </a:cubicBezTo>
                  <a:cubicBezTo>
                    <a:pt x="184" y="195"/>
                    <a:pt x="186" y="194"/>
                    <a:pt x="188" y="192"/>
                  </a:cubicBezTo>
                  <a:cubicBezTo>
                    <a:pt x="189" y="191"/>
                    <a:pt x="191" y="190"/>
                    <a:pt x="192" y="189"/>
                  </a:cubicBezTo>
                  <a:cubicBezTo>
                    <a:pt x="195" y="188"/>
                    <a:pt x="195" y="189"/>
                    <a:pt x="195" y="190"/>
                  </a:cubicBezTo>
                  <a:cubicBezTo>
                    <a:pt x="196" y="191"/>
                    <a:pt x="196" y="191"/>
                    <a:pt x="199" y="192"/>
                  </a:cubicBezTo>
                  <a:cubicBezTo>
                    <a:pt x="203" y="192"/>
                    <a:pt x="205" y="194"/>
                    <a:pt x="205" y="196"/>
                  </a:cubicBezTo>
                  <a:cubicBezTo>
                    <a:pt x="205" y="197"/>
                    <a:pt x="204" y="198"/>
                    <a:pt x="202" y="198"/>
                  </a:cubicBezTo>
                  <a:cubicBezTo>
                    <a:pt x="201" y="198"/>
                    <a:pt x="200" y="198"/>
                    <a:pt x="199" y="198"/>
                  </a:cubicBezTo>
                  <a:cubicBezTo>
                    <a:pt x="197" y="197"/>
                    <a:pt x="196" y="196"/>
                    <a:pt x="194" y="196"/>
                  </a:cubicBezTo>
                  <a:cubicBezTo>
                    <a:pt x="193" y="196"/>
                    <a:pt x="191" y="197"/>
                    <a:pt x="188" y="200"/>
                  </a:cubicBezTo>
                  <a:cubicBezTo>
                    <a:pt x="186" y="202"/>
                    <a:pt x="186" y="203"/>
                    <a:pt x="186" y="204"/>
                  </a:cubicBezTo>
                  <a:cubicBezTo>
                    <a:pt x="186" y="206"/>
                    <a:pt x="186" y="208"/>
                    <a:pt x="184" y="210"/>
                  </a:cubicBezTo>
                  <a:cubicBezTo>
                    <a:pt x="181" y="213"/>
                    <a:pt x="181" y="215"/>
                    <a:pt x="182" y="216"/>
                  </a:cubicBezTo>
                  <a:cubicBezTo>
                    <a:pt x="182" y="216"/>
                    <a:pt x="183" y="217"/>
                    <a:pt x="184" y="217"/>
                  </a:cubicBezTo>
                  <a:cubicBezTo>
                    <a:pt x="186" y="217"/>
                    <a:pt x="187" y="218"/>
                    <a:pt x="187" y="219"/>
                  </a:cubicBezTo>
                  <a:cubicBezTo>
                    <a:pt x="187" y="221"/>
                    <a:pt x="183" y="223"/>
                    <a:pt x="180" y="224"/>
                  </a:cubicBezTo>
                  <a:cubicBezTo>
                    <a:pt x="179" y="224"/>
                    <a:pt x="179" y="224"/>
                    <a:pt x="179" y="224"/>
                  </a:cubicBezTo>
                  <a:cubicBezTo>
                    <a:pt x="179" y="224"/>
                    <a:pt x="181" y="225"/>
                    <a:pt x="184" y="225"/>
                  </a:cubicBezTo>
                  <a:cubicBezTo>
                    <a:pt x="188" y="225"/>
                    <a:pt x="192" y="222"/>
                    <a:pt x="197" y="219"/>
                  </a:cubicBezTo>
                  <a:cubicBezTo>
                    <a:pt x="200" y="217"/>
                    <a:pt x="203" y="215"/>
                    <a:pt x="206" y="213"/>
                  </a:cubicBezTo>
                  <a:cubicBezTo>
                    <a:pt x="209" y="212"/>
                    <a:pt x="211" y="211"/>
                    <a:pt x="214" y="211"/>
                  </a:cubicBezTo>
                  <a:cubicBezTo>
                    <a:pt x="217" y="211"/>
                    <a:pt x="218" y="212"/>
                    <a:pt x="220" y="212"/>
                  </a:cubicBezTo>
                  <a:cubicBezTo>
                    <a:pt x="221" y="212"/>
                    <a:pt x="222" y="212"/>
                    <a:pt x="223" y="212"/>
                  </a:cubicBezTo>
                  <a:cubicBezTo>
                    <a:pt x="223" y="212"/>
                    <a:pt x="222" y="212"/>
                    <a:pt x="222" y="211"/>
                  </a:cubicBezTo>
                  <a:cubicBezTo>
                    <a:pt x="222" y="210"/>
                    <a:pt x="221" y="209"/>
                    <a:pt x="221" y="208"/>
                  </a:cubicBezTo>
                  <a:cubicBezTo>
                    <a:pt x="222" y="208"/>
                    <a:pt x="222" y="207"/>
                    <a:pt x="223" y="207"/>
                  </a:cubicBezTo>
                  <a:cubicBezTo>
                    <a:pt x="222" y="207"/>
                    <a:pt x="222" y="207"/>
                    <a:pt x="222" y="206"/>
                  </a:cubicBezTo>
                  <a:cubicBezTo>
                    <a:pt x="221" y="205"/>
                    <a:pt x="218" y="204"/>
                    <a:pt x="217" y="201"/>
                  </a:cubicBezTo>
                  <a:cubicBezTo>
                    <a:pt x="217" y="200"/>
                    <a:pt x="217" y="199"/>
                    <a:pt x="217" y="198"/>
                  </a:cubicBezTo>
                  <a:cubicBezTo>
                    <a:pt x="218" y="197"/>
                    <a:pt x="218" y="197"/>
                    <a:pt x="219" y="197"/>
                  </a:cubicBezTo>
                  <a:cubicBezTo>
                    <a:pt x="220" y="196"/>
                    <a:pt x="221" y="196"/>
                    <a:pt x="221" y="195"/>
                  </a:cubicBezTo>
                  <a:cubicBezTo>
                    <a:pt x="222" y="193"/>
                    <a:pt x="223" y="192"/>
                    <a:pt x="224" y="192"/>
                  </a:cubicBezTo>
                  <a:cubicBezTo>
                    <a:pt x="226" y="192"/>
                    <a:pt x="227" y="193"/>
                    <a:pt x="229" y="194"/>
                  </a:cubicBezTo>
                  <a:cubicBezTo>
                    <a:pt x="229" y="194"/>
                    <a:pt x="230" y="194"/>
                    <a:pt x="231" y="194"/>
                  </a:cubicBezTo>
                  <a:cubicBezTo>
                    <a:pt x="232" y="194"/>
                    <a:pt x="232" y="194"/>
                    <a:pt x="233" y="194"/>
                  </a:cubicBezTo>
                  <a:cubicBezTo>
                    <a:pt x="234" y="194"/>
                    <a:pt x="236" y="195"/>
                    <a:pt x="237" y="197"/>
                  </a:cubicBezTo>
                  <a:cubicBezTo>
                    <a:pt x="238" y="199"/>
                    <a:pt x="239" y="199"/>
                    <a:pt x="239" y="199"/>
                  </a:cubicBezTo>
                  <a:cubicBezTo>
                    <a:pt x="239" y="199"/>
                    <a:pt x="240" y="199"/>
                    <a:pt x="240" y="198"/>
                  </a:cubicBezTo>
                  <a:cubicBezTo>
                    <a:pt x="241" y="198"/>
                    <a:pt x="242" y="198"/>
                    <a:pt x="243" y="198"/>
                  </a:cubicBezTo>
                  <a:cubicBezTo>
                    <a:pt x="244" y="198"/>
                    <a:pt x="245" y="198"/>
                    <a:pt x="246" y="199"/>
                  </a:cubicBezTo>
                  <a:cubicBezTo>
                    <a:pt x="247" y="200"/>
                    <a:pt x="248" y="201"/>
                    <a:pt x="248" y="202"/>
                  </a:cubicBezTo>
                  <a:cubicBezTo>
                    <a:pt x="247" y="203"/>
                    <a:pt x="246" y="204"/>
                    <a:pt x="243" y="204"/>
                  </a:cubicBezTo>
                  <a:cubicBezTo>
                    <a:pt x="242" y="204"/>
                    <a:pt x="241" y="204"/>
                    <a:pt x="240" y="205"/>
                  </a:cubicBezTo>
                  <a:cubicBezTo>
                    <a:pt x="239" y="205"/>
                    <a:pt x="239" y="206"/>
                    <a:pt x="239" y="206"/>
                  </a:cubicBezTo>
                  <a:cubicBezTo>
                    <a:pt x="239" y="207"/>
                    <a:pt x="240" y="208"/>
                    <a:pt x="241" y="207"/>
                  </a:cubicBezTo>
                  <a:cubicBezTo>
                    <a:pt x="243" y="205"/>
                    <a:pt x="245" y="203"/>
                    <a:pt x="247" y="203"/>
                  </a:cubicBezTo>
                  <a:cubicBezTo>
                    <a:pt x="249" y="203"/>
                    <a:pt x="250" y="204"/>
                    <a:pt x="251" y="205"/>
                  </a:cubicBezTo>
                  <a:cubicBezTo>
                    <a:pt x="252" y="206"/>
                    <a:pt x="253" y="206"/>
                    <a:pt x="253" y="206"/>
                  </a:cubicBezTo>
                  <a:cubicBezTo>
                    <a:pt x="254" y="206"/>
                    <a:pt x="255" y="205"/>
                    <a:pt x="257" y="204"/>
                  </a:cubicBezTo>
                  <a:cubicBezTo>
                    <a:pt x="257" y="203"/>
                    <a:pt x="258" y="203"/>
                    <a:pt x="259" y="203"/>
                  </a:cubicBezTo>
                  <a:cubicBezTo>
                    <a:pt x="259" y="203"/>
                    <a:pt x="260" y="203"/>
                    <a:pt x="261" y="205"/>
                  </a:cubicBezTo>
                  <a:cubicBezTo>
                    <a:pt x="261" y="205"/>
                    <a:pt x="261" y="206"/>
                    <a:pt x="261" y="207"/>
                  </a:cubicBezTo>
                  <a:cubicBezTo>
                    <a:pt x="261" y="208"/>
                    <a:pt x="267" y="209"/>
                    <a:pt x="271" y="210"/>
                  </a:cubicBezTo>
                  <a:cubicBezTo>
                    <a:pt x="273" y="210"/>
                    <a:pt x="273" y="210"/>
                    <a:pt x="273" y="210"/>
                  </a:cubicBezTo>
                  <a:cubicBezTo>
                    <a:pt x="274" y="210"/>
                    <a:pt x="277" y="211"/>
                    <a:pt x="279" y="211"/>
                  </a:cubicBezTo>
                  <a:cubicBezTo>
                    <a:pt x="285" y="211"/>
                    <a:pt x="291" y="210"/>
                    <a:pt x="294" y="210"/>
                  </a:cubicBezTo>
                  <a:cubicBezTo>
                    <a:pt x="295" y="209"/>
                    <a:pt x="296" y="209"/>
                    <a:pt x="297" y="209"/>
                  </a:cubicBezTo>
                  <a:cubicBezTo>
                    <a:pt x="297" y="209"/>
                    <a:pt x="297" y="209"/>
                    <a:pt x="297" y="209"/>
                  </a:cubicBezTo>
                  <a:cubicBezTo>
                    <a:pt x="299" y="209"/>
                    <a:pt x="300" y="211"/>
                    <a:pt x="301" y="212"/>
                  </a:cubicBezTo>
                  <a:cubicBezTo>
                    <a:pt x="302" y="213"/>
                    <a:pt x="303" y="215"/>
                    <a:pt x="307" y="216"/>
                  </a:cubicBezTo>
                  <a:cubicBezTo>
                    <a:pt x="311" y="217"/>
                    <a:pt x="313" y="215"/>
                    <a:pt x="315" y="213"/>
                  </a:cubicBezTo>
                  <a:cubicBezTo>
                    <a:pt x="316" y="212"/>
                    <a:pt x="318" y="211"/>
                    <a:pt x="319" y="211"/>
                  </a:cubicBezTo>
                  <a:cubicBezTo>
                    <a:pt x="320" y="211"/>
                    <a:pt x="321" y="211"/>
                    <a:pt x="321" y="212"/>
                  </a:cubicBezTo>
                  <a:cubicBezTo>
                    <a:pt x="323" y="213"/>
                    <a:pt x="323" y="214"/>
                    <a:pt x="323" y="215"/>
                  </a:cubicBezTo>
                  <a:cubicBezTo>
                    <a:pt x="323" y="217"/>
                    <a:pt x="322" y="218"/>
                    <a:pt x="321" y="219"/>
                  </a:cubicBezTo>
                  <a:cubicBezTo>
                    <a:pt x="320" y="219"/>
                    <a:pt x="320" y="220"/>
                    <a:pt x="319" y="220"/>
                  </a:cubicBezTo>
                  <a:cubicBezTo>
                    <a:pt x="319" y="221"/>
                    <a:pt x="319" y="221"/>
                    <a:pt x="319" y="221"/>
                  </a:cubicBezTo>
                  <a:cubicBezTo>
                    <a:pt x="319" y="221"/>
                    <a:pt x="321" y="222"/>
                    <a:pt x="322" y="222"/>
                  </a:cubicBezTo>
                  <a:cubicBezTo>
                    <a:pt x="323" y="222"/>
                    <a:pt x="324" y="222"/>
                    <a:pt x="324" y="223"/>
                  </a:cubicBezTo>
                  <a:cubicBezTo>
                    <a:pt x="325" y="223"/>
                    <a:pt x="326" y="223"/>
                    <a:pt x="327" y="224"/>
                  </a:cubicBezTo>
                  <a:cubicBezTo>
                    <a:pt x="330" y="225"/>
                    <a:pt x="335" y="227"/>
                    <a:pt x="338" y="229"/>
                  </a:cubicBezTo>
                  <a:cubicBezTo>
                    <a:pt x="339" y="230"/>
                    <a:pt x="339" y="231"/>
                    <a:pt x="340" y="232"/>
                  </a:cubicBezTo>
                  <a:cubicBezTo>
                    <a:pt x="342" y="234"/>
                    <a:pt x="345" y="237"/>
                    <a:pt x="351" y="240"/>
                  </a:cubicBezTo>
                  <a:cubicBezTo>
                    <a:pt x="353" y="241"/>
                    <a:pt x="353" y="241"/>
                    <a:pt x="353" y="240"/>
                  </a:cubicBezTo>
                  <a:cubicBezTo>
                    <a:pt x="354" y="240"/>
                    <a:pt x="353" y="239"/>
                    <a:pt x="353" y="238"/>
                  </a:cubicBezTo>
                  <a:cubicBezTo>
                    <a:pt x="353" y="236"/>
                    <a:pt x="353" y="235"/>
                    <a:pt x="354" y="234"/>
                  </a:cubicBezTo>
                  <a:cubicBezTo>
                    <a:pt x="355" y="233"/>
                    <a:pt x="356" y="233"/>
                    <a:pt x="358" y="235"/>
                  </a:cubicBezTo>
                  <a:cubicBezTo>
                    <a:pt x="360" y="237"/>
                    <a:pt x="361" y="237"/>
                    <a:pt x="362" y="237"/>
                  </a:cubicBezTo>
                  <a:cubicBezTo>
                    <a:pt x="363" y="237"/>
                    <a:pt x="364" y="237"/>
                    <a:pt x="367" y="239"/>
                  </a:cubicBezTo>
                  <a:cubicBezTo>
                    <a:pt x="367" y="240"/>
                    <a:pt x="368" y="240"/>
                    <a:pt x="368" y="241"/>
                  </a:cubicBezTo>
                  <a:cubicBezTo>
                    <a:pt x="368" y="239"/>
                    <a:pt x="367" y="233"/>
                    <a:pt x="366" y="231"/>
                  </a:cubicBezTo>
                  <a:cubicBezTo>
                    <a:pt x="365" y="228"/>
                    <a:pt x="365" y="227"/>
                    <a:pt x="366" y="226"/>
                  </a:cubicBezTo>
                  <a:cubicBezTo>
                    <a:pt x="366" y="226"/>
                    <a:pt x="366" y="226"/>
                    <a:pt x="367" y="226"/>
                  </a:cubicBezTo>
                  <a:cubicBezTo>
                    <a:pt x="369" y="226"/>
                    <a:pt x="372" y="230"/>
                    <a:pt x="372" y="231"/>
                  </a:cubicBezTo>
                  <a:cubicBezTo>
                    <a:pt x="375" y="235"/>
                    <a:pt x="375" y="242"/>
                    <a:pt x="373" y="247"/>
                  </a:cubicBezTo>
                  <a:cubicBezTo>
                    <a:pt x="373" y="248"/>
                    <a:pt x="371" y="249"/>
                    <a:pt x="369" y="249"/>
                  </a:cubicBezTo>
                  <a:cubicBezTo>
                    <a:pt x="367" y="249"/>
                    <a:pt x="365" y="248"/>
                    <a:pt x="364" y="247"/>
                  </a:cubicBezTo>
                  <a:cubicBezTo>
                    <a:pt x="363" y="246"/>
                    <a:pt x="363" y="245"/>
                    <a:pt x="363" y="244"/>
                  </a:cubicBezTo>
                  <a:cubicBezTo>
                    <a:pt x="363" y="244"/>
                    <a:pt x="363" y="244"/>
                    <a:pt x="362" y="244"/>
                  </a:cubicBezTo>
                  <a:cubicBezTo>
                    <a:pt x="360" y="244"/>
                    <a:pt x="357" y="245"/>
                    <a:pt x="357" y="247"/>
                  </a:cubicBezTo>
                  <a:cubicBezTo>
                    <a:pt x="357" y="250"/>
                    <a:pt x="362" y="256"/>
                    <a:pt x="366" y="257"/>
                  </a:cubicBezTo>
                  <a:cubicBezTo>
                    <a:pt x="369" y="257"/>
                    <a:pt x="369" y="260"/>
                    <a:pt x="369" y="262"/>
                  </a:cubicBezTo>
                  <a:cubicBezTo>
                    <a:pt x="369" y="263"/>
                    <a:pt x="369" y="264"/>
                    <a:pt x="369" y="264"/>
                  </a:cubicBezTo>
                  <a:cubicBezTo>
                    <a:pt x="372" y="265"/>
                    <a:pt x="373" y="268"/>
                    <a:pt x="373" y="269"/>
                  </a:cubicBezTo>
                  <a:cubicBezTo>
                    <a:pt x="373" y="270"/>
                    <a:pt x="374" y="271"/>
                    <a:pt x="374" y="271"/>
                  </a:cubicBezTo>
                  <a:cubicBezTo>
                    <a:pt x="374" y="271"/>
                    <a:pt x="374" y="271"/>
                    <a:pt x="374" y="270"/>
                  </a:cubicBezTo>
                  <a:cubicBezTo>
                    <a:pt x="375" y="268"/>
                    <a:pt x="374" y="263"/>
                    <a:pt x="372" y="260"/>
                  </a:cubicBezTo>
                  <a:cubicBezTo>
                    <a:pt x="371" y="258"/>
                    <a:pt x="371" y="255"/>
                    <a:pt x="372" y="253"/>
                  </a:cubicBezTo>
                  <a:cubicBezTo>
                    <a:pt x="372" y="251"/>
                    <a:pt x="374" y="251"/>
                    <a:pt x="375" y="251"/>
                  </a:cubicBezTo>
                  <a:cubicBezTo>
                    <a:pt x="378" y="252"/>
                    <a:pt x="377" y="255"/>
                    <a:pt x="377" y="257"/>
                  </a:cubicBezTo>
                  <a:cubicBezTo>
                    <a:pt x="377" y="258"/>
                    <a:pt x="377" y="259"/>
                    <a:pt x="377" y="259"/>
                  </a:cubicBezTo>
                  <a:cubicBezTo>
                    <a:pt x="378" y="260"/>
                    <a:pt x="379" y="259"/>
                    <a:pt x="379" y="258"/>
                  </a:cubicBezTo>
                  <a:cubicBezTo>
                    <a:pt x="380" y="257"/>
                    <a:pt x="381" y="256"/>
                    <a:pt x="383" y="255"/>
                  </a:cubicBezTo>
                  <a:cubicBezTo>
                    <a:pt x="384" y="255"/>
                    <a:pt x="384" y="253"/>
                    <a:pt x="383" y="251"/>
                  </a:cubicBezTo>
                  <a:cubicBezTo>
                    <a:pt x="382" y="249"/>
                    <a:pt x="381" y="247"/>
                    <a:pt x="382" y="245"/>
                  </a:cubicBezTo>
                  <a:cubicBezTo>
                    <a:pt x="383" y="244"/>
                    <a:pt x="384" y="244"/>
                    <a:pt x="384" y="244"/>
                  </a:cubicBezTo>
                  <a:cubicBezTo>
                    <a:pt x="387" y="244"/>
                    <a:pt x="390" y="249"/>
                    <a:pt x="391" y="253"/>
                  </a:cubicBezTo>
                  <a:cubicBezTo>
                    <a:pt x="392" y="257"/>
                    <a:pt x="390" y="258"/>
                    <a:pt x="388" y="260"/>
                  </a:cubicBezTo>
                  <a:cubicBezTo>
                    <a:pt x="387" y="260"/>
                    <a:pt x="387" y="261"/>
                    <a:pt x="387" y="261"/>
                  </a:cubicBezTo>
                  <a:cubicBezTo>
                    <a:pt x="387" y="264"/>
                    <a:pt x="384" y="264"/>
                    <a:pt x="383" y="264"/>
                  </a:cubicBezTo>
                  <a:cubicBezTo>
                    <a:pt x="382" y="264"/>
                    <a:pt x="381" y="264"/>
                    <a:pt x="380" y="265"/>
                  </a:cubicBezTo>
                  <a:cubicBezTo>
                    <a:pt x="380" y="265"/>
                    <a:pt x="380" y="267"/>
                    <a:pt x="380" y="271"/>
                  </a:cubicBezTo>
                  <a:cubicBezTo>
                    <a:pt x="380" y="273"/>
                    <a:pt x="381" y="274"/>
                    <a:pt x="381" y="275"/>
                  </a:cubicBezTo>
                  <a:cubicBezTo>
                    <a:pt x="382" y="274"/>
                    <a:pt x="382" y="273"/>
                    <a:pt x="382" y="272"/>
                  </a:cubicBezTo>
                  <a:cubicBezTo>
                    <a:pt x="383" y="271"/>
                    <a:pt x="384" y="270"/>
                    <a:pt x="385" y="270"/>
                  </a:cubicBezTo>
                  <a:cubicBezTo>
                    <a:pt x="386" y="270"/>
                    <a:pt x="386" y="271"/>
                    <a:pt x="386" y="272"/>
                  </a:cubicBezTo>
                  <a:cubicBezTo>
                    <a:pt x="387" y="272"/>
                    <a:pt x="387" y="272"/>
                    <a:pt x="387" y="272"/>
                  </a:cubicBezTo>
                  <a:cubicBezTo>
                    <a:pt x="387" y="272"/>
                    <a:pt x="388" y="271"/>
                    <a:pt x="388" y="270"/>
                  </a:cubicBezTo>
                  <a:cubicBezTo>
                    <a:pt x="390" y="269"/>
                    <a:pt x="391" y="268"/>
                    <a:pt x="392" y="268"/>
                  </a:cubicBezTo>
                  <a:cubicBezTo>
                    <a:pt x="392" y="268"/>
                    <a:pt x="393" y="269"/>
                    <a:pt x="394" y="270"/>
                  </a:cubicBezTo>
                  <a:cubicBezTo>
                    <a:pt x="395" y="273"/>
                    <a:pt x="399" y="277"/>
                    <a:pt x="402" y="277"/>
                  </a:cubicBezTo>
                  <a:cubicBezTo>
                    <a:pt x="402" y="277"/>
                    <a:pt x="402" y="277"/>
                    <a:pt x="402" y="277"/>
                  </a:cubicBezTo>
                  <a:cubicBezTo>
                    <a:pt x="402" y="277"/>
                    <a:pt x="402" y="277"/>
                    <a:pt x="402" y="277"/>
                  </a:cubicBezTo>
                  <a:cubicBezTo>
                    <a:pt x="402" y="275"/>
                    <a:pt x="400" y="273"/>
                    <a:pt x="398" y="273"/>
                  </a:cubicBezTo>
                  <a:cubicBezTo>
                    <a:pt x="396" y="273"/>
                    <a:pt x="394" y="272"/>
                    <a:pt x="394" y="269"/>
                  </a:cubicBezTo>
                  <a:cubicBezTo>
                    <a:pt x="394" y="267"/>
                    <a:pt x="396" y="265"/>
                    <a:pt x="398" y="265"/>
                  </a:cubicBezTo>
                  <a:cubicBezTo>
                    <a:pt x="399" y="265"/>
                    <a:pt x="401" y="266"/>
                    <a:pt x="403" y="268"/>
                  </a:cubicBezTo>
                  <a:cubicBezTo>
                    <a:pt x="405" y="271"/>
                    <a:pt x="408" y="275"/>
                    <a:pt x="408" y="277"/>
                  </a:cubicBezTo>
                  <a:cubicBezTo>
                    <a:pt x="408" y="280"/>
                    <a:pt x="406" y="281"/>
                    <a:pt x="405" y="281"/>
                  </a:cubicBezTo>
                  <a:cubicBezTo>
                    <a:pt x="404" y="282"/>
                    <a:pt x="403" y="283"/>
                    <a:pt x="402" y="284"/>
                  </a:cubicBezTo>
                  <a:cubicBezTo>
                    <a:pt x="401" y="284"/>
                    <a:pt x="400" y="285"/>
                    <a:pt x="400" y="285"/>
                  </a:cubicBezTo>
                  <a:cubicBezTo>
                    <a:pt x="398" y="285"/>
                    <a:pt x="397" y="283"/>
                    <a:pt x="395" y="282"/>
                  </a:cubicBezTo>
                  <a:cubicBezTo>
                    <a:pt x="394" y="281"/>
                    <a:pt x="392" y="279"/>
                    <a:pt x="391" y="279"/>
                  </a:cubicBezTo>
                  <a:cubicBezTo>
                    <a:pt x="391" y="279"/>
                    <a:pt x="391" y="279"/>
                    <a:pt x="391" y="279"/>
                  </a:cubicBezTo>
                  <a:cubicBezTo>
                    <a:pt x="391" y="280"/>
                    <a:pt x="392" y="283"/>
                    <a:pt x="393" y="284"/>
                  </a:cubicBezTo>
                  <a:cubicBezTo>
                    <a:pt x="393" y="285"/>
                    <a:pt x="393" y="286"/>
                    <a:pt x="394" y="287"/>
                  </a:cubicBezTo>
                  <a:cubicBezTo>
                    <a:pt x="394" y="289"/>
                    <a:pt x="394" y="291"/>
                    <a:pt x="393" y="292"/>
                  </a:cubicBezTo>
                  <a:cubicBezTo>
                    <a:pt x="392" y="295"/>
                    <a:pt x="392" y="296"/>
                    <a:pt x="394" y="297"/>
                  </a:cubicBezTo>
                  <a:cubicBezTo>
                    <a:pt x="395" y="298"/>
                    <a:pt x="395" y="298"/>
                    <a:pt x="395" y="298"/>
                  </a:cubicBezTo>
                  <a:cubicBezTo>
                    <a:pt x="395" y="298"/>
                    <a:pt x="395" y="297"/>
                    <a:pt x="395" y="296"/>
                  </a:cubicBezTo>
                  <a:cubicBezTo>
                    <a:pt x="395" y="295"/>
                    <a:pt x="396" y="295"/>
                    <a:pt x="396" y="294"/>
                  </a:cubicBezTo>
                  <a:cubicBezTo>
                    <a:pt x="396" y="293"/>
                    <a:pt x="397" y="293"/>
                    <a:pt x="398" y="293"/>
                  </a:cubicBezTo>
                  <a:cubicBezTo>
                    <a:pt x="399" y="293"/>
                    <a:pt x="401" y="294"/>
                    <a:pt x="404" y="296"/>
                  </a:cubicBezTo>
                  <a:cubicBezTo>
                    <a:pt x="404" y="296"/>
                    <a:pt x="404" y="293"/>
                    <a:pt x="404" y="290"/>
                  </a:cubicBezTo>
                  <a:cubicBezTo>
                    <a:pt x="404" y="289"/>
                    <a:pt x="405" y="288"/>
                    <a:pt x="407" y="288"/>
                  </a:cubicBezTo>
                  <a:cubicBezTo>
                    <a:pt x="408" y="288"/>
                    <a:pt x="411" y="290"/>
                    <a:pt x="412" y="292"/>
                  </a:cubicBezTo>
                  <a:cubicBezTo>
                    <a:pt x="412" y="292"/>
                    <a:pt x="412" y="292"/>
                    <a:pt x="412" y="292"/>
                  </a:cubicBezTo>
                  <a:cubicBezTo>
                    <a:pt x="412" y="292"/>
                    <a:pt x="413" y="291"/>
                    <a:pt x="413" y="291"/>
                  </a:cubicBezTo>
                  <a:cubicBezTo>
                    <a:pt x="413" y="290"/>
                    <a:pt x="415" y="288"/>
                    <a:pt x="417" y="289"/>
                  </a:cubicBezTo>
                  <a:cubicBezTo>
                    <a:pt x="417" y="289"/>
                    <a:pt x="418" y="289"/>
                    <a:pt x="419" y="290"/>
                  </a:cubicBezTo>
                  <a:cubicBezTo>
                    <a:pt x="419" y="291"/>
                    <a:pt x="419" y="293"/>
                    <a:pt x="419" y="295"/>
                  </a:cubicBezTo>
                  <a:cubicBezTo>
                    <a:pt x="419" y="296"/>
                    <a:pt x="419" y="297"/>
                    <a:pt x="419" y="29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7" name="Freeform 155">
              <a:extLst>
                <a:ext uri="{FF2B5EF4-FFF2-40B4-BE49-F238E27FC236}">
                  <a16:creationId xmlns:a16="http://schemas.microsoft.com/office/drawing/2014/main" id="{793903C5-7B20-4811-A1FB-27B8DCF7229B}"/>
                </a:ext>
              </a:extLst>
            </p:cNvPr>
            <p:cNvSpPr>
              <a:spLocks/>
            </p:cNvSpPr>
            <p:nvPr/>
          </p:nvSpPr>
          <p:spPr bwMode="auto">
            <a:xfrm>
              <a:off x="7408863" y="12631738"/>
              <a:ext cx="47625" cy="9525"/>
            </a:xfrm>
            <a:custGeom>
              <a:avLst/>
              <a:gdLst>
                <a:gd name="T0" fmla="*/ 9 w 9"/>
                <a:gd name="T1" fmla="*/ 0 h 2"/>
                <a:gd name="T2" fmla="*/ 8 w 9"/>
                <a:gd name="T3" fmla="*/ 0 h 2"/>
                <a:gd name="T4" fmla="*/ 7 w 9"/>
                <a:gd name="T5" fmla="*/ 0 h 2"/>
                <a:gd name="T6" fmla="*/ 4 w 9"/>
                <a:gd name="T7" fmla="*/ 0 h 2"/>
                <a:gd name="T8" fmla="*/ 0 w 9"/>
                <a:gd name="T9" fmla="*/ 0 h 2"/>
                <a:gd name="T10" fmla="*/ 0 w 9"/>
                <a:gd name="T11" fmla="*/ 0 h 2"/>
                <a:gd name="T12" fmla="*/ 3 w 9"/>
                <a:gd name="T13" fmla="*/ 1 h 2"/>
                <a:gd name="T14" fmla="*/ 7 w 9"/>
                <a:gd name="T15" fmla="*/ 2 h 2"/>
                <a:gd name="T16" fmla="*/ 9 w 9"/>
                <a:gd name="T17" fmla="*/ 0 h 2"/>
                <a:gd name="T18" fmla="*/ 9 w 9"/>
                <a:gd name="T19" fmla="*/ 0 h 2"/>
                <a:gd name="T20" fmla="*/ 9 w 9"/>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
                  <a:moveTo>
                    <a:pt x="9" y="0"/>
                  </a:moveTo>
                  <a:cubicBezTo>
                    <a:pt x="9" y="0"/>
                    <a:pt x="8" y="0"/>
                    <a:pt x="8" y="0"/>
                  </a:cubicBezTo>
                  <a:cubicBezTo>
                    <a:pt x="7" y="0"/>
                    <a:pt x="7" y="0"/>
                    <a:pt x="7" y="0"/>
                  </a:cubicBezTo>
                  <a:cubicBezTo>
                    <a:pt x="6" y="0"/>
                    <a:pt x="5" y="0"/>
                    <a:pt x="4" y="0"/>
                  </a:cubicBezTo>
                  <a:cubicBezTo>
                    <a:pt x="2" y="0"/>
                    <a:pt x="1" y="0"/>
                    <a:pt x="0" y="0"/>
                  </a:cubicBezTo>
                  <a:cubicBezTo>
                    <a:pt x="0" y="0"/>
                    <a:pt x="0" y="0"/>
                    <a:pt x="0" y="0"/>
                  </a:cubicBezTo>
                  <a:cubicBezTo>
                    <a:pt x="1" y="0"/>
                    <a:pt x="2" y="0"/>
                    <a:pt x="3" y="1"/>
                  </a:cubicBezTo>
                  <a:cubicBezTo>
                    <a:pt x="4" y="1"/>
                    <a:pt x="6" y="2"/>
                    <a:pt x="7" y="2"/>
                  </a:cubicBezTo>
                  <a:cubicBezTo>
                    <a:pt x="9" y="2"/>
                    <a:pt x="9" y="1"/>
                    <a:pt x="9" y="0"/>
                  </a:cubicBezTo>
                  <a:cubicBezTo>
                    <a:pt x="9" y="0"/>
                    <a:pt x="9" y="0"/>
                    <a:pt x="9" y="0"/>
                  </a:cubicBezTo>
                  <a:cubicBezTo>
                    <a:pt x="9" y="0"/>
                    <a:pt x="9"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8" name="Freeform 156">
              <a:extLst>
                <a:ext uri="{FF2B5EF4-FFF2-40B4-BE49-F238E27FC236}">
                  <a16:creationId xmlns:a16="http://schemas.microsoft.com/office/drawing/2014/main" id="{4619672D-FAE2-412E-90FA-24EA6DDD06D8}"/>
                </a:ext>
              </a:extLst>
            </p:cNvPr>
            <p:cNvSpPr>
              <a:spLocks/>
            </p:cNvSpPr>
            <p:nvPr/>
          </p:nvSpPr>
          <p:spPr bwMode="auto">
            <a:xfrm>
              <a:off x="6616701" y="8980488"/>
              <a:ext cx="755650" cy="1089025"/>
            </a:xfrm>
            <a:custGeom>
              <a:avLst/>
              <a:gdLst>
                <a:gd name="T0" fmla="*/ 79 w 142"/>
                <a:gd name="T1" fmla="*/ 177 h 208"/>
                <a:gd name="T2" fmla="*/ 125 w 142"/>
                <a:gd name="T3" fmla="*/ 207 h 208"/>
                <a:gd name="T4" fmla="*/ 127 w 142"/>
                <a:gd name="T5" fmla="*/ 207 h 208"/>
                <a:gd name="T6" fmla="*/ 132 w 142"/>
                <a:gd name="T7" fmla="*/ 198 h 208"/>
                <a:gd name="T8" fmla="*/ 131 w 142"/>
                <a:gd name="T9" fmla="*/ 197 h 208"/>
                <a:gd name="T10" fmla="*/ 132 w 142"/>
                <a:gd name="T11" fmla="*/ 195 h 208"/>
                <a:gd name="T12" fmla="*/ 139 w 142"/>
                <a:gd name="T13" fmla="*/ 185 h 208"/>
                <a:gd name="T14" fmla="*/ 136 w 142"/>
                <a:gd name="T15" fmla="*/ 175 h 208"/>
                <a:gd name="T16" fmla="*/ 140 w 142"/>
                <a:gd name="T17" fmla="*/ 161 h 208"/>
                <a:gd name="T18" fmla="*/ 140 w 142"/>
                <a:gd name="T19" fmla="*/ 143 h 208"/>
                <a:gd name="T20" fmla="*/ 137 w 142"/>
                <a:gd name="T21" fmla="*/ 130 h 208"/>
                <a:gd name="T22" fmla="*/ 136 w 142"/>
                <a:gd name="T23" fmla="*/ 127 h 208"/>
                <a:gd name="T24" fmla="*/ 134 w 142"/>
                <a:gd name="T25" fmla="*/ 124 h 208"/>
                <a:gd name="T26" fmla="*/ 131 w 142"/>
                <a:gd name="T27" fmla="*/ 124 h 208"/>
                <a:gd name="T28" fmla="*/ 124 w 142"/>
                <a:gd name="T29" fmla="*/ 124 h 208"/>
                <a:gd name="T30" fmla="*/ 120 w 142"/>
                <a:gd name="T31" fmla="*/ 111 h 208"/>
                <a:gd name="T32" fmla="*/ 117 w 142"/>
                <a:gd name="T33" fmla="*/ 110 h 208"/>
                <a:gd name="T34" fmla="*/ 104 w 142"/>
                <a:gd name="T35" fmla="*/ 113 h 208"/>
                <a:gd name="T36" fmla="*/ 98 w 142"/>
                <a:gd name="T37" fmla="*/ 106 h 208"/>
                <a:gd name="T38" fmla="*/ 92 w 142"/>
                <a:gd name="T39" fmla="*/ 101 h 208"/>
                <a:gd name="T40" fmla="*/ 87 w 142"/>
                <a:gd name="T41" fmla="*/ 91 h 208"/>
                <a:gd name="T42" fmla="*/ 84 w 142"/>
                <a:gd name="T43" fmla="*/ 81 h 208"/>
                <a:gd name="T44" fmla="*/ 84 w 142"/>
                <a:gd name="T45" fmla="*/ 79 h 208"/>
                <a:gd name="T46" fmla="*/ 91 w 142"/>
                <a:gd name="T47" fmla="*/ 68 h 208"/>
                <a:gd name="T48" fmla="*/ 99 w 142"/>
                <a:gd name="T49" fmla="*/ 53 h 208"/>
                <a:gd name="T50" fmla="*/ 118 w 142"/>
                <a:gd name="T51" fmla="*/ 45 h 208"/>
                <a:gd name="T52" fmla="*/ 124 w 142"/>
                <a:gd name="T53" fmla="*/ 43 h 208"/>
                <a:gd name="T54" fmla="*/ 126 w 142"/>
                <a:gd name="T55" fmla="*/ 30 h 208"/>
                <a:gd name="T56" fmla="*/ 116 w 142"/>
                <a:gd name="T57" fmla="*/ 25 h 208"/>
                <a:gd name="T58" fmla="*/ 105 w 142"/>
                <a:gd name="T59" fmla="*/ 26 h 208"/>
                <a:gd name="T60" fmla="*/ 92 w 142"/>
                <a:gd name="T61" fmla="*/ 25 h 208"/>
                <a:gd name="T62" fmla="*/ 87 w 142"/>
                <a:gd name="T63" fmla="*/ 16 h 208"/>
                <a:gd name="T64" fmla="*/ 76 w 142"/>
                <a:gd name="T65" fmla="*/ 5 h 208"/>
                <a:gd name="T66" fmla="*/ 68 w 142"/>
                <a:gd name="T67" fmla="*/ 0 h 208"/>
                <a:gd name="T68" fmla="*/ 66 w 142"/>
                <a:gd name="T69" fmla="*/ 1 h 208"/>
                <a:gd name="T70" fmla="*/ 68 w 142"/>
                <a:gd name="T71" fmla="*/ 3 h 208"/>
                <a:gd name="T72" fmla="*/ 69 w 142"/>
                <a:gd name="T73" fmla="*/ 6 h 208"/>
                <a:gd name="T74" fmla="*/ 66 w 142"/>
                <a:gd name="T75" fmla="*/ 12 h 208"/>
                <a:gd name="T76" fmla="*/ 39 w 142"/>
                <a:gd name="T77" fmla="*/ 33 h 208"/>
                <a:gd name="T78" fmla="*/ 28 w 142"/>
                <a:gd name="T79" fmla="*/ 52 h 208"/>
                <a:gd name="T80" fmla="*/ 19 w 142"/>
                <a:gd name="T81" fmla="*/ 51 h 208"/>
                <a:gd name="T82" fmla="*/ 18 w 142"/>
                <a:gd name="T83" fmla="*/ 50 h 208"/>
                <a:gd name="T84" fmla="*/ 11 w 142"/>
                <a:gd name="T85" fmla="*/ 49 h 208"/>
                <a:gd name="T86" fmla="*/ 11 w 142"/>
                <a:gd name="T87" fmla="*/ 41 h 208"/>
                <a:gd name="T88" fmla="*/ 10 w 142"/>
                <a:gd name="T89" fmla="*/ 39 h 208"/>
                <a:gd name="T90" fmla="*/ 9 w 142"/>
                <a:gd name="T91" fmla="*/ 37 h 208"/>
                <a:gd name="T92" fmla="*/ 5 w 142"/>
                <a:gd name="T93" fmla="*/ 61 h 208"/>
                <a:gd name="T94" fmla="*/ 2 w 142"/>
                <a:gd name="T95" fmla="*/ 65 h 208"/>
                <a:gd name="T96" fmla="*/ 20 w 142"/>
                <a:gd name="T97" fmla="*/ 82 h 208"/>
                <a:gd name="T98" fmla="*/ 33 w 142"/>
                <a:gd name="T99" fmla="*/ 107 h 208"/>
                <a:gd name="T100" fmla="*/ 61 w 142"/>
                <a:gd name="T101"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2" h="208">
                  <a:moveTo>
                    <a:pt x="61" y="164"/>
                  </a:moveTo>
                  <a:cubicBezTo>
                    <a:pt x="63" y="165"/>
                    <a:pt x="64" y="166"/>
                    <a:pt x="65" y="167"/>
                  </a:cubicBezTo>
                  <a:cubicBezTo>
                    <a:pt x="68" y="170"/>
                    <a:pt x="72" y="173"/>
                    <a:pt x="79" y="177"/>
                  </a:cubicBezTo>
                  <a:cubicBezTo>
                    <a:pt x="99" y="187"/>
                    <a:pt x="110" y="193"/>
                    <a:pt x="112" y="197"/>
                  </a:cubicBezTo>
                  <a:cubicBezTo>
                    <a:pt x="114" y="201"/>
                    <a:pt x="121" y="205"/>
                    <a:pt x="124" y="207"/>
                  </a:cubicBezTo>
                  <a:cubicBezTo>
                    <a:pt x="125" y="207"/>
                    <a:pt x="125" y="207"/>
                    <a:pt x="125" y="207"/>
                  </a:cubicBezTo>
                  <a:cubicBezTo>
                    <a:pt x="125" y="207"/>
                    <a:pt x="126" y="208"/>
                    <a:pt x="126" y="208"/>
                  </a:cubicBezTo>
                  <a:cubicBezTo>
                    <a:pt x="126" y="208"/>
                    <a:pt x="126" y="208"/>
                    <a:pt x="126" y="208"/>
                  </a:cubicBezTo>
                  <a:cubicBezTo>
                    <a:pt x="126" y="208"/>
                    <a:pt x="127" y="207"/>
                    <a:pt x="127" y="207"/>
                  </a:cubicBezTo>
                  <a:cubicBezTo>
                    <a:pt x="129" y="206"/>
                    <a:pt x="130" y="203"/>
                    <a:pt x="130" y="201"/>
                  </a:cubicBezTo>
                  <a:cubicBezTo>
                    <a:pt x="131" y="200"/>
                    <a:pt x="131" y="199"/>
                    <a:pt x="131" y="199"/>
                  </a:cubicBezTo>
                  <a:cubicBezTo>
                    <a:pt x="131" y="199"/>
                    <a:pt x="131" y="199"/>
                    <a:pt x="132" y="198"/>
                  </a:cubicBezTo>
                  <a:cubicBezTo>
                    <a:pt x="132" y="198"/>
                    <a:pt x="132" y="198"/>
                    <a:pt x="132" y="198"/>
                  </a:cubicBezTo>
                  <a:cubicBezTo>
                    <a:pt x="132" y="198"/>
                    <a:pt x="132" y="198"/>
                    <a:pt x="132" y="198"/>
                  </a:cubicBezTo>
                  <a:cubicBezTo>
                    <a:pt x="132" y="198"/>
                    <a:pt x="131" y="197"/>
                    <a:pt x="131" y="197"/>
                  </a:cubicBezTo>
                  <a:cubicBezTo>
                    <a:pt x="131" y="197"/>
                    <a:pt x="132" y="197"/>
                    <a:pt x="132" y="196"/>
                  </a:cubicBezTo>
                  <a:cubicBezTo>
                    <a:pt x="132" y="196"/>
                    <a:pt x="132" y="196"/>
                    <a:pt x="132" y="196"/>
                  </a:cubicBezTo>
                  <a:cubicBezTo>
                    <a:pt x="132" y="195"/>
                    <a:pt x="132" y="195"/>
                    <a:pt x="132" y="195"/>
                  </a:cubicBezTo>
                  <a:cubicBezTo>
                    <a:pt x="132" y="195"/>
                    <a:pt x="132" y="194"/>
                    <a:pt x="132" y="194"/>
                  </a:cubicBezTo>
                  <a:cubicBezTo>
                    <a:pt x="132" y="194"/>
                    <a:pt x="133" y="194"/>
                    <a:pt x="133" y="193"/>
                  </a:cubicBezTo>
                  <a:cubicBezTo>
                    <a:pt x="135" y="192"/>
                    <a:pt x="139" y="187"/>
                    <a:pt x="139" y="185"/>
                  </a:cubicBezTo>
                  <a:cubicBezTo>
                    <a:pt x="139" y="185"/>
                    <a:pt x="138" y="184"/>
                    <a:pt x="137" y="184"/>
                  </a:cubicBezTo>
                  <a:cubicBezTo>
                    <a:pt x="136" y="183"/>
                    <a:pt x="134" y="182"/>
                    <a:pt x="134" y="180"/>
                  </a:cubicBezTo>
                  <a:cubicBezTo>
                    <a:pt x="134" y="178"/>
                    <a:pt x="135" y="177"/>
                    <a:pt x="136" y="175"/>
                  </a:cubicBezTo>
                  <a:cubicBezTo>
                    <a:pt x="137" y="174"/>
                    <a:pt x="138" y="171"/>
                    <a:pt x="137" y="171"/>
                  </a:cubicBezTo>
                  <a:cubicBezTo>
                    <a:pt x="136" y="169"/>
                    <a:pt x="137" y="167"/>
                    <a:pt x="138" y="165"/>
                  </a:cubicBezTo>
                  <a:cubicBezTo>
                    <a:pt x="139" y="163"/>
                    <a:pt x="140" y="162"/>
                    <a:pt x="140" y="161"/>
                  </a:cubicBezTo>
                  <a:cubicBezTo>
                    <a:pt x="140" y="161"/>
                    <a:pt x="139" y="160"/>
                    <a:pt x="139" y="159"/>
                  </a:cubicBezTo>
                  <a:cubicBezTo>
                    <a:pt x="138" y="149"/>
                    <a:pt x="138" y="145"/>
                    <a:pt x="139" y="144"/>
                  </a:cubicBezTo>
                  <a:cubicBezTo>
                    <a:pt x="139" y="144"/>
                    <a:pt x="140" y="144"/>
                    <a:pt x="140" y="143"/>
                  </a:cubicBezTo>
                  <a:cubicBezTo>
                    <a:pt x="142" y="142"/>
                    <a:pt x="142" y="141"/>
                    <a:pt x="142" y="139"/>
                  </a:cubicBezTo>
                  <a:cubicBezTo>
                    <a:pt x="141" y="138"/>
                    <a:pt x="140" y="135"/>
                    <a:pt x="138" y="133"/>
                  </a:cubicBezTo>
                  <a:cubicBezTo>
                    <a:pt x="138" y="132"/>
                    <a:pt x="138" y="131"/>
                    <a:pt x="137" y="130"/>
                  </a:cubicBezTo>
                  <a:cubicBezTo>
                    <a:pt x="137" y="130"/>
                    <a:pt x="137" y="130"/>
                    <a:pt x="137" y="130"/>
                  </a:cubicBezTo>
                  <a:cubicBezTo>
                    <a:pt x="137" y="129"/>
                    <a:pt x="136" y="129"/>
                    <a:pt x="136" y="128"/>
                  </a:cubicBezTo>
                  <a:cubicBezTo>
                    <a:pt x="136" y="128"/>
                    <a:pt x="136" y="128"/>
                    <a:pt x="136" y="127"/>
                  </a:cubicBezTo>
                  <a:cubicBezTo>
                    <a:pt x="135" y="127"/>
                    <a:pt x="135" y="126"/>
                    <a:pt x="135" y="126"/>
                  </a:cubicBezTo>
                  <a:cubicBezTo>
                    <a:pt x="135" y="125"/>
                    <a:pt x="135" y="125"/>
                    <a:pt x="135" y="125"/>
                  </a:cubicBezTo>
                  <a:cubicBezTo>
                    <a:pt x="134" y="125"/>
                    <a:pt x="134" y="124"/>
                    <a:pt x="134" y="124"/>
                  </a:cubicBezTo>
                  <a:cubicBezTo>
                    <a:pt x="134" y="124"/>
                    <a:pt x="134" y="124"/>
                    <a:pt x="134" y="124"/>
                  </a:cubicBezTo>
                  <a:cubicBezTo>
                    <a:pt x="133" y="124"/>
                    <a:pt x="132" y="124"/>
                    <a:pt x="132" y="124"/>
                  </a:cubicBezTo>
                  <a:cubicBezTo>
                    <a:pt x="131" y="124"/>
                    <a:pt x="131" y="124"/>
                    <a:pt x="131" y="124"/>
                  </a:cubicBezTo>
                  <a:cubicBezTo>
                    <a:pt x="129" y="124"/>
                    <a:pt x="128" y="124"/>
                    <a:pt x="126" y="124"/>
                  </a:cubicBezTo>
                  <a:cubicBezTo>
                    <a:pt x="126" y="124"/>
                    <a:pt x="126" y="124"/>
                    <a:pt x="126" y="124"/>
                  </a:cubicBezTo>
                  <a:cubicBezTo>
                    <a:pt x="125" y="124"/>
                    <a:pt x="125" y="124"/>
                    <a:pt x="124" y="124"/>
                  </a:cubicBezTo>
                  <a:cubicBezTo>
                    <a:pt x="123" y="125"/>
                    <a:pt x="122" y="125"/>
                    <a:pt x="122" y="124"/>
                  </a:cubicBezTo>
                  <a:cubicBezTo>
                    <a:pt x="120" y="122"/>
                    <a:pt x="120" y="118"/>
                    <a:pt x="120" y="113"/>
                  </a:cubicBezTo>
                  <a:cubicBezTo>
                    <a:pt x="120" y="113"/>
                    <a:pt x="120" y="112"/>
                    <a:pt x="120" y="111"/>
                  </a:cubicBezTo>
                  <a:cubicBezTo>
                    <a:pt x="120" y="110"/>
                    <a:pt x="120" y="110"/>
                    <a:pt x="120" y="109"/>
                  </a:cubicBezTo>
                  <a:cubicBezTo>
                    <a:pt x="120" y="108"/>
                    <a:pt x="120" y="107"/>
                    <a:pt x="120" y="107"/>
                  </a:cubicBezTo>
                  <a:cubicBezTo>
                    <a:pt x="119" y="107"/>
                    <a:pt x="118" y="109"/>
                    <a:pt x="117" y="110"/>
                  </a:cubicBezTo>
                  <a:cubicBezTo>
                    <a:pt x="116" y="113"/>
                    <a:pt x="114" y="113"/>
                    <a:pt x="111" y="113"/>
                  </a:cubicBezTo>
                  <a:cubicBezTo>
                    <a:pt x="110" y="113"/>
                    <a:pt x="109" y="113"/>
                    <a:pt x="108" y="113"/>
                  </a:cubicBezTo>
                  <a:cubicBezTo>
                    <a:pt x="107" y="113"/>
                    <a:pt x="106" y="113"/>
                    <a:pt x="104" y="113"/>
                  </a:cubicBezTo>
                  <a:cubicBezTo>
                    <a:pt x="100" y="113"/>
                    <a:pt x="100" y="110"/>
                    <a:pt x="99" y="108"/>
                  </a:cubicBezTo>
                  <a:cubicBezTo>
                    <a:pt x="99" y="107"/>
                    <a:pt x="99" y="107"/>
                    <a:pt x="99" y="106"/>
                  </a:cubicBezTo>
                  <a:cubicBezTo>
                    <a:pt x="99" y="106"/>
                    <a:pt x="99" y="106"/>
                    <a:pt x="98" y="106"/>
                  </a:cubicBezTo>
                  <a:cubicBezTo>
                    <a:pt x="98" y="106"/>
                    <a:pt x="98" y="106"/>
                    <a:pt x="97" y="106"/>
                  </a:cubicBezTo>
                  <a:cubicBezTo>
                    <a:pt x="95" y="106"/>
                    <a:pt x="94" y="106"/>
                    <a:pt x="93" y="105"/>
                  </a:cubicBezTo>
                  <a:cubicBezTo>
                    <a:pt x="92" y="104"/>
                    <a:pt x="91" y="102"/>
                    <a:pt x="92" y="101"/>
                  </a:cubicBezTo>
                  <a:cubicBezTo>
                    <a:pt x="92" y="99"/>
                    <a:pt x="90" y="97"/>
                    <a:pt x="89" y="94"/>
                  </a:cubicBezTo>
                  <a:cubicBezTo>
                    <a:pt x="88" y="93"/>
                    <a:pt x="88" y="93"/>
                    <a:pt x="87" y="92"/>
                  </a:cubicBezTo>
                  <a:cubicBezTo>
                    <a:pt x="87" y="91"/>
                    <a:pt x="87" y="91"/>
                    <a:pt x="87" y="91"/>
                  </a:cubicBezTo>
                  <a:cubicBezTo>
                    <a:pt x="86" y="90"/>
                    <a:pt x="85" y="89"/>
                    <a:pt x="85" y="88"/>
                  </a:cubicBezTo>
                  <a:cubicBezTo>
                    <a:pt x="84" y="86"/>
                    <a:pt x="83" y="85"/>
                    <a:pt x="83" y="83"/>
                  </a:cubicBezTo>
                  <a:cubicBezTo>
                    <a:pt x="83" y="82"/>
                    <a:pt x="84" y="82"/>
                    <a:pt x="84" y="81"/>
                  </a:cubicBezTo>
                  <a:cubicBezTo>
                    <a:pt x="84" y="81"/>
                    <a:pt x="85" y="80"/>
                    <a:pt x="85" y="80"/>
                  </a:cubicBezTo>
                  <a:cubicBezTo>
                    <a:pt x="85" y="80"/>
                    <a:pt x="85" y="80"/>
                    <a:pt x="85" y="79"/>
                  </a:cubicBezTo>
                  <a:cubicBezTo>
                    <a:pt x="85" y="79"/>
                    <a:pt x="84" y="79"/>
                    <a:pt x="84" y="79"/>
                  </a:cubicBezTo>
                  <a:cubicBezTo>
                    <a:pt x="84" y="77"/>
                    <a:pt x="84" y="75"/>
                    <a:pt x="86" y="73"/>
                  </a:cubicBezTo>
                  <a:cubicBezTo>
                    <a:pt x="87" y="72"/>
                    <a:pt x="88" y="72"/>
                    <a:pt x="89" y="71"/>
                  </a:cubicBezTo>
                  <a:cubicBezTo>
                    <a:pt x="91" y="70"/>
                    <a:pt x="91" y="70"/>
                    <a:pt x="91" y="68"/>
                  </a:cubicBezTo>
                  <a:cubicBezTo>
                    <a:pt x="90" y="66"/>
                    <a:pt x="91" y="64"/>
                    <a:pt x="92" y="62"/>
                  </a:cubicBezTo>
                  <a:cubicBezTo>
                    <a:pt x="93" y="61"/>
                    <a:pt x="94" y="59"/>
                    <a:pt x="94" y="57"/>
                  </a:cubicBezTo>
                  <a:cubicBezTo>
                    <a:pt x="94" y="54"/>
                    <a:pt x="97" y="53"/>
                    <a:pt x="99" y="53"/>
                  </a:cubicBezTo>
                  <a:cubicBezTo>
                    <a:pt x="101" y="52"/>
                    <a:pt x="103" y="51"/>
                    <a:pt x="105" y="50"/>
                  </a:cubicBezTo>
                  <a:cubicBezTo>
                    <a:pt x="107" y="48"/>
                    <a:pt x="110" y="48"/>
                    <a:pt x="112" y="47"/>
                  </a:cubicBezTo>
                  <a:cubicBezTo>
                    <a:pt x="115" y="47"/>
                    <a:pt x="117" y="47"/>
                    <a:pt x="118" y="45"/>
                  </a:cubicBezTo>
                  <a:cubicBezTo>
                    <a:pt x="120" y="44"/>
                    <a:pt x="121" y="43"/>
                    <a:pt x="123" y="43"/>
                  </a:cubicBezTo>
                  <a:cubicBezTo>
                    <a:pt x="123" y="43"/>
                    <a:pt x="124" y="43"/>
                    <a:pt x="124" y="44"/>
                  </a:cubicBezTo>
                  <a:cubicBezTo>
                    <a:pt x="124" y="43"/>
                    <a:pt x="124" y="43"/>
                    <a:pt x="124" y="43"/>
                  </a:cubicBezTo>
                  <a:cubicBezTo>
                    <a:pt x="122" y="42"/>
                    <a:pt x="121" y="41"/>
                    <a:pt x="120" y="40"/>
                  </a:cubicBezTo>
                  <a:cubicBezTo>
                    <a:pt x="119" y="38"/>
                    <a:pt x="122" y="36"/>
                    <a:pt x="124" y="33"/>
                  </a:cubicBezTo>
                  <a:cubicBezTo>
                    <a:pt x="125" y="32"/>
                    <a:pt x="126" y="31"/>
                    <a:pt x="126" y="30"/>
                  </a:cubicBezTo>
                  <a:cubicBezTo>
                    <a:pt x="126" y="30"/>
                    <a:pt x="126" y="30"/>
                    <a:pt x="126" y="29"/>
                  </a:cubicBezTo>
                  <a:cubicBezTo>
                    <a:pt x="126" y="29"/>
                    <a:pt x="125" y="27"/>
                    <a:pt x="119" y="25"/>
                  </a:cubicBezTo>
                  <a:cubicBezTo>
                    <a:pt x="118" y="24"/>
                    <a:pt x="117" y="25"/>
                    <a:pt x="116" y="25"/>
                  </a:cubicBezTo>
                  <a:cubicBezTo>
                    <a:pt x="114" y="25"/>
                    <a:pt x="112" y="26"/>
                    <a:pt x="111" y="25"/>
                  </a:cubicBezTo>
                  <a:cubicBezTo>
                    <a:pt x="111" y="25"/>
                    <a:pt x="110" y="25"/>
                    <a:pt x="109" y="25"/>
                  </a:cubicBezTo>
                  <a:cubicBezTo>
                    <a:pt x="108" y="25"/>
                    <a:pt x="106" y="25"/>
                    <a:pt x="105" y="26"/>
                  </a:cubicBezTo>
                  <a:cubicBezTo>
                    <a:pt x="104" y="27"/>
                    <a:pt x="102" y="27"/>
                    <a:pt x="99" y="27"/>
                  </a:cubicBezTo>
                  <a:cubicBezTo>
                    <a:pt x="99" y="27"/>
                    <a:pt x="99" y="27"/>
                    <a:pt x="98" y="27"/>
                  </a:cubicBezTo>
                  <a:cubicBezTo>
                    <a:pt x="96" y="27"/>
                    <a:pt x="93" y="27"/>
                    <a:pt x="92" y="25"/>
                  </a:cubicBezTo>
                  <a:cubicBezTo>
                    <a:pt x="91" y="25"/>
                    <a:pt x="91" y="24"/>
                    <a:pt x="91" y="23"/>
                  </a:cubicBezTo>
                  <a:cubicBezTo>
                    <a:pt x="91" y="22"/>
                    <a:pt x="90" y="21"/>
                    <a:pt x="89" y="20"/>
                  </a:cubicBezTo>
                  <a:cubicBezTo>
                    <a:pt x="88" y="19"/>
                    <a:pt x="86" y="18"/>
                    <a:pt x="87" y="16"/>
                  </a:cubicBezTo>
                  <a:cubicBezTo>
                    <a:pt x="87" y="15"/>
                    <a:pt x="86" y="14"/>
                    <a:pt x="85" y="13"/>
                  </a:cubicBezTo>
                  <a:cubicBezTo>
                    <a:pt x="84" y="12"/>
                    <a:pt x="82" y="10"/>
                    <a:pt x="80" y="10"/>
                  </a:cubicBezTo>
                  <a:cubicBezTo>
                    <a:pt x="77" y="10"/>
                    <a:pt x="76" y="7"/>
                    <a:pt x="76" y="5"/>
                  </a:cubicBezTo>
                  <a:cubicBezTo>
                    <a:pt x="75" y="3"/>
                    <a:pt x="74" y="1"/>
                    <a:pt x="73" y="1"/>
                  </a:cubicBezTo>
                  <a:cubicBezTo>
                    <a:pt x="73" y="0"/>
                    <a:pt x="72" y="0"/>
                    <a:pt x="71" y="0"/>
                  </a:cubicBezTo>
                  <a:cubicBezTo>
                    <a:pt x="70" y="0"/>
                    <a:pt x="69" y="0"/>
                    <a:pt x="68" y="0"/>
                  </a:cubicBezTo>
                  <a:cubicBezTo>
                    <a:pt x="68" y="0"/>
                    <a:pt x="68" y="1"/>
                    <a:pt x="67" y="1"/>
                  </a:cubicBezTo>
                  <a:cubicBezTo>
                    <a:pt x="67" y="1"/>
                    <a:pt x="66" y="1"/>
                    <a:pt x="66" y="1"/>
                  </a:cubicBezTo>
                  <a:cubicBezTo>
                    <a:pt x="66" y="1"/>
                    <a:pt x="66" y="1"/>
                    <a:pt x="66" y="1"/>
                  </a:cubicBezTo>
                  <a:cubicBezTo>
                    <a:pt x="66" y="1"/>
                    <a:pt x="67" y="1"/>
                    <a:pt x="67" y="2"/>
                  </a:cubicBezTo>
                  <a:cubicBezTo>
                    <a:pt x="67" y="2"/>
                    <a:pt x="67" y="2"/>
                    <a:pt x="68" y="3"/>
                  </a:cubicBezTo>
                  <a:cubicBezTo>
                    <a:pt x="68" y="3"/>
                    <a:pt x="68" y="3"/>
                    <a:pt x="68" y="3"/>
                  </a:cubicBezTo>
                  <a:cubicBezTo>
                    <a:pt x="68" y="4"/>
                    <a:pt x="68" y="4"/>
                    <a:pt x="69" y="4"/>
                  </a:cubicBezTo>
                  <a:cubicBezTo>
                    <a:pt x="69" y="5"/>
                    <a:pt x="69" y="5"/>
                    <a:pt x="69" y="5"/>
                  </a:cubicBezTo>
                  <a:cubicBezTo>
                    <a:pt x="69" y="5"/>
                    <a:pt x="69" y="6"/>
                    <a:pt x="69" y="6"/>
                  </a:cubicBezTo>
                  <a:cubicBezTo>
                    <a:pt x="69" y="6"/>
                    <a:pt x="69" y="6"/>
                    <a:pt x="69" y="6"/>
                  </a:cubicBezTo>
                  <a:cubicBezTo>
                    <a:pt x="69" y="7"/>
                    <a:pt x="68" y="8"/>
                    <a:pt x="67" y="9"/>
                  </a:cubicBezTo>
                  <a:cubicBezTo>
                    <a:pt x="66" y="10"/>
                    <a:pt x="66" y="10"/>
                    <a:pt x="66" y="12"/>
                  </a:cubicBezTo>
                  <a:cubicBezTo>
                    <a:pt x="65" y="13"/>
                    <a:pt x="65" y="15"/>
                    <a:pt x="61" y="20"/>
                  </a:cubicBezTo>
                  <a:cubicBezTo>
                    <a:pt x="56" y="28"/>
                    <a:pt x="46" y="30"/>
                    <a:pt x="41" y="32"/>
                  </a:cubicBezTo>
                  <a:cubicBezTo>
                    <a:pt x="40" y="32"/>
                    <a:pt x="39" y="32"/>
                    <a:pt x="39" y="33"/>
                  </a:cubicBezTo>
                  <a:cubicBezTo>
                    <a:pt x="35" y="34"/>
                    <a:pt x="33" y="39"/>
                    <a:pt x="31" y="45"/>
                  </a:cubicBezTo>
                  <a:cubicBezTo>
                    <a:pt x="30" y="47"/>
                    <a:pt x="30" y="48"/>
                    <a:pt x="29" y="50"/>
                  </a:cubicBezTo>
                  <a:cubicBezTo>
                    <a:pt x="29" y="51"/>
                    <a:pt x="29" y="51"/>
                    <a:pt x="28" y="52"/>
                  </a:cubicBezTo>
                  <a:cubicBezTo>
                    <a:pt x="28" y="52"/>
                    <a:pt x="28" y="52"/>
                    <a:pt x="28" y="52"/>
                  </a:cubicBezTo>
                  <a:cubicBezTo>
                    <a:pt x="27" y="53"/>
                    <a:pt x="26" y="55"/>
                    <a:pt x="24" y="55"/>
                  </a:cubicBezTo>
                  <a:cubicBezTo>
                    <a:pt x="23" y="55"/>
                    <a:pt x="21" y="53"/>
                    <a:pt x="19" y="51"/>
                  </a:cubicBezTo>
                  <a:cubicBezTo>
                    <a:pt x="19" y="50"/>
                    <a:pt x="19" y="50"/>
                    <a:pt x="19" y="50"/>
                  </a:cubicBezTo>
                  <a:cubicBezTo>
                    <a:pt x="19" y="50"/>
                    <a:pt x="19" y="50"/>
                    <a:pt x="19" y="50"/>
                  </a:cubicBezTo>
                  <a:cubicBezTo>
                    <a:pt x="19" y="50"/>
                    <a:pt x="18" y="50"/>
                    <a:pt x="18" y="50"/>
                  </a:cubicBezTo>
                  <a:cubicBezTo>
                    <a:pt x="18" y="49"/>
                    <a:pt x="17" y="50"/>
                    <a:pt x="16" y="50"/>
                  </a:cubicBezTo>
                  <a:cubicBezTo>
                    <a:pt x="16" y="50"/>
                    <a:pt x="15" y="50"/>
                    <a:pt x="14" y="50"/>
                  </a:cubicBezTo>
                  <a:cubicBezTo>
                    <a:pt x="13" y="50"/>
                    <a:pt x="12" y="49"/>
                    <a:pt x="11" y="49"/>
                  </a:cubicBezTo>
                  <a:cubicBezTo>
                    <a:pt x="8" y="46"/>
                    <a:pt x="8" y="45"/>
                    <a:pt x="10" y="43"/>
                  </a:cubicBezTo>
                  <a:cubicBezTo>
                    <a:pt x="10" y="42"/>
                    <a:pt x="10" y="42"/>
                    <a:pt x="11" y="41"/>
                  </a:cubicBezTo>
                  <a:cubicBezTo>
                    <a:pt x="11" y="41"/>
                    <a:pt x="11" y="41"/>
                    <a:pt x="11" y="41"/>
                  </a:cubicBezTo>
                  <a:cubicBezTo>
                    <a:pt x="11" y="41"/>
                    <a:pt x="11" y="40"/>
                    <a:pt x="11" y="40"/>
                  </a:cubicBezTo>
                  <a:cubicBezTo>
                    <a:pt x="11" y="40"/>
                    <a:pt x="11" y="40"/>
                    <a:pt x="11" y="40"/>
                  </a:cubicBezTo>
                  <a:cubicBezTo>
                    <a:pt x="11" y="40"/>
                    <a:pt x="10" y="39"/>
                    <a:pt x="10" y="39"/>
                  </a:cubicBezTo>
                  <a:cubicBezTo>
                    <a:pt x="10" y="39"/>
                    <a:pt x="10" y="39"/>
                    <a:pt x="10" y="38"/>
                  </a:cubicBezTo>
                  <a:cubicBezTo>
                    <a:pt x="10" y="38"/>
                    <a:pt x="10" y="38"/>
                    <a:pt x="9" y="38"/>
                  </a:cubicBezTo>
                  <a:cubicBezTo>
                    <a:pt x="9" y="38"/>
                    <a:pt x="9" y="38"/>
                    <a:pt x="9" y="37"/>
                  </a:cubicBezTo>
                  <a:cubicBezTo>
                    <a:pt x="6" y="38"/>
                    <a:pt x="3" y="43"/>
                    <a:pt x="1" y="47"/>
                  </a:cubicBezTo>
                  <a:cubicBezTo>
                    <a:pt x="0" y="49"/>
                    <a:pt x="2" y="54"/>
                    <a:pt x="4" y="57"/>
                  </a:cubicBezTo>
                  <a:cubicBezTo>
                    <a:pt x="4" y="59"/>
                    <a:pt x="5" y="60"/>
                    <a:pt x="5" y="61"/>
                  </a:cubicBezTo>
                  <a:cubicBezTo>
                    <a:pt x="5" y="62"/>
                    <a:pt x="6" y="63"/>
                    <a:pt x="5" y="63"/>
                  </a:cubicBezTo>
                  <a:cubicBezTo>
                    <a:pt x="4" y="64"/>
                    <a:pt x="4" y="64"/>
                    <a:pt x="3" y="64"/>
                  </a:cubicBezTo>
                  <a:cubicBezTo>
                    <a:pt x="2" y="64"/>
                    <a:pt x="2" y="64"/>
                    <a:pt x="2" y="65"/>
                  </a:cubicBezTo>
                  <a:cubicBezTo>
                    <a:pt x="2" y="66"/>
                    <a:pt x="6" y="69"/>
                    <a:pt x="9" y="71"/>
                  </a:cubicBezTo>
                  <a:cubicBezTo>
                    <a:pt x="11" y="72"/>
                    <a:pt x="12" y="73"/>
                    <a:pt x="14" y="74"/>
                  </a:cubicBezTo>
                  <a:cubicBezTo>
                    <a:pt x="16" y="75"/>
                    <a:pt x="18" y="79"/>
                    <a:pt x="20" y="82"/>
                  </a:cubicBezTo>
                  <a:cubicBezTo>
                    <a:pt x="22" y="85"/>
                    <a:pt x="23" y="87"/>
                    <a:pt x="25" y="89"/>
                  </a:cubicBezTo>
                  <a:cubicBezTo>
                    <a:pt x="28" y="92"/>
                    <a:pt x="29" y="95"/>
                    <a:pt x="30" y="99"/>
                  </a:cubicBezTo>
                  <a:cubicBezTo>
                    <a:pt x="31" y="101"/>
                    <a:pt x="32" y="104"/>
                    <a:pt x="33" y="107"/>
                  </a:cubicBezTo>
                  <a:cubicBezTo>
                    <a:pt x="37" y="116"/>
                    <a:pt x="45" y="133"/>
                    <a:pt x="51" y="140"/>
                  </a:cubicBezTo>
                  <a:cubicBezTo>
                    <a:pt x="53" y="143"/>
                    <a:pt x="60" y="152"/>
                    <a:pt x="57" y="155"/>
                  </a:cubicBezTo>
                  <a:cubicBezTo>
                    <a:pt x="56" y="157"/>
                    <a:pt x="58" y="162"/>
                    <a:pt x="61"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59" name="Freeform 157">
              <a:extLst>
                <a:ext uri="{FF2B5EF4-FFF2-40B4-BE49-F238E27FC236}">
                  <a16:creationId xmlns:a16="http://schemas.microsoft.com/office/drawing/2014/main" id="{65AB6747-187D-4627-8D83-D0BD1D3A9456}"/>
                </a:ext>
              </a:extLst>
            </p:cNvPr>
            <p:cNvSpPr>
              <a:spLocks/>
            </p:cNvSpPr>
            <p:nvPr/>
          </p:nvSpPr>
          <p:spPr bwMode="auto">
            <a:xfrm>
              <a:off x="7372351" y="12490450"/>
              <a:ext cx="206375" cy="141288"/>
            </a:xfrm>
            <a:custGeom>
              <a:avLst/>
              <a:gdLst>
                <a:gd name="T0" fmla="*/ 18 w 39"/>
                <a:gd name="T1" fmla="*/ 25 h 27"/>
                <a:gd name="T2" fmla="*/ 19 w 39"/>
                <a:gd name="T3" fmla="*/ 26 h 27"/>
                <a:gd name="T4" fmla="*/ 20 w 39"/>
                <a:gd name="T5" fmla="*/ 26 h 27"/>
                <a:gd name="T6" fmla="*/ 20 w 39"/>
                <a:gd name="T7" fmla="*/ 26 h 27"/>
                <a:gd name="T8" fmla="*/ 22 w 39"/>
                <a:gd name="T9" fmla="*/ 27 h 27"/>
                <a:gd name="T10" fmla="*/ 24 w 39"/>
                <a:gd name="T11" fmla="*/ 26 h 27"/>
                <a:gd name="T12" fmla="*/ 31 w 39"/>
                <a:gd name="T13" fmla="*/ 24 h 27"/>
                <a:gd name="T14" fmla="*/ 38 w 39"/>
                <a:gd name="T15" fmla="*/ 22 h 27"/>
                <a:gd name="T16" fmla="*/ 39 w 39"/>
                <a:gd name="T17" fmla="*/ 22 h 27"/>
                <a:gd name="T18" fmla="*/ 31 w 39"/>
                <a:gd name="T19" fmla="*/ 21 h 27"/>
                <a:gd name="T20" fmla="*/ 10 w 39"/>
                <a:gd name="T21" fmla="*/ 8 h 27"/>
                <a:gd name="T22" fmla="*/ 8 w 39"/>
                <a:gd name="T23" fmla="*/ 6 h 27"/>
                <a:gd name="T24" fmla="*/ 5 w 39"/>
                <a:gd name="T25" fmla="*/ 2 h 27"/>
                <a:gd name="T26" fmla="*/ 4 w 39"/>
                <a:gd name="T27" fmla="*/ 0 h 27"/>
                <a:gd name="T28" fmla="*/ 3 w 39"/>
                <a:gd name="T29" fmla="*/ 1 h 27"/>
                <a:gd name="T30" fmla="*/ 1 w 39"/>
                <a:gd name="T31" fmla="*/ 0 h 27"/>
                <a:gd name="T32" fmla="*/ 0 w 39"/>
                <a:gd name="T33" fmla="*/ 2 h 27"/>
                <a:gd name="T34" fmla="*/ 0 w 39"/>
                <a:gd name="T35" fmla="*/ 3 h 27"/>
                <a:gd name="T36" fmla="*/ 0 w 39"/>
                <a:gd name="T37" fmla="*/ 6 h 27"/>
                <a:gd name="T38" fmla="*/ 0 w 39"/>
                <a:gd name="T39" fmla="*/ 9 h 27"/>
                <a:gd name="T40" fmla="*/ 0 w 39"/>
                <a:gd name="T41" fmla="*/ 10 h 27"/>
                <a:gd name="T42" fmla="*/ 0 w 39"/>
                <a:gd name="T43" fmla="*/ 13 h 27"/>
                <a:gd name="T44" fmla="*/ 0 w 39"/>
                <a:gd name="T45" fmla="*/ 13 h 27"/>
                <a:gd name="T46" fmla="*/ 0 w 39"/>
                <a:gd name="T47" fmla="*/ 17 h 27"/>
                <a:gd name="T48" fmla="*/ 0 w 39"/>
                <a:gd name="T49" fmla="*/ 17 h 27"/>
                <a:gd name="T50" fmla="*/ 0 w 39"/>
                <a:gd name="T51" fmla="*/ 24 h 27"/>
                <a:gd name="T52" fmla="*/ 1 w 39"/>
                <a:gd name="T53" fmla="*/ 24 h 27"/>
                <a:gd name="T54" fmla="*/ 1 w 39"/>
                <a:gd name="T55" fmla="*/ 25 h 27"/>
                <a:gd name="T56" fmla="*/ 4 w 39"/>
                <a:gd name="T57" fmla="*/ 25 h 27"/>
                <a:gd name="T58" fmla="*/ 11 w 39"/>
                <a:gd name="T59" fmla="*/ 25 h 27"/>
                <a:gd name="T60" fmla="*/ 14 w 39"/>
                <a:gd name="T61" fmla="*/ 25 h 27"/>
                <a:gd name="T62" fmla="*/ 15 w 39"/>
                <a:gd name="T63" fmla="*/ 25 h 27"/>
                <a:gd name="T64" fmla="*/ 16 w 39"/>
                <a:gd name="T65" fmla="*/ 25 h 27"/>
                <a:gd name="T66" fmla="*/ 17 w 39"/>
                <a:gd name="T67" fmla="*/ 25 h 27"/>
                <a:gd name="T68" fmla="*/ 18 w 39"/>
                <a:gd name="T69"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27">
                  <a:moveTo>
                    <a:pt x="18" y="25"/>
                  </a:moveTo>
                  <a:cubicBezTo>
                    <a:pt x="18" y="25"/>
                    <a:pt x="19" y="26"/>
                    <a:pt x="19" y="26"/>
                  </a:cubicBezTo>
                  <a:cubicBezTo>
                    <a:pt x="19" y="26"/>
                    <a:pt x="19" y="26"/>
                    <a:pt x="20" y="26"/>
                  </a:cubicBezTo>
                  <a:cubicBezTo>
                    <a:pt x="20" y="26"/>
                    <a:pt x="20" y="26"/>
                    <a:pt x="20" y="26"/>
                  </a:cubicBezTo>
                  <a:cubicBezTo>
                    <a:pt x="21" y="26"/>
                    <a:pt x="22" y="27"/>
                    <a:pt x="22" y="27"/>
                  </a:cubicBezTo>
                  <a:cubicBezTo>
                    <a:pt x="23" y="27"/>
                    <a:pt x="23" y="27"/>
                    <a:pt x="24" y="26"/>
                  </a:cubicBezTo>
                  <a:cubicBezTo>
                    <a:pt x="25" y="24"/>
                    <a:pt x="28" y="24"/>
                    <a:pt x="31" y="24"/>
                  </a:cubicBezTo>
                  <a:cubicBezTo>
                    <a:pt x="33" y="24"/>
                    <a:pt x="36" y="23"/>
                    <a:pt x="38" y="22"/>
                  </a:cubicBezTo>
                  <a:cubicBezTo>
                    <a:pt x="38" y="22"/>
                    <a:pt x="38" y="22"/>
                    <a:pt x="39" y="22"/>
                  </a:cubicBezTo>
                  <a:cubicBezTo>
                    <a:pt x="38" y="21"/>
                    <a:pt x="36" y="21"/>
                    <a:pt x="31" y="21"/>
                  </a:cubicBezTo>
                  <a:cubicBezTo>
                    <a:pt x="26" y="20"/>
                    <a:pt x="18" y="14"/>
                    <a:pt x="10" y="8"/>
                  </a:cubicBezTo>
                  <a:cubicBezTo>
                    <a:pt x="9" y="7"/>
                    <a:pt x="8" y="6"/>
                    <a:pt x="8" y="6"/>
                  </a:cubicBezTo>
                  <a:cubicBezTo>
                    <a:pt x="6" y="4"/>
                    <a:pt x="6" y="3"/>
                    <a:pt x="5" y="2"/>
                  </a:cubicBezTo>
                  <a:cubicBezTo>
                    <a:pt x="5" y="1"/>
                    <a:pt x="5" y="0"/>
                    <a:pt x="4" y="0"/>
                  </a:cubicBezTo>
                  <a:cubicBezTo>
                    <a:pt x="4" y="0"/>
                    <a:pt x="4" y="1"/>
                    <a:pt x="3" y="1"/>
                  </a:cubicBezTo>
                  <a:cubicBezTo>
                    <a:pt x="2" y="1"/>
                    <a:pt x="1" y="1"/>
                    <a:pt x="1" y="0"/>
                  </a:cubicBezTo>
                  <a:cubicBezTo>
                    <a:pt x="1" y="1"/>
                    <a:pt x="1" y="1"/>
                    <a:pt x="0" y="2"/>
                  </a:cubicBezTo>
                  <a:cubicBezTo>
                    <a:pt x="0" y="2"/>
                    <a:pt x="0" y="3"/>
                    <a:pt x="0" y="3"/>
                  </a:cubicBezTo>
                  <a:cubicBezTo>
                    <a:pt x="0" y="4"/>
                    <a:pt x="0" y="5"/>
                    <a:pt x="0" y="6"/>
                  </a:cubicBezTo>
                  <a:cubicBezTo>
                    <a:pt x="0" y="7"/>
                    <a:pt x="0" y="8"/>
                    <a:pt x="0" y="9"/>
                  </a:cubicBezTo>
                  <a:cubicBezTo>
                    <a:pt x="0" y="9"/>
                    <a:pt x="0" y="10"/>
                    <a:pt x="0" y="10"/>
                  </a:cubicBezTo>
                  <a:cubicBezTo>
                    <a:pt x="0" y="11"/>
                    <a:pt x="0" y="12"/>
                    <a:pt x="0" y="13"/>
                  </a:cubicBezTo>
                  <a:cubicBezTo>
                    <a:pt x="0" y="13"/>
                    <a:pt x="0" y="13"/>
                    <a:pt x="0" y="13"/>
                  </a:cubicBezTo>
                  <a:cubicBezTo>
                    <a:pt x="0" y="15"/>
                    <a:pt x="0" y="16"/>
                    <a:pt x="0" y="17"/>
                  </a:cubicBezTo>
                  <a:cubicBezTo>
                    <a:pt x="0" y="17"/>
                    <a:pt x="0" y="17"/>
                    <a:pt x="0" y="17"/>
                  </a:cubicBezTo>
                  <a:cubicBezTo>
                    <a:pt x="0" y="20"/>
                    <a:pt x="0" y="22"/>
                    <a:pt x="0" y="24"/>
                  </a:cubicBezTo>
                  <a:cubicBezTo>
                    <a:pt x="0" y="24"/>
                    <a:pt x="0" y="24"/>
                    <a:pt x="1" y="24"/>
                  </a:cubicBezTo>
                  <a:cubicBezTo>
                    <a:pt x="1" y="24"/>
                    <a:pt x="1" y="25"/>
                    <a:pt x="1" y="25"/>
                  </a:cubicBezTo>
                  <a:cubicBezTo>
                    <a:pt x="1" y="25"/>
                    <a:pt x="2" y="25"/>
                    <a:pt x="4" y="25"/>
                  </a:cubicBezTo>
                  <a:cubicBezTo>
                    <a:pt x="6" y="25"/>
                    <a:pt x="8" y="25"/>
                    <a:pt x="11" y="25"/>
                  </a:cubicBezTo>
                  <a:cubicBezTo>
                    <a:pt x="12" y="25"/>
                    <a:pt x="13" y="25"/>
                    <a:pt x="14" y="25"/>
                  </a:cubicBezTo>
                  <a:cubicBezTo>
                    <a:pt x="14" y="25"/>
                    <a:pt x="14" y="25"/>
                    <a:pt x="15" y="25"/>
                  </a:cubicBezTo>
                  <a:cubicBezTo>
                    <a:pt x="15" y="25"/>
                    <a:pt x="16" y="25"/>
                    <a:pt x="16" y="25"/>
                  </a:cubicBezTo>
                  <a:cubicBezTo>
                    <a:pt x="17" y="25"/>
                    <a:pt x="17" y="25"/>
                    <a:pt x="17" y="25"/>
                  </a:cubicBezTo>
                  <a:cubicBezTo>
                    <a:pt x="17" y="25"/>
                    <a:pt x="18" y="25"/>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0" name="Freeform 158">
              <a:extLst>
                <a:ext uri="{FF2B5EF4-FFF2-40B4-BE49-F238E27FC236}">
                  <a16:creationId xmlns:a16="http://schemas.microsoft.com/office/drawing/2014/main" id="{17CFEF7D-EF80-4C6C-B849-04FA326FF259}"/>
                </a:ext>
              </a:extLst>
            </p:cNvPr>
            <p:cNvSpPr>
              <a:spLocks/>
            </p:cNvSpPr>
            <p:nvPr/>
          </p:nvSpPr>
          <p:spPr bwMode="auto">
            <a:xfrm>
              <a:off x="6958013" y="10028238"/>
              <a:ext cx="504825" cy="2644775"/>
            </a:xfrm>
            <a:custGeom>
              <a:avLst/>
              <a:gdLst>
                <a:gd name="T0" fmla="*/ 78 w 95"/>
                <a:gd name="T1" fmla="*/ 497 h 505"/>
                <a:gd name="T2" fmla="*/ 76 w 95"/>
                <a:gd name="T3" fmla="*/ 460 h 505"/>
                <a:gd name="T4" fmla="*/ 57 w 95"/>
                <a:gd name="T5" fmla="*/ 450 h 505"/>
                <a:gd name="T6" fmla="*/ 31 w 95"/>
                <a:gd name="T7" fmla="*/ 430 h 505"/>
                <a:gd name="T8" fmla="*/ 23 w 95"/>
                <a:gd name="T9" fmla="*/ 410 h 505"/>
                <a:gd name="T10" fmla="*/ 39 w 95"/>
                <a:gd name="T11" fmla="*/ 378 h 505"/>
                <a:gd name="T12" fmla="*/ 45 w 95"/>
                <a:gd name="T13" fmla="*/ 353 h 505"/>
                <a:gd name="T14" fmla="*/ 47 w 95"/>
                <a:gd name="T15" fmla="*/ 340 h 505"/>
                <a:gd name="T16" fmla="*/ 39 w 95"/>
                <a:gd name="T17" fmla="*/ 321 h 505"/>
                <a:gd name="T18" fmla="*/ 40 w 95"/>
                <a:gd name="T19" fmla="*/ 285 h 505"/>
                <a:gd name="T20" fmla="*/ 51 w 95"/>
                <a:gd name="T21" fmla="*/ 257 h 505"/>
                <a:gd name="T22" fmla="*/ 58 w 95"/>
                <a:gd name="T23" fmla="*/ 213 h 505"/>
                <a:gd name="T24" fmla="*/ 58 w 95"/>
                <a:gd name="T25" fmla="*/ 176 h 505"/>
                <a:gd name="T26" fmla="*/ 64 w 95"/>
                <a:gd name="T27" fmla="*/ 138 h 505"/>
                <a:gd name="T28" fmla="*/ 79 w 95"/>
                <a:gd name="T29" fmla="*/ 105 h 505"/>
                <a:gd name="T30" fmla="*/ 93 w 95"/>
                <a:gd name="T31" fmla="*/ 73 h 505"/>
                <a:gd name="T32" fmla="*/ 94 w 95"/>
                <a:gd name="T33" fmla="*/ 68 h 505"/>
                <a:gd name="T34" fmla="*/ 95 w 95"/>
                <a:gd name="T35" fmla="*/ 62 h 505"/>
                <a:gd name="T36" fmla="*/ 89 w 95"/>
                <a:gd name="T37" fmla="*/ 64 h 505"/>
                <a:gd name="T38" fmla="*/ 76 w 95"/>
                <a:gd name="T39" fmla="*/ 33 h 505"/>
                <a:gd name="T40" fmla="*/ 75 w 95"/>
                <a:gd name="T41" fmla="*/ 17 h 505"/>
                <a:gd name="T42" fmla="*/ 69 w 95"/>
                <a:gd name="T43" fmla="*/ 1 h 505"/>
                <a:gd name="T44" fmla="*/ 62 w 95"/>
                <a:gd name="T45" fmla="*/ 13 h 505"/>
                <a:gd name="T46" fmla="*/ 59 w 95"/>
                <a:gd name="T47" fmla="*/ 88 h 505"/>
                <a:gd name="T48" fmla="*/ 50 w 95"/>
                <a:gd name="T49" fmla="*/ 148 h 505"/>
                <a:gd name="T50" fmla="*/ 42 w 95"/>
                <a:gd name="T51" fmla="*/ 200 h 505"/>
                <a:gd name="T52" fmla="*/ 24 w 95"/>
                <a:gd name="T53" fmla="*/ 248 h 505"/>
                <a:gd name="T54" fmla="*/ 21 w 95"/>
                <a:gd name="T55" fmla="*/ 289 h 505"/>
                <a:gd name="T56" fmla="*/ 19 w 95"/>
                <a:gd name="T57" fmla="*/ 322 h 505"/>
                <a:gd name="T58" fmla="*/ 31 w 95"/>
                <a:gd name="T59" fmla="*/ 301 h 505"/>
                <a:gd name="T60" fmla="*/ 29 w 95"/>
                <a:gd name="T61" fmla="*/ 326 h 505"/>
                <a:gd name="T62" fmla="*/ 27 w 95"/>
                <a:gd name="T63" fmla="*/ 345 h 505"/>
                <a:gd name="T64" fmla="*/ 23 w 95"/>
                <a:gd name="T65" fmla="*/ 362 h 505"/>
                <a:gd name="T66" fmla="*/ 14 w 95"/>
                <a:gd name="T67" fmla="*/ 354 h 505"/>
                <a:gd name="T68" fmla="*/ 6 w 95"/>
                <a:gd name="T69" fmla="*/ 366 h 505"/>
                <a:gd name="T70" fmla="*/ 10 w 95"/>
                <a:gd name="T71" fmla="*/ 372 h 505"/>
                <a:gd name="T72" fmla="*/ 12 w 95"/>
                <a:gd name="T73" fmla="*/ 385 h 505"/>
                <a:gd name="T74" fmla="*/ 15 w 95"/>
                <a:gd name="T75" fmla="*/ 390 h 505"/>
                <a:gd name="T76" fmla="*/ 3 w 95"/>
                <a:gd name="T77" fmla="*/ 399 h 505"/>
                <a:gd name="T78" fmla="*/ 3 w 95"/>
                <a:gd name="T79" fmla="*/ 410 h 505"/>
                <a:gd name="T80" fmla="*/ 11 w 95"/>
                <a:gd name="T81" fmla="*/ 414 h 505"/>
                <a:gd name="T82" fmla="*/ 12 w 95"/>
                <a:gd name="T83" fmla="*/ 428 h 505"/>
                <a:gd name="T84" fmla="*/ 12 w 95"/>
                <a:gd name="T85" fmla="*/ 436 h 505"/>
                <a:gd name="T86" fmla="*/ 16 w 95"/>
                <a:gd name="T87" fmla="*/ 445 h 505"/>
                <a:gd name="T88" fmla="*/ 33 w 95"/>
                <a:gd name="T89" fmla="*/ 448 h 505"/>
                <a:gd name="T90" fmla="*/ 27 w 95"/>
                <a:gd name="T91" fmla="*/ 455 h 505"/>
                <a:gd name="T92" fmla="*/ 40 w 95"/>
                <a:gd name="T93" fmla="*/ 460 h 505"/>
                <a:gd name="T94" fmla="*/ 25 w 95"/>
                <a:gd name="T95" fmla="*/ 468 h 505"/>
                <a:gd name="T96" fmla="*/ 42 w 95"/>
                <a:gd name="T97" fmla="*/ 469 h 505"/>
                <a:gd name="T98" fmla="*/ 20 w 95"/>
                <a:gd name="T99" fmla="*/ 472 h 505"/>
                <a:gd name="T100" fmla="*/ 39 w 95"/>
                <a:gd name="T101" fmla="*/ 483 h 505"/>
                <a:gd name="T102" fmla="*/ 50 w 95"/>
                <a:gd name="T103" fmla="*/ 469 h 505"/>
                <a:gd name="T104" fmla="*/ 63 w 95"/>
                <a:gd name="T105" fmla="*/ 470 h 505"/>
                <a:gd name="T106" fmla="*/ 63 w 95"/>
                <a:gd name="T107" fmla="*/ 485 h 505"/>
                <a:gd name="T108" fmla="*/ 55 w 95"/>
                <a:gd name="T109" fmla="*/ 485 h 505"/>
                <a:gd name="T110" fmla="*/ 43 w 95"/>
                <a:gd name="T111" fmla="*/ 489 h 505"/>
                <a:gd name="T112" fmla="*/ 59 w 95"/>
                <a:gd name="T113" fmla="*/ 490 h 505"/>
                <a:gd name="T114" fmla="*/ 79 w 95"/>
                <a:gd name="T115" fmla="*/ 50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505">
                  <a:moveTo>
                    <a:pt x="79" y="501"/>
                  </a:moveTo>
                  <a:cubicBezTo>
                    <a:pt x="80" y="503"/>
                    <a:pt x="82" y="505"/>
                    <a:pt x="83" y="505"/>
                  </a:cubicBezTo>
                  <a:cubicBezTo>
                    <a:pt x="84" y="505"/>
                    <a:pt x="84" y="505"/>
                    <a:pt x="84" y="505"/>
                  </a:cubicBezTo>
                  <a:cubicBezTo>
                    <a:pt x="84" y="505"/>
                    <a:pt x="83" y="502"/>
                    <a:pt x="81" y="499"/>
                  </a:cubicBezTo>
                  <a:cubicBezTo>
                    <a:pt x="80" y="499"/>
                    <a:pt x="79" y="498"/>
                    <a:pt x="80" y="497"/>
                  </a:cubicBezTo>
                  <a:cubicBezTo>
                    <a:pt x="79" y="497"/>
                    <a:pt x="79" y="497"/>
                    <a:pt x="79" y="497"/>
                  </a:cubicBezTo>
                  <a:cubicBezTo>
                    <a:pt x="78" y="497"/>
                    <a:pt x="78" y="497"/>
                    <a:pt x="78" y="497"/>
                  </a:cubicBezTo>
                  <a:cubicBezTo>
                    <a:pt x="78" y="497"/>
                    <a:pt x="78" y="497"/>
                    <a:pt x="78" y="497"/>
                  </a:cubicBezTo>
                  <a:cubicBezTo>
                    <a:pt x="77" y="497"/>
                    <a:pt x="76" y="497"/>
                    <a:pt x="76" y="484"/>
                  </a:cubicBezTo>
                  <a:cubicBezTo>
                    <a:pt x="76" y="483"/>
                    <a:pt x="76" y="482"/>
                    <a:pt x="76" y="481"/>
                  </a:cubicBezTo>
                  <a:cubicBezTo>
                    <a:pt x="76" y="481"/>
                    <a:pt x="76" y="481"/>
                    <a:pt x="76" y="481"/>
                  </a:cubicBezTo>
                  <a:cubicBezTo>
                    <a:pt x="76" y="476"/>
                    <a:pt x="77" y="469"/>
                    <a:pt x="77" y="461"/>
                  </a:cubicBezTo>
                  <a:cubicBezTo>
                    <a:pt x="77" y="461"/>
                    <a:pt x="77" y="460"/>
                    <a:pt x="77" y="460"/>
                  </a:cubicBezTo>
                  <a:cubicBezTo>
                    <a:pt x="76" y="460"/>
                    <a:pt x="76" y="460"/>
                    <a:pt x="76" y="460"/>
                  </a:cubicBezTo>
                  <a:cubicBezTo>
                    <a:pt x="73" y="460"/>
                    <a:pt x="69" y="460"/>
                    <a:pt x="68" y="458"/>
                  </a:cubicBezTo>
                  <a:cubicBezTo>
                    <a:pt x="67" y="457"/>
                    <a:pt x="67" y="456"/>
                    <a:pt x="67" y="454"/>
                  </a:cubicBezTo>
                  <a:cubicBezTo>
                    <a:pt x="67" y="454"/>
                    <a:pt x="67" y="453"/>
                    <a:pt x="68" y="453"/>
                  </a:cubicBezTo>
                  <a:cubicBezTo>
                    <a:pt x="67" y="452"/>
                    <a:pt x="67" y="452"/>
                    <a:pt x="66" y="452"/>
                  </a:cubicBezTo>
                  <a:cubicBezTo>
                    <a:pt x="66" y="452"/>
                    <a:pt x="66" y="451"/>
                    <a:pt x="66" y="451"/>
                  </a:cubicBezTo>
                  <a:cubicBezTo>
                    <a:pt x="65" y="451"/>
                    <a:pt x="64" y="450"/>
                    <a:pt x="63" y="450"/>
                  </a:cubicBezTo>
                  <a:cubicBezTo>
                    <a:pt x="62" y="450"/>
                    <a:pt x="59" y="450"/>
                    <a:pt x="57" y="450"/>
                  </a:cubicBezTo>
                  <a:cubicBezTo>
                    <a:pt x="51" y="450"/>
                    <a:pt x="45" y="450"/>
                    <a:pt x="43" y="451"/>
                  </a:cubicBezTo>
                  <a:cubicBezTo>
                    <a:pt x="41" y="451"/>
                    <a:pt x="40" y="449"/>
                    <a:pt x="39" y="447"/>
                  </a:cubicBezTo>
                  <a:cubicBezTo>
                    <a:pt x="39" y="447"/>
                    <a:pt x="38" y="446"/>
                    <a:pt x="38" y="446"/>
                  </a:cubicBezTo>
                  <a:cubicBezTo>
                    <a:pt x="37" y="446"/>
                    <a:pt x="37" y="446"/>
                    <a:pt x="36" y="445"/>
                  </a:cubicBezTo>
                  <a:cubicBezTo>
                    <a:pt x="35" y="443"/>
                    <a:pt x="35" y="435"/>
                    <a:pt x="36" y="432"/>
                  </a:cubicBezTo>
                  <a:cubicBezTo>
                    <a:pt x="36" y="431"/>
                    <a:pt x="36" y="431"/>
                    <a:pt x="36" y="431"/>
                  </a:cubicBezTo>
                  <a:cubicBezTo>
                    <a:pt x="36" y="430"/>
                    <a:pt x="33" y="430"/>
                    <a:pt x="31" y="430"/>
                  </a:cubicBezTo>
                  <a:cubicBezTo>
                    <a:pt x="31" y="430"/>
                    <a:pt x="30" y="430"/>
                    <a:pt x="30" y="430"/>
                  </a:cubicBezTo>
                  <a:cubicBezTo>
                    <a:pt x="28" y="430"/>
                    <a:pt x="27" y="430"/>
                    <a:pt x="26" y="429"/>
                  </a:cubicBezTo>
                  <a:cubicBezTo>
                    <a:pt x="25" y="429"/>
                    <a:pt x="25" y="428"/>
                    <a:pt x="25" y="427"/>
                  </a:cubicBezTo>
                  <a:cubicBezTo>
                    <a:pt x="25" y="426"/>
                    <a:pt x="25" y="426"/>
                    <a:pt x="25" y="426"/>
                  </a:cubicBezTo>
                  <a:cubicBezTo>
                    <a:pt x="25" y="424"/>
                    <a:pt x="25" y="423"/>
                    <a:pt x="24" y="422"/>
                  </a:cubicBezTo>
                  <a:cubicBezTo>
                    <a:pt x="21" y="419"/>
                    <a:pt x="22" y="415"/>
                    <a:pt x="23" y="412"/>
                  </a:cubicBezTo>
                  <a:cubicBezTo>
                    <a:pt x="23" y="412"/>
                    <a:pt x="23" y="411"/>
                    <a:pt x="23" y="410"/>
                  </a:cubicBezTo>
                  <a:cubicBezTo>
                    <a:pt x="24" y="408"/>
                    <a:pt x="26" y="402"/>
                    <a:pt x="30" y="402"/>
                  </a:cubicBezTo>
                  <a:cubicBezTo>
                    <a:pt x="31" y="402"/>
                    <a:pt x="31" y="402"/>
                    <a:pt x="32" y="400"/>
                  </a:cubicBezTo>
                  <a:cubicBezTo>
                    <a:pt x="32" y="398"/>
                    <a:pt x="32" y="396"/>
                    <a:pt x="35" y="395"/>
                  </a:cubicBezTo>
                  <a:cubicBezTo>
                    <a:pt x="36" y="394"/>
                    <a:pt x="35" y="393"/>
                    <a:pt x="34" y="391"/>
                  </a:cubicBezTo>
                  <a:cubicBezTo>
                    <a:pt x="33" y="390"/>
                    <a:pt x="32" y="387"/>
                    <a:pt x="34" y="386"/>
                  </a:cubicBezTo>
                  <a:cubicBezTo>
                    <a:pt x="35" y="385"/>
                    <a:pt x="35" y="384"/>
                    <a:pt x="35" y="383"/>
                  </a:cubicBezTo>
                  <a:cubicBezTo>
                    <a:pt x="36" y="381"/>
                    <a:pt x="36" y="379"/>
                    <a:pt x="39" y="378"/>
                  </a:cubicBezTo>
                  <a:cubicBezTo>
                    <a:pt x="41" y="378"/>
                    <a:pt x="41" y="377"/>
                    <a:pt x="41" y="375"/>
                  </a:cubicBezTo>
                  <a:cubicBezTo>
                    <a:pt x="41" y="373"/>
                    <a:pt x="40" y="371"/>
                    <a:pt x="43" y="370"/>
                  </a:cubicBezTo>
                  <a:cubicBezTo>
                    <a:pt x="43" y="370"/>
                    <a:pt x="43" y="370"/>
                    <a:pt x="43" y="370"/>
                  </a:cubicBezTo>
                  <a:cubicBezTo>
                    <a:pt x="43" y="370"/>
                    <a:pt x="43" y="369"/>
                    <a:pt x="43" y="368"/>
                  </a:cubicBezTo>
                  <a:cubicBezTo>
                    <a:pt x="42" y="366"/>
                    <a:pt x="42" y="364"/>
                    <a:pt x="42" y="362"/>
                  </a:cubicBezTo>
                  <a:cubicBezTo>
                    <a:pt x="43" y="361"/>
                    <a:pt x="42" y="360"/>
                    <a:pt x="42" y="359"/>
                  </a:cubicBezTo>
                  <a:cubicBezTo>
                    <a:pt x="42" y="357"/>
                    <a:pt x="41" y="354"/>
                    <a:pt x="45" y="353"/>
                  </a:cubicBezTo>
                  <a:cubicBezTo>
                    <a:pt x="45" y="353"/>
                    <a:pt x="46" y="352"/>
                    <a:pt x="46" y="352"/>
                  </a:cubicBezTo>
                  <a:cubicBezTo>
                    <a:pt x="46" y="351"/>
                    <a:pt x="46" y="350"/>
                    <a:pt x="43" y="347"/>
                  </a:cubicBezTo>
                  <a:cubicBezTo>
                    <a:pt x="42" y="347"/>
                    <a:pt x="41" y="346"/>
                    <a:pt x="41" y="344"/>
                  </a:cubicBezTo>
                  <a:cubicBezTo>
                    <a:pt x="42" y="343"/>
                    <a:pt x="44" y="343"/>
                    <a:pt x="48" y="343"/>
                  </a:cubicBezTo>
                  <a:cubicBezTo>
                    <a:pt x="48" y="343"/>
                    <a:pt x="48" y="343"/>
                    <a:pt x="48" y="343"/>
                  </a:cubicBezTo>
                  <a:cubicBezTo>
                    <a:pt x="49" y="343"/>
                    <a:pt x="49" y="342"/>
                    <a:pt x="49" y="342"/>
                  </a:cubicBezTo>
                  <a:cubicBezTo>
                    <a:pt x="49" y="341"/>
                    <a:pt x="48" y="340"/>
                    <a:pt x="47" y="340"/>
                  </a:cubicBezTo>
                  <a:cubicBezTo>
                    <a:pt x="47" y="340"/>
                    <a:pt x="47" y="340"/>
                    <a:pt x="46" y="340"/>
                  </a:cubicBezTo>
                  <a:cubicBezTo>
                    <a:pt x="44" y="341"/>
                    <a:pt x="41" y="340"/>
                    <a:pt x="41" y="338"/>
                  </a:cubicBezTo>
                  <a:cubicBezTo>
                    <a:pt x="40" y="336"/>
                    <a:pt x="40" y="335"/>
                    <a:pt x="41" y="334"/>
                  </a:cubicBezTo>
                  <a:cubicBezTo>
                    <a:pt x="41" y="333"/>
                    <a:pt x="41" y="333"/>
                    <a:pt x="42" y="332"/>
                  </a:cubicBezTo>
                  <a:cubicBezTo>
                    <a:pt x="43" y="331"/>
                    <a:pt x="43" y="331"/>
                    <a:pt x="41" y="329"/>
                  </a:cubicBezTo>
                  <a:cubicBezTo>
                    <a:pt x="40" y="328"/>
                    <a:pt x="39" y="327"/>
                    <a:pt x="40" y="326"/>
                  </a:cubicBezTo>
                  <a:cubicBezTo>
                    <a:pt x="41" y="324"/>
                    <a:pt x="41" y="322"/>
                    <a:pt x="39" y="321"/>
                  </a:cubicBezTo>
                  <a:cubicBezTo>
                    <a:pt x="37" y="319"/>
                    <a:pt x="38" y="314"/>
                    <a:pt x="38" y="312"/>
                  </a:cubicBezTo>
                  <a:cubicBezTo>
                    <a:pt x="39" y="310"/>
                    <a:pt x="40" y="307"/>
                    <a:pt x="41" y="307"/>
                  </a:cubicBezTo>
                  <a:cubicBezTo>
                    <a:pt x="42" y="306"/>
                    <a:pt x="42" y="301"/>
                    <a:pt x="41" y="299"/>
                  </a:cubicBezTo>
                  <a:cubicBezTo>
                    <a:pt x="41" y="298"/>
                    <a:pt x="41" y="297"/>
                    <a:pt x="41" y="296"/>
                  </a:cubicBezTo>
                  <a:cubicBezTo>
                    <a:pt x="41" y="295"/>
                    <a:pt x="41" y="294"/>
                    <a:pt x="40" y="292"/>
                  </a:cubicBezTo>
                  <a:cubicBezTo>
                    <a:pt x="39" y="291"/>
                    <a:pt x="39" y="289"/>
                    <a:pt x="39" y="288"/>
                  </a:cubicBezTo>
                  <a:cubicBezTo>
                    <a:pt x="39" y="287"/>
                    <a:pt x="40" y="286"/>
                    <a:pt x="40" y="285"/>
                  </a:cubicBezTo>
                  <a:cubicBezTo>
                    <a:pt x="41" y="284"/>
                    <a:pt x="42" y="283"/>
                    <a:pt x="42" y="280"/>
                  </a:cubicBezTo>
                  <a:cubicBezTo>
                    <a:pt x="42" y="277"/>
                    <a:pt x="42" y="273"/>
                    <a:pt x="46" y="272"/>
                  </a:cubicBezTo>
                  <a:cubicBezTo>
                    <a:pt x="46" y="272"/>
                    <a:pt x="46" y="270"/>
                    <a:pt x="46" y="268"/>
                  </a:cubicBezTo>
                  <a:cubicBezTo>
                    <a:pt x="46" y="267"/>
                    <a:pt x="46" y="266"/>
                    <a:pt x="46" y="265"/>
                  </a:cubicBezTo>
                  <a:cubicBezTo>
                    <a:pt x="46" y="263"/>
                    <a:pt x="48" y="262"/>
                    <a:pt x="49" y="262"/>
                  </a:cubicBezTo>
                  <a:cubicBezTo>
                    <a:pt x="51" y="262"/>
                    <a:pt x="52" y="262"/>
                    <a:pt x="52" y="260"/>
                  </a:cubicBezTo>
                  <a:cubicBezTo>
                    <a:pt x="52" y="258"/>
                    <a:pt x="52" y="258"/>
                    <a:pt x="51" y="257"/>
                  </a:cubicBezTo>
                  <a:cubicBezTo>
                    <a:pt x="50" y="256"/>
                    <a:pt x="49" y="255"/>
                    <a:pt x="49" y="254"/>
                  </a:cubicBezTo>
                  <a:cubicBezTo>
                    <a:pt x="50" y="252"/>
                    <a:pt x="50" y="250"/>
                    <a:pt x="49" y="247"/>
                  </a:cubicBezTo>
                  <a:cubicBezTo>
                    <a:pt x="49" y="245"/>
                    <a:pt x="49" y="242"/>
                    <a:pt x="49" y="239"/>
                  </a:cubicBezTo>
                  <a:cubicBezTo>
                    <a:pt x="49" y="233"/>
                    <a:pt x="53" y="230"/>
                    <a:pt x="56" y="228"/>
                  </a:cubicBezTo>
                  <a:cubicBezTo>
                    <a:pt x="57" y="228"/>
                    <a:pt x="57" y="227"/>
                    <a:pt x="58" y="227"/>
                  </a:cubicBezTo>
                  <a:cubicBezTo>
                    <a:pt x="59" y="226"/>
                    <a:pt x="58" y="223"/>
                    <a:pt x="57" y="221"/>
                  </a:cubicBezTo>
                  <a:cubicBezTo>
                    <a:pt x="57" y="217"/>
                    <a:pt x="56" y="214"/>
                    <a:pt x="58" y="213"/>
                  </a:cubicBezTo>
                  <a:cubicBezTo>
                    <a:pt x="59" y="212"/>
                    <a:pt x="59" y="211"/>
                    <a:pt x="59" y="209"/>
                  </a:cubicBezTo>
                  <a:cubicBezTo>
                    <a:pt x="60" y="208"/>
                    <a:pt x="60" y="206"/>
                    <a:pt x="61" y="205"/>
                  </a:cubicBezTo>
                  <a:cubicBezTo>
                    <a:pt x="62" y="204"/>
                    <a:pt x="63" y="202"/>
                    <a:pt x="63" y="200"/>
                  </a:cubicBezTo>
                  <a:cubicBezTo>
                    <a:pt x="63" y="199"/>
                    <a:pt x="63" y="197"/>
                    <a:pt x="64" y="196"/>
                  </a:cubicBezTo>
                  <a:cubicBezTo>
                    <a:pt x="65" y="194"/>
                    <a:pt x="64" y="193"/>
                    <a:pt x="63" y="191"/>
                  </a:cubicBezTo>
                  <a:cubicBezTo>
                    <a:pt x="62" y="190"/>
                    <a:pt x="61" y="188"/>
                    <a:pt x="61" y="186"/>
                  </a:cubicBezTo>
                  <a:cubicBezTo>
                    <a:pt x="61" y="183"/>
                    <a:pt x="61" y="180"/>
                    <a:pt x="58" y="176"/>
                  </a:cubicBezTo>
                  <a:cubicBezTo>
                    <a:pt x="55" y="172"/>
                    <a:pt x="55" y="166"/>
                    <a:pt x="56" y="163"/>
                  </a:cubicBezTo>
                  <a:cubicBezTo>
                    <a:pt x="57" y="162"/>
                    <a:pt x="58" y="162"/>
                    <a:pt x="58" y="162"/>
                  </a:cubicBezTo>
                  <a:cubicBezTo>
                    <a:pt x="59" y="162"/>
                    <a:pt x="59" y="160"/>
                    <a:pt x="59" y="159"/>
                  </a:cubicBezTo>
                  <a:cubicBezTo>
                    <a:pt x="60" y="157"/>
                    <a:pt x="60" y="154"/>
                    <a:pt x="63" y="153"/>
                  </a:cubicBezTo>
                  <a:cubicBezTo>
                    <a:pt x="63" y="153"/>
                    <a:pt x="64" y="153"/>
                    <a:pt x="64" y="152"/>
                  </a:cubicBezTo>
                  <a:cubicBezTo>
                    <a:pt x="65" y="150"/>
                    <a:pt x="63" y="146"/>
                    <a:pt x="62" y="143"/>
                  </a:cubicBezTo>
                  <a:cubicBezTo>
                    <a:pt x="61" y="140"/>
                    <a:pt x="63" y="139"/>
                    <a:pt x="64" y="138"/>
                  </a:cubicBezTo>
                  <a:cubicBezTo>
                    <a:pt x="65" y="138"/>
                    <a:pt x="65" y="138"/>
                    <a:pt x="65" y="136"/>
                  </a:cubicBezTo>
                  <a:cubicBezTo>
                    <a:pt x="65" y="132"/>
                    <a:pt x="68" y="127"/>
                    <a:pt x="71" y="125"/>
                  </a:cubicBezTo>
                  <a:cubicBezTo>
                    <a:pt x="73" y="124"/>
                    <a:pt x="74" y="120"/>
                    <a:pt x="74" y="117"/>
                  </a:cubicBezTo>
                  <a:cubicBezTo>
                    <a:pt x="74" y="115"/>
                    <a:pt x="76" y="114"/>
                    <a:pt x="78" y="112"/>
                  </a:cubicBezTo>
                  <a:cubicBezTo>
                    <a:pt x="79" y="112"/>
                    <a:pt x="80" y="111"/>
                    <a:pt x="81" y="111"/>
                  </a:cubicBezTo>
                  <a:cubicBezTo>
                    <a:pt x="81" y="110"/>
                    <a:pt x="81" y="110"/>
                    <a:pt x="80" y="109"/>
                  </a:cubicBezTo>
                  <a:cubicBezTo>
                    <a:pt x="80" y="107"/>
                    <a:pt x="79" y="106"/>
                    <a:pt x="79" y="105"/>
                  </a:cubicBezTo>
                  <a:cubicBezTo>
                    <a:pt x="79" y="104"/>
                    <a:pt x="80" y="104"/>
                    <a:pt x="81" y="103"/>
                  </a:cubicBezTo>
                  <a:cubicBezTo>
                    <a:pt x="82" y="102"/>
                    <a:pt x="81" y="100"/>
                    <a:pt x="80" y="97"/>
                  </a:cubicBezTo>
                  <a:cubicBezTo>
                    <a:pt x="79" y="94"/>
                    <a:pt x="78" y="92"/>
                    <a:pt x="80" y="91"/>
                  </a:cubicBezTo>
                  <a:cubicBezTo>
                    <a:pt x="80" y="90"/>
                    <a:pt x="80" y="89"/>
                    <a:pt x="80" y="87"/>
                  </a:cubicBezTo>
                  <a:cubicBezTo>
                    <a:pt x="80" y="86"/>
                    <a:pt x="80" y="85"/>
                    <a:pt x="80" y="84"/>
                  </a:cubicBezTo>
                  <a:cubicBezTo>
                    <a:pt x="80" y="82"/>
                    <a:pt x="83" y="80"/>
                    <a:pt x="87" y="77"/>
                  </a:cubicBezTo>
                  <a:cubicBezTo>
                    <a:pt x="90" y="76"/>
                    <a:pt x="92" y="74"/>
                    <a:pt x="93" y="73"/>
                  </a:cubicBezTo>
                  <a:cubicBezTo>
                    <a:pt x="93" y="73"/>
                    <a:pt x="93" y="73"/>
                    <a:pt x="93" y="72"/>
                  </a:cubicBezTo>
                  <a:cubicBezTo>
                    <a:pt x="93" y="72"/>
                    <a:pt x="93" y="72"/>
                    <a:pt x="93" y="72"/>
                  </a:cubicBezTo>
                  <a:cubicBezTo>
                    <a:pt x="93" y="72"/>
                    <a:pt x="93" y="72"/>
                    <a:pt x="93" y="71"/>
                  </a:cubicBezTo>
                  <a:cubicBezTo>
                    <a:pt x="93" y="71"/>
                    <a:pt x="94" y="71"/>
                    <a:pt x="94" y="71"/>
                  </a:cubicBezTo>
                  <a:cubicBezTo>
                    <a:pt x="94" y="71"/>
                    <a:pt x="94" y="70"/>
                    <a:pt x="94" y="70"/>
                  </a:cubicBezTo>
                  <a:cubicBezTo>
                    <a:pt x="94" y="70"/>
                    <a:pt x="94" y="70"/>
                    <a:pt x="94" y="69"/>
                  </a:cubicBezTo>
                  <a:cubicBezTo>
                    <a:pt x="94" y="69"/>
                    <a:pt x="94" y="69"/>
                    <a:pt x="94" y="68"/>
                  </a:cubicBezTo>
                  <a:cubicBezTo>
                    <a:pt x="94" y="68"/>
                    <a:pt x="94" y="68"/>
                    <a:pt x="94" y="68"/>
                  </a:cubicBezTo>
                  <a:cubicBezTo>
                    <a:pt x="94" y="67"/>
                    <a:pt x="94" y="67"/>
                    <a:pt x="94" y="67"/>
                  </a:cubicBezTo>
                  <a:cubicBezTo>
                    <a:pt x="94" y="67"/>
                    <a:pt x="94" y="66"/>
                    <a:pt x="94" y="66"/>
                  </a:cubicBezTo>
                  <a:cubicBezTo>
                    <a:pt x="94" y="66"/>
                    <a:pt x="95" y="65"/>
                    <a:pt x="95" y="65"/>
                  </a:cubicBezTo>
                  <a:cubicBezTo>
                    <a:pt x="95" y="65"/>
                    <a:pt x="95" y="64"/>
                    <a:pt x="95" y="64"/>
                  </a:cubicBezTo>
                  <a:cubicBezTo>
                    <a:pt x="95" y="64"/>
                    <a:pt x="95" y="63"/>
                    <a:pt x="95" y="63"/>
                  </a:cubicBezTo>
                  <a:cubicBezTo>
                    <a:pt x="95" y="63"/>
                    <a:pt x="95" y="63"/>
                    <a:pt x="95" y="62"/>
                  </a:cubicBezTo>
                  <a:cubicBezTo>
                    <a:pt x="94" y="63"/>
                    <a:pt x="93" y="63"/>
                    <a:pt x="92" y="63"/>
                  </a:cubicBezTo>
                  <a:cubicBezTo>
                    <a:pt x="92" y="63"/>
                    <a:pt x="92" y="64"/>
                    <a:pt x="92" y="64"/>
                  </a:cubicBezTo>
                  <a:cubicBezTo>
                    <a:pt x="92" y="64"/>
                    <a:pt x="91" y="64"/>
                    <a:pt x="91" y="64"/>
                  </a:cubicBezTo>
                  <a:cubicBezTo>
                    <a:pt x="91" y="64"/>
                    <a:pt x="91" y="64"/>
                    <a:pt x="90" y="64"/>
                  </a:cubicBezTo>
                  <a:cubicBezTo>
                    <a:pt x="90" y="64"/>
                    <a:pt x="90" y="64"/>
                    <a:pt x="90" y="64"/>
                  </a:cubicBezTo>
                  <a:cubicBezTo>
                    <a:pt x="89" y="64"/>
                    <a:pt x="89" y="64"/>
                    <a:pt x="89" y="64"/>
                  </a:cubicBezTo>
                  <a:cubicBezTo>
                    <a:pt x="89" y="64"/>
                    <a:pt x="89" y="64"/>
                    <a:pt x="89" y="64"/>
                  </a:cubicBezTo>
                  <a:cubicBezTo>
                    <a:pt x="88" y="63"/>
                    <a:pt x="88" y="63"/>
                    <a:pt x="88" y="63"/>
                  </a:cubicBezTo>
                  <a:cubicBezTo>
                    <a:pt x="88" y="63"/>
                    <a:pt x="88" y="63"/>
                    <a:pt x="88" y="63"/>
                  </a:cubicBezTo>
                  <a:cubicBezTo>
                    <a:pt x="88" y="62"/>
                    <a:pt x="88" y="60"/>
                    <a:pt x="87" y="59"/>
                  </a:cubicBezTo>
                  <a:cubicBezTo>
                    <a:pt x="87" y="56"/>
                    <a:pt x="87" y="53"/>
                    <a:pt x="86" y="51"/>
                  </a:cubicBezTo>
                  <a:cubicBezTo>
                    <a:pt x="84" y="49"/>
                    <a:pt x="84" y="47"/>
                    <a:pt x="83" y="45"/>
                  </a:cubicBezTo>
                  <a:cubicBezTo>
                    <a:pt x="83" y="43"/>
                    <a:pt x="83" y="41"/>
                    <a:pt x="82" y="41"/>
                  </a:cubicBezTo>
                  <a:cubicBezTo>
                    <a:pt x="79" y="40"/>
                    <a:pt x="77" y="36"/>
                    <a:pt x="76" y="33"/>
                  </a:cubicBezTo>
                  <a:cubicBezTo>
                    <a:pt x="76" y="33"/>
                    <a:pt x="76" y="32"/>
                    <a:pt x="76" y="32"/>
                  </a:cubicBezTo>
                  <a:cubicBezTo>
                    <a:pt x="76" y="31"/>
                    <a:pt x="77" y="30"/>
                    <a:pt x="78" y="30"/>
                  </a:cubicBezTo>
                  <a:cubicBezTo>
                    <a:pt x="79" y="29"/>
                    <a:pt x="79" y="28"/>
                    <a:pt x="79" y="26"/>
                  </a:cubicBezTo>
                  <a:cubicBezTo>
                    <a:pt x="78" y="25"/>
                    <a:pt x="78" y="23"/>
                    <a:pt x="80" y="22"/>
                  </a:cubicBezTo>
                  <a:cubicBezTo>
                    <a:pt x="80" y="21"/>
                    <a:pt x="80" y="21"/>
                    <a:pt x="80" y="21"/>
                  </a:cubicBezTo>
                  <a:cubicBezTo>
                    <a:pt x="80" y="21"/>
                    <a:pt x="80" y="21"/>
                    <a:pt x="79" y="20"/>
                  </a:cubicBezTo>
                  <a:cubicBezTo>
                    <a:pt x="78" y="20"/>
                    <a:pt x="77" y="18"/>
                    <a:pt x="75" y="17"/>
                  </a:cubicBezTo>
                  <a:cubicBezTo>
                    <a:pt x="73" y="15"/>
                    <a:pt x="74" y="12"/>
                    <a:pt x="74" y="10"/>
                  </a:cubicBezTo>
                  <a:cubicBezTo>
                    <a:pt x="74" y="8"/>
                    <a:pt x="74" y="6"/>
                    <a:pt x="73" y="5"/>
                  </a:cubicBezTo>
                  <a:cubicBezTo>
                    <a:pt x="72" y="5"/>
                    <a:pt x="72" y="4"/>
                    <a:pt x="71" y="4"/>
                  </a:cubicBezTo>
                  <a:cubicBezTo>
                    <a:pt x="71" y="4"/>
                    <a:pt x="71" y="3"/>
                    <a:pt x="71" y="3"/>
                  </a:cubicBezTo>
                  <a:cubicBezTo>
                    <a:pt x="70" y="3"/>
                    <a:pt x="70" y="3"/>
                    <a:pt x="70" y="3"/>
                  </a:cubicBezTo>
                  <a:cubicBezTo>
                    <a:pt x="70" y="2"/>
                    <a:pt x="70" y="2"/>
                    <a:pt x="69" y="2"/>
                  </a:cubicBezTo>
                  <a:cubicBezTo>
                    <a:pt x="69" y="2"/>
                    <a:pt x="69" y="1"/>
                    <a:pt x="69" y="1"/>
                  </a:cubicBezTo>
                  <a:cubicBezTo>
                    <a:pt x="69" y="1"/>
                    <a:pt x="69" y="1"/>
                    <a:pt x="69" y="0"/>
                  </a:cubicBezTo>
                  <a:cubicBezTo>
                    <a:pt x="69" y="1"/>
                    <a:pt x="69" y="1"/>
                    <a:pt x="68" y="2"/>
                  </a:cubicBezTo>
                  <a:cubicBezTo>
                    <a:pt x="68" y="4"/>
                    <a:pt x="67" y="8"/>
                    <a:pt x="64" y="9"/>
                  </a:cubicBezTo>
                  <a:cubicBezTo>
                    <a:pt x="64" y="9"/>
                    <a:pt x="64" y="9"/>
                    <a:pt x="63" y="10"/>
                  </a:cubicBezTo>
                  <a:cubicBezTo>
                    <a:pt x="63" y="10"/>
                    <a:pt x="63" y="10"/>
                    <a:pt x="63" y="10"/>
                  </a:cubicBezTo>
                  <a:cubicBezTo>
                    <a:pt x="63" y="10"/>
                    <a:pt x="62" y="10"/>
                    <a:pt x="62" y="10"/>
                  </a:cubicBezTo>
                  <a:cubicBezTo>
                    <a:pt x="62" y="11"/>
                    <a:pt x="62" y="12"/>
                    <a:pt x="62" y="13"/>
                  </a:cubicBezTo>
                  <a:cubicBezTo>
                    <a:pt x="62" y="15"/>
                    <a:pt x="62" y="18"/>
                    <a:pt x="62" y="20"/>
                  </a:cubicBezTo>
                  <a:cubicBezTo>
                    <a:pt x="64" y="24"/>
                    <a:pt x="65" y="42"/>
                    <a:pt x="63" y="49"/>
                  </a:cubicBezTo>
                  <a:cubicBezTo>
                    <a:pt x="61" y="57"/>
                    <a:pt x="60" y="62"/>
                    <a:pt x="58" y="66"/>
                  </a:cubicBezTo>
                  <a:cubicBezTo>
                    <a:pt x="58" y="68"/>
                    <a:pt x="59" y="69"/>
                    <a:pt x="59" y="70"/>
                  </a:cubicBezTo>
                  <a:cubicBezTo>
                    <a:pt x="60" y="70"/>
                    <a:pt x="61" y="72"/>
                    <a:pt x="60" y="73"/>
                  </a:cubicBezTo>
                  <a:cubicBezTo>
                    <a:pt x="58" y="75"/>
                    <a:pt x="59" y="78"/>
                    <a:pt x="59" y="82"/>
                  </a:cubicBezTo>
                  <a:cubicBezTo>
                    <a:pt x="59" y="84"/>
                    <a:pt x="59" y="86"/>
                    <a:pt x="59" y="88"/>
                  </a:cubicBezTo>
                  <a:cubicBezTo>
                    <a:pt x="59" y="93"/>
                    <a:pt x="57" y="100"/>
                    <a:pt x="56" y="105"/>
                  </a:cubicBezTo>
                  <a:cubicBezTo>
                    <a:pt x="55" y="109"/>
                    <a:pt x="54" y="112"/>
                    <a:pt x="54" y="113"/>
                  </a:cubicBezTo>
                  <a:cubicBezTo>
                    <a:pt x="54" y="115"/>
                    <a:pt x="53" y="117"/>
                    <a:pt x="52" y="119"/>
                  </a:cubicBezTo>
                  <a:cubicBezTo>
                    <a:pt x="51" y="121"/>
                    <a:pt x="50" y="123"/>
                    <a:pt x="51" y="125"/>
                  </a:cubicBezTo>
                  <a:cubicBezTo>
                    <a:pt x="51" y="130"/>
                    <a:pt x="48" y="133"/>
                    <a:pt x="45" y="136"/>
                  </a:cubicBezTo>
                  <a:cubicBezTo>
                    <a:pt x="44" y="136"/>
                    <a:pt x="46" y="139"/>
                    <a:pt x="47" y="141"/>
                  </a:cubicBezTo>
                  <a:cubicBezTo>
                    <a:pt x="49" y="144"/>
                    <a:pt x="50" y="146"/>
                    <a:pt x="50" y="148"/>
                  </a:cubicBezTo>
                  <a:cubicBezTo>
                    <a:pt x="50" y="150"/>
                    <a:pt x="49" y="152"/>
                    <a:pt x="48" y="153"/>
                  </a:cubicBezTo>
                  <a:cubicBezTo>
                    <a:pt x="46" y="155"/>
                    <a:pt x="45" y="157"/>
                    <a:pt x="46" y="160"/>
                  </a:cubicBezTo>
                  <a:cubicBezTo>
                    <a:pt x="47" y="167"/>
                    <a:pt x="46" y="177"/>
                    <a:pt x="46" y="182"/>
                  </a:cubicBezTo>
                  <a:cubicBezTo>
                    <a:pt x="46" y="184"/>
                    <a:pt x="46" y="185"/>
                    <a:pt x="46" y="185"/>
                  </a:cubicBezTo>
                  <a:cubicBezTo>
                    <a:pt x="46" y="187"/>
                    <a:pt x="45" y="188"/>
                    <a:pt x="44" y="188"/>
                  </a:cubicBezTo>
                  <a:cubicBezTo>
                    <a:pt x="44" y="189"/>
                    <a:pt x="43" y="190"/>
                    <a:pt x="43" y="193"/>
                  </a:cubicBezTo>
                  <a:cubicBezTo>
                    <a:pt x="44" y="196"/>
                    <a:pt x="43" y="198"/>
                    <a:pt x="42" y="200"/>
                  </a:cubicBezTo>
                  <a:cubicBezTo>
                    <a:pt x="41" y="202"/>
                    <a:pt x="40" y="204"/>
                    <a:pt x="39" y="207"/>
                  </a:cubicBezTo>
                  <a:cubicBezTo>
                    <a:pt x="39" y="213"/>
                    <a:pt x="35" y="220"/>
                    <a:pt x="33" y="226"/>
                  </a:cubicBezTo>
                  <a:cubicBezTo>
                    <a:pt x="32" y="228"/>
                    <a:pt x="31" y="230"/>
                    <a:pt x="30" y="231"/>
                  </a:cubicBezTo>
                  <a:cubicBezTo>
                    <a:pt x="30" y="233"/>
                    <a:pt x="29" y="234"/>
                    <a:pt x="29" y="235"/>
                  </a:cubicBezTo>
                  <a:cubicBezTo>
                    <a:pt x="28" y="239"/>
                    <a:pt x="27" y="241"/>
                    <a:pt x="24" y="241"/>
                  </a:cubicBezTo>
                  <a:cubicBezTo>
                    <a:pt x="24" y="241"/>
                    <a:pt x="23" y="241"/>
                    <a:pt x="23" y="242"/>
                  </a:cubicBezTo>
                  <a:cubicBezTo>
                    <a:pt x="22" y="243"/>
                    <a:pt x="22" y="245"/>
                    <a:pt x="24" y="248"/>
                  </a:cubicBezTo>
                  <a:cubicBezTo>
                    <a:pt x="25" y="251"/>
                    <a:pt x="25" y="253"/>
                    <a:pt x="24" y="255"/>
                  </a:cubicBezTo>
                  <a:cubicBezTo>
                    <a:pt x="24" y="258"/>
                    <a:pt x="24" y="260"/>
                    <a:pt x="25" y="262"/>
                  </a:cubicBezTo>
                  <a:cubicBezTo>
                    <a:pt x="28" y="267"/>
                    <a:pt x="27" y="269"/>
                    <a:pt x="26" y="273"/>
                  </a:cubicBezTo>
                  <a:cubicBezTo>
                    <a:pt x="26" y="274"/>
                    <a:pt x="26" y="274"/>
                    <a:pt x="26" y="274"/>
                  </a:cubicBezTo>
                  <a:cubicBezTo>
                    <a:pt x="25" y="276"/>
                    <a:pt x="24" y="278"/>
                    <a:pt x="24" y="279"/>
                  </a:cubicBezTo>
                  <a:cubicBezTo>
                    <a:pt x="23" y="280"/>
                    <a:pt x="22" y="281"/>
                    <a:pt x="22" y="284"/>
                  </a:cubicBezTo>
                  <a:cubicBezTo>
                    <a:pt x="22" y="286"/>
                    <a:pt x="22" y="287"/>
                    <a:pt x="21" y="289"/>
                  </a:cubicBezTo>
                  <a:cubicBezTo>
                    <a:pt x="20" y="291"/>
                    <a:pt x="20" y="294"/>
                    <a:pt x="21" y="296"/>
                  </a:cubicBezTo>
                  <a:cubicBezTo>
                    <a:pt x="22" y="300"/>
                    <a:pt x="22" y="302"/>
                    <a:pt x="21" y="303"/>
                  </a:cubicBezTo>
                  <a:cubicBezTo>
                    <a:pt x="21" y="304"/>
                    <a:pt x="20" y="305"/>
                    <a:pt x="19" y="305"/>
                  </a:cubicBezTo>
                  <a:cubicBezTo>
                    <a:pt x="17" y="305"/>
                    <a:pt x="16" y="311"/>
                    <a:pt x="15" y="316"/>
                  </a:cubicBezTo>
                  <a:cubicBezTo>
                    <a:pt x="15" y="319"/>
                    <a:pt x="14" y="322"/>
                    <a:pt x="15" y="322"/>
                  </a:cubicBezTo>
                  <a:cubicBezTo>
                    <a:pt x="15" y="323"/>
                    <a:pt x="17" y="323"/>
                    <a:pt x="19" y="322"/>
                  </a:cubicBezTo>
                  <a:cubicBezTo>
                    <a:pt x="19" y="322"/>
                    <a:pt x="19" y="322"/>
                    <a:pt x="19" y="322"/>
                  </a:cubicBezTo>
                  <a:cubicBezTo>
                    <a:pt x="22" y="322"/>
                    <a:pt x="22" y="316"/>
                    <a:pt x="22" y="311"/>
                  </a:cubicBezTo>
                  <a:cubicBezTo>
                    <a:pt x="22" y="309"/>
                    <a:pt x="22" y="307"/>
                    <a:pt x="22" y="305"/>
                  </a:cubicBezTo>
                  <a:cubicBezTo>
                    <a:pt x="22" y="305"/>
                    <a:pt x="22" y="302"/>
                    <a:pt x="24" y="302"/>
                  </a:cubicBezTo>
                  <a:cubicBezTo>
                    <a:pt x="25" y="302"/>
                    <a:pt x="25" y="302"/>
                    <a:pt x="25" y="301"/>
                  </a:cubicBezTo>
                  <a:cubicBezTo>
                    <a:pt x="26" y="300"/>
                    <a:pt x="26" y="299"/>
                    <a:pt x="28" y="298"/>
                  </a:cubicBezTo>
                  <a:cubicBezTo>
                    <a:pt x="30" y="298"/>
                    <a:pt x="30" y="298"/>
                    <a:pt x="31" y="298"/>
                  </a:cubicBezTo>
                  <a:cubicBezTo>
                    <a:pt x="32" y="299"/>
                    <a:pt x="31" y="300"/>
                    <a:pt x="31" y="301"/>
                  </a:cubicBezTo>
                  <a:cubicBezTo>
                    <a:pt x="31" y="302"/>
                    <a:pt x="32" y="302"/>
                    <a:pt x="32" y="302"/>
                  </a:cubicBezTo>
                  <a:cubicBezTo>
                    <a:pt x="34" y="303"/>
                    <a:pt x="35" y="304"/>
                    <a:pt x="35" y="305"/>
                  </a:cubicBezTo>
                  <a:cubicBezTo>
                    <a:pt x="35" y="306"/>
                    <a:pt x="35" y="308"/>
                    <a:pt x="33" y="309"/>
                  </a:cubicBezTo>
                  <a:cubicBezTo>
                    <a:pt x="32" y="310"/>
                    <a:pt x="32" y="311"/>
                    <a:pt x="32" y="313"/>
                  </a:cubicBezTo>
                  <a:cubicBezTo>
                    <a:pt x="33" y="315"/>
                    <a:pt x="33" y="317"/>
                    <a:pt x="32" y="318"/>
                  </a:cubicBezTo>
                  <a:cubicBezTo>
                    <a:pt x="31" y="319"/>
                    <a:pt x="31" y="319"/>
                    <a:pt x="31" y="319"/>
                  </a:cubicBezTo>
                  <a:cubicBezTo>
                    <a:pt x="30" y="322"/>
                    <a:pt x="28" y="324"/>
                    <a:pt x="29" y="326"/>
                  </a:cubicBezTo>
                  <a:cubicBezTo>
                    <a:pt x="30" y="328"/>
                    <a:pt x="30" y="330"/>
                    <a:pt x="29" y="331"/>
                  </a:cubicBezTo>
                  <a:cubicBezTo>
                    <a:pt x="28" y="331"/>
                    <a:pt x="28" y="332"/>
                    <a:pt x="27" y="334"/>
                  </a:cubicBezTo>
                  <a:cubicBezTo>
                    <a:pt x="27" y="336"/>
                    <a:pt x="28" y="337"/>
                    <a:pt x="28" y="337"/>
                  </a:cubicBezTo>
                  <a:cubicBezTo>
                    <a:pt x="29" y="338"/>
                    <a:pt x="29" y="339"/>
                    <a:pt x="27" y="340"/>
                  </a:cubicBezTo>
                  <a:cubicBezTo>
                    <a:pt x="28" y="340"/>
                    <a:pt x="28" y="341"/>
                    <a:pt x="28" y="341"/>
                  </a:cubicBezTo>
                  <a:cubicBezTo>
                    <a:pt x="28" y="342"/>
                    <a:pt x="29" y="343"/>
                    <a:pt x="28" y="344"/>
                  </a:cubicBezTo>
                  <a:cubicBezTo>
                    <a:pt x="28" y="345"/>
                    <a:pt x="28" y="345"/>
                    <a:pt x="27" y="345"/>
                  </a:cubicBezTo>
                  <a:cubicBezTo>
                    <a:pt x="27" y="345"/>
                    <a:pt x="27" y="345"/>
                    <a:pt x="26" y="345"/>
                  </a:cubicBezTo>
                  <a:cubicBezTo>
                    <a:pt x="26" y="346"/>
                    <a:pt x="27" y="349"/>
                    <a:pt x="28" y="350"/>
                  </a:cubicBezTo>
                  <a:cubicBezTo>
                    <a:pt x="28" y="351"/>
                    <a:pt x="29" y="352"/>
                    <a:pt x="28" y="353"/>
                  </a:cubicBezTo>
                  <a:cubicBezTo>
                    <a:pt x="28" y="354"/>
                    <a:pt x="27" y="354"/>
                    <a:pt x="25" y="354"/>
                  </a:cubicBezTo>
                  <a:cubicBezTo>
                    <a:pt x="24" y="354"/>
                    <a:pt x="23" y="354"/>
                    <a:pt x="22" y="355"/>
                  </a:cubicBezTo>
                  <a:cubicBezTo>
                    <a:pt x="22" y="355"/>
                    <a:pt x="22" y="356"/>
                    <a:pt x="23" y="357"/>
                  </a:cubicBezTo>
                  <a:cubicBezTo>
                    <a:pt x="23" y="359"/>
                    <a:pt x="24" y="360"/>
                    <a:pt x="23" y="362"/>
                  </a:cubicBezTo>
                  <a:cubicBezTo>
                    <a:pt x="23" y="363"/>
                    <a:pt x="22" y="364"/>
                    <a:pt x="21" y="364"/>
                  </a:cubicBezTo>
                  <a:cubicBezTo>
                    <a:pt x="19" y="364"/>
                    <a:pt x="17" y="362"/>
                    <a:pt x="15" y="360"/>
                  </a:cubicBezTo>
                  <a:cubicBezTo>
                    <a:pt x="15" y="360"/>
                    <a:pt x="15" y="360"/>
                    <a:pt x="15" y="359"/>
                  </a:cubicBezTo>
                  <a:cubicBezTo>
                    <a:pt x="14" y="359"/>
                    <a:pt x="14" y="358"/>
                    <a:pt x="14" y="358"/>
                  </a:cubicBezTo>
                  <a:cubicBezTo>
                    <a:pt x="14" y="357"/>
                    <a:pt x="15" y="356"/>
                    <a:pt x="16" y="354"/>
                  </a:cubicBezTo>
                  <a:cubicBezTo>
                    <a:pt x="16" y="354"/>
                    <a:pt x="15" y="354"/>
                    <a:pt x="15" y="354"/>
                  </a:cubicBezTo>
                  <a:cubicBezTo>
                    <a:pt x="14" y="354"/>
                    <a:pt x="14" y="354"/>
                    <a:pt x="14" y="354"/>
                  </a:cubicBezTo>
                  <a:cubicBezTo>
                    <a:pt x="13" y="354"/>
                    <a:pt x="13" y="354"/>
                    <a:pt x="13" y="354"/>
                  </a:cubicBezTo>
                  <a:cubicBezTo>
                    <a:pt x="13" y="354"/>
                    <a:pt x="13" y="354"/>
                    <a:pt x="13" y="355"/>
                  </a:cubicBezTo>
                  <a:cubicBezTo>
                    <a:pt x="13" y="357"/>
                    <a:pt x="11" y="358"/>
                    <a:pt x="9" y="359"/>
                  </a:cubicBezTo>
                  <a:cubicBezTo>
                    <a:pt x="8" y="359"/>
                    <a:pt x="7" y="359"/>
                    <a:pt x="6" y="360"/>
                  </a:cubicBezTo>
                  <a:cubicBezTo>
                    <a:pt x="6" y="361"/>
                    <a:pt x="6" y="361"/>
                    <a:pt x="7" y="362"/>
                  </a:cubicBezTo>
                  <a:cubicBezTo>
                    <a:pt x="7" y="363"/>
                    <a:pt x="8" y="364"/>
                    <a:pt x="8" y="365"/>
                  </a:cubicBezTo>
                  <a:cubicBezTo>
                    <a:pt x="7" y="365"/>
                    <a:pt x="7" y="366"/>
                    <a:pt x="6" y="366"/>
                  </a:cubicBezTo>
                  <a:cubicBezTo>
                    <a:pt x="4" y="367"/>
                    <a:pt x="0" y="370"/>
                    <a:pt x="0" y="372"/>
                  </a:cubicBezTo>
                  <a:cubicBezTo>
                    <a:pt x="0" y="372"/>
                    <a:pt x="0" y="372"/>
                    <a:pt x="0" y="373"/>
                  </a:cubicBezTo>
                  <a:cubicBezTo>
                    <a:pt x="0" y="373"/>
                    <a:pt x="1" y="373"/>
                    <a:pt x="1" y="372"/>
                  </a:cubicBezTo>
                  <a:cubicBezTo>
                    <a:pt x="1" y="370"/>
                    <a:pt x="2" y="369"/>
                    <a:pt x="4" y="369"/>
                  </a:cubicBezTo>
                  <a:cubicBezTo>
                    <a:pt x="6" y="369"/>
                    <a:pt x="7" y="370"/>
                    <a:pt x="8" y="372"/>
                  </a:cubicBezTo>
                  <a:cubicBezTo>
                    <a:pt x="8" y="373"/>
                    <a:pt x="8" y="373"/>
                    <a:pt x="9" y="373"/>
                  </a:cubicBezTo>
                  <a:cubicBezTo>
                    <a:pt x="9" y="373"/>
                    <a:pt x="9" y="372"/>
                    <a:pt x="10" y="372"/>
                  </a:cubicBezTo>
                  <a:cubicBezTo>
                    <a:pt x="11" y="372"/>
                    <a:pt x="12" y="372"/>
                    <a:pt x="14" y="372"/>
                  </a:cubicBezTo>
                  <a:cubicBezTo>
                    <a:pt x="16" y="372"/>
                    <a:pt x="17" y="375"/>
                    <a:pt x="17" y="377"/>
                  </a:cubicBezTo>
                  <a:cubicBezTo>
                    <a:pt x="17" y="378"/>
                    <a:pt x="16" y="380"/>
                    <a:pt x="15" y="380"/>
                  </a:cubicBezTo>
                  <a:cubicBezTo>
                    <a:pt x="14" y="380"/>
                    <a:pt x="14" y="380"/>
                    <a:pt x="14" y="380"/>
                  </a:cubicBezTo>
                  <a:cubicBezTo>
                    <a:pt x="14" y="380"/>
                    <a:pt x="14" y="380"/>
                    <a:pt x="14" y="380"/>
                  </a:cubicBezTo>
                  <a:cubicBezTo>
                    <a:pt x="14" y="380"/>
                    <a:pt x="14" y="380"/>
                    <a:pt x="13" y="380"/>
                  </a:cubicBezTo>
                  <a:cubicBezTo>
                    <a:pt x="12" y="381"/>
                    <a:pt x="12" y="383"/>
                    <a:pt x="12" y="385"/>
                  </a:cubicBezTo>
                  <a:cubicBezTo>
                    <a:pt x="12" y="386"/>
                    <a:pt x="12" y="386"/>
                    <a:pt x="13" y="386"/>
                  </a:cubicBezTo>
                  <a:cubicBezTo>
                    <a:pt x="14" y="386"/>
                    <a:pt x="16" y="386"/>
                    <a:pt x="17" y="386"/>
                  </a:cubicBezTo>
                  <a:cubicBezTo>
                    <a:pt x="19" y="386"/>
                    <a:pt x="21" y="385"/>
                    <a:pt x="22" y="386"/>
                  </a:cubicBezTo>
                  <a:cubicBezTo>
                    <a:pt x="24" y="386"/>
                    <a:pt x="25" y="389"/>
                    <a:pt x="24" y="390"/>
                  </a:cubicBezTo>
                  <a:cubicBezTo>
                    <a:pt x="24" y="392"/>
                    <a:pt x="23" y="392"/>
                    <a:pt x="22" y="392"/>
                  </a:cubicBezTo>
                  <a:cubicBezTo>
                    <a:pt x="22" y="392"/>
                    <a:pt x="22" y="392"/>
                    <a:pt x="21" y="392"/>
                  </a:cubicBezTo>
                  <a:cubicBezTo>
                    <a:pt x="19" y="390"/>
                    <a:pt x="16" y="388"/>
                    <a:pt x="15" y="390"/>
                  </a:cubicBezTo>
                  <a:cubicBezTo>
                    <a:pt x="14" y="391"/>
                    <a:pt x="13" y="392"/>
                    <a:pt x="11" y="392"/>
                  </a:cubicBezTo>
                  <a:cubicBezTo>
                    <a:pt x="10" y="392"/>
                    <a:pt x="9" y="392"/>
                    <a:pt x="8" y="391"/>
                  </a:cubicBezTo>
                  <a:cubicBezTo>
                    <a:pt x="7" y="391"/>
                    <a:pt x="7" y="391"/>
                    <a:pt x="7" y="391"/>
                  </a:cubicBezTo>
                  <a:cubicBezTo>
                    <a:pt x="7" y="391"/>
                    <a:pt x="7" y="391"/>
                    <a:pt x="7" y="391"/>
                  </a:cubicBezTo>
                  <a:cubicBezTo>
                    <a:pt x="5" y="391"/>
                    <a:pt x="1" y="393"/>
                    <a:pt x="0" y="395"/>
                  </a:cubicBezTo>
                  <a:cubicBezTo>
                    <a:pt x="0" y="395"/>
                    <a:pt x="0" y="395"/>
                    <a:pt x="1" y="395"/>
                  </a:cubicBezTo>
                  <a:cubicBezTo>
                    <a:pt x="2" y="396"/>
                    <a:pt x="3" y="398"/>
                    <a:pt x="3" y="399"/>
                  </a:cubicBezTo>
                  <a:cubicBezTo>
                    <a:pt x="4" y="399"/>
                    <a:pt x="4" y="400"/>
                    <a:pt x="4" y="400"/>
                  </a:cubicBezTo>
                  <a:cubicBezTo>
                    <a:pt x="6" y="400"/>
                    <a:pt x="8" y="399"/>
                    <a:pt x="9" y="397"/>
                  </a:cubicBezTo>
                  <a:cubicBezTo>
                    <a:pt x="10" y="396"/>
                    <a:pt x="11" y="394"/>
                    <a:pt x="13" y="394"/>
                  </a:cubicBezTo>
                  <a:cubicBezTo>
                    <a:pt x="14" y="394"/>
                    <a:pt x="15" y="395"/>
                    <a:pt x="15" y="398"/>
                  </a:cubicBezTo>
                  <a:cubicBezTo>
                    <a:pt x="16" y="402"/>
                    <a:pt x="13" y="402"/>
                    <a:pt x="12" y="402"/>
                  </a:cubicBezTo>
                  <a:cubicBezTo>
                    <a:pt x="10" y="403"/>
                    <a:pt x="10" y="403"/>
                    <a:pt x="10" y="403"/>
                  </a:cubicBezTo>
                  <a:cubicBezTo>
                    <a:pt x="9" y="406"/>
                    <a:pt x="7" y="408"/>
                    <a:pt x="3" y="410"/>
                  </a:cubicBezTo>
                  <a:cubicBezTo>
                    <a:pt x="3" y="411"/>
                    <a:pt x="2" y="412"/>
                    <a:pt x="3" y="412"/>
                  </a:cubicBezTo>
                  <a:cubicBezTo>
                    <a:pt x="3" y="413"/>
                    <a:pt x="4" y="414"/>
                    <a:pt x="5" y="413"/>
                  </a:cubicBezTo>
                  <a:cubicBezTo>
                    <a:pt x="6" y="413"/>
                    <a:pt x="6" y="413"/>
                    <a:pt x="7" y="414"/>
                  </a:cubicBezTo>
                  <a:cubicBezTo>
                    <a:pt x="7" y="414"/>
                    <a:pt x="7" y="415"/>
                    <a:pt x="7" y="415"/>
                  </a:cubicBezTo>
                  <a:cubicBezTo>
                    <a:pt x="7" y="416"/>
                    <a:pt x="7" y="417"/>
                    <a:pt x="8" y="417"/>
                  </a:cubicBezTo>
                  <a:cubicBezTo>
                    <a:pt x="9" y="417"/>
                    <a:pt x="10" y="417"/>
                    <a:pt x="10" y="416"/>
                  </a:cubicBezTo>
                  <a:cubicBezTo>
                    <a:pt x="11" y="416"/>
                    <a:pt x="11" y="415"/>
                    <a:pt x="11" y="414"/>
                  </a:cubicBezTo>
                  <a:cubicBezTo>
                    <a:pt x="10" y="412"/>
                    <a:pt x="11" y="410"/>
                    <a:pt x="12" y="408"/>
                  </a:cubicBezTo>
                  <a:cubicBezTo>
                    <a:pt x="13" y="406"/>
                    <a:pt x="15" y="406"/>
                    <a:pt x="17" y="407"/>
                  </a:cubicBezTo>
                  <a:cubicBezTo>
                    <a:pt x="19" y="410"/>
                    <a:pt x="18" y="412"/>
                    <a:pt x="17" y="414"/>
                  </a:cubicBezTo>
                  <a:cubicBezTo>
                    <a:pt x="16" y="415"/>
                    <a:pt x="16" y="415"/>
                    <a:pt x="16" y="416"/>
                  </a:cubicBezTo>
                  <a:cubicBezTo>
                    <a:pt x="16" y="417"/>
                    <a:pt x="15" y="419"/>
                    <a:pt x="15" y="420"/>
                  </a:cubicBezTo>
                  <a:cubicBezTo>
                    <a:pt x="14" y="422"/>
                    <a:pt x="14" y="423"/>
                    <a:pt x="14" y="425"/>
                  </a:cubicBezTo>
                  <a:cubicBezTo>
                    <a:pt x="14" y="427"/>
                    <a:pt x="13" y="427"/>
                    <a:pt x="12" y="428"/>
                  </a:cubicBezTo>
                  <a:cubicBezTo>
                    <a:pt x="11" y="428"/>
                    <a:pt x="11" y="428"/>
                    <a:pt x="11" y="429"/>
                  </a:cubicBezTo>
                  <a:cubicBezTo>
                    <a:pt x="11" y="431"/>
                    <a:pt x="9" y="431"/>
                    <a:pt x="8" y="432"/>
                  </a:cubicBezTo>
                  <a:cubicBezTo>
                    <a:pt x="9" y="433"/>
                    <a:pt x="8" y="435"/>
                    <a:pt x="7" y="436"/>
                  </a:cubicBezTo>
                  <a:cubicBezTo>
                    <a:pt x="7" y="437"/>
                    <a:pt x="6" y="438"/>
                    <a:pt x="7" y="438"/>
                  </a:cubicBezTo>
                  <a:cubicBezTo>
                    <a:pt x="7" y="438"/>
                    <a:pt x="8" y="438"/>
                    <a:pt x="8" y="437"/>
                  </a:cubicBezTo>
                  <a:cubicBezTo>
                    <a:pt x="9" y="437"/>
                    <a:pt x="10" y="436"/>
                    <a:pt x="11" y="436"/>
                  </a:cubicBezTo>
                  <a:cubicBezTo>
                    <a:pt x="12" y="436"/>
                    <a:pt x="12" y="436"/>
                    <a:pt x="12" y="436"/>
                  </a:cubicBezTo>
                  <a:cubicBezTo>
                    <a:pt x="13" y="436"/>
                    <a:pt x="14" y="436"/>
                    <a:pt x="14" y="437"/>
                  </a:cubicBezTo>
                  <a:cubicBezTo>
                    <a:pt x="14" y="437"/>
                    <a:pt x="15" y="437"/>
                    <a:pt x="15" y="437"/>
                  </a:cubicBezTo>
                  <a:cubicBezTo>
                    <a:pt x="15" y="437"/>
                    <a:pt x="16" y="437"/>
                    <a:pt x="17" y="436"/>
                  </a:cubicBezTo>
                  <a:cubicBezTo>
                    <a:pt x="18" y="436"/>
                    <a:pt x="19" y="436"/>
                    <a:pt x="19" y="436"/>
                  </a:cubicBezTo>
                  <a:cubicBezTo>
                    <a:pt x="21" y="436"/>
                    <a:pt x="22" y="437"/>
                    <a:pt x="23" y="439"/>
                  </a:cubicBezTo>
                  <a:cubicBezTo>
                    <a:pt x="23" y="440"/>
                    <a:pt x="22" y="441"/>
                    <a:pt x="20" y="442"/>
                  </a:cubicBezTo>
                  <a:cubicBezTo>
                    <a:pt x="18" y="442"/>
                    <a:pt x="16" y="444"/>
                    <a:pt x="16" y="445"/>
                  </a:cubicBezTo>
                  <a:cubicBezTo>
                    <a:pt x="16" y="445"/>
                    <a:pt x="16" y="445"/>
                    <a:pt x="17" y="445"/>
                  </a:cubicBezTo>
                  <a:cubicBezTo>
                    <a:pt x="18" y="445"/>
                    <a:pt x="19" y="444"/>
                    <a:pt x="19" y="444"/>
                  </a:cubicBezTo>
                  <a:cubicBezTo>
                    <a:pt x="21" y="444"/>
                    <a:pt x="22" y="445"/>
                    <a:pt x="22" y="447"/>
                  </a:cubicBezTo>
                  <a:cubicBezTo>
                    <a:pt x="23" y="448"/>
                    <a:pt x="23" y="448"/>
                    <a:pt x="23" y="448"/>
                  </a:cubicBezTo>
                  <a:cubicBezTo>
                    <a:pt x="24" y="448"/>
                    <a:pt x="24" y="447"/>
                    <a:pt x="24" y="446"/>
                  </a:cubicBezTo>
                  <a:cubicBezTo>
                    <a:pt x="24" y="444"/>
                    <a:pt x="25" y="443"/>
                    <a:pt x="27" y="443"/>
                  </a:cubicBezTo>
                  <a:cubicBezTo>
                    <a:pt x="29" y="443"/>
                    <a:pt x="33" y="445"/>
                    <a:pt x="33" y="448"/>
                  </a:cubicBezTo>
                  <a:cubicBezTo>
                    <a:pt x="34" y="449"/>
                    <a:pt x="34" y="450"/>
                    <a:pt x="33" y="450"/>
                  </a:cubicBezTo>
                  <a:cubicBezTo>
                    <a:pt x="31" y="453"/>
                    <a:pt x="26" y="454"/>
                    <a:pt x="22" y="453"/>
                  </a:cubicBezTo>
                  <a:cubicBezTo>
                    <a:pt x="21" y="453"/>
                    <a:pt x="20" y="453"/>
                    <a:pt x="19" y="454"/>
                  </a:cubicBezTo>
                  <a:cubicBezTo>
                    <a:pt x="19" y="455"/>
                    <a:pt x="19" y="457"/>
                    <a:pt x="20" y="458"/>
                  </a:cubicBezTo>
                  <a:cubicBezTo>
                    <a:pt x="21" y="459"/>
                    <a:pt x="21" y="459"/>
                    <a:pt x="22" y="459"/>
                  </a:cubicBezTo>
                  <a:cubicBezTo>
                    <a:pt x="23" y="459"/>
                    <a:pt x="25" y="457"/>
                    <a:pt x="26" y="456"/>
                  </a:cubicBezTo>
                  <a:cubicBezTo>
                    <a:pt x="27" y="455"/>
                    <a:pt x="27" y="455"/>
                    <a:pt x="27" y="455"/>
                  </a:cubicBezTo>
                  <a:cubicBezTo>
                    <a:pt x="29" y="454"/>
                    <a:pt x="33" y="453"/>
                    <a:pt x="35" y="453"/>
                  </a:cubicBezTo>
                  <a:cubicBezTo>
                    <a:pt x="36" y="453"/>
                    <a:pt x="45" y="453"/>
                    <a:pt x="46" y="457"/>
                  </a:cubicBezTo>
                  <a:cubicBezTo>
                    <a:pt x="46" y="458"/>
                    <a:pt x="46" y="458"/>
                    <a:pt x="46" y="459"/>
                  </a:cubicBezTo>
                  <a:cubicBezTo>
                    <a:pt x="45" y="460"/>
                    <a:pt x="44" y="460"/>
                    <a:pt x="42" y="460"/>
                  </a:cubicBezTo>
                  <a:cubicBezTo>
                    <a:pt x="42" y="460"/>
                    <a:pt x="42" y="460"/>
                    <a:pt x="42" y="460"/>
                  </a:cubicBezTo>
                  <a:cubicBezTo>
                    <a:pt x="42" y="460"/>
                    <a:pt x="42" y="460"/>
                    <a:pt x="41" y="460"/>
                  </a:cubicBezTo>
                  <a:cubicBezTo>
                    <a:pt x="41" y="460"/>
                    <a:pt x="40" y="460"/>
                    <a:pt x="40" y="460"/>
                  </a:cubicBezTo>
                  <a:cubicBezTo>
                    <a:pt x="39" y="460"/>
                    <a:pt x="39" y="460"/>
                    <a:pt x="39" y="460"/>
                  </a:cubicBezTo>
                  <a:cubicBezTo>
                    <a:pt x="38" y="461"/>
                    <a:pt x="35" y="463"/>
                    <a:pt x="33" y="463"/>
                  </a:cubicBezTo>
                  <a:cubicBezTo>
                    <a:pt x="31" y="463"/>
                    <a:pt x="30" y="462"/>
                    <a:pt x="30" y="461"/>
                  </a:cubicBezTo>
                  <a:cubicBezTo>
                    <a:pt x="30" y="461"/>
                    <a:pt x="30" y="461"/>
                    <a:pt x="30" y="461"/>
                  </a:cubicBezTo>
                  <a:cubicBezTo>
                    <a:pt x="28" y="461"/>
                    <a:pt x="26" y="463"/>
                    <a:pt x="25" y="465"/>
                  </a:cubicBezTo>
                  <a:cubicBezTo>
                    <a:pt x="25" y="466"/>
                    <a:pt x="25" y="467"/>
                    <a:pt x="24" y="468"/>
                  </a:cubicBezTo>
                  <a:cubicBezTo>
                    <a:pt x="24" y="468"/>
                    <a:pt x="25" y="468"/>
                    <a:pt x="25" y="468"/>
                  </a:cubicBezTo>
                  <a:cubicBezTo>
                    <a:pt x="26" y="469"/>
                    <a:pt x="27" y="468"/>
                    <a:pt x="28" y="467"/>
                  </a:cubicBezTo>
                  <a:cubicBezTo>
                    <a:pt x="29" y="465"/>
                    <a:pt x="31" y="464"/>
                    <a:pt x="35" y="464"/>
                  </a:cubicBezTo>
                  <a:cubicBezTo>
                    <a:pt x="38" y="464"/>
                    <a:pt x="41" y="463"/>
                    <a:pt x="43" y="462"/>
                  </a:cubicBezTo>
                  <a:cubicBezTo>
                    <a:pt x="44" y="461"/>
                    <a:pt x="45" y="460"/>
                    <a:pt x="46" y="460"/>
                  </a:cubicBezTo>
                  <a:cubicBezTo>
                    <a:pt x="47" y="460"/>
                    <a:pt x="48" y="461"/>
                    <a:pt x="49" y="462"/>
                  </a:cubicBezTo>
                  <a:cubicBezTo>
                    <a:pt x="49" y="463"/>
                    <a:pt x="49" y="465"/>
                    <a:pt x="48" y="466"/>
                  </a:cubicBezTo>
                  <a:cubicBezTo>
                    <a:pt x="47" y="468"/>
                    <a:pt x="45" y="469"/>
                    <a:pt x="42" y="469"/>
                  </a:cubicBezTo>
                  <a:cubicBezTo>
                    <a:pt x="41" y="469"/>
                    <a:pt x="39" y="469"/>
                    <a:pt x="39" y="468"/>
                  </a:cubicBezTo>
                  <a:cubicBezTo>
                    <a:pt x="38" y="467"/>
                    <a:pt x="37" y="467"/>
                    <a:pt x="36" y="468"/>
                  </a:cubicBezTo>
                  <a:cubicBezTo>
                    <a:pt x="35" y="469"/>
                    <a:pt x="34" y="471"/>
                    <a:pt x="34" y="473"/>
                  </a:cubicBezTo>
                  <a:cubicBezTo>
                    <a:pt x="35" y="473"/>
                    <a:pt x="34" y="474"/>
                    <a:pt x="34" y="474"/>
                  </a:cubicBezTo>
                  <a:cubicBezTo>
                    <a:pt x="33" y="476"/>
                    <a:pt x="30" y="475"/>
                    <a:pt x="26" y="473"/>
                  </a:cubicBezTo>
                  <a:cubicBezTo>
                    <a:pt x="24" y="473"/>
                    <a:pt x="23" y="472"/>
                    <a:pt x="21" y="472"/>
                  </a:cubicBezTo>
                  <a:cubicBezTo>
                    <a:pt x="21" y="472"/>
                    <a:pt x="20" y="472"/>
                    <a:pt x="20" y="472"/>
                  </a:cubicBezTo>
                  <a:cubicBezTo>
                    <a:pt x="20" y="473"/>
                    <a:pt x="21" y="475"/>
                    <a:pt x="23" y="478"/>
                  </a:cubicBezTo>
                  <a:cubicBezTo>
                    <a:pt x="25" y="480"/>
                    <a:pt x="26" y="479"/>
                    <a:pt x="27" y="479"/>
                  </a:cubicBezTo>
                  <a:cubicBezTo>
                    <a:pt x="28" y="479"/>
                    <a:pt x="29" y="479"/>
                    <a:pt x="29" y="479"/>
                  </a:cubicBezTo>
                  <a:cubicBezTo>
                    <a:pt x="31" y="479"/>
                    <a:pt x="32" y="479"/>
                    <a:pt x="33" y="480"/>
                  </a:cubicBezTo>
                  <a:cubicBezTo>
                    <a:pt x="35" y="481"/>
                    <a:pt x="36" y="482"/>
                    <a:pt x="36" y="483"/>
                  </a:cubicBezTo>
                  <a:cubicBezTo>
                    <a:pt x="37" y="483"/>
                    <a:pt x="37" y="484"/>
                    <a:pt x="38" y="484"/>
                  </a:cubicBezTo>
                  <a:cubicBezTo>
                    <a:pt x="38" y="484"/>
                    <a:pt x="38" y="484"/>
                    <a:pt x="39" y="483"/>
                  </a:cubicBezTo>
                  <a:cubicBezTo>
                    <a:pt x="40" y="483"/>
                    <a:pt x="40" y="482"/>
                    <a:pt x="40" y="482"/>
                  </a:cubicBezTo>
                  <a:cubicBezTo>
                    <a:pt x="40" y="482"/>
                    <a:pt x="39" y="482"/>
                    <a:pt x="39" y="482"/>
                  </a:cubicBezTo>
                  <a:cubicBezTo>
                    <a:pt x="38" y="482"/>
                    <a:pt x="38" y="481"/>
                    <a:pt x="37" y="481"/>
                  </a:cubicBezTo>
                  <a:cubicBezTo>
                    <a:pt x="36" y="480"/>
                    <a:pt x="36" y="479"/>
                    <a:pt x="36" y="478"/>
                  </a:cubicBezTo>
                  <a:cubicBezTo>
                    <a:pt x="37" y="475"/>
                    <a:pt x="40" y="474"/>
                    <a:pt x="43" y="476"/>
                  </a:cubicBezTo>
                  <a:cubicBezTo>
                    <a:pt x="45" y="477"/>
                    <a:pt x="48" y="476"/>
                    <a:pt x="49" y="474"/>
                  </a:cubicBezTo>
                  <a:cubicBezTo>
                    <a:pt x="50" y="473"/>
                    <a:pt x="51" y="471"/>
                    <a:pt x="50" y="469"/>
                  </a:cubicBezTo>
                  <a:cubicBezTo>
                    <a:pt x="48" y="462"/>
                    <a:pt x="57" y="459"/>
                    <a:pt x="61" y="457"/>
                  </a:cubicBezTo>
                  <a:cubicBezTo>
                    <a:pt x="62" y="457"/>
                    <a:pt x="62" y="457"/>
                    <a:pt x="63" y="457"/>
                  </a:cubicBezTo>
                  <a:cubicBezTo>
                    <a:pt x="65" y="457"/>
                    <a:pt x="65" y="458"/>
                    <a:pt x="65" y="458"/>
                  </a:cubicBezTo>
                  <a:cubicBezTo>
                    <a:pt x="66" y="460"/>
                    <a:pt x="63" y="463"/>
                    <a:pt x="60" y="465"/>
                  </a:cubicBezTo>
                  <a:cubicBezTo>
                    <a:pt x="59" y="465"/>
                    <a:pt x="57" y="466"/>
                    <a:pt x="57" y="467"/>
                  </a:cubicBezTo>
                  <a:cubicBezTo>
                    <a:pt x="57" y="467"/>
                    <a:pt x="57" y="468"/>
                    <a:pt x="58" y="469"/>
                  </a:cubicBezTo>
                  <a:cubicBezTo>
                    <a:pt x="60" y="471"/>
                    <a:pt x="61" y="470"/>
                    <a:pt x="63" y="470"/>
                  </a:cubicBezTo>
                  <a:cubicBezTo>
                    <a:pt x="65" y="469"/>
                    <a:pt x="67" y="468"/>
                    <a:pt x="69" y="470"/>
                  </a:cubicBezTo>
                  <a:cubicBezTo>
                    <a:pt x="69" y="471"/>
                    <a:pt x="70" y="471"/>
                    <a:pt x="70" y="472"/>
                  </a:cubicBezTo>
                  <a:cubicBezTo>
                    <a:pt x="69" y="473"/>
                    <a:pt x="68" y="474"/>
                    <a:pt x="66" y="474"/>
                  </a:cubicBezTo>
                  <a:cubicBezTo>
                    <a:pt x="65" y="475"/>
                    <a:pt x="63" y="475"/>
                    <a:pt x="63" y="476"/>
                  </a:cubicBezTo>
                  <a:cubicBezTo>
                    <a:pt x="62" y="477"/>
                    <a:pt x="63" y="478"/>
                    <a:pt x="64" y="479"/>
                  </a:cubicBezTo>
                  <a:cubicBezTo>
                    <a:pt x="64" y="480"/>
                    <a:pt x="65" y="481"/>
                    <a:pt x="65" y="482"/>
                  </a:cubicBezTo>
                  <a:cubicBezTo>
                    <a:pt x="64" y="483"/>
                    <a:pt x="64" y="484"/>
                    <a:pt x="63" y="485"/>
                  </a:cubicBezTo>
                  <a:cubicBezTo>
                    <a:pt x="62" y="485"/>
                    <a:pt x="62" y="485"/>
                    <a:pt x="61" y="485"/>
                  </a:cubicBezTo>
                  <a:cubicBezTo>
                    <a:pt x="59" y="485"/>
                    <a:pt x="58" y="482"/>
                    <a:pt x="58" y="479"/>
                  </a:cubicBezTo>
                  <a:cubicBezTo>
                    <a:pt x="58" y="478"/>
                    <a:pt x="58" y="475"/>
                    <a:pt x="57" y="475"/>
                  </a:cubicBezTo>
                  <a:cubicBezTo>
                    <a:pt x="56" y="475"/>
                    <a:pt x="56" y="475"/>
                    <a:pt x="55" y="476"/>
                  </a:cubicBezTo>
                  <a:cubicBezTo>
                    <a:pt x="55" y="476"/>
                    <a:pt x="55" y="477"/>
                    <a:pt x="56" y="481"/>
                  </a:cubicBezTo>
                  <a:cubicBezTo>
                    <a:pt x="57" y="483"/>
                    <a:pt x="57" y="484"/>
                    <a:pt x="57" y="484"/>
                  </a:cubicBezTo>
                  <a:cubicBezTo>
                    <a:pt x="56" y="485"/>
                    <a:pt x="56" y="485"/>
                    <a:pt x="55" y="485"/>
                  </a:cubicBezTo>
                  <a:cubicBezTo>
                    <a:pt x="54" y="485"/>
                    <a:pt x="50" y="481"/>
                    <a:pt x="49" y="480"/>
                  </a:cubicBezTo>
                  <a:cubicBezTo>
                    <a:pt x="48" y="479"/>
                    <a:pt x="47" y="479"/>
                    <a:pt x="47" y="480"/>
                  </a:cubicBezTo>
                  <a:cubicBezTo>
                    <a:pt x="47" y="481"/>
                    <a:pt x="46" y="482"/>
                    <a:pt x="47" y="483"/>
                  </a:cubicBezTo>
                  <a:cubicBezTo>
                    <a:pt x="48" y="483"/>
                    <a:pt x="49" y="484"/>
                    <a:pt x="48" y="485"/>
                  </a:cubicBezTo>
                  <a:cubicBezTo>
                    <a:pt x="48" y="486"/>
                    <a:pt x="47" y="486"/>
                    <a:pt x="46" y="486"/>
                  </a:cubicBezTo>
                  <a:cubicBezTo>
                    <a:pt x="43" y="486"/>
                    <a:pt x="42" y="487"/>
                    <a:pt x="42" y="488"/>
                  </a:cubicBezTo>
                  <a:cubicBezTo>
                    <a:pt x="42" y="489"/>
                    <a:pt x="42" y="489"/>
                    <a:pt x="43" y="489"/>
                  </a:cubicBezTo>
                  <a:cubicBezTo>
                    <a:pt x="43" y="489"/>
                    <a:pt x="44" y="489"/>
                    <a:pt x="44" y="489"/>
                  </a:cubicBezTo>
                  <a:cubicBezTo>
                    <a:pt x="46" y="489"/>
                    <a:pt x="48" y="488"/>
                    <a:pt x="49" y="489"/>
                  </a:cubicBezTo>
                  <a:cubicBezTo>
                    <a:pt x="53" y="490"/>
                    <a:pt x="53" y="492"/>
                    <a:pt x="54" y="495"/>
                  </a:cubicBezTo>
                  <a:cubicBezTo>
                    <a:pt x="54" y="497"/>
                    <a:pt x="54" y="498"/>
                    <a:pt x="56" y="499"/>
                  </a:cubicBezTo>
                  <a:cubicBezTo>
                    <a:pt x="56" y="499"/>
                    <a:pt x="56" y="499"/>
                    <a:pt x="56" y="499"/>
                  </a:cubicBezTo>
                  <a:cubicBezTo>
                    <a:pt x="56" y="499"/>
                    <a:pt x="56" y="497"/>
                    <a:pt x="56" y="497"/>
                  </a:cubicBezTo>
                  <a:cubicBezTo>
                    <a:pt x="56" y="494"/>
                    <a:pt x="56" y="491"/>
                    <a:pt x="59" y="490"/>
                  </a:cubicBezTo>
                  <a:cubicBezTo>
                    <a:pt x="59" y="490"/>
                    <a:pt x="59" y="490"/>
                    <a:pt x="59" y="490"/>
                  </a:cubicBezTo>
                  <a:cubicBezTo>
                    <a:pt x="61" y="490"/>
                    <a:pt x="62" y="492"/>
                    <a:pt x="62" y="494"/>
                  </a:cubicBezTo>
                  <a:cubicBezTo>
                    <a:pt x="63" y="496"/>
                    <a:pt x="63" y="499"/>
                    <a:pt x="67" y="501"/>
                  </a:cubicBezTo>
                  <a:cubicBezTo>
                    <a:pt x="68" y="501"/>
                    <a:pt x="69" y="501"/>
                    <a:pt x="69" y="501"/>
                  </a:cubicBezTo>
                  <a:cubicBezTo>
                    <a:pt x="69" y="500"/>
                    <a:pt x="68" y="498"/>
                    <a:pt x="70" y="497"/>
                  </a:cubicBezTo>
                  <a:cubicBezTo>
                    <a:pt x="71" y="496"/>
                    <a:pt x="72" y="496"/>
                    <a:pt x="72" y="496"/>
                  </a:cubicBezTo>
                  <a:cubicBezTo>
                    <a:pt x="74" y="496"/>
                    <a:pt x="76" y="499"/>
                    <a:pt x="79" y="5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1" name="Freeform 159">
              <a:extLst>
                <a:ext uri="{FF2B5EF4-FFF2-40B4-BE49-F238E27FC236}">
                  <a16:creationId xmlns:a16="http://schemas.microsoft.com/office/drawing/2014/main" id="{010979A2-1F0A-4CB2-961A-E5DBC3F3E826}"/>
                </a:ext>
              </a:extLst>
            </p:cNvPr>
            <p:cNvSpPr>
              <a:spLocks/>
            </p:cNvSpPr>
            <p:nvPr/>
          </p:nvSpPr>
          <p:spPr bwMode="auto">
            <a:xfrm>
              <a:off x="7032626" y="11830050"/>
              <a:ext cx="31750" cy="36513"/>
            </a:xfrm>
            <a:custGeom>
              <a:avLst/>
              <a:gdLst>
                <a:gd name="T0" fmla="*/ 5 w 6"/>
                <a:gd name="T1" fmla="*/ 6 h 7"/>
                <a:gd name="T2" fmla="*/ 5 w 6"/>
                <a:gd name="T3" fmla="*/ 3 h 7"/>
                <a:gd name="T4" fmla="*/ 1 w 6"/>
                <a:gd name="T5" fmla="*/ 0 h 7"/>
                <a:gd name="T6" fmla="*/ 1 w 6"/>
                <a:gd name="T7" fmla="*/ 0 h 7"/>
                <a:gd name="T8" fmla="*/ 0 w 6"/>
                <a:gd name="T9" fmla="*/ 0 h 7"/>
                <a:gd name="T10" fmla="*/ 2 w 6"/>
                <a:gd name="T11" fmla="*/ 3 h 7"/>
                <a:gd name="T12" fmla="*/ 5 w 6"/>
                <a:gd name="T13" fmla="*/ 7 h 7"/>
                <a:gd name="T14" fmla="*/ 5 w 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5" y="6"/>
                  </a:moveTo>
                  <a:cubicBezTo>
                    <a:pt x="6" y="6"/>
                    <a:pt x="6" y="4"/>
                    <a:pt x="5" y="3"/>
                  </a:cubicBezTo>
                  <a:cubicBezTo>
                    <a:pt x="4" y="1"/>
                    <a:pt x="3" y="0"/>
                    <a:pt x="1" y="0"/>
                  </a:cubicBezTo>
                  <a:cubicBezTo>
                    <a:pt x="1" y="0"/>
                    <a:pt x="1" y="0"/>
                    <a:pt x="1" y="0"/>
                  </a:cubicBezTo>
                  <a:cubicBezTo>
                    <a:pt x="0" y="0"/>
                    <a:pt x="0" y="0"/>
                    <a:pt x="0" y="0"/>
                  </a:cubicBezTo>
                  <a:cubicBezTo>
                    <a:pt x="0" y="0"/>
                    <a:pt x="1" y="2"/>
                    <a:pt x="2" y="3"/>
                  </a:cubicBezTo>
                  <a:cubicBezTo>
                    <a:pt x="3" y="4"/>
                    <a:pt x="5" y="6"/>
                    <a:pt x="5" y="7"/>
                  </a:cubicBezTo>
                  <a:cubicBezTo>
                    <a:pt x="5" y="7"/>
                    <a:pt x="5" y="7"/>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2" name="Freeform 160">
              <a:extLst>
                <a:ext uri="{FF2B5EF4-FFF2-40B4-BE49-F238E27FC236}">
                  <a16:creationId xmlns:a16="http://schemas.microsoft.com/office/drawing/2014/main" id="{FD2F6D5D-C4D3-49C1-9789-7E30E4428AD6}"/>
                </a:ext>
              </a:extLst>
            </p:cNvPr>
            <p:cNvSpPr>
              <a:spLocks/>
            </p:cNvSpPr>
            <p:nvPr/>
          </p:nvSpPr>
          <p:spPr bwMode="auto">
            <a:xfrm>
              <a:off x="6256338" y="8069263"/>
              <a:ext cx="238125" cy="246063"/>
            </a:xfrm>
            <a:custGeom>
              <a:avLst/>
              <a:gdLst>
                <a:gd name="T0" fmla="*/ 1 w 45"/>
                <a:gd name="T1" fmla="*/ 27 h 47"/>
                <a:gd name="T2" fmla="*/ 8 w 45"/>
                <a:gd name="T3" fmla="*/ 33 h 47"/>
                <a:gd name="T4" fmla="*/ 15 w 45"/>
                <a:gd name="T5" fmla="*/ 40 h 47"/>
                <a:gd name="T6" fmla="*/ 19 w 45"/>
                <a:gd name="T7" fmla="*/ 44 h 47"/>
                <a:gd name="T8" fmla="*/ 21 w 45"/>
                <a:gd name="T9" fmla="*/ 44 h 47"/>
                <a:gd name="T10" fmla="*/ 25 w 45"/>
                <a:gd name="T11" fmla="*/ 45 h 47"/>
                <a:gd name="T12" fmla="*/ 29 w 45"/>
                <a:gd name="T13" fmla="*/ 45 h 47"/>
                <a:gd name="T14" fmla="*/ 36 w 45"/>
                <a:gd name="T15" fmla="*/ 47 h 47"/>
                <a:gd name="T16" fmla="*/ 37 w 45"/>
                <a:gd name="T17" fmla="*/ 47 h 47"/>
                <a:gd name="T18" fmla="*/ 38 w 45"/>
                <a:gd name="T19" fmla="*/ 47 h 47"/>
                <a:gd name="T20" fmla="*/ 39 w 45"/>
                <a:gd name="T21" fmla="*/ 47 h 47"/>
                <a:gd name="T22" fmla="*/ 40 w 45"/>
                <a:gd name="T23" fmla="*/ 47 h 47"/>
                <a:gd name="T24" fmla="*/ 39 w 45"/>
                <a:gd name="T25" fmla="*/ 46 h 47"/>
                <a:gd name="T26" fmla="*/ 41 w 45"/>
                <a:gd name="T27" fmla="*/ 34 h 47"/>
                <a:gd name="T28" fmla="*/ 42 w 45"/>
                <a:gd name="T29" fmla="*/ 31 h 47"/>
                <a:gd name="T30" fmla="*/ 42 w 45"/>
                <a:gd name="T31" fmla="*/ 23 h 47"/>
                <a:gd name="T32" fmla="*/ 43 w 45"/>
                <a:gd name="T33" fmla="*/ 11 h 47"/>
                <a:gd name="T34" fmla="*/ 45 w 45"/>
                <a:gd name="T35" fmla="*/ 6 h 47"/>
                <a:gd name="T36" fmla="*/ 45 w 45"/>
                <a:gd name="T37" fmla="*/ 0 h 47"/>
                <a:gd name="T38" fmla="*/ 44 w 45"/>
                <a:gd name="T39" fmla="*/ 0 h 47"/>
                <a:gd name="T40" fmla="*/ 43 w 45"/>
                <a:gd name="T41" fmla="*/ 1 h 47"/>
                <a:gd name="T42" fmla="*/ 42 w 45"/>
                <a:gd name="T43" fmla="*/ 1 h 47"/>
                <a:gd name="T44" fmla="*/ 41 w 45"/>
                <a:gd name="T45" fmla="*/ 2 h 47"/>
                <a:gd name="T46" fmla="*/ 39 w 45"/>
                <a:gd name="T47" fmla="*/ 2 h 47"/>
                <a:gd name="T48" fmla="*/ 39 w 45"/>
                <a:gd name="T49" fmla="*/ 3 h 47"/>
                <a:gd name="T50" fmla="*/ 37 w 45"/>
                <a:gd name="T51" fmla="*/ 4 h 47"/>
                <a:gd name="T52" fmla="*/ 33 w 45"/>
                <a:gd name="T53" fmla="*/ 6 h 47"/>
                <a:gd name="T54" fmla="*/ 31 w 45"/>
                <a:gd name="T55" fmla="*/ 5 h 47"/>
                <a:gd name="T56" fmla="*/ 28 w 45"/>
                <a:gd name="T57" fmla="*/ 5 h 47"/>
                <a:gd name="T58" fmla="*/ 23 w 45"/>
                <a:gd name="T59" fmla="*/ 7 h 47"/>
                <a:gd name="T60" fmla="*/ 10 w 45"/>
                <a:gd name="T61" fmla="*/ 13 h 47"/>
                <a:gd name="T62" fmla="*/ 7 w 45"/>
                <a:gd name="T63" fmla="*/ 14 h 47"/>
                <a:gd name="T64" fmla="*/ 7 w 45"/>
                <a:gd name="T65" fmla="*/ 18 h 47"/>
                <a:gd name="T66" fmla="*/ 7 w 45"/>
                <a:gd name="T67" fmla="*/ 20 h 47"/>
                <a:gd name="T68" fmla="*/ 4 w 45"/>
                <a:gd name="T69" fmla="*/ 23 h 47"/>
                <a:gd name="T70" fmla="*/ 3 w 45"/>
                <a:gd name="T71" fmla="*/ 23 h 47"/>
                <a:gd name="T72" fmla="*/ 0 w 45"/>
                <a:gd name="T73" fmla="*/ 24 h 47"/>
                <a:gd name="T74" fmla="*/ 1 w 45"/>
                <a:gd name="T75"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7">
                  <a:moveTo>
                    <a:pt x="1" y="27"/>
                  </a:moveTo>
                  <a:cubicBezTo>
                    <a:pt x="3" y="28"/>
                    <a:pt x="6" y="31"/>
                    <a:pt x="8" y="33"/>
                  </a:cubicBezTo>
                  <a:cubicBezTo>
                    <a:pt x="10" y="36"/>
                    <a:pt x="13" y="39"/>
                    <a:pt x="15" y="40"/>
                  </a:cubicBezTo>
                  <a:cubicBezTo>
                    <a:pt x="17" y="41"/>
                    <a:pt x="18" y="43"/>
                    <a:pt x="19" y="44"/>
                  </a:cubicBezTo>
                  <a:cubicBezTo>
                    <a:pt x="20" y="44"/>
                    <a:pt x="21" y="44"/>
                    <a:pt x="21" y="44"/>
                  </a:cubicBezTo>
                  <a:cubicBezTo>
                    <a:pt x="23" y="44"/>
                    <a:pt x="24" y="44"/>
                    <a:pt x="25" y="45"/>
                  </a:cubicBezTo>
                  <a:cubicBezTo>
                    <a:pt x="26" y="45"/>
                    <a:pt x="28" y="45"/>
                    <a:pt x="29" y="45"/>
                  </a:cubicBezTo>
                  <a:cubicBezTo>
                    <a:pt x="32" y="46"/>
                    <a:pt x="35" y="46"/>
                    <a:pt x="36" y="47"/>
                  </a:cubicBezTo>
                  <a:cubicBezTo>
                    <a:pt x="37" y="47"/>
                    <a:pt x="37" y="47"/>
                    <a:pt x="37" y="47"/>
                  </a:cubicBezTo>
                  <a:cubicBezTo>
                    <a:pt x="38" y="47"/>
                    <a:pt x="38" y="47"/>
                    <a:pt x="38" y="47"/>
                  </a:cubicBezTo>
                  <a:cubicBezTo>
                    <a:pt x="38" y="47"/>
                    <a:pt x="39" y="47"/>
                    <a:pt x="39" y="47"/>
                  </a:cubicBezTo>
                  <a:cubicBezTo>
                    <a:pt x="39" y="47"/>
                    <a:pt x="39" y="47"/>
                    <a:pt x="40" y="47"/>
                  </a:cubicBezTo>
                  <a:cubicBezTo>
                    <a:pt x="39" y="47"/>
                    <a:pt x="39" y="47"/>
                    <a:pt x="39" y="46"/>
                  </a:cubicBezTo>
                  <a:cubicBezTo>
                    <a:pt x="37" y="43"/>
                    <a:pt x="39" y="39"/>
                    <a:pt x="41" y="34"/>
                  </a:cubicBezTo>
                  <a:cubicBezTo>
                    <a:pt x="41" y="33"/>
                    <a:pt x="41" y="32"/>
                    <a:pt x="42" y="31"/>
                  </a:cubicBezTo>
                  <a:cubicBezTo>
                    <a:pt x="42" y="29"/>
                    <a:pt x="42" y="26"/>
                    <a:pt x="42" y="23"/>
                  </a:cubicBezTo>
                  <a:cubicBezTo>
                    <a:pt x="42" y="18"/>
                    <a:pt x="41" y="13"/>
                    <a:pt x="43" y="11"/>
                  </a:cubicBezTo>
                  <a:cubicBezTo>
                    <a:pt x="45" y="10"/>
                    <a:pt x="45" y="9"/>
                    <a:pt x="45" y="6"/>
                  </a:cubicBezTo>
                  <a:cubicBezTo>
                    <a:pt x="45" y="5"/>
                    <a:pt x="45" y="3"/>
                    <a:pt x="45" y="0"/>
                  </a:cubicBezTo>
                  <a:cubicBezTo>
                    <a:pt x="45" y="0"/>
                    <a:pt x="45" y="0"/>
                    <a:pt x="44" y="0"/>
                  </a:cubicBezTo>
                  <a:cubicBezTo>
                    <a:pt x="44" y="1"/>
                    <a:pt x="44" y="1"/>
                    <a:pt x="43" y="1"/>
                  </a:cubicBezTo>
                  <a:cubicBezTo>
                    <a:pt x="43" y="1"/>
                    <a:pt x="42" y="1"/>
                    <a:pt x="42" y="1"/>
                  </a:cubicBezTo>
                  <a:cubicBezTo>
                    <a:pt x="42" y="1"/>
                    <a:pt x="41" y="1"/>
                    <a:pt x="41" y="2"/>
                  </a:cubicBezTo>
                  <a:cubicBezTo>
                    <a:pt x="40" y="2"/>
                    <a:pt x="40" y="2"/>
                    <a:pt x="39" y="2"/>
                  </a:cubicBezTo>
                  <a:cubicBezTo>
                    <a:pt x="39" y="2"/>
                    <a:pt x="39" y="3"/>
                    <a:pt x="39" y="3"/>
                  </a:cubicBezTo>
                  <a:cubicBezTo>
                    <a:pt x="38" y="3"/>
                    <a:pt x="37" y="3"/>
                    <a:pt x="37" y="4"/>
                  </a:cubicBezTo>
                  <a:cubicBezTo>
                    <a:pt x="35" y="5"/>
                    <a:pt x="34" y="5"/>
                    <a:pt x="33" y="6"/>
                  </a:cubicBezTo>
                  <a:cubicBezTo>
                    <a:pt x="33" y="6"/>
                    <a:pt x="32" y="6"/>
                    <a:pt x="31" y="5"/>
                  </a:cubicBezTo>
                  <a:cubicBezTo>
                    <a:pt x="30" y="5"/>
                    <a:pt x="29" y="5"/>
                    <a:pt x="28" y="5"/>
                  </a:cubicBezTo>
                  <a:cubicBezTo>
                    <a:pt x="24" y="5"/>
                    <a:pt x="24" y="6"/>
                    <a:pt x="23" y="7"/>
                  </a:cubicBezTo>
                  <a:cubicBezTo>
                    <a:pt x="22" y="12"/>
                    <a:pt x="17" y="13"/>
                    <a:pt x="10" y="13"/>
                  </a:cubicBezTo>
                  <a:cubicBezTo>
                    <a:pt x="9" y="13"/>
                    <a:pt x="8" y="14"/>
                    <a:pt x="7" y="14"/>
                  </a:cubicBezTo>
                  <a:cubicBezTo>
                    <a:pt x="7" y="15"/>
                    <a:pt x="7" y="17"/>
                    <a:pt x="7" y="18"/>
                  </a:cubicBezTo>
                  <a:cubicBezTo>
                    <a:pt x="8" y="18"/>
                    <a:pt x="8" y="19"/>
                    <a:pt x="7" y="20"/>
                  </a:cubicBezTo>
                  <a:cubicBezTo>
                    <a:pt x="7" y="21"/>
                    <a:pt x="5" y="23"/>
                    <a:pt x="4" y="23"/>
                  </a:cubicBezTo>
                  <a:cubicBezTo>
                    <a:pt x="3" y="23"/>
                    <a:pt x="3" y="23"/>
                    <a:pt x="3" y="23"/>
                  </a:cubicBezTo>
                  <a:cubicBezTo>
                    <a:pt x="0" y="24"/>
                    <a:pt x="0" y="24"/>
                    <a:pt x="0" y="24"/>
                  </a:cubicBezTo>
                  <a:cubicBezTo>
                    <a:pt x="0" y="25"/>
                    <a:pt x="0" y="26"/>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3" name="Freeform 161">
              <a:extLst>
                <a:ext uri="{FF2B5EF4-FFF2-40B4-BE49-F238E27FC236}">
                  <a16:creationId xmlns:a16="http://schemas.microsoft.com/office/drawing/2014/main" id="{48478F56-75F6-4015-A5D6-FB9C63F30FFD}"/>
                </a:ext>
              </a:extLst>
            </p:cNvPr>
            <p:cNvSpPr>
              <a:spLocks/>
            </p:cNvSpPr>
            <p:nvPr/>
          </p:nvSpPr>
          <p:spPr bwMode="auto">
            <a:xfrm>
              <a:off x="5948363" y="7896225"/>
              <a:ext cx="233363" cy="236538"/>
            </a:xfrm>
            <a:custGeom>
              <a:avLst/>
              <a:gdLst>
                <a:gd name="T0" fmla="*/ 12 w 44"/>
                <a:gd name="T1" fmla="*/ 42 h 45"/>
                <a:gd name="T2" fmla="*/ 19 w 44"/>
                <a:gd name="T3" fmla="*/ 43 h 45"/>
                <a:gd name="T4" fmla="*/ 21 w 44"/>
                <a:gd name="T5" fmla="*/ 43 h 45"/>
                <a:gd name="T6" fmla="*/ 27 w 44"/>
                <a:gd name="T7" fmla="*/ 45 h 45"/>
                <a:gd name="T8" fmla="*/ 28 w 44"/>
                <a:gd name="T9" fmla="*/ 44 h 45"/>
                <a:gd name="T10" fmla="*/ 29 w 44"/>
                <a:gd name="T11" fmla="*/ 43 h 45"/>
                <a:gd name="T12" fmla="*/ 30 w 44"/>
                <a:gd name="T13" fmla="*/ 42 h 45"/>
                <a:gd name="T14" fmla="*/ 31 w 44"/>
                <a:gd name="T15" fmla="*/ 42 h 45"/>
                <a:gd name="T16" fmla="*/ 32 w 44"/>
                <a:gd name="T17" fmla="*/ 41 h 45"/>
                <a:gd name="T18" fmla="*/ 32 w 44"/>
                <a:gd name="T19" fmla="*/ 40 h 45"/>
                <a:gd name="T20" fmla="*/ 33 w 44"/>
                <a:gd name="T21" fmla="*/ 40 h 45"/>
                <a:gd name="T22" fmla="*/ 33 w 44"/>
                <a:gd name="T23" fmla="*/ 40 h 45"/>
                <a:gd name="T24" fmla="*/ 33 w 44"/>
                <a:gd name="T25" fmla="*/ 39 h 45"/>
                <a:gd name="T26" fmla="*/ 34 w 44"/>
                <a:gd name="T27" fmla="*/ 39 h 45"/>
                <a:gd name="T28" fmla="*/ 34 w 44"/>
                <a:gd name="T29" fmla="*/ 39 h 45"/>
                <a:gd name="T30" fmla="*/ 34 w 44"/>
                <a:gd name="T31" fmla="*/ 39 h 45"/>
                <a:gd name="T32" fmla="*/ 35 w 44"/>
                <a:gd name="T33" fmla="*/ 39 h 45"/>
                <a:gd name="T34" fmla="*/ 35 w 44"/>
                <a:gd name="T35" fmla="*/ 39 h 45"/>
                <a:gd name="T36" fmla="*/ 35 w 44"/>
                <a:gd name="T37" fmla="*/ 38 h 45"/>
                <a:gd name="T38" fmla="*/ 35 w 44"/>
                <a:gd name="T39" fmla="*/ 38 h 45"/>
                <a:gd name="T40" fmla="*/ 36 w 44"/>
                <a:gd name="T41" fmla="*/ 37 h 45"/>
                <a:gd name="T42" fmla="*/ 40 w 44"/>
                <a:gd name="T43" fmla="*/ 30 h 45"/>
                <a:gd name="T44" fmla="*/ 43 w 44"/>
                <a:gd name="T45" fmla="*/ 27 h 45"/>
                <a:gd name="T46" fmla="*/ 43 w 44"/>
                <a:gd name="T47" fmla="*/ 27 h 45"/>
                <a:gd name="T48" fmla="*/ 44 w 44"/>
                <a:gd name="T49" fmla="*/ 26 h 45"/>
                <a:gd name="T50" fmla="*/ 42 w 44"/>
                <a:gd name="T51" fmla="*/ 25 h 45"/>
                <a:gd name="T52" fmla="*/ 41 w 44"/>
                <a:gd name="T53" fmla="*/ 23 h 45"/>
                <a:gd name="T54" fmla="*/ 36 w 44"/>
                <a:gd name="T55" fmla="*/ 23 h 45"/>
                <a:gd name="T56" fmla="*/ 36 w 44"/>
                <a:gd name="T57" fmla="*/ 1 h 45"/>
                <a:gd name="T58" fmla="*/ 33 w 44"/>
                <a:gd name="T59" fmla="*/ 1 h 45"/>
                <a:gd name="T60" fmla="*/ 21 w 44"/>
                <a:gd name="T61" fmla="*/ 0 h 45"/>
                <a:gd name="T62" fmla="*/ 19 w 44"/>
                <a:gd name="T63" fmla="*/ 0 h 45"/>
                <a:gd name="T64" fmla="*/ 18 w 44"/>
                <a:gd name="T65" fmla="*/ 0 h 45"/>
                <a:gd name="T66" fmla="*/ 17 w 44"/>
                <a:gd name="T67" fmla="*/ 5 h 45"/>
                <a:gd name="T68" fmla="*/ 16 w 44"/>
                <a:gd name="T69" fmla="*/ 8 h 45"/>
                <a:gd name="T70" fmla="*/ 18 w 44"/>
                <a:gd name="T71" fmla="*/ 10 h 45"/>
                <a:gd name="T72" fmla="*/ 24 w 44"/>
                <a:gd name="T73" fmla="*/ 19 h 45"/>
                <a:gd name="T74" fmla="*/ 15 w 44"/>
                <a:gd name="T75" fmla="*/ 22 h 45"/>
                <a:gd name="T76" fmla="*/ 10 w 44"/>
                <a:gd name="T77" fmla="*/ 21 h 45"/>
                <a:gd name="T78" fmla="*/ 9 w 44"/>
                <a:gd name="T79" fmla="*/ 21 h 45"/>
                <a:gd name="T80" fmla="*/ 8 w 44"/>
                <a:gd name="T81" fmla="*/ 21 h 45"/>
                <a:gd name="T82" fmla="*/ 7 w 44"/>
                <a:gd name="T83" fmla="*/ 22 h 45"/>
                <a:gd name="T84" fmla="*/ 7 w 44"/>
                <a:gd name="T85" fmla="*/ 22 h 45"/>
                <a:gd name="T86" fmla="*/ 7 w 44"/>
                <a:gd name="T87" fmla="*/ 23 h 45"/>
                <a:gd name="T88" fmla="*/ 6 w 44"/>
                <a:gd name="T89" fmla="*/ 24 h 45"/>
                <a:gd name="T90" fmla="*/ 6 w 44"/>
                <a:gd name="T91" fmla="*/ 25 h 45"/>
                <a:gd name="T92" fmla="*/ 5 w 44"/>
                <a:gd name="T93" fmla="*/ 25 h 45"/>
                <a:gd name="T94" fmla="*/ 4 w 44"/>
                <a:gd name="T95" fmla="*/ 26 h 45"/>
                <a:gd name="T96" fmla="*/ 4 w 44"/>
                <a:gd name="T97" fmla="*/ 27 h 45"/>
                <a:gd name="T98" fmla="*/ 3 w 44"/>
                <a:gd name="T99" fmla="*/ 28 h 45"/>
                <a:gd name="T100" fmla="*/ 2 w 44"/>
                <a:gd name="T101" fmla="*/ 29 h 45"/>
                <a:gd name="T102" fmla="*/ 1 w 44"/>
                <a:gd name="T103" fmla="*/ 30 h 45"/>
                <a:gd name="T104" fmla="*/ 0 w 44"/>
                <a:gd name="T105" fmla="*/ 32 h 45"/>
                <a:gd name="T106" fmla="*/ 0 w 44"/>
                <a:gd name="T107" fmla="*/ 32 h 45"/>
                <a:gd name="T108" fmla="*/ 2 w 44"/>
                <a:gd name="T109" fmla="*/ 34 h 45"/>
                <a:gd name="T110" fmla="*/ 12 w 44"/>
                <a:gd name="T111"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 h="45">
                  <a:moveTo>
                    <a:pt x="12" y="42"/>
                  </a:moveTo>
                  <a:cubicBezTo>
                    <a:pt x="14" y="44"/>
                    <a:pt x="17" y="44"/>
                    <a:pt x="19" y="43"/>
                  </a:cubicBezTo>
                  <a:cubicBezTo>
                    <a:pt x="20" y="43"/>
                    <a:pt x="21" y="43"/>
                    <a:pt x="21" y="43"/>
                  </a:cubicBezTo>
                  <a:cubicBezTo>
                    <a:pt x="23" y="43"/>
                    <a:pt x="25" y="44"/>
                    <a:pt x="27" y="45"/>
                  </a:cubicBezTo>
                  <a:cubicBezTo>
                    <a:pt x="28" y="44"/>
                    <a:pt x="28" y="44"/>
                    <a:pt x="28" y="44"/>
                  </a:cubicBezTo>
                  <a:cubicBezTo>
                    <a:pt x="29" y="43"/>
                    <a:pt x="29" y="43"/>
                    <a:pt x="29" y="43"/>
                  </a:cubicBezTo>
                  <a:cubicBezTo>
                    <a:pt x="29" y="43"/>
                    <a:pt x="30" y="42"/>
                    <a:pt x="30" y="42"/>
                  </a:cubicBezTo>
                  <a:cubicBezTo>
                    <a:pt x="30" y="42"/>
                    <a:pt x="30" y="42"/>
                    <a:pt x="31" y="42"/>
                  </a:cubicBezTo>
                  <a:cubicBezTo>
                    <a:pt x="31" y="41"/>
                    <a:pt x="31" y="41"/>
                    <a:pt x="32" y="41"/>
                  </a:cubicBezTo>
                  <a:cubicBezTo>
                    <a:pt x="32" y="41"/>
                    <a:pt x="32" y="40"/>
                    <a:pt x="32" y="40"/>
                  </a:cubicBezTo>
                  <a:cubicBezTo>
                    <a:pt x="32" y="40"/>
                    <a:pt x="32" y="40"/>
                    <a:pt x="33" y="40"/>
                  </a:cubicBezTo>
                  <a:cubicBezTo>
                    <a:pt x="33" y="40"/>
                    <a:pt x="33" y="40"/>
                    <a:pt x="33" y="40"/>
                  </a:cubicBezTo>
                  <a:cubicBezTo>
                    <a:pt x="33" y="39"/>
                    <a:pt x="33" y="39"/>
                    <a:pt x="33" y="39"/>
                  </a:cubicBezTo>
                  <a:cubicBezTo>
                    <a:pt x="34" y="39"/>
                    <a:pt x="34" y="39"/>
                    <a:pt x="34" y="39"/>
                  </a:cubicBezTo>
                  <a:cubicBezTo>
                    <a:pt x="34" y="39"/>
                    <a:pt x="34" y="39"/>
                    <a:pt x="34" y="39"/>
                  </a:cubicBezTo>
                  <a:cubicBezTo>
                    <a:pt x="34" y="39"/>
                    <a:pt x="34" y="39"/>
                    <a:pt x="34" y="39"/>
                  </a:cubicBezTo>
                  <a:cubicBezTo>
                    <a:pt x="34" y="39"/>
                    <a:pt x="34" y="39"/>
                    <a:pt x="35" y="39"/>
                  </a:cubicBezTo>
                  <a:cubicBezTo>
                    <a:pt x="35" y="39"/>
                    <a:pt x="35" y="39"/>
                    <a:pt x="35" y="39"/>
                  </a:cubicBezTo>
                  <a:cubicBezTo>
                    <a:pt x="35" y="39"/>
                    <a:pt x="35" y="39"/>
                    <a:pt x="35" y="38"/>
                  </a:cubicBezTo>
                  <a:cubicBezTo>
                    <a:pt x="35" y="38"/>
                    <a:pt x="35" y="38"/>
                    <a:pt x="35" y="38"/>
                  </a:cubicBezTo>
                  <a:cubicBezTo>
                    <a:pt x="35" y="38"/>
                    <a:pt x="36" y="37"/>
                    <a:pt x="36" y="37"/>
                  </a:cubicBezTo>
                  <a:cubicBezTo>
                    <a:pt x="36" y="35"/>
                    <a:pt x="37" y="32"/>
                    <a:pt x="40" y="30"/>
                  </a:cubicBezTo>
                  <a:cubicBezTo>
                    <a:pt x="41" y="29"/>
                    <a:pt x="42" y="28"/>
                    <a:pt x="43" y="27"/>
                  </a:cubicBezTo>
                  <a:cubicBezTo>
                    <a:pt x="43" y="27"/>
                    <a:pt x="43" y="27"/>
                    <a:pt x="43" y="27"/>
                  </a:cubicBezTo>
                  <a:cubicBezTo>
                    <a:pt x="43" y="26"/>
                    <a:pt x="44" y="26"/>
                    <a:pt x="44" y="26"/>
                  </a:cubicBezTo>
                  <a:cubicBezTo>
                    <a:pt x="43" y="26"/>
                    <a:pt x="42" y="26"/>
                    <a:pt x="42" y="25"/>
                  </a:cubicBezTo>
                  <a:cubicBezTo>
                    <a:pt x="41" y="25"/>
                    <a:pt x="41" y="24"/>
                    <a:pt x="41" y="23"/>
                  </a:cubicBezTo>
                  <a:cubicBezTo>
                    <a:pt x="36" y="23"/>
                    <a:pt x="36" y="23"/>
                    <a:pt x="36" y="23"/>
                  </a:cubicBezTo>
                  <a:cubicBezTo>
                    <a:pt x="36" y="1"/>
                    <a:pt x="36" y="1"/>
                    <a:pt x="36" y="1"/>
                  </a:cubicBezTo>
                  <a:cubicBezTo>
                    <a:pt x="35" y="1"/>
                    <a:pt x="35" y="1"/>
                    <a:pt x="33" y="1"/>
                  </a:cubicBezTo>
                  <a:cubicBezTo>
                    <a:pt x="30" y="1"/>
                    <a:pt x="25" y="0"/>
                    <a:pt x="21" y="0"/>
                  </a:cubicBezTo>
                  <a:cubicBezTo>
                    <a:pt x="20" y="0"/>
                    <a:pt x="19" y="0"/>
                    <a:pt x="19" y="0"/>
                  </a:cubicBezTo>
                  <a:cubicBezTo>
                    <a:pt x="19" y="0"/>
                    <a:pt x="18" y="0"/>
                    <a:pt x="18" y="0"/>
                  </a:cubicBezTo>
                  <a:cubicBezTo>
                    <a:pt x="18" y="1"/>
                    <a:pt x="17" y="3"/>
                    <a:pt x="17" y="5"/>
                  </a:cubicBezTo>
                  <a:cubicBezTo>
                    <a:pt x="16" y="6"/>
                    <a:pt x="16" y="7"/>
                    <a:pt x="16" y="8"/>
                  </a:cubicBezTo>
                  <a:cubicBezTo>
                    <a:pt x="16" y="9"/>
                    <a:pt x="17" y="10"/>
                    <a:pt x="18" y="10"/>
                  </a:cubicBezTo>
                  <a:cubicBezTo>
                    <a:pt x="21" y="13"/>
                    <a:pt x="25" y="17"/>
                    <a:pt x="24" y="19"/>
                  </a:cubicBezTo>
                  <a:cubicBezTo>
                    <a:pt x="23" y="21"/>
                    <a:pt x="20" y="22"/>
                    <a:pt x="15" y="22"/>
                  </a:cubicBezTo>
                  <a:cubicBezTo>
                    <a:pt x="13" y="22"/>
                    <a:pt x="12" y="22"/>
                    <a:pt x="10" y="21"/>
                  </a:cubicBezTo>
                  <a:cubicBezTo>
                    <a:pt x="10" y="21"/>
                    <a:pt x="9" y="21"/>
                    <a:pt x="9" y="21"/>
                  </a:cubicBezTo>
                  <a:cubicBezTo>
                    <a:pt x="9" y="21"/>
                    <a:pt x="8" y="21"/>
                    <a:pt x="8" y="21"/>
                  </a:cubicBezTo>
                  <a:cubicBezTo>
                    <a:pt x="8" y="21"/>
                    <a:pt x="8" y="22"/>
                    <a:pt x="7" y="22"/>
                  </a:cubicBezTo>
                  <a:cubicBezTo>
                    <a:pt x="7" y="22"/>
                    <a:pt x="7" y="22"/>
                    <a:pt x="7" y="22"/>
                  </a:cubicBezTo>
                  <a:cubicBezTo>
                    <a:pt x="7" y="23"/>
                    <a:pt x="7" y="23"/>
                    <a:pt x="7" y="23"/>
                  </a:cubicBezTo>
                  <a:cubicBezTo>
                    <a:pt x="6" y="23"/>
                    <a:pt x="6" y="24"/>
                    <a:pt x="6" y="24"/>
                  </a:cubicBezTo>
                  <a:cubicBezTo>
                    <a:pt x="6" y="24"/>
                    <a:pt x="6" y="24"/>
                    <a:pt x="6" y="25"/>
                  </a:cubicBezTo>
                  <a:cubicBezTo>
                    <a:pt x="5" y="25"/>
                    <a:pt x="5" y="25"/>
                    <a:pt x="5" y="25"/>
                  </a:cubicBezTo>
                  <a:cubicBezTo>
                    <a:pt x="5" y="25"/>
                    <a:pt x="5" y="26"/>
                    <a:pt x="4" y="26"/>
                  </a:cubicBezTo>
                  <a:cubicBezTo>
                    <a:pt x="4" y="26"/>
                    <a:pt x="4" y="27"/>
                    <a:pt x="4" y="27"/>
                  </a:cubicBezTo>
                  <a:cubicBezTo>
                    <a:pt x="4" y="27"/>
                    <a:pt x="3" y="28"/>
                    <a:pt x="3" y="28"/>
                  </a:cubicBezTo>
                  <a:cubicBezTo>
                    <a:pt x="3" y="28"/>
                    <a:pt x="2" y="29"/>
                    <a:pt x="2" y="29"/>
                  </a:cubicBezTo>
                  <a:cubicBezTo>
                    <a:pt x="2" y="30"/>
                    <a:pt x="2" y="30"/>
                    <a:pt x="1" y="30"/>
                  </a:cubicBezTo>
                  <a:cubicBezTo>
                    <a:pt x="1" y="31"/>
                    <a:pt x="1" y="31"/>
                    <a:pt x="0" y="32"/>
                  </a:cubicBezTo>
                  <a:cubicBezTo>
                    <a:pt x="0" y="32"/>
                    <a:pt x="0" y="32"/>
                    <a:pt x="0" y="32"/>
                  </a:cubicBezTo>
                  <a:cubicBezTo>
                    <a:pt x="2" y="34"/>
                    <a:pt x="2" y="34"/>
                    <a:pt x="2" y="34"/>
                  </a:cubicBezTo>
                  <a:cubicBezTo>
                    <a:pt x="6" y="38"/>
                    <a:pt x="10" y="41"/>
                    <a:pt x="1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4" name="Freeform 162">
              <a:extLst>
                <a:ext uri="{FF2B5EF4-FFF2-40B4-BE49-F238E27FC236}">
                  <a16:creationId xmlns:a16="http://schemas.microsoft.com/office/drawing/2014/main" id="{FCB0B904-5F27-4194-814B-C6449C306210}"/>
                </a:ext>
              </a:extLst>
            </p:cNvPr>
            <p:cNvSpPr>
              <a:spLocks/>
            </p:cNvSpPr>
            <p:nvPr/>
          </p:nvSpPr>
          <p:spPr bwMode="auto">
            <a:xfrm>
              <a:off x="6638926" y="8886825"/>
              <a:ext cx="334963" cy="371475"/>
            </a:xfrm>
            <a:custGeom>
              <a:avLst/>
              <a:gdLst>
                <a:gd name="T0" fmla="*/ 61 w 63"/>
                <a:gd name="T1" fmla="*/ 21 h 71"/>
                <a:gd name="T2" fmla="*/ 59 w 63"/>
                <a:gd name="T3" fmla="*/ 19 h 71"/>
                <a:gd name="T4" fmla="*/ 58 w 63"/>
                <a:gd name="T5" fmla="*/ 18 h 71"/>
                <a:gd name="T6" fmla="*/ 52 w 63"/>
                <a:gd name="T7" fmla="*/ 12 h 71"/>
                <a:gd name="T8" fmla="*/ 42 w 63"/>
                <a:gd name="T9" fmla="*/ 12 h 71"/>
                <a:gd name="T10" fmla="*/ 36 w 63"/>
                <a:gd name="T11" fmla="*/ 7 h 71"/>
                <a:gd name="T12" fmla="*/ 34 w 63"/>
                <a:gd name="T13" fmla="*/ 7 h 71"/>
                <a:gd name="T14" fmla="*/ 33 w 63"/>
                <a:gd name="T15" fmla="*/ 6 h 71"/>
                <a:gd name="T16" fmla="*/ 31 w 63"/>
                <a:gd name="T17" fmla="*/ 5 h 71"/>
                <a:gd name="T18" fmla="*/ 29 w 63"/>
                <a:gd name="T19" fmla="*/ 4 h 71"/>
                <a:gd name="T20" fmla="*/ 27 w 63"/>
                <a:gd name="T21" fmla="*/ 3 h 71"/>
                <a:gd name="T22" fmla="*/ 25 w 63"/>
                <a:gd name="T23" fmla="*/ 2 h 71"/>
                <a:gd name="T24" fmla="*/ 23 w 63"/>
                <a:gd name="T25" fmla="*/ 0 h 71"/>
                <a:gd name="T26" fmla="*/ 22 w 63"/>
                <a:gd name="T27" fmla="*/ 2 h 71"/>
                <a:gd name="T28" fmla="*/ 11 w 63"/>
                <a:gd name="T29" fmla="*/ 11 h 71"/>
                <a:gd name="T30" fmla="*/ 9 w 63"/>
                <a:gd name="T31" fmla="*/ 16 h 71"/>
                <a:gd name="T32" fmla="*/ 6 w 63"/>
                <a:gd name="T33" fmla="*/ 22 h 71"/>
                <a:gd name="T34" fmla="*/ 0 w 63"/>
                <a:gd name="T35" fmla="*/ 29 h 71"/>
                <a:gd name="T36" fmla="*/ 1 w 63"/>
                <a:gd name="T37" fmla="*/ 39 h 71"/>
                <a:gd name="T38" fmla="*/ 2 w 63"/>
                <a:gd name="T39" fmla="*/ 42 h 71"/>
                <a:gd name="T40" fmla="*/ 9 w 63"/>
                <a:gd name="T41" fmla="*/ 46 h 71"/>
                <a:gd name="T42" fmla="*/ 12 w 63"/>
                <a:gd name="T43" fmla="*/ 47 h 71"/>
                <a:gd name="T44" fmla="*/ 7 w 63"/>
                <a:gd name="T45" fmla="*/ 55 h 71"/>
                <a:gd name="T46" fmla="*/ 8 w 63"/>
                <a:gd name="T47" fmla="*/ 56 h 71"/>
                <a:gd name="T48" fmla="*/ 9 w 63"/>
                <a:gd name="T49" fmla="*/ 58 h 71"/>
                <a:gd name="T50" fmla="*/ 9 w 63"/>
                <a:gd name="T51" fmla="*/ 59 h 71"/>
                <a:gd name="T52" fmla="*/ 7 w 63"/>
                <a:gd name="T53" fmla="*/ 62 h 71"/>
                <a:gd name="T54" fmla="*/ 10 w 63"/>
                <a:gd name="T55" fmla="*/ 66 h 71"/>
                <a:gd name="T56" fmla="*/ 13 w 63"/>
                <a:gd name="T57" fmla="*/ 65 h 71"/>
                <a:gd name="T58" fmla="*/ 20 w 63"/>
                <a:gd name="T59" fmla="*/ 71 h 71"/>
                <a:gd name="T60" fmla="*/ 25 w 63"/>
                <a:gd name="T61" fmla="*/ 62 h 71"/>
                <a:gd name="T62" fmla="*/ 36 w 63"/>
                <a:gd name="T63" fmla="*/ 48 h 71"/>
                <a:gd name="T64" fmla="*/ 60 w 63"/>
                <a:gd name="T65" fmla="*/ 29 h 71"/>
                <a:gd name="T66" fmla="*/ 63 w 63"/>
                <a:gd name="T67" fmla="*/ 25 h 71"/>
                <a:gd name="T68" fmla="*/ 63 w 63"/>
                <a:gd name="T69" fmla="*/ 24 h 71"/>
                <a:gd name="T70" fmla="*/ 62 w 63"/>
                <a:gd name="T7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71">
                  <a:moveTo>
                    <a:pt x="62" y="22"/>
                  </a:moveTo>
                  <a:cubicBezTo>
                    <a:pt x="62" y="22"/>
                    <a:pt x="61" y="21"/>
                    <a:pt x="61" y="21"/>
                  </a:cubicBezTo>
                  <a:cubicBezTo>
                    <a:pt x="61" y="21"/>
                    <a:pt x="61" y="21"/>
                    <a:pt x="61" y="20"/>
                  </a:cubicBezTo>
                  <a:cubicBezTo>
                    <a:pt x="60" y="20"/>
                    <a:pt x="60" y="19"/>
                    <a:pt x="59" y="19"/>
                  </a:cubicBezTo>
                  <a:cubicBezTo>
                    <a:pt x="59" y="19"/>
                    <a:pt x="59" y="19"/>
                    <a:pt x="59" y="19"/>
                  </a:cubicBezTo>
                  <a:cubicBezTo>
                    <a:pt x="58" y="18"/>
                    <a:pt x="58" y="18"/>
                    <a:pt x="58" y="18"/>
                  </a:cubicBezTo>
                  <a:cubicBezTo>
                    <a:pt x="57" y="16"/>
                    <a:pt x="54" y="13"/>
                    <a:pt x="53" y="12"/>
                  </a:cubicBezTo>
                  <a:cubicBezTo>
                    <a:pt x="53" y="12"/>
                    <a:pt x="52" y="12"/>
                    <a:pt x="52" y="12"/>
                  </a:cubicBezTo>
                  <a:cubicBezTo>
                    <a:pt x="51" y="13"/>
                    <a:pt x="49" y="14"/>
                    <a:pt x="48" y="14"/>
                  </a:cubicBezTo>
                  <a:cubicBezTo>
                    <a:pt x="46" y="14"/>
                    <a:pt x="44" y="13"/>
                    <a:pt x="42" y="12"/>
                  </a:cubicBezTo>
                  <a:cubicBezTo>
                    <a:pt x="41" y="11"/>
                    <a:pt x="40" y="10"/>
                    <a:pt x="39" y="9"/>
                  </a:cubicBezTo>
                  <a:cubicBezTo>
                    <a:pt x="38" y="8"/>
                    <a:pt x="37" y="7"/>
                    <a:pt x="36" y="7"/>
                  </a:cubicBezTo>
                  <a:cubicBezTo>
                    <a:pt x="36" y="7"/>
                    <a:pt x="35" y="7"/>
                    <a:pt x="35" y="7"/>
                  </a:cubicBezTo>
                  <a:cubicBezTo>
                    <a:pt x="35" y="7"/>
                    <a:pt x="34" y="7"/>
                    <a:pt x="34" y="7"/>
                  </a:cubicBezTo>
                  <a:cubicBezTo>
                    <a:pt x="34" y="7"/>
                    <a:pt x="34" y="7"/>
                    <a:pt x="33" y="6"/>
                  </a:cubicBezTo>
                  <a:cubicBezTo>
                    <a:pt x="33" y="6"/>
                    <a:pt x="33" y="6"/>
                    <a:pt x="33" y="6"/>
                  </a:cubicBezTo>
                  <a:cubicBezTo>
                    <a:pt x="32" y="6"/>
                    <a:pt x="32" y="6"/>
                    <a:pt x="32" y="6"/>
                  </a:cubicBezTo>
                  <a:cubicBezTo>
                    <a:pt x="31" y="6"/>
                    <a:pt x="31" y="5"/>
                    <a:pt x="31" y="5"/>
                  </a:cubicBezTo>
                  <a:cubicBezTo>
                    <a:pt x="30" y="5"/>
                    <a:pt x="30" y="5"/>
                    <a:pt x="30" y="5"/>
                  </a:cubicBezTo>
                  <a:cubicBezTo>
                    <a:pt x="29" y="4"/>
                    <a:pt x="29" y="4"/>
                    <a:pt x="29" y="4"/>
                  </a:cubicBezTo>
                  <a:cubicBezTo>
                    <a:pt x="28" y="4"/>
                    <a:pt x="28" y="4"/>
                    <a:pt x="28" y="3"/>
                  </a:cubicBezTo>
                  <a:cubicBezTo>
                    <a:pt x="27" y="3"/>
                    <a:pt x="27" y="3"/>
                    <a:pt x="27" y="3"/>
                  </a:cubicBezTo>
                  <a:cubicBezTo>
                    <a:pt x="26" y="3"/>
                    <a:pt x="26" y="2"/>
                    <a:pt x="26" y="2"/>
                  </a:cubicBezTo>
                  <a:cubicBezTo>
                    <a:pt x="25" y="2"/>
                    <a:pt x="25" y="2"/>
                    <a:pt x="25" y="2"/>
                  </a:cubicBezTo>
                  <a:cubicBezTo>
                    <a:pt x="24" y="1"/>
                    <a:pt x="24" y="1"/>
                    <a:pt x="23" y="1"/>
                  </a:cubicBezTo>
                  <a:cubicBezTo>
                    <a:pt x="23" y="1"/>
                    <a:pt x="23" y="0"/>
                    <a:pt x="23" y="0"/>
                  </a:cubicBezTo>
                  <a:cubicBezTo>
                    <a:pt x="23" y="0"/>
                    <a:pt x="23" y="0"/>
                    <a:pt x="23" y="0"/>
                  </a:cubicBezTo>
                  <a:cubicBezTo>
                    <a:pt x="23" y="1"/>
                    <a:pt x="23" y="2"/>
                    <a:pt x="22" y="2"/>
                  </a:cubicBezTo>
                  <a:cubicBezTo>
                    <a:pt x="21" y="4"/>
                    <a:pt x="18" y="5"/>
                    <a:pt x="14" y="5"/>
                  </a:cubicBezTo>
                  <a:cubicBezTo>
                    <a:pt x="12" y="5"/>
                    <a:pt x="11" y="7"/>
                    <a:pt x="11" y="11"/>
                  </a:cubicBezTo>
                  <a:cubicBezTo>
                    <a:pt x="11" y="12"/>
                    <a:pt x="11" y="12"/>
                    <a:pt x="11" y="12"/>
                  </a:cubicBezTo>
                  <a:cubicBezTo>
                    <a:pt x="11" y="14"/>
                    <a:pt x="10" y="15"/>
                    <a:pt x="9" y="16"/>
                  </a:cubicBezTo>
                  <a:cubicBezTo>
                    <a:pt x="8" y="17"/>
                    <a:pt x="7" y="18"/>
                    <a:pt x="6" y="19"/>
                  </a:cubicBezTo>
                  <a:cubicBezTo>
                    <a:pt x="6" y="20"/>
                    <a:pt x="6" y="21"/>
                    <a:pt x="6" y="22"/>
                  </a:cubicBezTo>
                  <a:cubicBezTo>
                    <a:pt x="6" y="23"/>
                    <a:pt x="5" y="24"/>
                    <a:pt x="3" y="26"/>
                  </a:cubicBezTo>
                  <a:cubicBezTo>
                    <a:pt x="1" y="27"/>
                    <a:pt x="0" y="28"/>
                    <a:pt x="0" y="29"/>
                  </a:cubicBezTo>
                  <a:cubicBezTo>
                    <a:pt x="0" y="30"/>
                    <a:pt x="0" y="31"/>
                    <a:pt x="1" y="32"/>
                  </a:cubicBezTo>
                  <a:cubicBezTo>
                    <a:pt x="3" y="35"/>
                    <a:pt x="1" y="37"/>
                    <a:pt x="1" y="39"/>
                  </a:cubicBezTo>
                  <a:cubicBezTo>
                    <a:pt x="1" y="40"/>
                    <a:pt x="0" y="40"/>
                    <a:pt x="0" y="40"/>
                  </a:cubicBezTo>
                  <a:cubicBezTo>
                    <a:pt x="0" y="41"/>
                    <a:pt x="1" y="41"/>
                    <a:pt x="2" y="42"/>
                  </a:cubicBezTo>
                  <a:cubicBezTo>
                    <a:pt x="3" y="43"/>
                    <a:pt x="5" y="44"/>
                    <a:pt x="6" y="45"/>
                  </a:cubicBezTo>
                  <a:cubicBezTo>
                    <a:pt x="8" y="46"/>
                    <a:pt x="8" y="46"/>
                    <a:pt x="9" y="46"/>
                  </a:cubicBezTo>
                  <a:cubicBezTo>
                    <a:pt x="9" y="46"/>
                    <a:pt x="10" y="45"/>
                    <a:pt x="10" y="45"/>
                  </a:cubicBezTo>
                  <a:cubicBezTo>
                    <a:pt x="11" y="45"/>
                    <a:pt x="12" y="46"/>
                    <a:pt x="12" y="47"/>
                  </a:cubicBezTo>
                  <a:cubicBezTo>
                    <a:pt x="13" y="48"/>
                    <a:pt x="13" y="50"/>
                    <a:pt x="12" y="52"/>
                  </a:cubicBezTo>
                  <a:cubicBezTo>
                    <a:pt x="11" y="53"/>
                    <a:pt x="9" y="55"/>
                    <a:pt x="7" y="55"/>
                  </a:cubicBezTo>
                  <a:cubicBezTo>
                    <a:pt x="7" y="55"/>
                    <a:pt x="7" y="55"/>
                    <a:pt x="7" y="55"/>
                  </a:cubicBezTo>
                  <a:cubicBezTo>
                    <a:pt x="8" y="56"/>
                    <a:pt x="8" y="56"/>
                    <a:pt x="8" y="56"/>
                  </a:cubicBezTo>
                  <a:cubicBezTo>
                    <a:pt x="8" y="56"/>
                    <a:pt x="8" y="57"/>
                    <a:pt x="8" y="57"/>
                  </a:cubicBezTo>
                  <a:cubicBezTo>
                    <a:pt x="9" y="57"/>
                    <a:pt x="9" y="58"/>
                    <a:pt x="9" y="58"/>
                  </a:cubicBezTo>
                  <a:cubicBezTo>
                    <a:pt x="9" y="58"/>
                    <a:pt x="9" y="58"/>
                    <a:pt x="9" y="59"/>
                  </a:cubicBezTo>
                  <a:cubicBezTo>
                    <a:pt x="9" y="59"/>
                    <a:pt x="9" y="59"/>
                    <a:pt x="9" y="59"/>
                  </a:cubicBezTo>
                  <a:cubicBezTo>
                    <a:pt x="9" y="60"/>
                    <a:pt x="9" y="60"/>
                    <a:pt x="8" y="61"/>
                  </a:cubicBezTo>
                  <a:cubicBezTo>
                    <a:pt x="8" y="61"/>
                    <a:pt x="8" y="62"/>
                    <a:pt x="7" y="62"/>
                  </a:cubicBezTo>
                  <a:cubicBezTo>
                    <a:pt x="6" y="63"/>
                    <a:pt x="6" y="63"/>
                    <a:pt x="8" y="65"/>
                  </a:cubicBezTo>
                  <a:cubicBezTo>
                    <a:pt x="9" y="66"/>
                    <a:pt x="10" y="66"/>
                    <a:pt x="10" y="66"/>
                  </a:cubicBezTo>
                  <a:cubicBezTo>
                    <a:pt x="11" y="66"/>
                    <a:pt x="11" y="66"/>
                    <a:pt x="12" y="66"/>
                  </a:cubicBezTo>
                  <a:cubicBezTo>
                    <a:pt x="12" y="66"/>
                    <a:pt x="13" y="65"/>
                    <a:pt x="13" y="65"/>
                  </a:cubicBezTo>
                  <a:cubicBezTo>
                    <a:pt x="15" y="65"/>
                    <a:pt x="16" y="66"/>
                    <a:pt x="17" y="68"/>
                  </a:cubicBezTo>
                  <a:cubicBezTo>
                    <a:pt x="18" y="69"/>
                    <a:pt x="19" y="71"/>
                    <a:pt x="20" y="71"/>
                  </a:cubicBezTo>
                  <a:cubicBezTo>
                    <a:pt x="21" y="71"/>
                    <a:pt x="22" y="70"/>
                    <a:pt x="23" y="67"/>
                  </a:cubicBezTo>
                  <a:cubicBezTo>
                    <a:pt x="24" y="66"/>
                    <a:pt x="25" y="64"/>
                    <a:pt x="25" y="62"/>
                  </a:cubicBezTo>
                  <a:cubicBezTo>
                    <a:pt x="27" y="56"/>
                    <a:pt x="30" y="50"/>
                    <a:pt x="34" y="49"/>
                  </a:cubicBezTo>
                  <a:cubicBezTo>
                    <a:pt x="35" y="48"/>
                    <a:pt x="35" y="48"/>
                    <a:pt x="36" y="48"/>
                  </a:cubicBezTo>
                  <a:cubicBezTo>
                    <a:pt x="42" y="47"/>
                    <a:pt x="50" y="44"/>
                    <a:pt x="56" y="37"/>
                  </a:cubicBezTo>
                  <a:cubicBezTo>
                    <a:pt x="59" y="33"/>
                    <a:pt x="60" y="30"/>
                    <a:pt x="60" y="29"/>
                  </a:cubicBezTo>
                  <a:cubicBezTo>
                    <a:pt x="60" y="28"/>
                    <a:pt x="60" y="27"/>
                    <a:pt x="62" y="25"/>
                  </a:cubicBezTo>
                  <a:cubicBezTo>
                    <a:pt x="62" y="25"/>
                    <a:pt x="62" y="25"/>
                    <a:pt x="63" y="25"/>
                  </a:cubicBezTo>
                  <a:cubicBezTo>
                    <a:pt x="63" y="25"/>
                    <a:pt x="63" y="24"/>
                    <a:pt x="63" y="24"/>
                  </a:cubicBezTo>
                  <a:cubicBezTo>
                    <a:pt x="63" y="24"/>
                    <a:pt x="63" y="24"/>
                    <a:pt x="63" y="24"/>
                  </a:cubicBezTo>
                  <a:cubicBezTo>
                    <a:pt x="63" y="23"/>
                    <a:pt x="63" y="23"/>
                    <a:pt x="63" y="23"/>
                  </a:cubicBezTo>
                  <a:cubicBezTo>
                    <a:pt x="63" y="23"/>
                    <a:pt x="62" y="23"/>
                    <a:pt x="62" y="22"/>
                  </a:cubicBezTo>
                  <a:cubicBezTo>
                    <a:pt x="62" y="22"/>
                    <a:pt x="62" y="22"/>
                    <a:pt x="6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5" name="Freeform 163">
              <a:extLst>
                <a:ext uri="{FF2B5EF4-FFF2-40B4-BE49-F238E27FC236}">
                  <a16:creationId xmlns:a16="http://schemas.microsoft.com/office/drawing/2014/main" id="{D42AFCC4-AE54-4A6B-B977-F74399CFB50A}"/>
                </a:ext>
              </a:extLst>
            </p:cNvPr>
            <p:cNvSpPr>
              <a:spLocks/>
            </p:cNvSpPr>
            <p:nvPr/>
          </p:nvSpPr>
          <p:spPr bwMode="auto">
            <a:xfrm>
              <a:off x="6761163" y="8226425"/>
              <a:ext cx="701675" cy="984250"/>
            </a:xfrm>
            <a:custGeom>
              <a:avLst/>
              <a:gdLst>
                <a:gd name="T0" fmla="*/ 132 w 132"/>
                <a:gd name="T1" fmla="*/ 116 h 188"/>
                <a:gd name="T2" fmla="*/ 128 w 132"/>
                <a:gd name="T3" fmla="*/ 109 h 188"/>
                <a:gd name="T4" fmla="*/ 126 w 132"/>
                <a:gd name="T5" fmla="*/ 96 h 188"/>
                <a:gd name="T6" fmla="*/ 129 w 132"/>
                <a:gd name="T7" fmla="*/ 72 h 188"/>
                <a:gd name="T8" fmla="*/ 119 w 132"/>
                <a:gd name="T9" fmla="*/ 72 h 188"/>
                <a:gd name="T10" fmla="*/ 95 w 132"/>
                <a:gd name="T11" fmla="*/ 62 h 188"/>
                <a:gd name="T12" fmla="*/ 81 w 132"/>
                <a:gd name="T13" fmla="*/ 63 h 188"/>
                <a:gd name="T14" fmla="*/ 79 w 132"/>
                <a:gd name="T15" fmla="*/ 63 h 188"/>
                <a:gd name="T16" fmla="*/ 73 w 132"/>
                <a:gd name="T17" fmla="*/ 48 h 188"/>
                <a:gd name="T18" fmla="*/ 71 w 132"/>
                <a:gd name="T19" fmla="*/ 44 h 188"/>
                <a:gd name="T20" fmla="*/ 64 w 132"/>
                <a:gd name="T21" fmla="*/ 39 h 188"/>
                <a:gd name="T22" fmla="*/ 64 w 132"/>
                <a:gd name="T23" fmla="*/ 39 h 188"/>
                <a:gd name="T24" fmla="*/ 65 w 132"/>
                <a:gd name="T25" fmla="*/ 32 h 188"/>
                <a:gd name="T26" fmla="*/ 72 w 132"/>
                <a:gd name="T27" fmla="*/ 15 h 188"/>
                <a:gd name="T28" fmla="*/ 79 w 132"/>
                <a:gd name="T29" fmla="*/ 9 h 188"/>
                <a:gd name="T30" fmla="*/ 88 w 132"/>
                <a:gd name="T31" fmla="*/ 3 h 188"/>
                <a:gd name="T32" fmla="*/ 74 w 132"/>
                <a:gd name="T33" fmla="*/ 7 h 188"/>
                <a:gd name="T34" fmla="*/ 59 w 132"/>
                <a:gd name="T35" fmla="*/ 14 h 188"/>
                <a:gd name="T36" fmla="*/ 51 w 132"/>
                <a:gd name="T37" fmla="*/ 16 h 188"/>
                <a:gd name="T38" fmla="*/ 41 w 132"/>
                <a:gd name="T39" fmla="*/ 19 h 188"/>
                <a:gd name="T40" fmla="*/ 34 w 132"/>
                <a:gd name="T41" fmla="*/ 35 h 188"/>
                <a:gd name="T42" fmla="*/ 21 w 132"/>
                <a:gd name="T43" fmla="*/ 49 h 188"/>
                <a:gd name="T44" fmla="*/ 20 w 132"/>
                <a:gd name="T45" fmla="*/ 51 h 188"/>
                <a:gd name="T46" fmla="*/ 18 w 132"/>
                <a:gd name="T47" fmla="*/ 53 h 188"/>
                <a:gd name="T48" fmla="*/ 17 w 132"/>
                <a:gd name="T49" fmla="*/ 55 h 188"/>
                <a:gd name="T50" fmla="*/ 15 w 132"/>
                <a:gd name="T51" fmla="*/ 56 h 188"/>
                <a:gd name="T52" fmla="*/ 14 w 132"/>
                <a:gd name="T53" fmla="*/ 58 h 188"/>
                <a:gd name="T54" fmla="*/ 12 w 132"/>
                <a:gd name="T55" fmla="*/ 59 h 188"/>
                <a:gd name="T56" fmla="*/ 18 w 132"/>
                <a:gd name="T57" fmla="*/ 69 h 188"/>
                <a:gd name="T58" fmla="*/ 19 w 132"/>
                <a:gd name="T59" fmla="*/ 94 h 188"/>
                <a:gd name="T60" fmla="*/ 7 w 132"/>
                <a:gd name="T61" fmla="*/ 113 h 188"/>
                <a:gd name="T62" fmla="*/ 0 w 132"/>
                <a:gd name="T63" fmla="*/ 124 h 188"/>
                <a:gd name="T64" fmla="*/ 3 w 132"/>
                <a:gd name="T65" fmla="*/ 126 h 188"/>
                <a:gd name="T66" fmla="*/ 5 w 132"/>
                <a:gd name="T67" fmla="*/ 128 h 188"/>
                <a:gd name="T68" fmla="*/ 9 w 132"/>
                <a:gd name="T69" fmla="*/ 129 h 188"/>
                <a:gd name="T70" fmla="*/ 11 w 132"/>
                <a:gd name="T71" fmla="*/ 130 h 188"/>
                <a:gd name="T72" fmla="*/ 13 w 132"/>
                <a:gd name="T73" fmla="*/ 131 h 188"/>
                <a:gd name="T74" fmla="*/ 25 w 132"/>
                <a:gd name="T75" fmla="*/ 138 h 188"/>
                <a:gd name="T76" fmla="*/ 37 w 132"/>
                <a:gd name="T77" fmla="*/ 143 h 188"/>
                <a:gd name="T78" fmla="*/ 41 w 132"/>
                <a:gd name="T79" fmla="*/ 142 h 188"/>
                <a:gd name="T80" fmla="*/ 45 w 132"/>
                <a:gd name="T81" fmla="*/ 142 h 188"/>
                <a:gd name="T82" fmla="*/ 50 w 132"/>
                <a:gd name="T83" fmla="*/ 148 h 188"/>
                <a:gd name="T84" fmla="*/ 62 w 132"/>
                <a:gd name="T85" fmla="*/ 160 h 188"/>
                <a:gd name="T86" fmla="*/ 66 w 132"/>
                <a:gd name="T87" fmla="*/ 168 h 188"/>
                <a:gd name="T88" fmla="*/ 85 w 132"/>
                <a:gd name="T89" fmla="*/ 167 h 188"/>
                <a:gd name="T90" fmla="*/ 90 w 132"/>
                <a:gd name="T91" fmla="*/ 167 h 188"/>
                <a:gd name="T92" fmla="*/ 91 w 132"/>
                <a:gd name="T93" fmla="*/ 167 h 188"/>
                <a:gd name="T94" fmla="*/ 101 w 132"/>
                <a:gd name="T95" fmla="*/ 175 h 188"/>
                <a:gd name="T96" fmla="*/ 98 w 132"/>
                <a:gd name="T97" fmla="*/ 185 h 188"/>
                <a:gd name="T98" fmla="*/ 101 w 132"/>
                <a:gd name="T99" fmla="*/ 188 h 188"/>
                <a:gd name="T100" fmla="*/ 105 w 132"/>
                <a:gd name="T101" fmla="*/ 177 h 188"/>
                <a:gd name="T102" fmla="*/ 107 w 132"/>
                <a:gd name="T103" fmla="*/ 158 h 188"/>
                <a:gd name="T104" fmla="*/ 104 w 132"/>
                <a:gd name="T105" fmla="*/ 134 h 188"/>
                <a:gd name="T106" fmla="*/ 106 w 132"/>
                <a:gd name="T107" fmla="*/ 130 h 188"/>
                <a:gd name="T108" fmla="*/ 112 w 132"/>
                <a:gd name="T109" fmla="*/ 121 h 188"/>
                <a:gd name="T110" fmla="*/ 122 w 132"/>
                <a:gd name="T111" fmla="*/ 121 h 188"/>
                <a:gd name="T112" fmla="*/ 124 w 132"/>
                <a:gd name="T113" fmla="*/ 120 h 188"/>
                <a:gd name="T114" fmla="*/ 126 w 132"/>
                <a:gd name="T115" fmla="*/ 120 h 188"/>
                <a:gd name="T116" fmla="*/ 131 w 132"/>
                <a:gd name="T117" fmla="*/ 118 h 188"/>
                <a:gd name="T118" fmla="*/ 132 w 132"/>
                <a:gd name="T119" fmla="*/ 11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 h="188">
                  <a:moveTo>
                    <a:pt x="132" y="118"/>
                  </a:moveTo>
                  <a:cubicBezTo>
                    <a:pt x="132" y="117"/>
                    <a:pt x="132" y="117"/>
                    <a:pt x="132" y="117"/>
                  </a:cubicBezTo>
                  <a:cubicBezTo>
                    <a:pt x="132" y="117"/>
                    <a:pt x="132" y="117"/>
                    <a:pt x="132" y="116"/>
                  </a:cubicBezTo>
                  <a:cubicBezTo>
                    <a:pt x="132" y="116"/>
                    <a:pt x="132" y="116"/>
                    <a:pt x="132" y="115"/>
                  </a:cubicBezTo>
                  <a:cubicBezTo>
                    <a:pt x="132" y="115"/>
                    <a:pt x="132" y="114"/>
                    <a:pt x="130" y="113"/>
                  </a:cubicBezTo>
                  <a:cubicBezTo>
                    <a:pt x="129" y="112"/>
                    <a:pt x="128" y="111"/>
                    <a:pt x="128" y="109"/>
                  </a:cubicBezTo>
                  <a:cubicBezTo>
                    <a:pt x="128" y="107"/>
                    <a:pt x="130" y="104"/>
                    <a:pt x="131" y="103"/>
                  </a:cubicBezTo>
                  <a:cubicBezTo>
                    <a:pt x="132" y="102"/>
                    <a:pt x="131" y="100"/>
                    <a:pt x="128" y="98"/>
                  </a:cubicBezTo>
                  <a:cubicBezTo>
                    <a:pt x="128" y="97"/>
                    <a:pt x="127" y="96"/>
                    <a:pt x="126" y="96"/>
                  </a:cubicBezTo>
                  <a:cubicBezTo>
                    <a:pt x="123" y="92"/>
                    <a:pt x="126" y="79"/>
                    <a:pt x="129" y="74"/>
                  </a:cubicBezTo>
                  <a:cubicBezTo>
                    <a:pt x="129" y="73"/>
                    <a:pt x="129" y="73"/>
                    <a:pt x="129" y="73"/>
                  </a:cubicBezTo>
                  <a:cubicBezTo>
                    <a:pt x="130" y="73"/>
                    <a:pt x="130" y="72"/>
                    <a:pt x="129" y="72"/>
                  </a:cubicBezTo>
                  <a:cubicBezTo>
                    <a:pt x="129" y="72"/>
                    <a:pt x="129" y="71"/>
                    <a:pt x="127" y="71"/>
                  </a:cubicBezTo>
                  <a:cubicBezTo>
                    <a:pt x="126" y="71"/>
                    <a:pt x="126" y="71"/>
                    <a:pt x="125" y="71"/>
                  </a:cubicBezTo>
                  <a:cubicBezTo>
                    <a:pt x="123" y="71"/>
                    <a:pt x="121" y="71"/>
                    <a:pt x="119" y="72"/>
                  </a:cubicBezTo>
                  <a:cubicBezTo>
                    <a:pt x="118" y="72"/>
                    <a:pt x="117" y="72"/>
                    <a:pt x="117" y="72"/>
                  </a:cubicBezTo>
                  <a:cubicBezTo>
                    <a:pt x="110" y="73"/>
                    <a:pt x="104" y="70"/>
                    <a:pt x="100" y="65"/>
                  </a:cubicBezTo>
                  <a:cubicBezTo>
                    <a:pt x="99" y="63"/>
                    <a:pt x="97" y="62"/>
                    <a:pt x="95" y="62"/>
                  </a:cubicBezTo>
                  <a:cubicBezTo>
                    <a:pt x="93" y="62"/>
                    <a:pt x="91" y="62"/>
                    <a:pt x="90" y="63"/>
                  </a:cubicBezTo>
                  <a:cubicBezTo>
                    <a:pt x="87" y="63"/>
                    <a:pt x="85" y="63"/>
                    <a:pt x="82" y="63"/>
                  </a:cubicBezTo>
                  <a:cubicBezTo>
                    <a:pt x="81" y="63"/>
                    <a:pt x="81" y="63"/>
                    <a:pt x="81" y="63"/>
                  </a:cubicBezTo>
                  <a:cubicBezTo>
                    <a:pt x="81" y="63"/>
                    <a:pt x="81" y="63"/>
                    <a:pt x="81" y="63"/>
                  </a:cubicBezTo>
                  <a:cubicBezTo>
                    <a:pt x="81" y="63"/>
                    <a:pt x="81" y="63"/>
                    <a:pt x="81" y="63"/>
                  </a:cubicBezTo>
                  <a:cubicBezTo>
                    <a:pt x="80" y="63"/>
                    <a:pt x="79" y="63"/>
                    <a:pt x="79" y="63"/>
                  </a:cubicBezTo>
                  <a:cubicBezTo>
                    <a:pt x="77" y="63"/>
                    <a:pt x="76" y="62"/>
                    <a:pt x="75" y="61"/>
                  </a:cubicBezTo>
                  <a:cubicBezTo>
                    <a:pt x="73" y="59"/>
                    <a:pt x="73" y="56"/>
                    <a:pt x="73" y="53"/>
                  </a:cubicBezTo>
                  <a:cubicBezTo>
                    <a:pt x="73" y="51"/>
                    <a:pt x="73" y="49"/>
                    <a:pt x="73" y="48"/>
                  </a:cubicBezTo>
                  <a:cubicBezTo>
                    <a:pt x="73" y="47"/>
                    <a:pt x="73" y="47"/>
                    <a:pt x="73" y="47"/>
                  </a:cubicBezTo>
                  <a:cubicBezTo>
                    <a:pt x="73" y="47"/>
                    <a:pt x="73" y="47"/>
                    <a:pt x="73" y="46"/>
                  </a:cubicBezTo>
                  <a:cubicBezTo>
                    <a:pt x="73" y="45"/>
                    <a:pt x="72" y="44"/>
                    <a:pt x="71" y="44"/>
                  </a:cubicBezTo>
                  <a:cubicBezTo>
                    <a:pt x="70" y="43"/>
                    <a:pt x="68" y="42"/>
                    <a:pt x="68" y="40"/>
                  </a:cubicBezTo>
                  <a:cubicBezTo>
                    <a:pt x="68" y="39"/>
                    <a:pt x="68" y="38"/>
                    <a:pt x="66" y="38"/>
                  </a:cubicBezTo>
                  <a:cubicBezTo>
                    <a:pt x="65" y="38"/>
                    <a:pt x="65" y="38"/>
                    <a:pt x="64" y="39"/>
                  </a:cubicBezTo>
                  <a:cubicBezTo>
                    <a:pt x="64" y="39"/>
                    <a:pt x="64" y="39"/>
                    <a:pt x="64" y="39"/>
                  </a:cubicBezTo>
                  <a:cubicBezTo>
                    <a:pt x="64" y="39"/>
                    <a:pt x="64" y="39"/>
                    <a:pt x="64" y="39"/>
                  </a:cubicBezTo>
                  <a:cubicBezTo>
                    <a:pt x="64" y="39"/>
                    <a:pt x="64" y="39"/>
                    <a:pt x="64" y="39"/>
                  </a:cubicBezTo>
                  <a:cubicBezTo>
                    <a:pt x="63" y="39"/>
                    <a:pt x="63" y="38"/>
                    <a:pt x="62" y="38"/>
                  </a:cubicBezTo>
                  <a:cubicBezTo>
                    <a:pt x="62" y="38"/>
                    <a:pt x="62" y="38"/>
                    <a:pt x="62" y="38"/>
                  </a:cubicBezTo>
                  <a:cubicBezTo>
                    <a:pt x="62" y="36"/>
                    <a:pt x="63" y="35"/>
                    <a:pt x="65" y="32"/>
                  </a:cubicBezTo>
                  <a:cubicBezTo>
                    <a:pt x="66" y="30"/>
                    <a:pt x="66" y="29"/>
                    <a:pt x="66" y="25"/>
                  </a:cubicBezTo>
                  <a:cubicBezTo>
                    <a:pt x="66" y="24"/>
                    <a:pt x="66" y="24"/>
                    <a:pt x="66" y="24"/>
                  </a:cubicBezTo>
                  <a:cubicBezTo>
                    <a:pt x="66" y="21"/>
                    <a:pt x="70" y="18"/>
                    <a:pt x="72" y="15"/>
                  </a:cubicBezTo>
                  <a:cubicBezTo>
                    <a:pt x="74" y="14"/>
                    <a:pt x="75" y="12"/>
                    <a:pt x="77" y="11"/>
                  </a:cubicBezTo>
                  <a:cubicBezTo>
                    <a:pt x="77" y="10"/>
                    <a:pt x="77" y="10"/>
                    <a:pt x="78" y="9"/>
                  </a:cubicBezTo>
                  <a:cubicBezTo>
                    <a:pt x="78" y="9"/>
                    <a:pt x="79" y="9"/>
                    <a:pt x="79" y="9"/>
                  </a:cubicBezTo>
                  <a:cubicBezTo>
                    <a:pt x="79" y="9"/>
                    <a:pt x="80" y="8"/>
                    <a:pt x="80" y="8"/>
                  </a:cubicBezTo>
                  <a:cubicBezTo>
                    <a:pt x="81" y="7"/>
                    <a:pt x="82" y="6"/>
                    <a:pt x="83" y="6"/>
                  </a:cubicBezTo>
                  <a:cubicBezTo>
                    <a:pt x="86" y="5"/>
                    <a:pt x="88" y="4"/>
                    <a:pt x="88" y="3"/>
                  </a:cubicBezTo>
                  <a:cubicBezTo>
                    <a:pt x="88" y="2"/>
                    <a:pt x="87" y="2"/>
                    <a:pt x="86" y="1"/>
                  </a:cubicBezTo>
                  <a:cubicBezTo>
                    <a:pt x="84" y="0"/>
                    <a:pt x="82" y="1"/>
                    <a:pt x="80" y="3"/>
                  </a:cubicBezTo>
                  <a:cubicBezTo>
                    <a:pt x="78" y="5"/>
                    <a:pt x="76" y="6"/>
                    <a:pt x="74" y="7"/>
                  </a:cubicBezTo>
                  <a:cubicBezTo>
                    <a:pt x="71" y="7"/>
                    <a:pt x="69" y="9"/>
                    <a:pt x="68" y="10"/>
                  </a:cubicBezTo>
                  <a:cubicBezTo>
                    <a:pt x="67" y="11"/>
                    <a:pt x="66" y="12"/>
                    <a:pt x="64" y="12"/>
                  </a:cubicBezTo>
                  <a:cubicBezTo>
                    <a:pt x="63" y="13"/>
                    <a:pt x="60" y="13"/>
                    <a:pt x="59" y="14"/>
                  </a:cubicBezTo>
                  <a:cubicBezTo>
                    <a:pt x="56" y="14"/>
                    <a:pt x="55" y="14"/>
                    <a:pt x="54" y="15"/>
                  </a:cubicBezTo>
                  <a:cubicBezTo>
                    <a:pt x="54" y="17"/>
                    <a:pt x="53" y="17"/>
                    <a:pt x="53" y="17"/>
                  </a:cubicBezTo>
                  <a:cubicBezTo>
                    <a:pt x="52" y="17"/>
                    <a:pt x="51" y="17"/>
                    <a:pt x="51" y="16"/>
                  </a:cubicBezTo>
                  <a:cubicBezTo>
                    <a:pt x="50" y="16"/>
                    <a:pt x="49" y="15"/>
                    <a:pt x="48" y="15"/>
                  </a:cubicBezTo>
                  <a:cubicBezTo>
                    <a:pt x="48" y="15"/>
                    <a:pt x="48" y="15"/>
                    <a:pt x="48" y="15"/>
                  </a:cubicBezTo>
                  <a:cubicBezTo>
                    <a:pt x="46" y="15"/>
                    <a:pt x="43" y="17"/>
                    <a:pt x="41" y="19"/>
                  </a:cubicBezTo>
                  <a:cubicBezTo>
                    <a:pt x="40" y="21"/>
                    <a:pt x="39" y="23"/>
                    <a:pt x="39" y="24"/>
                  </a:cubicBezTo>
                  <a:cubicBezTo>
                    <a:pt x="39" y="24"/>
                    <a:pt x="39" y="25"/>
                    <a:pt x="39" y="25"/>
                  </a:cubicBezTo>
                  <a:cubicBezTo>
                    <a:pt x="39" y="28"/>
                    <a:pt x="40" y="32"/>
                    <a:pt x="34" y="35"/>
                  </a:cubicBezTo>
                  <a:cubicBezTo>
                    <a:pt x="30" y="38"/>
                    <a:pt x="28" y="42"/>
                    <a:pt x="26" y="45"/>
                  </a:cubicBezTo>
                  <a:cubicBezTo>
                    <a:pt x="25" y="46"/>
                    <a:pt x="24" y="47"/>
                    <a:pt x="23" y="48"/>
                  </a:cubicBezTo>
                  <a:cubicBezTo>
                    <a:pt x="23" y="49"/>
                    <a:pt x="22" y="50"/>
                    <a:pt x="21" y="49"/>
                  </a:cubicBezTo>
                  <a:cubicBezTo>
                    <a:pt x="21" y="49"/>
                    <a:pt x="21" y="49"/>
                    <a:pt x="21" y="50"/>
                  </a:cubicBezTo>
                  <a:cubicBezTo>
                    <a:pt x="21" y="50"/>
                    <a:pt x="20" y="51"/>
                    <a:pt x="20" y="51"/>
                  </a:cubicBezTo>
                  <a:cubicBezTo>
                    <a:pt x="20" y="51"/>
                    <a:pt x="20" y="51"/>
                    <a:pt x="20" y="51"/>
                  </a:cubicBezTo>
                  <a:cubicBezTo>
                    <a:pt x="20" y="52"/>
                    <a:pt x="19" y="52"/>
                    <a:pt x="19" y="53"/>
                  </a:cubicBezTo>
                  <a:cubicBezTo>
                    <a:pt x="19" y="53"/>
                    <a:pt x="19" y="53"/>
                    <a:pt x="18" y="53"/>
                  </a:cubicBezTo>
                  <a:cubicBezTo>
                    <a:pt x="18" y="53"/>
                    <a:pt x="18" y="53"/>
                    <a:pt x="18" y="53"/>
                  </a:cubicBezTo>
                  <a:cubicBezTo>
                    <a:pt x="18" y="53"/>
                    <a:pt x="18" y="54"/>
                    <a:pt x="18" y="54"/>
                  </a:cubicBezTo>
                  <a:cubicBezTo>
                    <a:pt x="18" y="54"/>
                    <a:pt x="17" y="54"/>
                    <a:pt x="17" y="54"/>
                  </a:cubicBezTo>
                  <a:cubicBezTo>
                    <a:pt x="17" y="54"/>
                    <a:pt x="17" y="54"/>
                    <a:pt x="17" y="55"/>
                  </a:cubicBezTo>
                  <a:cubicBezTo>
                    <a:pt x="17" y="55"/>
                    <a:pt x="16" y="55"/>
                    <a:pt x="16" y="55"/>
                  </a:cubicBezTo>
                  <a:cubicBezTo>
                    <a:pt x="16" y="55"/>
                    <a:pt x="16" y="55"/>
                    <a:pt x="16" y="56"/>
                  </a:cubicBezTo>
                  <a:cubicBezTo>
                    <a:pt x="16" y="56"/>
                    <a:pt x="15" y="56"/>
                    <a:pt x="15" y="56"/>
                  </a:cubicBezTo>
                  <a:cubicBezTo>
                    <a:pt x="15" y="56"/>
                    <a:pt x="15" y="56"/>
                    <a:pt x="15" y="57"/>
                  </a:cubicBezTo>
                  <a:cubicBezTo>
                    <a:pt x="14" y="57"/>
                    <a:pt x="14" y="57"/>
                    <a:pt x="14" y="57"/>
                  </a:cubicBezTo>
                  <a:cubicBezTo>
                    <a:pt x="14" y="57"/>
                    <a:pt x="14" y="57"/>
                    <a:pt x="14" y="58"/>
                  </a:cubicBezTo>
                  <a:cubicBezTo>
                    <a:pt x="14" y="58"/>
                    <a:pt x="13" y="58"/>
                    <a:pt x="13" y="58"/>
                  </a:cubicBezTo>
                  <a:cubicBezTo>
                    <a:pt x="13" y="58"/>
                    <a:pt x="13" y="59"/>
                    <a:pt x="13" y="59"/>
                  </a:cubicBezTo>
                  <a:cubicBezTo>
                    <a:pt x="13" y="59"/>
                    <a:pt x="12" y="59"/>
                    <a:pt x="12" y="59"/>
                  </a:cubicBezTo>
                  <a:cubicBezTo>
                    <a:pt x="12" y="59"/>
                    <a:pt x="12" y="59"/>
                    <a:pt x="12" y="59"/>
                  </a:cubicBezTo>
                  <a:cubicBezTo>
                    <a:pt x="13" y="60"/>
                    <a:pt x="14" y="61"/>
                    <a:pt x="15" y="62"/>
                  </a:cubicBezTo>
                  <a:cubicBezTo>
                    <a:pt x="18" y="65"/>
                    <a:pt x="18" y="67"/>
                    <a:pt x="18" y="69"/>
                  </a:cubicBezTo>
                  <a:cubicBezTo>
                    <a:pt x="17" y="70"/>
                    <a:pt x="17" y="70"/>
                    <a:pt x="18" y="71"/>
                  </a:cubicBezTo>
                  <a:cubicBezTo>
                    <a:pt x="20" y="76"/>
                    <a:pt x="18" y="78"/>
                    <a:pt x="17" y="78"/>
                  </a:cubicBezTo>
                  <a:cubicBezTo>
                    <a:pt x="16" y="80"/>
                    <a:pt x="17" y="92"/>
                    <a:pt x="19" y="94"/>
                  </a:cubicBezTo>
                  <a:cubicBezTo>
                    <a:pt x="22" y="97"/>
                    <a:pt x="20" y="99"/>
                    <a:pt x="19" y="102"/>
                  </a:cubicBezTo>
                  <a:cubicBezTo>
                    <a:pt x="18" y="103"/>
                    <a:pt x="18" y="104"/>
                    <a:pt x="17" y="105"/>
                  </a:cubicBezTo>
                  <a:cubicBezTo>
                    <a:pt x="15" y="110"/>
                    <a:pt x="12" y="113"/>
                    <a:pt x="7" y="113"/>
                  </a:cubicBezTo>
                  <a:cubicBezTo>
                    <a:pt x="5" y="113"/>
                    <a:pt x="4" y="115"/>
                    <a:pt x="3" y="118"/>
                  </a:cubicBezTo>
                  <a:cubicBezTo>
                    <a:pt x="3" y="119"/>
                    <a:pt x="3" y="121"/>
                    <a:pt x="1" y="121"/>
                  </a:cubicBezTo>
                  <a:cubicBezTo>
                    <a:pt x="1" y="121"/>
                    <a:pt x="0" y="122"/>
                    <a:pt x="0" y="124"/>
                  </a:cubicBezTo>
                  <a:cubicBezTo>
                    <a:pt x="0" y="124"/>
                    <a:pt x="1" y="124"/>
                    <a:pt x="1" y="124"/>
                  </a:cubicBezTo>
                  <a:cubicBezTo>
                    <a:pt x="1" y="125"/>
                    <a:pt x="1" y="125"/>
                    <a:pt x="2" y="125"/>
                  </a:cubicBezTo>
                  <a:cubicBezTo>
                    <a:pt x="2" y="125"/>
                    <a:pt x="2" y="126"/>
                    <a:pt x="3" y="126"/>
                  </a:cubicBezTo>
                  <a:cubicBezTo>
                    <a:pt x="3" y="126"/>
                    <a:pt x="3" y="126"/>
                    <a:pt x="3" y="126"/>
                  </a:cubicBezTo>
                  <a:cubicBezTo>
                    <a:pt x="4" y="127"/>
                    <a:pt x="4" y="127"/>
                    <a:pt x="5" y="127"/>
                  </a:cubicBezTo>
                  <a:cubicBezTo>
                    <a:pt x="5" y="127"/>
                    <a:pt x="5" y="127"/>
                    <a:pt x="5" y="128"/>
                  </a:cubicBezTo>
                  <a:cubicBezTo>
                    <a:pt x="6" y="128"/>
                    <a:pt x="6" y="128"/>
                    <a:pt x="7" y="128"/>
                  </a:cubicBezTo>
                  <a:cubicBezTo>
                    <a:pt x="7" y="128"/>
                    <a:pt x="7" y="129"/>
                    <a:pt x="7" y="129"/>
                  </a:cubicBezTo>
                  <a:cubicBezTo>
                    <a:pt x="8" y="129"/>
                    <a:pt x="8" y="129"/>
                    <a:pt x="9" y="129"/>
                  </a:cubicBezTo>
                  <a:cubicBezTo>
                    <a:pt x="9" y="129"/>
                    <a:pt x="9" y="130"/>
                    <a:pt x="9" y="130"/>
                  </a:cubicBezTo>
                  <a:cubicBezTo>
                    <a:pt x="10" y="130"/>
                    <a:pt x="10" y="130"/>
                    <a:pt x="10" y="130"/>
                  </a:cubicBezTo>
                  <a:cubicBezTo>
                    <a:pt x="10" y="130"/>
                    <a:pt x="11" y="130"/>
                    <a:pt x="11" y="130"/>
                  </a:cubicBezTo>
                  <a:cubicBezTo>
                    <a:pt x="11" y="131"/>
                    <a:pt x="11" y="131"/>
                    <a:pt x="12" y="131"/>
                  </a:cubicBezTo>
                  <a:cubicBezTo>
                    <a:pt x="12" y="131"/>
                    <a:pt x="12" y="131"/>
                    <a:pt x="12" y="131"/>
                  </a:cubicBezTo>
                  <a:cubicBezTo>
                    <a:pt x="12" y="131"/>
                    <a:pt x="13" y="131"/>
                    <a:pt x="13" y="131"/>
                  </a:cubicBezTo>
                  <a:cubicBezTo>
                    <a:pt x="15" y="131"/>
                    <a:pt x="16" y="132"/>
                    <a:pt x="17" y="134"/>
                  </a:cubicBezTo>
                  <a:cubicBezTo>
                    <a:pt x="18" y="135"/>
                    <a:pt x="19" y="136"/>
                    <a:pt x="20" y="136"/>
                  </a:cubicBezTo>
                  <a:cubicBezTo>
                    <a:pt x="22" y="137"/>
                    <a:pt x="23" y="138"/>
                    <a:pt x="25" y="138"/>
                  </a:cubicBezTo>
                  <a:cubicBezTo>
                    <a:pt x="26" y="138"/>
                    <a:pt x="28" y="137"/>
                    <a:pt x="28" y="137"/>
                  </a:cubicBezTo>
                  <a:cubicBezTo>
                    <a:pt x="28" y="136"/>
                    <a:pt x="29" y="136"/>
                    <a:pt x="29" y="136"/>
                  </a:cubicBezTo>
                  <a:cubicBezTo>
                    <a:pt x="31" y="136"/>
                    <a:pt x="33" y="138"/>
                    <a:pt x="37" y="143"/>
                  </a:cubicBezTo>
                  <a:cubicBezTo>
                    <a:pt x="38" y="143"/>
                    <a:pt x="38" y="143"/>
                    <a:pt x="38" y="143"/>
                  </a:cubicBezTo>
                  <a:cubicBezTo>
                    <a:pt x="38" y="143"/>
                    <a:pt x="39" y="143"/>
                    <a:pt x="39" y="143"/>
                  </a:cubicBezTo>
                  <a:cubicBezTo>
                    <a:pt x="40" y="143"/>
                    <a:pt x="40" y="143"/>
                    <a:pt x="41" y="142"/>
                  </a:cubicBezTo>
                  <a:cubicBezTo>
                    <a:pt x="41" y="142"/>
                    <a:pt x="42" y="142"/>
                    <a:pt x="43" y="142"/>
                  </a:cubicBezTo>
                  <a:cubicBezTo>
                    <a:pt x="43" y="142"/>
                    <a:pt x="43" y="142"/>
                    <a:pt x="44" y="142"/>
                  </a:cubicBezTo>
                  <a:cubicBezTo>
                    <a:pt x="44" y="142"/>
                    <a:pt x="45" y="142"/>
                    <a:pt x="45" y="142"/>
                  </a:cubicBezTo>
                  <a:cubicBezTo>
                    <a:pt x="45" y="142"/>
                    <a:pt x="46" y="142"/>
                    <a:pt x="46" y="142"/>
                  </a:cubicBezTo>
                  <a:cubicBezTo>
                    <a:pt x="46" y="143"/>
                    <a:pt x="47" y="143"/>
                    <a:pt x="47" y="143"/>
                  </a:cubicBezTo>
                  <a:cubicBezTo>
                    <a:pt x="49" y="144"/>
                    <a:pt x="50" y="146"/>
                    <a:pt x="50" y="148"/>
                  </a:cubicBezTo>
                  <a:cubicBezTo>
                    <a:pt x="51" y="151"/>
                    <a:pt x="52" y="152"/>
                    <a:pt x="54" y="152"/>
                  </a:cubicBezTo>
                  <a:cubicBezTo>
                    <a:pt x="56" y="152"/>
                    <a:pt x="58" y="154"/>
                    <a:pt x="60" y="156"/>
                  </a:cubicBezTo>
                  <a:cubicBezTo>
                    <a:pt x="61" y="157"/>
                    <a:pt x="62" y="159"/>
                    <a:pt x="62" y="160"/>
                  </a:cubicBezTo>
                  <a:cubicBezTo>
                    <a:pt x="61" y="161"/>
                    <a:pt x="62" y="162"/>
                    <a:pt x="63" y="162"/>
                  </a:cubicBezTo>
                  <a:cubicBezTo>
                    <a:pt x="64" y="164"/>
                    <a:pt x="66" y="165"/>
                    <a:pt x="66" y="167"/>
                  </a:cubicBezTo>
                  <a:cubicBezTo>
                    <a:pt x="66" y="168"/>
                    <a:pt x="66" y="168"/>
                    <a:pt x="66" y="168"/>
                  </a:cubicBezTo>
                  <a:cubicBezTo>
                    <a:pt x="66" y="168"/>
                    <a:pt x="68" y="169"/>
                    <a:pt x="71" y="169"/>
                  </a:cubicBezTo>
                  <a:cubicBezTo>
                    <a:pt x="75" y="169"/>
                    <a:pt x="77" y="168"/>
                    <a:pt x="77" y="168"/>
                  </a:cubicBezTo>
                  <a:cubicBezTo>
                    <a:pt x="79" y="167"/>
                    <a:pt x="83" y="166"/>
                    <a:pt x="85" y="167"/>
                  </a:cubicBezTo>
                  <a:cubicBezTo>
                    <a:pt x="85" y="167"/>
                    <a:pt x="86" y="168"/>
                    <a:pt x="86" y="167"/>
                  </a:cubicBezTo>
                  <a:cubicBezTo>
                    <a:pt x="87" y="167"/>
                    <a:pt x="88" y="167"/>
                    <a:pt x="88" y="167"/>
                  </a:cubicBezTo>
                  <a:cubicBezTo>
                    <a:pt x="89" y="167"/>
                    <a:pt x="90" y="167"/>
                    <a:pt x="90" y="167"/>
                  </a:cubicBezTo>
                  <a:cubicBezTo>
                    <a:pt x="90" y="167"/>
                    <a:pt x="90" y="167"/>
                    <a:pt x="91" y="167"/>
                  </a:cubicBezTo>
                  <a:cubicBezTo>
                    <a:pt x="91" y="167"/>
                    <a:pt x="91" y="167"/>
                    <a:pt x="91" y="167"/>
                  </a:cubicBezTo>
                  <a:cubicBezTo>
                    <a:pt x="91" y="167"/>
                    <a:pt x="91" y="167"/>
                    <a:pt x="91" y="167"/>
                  </a:cubicBezTo>
                  <a:cubicBezTo>
                    <a:pt x="92" y="167"/>
                    <a:pt x="92" y="167"/>
                    <a:pt x="92" y="167"/>
                  </a:cubicBezTo>
                  <a:cubicBezTo>
                    <a:pt x="98" y="169"/>
                    <a:pt x="101" y="171"/>
                    <a:pt x="101" y="173"/>
                  </a:cubicBezTo>
                  <a:cubicBezTo>
                    <a:pt x="102" y="174"/>
                    <a:pt x="101" y="174"/>
                    <a:pt x="101" y="175"/>
                  </a:cubicBezTo>
                  <a:cubicBezTo>
                    <a:pt x="100" y="176"/>
                    <a:pt x="99" y="177"/>
                    <a:pt x="98" y="178"/>
                  </a:cubicBezTo>
                  <a:cubicBezTo>
                    <a:pt x="97" y="180"/>
                    <a:pt x="95" y="182"/>
                    <a:pt x="95" y="183"/>
                  </a:cubicBezTo>
                  <a:cubicBezTo>
                    <a:pt x="96" y="184"/>
                    <a:pt x="97" y="185"/>
                    <a:pt x="98" y="185"/>
                  </a:cubicBezTo>
                  <a:cubicBezTo>
                    <a:pt x="98" y="186"/>
                    <a:pt x="99" y="186"/>
                    <a:pt x="99" y="187"/>
                  </a:cubicBezTo>
                  <a:cubicBezTo>
                    <a:pt x="100" y="187"/>
                    <a:pt x="100" y="187"/>
                    <a:pt x="100" y="187"/>
                  </a:cubicBezTo>
                  <a:cubicBezTo>
                    <a:pt x="100" y="187"/>
                    <a:pt x="101" y="188"/>
                    <a:pt x="101" y="188"/>
                  </a:cubicBezTo>
                  <a:cubicBezTo>
                    <a:pt x="101" y="188"/>
                    <a:pt x="101" y="188"/>
                    <a:pt x="101" y="188"/>
                  </a:cubicBezTo>
                  <a:cubicBezTo>
                    <a:pt x="103" y="187"/>
                    <a:pt x="104" y="182"/>
                    <a:pt x="105" y="178"/>
                  </a:cubicBezTo>
                  <a:cubicBezTo>
                    <a:pt x="105" y="178"/>
                    <a:pt x="105" y="177"/>
                    <a:pt x="105" y="177"/>
                  </a:cubicBezTo>
                  <a:cubicBezTo>
                    <a:pt x="105" y="177"/>
                    <a:pt x="105" y="176"/>
                    <a:pt x="105" y="176"/>
                  </a:cubicBezTo>
                  <a:cubicBezTo>
                    <a:pt x="105" y="175"/>
                    <a:pt x="105" y="174"/>
                    <a:pt x="105" y="174"/>
                  </a:cubicBezTo>
                  <a:cubicBezTo>
                    <a:pt x="105" y="171"/>
                    <a:pt x="106" y="162"/>
                    <a:pt x="107" y="158"/>
                  </a:cubicBezTo>
                  <a:cubicBezTo>
                    <a:pt x="108" y="155"/>
                    <a:pt x="106" y="153"/>
                    <a:pt x="104" y="150"/>
                  </a:cubicBezTo>
                  <a:cubicBezTo>
                    <a:pt x="102" y="147"/>
                    <a:pt x="100" y="144"/>
                    <a:pt x="100" y="140"/>
                  </a:cubicBezTo>
                  <a:cubicBezTo>
                    <a:pt x="100" y="135"/>
                    <a:pt x="102" y="135"/>
                    <a:pt x="104" y="134"/>
                  </a:cubicBezTo>
                  <a:cubicBezTo>
                    <a:pt x="106" y="134"/>
                    <a:pt x="107" y="134"/>
                    <a:pt x="108" y="133"/>
                  </a:cubicBezTo>
                  <a:cubicBezTo>
                    <a:pt x="109" y="132"/>
                    <a:pt x="109" y="132"/>
                    <a:pt x="109" y="132"/>
                  </a:cubicBezTo>
                  <a:cubicBezTo>
                    <a:pt x="109" y="132"/>
                    <a:pt x="109" y="131"/>
                    <a:pt x="106" y="130"/>
                  </a:cubicBezTo>
                  <a:cubicBezTo>
                    <a:pt x="105" y="130"/>
                    <a:pt x="104" y="129"/>
                    <a:pt x="103" y="128"/>
                  </a:cubicBezTo>
                  <a:cubicBezTo>
                    <a:pt x="102" y="126"/>
                    <a:pt x="102" y="124"/>
                    <a:pt x="103" y="123"/>
                  </a:cubicBezTo>
                  <a:cubicBezTo>
                    <a:pt x="103" y="122"/>
                    <a:pt x="105" y="121"/>
                    <a:pt x="112" y="121"/>
                  </a:cubicBezTo>
                  <a:cubicBezTo>
                    <a:pt x="114" y="121"/>
                    <a:pt x="116" y="121"/>
                    <a:pt x="117" y="121"/>
                  </a:cubicBezTo>
                  <a:cubicBezTo>
                    <a:pt x="119" y="121"/>
                    <a:pt x="120" y="121"/>
                    <a:pt x="121" y="121"/>
                  </a:cubicBezTo>
                  <a:cubicBezTo>
                    <a:pt x="121" y="121"/>
                    <a:pt x="121" y="121"/>
                    <a:pt x="122" y="121"/>
                  </a:cubicBezTo>
                  <a:cubicBezTo>
                    <a:pt x="122" y="121"/>
                    <a:pt x="122" y="121"/>
                    <a:pt x="122" y="121"/>
                  </a:cubicBezTo>
                  <a:cubicBezTo>
                    <a:pt x="123" y="121"/>
                    <a:pt x="123" y="121"/>
                    <a:pt x="123" y="121"/>
                  </a:cubicBezTo>
                  <a:cubicBezTo>
                    <a:pt x="124" y="121"/>
                    <a:pt x="124" y="121"/>
                    <a:pt x="124" y="120"/>
                  </a:cubicBezTo>
                  <a:cubicBezTo>
                    <a:pt x="124" y="120"/>
                    <a:pt x="125" y="120"/>
                    <a:pt x="125" y="120"/>
                  </a:cubicBezTo>
                  <a:cubicBezTo>
                    <a:pt x="125" y="120"/>
                    <a:pt x="125" y="120"/>
                    <a:pt x="126" y="120"/>
                  </a:cubicBezTo>
                  <a:cubicBezTo>
                    <a:pt x="126" y="120"/>
                    <a:pt x="126" y="120"/>
                    <a:pt x="126" y="120"/>
                  </a:cubicBezTo>
                  <a:cubicBezTo>
                    <a:pt x="127" y="119"/>
                    <a:pt x="129" y="119"/>
                    <a:pt x="130" y="119"/>
                  </a:cubicBezTo>
                  <a:cubicBezTo>
                    <a:pt x="130" y="118"/>
                    <a:pt x="130" y="118"/>
                    <a:pt x="130" y="118"/>
                  </a:cubicBezTo>
                  <a:cubicBezTo>
                    <a:pt x="130" y="118"/>
                    <a:pt x="131" y="118"/>
                    <a:pt x="131" y="118"/>
                  </a:cubicBezTo>
                  <a:cubicBezTo>
                    <a:pt x="131" y="118"/>
                    <a:pt x="131" y="118"/>
                    <a:pt x="131" y="118"/>
                  </a:cubicBezTo>
                  <a:cubicBezTo>
                    <a:pt x="131" y="118"/>
                    <a:pt x="132" y="118"/>
                    <a:pt x="132" y="118"/>
                  </a:cubicBezTo>
                  <a:cubicBezTo>
                    <a:pt x="132" y="118"/>
                    <a:pt x="132" y="118"/>
                    <a:pt x="132"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6" name="Freeform 164">
              <a:extLst>
                <a:ext uri="{FF2B5EF4-FFF2-40B4-BE49-F238E27FC236}">
                  <a16:creationId xmlns:a16="http://schemas.microsoft.com/office/drawing/2014/main" id="{7A6ABCE5-A885-4445-9682-6BD56CBD27AE}"/>
                </a:ext>
              </a:extLst>
            </p:cNvPr>
            <p:cNvSpPr>
              <a:spLocks/>
            </p:cNvSpPr>
            <p:nvPr/>
          </p:nvSpPr>
          <p:spPr bwMode="auto">
            <a:xfrm>
              <a:off x="6527801" y="8388350"/>
              <a:ext cx="333375" cy="141288"/>
            </a:xfrm>
            <a:custGeom>
              <a:avLst/>
              <a:gdLst>
                <a:gd name="T0" fmla="*/ 14 w 63"/>
                <a:gd name="T1" fmla="*/ 20 h 27"/>
                <a:gd name="T2" fmla="*/ 18 w 63"/>
                <a:gd name="T3" fmla="*/ 23 h 27"/>
                <a:gd name="T4" fmla="*/ 22 w 63"/>
                <a:gd name="T5" fmla="*/ 26 h 27"/>
                <a:gd name="T6" fmla="*/ 24 w 63"/>
                <a:gd name="T7" fmla="*/ 27 h 27"/>
                <a:gd name="T8" fmla="*/ 29 w 63"/>
                <a:gd name="T9" fmla="*/ 24 h 27"/>
                <a:gd name="T10" fmla="*/ 28 w 63"/>
                <a:gd name="T11" fmla="*/ 22 h 27"/>
                <a:gd name="T12" fmla="*/ 26 w 63"/>
                <a:gd name="T13" fmla="*/ 18 h 27"/>
                <a:gd name="T14" fmla="*/ 28 w 63"/>
                <a:gd name="T15" fmla="*/ 15 h 27"/>
                <a:gd name="T16" fmla="*/ 32 w 63"/>
                <a:gd name="T17" fmla="*/ 12 h 27"/>
                <a:gd name="T18" fmla="*/ 42 w 63"/>
                <a:gd name="T19" fmla="*/ 7 h 27"/>
                <a:gd name="T20" fmla="*/ 45 w 63"/>
                <a:gd name="T21" fmla="*/ 8 h 27"/>
                <a:gd name="T22" fmla="*/ 51 w 63"/>
                <a:gd name="T23" fmla="*/ 12 h 27"/>
                <a:gd name="T24" fmla="*/ 49 w 63"/>
                <a:gd name="T25" fmla="*/ 17 h 27"/>
                <a:gd name="T26" fmla="*/ 55 w 63"/>
                <a:gd name="T27" fmla="*/ 27 h 27"/>
                <a:gd name="T28" fmla="*/ 56 w 63"/>
                <a:gd name="T29" fmla="*/ 26 h 27"/>
                <a:gd name="T30" fmla="*/ 57 w 63"/>
                <a:gd name="T31" fmla="*/ 25 h 27"/>
                <a:gd name="T32" fmla="*/ 58 w 63"/>
                <a:gd name="T33" fmla="*/ 23 h 27"/>
                <a:gd name="T34" fmla="*/ 59 w 63"/>
                <a:gd name="T35" fmla="*/ 23 h 27"/>
                <a:gd name="T36" fmla="*/ 60 w 63"/>
                <a:gd name="T37" fmla="*/ 22 h 27"/>
                <a:gd name="T38" fmla="*/ 61 w 63"/>
                <a:gd name="T39" fmla="*/ 21 h 27"/>
                <a:gd name="T40" fmla="*/ 62 w 63"/>
                <a:gd name="T41" fmla="*/ 20 h 27"/>
                <a:gd name="T42" fmla="*/ 62 w 63"/>
                <a:gd name="T43" fmla="*/ 20 h 27"/>
                <a:gd name="T44" fmla="*/ 62 w 63"/>
                <a:gd name="T45" fmla="*/ 20 h 27"/>
                <a:gd name="T46" fmla="*/ 62 w 63"/>
                <a:gd name="T47" fmla="*/ 19 h 27"/>
                <a:gd name="T48" fmla="*/ 62 w 63"/>
                <a:gd name="T49" fmla="*/ 19 h 27"/>
                <a:gd name="T50" fmla="*/ 63 w 63"/>
                <a:gd name="T51" fmla="*/ 18 h 27"/>
                <a:gd name="T52" fmla="*/ 63 w 63"/>
                <a:gd name="T53" fmla="*/ 18 h 27"/>
                <a:gd name="T54" fmla="*/ 63 w 63"/>
                <a:gd name="T55" fmla="*/ 18 h 27"/>
                <a:gd name="T56" fmla="*/ 57 w 63"/>
                <a:gd name="T57" fmla="*/ 10 h 27"/>
                <a:gd name="T58" fmla="*/ 56 w 63"/>
                <a:gd name="T59" fmla="*/ 9 h 27"/>
                <a:gd name="T60" fmla="*/ 46 w 63"/>
                <a:gd name="T61" fmla="*/ 3 h 27"/>
                <a:gd name="T62" fmla="*/ 41 w 63"/>
                <a:gd name="T63" fmla="*/ 2 h 27"/>
                <a:gd name="T64" fmla="*/ 26 w 63"/>
                <a:gd name="T65" fmla="*/ 8 h 27"/>
                <a:gd name="T66" fmla="*/ 18 w 63"/>
                <a:gd name="T67" fmla="*/ 11 h 27"/>
                <a:gd name="T68" fmla="*/ 7 w 63"/>
                <a:gd name="T69" fmla="*/ 7 h 27"/>
                <a:gd name="T70" fmla="*/ 2 w 63"/>
                <a:gd name="T71" fmla="*/ 3 h 27"/>
                <a:gd name="T72" fmla="*/ 1 w 63"/>
                <a:gd name="T73" fmla="*/ 3 h 27"/>
                <a:gd name="T74" fmla="*/ 1 w 63"/>
                <a:gd name="T75" fmla="*/ 4 h 27"/>
                <a:gd name="T76" fmla="*/ 1 w 63"/>
                <a:gd name="T77" fmla="*/ 5 h 27"/>
                <a:gd name="T78" fmla="*/ 1 w 63"/>
                <a:gd name="T79" fmla="*/ 6 h 27"/>
                <a:gd name="T80" fmla="*/ 1 w 63"/>
                <a:gd name="T81" fmla="*/ 7 h 27"/>
                <a:gd name="T82" fmla="*/ 1 w 63"/>
                <a:gd name="T83" fmla="*/ 7 h 27"/>
                <a:gd name="T84" fmla="*/ 1 w 63"/>
                <a:gd name="T85" fmla="*/ 8 h 27"/>
                <a:gd name="T86" fmla="*/ 0 w 63"/>
                <a:gd name="T87" fmla="*/ 13 h 27"/>
                <a:gd name="T88" fmla="*/ 0 w 63"/>
                <a:gd name="T89" fmla="*/ 14 h 27"/>
                <a:gd name="T90" fmla="*/ 14 w 63"/>
                <a:gd name="T91"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27">
                  <a:moveTo>
                    <a:pt x="14" y="20"/>
                  </a:moveTo>
                  <a:cubicBezTo>
                    <a:pt x="15" y="22"/>
                    <a:pt x="16" y="23"/>
                    <a:pt x="18" y="23"/>
                  </a:cubicBezTo>
                  <a:cubicBezTo>
                    <a:pt x="19" y="23"/>
                    <a:pt x="21" y="24"/>
                    <a:pt x="22" y="26"/>
                  </a:cubicBezTo>
                  <a:cubicBezTo>
                    <a:pt x="22" y="27"/>
                    <a:pt x="23" y="27"/>
                    <a:pt x="24" y="27"/>
                  </a:cubicBezTo>
                  <a:cubicBezTo>
                    <a:pt x="26" y="27"/>
                    <a:pt x="28" y="25"/>
                    <a:pt x="29" y="24"/>
                  </a:cubicBezTo>
                  <a:cubicBezTo>
                    <a:pt x="29" y="23"/>
                    <a:pt x="29" y="23"/>
                    <a:pt x="28" y="22"/>
                  </a:cubicBezTo>
                  <a:cubicBezTo>
                    <a:pt x="27" y="21"/>
                    <a:pt x="26" y="20"/>
                    <a:pt x="26" y="18"/>
                  </a:cubicBezTo>
                  <a:cubicBezTo>
                    <a:pt x="25" y="16"/>
                    <a:pt x="27" y="15"/>
                    <a:pt x="28" y="15"/>
                  </a:cubicBezTo>
                  <a:cubicBezTo>
                    <a:pt x="30" y="14"/>
                    <a:pt x="31" y="14"/>
                    <a:pt x="32" y="12"/>
                  </a:cubicBezTo>
                  <a:cubicBezTo>
                    <a:pt x="33" y="9"/>
                    <a:pt x="38" y="7"/>
                    <a:pt x="42" y="7"/>
                  </a:cubicBezTo>
                  <a:cubicBezTo>
                    <a:pt x="43" y="7"/>
                    <a:pt x="44" y="7"/>
                    <a:pt x="45" y="8"/>
                  </a:cubicBezTo>
                  <a:cubicBezTo>
                    <a:pt x="48" y="9"/>
                    <a:pt x="50" y="11"/>
                    <a:pt x="51" y="12"/>
                  </a:cubicBezTo>
                  <a:cubicBezTo>
                    <a:pt x="51" y="14"/>
                    <a:pt x="50" y="15"/>
                    <a:pt x="49" y="17"/>
                  </a:cubicBezTo>
                  <a:cubicBezTo>
                    <a:pt x="47" y="19"/>
                    <a:pt x="52" y="24"/>
                    <a:pt x="55" y="27"/>
                  </a:cubicBezTo>
                  <a:cubicBezTo>
                    <a:pt x="55" y="26"/>
                    <a:pt x="56" y="26"/>
                    <a:pt x="56" y="26"/>
                  </a:cubicBezTo>
                  <a:cubicBezTo>
                    <a:pt x="56" y="25"/>
                    <a:pt x="56" y="25"/>
                    <a:pt x="57" y="25"/>
                  </a:cubicBezTo>
                  <a:cubicBezTo>
                    <a:pt x="57" y="24"/>
                    <a:pt x="58" y="24"/>
                    <a:pt x="58" y="23"/>
                  </a:cubicBezTo>
                  <a:cubicBezTo>
                    <a:pt x="58" y="23"/>
                    <a:pt x="59" y="23"/>
                    <a:pt x="59" y="23"/>
                  </a:cubicBezTo>
                  <a:cubicBezTo>
                    <a:pt x="59" y="22"/>
                    <a:pt x="60" y="22"/>
                    <a:pt x="60" y="22"/>
                  </a:cubicBezTo>
                  <a:cubicBezTo>
                    <a:pt x="60" y="21"/>
                    <a:pt x="60" y="21"/>
                    <a:pt x="61" y="21"/>
                  </a:cubicBezTo>
                  <a:cubicBezTo>
                    <a:pt x="61" y="21"/>
                    <a:pt x="62" y="20"/>
                    <a:pt x="62" y="20"/>
                  </a:cubicBezTo>
                  <a:cubicBezTo>
                    <a:pt x="62" y="20"/>
                    <a:pt x="62" y="20"/>
                    <a:pt x="62" y="20"/>
                  </a:cubicBezTo>
                  <a:cubicBezTo>
                    <a:pt x="62" y="20"/>
                    <a:pt x="62" y="20"/>
                    <a:pt x="62" y="20"/>
                  </a:cubicBezTo>
                  <a:cubicBezTo>
                    <a:pt x="62" y="19"/>
                    <a:pt x="62" y="19"/>
                    <a:pt x="62" y="19"/>
                  </a:cubicBezTo>
                  <a:cubicBezTo>
                    <a:pt x="62" y="19"/>
                    <a:pt x="62" y="19"/>
                    <a:pt x="62" y="19"/>
                  </a:cubicBezTo>
                  <a:cubicBezTo>
                    <a:pt x="63" y="19"/>
                    <a:pt x="63" y="19"/>
                    <a:pt x="63" y="18"/>
                  </a:cubicBezTo>
                  <a:cubicBezTo>
                    <a:pt x="63" y="18"/>
                    <a:pt x="63" y="18"/>
                    <a:pt x="63" y="18"/>
                  </a:cubicBezTo>
                  <a:cubicBezTo>
                    <a:pt x="63" y="18"/>
                    <a:pt x="63" y="18"/>
                    <a:pt x="63" y="18"/>
                  </a:cubicBezTo>
                  <a:cubicBezTo>
                    <a:pt x="61" y="16"/>
                    <a:pt x="59" y="14"/>
                    <a:pt x="57" y="10"/>
                  </a:cubicBezTo>
                  <a:cubicBezTo>
                    <a:pt x="56" y="9"/>
                    <a:pt x="56" y="9"/>
                    <a:pt x="56" y="9"/>
                  </a:cubicBezTo>
                  <a:cubicBezTo>
                    <a:pt x="54" y="5"/>
                    <a:pt x="50" y="4"/>
                    <a:pt x="46" y="3"/>
                  </a:cubicBezTo>
                  <a:cubicBezTo>
                    <a:pt x="44" y="3"/>
                    <a:pt x="42" y="2"/>
                    <a:pt x="41" y="2"/>
                  </a:cubicBezTo>
                  <a:cubicBezTo>
                    <a:pt x="37" y="0"/>
                    <a:pt x="32" y="2"/>
                    <a:pt x="26" y="8"/>
                  </a:cubicBezTo>
                  <a:cubicBezTo>
                    <a:pt x="24" y="10"/>
                    <a:pt x="21" y="11"/>
                    <a:pt x="18" y="11"/>
                  </a:cubicBezTo>
                  <a:cubicBezTo>
                    <a:pt x="14" y="11"/>
                    <a:pt x="10" y="9"/>
                    <a:pt x="7" y="7"/>
                  </a:cubicBezTo>
                  <a:cubicBezTo>
                    <a:pt x="6" y="7"/>
                    <a:pt x="4" y="5"/>
                    <a:pt x="2" y="3"/>
                  </a:cubicBezTo>
                  <a:cubicBezTo>
                    <a:pt x="2" y="3"/>
                    <a:pt x="1" y="3"/>
                    <a:pt x="1" y="3"/>
                  </a:cubicBezTo>
                  <a:cubicBezTo>
                    <a:pt x="1" y="4"/>
                    <a:pt x="1" y="4"/>
                    <a:pt x="1" y="4"/>
                  </a:cubicBezTo>
                  <a:cubicBezTo>
                    <a:pt x="1" y="4"/>
                    <a:pt x="1" y="5"/>
                    <a:pt x="1" y="5"/>
                  </a:cubicBezTo>
                  <a:cubicBezTo>
                    <a:pt x="1" y="5"/>
                    <a:pt x="1" y="5"/>
                    <a:pt x="1" y="6"/>
                  </a:cubicBezTo>
                  <a:cubicBezTo>
                    <a:pt x="1" y="6"/>
                    <a:pt x="1" y="6"/>
                    <a:pt x="1" y="7"/>
                  </a:cubicBezTo>
                  <a:cubicBezTo>
                    <a:pt x="1" y="7"/>
                    <a:pt x="1" y="7"/>
                    <a:pt x="1" y="7"/>
                  </a:cubicBezTo>
                  <a:cubicBezTo>
                    <a:pt x="1" y="7"/>
                    <a:pt x="1" y="8"/>
                    <a:pt x="1" y="8"/>
                  </a:cubicBezTo>
                  <a:cubicBezTo>
                    <a:pt x="1" y="9"/>
                    <a:pt x="1" y="11"/>
                    <a:pt x="0" y="13"/>
                  </a:cubicBezTo>
                  <a:cubicBezTo>
                    <a:pt x="0" y="13"/>
                    <a:pt x="0" y="13"/>
                    <a:pt x="0" y="14"/>
                  </a:cubicBezTo>
                  <a:cubicBezTo>
                    <a:pt x="4" y="15"/>
                    <a:pt x="10" y="17"/>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7" name="Freeform 165">
              <a:extLst>
                <a:ext uri="{FF2B5EF4-FFF2-40B4-BE49-F238E27FC236}">
                  <a16:creationId xmlns:a16="http://schemas.microsoft.com/office/drawing/2014/main" id="{EB978103-37A0-40FF-AE1E-B22C39FE1A65}"/>
                </a:ext>
              </a:extLst>
            </p:cNvPr>
            <p:cNvSpPr>
              <a:spLocks/>
            </p:cNvSpPr>
            <p:nvPr/>
          </p:nvSpPr>
          <p:spPr bwMode="auto">
            <a:xfrm>
              <a:off x="6149976" y="7859713"/>
              <a:ext cx="63500" cy="146050"/>
            </a:xfrm>
            <a:custGeom>
              <a:avLst/>
              <a:gdLst>
                <a:gd name="T0" fmla="*/ 0 w 12"/>
                <a:gd name="T1" fmla="*/ 28 h 28"/>
                <a:gd name="T2" fmla="*/ 3 w 12"/>
                <a:gd name="T3" fmla="*/ 28 h 28"/>
                <a:gd name="T4" fmla="*/ 7 w 12"/>
                <a:gd name="T5" fmla="*/ 22 h 28"/>
                <a:gd name="T6" fmla="*/ 8 w 12"/>
                <a:gd name="T7" fmla="*/ 13 h 28"/>
                <a:gd name="T8" fmla="*/ 11 w 12"/>
                <a:gd name="T9" fmla="*/ 3 h 28"/>
                <a:gd name="T10" fmla="*/ 12 w 12"/>
                <a:gd name="T11" fmla="*/ 3 h 28"/>
                <a:gd name="T12" fmla="*/ 12 w 12"/>
                <a:gd name="T13" fmla="*/ 2 h 28"/>
                <a:gd name="T14" fmla="*/ 10 w 12"/>
                <a:gd name="T15" fmla="*/ 2 h 28"/>
                <a:gd name="T16" fmla="*/ 10 w 12"/>
                <a:gd name="T17" fmla="*/ 1 h 28"/>
                <a:gd name="T18" fmla="*/ 9 w 12"/>
                <a:gd name="T19" fmla="*/ 1 h 28"/>
                <a:gd name="T20" fmla="*/ 9 w 12"/>
                <a:gd name="T21" fmla="*/ 1 h 28"/>
                <a:gd name="T22" fmla="*/ 8 w 12"/>
                <a:gd name="T23" fmla="*/ 0 h 28"/>
                <a:gd name="T24" fmla="*/ 8 w 12"/>
                <a:gd name="T25" fmla="*/ 0 h 28"/>
                <a:gd name="T26" fmla="*/ 8 w 12"/>
                <a:gd name="T27" fmla="*/ 0 h 28"/>
                <a:gd name="T28" fmla="*/ 3 w 12"/>
                <a:gd name="T29" fmla="*/ 5 h 28"/>
                <a:gd name="T30" fmla="*/ 1 w 12"/>
                <a:gd name="T31" fmla="*/ 7 h 28"/>
                <a:gd name="T32" fmla="*/ 1 w 12"/>
                <a:gd name="T33" fmla="*/ 7 h 28"/>
                <a:gd name="T34" fmla="*/ 1 w 12"/>
                <a:gd name="T35" fmla="*/ 7 h 28"/>
                <a:gd name="T36" fmla="*/ 0 w 12"/>
                <a:gd name="T37" fmla="*/ 7 h 28"/>
                <a:gd name="T38" fmla="*/ 0 w 12"/>
                <a:gd name="T3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28">
                  <a:moveTo>
                    <a:pt x="0" y="28"/>
                  </a:moveTo>
                  <a:cubicBezTo>
                    <a:pt x="3" y="28"/>
                    <a:pt x="3" y="28"/>
                    <a:pt x="3" y="28"/>
                  </a:cubicBezTo>
                  <a:cubicBezTo>
                    <a:pt x="4" y="26"/>
                    <a:pt x="5" y="23"/>
                    <a:pt x="7" y="22"/>
                  </a:cubicBezTo>
                  <a:cubicBezTo>
                    <a:pt x="9" y="21"/>
                    <a:pt x="8" y="17"/>
                    <a:pt x="8" y="13"/>
                  </a:cubicBezTo>
                  <a:cubicBezTo>
                    <a:pt x="7" y="9"/>
                    <a:pt x="7" y="4"/>
                    <a:pt x="11" y="3"/>
                  </a:cubicBezTo>
                  <a:cubicBezTo>
                    <a:pt x="11" y="3"/>
                    <a:pt x="11" y="3"/>
                    <a:pt x="12" y="3"/>
                  </a:cubicBezTo>
                  <a:cubicBezTo>
                    <a:pt x="12" y="3"/>
                    <a:pt x="12" y="2"/>
                    <a:pt x="12" y="2"/>
                  </a:cubicBezTo>
                  <a:cubicBezTo>
                    <a:pt x="11" y="2"/>
                    <a:pt x="11" y="2"/>
                    <a:pt x="10" y="2"/>
                  </a:cubicBezTo>
                  <a:cubicBezTo>
                    <a:pt x="10" y="1"/>
                    <a:pt x="10" y="1"/>
                    <a:pt x="10" y="1"/>
                  </a:cubicBezTo>
                  <a:cubicBezTo>
                    <a:pt x="10" y="1"/>
                    <a:pt x="9" y="1"/>
                    <a:pt x="9" y="1"/>
                  </a:cubicBezTo>
                  <a:cubicBezTo>
                    <a:pt x="9" y="1"/>
                    <a:pt x="9" y="1"/>
                    <a:pt x="9" y="1"/>
                  </a:cubicBezTo>
                  <a:cubicBezTo>
                    <a:pt x="9" y="1"/>
                    <a:pt x="9" y="0"/>
                    <a:pt x="8" y="0"/>
                  </a:cubicBezTo>
                  <a:cubicBezTo>
                    <a:pt x="8" y="0"/>
                    <a:pt x="8" y="0"/>
                    <a:pt x="8" y="0"/>
                  </a:cubicBezTo>
                  <a:cubicBezTo>
                    <a:pt x="8" y="0"/>
                    <a:pt x="8" y="0"/>
                    <a:pt x="8" y="0"/>
                  </a:cubicBezTo>
                  <a:cubicBezTo>
                    <a:pt x="7" y="0"/>
                    <a:pt x="4" y="3"/>
                    <a:pt x="3" y="5"/>
                  </a:cubicBezTo>
                  <a:cubicBezTo>
                    <a:pt x="2" y="6"/>
                    <a:pt x="2" y="7"/>
                    <a:pt x="1" y="7"/>
                  </a:cubicBezTo>
                  <a:cubicBezTo>
                    <a:pt x="1" y="7"/>
                    <a:pt x="1" y="7"/>
                    <a:pt x="1" y="7"/>
                  </a:cubicBezTo>
                  <a:cubicBezTo>
                    <a:pt x="1" y="7"/>
                    <a:pt x="1" y="7"/>
                    <a:pt x="1" y="7"/>
                  </a:cubicBezTo>
                  <a:cubicBezTo>
                    <a:pt x="1" y="7"/>
                    <a:pt x="0" y="7"/>
                    <a:pt x="0" y="7"/>
                  </a:cubicBez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8" name="Freeform 166">
              <a:extLst>
                <a:ext uri="{FF2B5EF4-FFF2-40B4-BE49-F238E27FC236}">
                  <a16:creationId xmlns:a16="http://schemas.microsoft.com/office/drawing/2014/main" id="{242F02B3-ED93-4A05-A014-6E83DAD005F4}"/>
                </a:ext>
              </a:extLst>
            </p:cNvPr>
            <p:cNvSpPr>
              <a:spLocks/>
            </p:cNvSpPr>
            <p:nvPr/>
          </p:nvSpPr>
          <p:spPr bwMode="auto">
            <a:xfrm>
              <a:off x="8004176" y="10823575"/>
              <a:ext cx="287338" cy="304800"/>
            </a:xfrm>
            <a:custGeom>
              <a:avLst/>
              <a:gdLst>
                <a:gd name="T0" fmla="*/ 25 w 54"/>
                <a:gd name="T1" fmla="*/ 57 h 58"/>
                <a:gd name="T2" fmla="*/ 29 w 54"/>
                <a:gd name="T3" fmla="*/ 57 h 58"/>
                <a:gd name="T4" fmla="*/ 35 w 54"/>
                <a:gd name="T5" fmla="*/ 57 h 58"/>
                <a:gd name="T6" fmla="*/ 35 w 54"/>
                <a:gd name="T7" fmla="*/ 57 h 58"/>
                <a:gd name="T8" fmla="*/ 45 w 54"/>
                <a:gd name="T9" fmla="*/ 55 h 58"/>
                <a:gd name="T10" fmla="*/ 52 w 54"/>
                <a:gd name="T11" fmla="*/ 48 h 58"/>
                <a:gd name="T12" fmla="*/ 54 w 54"/>
                <a:gd name="T13" fmla="*/ 45 h 58"/>
                <a:gd name="T14" fmla="*/ 54 w 54"/>
                <a:gd name="T15" fmla="*/ 44 h 58"/>
                <a:gd name="T16" fmla="*/ 53 w 54"/>
                <a:gd name="T17" fmla="*/ 43 h 58"/>
                <a:gd name="T18" fmla="*/ 53 w 54"/>
                <a:gd name="T19" fmla="*/ 42 h 58"/>
                <a:gd name="T20" fmla="*/ 53 w 54"/>
                <a:gd name="T21" fmla="*/ 42 h 58"/>
                <a:gd name="T22" fmla="*/ 53 w 54"/>
                <a:gd name="T23" fmla="*/ 40 h 58"/>
                <a:gd name="T24" fmla="*/ 52 w 54"/>
                <a:gd name="T25" fmla="*/ 40 h 58"/>
                <a:gd name="T26" fmla="*/ 52 w 54"/>
                <a:gd name="T27" fmla="*/ 39 h 58"/>
                <a:gd name="T28" fmla="*/ 52 w 54"/>
                <a:gd name="T29" fmla="*/ 38 h 58"/>
                <a:gd name="T30" fmla="*/ 52 w 54"/>
                <a:gd name="T31" fmla="*/ 37 h 58"/>
                <a:gd name="T32" fmla="*/ 52 w 54"/>
                <a:gd name="T33" fmla="*/ 36 h 58"/>
                <a:gd name="T34" fmla="*/ 52 w 54"/>
                <a:gd name="T35" fmla="*/ 35 h 58"/>
                <a:gd name="T36" fmla="*/ 52 w 54"/>
                <a:gd name="T37" fmla="*/ 34 h 58"/>
                <a:gd name="T38" fmla="*/ 52 w 54"/>
                <a:gd name="T39" fmla="*/ 33 h 58"/>
                <a:gd name="T40" fmla="*/ 52 w 54"/>
                <a:gd name="T41" fmla="*/ 33 h 58"/>
                <a:gd name="T42" fmla="*/ 53 w 54"/>
                <a:gd name="T43" fmla="*/ 31 h 58"/>
                <a:gd name="T44" fmla="*/ 53 w 54"/>
                <a:gd name="T45" fmla="*/ 28 h 58"/>
                <a:gd name="T46" fmla="*/ 48 w 54"/>
                <a:gd name="T47" fmla="*/ 22 h 58"/>
                <a:gd name="T48" fmla="*/ 45 w 54"/>
                <a:gd name="T49" fmla="*/ 20 h 58"/>
                <a:gd name="T50" fmla="*/ 42 w 54"/>
                <a:gd name="T51" fmla="*/ 17 h 58"/>
                <a:gd name="T52" fmla="*/ 33 w 54"/>
                <a:gd name="T53" fmla="*/ 10 h 58"/>
                <a:gd name="T54" fmla="*/ 31 w 54"/>
                <a:gd name="T55" fmla="*/ 9 h 58"/>
                <a:gd name="T56" fmla="*/ 30 w 54"/>
                <a:gd name="T57" fmla="*/ 10 h 58"/>
                <a:gd name="T58" fmla="*/ 27 w 54"/>
                <a:gd name="T59" fmla="*/ 12 h 58"/>
                <a:gd name="T60" fmla="*/ 27 w 54"/>
                <a:gd name="T61" fmla="*/ 12 h 58"/>
                <a:gd name="T62" fmla="*/ 25 w 54"/>
                <a:gd name="T63" fmla="*/ 10 h 58"/>
                <a:gd name="T64" fmla="*/ 21 w 54"/>
                <a:gd name="T65" fmla="*/ 4 h 58"/>
                <a:gd name="T66" fmla="*/ 13 w 54"/>
                <a:gd name="T67" fmla="*/ 1 h 58"/>
                <a:gd name="T68" fmla="*/ 11 w 54"/>
                <a:gd name="T69" fmla="*/ 1 h 58"/>
                <a:gd name="T70" fmla="*/ 11 w 54"/>
                <a:gd name="T71" fmla="*/ 1 h 58"/>
                <a:gd name="T72" fmla="*/ 10 w 54"/>
                <a:gd name="T73" fmla="*/ 1 h 58"/>
                <a:gd name="T74" fmla="*/ 8 w 54"/>
                <a:gd name="T75" fmla="*/ 4 h 58"/>
                <a:gd name="T76" fmla="*/ 8 w 54"/>
                <a:gd name="T77" fmla="*/ 4 h 58"/>
                <a:gd name="T78" fmla="*/ 7 w 54"/>
                <a:gd name="T79" fmla="*/ 5 h 58"/>
                <a:gd name="T80" fmla="*/ 7 w 54"/>
                <a:gd name="T81" fmla="*/ 5 h 58"/>
                <a:gd name="T82" fmla="*/ 7 w 54"/>
                <a:gd name="T83" fmla="*/ 6 h 58"/>
                <a:gd name="T84" fmla="*/ 5 w 54"/>
                <a:gd name="T85" fmla="*/ 14 h 58"/>
                <a:gd name="T86" fmla="*/ 3 w 54"/>
                <a:gd name="T87" fmla="*/ 26 h 58"/>
                <a:gd name="T88" fmla="*/ 1 w 54"/>
                <a:gd name="T89" fmla="*/ 35 h 58"/>
                <a:gd name="T90" fmla="*/ 0 w 54"/>
                <a:gd name="T91" fmla="*/ 40 h 58"/>
                <a:gd name="T92" fmla="*/ 2 w 54"/>
                <a:gd name="T93" fmla="*/ 46 h 58"/>
                <a:gd name="T94" fmla="*/ 3 w 54"/>
                <a:gd name="T95" fmla="*/ 47 h 58"/>
                <a:gd name="T96" fmla="*/ 3 w 54"/>
                <a:gd name="T97" fmla="*/ 47 h 58"/>
                <a:gd name="T98" fmla="*/ 3 w 54"/>
                <a:gd name="T99" fmla="*/ 47 h 58"/>
                <a:gd name="T100" fmla="*/ 3 w 54"/>
                <a:gd name="T101" fmla="*/ 48 h 58"/>
                <a:gd name="T102" fmla="*/ 3 w 54"/>
                <a:gd name="T103" fmla="*/ 48 h 58"/>
                <a:gd name="T104" fmla="*/ 3 w 54"/>
                <a:gd name="T105" fmla="*/ 49 h 58"/>
                <a:gd name="T106" fmla="*/ 3 w 54"/>
                <a:gd name="T107" fmla="*/ 50 h 58"/>
                <a:gd name="T108" fmla="*/ 3 w 54"/>
                <a:gd name="T109" fmla="*/ 51 h 58"/>
                <a:gd name="T110" fmla="*/ 2 w 54"/>
                <a:gd name="T111" fmla="*/ 52 h 58"/>
                <a:gd name="T112" fmla="*/ 3 w 54"/>
                <a:gd name="T113" fmla="*/ 52 h 58"/>
                <a:gd name="T114" fmla="*/ 6 w 54"/>
                <a:gd name="T115" fmla="*/ 53 h 58"/>
                <a:gd name="T116" fmla="*/ 7 w 54"/>
                <a:gd name="T117" fmla="*/ 53 h 58"/>
                <a:gd name="T118" fmla="*/ 21 w 54"/>
                <a:gd name="T119" fmla="*/ 57 h 58"/>
                <a:gd name="T120" fmla="*/ 23 w 54"/>
                <a:gd name="T121" fmla="*/ 58 h 58"/>
                <a:gd name="T122" fmla="*/ 25 w 54"/>
                <a:gd name="T123"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 h="58">
                  <a:moveTo>
                    <a:pt x="25" y="57"/>
                  </a:moveTo>
                  <a:cubicBezTo>
                    <a:pt x="25" y="57"/>
                    <a:pt x="26" y="56"/>
                    <a:pt x="29" y="57"/>
                  </a:cubicBezTo>
                  <a:cubicBezTo>
                    <a:pt x="31" y="57"/>
                    <a:pt x="33" y="57"/>
                    <a:pt x="35" y="57"/>
                  </a:cubicBezTo>
                  <a:cubicBezTo>
                    <a:pt x="35" y="57"/>
                    <a:pt x="35" y="57"/>
                    <a:pt x="35" y="57"/>
                  </a:cubicBezTo>
                  <a:cubicBezTo>
                    <a:pt x="39" y="57"/>
                    <a:pt x="43" y="57"/>
                    <a:pt x="45" y="55"/>
                  </a:cubicBezTo>
                  <a:cubicBezTo>
                    <a:pt x="48" y="53"/>
                    <a:pt x="50" y="51"/>
                    <a:pt x="52" y="48"/>
                  </a:cubicBezTo>
                  <a:cubicBezTo>
                    <a:pt x="52" y="47"/>
                    <a:pt x="53" y="46"/>
                    <a:pt x="54" y="45"/>
                  </a:cubicBezTo>
                  <a:cubicBezTo>
                    <a:pt x="54" y="45"/>
                    <a:pt x="54" y="44"/>
                    <a:pt x="54" y="44"/>
                  </a:cubicBezTo>
                  <a:cubicBezTo>
                    <a:pt x="53" y="44"/>
                    <a:pt x="53" y="44"/>
                    <a:pt x="53" y="43"/>
                  </a:cubicBezTo>
                  <a:cubicBezTo>
                    <a:pt x="53" y="43"/>
                    <a:pt x="53" y="43"/>
                    <a:pt x="53" y="42"/>
                  </a:cubicBezTo>
                  <a:cubicBezTo>
                    <a:pt x="53" y="42"/>
                    <a:pt x="53" y="42"/>
                    <a:pt x="53" y="42"/>
                  </a:cubicBezTo>
                  <a:cubicBezTo>
                    <a:pt x="53" y="41"/>
                    <a:pt x="53" y="41"/>
                    <a:pt x="53" y="40"/>
                  </a:cubicBezTo>
                  <a:cubicBezTo>
                    <a:pt x="53" y="40"/>
                    <a:pt x="52" y="40"/>
                    <a:pt x="52" y="40"/>
                  </a:cubicBezTo>
                  <a:cubicBezTo>
                    <a:pt x="52" y="39"/>
                    <a:pt x="52" y="39"/>
                    <a:pt x="52" y="39"/>
                  </a:cubicBezTo>
                  <a:cubicBezTo>
                    <a:pt x="52" y="38"/>
                    <a:pt x="52" y="38"/>
                    <a:pt x="52" y="38"/>
                  </a:cubicBezTo>
                  <a:cubicBezTo>
                    <a:pt x="52" y="37"/>
                    <a:pt x="52" y="37"/>
                    <a:pt x="52" y="37"/>
                  </a:cubicBezTo>
                  <a:cubicBezTo>
                    <a:pt x="52" y="37"/>
                    <a:pt x="52" y="36"/>
                    <a:pt x="52" y="36"/>
                  </a:cubicBezTo>
                  <a:cubicBezTo>
                    <a:pt x="52" y="36"/>
                    <a:pt x="52" y="35"/>
                    <a:pt x="52" y="35"/>
                  </a:cubicBezTo>
                  <a:cubicBezTo>
                    <a:pt x="52" y="35"/>
                    <a:pt x="52" y="34"/>
                    <a:pt x="52" y="34"/>
                  </a:cubicBezTo>
                  <a:cubicBezTo>
                    <a:pt x="52" y="34"/>
                    <a:pt x="52" y="33"/>
                    <a:pt x="52" y="33"/>
                  </a:cubicBezTo>
                  <a:cubicBezTo>
                    <a:pt x="52" y="33"/>
                    <a:pt x="52" y="33"/>
                    <a:pt x="52" y="33"/>
                  </a:cubicBezTo>
                  <a:cubicBezTo>
                    <a:pt x="52" y="32"/>
                    <a:pt x="53" y="32"/>
                    <a:pt x="53" y="31"/>
                  </a:cubicBezTo>
                  <a:cubicBezTo>
                    <a:pt x="53" y="30"/>
                    <a:pt x="53" y="29"/>
                    <a:pt x="53" y="28"/>
                  </a:cubicBezTo>
                  <a:cubicBezTo>
                    <a:pt x="53" y="25"/>
                    <a:pt x="50" y="23"/>
                    <a:pt x="48" y="22"/>
                  </a:cubicBezTo>
                  <a:cubicBezTo>
                    <a:pt x="47" y="21"/>
                    <a:pt x="46" y="20"/>
                    <a:pt x="45" y="20"/>
                  </a:cubicBezTo>
                  <a:cubicBezTo>
                    <a:pt x="45" y="19"/>
                    <a:pt x="43" y="18"/>
                    <a:pt x="42" y="17"/>
                  </a:cubicBezTo>
                  <a:cubicBezTo>
                    <a:pt x="39" y="15"/>
                    <a:pt x="35" y="13"/>
                    <a:pt x="33" y="10"/>
                  </a:cubicBezTo>
                  <a:cubicBezTo>
                    <a:pt x="32" y="9"/>
                    <a:pt x="32" y="9"/>
                    <a:pt x="31" y="9"/>
                  </a:cubicBezTo>
                  <a:cubicBezTo>
                    <a:pt x="31" y="9"/>
                    <a:pt x="30" y="10"/>
                    <a:pt x="30" y="10"/>
                  </a:cubicBezTo>
                  <a:cubicBezTo>
                    <a:pt x="29" y="11"/>
                    <a:pt x="28" y="12"/>
                    <a:pt x="27" y="12"/>
                  </a:cubicBezTo>
                  <a:cubicBezTo>
                    <a:pt x="27" y="12"/>
                    <a:pt x="27" y="12"/>
                    <a:pt x="27" y="12"/>
                  </a:cubicBezTo>
                  <a:cubicBezTo>
                    <a:pt x="26" y="12"/>
                    <a:pt x="25" y="11"/>
                    <a:pt x="25" y="10"/>
                  </a:cubicBezTo>
                  <a:cubicBezTo>
                    <a:pt x="24" y="8"/>
                    <a:pt x="23" y="6"/>
                    <a:pt x="21" y="4"/>
                  </a:cubicBezTo>
                  <a:cubicBezTo>
                    <a:pt x="19" y="1"/>
                    <a:pt x="16" y="0"/>
                    <a:pt x="13" y="1"/>
                  </a:cubicBezTo>
                  <a:cubicBezTo>
                    <a:pt x="12" y="1"/>
                    <a:pt x="12" y="1"/>
                    <a:pt x="11" y="1"/>
                  </a:cubicBezTo>
                  <a:cubicBezTo>
                    <a:pt x="11" y="1"/>
                    <a:pt x="11" y="1"/>
                    <a:pt x="11" y="1"/>
                  </a:cubicBezTo>
                  <a:cubicBezTo>
                    <a:pt x="10" y="1"/>
                    <a:pt x="10" y="1"/>
                    <a:pt x="10" y="1"/>
                  </a:cubicBezTo>
                  <a:cubicBezTo>
                    <a:pt x="9" y="2"/>
                    <a:pt x="8" y="3"/>
                    <a:pt x="8" y="4"/>
                  </a:cubicBezTo>
                  <a:cubicBezTo>
                    <a:pt x="8" y="4"/>
                    <a:pt x="8" y="4"/>
                    <a:pt x="8" y="4"/>
                  </a:cubicBezTo>
                  <a:cubicBezTo>
                    <a:pt x="7" y="4"/>
                    <a:pt x="7" y="5"/>
                    <a:pt x="7" y="5"/>
                  </a:cubicBezTo>
                  <a:cubicBezTo>
                    <a:pt x="7" y="5"/>
                    <a:pt x="7" y="5"/>
                    <a:pt x="7" y="5"/>
                  </a:cubicBezTo>
                  <a:cubicBezTo>
                    <a:pt x="7" y="6"/>
                    <a:pt x="7" y="6"/>
                    <a:pt x="7" y="6"/>
                  </a:cubicBezTo>
                  <a:cubicBezTo>
                    <a:pt x="7" y="9"/>
                    <a:pt x="6" y="11"/>
                    <a:pt x="5" y="14"/>
                  </a:cubicBezTo>
                  <a:cubicBezTo>
                    <a:pt x="4" y="17"/>
                    <a:pt x="3" y="21"/>
                    <a:pt x="3" y="26"/>
                  </a:cubicBezTo>
                  <a:cubicBezTo>
                    <a:pt x="3" y="31"/>
                    <a:pt x="2" y="33"/>
                    <a:pt x="1" y="35"/>
                  </a:cubicBezTo>
                  <a:cubicBezTo>
                    <a:pt x="0" y="36"/>
                    <a:pt x="0" y="37"/>
                    <a:pt x="0" y="40"/>
                  </a:cubicBezTo>
                  <a:cubicBezTo>
                    <a:pt x="0" y="45"/>
                    <a:pt x="1" y="45"/>
                    <a:pt x="2" y="46"/>
                  </a:cubicBezTo>
                  <a:cubicBezTo>
                    <a:pt x="2" y="46"/>
                    <a:pt x="2" y="46"/>
                    <a:pt x="3" y="47"/>
                  </a:cubicBezTo>
                  <a:cubicBezTo>
                    <a:pt x="3" y="47"/>
                    <a:pt x="3" y="47"/>
                    <a:pt x="3" y="47"/>
                  </a:cubicBezTo>
                  <a:cubicBezTo>
                    <a:pt x="3" y="47"/>
                    <a:pt x="3" y="47"/>
                    <a:pt x="3" y="47"/>
                  </a:cubicBezTo>
                  <a:cubicBezTo>
                    <a:pt x="3" y="47"/>
                    <a:pt x="3" y="48"/>
                    <a:pt x="3" y="48"/>
                  </a:cubicBezTo>
                  <a:cubicBezTo>
                    <a:pt x="3" y="48"/>
                    <a:pt x="3" y="48"/>
                    <a:pt x="3" y="48"/>
                  </a:cubicBezTo>
                  <a:cubicBezTo>
                    <a:pt x="3" y="48"/>
                    <a:pt x="3" y="49"/>
                    <a:pt x="3" y="49"/>
                  </a:cubicBezTo>
                  <a:cubicBezTo>
                    <a:pt x="3" y="49"/>
                    <a:pt x="3" y="50"/>
                    <a:pt x="3" y="50"/>
                  </a:cubicBezTo>
                  <a:cubicBezTo>
                    <a:pt x="3" y="50"/>
                    <a:pt x="3" y="51"/>
                    <a:pt x="3" y="51"/>
                  </a:cubicBezTo>
                  <a:cubicBezTo>
                    <a:pt x="2" y="52"/>
                    <a:pt x="2" y="52"/>
                    <a:pt x="2" y="52"/>
                  </a:cubicBezTo>
                  <a:cubicBezTo>
                    <a:pt x="2" y="52"/>
                    <a:pt x="2" y="52"/>
                    <a:pt x="3" y="52"/>
                  </a:cubicBezTo>
                  <a:cubicBezTo>
                    <a:pt x="3" y="53"/>
                    <a:pt x="4" y="53"/>
                    <a:pt x="6" y="53"/>
                  </a:cubicBezTo>
                  <a:cubicBezTo>
                    <a:pt x="6" y="53"/>
                    <a:pt x="7" y="53"/>
                    <a:pt x="7" y="53"/>
                  </a:cubicBezTo>
                  <a:cubicBezTo>
                    <a:pt x="12" y="53"/>
                    <a:pt x="16" y="55"/>
                    <a:pt x="21" y="57"/>
                  </a:cubicBezTo>
                  <a:cubicBezTo>
                    <a:pt x="22" y="58"/>
                    <a:pt x="23" y="58"/>
                    <a:pt x="23" y="58"/>
                  </a:cubicBezTo>
                  <a:cubicBezTo>
                    <a:pt x="24" y="58"/>
                    <a:pt x="24" y="58"/>
                    <a:pt x="25"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69" name="Freeform 167">
              <a:extLst>
                <a:ext uri="{FF2B5EF4-FFF2-40B4-BE49-F238E27FC236}">
                  <a16:creationId xmlns:a16="http://schemas.microsoft.com/office/drawing/2014/main" id="{02D0D9A7-85C3-4501-9046-303D98DB384C}"/>
                </a:ext>
              </a:extLst>
            </p:cNvPr>
            <p:cNvSpPr>
              <a:spLocks/>
            </p:cNvSpPr>
            <p:nvPr/>
          </p:nvSpPr>
          <p:spPr bwMode="auto">
            <a:xfrm>
              <a:off x="7377113" y="12438063"/>
              <a:ext cx="15875" cy="30163"/>
            </a:xfrm>
            <a:custGeom>
              <a:avLst/>
              <a:gdLst>
                <a:gd name="T0" fmla="*/ 0 w 3"/>
                <a:gd name="T1" fmla="*/ 0 h 6"/>
                <a:gd name="T2" fmla="*/ 0 w 3"/>
                <a:gd name="T3" fmla="*/ 1 h 6"/>
                <a:gd name="T4" fmla="*/ 0 w 3"/>
                <a:gd name="T5" fmla="*/ 6 h 6"/>
                <a:gd name="T6" fmla="*/ 0 w 3"/>
                <a:gd name="T7" fmla="*/ 6 h 6"/>
                <a:gd name="T8" fmla="*/ 3 w 3"/>
                <a:gd name="T9" fmla="*/ 4 h 6"/>
                <a:gd name="T10" fmla="*/ 3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0"/>
                    <a:pt x="0" y="1"/>
                    <a:pt x="0" y="1"/>
                  </a:cubicBezTo>
                  <a:cubicBezTo>
                    <a:pt x="0" y="3"/>
                    <a:pt x="0" y="4"/>
                    <a:pt x="0" y="6"/>
                  </a:cubicBezTo>
                  <a:cubicBezTo>
                    <a:pt x="0" y="6"/>
                    <a:pt x="0" y="6"/>
                    <a:pt x="0" y="6"/>
                  </a:cubicBezTo>
                  <a:cubicBezTo>
                    <a:pt x="0" y="5"/>
                    <a:pt x="2" y="4"/>
                    <a:pt x="3" y="4"/>
                  </a:cubicBezTo>
                  <a:cubicBezTo>
                    <a:pt x="3" y="4"/>
                    <a:pt x="3" y="4"/>
                    <a:pt x="3" y="3"/>
                  </a:cubicBezTo>
                  <a:cubicBezTo>
                    <a:pt x="3" y="2"/>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0" name="Freeform 168">
              <a:extLst>
                <a:ext uri="{FF2B5EF4-FFF2-40B4-BE49-F238E27FC236}">
                  <a16:creationId xmlns:a16="http://schemas.microsoft.com/office/drawing/2014/main" id="{37657593-2801-4878-B66F-1E17CC9C92F4}"/>
                </a:ext>
              </a:extLst>
            </p:cNvPr>
            <p:cNvSpPr>
              <a:spLocks/>
            </p:cNvSpPr>
            <p:nvPr/>
          </p:nvSpPr>
          <p:spPr bwMode="auto">
            <a:xfrm>
              <a:off x="7324726" y="9561513"/>
              <a:ext cx="722313" cy="792163"/>
            </a:xfrm>
            <a:custGeom>
              <a:avLst/>
              <a:gdLst>
                <a:gd name="T0" fmla="*/ 5 w 136"/>
                <a:gd name="T1" fmla="*/ 17 h 151"/>
                <a:gd name="T2" fmla="*/ 11 w 136"/>
                <a:gd name="T3" fmla="*/ 28 h 151"/>
                <a:gd name="T4" fmla="*/ 8 w 136"/>
                <a:gd name="T5" fmla="*/ 48 h 151"/>
                <a:gd name="T6" fmla="*/ 6 w 136"/>
                <a:gd name="T7" fmla="*/ 58 h 151"/>
                <a:gd name="T8" fmla="*/ 5 w 136"/>
                <a:gd name="T9" fmla="*/ 71 h 151"/>
                <a:gd name="T10" fmla="*/ 1 w 136"/>
                <a:gd name="T11" fmla="*/ 84 h 151"/>
                <a:gd name="T12" fmla="*/ 1 w 136"/>
                <a:gd name="T13" fmla="*/ 85 h 151"/>
                <a:gd name="T14" fmla="*/ 1 w 136"/>
                <a:gd name="T15" fmla="*/ 87 h 151"/>
                <a:gd name="T16" fmla="*/ 5 w 136"/>
                <a:gd name="T17" fmla="*/ 92 h 151"/>
                <a:gd name="T18" fmla="*/ 11 w 136"/>
                <a:gd name="T19" fmla="*/ 108 h 151"/>
                <a:gd name="T20" fmla="*/ 12 w 136"/>
                <a:gd name="T21" fmla="*/ 112 h 151"/>
                <a:gd name="T22" fmla="*/ 9 w 136"/>
                <a:gd name="T23" fmla="*/ 122 h 151"/>
                <a:gd name="T24" fmla="*/ 18 w 136"/>
                <a:gd name="T25" fmla="*/ 138 h 151"/>
                <a:gd name="T26" fmla="*/ 21 w 136"/>
                <a:gd name="T27" fmla="*/ 151 h 151"/>
                <a:gd name="T28" fmla="*/ 23 w 136"/>
                <a:gd name="T29" fmla="*/ 150 h 151"/>
                <a:gd name="T30" fmla="*/ 35 w 136"/>
                <a:gd name="T31" fmla="*/ 142 h 151"/>
                <a:gd name="T32" fmla="*/ 45 w 136"/>
                <a:gd name="T33" fmla="*/ 141 h 151"/>
                <a:gd name="T34" fmla="*/ 60 w 136"/>
                <a:gd name="T35" fmla="*/ 148 h 151"/>
                <a:gd name="T36" fmla="*/ 68 w 136"/>
                <a:gd name="T37" fmla="*/ 139 h 151"/>
                <a:gd name="T38" fmla="*/ 77 w 136"/>
                <a:gd name="T39" fmla="*/ 140 h 151"/>
                <a:gd name="T40" fmla="*/ 80 w 136"/>
                <a:gd name="T41" fmla="*/ 140 h 151"/>
                <a:gd name="T42" fmla="*/ 91 w 136"/>
                <a:gd name="T43" fmla="*/ 112 h 151"/>
                <a:gd name="T44" fmla="*/ 115 w 136"/>
                <a:gd name="T45" fmla="*/ 108 h 151"/>
                <a:gd name="T46" fmla="*/ 129 w 136"/>
                <a:gd name="T47" fmla="*/ 113 h 151"/>
                <a:gd name="T48" fmla="*/ 133 w 136"/>
                <a:gd name="T49" fmla="*/ 110 h 151"/>
                <a:gd name="T50" fmla="*/ 134 w 136"/>
                <a:gd name="T51" fmla="*/ 108 h 151"/>
                <a:gd name="T52" fmla="*/ 135 w 136"/>
                <a:gd name="T53" fmla="*/ 91 h 151"/>
                <a:gd name="T54" fmla="*/ 123 w 136"/>
                <a:gd name="T55" fmla="*/ 75 h 151"/>
                <a:gd name="T56" fmla="*/ 115 w 136"/>
                <a:gd name="T57" fmla="*/ 75 h 151"/>
                <a:gd name="T58" fmla="*/ 104 w 136"/>
                <a:gd name="T59" fmla="*/ 61 h 151"/>
                <a:gd name="T60" fmla="*/ 105 w 136"/>
                <a:gd name="T61" fmla="*/ 56 h 151"/>
                <a:gd name="T62" fmla="*/ 100 w 136"/>
                <a:gd name="T63" fmla="*/ 44 h 151"/>
                <a:gd name="T64" fmla="*/ 93 w 136"/>
                <a:gd name="T65" fmla="*/ 43 h 151"/>
                <a:gd name="T66" fmla="*/ 89 w 136"/>
                <a:gd name="T67" fmla="*/ 43 h 151"/>
                <a:gd name="T68" fmla="*/ 88 w 136"/>
                <a:gd name="T69" fmla="*/ 42 h 151"/>
                <a:gd name="T70" fmla="*/ 87 w 136"/>
                <a:gd name="T71" fmla="*/ 41 h 151"/>
                <a:gd name="T72" fmla="*/ 79 w 136"/>
                <a:gd name="T73" fmla="*/ 37 h 151"/>
                <a:gd name="T74" fmla="*/ 73 w 136"/>
                <a:gd name="T75" fmla="*/ 33 h 151"/>
                <a:gd name="T76" fmla="*/ 52 w 136"/>
                <a:gd name="T77" fmla="*/ 23 h 151"/>
                <a:gd name="T78" fmla="*/ 47 w 136"/>
                <a:gd name="T79" fmla="*/ 0 h 151"/>
                <a:gd name="T80" fmla="*/ 28 w 136"/>
                <a:gd name="T81" fmla="*/ 5 h 151"/>
                <a:gd name="T82" fmla="*/ 16 w 136"/>
                <a:gd name="T83" fmla="*/ 11 h 151"/>
                <a:gd name="T84" fmla="*/ 3 w 136"/>
                <a:gd name="T85" fmla="*/ 1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51">
                  <a:moveTo>
                    <a:pt x="3" y="13"/>
                  </a:moveTo>
                  <a:cubicBezTo>
                    <a:pt x="3" y="13"/>
                    <a:pt x="4" y="13"/>
                    <a:pt x="4" y="13"/>
                  </a:cubicBezTo>
                  <a:cubicBezTo>
                    <a:pt x="4" y="15"/>
                    <a:pt x="5" y="16"/>
                    <a:pt x="5" y="17"/>
                  </a:cubicBezTo>
                  <a:cubicBezTo>
                    <a:pt x="5" y="17"/>
                    <a:pt x="5" y="17"/>
                    <a:pt x="6" y="18"/>
                  </a:cubicBezTo>
                  <a:cubicBezTo>
                    <a:pt x="6" y="19"/>
                    <a:pt x="7" y="20"/>
                    <a:pt x="7" y="21"/>
                  </a:cubicBezTo>
                  <a:cubicBezTo>
                    <a:pt x="9" y="24"/>
                    <a:pt x="10" y="26"/>
                    <a:pt x="11" y="28"/>
                  </a:cubicBezTo>
                  <a:cubicBezTo>
                    <a:pt x="12" y="31"/>
                    <a:pt x="10" y="33"/>
                    <a:pt x="8" y="34"/>
                  </a:cubicBezTo>
                  <a:cubicBezTo>
                    <a:pt x="8" y="34"/>
                    <a:pt x="8" y="34"/>
                    <a:pt x="7" y="35"/>
                  </a:cubicBezTo>
                  <a:cubicBezTo>
                    <a:pt x="7" y="35"/>
                    <a:pt x="7" y="40"/>
                    <a:pt x="8" y="48"/>
                  </a:cubicBezTo>
                  <a:cubicBezTo>
                    <a:pt x="8" y="49"/>
                    <a:pt x="9" y="49"/>
                    <a:pt x="9" y="50"/>
                  </a:cubicBezTo>
                  <a:cubicBezTo>
                    <a:pt x="9" y="51"/>
                    <a:pt x="8" y="53"/>
                    <a:pt x="7" y="55"/>
                  </a:cubicBezTo>
                  <a:cubicBezTo>
                    <a:pt x="6" y="56"/>
                    <a:pt x="5" y="58"/>
                    <a:pt x="6" y="58"/>
                  </a:cubicBezTo>
                  <a:cubicBezTo>
                    <a:pt x="7" y="60"/>
                    <a:pt x="6" y="62"/>
                    <a:pt x="5" y="65"/>
                  </a:cubicBezTo>
                  <a:cubicBezTo>
                    <a:pt x="4" y="66"/>
                    <a:pt x="3" y="68"/>
                    <a:pt x="3" y="69"/>
                  </a:cubicBezTo>
                  <a:cubicBezTo>
                    <a:pt x="3" y="70"/>
                    <a:pt x="4" y="70"/>
                    <a:pt x="5" y="71"/>
                  </a:cubicBezTo>
                  <a:cubicBezTo>
                    <a:pt x="6" y="72"/>
                    <a:pt x="8" y="73"/>
                    <a:pt x="8" y="74"/>
                  </a:cubicBezTo>
                  <a:cubicBezTo>
                    <a:pt x="8" y="77"/>
                    <a:pt x="4" y="83"/>
                    <a:pt x="1" y="84"/>
                  </a:cubicBezTo>
                  <a:cubicBezTo>
                    <a:pt x="1" y="84"/>
                    <a:pt x="1" y="84"/>
                    <a:pt x="1" y="84"/>
                  </a:cubicBezTo>
                  <a:cubicBezTo>
                    <a:pt x="1" y="84"/>
                    <a:pt x="1" y="84"/>
                    <a:pt x="1" y="85"/>
                  </a:cubicBezTo>
                  <a:cubicBezTo>
                    <a:pt x="1" y="85"/>
                    <a:pt x="1" y="85"/>
                    <a:pt x="1" y="85"/>
                  </a:cubicBezTo>
                  <a:cubicBezTo>
                    <a:pt x="1" y="85"/>
                    <a:pt x="1" y="85"/>
                    <a:pt x="1" y="85"/>
                  </a:cubicBezTo>
                  <a:cubicBezTo>
                    <a:pt x="1" y="85"/>
                    <a:pt x="0" y="86"/>
                    <a:pt x="0" y="86"/>
                  </a:cubicBezTo>
                  <a:cubicBezTo>
                    <a:pt x="0" y="86"/>
                    <a:pt x="1" y="86"/>
                    <a:pt x="1" y="86"/>
                  </a:cubicBezTo>
                  <a:cubicBezTo>
                    <a:pt x="1" y="87"/>
                    <a:pt x="1" y="87"/>
                    <a:pt x="1" y="87"/>
                  </a:cubicBezTo>
                  <a:cubicBezTo>
                    <a:pt x="1" y="87"/>
                    <a:pt x="1" y="88"/>
                    <a:pt x="1" y="88"/>
                  </a:cubicBezTo>
                  <a:cubicBezTo>
                    <a:pt x="2" y="89"/>
                    <a:pt x="2" y="90"/>
                    <a:pt x="3" y="91"/>
                  </a:cubicBezTo>
                  <a:cubicBezTo>
                    <a:pt x="4" y="92"/>
                    <a:pt x="4" y="92"/>
                    <a:pt x="5" y="92"/>
                  </a:cubicBezTo>
                  <a:cubicBezTo>
                    <a:pt x="7" y="94"/>
                    <a:pt x="7" y="97"/>
                    <a:pt x="7" y="99"/>
                  </a:cubicBezTo>
                  <a:cubicBezTo>
                    <a:pt x="7" y="101"/>
                    <a:pt x="6" y="103"/>
                    <a:pt x="8" y="105"/>
                  </a:cubicBezTo>
                  <a:cubicBezTo>
                    <a:pt x="9" y="106"/>
                    <a:pt x="10" y="107"/>
                    <a:pt x="11" y="108"/>
                  </a:cubicBezTo>
                  <a:cubicBezTo>
                    <a:pt x="12" y="108"/>
                    <a:pt x="13" y="109"/>
                    <a:pt x="13" y="110"/>
                  </a:cubicBezTo>
                  <a:cubicBezTo>
                    <a:pt x="13" y="110"/>
                    <a:pt x="13" y="110"/>
                    <a:pt x="13" y="110"/>
                  </a:cubicBezTo>
                  <a:cubicBezTo>
                    <a:pt x="13" y="111"/>
                    <a:pt x="13" y="112"/>
                    <a:pt x="12" y="112"/>
                  </a:cubicBezTo>
                  <a:cubicBezTo>
                    <a:pt x="12" y="113"/>
                    <a:pt x="11" y="114"/>
                    <a:pt x="12" y="115"/>
                  </a:cubicBezTo>
                  <a:cubicBezTo>
                    <a:pt x="12" y="117"/>
                    <a:pt x="12" y="119"/>
                    <a:pt x="10" y="120"/>
                  </a:cubicBezTo>
                  <a:cubicBezTo>
                    <a:pt x="10" y="120"/>
                    <a:pt x="9" y="121"/>
                    <a:pt x="9" y="122"/>
                  </a:cubicBezTo>
                  <a:cubicBezTo>
                    <a:pt x="10" y="124"/>
                    <a:pt x="12" y="127"/>
                    <a:pt x="14" y="128"/>
                  </a:cubicBezTo>
                  <a:cubicBezTo>
                    <a:pt x="16" y="129"/>
                    <a:pt x="16" y="131"/>
                    <a:pt x="16" y="133"/>
                  </a:cubicBezTo>
                  <a:cubicBezTo>
                    <a:pt x="16" y="135"/>
                    <a:pt x="17" y="137"/>
                    <a:pt x="18" y="138"/>
                  </a:cubicBezTo>
                  <a:cubicBezTo>
                    <a:pt x="20" y="141"/>
                    <a:pt x="20" y="144"/>
                    <a:pt x="20" y="148"/>
                  </a:cubicBezTo>
                  <a:cubicBezTo>
                    <a:pt x="20" y="149"/>
                    <a:pt x="21" y="150"/>
                    <a:pt x="21" y="151"/>
                  </a:cubicBezTo>
                  <a:cubicBezTo>
                    <a:pt x="21" y="151"/>
                    <a:pt x="21" y="151"/>
                    <a:pt x="21" y="151"/>
                  </a:cubicBezTo>
                  <a:cubicBezTo>
                    <a:pt x="21" y="151"/>
                    <a:pt x="21" y="151"/>
                    <a:pt x="22" y="151"/>
                  </a:cubicBezTo>
                  <a:cubicBezTo>
                    <a:pt x="22" y="151"/>
                    <a:pt x="22" y="151"/>
                    <a:pt x="23" y="151"/>
                  </a:cubicBezTo>
                  <a:cubicBezTo>
                    <a:pt x="23" y="150"/>
                    <a:pt x="23" y="150"/>
                    <a:pt x="23" y="150"/>
                  </a:cubicBezTo>
                  <a:cubicBezTo>
                    <a:pt x="24" y="150"/>
                    <a:pt x="25" y="149"/>
                    <a:pt x="26" y="148"/>
                  </a:cubicBezTo>
                  <a:cubicBezTo>
                    <a:pt x="26" y="148"/>
                    <a:pt x="26" y="148"/>
                    <a:pt x="26" y="148"/>
                  </a:cubicBezTo>
                  <a:cubicBezTo>
                    <a:pt x="29" y="147"/>
                    <a:pt x="32" y="144"/>
                    <a:pt x="35" y="142"/>
                  </a:cubicBezTo>
                  <a:cubicBezTo>
                    <a:pt x="37" y="140"/>
                    <a:pt x="38" y="139"/>
                    <a:pt x="39" y="139"/>
                  </a:cubicBezTo>
                  <a:cubicBezTo>
                    <a:pt x="40" y="139"/>
                    <a:pt x="41" y="139"/>
                    <a:pt x="42" y="140"/>
                  </a:cubicBezTo>
                  <a:cubicBezTo>
                    <a:pt x="43" y="140"/>
                    <a:pt x="44" y="141"/>
                    <a:pt x="45" y="141"/>
                  </a:cubicBezTo>
                  <a:cubicBezTo>
                    <a:pt x="46" y="141"/>
                    <a:pt x="47" y="141"/>
                    <a:pt x="47" y="141"/>
                  </a:cubicBezTo>
                  <a:cubicBezTo>
                    <a:pt x="52" y="142"/>
                    <a:pt x="57" y="143"/>
                    <a:pt x="59" y="147"/>
                  </a:cubicBezTo>
                  <a:cubicBezTo>
                    <a:pt x="59" y="148"/>
                    <a:pt x="60" y="148"/>
                    <a:pt x="60" y="148"/>
                  </a:cubicBezTo>
                  <a:cubicBezTo>
                    <a:pt x="60" y="148"/>
                    <a:pt x="62" y="145"/>
                    <a:pt x="62" y="143"/>
                  </a:cubicBezTo>
                  <a:cubicBezTo>
                    <a:pt x="63" y="142"/>
                    <a:pt x="64" y="141"/>
                    <a:pt x="64" y="140"/>
                  </a:cubicBezTo>
                  <a:cubicBezTo>
                    <a:pt x="65" y="139"/>
                    <a:pt x="66" y="139"/>
                    <a:pt x="68" y="139"/>
                  </a:cubicBezTo>
                  <a:cubicBezTo>
                    <a:pt x="70" y="139"/>
                    <a:pt x="72" y="139"/>
                    <a:pt x="75" y="140"/>
                  </a:cubicBezTo>
                  <a:cubicBezTo>
                    <a:pt x="76" y="140"/>
                    <a:pt x="76" y="140"/>
                    <a:pt x="76" y="140"/>
                  </a:cubicBezTo>
                  <a:cubicBezTo>
                    <a:pt x="77" y="140"/>
                    <a:pt x="77" y="140"/>
                    <a:pt x="77" y="140"/>
                  </a:cubicBezTo>
                  <a:cubicBezTo>
                    <a:pt x="78" y="140"/>
                    <a:pt x="78" y="140"/>
                    <a:pt x="78" y="140"/>
                  </a:cubicBezTo>
                  <a:cubicBezTo>
                    <a:pt x="79" y="140"/>
                    <a:pt x="79" y="140"/>
                    <a:pt x="79" y="140"/>
                  </a:cubicBezTo>
                  <a:cubicBezTo>
                    <a:pt x="79" y="140"/>
                    <a:pt x="80" y="140"/>
                    <a:pt x="80" y="140"/>
                  </a:cubicBezTo>
                  <a:cubicBezTo>
                    <a:pt x="81" y="139"/>
                    <a:pt x="82" y="129"/>
                    <a:pt x="82" y="125"/>
                  </a:cubicBezTo>
                  <a:cubicBezTo>
                    <a:pt x="82" y="124"/>
                    <a:pt x="82" y="124"/>
                    <a:pt x="82" y="124"/>
                  </a:cubicBezTo>
                  <a:cubicBezTo>
                    <a:pt x="82" y="121"/>
                    <a:pt x="87" y="115"/>
                    <a:pt x="91" y="112"/>
                  </a:cubicBezTo>
                  <a:cubicBezTo>
                    <a:pt x="94" y="110"/>
                    <a:pt x="97" y="110"/>
                    <a:pt x="100" y="110"/>
                  </a:cubicBezTo>
                  <a:cubicBezTo>
                    <a:pt x="102" y="110"/>
                    <a:pt x="104" y="110"/>
                    <a:pt x="105" y="110"/>
                  </a:cubicBezTo>
                  <a:cubicBezTo>
                    <a:pt x="108" y="108"/>
                    <a:pt x="111" y="108"/>
                    <a:pt x="115" y="108"/>
                  </a:cubicBezTo>
                  <a:cubicBezTo>
                    <a:pt x="119" y="108"/>
                    <a:pt x="119" y="108"/>
                    <a:pt x="119" y="108"/>
                  </a:cubicBezTo>
                  <a:cubicBezTo>
                    <a:pt x="122" y="108"/>
                    <a:pt x="124" y="110"/>
                    <a:pt x="126" y="111"/>
                  </a:cubicBezTo>
                  <a:cubicBezTo>
                    <a:pt x="127" y="112"/>
                    <a:pt x="128" y="113"/>
                    <a:pt x="129" y="113"/>
                  </a:cubicBezTo>
                  <a:cubicBezTo>
                    <a:pt x="130" y="113"/>
                    <a:pt x="130" y="113"/>
                    <a:pt x="131" y="112"/>
                  </a:cubicBezTo>
                  <a:cubicBezTo>
                    <a:pt x="131" y="112"/>
                    <a:pt x="131" y="112"/>
                    <a:pt x="131" y="112"/>
                  </a:cubicBezTo>
                  <a:cubicBezTo>
                    <a:pt x="131" y="112"/>
                    <a:pt x="132" y="111"/>
                    <a:pt x="133" y="110"/>
                  </a:cubicBezTo>
                  <a:cubicBezTo>
                    <a:pt x="133" y="110"/>
                    <a:pt x="133" y="109"/>
                    <a:pt x="133" y="109"/>
                  </a:cubicBezTo>
                  <a:cubicBezTo>
                    <a:pt x="133" y="109"/>
                    <a:pt x="133" y="108"/>
                    <a:pt x="133" y="108"/>
                  </a:cubicBezTo>
                  <a:cubicBezTo>
                    <a:pt x="133" y="108"/>
                    <a:pt x="134" y="108"/>
                    <a:pt x="134" y="108"/>
                  </a:cubicBezTo>
                  <a:cubicBezTo>
                    <a:pt x="134" y="107"/>
                    <a:pt x="134" y="106"/>
                    <a:pt x="134" y="106"/>
                  </a:cubicBezTo>
                  <a:cubicBezTo>
                    <a:pt x="133" y="104"/>
                    <a:pt x="134" y="102"/>
                    <a:pt x="134" y="99"/>
                  </a:cubicBezTo>
                  <a:cubicBezTo>
                    <a:pt x="135" y="97"/>
                    <a:pt x="136" y="94"/>
                    <a:pt x="135" y="91"/>
                  </a:cubicBezTo>
                  <a:cubicBezTo>
                    <a:pt x="134" y="89"/>
                    <a:pt x="133" y="88"/>
                    <a:pt x="132" y="87"/>
                  </a:cubicBezTo>
                  <a:cubicBezTo>
                    <a:pt x="130" y="85"/>
                    <a:pt x="128" y="83"/>
                    <a:pt x="128" y="80"/>
                  </a:cubicBezTo>
                  <a:cubicBezTo>
                    <a:pt x="128" y="76"/>
                    <a:pt x="127" y="75"/>
                    <a:pt x="123" y="75"/>
                  </a:cubicBezTo>
                  <a:cubicBezTo>
                    <a:pt x="122" y="75"/>
                    <a:pt x="121" y="75"/>
                    <a:pt x="120" y="75"/>
                  </a:cubicBezTo>
                  <a:cubicBezTo>
                    <a:pt x="119" y="75"/>
                    <a:pt x="119" y="75"/>
                    <a:pt x="118" y="75"/>
                  </a:cubicBezTo>
                  <a:cubicBezTo>
                    <a:pt x="117" y="75"/>
                    <a:pt x="116" y="75"/>
                    <a:pt x="115" y="75"/>
                  </a:cubicBezTo>
                  <a:cubicBezTo>
                    <a:pt x="108" y="74"/>
                    <a:pt x="107" y="71"/>
                    <a:pt x="107" y="69"/>
                  </a:cubicBezTo>
                  <a:cubicBezTo>
                    <a:pt x="106" y="67"/>
                    <a:pt x="106" y="66"/>
                    <a:pt x="105" y="64"/>
                  </a:cubicBezTo>
                  <a:cubicBezTo>
                    <a:pt x="105" y="63"/>
                    <a:pt x="104" y="62"/>
                    <a:pt x="104" y="61"/>
                  </a:cubicBezTo>
                  <a:cubicBezTo>
                    <a:pt x="104" y="60"/>
                    <a:pt x="104" y="59"/>
                    <a:pt x="106" y="58"/>
                  </a:cubicBezTo>
                  <a:cubicBezTo>
                    <a:pt x="106" y="58"/>
                    <a:pt x="106" y="58"/>
                    <a:pt x="106" y="58"/>
                  </a:cubicBezTo>
                  <a:cubicBezTo>
                    <a:pt x="106" y="58"/>
                    <a:pt x="106" y="57"/>
                    <a:pt x="105" y="56"/>
                  </a:cubicBezTo>
                  <a:cubicBezTo>
                    <a:pt x="104" y="54"/>
                    <a:pt x="103" y="53"/>
                    <a:pt x="104" y="50"/>
                  </a:cubicBezTo>
                  <a:cubicBezTo>
                    <a:pt x="104" y="47"/>
                    <a:pt x="102" y="46"/>
                    <a:pt x="100" y="44"/>
                  </a:cubicBezTo>
                  <a:cubicBezTo>
                    <a:pt x="100" y="44"/>
                    <a:pt x="100" y="44"/>
                    <a:pt x="100" y="44"/>
                  </a:cubicBezTo>
                  <a:cubicBezTo>
                    <a:pt x="99" y="43"/>
                    <a:pt x="97" y="43"/>
                    <a:pt x="96" y="43"/>
                  </a:cubicBezTo>
                  <a:cubicBezTo>
                    <a:pt x="96" y="43"/>
                    <a:pt x="95" y="43"/>
                    <a:pt x="94" y="43"/>
                  </a:cubicBezTo>
                  <a:cubicBezTo>
                    <a:pt x="94" y="43"/>
                    <a:pt x="93" y="43"/>
                    <a:pt x="93" y="43"/>
                  </a:cubicBezTo>
                  <a:cubicBezTo>
                    <a:pt x="92" y="43"/>
                    <a:pt x="91" y="43"/>
                    <a:pt x="90" y="43"/>
                  </a:cubicBezTo>
                  <a:cubicBezTo>
                    <a:pt x="90" y="43"/>
                    <a:pt x="90" y="43"/>
                    <a:pt x="90" y="43"/>
                  </a:cubicBezTo>
                  <a:cubicBezTo>
                    <a:pt x="90" y="43"/>
                    <a:pt x="89" y="43"/>
                    <a:pt x="89" y="43"/>
                  </a:cubicBezTo>
                  <a:cubicBezTo>
                    <a:pt x="89" y="43"/>
                    <a:pt x="89" y="43"/>
                    <a:pt x="89" y="43"/>
                  </a:cubicBezTo>
                  <a:cubicBezTo>
                    <a:pt x="89" y="43"/>
                    <a:pt x="89" y="43"/>
                    <a:pt x="89" y="43"/>
                  </a:cubicBezTo>
                  <a:cubicBezTo>
                    <a:pt x="89" y="43"/>
                    <a:pt x="88" y="42"/>
                    <a:pt x="88" y="42"/>
                  </a:cubicBezTo>
                  <a:cubicBezTo>
                    <a:pt x="88" y="42"/>
                    <a:pt x="88" y="42"/>
                    <a:pt x="88" y="42"/>
                  </a:cubicBezTo>
                  <a:cubicBezTo>
                    <a:pt x="88" y="42"/>
                    <a:pt x="87" y="42"/>
                    <a:pt x="87" y="42"/>
                  </a:cubicBezTo>
                  <a:cubicBezTo>
                    <a:pt x="87" y="42"/>
                    <a:pt x="87" y="41"/>
                    <a:pt x="87" y="41"/>
                  </a:cubicBezTo>
                  <a:cubicBezTo>
                    <a:pt x="87" y="41"/>
                    <a:pt x="87" y="41"/>
                    <a:pt x="87" y="41"/>
                  </a:cubicBezTo>
                  <a:cubicBezTo>
                    <a:pt x="87" y="41"/>
                    <a:pt x="87" y="40"/>
                    <a:pt x="87" y="40"/>
                  </a:cubicBezTo>
                  <a:cubicBezTo>
                    <a:pt x="87" y="38"/>
                    <a:pt x="82" y="37"/>
                    <a:pt x="79" y="37"/>
                  </a:cubicBezTo>
                  <a:cubicBezTo>
                    <a:pt x="76" y="37"/>
                    <a:pt x="76" y="35"/>
                    <a:pt x="75" y="34"/>
                  </a:cubicBezTo>
                  <a:cubicBezTo>
                    <a:pt x="75" y="33"/>
                    <a:pt x="75" y="33"/>
                    <a:pt x="74" y="33"/>
                  </a:cubicBezTo>
                  <a:cubicBezTo>
                    <a:pt x="73" y="33"/>
                    <a:pt x="73" y="33"/>
                    <a:pt x="73" y="33"/>
                  </a:cubicBezTo>
                  <a:cubicBezTo>
                    <a:pt x="72" y="33"/>
                    <a:pt x="71" y="32"/>
                    <a:pt x="70" y="32"/>
                  </a:cubicBezTo>
                  <a:cubicBezTo>
                    <a:pt x="69" y="31"/>
                    <a:pt x="68" y="31"/>
                    <a:pt x="66" y="31"/>
                  </a:cubicBezTo>
                  <a:cubicBezTo>
                    <a:pt x="60" y="32"/>
                    <a:pt x="57" y="29"/>
                    <a:pt x="52" y="23"/>
                  </a:cubicBezTo>
                  <a:cubicBezTo>
                    <a:pt x="46" y="16"/>
                    <a:pt x="47" y="4"/>
                    <a:pt x="48" y="0"/>
                  </a:cubicBezTo>
                  <a:cubicBezTo>
                    <a:pt x="48" y="0"/>
                    <a:pt x="48" y="0"/>
                    <a:pt x="48" y="0"/>
                  </a:cubicBezTo>
                  <a:cubicBezTo>
                    <a:pt x="48" y="0"/>
                    <a:pt x="48" y="0"/>
                    <a:pt x="47" y="0"/>
                  </a:cubicBezTo>
                  <a:cubicBezTo>
                    <a:pt x="46" y="0"/>
                    <a:pt x="45" y="0"/>
                    <a:pt x="43" y="0"/>
                  </a:cubicBezTo>
                  <a:cubicBezTo>
                    <a:pt x="41" y="0"/>
                    <a:pt x="40" y="1"/>
                    <a:pt x="38" y="1"/>
                  </a:cubicBezTo>
                  <a:cubicBezTo>
                    <a:pt x="35" y="1"/>
                    <a:pt x="32" y="3"/>
                    <a:pt x="28" y="5"/>
                  </a:cubicBezTo>
                  <a:cubicBezTo>
                    <a:pt x="27" y="5"/>
                    <a:pt x="26" y="6"/>
                    <a:pt x="25" y="6"/>
                  </a:cubicBezTo>
                  <a:cubicBezTo>
                    <a:pt x="23" y="8"/>
                    <a:pt x="22" y="8"/>
                    <a:pt x="20" y="9"/>
                  </a:cubicBezTo>
                  <a:cubicBezTo>
                    <a:pt x="18" y="10"/>
                    <a:pt x="17" y="10"/>
                    <a:pt x="16" y="11"/>
                  </a:cubicBezTo>
                  <a:cubicBezTo>
                    <a:pt x="13" y="14"/>
                    <a:pt x="9" y="15"/>
                    <a:pt x="5" y="14"/>
                  </a:cubicBezTo>
                  <a:cubicBezTo>
                    <a:pt x="5" y="14"/>
                    <a:pt x="4" y="13"/>
                    <a:pt x="3" y="13"/>
                  </a:cubicBezTo>
                  <a:cubicBezTo>
                    <a:pt x="3" y="13"/>
                    <a:pt x="3" y="13"/>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1" name="Freeform 169">
              <a:extLst>
                <a:ext uri="{FF2B5EF4-FFF2-40B4-BE49-F238E27FC236}">
                  <a16:creationId xmlns:a16="http://schemas.microsoft.com/office/drawing/2014/main" id="{DF615159-11A8-4879-91C4-953C5E43F9DB}"/>
                </a:ext>
              </a:extLst>
            </p:cNvPr>
            <p:cNvSpPr>
              <a:spLocks/>
            </p:cNvSpPr>
            <p:nvPr/>
          </p:nvSpPr>
          <p:spPr bwMode="auto">
            <a:xfrm>
              <a:off x="8248651" y="8629650"/>
              <a:ext cx="169863" cy="209550"/>
            </a:xfrm>
            <a:custGeom>
              <a:avLst/>
              <a:gdLst>
                <a:gd name="T0" fmla="*/ 14 w 32"/>
                <a:gd name="T1" fmla="*/ 38 h 40"/>
                <a:gd name="T2" fmla="*/ 20 w 32"/>
                <a:gd name="T3" fmla="*/ 35 h 40"/>
                <a:gd name="T4" fmla="*/ 21 w 32"/>
                <a:gd name="T5" fmla="*/ 32 h 40"/>
                <a:gd name="T6" fmla="*/ 21 w 32"/>
                <a:gd name="T7" fmla="*/ 31 h 40"/>
                <a:gd name="T8" fmla="*/ 22 w 32"/>
                <a:gd name="T9" fmla="*/ 29 h 40"/>
                <a:gd name="T10" fmla="*/ 23 w 32"/>
                <a:gd name="T11" fmla="*/ 28 h 40"/>
                <a:gd name="T12" fmla="*/ 24 w 32"/>
                <a:gd name="T13" fmla="*/ 27 h 40"/>
                <a:gd name="T14" fmla="*/ 25 w 32"/>
                <a:gd name="T15" fmla="*/ 26 h 40"/>
                <a:gd name="T16" fmla="*/ 26 w 32"/>
                <a:gd name="T17" fmla="*/ 24 h 40"/>
                <a:gd name="T18" fmla="*/ 27 w 32"/>
                <a:gd name="T19" fmla="*/ 23 h 40"/>
                <a:gd name="T20" fmla="*/ 28 w 32"/>
                <a:gd name="T21" fmla="*/ 22 h 40"/>
                <a:gd name="T22" fmla="*/ 29 w 32"/>
                <a:gd name="T23" fmla="*/ 21 h 40"/>
                <a:gd name="T24" fmla="*/ 30 w 32"/>
                <a:gd name="T25" fmla="*/ 20 h 40"/>
                <a:gd name="T26" fmla="*/ 31 w 32"/>
                <a:gd name="T27" fmla="*/ 19 h 40"/>
                <a:gd name="T28" fmla="*/ 31 w 32"/>
                <a:gd name="T29" fmla="*/ 18 h 40"/>
                <a:gd name="T30" fmla="*/ 32 w 32"/>
                <a:gd name="T31" fmla="*/ 17 h 40"/>
                <a:gd name="T32" fmla="*/ 32 w 32"/>
                <a:gd name="T33" fmla="*/ 17 h 40"/>
                <a:gd name="T34" fmla="*/ 26 w 32"/>
                <a:gd name="T35" fmla="*/ 12 h 40"/>
                <a:gd name="T36" fmla="*/ 14 w 32"/>
                <a:gd name="T37" fmla="*/ 3 h 40"/>
                <a:gd name="T38" fmla="*/ 6 w 32"/>
                <a:gd name="T39" fmla="*/ 0 h 40"/>
                <a:gd name="T40" fmla="*/ 6 w 32"/>
                <a:gd name="T41" fmla="*/ 0 h 40"/>
                <a:gd name="T42" fmla="*/ 5 w 32"/>
                <a:gd name="T43" fmla="*/ 1 h 40"/>
                <a:gd name="T44" fmla="*/ 5 w 32"/>
                <a:gd name="T45" fmla="*/ 2 h 40"/>
                <a:gd name="T46" fmla="*/ 5 w 32"/>
                <a:gd name="T47" fmla="*/ 2 h 40"/>
                <a:gd name="T48" fmla="*/ 5 w 32"/>
                <a:gd name="T49" fmla="*/ 3 h 40"/>
                <a:gd name="T50" fmla="*/ 5 w 32"/>
                <a:gd name="T51" fmla="*/ 3 h 40"/>
                <a:gd name="T52" fmla="*/ 4 w 32"/>
                <a:gd name="T53" fmla="*/ 4 h 40"/>
                <a:gd name="T54" fmla="*/ 4 w 32"/>
                <a:gd name="T55" fmla="*/ 4 h 40"/>
                <a:gd name="T56" fmla="*/ 4 w 32"/>
                <a:gd name="T57" fmla="*/ 4 h 40"/>
                <a:gd name="T58" fmla="*/ 4 w 32"/>
                <a:gd name="T59" fmla="*/ 4 h 40"/>
                <a:gd name="T60" fmla="*/ 4 w 32"/>
                <a:gd name="T61" fmla="*/ 5 h 40"/>
                <a:gd name="T62" fmla="*/ 4 w 32"/>
                <a:gd name="T63" fmla="*/ 5 h 40"/>
                <a:gd name="T64" fmla="*/ 4 w 32"/>
                <a:gd name="T65" fmla="*/ 5 h 40"/>
                <a:gd name="T66" fmla="*/ 4 w 32"/>
                <a:gd name="T67" fmla="*/ 5 h 40"/>
                <a:gd name="T68" fmla="*/ 3 w 32"/>
                <a:gd name="T69" fmla="*/ 5 h 40"/>
                <a:gd name="T70" fmla="*/ 2 w 32"/>
                <a:gd name="T71" fmla="*/ 17 h 40"/>
                <a:gd name="T72" fmla="*/ 3 w 32"/>
                <a:gd name="T73" fmla="*/ 33 h 40"/>
                <a:gd name="T74" fmla="*/ 2 w 32"/>
                <a:gd name="T75" fmla="*/ 34 h 40"/>
                <a:gd name="T76" fmla="*/ 2 w 32"/>
                <a:gd name="T77" fmla="*/ 34 h 40"/>
                <a:gd name="T78" fmla="*/ 1 w 32"/>
                <a:gd name="T79" fmla="*/ 36 h 40"/>
                <a:gd name="T80" fmla="*/ 1 w 32"/>
                <a:gd name="T81" fmla="*/ 36 h 40"/>
                <a:gd name="T82" fmla="*/ 1 w 32"/>
                <a:gd name="T83" fmla="*/ 37 h 40"/>
                <a:gd name="T84" fmla="*/ 0 w 32"/>
                <a:gd name="T85" fmla="*/ 38 h 40"/>
                <a:gd name="T86" fmla="*/ 0 w 32"/>
                <a:gd name="T87" fmla="*/ 38 h 40"/>
                <a:gd name="T88" fmla="*/ 0 w 32"/>
                <a:gd name="T89" fmla="*/ 38 h 40"/>
                <a:gd name="T90" fmla="*/ 2 w 32"/>
                <a:gd name="T91" fmla="*/ 39 h 40"/>
                <a:gd name="T92" fmla="*/ 2 w 32"/>
                <a:gd name="T93" fmla="*/ 39 h 40"/>
                <a:gd name="T94" fmla="*/ 5 w 32"/>
                <a:gd name="T95" fmla="*/ 40 h 40"/>
                <a:gd name="T96" fmla="*/ 5 w 32"/>
                <a:gd name="T97" fmla="*/ 40 h 40"/>
                <a:gd name="T98" fmla="*/ 6 w 32"/>
                <a:gd name="T99" fmla="*/ 40 h 40"/>
                <a:gd name="T100" fmla="*/ 7 w 32"/>
                <a:gd name="T101" fmla="*/ 40 h 40"/>
                <a:gd name="T102" fmla="*/ 8 w 32"/>
                <a:gd name="T103" fmla="*/ 39 h 40"/>
                <a:gd name="T104" fmla="*/ 14 w 32"/>
                <a:gd name="T105"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 h="40">
                  <a:moveTo>
                    <a:pt x="14" y="38"/>
                  </a:moveTo>
                  <a:cubicBezTo>
                    <a:pt x="17" y="38"/>
                    <a:pt x="18" y="39"/>
                    <a:pt x="20" y="35"/>
                  </a:cubicBezTo>
                  <a:cubicBezTo>
                    <a:pt x="20" y="34"/>
                    <a:pt x="20" y="33"/>
                    <a:pt x="21" y="32"/>
                  </a:cubicBezTo>
                  <a:cubicBezTo>
                    <a:pt x="21" y="32"/>
                    <a:pt x="21" y="31"/>
                    <a:pt x="21" y="31"/>
                  </a:cubicBezTo>
                  <a:cubicBezTo>
                    <a:pt x="22" y="31"/>
                    <a:pt x="22" y="30"/>
                    <a:pt x="22" y="29"/>
                  </a:cubicBezTo>
                  <a:cubicBezTo>
                    <a:pt x="22" y="29"/>
                    <a:pt x="23" y="29"/>
                    <a:pt x="23" y="28"/>
                  </a:cubicBezTo>
                  <a:cubicBezTo>
                    <a:pt x="23" y="28"/>
                    <a:pt x="24" y="27"/>
                    <a:pt x="24" y="27"/>
                  </a:cubicBezTo>
                  <a:cubicBezTo>
                    <a:pt x="24" y="26"/>
                    <a:pt x="25" y="26"/>
                    <a:pt x="25" y="26"/>
                  </a:cubicBezTo>
                  <a:cubicBezTo>
                    <a:pt x="25" y="25"/>
                    <a:pt x="26" y="25"/>
                    <a:pt x="26" y="24"/>
                  </a:cubicBezTo>
                  <a:cubicBezTo>
                    <a:pt x="26" y="24"/>
                    <a:pt x="27" y="24"/>
                    <a:pt x="27" y="23"/>
                  </a:cubicBezTo>
                  <a:cubicBezTo>
                    <a:pt x="27" y="23"/>
                    <a:pt x="28" y="22"/>
                    <a:pt x="28" y="22"/>
                  </a:cubicBezTo>
                  <a:cubicBezTo>
                    <a:pt x="28" y="22"/>
                    <a:pt x="29" y="21"/>
                    <a:pt x="29" y="21"/>
                  </a:cubicBezTo>
                  <a:cubicBezTo>
                    <a:pt x="29" y="21"/>
                    <a:pt x="29" y="20"/>
                    <a:pt x="30" y="20"/>
                  </a:cubicBezTo>
                  <a:cubicBezTo>
                    <a:pt x="30" y="19"/>
                    <a:pt x="30" y="19"/>
                    <a:pt x="31" y="19"/>
                  </a:cubicBezTo>
                  <a:cubicBezTo>
                    <a:pt x="31" y="19"/>
                    <a:pt x="31" y="18"/>
                    <a:pt x="31" y="18"/>
                  </a:cubicBezTo>
                  <a:cubicBezTo>
                    <a:pt x="32" y="18"/>
                    <a:pt x="32" y="18"/>
                    <a:pt x="32" y="17"/>
                  </a:cubicBezTo>
                  <a:cubicBezTo>
                    <a:pt x="32" y="17"/>
                    <a:pt x="32" y="17"/>
                    <a:pt x="32" y="17"/>
                  </a:cubicBezTo>
                  <a:cubicBezTo>
                    <a:pt x="30" y="16"/>
                    <a:pt x="28" y="14"/>
                    <a:pt x="26" y="12"/>
                  </a:cubicBezTo>
                  <a:cubicBezTo>
                    <a:pt x="22" y="8"/>
                    <a:pt x="18" y="4"/>
                    <a:pt x="14" y="3"/>
                  </a:cubicBezTo>
                  <a:cubicBezTo>
                    <a:pt x="11" y="2"/>
                    <a:pt x="8" y="1"/>
                    <a:pt x="6" y="0"/>
                  </a:cubicBezTo>
                  <a:cubicBezTo>
                    <a:pt x="6" y="0"/>
                    <a:pt x="6" y="0"/>
                    <a:pt x="6" y="0"/>
                  </a:cubicBezTo>
                  <a:cubicBezTo>
                    <a:pt x="5" y="1"/>
                    <a:pt x="5" y="1"/>
                    <a:pt x="5" y="1"/>
                  </a:cubicBezTo>
                  <a:cubicBezTo>
                    <a:pt x="5" y="1"/>
                    <a:pt x="5" y="1"/>
                    <a:pt x="5" y="2"/>
                  </a:cubicBezTo>
                  <a:cubicBezTo>
                    <a:pt x="5" y="2"/>
                    <a:pt x="5" y="2"/>
                    <a:pt x="5" y="2"/>
                  </a:cubicBezTo>
                  <a:cubicBezTo>
                    <a:pt x="5" y="2"/>
                    <a:pt x="5" y="3"/>
                    <a:pt x="5" y="3"/>
                  </a:cubicBezTo>
                  <a:cubicBezTo>
                    <a:pt x="5" y="3"/>
                    <a:pt x="5" y="3"/>
                    <a:pt x="5" y="3"/>
                  </a:cubicBezTo>
                  <a:cubicBezTo>
                    <a:pt x="5" y="3"/>
                    <a:pt x="4" y="4"/>
                    <a:pt x="4" y="4"/>
                  </a:cubicBezTo>
                  <a:cubicBezTo>
                    <a:pt x="4" y="4"/>
                    <a:pt x="4" y="4"/>
                    <a:pt x="4" y="4"/>
                  </a:cubicBezTo>
                  <a:cubicBezTo>
                    <a:pt x="4" y="4"/>
                    <a:pt x="4" y="4"/>
                    <a:pt x="4" y="4"/>
                  </a:cubicBezTo>
                  <a:cubicBezTo>
                    <a:pt x="4" y="4"/>
                    <a:pt x="4" y="4"/>
                    <a:pt x="4" y="4"/>
                  </a:cubicBezTo>
                  <a:cubicBezTo>
                    <a:pt x="4" y="5"/>
                    <a:pt x="4" y="5"/>
                    <a:pt x="4" y="5"/>
                  </a:cubicBezTo>
                  <a:cubicBezTo>
                    <a:pt x="4" y="5"/>
                    <a:pt x="4" y="5"/>
                    <a:pt x="4" y="5"/>
                  </a:cubicBezTo>
                  <a:cubicBezTo>
                    <a:pt x="4" y="5"/>
                    <a:pt x="4" y="5"/>
                    <a:pt x="4" y="5"/>
                  </a:cubicBezTo>
                  <a:cubicBezTo>
                    <a:pt x="4" y="5"/>
                    <a:pt x="4" y="5"/>
                    <a:pt x="4" y="5"/>
                  </a:cubicBezTo>
                  <a:cubicBezTo>
                    <a:pt x="4" y="5"/>
                    <a:pt x="4" y="5"/>
                    <a:pt x="3" y="5"/>
                  </a:cubicBezTo>
                  <a:cubicBezTo>
                    <a:pt x="1" y="7"/>
                    <a:pt x="0" y="13"/>
                    <a:pt x="2" y="17"/>
                  </a:cubicBezTo>
                  <a:cubicBezTo>
                    <a:pt x="4" y="22"/>
                    <a:pt x="4" y="31"/>
                    <a:pt x="3" y="33"/>
                  </a:cubicBezTo>
                  <a:cubicBezTo>
                    <a:pt x="3" y="33"/>
                    <a:pt x="3" y="34"/>
                    <a:pt x="2" y="34"/>
                  </a:cubicBezTo>
                  <a:cubicBezTo>
                    <a:pt x="2" y="34"/>
                    <a:pt x="2" y="34"/>
                    <a:pt x="2" y="34"/>
                  </a:cubicBezTo>
                  <a:cubicBezTo>
                    <a:pt x="2" y="35"/>
                    <a:pt x="2" y="35"/>
                    <a:pt x="1" y="36"/>
                  </a:cubicBezTo>
                  <a:cubicBezTo>
                    <a:pt x="1" y="36"/>
                    <a:pt x="1" y="36"/>
                    <a:pt x="1" y="36"/>
                  </a:cubicBezTo>
                  <a:cubicBezTo>
                    <a:pt x="1" y="36"/>
                    <a:pt x="1" y="37"/>
                    <a:pt x="1" y="37"/>
                  </a:cubicBezTo>
                  <a:cubicBezTo>
                    <a:pt x="0" y="37"/>
                    <a:pt x="0" y="37"/>
                    <a:pt x="0" y="38"/>
                  </a:cubicBezTo>
                  <a:cubicBezTo>
                    <a:pt x="0" y="38"/>
                    <a:pt x="0" y="38"/>
                    <a:pt x="0" y="38"/>
                  </a:cubicBezTo>
                  <a:cubicBezTo>
                    <a:pt x="0" y="38"/>
                    <a:pt x="0" y="38"/>
                    <a:pt x="0" y="38"/>
                  </a:cubicBezTo>
                  <a:cubicBezTo>
                    <a:pt x="1" y="39"/>
                    <a:pt x="1" y="39"/>
                    <a:pt x="2" y="39"/>
                  </a:cubicBezTo>
                  <a:cubicBezTo>
                    <a:pt x="2" y="39"/>
                    <a:pt x="2" y="39"/>
                    <a:pt x="2" y="39"/>
                  </a:cubicBezTo>
                  <a:cubicBezTo>
                    <a:pt x="3" y="40"/>
                    <a:pt x="4" y="40"/>
                    <a:pt x="5" y="40"/>
                  </a:cubicBezTo>
                  <a:cubicBezTo>
                    <a:pt x="5" y="40"/>
                    <a:pt x="5" y="40"/>
                    <a:pt x="5" y="40"/>
                  </a:cubicBezTo>
                  <a:cubicBezTo>
                    <a:pt x="5" y="40"/>
                    <a:pt x="6" y="40"/>
                    <a:pt x="6" y="40"/>
                  </a:cubicBezTo>
                  <a:cubicBezTo>
                    <a:pt x="6" y="40"/>
                    <a:pt x="6" y="40"/>
                    <a:pt x="7" y="40"/>
                  </a:cubicBezTo>
                  <a:cubicBezTo>
                    <a:pt x="7" y="39"/>
                    <a:pt x="8" y="39"/>
                    <a:pt x="8" y="39"/>
                  </a:cubicBezTo>
                  <a:cubicBezTo>
                    <a:pt x="11" y="38"/>
                    <a:pt x="13" y="38"/>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2" name="Freeform 170">
              <a:extLst>
                <a:ext uri="{FF2B5EF4-FFF2-40B4-BE49-F238E27FC236}">
                  <a16:creationId xmlns:a16="http://schemas.microsoft.com/office/drawing/2014/main" id="{6854B9F2-E252-4850-AC48-8884BE6E1545}"/>
                </a:ext>
              </a:extLst>
            </p:cNvPr>
            <p:cNvSpPr>
              <a:spLocks/>
            </p:cNvSpPr>
            <p:nvPr/>
          </p:nvSpPr>
          <p:spPr bwMode="auto">
            <a:xfrm>
              <a:off x="7739063" y="10137775"/>
              <a:ext cx="504825" cy="514350"/>
            </a:xfrm>
            <a:custGeom>
              <a:avLst/>
              <a:gdLst>
                <a:gd name="T0" fmla="*/ 54 w 95"/>
                <a:gd name="T1" fmla="*/ 7 h 98"/>
                <a:gd name="T2" fmla="*/ 54 w 95"/>
                <a:gd name="T3" fmla="*/ 6 h 98"/>
                <a:gd name="T4" fmla="*/ 53 w 95"/>
                <a:gd name="T5" fmla="*/ 5 h 98"/>
                <a:gd name="T6" fmla="*/ 53 w 95"/>
                <a:gd name="T7" fmla="*/ 4 h 98"/>
                <a:gd name="T8" fmla="*/ 53 w 95"/>
                <a:gd name="T9" fmla="*/ 4 h 98"/>
                <a:gd name="T10" fmla="*/ 50 w 95"/>
                <a:gd name="T11" fmla="*/ 5 h 98"/>
                <a:gd name="T12" fmla="*/ 48 w 95"/>
                <a:gd name="T13" fmla="*/ 4 h 98"/>
                <a:gd name="T14" fmla="*/ 47 w 95"/>
                <a:gd name="T15" fmla="*/ 3 h 98"/>
                <a:gd name="T16" fmla="*/ 37 w 95"/>
                <a:gd name="T17" fmla="*/ 0 h 98"/>
                <a:gd name="T18" fmla="*/ 22 w 95"/>
                <a:gd name="T19" fmla="*/ 2 h 98"/>
                <a:gd name="T20" fmla="*/ 6 w 95"/>
                <a:gd name="T21" fmla="*/ 13 h 98"/>
                <a:gd name="T22" fmla="*/ 0 w 95"/>
                <a:gd name="T23" fmla="*/ 32 h 98"/>
                <a:gd name="T24" fmla="*/ 0 w 95"/>
                <a:gd name="T25" fmla="*/ 32 h 98"/>
                <a:gd name="T26" fmla="*/ 2 w 95"/>
                <a:gd name="T27" fmla="*/ 35 h 98"/>
                <a:gd name="T28" fmla="*/ 4 w 95"/>
                <a:gd name="T29" fmla="*/ 37 h 98"/>
                <a:gd name="T30" fmla="*/ 6 w 95"/>
                <a:gd name="T31" fmla="*/ 39 h 98"/>
                <a:gd name="T32" fmla="*/ 8 w 95"/>
                <a:gd name="T33" fmla="*/ 41 h 98"/>
                <a:gd name="T34" fmla="*/ 10 w 95"/>
                <a:gd name="T35" fmla="*/ 43 h 98"/>
                <a:gd name="T36" fmla="*/ 12 w 95"/>
                <a:gd name="T37" fmla="*/ 45 h 98"/>
                <a:gd name="T38" fmla="*/ 19 w 95"/>
                <a:gd name="T39" fmla="*/ 50 h 98"/>
                <a:gd name="T40" fmla="*/ 40 w 95"/>
                <a:gd name="T41" fmla="*/ 60 h 98"/>
                <a:gd name="T42" fmla="*/ 61 w 95"/>
                <a:gd name="T43" fmla="*/ 71 h 98"/>
                <a:gd name="T44" fmla="*/ 52 w 95"/>
                <a:gd name="T45" fmla="*/ 87 h 98"/>
                <a:gd name="T46" fmla="*/ 48 w 95"/>
                <a:gd name="T47" fmla="*/ 94 h 98"/>
                <a:gd name="T48" fmla="*/ 58 w 95"/>
                <a:gd name="T49" fmla="*/ 96 h 98"/>
                <a:gd name="T50" fmla="*/ 65 w 95"/>
                <a:gd name="T51" fmla="*/ 96 h 98"/>
                <a:gd name="T52" fmla="*/ 74 w 95"/>
                <a:gd name="T53" fmla="*/ 96 h 98"/>
                <a:gd name="T54" fmla="*/ 79 w 95"/>
                <a:gd name="T55" fmla="*/ 95 h 98"/>
                <a:gd name="T56" fmla="*/ 87 w 95"/>
                <a:gd name="T57" fmla="*/ 90 h 98"/>
                <a:gd name="T58" fmla="*/ 88 w 95"/>
                <a:gd name="T59" fmla="*/ 89 h 98"/>
                <a:gd name="T60" fmla="*/ 92 w 95"/>
                <a:gd name="T61" fmla="*/ 74 h 98"/>
                <a:gd name="T62" fmla="*/ 92 w 95"/>
                <a:gd name="T63" fmla="*/ 73 h 98"/>
                <a:gd name="T64" fmla="*/ 92 w 95"/>
                <a:gd name="T65" fmla="*/ 72 h 98"/>
                <a:gd name="T66" fmla="*/ 92 w 95"/>
                <a:gd name="T67" fmla="*/ 72 h 98"/>
                <a:gd name="T68" fmla="*/ 92 w 95"/>
                <a:gd name="T69" fmla="*/ 70 h 98"/>
                <a:gd name="T70" fmla="*/ 93 w 95"/>
                <a:gd name="T71" fmla="*/ 66 h 98"/>
                <a:gd name="T72" fmla="*/ 94 w 95"/>
                <a:gd name="T73" fmla="*/ 55 h 98"/>
                <a:gd name="T74" fmla="*/ 87 w 95"/>
                <a:gd name="T75" fmla="*/ 55 h 98"/>
                <a:gd name="T76" fmla="*/ 78 w 95"/>
                <a:gd name="T77" fmla="*/ 43 h 98"/>
                <a:gd name="T78" fmla="*/ 72 w 95"/>
                <a:gd name="T79" fmla="*/ 34 h 98"/>
                <a:gd name="T80" fmla="*/ 61 w 95"/>
                <a:gd name="T81" fmla="*/ 33 h 98"/>
                <a:gd name="T82" fmla="*/ 55 w 95"/>
                <a:gd name="T83" fmla="*/ 23 h 98"/>
                <a:gd name="T84" fmla="*/ 53 w 95"/>
                <a:gd name="T85"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98">
                  <a:moveTo>
                    <a:pt x="53" y="8"/>
                  </a:moveTo>
                  <a:cubicBezTo>
                    <a:pt x="54" y="8"/>
                    <a:pt x="54" y="7"/>
                    <a:pt x="54" y="7"/>
                  </a:cubicBezTo>
                  <a:cubicBezTo>
                    <a:pt x="54" y="7"/>
                    <a:pt x="54" y="7"/>
                    <a:pt x="54" y="7"/>
                  </a:cubicBezTo>
                  <a:cubicBezTo>
                    <a:pt x="54" y="6"/>
                    <a:pt x="54" y="6"/>
                    <a:pt x="54" y="6"/>
                  </a:cubicBezTo>
                  <a:cubicBezTo>
                    <a:pt x="54" y="6"/>
                    <a:pt x="54" y="6"/>
                    <a:pt x="54" y="6"/>
                  </a:cubicBezTo>
                  <a:cubicBezTo>
                    <a:pt x="54" y="5"/>
                    <a:pt x="54" y="5"/>
                    <a:pt x="53" y="5"/>
                  </a:cubicBezTo>
                  <a:cubicBezTo>
                    <a:pt x="53" y="5"/>
                    <a:pt x="53" y="5"/>
                    <a:pt x="53" y="5"/>
                  </a:cubicBezTo>
                  <a:cubicBezTo>
                    <a:pt x="53" y="5"/>
                    <a:pt x="53" y="4"/>
                    <a:pt x="53" y="4"/>
                  </a:cubicBezTo>
                  <a:cubicBezTo>
                    <a:pt x="53" y="4"/>
                    <a:pt x="53" y="4"/>
                    <a:pt x="53" y="4"/>
                  </a:cubicBezTo>
                  <a:cubicBezTo>
                    <a:pt x="53" y="4"/>
                    <a:pt x="53" y="4"/>
                    <a:pt x="53" y="4"/>
                  </a:cubicBezTo>
                  <a:cubicBezTo>
                    <a:pt x="52" y="5"/>
                    <a:pt x="52" y="5"/>
                    <a:pt x="51" y="5"/>
                  </a:cubicBezTo>
                  <a:cubicBezTo>
                    <a:pt x="51" y="5"/>
                    <a:pt x="50" y="5"/>
                    <a:pt x="50" y="5"/>
                  </a:cubicBezTo>
                  <a:cubicBezTo>
                    <a:pt x="50" y="5"/>
                    <a:pt x="50" y="5"/>
                    <a:pt x="50" y="5"/>
                  </a:cubicBezTo>
                  <a:cubicBezTo>
                    <a:pt x="49" y="4"/>
                    <a:pt x="49" y="4"/>
                    <a:pt x="48" y="4"/>
                  </a:cubicBezTo>
                  <a:cubicBezTo>
                    <a:pt x="48" y="4"/>
                    <a:pt x="48" y="4"/>
                    <a:pt x="48" y="4"/>
                  </a:cubicBezTo>
                  <a:cubicBezTo>
                    <a:pt x="48" y="3"/>
                    <a:pt x="47" y="3"/>
                    <a:pt x="47" y="3"/>
                  </a:cubicBezTo>
                  <a:cubicBezTo>
                    <a:pt x="45" y="2"/>
                    <a:pt x="43" y="0"/>
                    <a:pt x="41" y="0"/>
                  </a:cubicBezTo>
                  <a:cubicBezTo>
                    <a:pt x="37" y="0"/>
                    <a:pt x="37" y="0"/>
                    <a:pt x="37" y="0"/>
                  </a:cubicBezTo>
                  <a:cubicBezTo>
                    <a:pt x="33" y="0"/>
                    <a:pt x="30" y="0"/>
                    <a:pt x="28" y="1"/>
                  </a:cubicBezTo>
                  <a:cubicBezTo>
                    <a:pt x="26" y="2"/>
                    <a:pt x="24" y="2"/>
                    <a:pt x="22" y="2"/>
                  </a:cubicBezTo>
                  <a:cubicBezTo>
                    <a:pt x="19" y="2"/>
                    <a:pt x="16" y="2"/>
                    <a:pt x="14" y="4"/>
                  </a:cubicBezTo>
                  <a:cubicBezTo>
                    <a:pt x="10" y="7"/>
                    <a:pt x="6" y="12"/>
                    <a:pt x="6" y="13"/>
                  </a:cubicBezTo>
                  <a:cubicBezTo>
                    <a:pt x="6" y="15"/>
                    <a:pt x="5" y="31"/>
                    <a:pt x="2" y="32"/>
                  </a:cubicBezTo>
                  <a:cubicBezTo>
                    <a:pt x="2" y="32"/>
                    <a:pt x="1" y="32"/>
                    <a:pt x="0" y="32"/>
                  </a:cubicBezTo>
                  <a:cubicBezTo>
                    <a:pt x="0" y="32"/>
                    <a:pt x="0" y="32"/>
                    <a:pt x="0" y="32"/>
                  </a:cubicBezTo>
                  <a:cubicBezTo>
                    <a:pt x="0" y="32"/>
                    <a:pt x="0" y="32"/>
                    <a:pt x="0" y="32"/>
                  </a:cubicBezTo>
                  <a:cubicBezTo>
                    <a:pt x="1" y="33"/>
                    <a:pt x="1" y="33"/>
                    <a:pt x="2" y="34"/>
                  </a:cubicBezTo>
                  <a:cubicBezTo>
                    <a:pt x="2" y="34"/>
                    <a:pt x="2" y="34"/>
                    <a:pt x="2" y="35"/>
                  </a:cubicBezTo>
                  <a:cubicBezTo>
                    <a:pt x="2" y="35"/>
                    <a:pt x="3" y="36"/>
                    <a:pt x="3" y="36"/>
                  </a:cubicBezTo>
                  <a:cubicBezTo>
                    <a:pt x="3" y="36"/>
                    <a:pt x="4" y="37"/>
                    <a:pt x="4" y="37"/>
                  </a:cubicBezTo>
                  <a:cubicBezTo>
                    <a:pt x="4" y="37"/>
                    <a:pt x="5" y="38"/>
                    <a:pt x="5" y="38"/>
                  </a:cubicBezTo>
                  <a:cubicBezTo>
                    <a:pt x="5" y="38"/>
                    <a:pt x="6" y="39"/>
                    <a:pt x="6" y="39"/>
                  </a:cubicBezTo>
                  <a:cubicBezTo>
                    <a:pt x="6" y="39"/>
                    <a:pt x="7" y="40"/>
                    <a:pt x="7" y="40"/>
                  </a:cubicBezTo>
                  <a:cubicBezTo>
                    <a:pt x="8" y="41"/>
                    <a:pt x="8" y="41"/>
                    <a:pt x="8" y="41"/>
                  </a:cubicBezTo>
                  <a:cubicBezTo>
                    <a:pt x="9" y="41"/>
                    <a:pt x="9" y="42"/>
                    <a:pt x="9" y="42"/>
                  </a:cubicBezTo>
                  <a:cubicBezTo>
                    <a:pt x="10" y="42"/>
                    <a:pt x="10" y="43"/>
                    <a:pt x="10" y="43"/>
                  </a:cubicBezTo>
                  <a:cubicBezTo>
                    <a:pt x="11" y="43"/>
                    <a:pt x="11" y="44"/>
                    <a:pt x="12" y="44"/>
                  </a:cubicBezTo>
                  <a:cubicBezTo>
                    <a:pt x="12" y="44"/>
                    <a:pt x="12" y="44"/>
                    <a:pt x="12" y="45"/>
                  </a:cubicBezTo>
                  <a:cubicBezTo>
                    <a:pt x="13" y="45"/>
                    <a:pt x="14" y="46"/>
                    <a:pt x="14" y="46"/>
                  </a:cubicBezTo>
                  <a:cubicBezTo>
                    <a:pt x="17" y="47"/>
                    <a:pt x="18" y="49"/>
                    <a:pt x="19" y="50"/>
                  </a:cubicBezTo>
                  <a:cubicBezTo>
                    <a:pt x="21" y="52"/>
                    <a:pt x="22" y="53"/>
                    <a:pt x="26" y="54"/>
                  </a:cubicBezTo>
                  <a:cubicBezTo>
                    <a:pt x="34" y="54"/>
                    <a:pt x="37" y="58"/>
                    <a:pt x="40" y="60"/>
                  </a:cubicBezTo>
                  <a:cubicBezTo>
                    <a:pt x="41" y="62"/>
                    <a:pt x="46" y="64"/>
                    <a:pt x="50" y="66"/>
                  </a:cubicBezTo>
                  <a:cubicBezTo>
                    <a:pt x="56" y="68"/>
                    <a:pt x="60" y="70"/>
                    <a:pt x="61" y="71"/>
                  </a:cubicBezTo>
                  <a:cubicBezTo>
                    <a:pt x="62" y="73"/>
                    <a:pt x="60" y="75"/>
                    <a:pt x="57" y="77"/>
                  </a:cubicBezTo>
                  <a:cubicBezTo>
                    <a:pt x="55" y="80"/>
                    <a:pt x="52" y="84"/>
                    <a:pt x="52" y="87"/>
                  </a:cubicBezTo>
                  <a:cubicBezTo>
                    <a:pt x="52" y="91"/>
                    <a:pt x="50" y="92"/>
                    <a:pt x="49" y="93"/>
                  </a:cubicBezTo>
                  <a:cubicBezTo>
                    <a:pt x="48" y="94"/>
                    <a:pt x="48" y="94"/>
                    <a:pt x="48" y="94"/>
                  </a:cubicBezTo>
                  <a:cubicBezTo>
                    <a:pt x="49" y="94"/>
                    <a:pt x="51" y="94"/>
                    <a:pt x="52" y="94"/>
                  </a:cubicBezTo>
                  <a:cubicBezTo>
                    <a:pt x="54" y="95"/>
                    <a:pt x="57" y="95"/>
                    <a:pt x="58" y="96"/>
                  </a:cubicBezTo>
                  <a:cubicBezTo>
                    <a:pt x="59" y="96"/>
                    <a:pt x="61" y="96"/>
                    <a:pt x="62" y="96"/>
                  </a:cubicBezTo>
                  <a:cubicBezTo>
                    <a:pt x="63" y="96"/>
                    <a:pt x="64" y="96"/>
                    <a:pt x="65" y="96"/>
                  </a:cubicBezTo>
                  <a:cubicBezTo>
                    <a:pt x="67" y="96"/>
                    <a:pt x="68" y="96"/>
                    <a:pt x="69" y="97"/>
                  </a:cubicBezTo>
                  <a:cubicBezTo>
                    <a:pt x="70" y="98"/>
                    <a:pt x="72" y="97"/>
                    <a:pt x="74" y="96"/>
                  </a:cubicBezTo>
                  <a:cubicBezTo>
                    <a:pt x="76" y="95"/>
                    <a:pt x="77" y="94"/>
                    <a:pt x="79" y="95"/>
                  </a:cubicBezTo>
                  <a:cubicBezTo>
                    <a:pt x="79" y="95"/>
                    <a:pt x="79" y="95"/>
                    <a:pt x="79" y="95"/>
                  </a:cubicBezTo>
                  <a:cubicBezTo>
                    <a:pt x="80" y="95"/>
                    <a:pt x="81" y="94"/>
                    <a:pt x="82" y="93"/>
                  </a:cubicBezTo>
                  <a:cubicBezTo>
                    <a:pt x="83" y="91"/>
                    <a:pt x="85" y="90"/>
                    <a:pt x="87" y="90"/>
                  </a:cubicBezTo>
                  <a:cubicBezTo>
                    <a:pt x="87" y="90"/>
                    <a:pt x="87" y="90"/>
                    <a:pt x="87" y="90"/>
                  </a:cubicBezTo>
                  <a:cubicBezTo>
                    <a:pt x="88" y="90"/>
                    <a:pt x="88" y="90"/>
                    <a:pt x="88" y="89"/>
                  </a:cubicBezTo>
                  <a:cubicBezTo>
                    <a:pt x="91" y="87"/>
                    <a:pt x="92" y="78"/>
                    <a:pt x="92" y="75"/>
                  </a:cubicBezTo>
                  <a:cubicBezTo>
                    <a:pt x="92" y="75"/>
                    <a:pt x="92" y="74"/>
                    <a:pt x="92" y="74"/>
                  </a:cubicBezTo>
                  <a:cubicBezTo>
                    <a:pt x="92" y="74"/>
                    <a:pt x="92" y="74"/>
                    <a:pt x="92" y="74"/>
                  </a:cubicBezTo>
                  <a:cubicBezTo>
                    <a:pt x="92" y="73"/>
                    <a:pt x="92" y="73"/>
                    <a:pt x="92" y="73"/>
                  </a:cubicBezTo>
                  <a:cubicBezTo>
                    <a:pt x="92" y="73"/>
                    <a:pt x="92" y="73"/>
                    <a:pt x="92" y="73"/>
                  </a:cubicBezTo>
                  <a:cubicBezTo>
                    <a:pt x="92" y="72"/>
                    <a:pt x="92" y="72"/>
                    <a:pt x="92" y="72"/>
                  </a:cubicBezTo>
                  <a:cubicBezTo>
                    <a:pt x="92" y="72"/>
                    <a:pt x="92" y="72"/>
                    <a:pt x="92" y="72"/>
                  </a:cubicBezTo>
                  <a:cubicBezTo>
                    <a:pt x="92" y="72"/>
                    <a:pt x="92" y="72"/>
                    <a:pt x="92" y="72"/>
                  </a:cubicBezTo>
                  <a:cubicBezTo>
                    <a:pt x="92" y="72"/>
                    <a:pt x="92" y="72"/>
                    <a:pt x="92" y="71"/>
                  </a:cubicBezTo>
                  <a:cubicBezTo>
                    <a:pt x="92" y="71"/>
                    <a:pt x="92" y="71"/>
                    <a:pt x="92" y="70"/>
                  </a:cubicBezTo>
                  <a:cubicBezTo>
                    <a:pt x="92" y="70"/>
                    <a:pt x="92" y="70"/>
                    <a:pt x="92" y="69"/>
                  </a:cubicBezTo>
                  <a:cubicBezTo>
                    <a:pt x="93" y="68"/>
                    <a:pt x="93" y="67"/>
                    <a:pt x="93" y="66"/>
                  </a:cubicBezTo>
                  <a:cubicBezTo>
                    <a:pt x="93" y="64"/>
                    <a:pt x="94" y="62"/>
                    <a:pt x="94" y="60"/>
                  </a:cubicBezTo>
                  <a:cubicBezTo>
                    <a:pt x="94" y="58"/>
                    <a:pt x="95" y="56"/>
                    <a:pt x="94" y="55"/>
                  </a:cubicBezTo>
                  <a:cubicBezTo>
                    <a:pt x="94" y="54"/>
                    <a:pt x="94" y="54"/>
                    <a:pt x="93" y="54"/>
                  </a:cubicBezTo>
                  <a:cubicBezTo>
                    <a:pt x="91" y="53"/>
                    <a:pt x="89" y="54"/>
                    <a:pt x="87" y="55"/>
                  </a:cubicBezTo>
                  <a:cubicBezTo>
                    <a:pt x="86" y="56"/>
                    <a:pt x="85" y="56"/>
                    <a:pt x="84" y="56"/>
                  </a:cubicBezTo>
                  <a:cubicBezTo>
                    <a:pt x="82" y="56"/>
                    <a:pt x="78" y="44"/>
                    <a:pt x="78" y="43"/>
                  </a:cubicBezTo>
                  <a:cubicBezTo>
                    <a:pt x="77" y="39"/>
                    <a:pt x="74" y="34"/>
                    <a:pt x="72" y="34"/>
                  </a:cubicBezTo>
                  <a:cubicBezTo>
                    <a:pt x="72" y="34"/>
                    <a:pt x="72" y="34"/>
                    <a:pt x="72" y="34"/>
                  </a:cubicBezTo>
                  <a:cubicBezTo>
                    <a:pt x="70" y="35"/>
                    <a:pt x="69" y="35"/>
                    <a:pt x="68" y="34"/>
                  </a:cubicBezTo>
                  <a:cubicBezTo>
                    <a:pt x="67" y="34"/>
                    <a:pt x="65" y="33"/>
                    <a:pt x="61" y="33"/>
                  </a:cubicBezTo>
                  <a:cubicBezTo>
                    <a:pt x="58" y="33"/>
                    <a:pt x="56" y="33"/>
                    <a:pt x="54" y="31"/>
                  </a:cubicBezTo>
                  <a:cubicBezTo>
                    <a:pt x="53" y="30"/>
                    <a:pt x="54" y="27"/>
                    <a:pt x="55" y="23"/>
                  </a:cubicBezTo>
                  <a:cubicBezTo>
                    <a:pt x="56" y="19"/>
                    <a:pt x="54" y="16"/>
                    <a:pt x="53" y="14"/>
                  </a:cubicBezTo>
                  <a:cubicBezTo>
                    <a:pt x="52" y="12"/>
                    <a:pt x="51" y="10"/>
                    <a:pt x="5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3" name="Freeform 171">
              <a:extLst>
                <a:ext uri="{FF2B5EF4-FFF2-40B4-BE49-F238E27FC236}">
                  <a16:creationId xmlns:a16="http://schemas.microsoft.com/office/drawing/2014/main" id="{27936E0C-5B80-4CF0-860E-A47C2BC8A494}"/>
                </a:ext>
              </a:extLst>
            </p:cNvPr>
            <p:cNvSpPr>
              <a:spLocks/>
            </p:cNvSpPr>
            <p:nvPr/>
          </p:nvSpPr>
          <p:spPr bwMode="auto">
            <a:xfrm>
              <a:off x="7100888" y="8247063"/>
              <a:ext cx="812800" cy="671513"/>
            </a:xfrm>
            <a:custGeom>
              <a:avLst/>
              <a:gdLst>
                <a:gd name="T0" fmla="*/ 141 w 153"/>
                <a:gd name="T1" fmla="*/ 76 h 128"/>
                <a:gd name="T2" fmla="*/ 138 w 153"/>
                <a:gd name="T3" fmla="*/ 74 h 128"/>
                <a:gd name="T4" fmla="*/ 138 w 153"/>
                <a:gd name="T5" fmla="*/ 66 h 128"/>
                <a:gd name="T6" fmla="*/ 147 w 153"/>
                <a:gd name="T7" fmla="*/ 58 h 128"/>
                <a:gd name="T8" fmla="*/ 149 w 153"/>
                <a:gd name="T9" fmla="*/ 46 h 128"/>
                <a:gd name="T10" fmla="*/ 151 w 153"/>
                <a:gd name="T11" fmla="*/ 44 h 128"/>
                <a:gd name="T12" fmla="*/ 152 w 153"/>
                <a:gd name="T13" fmla="*/ 42 h 128"/>
                <a:gd name="T14" fmla="*/ 138 w 153"/>
                <a:gd name="T15" fmla="*/ 41 h 128"/>
                <a:gd name="T16" fmla="*/ 137 w 153"/>
                <a:gd name="T17" fmla="*/ 36 h 128"/>
                <a:gd name="T18" fmla="*/ 124 w 153"/>
                <a:gd name="T19" fmla="*/ 25 h 128"/>
                <a:gd name="T20" fmla="*/ 119 w 153"/>
                <a:gd name="T21" fmla="*/ 16 h 128"/>
                <a:gd name="T22" fmla="*/ 92 w 153"/>
                <a:gd name="T23" fmla="*/ 24 h 128"/>
                <a:gd name="T24" fmla="*/ 65 w 153"/>
                <a:gd name="T25" fmla="*/ 19 h 128"/>
                <a:gd name="T26" fmla="*/ 55 w 153"/>
                <a:gd name="T27" fmla="*/ 8 h 128"/>
                <a:gd name="T28" fmla="*/ 40 w 153"/>
                <a:gd name="T29" fmla="*/ 0 h 128"/>
                <a:gd name="T30" fmla="*/ 37 w 153"/>
                <a:gd name="T31" fmla="*/ 7 h 128"/>
                <a:gd name="T32" fmla="*/ 24 w 153"/>
                <a:gd name="T33" fmla="*/ 22 h 128"/>
                <a:gd name="T34" fmla="*/ 12 w 153"/>
                <a:gd name="T35" fmla="*/ 28 h 128"/>
                <a:gd name="T36" fmla="*/ 15 w 153"/>
                <a:gd name="T37" fmla="*/ 7 h 128"/>
                <a:gd name="T38" fmla="*/ 10 w 153"/>
                <a:gd name="T39" fmla="*/ 12 h 128"/>
                <a:gd name="T40" fmla="*/ 3 w 153"/>
                <a:gd name="T41" fmla="*/ 29 h 128"/>
                <a:gd name="T42" fmla="*/ 6 w 153"/>
                <a:gd name="T43" fmla="*/ 36 h 128"/>
                <a:gd name="T44" fmla="*/ 11 w 153"/>
                <a:gd name="T45" fmla="*/ 44 h 128"/>
                <a:gd name="T46" fmla="*/ 18 w 153"/>
                <a:gd name="T47" fmla="*/ 57 h 128"/>
                <a:gd name="T48" fmla="*/ 38 w 153"/>
                <a:gd name="T49" fmla="*/ 59 h 128"/>
                <a:gd name="T50" fmla="*/ 54 w 153"/>
                <a:gd name="T51" fmla="*/ 66 h 128"/>
                <a:gd name="T52" fmla="*/ 61 w 153"/>
                <a:gd name="T53" fmla="*/ 65 h 128"/>
                <a:gd name="T54" fmla="*/ 67 w 153"/>
                <a:gd name="T55" fmla="*/ 71 h 128"/>
                <a:gd name="T56" fmla="*/ 68 w 153"/>
                <a:gd name="T57" fmla="*/ 100 h 128"/>
                <a:gd name="T58" fmla="*/ 70 w 153"/>
                <a:gd name="T59" fmla="*/ 114 h 128"/>
                <a:gd name="T60" fmla="*/ 72 w 153"/>
                <a:gd name="T61" fmla="*/ 118 h 128"/>
                <a:gd name="T62" fmla="*/ 77 w 153"/>
                <a:gd name="T63" fmla="*/ 125 h 128"/>
                <a:gd name="T64" fmla="*/ 82 w 153"/>
                <a:gd name="T65" fmla="*/ 128 h 128"/>
                <a:gd name="T66" fmla="*/ 91 w 153"/>
                <a:gd name="T67" fmla="*/ 127 h 128"/>
                <a:gd name="T68" fmla="*/ 101 w 153"/>
                <a:gd name="T69" fmla="*/ 121 h 128"/>
                <a:gd name="T70" fmla="*/ 113 w 153"/>
                <a:gd name="T71" fmla="*/ 111 h 128"/>
                <a:gd name="T72" fmla="*/ 107 w 153"/>
                <a:gd name="T73" fmla="*/ 111 h 128"/>
                <a:gd name="T74" fmla="*/ 106 w 153"/>
                <a:gd name="T75" fmla="*/ 110 h 128"/>
                <a:gd name="T76" fmla="*/ 105 w 153"/>
                <a:gd name="T77" fmla="*/ 108 h 128"/>
                <a:gd name="T78" fmla="*/ 98 w 153"/>
                <a:gd name="T79" fmla="*/ 93 h 128"/>
                <a:gd name="T80" fmla="*/ 107 w 153"/>
                <a:gd name="T81" fmla="*/ 90 h 128"/>
                <a:gd name="T82" fmla="*/ 119 w 153"/>
                <a:gd name="T83" fmla="*/ 96 h 128"/>
                <a:gd name="T84" fmla="*/ 136 w 153"/>
                <a:gd name="T85" fmla="*/ 87 h 128"/>
                <a:gd name="T86" fmla="*/ 142 w 153"/>
                <a:gd name="T87" fmla="*/ 84 h 128"/>
                <a:gd name="T88" fmla="*/ 144 w 153"/>
                <a:gd name="T89" fmla="*/ 8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 h="128">
                  <a:moveTo>
                    <a:pt x="143" y="79"/>
                  </a:moveTo>
                  <a:cubicBezTo>
                    <a:pt x="143" y="79"/>
                    <a:pt x="142" y="78"/>
                    <a:pt x="142" y="78"/>
                  </a:cubicBezTo>
                  <a:cubicBezTo>
                    <a:pt x="141" y="77"/>
                    <a:pt x="141" y="77"/>
                    <a:pt x="141" y="76"/>
                  </a:cubicBezTo>
                  <a:cubicBezTo>
                    <a:pt x="140" y="76"/>
                    <a:pt x="140" y="76"/>
                    <a:pt x="140" y="75"/>
                  </a:cubicBezTo>
                  <a:cubicBezTo>
                    <a:pt x="139" y="75"/>
                    <a:pt x="139" y="75"/>
                    <a:pt x="139" y="74"/>
                  </a:cubicBezTo>
                  <a:cubicBezTo>
                    <a:pt x="139" y="74"/>
                    <a:pt x="138" y="74"/>
                    <a:pt x="138" y="74"/>
                  </a:cubicBezTo>
                  <a:cubicBezTo>
                    <a:pt x="138" y="73"/>
                    <a:pt x="137" y="73"/>
                    <a:pt x="137" y="73"/>
                  </a:cubicBezTo>
                  <a:cubicBezTo>
                    <a:pt x="135" y="71"/>
                    <a:pt x="136" y="69"/>
                    <a:pt x="137" y="68"/>
                  </a:cubicBezTo>
                  <a:cubicBezTo>
                    <a:pt x="138" y="67"/>
                    <a:pt x="138" y="67"/>
                    <a:pt x="138" y="66"/>
                  </a:cubicBezTo>
                  <a:cubicBezTo>
                    <a:pt x="138" y="64"/>
                    <a:pt x="138" y="63"/>
                    <a:pt x="139" y="62"/>
                  </a:cubicBezTo>
                  <a:cubicBezTo>
                    <a:pt x="140" y="60"/>
                    <a:pt x="141" y="60"/>
                    <a:pt x="144" y="59"/>
                  </a:cubicBezTo>
                  <a:cubicBezTo>
                    <a:pt x="146" y="59"/>
                    <a:pt x="147" y="59"/>
                    <a:pt x="147" y="58"/>
                  </a:cubicBezTo>
                  <a:cubicBezTo>
                    <a:pt x="147" y="57"/>
                    <a:pt x="147" y="56"/>
                    <a:pt x="145" y="55"/>
                  </a:cubicBezTo>
                  <a:cubicBezTo>
                    <a:pt x="144" y="55"/>
                    <a:pt x="144" y="54"/>
                    <a:pt x="144" y="53"/>
                  </a:cubicBezTo>
                  <a:cubicBezTo>
                    <a:pt x="144" y="50"/>
                    <a:pt x="147" y="47"/>
                    <a:pt x="149" y="46"/>
                  </a:cubicBezTo>
                  <a:cubicBezTo>
                    <a:pt x="150" y="46"/>
                    <a:pt x="150" y="46"/>
                    <a:pt x="150" y="45"/>
                  </a:cubicBezTo>
                  <a:cubicBezTo>
                    <a:pt x="150" y="45"/>
                    <a:pt x="150" y="45"/>
                    <a:pt x="150" y="45"/>
                  </a:cubicBezTo>
                  <a:cubicBezTo>
                    <a:pt x="151" y="45"/>
                    <a:pt x="151" y="45"/>
                    <a:pt x="151" y="44"/>
                  </a:cubicBezTo>
                  <a:cubicBezTo>
                    <a:pt x="151" y="44"/>
                    <a:pt x="151" y="44"/>
                    <a:pt x="151" y="44"/>
                  </a:cubicBezTo>
                  <a:cubicBezTo>
                    <a:pt x="151" y="44"/>
                    <a:pt x="152" y="43"/>
                    <a:pt x="152" y="43"/>
                  </a:cubicBezTo>
                  <a:cubicBezTo>
                    <a:pt x="152" y="43"/>
                    <a:pt x="152" y="43"/>
                    <a:pt x="152" y="42"/>
                  </a:cubicBezTo>
                  <a:cubicBezTo>
                    <a:pt x="152" y="42"/>
                    <a:pt x="153" y="42"/>
                    <a:pt x="153" y="42"/>
                  </a:cubicBezTo>
                  <a:cubicBezTo>
                    <a:pt x="149" y="41"/>
                    <a:pt x="145" y="40"/>
                    <a:pt x="142" y="40"/>
                  </a:cubicBezTo>
                  <a:cubicBezTo>
                    <a:pt x="140" y="40"/>
                    <a:pt x="139" y="41"/>
                    <a:pt x="138" y="41"/>
                  </a:cubicBezTo>
                  <a:cubicBezTo>
                    <a:pt x="137" y="41"/>
                    <a:pt x="137" y="41"/>
                    <a:pt x="137" y="41"/>
                  </a:cubicBezTo>
                  <a:cubicBezTo>
                    <a:pt x="137" y="41"/>
                    <a:pt x="136" y="40"/>
                    <a:pt x="136" y="40"/>
                  </a:cubicBezTo>
                  <a:cubicBezTo>
                    <a:pt x="135" y="39"/>
                    <a:pt x="136" y="37"/>
                    <a:pt x="137" y="36"/>
                  </a:cubicBezTo>
                  <a:cubicBezTo>
                    <a:pt x="138" y="34"/>
                    <a:pt x="140" y="32"/>
                    <a:pt x="140" y="30"/>
                  </a:cubicBezTo>
                  <a:cubicBezTo>
                    <a:pt x="140" y="28"/>
                    <a:pt x="132" y="26"/>
                    <a:pt x="127" y="26"/>
                  </a:cubicBezTo>
                  <a:cubicBezTo>
                    <a:pt x="126" y="25"/>
                    <a:pt x="125" y="25"/>
                    <a:pt x="124" y="25"/>
                  </a:cubicBezTo>
                  <a:cubicBezTo>
                    <a:pt x="121" y="24"/>
                    <a:pt x="120" y="22"/>
                    <a:pt x="120" y="21"/>
                  </a:cubicBezTo>
                  <a:cubicBezTo>
                    <a:pt x="120" y="19"/>
                    <a:pt x="122" y="17"/>
                    <a:pt x="125" y="17"/>
                  </a:cubicBezTo>
                  <a:cubicBezTo>
                    <a:pt x="123" y="16"/>
                    <a:pt x="121" y="16"/>
                    <a:pt x="119" y="16"/>
                  </a:cubicBezTo>
                  <a:cubicBezTo>
                    <a:pt x="118" y="16"/>
                    <a:pt x="117" y="16"/>
                    <a:pt x="116" y="16"/>
                  </a:cubicBezTo>
                  <a:cubicBezTo>
                    <a:pt x="110" y="17"/>
                    <a:pt x="100" y="21"/>
                    <a:pt x="95" y="24"/>
                  </a:cubicBezTo>
                  <a:cubicBezTo>
                    <a:pt x="94" y="24"/>
                    <a:pt x="93" y="24"/>
                    <a:pt x="92" y="24"/>
                  </a:cubicBezTo>
                  <a:cubicBezTo>
                    <a:pt x="89" y="24"/>
                    <a:pt x="87" y="23"/>
                    <a:pt x="83" y="21"/>
                  </a:cubicBezTo>
                  <a:cubicBezTo>
                    <a:pt x="80" y="19"/>
                    <a:pt x="76" y="17"/>
                    <a:pt x="73" y="18"/>
                  </a:cubicBezTo>
                  <a:cubicBezTo>
                    <a:pt x="71" y="19"/>
                    <a:pt x="68" y="19"/>
                    <a:pt x="65" y="19"/>
                  </a:cubicBezTo>
                  <a:cubicBezTo>
                    <a:pt x="63" y="19"/>
                    <a:pt x="60" y="19"/>
                    <a:pt x="58" y="17"/>
                  </a:cubicBezTo>
                  <a:cubicBezTo>
                    <a:pt x="58" y="16"/>
                    <a:pt x="57" y="15"/>
                    <a:pt x="57" y="14"/>
                  </a:cubicBezTo>
                  <a:cubicBezTo>
                    <a:pt x="57" y="12"/>
                    <a:pt x="57" y="10"/>
                    <a:pt x="55" y="8"/>
                  </a:cubicBezTo>
                  <a:cubicBezTo>
                    <a:pt x="54" y="7"/>
                    <a:pt x="52" y="6"/>
                    <a:pt x="50" y="6"/>
                  </a:cubicBezTo>
                  <a:cubicBezTo>
                    <a:pt x="46" y="7"/>
                    <a:pt x="44" y="4"/>
                    <a:pt x="43" y="3"/>
                  </a:cubicBezTo>
                  <a:cubicBezTo>
                    <a:pt x="42" y="1"/>
                    <a:pt x="42" y="0"/>
                    <a:pt x="40" y="0"/>
                  </a:cubicBezTo>
                  <a:cubicBezTo>
                    <a:pt x="39" y="0"/>
                    <a:pt x="39" y="0"/>
                    <a:pt x="39" y="0"/>
                  </a:cubicBezTo>
                  <a:cubicBezTo>
                    <a:pt x="39" y="1"/>
                    <a:pt x="39" y="2"/>
                    <a:pt x="39" y="2"/>
                  </a:cubicBezTo>
                  <a:cubicBezTo>
                    <a:pt x="39" y="4"/>
                    <a:pt x="39" y="6"/>
                    <a:pt x="37" y="7"/>
                  </a:cubicBezTo>
                  <a:cubicBezTo>
                    <a:pt x="36" y="8"/>
                    <a:pt x="35" y="8"/>
                    <a:pt x="34" y="8"/>
                  </a:cubicBezTo>
                  <a:cubicBezTo>
                    <a:pt x="30" y="10"/>
                    <a:pt x="23" y="12"/>
                    <a:pt x="22" y="15"/>
                  </a:cubicBezTo>
                  <a:cubicBezTo>
                    <a:pt x="22" y="17"/>
                    <a:pt x="23" y="20"/>
                    <a:pt x="24" y="22"/>
                  </a:cubicBezTo>
                  <a:cubicBezTo>
                    <a:pt x="26" y="25"/>
                    <a:pt x="28" y="29"/>
                    <a:pt x="26" y="32"/>
                  </a:cubicBezTo>
                  <a:cubicBezTo>
                    <a:pt x="25" y="34"/>
                    <a:pt x="24" y="35"/>
                    <a:pt x="22" y="35"/>
                  </a:cubicBezTo>
                  <a:cubicBezTo>
                    <a:pt x="18" y="35"/>
                    <a:pt x="14" y="32"/>
                    <a:pt x="12" y="28"/>
                  </a:cubicBezTo>
                  <a:cubicBezTo>
                    <a:pt x="11" y="25"/>
                    <a:pt x="13" y="21"/>
                    <a:pt x="15" y="18"/>
                  </a:cubicBezTo>
                  <a:cubicBezTo>
                    <a:pt x="16" y="16"/>
                    <a:pt x="18" y="14"/>
                    <a:pt x="17" y="13"/>
                  </a:cubicBezTo>
                  <a:cubicBezTo>
                    <a:pt x="17" y="13"/>
                    <a:pt x="15" y="10"/>
                    <a:pt x="15" y="7"/>
                  </a:cubicBezTo>
                  <a:cubicBezTo>
                    <a:pt x="15" y="7"/>
                    <a:pt x="15" y="7"/>
                    <a:pt x="15" y="7"/>
                  </a:cubicBezTo>
                  <a:cubicBezTo>
                    <a:pt x="15" y="7"/>
                    <a:pt x="14" y="7"/>
                    <a:pt x="14" y="8"/>
                  </a:cubicBezTo>
                  <a:cubicBezTo>
                    <a:pt x="13" y="9"/>
                    <a:pt x="11" y="11"/>
                    <a:pt x="10" y="12"/>
                  </a:cubicBezTo>
                  <a:cubicBezTo>
                    <a:pt x="7" y="15"/>
                    <a:pt x="4" y="17"/>
                    <a:pt x="4" y="20"/>
                  </a:cubicBezTo>
                  <a:cubicBezTo>
                    <a:pt x="4" y="21"/>
                    <a:pt x="4" y="21"/>
                    <a:pt x="4" y="21"/>
                  </a:cubicBezTo>
                  <a:cubicBezTo>
                    <a:pt x="4" y="25"/>
                    <a:pt x="4" y="27"/>
                    <a:pt x="3" y="29"/>
                  </a:cubicBezTo>
                  <a:cubicBezTo>
                    <a:pt x="1" y="31"/>
                    <a:pt x="0" y="32"/>
                    <a:pt x="0" y="32"/>
                  </a:cubicBezTo>
                  <a:cubicBezTo>
                    <a:pt x="1" y="32"/>
                    <a:pt x="1" y="32"/>
                    <a:pt x="2" y="32"/>
                  </a:cubicBezTo>
                  <a:cubicBezTo>
                    <a:pt x="6" y="32"/>
                    <a:pt x="6" y="34"/>
                    <a:pt x="6" y="36"/>
                  </a:cubicBezTo>
                  <a:cubicBezTo>
                    <a:pt x="6" y="37"/>
                    <a:pt x="7" y="37"/>
                    <a:pt x="8" y="38"/>
                  </a:cubicBezTo>
                  <a:cubicBezTo>
                    <a:pt x="10" y="39"/>
                    <a:pt x="12" y="41"/>
                    <a:pt x="11" y="44"/>
                  </a:cubicBezTo>
                  <a:cubicBezTo>
                    <a:pt x="11" y="44"/>
                    <a:pt x="11" y="44"/>
                    <a:pt x="11" y="44"/>
                  </a:cubicBezTo>
                  <a:cubicBezTo>
                    <a:pt x="11" y="47"/>
                    <a:pt x="10" y="53"/>
                    <a:pt x="13" y="56"/>
                  </a:cubicBezTo>
                  <a:cubicBezTo>
                    <a:pt x="14" y="57"/>
                    <a:pt x="15" y="57"/>
                    <a:pt x="17" y="57"/>
                  </a:cubicBezTo>
                  <a:cubicBezTo>
                    <a:pt x="18" y="57"/>
                    <a:pt x="18" y="57"/>
                    <a:pt x="18" y="57"/>
                  </a:cubicBezTo>
                  <a:cubicBezTo>
                    <a:pt x="20" y="57"/>
                    <a:pt x="23" y="57"/>
                    <a:pt x="25" y="57"/>
                  </a:cubicBezTo>
                  <a:cubicBezTo>
                    <a:pt x="27" y="56"/>
                    <a:pt x="29" y="56"/>
                    <a:pt x="31" y="56"/>
                  </a:cubicBezTo>
                  <a:cubicBezTo>
                    <a:pt x="34" y="56"/>
                    <a:pt x="36" y="57"/>
                    <a:pt x="38" y="59"/>
                  </a:cubicBezTo>
                  <a:cubicBezTo>
                    <a:pt x="41" y="64"/>
                    <a:pt x="45" y="66"/>
                    <a:pt x="50" y="66"/>
                  </a:cubicBezTo>
                  <a:cubicBezTo>
                    <a:pt x="51" y="66"/>
                    <a:pt x="52" y="66"/>
                    <a:pt x="53" y="66"/>
                  </a:cubicBezTo>
                  <a:cubicBezTo>
                    <a:pt x="53" y="66"/>
                    <a:pt x="54" y="66"/>
                    <a:pt x="54" y="66"/>
                  </a:cubicBezTo>
                  <a:cubicBezTo>
                    <a:pt x="57" y="65"/>
                    <a:pt x="59" y="65"/>
                    <a:pt x="61" y="65"/>
                  </a:cubicBezTo>
                  <a:cubicBezTo>
                    <a:pt x="61" y="65"/>
                    <a:pt x="61" y="65"/>
                    <a:pt x="61" y="65"/>
                  </a:cubicBezTo>
                  <a:cubicBezTo>
                    <a:pt x="61" y="65"/>
                    <a:pt x="61" y="65"/>
                    <a:pt x="61" y="65"/>
                  </a:cubicBezTo>
                  <a:cubicBezTo>
                    <a:pt x="62" y="65"/>
                    <a:pt x="63" y="65"/>
                    <a:pt x="63" y="65"/>
                  </a:cubicBezTo>
                  <a:cubicBezTo>
                    <a:pt x="65" y="66"/>
                    <a:pt x="67" y="66"/>
                    <a:pt x="67" y="67"/>
                  </a:cubicBezTo>
                  <a:cubicBezTo>
                    <a:pt x="68" y="68"/>
                    <a:pt x="68" y="69"/>
                    <a:pt x="67" y="71"/>
                  </a:cubicBezTo>
                  <a:cubicBezTo>
                    <a:pt x="63" y="76"/>
                    <a:pt x="61" y="88"/>
                    <a:pt x="64" y="90"/>
                  </a:cubicBezTo>
                  <a:cubicBezTo>
                    <a:pt x="64" y="91"/>
                    <a:pt x="65" y="92"/>
                    <a:pt x="66" y="92"/>
                  </a:cubicBezTo>
                  <a:cubicBezTo>
                    <a:pt x="68" y="95"/>
                    <a:pt x="71" y="97"/>
                    <a:pt x="68" y="100"/>
                  </a:cubicBezTo>
                  <a:cubicBezTo>
                    <a:pt x="67" y="102"/>
                    <a:pt x="66" y="104"/>
                    <a:pt x="66" y="105"/>
                  </a:cubicBezTo>
                  <a:cubicBezTo>
                    <a:pt x="66" y="106"/>
                    <a:pt x="67" y="107"/>
                    <a:pt x="68" y="107"/>
                  </a:cubicBezTo>
                  <a:cubicBezTo>
                    <a:pt x="69" y="109"/>
                    <a:pt x="71" y="111"/>
                    <a:pt x="70" y="114"/>
                  </a:cubicBezTo>
                  <a:cubicBezTo>
                    <a:pt x="70" y="114"/>
                    <a:pt x="70" y="115"/>
                    <a:pt x="69" y="115"/>
                  </a:cubicBezTo>
                  <a:cubicBezTo>
                    <a:pt x="69" y="115"/>
                    <a:pt x="69" y="115"/>
                    <a:pt x="69" y="115"/>
                  </a:cubicBezTo>
                  <a:cubicBezTo>
                    <a:pt x="70" y="116"/>
                    <a:pt x="71" y="117"/>
                    <a:pt x="72" y="118"/>
                  </a:cubicBezTo>
                  <a:cubicBezTo>
                    <a:pt x="72" y="118"/>
                    <a:pt x="72" y="119"/>
                    <a:pt x="72" y="119"/>
                  </a:cubicBezTo>
                  <a:cubicBezTo>
                    <a:pt x="73" y="120"/>
                    <a:pt x="73" y="121"/>
                    <a:pt x="74" y="121"/>
                  </a:cubicBezTo>
                  <a:cubicBezTo>
                    <a:pt x="75" y="123"/>
                    <a:pt x="76" y="125"/>
                    <a:pt x="77" y="125"/>
                  </a:cubicBezTo>
                  <a:cubicBezTo>
                    <a:pt x="78" y="126"/>
                    <a:pt x="78" y="126"/>
                    <a:pt x="78" y="126"/>
                  </a:cubicBezTo>
                  <a:cubicBezTo>
                    <a:pt x="80" y="128"/>
                    <a:pt x="80" y="128"/>
                    <a:pt x="81" y="128"/>
                  </a:cubicBezTo>
                  <a:cubicBezTo>
                    <a:pt x="82" y="128"/>
                    <a:pt x="82" y="128"/>
                    <a:pt x="82" y="128"/>
                  </a:cubicBezTo>
                  <a:cubicBezTo>
                    <a:pt x="84" y="127"/>
                    <a:pt x="86" y="126"/>
                    <a:pt x="87" y="126"/>
                  </a:cubicBezTo>
                  <a:cubicBezTo>
                    <a:pt x="88" y="126"/>
                    <a:pt x="89" y="127"/>
                    <a:pt x="90" y="127"/>
                  </a:cubicBezTo>
                  <a:cubicBezTo>
                    <a:pt x="90" y="127"/>
                    <a:pt x="90" y="127"/>
                    <a:pt x="91" y="127"/>
                  </a:cubicBezTo>
                  <a:cubicBezTo>
                    <a:pt x="92" y="127"/>
                    <a:pt x="94" y="125"/>
                    <a:pt x="95" y="124"/>
                  </a:cubicBezTo>
                  <a:cubicBezTo>
                    <a:pt x="96" y="123"/>
                    <a:pt x="96" y="123"/>
                    <a:pt x="96" y="123"/>
                  </a:cubicBezTo>
                  <a:cubicBezTo>
                    <a:pt x="98" y="122"/>
                    <a:pt x="99" y="121"/>
                    <a:pt x="101" y="121"/>
                  </a:cubicBezTo>
                  <a:cubicBezTo>
                    <a:pt x="102" y="121"/>
                    <a:pt x="103" y="121"/>
                    <a:pt x="103" y="120"/>
                  </a:cubicBezTo>
                  <a:cubicBezTo>
                    <a:pt x="105" y="116"/>
                    <a:pt x="107" y="114"/>
                    <a:pt x="111" y="113"/>
                  </a:cubicBezTo>
                  <a:cubicBezTo>
                    <a:pt x="112" y="113"/>
                    <a:pt x="113" y="112"/>
                    <a:pt x="113" y="111"/>
                  </a:cubicBezTo>
                  <a:cubicBezTo>
                    <a:pt x="113" y="110"/>
                    <a:pt x="111" y="110"/>
                    <a:pt x="110" y="111"/>
                  </a:cubicBezTo>
                  <a:cubicBezTo>
                    <a:pt x="109" y="111"/>
                    <a:pt x="108" y="111"/>
                    <a:pt x="108" y="111"/>
                  </a:cubicBezTo>
                  <a:cubicBezTo>
                    <a:pt x="107" y="111"/>
                    <a:pt x="107" y="111"/>
                    <a:pt x="107" y="111"/>
                  </a:cubicBezTo>
                  <a:cubicBezTo>
                    <a:pt x="107" y="111"/>
                    <a:pt x="106" y="111"/>
                    <a:pt x="106" y="111"/>
                  </a:cubicBezTo>
                  <a:cubicBezTo>
                    <a:pt x="106" y="111"/>
                    <a:pt x="106" y="111"/>
                    <a:pt x="106" y="111"/>
                  </a:cubicBezTo>
                  <a:cubicBezTo>
                    <a:pt x="106" y="110"/>
                    <a:pt x="106" y="110"/>
                    <a:pt x="106" y="110"/>
                  </a:cubicBezTo>
                  <a:cubicBezTo>
                    <a:pt x="106" y="110"/>
                    <a:pt x="106" y="110"/>
                    <a:pt x="106" y="110"/>
                  </a:cubicBezTo>
                  <a:cubicBezTo>
                    <a:pt x="106" y="110"/>
                    <a:pt x="106" y="110"/>
                    <a:pt x="105" y="109"/>
                  </a:cubicBezTo>
                  <a:cubicBezTo>
                    <a:pt x="105" y="109"/>
                    <a:pt x="105" y="109"/>
                    <a:pt x="105" y="108"/>
                  </a:cubicBezTo>
                  <a:cubicBezTo>
                    <a:pt x="105" y="106"/>
                    <a:pt x="105" y="105"/>
                    <a:pt x="104" y="105"/>
                  </a:cubicBezTo>
                  <a:cubicBezTo>
                    <a:pt x="103" y="104"/>
                    <a:pt x="102" y="103"/>
                    <a:pt x="102" y="101"/>
                  </a:cubicBezTo>
                  <a:cubicBezTo>
                    <a:pt x="102" y="97"/>
                    <a:pt x="102" y="95"/>
                    <a:pt x="98" y="93"/>
                  </a:cubicBezTo>
                  <a:cubicBezTo>
                    <a:pt x="97" y="92"/>
                    <a:pt x="97" y="91"/>
                    <a:pt x="97" y="91"/>
                  </a:cubicBezTo>
                  <a:cubicBezTo>
                    <a:pt x="97" y="89"/>
                    <a:pt x="101" y="89"/>
                    <a:pt x="102" y="89"/>
                  </a:cubicBezTo>
                  <a:cubicBezTo>
                    <a:pt x="103" y="89"/>
                    <a:pt x="106" y="89"/>
                    <a:pt x="107" y="90"/>
                  </a:cubicBezTo>
                  <a:cubicBezTo>
                    <a:pt x="108" y="91"/>
                    <a:pt x="109" y="91"/>
                    <a:pt x="111" y="91"/>
                  </a:cubicBezTo>
                  <a:cubicBezTo>
                    <a:pt x="114" y="91"/>
                    <a:pt x="117" y="92"/>
                    <a:pt x="117" y="94"/>
                  </a:cubicBezTo>
                  <a:cubicBezTo>
                    <a:pt x="117" y="95"/>
                    <a:pt x="118" y="96"/>
                    <a:pt x="119" y="96"/>
                  </a:cubicBezTo>
                  <a:cubicBezTo>
                    <a:pt x="119" y="96"/>
                    <a:pt x="119" y="95"/>
                    <a:pt x="119" y="95"/>
                  </a:cubicBezTo>
                  <a:cubicBezTo>
                    <a:pt x="119" y="90"/>
                    <a:pt x="125" y="89"/>
                    <a:pt x="128" y="89"/>
                  </a:cubicBezTo>
                  <a:cubicBezTo>
                    <a:pt x="130" y="90"/>
                    <a:pt x="133" y="88"/>
                    <a:pt x="136" y="87"/>
                  </a:cubicBezTo>
                  <a:cubicBezTo>
                    <a:pt x="137" y="87"/>
                    <a:pt x="137" y="86"/>
                    <a:pt x="138" y="86"/>
                  </a:cubicBezTo>
                  <a:cubicBezTo>
                    <a:pt x="139" y="85"/>
                    <a:pt x="141" y="84"/>
                    <a:pt x="142" y="84"/>
                  </a:cubicBezTo>
                  <a:cubicBezTo>
                    <a:pt x="142" y="84"/>
                    <a:pt x="142" y="84"/>
                    <a:pt x="142" y="84"/>
                  </a:cubicBezTo>
                  <a:cubicBezTo>
                    <a:pt x="142" y="84"/>
                    <a:pt x="142" y="84"/>
                    <a:pt x="142" y="84"/>
                  </a:cubicBezTo>
                  <a:cubicBezTo>
                    <a:pt x="143" y="83"/>
                    <a:pt x="143" y="83"/>
                    <a:pt x="143" y="83"/>
                  </a:cubicBezTo>
                  <a:cubicBezTo>
                    <a:pt x="143" y="83"/>
                    <a:pt x="143" y="82"/>
                    <a:pt x="144" y="81"/>
                  </a:cubicBezTo>
                  <a:cubicBezTo>
                    <a:pt x="144" y="81"/>
                    <a:pt x="144" y="81"/>
                    <a:pt x="144" y="81"/>
                  </a:cubicBezTo>
                  <a:cubicBezTo>
                    <a:pt x="144" y="80"/>
                    <a:pt x="143" y="80"/>
                    <a:pt x="14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4" name="Freeform 172">
              <a:extLst>
                <a:ext uri="{FF2B5EF4-FFF2-40B4-BE49-F238E27FC236}">
                  <a16:creationId xmlns:a16="http://schemas.microsoft.com/office/drawing/2014/main" id="{3BE47315-E0BF-4764-84A9-F8693A9EFFC7}"/>
                </a:ext>
              </a:extLst>
            </p:cNvPr>
            <p:cNvSpPr>
              <a:spLocks/>
            </p:cNvSpPr>
            <p:nvPr/>
          </p:nvSpPr>
          <p:spPr bwMode="auto">
            <a:xfrm>
              <a:off x="8031163" y="8597900"/>
              <a:ext cx="239713" cy="257175"/>
            </a:xfrm>
            <a:custGeom>
              <a:avLst/>
              <a:gdLst>
                <a:gd name="T0" fmla="*/ 42 w 45"/>
                <a:gd name="T1" fmla="*/ 39 h 49"/>
                <a:gd name="T2" fmla="*/ 42 w 45"/>
                <a:gd name="T3" fmla="*/ 38 h 49"/>
                <a:gd name="T4" fmla="*/ 43 w 45"/>
                <a:gd name="T5" fmla="*/ 10 h 49"/>
                <a:gd name="T6" fmla="*/ 43 w 45"/>
                <a:gd name="T7" fmla="*/ 10 h 49"/>
                <a:gd name="T8" fmla="*/ 43 w 45"/>
                <a:gd name="T9" fmla="*/ 9 h 49"/>
                <a:gd name="T10" fmla="*/ 44 w 45"/>
                <a:gd name="T11" fmla="*/ 9 h 49"/>
                <a:gd name="T12" fmla="*/ 44 w 45"/>
                <a:gd name="T13" fmla="*/ 8 h 49"/>
                <a:gd name="T14" fmla="*/ 44 w 45"/>
                <a:gd name="T15" fmla="*/ 8 h 49"/>
                <a:gd name="T16" fmla="*/ 44 w 45"/>
                <a:gd name="T17" fmla="*/ 7 h 49"/>
                <a:gd name="T18" fmla="*/ 45 w 45"/>
                <a:gd name="T19" fmla="*/ 6 h 49"/>
                <a:gd name="T20" fmla="*/ 35 w 45"/>
                <a:gd name="T21" fmla="*/ 3 h 49"/>
                <a:gd name="T22" fmla="*/ 24 w 45"/>
                <a:gd name="T23" fmla="*/ 5 h 49"/>
                <a:gd name="T24" fmla="*/ 12 w 45"/>
                <a:gd name="T25" fmla="*/ 3 h 49"/>
                <a:gd name="T26" fmla="*/ 11 w 45"/>
                <a:gd name="T27" fmla="*/ 5 h 49"/>
                <a:gd name="T28" fmla="*/ 10 w 45"/>
                <a:gd name="T29" fmla="*/ 7 h 49"/>
                <a:gd name="T30" fmla="*/ 10 w 45"/>
                <a:gd name="T31" fmla="*/ 8 h 49"/>
                <a:gd name="T32" fmla="*/ 10 w 45"/>
                <a:gd name="T33" fmla="*/ 13 h 49"/>
                <a:gd name="T34" fmla="*/ 2 w 45"/>
                <a:gd name="T35" fmla="*/ 20 h 49"/>
                <a:gd name="T36" fmla="*/ 4 w 45"/>
                <a:gd name="T37" fmla="*/ 29 h 49"/>
                <a:gd name="T38" fmla="*/ 11 w 45"/>
                <a:gd name="T39" fmla="*/ 38 h 49"/>
                <a:gd name="T40" fmla="*/ 12 w 45"/>
                <a:gd name="T41" fmla="*/ 40 h 49"/>
                <a:gd name="T42" fmla="*/ 14 w 45"/>
                <a:gd name="T43" fmla="*/ 44 h 49"/>
                <a:gd name="T44" fmla="*/ 16 w 45"/>
                <a:gd name="T45" fmla="*/ 48 h 49"/>
                <a:gd name="T46" fmla="*/ 17 w 45"/>
                <a:gd name="T47" fmla="*/ 48 h 49"/>
                <a:gd name="T48" fmla="*/ 19 w 45"/>
                <a:gd name="T49" fmla="*/ 49 h 49"/>
                <a:gd name="T50" fmla="*/ 20 w 45"/>
                <a:gd name="T51" fmla="*/ 49 h 49"/>
                <a:gd name="T52" fmla="*/ 21 w 45"/>
                <a:gd name="T53" fmla="*/ 49 h 49"/>
                <a:gd name="T54" fmla="*/ 22 w 45"/>
                <a:gd name="T55" fmla="*/ 47 h 49"/>
                <a:gd name="T56" fmla="*/ 26 w 45"/>
                <a:gd name="T57" fmla="*/ 41 h 49"/>
                <a:gd name="T58" fmla="*/ 35 w 45"/>
                <a:gd name="T59" fmla="*/ 40 h 49"/>
                <a:gd name="T60" fmla="*/ 40 w 45"/>
                <a:gd name="T61" fmla="*/ 42 h 49"/>
                <a:gd name="T62" fmla="*/ 40 w 45"/>
                <a:gd name="T63" fmla="*/ 41 h 49"/>
                <a:gd name="T64" fmla="*/ 41 w 45"/>
                <a:gd name="T6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9">
                  <a:moveTo>
                    <a:pt x="41" y="40"/>
                  </a:moveTo>
                  <a:cubicBezTo>
                    <a:pt x="41" y="40"/>
                    <a:pt x="41" y="40"/>
                    <a:pt x="42" y="39"/>
                  </a:cubicBezTo>
                  <a:cubicBezTo>
                    <a:pt x="42" y="39"/>
                    <a:pt x="42" y="39"/>
                    <a:pt x="42" y="39"/>
                  </a:cubicBezTo>
                  <a:cubicBezTo>
                    <a:pt x="42" y="39"/>
                    <a:pt x="42" y="38"/>
                    <a:pt x="42" y="38"/>
                  </a:cubicBezTo>
                  <a:cubicBezTo>
                    <a:pt x="43" y="37"/>
                    <a:pt x="43" y="29"/>
                    <a:pt x="41" y="24"/>
                  </a:cubicBezTo>
                  <a:cubicBezTo>
                    <a:pt x="39" y="19"/>
                    <a:pt x="40" y="12"/>
                    <a:pt x="43" y="10"/>
                  </a:cubicBezTo>
                  <a:cubicBezTo>
                    <a:pt x="43" y="10"/>
                    <a:pt x="43" y="10"/>
                    <a:pt x="43" y="10"/>
                  </a:cubicBezTo>
                  <a:cubicBezTo>
                    <a:pt x="43" y="10"/>
                    <a:pt x="43" y="10"/>
                    <a:pt x="43" y="10"/>
                  </a:cubicBezTo>
                  <a:cubicBezTo>
                    <a:pt x="43" y="10"/>
                    <a:pt x="43" y="10"/>
                    <a:pt x="43" y="9"/>
                  </a:cubicBezTo>
                  <a:cubicBezTo>
                    <a:pt x="43" y="9"/>
                    <a:pt x="43" y="9"/>
                    <a:pt x="43" y="9"/>
                  </a:cubicBezTo>
                  <a:cubicBezTo>
                    <a:pt x="43" y="9"/>
                    <a:pt x="43" y="9"/>
                    <a:pt x="43" y="9"/>
                  </a:cubicBezTo>
                  <a:cubicBezTo>
                    <a:pt x="43" y="9"/>
                    <a:pt x="43" y="9"/>
                    <a:pt x="44" y="9"/>
                  </a:cubicBezTo>
                  <a:cubicBezTo>
                    <a:pt x="44" y="9"/>
                    <a:pt x="44" y="9"/>
                    <a:pt x="44" y="9"/>
                  </a:cubicBezTo>
                  <a:cubicBezTo>
                    <a:pt x="44" y="9"/>
                    <a:pt x="44" y="9"/>
                    <a:pt x="44" y="8"/>
                  </a:cubicBezTo>
                  <a:cubicBezTo>
                    <a:pt x="44" y="8"/>
                    <a:pt x="44" y="8"/>
                    <a:pt x="44" y="8"/>
                  </a:cubicBezTo>
                  <a:cubicBezTo>
                    <a:pt x="44" y="8"/>
                    <a:pt x="44" y="8"/>
                    <a:pt x="44" y="8"/>
                  </a:cubicBezTo>
                  <a:cubicBezTo>
                    <a:pt x="44" y="8"/>
                    <a:pt x="44" y="7"/>
                    <a:pt x="44" y="7"/>
                  </a:cubicBezTo>
                  <a:cubicBezTo>
                    <a:pt x="44" y="7"/>
                    <a:pt x="44" y="7"/>
                    <a:pt x="44" y="7"/>
                  </a:cubicBezTo>
                  <a:cubicBezTo>
                    <a:pt x="44" y="7"/>
                    <a:pt x="44" y="6"/>
                    <a:pt x="45" y="6"/>
                  </a:cubicBezTo>
                  <a:cubicBezTo>
                    <a:pt x="45" y="6"/>
                    <a:pt x="45" y="6"/>
                    <a:pt x="45" y="6"/>
                  </a:cubicBezTo>
                  <a:cubicBezTo>
                    <a:pt x="45" y="6"/>
                    <a:pt x="45" y="5"/>
                    <a:pt x="45" y="5"/>
                  </a:cubicBezTo>
                  <a:cubicBezTo>
                    <a:pt x="41" y="4"/>
                    <a:pt x="38" y="3"/>
                    <a:pt x="35" y="3"/>
                  </a:cubicBezTo>
                  <a:cubicBezTo>
                    <a:pt x="33" y="3"/>
                    <a:pt x="32" y="4"/>
                    <a:pt x="30" y="4"/>
                  </a:cubicBezTo>
                  <a:cubicBezTo>
                    <a:pt x="28" y="4"/>
                    <a:pt x="26" y="5"/>
                    <a:pt x="24" y="5"/>
                  </a:cubicBezTo>
                  <a:cubicBezTo>
                    <a:pt x="22" y="5"/>
                    <a:pt x="20" y="4"/>
                    <a:pt x="19" y="3"/>
                  </a:cubicBezTo>
                  <a:cubicBezTo>
                    <a:pt x="18" y="0"/>
                    <a:pt x="15" y="1"/>
                    <a:pt x="12" y="3"/>
                  </a:cubicBezTo>
                  <a:cubicBezTo>
                    <a:pt x="12" y="3"/>
                    <a:pt x="12" y="3"/>
                    <a:pt x="11" y="3"/>
                  </a:cubicBezTo>
                  <a:cubicBezTo>
                    <a:pt x="11" y="4"/>
                    <a:pt x="11" y="5"/>
                    <a:pt x="11" y="5"/>
                  </a:cubicBezTo>
                  <a:cubicBezTo>
                    <a:pt x="11" y="5"/>
                    <a:pt x="11" y="5"/>
                    <a:pt x="11" y="6"/>
                  </a:cubicBezTo>
                  <a:cubicBezTo>
                    <a:pt x="11" y="6"/>
                    <a:pt x="10" y="6"/>
                    <a:pt x="10" y="7"/>
                  </a:cubicBezTo>
                  <a:cubicBezTo>
                    <a:pt x="10" y="7"/>
                    <a:pt x="10" y="7"/>
                    <a:pt x="10" y="7"/>
                  </a:cubicBezTo>
                  <a:cubicBezTo>
                    <a:pt x="10" y="8"/>
                    <a:pt x="10" y="8"/>
                    <a:pt x="10" y="8"/>
                  </a:cubicBezTo>
                  <a:cubicBezTo>
                    <a:pt x="10" y="9"/>
                    <a:pt x="10" y="9"/>
                    <a:pt x="10" y="9"/>
                  </a:cubicBezTo>
                  <a:cubicBezTo>
                    <a:pt x="11" y="11"/>
                    <a:pt x="11" y="12"/>
                    <a:pt x="10" y="13"/>
                  </a:cubicBezTo>
                  <a:cubicBezTo>
                    <a:pt x="9" y="15"/>
                    <a:pt x="6" y="16"/>
                    <a:pt x="4" y="16"/>
                  </a:cubicBezTo>
                  <a:cubicBezTo>
                    <a:pt x="3" y="16"/>
                    <a:pt x="3" y="18"/>
                    <a:pt x="2" y="20"/>
                  </a:cubicBezTo>
                  <a:cubicBezTo>
                    <a:pt x="2" y="22"/>
                    <a:pt x="1" y="24"/>
                    <a:pt x="0" y="25"/>
                  </a:cubicBezTo>
                  <a:cubicBezTo>
                    <a:pt x="0" y="26"/>
                    <a:pt x="3" y="28"/>
                    <a:pt x="4" y="29"/>
                  </a:cubicBezTo>
                  <a:cubicBezTo>
                    <a:pt x="6" y="31"/>
                    <a:pt x="9" y="34"/>
                    <a:pt x="10" y="36"/>
                  </a:cubicBezTo>
                  <a:cubicBezTo>
                    <a:pt x="10" y="36"/>
                    <a:pt x="10" y="37"/>
                    <a:pt x="11" y="38"/>
                  </a:cubicBezTo>
                  <a:cubicBezTo>
                    <a:pt x="11" y="38"/>
                    <a:pt x="11" y="38"/>
                    <a:pt x="11" y="38"/>
                  </a:cubicBezTo>
                  <a:cubicBezTo>
                    <a:pt x="11" y="39"/>
                    <a:pt x="12" y="40"/>
                    <a:pt x="12" y="40"/>
                  </a:cubicBezTo>
                  <a:cubicBezTo>
                    <a:pt x="12" y="41"/>
                    <a:pt x="12" y="41"/>
                    <a:pt x="12" y="41"/>
                  </a:cubicBezTo>
                  <a:cubicBezTo>
                    <a:pt x="13" y="42"/>
                    <a:pt x="13" y="43"/>
                    <a:pt x="14" y="44"/>
                  </a:cubicBezTo>
                  <a:cubicBezTo>
                    <a:pt x="14" y="44"/>
                    <a:pt x="14" y="44"/>
                    <a:pt x="14" y="44"/>
                  </a:cubicBezTo>
                  <a:cubicBezTo>
                    <a:pt x="15" y="45"/>
                    <a:pt x="15" y="46"/>
                    <a:pt x="16" y="48"/>
                  </a:cubicBezTo>
                  <a:cubicBezTo>
                    <a:pt x="16" y="48"/>
                    <a:pt x="16" y="48"/>
                    <a:pt x="16" y="48"/>
                  </a:cubicBezTo>
                  <a:cubicBezTo>
                    <a:pt x="16" y="48"/>
                    <a:pt x="17" y="48"/>
                    <a:pt x="17" y="48"/>
                  </a:cubicBezTo>
                  <a:cubicBezTo>
                    <a:pt x="17" y="48"/>
                    <a:pt x="17" y="48"/>
                    <a:pt x="17" y="48"/>
                  </a:cubicBezTo>
                  <a:cubicBezTo>
                    <a:pt x="18" y="48"/>
                    <a:pt x="18" y="49"/>
                    <a:pt x="19" y="49"/>
                  </a:cubicBezTo>
                  <a:cubicBezTo>
                    <a:pt x="19" y="49"/>
                    <a:pt x="19" y="49"/>
                    <a:pt x="19" y="49"/>
                  </a:cubicBezTo>
                  <a:cubicBezTo>
                    <a:pt x="19" y="49"/>
                    <a:pt x="20" y="49"/>
                    <a:pt x="20" y="49"/>
                  </a:cubicBezTo>
                  <a:cubicBezTo>
                    <a:pt x="20" y="49"/>
                    <a:pt x="20" y="49"/>
                    <a:pt x="21" y="49"/>
                  </a:cubicBezTo>
                  <a:cubicBezTo>
                    <a:pt x="21" y="49"/>
                    <a:pt x="21" y="49"/>
                    <a:pt x="21" y="49"/>
                  </a:cubicBezTo>
                  <a:cubicBezTo>
                    <a:pt x="21" y="48"/>
                    <a:pt x="22" y="48"/>
                    <a:pt x="22" y="47"/>
                  </a:cubicBezTo>
                  <a:cubicBezTo>
                    <a:pt x="22" y="47"/>
                    <a:pt x="22" y="47"/>
                    <a:pt x="22" y="47"/>
                  </a:cubicBezTo>
                  <a:cubicBezTo>
                    <a:pt x="22" y="46"/>
                    <a:pt x="22" y="46"/>
                    <a:pt x="22" y="45"/>
                  </a:cubicBezTo>
                  <a:cubicBezTo>
                    <a:pt x="22" y="44"/>
                    <a:pt x="23" y="41"/>
                    <a:pt x="26" y="41"/>
                  </a:cubicBezTo>
                  <a:cubicBezTo>
                    <a:pt x="28" y="41"/>
                    <a:pt x="29" y="41"/>
                    <a:pt x="31" y="41"/>
                  </a:cubicBezTo>
                  <a:cubicBezTo>
                    <a:pt x="33" y="41"/>
                    <a:pt x="34" y="40"/>
                    <a:pt x="35" y="40"/>
                  </a:cubicBezTo>
                  <a:cubicBezTo>
                    <a:pt x="36" y="40"/>
                    <a:pt x="38" y="40"/>
                    <a:pt x="39" y="42"/>
                  </a:cubicBezTo>
                  <a:cubicBezTo>
                    <a:pt x="39" y="42"/>
                    <a:pt x="40" y="42"/>
                    <a:pt x="40" y="42"/>
                  </a:cubicBezTo>
                  <a:cubicBezTo>
                    <a:pt x="40" y="42"/>
                    <a:pt x="40" y="42"/>
                    <a:pt x="40" y="42"/>
                  </a:cubicBezTo>
                  <a:cubicBezTo>
                    <a:pt x="40" y="42"/>
                    <a:pt x="40" y="42"/>
                    <a:pt x="40" y="41"/>
                  </a:cubicBezTo>
                  <a:cubicBezTo>
                    <a:pt x="40" y="41"/>
                    <a:pt x="41" y="41"/>
                    <a:pt x="41" y="41"/>
                  </a:cubicBezTo>
                  <a:cubicBezTo>
                    <a:pt x="41" y="40"/>
                    <a:pt x="41" y="40"/>
                    <a:pt x="41"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5" name="Freeform 173">
              <a:extLst>
                <a:ext uri="{FF2B5EF4-FFF2-40B4-BE49-F238E27FC236}">
                  <a16:creationId xmlns:a16="http://schemas.microsoft.com/office/drawing/2014/main" id="{2F1AE85A-7822-4B63-9A26-6947665164D7}"/>
                </a:ext>
              </a:extLst>
            </p:cNvPr>
            <p:cNvSpPr>
              <a:spLocks/>
            </p:cNvSpPr>
            <p:nvPr/>
          </p:nvSpPr>
          <p:spPr bwMode="auto">
            <a:xfrm>
              <a:off x="7834313" y="8472488"/>
              <a:ext cx="271463" cy="414338"/>
            </a:xfrm>
            <a:custGeom>
              <a:avLst/>
              <a:gdLst>
                <a:gd name="T0" fmla="*/ 51 w 51"/>
                <a:gd name="T1" fmla="*/ 71 h 79"/>
                <a:gd name="T2" fmla="*/ 49 w 51"/>
                <a:gd name="T3" fmla="*/ 68 h 79"/>
                <a:gd name="T4" fmla="*/ 47 w 51"/>
                <a:gd name="T5" fmla="*/ 65 h 79"/>
                <a:gd name="T6" fmla="*/ 46 w 51"/>
                <a:gd name="T7" fmla="*/ 63 h 79"/>
                <a:gd name="T8" fmla="*/ 40 w 51"/>
                <a:gd name="T9" fmla="*/ 55 h 79"/>
                <a:gd name="T10" fmla="*/ 36 w 51"/>
                <a:gd name="T11" fmla="*/ 48 h 79"/>
                <a:gd name="T12" fmla="*/ 41 w 51"/>
                <a:gd name="T13" fmla="*/ 38 h 79"/>
                <a:gd name="T14" fmla="*/ 45 w 51"/>
                <a:gd name="T15" fmla="*/ 34 h 79"/>
                <a:gd name="T16" fmla="*/ 45 w 51"/>
                <a:gd name="T17" fmla="*/ 32 h 79"/>
                <a:gd name="T18" fmla="*/ 45 w 51"/>
                <a:gd name="T19" fmla="*/ 30 h 79"/>
                <a:gd name="T20" fmla="*/ 46 w 51"/>
                <a:gd name="T21" fmla="*/ 28 h 79"/>
                <a:gd name="T22" fmla="*/ 41 w 51"/>
                <a:gd name="T23" fmla="*/ 22 h 79"/>
                <a:gd name="T24" fmla="*/ 32 w 51"/>
                <a:gd name="T25" fmla="*/ 16 h 79"/>
                <a:gd name="T26" fmla="*/ 26 w 51"/>
                <a:gd name="T27" fmla="*/ 6 h 79"/>
                <a:gd name="T28" fmla="*/ 17 w 51"/>
                <a:gd name="T29" fmla="*/ 0 h 79"/>
                <a:gd name="T30" fmla="*/ 16 w 51"/>
                <a:gd name="T31" fmla="*/ 1 h 79"/>
                <a:gd name="T32" fmla="*/ 15 w 51"/>
                <a:gd name="T33" fmla="*/ 3 h 79"/>
                <a:gd name="T34" fmla="*/ 13 w 51"/>
                <a:gd name="T35" fmla="*/ 4 h 79"/>
                <a:gd name="T36" fmla="*/ 8 w 51"/>
                <a:gd name="T37" fmla="*/ 10 h 79"/>
                <a:gd name="T38" fmla="*/ 11 w 51"/>
                <a:gd name="T39" fmla="*/ 15 h 79"/>
                <a:gd name="T40" fmla="*/ 2 w 51"/>
                <a:gd name="T41" fmla="*/ 20 h 79"/>
                <a:gd name="T42" fmla="*/ 1 w 51"/>
                <a:gd name="T43" fmla="*/ 26 h 79"/>
                <a:gd name="T44" fmla="*/ 2 w 51"/>
                <a:gd name="T45" fmla="*/ 29 h 79"/>
                <a:gd name="T46" fmla="*/ 3 w 51"/>
                <a:gd name="T47" fmla="*/ 31 h 79"/>
                <a:gd name="T48" fmla="*/ 5 w 51"/>
                <a:gd name="T49" fmla="*/ 34 h 79"/>
                <a:gd name="T50" fmla="*/ 7 w 51"/>
                <a:gd name="T51" fmla="*/ 36 h 79"/>
                <a:gd name="T52" fmla="*/ 9 w 51"/>
                <a:gd name="T53" fmla="*/ 35 h 79"/>
                <a:gd name="T54" fmla="*/ 10 w 51"/>
                <a:gd name="T55" fmla="*/ 35 h 79"/>
                <a:gd name="T56" fmla="*/ 11 w 51"/>
                <a:gd name="T57" fmla="*/ 34 h 79"/>
                <a:gd name="T58" fmla="*/ 15 w 51"/>
                <a:gd name="T59" fmla="*/ 38 h 79"/>
                <a:gd name="T60" fmla="*/ 16 w 51"/>
                <a:gd name="T61" fmla="*/ 44 h 79"/>
                <a:gd name="T62" fmla="*/ 18 w 51"/>
                <a:gd name="T63" fmla="*/ 55 h 79"/>
                <a:gd name="T64" fmla="*/ 20 w 51"/>
                <a:gd name="T65" fmla="*/ 74 h 79"/>
                <a:gd name="T66" fmla="*/ 28 w 51"/>
                <a:gd name="T67" fmla="*/ 79 h 79"/>
                <a:gd name="T68" fmla="*/ 35 w 51"/>
                <a:gd name="T69" fmla="*/ 77 h 79"/>
                <a:gd name="T70" fmla="*/ 41 w 51"/>
                <a:gd name="T71" fmla="*/ 74 h 79"/>
                <a:gd name="T72" fmla="*/ 44 w 51"/>
                <a:gd name="T73" fmla="*/ 72 h 79"/>
                <a:gd name="T74" fmla="*/ 47 w 51"/>
                <a:gd name="T75" fmla="*/ 71 h 79"/>
                <a:gd name="T76" fmla="*/ 47 w 51"/>
                <a:gd name="T77" fmla="*/ 71 h 79"/>
                <a:gd name="T78" fmla="*/ 49 w 51"/>
                <a:gd name="T79" fmla="*/ 71 h 79"/>
                <a:gd name="T80" fmla="*/ 51 w 51"/>
                <a:gd name="T81"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79">
                  <a:moveTo>
                    <a:pt x="51" y="71"/>
                  </a:moveTo>
                  <a:cubicBezTo>
                    <a:pt x="51" y="71"/>
                    <a:pt x="51" y="71"/>
                    <a:pt x="51" y="71"/>
                  </a:cubicBezTo>
                  <a:cubicBezTo>
                    <a:pt x="50" y="70"/>
                    <a:pt x="49" y="69"/>
                    <a:pt x="49" y="69"/>
                  </a:cubicBezTo>
                  <a:cubicBezTo>
                    <a:pt x="49" y="68"/>
                    <a:pt x="49" y="68"/>
                    <a:pt x="49" y="68"/>
                  </a:cubicBezTo>
                  <a:cubicBezTo>
                    <a:pt x="48" y="68"/>
                    <a:pt x="48" y="67"/>
                    <a:pt x="47" y="66"/>
                  </a:cubicBezTo>
                  <a:cubicBezTo>
                    <a:pt x="47" y="66"/>
                    <a:pt x="47" y="65"/>
                    <a:pt x="47" y="65"/>
                  </a:cubicBezTo>
                  <a:cubicBezTo>
                    <a:pt x="47" y="64"/>
                    <a:pt x="46" y="64"/>
                    <a:pt x="46" y="63"/>
                  </a:cubicBezTo>
                  <a:cubicBezTo>
                    <a:pt x="46" y="63"/>
                    <a:pt x="46" y="63"/>
                    <a:pt x="46" y="63"/>
                  </a:cubicBezTo>
                  <a:cubicBezTo>
                    <a:pt x="46" y="62"/>
                    <a:pt x="45" y="61"/>
                    <a:pt x="45" y="61"/>
                  </a:cubicBezTo>
                  <a:cubicBezTo>
                    <a:pt x="44" y="59"/>
                    <a:pt x="42" y="57"/>
                    <a:pt x="40" y="55"/>
                  </a:cubicBezTo>
                  <a:cubicBezTo>
                    <a:pt x="37" y="53"/>
                    <a:pt x="35" y="51"/>
                    <a:pt x="35" y="49"/>
                  </a:cubicBezTo>
                  <a:cubicBezTo>
                    <a:pt x="35" y="49"/>
                    <a:pt x="36" y="48"/>
                    <a:pt x="36" y="48"/>
                  </a:cubicBezTo>
                  <a:cubicBezTo>
                    <a:pt x="37" y="47"/>
                    <a:pt x="37" y="46"/>
                    <a:pt x="37" y="44"/>
                  </a:cubicBezTo>
                  <a:cubicBezTo>
                    <a:pt x="38" y="41"/>
                    <a:pt x="38" y="38"/>
                    <a:pt x="41" y="38"/>
                  </a:cubicBezTo>
                  <a:cubicBezTo>
                    <a:pt x="43" y="38"/>
                    <a:pt x="45" y="37"/>
                    <a:pt x="46" y="36"/>
                  </a:cubicBezTo>
                  <a:cubicBezTo>
                    <a:pt x="46" y="35"/>
                    <a:pt x="46" y="35"/>
                    <a:pt x="45" y="34"/>
                  </a:cubicBezTo>
                  <a:cubicBezTo>
                    <a:pt x="45" y="34"/>
                    <a:pt x="45" y="33"/>
                    <a:pt x="45" y="33"/>
                  </a:cubicBezTo>
                  <a:cubicBezTo>
                    <a:pt x="45" y="32"/>
                    <a:pt x="45" y="32"/>
                    <a:pt x="45" y="32"/>
                  </a:cubicBezTo>
                  <a:cubicBezTo>
                    <a:pt x="45" y="32"/>
                    <a:pt x="45" y="31"/>
                    <a:pt x="45" y="31"/>
                  </a:cubicBezTo>
                  <a:cubicBezTo>
                    <a:pt x="45" y="31"/>
                    <a:pt x="45" y="30"/>
                    <a:pt x="45" y="30"/>
                  </a:cubicBezTo>
                  <a:cubicBezTo>
                    <a:pt x="46" y="30"/>
                    <a:pt x="46" y="29"/>
                    <a:pt x="46" y="29"/>
                  </a:cubicBezTo>
                  <a:cubicBezTo>
                    <a:pt x="46" y="29"/>
                    <a:pt x="46" y="28"/>
                    <a:pt x="46" y="28"/>
                  </a:cubicBezTo>
                  <a:cubicBezTo>
                    <a:pt x="46" y="27"/>
                    <a:pt x="46" y="27"/>
                    <a:pt x="46" y="27"/>
                  </a:cubicBezTo>
                  <a:cubicBezTo>
                    <a:pt x="45" y="26"/>
                    <a:pt x="43" y="24"/>
                    <a:pt x="41" y="22"/>
                  </a:cubicBezTo>
                  <a:cubicBezTo>
                    <a:pt x="40" y="21"/>
                    <a:pt x="38" y="18"/>
                    <a:pt x="37" y="18"/>
                  </a:cubicBezTo>
                  <a:cubicBezTo>
                    <a:pt x="35" y="18"/>
                    <a:pt x="33" y="17"/>
                    <a:pt x="32" y="16"/>
                  </a:cubicBezTo>
                  <a:cubicBezTo>
                    <a:pt x="31" y="15"/>
                    <a:pt x="30" y="13"/>
                    <a:pt x="31" y="10"/>
                  </a:cubicBezTo>
                  <a:cubicBezTo>
                    <a:pt x="31" y="9"/>
                    <a:pt x="29" y="8"/>
                    <a:pt x="26" y="6"/>
                  </a:cubicBezTo>
                  <a:cubicBezTo>
                    <a:pt x="24" y="5"/>
                    <a:pt x="21" y="4"/>
                    <a:pt x="20" y="2"/>
                  </a:cubicBezTo>
                  <a:cubicBezTo>
                    <a:pt x="19" y="1"/>
                    <a:pt x="18" y="0"/>
                    <a:pt x="17" y="0"/>
                  </a:cubicBezTo>
                  <a:cubicBezTo>
                    <a:pt x="16" y="0"/>
                    <a:pt x="16" y="0"/>
                    <a:pt x="16" y="0"/>
                  </a:cubicBezTo>
                  <a:cubicBezTo>
                    <a:pt x="16" y="0"/>
                    <a:pt x="16" y="1"/>
                    <a:pt x="16" y="1"/>
                  </a:cubicBezTo>
                  <a:cubicBezTo>
                    <a:pt x="15" y="1"/>
                    <a:pt x="15" y="2"/>
                    <a:pt x="15" y="2"/>
                  </a:cubicBezTo>
                  <a:cubicBezTo>
                    <a:pt x="15" y="2"/>
                    <a:pt x="15" y="2"/>
                    <a:pt x="15" y="3"/>
                  </a:cubicBezTo>
                  <a:cubicBezTo>
                    <a:pt x="14" y="3"/>
                    <a:pt x="14" y="3"/>
                    <a:pt x="14" y="3"/>
                  </a:cubicBezTo>
                  <a:cubicBezTo>
                    <a:pt x="14" y="3"/>
                    <a:pt x="14" y="4"/>
                    <a:pt x="13" y="4"/>
                  </a:cubicBezTo>
                  <a:cubicBezTo>
                    <a:pt x="13" y="4"/>
                    <a:pt x="13" y="4"/>
                    <a:pt x="12" y="5"/>
                  </a:cubicBezTo>
                  <a:cubicBezTo>
                    <a:pt x="10" y="6"/>
                    <a:pt x="8" y="8"/>
                    <a:pt x="8" y="10"/>
                  </a:cubicBezTo>
                  <a:cubicBezTo>
                    <a:pt x="8" y="10"/>
                    <a:pt x="8" y="10"/>
                    <a:pt x="8" y="10"/>
                  </a:cubicBezTo>
                  <a:cubicBezTo>
                    <a:pt x="10" y="12"/>
                    <a:pt x="11" y="14"/>
                    <a:pt x="11" y="15"/>
                  </a:cubicBezTo>
                  <a:cubicBezTo>
                    <a:pt x="11" y="16"/>
                    <a:pt x="10" y="18"/>
                    <a:pt x="6" y="18"/>
                  </a:cubicBezTo>
                  <a:cubicBezTo>
                    <a:pt x="4" y="19"/>
                    <a:pt x="3" y="19"/>
                    <a:pt x="2" y="20"/>
                  </a:cubicBezTo>
                  <a:cubicBezTo>
                    <a:pt x="2" y="20"/>
                    <a:pt x="2" y="21"/>
                    <a:pt x="2" y="23"/>
                  </a:cubicBezTo>
                  <a:cubicBezTo>
                    <a:pt x="2" y="24"/>
                    <a:pt x="1" y="25"/>
                    <a:pt x="1" y="26"/>
                  </a:cubicBezTo>
                  <a:cubicBezTo>
                    <a:pt x="0" y="27"/>
                    <a:pt x="0" y="28"/>
                    <a:pt x="0" y="28"/>
                  </a:cubicBezTo>
                  <a:cubicBezTo>
                    <a:pt x="1" y="28"/>
                    <a:pt x="1" y="29"/>
                    <a:pt x="2" y="29"/>
                  </a:cubicBezTo>
                  <a:cubicBezTo>
                    <a:pt x="2" y="29"/>
                    <a:pt x="2" y="30"/>
                    <a:pt x="2" y="30"/>
                  </a:cubicBezTo>
                  <a:cubicBezTo>
                    <a:pt x="2" y="30"/>
                    <a:pt x="3" y="31"/>
                    <a:pt x="3" y="31"/>
                  </a:cubicBezTo>
                  <a:cubicBezTo>
                    <a:pt x="3" y="31"/>
                    <a:pt x="4" y="32"/>
                    <a:pt x="4" y="32"/>
                  </a:cubicBezTo>
                  <a:cubicBezTo>
                    <a:pt x="4" y="32"/>
                    <a:pt x="5" y="33"/>
                    <a:pt x="5" y="34"/>
                  </a:cubicBezTo>
                  <a:cubicBezTo>
                    <a:pt x="6" y="34"/>
                    <a:pt x="6" y="34"/>
                    <a:pt x="6" y="35"/>
                  </a:cubicBezTo>
                  <a:cubicBezTo>
                    <a:pt x="7" y="35"/>
                    <a:pt x="7" y="36"/>
                    <a:pt x="7" y="36"/>
                  </a:cubicBezTo>
                  <a:cubicBezTo>
                    <a:pt x="8" y="36"/>
                    <a:pt x="8" y="35"/>
                    <a:pt x="9" y="35"/>
                  </a:cubicBezTo>
                  <a:cubicBezTo>
                    <a:pt x="9" y="35"/>
                    <a:pt x="9" y="35"/>
                    <a:pt x="9" y="35"/>
                  </a:cubicBezTo>
                  <a:cubicBezTo>
                    <a:pt x="9" y="35"/>
                    <a:pt x="9" y="35"/>
                    <a:pt x="9" y="35"/>
                  </a:cubicBezTo>
                  <a:cubicBezTo>
                    <a:pt x="9" y="35"/>
                    <a:pt x="10" y="35"/>
                    <a:pt x="10" y="35"/>
                  </a:cubicBezTo>
                  <a:cubicBezTo>
                    <a:pt x="10" y="34"/>
                    <a:pt x="10" y="34"/>
                    <a:pt x="10" y="34"/>
                  </a:cubicBezTo>
                  <a:cubicBezTo>
                    <a:pt x="10" y="34"/>
                    <a:pt x="10" y="34"/>
                    <a:pt x="11" y="34"/>
                  </a:cubicBezTo>
                  <a:cubicBezTo>
                    <a:pt x="11" y="34"/>
                    <a:pt x="11" y="34"/>
                    <a:pt x="11" y="34"/>
                  </a:cubicBezTo>
                  <a:cubicBezTo>
                    <a:pt x="13" y="35"/>
                    <a:pt x="14" y="36"/>
                    <a:pt x="15" y="38"/>
                  </a:cubicBezTo>
                  <a:cubicBezTo>
                    <a:pt x="15" y="38"/>
                    <a:pt x="15" y="39"/>
                    <a:pt x="15" y="40"/>
                  </a:cubicBezTo>
                  <a:cubicBezTo>
                    <a:pt x="15" y="42"/>
                    <a:pt x="15" y="44"/>
                    <a:pt x="16" y="44"/>
                  </a:cubicBezTo>
                  <a:cubicBezTo>
                    <a:pt x="18" y="45"/>
                    <a:pt x="20" y="47"/>
                    <a:pt x="20" y="49"/>
                  </a:cubicBezTo>
                  <a:cubicBezTo>
                    <a:pt x="20" y="52"/>
                    <a:pt x="19" y="54"/>
                    <a:pt x="18" y="55"/>
                  </a:cubicBezTo>
                  <a:cubicBezTo>
                    <a:pt x="17" y="56"/>
                    <a:pt x="16" y="57"/>
                    <a:pt x="16" y="60"/>
                  </a:cubicBezTo>
                  <a:cubicBezTo>
                    <a:pt x="16" y="64"/>
                    <a:pt x="16" y="70"/>
                    <a:pt x="20" y="74"/>
                  </a:cubicBezTo>
                  <a:cubicBezTo>
                    <a:pt x="22" y="75"/>
                    <a:pt x="23" y="76"/>
                    <a:pt x="24" y="77"/>
                  </a:cubicBezTo>
                  <a:cubicBezTo>
                    <a:pt x="26" y="78"/>
                    <a:pt x="28" y="79"/>
                    <a:pt x="28" y="79"/>
                  </a:cubicBezTo>
                  <a:cubicBezTo>
                    <a:pt x="30" y="79"/>
                    <a:pt x="30" y="78"/>
                    <a:pt x="31" y="78"/>
                  </a:cubicBezTo>
                  <a:cubicBezTo>
                    <a:pt x="32" y="77"/>
                    <a:pt x="33" y="77"/>
                    <a:pt x="35" y="77"/>
                  </a:cubicBezTo>
                  <a:cubicBezTo>
                    <a:pt x="36" y="76"/>
                    <a:pt x="38" y="76"/>
                    <a:pt x="38" y="75"/>
                  </a:cubicBezTo>
                  <a:cubicBezTo>
                    <a:pt x="39" y="74"/>
                    <a:pt x="40" y="74"/>
                    <a:pt x="41" y="74"/>
                  </a:cubicBezTo>
                  <a:cubicBezTo>
                    <a:pt x="42" y="74"/>
                    <a:pt x="42" y="74"/>
                    <a:pt x="42" y="74"/>
                  </a:cubicBezTo>
                  <a:cubicBezTo>
                    <a:pt x="42" y="74"/>
                    <a:pt x="43" y="73"/>
                    <a:pt x="44" y="72"/>
                  </a:cubicBezTo>
                  <a:cubicBezTo>
                    <a:pt x="44" y="72"/>
                    <a:pt x="45" y="72"/>
                    <a:pt x="45" y="72"/>
                  </a:cubicBezTo>
                  <a:cubicBezTo>
                    <a:pt x="46" y="71"/>
                    <a:pt x="46" y="71"/>
                    <a:pt x="47" y="71"/>
                  </a:cubicBezTo>
                  <a:cubicBezTo>
                    <a:pt x="47" y="71"/>
                    <a:pt x="47" y="71"/>
                    <a:pt x="47" y="71"/>
                  </a:cubicBezTo>
                  <a:cubicBezTo>
                    <a:pt x="47" y="71"/>
                    <a:pt x="47" y="71"/>
                    <a:pt x="47" y="71"/>
                  </a:cubicBezTo>
                  <a:cubicBezTo>
                    <a:pt x="48" y="71"/>
                    <a:pt x="48" y="71"/>
                    <a:pt x="48" y="71"/>
                  </a:cubicBezTo>
                  <a:cubicBezTo>
                    <a:pt x="49" y="71"/>
                    <a:pt x="49" y="71"/>
                    <a:pt x="49" y="71"/>
                  </a:cubicBezTo>
                  <a:cubicBezTo>
                    <a:pt x="50" y="71"/>
                    <a:pt x="50" y="71"/>
                    <a:pt x="50" y="71"/>
                  </a:cubicBezTo>
                  <a:cubicBezTo>
                    <a:pt x="50" y="71"/>
                    <a:pt x="51" y="71"/>
                    <a:pt x="51"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6" name="Freeform 174">
              <a:extLst>
                <a:ext uri="{FF2B5EF4-FFF2-40B4-BE49-F238E27FC236}">
                  <a16:creationId xmlns:a16="http://schemas.microsoft.com/office/drawing/2014/main" id="{D9D1E5AA-5F60-45AD-B108-482742B1E65C}"/>
                </a:ext>
              </a:extLst>
            </p:cNvPr>
            <p:cNvSpPr>
              <a:spLocks/>
            </p:cNvSpPr>
            <p:nvPr/>
          </p:nvSpPr>
          <p:spPr bwMode="auto">
            <a:xfrm>
              <a:off x="14674851" y="6267450"/>
              <a:ext cx="839788" cy="512763"/>
            </a:xfrm>
            <a:custGeom>
              <a:avLst/>
              <a:gdLst>
                <a:gd name="T0" fmla="*/ 15 w 158"/>
                <a:gd name="T1" fmla="*/ 69 h 98"/>
                <a:gd name="T2" fmla="*/ 18 w 158"/>
                <a:gd name="T3" fmla="*/ 68 h 98"/>
                <a:gd name="T4" fmla="*/ 20 w 158"/>
                <a:gd name="T5" fmla="*/ 68 h 98"/>
                <a:gd name="T6" fmla="*/ 21 w 158"/>
                <a:gd name="T7" fmla="*/ 68 h 98"/>
                <a:gd name="T8" fmla="*/ 21 w 158"/>
                <a:gd name="T9" fmla="*/ 67 h 98"/>
                <a:gd name="T10" fmla="*/ 32 w 158"/>
                <a:gd name="T11" fmla="*/ 60 h 98"/>
                <a:gd name="T12" fmla="*/ 39 w 158"/>
                <a:gd name="T13" fmla="*/ 59 h 98"/>
                <a:gd name="T14" fmla="*/ 62 w 158"/>
                <a:gd name="T15" fmla="*/ 63 h 98"/>
                <a:gd name="T16" fmla="*/ 68 w 158"/>
                <a:gd name="T17" fmla="*/ 65 h 98"/>
                <a:gd name="T18" fmla="*/ 86 w 158"/>
                <a:gd name="T19" fmla="*/ 76 h 98"/>
                <a:gd name="T20" fmla="*/ 98 w 158"/>
                <a:gd name="T21" fmla="*/ 81 h 98"/>
                <a:gd name="T22" fmla="*/ 98 w 158"/>
                <a:gd name="T23" fmla="*/ 83 h 98"/>
                <a:gd name="T24" fmla="*/ 99 w 158"/>
                <a:gd name="T25" fmla="*/ 86 h 98"/>
                <a:gd name="T26" fmla="*/ 99 w 158"/>
                <a:gd name="T27" fmla="*/ 89 h 98"/>
                <a:gd name="T28" fmla="*/ 99 w 158"/>
                <a:gd name="T29" fmla="*/ 91 h 98"/>
                <a:gd name="T30" fmla="*/ 100 w 158"/>
                <a:gd name="T31" fmla="*/ 94 h 98"/>
                <a:gd name="T32" fmla="*/ 102 w 158"/>
                <a:gd name="T33" fmla="*/ 94 h 98"/>
                <a:gd name="T34" fmla="*/ 103 w 158"/>
                <a:gd name="T35" fmla="*/ 94 h 98"/>
                <a:gd name="T36" fmla="*/ 113 w 158"/>
                <a:gd name="T37" fmla="*/ 98 h 98"/>
                <a:gd name="T38" fmla="*/ 127 w 158"/>
                <a:gd name="T39" fmla="*/ 87 h 98"/>
                <a:gd name="T40" fmla="*/ 141 w 158"/>
                <a:gd name="T41" fmla="*/ 72 h 98"/>
                <a:gd name="T42" fmla="*/ 146 w 158"/>
                <a:gd name="T43" fmla="*/ 70 h 98"/>
                <a:gd name="T44" fmla="*/ 156 w 158"/>
                <a:gd name="T45" fmla="*/ 68 h 98"/>
                <a:gd name="T46" fmla="*/ 158 w 158"/>
                <a:gd name="T47" fmla="*/ 69 h 98"/>
                <a:gd name="T48" fmla="*/ 148 w 158"/>
                <a:gd name="T49" fmla="*/ 60 h 98"/>
                <a:gd name="T50" fmla="*/ 123 w 158"/>
                <a:gd name="T51" fmla="*/ 44 h 98"/>
                <a:gd name="T52" fmla="*/ 112 w 158"/>
                <a:gd name="T53" fmla="*/ 35 h 98"/>
                <a:gd name="T54" fmla="*/ 103 w 158"/>
                <a:gd name="T55" fmla="*/ 20 h 98"/>
                <a:gd name="T56" fmla="*/ 82 w 158"/>
                <a:gd name="T57" fmla="*/ 5 h 98"/>
                <a:gd name="T58" fmla="*/ 67 w 158"/>
                <a:gd name="T59" fmla="*/ 0 h 98"/>
                <a:gd name="T60" fmla="*/ 61 w 158"/>
                <a:gd name="T61" fmla="*/ 3 h 98"/>
                <a:gd name="T62" fmla="*/ 50 w 158"/>
                <a:gd name="T63" fmla="*/ 13 h 98"/>
                <a:gd name="T64" fmla="*/ 49 w 158"/>
                <a:gd name="T65" fmla="*/ 16 h 98"/>
                <a:gd name="T66" fmla="*/ 40 w 158"/>
                <a:gd name="T67" fmla="*/ 18 h 98"/>
                <a:gd name="T68" fmla="*/ 37 w 158"/>
                <a:gd name="T69" fmla="*/ 17 h 98"/>
                <a:gd name="T70" fmla="*/ 34 w 158"/>
                <a:gd name="T71" fmla="*/ 18 h 98"/>
                <a:gd name="T72" fmla="*/ 15 w 158"/>
                <a:gd name="T73" fmla="*/ 4 h 98"/>
                <a:gd name="T74" fmla="*/ 9 w 158"/>
                <a:gd name="T75" fmla="*/ 6 h 98"/>
                <a:gd name="T76" fmla="*/ 25 w 158"/>
                <a:gd name="T77" fmla="*/ 23 h 98"/>
                <a:gd name="T78" fmla="*/ 11 w 158"/>
                <a:gd name="T79" fmla="*/ 27 h 98"/>
                <a:gd name="T80" fmla="*/ 2 w 158"/>
                <a:gd name="T81" fmla="*/ 27 h 98"/>
                <a:gd name="T82" fmla="*/ 4 w 158"/>
                <a:gd name="T83" fmla="*/ 35 h 98"/>
                <a:gd name="T84" fmla="*/ 6 w 158"/>
                <a:gd name="T85" fmla="*/ 43 h 98"/>
                <a:gd name="T86" fmla="*/ 13 w 158"/>
                <a:gd name="T87"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8" h="98">
                  <a:moveTo>
                    <a:pt x="14" y="67"/>
                  </a:moveTo>
                  <a:cubicBezTo>
                    <a:pt x="14" y="67"/>
                    <a:pt x="14" y="68"/>
                    <a:pt x="14" y="69"/>
                  </a:cubicBezTo>
                  <a:cubicBezTo>
                    <a:pt x="14" y="69"/>
                    <a:pt x="14" y="69"/>
                    <a:pt x="15" y="69"/>
                  </a:cubicBezTo>
                  <a:cubicBezTo>
                    <a:pt x="15" y="69"/>
                    <a:pt x="15" y="69"/>
                    <a:pt x="16" y="69"/>
                  </a:cubicBezTo>
                  <a:cubicBezTo>
                    <a:pt x="16" y="68"/>
                    <a:pt x="16" y="68"/>
                    <a:pt x="17" y="68"/>
                  </a:cubicBezTo>
                  <a:cubicBezTo>
                    <a:pt x="17" y="68"/>
                    <a:pt x="17" y="68"/>
                    <a:pt x="18" y="68"/>
                  </a:cubicBezTo>
                  <a:cubicBezTo>
                    <a:pt x="18" y="68"/>
                    <a:pt x="18" y="68"/>
                    <a:pt x="18" y="68"/>
                  </a:cubicBezTo>
                  <a:cubicBezTo>
                    <a:pt x="19" y="68"/>
                    <a:pt x="19" y="68"/>
                    <a:pt x="19" y="68"/>
                  </a:cubicBezTo>
                  <a:cubicBezTo>
                    <a:pt x="19" y="68"/>
                    <a:pt x="19" y="68"/>
                    <a:pt x="20" y="68"/>
                  </a:cubicBezTo>
                  <a:cubicBezTo>
                    <a:pt x="20" y="68"/>
                    <a:pt x="20" y="68"/>
                    <a:pt x="20" y="68"/>
                  </a:cubicBezTo>
                  <a:cubicBezTo>
                    <a:pt x="20" y="68"/>
                    <a:pt x="20" y="68"/>
                    <a:pt x="20" y="68"/>
                  </a:cubicBezTo>
                  <a:cubicBezTo>
                    <a:pt x="21" y="68"/>
                    <a:pt x="21" y="68"/>
                    <a:pt x="21" y="68"/>
                  </a:cubicBezTo>
                  <a:cubicBezTo>
                    <a:pt x="21" y="68"/>
                    <a:pt x="21" y="68"/>
                    <a:pt x="21" y="68"/>
                  </a:cubicBezTo>
                  <a:cubicBezTo>
                    <a:pt x="21" y="68"/>
                    <a:pt x="21" y="68"/>
                    <a:pt x="21" y="68"/>
                  </a:cubicBezTo>
                  <a:cubicBezTo>
                    <a:pt x="21" y="67"/>
                    <a:pt x="21" y="67"/>
                    <a:pt x="21" y="67"/>
                  </a:cubicBezTo>
                  <a:cubicBezTo>
                    <a:pt x="21" y="67"/>
                    <a:pt x="21" y="67"/>
                    <a:pt x="21" y="67"/>
                  </a:cubicBezTo>
                  <a:cubicBezTo>
                    <a:pt x="21" y="67"/>
                    <a:pt x="21" y="67"/>
                    <a:pt x="21" y="67"/>
                  </a:cubicBezTo>
                  <a:cubicBezTo>
                    <a:pt x="23" y="65"/>
                    <a:pt x="29" y="60"/>
                    <a:pt x="32" y="60"/>
                  </a:cubicBezTo>
                  <a:cubicBezTo>
                    <a:pt x="33" y="60"/>
                    <a:pt x="34" y="60"/>
                    <a:pt x="35" y="60"/>
                  </a:cubicBezTo>
                  <a:cubicBezTo>
                    <a:pt x="36" y="60"/>
                    <a:pt x="36" y="60"/>
                    <a:pt x="37" y="60"/>
                  </a:cubicBezTo>
                  <a:cubicBezTo>
                    <a:pt x="38" y="60"/>
                    <a:pt x="39" y="60"/>
                    <a:pt x="39" y="59"/>
                  </a:cubicBezTo>
                  <a:cubicBezTo>
                    <a:pt x="41" y="58"/>
                    <a:pt x="44" y="57"/>
                    <a:pt x="46" y="57"/>
                  </a:cubicBezTo>
                  <a:cubicBezTo>
                    <a:pt x="48" y="57"/>
                    <a:pt x="53" y="58"/>
                    <a:pt x="54" y="60"/>
                  </a:cubicBezTo>
                  <a:cubicBezTo>
                    <a:pt x="55" y="61"/>
                    <a:pt x="60" y="63"/>
                    <a:pt x="62" y="63"/>
                  </a:cubicBezTo>
                  <a:cubicBezTo>
                    <a:pt x="63" y="63"/>
                    <a:pt x="63" y="63"/>
                    <a:pt x="64" y="64"/>
                  </a:cubicBezTo>
                  <a:cubicBezTo>
                    <a:pt x="64" y="65"/>
                    <a:pt x="65" y="66"/>
                    <a:pt x="67" y="66"/>
                  </a:cubicBezTo>
                  <a:cubicBezTo>
                    <a:pt x="67" y="65"/>
                    <a:pt x="68" y="65"/>
                    <a:pt x="68" y="65"/>
                  </a:cubicBezTo>
                  <a:cubicBezTo>
                    <a:pt x="71" y="65"/>
                    <a:pt x="78" y="66"/>
                    <a:pt x="78" y="70"/>
                  </a:cubicBezTo>
                  <a:cubicBezTo>
                    <a:pt x="78" y="71"/>
                    <a:pt x="79" y="73"/>
                    <a:pt x="82" y="73"/>
                  </a:cubicBezTo>
                  <a:cubicBezTo>
                    <a:pt x="83" y="73"/>
                    <a:pt x="85" y="74"/>
                    <a:pt x="86" y="76"/>
                  </a:cubicBezTo>
                  <a:cubicBezTo>
                    <a:pt x="87" y="77"/>
                    <a:pt x="88" y="79"/>
                    <a:pt x="89" y="79"/>
                  </a:cubicBezTo>
                  <a:cubicBezTo>
                    <a:pt x="90" y="79"/>
                    <a:pt x="91" y="79"/>
                    <a:pt x="92" y="79"/>
                  </a:cubicBezTo>
                  <a:cubicBezTo>
                    <a:pt x="96" y="79"/>
                    <a:pt x="98" y="79"/>
                    <a:pt x="98" y="81"/>
                  </a:cubicBezTo>
                  <a:cubicBezTo>
                    <a:pt x="98" y="81"/>
                    <a:pt x="98" y="82"/>
                    <a:pt x="98" y="82"/>
                  </a:cubicBezTo>
                  <a:cubicBezTo>
                    <a:pt x="98" y="82"/>
                    <a:pt x="98" y="82"/>
                    <a:pt x="98" y="82"/>
                  </a:cubicBezTo>
                  <a:cubicBezTo>
                    <a:pt x="98" y="83"/>
                    <a:pt x="98" y="83"/>
                    <a:pt x="98" y="83"/>
                  </a:cubicBezTo>
                  <a:cubicBezTo>
                    <a:pt x="98" y="83"/>
                    <a:pt x="98" y="84"/>
                    <a:pt x="98" y="84"/>
                  </a:cubicBezTo>
                  <a:cubicBezTo>
                    <a:pt x="98" y="84"/>
                    <a:pt x="98" y="84"/>
                    <a:pt x="98" y="85"/>
                  </a:cubicBezTo>
                  <a:cubicBezTo>
                    <a:pt x="98" y="85"/>
                    <a:pt x="99" y="85"/>
                    <a:pt x="99" y="86"/>
                  </a:cubicBezTo>
                  <a:cubicBezTo>
                    <a:pt x="99" y="86"/>
                    <a:pt x="99" y="86"/>
                    <a:pt x="99" y="87"/>
                  </a:cubicBezTo>
                  <a:cubicBezTo>
                    <a:pt x="99" y="87"/>
                    <a:pt x="99" y="87"/>
                    <a:pt x="99" y="88"/>
                  </a:cubicBezTo>
                  <a:cubicBezTo>
                    <a:pt x="99" y="88"/>
                    <a:pt x="99" y="88"/>
                    <a:pt x="99" y="89"/>
                  </a:cubicBezTo>
                  <a:cubicBezTo>
                    <a:pt x="99" y="89"/>
                    <a:pt x="99" y="89"/>
                    <a:pt x="99" y="89"/>
                  </a:cubicBezTo>
                  <a:cubicBezTo>
                    <a:pt x="99" y="90"/>
                    <a:pt x="99" y="90"/>
                    <a:pt x="99" y="90"/>
                  </a:cubicBezTo>
                  <a:cubicBezTo>
                    <a:pt x="99" y="91"/>
                    <a:pt x="99" y="91"/>
                    <a:pt x="99" y="91"/>
                  </a:cubicBezTo>
                  <a:cubicBezTo>
                    <a:pt x="99" y="92"/>
                    <a:pt x="100" y="92"/>
                    <a:pt x="100" y="92"/>
                  </a:cubicBezTo>
                  <a:cubicBezTo>
                    <a:pt x="100" y="93"/>
                    <a:pt x="100" y="93"/>
                    <a:pt x="100" y="93"/>
                  </a:cubicBezTo>
                  <a:cubicBezTo>
                    <a:pt x="100" y="93"/>
                    <a:pt x="100" y="94"/>
                    <a:pt x="100" y="94"/>
                  </a:cubicBezTo>
                  <a:cubicBezTo>
                    <a:pt x="100" y="94"/>
                    <a:pt x="101" y="94"/>
                    <a:pt x="101" y="94"/>
                  </a:cubicBezTo>
                  <a:cubicBezTo>
                    <a:pt x="101" y="94"/>
                    <a:pt x="101" y="94"/>
                    <a:pt x="101" y="94"/>
                  </a:cubicBezTo>
                  <a:cubicBezTo>
                    <a:pt x="102" y="94"/>
                    <a:pt x="102" y="94"/>
                    <a:pt x="102" y="94"/>
                  </a:cubicBezTo>
                  <a:cubicBezTo>
                    <a:pt x="102" y="94"/>
                    <a:pt x="102" y="94"/>
                    <a:pt x="102" y="94"/>
                  </a:cubicBezTo>
                  <a:cubicBezTo>
                    <a:pt x="102" y="94"/>
                    <a:pt x="102" y="94"/>
                    <a:pt x="103" y="94"/>
                  </a:cubicBezTo>
                  <a:cubicBezTo>
                    <a:pt x="103" y="94"/>
                    <a:pt x="103" y="94"/>
                    <a:pt x="103" y="94"/>
                  </a:cubicBezTo>
                  <a:cubicBezTo>
                    <a:pt x="105" y="94"/>
                    <a:pt x="105" y="94"/>
                    <a:pt x="105" y="94"/>
                  </a:cubicBezTo>
                  <a:cubicBezTo>
                    <a:pt x="107" y="94"/>
                    <a:pt x="110" y="94"/>
                    <a:pt x="111" y="97"/>
                  </a:cubicBezTo>
                  <a:cubicBezTo>
                    <a:pt x="111" y="97"/>
                    <a:pt x="112" y="98"/>
                    <a:pt x="113" y="98"/>
                  </a:cubicBezTo>
                  <a:cubicBezTo>
                    <a:pt x="115" y="98"/>
                    <a:pt x="117" y="97"/>
                    <a:pt x="118" y="96"/>
                  </a:cubicBezTo>
                  <a:cubicBezTo>
                    <a:pt x="118" y="95"/>
                    <a:pt x="119" y="94"/>
                    <a:pt x="118" y="94"/>
                  </a:cubicBezTo>
                  <a:cubicBezTo>
                    <a:pt x="118" y="90"/>
                    <a:pt x="123" y="89"/>
                    <a:pt x="127" y="87"/>
                  </a:cubicBezTo>
                  <a:cubicBezTo>
                    <a:pt x="130" y="86"/>
                    <a:pt x="134" y="85"/>
                    <a:pt x="135" y="84"/>
                  </a:cubicBezTo>
                  <a:cubicBezTo>
                    <a:pt x="135" y="82"/>
                    <a:pt x="135" y="82"/>
                    <a:pt x="135" y="82"/>
                  </a:cubicBezTo>
                  <a:cubicBezTo>
                    <a:pt x="136" y="78"/>
                    <a:pt x="138" y="72"/>
                    <a:pt x="141" y="72"/>
                  </a:cubicBezTo>
                  <a:cubicBezTo>
                    <a:pt x="142" y="72"/>
                    <a:pt x="142" y="72"/>
                    <a:pt x="143" y="72"/>
                  </a:cubicBezTo>
                  <a:cubicBezTo>
                    <a:pt x="143" y="72"/>
                    <a:pt x="144" y="72"/>
                    <a:pt x="144" y="72"/>
                  </a:cubicBezTo>
                  <a:cubicBezTo>
                    <a:pt x="145" y="71"/>
                    <a:pt x="146" y="70"/>
                    <a:pt x="146" y="70"/>
                  </a:cubicBezTo>
                  <a:cubicBezTo>
                    <a:pt x="148" y="68"/>
                    <a:pt x="149" y="66"/>
                    <a:pt x="151" y="67"/>
                  </a:cubicBezTo>
                  <a:cubicBezTo>
                    <a:pt x="152" y="67"/>
                    <a:pt x="153" y="67"/>
                    <a:pt x="155" y="68"/>
                  </a:cubicBezTo>
                  <a:cubicBezTo>
                    <a:pt x="155" y="68"/>
                    <a:pt x="156" y="68"/>
                    <a:pt x="156" y="68"/>
                  </a:cubicBezTo>
                  <a:cubicBezTo>
                    <a:pt x="156" y="68"/>
                    <a:pt x="156" y="68"/>
                    <a:pt x="157" y="68"/>
                  </a:cubicBezTo>
                  <a:cubicBezTo>
                    <a:pt x="157" y="69"/>
                    <a:pt x="157" y="69"/>
                    <a:pt x="158" y="69"/>
                  </a:cubicBezTo>
                  <a:cubicBezTo>
                    <a:pt x="158" y="69"/>
                    <a:pt x="158" y="69"/>
                    <a:pt x="158" y="69"/>
                  </a:cubicBezTo>
                  <a:cubicBezTo>
                    <a:pt x="158" y="63"/>
                    <a:pt x="158" y="63"/>
                    <a:pt x="158" y="63"/>
                  </a:cubicBezTo>
                  <a:cubicBezTo>
                    <a:pt x="155" y="62"/>
                    <a:pt x="151" y="60"/>
                    <a:pt x="149" y="60"/>
                  </a:cubicBezTo>
                  <a:cubicBezTo>
                    <a:pt x="148" y="60"/>
                    <a:pt x="148" y="60"/>
                    <a:pt x="148" y="60"/>
                  </a:cubicBezTo>
                  <a:cubicBezTo>
                    <a:pt x="147" y="60"/>
                    <a:pt x="145" y="58"/>
                    <a:pt x="143" y="56"/>
                  </a:cubicBezTo>
                  <a:cubicBezTo>
                    <a:pt x="141" y="55"/>
                    <a:pt x="139" y="53"/>
                    <a:pt x="137" y="52"/>
                  </a:cubicBezTo>
                  <a:cubicBezTo>
                    <a:pt x="131" y="50"/>
                    <a:pt x="125" y="47"/>
                    <a:pt x="123" y="44"/>
                  </a:cubicBezTo>
                  <a:cubicBezTo>
                    <a:pt x="122" y="43"/>
                    <a:pt x="120" y="41"/>
                    <a:pt x="117" y="40"/>
                  </a:cubicBezTo>
                  <a:cubicBezTo>
                    <a:pt x="115" y="38"/>
                    <a:pt x="112" y="37"/>
                    <a:pt x="112" y="36"/>
                  </a:cubicBezTo>
                  <a:cubicBezTo>
                    <a:pt x="112" y="35"/>
                    <a:pt x="112" y="35"/>
                    <a:pt x="112" y="35"/>
                  </a:cubicBezTo>
                  <a:cubicBezTo>
                    <a:pt x="111" y="33"/>
                    <a:pt x="109" y="29"/>
                    <a:pt x="107" y="26"/>
                  </a:cubicBezTo>
                  <a:cubicBezTo>
                    <a:pt x="106" y="25"/>
                    <a:pt x="105" y="24"/>
                    <a:pt x="105" y="22"/>
                  </a:cubicBezTo>
                  <a:cubicBezTo>
                    <a:pt x="104" y="21"/>
                    <a:pt x="104" y="20"/>
                    <a:pt x="103" y="20"/>
                  </a:cubicBezTo>
                  <a:cubicBezTo>
                    <a:pt x="102" y="19"/>
                    <a:pt x="101" y="19"/>
                    <a:pt x="99" y="19"/>
                  </a:cubicBezTo>
                  <a:cubicBezTo>
                    <a:pt x="89" y="19"/>
                    <a:pt x="85" y="19"/>
                    <a:pt x="85" y="17"/>
                  </a:cubicBezTo>
                  <a:cubicBezTo>
                    <a:pt x="85" y="13"/>
                    <a:pt x="84" y="6"/>
                    <a:pt x="82" y="5"/>
                  </a:cubicBezTo>
                  <a:cubicBezTo>
                    <a:pt x="81" y="5"/>
                    <a:pt x="81" y="5"/>
                    <a:pt x="81" y="5"/>
                  </a:cubicBezTo>
                  <a:cubicBezTo>
                    <a:pt x="78" y="5"/>
                    <a:pt x="75" y="4"/>
                    <a:pt x="73" y="2"/>
                  </a:cubicBezTo>
                  <a:cubicBezTo>
                    <a:pt x="72" y="1"/>
                    <a:pt x="69" y="0"/>
                    <a:pt x="67" y="0"/>
                  </a:cubicBezTo>
                  <a:cubicBezTo>
                    <a:pt x="67" y="0"/>
                    <a:pt x="66" y="0"/>
                    <a:pt x="66" y="0"/>
                  </a:cubicBezTo>
                  <a:cubicBezTo>
                    <a:pt x="65" y="2"/>
                    <a:pt x="63" y="3"/>
                    <a:pt x="61" y="3"/>
                  </a:cubicBezTo>
                  <a:cubicBezTo>
                    <a:pt x="61" y="3"/>
                    <a:pt x="61" y="3"/>
                    <a:pt x="61" y="3"/>
                  </a:cubicBezTo>
                  <a:cubicBezTo>
                    <a:pt x="61" y="5"/>
                    <a:pt x="60" y="7"/>
                    <a:pt x="57" y="7"/>
                  </a:cubicBezTo>
                  <a:cubicBezTo>
                    <a:pt x="54" y="7"/>
                    <a:pt x="50" y="11"/>
                    <a:pt x="50" y="12"/>
                  </a:cubicBezTo>
                  <a:cubicBezTo>
                    <a:pt x="50" y="13"/>
                    <a:pt x="50" y="13"/>
                    <a:pt x="50" y="13"/>
                  </a:cubicBezTo>
                  <a:cubicBezTo>
                    <a:pt x="50" y="13"/>
                    <a:pt x="50" y="13"/>
                    <a:pt x="50" y="13"/>
                  </a:cubicBezTo>
                  <a:cubicBezTo>
                    <a:pt x="50" y="13"/>
                    <a:pt x="50" y="13"/>
                    <a:pt x="50" y="13"/>
                  </a:cubicBezTo>
                  <a:cubicBezTo>
                    <a:pt x="50" y="14"/>
                    <a:pt x="50" y="15"/>
                    <a:pt x="49" y="16"/>
                  </a:cubicBezTo>
                  <a:cubicBezTo>
                    <a:pt x="49" y="17"/>
                    <a:pt x="49" y="17"/>
                    <a:pt x="49" y="17"/>
                  </a:cubicBezTo>
                  <a:cubicBezTo>
                    <a:pt x="48" y="18"/>
                    <a:pt x="47" y="19"/>
                    <a:pt x="45" y="19"/>
                  </a:cubicBezTo>
                  <a:cubicBezTo>
                    <a:pt x="43" y="18"/>
                    <a:pt x="42" y="18"/>
                    <a:pt x="40" y="18"/>
                  </a:cubicBezTo>
                  <a:cubicBezTo>
                    <a:pt x="40" y="18"/>
                    <a:pt x="40" y="18"/>
                    <a:pt x="39" y="17"/>
                  </a:cubicBezTo>
                  <a:cubicBezTo>
                    <a:pt x="38" y="17"/>
                    <a:pt x="38" y="17"/>
                    <a:pt x="37" y="17"/>
                  </a:cubicBezTo>
                  <a:cubicBezTo>
                    <a:pt x="37" y="17"/>
                    <a:pt x="37" y="17"/>
                    <a:pt x="37" y="17"/>
                  </a:cubicBezTo>
                  <a:cubicBezTo>
                    <a:pt x="37" y="17"/>
                    <a:pt x="37" y="17"/>
                    <a:pt x="36" y="17"/>
                  </a:cubicBezTo>
                  <a:cubicBezTo>
                    <a:pt x="36" y="17"/>
                    <a:pt x="36" y="17"/>
                    <a:pt x="36" y="17"/>
                  </a:cubicBezTo>
                  <a:cubicBezTo>
                    <a:pt x="35" y="18"/>
                    <a:pt x="35" y="18"/>
                    <a:pt x="34" y="18"/>
                  </a:cubicBezTo>
                  <a:cubicBezTo>
                    <a:pt x="34" y="18"/>
                    <a:pt x="34" y="18"/>
                    <a:pt x="34" y="18"/>
                  </a:cubicBezTo>
                  <a:cubicBezTo>
                    <a:pt x="32" y="18"/>
                    <a:pt x="30" y="17"/>
                    <a:pt x="28" y="14"/>
                  </a:cubicBezTo>
                  <a:cubicBezTo>
                    <a:pt x="24" y="9"/>
                    <a:pt x="18" y="4"/>
                    <a:pt x="15" y="4"/>
                  </a:cubicBezTo>
                  <a:cubicBezTo>
                    <a:pt x="8" y="4"/>
                    <a:pt x="5" y="5"/>
                    <a:pt x="5" y="6"/>
                  </a:cubicBezTo>
                  <a:cubicBezTo>
                    <a:pt x="4" y="7"/>
                    <a:pt x="4" y="7"/>
                    <a:pt x="4" y="7"/>
                  </a:cubicBezTo>
                  <a:cubicBezTo>
                    <a:pt x="6" y="6"/>
                    <a:pt x="7" y="6"/>
                    <a:pt x="9" y="6"/>
                  </a:cubicBezTo>
                  <a:cubicBezTo>
                    <a:pt x="14" y="7"/>
                    <a:pt x="15" y="11"/>
                    <a:pt x="16" y="13"/>
                  </a:cubicBezTo>
                  <a:cubicBezTo>
                    <a:pt x="16" y="16"/>
                    <a:pt x="17" y="16"/>
                    <a:pt x="18" y="17"/>
                  </a:cubicBezTo>
                  <a:cubicBezTo>
                    <a:pt x="21" y="17"/>
                    <a:pt x="25" y="21"/>
                    <a:pt x="25" y="23"/>
                  </a:cubicBezTo>
                  <a:cubicBezTo>
                    <a:pt x="25" y="24"/>
                    <a:pt x="25" y="25"/>
                    <a:pt x="23" y="25"/>
                  </a:cubicBezTo>
                  <a:cubicBezTo>
                    <a:pt x="21" y="25"/>
                    <a:pt x="20" y="26"/>
                    <a:pt x="18" y="26"/>
                  </a:cubicBezTo>
                  <a:cubicBezTo>
                    <a:pt x="16" y="27"/>
                    <a:pt x="14" y="28"/>
                    <a:pt x="11" y="27"/>
                  </a:cubicBezTo>
                  <a:cubicBezTo>
                    <a:pt x="10" y="27"/>
                    <a:pt x="10" y="27"/>
                    <a:pt x="9" y="27"/>
                  </a:cubicBezTo>
                  <a:cubicBezTo>
                    <a:pt x="7" y="26"/>
                    <a:pt x="5" y="25"/>
                    <a:pt x="4" y="25"/>
                  </a:cubicBezTo>
                  <a:cubicBezTo>
                    <a:pt x="3" y="25"/>
                    <a:pt x="3" y="25"/>
                    <a:pt x="2" y="27"/>
                  </a:cubicBezTo>
                  <a:cubicBezTo>
                    <a:pt x="2" y="27"/>
                    <a:pt x="2" y="27"/>
                    <a:pt x="2" y="27"/>
                  </a:cubicBezTo>
                  <a:cubicBezTo>
                    <a:pt x="1" y="30"/>
                    <a:pt x="0" y="33"/>
                    <a:pt x="1" y="34"/>
                  </a:cubicBezTo>
                  <a:cubicBezTo>
                    <a:pt x="1" y="34"/>
                    <a:pt x="2" y="35"/>
                    <a:pt x="4" y="35"/>
                  </a:cubicBezTo>
                  <a:cubicBezTo>
                    <a:pt x="7" y="35"/>
                    <a:pt x="8" y="36"/>
                    <a:pt x="8" y="37"/>
                  </a:cubicBezTo>
                  <a:cubicBezTo>
                    <a:pt x="9" y="39"/>
                    <a:pt x="7" y="42"/>
                    <a:pt x="5" y="43"/>
                  </a:cubicBezTo>
                  <a:cubicBezTo>
                    <a:pt x="5" y="43"/>
                    <a:pt x="5" y="43"/>
                    <a:pt x="6" y="43"/>
                  </a:cubicBezTo>
                  <a:cubicBezTo>
                    <a:pt x="6" y="43"/>
                    <a:pt x="7" y="43"/>
                    <a:pt x="8" y="43"/>
                  </a:cubicBezTo>
                  <a:cubicBezTo>
                    <a:pt x="10" y="43"/>
                    <a:pt x="11" y="44"/>
                    <a:pt x="12" y="45"/>
                  </a:cubicBezTo>
                  <a:cubicBezTo>
                    <a:pt x="12" y="46"/>
                    <a:pt x="12" y="47"/>
                    <a:pt x="13" y="48"/>
                  </a:cubicBezTo>
                  <a:cubicBezTo>
                    <a:pt x="14" y="49"/>
                    <a:pt x="15" y="51"/>
                    <a:pt x="14" y="55"/>
                  </a:cubicBezTo>
                  <a:cubicBezTo>
                    <a:pt x="13" y="57"/>
                    <a:pt x="14" y="62"/>
                    <a:pt x="14"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7" name="Freeform 175">
              <a:extLst>
                <a:ext uri="{FF2B5EF4-FFF2-40B4-BE49-F238E27FC236}">
                  <a16:creationId xmlns:a16="http://schemas.microsoft.com/office/drawing/2014/main" id="{B5E489EF-E2A8-42DE-91A0-6E08C8780030}"/>
                </a:ext>
              </a:extLst>
            </p:cNvPr>
            <p:cNvSpPr>
              <a:spLocks/>
            </p:cNvSpPr>
            <p:nvPr/>
          </p:nvSpPr>
          <p:spPr bwMode="auto">
            <a:xfrm>
              <a:off x="15159038" y="6570663"/>
              <a:ext cx="717550" cy="587375"/>
            </a:xfrm>
            <a:custGeom>
              <a:avLst/>
              <a:gdLst>
                <a:gd name="T0" fmla="*/ 127 w 135"/>
                <a:gd name="T1" fmla="*/ 25 h 112"/>
                <a:gd name="T2" fmla="*/ 135 w 135"/>
                <a:gd name="T3" fmla="*/ 22 h 112"/>
                <a:gd name="T4" fmla="*/ 132 w 135"/>
                <a:gd name="T5" fmla="*/ 23 h 112"/>
                <a:gd name="T6" fmla="*/ 129 w 135"/>
                <a:gd name="T7" fmla="*/ 23 h 112"/>
                <a:gd name="T8" fmla="*/ 127 w 135"/>
                <a:gd name="T9" fmla="*/ 23 h 112"/>
                <a:gd name="T10" fmla="*/ 125 w 135"/>
                <a:gd name="T11" fmla="*/ 22 h 112"/>
                <a:gd name="T12" fmla="*/ 125 w 135"/>
                <a:gd name="T13" fmla="*/ 15 h 112"/>
                <a:gd name="T14" fmla="*/ 121 w 135"/>
                <a:gd name="T15" fmla="*/ 0 h 112"/>
                <a:gd name="T16" fmla="*/ 101 w 135"/>
                <a:gd name="T17" fmla="*/ 14 h 112"/>
                <a:gd name="T18" fmla="*/ 94 w 135"/>
                <a:gd name="T19" fmla="*/ 16 h 112"/>
                <a:gd name="T20" fmla="*/ 87 w 135"/>
                <a:gd name="T21" fmla="*/ 19 h 112"/>
                <a:gd name="T22" fmla="*/ 85 w 135"/>
                <a:gd name="T23" fmla="*/ 19 h 112"/>
                <a:gd name="T24" fmla="*/ 82 w 135"/>
                <a:gd name="T25" fmla="*/ 17 h 112"/>
                <a:gd name="T26" fmla="*/ 75 w 135"/>
                <a:gd name="T27" fmla="*/ 14 h 112"/>
                <a:gd name="T28" fmla="*/ 70 w 135"/>
                <a:gd name="T29" fmla="*/ 12 h 112"/>
                <a:gd name="T30" fmla="*/ 68 w 135"/>
                <a:gd name="T31" fmla="*/ 13 h 112"/>
                <a:gd name="T32" fmla="*/ 67 w 135"/>
                <a:gd name="T33" fmla="*/ 13 h 112"/>
                <a:gd name="T34" fmla="*/ 60 w 135"/>
                <a:gd name="T35" fmla="*/ 11 h 112"/>
                <a:gd name="T36" fmla="*/ 57 w 135"/>
                <a:gd name="T37" fmla="*/ 13 h 112"/>
                <a:gd name="T38" fmla="*/ 50 w 135"/>
                <a:gd name="T39" fmla="*/ 16 h 112"/>
                <a:gd name="T40" fmla="*/ 45 w 135"/>
                <a:gd name="T41" fmla="*/ 26 h 112"/>
                <a:gd name="T42" fmla="*/ 29 w 135"/>
                <a:gd name="T43" fmla="*/ 37 h 112"/>
                <a:gd name="T44" fmla="*/ 27 w 135"/>
                <a:gd name="T45" fmla="*/ 40 h 112"/>
                <a:gd name="T46" fmla="*/ 14 w 135"/>
                <a:gd name="T47" fmla="*/ 38 h 112"/>
                <a:gd name="T48" fmla="*/ 9 w 135"/>
                <a:gd name="T49" fmla="*/ 38 h 112"/>
                <a:gd name="T50" fmla="*/ 9 w 135"/>
                <a:gd name="T51" fmla="*/ 38 h 112"/>
                <a:gd name="T52" fmla="*/ 7 w 135"/>
                <a:gd name="T53" fmla="*/ 39 h 112"/>
                <a:gd name="T54" fmla="*/ 7 w 135"/>
                <a:gd name="T55" fmla="*/ 42 h 112"/>
                <a:gd name="T56" fmla="*/ 4 w 135"/>
                <a:gd name="T57" fmla="*/ 50 h 112"/>
                <a:gd name="T58" fmla="*/ 1 w 135"/>
                <a:gd name="T59" fmla="*/ 60 h 112"/>
                <a:gd name="T60" fmla="*/ 2 w 135"/>
                <a:gd name="T61" fmla="*/ 82 h 112"/>
                <a:gd name="T62" fmla="*/ 14 w 135"/>
                <a:gd name="T63" fmla="*/ 91 h 112"/>
                <a:gd name="T64" fmla="*/ 2 w 135"/>
                <a:gd name="T65" fmla="*/ 108 h 112"/>
                <a:gd name="T66" fmla="*/ 3 w 135"/>
                <a:gd name="T67" fmla="*/ 110 h 112"/>
                <a:gd name="T68" fmla="*/ 8 w 135"/>
                <a:gd name="T69" fmla="*/ 111 h 112"/>
                <a:gd name="T70" fmla="*/ 16 w 135"/>
                <a:gd name="T71" fmla="*/ 111 h 112"/>
                <a:gd name="T72" fmla="*/ 24 w 135"/>
                <a:gd name="T73" fmla="*/ 112 h 112"/>
                <a:gd name="T74" fmla="*/ 65 w 135"/>
                <a:gd name="T75" fmla="*/ 101 h 112"/>
                <a:gd name="T76" fmla="*/ 76 w 135"/>
                <a:gd name="T77" fmla="*/ 90 h 112"/>
                <a:gd name="T78" fmla="*/ 92 w 135"/>
                <a:gd name="T79" fmla="*/ 83 h 112"/>
                <a:gd name="T80" fmla="*/ 98 w 135"/>
                <a:gd name="T81" fmla="*/ 80 h 112"/>
                <a:gd name="T82" fmla="*/ 109 w 135"/>
                <a:gd name="T83" fmla="*/ 64 h 112"/>
                <a:gd name="T84" fmla="*/ 106 w 135"/>
                <a:gd name="T85" fmla="*/ 55 h 112"/>
                <a:gd name="T86" fmla="*/ 112 w 135"/>
                <a:gd name="T87" fmla="*/ 55 h 112"/>
                <a:gd name="T88" fmla="*/ 119 w 135"/>
                <a:gd name="T89" fmla="*/ 52 h 112"/>
                <a:gd name="T90" fmla="*/ 125 w 135"/>
                <a:gd name="T91" fmla="*/ 39 h 112"/>
                <a:gd name="T92" fmla="*/ 122 w 135"/>
                <a:gd name="T93" fmla="*/ 2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12">
                  <a:moveTo>
                    <a:pt x="125" y="26"/>
                  </a:moveTo>
                  <a:cubicBezTo>
                    <a:pt x="126" y="26"/>
                    <a:pt x="126" y="26"/>
                    <a:pt x="127" y="25"/>
                  </a:cubicBezTo>
                  <a:cubicBezTo>
                    <a:pt x="127" y="25"/>
                    <a:pt x="127" y="25"/>
                    <a:pt x="127" y="25"/>
                  </a:cubicBezTo>
                  <a:cubicBezTo>
                    <a:pt x="129" y="25"/>
                    <a:pt x="131" y="24"/>
                    <a:pt x="132" y="23"/>
                  </a:cubicBezTo>
                  <a:cubicBezTo>
                    <a:pt x="133" y="23"/>
                    <a:pt x="134" y="22"/>
                    <a:pt x="135" y="22"/>
                  </a:cubicBezTo>
                  <a:cubicBezTo>
                    <a:pt x="135" y="22"/>
                    <a:pt x="135" y="22"/>
                    <a:pt x="135" y="22"/>
                  </a:cubicBezTo>
                  <a:cubicBezTo>
                    <a:pt x="135" y="22"/>
                    <a:pt x="135" y="22"/>
                    <a:pt x="135" y="22"/>
                  </a:cubicBezTo>
                  <a:cubicBezTo>
                    <a:pt x="134" y="22"/>
                    <a:pt x="133" y="23"/>
                    <a:pt x="132" y="23"/>
                  </a:cubicBezTo>
                  <a:cubicBezTo>
                    <a:pt x="132" y="23"/>
                    <a:pt x="132" y="23"/>
                    <a:pt x="132" y="23"/>
                  </a:cubicBezTo>
                  <a:cubicBezTo>
                    <a:pt x="132" y="23"/>
                    <a:pt x="132" y="23"/>
                    <a:pt x="132" y="23"/>
                  </a:cubicBezTo>
                  <a:cubicBezTo>
                    <a:pt x="131" y="23"/>
                    <a:pt x="130" y="23"/>
                    <a:pt x="129" y="23"/>
                  </a:cubicBezTo>
                  <a:cubicBezTo>
                    <a:pt x="129" y="23"/>
                    <a:pt x="129" y="23"/>
                    <a:pt x="129" y="23"/>
                  </a:cubicBezTo>
                  <a:cubicBezTo>
                    <a:pt x="129" y="23"/>
                    <a:pt x="128" y="23"/>
                    <a:pt x="128" y="23"/>
                  </a:cubicBezTo>
                  <a:cubicBezTo>
                    <a:pt x="128" y="23"/>
                    <a:pt x="128" y="23"/>
                    <a:pt x="128" y="23"/>
                  </a:cubicBezTo>
                  <a:cubicBezTo>
                    <a:pt x="127" y="23"/>
                    <a:pt x="127" y="23"/>
                    <a:pt x="127" y="23"/>
                  </a:cubicBezTo>
                  <a:cubicBezTo>
                    <a:pt x="127" y="23"/>
                    <a:pt x="126" y="23"/>
                    <a:pt x="126" y="23"/>
                  </a:cubicBezTo>
                  <a:cubicBezTo>
                    <a:pt x="126" y="23"/>
                    <a:pt x="126" y="23"/>
                    <a:pt x="125" y="22"/>
                  </a:cubicBezTo>
                  <a:cubicBezTo>
                    <a:pt x="125" y="22"/>
                    <a:pt x="125" y="22"/>
                    <a:pt x="125" y="22"/>
                  </a:cubicBezTo>
                  <a:cubicBezTo>
                    <a:pt x="124" y="21"/>
                    <a:pt x="124" y="20"/>
                    <a:pt x="124" y="19"/>
                  </a:cubicBezTo>
                  <a:cubicBezTo>
                    <a:pt x="124" y="18"/>
                    <a:pt x="125" y="18"/>
                    <a:pt x="125" y="17"/>
                  </a:cubicBezTo>
                  <a:cubicBezTo>
                    <a:pt x="125" y="16"/>
                    <a:pt x="125" y="16"/>
                    <a:pt x="125" y="15"/>
                  </a:cubicBezTo>
                  <a:cubicBezTo>
                    <a:pt x="126" y="12"/>
                    <a:pt x="127" y="10"/>
                    <a:pt x="125" y="9"/>
                  </a:cubicBezTo>
                  <a:cubicBezTo>
                    <a:pt x="122" y="8"/>
                    <a:pt x="122" y="5"/>
                    <a:pt x="122" y="3"/>
                  </a:cubicBezTo>
                  <a:cubicBezTo>
                    <a:pt x="122" y="0"/>
                    <a:pt x="122" y="0"/>
                    <a:pt x="121" y="0"/>
                  </a:cubicBezTo>
                  <a:cubicBezTo>
                    <a:pt x="117" y="0"/>
                    <a:pt x="112" y="6"/>
                    <a:pt x="112" y="9"/>
                  </a:cubicBezTo>
                  <a:cubicBezTo>
                    <a:pt x="112" y="11"/>
                    <a:pt x="109" y="12"/>
                    <a:pt x="106" y="12"/>
                  </a:cubicBezTo>
                  <a:cubicBezTo>
                    <a:pt x="104" y="13"/>
                    <a:pt x="101" y="13"/>
                    <a:pt x="101" y="14"/>
                  </a:cubicBezTo>
                  <a:cubicBezTo>
                    <a:pt x="101" y="16"/>
                    <a:pt x="98" y="16"/>
                    <a:pt x="97" y="16"/>
                  </a:cubicBezTo>
                  <a:cubicBezTo>
                    <a:pt x="96" y="16"/>
                    <a:pt x="96" y="16"/>
                    <a:pt x="95" y="16"/>
                  </a:cubicBezTo>
                  <a:cubicBezTo>
                    <a:pt x="95" y="16"/>
                    <a:pt x="94" y="16"/>
                    <a:pt x="94" y="16"/>
                  </a:cubicBezTo>
                  <a:cubicBezTo>
                    <a:pt x="92" y="16"/>
                    <a:pt x="90" y="17"/>
                    <a:pt x="89" y="18"/>
                  </a:cubicBezTo>
                  <a:cubicBezTo>
                    <a:pt x="89" y="19"/>
                    <a:pt x="88" y="19"/>
                    <a:pt x="87" y="19"/>
                  </a:cubicBezTo>
                  <a:cubicBezTo>
                    <a:pt x="87" y="19"/>
                    <a:pt x="87" y="19"/>
                    <a:pt x="87" y="19"/>
                  </a:cubicBezTo>
                  <a:cubicBezTo>
                    <a:pt x="86" y="19"/>
                    <a:pt x="86" y="19"/>
                    <a:pt x="86" y="19"/>
                  </a:cubicBezTo>
                  <a:cubicBezTo>
                    <a:pt x="86" y="19"/>
                    <a:pt x="86" y="19"/>
                    <a:pt x="85" y="19"/>
                  </a:cubicBezTo>
                  <a:cubicBezTo>
                    <a:pt x="85" y="19"/>
                    <a:pt x="85" y="19"/>
                    <a:pt x="85" y="19"/>
                  </a:cubicBezTo>
                  <a:cubicBezTo>
                    <a:pt x="85" y="19"/>
                    <a:pt x="85" y="19"/>
                    <a:pt x="84" y="18"/>
                  </a:cubicBezTo>
                  <a:cubicBezTo>
                    <a:pt x="84" y="18"/>
                    <a:pt x="84" y="18"/>
                    <a:pt x="84" y="18"/>
                  </a:cubicBezTo>
                  <a:cubicBezTo>
                    <a:pt x="82" y="17"/>
                    <a:pt x="82" y="17"/>
                    <a:pt x="82" y="17"/>
                  </a:cubicBezTo>
                  <a:cubicBezTo>
                    <a:pt x="82" y="17"/>
                    <a:pt x="82" y="17"/>
                    <a:pt x="82" y="17"/>
                  </a:cubicBezTo>
                  <a:cubicBezTo>
                    <a:pt x="81" y="16"/>
                    <a:pt x="80" y="16"/>
                    <a:pt x="79" y="16"/>
                  </a:cubicBezTo>
                  <a:cubicBezTo>
                    <a:pt x="77" y="16"/>
                    <a:pt x="76" y="15"/>
                    <a:pt x="75" y="14"/>
                  </a:cubicBezTo>
                  <a:cubicBezTo>
                    <a:pt x="73" y="13"/>
                    <a:pt x="71" y="12"/>
                    <a:pt x="70" y="12"/>
                  </a:cubicBezTo>
                  <a:cubicBezTo>
                    <a:pt x="70" y="12"/>
                    <a:pt x="70" y="12"/>
                    <a:pt x="70" y="12"/>
                  </a:cubicBezTo>
                  <a:cubicBezTo>
                    <a:pt x="70" y="12"/>
                    <a:pt x="70" y="12"/>
                    <a:pt x="70" y="12"/>
                  </a:cubicBezTo>
                  <a:cubicBezTo>
                    <a:pt x="69" y="13"/>
                    <a:pt x="69" y="13"/>
                    <a:pt x="69" y="13"/>
                  </a:cubicBezTo>
                  <a:cubicBezTo>
                    <a:pt x="69" y="13"/>
                    <a:pt x="69" y="13"/>
                    <a:pt x="69" y="13"/>
                  </a:cubicBezTo>
                  <a:cubicBezTo>
                    <a:pt x="68" y="13"/>
                    <a:pt x="68" y="13"/>
                    <a:pt x="68" y="13"/>
                  </a:cubicBezTo>
                  <a:cubicBezTo>
                    <a:pt x="68" y="13"/>
                    <a:pt x="68" y="13"/>
                    <a:pt x="68" y="13"/>
                  </a:cubicBezTo>
                  <a:cubicBezTo>
                    <a:pt x="68" y="13"/>
                    <a:pt x="68" y="13"/>
                    <a:pt x="68" y="13"/>
                  </a:cubicBezTo>
                  <a:cubicBezTo>
                    <a:pt x="68" y="13"/>
                    <a:pt x="67" y="13"/>
                    <a:pt x="67" y="13"/>
                  </a:cubicBezTo>
                  <a:cubicBezTo>
                    <a:pt x="65" y="13"/>
                    <a:pt x="64" y="12"/>
                    <a:pt x="63" y="12"/>
                  </a:cubicBezTo>
                  <a:cubicBezTo>
                    <a:pt x="62" y="11"/>
                    <a:pt x="61" y="11"/>
                    <a:pt x="60" y="11"/>
                  </a:cubicBezTo>
                  <a:cubicBezTo>
                    <a:pt x="60" y="11"/>
                    <a:pt x="60" y="11"/>
                    <a:pt x="60" y="11"/>
                  </a:cubicBezTo>
                  <a:cubicBezTo>
                    <a:pt x="60" y="11"/>
                    <a:pt x="60" y="11"/>
                    <a:pt x="60" y="11"/>
                  </a:cubicBezTo>
                  <a:cubicBezTo>
                    <a:pt x="59" y="11"/>
                    <a:pt x="58" y="11"/>
                    <a:pt x="58" y="12"/>
                  </a:cubicBezTo>
                  <a:cubicBezTo>
                    <a:pt x="57" y="12"/>
                    <a:pt x="57" y="13"/>
                    <a:pt x="57" y="13"/>
                  </a:cubicBezTo>
                  <a:cubicBezTo>
                    <a:pt x="56" y="14"/>
                    <a:pt x="54" y="16"/>
                    <a:pt x="52" y="16"/>
                  </a:cubicBezTo>
                  <a:cubicBezTo>
                    <a:pt x="52" y="16"/>
                    <a:pt x="51" y="16"/>
                    <a:pt x="51" y="16"/>
                  </a:cubicBezTo>
                  <a:cubicBezTo>
                    <a:pt x="51" y="16"/>
                    <a:pt x="51" y="16"/>
                    <a:pt x="50" y="16"/>
                  </a:cubicBezTo>
                  <a:cubicBezTo>
                    <a:pt x="50" y="16"/>
                    <a:pt x="49" y="16"/>
                    <a:pt x="49" y="17"/>
                  </a:cubicBezTo>
                  <a:cubicBezTo>
                    <a:pt x="48" y="19"/>
                    <a:pt x="47" y="22"/>
                    <a:pt x="46" y="25"/>
                  </a:cubicBezTo>
                  <a:cubicBezTo>
                    <a:pt x="45" y="26"/>
                    <a:pt x="45" y="26"/>
                    <a:pt x="45" y="26"/>
                  </a:cubicBezTo>
                  <a:cubicBezTo>
                    <a:pt x="45" y="29"/>
                    <a:pt x="41" y="30"/>
                    <a:pt x="37" y="31"/>
                  </a:cubicBezTo>
                  <a:cubicBezTo>
                    <a:pt x="33" y="32"/>
                    <a:pt x="29" y="34"/>
                    <a:pt x="29" y="35"/>
                  </a:cubicBezTo>
                  <a:cubicBezTo>
                    <a:pt x="30" y="36"/>
                    <a:pt x="29" y="37"/>
                    <a:pt x="29" y="37"/>
                  </a:cubicBezTo>
                  <a:cubicBezTo>
                    <a:pt x="29" y="37"/>
                    <a:pt x="29" y="37"/>
                    <a:pt x="29" y="37"/>
                  </a:cubicBezTo>
                  <a:cubicBezTo>
                    <a:pt x="29" y="38"/>
                    <a:pt x="29" y="38"/>
                    <a:pt x="28" y="39"/>
                  </a:cubicBezTo>
                  <a:cubicBezTo>
                    <a:pt x="28" y="39"/>
                    <a:pt x="27" y="40"/>
                    <a:pt x="27" y="40"/>
                  </a:cubicBezTo>
                  <a:cubicBezTo>
                    <a:pt x="25" y="41"/>
                    <a:pt x="23" y="42"/>
                    <a:pt x="22" y="42"/>
                  </a:cubicBezTo>
                  <a:cubicBezTo>
                    <a:pt x="20" y="42"/>
                    <a:pt x="18" y="41"/>
                    <a:pt x="18" y="39"/>
                  </a:cubicBezTo>
                  <a:cubicBezTo>
                    <a:pt x="17" y="38"/>
                    <a:pt x="16" y="38"/>
                    <a:pt x="14" y="38"/>
                  </a:cubicBezTo>
                  <a:cubicBezTo>
                    <a:pt x="12" y="38"/>
                    <a:pt x="12" y="38"/>
                    <a:pt x="12" y="38"/>
                  </a:cubicBezTo>
                  <a:cubicBezTo>
                    <a:pt x="11" y="38"/>
                    <a:pt x="11" y="38"/>
                    <a:pt x="10" y="38"/>
                  </a:cubicBezTo>
                  <a:cubicBezTo>
                    <a:pt x="10" y="38"/>
                    <a:pt x="10" y="38"/>
                    <a:pt x="9" y="38"/>
                  </a:cubicBezTo>
                  <a:cubicBezTo>
                    <a:pt x="9" y="38"/>
                    <a:pt x="9" y="38"/>
                    <a:pt x="9" y="38"/>
                  </a:cubicBezTo>
                  <a:cubicBezTo>
                    <a:pt x="9" y="38"/>
                    <a:pt x="9" y="38"/>
                    <a:pt x="9" y="38"/>
                  </a:cubicBezTo>
                  <a:cubicBezTo>
                    <a:pt x="9" y="38"/>
                    <a:pt x="9" y="38"/>
                    <a:pt x="9" y="38"/>
                  </a:cubicBezTo>
                  <a:cubicBezTo>
                    <a:pt x="8" y="38"/>
                    <a:pt x="8" y="38"/>
                    <a:pt x="8" y="38"/>
                  </a:cubicBezTo>
                  <a:cubicBezTo>
                    <a:pt x="8" y="39"/>
                    <a:pt x="8" y="39"/>
                    <a:pt x="7" y="39"/>
                  </a:cubicBezTo>
                  <a:cubicBezTo>
                    <a:pt x="7" y="39"/>
                    <a:pt x="7" y="39"/>
                    <a:pt x="7" y="39"/>
                  </a:cubicBezTo>
                  <a:cubicBezTo>
                    <a:pt x="7" y="39"/>
                    <a:pt x="7" y="40"/>
                    <a:pt x="7" y="40"/>
                  </a:cubicBezTo>
                  <a:cubicBezTo>
                    <a:pt x="7" y="40"/>
                    <a:pt x="7" y="40"/>
                    <a:pt x="7" y="40"/>
                  </a:cubicBezTo>
                  <a:cubicBezTo>
                    <a:pt x="7" y="41"/>
                    <a:pt x="7" y="41"/>
                    <a:pt x="7" y="42"/>
                  </a:cubicBezTo>
                  <a:cubicBezTo>
                    <a:pt x="7" y="42"/>
                    <a:pt x="7" y="42"/>
                    <a:pt x="7" y="42"/>
                  </a:cubicBezTo>
                  <a:cubicBezTo>
                    <a:pt x="7" y="45"/>
                    <a:pt x="6" y="47"/>
                    <a:pt x="5" y="48"/>
                  </a:cubicBezTo>
                  <a:cubicBezTo>
                    <a:pt x="4" y="49"/>
                    <a:pt x="4" y="49"/>
                    <a:pt x="4" y="50"/>
                  </a:cubicBezTo>
                  <a:cubicBezTo>
                    <a:pt x="3" y="50"/>
                    <a:pt x="2" y="51"/>
                    <a:pt x="2" y="51"/>
                  </a:cubicBezTo>
                  <a:cubicBezTo>
                    <a:pt x="2" y="52"/>
                    <a:pt x="2" y="52"/>
                    <a:pt x="2" y="53"/>
                  </a:cubicBezTo>
                  <a:cubicBezTo>
                    <a:pt x="1" y="55"/>
                    <a:pt x="0" y="59"/>
                    <a:pt x="1" y="60"/>
                  </a:cubicBezTo>
                  <a:cubicBezTo>
                    <a:pt x="2" y="62"/>
                    <a:pt x="1" y="64"/>
                    <a:pt x="1" y="66"/>
                  </a:cubicBezTo>
                  <a:cubicBezTo>
                    <a:pt x="0" y="68"/>
                    <a:pt x="0" y="70"/>
                    <a:pt x="1" y="72"/>
                  </a:cubicBezTo>
                  <a:cubicBezTo>
                    <a:pt x="2" y="76"/>
                    <a:pt x="2" y="79"/>
                    <a:pt x="2" y="82"/>
                  </a:cubicBezTo>
                  <a:cubicBezTo>
                    <a:pt x="2" y="83"/>
                    <a:pt x="2" y="85"/>
                    <a:pt x="3" y="85"/>
                  </a:cubicBezTo>
                  <a:cubicBezTo>
                    <a:pt x="3" y="86"/>
                    <a:pt x="4" y="86"/>
                    <a:pt x="5" y="86"/>
                  </a:cubicBezTo>
                  <a:cubicBezTo>
                    <a:pt x="8" y="87"/>
                    <a:pt x="13" y="88"/>
                    <a:pt x="14" y="91"/>
                  </a:cubicBezTo>
                  <a:cubicBezTo>
                    <a:pt x="15" y="95"/>
                    <a:pt x="10" y="99"/>
                    <a:pt x="6" y="103"/>
                  </a:cubicBezTo>
                  <a:cubicBezTo>
                    <a:pt x="5" y="105"/>
                    <a:pt x="2" y="107"/>
                    <a:pt x="2" y="108"/>
                  </a:cubicBezTo>
                  <a:cubicBezTo>
                    <a:pt x="2" y="108"/>
                    <a:pt x="2" y="108"/>
                    <a:pt x="2" y="108"/>
                  </a:cubicBezTo>
                  <a:cubicBezTo>
                    <a:pt x="3" y="109"/>
                    <a:pt x="3" y="109"/>
                    <a:pt x="3" y="109"/>
                  </a:cubicBezTo>
                  <a:cubicBezTo>
                    <a:pt x="3" y="109"/>
                    <a:pt x="3" y="109"/>
                    <a:pt x="3" y="109"/>
                  </a:cubicBezTo>
                  <a:cubicBezTo>
                    <a:pt x="3" y="109"/>
                    <a:pt x="3" y="110"/>
                    <a:pt x="3" y="110"/>
                  </a:cubicBezTo>
                  <a:cubicBezTo>
                    <a:pt x="4" y="110"/>
                    <a:pt x="4" y="110"/>
                    <a:pt x="4" y="110"/>
                  </a:cubicBezTo>
                  <a:cubicBezTo>
                    <a:pt x="5" y="110"/>
                    <a:pt x="6" y="110"/>
                    <a:pt x="6" y="110"/>
                  </a:cubicBezTo>
                  <a:cubicBezTo>
                    <a:pt x="7" y="110"/>
                    <a:pt x="8" y="111"/>
                    <a:pt x="8" y="111"/>
                  </a:cubicBezTo>
                  <a:cubicBezTo>
                    <a:pt x="9" y="111"/>
                    <a:pt x="10" y="111"/>
                    <a:pt x="11" y="111"/>
                  </a:cubicBezTo>
                  <a:cubicBezTo>
                    <a:pt x="11" y="111"/>
                    <a:pt x="12" y="111"/>
                    <a:pt x="13" y="111"/>
                  </a:cubicBezTo>
                  <a:cubicBezTo>
                    <a:pt x="14" y="111"/>
                    <a:pt x="15" y="111"/>
                    <a:pt x="16" y="111"/>
                  </a:cubicBezTo>
                  <a:cubicBezTo>
                    <a:pt x="16" y="111"/>
                    <a:pt x="16" y="111"/>
                    <a:pt x="17" y="112"/>
                  </a:cubicBezTo>
                  <a:cubicBezTo>
                    <a:pt x="18" y="112"/>
                    <a:pt x="20" y="112"/>
                    <a:pt x="21" y="112"/>
                  </a:cubicBezTo>
                  <a:cubicBezTo>
                    <a:pt x="22" y="112"/>
                    <a:pt x="23" y="112"/>
                    <a:pt x="24" y="112"/>
                  </a:cubicBezTo>
                  <a:cubicBezTo>
                    <a:pt x="35" y="112"/>
                    <a:pt x="59" y="109"/>
                    <a:pt x="65" y="107"/>
                  </a:cubicBezTo>
                  <a:cubicBezTo>
                    <a:pt x="65" y="107"/>
                    <a:pt x="65" y="107"/>
                    <a:pt x="65" y="107"/>
                  </a:cubicBezTo>
                  <a:cubicBezTo>
                    <a:pt x="65" y="106"/>
                    <a:pt x="65" y="103"/>
                    <a:pt x="65" y="101"/>
                  </a:cubicBezTo>
                  <a:cubicBezTo>
                    <a:pt x="64" y="99"/>
                    <a:pt x="64" y="97"/>
                    <a:pt x="64" y="96"/>
                  </a:cubicBezTo>
                  <a:cubicBezTo>
                    <a:pt x="65" y="94"/>
                    <a:pt x="70" y="90"/>
                    <a:pt x="74" y="90"/>
                  </a:cubicBezTo>
                  <a:cubicBezTo>
                    <a:pt x="76" y="90"/>
                    <a:pt x="76" y="90"/>
                    <a:pt x="76" y="90"/>
                  </a:cubicBezTo>
                  <a:cubicBezTo>
                    <a:pt x="77" y="90"/>
                    <a:pt x="78" y="90"/>
                    <a:pt x="79" y="90"/>
                  </a:cubicBezTo>
                  <a:cubicBezTo>
                    <a:pt x="81" y="90"/>
                    <a:pt x="81" y="89"/>
                    <a:pt x="81" y="89"/>
                  </a:cubicBezTo>
                  <a:cubicBezTo>
                    <a:pt x="81" y="86"/>
                    <a:pt x="88" y="83"/>
                    <a:pt x="92" y="83"/>
                  </a:cubicBezTo>
                  <a:cubicBezTo>
                    <a:pt x="94" y="83"/>
                    <a:pt x="95" y="84"/>
                    <a:pt x="95" y="84"/>
                  </a:cubicBezTo>
                  <a:cubicBezTo>
                    <a:pt x="95" y="85"/>
                    <a:pt x="95" y="85"/>
                    <a:pt x="96" y="85"/>
                  </a:cubicBezTo>
                  <a:cubicBezTo>
                    <a:pt x="97" y="85"/>
                    <a:pt x="98" y="84"/>
                    <a:pt x="98" y="80"/>
                  </a:cubicBezTo>
                  <a:cubicBezTo>
                    <a:pt x="98" y="79"/>
                    <a:pt x="98" y="78"/>
                    <a:pt x="98" y="77"/>
                  </a:cubicBezTo>
                  <a:cubicBezTo>
                    <a:pt x="98" y="72"/>
                    <a:pt x="99" y="67"/>
                    <a:pt x="103" y="67"/>
                  </a:cubicBezTo>
                  <a:cubicBezTo>
                    <a:pt x="106" y="67"/>
                    <a:pt x="108" y="65"/>
                    <a:pt x="109" y="64"/>
                  </a:cubicBezTo>
                  <a:cubicBezTo>
                    <a:pt x="109" y="64"/>
                    <a:pt x="110" y="64"/>
                    <a:pt x="110" y="63"/>
                  </a:cubicBezTo>
                  <a:cubicBezTo>
                    <a:pt x="110" y="63"/>
                    <a:pt x="109" y="62"/>
                    <a:pt x="108" y="61"/>
                  </a:cubicBezTo>
                  <a:cubicBezTo>
                    <a:pt x="106" y="59"/>
                    <a:pt x="105" y="57"/>
                    <a:pt x="106" y="55"/>
                  </a:cubicBezTo>
                  <a:cubicBezTo>
                    <a:pt x="107" y="55"/>
                    <a:pt x="107" y="55"/>
                    <a:pt x="108" y="55"/>
                  </a:cubicBezTo>
                  <a:cubicBezTo>
                    <a:pt x="109" y="55"/>
                    <a:pt x="109" y="55"/>
                    <a:pt x="110" y="55"/>
                  </a:cubicBezTo>
                  <a:cubicBezTo>
                    <a:pt x="111" y="55"/>
                    <a:pt x="111" y="55"/>
                    <a:pt x="112" y="55"/>
                  </a:cubicBezTo>
                  <a:cubicBezTo>
                    <a:pt x="114" y="56"/>
                    <a:pt x="116" y="56"/>
                    <a:pt x="117" y="56"/>
                  </a:cubicBezTo>
                  <a:cubicBezTo>
                    <a:pt x="118" y="56"/>
                    <a:pt x="119" y="56"/>
                    <a:pt x="119" y="56"/>
                  </a:cubicBezTo>
                  <a:cubicBezTo>
                    <a:pt x="119" y="55"/>
                    <a:pt x="119" y="53"/>
                    <a:pt x="119" y="52"/>
                  </a:cubicBezTo>
                  <a:cubicBezTo>
                    <a:pt x="119" y="50"/>
                    <a:pt x="119" y="48"/>
                    <a:pt x="120" y="47"/>
                  </a:cubicBezTo>
                  <a:cubicBezTo>
                    <a:pt x="120" y="46"/>
                    <a:pt x="121" y="45"/>
                    <a:pt x="122" y="44"/>
                  </a:cubicBezTo>
                  <a:cubicBezTo>
                    <a:pt x="124" y="42"/>
                    <a:pt x="125" y="41"/>
                    <a:pt x="125" y="39"/>
                  </a:cubicBezTo>
                  <a:cubicBezTo>
                    <a:pt x="125" y="39"/>
                    <a:pt x="125" y="38"/>
                    <a:pt x="125" y="37"/>
                  </a:cubicBezTo>
                  <a:cubicBezTo>
                    <a:pt x="125" y="36"/>
                    <a:pt x="125" y="35"/>
                    <a:pt x="123" y="33"/>
                  </a:cubicBezTo>
                  <a:cubicBezTo>
                    <a:pt x="122" y="32"/>
                    <a:pt x="121" y="30"/>
                    <a:pt x="122" y="29"/>
                  </a:cubicBezTo>
                  <a:cubicBezTo>
                    <a:pt x="122" y="27"/>
                    <a:pt x="124" y="26"/>
                    <a:pt x="12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8" name="Freeform 176">
              <a:extLst>
                <a:ext uri="{FF2B5EF4-FFF2-40B4-BE49-F238E27FC236}">
                  <a16:creationId xmlns:a16="http://schemas.microsoft.com/office/drawing/2014/main" id="{BEC78ADE-0415-45F8-BAD7-D0F081DE7D5D}"/>
                </a:ext>
              </a:extLst>
            </p:cNvPr>
            <p:cNvSpPr>
              <a:spLocks/>
            </p:cNvSpPr>
            <p:nvPr/>
          </p:nvSpPr>
          <p:spPr bwMode="auto">
            <a:xfrm>
              <a:off x="15897226" y="6638925"/>
              <a:ext cx="101600" cy="36513"/>
            </a:xfrm>
            <a:custGeom>
              <a:avLst/>
              <a:gdLst>
                <a:gd name="T0" fmla="*/ 12 w 19"/>
                <a:gd name="T1" fmla="*/ 1 h 7"/>
                <a:gd name="T2" fmla="*/ 10 w 19"/>
                <a:gd name="T3" fmla="*/ 0 h 7"/>
                <a:gd name="T4" fmla="*/ 10 w 19"/>
                <a:gd name="T5" fmla="*/ 0 h 7"/>
                <a:gd name="T6" fmla="*/ 9 w 19"/>
                <a:gd name="T7" fmla="*/ 0 h 7"/>
                <a:gd name="T8" fmla="*/ 9 w 19"/>
                <a:gd name="T9" fmla="*/ 0 h 7"/>
                <a:gd name="T10" fmla="*/ 8 w 19"/>
                <a:gd name="T11" fmla="*/ 0 h 7"/>
                <a:gd name="T12" fmla="*/ 7 w 19"/>
                <a:gd name="T13" fmla="*/ 1 h 7"/>
                <a:gd name="T14" fmla="*/ 7 w 19"/>
                <a:gd name="T15" fmla="*/ 1 h 7"/>
                <a:gd name="T16" fmla="*/ 5 w 19"/>
                <a:gd name="T17" fmla="*/ 2 h 7"/>
                <a:gd name="T18" fmla="*/ 5 w 19"/>
                <a:gd name="T19" fmla="*/ 2 h 7"/>
                <a:gd name="T20" fmla="*/ 0 w 19"/>
                <a:gd name="T21" fmla="*/ 7 h 7"/>
                <a:gd name="T22" fmla="*/ 4 w 19"/>
                <a:gd name="T23" fmla="*/ 6 h 7"/>
                <a:gd name="T24" fmla="*/ 5 w 19"/>
                <a:gd name="T25" fmla="*/ 6 h 7"/>
                <a:gd name="T26" fmla="*/ 6 w 19"/>
                <a:gd name="T27" fmla="*/ 5 h 7"/>
                <a:gd name="T28" fmla="*/ 7 w 19"/>
                <a:gd name="T29" fmla="*/ 5 h 7"/>
                <a:gd name="T30" fmla="*/ 8 w 19"/>
                <a:gd name="T31" fmla="*/ 5 h 7"/>
                <a:gd name="T32" fmla="*/ 10 w 19"/>
                <a:gd name="T33" fmla="*/ 6 h 7"/>
                <a:gd name="T34" fmla="*/ 11 w 19"/>
                <a:gd name="T35" fmla="*/ 6 h 7"/>
                <a:gd name="T36" fmla="*/ 12 w 19"/>
                <a:gd name="T37" fmla="*/ 6 h 7"/>
                <a:gd name="T38" fmla="*/ 13 w 19"/>
                <a:gd name="T39" fmla="*/ 6 h 7"/>
                <a:gd name="T40" fmla="*/ 15 w 19"/>
                <a:gd name="T41" fmla="*/ 5 h 7"/>
                <a:gd name="T42" fmla="*/ 16 w 19"/>
                <a:gd name="T43" fmla="*/ 5 h 7"/>
                <a:gd name="T44" fmla="*/ 17 w 19"/>
                <a:gd name="T45" fmla="*/ 5 h 7"/>
                <a:gd name="T46" fmla="*/ 18 w 19"/>
                <a:gd name="T47" fmla="*/ 4 h 7"/>
                <a:gd name="T48" fmla="*/ 19 w 19"/>
                <a:gd name="T49" fmla="*/ 3 h 7"/>
                <a:gd name="T50" fmla="*/ 15 w 19"/>
                <a:gd name="T51" fmla="*/ 3 h 7"/>
                <a:gd name="T52" fmla="*/ 12 w 19"/>
                <a:gd name="T5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7">
                  <a:moveTo>
                    <a:pt x="12" y="1"/>
                  </a:moveTo>
                  <a:cubicBezTo>
                    <a:pt x="11" y="1"/>
                    <a:pt x="11" y="0"/>
                    <a:pt x="10" y="0"/>
                  </a:cubicBezTo>
                  <a:cubicBezTo>
                    <a:pt x="10" y="0"/>
                    <a:pt x="10" y="0"/>
                    <a:pt x="10" y="0"/>
                  </a:cubicBezTo>
                  <a:cubicBezTo>
                    <a:pt x="10" y="0"/>
                    <a:pt x="9" y="0"/>
                    <a:pt x="9" y="0"/>
                  </a:cubicBezTo>
                  <a:cubicBezTo>
                    <a:pt x="9" y="0"/>
                    <a:pt x="9" y="0"/>
                    <a:pt x="9" y="0"/>
                  </a:cubicBezTo>
                  <a:cubicBezTo>
                    <a:pt x="8" y="0"/>
                    <a:pt x="8" y="0"/>
                    <a:pt x="8" y="0"/>
                  </a:cubicBezTo>
                  <a:cubicBezTo>
                    <a:pt x="8" y="1"/>
                    <a:pt x="7" y="1"/>
                    <a:pt x="7" y="1"/>
                  </a:cubicBezTo>
                  <a:cubicBezTo>
                    <a:pt x="7" y="1"/>
                    <a:pt x="7" y="1"/>
                    <a:pt x="7" y="1"/>
                  </a:cubicBezTo>
                  <a:cubicBezTo>
                    <a:pt x="6" y="1"/>
                    <a:pt x="6" y="2"/>
                    <a:pt x="5" y="2"/>
                  </a:cubicBezTo>
                  <a:cubicBezTo>
                    <a:pt x="5" y="2"/>
                    <a:pt x="5" y="2"/>
                    <a:pt x="5" y="2"/>
                  </a:cubicBezTo>
                  <a:cubicBezTo>
                    <a:pt x="3" y="4"/>
                    <a:pt x="1" y="6"/>
                    <a:pt x="0" y="7"/>
                  </a:cubicBezTo>
                  <a:cubicBezTo>
                    <a:pt x="1" y="7"/>
                    <a:pt x="2" y="6"/>
                    <a:pt x="4" y="6"/>
                  </a:cubicBezTo>
                  <a:cubicBezTo>
                    <a:pt x="4" y="6"/>
                    <a:pt x="4" y="6"/>
                    <a:pt x="5" y="6"/>
                  </a:cubicBezTo>
                  <a:cubicBezTo>
                    <a:pt x="5" y="6"/>
                    <a:pt x="5" y="6"/>
                    <a:pt x="6" y="5"/>
                  </a:cubicBezTo>
                  <a:cubicBezTo>
                    <a:pt x="6" y="5"/>
                    <a:pt x="7" y="5"/>
                    <a:pt x="7" y="5"/>
                  </a:cubicBezTo>
                  <a:cubicBezTo>
                    <a:pt x="7" y="5"/>
                    <a:pt x="8" y="5"/>
                    <a:pt x="8" y="5"/>
                  </a:cubicBezTo>
                  <a:cubicBezTo>
                    <a:pt x="9" y="5"/>
                    <a:pt x="9" y="5"/>
                    <a:pt x="10" y="6"/>
                  </a:cubicBezTo>
                  <a:cubicBezTo>
                    <a:pt x="10" y="6"/>
                    <a:pt x="11" y="6"/>
                    <a:pt x="11" y="6"/>
                  </a:cubicBezTo>
                  <a:cubicBezTo>
                    <a:pt x="11" y="6"/>
                    <a:pt x="11" y="6"/>
                    <a:pt x="12" y="6"/>
                  </a:cubicBezTo>
                  <a:cubicBezTo>
                    <a:pt x="12" y="6"/>
                    <a:pt x="12" y="6"/>
                    <a:pt x="13" y="6"/>
                  </a:cubicBezTo>
                  <a:cubicBezTo>
                    <a:pt x="13" y="6"/>
                    <a:pt x="14" y="6"/>
                    <a:pt x="15" y="5"/>
                  </a:cubicBezTo>
                  <a:cubicBezTo>
                    <a:pt x="15" y="5"/>
                    <a:pt x="16" y="5"/>
                    <a:pt x="16" y="5"/>
                  </a:cubicBezTo>
                  <a:cubicBezTo>
                    <a:pt x="16" y="5"/>
                    <a:pt x="17" y="5"/>
                    <a:pt x="17" y="5"/>
                  </a:cubicBezTo>
                  <a:cubicBezTo>
                    <a:pt x="17" y="4"/>
                    <a:pt x="18" y="4"/>
                    <a:pt x="18" y="4"/>
                  </a:cubicBezTo>
                  <a:cubicBezTo>
                    <a:pt x="19" y="4"/>
                    <a:pt x="19" y="4"/>
                    <a:pt x="19" y="3"/>
                  </a:cubicBezTo>
                  <a:cubicBezTo>
                    <a:pt x="17" y="3"/>
                    <a:pt x="16" y="3"/>
                    <a:pt x="15" y="3"/>
                  </a:cubicBezTo>
                  <a:cubicBezTo>
                    <a:pt x="13" y="3"/>
                    <a:pt x="12"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79" name="Freeform 177">
              <a:extLst>
                <a:ext uri="{FF2B5EF4-FFF2-40B4-BE49-F238E27FC236}">
                  <a16:creationId xmlns:a16="http://schemas.microsoft.com/office/drawing/2014/main" id="{55D7CFD5-6CB7-46D2-A68D-060B0A23245A}"/>
                </a:ext>
              </a:extLst>
            </p:cNvPr>
            <p:cNvSpPr>
              <a:spLocks/>
            </p:cNvSpPr>
            <p:nvPr/>
          </p:nvSpPr>
          <p:spPr bwMode="auto">
            <a:xfrm>
              <a:off x="15584488" y="6392863"/>
              <a:ext cx="446088" cy="293688"/>
            </a:xfrm>
            <a:custGeom>
              <a:avLst/>
              <a:gdLst>
                <a:gd name="T0" fmla="*/ 77 w 84"/>
                <a:gd name="T1" fmla="*/ 31 h 56"/>
                <a:gd name="T2" fmla="*/ 70 w 84"/>
                <a:gd name="T3" fmla="*/ 20 h 56"/>
                <a:gd name="T4" fmla="*/ 58 w 84"/>
                <a:gd name="T5" fmla="*/ 21 h 56"/>
                <a:gd name="T6" fmla="*/ 53 w 84"/>
                <a:gd name="T7" fmla="*/ 20 h 56"/>
                <a:gd name="T8" fmla="*/ 44 w 84"/>
                <a:gd name="T9" fmla="*/ 18 h 56"/>
                <a:gd name="T10" fmla="*/ 37 w 84"/>
                <a:gd name="T11" fmla="*/ 19 h 56"/>
                <a:gd name="T12" fmla="*/ 26 w 84"/>
                <a:gd name="T13" fmla="*/ 18 h 56"/>
                <a:gd name="T14" fmla="*/ 22 w 84"/>
                <a:gd name="T15" fmla="*/ 18 h 56"/>
                <a:gd name="T16" fmla="*/ 21 w 84"/>
                <a:gd name="T17" fmla="*/ 18 h 56"/>
                <a:gd name="T18" fmla="*/ 19 w 84"/>
                <a:gd name="T19" fmla="*/ 16 h 56"/>
                <a:gd name="T20" fmla="*/ 29 w 84"/>
                <a:gd name="T21" fmla="*/ 8 h 56"/>
                <a:gd name="T22" fmla="*/ 31 w 84"/>
                <a:gd name="T23" fmla="*/ 8 h 56"/>
                <a:gd name="T24" fmla="*/ 34 w 84"/>
                <a:gd name="T25" fmla="*/ 4 h 56"/>
                <a:gd name="T26" fmla="*/ 35 w 84"/>
                <a:gd name="T27" fmla="*/ 1 h 56"/>
                <a:gd name="T28" fmla="*/ 29 w 84"/>
                <a:gd name="T29" fmla="*/ 3 h 56"/>
                <a:gd name="T30" fmla="*/ 22 w 84"/>
                <a:gd name="T31" fmla="*/ 3 h 56"/>
                <a:gd name="T32" fmla="*/ 13 w 84"/>
                <a:gd name="T33" fmla="*/ 13 h 56"/>
                <a:gd name="T34" fmla="*/ 1 w 84"/>
                <a:gd name="T35" fmla="*/ 20 h 56"/>
                <a:gd name="T36" fmla="*/ 9 w 84"/>
                <a:gd name="T37" fmla="*/ 33 h 56"/>
                <a:gd name="T38" fmla="*/ 8 w 84"/>
                <a:gd name="T39" fmla="*/ 40 h 56"/>
                <a:gd name="T40" fmla="*/ 6 w 84"/>
                <a:gd name="T41" fmla="*/ 42 h 56"/>
                <a:gd name="T42" fmla="*/ 5 w 84"/>
                <a:gd name="T43" fmla="*/ 44 h 56"/>
                <a:gd name="T44" fmla="*/ 5 w 84"/>
                <a:gd name="T45" fmla="*/ 46 h 56"/>
                <a:gd name="T46" fmla="*/ 4 w 84"/>
                <a:gd name="T47" fmla="*/ 49 h 56"/>
                <a:gd name="T48" fmla="*/ 5 w 84"/>
                <a:gd name="T49" fmla="*/ 50 h 56"/>
                <a:gd name="T50" fmla="*/ 6 w 84"/>
                <a:gd name="T51" fmla="*/ 51 h 56"/>
                <a:gd name="T52" fmla="*/ 7 w 84"/>
                <a:gd name="T53" fmla="*/ 51 h 56"/>
                <a:gd name="T54" fmla="*/ 8 w 84"/>
                <a:gd name="T55" fmla="*/ 51 h 56"/>
                <a:gd name="T56" fmla="*/ 19 w 84"/>
                <a:gd name="T57" fmla="*/ 48 h 56"/>
                <a:gd name="T58" fmla="*/ 30 w 84"/>
                <a:gd name="T59" fmla="*/ 41 h 56"/>
                <a:gd name="T60" fmla="*/ 31 w 84"/>
                <a:gd name="T61" fmla="*/ 39 h 56"/>
                <a:gd name="T62" fmla="*/ 34 w 84"/>
                <a:gd name="T63" fmla="*/ 36 h 56"/>
                <a:gd name="T64" fmla="*/ 36 w 84"/>
                <a:gd name="T65" fmla="*/ 34 h 56"/>
                <a:gd name="T66" fmla="*/ 39 w 84"/>
                <a:gd name="T67" fmla="*/ 32 h 56"/>
                <a:gd name="T68" fmla="*/ 41 w 84"/>
                <a:gd name="T69" fmla="*/ 32 h 56"/>
                <a:gd name="T70" fmla="*/ 47 w 84"/>
                <a:gd name="T71" fmla="*/ 50 h 56"/>
                <a:gd name="T72" fmla="*/ 53 w 84"/>
                <a:gd name="T73" fmla="*/ 54 h 56"/>
                <a:gd name="T74" fmla="*/ 57 w 84"/>
                <a:gd name="T75" fmla="*/ 53 h 56"/>
                <a:gd name="T76" fmla="*/ 69 w 84"/>
                <a:gd name="T77" fmla="*/ 45 h 56"/>
                <a:gd name="T78" fmla="*/ 74 w 84"/>
                <a:gd name="T79" fmla="*/ 48 h 56"/>
                <a:gd name="T80" fmla="*/ 77 w 84"/>
                <a:gd name="T81" fmla="*/ 48 h 56"/>
                <a:gd name="T82" fmla="*/ 79 w 84"/>
                <a:gd name="T83" fmla="*/ 49 h 56"/>
                <a:gd name="T84" fmla="*/ 80 w 84"/>
                <a:gd name="T85" fmla="*/ 49 h 56"/>
                <a:gd name="T86" fmla="*/ 82 w 84"/>
                <a:gd name="T87" fmla="*/ 50 h 56"/>
                <a:gd name="T88" fmla="*/ 84 w 84"/>
                <a:gd name="T89"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56">
                  <a:moveTo>
                    <a:pt x="84" y="47"/>
                  </a:moveTo>
                  <a:cubicBezTo>
                    <a:pt x="83" y="43"/>
                    <a:pt x="83" y="38"/>
                    <a:pt x="82" y="36"/>
                  </a:cubicBezTo>
                  <a:cubicBezTo>
                    <a:pt x="82" y="34"/>
                    <a:pt x="80" y="33"/>
                    <a:pt x="77" y="31"/>
                  </a:cubicBezTo>
                  <a:cubicBezTo>
                    <a:pt x="75" y="31"/>
                    <a:pt x="73" y="30"/>
                    <a:pt x="72" y="29"/>
                  </a:cubicBezTo>
                  <a:cubicBezTo>
                    <a:pt x="71" y="29"/>
                    <a:pt x="71" y="29"/>
                    <a:pt x="71" y="29"/>
                  </a:cubicBezTo>
                  <a:cubicBezTo>
                    <a:pt x="70" y="20"/>
                    <a:pt x="70" y="20"/>
                    <a:pt x="70" y="20"/>
                  </a:cubicBezTo>
                  <a:cubicBezTo>
                    <a:pt x="68" y="20"/>
                    <a:pt x="63" y="21"/>
                    <a:pt x="60" y="21"/>
                  </a:cubicBezTo>
                  <a:cubicBezTo>
                    <a:pt x="60" y="21"/>
                    <a:pt x="60" y="21"/>
                    <a:pt x="60" y="21"/>
                  </a:cubicBezTo>
                  <a:cubicBezTo>
                    <a:pt x="59" y="21"/>
                    <a:pt x="59" y="21"/>
                    <a:pt x="58" y="21"/>
                  </a:cubicBezTo>
                  <a:cubicBezTo>
                    <a:pt x="57" y="21"/>
                    <a:pt x="57" y="21"/>
                    <a:pt x="56" y="21"/>
                  </a:cubicBezTo>
                  <a:cubicBezTo>
                    <a:pt x="56" y="21"/>
                    <a:pt x="56" y="21"/>
                    <a:pt x="55" y="21"/>
                  </a:cubicBezTo>
                  <a:cubicBezTo>
                    <a:pt x="55" y="20"/>
                    <a:pt x="54" y="20"/>
                    <a:pt x="53" y="20"/>
                  </a:cubicBezTo>
                  <a:cubicBezTo>
                    <a:pt x="52" y="20"/>
                    <a:pt x="51" y="21"/>
                    <a:pt x="51" y="21"/>
                  </a:cubicBezTo>
                  <a:cubicBezTo>
                    <a:pt x="49" y="21"/>
                    <a:pt x="47" y="20"/>
                    <a:pt x="46" y="18"/>
                  </a:cubicBezTo>
                  <a:cubicBezTo>
                    <a:pt x="45" y="18"/>
                    <a:pt x="45" y="18"/>
                    <a:pt x="44" y="18"/>
                  </a:cubicBezTo>
                  <a:cubicBezTo>
                    <a:pt x="44" y="18"/>
                    <a:pt x="43" y="18"/>
                    <a:pt x="42" y="18"/>
                  </a:cubicBezTo>
                  <a:cubicBezTo>
                    <a:pt x="42" y="19"/>
                    <a:pt x="41" y="19"/>
                    <a:pt x="40" y="19"/>
                  </a:cubicBezTo>
                  <a:cubicBezTo>
                    <a:pt x="39" y="19"/>
                    <a:pt x="38" y="19"/>
                    <a:pt x="37" y="19"/>
                  </a:cubicBezTo>
                  <a:cubicBezTo>
                    <a:pt x="37" y="19"/>
                    <a:pt x="36" y="19"/>
                    <a:pt x="36" y="18"/>
                  </a:cubicBezTo>
                  <a:cubicBezTo>
                    <a:pt x="35" y="18"/>
                    <a:pt x="33" y="17"/>
                    <a:pt x="31" y="17"/>
                  </a:cubicBezTo>
                  <a:cubicBezTo>
                    <a:pt x="29" y="17"/>
                    <a:pt x="28" y="17"/>
                    <a:pt x="26" y="18"/>
                  </a:cubicBezTo>
                  <a:cubicBezTo>
                    <a:pt x="25" y="18"/>
                    <a:pt x="24" y="18"/>
                    <a:pt x="22" y="18"/>
                  </a:cubicBezTo>
                  <a:cubicBezTo>
                    <a:pt x="22" y="18"/>
                    <a:pt x="22" y="18"/>
                    <a:pt x="22" y="18"/>
                  </a:cubicBezTo>
                  <a:cubicBezTo>
                    <a:pt x="22" y="18"/>
                    <a:pt x="22" y="18"/>
                    <a:pt x="22" y="18"/>
                  </a:cubicBezTo>
                  <a:cubicBezTo>
                    <a:pt x="22" y="18"/>
                    <a:pt x="22" y="18"/>
                    <a:pt x="22" y="18"/>
                  </a:cubicBezTo>
                  <a:cubicBezTo>
                    <a:pt x="21" y="18"/>
                    <a:pt x="21" y="18"/>
                    <a:pt x="21" y="18"/>
                  </a:cubicBezTo>
                  <a:cubicBezTo>
                    <a:pt x="21" y="18"/>
                    <a:pt x="21" y="18"/>
                    <a:pt x="21" y="18"/>
                  </a:cubicBezTo>
                  <a:cubicBezTo>
                    <a:pt x="20" y="18"/>
                    <a:pt x="20" y="17"/>
                    <a:pt x="20" y="17"/>
                  </a:cubicBezTo>
                  <a:cubicBezTo>
                    <a:pt x="20" y="17"/>
                    <a:pt x="20" y="17"/>
                    <a:pt x="20" y="17"/>
                  </a:cubicBezTo>
                  <a:cubicBezTo>
                    <a:pt x="19" y="17"/>
                    <a:pt x="19" y="17"/>
                    <a:pt x="19" y="16"/>
                  </a:cubicBezTo>
                  <a:cubicBezTo>
                    <a:pt x="19" y="15"/>
                    <a:pt x="20" y="13"/>
                    <a:pt x="21" y="13"/>
                  </a:cubicBezTo>
                  <a:cubicBezTo>
                    <a:pt x="22" y="10"/>
                    <a:pt x="26" y="8"/>
                    <a:pt x="28" y="8"/>
                  </a:cubicBezTo>
                  <a:cubicBezTo>
                    <a:pt x="29" y="8"/>
                    <a:pt x="29" y="8"/>
                    <a:pt x="29" y="8"/>
                  </a:cubicBezTo>
                  <a:cubicBezTo>
                    <a:pt x="29" y="8"/>
                    <a:pt x="30" y="8"/>
                    <a:pt x="30" y="8"/>
                  </a:cubicBezTo>
                  <a:cubicBezTo>
                    <a:pt x="30" y="8"/>
                    <a:pt x="30" y="8"/>
                    <a:pt x="31" y="8"/>
                  </a:cubicBezTo>
                  <a:cubicBezTo>
                    <a:pt x="31" y="8"/>
                    <a:pt x="31" y="8"/>
                    <a:pt x="31" y="8"/>
                  </a:cubicBezTo>
                  <a:cubicBezTo>
                    <a:pt x="31" y="8"/>
                    <a:pt x="32" y="7"/>
                    <a:pt x="32" y="7"/>
                  </a:cubicBezTo>
                  <a:cubicBezTo>
                    <a:pt x="32" y="6"/>
                    <a:pt x="33" y="6"/>
                    <a:pt x="33" y="5"/>
                  </a:cubicBezTo>
                  <a:cubicBezTo>
                    <a:pt x="33" y="5"/>
                    <a:pt x="33" y="4"/>
                    <a:pt x="34" y="4"/>
                  </a:cubicBezTo>
                  <a:cubicBezTo>
                    <a:pt x="34" y="4"/>
                    <a:pt x="34" y="3"/>
                    <a:pt x="34" y="3"/>
                  </a:cubicBezTo>
                  <a:cubicBezTo>
                    <a:pt x="34" y="3"/>
                    <a:pt x="34" y="2"/>
                    <a:pt x="34" y="2"/>
                  </a:cubicBezTo>
                  <a:cubicBezTo>
                    <a:pt x="34" y="2"/>
                    <a:pt x="35" y="2"/>
                    <a:pt x="35" y="1"/>
                  </a:cubicBezTo>
                  <a:cubicBezTo>
                    <a:pt x="35" y="1"/>
                    <a:pt x="35" y="1"/>
                    <a:pt x="35" y="1"/>
                  </a:cubicBezTo>
                  <a:cubicBezTo>
                    <a:pt x="35" y="0"/>
                    <a:pt x="34" y="0"/>
                    <a:pt x="34" y="0"/>
                  </a:cubicBezTo>
                  <a:cubicBezTo>
                    <a:pt x="32" y="0"/>
                    <a:pt x="30" y="1"/>
                    <a:pt x="29" y="3"/>
                  </a:cubicBezTo>
                  <a:cubicBezTo>
                    <a:pt x="27" y="3"/>
                    <a:pt x="26" y="4"/>
                    <a:pt x="25" y="4"/>
                  </a:cubicBezTo>
                  <a:cubicBezTo>
                    <a:pt x="24" y="4"/>
                    <a:pt x="24" y="4"/>
                    <a:pt x="23" y="4"/>
                  </a:cubicBezTo>
                  <a:cubicBezTo>
                    <a:pt x="23" y="3"/>
                    <a:pt x="22" y="3"/>
                    <a:pt x="22" y="3"/>
                  </a:cubicBezTo>
                  <a:cubicBezTo>
                    <a:pt x="21" y="3"/>
                    <a:pt x="20" y="4"/>
                    <a:pt x="20" y="4"/>
                  </a:cubicBezTo>
                  <a:cubicBezTo>
                    <a:pt x="19" y="6"/>
                    <a:pt x="18" y="11"/>
                    <a:pt x="14" y="11"/>
                  </a:cubicBezTo>
                  <a:cubicBezTo>
                    <a:pt x="13" y="11"/>
                    <a:pt x="13" y="11"/>
                    <a:pt x="13" y="13"/>
                  </a:cubicBezTo>
                  <a:cubicBezTo>
                    <a:pt x="13" y="14"/>
                    <a:pt x="13" y="16"/>
                    <a:pt x="11" y="17"/>
                  </a:cubicBezTo>
                  <a:cubicBezTo>
                    <a:pt x="10" y="18"/>
                    <a:pt x="8" y="18"/>
                    <a:pt x="6" y="18"/>
                  </a:cubicBezTo>
                  <a:cubicBezTo>
                    <a:pt x="4" y="19"/>
                    <a:pt x="1" y="19"/>
                    <a:pt x="1" y="20"/>
                  </a:cubicBezTo>
                  <a:cubicBezTo>
                    <a:pt x="0" y="21"/>
                    <a:pt x="2" y="22"/>
                    <a:pt x="3" y="23"/>
                  </a:cubicBezTo>
                  <a:cubicBezTo>
                    <a:pt x="6" y="25"/>
                    <a:pt x="8" y="26"/>
                    <a:pt x="8" y="29"/>
                  </a:cubicBezTo>
                  <a:cubicBezTo>
                    <a:pt x="7" y="30"/>
                    <a:pt x="8" y="32"/>
                    <a:pt x="9" y="33"/>
                  </a:cubicBezTo>
                  <a:cubicBezTo>
                    <a:pt x="10" y="35"/>
                    <a:pt x="11" y="38"/>
                    <a:pt x="9" y="40"/>
                  </a:cubicBezTo>
                  <a:cubicBezTo>
                    <a:pt x="8" y="40"/>
                    <a:pt x="8" y="40"/>
                    <a:pt x="8" y="40"/>
                  </a:cubicBezTo>
                  <a:cubicBezTo>
                    <a:pt x="8" y="40"/>
                    <a:pt x="8" y="40"/>
                    <a:pt x="8" y="40"/>
                  </a:cubicBezTo>
                  <a:cubicBezTo>
                    <a:pt x="7" y="41"/>
                    <a:pt x="7" y="41"/>
                    <a:pt x="7" y="41"/>
                  </a:cubicBezTo>
                  <a:cubicBezTo>
                    <a:pt x="7" y="41"/>
                    <a:pt x="7" y="41"/>
                    <a:pt x="7" y="41"/>
                  </a:cubicBezTo>
                  <a:cubicBezTo>
                    <a:pt x="7" y="42"/>
                    <a:pt x="6" y="42"/>
                    <a:pt x="6" y="42"/>
                  </a:cubicBezTo>
                  <a:cubicBezTo>
                    <a:pt x="6" y="42"/>
                    <a:pt x="6" y="42"/>
                    <a:pt x="6" y="42"/>
                  </a:cubicBezTo>
                  <a:cubicBezTo>
                    <a:pt x="6" y="43"/>
                    <a:pt x="6" y="43"/>
                    <a:pt x="6" y="43"/>
                  </a:cubicBezTo>
                  <a:cubicBezTo>
                    <a:pt x="6" y="43"/>
                    <a:pt x="5" y="43"/>
                    <a:pt x="5" y="44"/>
                  </a:cubicBezTo>
                  <a:cubicBezTo>
                    <a:pt x="5" y="44"/>
                    <a:pt x="5" y="44"/>
                    <a:pt x="5" y="45"/>
                  </a:cubicBezTo>
                  <a:cubicBezTo>
                    <a:pt x="5" y="45"/>
                    <a:pt x="5" y="45"/>
                    <a:pt x="5" y="45"/>
                  </a:cubicBezTo>
                  <a:cubicBezTo>
                    <a:pt x="5" y="45"/>
                    <a:pt x="5" y="46"/>
                    <a:pt x="5" y="46"/>
                  </a:cubicBezTo>
                  <a:cubicBezTo>
                    <a:pt x="5" y="46"/>
                    <a:pt x="5" y="47"/>
                    <a:pt x="4" y="47"/>
                  </a:cubicBezTo>
                  <a:cubicBezTo>
                    <a:pt x="4" y="47"/>
                    <a:pt x="4" y="48"/>
                    <a:pt x="4" y="48"/>
                  </a:cubicBezTo>
                  <a:cubicBezTo>
                    <a:pt x="4" y="48"/>
                    <a:pt x="4" y="49"/>
                    <a:pt x="4" y="49"/>
                  </a:cubicBezTo>
                  <a:cubicBezTo>
                    <a:pt x="4" y="49"/>
                    <a:pt x="4" y="50"/>
                    <a:pt x="4" y="50"/>
                  </a:cubicBezTo>
                  <a:cubicBezTo>
                    <a:pt x="4" y="50"/>
                    <a:pt x="4" y="50"/>
                    <a:pt x="4" y="50"/>
                  </a:cubicBezTo>
                  <a:cubicBezTo>
                    <a:pt x="4" y="50"/>
                    <a:pt x="4" y="50"/>
                    <a:pt x="5" y="50"/>
                  </a:cubicBezTo>
                  <a:cubicBezTo>
                    <a:pt x="5" y="50"/>
                    <a:pt x="5" y="50"/>
                    <a:pt x="5" y="51"/>
                  </a:cubicBezTo>
                  <a:cubicBezTo>
                    <a:pt x="5" y="51"/>
                    <a:pt x="5" y="51"/>
                    <a:pt x="6" y="51"/>
                  </a:cubicBezTo>
                  <a:cubicBezTo>
                    <a:pt x="6" y="51"/>
                    <a:pt x="6" y="51"/>
                    <a:pt x="6" y="51"/>
                  </a:cubicBezTo>
                  <a:cubicBezTo>
                    <a:pt x="6" y="51"/>
                    <a:pt x="6" y="51"/>
                    <a:pt x="6" y="51"/>
                  </a:cubicBezTo>
                  <a:cubicBezTo>
                    <a:pt x="7" y="51"/>
                    <a:pt x="7" y="51"/>
                    <a:pt x="7" y="51"/>
                  </a:cubicBezTo>
                  <a:cubicBezTo>
                    <a:pt x="7" y="51"/>
                    <a:pt x="7" y="51"/>
                    <a:pt x="7" y="51"/>
                  </a:cubicBezTo>
                  <a:cubicBezTo>
                    <a:pt x="7" y="51"/>
                    <a:pt x="7" y="51"/>
                    <a:pt x="7" y="51"/>
                  </a:cubicBezTo>
                  <a:cubicBezTo>
                    <a:pt x="7" y="51"/>
                    <a:pt x="7" y="51"/>
                    <a:pt x="7" y="51"/>
                  </a:cubicBezTo>
                  <a:cubicBezTo>
                    <a:pt x="7" y="51"/>
                    <a:pt x="8" y="51"/>
                    <a:pt x="8" y="51"/>
                  </a:cubicBezTo>
                  <a:cubicBezTo>
                    <a:pt x="9" y="48"/>
                    <a:pt x="12" y="48"/>
                    <a:pt x="15" y="48"/>
                  </a:cubicBezTo>
                  <a:cubicBezTo>
                    <a:pt x="16" y="48"/>
                    <a:pt x="16" y="48"/>
                    <a:pt x="17" y="48"/>
                  </a:cubicBezTo>
                  <a:cubicBezTo>
                    <a:pt x="19" y="48"/>
                    <a:pt x="19" y="48"/>
                    <a:pt x="19" y="48"/>
                  </a:cubicBezTo>
                  <a:cubicBezTo>
                    <a:pt x="19" y="46"/>
                    <a:pt x="22" y="45"/>
                    <a:pt x="25" y="44"/>
                  </a:cubicBezTo>
                  <a:cubicBezTo>
                    <a:pt x="27" y="44"/>
                    <a:pt x="30" y="43"/>
                    <a:pt x="30" y="43"/>
                  </a:cubicBezTo>
                  <a:cubicBezTo>
                    <a:pt x="30" y="42"/>
                    <a:pt x="30" y="42"/>
                    <a:pt x="30" y="41"/>
                  </a:cubicBezTo>
                  <a:cubicBezTo>
                    <a:pt x="30" y="41"/>
                    <a:pt x="30" y="41"/>
                    <a:pt x="30" y="41"/>
                  </a:cubicBezTo>
                  <a:cubicBezTo>
                    <a:pt x="31" y="40"/>
                    <a:pt x="31" y="40"/>
                    <a:pt x="31" y="40"/>
                  </a:cubicBezTo>
                  <a:cubicBezTo>
                    <a:pt x="31" y="39"/>
                    <a:pt x="31" y="39"/>
                    <a:pt x="31" y="39"/>
                  </a:cubicBezTo>
                  <a:cubicBezTo>
                    <a:pt x="32" y="38"/>
                    <a:pt x="32" y="38"/>
                    <a:pt x="32" y="38"/>
                  </a:cubicBezTo>
                  <a:cubicBezTo>
                    <a:pt x="32" y="37"/>
                    <a:pt x="33" y="37"/>
                    <a:pt x="33" y="37"/>
                  </a:cubicBezTo>
                  <a:cubicBezTo>
                    <a:pt x="33" y="36"/>
                    <a:pt x="33" y="36"/>
                    <a:pt x="34" y="36"/>
                  </a:cubicBezTo>
                  <a:cubicBezTo>
                    <a:pt x="34" y="36"/>
                    <a:pt x="34" y="35"/>
                    <a:pt x="34" y="35"/>
                  </a:cubicBezTo>
                  <a:cubicBezTo>
                    <a:pt x="35" y="35"/>
                    <a:pt x="35" y="35"/>
                    <a:pt x="35" y="34"/>
                  </a:cubicBezTo>
                  <a:cubicBezTo>
                    <a:pt x="36" y="34"/>
                    <a:pt x="36" y="34"/>
                    <a:pt x="36" y="34"/>
                  </a:cubicBezTo>
                  <a:cubicBezTo>
                    <a:pt x="37" y="33"/>
                    <a:pt x="37" y="33"/>
                    <a:pt x="37" y="33"/>
                  </a:cubicBezTo>
                  <a:cubicBezTo>
                    <a:pt x="37" y="33"/>
                    <a:pt x="38" y="33"/>
                    <a:pt x="38" y="33"/>
                  </a:cubicBezTo>
                  <a:cubicBezTo>
                    <a:pt x="38" y="32"/>
                    <a:pt x="39" y="32"/>
                    <a:pt x="39" y="32"/>
                  </a:cubicBezTo>
                  <a:cubicBezTo>
                    <a:pt x="39" y="32"/>
                    <a:pt x="40" y="32"/>
                    <a:pt x="40" y="32"/>
                  </a:cubicBezTo>
                  <a:cubicBezTo>
                    <a:pt x="40" y="32"/>
                    <a:pt x="40" y="32"/>
                    <a:pt x="41" y="32"/>
                  </a:cubicBezTo>
                  <a:cubicBezTo>
                    <a:pt x="41" y="32"/>
                    <a:pt x="41" y="32"/>
                    <a:pt x="41" y="32"/>
                  </a:cubicBezTo>
                  <a:cubicBezTo>
                    <a:pt x="44" y="32"/>
                    <a:pt x="44" y="35"/>
                    <a:pt x="44" y="37"/>
                  </a:cubicBezTo>
                  <a:cubicBezTo>
                    <a:pt x="44" y="39"/>
                    <a:pt x="44" y="41"/>
                    <a:pt x="46" y="41"/>
                  </a:cubicBezTo>
                  <a:cubicBezTo>
                    <a:pt x="49" y="43"/>
                    <a:pt x="48" y="47"/>
                    <a:pt x="47" y="50"/>
                  </a:cubicBezTo>
                  <a:cubicBezTo>
                    <a:pt x="47" y="52"/>
                    <a:pt x="46" y="54"/>
                    <a:pt x="47" y="55"/>
                  </a:cubicBezTo>
                  <a:cubicBezTo>
                    <a:pt x="47" y="55"/>
                    <a:pt x="48" y="56"/>
                    <a:pt x="51" y="55"/>
                  </a:cubicBezTo>
                  <a:cubicBezTo>
                    <a:pt x="52" y="55"/>
                    <a:pt x="52" y="55"/>
                    <a:pt x="53" y="54"/>
                  </a:cubicBezTo>
                  <a:cubicBezTo>
                    <a:pt x="53" y="54"/>
                    <a:pt x="54" y="54"/>
                    <a:pt x="54" y="54"/>
                  </a:cubicBezTo>
                  <a:cubicBezTo>
                    <a:pt x="55" y="54"/>
                    <a:pt x="55" y="53"/>
                    <a:pt x="56" y="53"/>
                  </a:cubicBezTo>
                  <a:cubicBezTo>
                    <a:pt x="56" y="53"/>
                    <a:pt x="56" y="53"/>
                    <a:pt x="57" y="53"/>
                  </a:cubicBezTo>
                  <a:cubicBezTo>
                    <a:pt x="57" y="53"/>
                    <a:pt x="57" y="53"/>
                    <a:pt x="57" y="53"/>
                  </a:cubicBezTo>
                  <a:cubicBezTo>
                    <a:pt x="62" y="48"/>
                    <a:pt x="66" y="45"/>
                    <a:pt x="69" y="45"/>
                  </a:cubicBezTo>
                  <a:cubicBezTo>
                    <a:pt x="69" y="45"/>
                    <a:pt x="69" y="45"/>
                    <a:pt x="69" y="45"/>
                  </a:cubicBezTo>
                  <a:cubicBezTo>
                    <a:pt x="69" y="45"/>
                    <a:pt x="70" y="45"/>
                    <a:pt x="70" y="45"/>
                  </a:cubicBezTo>
                  <a:cubicBezTo>
                    <a:pt x="71" y="46"/>
                    <a:pt x="72" y="47"/>
                    <a:pt x="72" y="47"/>
                  </a:cubicBezTo>
                  <a:cubicBezTo>
                    <a:pt x="73" y="48"/>
                    <a:pt x="73" y="48"/>
                    <a:pt x="74" y="48"/>
                  </a:cubicBezTo>
                  <a:cubicBezTo>
                    <a:pt x="74" y="48"/>
                    <a:pt x="75" y="48"/>
                    <a:pt x="75" y="48"/>
                  </a:cubicBezTo>
                  <a:cubicBezTo>
                    <a:pt x="76" y="48"/>
                    <a:pt x="76" y="48"/>
                    <a:pt x="76" y="48"/>
                  </a:cubicBezTo>
                  <a:cubicBezTo>
                    <a:pt x="77" y="48"/>
                    <a:pt x="77" y="48"/>
                    <a:pt x="77" y="48"/>
                  </a:cubicBezTo>
                  <a:cubicBezTo>
                    <a:pt x="78" y="48"/>
                    <a:pt x="78" y="48"/>
                    <a:pt x="78" y="49"/>
                  </a:cubicBezTo>
                  <a:cubicBezTo>
                    <a:pt x="79" y="49"/>
                    <a:pt x="79" y="49"/>
                    <a:pt x="79" y="49"/>
                  </a:cubicBezTo>
                  <a:cubicBezTo>
                    <a:pt x="79" y="49"/>
                    <a:pt x="79" y="49"/>
                    <a:pt x="79" y="49"/>
                  </a:cubicBezTo>
                  <a:cubicBezTo>
                    <a:pt x="80" y="49"/>
                    <a:pt x="80" y="49"/>
                    <a:pt x="80" y="49"/>
                  </a:cubicBezTo>
                  <a:cubicBezTo>
                    <a:pt x="80" y="49"/>
                    <a:pt x="80" y="49"/>
                    <a:pt x="80" y="49"/>
                  </a:cubicBezTo>
                  <a:cubicBezTo>
                    <a:pt x="80" y="49"/>
                    <a:pt x="80" y="49"/>
                    <a:pt x="80" y="49"/>
                  </a:cubicBezTo>
                  <a:cubicBezTo>
                    <a:pt x="81" y="50"/>
                    <a:pt x="81" y="50"/>
                    <a:pt x="81" y="50"/>
                  </a:cubicBezTo>
                  <a:cubicBezTo>
                    <a:pt x="81" y="50"/>
                    <a:pt x="81" y="50"/>
                    <a:pt x="81" y="50"/>
                  </a:cubicBezTo>
                  <a:cubicBezTo>
                    <a:pt x="82" y="50"/>
                    <a:pt x="82" y="50"/>
                    <a:pt x="82" y="50"/>
                  </a:cubicBezTo>
                  <a:cubicBezTo>
                    <a:pt x="82" y="50"/>
                    <a:pt x="83" y="50"/>
                    <a:pt x="83" y="50"/>
                  </a:cubicBezTo>
                  <a:cubicBezTo>
                    <a:pt x="83" y="50"/>
                    <a:pt x="83" y="50"/>
                    <a:pt x="83" y="50"/>
                  </a:cubicBezTo>
                  <a:cubicBezTo>
                    <a:pt x="84" y="50"/>
                    <a:pt x="84" y="50"/>
                    <a:pt x="84" y="50"/>
                  </a:cubicBezTo>
                  <a:cubicBezTo>
                    <a:pt x="84" y="49"/>
                    <a:pt x="84" y="48"/>
                    <a:pt x="8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0" name="Freeform 178">
              <a:extLst>
                <a:ext uri="{FF2B5EF4-FFF2-40B4-BE49-F238E27FC236}">
                  <a16:creationId xmlns:a16="http://schemas.microsoft.com/office/drawing/2014/main" id="{96F751D3-2FFB-4E0B-B6FD-8C3BDBCAE60F}"/>
                </a:ext>
              </a:extLst>
            </p:cNvPr>
            <p:cNvSpPr>
              <a:spLocks/>
            </p:cNvSpPr>
            <p:nvPr/>
          </p:nvSpPr>
          <p:spPr bwMode="auto">
            <a:xfrm>
              <a:off x="14201776" y="6477000"/>
              <a:ext cx="58738" cy="41275"/>
            </a:xfrm>
            <a:custGeom>
              <a:avLst/>
              <a:gdLst>
                <a:gd name="T0" fmla="*/ 2 w 11"/>
                <a:gd name="T1" fmla="*/ 3 h 8"/>
                <a:gd name="T2" fmla="*/ 3 w 11"/>
                <a:gd name="T3" fmla="*/ 4 h 8"/>
                <a:gd name="T4" fmla="*/ 5 w 11"/>
                <a:gd name="T5" fmla="*/ 7 h 8"/>
                <a:gd name="T6" fmla="*/ 10 w 11"/>
                <a:gd name="T7" fmla="*/ 8 h 8"/>
                <a:gd name="T8" fmla="*/ 11 w 11"/>
                <a:gd name="T9" fmla="*/ 8 h 8"/>
                <a:gd name="T10" fmla="*/ 11 w 11"/>
                <a:gd name="T11" fmla="*/ 8 h 8"/>
                <a:gd name="T12" fmla="*/ 11 w 11"/>
                <a:gd name="T13" fmla="*/ 7 h 8"/>
                <a:gd name="T14" fmla="*/ 11 w 11"/>
                <a:gd name="T15" fmla="*/ 7 h 8"/>
                <a:gd name="T16" fmla="*/ 11 w 11"/>
                <a:gd name="T17" fmla="*/ 6 h 8"/>
                <a:gd name="T18" fmla="*/ 10 w 11"/>
                <a:gd name="T19" fmla="*/ 6 h 8"/>
                <a:gd name="T20" fmla="*/ 10 w 11"/>
                <a:gd name="T21" fmla="*/ 5 h 8"/>
                <a:gd name="T22" fmla="*/ 9 w 11"/>
                <a:gd name="T23" fmla="*/ 4 h 8"/>
                <a:gd name="T24" fmla="*/ 6 w 11"/>
                <a:gd name="T25" fmla="*/ 2 h 8"/>
                <a:gd name="T26" fmla="*/ 6 w 11"/>
                <a:gd name="T27" fmla="*/ 2 h 8"/>
                <a:gd name="T28" fmla="*/ 4 w 11"/>
                <a:gd name="T29" fmla="*/ 2 h 8"/>
                <a:gd name="T30" fmla="*/ 2 w 11"/>
                <a:gd name="T31" fmla="*/ 1 h 8"/>
                <a:gd name="T32" fmla="*/ 0 w 11"/>
                <a:gd name="T33" fmla="*/ 0 h 8"/>
                <a:gd name="T34" fmla="*/ 0 w 11"/>
                <a:gd name="T35" fmla="*/ 0 h 8"/>
                <a:gd name="T36" fmla="*/ 0 w 11"/>
                <a:gd name="T37" fmla="*/ 0 h 8"/>
                <a:gd name="T38" fmla="*/ 0 w 11"/>
                <a:gd name="T39" fmla="*/ 1 h 8"/>
                <a:gd name="T40" fmla="*/ 1 w 11"/>
                <a:gd name="T41" fmla="*/ 2 h 8"/>
                <a:gd name="T42" fmla="*/ 1 w 11"/>
                <a:gd name="T43" fmla="*/ 2 h 8"/>
                <a:gd name="T44" fmla="*/ 1 w 11"/>
                <a:gd name="T45" fmla="*/ 3 h 8"/>
                <a:gd name="T46" fmla="*/ 2 w 11"/>
                <a:gd name="T4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8">
                  <a:moveTo>
                    <a:pt x="2" y="3"/>
                  </a:moveTo>
                  <a:cubicBezTo>
                    <a:pt x="2" y="3"/>
                    <a:pt x="2" y="3"/>
                    <a:pt x="3" y="4"/>
                  </a:cubicBezTo>
                  <a:cubicBezTo>
                    <a:pt x="5" y="5"/>
                    <a:pt x="5" y="6"/>
                    <a:pt x="5" y="7"/>
                  </a:cubicBezTo>
                  <a:cubicBezTo>
                    <a:pt x="5" y="7"/>
                    <a:pt x="6" y="7"/>
                    <a:pt x="10" y="8"/>
                  </a:cubicBezTo>
                  <a:cubicBezTo>
                    <a:pt x="10" y="8"/>
                    <a:pt x="11" y="8"/>
                    <a:pt x="11" y="8"/>
                  </a:cubicBezTo>
                  <a:cubicBezTo>
                    <a:pt x="11" y="8"/>
                    <a:pt x="11" y="8"/>
                    <a:pt x="11" y="8"/>
                  </a:cubicBezTo>
                  <a:cubicBezTo>
                    <a:pt x="11" y="8"/>
                    <a:pt x="11" y="8"/>
                    <a:pt x="11" y="7"/>
                  </a:cubicBezTo>
                  <a:cubicBezTo>
                    <a:pt x="11" y="7"/>
                    <a:pt x="11" y="7"/>
                    <a:pt x="11" y="7"/>
                  </a:cubicBezTo>
                  <a:cubicBezTo>
                    <a:pt x="11" y="7"/>
                    <a:pt x="11" y="6"/>
                    <a:pt x="11" y="6"/>
                  </a:cubicBezTo>
                  <a:cubicBezTo>
                    <a:pt x="11" y="6"/>
                    <a:pt x="10" y="6"/>
                    <a:pt x="10" y="6"/>
                  </a:cubicBezTo>
                  <a:cubicBezTo>
                    <a:pt x="10" y="5"/>
                    <a:pt x="10" y="5"/>
                    <a:pt x="10" y="5"/>
                  </a:cubicBezTo>
                  <a:cubicBezTo>
                    <a:pt x="10" y="5"/>
                    <a:pt x="9" y="4"/>
                    <a:pt x="9" y="4"/>
                  </a:cubicBezTo>
                  <a:cubicBezTo>
                    <a:pt x="7" y="2"/>
                    <a:pt x="7" y="2"/>
                    <a:pt x="6" y="2"/>
                  </a:cubicBezTo>
                  <a:cubicBezTo>
                    <a:pt x="6" y="2"/>
                    <a:pt x="6" y="2"/>
                    <a:pt x="6" y="2"/>
                  </a:cubicBezTo>
                  <a:cubicBezTo>
                    <a:pt x="5" y="2"/>
                    <a:pt x="4" y="2"/>
                    <a:pt x="4" y="2"/>
                  </a:cubicBezTo>
                  <a:cubicBezTo>
                    <a:pt x="3" y="2"/>
                    <a:pt x="3" y="2"/>
                    <a:pt x="2" y="1"/>
                  </a:cubicBezTo>
                  <a:cubicBezTo>
                    <a:pt x="2" y="1"/>
                    <a:pt x="1" y="1"/>
                    <a:pt x="0" y="0"/>
                  </a:cubicBezTo>
                  <a:cubicBezTo>
                    <a:pt x="0" y="0"/>
                    <a:pt x="0" y="0"/>
                    <a:pt x="0" y="0"/>
                  </a:cubicBezTo>
                  <a:cubicBezTo>
                    <a:pt x="0" y="0"/>
                    <a:pt x="0" y="0"/>
                    <a:pt x="0" y="0"/>
                  </a:cubicBezTo>
                  <a:cubicBezTo>
                    <a:pt x="0" y="1"/>
                    <a:pt x="0" y="1"/>
                    <a:pt x="0" y="1"/>
                  </a:cubicBezTo>
                  <a:cubicBezTo>
                    <a:pt x="0" y="1"/>
                    <a:pt x="1" y="1"/>
                    <a:pt x="1" y="2"/>
                  </a:cubicBezTo>
                  <a:cubicBezTo>
                    <a:pt x="1" y="2"/>
                    <a:pt x="1" y="2"/>
                    <a:pt x="1" y="2"/>
                  </a:cubicBezTo>
                  <a:cubicBezTo>
                    <a:pt x="1" y="2"/>
                    <a:pt x="1" y="2"/>
                    <a:pt x="1" y="3"/>
                  </a:cubicBezTo>
                  <a:cubicBezTo>
                    <a:pt x="1"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1" name="Freeform 179">
              <a:extLst>
                <a:ext uri="{FF2B5EF4-FFF2-40B4-BE49-F238E27FC236}">
                  <a16:creationId xmlns:a16="http://schemas.microsoft.com/office/drawing/2014/main" id="{33CD051F-6BA3-4737-B8EA-471DCF408784}"/>
                </a:ext>
              </a:extLst>
            </p:cNvPr>
            <p:cNvSpPr>
              <a:spLocks/>
            </p:cNvSpPr>
            <p:nvPr/>
          </p:nvSpPr>
          <p:spPr bwMode="auto">
            <a:xfrm>
              <a:off x="15695613" y="6226175"/>
              <a:ext cx="642938" cy="266700"/>
            </a:xfrm>
            <a:custGeom>
              <a:avLst/>
              <a:gdLst>
                <a:gd name="T0" fmla="*/ 50 w 121"/>
                <a:gd name="T1" fmla="*/ 46 h 51"/>
                <a:gd name="T2" fmla="*/ 54 w 121"/>
                <a:gd name="T3" fmla="*/ 41 h 51"/>
                <a:gd name="T4" fmla="*/ 63 w 121"/>
                <a:gd name="T5" fmla="*/ 37 h 51"/>
                <a:gd name="T6" fmla="*/ 72 w 121"/>
                <a:gd name="T7" fmla="*/ 36 h 51"/>
                <a:gd name="T8" fmla="*/ 82 w 121"/>
                <a:gd name="T9" fmla="*/ 33 h 51"/>
                <a:gd name="T10" fmla="*/ 93 w 121"/>
                <a:gd name="T11" fmla="*/ 30 h 51"/>
                <a:gd name="T12" fmla="*/ 110 w 121"/>
                <a:gd name="T13" fmla="*/ 20 h 51"/>
                <a:gd name="T14" fmla="*/ 121 w 121"/>
                <a:gd name="T15" fmla="*/ 14 h 51"/>
                <a:gd name="T16" fmla="*/ 121 w 121"/>
                <a:gd name="T17" fmla="*/ 13 h 51"/>
                <a:gd name="T18" fmla="*/ 119 w 121"/>
                <a:gd name="T19" fmla="*/ 13 h 51"/>
                <a:gd name="T20" fmla="*/ 118 w 121"/>
                <a:gd name="T21" fmla="*/ 13 h 51"/>
                <a:gd name="T22" fmla="*/ 108 w 121"/>
                <a:gd name="T23" fmla="*/ 8 h 51"/>
                <a:gd name="T24" fmla="*/ 102 w 121"/>
                <a:gd name="T25" fmla="*/ 7 h 51"/>
                <a:gd name="T26" fmla="*/ 71 w 121"/>
                <a:gd name="T27" fmla="*/ 6 h 51"/>
                <a:gd name="T28" fmla="*/ 57 w 121"/>
                <a:gd name="T29" fmla="*/ 1 h 51"/>
                <a:gd name="T30" fmla="*/ 36 w 121"/>
                <a:gd name="T31" fmla="*/ 8 h 51"/>
                <a:gd name="T32" fmla="*/ 14 w 121"/>
                <a:gd name="T33" fmla="*/ 16 h 51"/>
                <a:gd name="T34" fmla="*/ 14 w 121"/>
                <a:gd name="T35" fmla="*/ 16 h 51"/>
                <a:gd name="T36" fmla="*/ 14 w 121"/>
                <a:gd name="T37" fmla="*/ 16 h 51"/>
                <a:gd name="T38" fmla="*/ 13 w 121"/>
                <a:gd name="T39" fmla="*/ 17 h 51"/>
                <a:gd name="T40" fmla="*/ 13 w 121"/>
                <a:gd name="T41" fmla="*/ 19 h 51"/>
                <a:gd name="T42" fmla="*/ 12 w 121"/>
                <a:gd name="T43" fmla="*/ 21 h 51"/>
                <a:gd name="T44" fmla="*/ 14 w 121"/>
                <a:gd name="T45" fmla="*/ 22 h 51"/>
                <a:gd name="T46" fmla="*/ 15 w 121"/>
                <a:gd name="T47" fmla="*/ 24 h 51"/>
                <a:gd name="T48" fmla="*/ 23 w 121"/>
                <a:gd name="T49" fmla="*/ 24 h 51"/>
                <a:gd name="T50" fmla="*/ 42 w 121"/>
                <a:gd name="T51" fmla="*/ 34 h 51"/>
                <a:gd name="T52" fmla="*/ 31 w 121"/>
                <a:gd name="T53" fmla="*/ 40 h 51"/>
                <a:gd name="T54" fmla="*/ 24 w 121"/>
                <a:gd name="T55" fmla="*/ 40 h 51"/>
                <a:gd name="T56" fmla="*/ 22 w 121"/>
                <a:gd name="T57" fmla="*/ 41 h 51"/>
                <a:gd name="T58" fmla="*/ 19 w 121"/>
                <a:gd name="T59" fmla="*/ 42 h 51"/>
                <a:gd name="T60" fmla="*/ 15 w 121"/>
                <a:gd name="T61" fmla="*/ 42 h 51"/>
                <a:gd name="T62" fmla="*/ 13 w 121"/>
                <a:gd name="T63" fmla="*/ 42 h 51"/>
                <a:gd name="T64" fmla="*/ 11 w 121"/>
                <a:gd name="T65" fmla="*/ 42 h 51"/>
                <a:gd name="T66" fmla="*/ 9 w 121"/>
                <a:gd name="T67" fmla="*/ 42 h 51"/>
                <a:gd name="T68" fmla="*/ 7 w 121"/>
                <a:gd name="T69" fmla="*/ 42 h 51"/>
                <a:gd name="T70" fmla="*/ 0 w 121"/>
                <a:gd name="T71" fmla="*/ 48 h 51"/>
                <a:gd name="T72" fmla="*/ 10 w 121"/>
                <a:gd name="T73" fmla="*/ 47 h 51"/>
                <a:gd name="T74" fmla="*/ 26 w 121"/>
                <a:gd name="T75" fmla="*/ 49 h 51"/>
                <a:gd name="T76" fmla="*/ 33 w 121"/>
                <a:gd name="T77" fmla="*/ 50 h 51"/>
                <a:gd name="T78" fmla="*/ 35 w 121"/>
                <a:gd name="T79" fmla="*/ 51 h 51"/>
                <a:gd name="T80" fmla="*/ 38 w 121"/>
                <a:gd name="T81" fmla="*/ 51 h 51"/>
                <a:gd name="T82" fmla="*/ 40 w 121"/>
                <a:gd name="T83" fmla="*/ 51 h 51"/>
                <a:gd name="T84" fmla="*/ 44 w 121"/>
                <a:gd name="T85" fmla="*/ 50 h 51"/>
                <a:gd name="T86" fmla="*/ 45 w 121"/>
                <a:gd name="T87" fmla="*/ 50 h 51"/>
                <a:gd name="T88" fmla="*/ 50 w 121"/>
                <a:gd name="T89"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 h="51">
                  <a:moveTo>
                    <a:pt x="50" y="48"/>
                  </a:moveTo>
                  <a:cubicBezTo>
                    <a:pt x="50" y="48"/>
                    <a:pt x="50" y="47"/>
                    <a:pt x="50" y="47"/>
                  </a:cubicBezTo>
                  <a:cubicBezTo>
                    <a:pt x="50" y="47"/>
                    <a:pt x="50" y="47"/>
                    <a:pt x="50" y="46"/>
                  </a:cubicBezTo>
                  <a:cubicBezTo>
                    <a:pt x="50" y="46"/>
                    <a:pt x="50" y="46"/>
                    <a:pt x="50" y="46"/>
                  </a:cubicBezTo>
                  <a:cubicBezTo>
                    <a:pt x="50" y="46"/>
                    <a:pt x="50" y="45"/>
                    <a:pt x="50" y="45"/>
                  </a:cubicBezTo>
                  <a:cubicBezTo>
                    <a:pt x="50" y="42"/>
                    <a:pt x="53" y="42"/>
                    <a:pt x="54" y="41"/>
                  </a:cubicBezTo>
                  <a:cubicBezTo>
                    <a:pt x="55" y="41"/>
                    <a:pt x="55" y="41"/>
                    <a:pt x="56" y="41"/>
                  </a:cubicBezTo>
                  <a:cubicBezTo>
                    <a:pt x="57" y="41"/>
                    <a:pt x="58" y="40"/>
                    <a:pt x="59" y="39"/>
                  </a:cubicBezTo>
                  <a:cubicBezTo>
                    <a:pt x="60" y="38"/>
                    <a:pt x="61" y="37"/>
                    <a:pt x="63" y="37"/>
                  </a:cubicBezTo>
                  <a:cubicBezTo>
                    <a:pt x="63" y="37"/>
                    <a:pt x="64" y="37"/>
                    <a:pt x="65" y="36"/>
                  </a:cubicBezTo>
                  <a:cubicBezTo>
                    <a:pt x="66" y="35"/>
                    <a:pt x="68" y="34"/>
                    <a:pt x="70" y="35"/>
                  </a:cubicBezTo>
                  <a:cubicBezTo>
                    <a:pt x="70" y="35"/>
                    <a:pt x="71" y="36"/>
                    <a:pt x="72" y="36"/>
                  </a:cubicBezTo>
                  <a:cubicBezTo>
                    <a:pt x="73" y="37"/>
                    <a:pt x="74" y="38"/>
                    <a:pt x="76" y="37"/>
                  </a:cubicBezTo>
                  <a:cubicBezTo>
                    <a:pt x="77" y="36"/>
                    <a:pt x="78" y="36"/>
                    <a:pt x="78" y="36"/>
                  </a:cubicBezTo>
                  <a:cubicBezTo>
                    <a:pt x="79" y="36"/>
                    <a:pt x="80" y="35"/>
                    <a:pt x="82" y="33"/>
                  </a:cubicBezTo>
                  <a:cubicBezTo>
                    <a:pt x="84" y="30"/>
                    <a:pt x="86" y="29"/>
                    <a:pt x="89" y="29"/>
                  </a:cubicBezTo>
                  <a:cubicBezTo>
                    <a:pt x="90" y="29"/>
                    <a:pt x="91" y="29"/>
                    <a:pt x="92" y="29"/>
                  </a:cubicBezTo>
                  <a:cubicBezTo>
                    <a:pt x="93" y="30"/>
                    <a:pt x="93" y="30"/>
                    <a:pt x="93" y="30"/>
                  </a:cubicBezTo>
                  <a:cubicBezTo>
                    <a:pt x="98" y="30"/>
                    <a:pt x="100" y="28"/>
                    <a:pt x="101" y="25"/>
                  </a:cubicBezTo>
                  <a:cubicBezTo>
                    <a:pt x="102" y="23"/>
                    <a:pt x="105" y="22"/>
                    <a:pt x="107" y="21"/>
                  </a:cubicBezTo>
                  <a:cubicBezTo>
                    <a:pt x="108" y="21"/>
                    <a:pt x="109" y="20"/>
                    <a:pt x="110" y="20"/>
                  </a:cubicBezTo>
                  <a:cubicBezTo>
                    <a:pt x="113" y="18"/>
                    <a:pt x="118" y="16"/>
                    <a:pt x="120" y="15"/>
                  </a:cubicBezTo>
                  <a:cubicBezTo>
                    <a:pt x="121" y="15"/>
                    <a:pt x="121" y="15"/>
                    <a:pt x="121" y="15"/>
                  </a:cubicBezTo>
                  <a:cubicBezTo>
                    <a:pt x="121" y="15"/>
                    <a:pt x="121" y="14"/>
                    <a:pt x="121" y="14"/>
                  </a:cubicBezTo>
                  <a:cubicBezTo>
                    <a:pt x="121" y="14"/>
                    <a:pt x="121" y="14"/>
                    <a:pt x="121" y="14"/>
                  </a:cubicBezTo>
                  <a:cubicBezTo>
                    <a:pt x="121" y="14"/>
                    <a:pt x="121" y="14"/>
                    <a:pt x="121" y="14"/>
                  </a:cubicBezTo>
                  <a:cubicBezTo>
                    <a:pt x="121" y="14"/>
                    <a:pt x="121" y="14"/>
                    <a:pt x="121" y="13"/>
                  </a:cubicBezTo>
                  <a:cubicBezTo>
                    <a:pt x="121" y="13"/>
                    <a:pt x="120" y="13"/>
                    <a:pt x="120" y="13"/>
                  </a:cubicBezTo>
                  <a:cubicBezTo>
                    <a:pt x="120" y="13"/>
                    <a:pt x="120" y="13"/>
                    <a:pt x="120" y="13"/>
                  </a:cubicBezTo>
                  <a:cubicBezTo>
                    <a:pt x="120" y="13"/>
                    <a:pt x="120" y="13"/>
                    <a:pt x="119" y="13"/>
                  </a:cubicBezTo>
                  <a:cubicBezTo>
                    <a:pt x="119" y="13"/>
                    <a:pt x="119" y="13"/>
                    <a:pt x="119" y="13"/>
                  </a:cubicBezTo>
                  <a:cubicBezTo>
                    <a:pt x="119" y="13"/>
                    <a:pt x="119" y="13"/>
                    <a:pt x="119" y="13"/>
                  </a:cubicBezTo>
                  <a:cubicBezTo>
                    <a:pt x="118" y="13"/>
                    <a:pt x="118" y="13"/>
                    <a:pt x="118" y="13"/>
                  </a:cubicBezTo>
                  <a:cubicBezTo>
                    <a:pt x="117" y="13"/>
                    <a:pt x="117" y="13"/>
                    <a:pt x="117" y="13"/>
                  </a:cubicBezTo>
                  <a:cubicBezTo>
                    <a:pt x="115" y="13"/>
                    <a:pt x="114" y="13"/>
                    <a:pt x="112" y="10"/>
                  </a:cubicBezTo>
                  <a:cubicBezTo>
                    <a:pt x="110" y="8"/>
                    <a:pt x="109" y="8"/>
                    <a:pt x="108" y="8"/>
                  </a:cubicBezTo>
                  <a:cubicBezTo>
                    <a:pt x="108" y="8"/>
                    <a:pt x="108" y="8"/>
                    <a:pt x="108" y="8"/>
                  </a:cubicBezTo>
                  <a:cubicBezTo>
                    <a:pt x="107" y="8"/>
                    <a:pt x="107" y="8"/>
                    <a:pt x="106" y="8"/>
                  </a:cubicBezTo>
                  <a:cubicBezTo>
                    <a:pt x="105" y="8"/>
                    <a:pt x="103" y="8"/>
                    <a:pt x="102" y="7"/>
                  </a:cubicBezTo>
                  <a:cubicBezTo>
                    <a:pt x="98" y="7"/>
                    <a:pt x="87" y="5"/>
                    <a:pt x="79" y="5"/>
                  </a:cubicBezTo>
                  <a:cubicBezTo>
                    <a:pt x="75" y="5"/>
                    <a:pt x="74" y="6"/>
                    <a:pt x="73" y="6"/>
                  </a:cubicBezTo>
                  <a:cubicBezTo>
                    <a:pt x="73" y="6"/>
                    <a:pt x="72" y="6"/>
                    <a:pt x="71" y="6"/>
                  </a:cubicBezTo>
                  <a:cubicBezTo>
                    <a:pt x="67" y="6"/>
                    <a:pt x="63" y="4"/>
                    <a:pt x="60" y="2"/>
                  </a:cubicBezTo>
                  <a:cubicBezTo>
                    <a:pt x="59" y="2"/>
                    <a:pt x="59" y="2"/>
                    <a:pt x="58" y="2"/>
                  </a:cubicBezTo>
                  <a:cubicBezTo>
                    <a:pt x="57" y="1"/>
                    <a:pt x="57" y="1"/>
                    <a:pt x="57" y="1"/>
                  </a:cubicBezTo>
                  <a:cubicBezTo>
                    <a:pt x="55" y="0"/>
                    <a:pt x="48" y="1"/>
                    <a:pt x="47" y="5"/>
                  </a:cubicBezTo>
                  <a:cubicBezTo>
                    <a:pt x="47" y="9"/>
                    <a:pt x="44" y="10"/>
                    <a:pt x="43" y="10"/>
                  </a:cubicBezTo>
                  <a:cubicBezTo>
                    <a:pt x="41" y="10"/>
                    <a:pt x="39" y="9"/>
                    <a:pt x="36" y="8"/>
                  </a:cubicBezTo>
                  <a:cubicBezTo>
                    <a:pt x="33" y="6"/>
                    <a:pt x="30" y="6"/>
                    <a:pt x="27" y="6"/>
                  </a:cubicBezTo>
                  <a:cubicBezTo>
                    <a:pt x="24" y="6"/>
                    <a:pt x="22" y="6"/>
                    <a:pt x="22" y="7"/>
                  </a:cubicBezTo>
                  <a:cubicBezTo>
                    <a:pt x="22" y="11"/>
                    <a:pt x="17" y="15"/>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7"/>
                    <a:pt x="14" y="17"/>
                  </a:cubicBezTo>
                  <a:cubicBezTo>
                    <a:pt x="14" y="17"/>
                    <a:pt x="14" y="17"/>
                    <a:pt x="13" y="17"/>
                  </a:cubicBezTo>
                  <a:cubicBezTo>
                    <a:pt x="13" y="17"/>
                    <a:pt x="13" y="17"/>
                    <a:pt x="13" y="17"/>
                  </a:cubicBezTo>
                  <a:cubicBezTo>
                    <a:pt x="13" y="17"/>
                    <a:pt x="13" y="18"/>
                    <a:pt x="13" y="18"/>
                  </a:cubicBezTo>
                  <a:cubicBezTo>
                    <a:pt x="13" y="18"/>
                    <a:pt x="13" y="18"/>
                    <a:pt x="13" y="18"/>
                  </a:cubicBezTo>
                  <a:cubicBezTo>
                    <a:pt x="13" y="18"/>
                    <a:pt x="13" y="19"/>
                    <a:pt x="13" y="19"/>
                  </a:cubicBezTo>
                  <a:cubicBezTo>
                    <a:pt x="12" y="19"/>
                    <a:pt x="12" y="19"/>
                    <a:pt x="12" y="19"/>
                  </a:cubicBezTo>
                  <a:cubicBezTo>
                    <a:pt x="12" y="20"/>
                    <a:pt x="12" y="20"/>
                    <a:pt x="12" y="20"/>
                  </a:cubicBezTo>
                  <a:cubicBezTo>
                    <a:pt x="12" y="20"/>
                    <a:pt x="12" y="21"/>
                    <a:pt x="12" y="21"/>
                  </a:cubicBezTo>
                  <a:cubicBezTo>
                    <a:pt x="12" y="21"/>
                    <a:pt x="12" y="21"/>
                    <a:pt x="12" y="21"/>
                  </a:cubicBezTo>
                  <a:cubicBezTo>
                    <a:pt x="13" y="21"/>
                    <a:pt x="13" y="22"/>
                    <a:pt x="14" y="22"/>
                  </a:cubicBezTo>
                  <a:cubicBezTo>
                    <a:pt x="14" y="22"/>
                    <a:pt x="14" y="22"/>
                    <a:pt x="14" y="22"/>
                  </a:cubicBezTo>
                  <a:cubicBezTo>
                    <a:pt x="14" y="23"/>
                    <a:pt x="15" y="23"/>
                    <a:pt x="15" y="24"/>
                  </a:cubicBezTo>
                  <a:cubicBezTo>
                    <a:pt x="15" y="24"/>
                    <a:pt x="15" y="24"/>
                    <a:pt x="15" y="24"/>
                  </a:cubicBezTo>
                  <a:cubicBezTo>
                    <a:pt x="15" y="24"/>
                    <a:pt x="15" y="24"/>
                    <a:pt x="15" y="24"/>
                  </a:cubicBezTo>
                  <a:cubicBezTo>
                    <a:pt x="16" y="25"/>
                    <a:pt x="17" y="25"/>
                    <a:pt x="18" y="26"/>
                  </a:cubicBezTo>
                  <a:cubicBezTo>
                    <a:pt x="18" y="26"/>
                    <a:pt x="19" y="26"/>
                    <a:pt x="19" y="26"/>
                  </a:cubicBezTo>
                  <a:cubicBezTo>
                    <a:pt x="21" y="26"/>
                    <a:pt x="22" y="25"/>
                    <a:pt x="23" y="24"/>
                  </a:cubicBezTo>
                  <a:cubicBezTo>
                    <a:pt x="23" y="24"/>
                    <a:pt x="23" y="23"/>
                    <a:pt x="25" y="23"/>
                  </a:cubicBezTo>
                  <a:cubicBezTo>
                    <a:pt x="28" y="23"/>
                    <a:pt x="36" y="27"/>
                    <a:pt x="40" y="31"/>
                  </a:cubicBezTo>
                  <a:cubicBezTo>
                    <a:pt x="41" y="32"/>
                    <a:pt x="42" y="33"/>
                    <a:pt x="42" y="34"/>
                  </a:cubicBezTo>
                  <a:cubicBezTo>
                    <a:pt x="42" y="35"/>
                    <a:pt x="41" y="35"/>
                    <a:pt x="39" y="35"/>
                  </a:cubicBezTo>
                  <a:cubicBezTo>
                    <a:pt x="38" y="36"/>
                    <a:pt x="36" y="36"/>
                    <a:pt x="35" y="38"/>
                  </a:cubicBezTo>
                  <a:cubicBezTo>
                    <a:pt x="34" y="40"/>
                    <a:pt x="33" y="40"/>
                    <a:pt x="31" y="40"/>
                  </a:cubicBezTo>
                  <a:cubicBezTo>
                    <a:pt x="29" y="40"/>
                    <a:pt x="28" y="40"/>
                    <a:pt x="27" y="40"/>
                  </a:cubicBezTo>
                  <a:cubicBezTo>
                    <a:pt x="26" y="40"/>
                    <a:pt x="26" y="40"/>
                    <a:pt x="25" y="40"/>
                  </a:cubicBezTo>
                  <a:cubicBezTo>
                    <a:pt x="25" y="40"/>
                    <a:pt x="24" y="40"/>
                    <a:pt x="24" y="40"/>
                  </a:cubicBezTo>
                  <a:cubicBezTo>
                    <a:pt x="24" y="40"/>
                    <a:pt x="24" y="40"/>
                    <a:pt x="23" y="40"/>
                  </a:cubicBezTo>
                  <a:cubicBezTo>
                    <a:pt x="23" y="41"/>
                    <a:pt x="23" y="41"/>
                    <a:pt x="23" y="41"/>
                  </a:cubicBezTo>
                  <a:cubicBezTo>
                    <a:pt x="22" y="41"/>
                    <a:pt x="22" y="41"/>
                    <a:pt x="22" y="41"/>
                  </a:cubicBezTo>
                  <a:cubicBezTo>
                    <a:pt x="21" y="41"/>
                    <a:pt x="21" y="41"/>
                    <a:pt x="21" y="41"/>
                  </a:cubicBezTo>
                  <a:cubicBezTo>
                    <a:pt x="20" y="41"/>
                    <a:pt x="20" y="41"/>
                    <a:pt x="20" y="41"/>
                  </a:cubicBezTo>
                  <a:cubicBezTo>
                    <a:pt x="19" y="42"/>
                    <a:pt x="19" y="42"/>
                    <a:pt x="19" y="42"/>
                  </a:cubicBezTo>
                  <a:cubicBezTo>
                    <a:pt x="18" y="42"/>
                    <a:pt x="18" y="42"/>
                    <a:pt x="18" y="42"/>
                  </a:cubicBezTo>
                  <a:cubicBezTo>
                    <a:pt x="17" y="42"/>
                    <a:pt x="17" y="42"/>
                    <a:pt x="17" y="42"/>
                  </a:cubicBezTo>
                  <a:cubicBezTo>
                    <a:pt x="16" y="42"/>
                    <a:pt x="16" y="42"/>
                    <a:pt x="15" y="42"/>
                  </a:cubicBezTo>
                  <a:cubicBezTo>
                    <a:pt x="15" y="42"/>
                    <a:pt x="15" y="42"/>
                    <a:pt x="15" y="42"/>
                  </a:cubicBezTo>
                  <a:cubicBezTo>
                    <a:pt x="14" y="42"/>
                    <a:pt x="14" y="42"/>
                    <a:pt x="13" y="42"/>
                  </a:cubicBezTo>
                  <a:cubicBezTo>
                    <a:pt x="13" y="42"/>
                    <a:pt x="13" y="42"/>
                    <a:pt x="13" y="42"/>
                  </a:cubicBezTo>
                  <a:cubicBezTo>
                    <a:pt x="12" y="42"/>
                    <a:pt x="12" y="42"/>
                    <a:pt x="11" y="42"/>
                  </a:cubicBezTo>
                  <a:cubicBezTo>
                    <a:pt x="11" y="42"/>
                    <a:pt x="11" y="42"/>
                    <a:pt x="11" y="42"/>
                  </a:cubicBezTo>
                  <a:cubicBezTo>
                    <a:pt x="11" y="42"/>
                    <a:pt x="11" y="42"/>
                    <a:pt x="11" y="42"/>
                  </a:cubicBezTo>
                  <a:cubicBezTo>
                    <a:pt x="11" y="42"/>
                    <a:pt x="11" y="42"/>
                    <a:pt x="11" y="42"/>
                  </a:cubicBezTo>
                  <a:cubicBezTo>
                    <a:pt x="9" y="42"/>
                    <a:pt x="9" y="42"/>
                    <a:pt x="9" y="42"/>
                  </a:cubicBezTo>
                  <a:cubicBezTo>
                    <a:pt x="9" y="42"/>
                    <a:pt x="9" y="42"/>
                    <a:pt x="9" y="42"/>
                  </a:cubicBezTo>
                  <a:cubicBezTo>
                    <a:pt x="9" y="42"/>
                    <a:pt x="8" y="42"/>
                    <a:pt x="8" y="42"/>
                  </a:cubicBezTo>
                  <a:cubicBezTo>
                    <a:pt x="8" y="42"/>
                    <a:pt x="7" y="42"/>
                    <a:pt x="7" y="42"/>
                  </a:cubicBezTo>
                  <a:cubicBezTo>
                    <a:pt x="7" y="42"/>
                    <a:pt x="7" y="42"/>
                    <a:pt x="7" y="42"/>
                  </a:cubicBezTo>
                  <a:cubicBezTo>
                    <a:pt x="7" y="42"/>
                    <a:pt x="7" y="42"/>
                    <a:pt x="7" y="42"/>
                  </a:cubicBezTo>
                  <a:cubicBezTo>
                    <a:pt x="5" y="42"/>
                    <a:pt x="3" y="44"/>
                    <a:pt x="1" y="46"/>
                  </a:cubicBezTo>
                  <a:cubicBezTo>
                    <a:pt x="0" y="47"/>
                    <a:pt x="0" y="47"/>
                    <a:pt x="0" y="48"/>
                  </a:cubicBezTo>
                  <a:cubicBezTo>
                    <a:pt x="0" y="48"/>
                    <a:pt x="1" y="48"/>
                    <a:pt x="1" y="48"/>
                  </a:cubicBezTo>
                  <a:cubicBezTo>
                    <a:pt x="2" y="48"/>
                    <a:pt x="4" y="48"/>
                    <a:pt x="5" y="48"/>
                  </a:cubicBezTo>
                  <a:cubicBezTo>
                    <a:pt x="7" y="47"/>
                    <a:pt x="8" y="47"/>
                    <a:pt x="10" y="47"/>
                  </a:cubicBezTo>
                  <a:cubicBezTo>
                    <a:pt x="13" y="47"/>
                    <a:pt x="14" y="48"/>
                    <a:pt x="16" y="49"/>
                  </a:cubicBezTo>
                  <a:cubicBezTo>
                    <a:pt x="17" y="49"/>
                    <a:pt x="19" y="49"/>
                    <a:pt x="21" y="48"/>
                  </a:cubicBezTo>
                  <a:cubicBezTo>
                    <a:pt x="23" y="48"/>
                    <a:pt x="25" y="47"/>
                    <a:pt x="26" y="49"/>
                  </a:cubicBezTo>
                  <a:cubicBezTo>
                    <a:pt x="27" y="50"/>
                    <a:pt x="28" y="51"/>
                    <a:pt x="30" y="51"/>
                  </a:cubicBezTo>
                  <a:cubicBezTo>
                    <a:pt x="30" y="51"/>
                    <a:pt x="31" y="50"/>
                    <a:pt x="31" y="50"/>
                  </a:cubicBezTo>
                  <a:cubicBezTo>
                    <a:pt x="32" y="50"/>
                    <a:pt x="33" y="50"/>
                    <a:pt x="33" y="50"/>
                  </a:cubicBezTo>
                  <a:cubicBezTo>
                    <a:pt x="33" y="50"/>
                    <a:pt x="33" y="50"/>
                    <a:pt x="34" y="50"/>
                  </a:cubicBezTo>
                  <a:cubicBezTo>
                    <a:pt x="34" y="50"/>
                    <a:pt x="34" y="50"/>
                    <a:pt x="34" y="50"/>
                  </a:cubicBezTo>
                  <a:cubicBezTo>
                    <a:pt x="34" y="50"/>
                    <a:pt x="35" y="50"/>
                    <a:pt x="35" y="51"/>
                  </a:cubicBezTo>
                  <a:cubicBezTo>
                    <a:pt x="35" y="51"/>
                    <a:pt x="35" y="51"/>
                    <a:pt x="35" y="51"/>
                  </a:cubicBezTo>
                  <a:cubicBezTo>
                    <a:pt x="35" y="51"/>
                    <a:pt x="36" y="51"/>
                    <a:pt x="37" y="51"/>
                  </a:cubicBezTo>
                  <a:cubicBezTo>
                    <a:pt x="37" y="51"/>
                    <a:pt x="38" y="51"/>
                    <a:pt x="38" y="51"/>
                  </a:cubicBezTo>
                  <a:cubicBezTo>
                    <a:pt x="38" y="51"/>
                    <a:pt x="38" y="51"/>
                    <a:pt x="39" y="51"/>
                  </a:cubicBezTo>
                  <a:cubicBezTo>
                    <a:pt x="39" y="51"/>
                    <a:pt x="39" y="51"/>
                    <a:pt x="40" y="51"/>
                  </a:cubicBezTo>
                  <a:cubicBezTo>
                    <a:pt x="40" y="51"/>
                    <a:pt x="40" y="51"/>
                    <a:pt x="40" y="51"/>
                  </a:cubicBezTo>
                  <a:cubicBezTo>
                    <a:pt x="41" y="51"/>
                    <a:pt x="41" y="51"/>
                    <a:pt x="42" y="51"/>
                  </a:cubicBezTo>
                  <a:cubicBezTo>
                    <a:pt x="42" y="51"/>
                    <a:pt x="42" y="51"/>
                    <a:pt x="42" y="51"/>
                  </a:cubicBezTo>
                  <a:cubicBezTo>
                    <a:pt x="43" y="50"/>
                    <a:pt x="43" y="50"/>
                    <a:pt x="44" y="50"/>
                  </a:cubicBezTo>
                  <a:cubicBezTo>
                    <a:pt x="44" y="50"/>
                    <a:pt x="44" y="50"/>
                    <a:pt x="44" y="50"/>
                  </a:cubicBezTo>
                  <a:cubicBezTo>
                    <a:pt x="44" y="50"/>
                    <a:pt x="45" y="50"/>
                    <a:pt x="45" y="50"/>
                  </a:cubicBezTo>
                  <a:cubicBezTo>
                    <a:pt x="45" y="50"/>
                    <a:pt x="45" y="50"/>
                    <a:pt x="45" y="50"/>
                  </a:cubicBezTo>
                  <a:cubicBezTo>
                    <a:pt x="47" y="50"/>
                    <a:pt x="48" y="50"/>
                    <a:pt x="49" y="50"/>
                  </a:cubicBezTo>
                  <a:cubicBezTo>
                    <a:pt x="49" y="50"/>
                    <a:pt x="49" y="49"/>
                    <a:pt x="49" y="49"/>
                  </a:cubicBezTo>
                  <a:cubicBezTo>
                    <a:pt x="49" y="49"/>
                    <a:pt x="49" y="49"/>
                    <a:pt x="50" y="49"/>
                  </a:cubicBezTo>
                  <a:cubicBezTo>
                    <a:pt x="50" y="48"/>
                    <a:pt x="50" y="48"/>
                    <a:pt x="5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2" name="Freeform 180">
              <a:extLst>
                <a:ext uri="{FF2B5EF4-FFF2-40B4-BE49-F238E27FC236}">
                  <a16:creationId xmlns:a16="http://schemas.microsoft.com/office/drawing/2014/main" id="{BAD1E9D6-34B2-4AB8-BEAD-E8DBC59DEF3D}"/>
                </a:ext>
              </a:extLst>
            </p:cNvPr>
            <p:cNvSpPr>
              <a:spLocks/>
            </p:cNvSpPr>
            <p:nvPr/>
          </p:nvSpPr>
          <p:spPr bwMode="auto">
            <a:xfrm>
              <a:off x="14876463" y="6057900"/>
              <a:ext cx="1031875" cy="592138"/>
            </a:xfrm>
            <a:custGeom>
              <a:avLst/>
              <a:gdLst>
                <a:gd name="T0" fmla="*/ 2 w 194"/>
                <a:gd name="T1" fmla="*/ 56 h 113"/>
                <a:gd name="T2" fmla="*/ 9 w 194"/>
                <a:gd name="T3" fmla="*/ 56 h 113"/>
                <a:gd name="T4" fmla="*/ 19 w 194"/>
                <a:gd name="T5" fmla="*/ 45 h 113"/>
                <a:gd name="T6" fmla="*/ 21 w 194"/>
                <a:gd name="T7" fmla="*/ 44 h 113"/>
                <a:gd name="T8" fmla="*/ 27 w 194"/>
                <a:gd name="T9" fmla="*/ 39 h 113"/>
                <a:gd name="T10" fmla="*/ 43 w 194"/>
                <a:gd name="T11" fmla="*/ 43 h 113"/>
                <a:gd name="T12" fmla="*/ 61 w 194"/>
                <a:gd name="T13" fmla="*/ 57 h 113"/>
                <a:gd name="T14" fmla="*/ 70 w 194"/>
                <a:gd name="T15" fmla="*/ 65 h 113"/>
                <a:gd name="T16" fmla="*/ 80 w 194"/>
                <a:gd name="T17" fmla="*/ 78 h 113"/>
                <a:gd name="T18" fmla="*/ 106 w 194"/>
                <a:gd name="T19" fmla="*/ 95 h 113"/>
                <a:gd name="T20" fmla="*/ 121 w 194"/>
                <a:gd name="T21" fmla="*/ 101 h 113"/>
                <a:gd name="T22" fmla="*/ 124 w 194"/>
                <a:gd name="T23" fmla="*/ 108 h 113"/>
                <a:gd name="T24" fmla="*/ 133 w 194"/>
                <a:gd name="T25" fmla="*/ 112 h 113"/>
                <a:gd name="T26" fmla="*/ 135 w 194"/>
                <a:gd name="T27" fmla="*/ 113 h 113"/>
                <a:gd name="T28" fmla="*/ 136 w 194"/>
                <a:gd name="T29" fmla="*/ 108 h 113"/>
                <a:gd name="T30" fmla="*/ 138 w 194"/>
                <a:gd name="T31" fmla="*/ 104 h 113"/>
                <a:gd name="T32" fmla="*/ 139 w 194"/>
                <a:gd name="T33" fmla="*/ 93 h 113"/>
                <a:gd name="T34" fmla="*/ 139 w 194"/>
                <a:gd name="T35" fmla="*/ 80 h 113"/>
                <a:gd name="T36" fmla="*/ 147 w 194"/>
                <a:gd name="T37" fmla="*/ 73 h 113"/>
                <a:gd name="T38" fmla="*/ 156 w 194"/>
                <a:gd name="T39" fmla="*/ 66 h 113"/>
                <a:gd name="T40" fmla="*/ 167 w 194"/>
                <a:gd name="T41" fmla="*/ 62 h 113"/>
                <a:gd name="T42" fmla="*/ 170 w 194"/>
                <a:gd name="T43" fmla="*/ 64 h 113"/>
                <a:gd name="T44" fmla="*/ 170 w 194"/>
                <a:gd name="T45" fmla="*/ 65 h 113"/>
                <a:gd name="T46" fmla="*/ 169 w 194"/>
                <a:gd name="T47" fmla="*/ 66 h 113"/>
                <a:gd name="T48" fmla="*/ 168 w 194"/>
                <a:gd name="T49" fmla="*/ 69 h 113"/>
                <a:gd name="T50" fmla="*/ 167 w 194"/>
                <a:gd name="T51" fmla="*/ 72 h 113"/>
                <a:gd name="T52" fmla="*/ 168 w 194"/>
                <a:gd name="T53" fmla="*/ 72 h 113"/>
                <a:gd name="T54" fmla="*/ 172 w 194"/>
                <a:gd name="T55" fmla="*/ 72 h 113"/>
                <a:gd name="T56" fmla="*/ 174 w 194"/>
                <a:gd name="T57" fmla="*/ 71 h 113"/>
                <a:gd name="T58" fmla="*/ 176 w 194"/>
                <a:gd name="T59" fmla="*/ 71 h 113"/>
                <a:gd name="T60" fmla="*/ 177 w 194"/>
                <a:gd name="T61" fmla="*/ 70 h 113"/>
                <a:gd name="T62" fmla="*/ 185 w 194"/>
                <a:gd name="T63" fmla="*/ 70 h 113"/>
                <a:gd name="T64" fmla="*/ 194 w 194"/>
                <a:gd name="T65" fmla="*/ 65 h 113"/>
                <a:gd name="T66" fmla="*/ 179 w 194"/>
                <a:gd name="T67" fmla="*/ 57 h 113"/>
                <a:gd name="T68" fmla="*/ 167 w 194"/>
                <a:gd name="T69" fmla="*/ 57 h 113"/>
                <a:gd name="T70" fmla="*/ 164 w 194"/>
                <a:gd name="T71" fmla="*/ 54 h 113"/>
                <a:gd name="T72" fmla="*/ 162 w 194"/>
                <a:gd name="T73" fmla="*/ 54 h 113"/>
                <a:gd name="T74" fmla="*/ 158 w 194"/>
                <a:gd name="T75" fmla="*/ 55 h 113"/>
                <a:gd name="T76" fmla="*/ 140 w 194"/>
                <a:gd name="T77" fmla="*/ 65 h 113"/>
                <a:gd name="T78" fmla="*/ 121 w 194"/>
                <a:gd name="T79" fmla="*/ 56 h 113"/>
                <a:gd name="T80" fmla="*/ 115 w 194"/>
                <a:gd name="T81" fmla="*/ 41 h 113"/>
                <a:gd name="T82" fmla="*/ 104 w 194"/>
                <a:gd name="T83" fmla="*/ 28 h 113"/>
                <a:gd name="T84" fmla="*/ 76 w 194"/>
                <a:gd name="T85" fmla="*/ 28 h 113"/>
                <a:gd name="T86" fmla="*/ 65 w 194"/>
                <a:gd name="T87" fmla="*/ 26 h 113"/>
                <a:gd name="T88" fmla="*/ 64 w 194"/>
                <a:gd name="T89" fmla="*/ 24 h 113"/>
                <a:gd name="T90" fmla="*/ 61 w 194"/>
                <a:gd name="T91" fmla="*/ 21 h 113"/>
                <a:gd name="T92" fmla="*/ 58 w 194"/>
                <a:gd name="T93" fmla="*/ 19 h 113"/>
                <a:gd name="T94" fmla="*/ 55 w 194"/>
                <a:gd name="T95" fmla="*/ 15 h 113"/>
                <a:gd name="T96" fmla="*/ 51 w 194"/>
                <a:gd name="T97" fmla="*/ 18 h 113"/>
                <a:gd name="T98" fmla="*/ 37 w 194"/>
                <a:gd name="T99" fmla="*/ 1 h 113"/>
                <a:gd name="T100" fmla="*/ 31 w 194"/>
                <a:gd name="T101" fmla="*/ 16 h 113"/>
                <a:gd name="T102" fmla="*/ 1 w 194"/>
                <a:gd name="T103"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13">
                  <a:moveTo>
                    <a:pt x="1" y="6"/>
                  </a:moveTo>
                  <a:cubicBezTo>
                    <a:pt x="0" y="55"/>
                    <a:pt x="0" y="55"/>
                    <a:pt x="0" y="55"/>
                  </a:cubicBezTo>
                  <a:cubicBezTo>
                    <a:pt x="1" y="55"/>
                    <a:pt x="1" y="55"/>
                    <a:pt x="2" y="56"/>
                  </a:cubicBezTo>
                  <a:cubicBezTo>
                    <a:pt x="2" y="56"/>
                    <a:pt x="3" y="56"/>
                    <a:pt x="3" y="56"/>
                  </a:cubicBezTo>
                  <a:cubicBezTo>
                    <a:pt x="4" y="56"/>
                    <a:pt x="6" y="56"/>
                    <a:pt x="7" y="57"/>
                  </a:cubicBezTo>
                  <a:cubicBezTo>
                    <a:pt x="8" y="57"/>
                    <a:pt x="9" y="56"/>
                    <a:pt x="9" y="56"/>
                  </a:cubicBezTo>
                  <a:cubicBezTo>
                    <a:pt x="10" y="55"/>
                    <a:pt x="10" y="54"/>
                    <a:pt x="10" y="53"/>
                  </a:cubicBezTo>
                  <a:cubicBezTo>
                    <a:pt x="10" y="52"/>
                    <a:pt x="10" y="52"/>
                    <a:pt x="10" y="52"/>
                  </a:cubicBezTo>
                  <a:cubicBezTo>
                    <a:pt x="10" y="49"/>
                    <a:pt x="15" y="45"/>
                    <a:pt x="19" y="45"/>
                  </a:cubicBezTo>
                  <a:cubicBezTo>
                    <a:pt x="19" y="45"/>
                    <a:pt x="19" y="45"/>
                    <a:pt x="19" y="45"/>
                  </a:cubicBezTo>
                  <a:cubicBezTo>
                    <a:pt x="19" y="45"/>
                    <a:pt x="19" y="45"/>
                    <a:pt x="19" y="45"/>
                  </a:cubicBezTo>
                  <a:cubicBezTo>
                    <a:pt x="20" y="45"/>
                    <a:pt x="20" y="45"/>
                    <a:pt x="21" y="44"/>
                  </a:cubicBezTo>
                  <a:cubicBezTo>
                    <a:pt x="21" y="44"/>
                    <a:pt x="21" y="43"/>
                    <a:pt x="21" y="43"/>
                  </a:cubicBezTo>
                  <a:cubicBezTo>
                    <a:pt x="21" y="42"/>
                    <a:pt x="22" y="41"/>
                    <a:pt x="23" y="41"/>
                  </a:cubicBezTo>
                  <a:cubicBezTo>
                    <a:pt x="24" y="41"/>
                    <a:pt x="26" y="40"/>
                    <a:pt x="27" y="39"/>
                  </a:cubicBezTo>
                  <a:cubicBezTo>
                    <a:pt x="27" y="38"/>
                    <a:pt x="28" y="38"/>
                    <a:pt x="29" y="38"/>
                  </a:cubicBezTo>
                  <a:cubicBezTo>
                    <a:pt x="32" y="38"/>
                    <a:pt x="35" y="39"/>
                    <a:pt x="36" y="41"/>
                  </a:cubicBezTo>
                  <a:cubicBezTo>
                    <a:pt x="38" y="42"/>
                    <a:pt x="41" y="43"/>
                    <a:pt x="43" y="43"/>
                  </a:cubicBezTo>
                  <a:cubicBezTo>
                    <a:pt x="44" y="44"/>
                    <a:pt x="44" y="44"/>
                    <a:pt x="44" y="44"/>
                  </a:cubicBezTo>
                  <a:cubicBezTo>
                    <a:pt x="48" y="44"/>
                    <a:pt x="49" y="54"/>
                    <a:pt x="49" y="56"/>
                  </a:cubicBezTo>
                  <a:cubicBezTo>
                    <a:pt x="51" y="57"/>
                    <a:pt x="58" y="57"/>
                    <a:pt x="61" y="57"/>
                  </a:cubicBezTo>
                  <a:cubicBezTo>
                    <a:pt x="63" y="57"/>
                    <a:pt x="64" y="57"/>
                    <a:pt x="65" y="58"/>
                  </a:cubicBezTo>
                  <a:cubicBezTo>
                    <a:pt x="67" y="58"/>
                    <a:pt x="68" y="60"/>
                    <a:pt x="68" y="62"/>
                  </a:cubicBezTo>
                  <a:cubicBezTo>
                    <a:pt x="69" y="63"/>
                    <a:pt x="69" y="64"/>
                    <a:pt x="70" y="65"/>
                  </a:cubicBezTo>
                  <a:cubicBezTo>
                    <a:pt x="73" y="68"/>
                    <a:pt x="74" y="72"/>
                    <a:pt x="75" y="75"/>
                  </a:cubicBezTo>
                  <a:cubicBezTo>
                    <a:pt x="76" y="75"/>
                    <a:pt x="76" y="75"/>
                    <a:pt x="76" y="75"/>
                  </a:cubicBezTo>
                  <a:cubicBezTo>
                    <a:pt x="76" y="76"/>
                    <a:pt x="78" y="77"/>
                    <a:pt x="80" y="78"/>
                  </a:cubicBezTo>
                  <a:cubicBezTo>
                    <a:pt x="83" y="80"/>
                    <a:pt x="86" y="81"/>
                    <a:pt x="87" y="83"/>
                  </a:cubicBezTo>
                  <a:cubicBezTo>
                    <a:pt x="89" y="86"/>
                    <a:pt x="95" y="89"/>
                    <a:pt x="99" y="90"/>
                  </a:cubicBezTo>
                  <a:cubicBezTo>
                    <a:pt x="102" y="91"/>
                    <a:pt x="104" y="93"/>
                    <a:pt x="106" y="95"/>
                  </a:cubicBezTo>
                  <a:cubicBezTo>
                    <a:pt x="108" y="96"/>
                    <a:pt x="109" y="98"/>
                    <a:pt x="110" y="98"/>
                  </a:cubicBezTo>
                  <a:cubicBezTo>
                    <a:pt x="111" y="98"/>
                    <a:pt x="111" y="98"/>
                    <a:pt x="111" y="98"/>
                  </a:cubicBezTo>
                  <a:cubicBezTo>
                    <a:pt x="114" y="98"/>
                    <a:pt x="120" y="101"/>
                    <a:pt x="121" y="101"/>
                  </a:cubicBezTo>
                  <a:cubicBezTo>
                    <a:pt x="122" y="102"/>
                    <a:pt x="122" y="102"/>
                    <a:pt x="122" y="102"/>
                  </a:cubicBezTo>
                  <a:cubicBezTo>
                    <a:pt x="122" y="108"/>
                    <a:pt x="122" y="108"/>
                    <a:pt x="122" y="108"/>
                  </a:cubicBezTo>
                  <a:cubicBezTo>
                    <a:pt x="123" y="108"/>
                    <a:pt x="123" y="108"/>
                    <a:pt x="124" y="108"/>
                  </a:cubicBezTo>
                  <a:cubicBezTo>
                    <a:pt x="126" y="108"/>
                    <a:pt x="127" y="109"/>
                    <a:pt x="129" y="110"/>
                  </a:cubicBezTo>
                  <a:cubicBezTo>
                    <a:pt x="130" y="111"/>
                    <a:pt x="131" y="112"/>
                    <a:pt x="132" y="112"/>
                  </a:cubicBezTo>
                  <a:cubicBezTo>
                    <a:pt x="132" y="112"/>
                    <a:pt x="133" y="112"/>
                    <a:pt x="133" y="112"/>
                  </a:cubicBezTo>
                  <a:cubicBezTo>
                    <a:pt x="133" y="112"/>
                    <a:pt x="134" y="112"/>
                    <a:pt x="134" y="112"/>
                  </a:cubicBezTo>
                  <a:cubicBezTo>
                    <a:pt x="134" y="112"/>
                    <a:pt x="135" y="112"/>
                    <a:pt x="135" y="113"/>
                  </a:cubicBezTo>
                  <a:cubicBezTo>
                    <a:pt x="135" y="113"/>
                    <a:pt x="135" y="113"/>
                    <a:pt x="135" y="113"/>
                  </a:cubicBezTo>
                  <a:cubicBezTo>
                    <a:pt x="135" y="112"/>
                    <a:pt x="135" y="112"/>
                    <a:pt x="135" y="112"/>
                  </a:cubicBezTo>
                  <a:cubicBezTo>
                    <a:pt x="135" y="111"/>
                    <a:pt x="136" y="111"/>
                    <a:pt x="136" y="110"/>
                  </a:cubicBezTo>
                  <a:cubicBezTo>
                    <a:pt x="136" y="109"/>
                    <a:pt x="136" y="109"/>
                    <a:pt x="136" y="108"/>
                  </a:cubicBezTo>
                  <a:cubicBezTo>
                    <a:pt x="136" y="108"/>
                    <a:pt x="136" y="107"/>
                    <a:pt x="137" y="107"/>
                  </a:cubicBezTo>
                  <a:cubicBezTo>
                    <a:pt x="137" y="106"/>
                    <a:pt x="137" y="106"/>
                    <a:pt x="138" y="105"/>
                  </a:cubicBezTo>
                  <a:cubicBezTo>
                    <a:pt x="138" y="105"/>
                    <a:pt x="138" y="105"/>
                    <a:pt x="138" y="104"/>
                  </a:cubicBezTo>
                  <a:cubicBezTo>
                    <a:pt x="139" y="103"/>
                    <a:pt x="139" y="103"/>
                    <a:pt x="140" y="102"/>
                  </a:cubicBezTo>
                  <a:cubicBezTo>
                    <a:pt x="141" y="101"/>
                    <a:pt x="141" y="100"/>
                    <a:pt x="140" y="98"/>
                  </a:cubicBezTo>
                  <a:cubicBezTo>
                    <a:pt x="139" y="96"/>
                    <a:pt x="138" y="95"/>
                    <a:pt x="139" y="93"/>
                  </a:cubicBezTo>
                  <a:cubicBezTo>
                    <a:pt x="139" y="91"/>
                    <a:pt x="137" y="90"/>
                    <a:pt x="135" y="89"/>
                  </a:cubicBezTo>
                  <a:cubicBezTo>
                    <a:pt x="133" y="88"/>
                    <a:pt x="131" y="86"/>
                    <a:pt x="132" y="84"/>
                  </a:cubicBezTo>
                  <a:cubicBezTo>
                    <a:pt x="132" y="81"/>
                    <a:pt x="136" y="81"/>
                    <a:pt x="139" y="80"/>
                  </a:cubicBezTo>
                  <a:cubicBezTo>
                    <a:pt x="140" y="80"/>
                    <a:pt x="142" y="80"/>
                    <a:pt x="143" y="79"/>
                  </a:cubicBezTo>
                  <a:cubicBezTo>
                    <a:pt x="144" y="79"/>
                    <a:pt x="144" y="78"/>
                    <a:pt x="144" y="76"/>
                  </a:cubicBezTo>
                  <a:cubicBezTo>
                    <a:pt x="144" y="75"/>
                    <a:pt x="145" y="73"/>
                    <a:pt x="147" y="73"/>
                  </a:cubicBezTo>
                  <a:cubicBezTo>
                    <a:pt x="149" y="73"/>
                    <a:pt x="150" y="71"/>
                    <a:pt x="151" y="68"/>
                  </a:cubicBezTo>
                  <a:cubicBezTo>
                    <a:pt x="152" y="65"/>
                    <a:pt x="154" y="65"/>
                    <a:pt x="155" y="65"/>
                  </a:cubicBezTo>
                  <a:cubicBezTo>
                    <a:pt x="155" y="65"/>
                    <a:pt x="156" y="65"/>
                    <a:pt x="156" y="66"/>
                  </a:cubicBezTo>
                  <a:cubicBezTo>
                    <a:pt x="157" y="66"/>
                    <a:pt x="158" y="66"/>
                    <a:pt x="158" y="66"/>
                  </a:cubicBezTo>
                  <a:cubicBezTo>
                    <a:pt x="159" y="66"/>
                    <a:pt x="160" y="65"/>
                    <a:pt x="160" y="65"/>
                  </a:cubicBezTo>
                  <a:cubicBezTo>
                    <a:pt x="162" y="64"/>
                    <a:pt x="165" y="62"/>
                    <a:pt x="167" y="62"/>
                  </a:cubicBezTo>
                  <a:cubicBezTo>
                    <a:pt x="168" y="62"/>
                    <a:pt x="169" y="63"/>
                    <a:pt x="169" y="64"/>
                  </a:cubicBezTo>
                  <a:cubicBezTo>
                    <a:pt x="169" y="64"/>
                    <a:pt x="170" y="64"/>
                    <a:pt x="170" y="64"/>
                  </a:cubicBezTo>
                  <a:cubicBezTo>
                    <a:pt x="170" y="64"/>
                    <a:pt x="170" y="64"/>
                    <a:pt x="170" y="64"/>
                  </a:cubicBezTo>
                  <a:cubicBezTo>
                    <a:pt x="170" y="64"/>
                    <a:pt x="170" y="64"/>
                    <a:pt x="170" y="64"/>
                  </a:cubicBezTo>
                  <a:cubicBezTo>
                    <a:pt x="170" y="64"/>
                    <a:pt x="170" y="64"/>
                    <a:pt x="170" y="65"/>
                  </a:cubicBezTo>
                  <a:cubicBezTo>
                    <a:pt x="170" y="65"/>
                    <a:pt x="170" y="65"/>
                    <a:pt x="170" y="65"/>
                  </a:cubicBezTo>
                  <a:cubicBezTo>
                    <a:pt x="170" y="65"/>
                    <a:pt x="170" y="65"/>
                    <a:pt x="170" y="65"/>
                  </a:cubicBezTo>
                  <a:cubicBezTo>
                    <a:pt x="170" y="65"/>
                    <a:pt x="170" y="66"/>
                    <a:pt x="170" y="66"/>
                  </a:cubicBezTo>
                  <a:cubicBezTo>
                    <a:pt x="170" y="66"/>
                    <a:pt x="169" y="66"/>
                    <a:pt x="169" y="66"/>
                  </a:cubicBezTo>
                  <a:cubicBezTo>
                    <a:pt x="169" y="66"/>
                    <a:pt x="169" y="67"/>
                    <a:pt x="169" y="67"/>
                  </a:cubicBezTo>
                  <a:cubicBezTo>
                    <a:pt x="169" y="67"/>
                    <a:pt x="169" y="67"/>
                    <a:pt x="169" y="68"/>
                  </a:cubicBezTo>
                  <a:cubicBezTo>
                    <a:pt x="169" y="68"/>
                    <a:pt x="169" y="68"/>
                    <a:pt x="168" y="69"/>
                  </a:cubicBezTo>
                  <a:cubicBezTo>
                    <a:pt x="168" y="69"/>
                    <a:pt x="168" y="69"/>
                    <a:pt x="168" y="69"/>
                  </a:cubicBezTo>
                  <a:cubicBezTo>
                    <a:pt x="168" y="70"/>
                    <a:pt x="168" y="70"/>
                    <a:pt x="167" y="71"/>
                  </a:cubicBezTo>
                  <a:cubicBezTo>
                    <a:pt x="167" y="71"/>
                    <a:pt x="167" y="71"/>
                    <a:pt x="167" y="72"/>
                  </a:cubicBezTo>
                  <a:cubicBezTo>
                    <a:pt x="167" y="72"/>
                    <a:pt x="167" y="72"/>
                    <a:pt x="166" y="72"/>
                  </a:cubicBezTo>
                  <a:cubicBezTo>
                    <a:pt x="167" y="72"/>
                    <a:pt x="167" y="72"/>
                    <a:pt x="167" y="72"/>
                  </a:cubicBezTo>
                  <a:cubicBezTo>
                    <a:pt x="167" y="72"/>
                    <a:pt x="168" y="72"/>
                    <a:pt x="168" y="72"/>
                  </a:cubicBezTo>
                  <a:cubicBezTo>
                    <a:pt x="168" y="72"/>
                    <a:pt x="169" y="72"/>
                    <a:pt x="169" y="72"/>
                  </a:cubicBezTo>
                  <a:cubicBezTo>
                    <a:pt x="169" y="72"/>
                    <a:pt x="170" y="72"/>
                    <a:pt x="170" y="72"/>
                  </a:cubicBezTo>
                  <a:cubicBezTo>
                    <a:pt x="171" y="72"/>
                    <a:pt x="171" y="72"/>
                    <a:pt x="172" y="72"/>
                  </a:cubicBezTo>
                  <a:cubicBezTo>
                    <a:pt x="172" y="72"/>
                    <a:pt x="172" y="72"/>
                    <a:pt x="172" y="72"/>
                  </a:cubicBezTo>
                  <a:cubicBezTo>
                    <a:pt x="173" y="72"/>
                    <a:pt x="173" y="72"/>
                    <a:pt x="173" y="72"/>
                  </a:cubicBezTo>
                  <a:cubicBezTo>
                    <a:pt x="174" y="71"/>
                    <a:pt x="174" y="71"/>
                    <a:pt x="174" y="71"/>
                  </a:cubicBezTo>
                  <a:cubicBezTo>
                    <a:pt x="174" y="71"/>
                    <a:pt x="175" y="71"/>
                    <a:pt x="175" y="71"/>
                  </a:cubicBezTo>
                  <a:cubicBezTo>
                    <a:pt x="175" y="71"/>
                    <a:pt x="175" y="71"/>
                    <a:pt x="175" y="71"/>
                  </a:cubicBezTo>
                  <a:cubicBezTo>
                    <a:pt x="176" y="71"/>
                    <a:pt x="176" y="71"/>
                    <a:pt x="176" y="71"/>
                  </a:cubicBezTo>
                  <a:cubicBezTo>
                    <a:pt x="176" y="71"/>
                    <a:pt x="176" y="71"/>
                    <a:pt x="176" y="71"/>
                  </a:cubicBezTo>
                  <a:cubicBezTo>
                    <a:pt x="177" y="71"/>
                    <a:pt x="177" y="71"/>
                    <a:pt x="177" y="70"/>
                  </a:cubicBezTo>
                  <a:cubicBezTo>
                    <a:pt x="177" y="70"/>
                    <a:pt x="177" y="70"/>
                    <a:pt x="177" y="70"/>
                  </a:cubicBezTo>
                  <a:cubicBezTo>
                    <a:pt x="177" y="70"/>
                    <a:pt x="177" y="70"/>
                    <a:pt x="177" y="70"/>
                  </a:cubicBezTo>
                  <a:cubicBezTo>
                    <a:pt x="178" y="70"/>
                    <a:pt x="180" y="70"/>
                    <a:pt x="182" y="70"/>
                  </a:cubicBezTo>
                  <a:cubicBezTo>
                    <a:pt x="183" y="70"/>
                    <a:pt x="184" y="70"/>
                    <a:pt x="185" y="70"/>
                  </a:cubicBezTo>
                  <a:cubicBezTo>
                    <a:pt x="186" y="70"/>
                    <a:pt x="187" y="70"/>
                    <a:pt x="187" y="69"/>
                  </a:cubicBezTo>
                  <a:cubicBezTo>
                    <a:pt x="189" y="66"/>
                    <a:pt x="191" y="66"/>
                    <a:pt x="193" y="66"/>
                  </a:cubicBezTo>
                  <a:cubicBezTo>
                    <a:pt x="193" y="65"/>
                    <a:pt x="193" y="65"/>
                    <a:pt x="194" y="65"/>
                  </a:cubicBezTo>
                  <a:cubicBezTo>
                    <a:pt x="193" y="65"/>
                    <a:pt x="193" y="65"/>
                    <a:pt x="193" y="64"/>
                  </a:cubicBezTo>
                  <a:cubicBezTo>
                    <a:pt x="188" y="60"/>
                    <a:pt x="181" y="57"/>
                    <a:pt x="179" y="57"/>
                  </a:cubicBezTo>
                  <a:cubicBezTo>
                    <a:pt x="179" y="57"/>
                    <a:pt x="179" y="57"/>
                    <a:pt x="179" y="57"/>
                  </a:cubicBezTo>
                  <a:cubicBezTo>
                    <a:pt x="178" y="59"/>
                    <a:pt x="176" y="60"/>
                    <a:pt x="173" y="60"/>
                  </a:cubicBezTo>
                  <a:cubicBezTo>
                    <a:pt x="171" y="60"/>
                    <a:pt x="169" y="59"/>
                    <a:pt x="168" y="58"/>
                  </a:cubicBezTo>
                  <a:cubicBezTo>
                    <a:pt x="167" y="57"/>
                    <a:pt x="167" y="57"/>
                    <a:pt x="167" y="57"/>
                  </a:cubicBezTo>
                  <a:cubicBezTo>
                    <a:pt x="167" y="56"/>
                    <a:pt x="167" y="56"/>
                    <a:pt x="166" y="55"/>
                  </a:cubicBezTo>
                  <a:cubicBezTo>
                    <a:pt x="166" y="55"/>
                    <a:pt x="166" y="55"/>
                    <a:pt x="166" y="55"/>
                  </a:cubicBezTo>
                  <a:cubicBezTo>
                    <a:pt x="165" y="55"/>
                    <a:pt x="165" y="54"/>
                    <a:pt x="164" y="54"/>
                  </a:cubicBezTo>
                  <a:cubicBezTo>
                    <a:pt x="164" y="54"/>
                    <a:pt x="164" y="54"/>
                    <a:pt x="163" y="54"/>
                  </a:cubicBezTo>
                  <a:cubicBezTo>
                    <a:pt x="163" y="54"/>
                    <a:pt x="163" y="54"/>
                    <a:pt x="163" y="54"/>
                  </a:cubicBezTo>
                  <a:cubicBezTo>
                    <a:pt x="163" y="54"/>
                    <a:pt x="162" y="54"/>
                    <a:pt x="162" y="54"/>
                  </a:cubicBezTo>
                  <a:cubicBezTo>
                    <a:pt x="162" y="54"/>
                    <a:pt x="161" y="54"/>
                    <a:pt x="161" y="54"/>
                  </a:cubicBezTo>
                  <a:cubicBezTo>
                    <a:pt x="161" y="54"/>
                    <a:pt x="161" y="54"/>
                    <a:pt x="160" y="54"/>
                  </a:cubicBezTo>
                  <a:cubicBezTo>
                    <a:pt x="160" y="54"/>
                    <a:pt x="159" y="54"/>
                    <a:pt x="158" y="55"/>
                  </a:cubicBezTo>
                  <a:cubicBezTo>
                    <a:pt x="151" y="58"/>
                    <a:pt x="148" y="61"/>
                    <a:pt x="147" y="63"/>
                  </a:cubicBezTo>
                  <a:cubicBezTo>
                    <a:pt x="147" y="65"/>
                    <a:pt x="145" y="67"/>
                    <a:pt x="143" y="67"/>
                  </a:cubicBezTo>
                  <a:cubicBezTo>
                    <a:pt x="141" y="67"/>
                    <a:pt x="140" y="66"/>
                    <a:pt x="140" y="65"/>
                  </a:cubicBezTo>
                  <a:cubicBezTo>
                    <a:pt x="140" y="62"/>
                    <a:pt x="135" y="60"/>
                    <a:pt x="132" y="60"/>
                  </a:cubicBezTo>
                  <a:cubicBezTo>
                    <a:pt x="130" y="59"/>
                    <a:pt x="129" y="59"/>
                    <a:pt x="128" y="59"/>
                  </a:cubicBezTo>
                  <a:cubicBezTo>
                    <a:pt x="125" y="59"/>
                    <a:pt x="121" y="59"/>
                    <a:pt x="121" y="56"/>
                  </a:cubicBezTo>
                  <a:cubicBezTo>
                    <a:pt x="121" y="55"/>
                    <a:pt x="120" y="53"/>
                    <a:pt x="118" y="51"/>
                  </a:cubicBezTo>
                  <a:cubicBezTo>
                    <a:pt x="117" y="49"/>
                    <a:pt x="115" y="47"/>
                    <a:pt x="115" y="45"/>
                  </a:cubicBezTo>
                  <a:cubicBezTo>
                    <a:pt x="115" y="43"/>
                    <a:pt x="115" y="42"/>
                    <a:pt x="115" y="41"/>
                  </a:cubicBezTo>
                  <a:cubicBezTo>
                    <a:pt x="115" y="37"/>
                    <a:pt x="115" y="35"/>
                    <a:pt x="113" y="35"/>
                  </a:cubicBezTo>
                  <a:cubicBezTo>
                    <a:pt x="111" y="34"/>
                    <a:pt x="109" y="32"/>
                    <a:pt x="108" y="31"/>
                  </a:cubicBezTo>
                  <a:cubicBezTo>
                    <a:pt x="107" y="29"/>
                    <a:pt x="105" y="28"/>
                    <a:pt x="104" y="28"/>
                  </a:cubicBezTo>
                  <a:cubicBezTo>
                    <a:pt x="90" y="28"/>
                    <a:pt x="83" y="28"/>
                    <a:pt x="81" y="27"/>
                  </a:cubicBezTo>
                  <a:cubicBezTo>
                    <a:pt x="81" y="27"/>
                    <a:pt x="81" y="27"/>
                    <a:pt x="81" y="27"/>
                  </a:cubicBezTo>
                  <a:cubicBezTo>
                    <a:pt x="80" y="27"/>
                    <a:pt x="78" y="27"/>
                    <a:pt x="76" y="28"/>
                  </a:cubicBezTo>
                  <a:cubicBezTo>
                    <a:pt x="73" y="28"/>
                    <a:pt x="71" y="29"/>
                    <a:pt x="69" y="29"/>
                  </a:cubicBezTo>
                  <a:cubicBezTo>
                    <a:pt x="67" y="29"/>
                    <a:pt x="66" y="28"/>
                    <a:pt x="66" y="27"/>
                  </a:cubicBezTo>
                  <a:cubicBezTo>
                    <a:pt x="66" y="27"/>
                    <a:pt x="66" y="27"/>
                    <a:pt x="65" y="26"/>
                  </a:cubicBezTo>
                  <a:cubicBezTo>
                    <a:pt x="65" y="26"/>
                    <a:pt x="65" y="26"/>
                    <a:pt x="65" y="26"/>
                  </a:cubicBezTo>
                  <a:cubicBezTo>
                    <a:pt x="65" y="26"/>
                    <a:pt x="65" y="25"/>
                    <a:pt x="64" y="25"/>
                  </a:cubicBezTo>
                  <a:cubicBezTo>
                    <a:pt x="64" y="25"/>
                    <a:pt x="64" y="25"/>
                    <a:pt x="64" y="24"/>
                  </a:cubicBezTo>
                  <a:cubicBezTo>
                    <a:pt x="63" y="24"/>
                    <a:pt x="63" y="24"/>
                    <a:pt x="63" y="23"/>
                  </a:cubicBezTo>
                  <a:cubicBezTo>
                    <a:pt x="63" y="23"/>
                    <a:pt x="62" y="23"/>
                    <a:pt x="62" y="23"/>
                  </a:cubicBezTo>
                  <a:cubicBezTo>
                    <a:pt x="62" y="22"/>
                    <a:pt x="61" y="22"/>
                    <a:pt x="61" y="21"/>
                  </a:cubicBezTo>
                  <a:cubicBezTo>
                    <a:pt x="61" y="21"/>
                    <a:pt x="61" y="21"/>
                    <a:pt x="60" y="21"/>
                  </a:cubicBezTo>
                  <a:cubicBezTo>
                    <a:pt x="60" y="20"/>
                    <a:pt x="60" y="20"/>
                    <a:pt x="59" y="19"/>
                  </a:cubicBezTo>
                  <a:cubicBezTo>
                    <a:pt x="59" y="19"/>
                    <a:pt x="59" y="19"/>
                    <a:pt x="58" y="19"/>
                  </a:cubicBezTo>
                  <a:cubicBezTo>
                    <a:pt x="58" y="18"/>
                    <a:pt x="58" y="18"/>
                    <a:pt x="57" y="17"/>
                  </a:cubicBezTo>
                  <a:cubicBezTo>
                    <a:pt x="57" y="17"/>
                    <a:pt x="57" y="17"/>
                    <a:pt x="56" y="17"/>
                  </a:cubicBezTo>
                  <a:cubicBezTo>
                    <a:pt x="56" y="16"/>
                    <a:pt x="56" y="16"/>
                    <a:pt x="55" y="15"/>
                  </a:cubicBezTo>
                  <a:cubicBezTo>
                    <a:pt x="55" y="15"/>
                    <a:pt x="55" y="15"/>
                    <a:pt x="54" y="15"/>
                  </a:cubicBezTo>
                  <a:cubicBezTo>
                    <a:pt x="54" y="15"/>
                    <a:pt x="54" y="14"/>
                    <a:pt x="54" y="14"/>
                  </a:cubicBezTo>
                  <a:cubicBezTo>
                    <a:pt x="53" y="16"/>
                    <a:pt x="52" y="17"/>
                    <a:pt x="51" y="18"/>
                  </a:cubicBezTo>
                  <a:cubicBezTo>
                    <a:pt x="45" y="23"/>
                    <a:pt x="38" y="24"/>
                    <a:pt x="36" y="20"/>
                  </a:cubicBezTo>
                  <a:cubicBezTo>
                    <a:pt x="35" y="20"/>
                    <a:pt x="35" y="18"/>
                    <a:pt x="36" y="15"/>
                  </a:cubicBezTo>
                  <a:cubicBezTo>
                    <a:pt x="38" y="9"/>
                    <a:pt x="38" y="3"/>
                    <a:pt x="37" y="1"/>
                  </a:cubicBezTo>
                  <a:cubicBezTo>
                    <a:pt x="36" y="0"/>
                    <a:pt x="36" y="0"/>
                    <a:pt x="35" y="0"/>
                  </a:cubicBezTo>
                  <a:cubicBezTo>
                    <a:pt x="34" y="0"/>
                    <a:pt x="34" y="5"/>
                    <a:pt x="33" y="8"/>
                  </a:cubicBezTo>
                  <a:cubicBezTo>
                    <a:pt x="33" y="12"/>
                    <a:pt x="33" y="16"/>
                    <a:pt x="31" y="16"/>
                  </a:cubicBezTo>
                  <a:cubicBezTo>
                    <a:pt x="30" y="17"/>
                    <a:pt x="29" y="17"/>
                    <a:pt x="28" y="15"/>
                  </a:cubicBezTo>
                  <a:cubicBezTo>
                    <a:pt x="26" y="13"/>
                    <a:pt x="26" y="5"/>
                    <a:pt x="27" y="0"/>
                  </a:cubicBezTo>
                  <a:lnTo>
                    <a:pt x="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3" name="Freeform 181">
              <a:extLst>
                <a:ext uri="{FF2B5EF4-FFF2-40B4-BE49-F238E27FC236}">
                  <a16:creationId xmlns:a16="http://schemas.microsoft.com/office/drawing/2014/main" id="{24FE7821-A75D-4F62-A5B8-B7524F87D3DC}"/>
                </a:ext>
              </a:extLst>
            </p:cNvPr>
            <p:cNvSpPr>
              <a:spLocks/>
            </p:cNvSpPr>
            <p:nvPr/>
          </p:nvSpPr>
          <p:spPr bwMode="auto">
            <a:xfrm>
              <a:off x="17454563" y="8588375"/>
              <a:ext cx="244475" cy="303213"/>
            </a:xfrm>
            <a:custGeom>
              <a:avLst/>
              <a:gdLst>
                <a:gd name="T0" fmla="*/ 21 w 46"/>
                <a:gd name="T1" fmla="*/ 5 h 58"/>
                <a:gd name="T2" fmla="*/ 21 w 46"/>
                <a:gd name="T3" fmla="*/ 6 h 58"/>
                <a:gd name="T4" fmla="*/ 20 w 46"/>
                <a:gd name="T5" fmla="*/ 8 h 58"/>
                <a:gd name="T6" fmla="*/ 15 w 46"/>
                <a:gd name="T7" fmla="*/ 8 h 58"/>
                <a:gd name="T8" fmla="*/ 12 w 46"/>
                <a:gd name="T9" fmla="*/ 8 h 58"/>
                <a:gd name="T10" fmla="*/ 12 w 46"/>
                <a:gd name="T11" fmla="*/ 8 h 58"/>
                <a:gd name="T12" fmla="*/ 12 w 46"/>
                <a:gd name="T13" fmla="*/ 8 h 58"/>
                <a:gd name="T14" fmla="*/ 11 w 46"/>
                <a:gd name="T15" fmla="*/ 8 h 58"/>
                <a:gd name="T16" fmla="*/ 11 w 46"/>
                <a:gd name="T17" fmla="*/ 7 h 58"/>
                <a:gd name="T18" fmla="*/ 10 w 46"/>
                <a:gd name="T19" fmla="*/ 7 h 58"/>
                <a:gd name="T20" fmla="*/ 10 w 46"/>
                <a:gd name="T21" fmla="*/ 7 h 58"/>
                <a:gd name="T22" fmla="*/ 10 w 46"/>
                <a:gd name="T23" fmla="*/ 6 h 58"/>
                <a:gd name="T24" fmla="*/ 10 w 46"/>
                <a:gd name="T25" fmla="*/ 6 h 58"/>
                <a:gd name="T26" fmla="*/ 5 w 46"/>
                <a:gd name="T27" fmla="*/ 0 h 58"/>
                <a:gd name="T28" fmla="*/ 1 w 46"/>
                <a:gd name="T29" fmla="*/ 0 h 58"/>
                <a:gd name="T30" fmla="*/ 0 w 46"/>
                <a:gd name="T31" fmla="*/ 0 h 58"/>
                <a:gd name="T32" fmla="*/ 3 w 46"/>
                <a:gd name="T33" fmla="*/ 16 h 58"/>
                <a:gd name="T34" fmla="*/ 10 w 46"/>
                <a:gd name="T35" fmla="*/ 30 h 58"/>
                <a:gd name="T36" fmla="*/ 14 w 46"/>
                <a:gd name="T37" fmla="*/ 37 h 58"/>
                <a:gd name="T38" fmla="*/ 22 w 46"/>
                <a:gd name="T39" fmla="*/ 45 h 58"/>
                <a:gd name="T40" fmla="*/ 25 w 46"/>
                <a:gd name="T41" fmla="*/ 47 h 58"/>
                <a:gd name="T42" fmla="*/ 45 w 46"/>
                <a:gd name="T43" fmla="*/ 58 h 58"/>
                <a:gd name="T44" fmla="*/ 45 w 46"/>
                <a:gd name="T45" fmla="*/ 58 h 58"/>
                <a:gd name="T46" fmla="*/ 38 w 46"/>
                <a:gd name="T47" fmla="*/ 44 h 58"/>
                <a:gd name="T48" fmla="*/ 36 w 46"/>
                <a:gd name="T49" fmla="*/ 29 h 58"/>
                <a:gd name="T50" fmla="*/ 37 w 46"/>
                <a:gd name="T51" fmla="*/ 21 h 58"/>
                <a:gd name="T52" fmla="*/ 33 w 46"/>
                <a:gd name="T53" fmla="*/ 15 h 58"/>
                <a:gd name="T54" fmla="*/ 28 w 46"/>
                <a:gd name="T55" fmla="*/ 10 h 58"/>
                <a:gd name="T56" fmla="*/ 26 w 46"/>
                <a:gd name="T57" fmla="*/ 7 h 58"/>
                <a:gd name="T58" fmla="*/ 23 w 46"/>
                <a:gd name="T59" fmla="*/ 4 h 58"/>
                <a:gd name="T60" fmla="*/ 23 w 46"/>
                <a:gd name="T61" fmla="*/ 4 h 58"/>
                <a:gd name="T62" fmla="*/ 22 w 46"/>
                <a:gd name="T63" fmla="*/ 4 h 58"/>
                <a:gd name="T64" fmla="*/ 22 w 46"/>
                <a:gd name="T65" fmla="*/ 4 h 58"/>
                <a:gd name="T66" fmla="*/ 22 w 46"/>
                <a:gd name="T67" fmla="*/ 4 h 58"/>
                <a:gd name="T68" fmla="*/ 22 w 46"/>
                <a:gd name="T69" fmla="*/ 5 h 58"/>
                <a:gd name="T70" fmla="*/ 21 w 46"/>
                <a:gd name="T71" fmla="*/ 5 h 58"/>
                <a:gd name="T72" fmla="*/ 21 w 46"/>
                <a:gd name="T73"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 h="58">
                  <a:moveTo>
                    <a:pt x="21" y="5"/>
                  </a:moveTo>
                  <a:cubicBezTo>
                    <a:pt x="21" y="6"/>
                    <a:pt x="21" y="6"/>
                    <a:pt x="21" y="6"/>
                  </a:cubicBezTo>
                  <a:cubicBezTo>
                    <a:pt x="21" y="7"/>
                    <a:pt x="21" y="8"/>
                    <a:pt x="20" y="8"/>
                  </a:cubicBezTo>
                  <a:cubicBezTo>
                    <a:pt x="19" y="8"/>
                    <a:pt x="17" y="8"/>
                    <a:pt x="15" y="8"/>
                  </a:cubicBezTo>
                  <a:cubicBezTo>
                    <a:pt x="14" y="8"/>
                    <a:pt x="13" y="8"/>
                    <a:pt x="12" y="8"/>
                  </a:cubicBezTo>
                  <a:cubicBezTo>
                    <a:pt x="12" y="8"/>
                    <a:pt x="12" y="8"/>
                    <a:pt x="12" y="8"/>
                  </a:cubicBezTo>
                  <a:cubicBezTo>
                    <a:pt x="12" y="8"/>
                    <a:pt x="12" y="8"/>
                    <a:pt x="12" y="8"/>
                  </a:cubicBezTo>
                  <a:cubicBezTo>
                    <a:pt x="11" y="8"/>
                    <a:pt x="11" y="8"/>
                    <a:pt x="11" y="8"/>
                  </a:cubicBezTo>
                  <a:cubicBezTo>
                    <a:pt x="11" y="8"/>
                    <a:pt x="11" y="7"/>
                    <a:pt x="11" y="7"/>
                  </a:cubicBezTo>
                  <a:cubicBezTo>
                    <a:pt x="10" y="7"/>
                    <a:pt x="10" y="7"/>
                    <a:pt x="10" y="7"/>
                  </a:cubicBezTo>
                  <a:cubicBezTo>
                    <a:pt x="10" y="7"/>
                    <a:pt x="10" y="7"/>
                    <a:pt x="10" y="7"/>
                  </a:cubicBezTo>
                  <a:cubicBezTo>
                    <a:pt x="10" y="7"/>
                    <a:pt x="10" y="7"/>
                    <a:pt x="10" y="6"/>
                  </a:cubicBezTo>
                  <a:cubicBezTo>
                    <a:pt x="10" y="6"/>
                    <a:pt x="10" y="6"/>
                    <a:pt x="10" y="6"/>
                  </a:cubicBezTo>
                  <a:cubicBezTo>
                    <a:pt x="10" y="5"/>
                    <a:pt x="9" y="1"/>
                    <a:pt x="5" y="0"/>
                  </a:cubicBezTo>
                  <a:cubicBezTo>
                    <a:pt x="4" y="0"/>
                    <a:pt x="2" y="0"/>
                    <a:pt x="1" y="0"/>
                  </a:cubicBezTo>
                  <a:cubicBezTo>
                    <a:pt x="1" y="0"/>
                    <a:pt x="0" y="0"/>
                    <a:pt x="0" y="0"/>
                  </a:cubicBezTo>
                  <a:cubicBezTo>
                    <a:pt x="2" y="5"/>
                    <a:pt x="3" y="11"/>
                    <a:pt x="3" y="16"/>
                  </a:cubicBezTo>
                  <a:cubicBezTo>
                    <a:pt x="3" y="20"/>
                    <a:pt x="7" y="26"/>
                    <a:pt x="10" y="30"/>
                  </a:cubicBezTo>
                  <a:cubicBezTo>
                    <a:pt x="12" y="33"/>
                    <a:pt x="14" y="36"/>
                    <a:pt x="14" y="37"/>
                  </a:cubicBezTo>
                  <a:cubicBezTo>
                    <a:pt x="15" y="41"/>
                    <a:pt x="17" y="42"/>
                    <a:pt x="22" y="45"/>
                  </a:cubicBezTo>
                  <a:cubicBezTo>
                    <a:pt x="23" y="46"/>
                    <a:pt x="24" y="46"/>
                    <a:pt x="25" y="47"/>
                  </a:cubicBezTo>
                  <a:cubicBezTo>
                    <a:pt x="31" y="52"/>
                    <a:pt x="42" y="58"/>
                    <a:pt x="45" y="58"/>
                  </a:cubicBezTo>
                  <a:cubicBezTo>
                    <a:pt x="45" y="58"/>
                    <a:pt x="45" y="58"/>
                    <a:pt x="45" y="58"/>
                  </a:cubicBezTo>
                  <a:cubicBezTo>
                    <a:pt x="46" y="57"/>
                    <a:pt x="41" y="48"/>
                    <a:pt x="38" y="44"/>
                  </a:cubicBezTo>
                  <a:cubicBezTo>
                    <a:pt x="35" y="41"/>
                    <a:pt x="35" y="35"/>
                    <a:pt x="36" y="29"/>
                  </a:cubicBezTo>
                  <a:cubicBezTo>
                    <a:pt x="37" y="26"/>
                    <a:pt x="37" y="24"/>
                    <a:pt x="37" y="21"/>
                  </a:cubicBezTo>
                  <a:cubicBezTo>
                    <a:pt x="37" y="18"/>
                    <a:pt x="35" y="16"/>
                    <a:pt x="33" y="15"/>
                  </a:cubicBezTo>
                  <a:cubicBezTo>
                    <a:pt x="31" y="14"/>
                    <a:pt x="29" y="12"/>
                    <a:pt x="28" y="10"/>
                  </a:cubicBezTo>
                  <a:cubicBezTo>
                    <a:pt x="28" y="7"/>
                    <a:pt x="27" y="7"/>
                    <a:pt x="26" y="7"/>
                  </a:cubicBezTo>
                  <a:cubicBezTo>
                    <a:pt x="25" y="7"/>
                    <a:pt x="24" y="6"/>
                    <a:pt x="23" y="4"/>
                  </a:cubicBezTo>
                  <a:cubicBezTo>
                    <a:pt x="23" y="4"/>
                    <a:pt x="23" y="4"/>
                    <a:pt x="23" y="4"/>
                  </a:cubicBezTo>
                  <a:cubicBezTo>
                    <a:pt x="23" y="4"/>
                    <a:pt x="23" y="4"/>
                    <a:pt x="22" y="4"/>
                  </a:cubicBezTo>
                  <a:cubicBezTo>
                    <a:pt x="22" y="4"/>
                    <a:pt x="22" y="4"/>
                    <a:pt x="22" y="4"/>
                  </a:cubicBezTo>
                  <a:cubicBezTo>
                    <a:pt x="22" y="4"/>
                    <a:pt x="22" y="4"/>
                    <a:pt x="22" y="4"/>
                  </a:cubicBezTo>
                  <a:cubicBezTo>
                    <a:pt x="22" y="4"/>
                    <a:pt x="22" y="5"/>
                    <a:pt x="22" y="5"/>
                  </a:cubicBezTo>
                  <a:cubicBezTo>
                    <a:pt x="21" y="5"/>
                    <a:pt x="21" y="5"/>
                    <a:pt x="21" y="5"/>
                  </a:cubicBezTo>
                  <a:cubicBezTo>
                    <a:pt x="21" y="5"/>
                    <a:pt x="21" y="5"/>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4" name="Freeform 182">
              <a:extLst>
                <a:ext uri="{FF2B5EF4-FFF2-40B4-BE49-F238E27FC236}">
                  <a16:creationId xmlns:a16="http://schemas.microsoft.com/office/drawing/2014/main" id="{AF043523-D77F-4B95-8BDA-6E540C7F5031}"/>
                </a:ext>
              </a:extLst>
            </p:cNvPr>
            <p:cNvSpPr>
              <a:spLocks/>
            </p:cNvSpPr>
            <p:nvPr/>
          </p:nvSpPr>
          <p:spPr bwMode="auto">
            <a:xfrm>
              <a:off x="17587913" y="7566025"/>
              <a:ext cx="425450" cy="885825"/>
            </a:xfrm>
            <a:custGeom>
              <a:avLst/>
              <a:gdLst>
                <a:gd name="T0" fmla="*/ 36 w 80"/>
                <a:gd name="T1" fmla="*/ 0 h 169"/>
                <a:gd name="T2" fmla="*/ 26 w 80"/>
                <a:gd name="T3" fmla="*/ 7 h 169"/>
                <a:gd name="T4" fmla="*/ 17 w 80"/>
                <a:gd name="T5" fmla="*/ 8 h 169"/>
                <a:gd name="T6" fmla="*/ 11 w 80"/>
                <a:gd name="T7" fmla="*/ 7 h 169"/>
                <a:gd name="T8" fmla="*/ 2 w 80"/>
                <a:gd name="T9" fmla="*/ 8 h 169"/>
                <a:gd name="T10" fmla="*/ 1 w 80"/>
                <a:gd name="T11" fmla="*/ 10 h 169"/>
                <a:gd name="T12" fmla="*/ 2 w 80"/>
                <a:gd name="T13" fmla="*/ 13 h 169"/>
                <a:gd name="T14" fmla="*/ 3 w 80"/>
                <a:gd name="T15" fmla="*/ 15 h 169"/>
                <a:gd name="T16" fmla="*/ 9 w 80"/>
                <a:gd name="T17" fmla="*/ 25 h 169"/>
                <a:gd name="T18" fmla="*/ 10 w 80"/>
                <a:gd name="T19" fmla="*/ 26 h 169"/>
                <a:gd name="T20" fmla="*/ 11 w 80"/>
                <a:gd name="T21" fmla="*/ 27 h 169"/>
                <a:gd name="T22" fmla="*/ 16 w 80"/>
                <a:gd name="T23" fmla="*/ 28 h 169"/>
                <a:gd name="T24" fmla="*/ 26 w 80"/>
                <a:gd name="T25" fmla="*/ 31 h 169"/>
                <a:gd name="T26" fmla="*/ 25 w 80"/>
                <a:gd name="T27" fmla="*/ 43 h 169"/>
                <a:gd name="T28" fmla="*/ 33 w 80"/>
                <a:gd name="T29" fmla="*/ 55 h 169"/>
                <a:gd name="T30" fmla="*/ 43 w 80"/>
                <a:gd name="T31" fmla="*/ 70 h 169"/>
                <a:gd name="T32" fmla="*/ 57 w 80"/>
                <a:gd name="T33" fmla="*/ 85 h 169"/>
                <a:gd name="T34" fmla="*/ 60 w 80"/>
                <a:gd name="T35" fmla="*/ 103 h 169"/>
                <a:gd name="T36" fmla="*/ 60 w 80"/>
                <a:gd name="T37" fmla="*/ 106 h 169"/>
                <a:gd name="T38" fmla="*/ 60 w 80"/>
                <a:gd name="T39" fmla="*/ 109 h 169"/>
                <a:gd name="T40" fmla="*/ 62 w 80"/>
                <a:gd name="T41" fmla="*/ 113 h 169"/>
                <a:gd name="T42" fmla="*/ 59 w 80"/>
                <a:gd name="T43" fmla="*/ 127 h 169"/>
                <a:gd name="T44" fmla="*/ 48 w 80"/>
                <a:gd name="T45" fmla="*/ 137 h 169"/>
                <a:gd name="T46" fmla="*/ 44 w 80"/>
                <a:gd name="T47" fmla="*/ 140 h 169"/>
                <a:gd name="T48" fmla="*/ 37 w 80"/>
                <a:gd name="T49" fmla="*/ 146 h 169"/>
                <a:gd name="T50" fmla="*/ 33 w 80"/>
                <a:gd name="T51" fmla="*/ 146 h 169"/>
                <a:gd name="T52" fmla="*/ 32 w 80"/>
                <a:gd name="T53" fmla="*/ 147 h 169"/>
                <a:gd name="T54" fmla="*/ 31 w 80"/>
                <a:gd name="T55" fmla="*/ 148 h 169"/>
                <a:gd name="T56" fmla="*/ 30 w 80"/>
                <a:gd name="T57" fmla="*/ 149 h 169"/>
                <a:gd name="T58" fmla="*/ 28 w 80"/>
                <a:gd name="T59" fmla="*/ 150 h 169"/>
                <a:gd name="T60" fmla="*/ 29 w 80"/>
                <a:gd name="T61" fmla="*/ 153 h 169"/>
                <a:gd name="T62" fmla="*/ 30 w 80"/>
                <a:gd name="T63" fmla="*/ 159 h 169"/>
                <a:gd name="T64" fmla="*/ 31 w 80"/>
                <a:gd name="T65" fmla="*/ 168 h 169"/>
                <a:gd name="T66" fmla="*/ 45 w 80"/>
                <a:gd name="T67" fmla="*/ 156 h 169"/>
                <a:gd name="T68" fmla="*/ 47 w 80"/>
                <a:gd name="T69" fmla="*/ 150 h 169"/>
                <a:gd name="T70" fmla="*/ 55 w 80"/>
                <a:gd name="T71" fmla="*/ 149 h 169"/>
                <a:gd name="T72" fmla="*/ 70 w 80"/>
                <a:gd name="T73" fmla="*/ 141 h 169"/>
                <a:gd name="T74" fmla="*/ 76 w 80"/>
                <a:gd name="T75" fmla="*/ 101 h 169"/>
                <a:gd name="T76" fmla="*/ 49 w 80"/>
                <a:gd name="T77" fmla="*/ 71 h 169"/>
                <a:gd name="T78" fmla="*/ 42 w 80"/>
                <a:gd name="T79" fmla="*/ 60 h 169"/>
                <a:gd name="T80" fmla="*/ 47 w 80"/>
                <a:gd name="T81" fmla="*/ 34 h 169"/>
                <a:gd name="T82" fmla="*/ 60 w 80"/>
                <a:gd name="T83" fmla="*/ 21 h 169"/>
                <a:gd name="T84" fmla="*/ 60 w 80"/>
                <a:gd name="T85" fmla="*/ 20 h 169"/>
                <a:gd name="T86" fmla="*/ 48 w 80"/>
                <a:gd name="T87" fmla="*/ 1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169">
                  <a:moveTo>
                    <a:pt x="49" y="6"/>
                  </a:moveTo>
                  <a:cubicBezTo>
                    <a:pt x="48" y="6"/>
                    <a:pt x="48" y="5"/>
                    <a:pt x="45" y="5"/>
                  </a:cubicBezTo>
                  <a:cubicBezTo>
                    <a:pt x="39" y="4"/>
                    <a:pt x="37" y="2"/>
                    <a:pt x="36" y="0"/>
                  </a:cubicBezTo>
                  <a:cubicBezTo>
                    <a:pt x="36" y="0"/>
                    <a:pt x="36" y="0"/>
                    <a:pt x="35" y="0"/>
                  </a:cubicBezTo>
                  <a:cubicBezTo>
                    <a:pt x="34" y="0"/>
                    <a:pt x="30" y="3"/>
                    <a:pt x="28" y="5"/>
                  </a:cubicBezTo>
                  <a:cubicBezTo>
                    <a:pt x="27" y="6"/>
                    <a:pt x="27" y="7"/>
                    <a:pt x="26" y="7"/>
                  </a:cubicBezTo>
                  <a:cubicBezTo>
                    <a:pt x="25" y="7"/>
                    <a:pt x="24" y="7"/>
                    <a:pt x="24" y="7"/>
                  </a:cubicBezTo>
                  <a:cubicBezTo>
                    <a:pt x="23" y="6"/>
                    <a:pt x="22" y="6"/>
                    <a:pt x="20" y="7"/>
                  </a:cubicBezTo>
                  <a:cubicBezTo>
                    <a:pt x="19" y="8"/>
                    <a:pt x="18" y="8"/>
                    <a:pt x="17" y="8"/>
                  </a:cubicBezTo>
                  <a:cubicBezTo>
                    <a:pt x="16" y="7"/>
                    <a:pt x="15" y="7"/>
                    <a:pt x="14" y="7"/>
                  </a:cubicBezTo>
                  <a:cubicBezTo>
                    <a:pt x="13" y="6"/>
                    <a:pt x="12" y="6"/>
                    <a:pt x="11" y="6"/>
                  </a:cubicBezTo>
                  <a:cubicBezTo>
                    <a:pt x="11" y="6"/>
                    <a:pt x="11" y="6"/>
                    <a:pt x="11" y="7"/>
                  </a:cubicBezTo>
                  <a:cubicBezTo>
                    <a:pt x="10" y="8"/>
                    <a:pt x="9" y="8"/>
                    <a:pt x="8" y="8"/>
                  </a:cubicBezTo>
                  <a:cubicBezTo>
                    <a:pt x="7" y="8"/>
                    <a:pt x="6" y="8"/>
                    <a:pt x="5" y="8"/>
                  </a:cubicBezTo>
                  <a:cubicBezTo>
                    <a:pt x="4" y="7"/>
                    <a:pt x="3" y="7"/>
                    <a:pt x="2" y="8"/>
                  </a:cubicBezTo>
                  <a:cubicBezTo>
                    <a:pt x="2" y="8"/>
                    <a:pt x="1" y="9"/>
                    <a:pt x="0" y="10"/>
                  </a:cubicBezTo>
                  <a:cubicBezTo>
                    <a:pt x="0" y="10"/>
                    <a:pt x="0" y="10"/>
                    <a:pt x="0" y="10"/>
                  </a:cubicBezTo>
                  <a:cubicBezTo>
                    <a:pt x="0" y="10"/>
                    <a:pt x="0" y="10"/>
                    <a:pt x="1" y="10"/>
                  </a:cubicBezTo>
                  <a:cubicBezTo>
                    <a:pt x="1" y="11"/>
                    <a:pt x="1" y="11"/>
                    <a:pt x="1" y="11"/>
                  </a:cubicBezTo>
                  <a:cubicBezTo>
                    <a:pt x="1" y="11"/>
                    <a:pt x="2" y="12"/>
                    <a:pt x="2" y="12"/>
                  </a:cubicBezTo>
                  <a:cubicBezTo>
                    <a:pt x="2" y="12"/>
                    <a:pt x="2" y="12"/>
                    <a:pt x="2" y="13"/>
                  </a:cubicBezTo>
                  <a:cubicBezTo>
                    <a:pt x="3" y="13"/>
                    <a:pt x="3" y="13"/>
                    <a:pt x="3" y="13"/>
                  </a:cubicBezTo>
                  <a:cubicBezTo>
                    <a:pt x="3" y="14"/>
                    <a:pt x="3" y="14"/>
                    <a:pt x="3" y="14"/>
                  </a:cubicBezTo>
                  <a:cubicBezTo>
                    <a:pt x="3" y="14"/>
                    <a:pt x="3" y="15"/>
                    <a:pt x="3" y="15"/>
                  </a:cubicBezTo>
                  <a:cubicBezTo>
                    <a:pt x="3" y="16"/>
                    <a:pt x="5" y="17"/>
                    <a:pt x="6" y="18"/>
                  </a:cubicBezTo>
                  <a:cubicBezTo>
                    <a:pt x="7" y="20"/>
                    <a:pt x="9" y="22"/>
                    <a:pt x="9" y="24"/>
                  </a:cubicBezTo>
                  <a:cubicBezTo>
                    <a:pt x="9" y="24"/>
                    <a:pt x="9" y="24"/>
                    <a:pt x="9" y="25"/>
                  </a:cubicBezTo>
                  <a:cubicBezTo>
                    <a:pt x="9" y="25"/>
                    <a:pt x="9" y="25"/>
                    <a:pt x="10" y="25"/>
                  </a:cubicBezTo>
                  <a:cubicBezTo>
                    <a:pt x="10" y="25"/>
                    <a:pt x="10" y="25"/>
                    <a:pt x="10" y="25"/>
                  </a:cubicBezTo>
                  <a:cubicBezTo>
                    <a:pt x="10" y="26"/>
                    <a:pt x="10" y="26"/>
                    <a:pt x="10" y="26"/>
                  </a:cubicBezTo>
                  <a:cubicBezTo>
                    <a:pt x="10" y="26"/>
                    <a:pt x="10" y="26"/>
                    <a:pt x="11" y="26"/>
                  </a:cubicBezTo>
                  <a:cubicBezTo>
                    <a:pt x="11" y="26"/>
                    <a:pt x="11" y="26"/>
                    <a:pt x="11" y="27"/>
                  </a:cubicBezTo>
                  <a:cubicBezTo>
                    <a:pt x="11" y="27"/>
                    <a:pt x="11" y="27"/>
                    <a:pt x="11" y="27"/>
                  </a:cubicBezTo>
                  <a:cubicBezTo>
                    <a:pt x="12" y="27"/>
                    <a:pt x="13" y="28"/>
                    <a:pt x="14" y="28"/>
                  </a:cubicBezTo>
                  <a:cubicBezTo>
                    <a:pt x="14" y="28"/>
                    <a:pt x="14" y="28"/>
                    <a:pt x="14" y="28"/>
                  </a:cubicBezTo>
                  <a:cubicBezTo>
                    <a:pt x="14" y="28"/>
                    <a:pt x="15" y="28"/>
                    <a:pt x="16" y="28"/>
                  </a:cubicBezTo>
                  <a:cubicBezTo>
                    <a:pt x="16" y="28"/>
                    <a:pt x="17" y="28"/>
                    <a:pt x="17" y="28"/>
                  </a:cubicBezTo>
                  <a:cubicBezTo>
                    <a:pt x="18" y="27"/>
                    <a:pt x="20" y="27"/>
                    <a:pt x="22" y="27"/>
                  </a:cubicBezTo>
                  <a:cubicBezTo>
                    <a:pt x="24" y="27"/>
                    <a:pt x="26" y="28"/>
                    <a:pt x="26" y="31"/>
                  </a:cubicBezTo>
                  <a:cubicBezTo>
                    <a:pt x="27" y="33"/>
                    <a:pt x="27" y="34"/>
                    <a:pt x="28" y="35"/>
                  </a:cubicBezTo>
                  <a:cubicBezTo>
                    <a:pt x="29" y="36"/>
                    <a:pt x="30" y="38"/>
                    <a:pt x="30" y="40"/>
                  </a:cubicBezTo>
                  <a:cubicBezTo>
                    <a:pt x="30" y="42"/>
                    <a:pt x="27" y="43"/>
                    <a:pt x="25" y="43"/>
                  </a:cubicBezTo>
                  <a:cubicBezTo>
                    <a:pt x="23" y="43"/>
                    <a:pt x="22" y="44"/>
                    <a:pt x="21" y="45"/>
                  </a:cubicBezTo>
                  <a:cubicBezTo>
                    <a:pt x="21" y="46"/>
                    <a:pt x="25" y="49"/>
                    <a:pt x="27" y="50"/>
                  </a:cubicBezTo>
                  <a:cubicBezTo>
                    <a:pt x="31" y="52"/>
                    <a:pt x="33" y="54"/>
                    <a:pt x="33" y="55"/>
                  </a:cubicBezTo>
                  <a:cubicBezTo>
                    <a:pt x="33" y="57"/>
                    <a:pt x="35" y="58"/>
                    <a:pt x="36" y="60"/>
                  </a:cubicBezTo>
                  <a:cubicBezTo>
                    <a:pt x="37" y="62"/>
                    <a:pt x="38" y="63"/>
                    <a:pt x="39" y="65"/>
                  </a:cubicBezTo>
                  <a:cubicBezTo>
                    <a:pt x="40" y="66"/>
                    <a:pt x="41" y="68"/>
                    <a:pt x="43" y="70"/>
                  </a:cubicBezTo>
                  <a:cubicBezTo>
                    <a:pt x="45" y="72"/>
                    <a:pt x="48" y="75"/>
                    <a:pt x="48" y="77"/>
                  </a:cubicBezTo>
                  <a:cubicBezTo>
                    <a:pt x="49" y="80"/>
                    <a:pt x="52" y="81"/>
                    <a:pt x="54" y="83"/>
                  </a:cubicBezTo>
                  <a:cubicBezTo>
                    <a:pt x="56" y="84"/>
                    <a:pt x="57" y="85"/>
                    <a:pt x="57" y="85"/>
                  </a:cubicBezTo>
                  <a:cubicBezTo>
                    <a:pt x="60" y="88"/>
                    <a:pt x="60" y="94"/>
                    <a:pt x="60" y="98"/>
                  </a:cubicBezTo>
                  <a:cubicBezTo>
                    <a:pt x="60" y="99"/>
                    <a:pt x="59" y="100"/>
                    <a:pt x="59" y="102"/>
                  </a:cubicBezTo>
                  <a:cubicBezTo>
                    <a:pt x="59" y="102"/>
                    <a:pt x="60" y="103"/>
                    <a:pt x="60" y="103"/>
                  </a:cubicBezTo>
                  <a:cubicBezTo>
                    <a:pt x="60" y="103"/>
                    <a:pt x="60" y="103"/>
                    <a:pt x="60" y="103"/>
                  </a:cubicBezTo>
                  <a:cubicBezTo>
                    <a:pt x="60" y="104"/>
                    <a:pt x="60" y="104"/>
                    <a:pt x="60" y="105"/>
                  </a:cubicBezTo>
                  <a:cubicBezTo>
                    <a:pt x="60" y="105"/>
                    <a:pt x="60" y="105"/>
                    <a:pt x="60" y="106"/>
                  </a:cubicBezTo>
                  <a:cubicBezTo>
                    <a:pt x="60" y="106"/>
                    <a:pt x="60" y="106"/>
                    <a:pt x="60" y="106"/>
                  </a:cubicBezTo>
                  <a:cubicBezTo>
                    <a:pt x="60" y="107"/>
                    <a:pt x="60" y="108"/>
                    <a:pt x="60" y="109"/>
                  </a:cubicBezTo>
                  <a:cubicBezTo>
                    <a:pt x="60" y="109"/>
                    <a:pt x="60" y="109"/>
                    <a:pt x="60" y="109"/>
                  </a:cubicBezTo>
                  <a:cubicBezTo>
                    <a:pt x="61" y="109"/>
                    <a:pt x="61" y="110"/>
                    <a:pt x="61" y="111"/>
                  </a:cubicBezTo>
                  <a:cubicBezTo>
                    <a:pt x="61" y="111"/>
                    <a:pt x="61" y="111"/>
                    <a:pt x="61" y="111"/>
                  </a:cubicBezTo>
                  <a:cubicBezTo>
                    <a:pt x="61" y="112"/>
                    <a:pt x="62" y="112"/>
                    <a:pt x="62" y="113"/>
                  </a:cubicBezTo>
                  <a:cubicBezTo>
                    <a:pt x="62" y="113"/>
                    <a:pt x="62" y="113"/>
                    <a:pt x="62" y="113"/>
                  </a:cubicBezTo>
                  <a:cubicBezTo>
                    <a:pt x="62" y="114"/>
                    <a:pt x="63" y="115"/>
                    <a:pt x="63" y="115"/>
                  </a:cubicBezTo>
                  <a:cubicBezTo>
                    <a:pt x="67" y="121"/>
                    <a:pt x="62" y="124"/>
                    <a:pt x="59" y="127"/>
                  </a:cubicBezTo>
                  <a:cubicBezTo>
                    <a:pt x="57" y="128"/>
                    <a:pt x="56" y="129"/>
                    <a:pt x="55" y="129"/>
                  </a:cubicBezTo>
                  <a:cubicBezTo>
                    <a:pt x="55" y="130"/>
                    <a:pt x="54" y="131"/>
                    <a:pt x="54" y="132"/>
                  </a:cubicBezTo>
                  <a:cubicBezTo>
                    <a:pt x="53" y="134"/>
                    <a:pt x="52" y="137"/>
                    <a:pt x="48" y="137"/>
                  </a:cubicBezTo>
                  <a:cubicBezTo>
                    <a:pt x="47" y="137"/>
                    <a:pt x="46" y="137"/>
                    <a:pt x="44" y="136"/>
                  </a:cubicBezTo>
                  <a:cubicBezTo>
                    <a:pt x="43" y="136"/>
                    <a:pt x="42" y="136"/>
                    <a:pt x="42" y="136"/>
                  </a:cubicBezTo>
                  <a:cubicBezTo>
                    <a:pt x="42" y="136"/>
                    <a:pt x="43" y="138"/>
                    <a:pt x="44" y="140"/>
                  </a:cubicBezTo>
                  <a:cubicBezTo>
                    <a:pt x="45" y="142"/>
                    <a:pt x="46" y="144"/>
                    <a:pt x="45" y="146"/>
                  </a:cubicBezTo>
                  <a:cubicBezTo>
                    <a:pt x="45" y="147"/>
                    <a:pt x="44" y="147"/>
                    <a:pt x="43" y="147"/>
                  </a:cubicBezTo>
                  <a:cubicBezTo>
                    <a:pt x="41" y="147"/>
                    <a:pt x="39" y="147"/>
                    <a:pt x="37" y="146"/>
                  </a:cubicBezTo>
                  <a:cubicBezTo>
                    <a:pt x="36" y="146"/>
                    <a:pt x="34" y="145"/>
                    <a:pt x="33" y="145"/>
                  </a:cubicBezTo>
                  <a:cubicBezTo>
                    <a:pt x="33" y="145"/>
                    <a:pt x="33" y="145"/>
                    <a:pt x="33" y="145"/>
                  </a:cubicBezTo>
                  <a:cubicBezTo>
                    <a:pt x="33" y="146"/>
                    <a:pt x="33" y="146"/>
                    <a:pt x="33" y="146"/>
                  </a:cubicBezTo>
                  <a:cubicBezTo>
                    <a:pt x="33" y="146"/>
                    <a:pt x="33" y="146"/>
                    <a:pt x="33" y="146"/>
                  </a:cubicBezTo>
                  <a:cubicBezTo>
                    <a:pt x="32" y="146"/>
                    <a:pt x="32" y="146"/>
                    <a:pt x="32" y="146"/>
                  </a:cubicBezTo>
                  <a:cubicBezTo>
                    <a:pt x="32" y="147"/>
                    <a:pt x="32" y="147"/>
                    <a:pt x="32" y="147"/>
                  </a:cubicBezTo>
                  <a:cubicBezTo>
                    <a:pt x="32" y="147"/>
                    <a:pt x="32" y="147"/>
                    <a:pt x="32" y="147"/>
                  </a:cubicBezTo>
                  <a:cubicBezTo>
                    <a:pt x="32" y="147"/>
                    <a:pt x="32" y="147"/>
                    <a:pt x="32" y="147"/>
                  </a:cubicBezTo>
                  <a:cubicBezTo>
                    <a:pt x="32" y="147"/>
                    <a:pt x="32" y="148"/>
                    <a:pt x="31" y="148"/>
                  </a:cubicBezTo>
                  <a:cubicBezTo>
                    <a:pt x="31" y="148"/>
                    <a:pt x="31" y="148"/>
                    <a:pt x="31" y="148"/>
                  </a:cubicBezTo>
                  <a:cubicBezTo>
                    <a:pt x="31" y="148"/>
                    <a:pt x="31" y="148"/>
                    <a:pt x="30" y="149"/>
                  </a:cubicBezTo>
                  <a:cubicBezTo>
                    <a:pt x="30" y="149"/>
                    <a:pt x="30" y="149"/>
                    <a:pt x="30" y="149"/>
                  </a:cubicBezTo>
                  <a:cubicBezTo>
                    <a:pt x="30" y="149"/>
                    <a:pt x="30" y="149"/>
                    <a:pt x="29" y="149"/>
                  </a:cubicBezTo>
                  <a:cubicBezTo>
                    <a:pt x="29" y="149"/>
                    <a:pt x="29" y="150"/>
                    <a:pt x="29" y="150"/>
                  </a:cubicBezTo>
                  <a:cubicBezTo>
                    <a:pt x="28" y="150"/>
                    <a:pt x="28" y="150"/>
                    <a:pt x="28" y="150"/>
                  </a:cubicBezTo>
                  <a:cubicBezTo>
                    <a:pt x="27" y="150"/>
                    <a:pt x="27" y="151"/>
                    <a:pt x="27" y="151"/>
                  </a:cubicBezTo>
                  <a:cubicBezTo>
                    <a:pt x="27" y="151"/>
                    <a:pt x="27" y="151"/>
                    <a:pt x="26" y="151"/>
                  </a:cubicBezTo>
                  <a:cubicBezTo>
                    <a:pt x="27" y="152"/>
                    <a:pt x="28" y="152"/>
                    <a:pt x="29" y="153"/>
                  </a:cubicBezTo>
                  <a:cubicBezTo>
                    <a:pt x="30" y="154"/>
                    <a:pt x="30" y="154"/>
                    <a:pt x="30" y="154"/>
                  </a:cubicBezTo>
                  <a:cubicBezTo>
                    <a:pt x="31" y="154"/>
                    <a:pt x="31" y="155"/>
                    <a:pt x="31" y="155"/>
                  </a:cubicBezTo>
                  <a:cubicBezTo>
                    <a:pt x="32" y="156"/>
                    <a:pt x="31" y="157"/>
                    <a:pt x="30" y="159"/>
                  </a:cubicBezTo>
                  <a:cubicBezTo>
                    <a:pt x="29" y="160"/>
                    <a:pt x="28" y="162"/>
                    <a:pt x="28" y="164"/>
                  </a:cubicBezTo>
                  <a:cubicBezTo>
                    <a:pt x="28" y="167"/>
                    <a:pt x="29" y="169"/>
                    <a:pt x="30" y="169"/>
                  </a:cubicBezTo>
                  <a:cubicBezTo>
                    <a:pt x="31" y="169"/>
                    <a:pt x="31" y="169"/>
                    <a:pt x="31" y="168"/>
                  </a:cubicBezTo>
                  <a:cubicBezTo>
                    <a:pt x="33" y="166"/>
                    <a:pt x="39" y="161"/>
                    <a:pt x="42" y="160"/>
                  </a:cubicBezTo>
                  <a:cubicBezTo>
                    <a:pt x="43" y="160"/>
                    <a:pt x="43" y="160"/>
                    <a:pt x="43" y="159"/>
                  </a:cubicBezTo>
                  <a:cubicBezTo>
                    <a:pt x="43" y="158"/>
                    <a:pt x="43" y="156"/>
                    <a:pt x="45" y="156"/>
                  </a:cubicBezTo>
                  <a:cubicBezTo>
                    <a:pt x="45" y="156"/>
                    <a:pt x="45" y="156"/>
                    <a:pt x="45" y="156"/>
                  </a:cubicBezTo>
                  <a:cubicBezTo>
                    <a:pt x="46" y="156"/>
                    <a:pt x="46" y="155"/>
                    <a:pt x="46" y="153"/>
                  </a:cubicBezTo>
                  <a:cubicBezTo>
                    <a:pt x="47" y="152"/>
                    <a:pt x="47" y="151"/>
                    <a:pt x="47" y="150"/>
                  </a:cubicBezTo>
                  <a:cubicBezTo>
                    <a:pt x="48" y="148"/>
                    <a:pt x="50" y="148"/>
                    <a:pt x="51" y="148"/>
                  </a:cubicBezTo>
                  <a:cubicBezTo>
                    <a:pt x="51" y="148"/>
                    <a:pt x="52" y="148"/>
                    <a:pt x="53" y="148"/>
                  </a:cubicBezTo>
                  <a:cubicBezTo>
                    <a:pt x="53" y="148"/>
                    <a:pt x="54" y="148"/>
                    <a:pt x="55" y="149"/>
                  </a:cubicBezTo>
                  <a:cubicBezTo>
                    <a:pt x="55" y="149"/>
                    <a:pt x="55" y="149"/>
                    <a:pt x="55" y="149"/>
                  </a:cubicBezTo>
                  <a:cubicBezTo>
                    <a:pt x="59" y="149"/>
                    <a:pt x="64" y="145"/>
                    <a:pt x="69" y="142"/>
                  </a:cubicBezTo>
                  <a:cubicBezTo>
                    <a:pt x="70" y="141"/>
                    <a:pt x="70" y="141"/>
                    <a:pt x="70" y="141"/>
                  </a:cubicBezTo>
                  <a:cubicBezTo>
                    <a:pt x="75" y="138"/>
                    <a:pt x="76" y="137"/>
                    <a:pt x="78" y="127"/>
                  </a:cubicBezTo>
                  <a:cubicBezTo>
                    <a:pt x="80" y="119"/>
                    <a:pt x="78" y="111"/>
                    <a:pt x="76" y="105"/>
                  </a:cubicBezTo>
                  <a:cubicBezTo>
                    <a:pt x="76" y="103"/>
                    <a:pt x="76" y="102"/>
                    <a:pt x="76" y="101"/>
                  </a:cubicBezTo>
                  <a:cubicBezTo>
                    <a:pt x="75" y="98"/>
                    <a:pt x="68" y="85"/>
                    <a:pt x="66" y="84"/>
                  </a:cubicBezTo>
                  <a:cubicBezTo>
                    <a:pt x="66" y="84"/>
                    <a:pt x="66" y="84"/>
                    <a:pt x="66" y="84"/>
                  </a:cubicBezTo>
                  <a:cubicBezTo>
                    <a:pt x="63" y="84"/>
                    <a:pt x="58" y="79"/>
                    <a:pt x="49" y="71"/>
                  </a:cubicBezTo>
                  <a:cubicBezTo>
                    <a:pt x="48" y="70"/>
                    <a:pt x="47" y="69"/>
                    <a:pt x="47" y="69"/>
                  </a:cubicBezTo>
                  <a:cubicBezTo>
                    <a:pt x="46" y="68"/>
                    <a:pt x="45" y="66"/>
                    <a:pt x="45" y="65"/>
                  </a:cubicBezTo>
                  <a:cubicBezTo>
                    <a:pt x="44" y="63"/>
                    <a:pt x="44" y="61"/>
                    <a:pt x="42" y="60"/>
                  </a:cubicBezTo>
                  <a:cubicBezTo>
                    <a:pt x="38" y="57"/>
                    <a:pt x="38" y="48"/>
                    <a:pt x="39" y="44"/>
                  </a:cubicBezTo>
                  <a:cubicBezTo>
                    <a:pt x="39" y="41"/>
                    <a:pt x="42" y="39"/>
                    <a:pt x="44" y="37"/>
                  </a:cubicBezTo>
                  <a:cubicBezTo>
                    <a:pt x="46" y="36"/>
                    <a:pt x="47" y="35"/>
                    <a:pt x="47" y="34"/>
                  </a:cubicBezTo>
                  <a:cubicBezTo>
                    <a:pt x="47" y="31"/>
                    <a:pt x="47" y="29"/>
                    <a:pt x="48" y="28"/>
                  </a:cubicBezTo>
                  <a:cubicBezTo>
                    <a:pt x="49" y="27"/>
                    <a:pt x="51" y="27"/>
                    <a:pt x="52" y="27"/>
                  </a:cubicBezTo>
                  <a:cubicBezTo>
                    <a:pt x="55" y="26"/>
                    <a:pt x="59" y="24"/>
                    <a:pt x="60" y="21"/>
                  </a:cubicBezTo>
                  <a:cubicBezTo>
                    <a:pt x="60" y="21"/>
                    <a:pt x="60" y="21"/>
                    <a:pt x="61" y="21"/>
                  </a:cubicBezTo>
                  <a:cubicBezTo>
                    <a:pt x="61" y="21"/>
                    <a:pt x="61" y="21"/>
                    <a:pt x="61" y="21"/>
                  </a:cubicBezTo>
                  <a:cubicBezTo>
                    <a:pt x="60" y="20"/>
                    <a:pt x="60" y="20"/>
                    <a:pt x="60" y="20"/>
                  </a:cubicBezTo>
                  <a:cubicBezTo>
                    <a:pt x="60" y="20"/>
                    <a:pt x="60" y="20"/>
                    <a:pt x="60" y="20"/>
                  </a:cubicBezTo>
                  <a:cubicBezTo>
                    <a:pt x="60" y="20"/>
                    <a:pt x="60" y="20"/>
                    <a:pt x="60" y="20"/>
                  </a:cubicBezTo>
                  <a:cubicBezTo>
                    <a:pt x="56" y="20"/>
                    <a:pt x="48" y="14"/>
                    <a:pt x="48" y="11"/>
                  </a:cubicBezTo>
                  <a:cubicBezTo>
                    <a:pt x="48" y="10"/>
                    <a:pt x="48" y="9"/>
                    <a:pt x="48" y="8"/>
                  </a:cubicBezTo>
                  <a:cubicBezTo>
                    <a:pt x="49" y="7"/>
                    <a:pt x="49" y="7"/>
                    <a:pt x="4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5" name="Freeform 183">
              <a:extLst>
                <a:ext uri="{FF2B5EF4-FFF2-40B4-BE49-F238E27FC236}">
                  <a16:creationId xmlns:a16="http://schemas.microsoft.com/office/drawing/2014/main" id="{B999ACEF-163F-41A7-A4F8-3F294B122D3D}"/>
                </a:ext>
              </a:extLst>
            </p:cNvPr>
            <p:cNvSpPr>
              <a:spLocks/>
            </p:cNvSpPr>
            <p:nvPr/>
          </p:nvSpPr>
          <p:spPr bwMode="auto">
            <a:xfrm>
              <a:off x="19043651" y="6570663"/>
              <a:ext cx="201613" cy="261938"/>
            </a:xfrm>
            <a:custGeom>
              <a:avLst/>
              <a:gdLst>
                <a:gd name="T0" fmla="*/ 21 w 38"/>
                <a:gd name="T1" fmla="*/ 2 h 50"/>
                <a:gd name="T2" fmla="*/ 20 w 38"/>
                <a:gd name="T3" fmla="*/ 2 h 50"/>
                <a:gd name="T4" fmla="*/ 19 w 38"/>
                <a:gd name="T5" fmla="*/ 2 h 50"/>
                <a:gd name="T6" fmla="*/ 18 w 38"/>
                <a:gd name="T7" fmla="*/ 2 h 50"/>
                <a:gd name="T8" fmla="*/ 8 w 38"/>
                <a:gd name="T9" fmla="*/ 4 h 50"/>
                <a:gd name="T10" fmla="*/ 5 w 38"/>
                <a:gd name="T11" fmla="*/ 6 h 50"/>
                <a:gd name="T12" fmla="*/ 3 w 38"/>
                <a:gd name="T13" fmla="*/ 8 h 50"/>
                <a:gd name="T14" fmla="*/ 2 w 38"/>
                <a:gd name="T15" fmla="*/ 9 h 50"/>
                <a:gd name="T16" fmla="*/ 3 w 38"/>
                <a:gd name="T17" fmla="*/ 11 h 50"/>
                <a:gd name="T18" fmla="*/ 4 w 38"/>
                <a:gd name="T19" fmla="*/ 13 h 50"/>
                <a:gd name="T20" fmla="*/ 8 w 38"/>
                <a:gd name="T21" fmla="*/ 17 h 50"/>
                <a:gd name="T22" fmla="*/ 3 w 38"/>
                <a:gd name="T23" fmla="*/ 20 h 50"/>
                <a:gd name="T24" fmla="*/ 2 w 38"/>
                <a:gd name="T25" fmla="*/ 21 h 50"/>
                <a:gd name="T26" fmla="*/ 4 w 38"/>
                <a:gd name="T27" fmla="*/ 29 h 50"/>
                <a:gd name="T28" fmla="*/ 2 w 38"/>
                <a:gd name="T29" fmla="*/ 39 h 50"/>
                <a:gd name="T30" fmla="*/ 0 w 38"/>
                <a:gd name="T31" fmla="*/ 42 h 50"/>
                <a:gd name="T32" fmla="*/ 2 w 38"/>
                <a:gd name="T33" fmla="*/ 48 h 50"/>
                <a:gd name="T34" fmla="*/ 2 w 38"/>
                <a:gd name="T35" fmla="*/ 50 h 50"/>
                <a:gd name="T36" fmla="*/ 2 w 38"/>
                <a:gd name="T37" fmla="*/ 50 h 50"/>
                <a:gd name="T38" fmla="*/ 3 w 38"/>
                <a:gd name="T39" fmla="*/ 50 h 50"/>
                <a:gd name="T40" fmla="*/ 22 w 38"/>
                <a:gd name="T41" fmla="*/ 43 h 50"/>
                <a:gd name="T42" fmla="*/ 31 w 38"/>
                <a:gd name="T43" fmla="*/ 37 h 50"/>
                <a:gd name="T44" fmla="*/ 33 w 38"/>
                <a:gd name="T45" fmla="*/ 38 h 50"/>
                <a:gd name="T46" fmla="*/ 34 w 38"/>
                <a:gd name="T47" fmla="*/ 38 h 50"/>
                <a:gd name="T48" fmla="*/ 37 w 38"/>
                <a:gd name="T49" fmla="*/ 37 h 50"/>
                <a:gd name="T50" fmla="*/ 37 w 38"/>
                <a:gd name="T51" fmla="*/ 35 h 50"/>
                <a:gd name="T52" fmla="*/ 34 w 38"/>
                <a:gd name="T53" fmla="*/ 18 h 50"/>
                <a:gd name="T54" fmla="*/ 23 w 38"/>
                <a:gd name="T55" fmla="*/ 0 h 50"/>
                <a:gd name="T56" fmla="*/ 23 w 38"/>
                <a:gd name="T57" fmla="*/ 1 h 50"/>
                <a:gd name="T58" fmla="*/ 22 w 38"/>
                <a:gd name="T59" fmla="*/ 1 h 50"/>
                <a:gd name="T60" fmla="*/ 21 w 38"/>
                <a:gd name="T61" fmla="*/ 1 h 50"/>
                <a:gd name="T62" fmla="*/ 21 w 38"/>
                <a:gd name="T6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50">
                  <a:moveTo>
                    <a:pt x="21" y="2"/>
                  </a:moveTo>
                  <a:cubicBezTo>
                    <a:pt x="21" y="2"/>
                    <a:pt x="20" y="2"/>
                    <a:pt x="20" y="2"/>
                  </a:cubicBezTo>
                  <a:cubicBezTo>
                    <a:pt x="20" y="2"/>
                    <a:pt x="19" y="2"/>
                    <a:pt x="19" y="2"/>
                  </a:cubicBezTo>
                  <a:cubicBezTo>
                    <a:pt x="19" y="2"/>
                    <a:pt x="18" y="2"/>
                    <a:pt x="18" y="2"/>
                  </a:cubicBezTo>
                  <a:cubicBezTo>
                    <a:pt x="13" y="2"/>
                    <a:pt x="9" y="3"/>
                    <a:pt x="8" y="4"/>
                  </a:cubicBezTo>
                  <a:cubicBezTo>
                    <a:pt x="8" y="5"/>
                    <a:pt x="6" y="5"/>
                    <a:pt x="5" y="6"/>
                  </a:cubicBezTo>
                  <a:cubicBezTo>
                    <a:pt x="4" y="7"/>
                    <a:pt x="3" y="8"/>
                    <a:pt x="3" y="8"/>
                  </a:cubicBezTo>
                  <a:cubicBezTo>
                    <a:pt x="2" y="8"/>
                    <a:pt x="2" y="9"/>
                    <a:pt x="2" y="9"/>
                  </a:cubicBezTo>
                  <a:cubicBezTo>
                    <a:pt x="2" y="9"/>
                    <a:pt x="2" y="10"/>
                    <a:pt x="3" y="11"/>
                  </a:cubicBezTo>
                  <a:cubicBezTo>
                    <a:pt x="3" y="12"/>
                    <a:pt x="3" y="13"/>
                    <a:pt x="4" y="13"/>
                  </a:cubicBezTo>
                  <a:cubicBezTo>
                    <a:pt x="7" y="14"/>
                    <a:pt x="8" y="15"/>
                    <a:pt x="8" y="17"/>
                  </a:cubicBezTo>
                  <a:cubicBezTo>
                    <a:pt x="8" y="19"/>
                    <a:pt x="6" y="21"/>
                    <a:pt x="3" y="20"/>
                  </a:cubicBezTo>
                  <a:cubicBezTo>
                    <a:pt x="3" y="20"/>
                    <a:pt x="2" y="20"/>
                    <a:pt x="2" y="21"/>
                  </a:cubicBezTo>
                  <a:cubicBezTo>
                    <a:pt x="1" y="22"/>
                    <a:pt x="2" y="26"/>
                    <a:pt x="4" y="29"/>
                  </a:cubicBezTo>
                  <a:cubicBezTo>
                    <a:pt x="6" y="32"/>
                    <a:pt x="4" y="36"/>
                    <a:pt x="2" y="39"/>
                  </a:cubicBezTo>
                  <a:cubicBezTo>
                    <a:pt x="0" y="41"/>
                    <a:pt x="0" y="42"/>
                    <a:pt x="0" y="42"/>
                  </a:cubicBezTo>
                  <a:cubicBezTo>
                    <a:pt x="2" y="44"/>
                    <a:pt x="2" y="47"/>
                    <a:pt x="2" y="48"/>
                  </a:cubicBezTo>
                  <a:cubicBezTo>
                    <a:pt x="2" y="49"/>
                    <a:pt x="2" y="50"/>
                    <a:pt x="2" y="50"/>
                  </a:cubicBezTo>
                  <a:cubicBezTo>
                    <a:pt x="2" y="50"/>
                    <a:pt x="2" y="50"/>
                    <a:pt x="2" y="50"/>
                  </a:cubicBezTo>
                  <a:cubicBezTo>
                    <a:pt x="2" y="50"/>
                    <a:pt x="2" y="50"/>
                    <a:pt x="3" y="50"/>
                  </a:cubicBezTo>
                  <a:cubicBezTo>
                    <a:pt x="7" y="50"/>
                    <a:pt x="17" y="48"/>
                    <a:pt x="22" y="43"/>
                  </a:cubicBezTo>
                  <a:cubicBezTo>
                    <a:pt x="26" y="39"/>
                    <a:pt x="28" y="37"/>
                    <a:pt x="31" y="37"/>
                  </a:cubicBezTo>
                  <a:cubicBezTo>
                    <a:pt x="32" y="37"/>
                    <a:pt x="32" y="38"/>
                    <a:pt x="33" y="38"/>
                  </a:cubicBezTo>
                  <a:cubicBezTo>
                    <a:pt x="34" y="38"/>
                    <a:pt x="34" y="38"/>
                    <a:pt x="34" y="38"/>
                  </a:cubicBezTo>
                  <a:cubicBezTo>
                    <a:pt x="35" y="38"/>
                    <a:pt x="37" y="38"/>
                    <a:pt x="37" y="37"/>
                  </a:cubicBezTo>
                  <a:cubicBezTo>
                    <a:pt x="38" y="36"/>
                    <a:pt x="38" y="35"/>
                    <a:pt x="37" y="35"/>
                  </a:cubicBezTo>
                  <a:cubicBezTo>
                    <a:pt x="36" y="32"/>
                    <a:pt x="34" y="25"/>
                    <a:pt x="34" y="18"/>
                  </a:cubicBezTo>
                  <a:cubicBezTo>
                    <a:pt x="34" y="15"/>
                    <a:pt x="30" y="8"/>
                    <a:pt x="23" y="0"/>
                  </a:cubicBezTo>
                  <a:cubicBezTo>
                    <a:pt x="23" y="0"/>
                    <a:pt x="23" y="0"/>
                    <a:pt x="23" y="1"/>
                  </a:cubicBezTo>
                  <a:cubicBezTo>
                    <a:pt x="23" y="1"/>
                    <a:pt x="23" y="1"/>
                    <a:pt x="22" y="1"/>
                  </a:cubicBezTo>
                  <a:cubicBezTo>
                    <a:pt x="22" y="1"/>
                    <a:pt x="22" y="1"/>
                    <a:pt x="21" y="1"/>
                  </a:cubicBezTo>
                  <a:cubicBezTo>
                    <a:pt x="21" y="1"/>
                    <a:pt x="21" y="2"/>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6" name="Freeform 184">
              <a:extLst>
                <a:ext uri="{FF2B5EF4-FFF2-40B4-BE49-F238E27FC236}">
                  <a16:creationId xmlns:a16="http://schemas.microsoft.com/office/drawing/2014/main" id="{866B4679-A0EF-4FE5-8BDD-017D423AA6A1}"/>
                </a:ext>
              </a:extLst>
            </p:cNvPr>
            <p:cNvSpPr>
              <a:spLocks/>
            </p:cNvSpPr>
            <p:nvPr/>
          </p:nvSpPr>
          <p:spPr bwMode="auto">
            <a:xfrm>
              <a:off x="16216313" y="6743700"/>
              <a:ext cx="122238" cy="115888"/>
            </a:xfrm>
            <a:custGeom>
              <a:avLst/>
              <a:gdLst>
                <a:gd name="T0" fmla="*/ 9 w 23"/>
                <a:gd name="T1" fmla="*/ 17 h 22"/>
                <a:gd name="T2" fmla="*/ 9 w 23"/>
                <a:gd name="T3" fmla="*/ 18 h 22"/>
                <a:gd name="T4" fmla="*/ 9 w 23"/>
                <a:gd name="T5" fmla="*/ 19 h 22"/>
                <a:gd name="T6" fmla="*/ 10 w 23"/>
                <a:gd name="T7" fmla="*/ 20 h 22"/>
                <a:gd name="T8" fmla="*/ 10 w 23"/>
                <a:gd name="T9" fmla="*/ 21 h 22"/>
                <a:gd name="T10" fmla="*/ 9 w 23"/>
                <a:gd name="T11" fmla="*/ 22 h 22"/>
                <a:gd name="T12" fmla="*/ 9 w 23"/>
                <a:gd name="T13" fmla="*/ 22 h 22"/>
                <a:gd name="T14" fmla="*/ 9 w 23"/>
                <a:gd name="T15" fmla="*/ 22 h 22"/>
                <a:gd name="T16" fmla="*/ 11 w 23"/>
                <a:gd name="T17" fmla="*/ 22 h 22"/>
                <a:gd name="T18" fmla="*/ 11 w 23"/>
                <a:gd name="T19" fmla="*/ 22 h 22"/>
                <a:gd name="T20" fmla="*/ 13 w 23"/>
                <a:gd name="T21" fmla="*/ 22 h 22"/>
                <a:gd name="T22" fmla="*/ 23 w 23"/>
                <a:gd name="T23" fmla="*/ 9 h 22"/>
                <a:gd name="T24" fmla="*/ 23 w 23"/>
                <a:gd name="T25" fmla="*/ 8 h 22"/>
                <a:gd name="T26" fmla="*/ 11 w 23"/>
                <a:gd name="T27" fmla="*/ 0 h 22"/>
                <a:gd name="T28" fmla="*/ 11 w 23"/>
                <a:gd name="T29" fmla="*/ 0 h 22"/>
                <a:gd name="T30" fmla="*/ 9 w 23"/>
                <a:gd name="T31" fmla="*/ 0 h 22"/>
                <a:gd name="T32" fmla="*/ 9 w 23"/>
                <a:gd name="T33" fmla="*/ 0 h 22"/>
                <a:gd name="T34" fmla="*/ 8 w 23"/>
                <a:gd name="T35" fmla="*/ 0 h 22"/>
                <a:gd name="T36" fmla="*/ 7 w 23"/>
                <a:gd name="T37" fmla="*/ 0 h 22"/>
                <a:gd name="T38" fmla="*/ 6 w 23"/>
                <a:gd name="T39" fmla="*/ 1 h 22"/>
                <a:gd name="T40" fmla="*/ 5 w 23"/>
                <a:gd name="T41" fmla="*/ 1 h 22"/>
                <a:gd name="T42" fmla="*/ 4 w 23"/>
                <a:gd name="T43" fmla="*/ 2 h 22"/>
                <a:gd name="T44" fmla="*/ 4 w 23"/>
                <a:gd name="T45" fmla="*/ 2 h 22"/>
                <a:gd name="T46" fmla="*/ 3 w 23"/>
                <a:gd name="T47" fmla="*/ 3 h 22"/>
                <a:gd name="T48" fmla="*/ 2 w 23"/>
                <a:gd name="T49" fmla="*/ 3 h 22"/>
                <a:gd name="T50" fmla="*/ 1 w 23"/>
                <a:gd name="T51" fmla="*/ 4 h 22"/>
                <a:gd name="T52" fmla="*/ 1 w 23"/>
                <a:gd name="T53" fmla="*/ 4 h 22"/>
                <a:gd name="T54" fmla="*/ 0 w 23"/>
                <a:gd name="T55" fmla="*/ 5 h 22"/>
                <a:gd name="T56" fmla="*/ 0 w 23"/>
                <a:gd name="T57" fmla="*/ 5 h 22"/>
                <a:gd name="T58" fmla="*/ 0 w 23"/>
                <a:gd name="T59" fmla="*/ 6 h 22"/>
                <a:gd name="T60" fmla="*/ 0 w 23"/>
                <a:gd name="T61" fmla="*/ 6 h 22"/>
                <a:gd name="T62" fmla="*/ 1 w 23"/>
                <a:gd name="T63" fmla="*/ 7 h 22"/>
                <a:gd name="T64" fmla="*/ 1 w 23"/>
                <a:gd name="T65" fmla="*/ 7 h 22"/>
                <a:gd name="T66" fmla="*/ 1 w 23"/>
                <a:gd name="T67" fmla="*/ 9 h 22"/>
                <a:gd name="T68" fmla="*/ 5 w 23"/>
                <a:gd name="T69" fmla="*/ 14 h 22"/>
                <a:gd name="T70" fmla="*/ 8 w 23"/>
                <a:gd name="T71" fmla="*/ 16 h 22"/>
                <a:gd name="T72" fmla="*/ 9 w 23"/>
                <a:gd name="T73" fmla="*/ 17 h 22"/>
                <a:gd name="T74" fmla="*/ 9 w 23"/>
                <a:gd name="T75"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2">
                  <a:moveTo>
                    <a:pt x="9" y="17"/>
                  </a:moveTo>
                  <a:cubicBezTo>
                    <a:pt x="9" y="18"/>
                    <a:pt x="9" y="18"/>
                    <a:pt x="9" y="18"/>
                  </a:cubicBezTo>
                  <a:cubicBezTo>
                    <a:pt x="9" y="18"/>
                    <a:pt x="9" y="18"/>
                    <a:pt x="9" y="19"/>
                  </a:cubicBezTo>
                  <a:cubicBezTo>
                    <a:pt x="10" y="19"/>
                    <a:pt x="10" y="20"/>
                    <a:pt x="10" y="20"/>
                  </a:cubicBezTo>
                  <a:cubicBezTo>
                    <a:pt x="10" y="20"/>
                    <a:pt x="10" y="20"/>
                    <a:pt x="10" y="21"/>
                  </a:cubicBezTo>
                  <a:cubicBezTo>
                    <a:pt x="10" y="21"/>
                    <a:pt x="9" y="22"/>
                    <a:pt x="9" y="22"/>
                  </a:cubicBezTo>
                  <a:cubicBezTo>
                    <a:pt x="9" y="22"/>
                    <a:pt x="9" y="22"/>
                    <a:pt x="9" y="22"/>
                  </a:cubicBezTo>
                  <a:cubicBezTo>
                    <a:pt x="9" y="22"/>
                    <a:pt x="9" y="22"/>
                    <a:pt x="9" y="22"/>
                  </a:cubicBezTo>
                  <a:cubicBezTo>
                    <a:pt x="10" y="22"/>
                    <a:pt x="11" y="22"/>
                    <a:pt x="11" y="22"/>
                  </a:cubicBezTo>
                  <a:cubicBezTo>
                    <a:pt x="11" y="22"/>
                    <a:pt x="11" y="22"/>
                    <a:pt x="11" y="22"/>
                  </a:cubicBezTo>
                  <a:cubicBezTo>
                    <a:pt x="12" y="22"/>
                    <a:pt x="12" y="22"/>
                    <a:pt x="13" y="22"/>
                  </a:cubicBezTo>
                  <a:cubicBezTo>
                    <a:pt x="15" y="21"/>
                    <a:pt x="22" y="12"/>
                    <a:pt x="23" y="9"/>
                  </a:cubicBezTo>
                  <a:cubicBezTo>
                    <a:pt x="23" y="9"/>
                    <a:pt x="23" y="8"/>
                    <a:pt x="23" y="8"/>
                  </a:cubicBezTo>
                  <a:cubicBezTo>
                    <a:pt x="21" y="4"/>
                    <a:pt x="14" y="0"/>
                    <a:pt x="11" y="0"/>
                  </a:cubicBezTo>
                  <a:cubicBezTo>
                    <a:pt x="11" y="0"/>
                    <a:pt x="11" y="0"/>
                    <a:pt x="11" y="0"/>
                  </a:cubicBezTo>
                  <a:cubicBezTo>
                    <a:pt x="10" y="0"/>
                    <a:pt x="10" y="0"/>
                    <a:pt x="9" y="0"/>
                  </a:cubicBezTo>
                  <a:cubicBezTo>
                    <a:pt x="9" y="0"/>
                    <a:pt x="9" y="0"/>
                    <a:pt x="9" y="0"/>
                  </a:cubicBezTo>
                  <a:cubicBezTo>
                    <a:pt x="9" y="0"/>
                    <a:pt x="8" y="0"/>
                    <a:pt x="8" y="0"/>
                  </a:cubicBezTo>
                  <a:cubicBezTo>
                    <a:pt x="8" y="0"/>
                    <a:pt x="7" y="0"/>
                    <a:pt x="7" y="0"/>
                  </a:cubicBezTo>
                  <a:cubicBezTo>
                    <a:pt x="7" y="1"/>
                    <a:pt x="6" y="1"/>
                    <a:pt x="6" y="1"/>
                  </a:cubicBezTo>
                  <a:cubicBezTo>
                    <a:pt x="6" y="1"/>
                    <a:pt x="6" y="1"/>
                    <a:pt x="5" y="1"/>
                  </a:cubicBezTo>
                  <a:cubicBezTo>
                    <a:pt x="5" y="1"/>
                    <a:pt x="5" y="2"/>
                    <a:pt x="4" y="2"/>
                  </a:cubicBezTo>
                  <a:cubicBezTo>
                    <a:pt x="4" y="2"/>
                    <a:pt x="4" y="2"/>
                    <a:pt x="4" y="2"/>
                  </a:cubicBezTo>
                  <a:cubicBezTo>
                    <a:pt x="3" y="2"/>
                    <a:pt x="3" y="2"/>
                    <a:pt x="3" y="3"/>
                  </a:cubicBezTo>
                  <a:cubicBezTo>
                    <a:pt x="2" y="3"/>
                    <a:pt x="2" y="3"/>
                    <a:pt x="2" y="3"/>
                  </a:cubicBezTo>
                  <a:cubicBezTo>
                    <a:pt x="2" y="3"/>
                    <a:pt x="2" y="4"/>
                    <a:pt x="1" y="4"/>
                  </a:cubicBezTo>
                  <a:cubicBezTo>
                    <a:pt x="1" y="4"/>
                    <a:pt x="1" y="4"/>
                    <a:pt x="1" y="4"/>
                  </a:cubicBezTo>
                  <a:cubicBezTo>
                    <a:pt x="1" y="4"/>
                    <a:pt x="0" y="5"/>
                    <a:pt x="0" y="5"/>
                  </a:cubicBezTo>
                  <a:cubicBezTo>
                    <a:pt x="0" y="5"/>
                    <a:pt x="0" y="5"/>
                    <a:pt x="0" y="5"/>
                  </a:cubicBezTo>
                  <a:cubicBezTo>
                    <a:pt x="0" y="6"/>
                    <a:pt x="0" y="6"/>
                    <a:pt x="0" y="6"/>
                  </a:cubicBezTo>
                  <a:cubicBezTo>
                    <a:pt x="0" y="6"/>
                    <a:pt x="0" y="6"/>
                    <a:pt x="0" y="6"/>
                  </a:cubicBezTo>
                  <a:cubicBezTo>
                    <a:pt x="0" y="6"/>
                    <a:pt x="0" y="7"/>
                    <a:pt x="1" y="7"/>
                  </a:cubicBezTo>
                  <a:cubicBezTo>
                    <a:pt x="1" y="7"/>
                    <a:pt x="1" y="7"/>
                    <a:pt x="1" y="7"/>
                  </a:cubicBezTo>
                  <a:cubicBezTo>
                    <a:pt x="1" y="8"/>
                    <a:pt x="1" y="8"/>
                    <a:pt x="1" y="9"/>
                  </a:cubicBezTo>
                  <a:cubicBezTo>
                    <a:pt x="2" y="11"/>
                    <a:pt x="3" y="13"/>
                    <a:pt x="5" y="14"/>
                  </a:cubicBezTo>
                  <a:cubicBezTo>
                    <a:pt x="6" y="15"/>
                    <a:pt x="7" y="15"/>
                    <a:pt x="8" y="16"/>
                  </a:cubicBezTo>
                  <a:cubicBezTo>
                    <a:pt x="8" y="16"/>
                    <a:pt x="8" y="16"/>
                    <a:pt x="9" y="17"/>
                  </a:cubicBezTo>
                  <a:cubicBezTo>
                    <a:pt x="9" y="17"/>
                    <a:pt x="9" y="17"/>
                    <a:pt x="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7" name="Freeform 185">
              <a:extLst>
                <a:ext uri="{FF2B5EF4-FFF2-40B4-BE49-F238E27FC236}">
                  <a16:creationId xmlns:a16="http://schemas.microsoft.com/office/drawing/2014/main" id="{6761698B-A51A-4F14-BA8C-0AB6395C0191}"/>
                </a:ext>
              </a:extLst>
            </p:cNvPr>
            <p:cNvSpPr>
              <a:spLocks/>
            </p:cNvSpPr>
            <p:nvPr/>
          </p:nvSpPr>
          <p:spPr bwMode="auto">
            <a:xfrm>
              <a:off x="18921413" y="6251575"/>
              <a:ext cx="393700" cy="371475"/>
            </a:xfrm>
            <a:custGeom>
              <a:avLst/>
              <a:gdLst>
                <a:gd name="T0" fmla="*/ 43 w 74"/>
                <a:gd name="T1" fmla="*/ 21 h 71"/>
                <a:gd name="T2" fmla="*/ 43 w 74"/>
                <a:gd name="T3" fmla="*/ 21 h 71"/>
                <a:gd name="T4" fmla="*/ 37 w 74"/>
                <a:gd name="T5" fmla="*/ 21 h 71"/>
                <a:gd name="T6" fmla="*/ 30 w 74"/>
                <a:gd name="T7" fmla="*/ 18 h 71"/>
                <a:gd name="T8" fmla="*/ 24 w 74"/>
                <a:gd name="T9" fmla="*/ 25 h 71"/>
                <a:gd name="T10" fmla="*/ 2 w 74"/>
                <a:gd name="T11" fmla="*/ 37 h 71"/>
                <a:gd name="T12" fmla="*/ 2 w 74"/>
                <a:gd name="T13" fmla="*/ 38 h 71"/>
                <a:gd name="T14" fmla="*/ 1 w 74"/>
                <a:gd name="T15" fmla="*/ 39 h 71"/>
                <a:gd name="T16" fmla="*/ 0 w 74"/>
                <a:gd name="T17" fmla="*/ 40 h 71"/>
                <a:gd name="T18" fmla="*/ 12 w 74"/>
                <a:gd name="T19" fmla="*/ 47 h 71"/>
                <a:gd name="T20" fmla="*/ 6 w 74"/>
                <a:gd name="T21" fmla="*/ 60 h 71"/>
                <a:gd name="T22" fmla="*/ 8 w 74"/>
                <a:gd name="T23" fmla="*/ 67 h 71"/>
                <a:gd name="T24" fmla="*/ 16 w 74"/>
                <a:gd name="T25" fmla="*/ 67 h 71"/>
                <a:gd name="T26" fmla="*/ 21 w 74"/>
                <a:gd name="T27" fmla="*/ 67 h 71"/>
                <a:gd name="T28" fmla="*/ 24 w 74"/>
                <a:gd name="T29" fmla="*/ 68 h 71"/>
                <a:gd name="T30" fmla="*/ 30 w 74"/>
                <a:gd name="T31" fmla="*/ 64 h 71"/>
                <a:gd name="T32" fmla="*/ 42 w 74"/>
                <a:gd name="T33" fmla="*/ 61 h 71"/>
                <a:gd name="T34" fmla="*/ 43 w 74"/>
                <a:gd name="T35" fmla="*/ 61 h 71"/>
                <a:gd name="T36" fmla="*/ 44 w 74"/>
                <a:gd name="T37" fmla="*/ 60 h 71"/>
                <a:gd name="T38" fmla="*/ 45 w 74"/>
                <a:gd name="T39" fmla="*/ 60 h 71"/>
                <a:gd name="T40" fmla="*/ 34 w 74"/>
                <a:gd name="T41" fmla="*/ 46 h 71"/>
                <a:gd name="T42" fmla="*/ 54 w 74"/>
                <a:gd name="T43" fmla="*/ 31 h 71"/>
                <a:gd name="T44" fmla="*/ 61 w 74"/>
                <a:gd name="T45" fmla="*/ 22 h 71"/>
                <a:gd name="T46" fmla="*/ 74 w 74"/>
                <a:gd name="T47" fmla="*/ 3 h 71"/>
                <a:gd name="T48" fmla="*/ 71 w 74"/>
                <a:gd name="T49" fmla="*/ 4 h 71"/>
                <a:gd name="T50" fmla="*/ 67 w 74"/>
                <a:gd name="T51" fmla="*/ 1 h 71"/>
                <a:gd name="T52" fmla="*/ 63 w 74"/>
                <a:gd name="T53" fmla="*/ 0 h 71"/>
                <a:gd name="T54" fmla="*/ 57 w 74"/>
                <a:gd name="T55" fmla="*/ 8 h 71"/>
                <a:gd name="T56" fmla="*/ 49 w 74"/>
                <a:gd name="T57" fmla="*/ 14 h 71"/>
                <a:gd name="T58" fmla="*/ 45 w 74"/>
                <a:gd name="T59" fmla="*/ 15 h 71"/>
                <a:gd name="T60" fmla="*/ 46 w 74"/>
                <a:gd name="T61" fmla="*/ 19 h 71"/>
                <a:gd name="T62" fmla="*/ 45 w 74"/>
                <a:gd name="T63" fmla="*/ 2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71">
                  <a:moveTo>
                    <a:pt x="45" y="20"/>
                  </a:moveTo>
                  <a:cubicBezTo>
                    <a:pt x="45" y="21"/>
                    <a:pt x="44" y="21"/>
                    <a:pt x="43" y="21"/>
                  </a:cubicBezTo>
                  <a:cubicBezTo>
                    <a:pt x="43" y="21"/>
                    <a:pt x="43" y="21"/>
                    <a:pt x="43" y="21"/>
                  </a:cubicBezTo>
                  <a:cubicBezTo>
                    <a:pt x="43" y="21"/>
                    <a:pt x="43" y="21"/>
                    <a:pt x="43" y="21"/>
                  </a:cubicBezTo>
                  <a:cubicBezTo>
                    <a:pt x="42" y="21"/>
                    <a:pt x="41" y="21"/>
                    <a:pt x="40" y="21"/>
                  </a:cubicBezTo>
                  <a:cubicBezTo>
                    <a:pt x="39" y="21"/>
                    <a:pt x="38" y="21"/>
                    <a:pt x="37" y="21"/>
                  </a:cubicBezTo>
                  <a:cubicBezTo>
                    <a:pt x="35" y="21"/>
                    <a:pt x="33" y="20"/>
                    <a:pt x="32" y="19"/>
                  </a:cubicBezTo>
                  <a:cubicBezTo>
                    <a:pt x="31" y="18"/>
                    <a:pt x="31" y="18"/>
                    <a:pt x="30" y="18"/>
                  </a:cubicBezTo>
                  <a:cubicBezTo>
                    <a:pt x="28" y="18"/>
                    <a:pt x="27" y="20"/>
                    <a:pt x="25" y="23"/>
                  </a:cubicBezTo>
                  <a:cubicBezTo>
                    <a:pt x="25" y="24"/>
                    <a:pt x="24" y="25"/>
                    <a:pt x="24" y="25"/>
                  </a:cubicBezTo>
                  <a:cubicBezTo>
                    <a:pt x="22" y="28"/>
                    <a:pt x="14" y="32"/>
                    <a:pt x="5" y="36"/>
                  </a:cubicBezTo>
                  <a:cubicBezTo>
                    <a:pt x="4" y="36"/>
                    <a:pt x="3" y="37"/>
                    <a:pt x="2" y="37"/>
                  </a:cubicBezTo>
                  <a:cubicBezTo>
                    <a:pt x="2" y="37"/>
                    <a:pt x="2" y="37"/>
                    <a:pt x="2" y="38"/>
                  </a:cubicBezTo>
                  <a:cubicBezTo>
                    <a:pt x="2" y="38"/>
                    <a:pt x="2" y="38"/>
                    <a:pt x="2" y="38"/>
                  </a:cubicBezTo>
                  <a:cubicBezTo>
                    <a:pt x="1" y="38"/>
                    <a:pt x="1" y="38"/>
                    <a:pt x="1" y="38"/>
                  </a:cubicBezTo>
                  <a:cubicBezTo>
                    <a:pt x="1" y="38"/>
                    <a:pt x="1" y="38"/>
                    <a:pt x="1" y="39"/>
                  </a:cubicBezTo>
                  <a:cubicBezTo>
                    <a:pt x="1" y="39"/>
                    <a:pt x="1" y="39"/>
                    <a:pt x="0" y="39"/>
                  </a:cubicBezTo>
                  <a:cubicBezTo>
                    <a:pt x="0" y="40"/>
                    <a:pt x="0" y="40"/>
                    <a:pt x="0" y="40"/>
                  </a:cubicBezTo>
                  <a:cubicBezTo>
                    <a:pt x="0" y="40"/>
                    <a:pt x="0" y="40"/>
                    <a:pt x="0" y="40"/>
                  </a:cubicBezTo>
                  <a:cubicBezTo>
                    <a:pt x="5" y="41"/>
                    <a:pt x="10" y="44"/>
                    <a:pt x="12" y="47"/>
                  </a:cubicBezTo>
                  <a:cubicBezTo>
                    <a:pt x="15" y="51"/>
                    <a:pt x="11" y="55"/>
                    <a:pt x="8" y="58"/>
                  </a:cubicBezTo>
                  <a:cubicBezTo>
                    <a:pt x="7" y="59"/>
                    <a:pt x="6" y="60"/>
                    <a:pt x="6" y="60"/>
                  </a:cubicBezTo>
                  <a:cubicBezTo>
                    <a:pt x="4" y="62"/>
                    <a:pt x="5" y="62"/>
                    <a:pt x="6" y="63"/>
                  </a:cubicBezTo>
                  <a:cubicBezTo>
                    <a:pt x="7" y="64"/>
                    <a:pt x="8" y="65"/>
                    <a:pt x="8" y="67"/>
                  </a:cubicBezTo>
                  <a:cubicBezTo>
                    <a:pt x="8" y="69"/>
                    <a:pt x="11" y="71"/>
                    <a:pt x="12" y="69"/>
                  </a:cubicBezTo>
                  <a:cubicBezTo>
                    <a:pt x="13" y="67"/>
                    <a:pt x="14" y="67"/>
                    <a:pt x="16" y="67"/>
                  </a:cubicBezTo>
                  <a:cubicBezTo>
                    <a:pt x="17" y="67"/>
                    <a:pt x="17" y="67"/>
                    <a:pt x="18" y="67"/>
                  </a:cubicBezTo>
                  <a:cubicBezTo>
                    <a:pt x="19" y="67"/>
                    <a:pt x="20" y="67"/>
                    <a:pt x="21" y="67"/>
                  </a:cubicBezTo>
                  <a:cubicBezTo>
                    <a:pt x="22" y="67"/>
                    <a:pt x="23" y="67"/>
                    <a:pt x="24" y="68"/>
                  </a:cubicBezTo>
                  <a:cubicBezTo>
                    <a:pt x="24" y="68"/>
                    <a:pt x="24" y="68"/>
                    <a:pt x="24" y="68"/>
                  </a:cubicBezTo>
                  <a:cubicBezTo>
                    <a:pt x="25" y="67"/>
                    <a:pt x="26" y="66"/>
                    <a:pt x="27" y="66"/>
                  </a:cubicBezTo>
                  <a:cubicBezTo>
                    <a:pt x="28" y="65"/>
                    <a:pt x="29" y="64"/>
                    <a:pt x="30" y="64"/>
                  </a:cubicBezTo>
                  <a:cubicBezTo>
                    <a:pt x="31" y="62"/>
                    <a:pt x="35" y="61"/>
                    <a:pt x="41" y="61"/>
                  </a:cubicBezTo>
                  <a:cubicBezTo>
                    <a:pt x="41" y="61"/>
                    <a:pt x="42" y="61"/>
                    <a:pt x="42" y="61"/>
                  </a:cubicBezTo>
                  <a:cubicBezTo>
                    <a:pt x="42" y="61"/>
                    <a:pt x="42" y="61"/>
                    <a:pt x="42" y="61"/>
                  </a:cubicBezTo>
                  <a:cubicBezTo>
                    <a:pt x="43" y="61"/>
                    <a:pt x="43" y="61"/>
                    <a:pt x="43" y="61"/>
                  </a:cubicBezTo>
                  <a:cubicBezTo>
                    <a:pt x="43" y="61"/>
                    <a:pt x="43" y="61"/>
                    <a:pt x="44" y="61"/>
                  </a:cubicBezTo>
                  <a:cubicBezTo>
                    <a:pt x="44" y="60"/>
                    <a:pt x="44" y="60"/>
                    <a:pt x="44" y="60"/>
                  </a:cubicBezTo>
                  <a:cubicBezTo>
                    <a:pt x="45" y="60"/>
                    <a:pt x="45" y="60"/>
                    <a:pt x="45" y="60"/>
                  </a:cubicBezTo>
                  <a:cubicBezTo>
                    <a:pt x="45" y="60"/>
                    <a:pt x="45" y="60"/>
                    <a:pt x="45" y="60"/>
                  </a:cubicBezTo>
                  <a:cubicBezTo>
                    <a:pt x="41" y="56"/>
                    <a:pt x="37" y="52"/>
                    <a:pt x="36" y="51"/>
                  </a:cubicBezTo>
                  <a:cubicBezTo>
                    <a:pt x="34" y="50"/>
                    <a:pt x="33" y="48"/>
                    <a:pt x="34" y="46"/>
                  </a:cubicBezTo>
                  <a:cubicBezTo>
                    <a:pt x="34" y="43"/>
                    <a:pt x="37" y="40"/>
                    <a:pt x="40" y="40"/>
                  </a:cubicBezTo>
                  <a:cubicBezTo>
                    <a:pt x="43" y="39"/>
                    <a:pt x="49" y="34"/>
                    <a:pt x="54" y="31"/>
                  </a:cubicBezTo>
                  <a:cubicBezTo>
                    <a:pt x="56" y="30"/>
                    <a:pt x="58" y="28"/>
                    <a:pt x="59" y="28"/>
                  </a:cubicBezTo>
                  <a:cubicBezTo>
                    <a:pt x="60" y="27"/>
                    <a:pt x="60" y="25"/>
                    <a:pt x="61" y="22"/>
                  </a:cubicBezTo>
                  <a:cubicBezTo>
                    <a:pt x="61" y="20"/>
                    <a:pt x="61" y="17"/>
                    <a:pt x="63" y="14"/>
                  </a:cubicBezTo>
                  <a:cubicBezTo>
                    <a:pt x="64" y="12"/>
                    <a:pt x="69" y="7"/>
                    <a:pt x="74" y="3"/>
                  </a:cubicBezTo>
                  <a:cubicBezTo>
                    <a:pt x="74" y="3"/>
                    <a:pt x="73" y="3"/>
                    <a:pt x="73" y="3"/>
                  </a:cubicBezTo>
                  <a:cubicBezTo>
                    <a:pt x="73" y="3"/>
                    <a:pt x="72" y="4"/>
                    <a:pt x="71" y="4"/>
                  </a:cubicBezTo>
                  <a:cubicBezTo>
                    <a:pt x="71" y="4"/>
                    <a:pt x="70" y="3"/>
                    <a:pt x="70" y="3"/>
                  </a:cubicBezTo>
                  <a:cubicBezTo>
                    <a:pt x="69" y="3"/>
                    <a:pt x="68" y="2"/>
                    <a:pt x="67" y="1"/>
                  </a:cubicBezTo>
                  <a:cubicBezTo>
                    <a:pt x="66" y="1"/>
                    <a:pt x="65" y="0"/>
                    <a:pt x="64" y="0"/>
                  </a:cubicBezTo>
                  <a:cubicBezTo>
                    <a:pt x="64" y="0"/>
                    <a:pt x="64" y="0"/>
                    <a:pt x="63" y="0"/>
                  </a:cubicBezTo>
                  <a:cubicBezTo>
                    <a:pt x="62" y="0"/>
                    <a:pt x="62" y="1"/>
                    <a:pt x="61" y="3"/>
                  </a:cubicBezTo>
                  <a:cubicBezTo>
                    <a:pt x="60" y="6"/>
                    <a:pt x="59" y="8"/>
                    <a:pt x="57" y="8"/>
                  </a:cubicBezTo>
                  <a:cubicBezTo>
                    <a:pt x="56" y="8"/>
                    <a:pt x="55" y="9"/>
                    <a:pt x="54" y="10"/>
                  </a:cubicBezTo>
                  <a:cubicBezTo>
                    <a:pt x="53" y="12"/>
                    <a:pt x="52" y="14"/>
                    <a:pt x="49" y="14"/>
                  </a:cubicBezTo>
                  <a:cubicBezTo>
                    <a:pt x="48" y="14"/>
                    <a:pt x="48" y="14"/>
                    <a:pt x="48" y="14"/>
                  </a:cubicBezTo>
                  <a:cubicBezTo>
                    <a:pt x="47" y="14"/>
                    <a:pt x="45" y="15"/>
                    <a:pt x="45" y="15"/>
                  </a:cubicBezTo>
                  <a:cubicBezTo>
                    <a:pt x="45" y="15"/>
                    <a:pt x="45" y="15"/>
                    <a:pt x="45" y="17"/>
                  </a:cubicBezTo>
                  <a:cubicBezTo>
                    <a:pt x="46" y="17"/>
                    <a:pt x="46" y="18"/>
                    <a:pt x="46" y="19"/>
                  </a:cubicBezTo>
                  <a:cubicBezTo>
                    <a:pt x="46" y="19"/>
                    <a:pt x="46" y="20"/>
                    <a:pt x="46" y="20"/>
                  </a:cubicBezTo>
                  <a:cubicBezTo>
                    <a:pt x="46" y="20"/>
                    <a:pt x="46" y="20"/>
                    <a:pt x="4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8" name="Freeform 186">
              <a:extLst>
                <a:ext uri="{FF2B5EF4-FFF2-40B4-BE49-F238E27FC236}">
                  <a16:creationId xmlns:a16="http://schemas.microsoft.com/office/drawing/2014/main" id="{74B3E821-3EC3-43FB-8719-AC454CDD8B53}"/>
                </a:ext>
              </a:extLst>
            </p:cNvPr>
            <p:cNvSpPr>
              <a:spLocks/>
            </p:cNvSpPr>
            <p:nvPr/>
          </p:nvSpPr>
          <p:spPr bwMode="auto">
            <a:xfrm>
              <a:off x="14111288" y="6361113"/>
              <a:ext cx="185738" cy="157163"/>
            </a:xfrm>
            <a:custGeom>
              <a:avLst/>
              <a:gdLst>
                <a:gd name="T0" fmla="*/ 20 w 35"/>
                <a:gd name="T1" fmla="*/ 22 h 30"/>
                <a:gd name="T2" fmla="*/ 22 w 35"/>
                <a:gd name="T3" fmla="*/ 22 h 30"/>
                <a:gd name="T4" fmla="*/ 27 w 35"/>
                <a:gd name="T5" fmla="*/ 24 h 30"/>
                <a:gd name="T6" fmla="*/ 29 w 35"/>
                <a:gd name="T7" fmla="*/ 27 h 30"/>
                <a:gd name="T8" fmla="*/ 30 w 35"/>
                <a:gd name="T9" fmla="*/ 28 h 30"/>
                <a:gd name="T10" fmla="*/ 30 w 35"/>
                <a:gd name="T11" fmla="*/ 30 h 30"/>
                <a:gd name="T12" fmla="*/ 32 w 35"/>
                <a:gd name="T13" fmla="*/ 30 h 30"/>
                <a:gd name="T14" fmla="*/ 35 w 35"/>
                <a:gd name="T15" fmla="*/ 29 h 30"/>
                <a:gd name="T16" fmla="*/ 34 w 35"/>
                <a:gd name="T17" fmla="*/ 28 h 30"/>
                <a:gd name="T18" fmla="*/ 34 w 35"/>
                <a:gd name="T19" fmla="*/ 27 h 30"/>
                <a:gd name="T20" fmla="*/ 33 w 35"/>
                <a:gd name="T21" fmla="*/ 25 h 30"/>
                <a:gd name="T22" fmla="*/ 33 w 35"/>
                <a:gd name="T23" fmla="*/ 24 h 30"/>
                <a:gd name="T24" fmla="*/ 26 w 35"/>
                <a:gd name="T25" fmla="*/ 16 h 30"/>
                <a:gd name="T26" fmla="*/ 22 w 35"/>
                <a:gd name="T27" fmla="*/ 6 h 30"/>
                <a:gd name="T28" fmla="*/ 19 w 35"/>
                <a:gd name="T29" fmla="*/ 1 h 30"/>
                <a:gd name="T30" fmla="*/ 17 w 35"/>
                <a:gd name="T31" fmla="*/ 0 h 30"/>
                <a:gd name="T32" fmla="*/ 14 w 35"/>
                <a:gd name="T33" fmla="*/ 0 h 30"/>
                <a:gd name="T34" fmla="*/ 12 w 35"/>
                <a:gd name="T35" fmla="*/ 0 h 30"/>
                <a:gd name="T36" fmla="*/ 4 w 35"/>
                <a:gd name="T37" fmla="*/ 1 h 30"/>
                <a:gd name="T38" fmla="*/ 0 w 35"/>
                <a:gd name="T39" fmla="*/ 2 h 30"/>
                <a:gd name="T40" fmla="*/ 2 w 35"/>
                <a:gd name="T41" fmla="*/ 10 h 30"/>
                <a:gd name="T42" fmla="*/ 7 w 35"/>
                <a:gd name="T43" fmla="*/ 12 h 30"/>
                <a:gd name="T44" fmla="*/ 11 w 35"/>
                <a:gd name="T45" fmla="*/ 13 h 30"/>
                <a:gd name="T46" fmla="*/ 11 w 35"/>
                <a:gd name="T47" fmla="*/ 14 h 30"/>
                <a:gd name="T48" fmla="*/ 12 w 35"/>
                <a:gd name="T49" fmla="*/ 15 h 30"/>
                <a:gd name="T50" fmla="*/ 12 w 35"/>
                <a:gd name="T51" fmla="*/ 17 h 30"/>
                <a:gd name="T52" fmla="*/ 13 w 35"/>
                <a:gd name="T53" fmla="*/ 17 h 30"/>
                <a:gd name="T54" fmla="*/ 14 w 35"/>
                <a:gd name="T55" fmla="*/ 17 h 30"/>
                <a:gd name="T56" fmla="*/ 15 w 35"/>
                <a:gd name="T57" fmla="*/ 18 h 30"/>
                <a:gd name="T58" fmla="*/ 16 w 35"/>
                <a:gd name="T59" fmla="*/ 19 h 30"/>
                <a:gd name="T60" fmla="*/ 16 w 35"/>
                <a:gd name="T61" fmla="*/ 20 h 30"/>
                <a:gd name="T62" fmla="*/ 18 w 35"/>
                <a:gd name="T6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30">
                  <a:moveTo>
                    <a:pt x="19" y="21"/>
                  </a:moveTo>
                  <a:cubicBezTo>
                    <a:pt x="19" y="21"/>
                    <a:pt x="20" y="21"/>
                    <a:pt x="20" y="22"/>
                  </a:cubicBezTo>
                  <a:cubicBezTo>
                    <a:pt x="21" y="22"/>
                    <a:pt x="21" y="22"/>
                    <a:pt x="22" y="22"/>
                  </a:cubicBezTo>
                  <a:cubicBezTo>
                    <a:pt x="22" y="22"/>
                    <a:pt x="22" y="22"/>
                    <a:pt x="22" y="22"/>
                  </a:cubicBezTo>
                  <a:cubicBezTo>
                    <a:pt x="23" y="22"/>
                    <a:pt x="23" y="22"/>
                    <a:pt x="23" y="22"/>
                  </a:cubicBezTo>
                  <a:cubicBezTo>
                    <a:pt x="25" y="22"/>
                    <a:pt x="26" y="23"/>
                    <a:pt x="27" y="24"/>
                  </a:cubicBezTo>
                  <a:cubicBezTo>
                    <a:pt x="28" y="25"/>
                    <a:pt x="28" y="26"/>
                    <a:pt x="29" y="26"/>
                  </a:cubicBezTo>
                  <a:cubicBezTo>
                    <a:pt x="29" y="26"/>
                    <a:pt x="29" y="26"/>
                    <a:pt x="29" y="27"/>
                  </a:cubicBezTo>
                  <a:cubicBezTo>
                    <a:pt x="29" y="27"/>
                    <a:pt x="29" y="27"/>
                    <a:pt x="30" y="28"/>
                  </a:cubicBezTo>
                  <a:cubicBezTo>
                    <a:pt x="30" y="28"/>
                    <a:pt x="30" y="28"/>
                    <a:pt x="30" y="28"/>
                  </a:cubicBezTo>
                  <a:cubicBezTo>
                    <a:pt x="30" y="28"/>
                    <a:pt x="30" y="29"/>
                    <a:pt x="30" y="29"/>
                  </a:cubicBezTo>
                  <a:cubicBezTo>
                    <a:pt x="30" y="29"/>
                    <a:pt x="30" y="29"/>
                    <a:pt x="30" y="30"/>
                  </a:cubicBezTo>
                  <a:cubicBezTo>
                    <a:pt x="30" y="30"/>
                    <a:pt x="30" y="30"/>
                    <a:pt x="30" y="30"/>
                  </a:cubicBezTo>
                  <a:cubicBezTo>
                    <a:pt x="31" y="30"/>
                    <a:pt x="32" y="30"/>
                    <a:pt x="32" y="30"/>
                  </a:cubicBezTo>
                  <a:cubicBezTo>
                    <a:pt x="32" y="30"/>
                    <a:pt x="32" y="30"/>
                    <a:pt x="33" y="30"/>
                  </a:cubicBezTo>
                  <a:cubicBezTo>
                    <a:pt x="33" y="29"/>
                    <a:pt x="34" y="29"/>
                    <a:pt x="35" y="29"/>
                  </a:cubicBezTo>
                  <a:cubicBezTo>
                    <a:pt x="35" y="29"/>
                    <a:pt x="35" y="29"/>
                    <a:pt x="35" y="29"/>
                  </a:cubicBezTo>
                  <a:cubicBezTo>
                    <a:pt x="35" y="29"/>
                    <a:pt x="35" y="29"/>
                    <a:pt x="34" y="28"/>
                  </a:cubicBezTo>
                  <a:cubicBezTo>
                    <a:pt x="34" y="28"/>
                    <a:pt x="34" y="28"/>
                    <a:pt x="34" y="28"/>
                  </a:cubicBezTo>
                  <a:cubicBezTo>
                    <a:pt x="34" y="27"/>
                    <a:pt x="34" y="27"/>
                    <a:pt x="34" y="27"/>
                  </a:cubicBezTo>
                  <a:cubicBezTo>
                    <a:pt x="34" y="27"/>
                    <a:pt x="34" y="26"/>
                    <a:pt x="33" y="26"/>
                  </a:cubicBezTo>
                  <a:cubicBezTo>
                    <a:pt x="33" y="26"/>
                    <a:pt x="33" y="26"/>
                    <a:pt x="33" y="25"/>
                  </a:cubicBezTo>
                  <a:cubicBezTo>
                    <a:pt x="33" y="25"/>
                    <a:pt x="33" y="25"/>
                    <a:pt x="33" y="25"/>
                  </a:cubicBezTo>
                  <a:cubicBezTo>
                    <a:pt x="33" y="24"/>
                    <a:pt x="33" y="24"/>
                    <a:pt x="33" y="24"/>
                  </a:cubicBezTo>
                  <a:cubicBezTo>
                    <a:pt x="33" y="23"/>
                    <a:pt x="31" y="22"/>
                    <a:pt x="30" y="21"/>
                  </a:cubicBezTo>
                  <a:cubicBezTo>
                    <a:pt x="28" y="19"/>
                    <a:pt x="26" y="18"/>
                    <a:pt x="26" y="16"/>
                  </a:cubicBezTo>
                  <a:cubicBezTo>
                    <a:pt x="26" y="14"/>
                    <a:pt x="25" y="13"/>
                    <a:pt x="24" y="11"/>
                  </a:cubicBezTo>
                  <a:cubicBezTo>
                    <a:pt x="23" y="10"/>
                    <a:pt x="21" y="8"/>
                    <a:pt x="22" y="6"/>
                  </a:cubicBezTo>
                  <a:cubicBezTo>
                    <a:pt x="22" y="5"/>
                    <a:pt x="21" y="4"/>
                    <a:pt x="20" y="2"/>
                  </a:cubicBezTo>
                  <a:cubicBezTo>
                    <a:pt x="20" y="2"/>
                    <a:pt x="19" y="1"/>
                    <a:pt x="19" y="1"/>
                  </a:cubicBezTo>
                  <a:cubicBezTo>
                    <a:pt x="19" y="1"/>
                    <a:pt x="18" y="1"/>
                    <a:pt x="18" y="1"/>
                  </a:cubicBezTo>
                  <a:cubicBezTo>
                    <a:pt x="18" y="1"/>
                    <a:pt x="17" y="0"/>
                    <a:pt x="17" y="0"/>
                  </a:cubicBezTo>
                  <a:cubicBezTo>
                    <a:pt x="16" y="0"/>
                    <a:pt x="16" y="0"/>
                    <a:pt x="15" y="0"/>
                  </a:cubicBezTo>
                  <a:cubicBezTo>
                    <a:pt x="15" y="0"/>
                    <a:pt x="15" y="0"/>
                    <a:pt x="14" y="0"/>
                  </a:cubicBezTo>
                  <a:cubicBezTo>
                    <a:pt x="14" y="0"/>
                    <a:pt x="13" y="0"/>
                    <a:pt x="13" y="0"/>
                  </a:cubicBezTo>
                  <a:cubicBezTo>
                    <a:pt x="13" y="0"/>
                    <a:pt x="12" y="0"/>
                    <a:pt x="12" y="0"/>
                  </a:cubicBezTo>
                  <a:cubicBezTo>
                    <a:pt x="11" y="0"/>
                    <a:pt x="11" y="0"/>
                    <a:pt x="10" y="0"/>
                  </a:cubicBezTo>
                  <a:cubicBezTo>
                    <a:pt x="8" y="0"/>
                    <a:pt x="6" y="1"/>
                    <a:pt x="4" y="1"/>
                  </a:cubicBezTo>
                  <a:cubicBezTo>
                    <a:pt x="3" y="1"/>
                    <a:pt x="2" y="2"/>
                    <a:pt x="1" y="2"/>
                  </a:cubicBezTo>
                  <a:cubicBezTo>
                    <a:pt x="0" y="2"/>
                    <a:pt x="0" y="2"/>
                    <a:pt x="0" y="2"/>
                  </a:cubicBezTo>
                  <a:cubicBezTo>
                    <a:pt x="1" y="3"/>
                    <a:pt x="1" y="4"/>
                    <a:pt x="1" y="5"/>
                  </a:cubicBezTo>
                  <a:cubicBezTo>
                    <a:pt x="1" y="7"/>
                    <a:pt x="1" y="8"/>
                    <a:pt x="2" y="10"/>
                  </a:cubicBezTo>
                  <a:cubicBezTo>
                    <a:pt x="3" y="12"/>
                    <a:pt x="5" y="12"/>
                    <a:pt x="6" y="12"/>
                  </a:cubicBezTo>
                  <a:cubicBezTo>
                    <a:pt x="7" y="12"/>
                    <a:pt x="7" y="12"/>
                    <a:pt x="7" y="12"/>
                  </a:cubicBezTo>
                  <a:cubicBezTo>
                    <a:pt x="8" y="12"/>
                    <a:pt x="9" y="12"/>
                    <a:pt x="10" y="13"/>
                  </a:cubicBezTo>
                  <a:cubicBezTo>
                    <a:pt x="10" y="13"/>
                    <a:pt x="10" y="13"/>
                    <a:pt x="11" y="13"/>
                  </a:cubicBezTo>
                  <a:cubicBezTo>
                    <a:pt x="11" y="13"/>
                    <a:pt x="11" y="13"/>
                    <a:pt x="11" y="13"/>
                  </a:cubicBezTo>
                  <a:cubicBezTo>
                    <a:pt x="11" y="14"/>
                    <a:pt x="11" y="14"/>
                    <a:pt x="11" y="14"/>
                  </a:cubicBezTo>
                  <a:cubicBezTo>
                    <a:pt x="11" y="14"/>
                    <a:pt x="11" y="14"/>
                    <a:pt x="11" y="14"/>
                  </a:cubicBezTo>
                  <a:cubicBezTo>
                    <a:pt x="11" y="14"/>
                    <a:pt x="11" y="15"/>
                    <a:pt x="12" y="15"/>
                  </a:cubicBezTo>
                  <a:cubicBezTo>
                    <a:pt x="12" y="15"/>
                    <a:pt x="12" y="15"/>
                    <a:pt x="12" y="15"/>
                  </a:cubicBezTo>
                  <a:cubicBezTo>
                    <a:pt x="12" y="16"/>
                    <a:pt x="12" y="16"/>
                    <a:pt x="12" y="17"/>
                  </a:cubicBezTo>
                  <a:cubicBezTo>
                    <a:pt x="12" y="17"/>
                    <a:pt x="12" y="17"/>
                    <a:pt x="12" y="17"/>
                  </a:cubicBezTo>
                  <a:cubicBezTo>
                    <a:pt x="12" y="17"/>
                    <a:pt x="13" y="17"/>
                    <a:pt x="13" y="17"/>
                  </a:cubicBezTo>
                  <a:cubicBezTo>
                    <a:pt x="13" y="17"/>
                    <a:pt x="13" y="17"/>
                    <a:pt x="13" y="17"/>
                  </a:cubicBezTo>
                  <a:cubicBezTo>
                    <a:pt x="13" y="17"/>
                    <a:pt x="14" y="17"/>
                    <a:pt x="14" y="17"/>
                  </a:cubicBezTo>
                  <a:cubicBezTo>
                    <a:pt x="14" y="17"/>
                    <a:pt x="14" y="18"/>
                    <a:pt x="14" y="18"/>
                  </a:cubicBezTo>
                  <a:cubicBezTo>
                    <a:pt x="15" y="18"/>
                    <a:pt x="15" y="18"/>
                    <a:pt x="15" y="18"/>
                  </a:cubicBezTo>
                  <a:cubicBezTo>
                    <a:pt x="15" y="18"/>
                    <a:pt x="15" y="18"/>
                    <a:pt x="15" y="18"/>
                  </a:cubicBezTo>
                  <a:cubicBezTo>
                    <a:pt x="16" y="18"/>
                    <a:pt x="16" y="18"/>
                    <a:pt x="16" y="19"/>
                  </a:cubicBezTo>
                  <a:cubicBezTo>
                    <a:pt x="16" y="19"/>
                    <a:pt x="16" y="19"/>
                    <a:pt x="16" y="19"/>
                  </a:cubicBezTo>
                  <a:cubicBezTo>
                    <a:pt x="16" y="19"/>
                    <a:pt x="16" y="19"/>
                    <a:pt x="16" y="20"/>
                  </a:cubicBezTo>
                  <a:cubicBezTo>
                    <a:pt x="16" y="20"/>
                    <a:pt x="16" y="20"/>
                    <a:pt x="16" y="20"/>
                  </a:cubicBezTo>
                  <a:cubicBezTo>
                    <a:pt x="17" y="20"/>
                    <a:pt x="17" y="20"/>
                    <a:pt x="18" y="20"/>
                  </a:cubicBezTo>
                  <a:cubicBezTo>
                    <a:pt x="18" y="20"/>
                    <a:pt x="18" y="20"/>
                    <a:pt x="1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89" name="Freeform 187">
              <a:extLst>
                <a:ext uri="{FF2B5EF4-FFF2-40B4-BE49-F238E27FC236}">
                  <a16:creationId xmlns:a16="http://schemas.microsoft.com/office/drawing/2014/main" id="{89B0BD24-89D0-4901-A01E-EC482FA10F83}"/>
                </a:ext>
              </a:extLst>
            </p:cNvPr>
            <p:cNvSpPr>
              <a:spLocks/>
            </p:cNvSpPr>
            <p:nvPr/>
          </p:nvSpPr>
          <p:spPr bwMode="auto">
            <a:xfrm>
              <a:off x="16338551" y="7116763"/>
              <a:ext cx="446088" cy="239713"/>
            </a:xfrm>
            <a:custGeom>
              <a:avLst/>
              <a:gdLst>
                <a:gd name="T0" fmla="*/ 0 w 84"/>
                <a:gd name="T1" fmla="*/ 17 h 46"/>
                <a:gd name="T2" fmla="*/ 3 w 84"/>
                <a:gd name="T3" fmla="*/ 19 h 46"/>
                <a:gd name="T4" fmla="*/ 6 w 84"/>
                <a:gd name="T5" fmla="*/ 21 h 46"/>
                <a:gd name="T6" fmla="*/ 10 w 84"/>
                <a:gd name="T7" fmla="*/ 23 h 46"/>
                <a:gd name="T8" fmla="*/ 15 w 84"/>
                <a:gd name="T9" fmla="*/ 26 h 46"/>
                <a:gd name="T10" fmla="*/ 22 w 84"/>
                <a:gd name="T11" fmla="*/ 29 h 46"/>
                <a:gd name="T12" fmla="*/ 32 w 84"/>
                <a:gd name="T13" fmla="*/ 34 h 46"/>
                <a:gd name="T14" fmla="*/ 32 w 84"/>
                <a:gd name="T15" fmla="*/ 35 h 46"/>
                <a:gd name="T16" fmla="*/ 33 w 84"/>
                <a:gd name="T17" fmla="*/ 35 h 46"/>
                <a:gd name="T18" fmla="*/ 38 w 84"/>
                <a:gd name="T19" fmla="*/ 34 h 46"/>
                <a:gd name="T20" fmla="*/ 42 w 84"/>
                <a:gd name="T21" fmla="*/ 33 h 46"/>
                <a:gd name="T22" fmla="*/ 50 w 84"/>
                <a:gd name="T23" fmla="*/ 40 h 46"/>
                <a:gd name="T24" fmla="*/ 56 w 84"/>
                <a:gd name="T25" fmla="*/ 42 h 46"/>
                <a:gd name="T26" fmla="*/ 64 w 84"/>
                <a:gd name="T27" fmla="*/ 45 h 46"/>
                <a:gd name="T28" fmla="*/ 69 w 84"/>
                <a:gd name="T29" fmla="*/ 46 h 46"/>
                <a:gd name="T30" fmla="*/ 81 w 84"/>
                <a:gd name="T31" fmla="*/ 44 h 46"/>
                <a:gd name="T32" fmla="*/ 82 w 84"/>
                <a:gd name="T33" fmla="*/ 43 h 46"/>
                <a:gd name="T34" fmla="*/ 83 w 84"/>
                <a:gd name="T35" fmla="*/ 37 h 46"/>
                <a:gd name="T36" fmla="*/ 82 w 84"/>
                <a:gd name="T37" fmla="*/ 32 h 46"/>
                <a:gd name="T38" fmla="*/ 82 w 84"/>
                <a:gd name="T39" fmla="*/ 31 h 46"/>
                <a:gd name="T40" fmla="*/ 82 w 84"/>
                <a:gd name="T41" fmla="*/ 31 h 46"/>
                <a:gd name="T42" fmla="*/ 72 w 84"/>
                <a:gd name="T43" fmla="*/ 29 h 46"/>
                <a:gd name="T44" fmla="*/ 67 w 84"/>
                <a:gd name="T45" fmla="*/ 28 h 46"/>
                <a:gd name="T46" fmla="*/ 66 w 84"/>
                <a:gd name="T47" fmla="*/ 28 h 46"/>
                <a:gd name="T48" fmla="*/ 44 w 84"/>
                <a:gd name="T49" fmla="*/ 19 h 46"/>
                <a:gd name="T50" fmla="*/ 34 w 84"/>
                <a:gd name="T51" fmla="*/ 12 h 46"/>
                <a:gd name="T52" fmla="*/ 21 w 84"/>
                <a:gd name="T53" fmla="*/ 2 h 46"/>
                <a:gd name="T54" fmla="*/ 16 w 84"/>
                <a:gd name="T55" fmla="*/ 0 h 46"/>
                <a:gd name="T56" fmla="*/ 14 w 84"/>
                <a:gd name="T57" fmla="*/ 0 h 46"/>
                <a:gd name="T58" fmla="*/ 7 w 84"/>
                <a:gd name="T59" fmla="*/ 3 h 46"/>
                <a:gd name="T60" fmla="*/ 7 w 84"/>
                <a:gd name="T61" fmla="*/ 3 h 46"/>
                <a:gd name="T62" fmla="*/ 7 w 84"/>
                <a:gd name="T63" fmla="*/ 3 h 46"/>
                <a:gd name="T64" fmla="*/ 6 w 84"/>
                <a:gd name="T65" fmla="*/ 4 h 46"/>
                <a:gd name="T66" fmla="*/ 6 w 84"/>
                <a:gd name="T67" fmla="*/ 4 h 46"/>
                <a:gd name="T68" fmla="*/ 5 w 84"/>
                <a:gd name="T69" fmla="*/ 5 h 46"/>
                <a:gd name="T70" fmla="*/ 2 w 84"/>
                <a:gd name="T71" fmla="*/ 8 h 46"/>
                <a:gd name="T72" fmla="*/ 1 w 84"/>
                <a:gd name="T73" fmla="*/ 13 h 46"/>
                <a:gd name="T74" fmla="*/ 0 w 84"/>
                <a:gd name="T75"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46">
                  <a:moveTo>
                    <a:pt x="0" y="17"/>
                  </a:moveTo>
                  <a:cubicBezTo>
                    <a:pt x="0" y="18"/>
                    <a:pt x="1" y="18"/>
                    <a:pt x="3" y="19"/>
                  </a:cubicBezTo>
                  <a:cubicBezTo>
                    <a:pt x="4" y="19"/>
                    <a:pt x="5" y="20"/>
                    <a:pt x="6" y="21"/>
                  </a:cubicBezTo>
                  <a:cubicBezTo>
                    <a:pt x="6" y="21"/>
                    <a:pt x="8" y="22"/>
                    <a:pt x="10" y="23"/>
                  </a:cubicBezTo>
                  <a:cubicBezTo>
                    <a:pt x="12" y="23"/>
                    <a:pt x="14" y="24"/>
                    <a:pt x="15" y="26"/>
                  </a:cubicBezTo>
                  <a:cubicBezTo>
                    <a:pt x="15" y="27"/>
                    <a:pt x="19" y="29"/>
                    <a:pt x="22" y="29"/>
                  </a:cubicBezTo>
                  <a:cubicBezTo>
                    <a:pt x="26" y="30"/>
                    <a:pt x="30" y="33"/>
                    <a:pt x="32" y="34"/>
                  </a:cubicBezTo>
                  <a:cubicBezTo>
                    <a:pt x="32" y="35"/>
                    <a:pt x="32" y="35"/>
                    <a:pt x="32" y="35"/>
                  </a:cubicBezTo>
                  <a:cubicBezTo>
                    <a:pt x="32" y="35"/>
                    <a:pt x="32" y="35"/>
                    <a:pt x="33" y="35"/>
                  </a:cubicBezTo>
                  <a:cubicBezTo>
                    <a:pt x="34" y="35"/>
                    <a:pt x="36" y="34"/>
                    <a:pt x="38" y="34"/>
                  </a:cubicBezTo>
                  <a:cubicBezTo>
                    <a:pt x="40" y="33"/>
                    <a:pt x="41" y="33"/>
                    <a:pt x="42" y="33"/>
                  </a:cubicBezTo>
                  <a:cubicBezTo>
                    <a:pt x="45" y="33"/>
                    <a:pt x="49" y="37"/>
                    <a:pt x="50" y="40"/>
                  </a:cubicBezTo>
                  <a:cubicBezTo>
                    <a:pt x="50" y="41"/>
                    <a:pt x="54" y="42"/>
                    <a:pt x="56" y="42"/>
                  </a:cubicBezTo>
                  <a:cubicBezTo>
                    <a:pt x="59" y="43"/>
                    <a:pt x="63" y="44"/>
                    <a:pt x="64" y="45"/>
                  </a:cubicBezTo>
                  <a:cubicBezTo>
                    <a:pt x="64" y="45"/>
                    <a:pt x="66" y="46"/>
                    <a:pt x="69" y="46"/>
                  </a:cubicBezTo>
                  <a:cubicBezTo>
                    <a:pt x="74" y="46"/>
                    <a:pt x="79" y="45"/>
                    <a:pt x="81" y="44"/>
                  </a:cubicBezTo>
                  <a:cubicBezTo>
                    <a:pt x="82" y="44"/>
                    <a:pt x="82" y="43"/>
                    <a:pt x="82" y="43"/>
                  </a:cubicBezTo>
                  <a:cubicBezTo>
                    <a:pt x="84" y="42"/>
                    <a:pt x="83" y="39"/>
                    <a:pt x="83" y="37"/>
                  </a:cubicBezTo>
                  <a:cubicBezTo>
                    <a:pt x="83" y="35"/>
                    <a:pt x="82" y="34"/>
                    <a:pt x="82" y="32"/>
                  </a:cubicBezTo>
                  <a:cubicBezTo>
                    <a:pt x="82" y="32"/>
                    <a:pt x="82" y="31"/>
                    <a:pt x="82" y="31"/>
                  </a:cubicBezTo>
                  <a:cubicBezTo>
                    <a:pt x="82" y="31"/>
                    <a:pt x="82" y="31"/>
                    <a:pt x="82" y="31"/>
                  </a:cubicBezTo>
                  <a:cubicBezTo>
                    <a:pt x="78" y="31"/>
                    <a:pt x="75" y="30"/>
                    <a:pt x="72" y="29"/>
                  </a:cubicBezTo>
                  <a:cubicBezTo>
                    <a:pt x="70" y="29"/>
                    <a:pt x="69" y="28"/>
                    <a:pt x="67" y="28"/>
                  </a:cubicBezTo>
                  <a:cubicBezTo>
                    <a:pt x="66" y="28"/>
                    <a:pt x="66" y="28"/>
                    <a:pt x="66" y="28"/>
                  </a:cubicBezTo>
                  <a:cubicBezTo>
                    <a:pt x="61" y="28"/>
                    <a:pt x="49" y="23"/>
                    <a:pt x="44" y="19"/>
                  </a:cubicBezTo>
                  <a:cubicBezTo>
                    <a:pt x="42" y="17"/>
                    <a:pt x="38" y="15"/>
                    <a:pt x="34" y="12"/>
                  </a:cubicBezTo>
                  <a:cubicBezTo>
                    <a:pt x="29" y="8"/>
                    <a:pt x="23" y="4"/>
                    <a:pt x="21" y="2"/>
                  </a:cubicBezTo>
                  <a:cubicBezTo>
                    <a:pt x="19" y="0"/>
                    <a:pt x="17" y="0"/>
                    <a:pt x="16" y="0"/>
                  </a:cubicBezTo>
                  <a:cubicBezTo>
                    <a:pt x="14" y="0"/>
                    <a:pt x="14" y="0"/>
                    <a:pt x="14" y="0"/>
                  </a:cubicBezTo>
                  <a:cubicBezTo>
                    <a:pt x="13" y="2"/>
                    <a:pt x="11" y="3"/>
                    <a:pt x="7" y="3"/>
                  </a:cubicBezTo>
                  <a:cubicBezTo>
                    <a:pt x="7" y="3"/>
                    <a:pt x="7" y="3"/>
                    <a:pt x="7" y="3"/>
                  </a:cubicBezTo>
                  <a:cubicBezTo>
                    <a:pt x="7" y="3"/>
                    <a:pt x="7" y="3"/>
                    <a:pt x="7" y="3"/>
                  </a:cubicBezTo>
                  <a:cubicBezTo>
                    <a:pt x="6" y="3"/>
                    <a:pt x="6" y="3"/>
                    <a:pt x="6" y="4"/>
                  </a:cubicBezTo>
                  <a:cubicBezTo>
                    <a:pt x="6" y="4"/>
                    <a:pt x="6" y="4"/>
                    <a:pt x="6" y="4"/>
                  </a:cubicBezTo>
                  <a:cubicBezTo>
                    <a:pt x="5" y="4"/>
                    <a:pt x="5" y="5"/>
                    <a:pt x="5" y="5"/>
                  </a:cubicBezTo>
                  <a:cubicBezTo>
                    <a:pt x="3" y="6"/>
                    <a:pt x="2" y="7"/>
                    <a:pt x="2" y="8"/>
                  </a:cubicBezTo>
                  <a:cubicBezTo>
                    <a:pt x="2" y="10"/>
                    <a:pt x="1" y="12"/>
                    <a:pt x="1" y="13"/>
                  </a:cubicBezTo>
                  <a:cubicBezTo>
                    <a:pt x="1" y="15"/>
                    <a:pt x="0" y="16"/>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0" name="Freeform 188">
              <a:extLst>
                <a:ext uri="{FF2B5EF4-FFF2-40B4-BE49-F238E27FC236}">
                  <a16:creationId xmlns:a16="http://schemas.microsoft.com/office/drawing/2014/main" id="{93AA1BA0-D21A-4CA1-A233-25709575AA9E}"/>
                </a:ext>
              </a:extLst>
            </p:cNvPr>
            <p:cNvSpPr>
              <a:spLocks/>
            </p:cNvSpPr>
            <p:nvPr/>
          </p:nvSpPr>
          <p:spPr bwMode="auto">
            <a:xfrm>
              <a:off x="16832263" y="7246938"/>
              <a:ext cx="171450" cy="93663"/>
            </a:xfrm>
            <a:custGeom>
              <a:avLst/>
              <a:gdLst>
                <a:gd name="T0" fmla="*/ 5 w 32"/>
                <a:gd name="T1" fmla="*/ 15 h 18"/>
                <a:gd name="T2" fmla="*/ 6 w 32"/>
                <a:gd name="T3" fmla="*/ 16 h 18"/>
                <a:gd name="T4" fmla="*/ 9 w 32"/>
                <a:gd name="T5" fmla="*/ 16 h 18"/>
                <a:gd name="T6" fmla="*/ 11 w 32"/>
                <a:gd name="T7" fmla="*/ 16 h 18"/>
                <a:gd name="T8" fmla="*/ 11 w 32"/>
                <a:gd name="T9" fmla="*/ 16 h 18"/>
                <a:gd name="T10" fmla="*/ 11 w 32"/>
                <a:gd name="T11" fmla="*/ 16 h 18"/>
                <a:gd name="T12" fmla="*/ 12 w 32"/>
                <a:gd name="T13" fmla="*/ 16 h 18"/>
                <a:gd name="T14" fmla="*/ 13 w 32"/>
                <a:gd name="T15" fmla="*/ 16 h 18"/>
                <a:gd name="T16" fmla="*/ 14 w 32"/>
                <a:gd name="T17" fmla="*/ 17 h 18"/>
                <a:gd name="T18" fmla="*/ 20 w 32"/>
                <a:gd name="T19" fmla="*/ 17 h 18"/>
                <a:gd name="T20" fmla="*/ 26 w 32"/>
                <a:gd name="T21" fmla="*/ 17 h 18"/>
                <a:gd name="T22" fmla="*/ 28 w 32"/>
                <a:gd name="T23" fmla="*/ 17 h 18"/>
                <a:gd name="T24" fmla="*/ 30 w 32"/>
                <a:gd name="T25" fmla="*/ 16 h 18"/>
                <a:gd name="T26" fmla="*/ 29 w 32"/>
                <a:gd name="T27" fmla="*/ 7 h 18"/>
                <a:gd name="T28" fmla="*/ 29 w 32"/>
                <a:gd name="T29" fmla="*/ 7 h 18"/>
                <a:gd name="T30" fmla="*/ 29 w 32"/>
                <a:gd name="T31" fmla="*/ 6 h 18"/>
                <a:gd name="T32" fmla="*/ 30 w 32"/>
                <a:gd name="T33" fmla="*/ 6 h 18"/>
                <a:gd name="T34" fmla="*/ 30 w 32"/>
                <a:gd name="T35" fmla="*/ 6 h 18"/>
                <a:gd name="T36" fmla="*/ 29 w 32"/>
                <a:gd name="T37" fmla="*/ 6 h 18"/>
                <a:gd name="T38" fmla="*/ 29 w 32"/>
                <a:gd name="T39" fmla="*/ 5 h 18"/>
                <a:gd name="T40" fmla="*/ 28 w 32"/>
                <a:gd name="T41" fmla="*/ 5 h 18"/>
                <a:gd name="T42" fmla="*/ 27 w 32"/>
                <a:gd name="T43" fmla="*/ 4 h 18"/>
                <a:gd name="T44" fmla="*/ 27 w 32"/>
                <a:gd name="T45" fmla="*/ 4 h 18"/>
                <a:gd name="T46" fmla="*/ 26 w 32"/>
                <a:gd name="T47" fmla="*/ 4 h 18"/>
                <a:gd name="T48" fmla="*/ 25 w 32"/>
                <a:gd name="T49" fmla="*/ 4 h 18"/>
                <a:gd name="T50" fmla="*/ 23 w 32"/>
                <a:gd name="T51" fmla="*/ 4 h 18"/>
                <a:gd name="T52" fmla="*/ 18 w 32"/>
                <a:gd name="T53" fmla="*/ 3 h 18"/>
                <a:gd name="T54" fmla="*/ 10 w 32"/>
                <a:gd name="T55" fmla="*/ 2 h 18"/>
                <a:gd name="T56" fmla="*/ 8 w 32"/>
                <a:gd name="T57" fmla="*/ 3 h 18"/>
                <a:gd name="T58" fmla="*/ 4 w 32"/>
                <a:gd name="T59" fmla="*/ 5 h 18"/>
                <a:gd name="T60" fmla="*/ 2 w 32"/>
                <a:gd name="T61" fmla="*/ 8 h 18"/>
                <a:gd name="T62" fmla="*/ 1 w 32"/>
                <a:gd name="T63" fmla="*/ 11 h 18"/>
                <a:gd name="T64" fmla="*/ 1 w 32"/>
                <a:gd name="T65" fmla="*/ 12 h 18"/>
                <a:gd name="T66" fmla="*/ 0 w 32"/>
                <a:gd name="T67" fmla="*/ 13 h 18"/>
                <a:gd name="T68" fmla="*/ 0 w 32"/>
                <a:gd name="T69" fmla="*/ 13 h 18"/>
                <a:gd name="T70" fmla="*/ 1 w 32"/>
                <a:gd name="T71" fmla="*/ 14 h 18"/>
                <a:gd name="T72" fmla="*/ 1 w 32"/>
                <a:gd name="T73" fmla="*/ 14 h 18"/>
                <a:gd name="T74" fmla="*/ 1 w 32"/>
                <a:gd name="T75" fmla="*/ 14 h 18"/>
                <a:gd name="T76" fmla="*/ 2 w 32"/>
                <a:gd name="T77" fmla="*/ 14 h 18"/>
                <a:gd name="T78" fmla="*/ 2 w 32"/>
                <a:gd name="T79" fmla="*/ 15 h 18"/>
                <a:gd name="T80" fmla="*/ 2 w 32"/>
                <a:gd name="T81" fmla="*/ 14 h 18"/>
                <a:gd name="T82" fmla="*/ 5 w 32"/>
                <a:gd name="T83"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 h="18">
                  <a:moveTo>
                    <a:pt x="5" y="15"/>
                  </a:moveTo>
                  <a:cubicBezTo>
                    <a:pt x="5" y="16"/>
                    <a:pt x="6" y="16"/>
                    <a:pt x="6" y="16"/>
                  </a:cubicBezTo>
                  <a:cubicBezTo>
                    <a:pt x="7" y="16"/>
                    <a:pt x="8" y="17"/>
                    <a:pt x="9" y="16"/>
                  </a:cubicBezTo>
                  <a:cubicBezTo>
                    <a:pt x="10" y="16"/>
                    <a:pt x="10" y="16"/>
                    <a:pt x="11" y="16"/>
                  </a:cubicBezTo>
                  <a:cubicBezTo>
                    <a:pt x="11" y="16"/>
                    <a:pt x="11" y="16"/>
                    <a:pt x="11" y="16"/>
                  </a:cubicBezTo>
                  <a:cubicBezTo>
                    <a:pt x="11" y="16"/>
                    <a:pt x="11" y="16"/>
                    <a:pt x="11" y="16"/>
                  </a:cubicBezTo>
                  <a:cubicBezTo>
                    <a:pt x="12" y="16"/>
                    <a:pt x="12" y="16"/>
                    <a:pt x="12" y="16"/>
                  </a:cubicBezTo>
                  <a:cubicBezTo>
                    <a:pt x="12" y="16"/>
                    <a:pt x="13" y="16"/>
                    <a:pt x="13" y="16"/>
                  </a:cubicBezTo>
                  <a:cubicBezTo>
                    <a:pt x="13" y="17"/>
                    <a:pt x="14" y="17"/>
                    <a:pt x="14" y="17"/>
                  </a:cubicBezTo>
                  <a:cubicBezTo>
                    <a:pt x="16" y="17"/>
                    <a:pt x="18" y="18"/>
                    <a:pt x="20" y="17"/>
                  </a:cubicBezTo>
                  <a:cubicBezTo>
                    <a:pt x="22" y="17"/>
                    <a:pt x="24" y="17"/>
                    <a:pt x="26" y="17"/>
                  </a:cubicBezTo>
                  <a:cubicBezTo>
                    <a:pt x="27" y="17"/>
                    <a:pt x="28" y="17"/>
                    <a:pt x="28" y="17"/>
                  </a:cubicBezTo>
                  <a:cubicBezTo>
                    <a:pt x="29" y="17"/>
                    <a:pt x="30" y="17"/>
                    <a:pt x="30" y="16"/>
                  </a:cubicBezTo>
                  <a:cubicBezTo>
                    <a:pt x="32" y="14"/>
                    <a:pt x="30" y="9"/>
                    <a:pt x="29" y="7"/>
                  </a:cubicBezTo>
                  <a:cubicBezTo>
                    <a:pt x="29" y="7"/>
                    <a:pt x="29" y="7"/>
                    <a:pt x="29" y="7"/>
                  </a:cubicBezTo>
                  <a:cubicBezTo>
                    <a:pt x="29" y="6"/>
                    <a:pt x="29" y="6"/>
                    <a:pt x="29" y="6"/>
                  </a:cubicBezTo>
                  <a:cubicBezTo>
                    <a:pt x="29" y="6"/>
                    <a:pt x="30" y="6"/>
                    <a:pt x="30" y="6"/>
                  </a:cubicBezTo>
                  <a:cubicBezTo>
                    <a:pt x="30" y="6"/>
                    <a:pt x="30" y="6"/>
                    <a:pt x="30" y="6"/>
                  </a:cubicBezTo>
                  <a:cubicBezTo>
                    <a:pt x="30" y="6"/>
                    <a:pt x="30" y="6"/>
                    <a:pt x="29" y="6"/>
                  </a:cubicBezTo>
                  <a:cubicBezTo>
                    <a:pt x="29" y="5"/>
                    <a:pt x="29" y="5"/>
                    <a:pt x="29" y="5"/>
                  </a:cubicBezTo>
                  <a:cubicBezTo>
                    <a:pt x="28" y="5"/>
                    <a:pt x="28" y="5"/>
                    <a:pt x="28" y="5"/>
                  </a:cubicBezTo>
                  <a:cubicBezTo>
                    <a:pt x="28" y="5"/>
                    <a:pt x="28" y="4"/>
                    <a:pt x="27" y="4"/>
                  </a:cubicBezTo>
                  <a:cubicBezTo>
                    <a:pt x="27" y="4"/>
                    <a:pt x="27" y="4"/>
                    <a:pt x="27" y="4"/>
                  </a:cubicBezTo>
                  <a:cubicBezTo>
                    <a:pt x="26" y="4"/>
                    <a:pt x="26" y="4"/>
                    <a:pt x="26" y="4"/>
                  </a:cubicBezTo>
                  <a:cubicBezTo>
                    <a:pt x="26" y="4"/>
                    <a:pt x="25" y="4"/>
                    <a:pt x="25" y="4"/>
                  </a:cubicBezTo>
                  <a:cubicBezTo>
                    <a:pt x="25" y="4"/>
                    <a:pt x="24" y="4"/>
                    <a:pt x="23" y="4"/>
                  </a:cubicBezTo>
                  <a:cubicBezTo>
                    <a:pt x="22" y="4"/>
                    <a:pt x="20" y="4"/>
                    <a:pt x="18" y="3"/>
                  </a:cubicBezTo>
                  <a:cubicBezTo>
                    <a:pt x="14" y="1"/>
                    <a:pt x="12" y="0"/>
                    <a:pt x="10" y="2"/>
                  </a:cubicBezTo>
                  <a:cubicBezTo>
                    <a:pt x="9" y="2"/>
                    <a:pt x="9" y="3"/>
                    <a:pt x="8" y="3"/>
                  </a:cubicBezTo>
                  <a:cubicBezTo>
                    <a:pt x="7" y="4"/>
                    <a:pt x="5" y="4"/>
                    <a:pt x="4" y="5"/>
                  </a:cubicBezTo>
                  <a:cubicBezTo>
                    <a:pt x="4" y="6"/>
                    <a:pt x="3" y="7"/>
                    <a:pt x="2" y="8"/>
                  </a:cubicBezTo>
                  <a:cubicBezTo>
                    <a:pt x="2" y="9"/>
                    <a:pt x="2" y="10"/>
                    <a:pt x="1" y="11"/>
                  </a:cubicBezTo>
                  <a:cubicBezTo>
                    <a:pt x="1" y="11"/>
                    <a:pt x="1" y="11"/>
                    <a:pt x="1" y="12"/>
                  </a:cubicBezTo>
                  <a:cubicBezTo>
                    <a:pt x="1" y="12"/>
                    <a:pt x="0" y="13"/>
                    <a:pt x="0" y="13"/>
                  </a:cubicBezTo>
                  <a:cubicBezTo>
                    <a:pt x="0" y="13"/>
                    <a:pt x="0" y="13"/>
                    <a:pt x="0" y="13"/>
                  </a:cubicBezTo>
                  <a:cubicBezTo>
                    <a:pt x="0" y="13"/>
                    <a:pt x="1" y="14"/>
                    <a:pt x="1" y="14"/>
                  </a:cubicBezTo>
                  <a:cubicBezTo>
                    <a:pt x="1" y="14"/>
                    <a:pt x="1" y="14"/>
                    <a:pt x="1" y="14"/>
                  </a:cubicBezTo>
                  <a:cubicBezTo>
                    <a:pt x="1" y="14"/>
                    <a:pt x="1" y="14"/>
                    <a:pt x="1" y="14"/>
                  </a:cubicBezTo>
                  <a:cubicBezTo>
                    <a:pt x="1" y="14"/>
                    <a:pt x="2" y="14"/>
                    <a:pt x="2" y="14"/>
                  </a:cubicBezTo>
                  <a:cubicBezTo>
                    <a:pt x="2" y="14"/>
                    <a:pt x="2" y="15"/>
                    <a:pt x="2" y="15"/>
                  </a:cubicBezTo>
                  <a:cubicBezTo>
                    <a:pt x="2" y="14"/>
                    <a:pt x="2" y="14"/>
                    <a:pt x="2" y="14"/>
                  </a:cubicBezTo>
                  <a:cubicBezTo>
                    <a:pt x="3" y="14"/>
                    <a:pt x="4" y="15"/>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1" name="Freeform 189">
              <a:extLst>
                <a:ext uri="{FF2B5EF4-FFF2-40B4-BE49-F238E27FC236}">
                  <a16:creationId xmlns:a16="http://schemas.microsoft.com/office/drawing/2014/main" id="{4BF918AC-9DFD-46BB-879A-86F6CCEB1C41}"/>
                </a:ext>
              </a:extLst>
            </p:cNvPr>
            <p:cNvSpPr>
              <a:spLocks/>
            </p:cNvSpPr>
            <p:nvPr/>
          </p:nvSpPr>
          <p:spPr bwMode="auto">
            <a:xfrm>
              <a:off x="17592676" y="8110538"/>
              <a:ext cx="334963" cy="236538"/>
            </a:xfrm>
            <a:custGeom>
              <a:avLst/>
              <a:gdLst>
                <a:gd name="T0" fmla="*/ 31 w 63"/>
                <a:gd name="T1" fmla="*/ 1 h 45"/>
                <a:gd name="T2" fmla="*/ 29 w 63"/>
                <a:gd name="T3" fmla="*/ 0 h 45"/>
                <a:gd name="T4" fmla="*/ 16 w 63"/>
                <a:gd name="T5" fmla="*/ 1 h 45"/>
                <a:gd name="T6" fmla="*/ 1 w 63"/>
                <a:gd name="T7" fmla="*/ 13 h 45"/>
                <a:gd name="T8" fmla="*/ 4 w 63"/>
                <a:gd name="T9" fmla="*/ 22 h 45"/>
                <a:gd name="T10" fmla="*/ 4 w 63"/>
                <a:gd name="T11" fmla="*/ 23 h 45"/>
                <a:gd name="T12" fmla="*/ 5 w 63"/>
                <a:gd name="T13" fmla="*/ 24 h 45"/>
                <a:gd name="T14" fmla="*/ 5 w 63"/>
                <a:gd name="T15" fmla="*/ 26 h 45"/>
                <a:gd name="T16" fmla="*/ 7 w 63"/>
                <a:gd name="T17" fmla="*/ 34 h 45"/>
                <a:gd name="T18" fmla="*/ 9 w 63"/>
                <a:gd name="T19" fmla="*/ 38 h 45"/>
                <a:gd name="T20" fmla="*/ 13 w 63"/>
                <a:gd name="T21" fmla="*/ 37 h 45"/>
                <a:gd name="T22" fmla="*/ 15 w 63"/>
                <a:gd name="T23" fmla="*/ 38 h 45"/>
                <a:gd name="T24" fmla="*/ 15 w 63"/>
                <a:gd name="T25" fmla="*/ 44 h 45"/>
                <a:gd name="T26" fmla="*/ 18 w 63"/>
                <a:gd name="T27" fmla="*/ 43 h 45"/>
                <a:gd name="T28" fmla="*/ 24 w 63"/>
                <a:gd name="T29" fmla="*/ 45 h 45"/>
                <a:gd name="T30" fmla="*/ 25 w 63"/>
                <a:gd name="T31" fmla="*/ 45 h 45"/>
                <a:gd name="T32" fmla="*/ 26 w 63"/>
                <a:gd name="T33" fmla="*/ 44 h 45"/>
                <a:gd name="T34" fmla="*/ 28 w 63"/>
                <a:gd name="T35" fmla="*/ 43 h 45"/>
                <a:gd name="T36" fmla="*/ 29 w 63"/>
                <a:gd name="T37" fmla="*/ 43 h 45"/>
                <a:gd name="T38" fmla="*/ 29 w 63"/>
                <a:gd name="T39" fmla="*/ 42 h 45"/>
                <a:gd name="T40" fmla="*/ 30 w 63"/>
                <a:gd name="T41" fmla="*/ 42 h 45"/>
                <a:gd name="T42" fmla="*/ 30 w 63"/>
                <a:gd name="T43" fmla="*/ 41 h 45"/>
                <a:gd name="T44" fmla="*/ 30 w 63"/>
                <a:gd name="T45" fmla="*/ 41 h 45"/>
                <a:gd name="T46" fmla="*/ 37 w 63"/>
                <a:gd name="T47" fmla="*/ 40 h 45"/>
                <a:gd name="T48" fmla="*/ 43 w 63"/>
                <a:gd name="T49" fmla="*/ 41 h 45"/>
                <a:gd name="T50" fmla="*/ 39 w 63"/>
                <a:gd name="T51" fmla="*/ 31 h 45"/>
                <a:gd name="T52" fmla="*/ 47 w 63"/>
                <a:gd name="T53" fmla="*/ 31 h 45"/>
                <a:gd name="T54" fmla="*/ 53 w 63"/>
                <a:gd name="T55" fmla="*/ 24 h 45"/>
                <a:gd name="T56" fmla="*/ 61 w 63"/>
                <a:gd name="T57" fmla="*/ 13 h 45"/>
                <a:gd name="T58" fmla="*/ 59 w 63"/>
                <a:gd name="T59" fmla="*/ 9 h 45"/>
                <a:gd name="T60" fmla="*/ 57 w 63"/>
                <a:gd name="T61" fmla="*/ 6 h 45"/>
                <a:gd name="T62" fmla="*/ 57 w 63"/>
                <a:gd name="T63" fmla="*/ 3 h 45"/>
                <a:gd name="T64" fmla="*/ 57 w 63"/>
                <a:gd name="T65" fmla="*/ 0 h 45"/>
                <a:gd name="T66" fmla="*/ 55 w 63"/>
                <a:gd name="T67" fmla="*/ 1 h 45"/>
                <a:gd name="T68" fmla="*/ 53 w 63"/>
                <a:gd name="T69" fmla="*/ 1 h 45"/>
                <a:gd name="T70" fmla="*/ 52 w 63"/>
                <a:gd name="T71" fmla="*/ 1 h 45"/>
                <a:gd name="T72" fmla="*/ 51 w 63"/>
                <a:gd name="T73" fmla="*/ 1 h 45"/>
                <a:gd name="T74" fmla="*/ 46 w 63"/>
                <a:gd name="T75" fmla="*/ 0 h 45"/>
                <a:gd name="T76" fmla="*/ 39 w 63"/>
                <a:gd name="T77" fmla="*/ 7 h 45"/>
                <a:gd name="T78" fmla="*/ 37 w 63"/>
                <a:gd name="T79" fmla="*/ 5 h 45"/>
                <a:gd name="T80" fmla="*/ 34 w 63"/>
                <a:gd name="T81" fmla="*/ 3 h 45"/>
                <a:gd name="T82" fmla="*/ 33 w 63"/>
                <a:gd name="T83" fmla="*/ 3 h 45"/>
                <a:gd name="T84" fmla="*/ 32 w 63"/>
                <a:gd name="T85" fmla="*/ 2 h 45"/>
                <a:gd name="T86" fmla="*/ 32 w 63"/>
                <a:gd name="T8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 h="45">
                  <a:moveTo>
                    <a:pt x="32" y="1"/>
                  </a:moveTo>
                  <a:cubicBezTo>
                    <a:pt x="32" y="1"/>
                    <a:pt x="31" y="1"/>
                    <a:pt x="31" y="1"/>
                  </a:cubicBezTo>
                  <a:cubicBezTo>
                    <a:pt x="31" y="1"/>
                    <a:pt x="31" y="1"/>
                    <a:pt x="30" y="1"/>
                  </a:cubicBezTo>
                  <a:cubicBezTo>
                    <a:pt x="30" y="1"/>
                    <a:pt x="29" y="0"/>
                    <a:pt x="29" y="0"/>
                  </a:cubicBezTo>
                  <a:cubicBezTo>
                    <a:pt x="27" y="0"/>
                    <a:pt x="26" y="1"/>
                    <a:pt x="24" y="1"/>
                  </a:cubicBezTo>
                  <a:cubicBezTo>
                    <a:pt x="21" y="1"/>
                    <a:pt x="18" y="2"/>
                    <a:pt x="16" y="1"/>
                  </a:cubicBezTo>
                  <a:cubicBezTo>
                    <a:pt x="13" y="0"/>
                    <a:pt x="6" y="3"/>
                    <a:pt x="2" y="8"/>
                  </a:cubicBezTo>
                  <a:cubicBezTo>
                    <a:pt x="0" y="11"/>
                    <a:pt x="0" y="12"/>
                    <a:pt x="1" y="13"/>
                  </a:cubicBezTo>
                  <a:cubicBezTo>
                    <a:pt x="2" y="14"/>
                    <a:pt x="3" y="16"/>
                    <a:pt x="3" y="18"/>
                  </a:cubicBezTo>
                  <a:cubicBezTo>
                    <a:pt x="3" y="20"/>
                    <a:pt x="3" y="21"/>
                    <a:pt x="4" y="22"/>
                  </a:cubicBezTo>
                  <a:cubicBezTo>
                    <a:pt x="4" y="22"/>
                    <a:pt x="4" y="22"/>
                    <a:pt x="4" y="23"/>
                  </a:cubicBezTo>
                  <a:cubicBezTo>
                    <a:pt x="4" y="23"/>
                    <a:pt x="4" y="23"/>
                    <a:pt x="4" y="23"/>
                  </a:cubicBezTo>
                  <a:cubicBezTo>
                    <a:pt x="4" y="23"/>
                    <a:pt x="5" y="24"/>
                    <a:pt x="5" y="24"/>
                  </a:cubicBezTo>
                  <a:cubicBezTo>
                    <a:pt x="5" y="24"/>
                    <a:pt x="5" y="24"/>
                    <a:pt x="5" y="24"/>
                  </a:cubicBezTo>
                  <a:cubicBezTo>
                    <a:pt x="5" y="25"/>
                    <a:pt x="5" y="25"/>
                    <a:pt x="5" y="25"/>
                  </a:cubicBezTo>
                  <a:cubicBezTo>
                    <a:pt x="5" y="25"/>
                    <a:pt x="5" y="25"/>
                    <a:pt x="5" y="26"/>
                  </a:cubicBezTo>
                  <a:cubicBezTo>
                    <a:pt x="5" y="26"/>
                    <a:pt x="4" y="26"/>
                    <a:pt x="4" y="26"/>
                  </a:cubicBezTo>
                  <a:cubicBezTo>
                    <a:pt x="7" y="28"/>
                    <a:pt x="7" y="32"/>
                    <a:pt x="7" y="34"/>
                  </a:cubicBezTo>
                  <a:cubicBezTo>
                    <a:pt x="7" y="35"/>
                    <a:pt x="7" y="36"/>
                    <a:pt x="7" y="37"/>
                  </a:cubicBezTo>
                  <a:cubicBezTo>
                    <a:pt x="7" y="38"/>
                    <a:pt x="8" y="38"/>
                    <a:pt x="9" y="38"/>
                  </a:cubicBezTo>
                  <a:cubicBezTo>
                    <a:pt x="9" y="38"/>
                    <a:pt x="10" y="38"/>
                    <a:pt x="11" y="38"/>
                  </a:cubicBezTo>
                  <a:cubicBezTo>
                    <a:pt x="12" y="37"/>
                    <a:pt x="13" y="37"/>
                    <a:pt x="13" y="37"/>
                  </a:cubicBezTo>
                  <a:cubicBezTo>
                    <a:pt x="13" y="37"/>
                    <a:pt x="13" y="37"/>
                    <a:pt x="13" y="37"/>
                  </a:cubicBezTo>
                  <a:cubicBezTo>
                    <a:pt x="14" y="37"/>
                    <a:pt x="15" y="38"/>
                    <a:pt x="15" y="38"/>
                  </a:cubicBezTo>
                  <a:cubicBezTo>
                    <a:pt x="15" y="39"/>
                    <a:pt x="15" y="39"/>
                    <a:pt x="15" y="40"/>
                  </a:cubicBezTo>
                  <a:cubicBezTo>
                    <a:pt x="14" y="42"/>
                    <a:pt x="14" y="43"/>
                    <a:pt x="15" y="44"/>
                  </a:cubicBezTo>
                  <a:cubicBezTo>
                    <a:pt x="15" y="44"/>
                    <a:pt x="15" y="44"/>
                    <a:pt x="16" y="44"/>
                  </a:cubicBezTo>
                  <a:cubicBezTo>
                    <a:pt x="16" y="44"/>
                    <a:pt x="17" y="44"/>
                    <a:pt x="18" y="43"/>
                  </a:cubicBezTo>
                  <a:cubicBezTo>
                    <a:pt x="19" y="43"/>
                    <a:pt x="20" y="43"/>
                    <a:pt x="21" y="43"/>
                  </a:cubicBezTo>
                  <a:cubicBezTo>
                    <a:pt x="23" y="43"/>
                    <a:pt x="23" y="44"/>
                    <a:pt x="24" y="45"/>
                  </a:cubicBezTo>
                  <a:cubicBezTo>
                    <a:pt x="24" y="45"/>
                    <a:pt x="24" y="45"/>
                    <a:pt x="24" y="45"/>
                  </a:cubicBezTo>
                  <a:cubicBezTo>
                    <a:pt x="24" y="45"/>
                    <a:pt x="25" y="45"/>
                    <a:pt x="25" y="45"/>
                  </a:cubicBezTo>
                  <a:cubicBezTo>
                    <a:pt x="25" y="45"/>
                    <a:pt x="25" y="45"/>
                    <a:pt x="26" y="45"/>
                  </a:cubicBezTo>
                  <a:cubicBezTo>
                    <a:pt x="26" y="44"/>
                    <a:pt x="26" y="44"/>
                    <a:pt x="26" y="44"/>
                  </a:cubicBezTo>
                  <a:cubicBezTo>
                    <a:pt x="27" y="44"/>
                    <a:pt x="27" y="44"/>
                    <a:pt x="27" y="44"/>
                  </a:cubicBezTo>
                  <a:cubicBezTo>
                    <a:pt x="27" y="44"/>
                    <a:pt x="28" y="43"/>
                    <a:pt x="28" y="43"/>
                  </a:cubicBezTo>
                  <a:cubicBezTo>
                    <a:pt x="28" y="43"/>
                    <a:pt x="28" y="43"/>
                    <a:pt x="28" y="43"/>
                  </a:cubicBezTo>
                  <a:cubicBezTo>
                    <a:pt x="28" y="43"/>
                    <a:pt x="28" y="43"/>
                    <a:pt x="29" y="43"/>
                  </a:cubicBezTo>
                  <a:cubicBezTo>
                    <a:pt x="29" y="43"/>
                    <a:pt x="29" y="42"/>
                    <a:pt x="29" y="42"/>
                  </a:cubicBezTo>
                  <a:cubicBezTo>
                    <a:pt x="29" y="42"/>
                    <a:pt x="29" y="42"/>
                    <a:pt x="29" y="42"/>
                  </a:cubicBezTo>
                  <a:cubicBezTo>
                    <a:pt x="29" y="42"/>
                    <a:pt x="29" y="42"/>
                    <a:pt x="29" y="42"/>
                  </a:cubicBezTo>
                  <a:cubicBezTo>
                    <a:pt x="29" y="42"/>
                    <a:pt x="29" y="42"/>
                    <a:pt x="30" y="42"/>
                  </a:cubicBezTo>
                  <a:cubicBezTo>
                    <a:pt x="30" y="42"/>
                    <a:pt x="30" y="42"/>
                    <a:pt x="30" y="42"/>
                  </a:cubicBezTo>
                  <a:cubicBezTo>
                    <a:pt x="30" y="42"/>
                    <a:pt x="30" y="41"/>
                    <a:pt x="30" y="41"/>
                  </a:cubicBezTo>
                  <a:cubicBezTo>
                    <a:pt x="30" y="41"/>
                    <a:pt x="30" y="41"/>
                    <a:pt x="30" y="41"/>
                  </a:cubicBezTo>
                  <a:cubicBezTo>
                    <a:pt x="30" y="41"/>
                    <a:pt x="30" y="41"/>
                    <a:pt x="30" y="41"/>
                  </a:cubicBezTo>
                  <a:cubicBezTo>
                    <a:pt x="30" y="41"/>
                    <a:pt x="30" y="39"/>
                    <a:pt x="32" y="39"/>
                  </a:cubicBezTo>
                  <a:cubicBezTo>
                    <a:pt x="33" y="39"/>
                    <a:pt x="35" y="40"/>
                    <a:pt x="37" y="40"/>
                  </a:cubicBezTo>
                  <a:cubicBezTo>
                    <a:pt x="38" y="41"/>
                    <a:pt x="40" y="41"/>
                    <a:pt x="42" y="41"/>
                  </a:cubicBezTo>
                  <a:cubicBezTo>
                    <a:pt x="42" y="41"/>
                    <a:pt x="43" y="41"/>
                    <a:pt x="43" y="41"/>
                  </a:cubicBezTo>
                  <a:cubicBezTo>
                    <a:pt x="43" y="40"/>
                    <a:pt x="42" y="38"/>
                    <a:pt x="41" y="37"/>
                  </a:cubicBezTo>
                  <a:cubicBezTo>
                    <a:pt x="40" y="34"/>
                    <a:pt x="39" y="32"/>
                    <a:pt x="39" y="31"/>
                  </a:cubicBezTo>
                  <a:cubicBezTo>
                    <a:pt x="40" y="30"/>
                    <a:pt x="41" y="30"/>
                    <a:pt x="44" y="30"/>
                  </a:cubicBezTo>
                  <a:cubicBezTo>
                    <a:pt x="45" y="31"/>
                    <a:pt x="46" y="31"/>
                    <a:pt x="47" y="31"/>
                  </a:cubicBezTo>
                  <a:cubicBezTo>
                    <a:pt x="50" y="31"/>
                    <a:pt x="50" y="30"/>
                    <a:pt x="51" y="28"/>
                  </a:cubicBezTo>
                  <a:cubicBezTo>
                    <a:pt x="51" y="27"/>
                    <a:pt x="52" y="25"/>
                    <a:pt x="53" y="24"/>
                  </a:cubicBezTo>
                  <a:cubicBezTo>
                    <a:pt x="54" y="23"/>
                    <a:pt x="55" y="22"/>
                    <a:pt x="57" y="21"/>
                  </a:cubicBezTo>
                  <a:cubicBezTo>
                    <a:pt x="61" y="18"/>
                    <a:pt x="63" y="16"/>
                    <a:pt x="61" y="13"/>
                  </a:cubicBezTo>
                  <a:cubicBezTo>
                    <a:pt x="60" y="12"/>
                    <a:pt x="59" y="11"/>
                    <a:pt x="59" y="10"/>
                  </a:cubicBezTo>
                  <a:cubicBezTo>
                    <a:pt x="59" y="9"/>
                    <a:pt x="59" y="9"/>
                    <a:pt x="59" y="9"/>
                  </a:cubicBezTo>
                  <a:cubicBezTo>
                    <a:pt x="58" y="8"/>
                    <a:pt x="58" y="7"/>
                    <a:pt x="58" y="7"/>
                  </a:cubicBezTo>
                  <a:cubicBezTo>
                    <a:pt x="58" y="6"/>
                    <a:pt x="58" y="6"/>
                    <a:pt x="57" y="6"/>
                  </a:cubicBezTo>
                  <a:cubicBezTo>
                    <a:pt x="57" y="5"/>
                    <a:pt x="57" y="4"/>
                    <a:pt x="57" y="3"/>
                  </a:cubicBezTo>
                  <a:cubicBezTo>
                    <a:pt x="57" y="3"/>
                    <a:pt x="57" y="3"/>
                    <a:pt x="57" y="3"/>
                  </a:cubicBezTo>
                  <a:cubicBezTo>
                    <a:pt x="57" y="2"/>
                    <a:pt x="57" y="1"/>
                    <a:pt x="57" y="0"/>
                  </a:cubicBezTo>
                  <a:cubicBezTo>
                    <a:pt x="57" y="0"/>
                    <a:pt x="57" y="0"/>
                    <a:pt x="57" y="0"/>
                  </a:cubicBezTo>
                  <a:cubicBezTo>
                    <a:pt x="56" y="0"/>
                    <a:pt x="56" y="0"/>
                    <a:pt x="56" y="0"/>
                  </a:cubicBezTo>
                  <a:cubicBezTo>
                    <a:pt x="56" y="0"/>
                    <a:pt x="55" y="0"/>
                    <a:pt x="55" y="1"/>
                  </a:cubicBezTo>
                  <a:cubicBezTo>
                    <a:pt x="55" y="1"/>
                    <a:pt x="55" y="1"/>
                    <a:pt x="54" y="1"/>
                  </a:cubicBezTo>
                  <a:cubicBezTo>
                    <a:pt x="54" y="1"/>
                    <a:pt x="53" y="1"/>
                    <a:pt x="53" y="1"/>
                  </a:cubicBezTo>
                  <a:cubicBezTo>
                    <a:pt x="53" y="1"/>
                    <a:pt x="53" y="1"/>
                    <a:pt x="53" y="1"/>
                  </a:cubicBezTo>
                  <a:cubicBezTo>
                    <a:pt x="52" y="1"/>
                    <a:pt x="52" y="1"/>
                    <a:pt x="52" y="1"/>
                  </a:cubicBezTo>
                  <a:cubicBezTo>
                    <a:pt x="52" y="1"/>
                    <a:pt x="51" y="1"/>
                    <a:pt x="51" y="1"/>
                  </a:cubicBezTo>
                  <a:cubicBezTo>
                    <a:pt x="51" y="1"/>
                    <a:pt x="51" y="1"/>
                    <a:pt x="51" y="1"/>
                  </a:cubicBezTo>
                  <a:cubicBezTo>
                    <a:pt x="50" y="1"/>
                    <a:pt x="50" y="1"/>
                    <a:pt x="49" y="1"/>
                  </a:cubicBezTo>
                  <a:cubicBezTo>
                    <a:pt x="48" y="0"/>
                    <a:pt x="47" y="0"/>
                    <a:pt x="46" y="0"/>
                  </a:cubicBezTo>
                  <a:cubicBezTo>
                    <a:pt x="43" y="0"/>
                    <a:pt x="43" y="1"/>
                    <a:pt x="43" y="2"/>
                  </a:cubicBezTo>
                  <a:cubicBezTo>
                    <a:pt x="43" y="5"/>
                    <a:pt x="41" y="7"/>
                    <a:pt x="39" y="7"/>
                  </a:cubicBezTo>
                  <a:cubicBezTo>
                    <a:pt x="39" y="7"/>
                    <a:pt x="38" y="7"/>
                    <a:pt x="38" y="6"/>
                  </a:cubicBezTo>
                  <a:cubicBezTo>
                    <a:pt x="38" y="6"/>
                    <a:pt x="37" y="5"/>
                    <a:pt x="37" y="5"/>
                  </a:cubicBezTo>
                  <a:cubicBezTo>
                    <a:pt x="37" y="4"/>
                    <a:pt x="37" y="4"/>
                    <a:pt x="36" y="4"/>
                  </a:cubicBezTo>
                  <a:cubicBezTo>
                    <a:pt x="35" y="4"/>
                    <a:pt x="35" y="3"/>
                    <a:pt x="34" y="3"/>
                  </a:cubicBezTo>
                  <a:cubicBezTo>
                    <a:pt x="34" y="3"/>
                    <a:pt x="34" y="3"/>
                    <a:pt x="34" y="3"/>
                  </a:cubicBezTo>
                  <a:cubicBezTo>
                    <a:pt x="33" y="3"/>
                    <a:pt x="33" y="3"/>
                    <a:pt x="33" y="3"/>
                  </a:cubicBezTo>
                  <a:cubicBezTo>
                    <a:pt x="33" y="3"/>
                    <a:pt x="33" y="3"/>
                    <a:pt x="33" y="3"/>
                  </a:cubicBezTo>
                  <a:cubicBezTo>
                    <a:pt x="32" y="2"/>
                    <a:pt x="32" y="2"/>
                    <a:pt x="32" y="2"/>
                  </a:cubicBezTo>
                  <a:cubicBezTo>
                    <a:pt x="32" y="2"/>
                    <a:pt x="32" y="2"/>
                    <a:pt x="32" y="2"/>
                  </a:cubicBezTo>
                  <a:cubicBezTo>
                    <a:pt x="32" y="2"/>
                    <a:pt x="32" y="2"/>
                    <a:pt x="3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2" name="Freeform 190">
              <a:extLst>
                <a:ext uri="{FF2B5EF4-FFF2-40B4-BE49-F238E27FC236}">
                  <a16:creationId xmlns:a16="http://schemas.microsoft.com/office/drawing/2014/main" id="{5477A214-6C9A-4BBC-9CEF-49E4B2FD5BF1}"/>
                </a:ext>
              </a:extLst>
            </p:cNvPr>
            <p:cNvSpPr>
              <a:spLocks/>
            </p:cNvSpPr>
            <p:nvPr/>
          </p:nvSpPr>
          <p:spPr bwMode="auto">
            <a:xfrm>
              <a:off x="12245976" y="9321800"/>
              <a:ext cx="685800" cy="711200"/>
            </a:xfrm>
            <a:custGeom>
              <a:avLst/>
              <a:gdLst>
                <a:gd name="T0" fmla="*/ 6 w 129"/>
                <a:gd name="T1" fmla="*/ 126 h 136"/>
                <a:gd name="T2" fmla="*/ 9 w 129"/>
                <a:gd name="T3" fmla="*/ 128 h 136"/>
                <a:gd name="T4" fmla="*/ 9 w 129"/>
                <a:gd name="T5" fmla="*/ 129 h 136"/>
                <a:gd name="T6" fmla="*/ 9 w 129"/>
                <a:gd name="T7" fmla="*/ 129 h 136"/>
                <a:gd name="T8" fmla="*/ 22 w 129"/>
                <a:gd name="T9" fmla="*/ 129 h 136"/>
                <a:gd name="T10" fmla="*/ 71 w 129"/>
                <a:gd name="T11" fmla="*/ 132 h 136"/>
                <a:gd name="T12" fmla="*/ 92 w 129"/>
                <a:gd name="T13" fmla="*/ 135 h 136"/>
                <a:gd name="T14" fmla="*/ 104 w 129"/>
                <a:gd name="T15" fmla="*/ 136 h 136"/>
                <a:gd name="T16" fmla="*/ 117 w 129"/>
                <a:gd name="T17" fmla="*/ 135 h 136"/>
                <a:gd name="T18" fmla="*/ 118 w 129"/>
                <a:gd name="T19" fmla="*/ 134 h 136"/>
                <a:gd name="T20" fmla="*/ 106 w 129"/>
                <a:gd name="T21" fmla="*/ 117 h 136"/>
                <a:gd name="T22" fmla="*/ 125 w 129"/>
                <a:gd name="T23" fmla="*/ 79 h 136"/>
                <a:gd name="T24" fmla="*/ 129 w 129"/>
                <a:gd name="T25" fmla="*/ 56 h 136"/>
                <a:gd name="T26" fmla="*/ 129 w 129"/>
                <a:gd name="T27" fmla="*/ 56 h 136"/>
                <a:gd name="T28" fmla="*/ 121 w 129"/>
                <a:gd name="T29" fmla="*/ 57 h 136"/>
                <a:gd name="T30" fmla="*/ 117 w 129"/>
                <a:gd name="T31" fmla="*/ 57 h 136"/>
                <a:gd name="T32" fmla="*/ 111 w 129"/>
                <a:gd name="T33" fmla="*/ 60 h 136"/>
                <a:gd name="T34" fmla="*/ 110 w 129"/>
                <a:gd name="T35" fmla="*/ 50 h 136"/>
                <a:gd name="T36" fmla="*/ 105 w 129"/>
                <a:gd name="T37" fmla="*/ 31 h 136"/>
                <a:gd name="T38" fmla="*/ 104 w 129"/>
                <a:gd name="T39" fmla="*/ 16 h 136"/>
                <a:gd name="T40" fmla="*/ 102 w 129"/>
                <a:gd name="T41" fmla="*/ 15 h 136"/>
                <a:gd name="T42" fmla="*/ 92 w 129"/>
                <a:gd name="T43" fmla="*/ 13 h 136"/>
                <a:gd name="T44" fmla="*/ 84 w 129"/>
                <a:gd name="T45" fmla="*/ 13 h 136"/>
                <a:gd name="T46" fmla="*/ 80 w 129"/>
                <a:gd name="T47" fmla="*/ 23 h 136"/>
                <a:gd name="T48" fmla="*/ 79 w 129"/>
                <a:gd name="T49" fmla="*/ 23 h 136"/>
                <a:gd name="T50" fmla="*/ 66 w 129"/>
                <a:gd name="T51" fmla="*/ 25 h 136"/>
                <a:gd name="T52" fmla="*/ 52 w 129"/>
                <a:gd name="T53" fmla="*/ 13 h 136"/>
                <a:gd name="T54" fmla="*/ 49 w 129"/>
                <a:gd name="T55" fmla="*/ 0 h 136"/>
                <a:gd name="T56" fmla="*/ 13 w 129"/>
                <a:gd name="T57" fmla="*/ 0 h 136"/>
                <a:gd name="T58" fmla="*/ 12 w 129"/>
                <a:gd name="T59" fmla="*/ 0 h 136"/>
                <a:gd name="T60" fmla="*/ 11 w 129"/>
                <a:gd name="T61" fmla="*/ 1 h 136"/>
                <a:gd name="T62" fmla="*/ 9 w 129"/>
                <a:gd name="T63" fmla="*/ 2 h 136"/>
                <a:gd name="T64" fmla="*/ 17 w 129"/>
                <a:gd name="T65" fmla="*/ 24 h 136"/>
                <a:gd name="T66" fmla="*/ 17 w 129"/>
                <a:gd name="T67" fmla="*/ 31 h 136"/>
                <a:gd name="T68" fmla="*/ 19 w 129"/>
                <a:gd name="T69" fmla="*/ 49 h 136"/>
                <a:gd name="T70" fmla="*/ 16 w 129"/>
                <a:gd name="T71" fmla="*/ 77 h 136"/>
                <a:gd name="T72" fmla="*/ 7 w 129"/>
                <a:gd name="T73" fmla="*/ 99 h 136"/>
                <a:gd name="T74" fmla="*/ 1 w 129"/>
                <a:gd name="T75" fmla="*/ 115 h 136"/>
                <a:gd name="T76" fmla="*/ 1 w 129"/>
                <a:gd name="T77"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36">
                  <a:moveTo>
                    <a:pt x="1" y="129"/>
                  </a:moveTo>
                  <a:cubicBezTo>
                    <a:pt x="2" y="128"/>
                    <a:pt x="3" y="126"/>
                    <a:pt x="6" y="126"/>
                  </a:cubicBezTo>
                  <a:cubicBezTo>
                    <a:pt x="8" y="126"/>
                    <a:pt x="8" y="127"/>
                    <a:pt x="9" y="128"/>
                  </a:cubicBezTo>
                  <a:cubicBezTo>
                    <a:pt x="9" y="128"/>
                    <a:pt x="9" y="128"/>
                    <a:pt x="9" y="128"/>
                  </a:cubicBezTo>
                  <a:cubicBezTo>
                    <a:pt x="9" y="129"/>
                    <a:pt x="9" y="129"/>
                    <a:pt x="9" y="129"/>
                  </a:cubicBezTo>
                  <a:cubicBezTo>
                    <a:pt x="9" y="129"/>
                    <a:pt x="9" y="129"/>
                    <a:pt x="9" y="129"/>
                  </a:cubicBezTo>
                  <a:cubicBezTo>
                    <a:pt x="9" y="129"/>
                    <a:pt x="9" y="129"/>
                    <a:pt x="9" y="129"/>
                  </a:cubicBezTo>
                  <a:cubicBezTo>
                    <a:pt x="9" y="129"/>
                    <a:pt x="9" y="129"/>
                    <a:pt x="9" y="129"/>
                  </a:cubicBezTo>
                  <a:cubicBezTo>
                    <a:pt x="10" y="129"/>
                    <a:pt x="10" y="129"/>
                    <a:pt x="11" y="128"/>
                  </a:cubicBezTo>
                  <a:cubicBezTo>
                    <a:pt x="15" y="126"/>
                    <a:pt x="19" y="127"/>
                    <a:pt x="22" y="129"/>
                  </a:cubicBezTo>
                  <a:cubicBezTo>
                    <a:pt x="26" y="131"/>
                    <a:pt x="28" y="132"/>
                    <a:pt x="32" y="132"/>
                  </a:cubicBezTo>
                  <a:cubicBezTo>
                    <a:pt x="71" y="132"/>
                    <a:pt x="71" y="132"/>
                    <a:pt x="71" y="132"/>
                  </a:cubicBezTo>
                  <a:cubicBezTo>
                    <a:pt x="75" y="136"/>
                    <a:pt x="75" y="136"/>
                    <a:pt x="75" y="136"/>
                  </a:cubicBezTo>
                  <a:cubicBezTo>
                    <a:pt x="77" y="135"/>
                    <a:pt x="85" y="135"/>
                    <a:pt x="92" y="135"/>
                  </a:cubicBezTo>
                  <a:cubicBezTo>
                    <a:pt x="97" y="135"/>
                    <a:pt x="99" y="135"/>
                    <a:pt x="100" y="136"/>
                  </a:cubicBezTo>
                  <a:cubicBezTo>
                    <a:pt x="100" y="136"/>
                    <a:pt x="102" y="136"/>
                    <a:pt x="104" y="136"/>
                  </a:cubicBezTo>
                  <a:cubicBezTo>
                    <a:pt x="105" y="136"/>
                    <a:pt x="105" y="136"/>
                    <a:pt x="106" y="136"/>
                  </a:cubicBezTo>
                  <a:cubicBezTo>
                    <a:pt x="110" y="136"/>
                    <a:pt x="115" y="135"/>
                    <a:pt x="117" y="135"/>
                  </a:cubicBezTo>
                  <a:cubicBezTo>
                    <a:pt x="117" y="134"/>
                    <a:pt x="117" y="134"/>
                    <a:pt x="118" y="134"/>
                  </a:cubicBezTo>
                  <a:cubicBezTo>
                    <a:pt x="118" y="134"/>
                    <a:pt x="118" y="134"/>
                    <a:pt x="118" y="134"/>
                  </a:cubicBezTo>
                  <a:cubicBezTo>
                    <a:pt x="118" y="134"/>
                    <a:pt x="118" y="134"/>
                    <a:pt x="118" y="134"/>
                  </a:cubicBezTo>
                  <a:cubicBezTo>
                    <a:pt x="106" y="117"/>
                    <a:pt x="106" y="117"/>
                    <a:pt x="106" y="117"/>
                  </a:cubicBezTo>
                  <a:cubicBezTo>
                    <a:pt x="107" y="79"/>
                    <a:pt x="107" y="79"/>
                    <a:pt x="107" y="79"/>
                  </a:cubicBezTo>
                  <a:cubicBezTo>
                    <a:pt x="125" y="79"/>
                    <a:pt x="125" y="79"/>
                    <a:pt x="125" y="79"/>
                  </a:cubicBezTo>
                  <a:cubicBezTo>
                    <a:pt x="127" y="77"/>
                    <a:pt x="127" y="77"/>
                    <a:pt x="127" y="77"/>
                  </a:cubicBezTo>
                  <a:cubicBezTo>
                    <a:pt x="129" y="56"/>
                    <a:pt x="129" y="56"/>
                    <a:pt x="129" y="56"/>
                  </a:cubicBezTo>
                  <a:cubicBezTo>
                    <a:pt x="129" y="56"/>
                    <a:pt x="129" y="56"/>
                    <a:pt x="129" y="56"/>
                  </a:cubicBezTo>
                  <a:cubicBezTo>
                    <a:pt x="129" y="56"/>
                    <a:pt x="129" y="56"/>
                    <a:pt x="129" y="56"/>
                  </a:cubicBezTo>
                  <a:cubicBezTo>
                    <a:pt x="128" y="56"/>
                    <a:pt x="128" y="56"/>
                    <a:pt x="128" y="56"/>
                  </a:cubicBezTo>
                  <a:cubicBezTo>
                    <a:pt x="125" y="57"/>
                    <a:pt x="123" y="57"/>
                    <a:pt x="121" y="57"/>
                  </a:cubicBezTo>
                  <a:cubicBezTo>
                    <a:pt x="121" y="57"/>
                    <a:pt x="120" y="57"/>
                    <a:pt x="119" y="57"/>
                  </a:cubicBezTo>
                  <a:cubicBezTo>
                    <a:pt x="119" y="57"/>
                    <a:pt x="118" y="57"/>
                    <a:pt x="117" y="57"/>
                  </a:cubicBezTo>
                  <a:cubicBezTo>
                    <a:pt x="116" y="57"/>
                    <a:pt x="115" y="58"/>
                    <a:pt x="114" y="58"/>
                  </a:cubicBezTo>
                  <a:cubicBezTo>
                    <a:pt x="113" y="59"/>
                    <a:pt x="112" y="60"/>
                    <a:pt x="111" y="60"/>
                  </a:cubicBezTo>
                  <a:cubicBezTo>
                    <a:pt x="108" y="59"/>
                    <a:pt x="109" y="54"/>
                    <a:pt x="110" y="50"/>
                  </a:cubicBezTo>
                  <a:cubicBezTo>
                    <a:pt x="110" y="50"/>
                    <a:pt x="110" y="50"/>
                    <a:pt x="110" y="50"/>
                  </a:cubicBezTo>
                  <a:cubicBezTo>
                    <a:pt x="111" y="48"/>
                    <a:pt x="108" y="44"/>
                    <a:pt x="105" y="42"/>
                  </a:cubicBezTo>
                  <a:cubicBezTo>
                    <a:pt x="103" y="40"/>
                    <a:pt x="104" y="37"/>
                    <a:pt x="105" y="31"/>
                  </a:cubicBezTo>
                  <a:cubicBezTo>
                    <a:pt x="106" y="29"/>
                    <a:pt x="107" y="26"/>
                    <a:pt x="106" y="25"/>
                  </a:cubicBezTo>
                  <a:cubicBezTo>
                    <a:pt x="105" y="24"/>
                    <a:pt x="104" y="19"/>
                    <a:pt x="104" y="16"/>
                  </a:cubicBezTo>
                  <a:cubicBezTo>
                    <a:pt x="104" y="15"/>
                    <a:pt x="104" y="15"/>
                    <a:pt x="104" y="15"/>
                  </a:cubicBezTo>
                  <a:cubicBezTo>
                    <a:pt x="103" y="15"/>
                    <a:pt x="103" y="15"/>
                    <a:pt x="102" y="15"/>
                  </a:cubicBezTo>
                  <a:cubicBezTo>
                    <a:pt x="101" y="15"/>
                    <a:pt x="99" y="15"/>
                    <a:pt x="98" y="15"/>
                  </a:cubicBezTo>
                  <a:cubicBezTo>
                    <a:pt x="94" y="15"/>
                    <a:pt x="92" y="14"/>
                    <a:pt x="92" y="13"/>
                  </a:cubicBezTo>
                  <a:cubicBezTo>
                    <a:pt x="91" y="13"/>
                    <a:pt x="89" y="12"/>
                    <a:pt x="87" y="12"/>
                  </a:cubicBezTo>
                  <a:cubicBezTo>
                    <a:pt x="86" y="12"/>
                    <a:pt x="84" y="12"/>
                    <a:pt x="84" y="13"/>
                  </a:cubicBezTo>
                  <a:cubicBezTo>
                    <a:pt x="83" y="13"/>
                    <a:pt x="82" y="16"/>
                    <a:pt x="82" y="18"/>
                  </a:cubicBezTo>
                  <a:cubicBezTo>
                    <a:pt x="81" y="20"/>
                    <a:pt x="81" y="22"/>
                    <a:pt x="80" y="23"/>
                  </a:cubicBezTo>
                  <a:cubicBezTo>
                    <a:pt x="80" y="23"/>
                    <a:pt x="79" y="23"/>
                    <a:pt x="79" y="23"/>
                  </a:cubicBezTo>
                  <a:cubicBezTo>
                    <a:pt x="79" y="23"/>
                    <a:pt x="79" y="23"/>
                    <a:pt x="79" y="23"/>
                  </a:cubicBezTo>
                  <a:cubicBezTo>
                    <a:pt x="78" y="23"/>
                    <a:pt x="78" y="23"/>
                    <a:pt x="77" y="23"/>
                  </a:cubicBezTo>
                  <a:cubicBezTo>
                    <a:pt x="75" y="23"/>
                    <a:pt x="70" y="24"/>
                    <a:pt x="66" y="25"/>
                  </a:cubicBezTo>
                  <a:cubicBezTo>
                    <a:pt x="60" y="27"/>
                    <a:pt x="57" y="22"/>
                    <a:pt x="55" y="17"/>
                  </a:cubicBezTo>
                  <a:cubicBezTo>
                    <a:pt x="54" y="15"/>
                    <a:pt x="53" y="14"/>
                    <a:pt x="52" y="13"/>
                  </a:cubicBezTo>
                  <a:cubicBezTo>
                    <a:pt x="51" y="12"/>
                    <a:pt x="50" y="11"/>
                    <a:pt x="51" y="8"/>
                  </a:cubicBezTo>
                  <a:cubicBezTo>
                    <a:pt x="52" y="5"/>
                    <a:pt x="50" y="1"/>
                    <a:pt x="49" y="0"/>
                  </a:cubicBezTo>
                  <a:cubicBezTo>
                    <a:pt x="46" y="0"/>
                    <a:pt x="34" y="0"/>
                    <a:pt x="24" y="0"/>
                  </a:cubicBezTo>
                  <a:cubicBezTo>
                    <a:pt x="17" y="0"/>
                    <a:pt x="14" y="0"/>
                    <a:pt x="13" y="0"/>
                  </a:cubicBezTo>
                  <a:cubicBezTo>
                    <a:pt x="13" y="0"/>
                    <a:pt x="13" y="0"/>
                    <a:pt x="13" y="0"/>
                  </a:cubicBezTo>
                  <a:cubicBezTo>
                    <a:pt x="13" y="0"/>
                    <a:pt x="13" y="0"/>
                    <a:pt x="12" y="0"/>
                  </a:cubicBezTo>
                  <a:cubicBezTo>
                    <a:pt x="12" y="0"/>
                    <a:pt x="12" y="0"/>
                    <a:pt x="12" y="0"/>
                  </a:cubicBezTo>
                  <a:cubicBezTo>
                    <a:pt x="12" y="1"/>
                    <a:pt x="11" y="1"/>
                    <a:pt x="11" y="1"/>
                  </a:cubicBezTo>
                  <a:cubicBezTo>
                    <a:pt x="11" y="1"/>
                    <a:pt x="10" y="1"/>
                    <a:pt x="10" y="1"/>
                  </a:cubicBezTo>
                  <a:cubicBezTo>
                    <a:pt x="10" y="2"/>
                    <a:pt x="9" y="2"/>
                    <a:pt x="9" y="2"/>
                  </a:cubicBezTo>
                  <a:cubicBezTo>
                    <a:pt x="9" y="2"/>
                    <a:pt x="8" y="2"/>
                    <a:pt x="8" y="3"/>
                  </a:cubicBezTo>
                  <a:cubicBezTo>
                    <a:pt x="10" y="9"/>
                    <a:pt x="15" y="20"/>
                    <a:pt x="17" y="24"/>
                  </a:cubicBezTo>
                  <a:cubicBezTo>
                    <a:pt x="18" y="25"/>
                    <a:pt x="18" y="25"/>
                    <a:pt x="18" y="25"/>
                  </a:cubicBezTo>
                  <a:cubicBezTo>
                    <a:pt x="19" y="27"/>
                    <a:pt x="18" y="29"/>
                    <a:pt x="17" y="31"/>
                  </a:cubicBezTo>
                  <a:cubicBezTo>
                    <a:pt x="17" y="33"/>
                    <a:pt x="16" y="35"/>
                    <a:pt x="16" y="38"/>
                  </a:cubicBezTo>
                  <a:cubicBezTo>
                    <a:pt x="16" y="40"/>
                    <a:pt x="17" y="45"/>
                    <a:pt x="19" y="49"/>
                  </a:cubicBezTo>
                  <a:cubicBezTo>
                    <a:pt x="21" y="53"/>
                    <a:pt x="23" y="58"/>
                    <a:pt x="23" y="61"/>
                  </a:cubicBezTo>
                  <a:cubicBezTo>
                    <a:pt x="24" y="68"/>
                    <a:pt x="20" y="73"/>
                    <a:pt x="16" y="77"/>
                  </a:cubicBezTo>
                  <a:cubicBezTo>
                    <a:pt x="15" y="78"/>
                    <a:pt x="15" y="78"/>
                    <a:pt x="15" y="78"/>
                  </a:cubicBezTo>
                  <a:cubicBezTo>
                    <a:pt x="11" y="83"/>
                    <a:pt x="7" y="93"/>
                    <a:pt x="7" y="99"/>
                  </a:cubicBezTo>
                  <a:cubicBezTo>
                    <a:pt x="7" y="103"/>
                    <a:pt x="5" y="107"/>
                    <a:pt x="3" y="110"/>
                  </a:cubicBezTo>
                  <a:cubicBezTo>
                    <a:pt x="2" y="112"/>
                    <a:pt x="1" y="114"/>
                    <a:pt x="1" y="115"/>
                  </a:cubicBezTo>
                  <a:cubicBezTo>
                    <a:pt x="1" y="118"/>
                    <a:pt x="0" y="126"/>
                    <a:pt x="0" y="129"/>
                  </a:cubicBezTo>
                  <a:lnTo>
                    <a:pt x="1"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3" name="Freeform 191">
              <a:extLst>
                <a:ext uri="{FF2B5EF4-FFF2-40B4-BE49-F238E27FC236}">
                  <a16:creationId xmlns:a16="http://schemas.microsoft.com/office/drawing/2014/main" id="{09FA6662-BEA9-432E-AF07-81B73C04BD82}"/>
                </a:ext>
              </a:extLst>
            </p:cNvPr>
            <p:cNvSpPr>
              <a:spLocks/>
            </p:cNvSpPr>
            <p:nvPr/>
          </p:nvSpPr>
          <p:spPr bwMode="auto">
            <a:xfrm>
              <a:off x="12703176" y="10044113"/>
              <a:ext cx="525463" cy="549275"/>
            </a:xfrm>
            <a:custGeom>
              <a:avLst/>
              <a:gdLst>
                <a:gd name="T0" fmla="*/ 7 w 99"/>
                <a:gd name="T1" fmla="*/ 100 h 105"/>
                <a:gd name="T2" fmla="*/ 7 w 99"/>
                <a:gd name="T3" fmla="*/ 102 h 105"/>
                <a:gd name="T4" fmla="*/ 8 w 99"/>
                <a:gd name="T5" fmla="*/ 105 h 105"/>
                <a:gd name="T6" fmla="*/ 15 w 99"/>
                <a:gd name="T7" fmla="*/ 105 h 105"/>
                <a:gd name="T8" fmla="*/ 22 w 99"/>
                <a:gd name="T9" fmla="*/ 101 h 105"/>
                <a:gd name="T10" fmla="*/ 34 w 99"/>
                <a:gd name="T11" fmla="*/ 85 h 105"/>
                <a:gd name="T12" fmla="*/ 39 w 99"/>
                <a:gd name="T13" fmla="*/ 87 h 105"/>
                <a:gd name="T14" fmla="*/ 60 w 99"/>
                <a:gd name="T15" fmla="*/ 86 h 105"/>
                <a:gd name="T16" fmla="*/ 66 w 99"/>
                <a:gd name="T17" fmla="*/ 77 h 105"/>
                <a:gd name="T18" fmla="*/ 80 w 99"/>
                <a:gd name="T19" fmla="*/ 63 h 105"/>
                <a:gd name="T20" fmla="*/ 93 w 99"/>
                <a:gd name="T21" fmla="*/ 53 h 105"/>
                <a:gd name="T22" fmla="*/ 96 w 99"/>
                <a:gd name="T23" fmla="*/ 51 h 105"/>
                <a:gd name="T24" fmla="*/ 97 w 99"/>
                <a:gd name="T25" fmla="*/ 50 h 105"/>
                <a:gd name="T26" fmla="*/ 98 w 99"/>
                <a:gd name="T27" fmla="*/ 49 h 105"/>
                <a:gd name="T28" fmla="*/ 99 w 99"/>
                <a:gd name="T29" fmla="*/ 47 h 105"/>
                <a:gd name="T30" fmla="*/ 99 w 99"/>
                <a:gd name="T31" fmla="*/ 47 h 105"/>
                <a:gd name="T32" fmla="*/ 99 w 99"/>
                <a:gd name="T33" fmla="*/ 46 h 105"/>
                <a:gd name="T34" fmla="*/ 98 w 99"/>
                <a:gd name="T35" fmla="*/ 46 h 105"/>
                <a:gd name="T36" fmla="*/ 98 w 99"/>
                <a:gd name="T37" fmla="*/ 45 h 105"/>
                <a:gd name="T38" fmla="*/ 97 w 99"/>
                <a:gd name="T39" fmla="*/ 44 h 105"/>
                <a:gd name="T40" fmla="*/ 96 w 99"/>
                <a:gd name="T41" fmla="*/ 44 h 105"/>
                <a:gd name="T42" fmla="*/ 95 w 99"/>
                <a:gd name="T43" fmla="*/ 44 h 105"/>
                <a:gd name="T44" fmla="*/ 92 w 99"/>
                <a:gd name="T45" fmla="*/ 44 h 105"/>
                <a:gd name="T46" fmla="*/ 87 w 99"/>
                <a:gd name="T47" fmla="*/ 41 h 105"/>
                <a:gd name="T48" fmla="*/ 86 w 99"/>
                <a:gd name="T49" fmla="*/ 41 h 105"/>
                <a:gd name="T50" fmla="*/ 84 w 99"/>
                <a:gd name="T51" fmla="*/ 38 h 105"/>
                <a:gd name="T52" fmla="*/ 83 w 99"/>
                <a:gd name="T53" fmla="*/ 36 h 105"/>
                <a:gd name="T54" fmla="*/ 81 w 99"/>
                <a:gd name="T55" fmla="*/ 30 h 105"/>
                <a:gd name="T56" fmla="*/ 68 w 99"/>
                <a:gd name="T57" fmla="*/ 19 h 105"/>
                <a:gd name="T58" fmla="*/ 62 w 99"/>
                <a:gd name="T59" fmla="*/ 6 h 105"/>
                <a:gd name="T60" fmla="*/ 61 w 99"/>
                <a:gd name="T61" fmla="*/ 5 h 105"/>
                <a:gd name="T62" fmla="*/ 60 w 99"/>
                <a:gd name="T63" fmla="*/ 5 h 105"/>
                <a:gd name="T64" fmla="*/ 59 w 99"/>
                <a:gd name="T65" fmla="*/ 4 h 105"/>
                <a:gd name="T66" fmla="*/ 58 w 99"/>
                <a:gd name="T67" fmla="*/ 3 h 105"/>
                <a:gd name="T68" fmla="*/ 57 w 99"/>
                <a:gd name="T69" fmla="*/ 2 h 105"/>
                <a:gd name="T70" fmla="*/ 56 w 99"/>
                <a:gd name="T71" fmla="*/ 1 h 105"/>
                <a:gd name="T72" fmla="*/ 55 w 99"/>
                <a:gd name="T73" fmla="*/ 0 h 105"/>
                <a:gd name="T74" fmla="*/ 55 w 99"/>
                <a:gd name="T75" fmla="*/ 0 h 105"/>
                <a:gd name="T76" fmla="*/ 48 w 99"/>
                <a:gd name="T77" fmla="*/ 1 h 105"/>
                <a:gd name="T78" fmla="*/ 39 w 99"/>
                <a:gd name="T79" fmla="*/ 6 h 105"/>
                <a:gd name="T80" fmla="*/ 33 w 99"/>
                <a:gd name="T81" fmla="*/ 1 h 105"/>
                <a:gd name="T82" fmla="*/ 25 w 99"/>
                <a:gd name="T83" fmla="*/ 4 h 105"/>
                <a:gd name="T84" fmla="*/ 12 w 99"/>
                <a:gd name="T85" fmla="*/ 6 h 105"/>
                <a:gd name="T86" fmla="*/ 4 w 99"/>
                <a:gd name="T87" fmla="*/ 48 h 105"/>
                <a:gd name="T88" fmla="*/ 0 w 99"/>
                <a:gd name="T89" fmla="*/ 81 h 105"/>
                <a:gd name="T90" fmla="*/ 2 w 99"/>
                <a:gd name="T91" fmla="*/ 82 h 105"/>
                <a:gd name="T92" fmla="*/ 4 w 99"/>
                <a:gd name="T93" fmla="*/ 83 h 105"/>
                <a:gd name="T94" fmla="*/ 5 w 99"/>
                <a:gd name="T95" fmla="*/ 84 h 105"/>
                <a:gd name="T96" fmla="*/ 6 w 99"/>
                <a:gd name="T97" fmla="*/ 85 h 105"/>
                <a:gd name="T98" fmla="*/ 7 w 99"/>
                <a:gd name="T99" fmla="*/ 10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9" h="105">
                  <a:moveTo>
                    <a:pt x="7" y="100"/>
                  </a:moveTo>
                  <a:cubicBezTo>
                    <a:pt x="7" y="100"/>
                    <a:pt x="7" y="100"/>
                    <a:pt x="7" y="100"/>
                  </a:cubicBezTo>
                  <a:cubicBezTo>
                    <a:pt x="7" y="100"/>
                    <a:pt x="7" y="100"/>
                    <a:pt x="7" y="101"/>
                  </a:cubicBezTo>
                  <a:cubicBezTo>
                    <a:pt x="7" y="101"/>
                    <a:pt x="7" y="102"/>
                    <a:pt x="7" y="102"/>
                  </a:cubicBezTo>
                  <a:cubicBezTo>
                    <a:pt x="7" y="103"/>
                    <a:pt x="7" y="104"/>
                    <a:pt x="7" y="104"/>
                  </a:cubicBezTo>
                  <a:cubicBezTo>
                    <a:pt x="7" y="104"/>
                    <a:pt x="7" y="105"/>
                    <a:pt x="8" y="105"/>
                  </a:cubicBezTo>
                  <a:cubicBezTo>
                    <a:pt x="9" y="105"/>
                    <a:pt x="10" y="105"/>
                    <a:pt x="11" y="105"/>
                  </a:cubicBezTo>
                  <a:cubicBezTo>
                    <a:pt x="13" y="105"/>
                    <a:pt x="14" y="105"/>
                    <a:pt x="15" y="105"/>
                  </a:cubicBezTo>
                  <a:cubicBezTo>
                    <a:pt x="17" y="105"/>
                    <a:pt x="18" y="105"/>
                    <a:pt x="19" y="104"/>
                  </a:cubicBezTo>
                  <a:cubicBezTo>
                    <a:pt x="19" y="103"/>
                    <a:pt x="20" y="102"/>
                    <a:pt x="22" y="101"/>
                  </a:cubicBezTo>
                  <a:cubicBezTo>
                    <a:pt x="24" y="99"/>
                    <a:pt x="28" y="95"/>
                    <a:pt x="29" y="93"/>
                  </a:cubicBezTo>
                  <a:cubicBezTo>
                    <a:pt x="29" y="89"/>
                    <a:pt x="31" y="85"/>
                    <a:pt x="34" y="85"/>
                  </a:cubicBezTo>
                  <a:cubicBezTo>
                    <a:pt x="35" y="85"/>
                    <a:pt x="37" y="86"/>
                    <a:pt x="38" y="86"/>
                  </a:cubicBezTo>
                  <a:cubicBezTo>
                    <a:pt x="39" y="87"/>
                    <a:pt x="39" y="87"/>
                    <a:pt x="39" y="87"/>
                  </a:cubicBezTo>
                  <a:cubicBezTo>
                    <a:pt x="44" y="90"/>
                    <a:pt x="44" y="91"/>
                    <a:pt x="51" y="91"/>
                  </a:cubicBezTo>
                  <a:cubicBezTo>
                    <a:pt x="58" y="91"/>
                    <a:pt x="59" y="90"/>
                    <a:pt x="60" y="86"/>
                  </a:cubicBezTo>
                  <a:cubicBezTo>
                    <a:pt x="61" y="85"/>
                    <a:pt x="61" y="84"/>
                    <a:pt x="61" y="83"/>
                  </a:cubicBezTo>
                  <a:cubicBezTo>
                    <a:pt x="61" y="80"/>
                    <a:pt x="62" y="77"/>
                    <a:pt x="66" y="77"/>
                  </a:cubicBezTo>
                  <a:cubicBezTo>
                    <a:pt x="70" y="77"/>
                    <a:pt x="74" y="74"/>
                    <a:pt x="74" y="71"/>
                  </a:cubicBezTo>
                  <a:cubicBezTo>
                    <a:pt x="74" y="68"/>
                    <a:pt x="77" y="63"/>
                    <a:pt x="80" y="63"/>
                  </a:cubicBezTo>
                  <a:cubicBezTo>
                    <a:pt x="82" y="63"/>
                    <a:pt x="87" y="59"/>
                    <a:pt x="88" y="57"/>
                  </a:cubicBezTo>
                  <a:cubicBezTo>
                    <a:pt x="88" y="54"/>
                    <a:pt x="91" y="54"/>
                    <a:pt x="93" y="53"/>
                  </a:cubicBezTo>
                  <a:cubicBezTo>
                    <a:pt x="94" y="53"/>
                    <a:pt x="95" y="53"/>
                    <a:pt x="95" y="52"/>
                  </a:cubicBezTo>
                  <a:cubicBezTo>
                    <a:pt x="95" y="52"/>
                    <a:pt x="95" y="52"/>
                    <a:pt x="96" y="51"/>
                  </a:cubicBezTo>
                  <a:cubicBezTo>
                    <a:pt x="96" y="51"/>
                    <a:pt x="96" y="51"/>
                    <a:pt x="96" y="51"/>
                  </a:cubicBezTo>
                  <a:cubicBezTo>
                    <a:pt x="96" y="51"/>
                    <a:pt x="96" y="51"/>
                    <a:pt x="97" y="50"/>
                  </a:cubicBezTo>
                  <a:cubicBezTo>
                    <a:pt x="97" y="50"/>
                    <a:pt x="97" y="50"/>
                    <a:pt x="97" y="49"/>
                  </a:cubicBezTo>
                  <a:cubicBezTo>
                    <a:pt x="97" y="49"/>
                    <a:pt x="97" y="49"/>
                    <a:pt x="98" y="49"/>
                  </a:cubicBezTo>
                  <a:cubicBezTo>
                    <a:pt x="98" y="49"/>
                    <a:pt x="98" y="48"/>
                    <a:pt x="98" y="48"/>
                  </a:cubicBezTo>
                  <a:cubicBezTo>
                    <a:pt x="98" y="48"/>
                    <a:pt x="99" y="47"/>
                    <a:pt x="99" y="47"/>
                  </a:cubicBezTo>
                  <a:cubicBezTo>
                    <a:pt x="99" y="47"/>
                    <a:pt x="99" y="47"/>
                    <a:pt x="99" y="47"/>
                  </a:cubicBezTo>
                  <a:cubicBezTo>
                    <a:pt x="99" y="47"/>
                    <a:pt x="99" y="47"/>
                    <a:pt x="99" y="47"/>
                  </a:cubicBezTo>
                  <a:cubicBezTo>
                    <a:pt x="99" y="47"/>
                    <a:pt x="99" y="47"/>
                    <a:pt x="99" y="46"/>
                  </a:cubicBezTo>
                  <a:cubicBezTo>
                    <a:pt x="99" y="46"/>
                    <a:pt x="99" y="46"/>
                    <a:pt x="99" y="46"/>
                  </a:cubicBezTo>
                  <a:cubicBezTo>
                    <a:pt x="99" y="46"/>
                    <a:pt x="99" y="46"/>
                    <a:pt x="98" y="46"/>
                  </a:cubicBezTo>
                  <a:cubicBezTo>
                    <a:pt x="98" y="46"/>
                    <a:pt x="98" y="46"/>
                    <a:pt x="98" y="46"/>
                  </a:cubicBezTo>
                  <a:cubicBezTo>
                    <a:pt x="98" y="45"/>
                    <a:pt x="98" y="45"/>
                    <a:pt x="98" y="45"/>
                  </a:cubicBezTo>
                  <a:cubicBezTo>
                    <a:pt x="98" y="45"/>
                    <a:pt x="98" y="45"/>
                    <a:pt x="98" y="45"/>
                  </a:cubicBezTo>
                  <a:cubicBezTo>
                    <a:pt x="98" y="45"/>
                    <a:pt x="98" y="45"/>
                    <a:pt x="97" y="45"/>
                  </a:cubicBezTo>
                  <a:cubicBezTo>
                    <a:pt x="97" y="45"/>
                    <a:pt x="97" y="45"/>
                    <a:pt x="97" y="44"/>
                  </a:cubicBezTo>
                  <a:cubicBezTo>
                    <a:pt x="97" y="44"/>
                    <a:pt x="97" y="44"/>
                    <a:pt x="97" y="44"/>
                  </a:cubicBezTo>
                  <a:cubicBezTo>
                    <a:pt x="96" y="44"/>
                    <a:pt x="96" y="44"/>
                    <a:pt x="96" y="44"/>
                  </a:cubicBezTo>
                  <a:cubicBezTo>
                    <a:pt x="96" y="44"/>
                    <a:pt x="95" y="44"/>
                    <a:pt x="95" y="44"/>
                  </a:cubicBezTo>
                  <a:cubicBezTo>
                    <a:pt x="95" y="44"/>
                    <a:pt x="95" y="44"/>
                    <a:pt x="95" y="44"/>
                  </a:cubicBezTo>
                  <a:cubicBezTo>
                    <a:pt x="94" y="44"/>
                    <a:pt x="93" y="44"/>
                    <a:pt x="93" y="44"/>
                  </a:cubicBezTo>
                  <a:cubicBezTo>
                    <a:pt x="92" y="44"/>
                    <a:pt x="92" y="44"/>
                    <a:pt x="92" y="44"/>
                  </a:cubicBezTo>
                  <a:cubicBezTo>
                    <a:pt x="92" y="44"/>
                    <a:pt x="92" y="44"/>
                    <a:pt x="92" y="44"/>
                  </a:cubicBezTo>
                  <a:cubicBezTo>
                    <a:pt x="90" y="44"/>
                    <a:pt x="88" y="43"/>
                    <a:pt x="87" y="41"/>
                  </a:cubicBezTo>
                  <a:cubicBezTo>
                    <a:pt x="86" y="41"/>
                    <a:pt x="86" y="41"/>
                    <a:pt x="86" y="41"/>
                  </a:cubicBezTo>
                  <a:cubicBezTo>
                    <a:pt x="86" y="41"/>
                    <a:pt x="86" y="41"/>
                    <a:pt x="86" y="41"/>
                  </a:cubicBezTo>
                  <a:cubicBezTo>
                    <a:pt x="86" y="41"/>
                    <a:pt x="86" y="41"/>
                    <a:pt x="86" y="41"/>
                  </a:cubicBezTo>
                  <a:cubicBezTo>
                    <a:pt x="85" y="40"/>
                    <a:pt x="84" y="39"/>
                    <a:pt x="84" y="38"/>
                  </a:cubicBezTo>
                  <a:cubicBezTo>
                    <a:pt x="84" y="38"/>
                    <a:pt x="84" y="38"/>
                    <a:pt x="84" y="38"/>
                  </a:cubicBezTo>
                  <a:cubicBezTo>
                    <a:pt x="83" y="37"/>
                    <a:pt x="83" y="37"/>
                    <a:pt x="83" y="36"/>
                  </a:cubicBezTo>
                  <a:cubicBezTo>
                    <a:pt x="83" y="36"/>
                    <a:pt x="83" y="35"/>
                    <a:pt x="83" y="35"/>
                  </a:cubicBezTo>
                  <a:cubicBezTo>
                    <a:pt x="83" y="33"/>
                    <a:pt x="82" y="32"/>
                    <a:pt x="81" y="30"/>
                  </a:cubicBezTo>
                  <a:cubicBezTo>
                    <a:pt x="79" y="29"/>
                    <a:pt x="78" y="28"/>
                    <a:pt x="78" y="26"/>
                  </a:cubicBezTo>
                  <a:cubicBezTo>
                    <a:pt x="78" y="25"/>
                    <a:pt x="74" y="22"/>
                    <a:pt x="68" y="19"/>
                  </a:cubicBezTo>
                  <a:cubicBezTo>
                    <a:pt x="65" y="18"/>
                    <a:pt x="64" y="13"/>
                    <a:pt x="63" y="10"/>
                  </a:cubicBezTo>
                  <a:cubicBezTo>
                    <a:pt x="62" y="8"/>
                    <a:pt x="62" y="6"/>
                    <a:pt x="62" y="6"/>
                  </a:cubicBezTo>
                  <a:cubicBezTo>
                    <a:pt x="61" y="6"/>
                    <a:pt x="61" y="6"/>
                    <a:pt x="61" y="6"/>
                  </a:cubicBezTo>
                  <a:cubicBezTo>
                    <a:pt x="61" y="5"/>
                    <a:pt x="61" y="5"/>
                    <a:pt x="61" y="5"/>
                  </a:cubicBezTo>
                  <a:cubicBezTo>
                    <a:pt x="60" y="5"/>
                    <a:pt x="60" y="5"/>
                    <a:pt x="60" y="5"/>
                  </a:cubicBezTo>
                  <a:cubicBezTo>
                    <a:pt x="60" y="5"/>
                    <a:pt x="60" y="5"/>
                    <a:pt x="60" y="5"/>
                  </a:cubicBezTo>
                  <a:cubicBezTo>
                    <a:pt x="59" y="5"/>
                    <a:pt x="59" y="4"/>
                    <a:pt x="59" y="4"/>
                  </a:cubicBezTo>
                  <a:cubicBezTo>
                    <a:pt x="59" y="4"/>
                    <a:pt x="59" y="4"/>
                    <a:pt x="59" y="4"/>
                  </a:cubicBezTo>
                  <a:cubicBezTo>
                    <a:pt x="58" y="4"/>
                    <a:pt x="58" y="4"/>
                    <a:pt x="58" y="3"/>
                  </a:cubicBezTo>
                  <a:cubicBezTo>
                    <a:pt x="58" y="3"/>
                    <a:pt x="58" y="3"/>
                    <a:pt x="58" y="3"/>
                  </a:cubicBezTo>
                  <a:cubicBezTo>
                    <a:pt x="58" y="3"/>
                    <a:pt x="57" y="3"/>
                    <a:pt x="57" y="2"/>
                  </a:cubicBezTo>
                  <a:cubicBezTo>
                    <a:pt x="57" y="2"/>
                    <a:pt x="57" y="2"/>
                    <a:pt x="57" y="2"/>
                  </a:cubicBezTo>
                  <a:cubicBezTo>
                    <a:pt x="57" y="2"/>
                    <a:pt x="56" y="1"/>
                    <a:pt x="56" y="1"/>
                  </a:cubicBezTo>
                  <a:cubicBezTo>
                    <a:pt x="56" y="1"/>
                    <a:pt x="56" y="1"/>
                    <a:pt x="56" y="1"/>
                  </a:cubicBezTo>
                  <a:cubicBezTo>
                    <a:pt x="56" y="1"/>
                    <a:pt x="56" y="0"/>
                    <a:pt x="55" y="0"/>
                  </a:cubicBezTo>
                  <a:cubicBezTo>
                    <a:pt x="55" y="0"/>
                    <a:pt x="55" y="0"/>
                    <a:pt x="55" y="0"/>
                  </a:cubicBezTo>
                  <a:cubicBezTo>
                    <a:pt x="55" y="0"/>
                    <a:pt x="55" y="0"/>
                    <a:pt x="55" y="0"/>
                  </a:cubicBezTo>
                  <a:cubicBezTo>
                    <a:pt x="55" y="0"/>
                    <a:pt x="55" y="0"/>
                    <a:pt x="55" y="0"/>
                  </a:cubicBezTo>
                  <a:cubicBezTo>
                    <a:pt x="53" y="0"/>
                    <a:pt x="51" y="1"/>
                    <a:pt x="49" y="1"/>
                  </a:cubicBezTo>
                  <a:cubicBezTo>
                    <a:pt x="49" y="1"/>
                    <a:pt x="48" y="1"/>
                    <a:pt x="48" y="1"/>
                  </a:cubicBezTo>
                  <a:cubicBezTo>
                    <a:pt x="45" y="1"/>
                    <a:pt x="42" y="4"/>
                    <a:pt x="41" y="5"/>
                  </a:cubicBezTo>
                  <a:cubicBezTo>
                    <a:pt x="40" y="6"/>
                    <a:pt x="40" y="6"/>
                    <a:pt x="39" y="6"/>
                  </a:cubicBezTo>
                  <a:cubicBezTo>
                    <a:pt x="38" y="6"/>
                    <a:pt x="37" y="5"/>
                    <a:pt x="35" y="3"/>
                  </a:cubicBezTo>
                  <a:cubicBezTo>
                    <a:pt x="35" y="3"/>
                    <a:pt x="34" y="2"/>
                    <a:pt x="33" y="1"/>
                  </a:cubicBezTo>
                  <a:cubicBezTo>
                    <a:pt x="33" y="1"/>
                    <a:pt x="33" y="1"/>
                    <a:pt x="33" y="1"/>
                  </a:cubicBezTo>
                  <a:cubicBezTo>
                    <a:pt x="31" y="1"/>
                    <a:pt x="27" y="3"/>
                    <a:pt x="25" y="4"/>
                  </a:cubicBezTo>
                  <a:cubicBezTo>
                    <a:pt x="23" y="4"/>
                    <a:pt x="22" y="5"/>
                    <a:pt x="22" y="5"/>
                  </a:cubicBezTo>
                  <a:cubicBezTo>
                    <a:pt x="20" y="6"/>
                    <a:pt x="14" y="6"/>
                    <a:pt x="12" y="6"/>
                  </a:cubicBezTo>
                  <a:cubicBezTo>
                    <a:pt x="12" y="44"/>
                    <a:pt x="12" y="44"/>
                    <a:pt x="12" y="44"/>
                  </a:cubicBezTo>
                  <a:cubicBezTo>
                    <a:pt x="12" y="48"/>
                    <a:pt x="7" y="48"/>
                    <a:pt x="4" y="48"/>
                  </a:cubicBezTo>
                  <a:cubicBezTo>
                    <a:pt x="3" y="48"/>
                    <a:pt x="1" y="48"/>
                    <a:pt x="0" y="49"/>
                  </a:cubicBezTo>
                  <a:cubicBezTo>
                    <a:pt x="0" y="81"/>
                    <a:pt x="0" y="81"/>
                    <a:pt x="0" y="81"/>
                  </a:cubicBezTo>
                  <a:cubicBezTo>
                    <a:pt x="1" y="81"/>
                    <a:pt x="1" y="81"/>
                    <a:pt x="1" y="81"/>
                  </a:cubicBezTo>
                  <a:cubicBezTo>
                    <a:pt x="1" y="81"/>
                    <a:pt x="2" y="82"/>
                    <a:pt x="2" y="82"/>
                  </a:cubicBezTo>
                  <a:cubicBezTo>
                    <a:pt x="2" y="82"/>
                    <a:pt x="3" y="82"/>
                    <a:pt x="3" y="82"/>
                  </a:cubicBezTo>
                  <a:cubicBezTo>
                    <a:pt x="3" y="82"/>
                    <a:pt x="3" y="83"/>
                    <a:pt x="4" y="83"/>
                  </a:cubicBezTo>
                  <a:cubicBezTo>
                    <a:pt x="4" y="83"/>
                    <a:pt x="4" y="83"/>
                    <a:pt x="4" y="83"/>
                  </a:cubicBezTo>
                  <a:cubicBezTo>
                    <a:pt x="5" y="84"/>
                    <a:pt x="5" y="84"/>
                    <a:pt x="5" y="84"/>
                  </a:cubicBezTo>
                  <a:cubicBezTo>
                    <a:pt x="5" y="84"/>
                    <a:pt x="5" y="84"/>
                    <a:pt x="6" y="85"/>
                  </a:cubicBezTo>
                  <a:cubicBezTo>
                    <a:pt x="6" y="85"/>
                    <a:pt x="6" y="85"/>
                    <a:pt x="6" y="85"/>
                  </a:cubicBezTo>
                  <a:cubicBezTo>
                    <a:pt x="8" y="92"/>
                    <a:pt x="10" y="96"/>
                    <a:pt x="9" y="98"/>
                  </a:cubicBezTo>
                  <a:cubicBezTo>
                    <a:pt x="9" y="100"/>
                    <a:pt x="8" y="100"/>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4" name="Freeform 192">
              <a:extLst>
                <a:ext uri="{FF2B5EF4-FFF2-40B4-BE49-F238E27FC236}">
                  <a16:creationId xmlns:a16="http://schemas.microsoft.com/office/drawing/2014/main" id="{F286B712-7268-4D23-BE34-3F19C6C1093F}"/>
                </a:ext>
              </a:extLst>
            </p:cNvPr>
            <p:cNvSpPr>
              <a:spLocks/>
            </p:cNvSpPr>
            <p:nvPr/>
          </p:nvSpPr>
          <p:spPr bwMode="auto">
            <a:xfrm>
              <a:off x="13006388" y="9907588"/>
              <a:ext cx="457200" cy="403225"/>
            </a:xfrm>
            <a:custGeom>
              <a:avLst/>
              <a:gdLst>
                <a:gd name="T0" fmla="*/ 82 w 86"/>
                <a:gd name="T1" fmla="*/ 11 h 77"/>
                <a:gd name="T2" fmla="*/ 58 w 86"/>
                <a:gd name="T3" fmla="*/ 4 h 77"/>
                <a:gd name="T4" fmla="*/ 56 w 86"/>
                <a:gd name="T5" fmla="*/ 0 h 77"/>
                <a:gd name="T6" fmla="*/ 42 w 86"/>
                <a:gd name="T7" fmla="*/ 5 h 77"/>
                <a:gd name="T8" fmla="*/ 28 w 86"/>
                <a:gd name="T9" fmla="*/ 16 h 77"/>
                <a:gd name="T10" fmla="*/ 20 w 86"/>
                <a:gd name="T11" fmla="*/ 26 h 77"/>
                <a:gd name="T12" fmla="*/ 17 w 86"/>
                <a:gd name="T13" fmla="*/ 27 h 77"/>
                <a:gd name="T14" fmla="*/ 4 w 86"/>
                <a:gd name="T15" fmla="*/ 25 h 77"/>
                <a:gd name="T16" fmla="*/ 3 w 86"/>
                <a:gd name="T17" fmla="*/ 25 h 77"/>
                <a:gd name="T18" fmla="*/ 2 w 86"/>
                <a:gd name="T19" fmla="*/ 25 h 77"/>
                <a:gd name="T20" fmla="*/ 0 w 86"/>
                <a:gd name="T21" fmla="*/ 25 h 77"/>
                <a:gd name="T22" fmla="*/ 0 w 86"/>
                <a:gd name="T23" fmla="*/ 25 h 77"/>
                <a:gd name="T24" fmla="*/ 2 w 86"/>
                <a:gd name="T25" fmla="*/ 27 h 77"/>
                <a:gd name="T26" fmla="*/ 3 w 86"/>
                <a:gd name="T27" fmla="*/ 28 h 77"/>
                <a:gd name="T28" fmla="*/ 4 w 86"/>
                <a:gd name="T29" fmla="*/ 29 h 77"/>
                <a:gd name="T30" fmla="*/ 8 w 86"/>
                <a:gd name="T31" fmla="*/ 35 h 77"/>
                <a:gd name="T32" fmla="*/ 23 w 86"/>
                <a:gd name="T33" fmla="*/ 52 h 77"/>
                <a:gd name="T34" fmla="*/ 25 w 86"/>
                <a:gd name="T35" fmla="*/ 55 h 77"/>
                <a:gd name="T36" fmla="*/ 28 w 86"/>
                <a:gd name="T37" fmla="*/ 61 h 77"/>
                <a:gd name="T38" fmla="*/ 28 w 86"/>
                <a:gd name="T39" fmla="*/ 62 h 77"/>
                <a:gd name="T40" fmla="*/ 29 w 86"/>
                <a:gd name="T41" fmla="*/ 63 h 77"/>
                <a:gd name="T42" fmla="*/ 29 w 86"/>
                <a:gd name="T43" fmla="*/ 64 h 77"/>
                <a:gd name="T44" fmla="*/ 34 w 86"/>
                <a:gd name="T45" fmla="*/ 67 h 77"/>
                <a:gd name="T46" fmla="*/ 36 w 86"/>
                <a:gd name="T47" fmla="*/ 68 h 77"/>
                <a:gd name="T48" fmla="*/ 38 w 86"/>
                <a:gd name="T49" fmla="*/ 68 h 77"/>
                <a:gd name="T50" fmla="*/ 40 w 86"/>
                <a:gd name="T51" fmla="*/ 68 h 77"/>
                <a:gd name="T52" fmla="*/ 41 w 86"/>
                <a:gd name="T53" fmla="*/ 69 h 77"/>
                <a:gd name="T54" fmla="*/ 42 w 86"/>
                <a:gd name="T55" fmla="*/ 69 h 77"/>
                <a:gd name="T56" fmla="*/ 43 w 86"/>
                <a:gd name="T57" fmla="*/ 70 h 77"/>
                <a:gd name="T58" fmla="*/ 43 w 86"/>
                <a:gd name="T59" fmla="*/ 71 h 77"/>
                <a:gd name="T60" fmla="*/ 44 w 86"/>
                <a:gd name="T61" fmla="*/ 73 h 77"/>
                <a:gd name="T62" fmla="*/ 44 w 86"/>
                <a:gd name="T63" fmla="*/ 73 h 77"/>
                <a:gd name="T64" fmla="*/ 48 w 86"/>
                <a:gd name="T65" fmla="*/ 73 h 77"/>
                <a:gd name="T66" fmla="*/ 54 w 86"/>
                <a:gd name="T67" fmla="*/ 75 h 77"/>
                <a:gd name="T68" fmla="*/ 62 w 86"/>
                <a:gd name="T69" fmla="*/ 76 h 77"/>
                <a:gd name="T70" fmla="*/ 63 w 86"/>
                <a:gd name="T71" fmla="*/ 76 h 77"/>
                <a:gd name="T72" fmla="*/ 66 w 86"/>
                <a:gd name="T73" fmla="*/ 76 h 77"/>
                <a:gd name="T74" fmla="*/ 69 w 86"/>
                <a:gd name="T75" fmla="*/ 74 h 77"/>
                <a:gd name="T76" fmla="*/ 78 w 86"/>
                <a:gd name="T77" fmla="*/ 60 h 77"/>
                <a:gd name="T78" fmla="*/ 86 w 86"/>
                <a:gd name="T79" fmla="*/ 48 h 77"/>
                <a:gd name="T80" fmla="*/ 83 w 86"/>
                <a:gd name="T81" fmla="*/ 39 h 77"/>
                <a:gd name="T82" fmla="*/ 85 w 86"/>
                <a:gd name="T83" fmla="*/ 28 h 77"/>
                <a:gd name="T84" fmla="*/ 85 w 86"/>
                <a:gd name="T85"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77">
                  <a:moveTo>
                    <a:pt x="85" y="12"/>
                  </a:moveTo>
                  <a:cubicBezTo>
                    <a:pt x="85" y="11"/>
                    <a:pt x="83" y="11"/>
                    <a:pt x="82" y="11"/>
                  </a:cubicBezTo>
                  <a:cubicBezTo>
                    <a:pt x="79" y="10"/>
                    <a:pt x="75" y="9"/>
                    <a:pt x="72" y="7"/>
                  </a:cubicBezTo>
                  <a:cubicBezTo>
                    <a:pt x="68" y="4"/>
                    <a:pt x="58" y="4"/>
                    <a:pt x="58" y="4"/>
                  </a:cubicBezTo>
                  <a:cubicBezTo>
                    <a:pt x="58" y="4"/>
                    <a:pt x="58" y="4"/>
                    <a:pt x="58" y="4"/>
                  </a:cubicBezTo>
                  <a:cubicBezTo>
                    <a:pt x="56" y="0"/>
                    <a:pt x="56" y="0"/>
                    <a:pt x="56" y="0"/>
                  </a:cubicBezTo>
                  <a:cubicBezTo>
                    <a:pt x="47" y="1"/>
                    <a:pt x="47" y="1"/>
                    <a:pt x="47" y="1"/>
                  </a:cubicBezTo>
                  <a:cubicBezTo>
                    <a:pt x="42" y="2"/>
                    <a:pt x="42" y="3"/>
                    <a:pt x="42" y="5"/>
                  </a:cubicBezTo>
                  <a:cubicBezTo>
                    <a:pt x="42" y="8"/>
                    <a:pt x="35" y="13"/>
                    <a:pt x="31" y="14"/>
                  </a:cubicBezTo>
                  <a:cubicBezTo>
                    <a:pt x="30" y="14"/>
                    <a:pt x="29" y="15"/>
                    <a:pt x="28" y="16"/>
                  </a:cubicBezTo>
                  <a:cubicBezTo>
                    <a:pt x="26" y="18"/>
                    <a:pt x="25" y="20"/>
                    <a:pt x="24" y="22"/>
                  </a:cubicBezTo>
                  <a:cubicBezTo>
                    <a:pt x="22" y="23"/>
                    <a:pt x="21" y="25"/>
                    <a:pt x="20" y="26"/>
                  </a:cubicBezTo>
                  <a:cubicBezTo>
                    <a:pt x="20" y="26"/>
                    <a:pt x="19" y="27"/>
                    <a:pt x="19" y="27"/>
                  </a:cubicBezTo>
                  <a:cubicBezTo>
                    <a:pt x="18" y="27"/>
                    <a:pt x="18" y="27"/>
                    <a:pt x="17" y="27"/>
                  </a:cubicBezTo>
                  <a:cubicBezTo>
                    <a:pt x="14" y="27"/>
                    <a:pt x="11" y="26"/>
                    <a:pt x="8" y="25"/>
                  </a:cubicBezTo>
                  <a:cubicBezTo>
                    <a:pt x="6" y="25"/>
                    <a:pt x="5" y="25"/>
                    <a:pt x="4" y="25"/>
                  </a:cubicBezTo>
                  <a:cubicBezTo>
                    <a:pt x="4" y="24"/>
                    <a:pt x="4" y="24"/>
                    <a:pt x="3" y="25"/>
                  </a:cubicBezTo>
                  <a:cubicBezTo>
                    <a:pt x="3" y="25"/>
                    <a:pt x="3" y="25"/>
                    <a:pt x="3" y="25"/>
                  </a:cubicBezTo>
                  <a:cubicBezTo>
                    <a:pt x="3" y="25"/>
                    <a:pt x="2" y="25"/>
                    <a:pt x="2" y="25"/>
                  </a:cubicBezTo>
                  <a:cubicBezTo>
                    <a:pt x="2" y="25"/>
                    <a:pt x="2" y="25"/>
                    <a:pt x="2" y="25"/>
                  </a:cubicBezTo>
                  <a:cubicBezTo>
                    <a:pt x="1" y="25"/>
                    <a:pt x="1" y="25"/>
                    <a:pt x="0" y="25"/>
                  </a:cubicBezTo>
                  <a:cubicBezTo>
                    <a:pt x="0" y="25"/>
                    <a:pt x="0" y="25"/>
                    <a:pt x="0" y="25"/>
                  </a:cubicBezTo>
                  <a:cubicBezTo>
                    <a:pt x="0" y="25"/>
                    <a:pt x="0" y="25"/>
                    <a:pt x="0" y="25"/>
                  </a:cubicBezTo>
                  <a:cubicBezTo>
                    <a:pt x="0" y="25"/>
                    <a:pt x="0" y="25"/>
                    <a:pt x="0" y="25"/>
                  </a:cubicBezTo>
                  <a:cubicBezTo>
                    <a:pt x="1" y="26"/>
                    <a:pt x="1" y="26"/>
                    <a:pt x="1" y="27"/>
                  </a:cubicBezTo>
                  <a:cubicBezTo>
                    <a:pt x="1" y="27"/>
                    <a:pt x="1" y="27"/>
                    <a:pt x="2" y="27"/>
                  </a:cubicBezTo>
                  <a:cubicBezTo>
                    <a:pt x="2" y="27"/>
                    <a:pt x="2" y="28"/>
                    <a:pt x="3" y="28"/>
                  </a:cubicBezTo>
                  <a:cubicBezTo>
                    <a:pt x="3" y="28"/>
                    <a:pt x="3" y="28"/>
                    <a:pt x="3" y="28"/>
                  </a:cubicBezTo>
                  <a:cubicBezTo>
                    <a:pt x="3" y="29"/>
                    <a:pt x="4" y="29"/>
                    <a:pt x="4" y="29"/>
                  </a:cubicBezTo>
                  <a:cubicBezTo>
                    <a:pt x="4" y="29"/>
                    <a:pt x="4" y="29"/>
                    <a:pt x="4" y="29"/>
                  </a:cubicBezTo>
                  <a:cubicBezTo>
                    <a:pt x="5" y="30"/>
                    <a:pt x="5" y="30"/>
                    <a:pt x="5" y="30"/>
                  </a:cubicBezTo>
                  <a:cubicBezTo>
                    <a:pt x="6" y="30"/>
                    <a:pt x="7" y="32"/>
                    <a:pt x="8" y="35"/>
                  </a:cubicBezTo>
                  <a:cubicBezTo>
                    <a:pt x="8" y="38"/>
                    <a:pt x="10" y="43"/>
                    <a:pt x="12" y="43"/>
                  </a:cubicBezTo>
                  <a:cubicBezTo>
                    <a:pt x="12" y="44"/>
                    <a:pt x="23" y="49"/>
                    <a:pt x="23" y="52"/>
                  </a:cubicBezTo>
                  <a:cubicBezTo>
                    <a:pt x="23" y="52"/>
                    <a:pt x="23" y="53"/>
                    <a:pt x="24" y="53"/>
                  </a:cubicBezTo>
                  <a:cubicBezTo>
                    <a:pt x="24" y="53"/>
                    <a:pt x="24" y="54"/>
                    <a:pt x="25" y="55"/>
                  </a:cubicBezTo>
                  <a:cubicBezTo>
                    <a:pt x="26" y="56"/>
                    <a:pt x="27" y="58"/>
                    <a:pt x="28" y="59"/>
                  </a:cubicBezTo>
                  <a:cubicBezTo>
                    <a:pt x="28" y="60"/>
                    <a:pt x="28" y="60"/>
                    <a:pt x="28" y="61"/>
                  </a:cubicBezTo>
                  <a:cubicBezTo>
                    <a:pt x="28" y="61"/>
                    <a:pt x="28" y="61"/>
                    <a:pt x="28" y="62"/>
                  </a:cubicBezTo>
                  <a:cubicBezTo>
                    <a:pt x="28" y="62"/>
                    <a:pt x="28" y="62"/>
                    <a:pt x="28" y="62"/>
                  </a:cubicBezTo>
                  <a:cubicBezTo>
                    <a:pt x="28" y="63"/>
                    <a:pt x="28" y="63"/>
                    <a:pt x="29" y="63"/>
                  </a:cubicBezTo>
                  <a:cubicBezTo>
                    <a:pt x="29" y="63"/>
                    <a:pt x="29" y="63"/>
                    <a:pt x="29" y="63"/>
                  </a:cubicBezTo>
                  <a:cubicBezTo>
                    <a:pt x="29" y="64"/>
                    <a:pt x="29" y="64"/>
                    <a:pt x="29" y="64"/>
                  </a:cubicBezTo>
                  <a:cubicBezTo>
                    <a:pt x="29" y="64"/>
                    <a:pt x="29" y="64"/>
                    <a:pt x="29" y="64"/>
                  </a:cubicBezTo>
                  <a:cubicBezTo>
                    <a:pt x="30" y="66"/>
                    <a:pt x="32" y="67"/>
                    <a:pt x="33" y="67"/>
                  </a:cubicBezTo>
                  <a:cubicBezTo>
                    <a:pt x="33" y="67"/>
                    <a:pt x="34" y="67"/>
                    <a:pt x="34" y="67"/>
                  </a:cubicBezTo>
                  <a:cubicBezTo>
                    <a:pt x="34" y="68"/>
                    <a:pt x="34" y="68"/>
                    <a:pt x="35" y="68"/>
                  </a:cubicBezTo>
                  <a:cubicBezTo>
                    <a:pt x="35" y="68"/>
                    <a:pt x="35" y="68"/>
                    <a:pt x="36" y="68"/>
                  </a:cubicBezTo>
                  <a:cubicBezTo>
                    <a:pt x="36" y="68"/>
                    <a:pt x="37" y="68"/>
                    <a:pt x="37" y="68"/>
                  </a:cubicBezTo>
                  <a:cubicBezTo>
                    <a:pt x="38" y="68"/>
                    <a:pt x="38" y="68"/>
                    <a:pt x="38" y="68"/>
                  </a:cubicBezTo>
                  <a:cubicBezTo>
                    <a:pt x="38" y="68"/>
                    <a:pt x="39" y="68"/>
                    <a:pt x="39" y="68"/>
                  </a:cubicBezTo>
                  <a:cubicBezTo>
                    <a:pt x="39" y="68"/>
                    <a:pt x="39" y="68"/>
                    <a:pt x="40" y="68"/>
                  </a:cubicBezTo>
                  <a:cubicBezTo>
                    <a:pt x="40" y="68"/>
                    <a:pt x="40" y="68"/>
                    <a:pt x="40" y="68"/>
                  </a:cubicBezTo>
                  <a:cubicBezTo>
                    <a:pt x="41" y="68"/>
                    <a:pt x="41" y="69"/>
                    <a:pt x="41" y="69"/>
                  </a:cubicBezTo>
                  <a:cubicBezTo>
                    <a:pt x="41" y="69"/>
                    <a:pt x="41" y="69"/>
                    <a:pt x="42" y="69"/>
                  </a:cubicBezTo>
                  <a:cubicBezTo>
                    <a:pt x="42" y="69"/>
                    <a:pt x="42" y="69"/>
                    <a:pt x="42" y="69"/>
                  </a:cubicBezTo>
                  <a:cubicBezTo>
                    <a:pt x="42" y="69"/>
                    <a:pt x="42" y="70"/>
                    <a:pt x="42" y="70"/>
                  </a:cubicBezTo>
                  <a:cubicBezTo>
                    <a:pt x="43" y="70"/>
                    <a:pt x="43" y="70"/>
                    <a:pt x="43" y="70"/>
                  </a:cubicBezTo>
                  <a:cubicBezTo>
                    <a:pt x="43" y="70"/>
                    <a:pt x="43" y="70"/>
                    <a:pt x="43" y="71"/>
                  </a:cubicBezTo>
                  <a:cubicBezTo>
                    <a:pt x="43" y="71"/>
                    <a:pt x="43" y="71"/>
                    <a:pt x="43" y="71"/>
                  </a:cubicBezTo>
                  <a:cubicBezTo>
                    <a:pt x="43" y="71"/>
                    <a:pt x="43" y="71"/>
                    <a:pt x="43" y="71"/>
                  </a:cubicBezTo>
                  <a:cubicBezTo>
                    <a:pt x="44" y="73"/>
                    <a:pt x="44" y="73"/>
                    <a:pt x="44" y="73"/>
                  </a:cubicBezTo>
                  <a:cubicBezTo>
                    <a:pt x="44" y="73"/>
                    <a:pt x="44" y="73"/>
                    <a:pt x="44" y="73"/>
                  </a:cubicBezTo>
                  <a:cubicBezTo>
                    <a:pt x="44" y="73"/>
                    <a:pt x="44" y="73"/>
                    <a:pt x="44" y="73"/>
                  </a:cubicBezTo>
                  <a:cubicBezTo>
                    <a:pt x="44" y="73"/>
                    <a:pt x="44" y="73"/>
                    <a:pt x="44" y="73"/>
                  </a:cubicBezTo>
                  <a:cubicBezTo>
                    <a:pt x="44" y="73"/>
                    <a:pt x="46" y="73"/>
                    <a:pt x="48" y="73"/>
                  </a:cubicBezTo>
                  <a:cubicBezTo>
                    <a:pt x="50" y="73"/>
                    <a:pt x="52" y="73"/>
                    <a:pt x="53" y="74"/>
                  </a:cubicBezTo>
                  <a:cubicBezTo>
                    <a:pt x="54" y="74"/>
                    <a:pt x="54" y="74"/>
                    <a:pt x="54" y="75"/>
                  </a:cubicBezTo>
                  <a:cubicBezTo>
                    <a:pt x="55" y="75"/>
                    <a:pt x="59" y="76"/>
                    <a:pt x="61" y="76"/>
                  </a:cubicBezTo>
                  <a:cubicBezTo>
                    <a:pt x="61" y="76"/>
                    <a:pt x="61" y="76"/>
                    <a:pt x="62" y="76"/>
                  </a:cubicBezTo>
                  <a:cubicBezTo>
                    <a:pt x="62" y="76"/>
                    <a:pt x="62" y="76"/>
                    <a:pt x="63" y="76"/>
                  </a:cubicBezTo>
                  <a:cubicBezTo>
                    <a:pt x="63" y="76"/>
                    <a:pt x="63" y="76"/>
                    <a:pt x="63" y="76"/>
                  </a:cubicBezTo>
                  <a:cubicBezTo>
                    <a:pt x="64" y="76"/>
                    <a:pt x="65" y="76"/>
                    <a:pt x="65" y="76"/>
                  </a:cubicBezTo>
                  <a:cubicBezTo>
                    <a:pt x="65" y="76"/>
                    <a:pt x="65" y="76"/>
                    <a:pt x="66" y="76"/>
                  </a:cubicBezTo>
                  <a:cubicBezTo>
                    <a:pt x="66" y="76"/>
                    <a:pt x="66" y="77"/>
                    <a:pt x="66" y="77"/>
                  </a:cubicBezTo>
                  <a:cubicBezTo>
                    <a:pt x="67" y="76"/>
                    <a:pt x="68" y="75"/>
                    <a:pt x="69" y="74"/>
                  </a:cubicBezTo>
                  <a:cubicBezTo>
                    <a:pt x="72" y="71"/>
                    <a:pt x="76" y="68"/>
                    <a:pt x="77" y="66"/>
                  </a:cubicBezTo>
                  <a:cubicBezTo>
                    <a:pt x="78" y="64"/>
                    <a:pt x="78" y="62"/>
                    <a:pt x="78" y="60"/>
                  </a:cubicBezTo>
                  <a:cubicBezTo>
                    <a:pt x="79" y="58"/>
                    <a:pt x="79" y="55"/>
                    <a:pt x="80" y="54"/>
                  </a:cubicBezTo>
                  <a:cubicBezTo>
                    <a:pt x="82" y="53"/>
                    <a:pt x="86" y="49"/>
                    <a:pt x="86" y="48"/>
                  </a:cubicBezTo>
                  <a:cubicBezTo>
                    <a:pt x="85" y="47"/>
                    <a:pt x="85" y="46"/>
                    <a:pt x="84" y="44"/>
                  </a:cubicBezTo>
                  <a:cubicBezTo>
                    <a:pt x="84" y="42"/>
                    <a:pt x="84" y="40"/>
                    <a:pt x="83" y="39"/>
                  </a:cubicBezTo>
                  <a:cubicBezTo>
                    <a:pt x="80" y="37"/>
                    <a:pt x="82" y="35"/>
                    <a:pt x="83" y="34"/>
                  </a:cubicBezTo>
                  <a:cubicBezTo>
                    <a:pt x="84" y="32"/>
                    <a:pt x="85" y="31"/>
                    <a:pt x="85" y="28"/>
                  </a:cubicBezTo>
                  <a:cubicBezTo>
                    <a:pt x="85" y="26"/>
                    <a:pt x="85" y="23"/>
                    <a:pt x="85" y="20"/>
                  </a:cubicBezTo>
                  <a:cubicBezTo>
                    <a:pt x="85" y="17"/>
                    <a:pt x="86" y="12"/>
                    <a:pt x="8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5" name="Freeform 193">
              <a:extLst>
                <a:ext uri="{FF2B5EF4-FFF2-40B4-BE49-F238E27FC236}">
                  <a16:creationId xmlns:a16="http://schemas.microsoft.com/office/drawing/2014/main" id="{B12DDF5E-1BEE-403F-9E5E-10F53A05FFA8}"/>
                </a:ext>
              </a:extLst>
            </p:cNvPr>
            <p:cNvSpPr>
              <a:spLocks/>
            </p:cNvSpPr>
            <p:nvPr/>
          </p:nvSpPr>
          <p:spPr bwMode="auto">
            <a:xfrm>
              <a:off x="12404726" y="8304213"/>
              <a:ext cx="723900" cy="493713"/>
            </a:xfrm>
            <a:custGeom>
              <a:avLst/>
              <a:gdLst>
                <a:gd name="T0" fmla="*/ 40 w 136"/>
                <a:gd name="T1" fmla="*/ 84 h 94"/>
                <a:gd name="T2" fmla="*/ 40 w 136"/>
                <a:gd name="T3" fmla="*/ 76 h 94"/>
                <a:gd name="T4" fmla="*/ 62 w 136"/>
                <a:gd name="T5" fmla="*/ 73 h 94"/>
                <a:gd name="T6" fmla="*/ 86 w 136"/>
                <a:gd name="T7" fmla="*/ 70 h 94"/>
                <a:gd name="T8" fmla="*/ 95 w 136"/>
                <a:gd name="T9" fmla="*/ 70 h 94"/>
                <a:gd name="T10" fmla="*/ 112 w 136"/>
                <a:gd name="T11" fmla="*/ 67 h 94"/>
                <a:gd name="T12" fmla="*/ 115 w 136"/>
                <a:gd name="T13" fmla="*/ 65 h 94"/>
                <a:gd name="T14" fmla="*/ 129 w 136"/>
                <a:gd name="T15" fmla="*/ 66 h 94"/>
                <a:gd name="T16" fmla="*/ 134 w 136"/>
                <a:gd name="T17" fmla="*/ 60 h 94"/>
                <a:gd name="T18" fmla="*/ 122 w 136"/>
                <a:gd name="T19" fmla="*/ 47 h 94"/>
                <a:gd name="T20" fmla="*/ 115 w 136"/>
                <a:gd name="T21" fmla="*/ 40 h 94"/>
                <a:gd name="T22" fmla="*/ 110 w 136"/>
                <a:gd name="T23" fmla="*/ 33 h 94"/>
                <a:gd name="T24" fmla="*/ 101 w 136"/>
                <a:gd name="T25" fmla="*/ 29 h 94"/>
                <a:gd name="T26" fmla="*/ 95 w 136"/>
                <a:gd name="T27" fmla="*/ 25 h 94"/>
                <a:gd name="T28" fmla="*/ 96 w 136"/>
                <a:gd name="T29" fmla="*/ 19 h 94"/>
                <a:gd name="T30" fmla="*/ 96 w 136"/>
                <a:gd name="T31" fmla="*/ 12 h 94"/>
                <a:gd name="T32" fmla="*/ 95 w 136"/>
                <a:gd name="T33" fmla="*/ 10 h 94"/>
                <a:gd name="T34" fmla="*/ 94 w 136"/>
                <a:gd name="T35" fmla="*/ 9 h 94"/>
                <a:gd name="T36" fmla="*/ 93 w 136"/>
                <a:gd name="T37" fmla="*/ 8 h 94"/>
                <a:gd name="T38" fmla="*/ 91 w 136"/>
                <a:gd name="T39" fmla="*/ 4 h 94"/>
                <a:gd name="T40" fmla="*/ 88 w 136"/>
                <a:gd name="T41" fmla="*/ 1 h 94"/>
                <a:gd name="T42" fmla="*/ 87 w 136"/>
                <a:gd name="T43" fmla="*/ 0 h 94"/>
                <a:gd name="T44" fmla="*/ 85 w 136"/>
                <a:gd name="T45" fmla="*/ 0 h 94"/>
                <a:gd name="T46" fmla="*/ 76 w 136"/>
                <a:gd name="T47" fmla="*/ 6 h 94"/>
                <a:gd name="T48" fmla="*/ 74 w 136"/>
                <a:gd name="T49" fmla="*/ 10 h 94"/>
                <a:gd name="T50" fmla="*/ 53 w 136"/>
                <a:gd name="T51" fmla="*/ 23 h 94"/>
                <a:gd name="T52" fmla="*/ 51 w 136"/>
                <a:gd name="T53" fmla="*/ 23 h 94"/>
                <a:gd name="T54" fmla="*/ 48 w 136"/>
                <a:gd name="T55" fmla="*/ 26 h 94"/>
                <a:gd name="T56" fmla="*/ 39 w 136"/>
                <a:gd name="T57" fmla="*/ 34 h 94"/>
                <a:gd name="T58" fmla="*/ 33 w 136"/>
                <a:gd name="T59" fmla="*/ 36 h 94"/>
                <a:gd name="T60" fmla="*/ 23 w 136"/>
                <a:gd name="T61" fmla="*/ 40 h 94"/>
                <a:gd name="T62" fmla="*/ 19 w 136"/>
                <a:gd name="T63" fmla="*/ 38 h 94"/>
                <a:gd name="T64" fmla="*/ 13 w 136"/>
                <a:gd name="T65" fmla="*/ 42 h 94"/>
                <a:gd name="T66" fmla="*/ 10 w 136"/>
                <a:gd name="T67" fmla="*/ 41 h 94"/>
                <a:gd name="T68" fmla="*/ 9 w 136"/>
                <a:gd name="T69" fmla="*/ 42 h 94"/>
                <a:gd name="T70" fmla="*/ 7 w 136"/>
                <a:gd name="T71" fmla="*/ 43 h 94"/>
                <a:gd name="T72" fmla="*/ 6 w 136"/>
                <a:gd name="T73" fmla="*/ 45 h 94"/>
                <a:gd name="T74" fmla="*/ 2 w 136"/>
                <a:gd name="T75" fmla="*/ 53 h 94"/>
                <a:gd name="T76" fmla="*/ 0 w 136"/>
                <a:gd name="T77" fmla="*/ 61 h 94"/>
                <a:gd name="T78" fmla="*/ 4 w 136"/>
                <a:gd name="T79" fmla="*/ 75 h 94"/>
                <a:gd name="T80" fmla="*/ 9 w 136"/>
                <a:gd name="T81" fmla="*/ 86 h 94"/>
                <a:gd name="T82" fmla="*/ 16 w 136"/>
                <a:gd name="T83" fmla="*/ 93 h 94"/>
                <a:gd name="T84" fmla="*/ 16 w 136"/>
                <a:gd name="T85" fmla="*/ 94 h 94"/>
                <a:gd name="T86" fmla="*/ 17 w 136"/>
                <a:gd name="T87" fmla="*/ 94 h 94"/>
                <a:gd name="T88" fmla="*/ 19 w 136"/>
                <a:gd name="T89" fmla="*/ 86 h 94"/>
                <a:gd name="T90" fmla="*/ 26 w 136"/>
                <a:gd name="T91" fmla="*/ 8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94">
                  <a:moveTo>
                    <a:pt x="31" y="82"/>
                  </a:moveTo>
                  <a:cubicBezTo>
                    <a:pt x="40" y="84"/>
                    <a:pt x="40" y="84"/>
                    <a:pt x="40" y="84"/>
                  </a:cubicBezTo>
                  <a:cubicBezTo>
                    <a:pt x="40" y="77"/>
                    <a:pt x="40" y="77"/>
                    <a:pt x="40" y="77"/>
                  </a:cubicBezTo>
                  <a:cubicBezTo>
                    <a:pt x="40" y="76"/>
                    <a:pt x="40" y="76"/>
                    <a:pt x="40" y="76"/>
                  </a:cubicBezTo>
                  <a:cubicBezTo>
                    <a:pt x="41" y="75"/>
                    <a:pt x="47" y="67"/>
                    <a:pt x="52" y="67"/>
                  </a:cubicBezTo>
                  <a:cubicBezTo>
                    <a:pt x="57" y="67"/>
                    <a:pt x="61" y="72"/>
                    <a:pt x="62" y="73"/>
                  </a:cubicBezTo>
                  <a:cubicBezTo>
                    <a:pt x="82" y="77"/>
                    <a:pt x="82" y="77"/>
                    <a:pt x="82" y="77"/>
                  </a:cubicBezTo>
                  <a:cubicBezTo>
                    <a:pt x="83" y="75"/>
                    <a:pt x="84" y="71"/>
                    <a:pt x="86" y="70"/>
                  </a:cubicBezTo>
                  <a:cubicBezTo>
                    <a:pt x="87" y="69"/>
                    <a:pt x="89" y="69"/>
                    <a:pt x="91" y="70"/>
                  </a:cubicBezTo>
                  <a:cubicBezTo>
                    <a:pt x="92" y="70"/>
                    <a:pt x="94" y="70"/>
                    <a:pt x="95" y="70"/>
                  </a:cubicBezTo>
                  <a:cubicBezTo>
                    <a:pt x="98" y="68"/>
                    <a:pt x="102" y="66"/>
                    <a:pt x="107" y="66"/>
                  </a:cubicBezTo>
                  <a:cubicBezTo>
                    <a:pt x="109" y="66"/>
                    <a:pt x="110" y="67"/>
                    <a:pt x="112" y="67"/>
                  </a:cubicBezTo>
                  <a:cubicBezTo>
                    <a:pt x="112" y="67"/>
                    <a:pt x="113" y="67"/>
                    <a:pt x="113" y="67"/>
                  </a:cubicBezTo>
                  <a:cubicBezTo>
                    <a:pt x="114" y="67"/>
                    <a:pt x="115" y="67"/>
                    <a:pt x="115" y="65"/>
                  </a:cubicBezTo>
                  <a:cubicBezTo>
                    <a:pt x="116" y="65"/>
                    <a:pt x="117" y="63"/>
                    <a:pt x="120" y="63"/>
                  </a:cubicBezTo>
                  <a:cubicBezTo>
                    <a:pt x="123" y="63"/>
                    <a:pt x="128" y="66"/>
                    <a:pt x="129" y="66"/>
                  </a:cubicBezTo>
                  <a:cubicBezTo>
                    <a:pt x="136" y="65"/>
                    <a:pt x="136" y="65"/>
                    <a:pt x="136" y="65"/>
                  </a:cubicBezTo>
                  <a:cubicBezTo>
                    <a:pt x="134" y="60"/>
                    <a:pt x="134" y="60"/>
                    <a:pt x="134" y="60"/>
                  </a:cubicBezTo>
                  <a:cubicBezTo>
                    <a:pt x="131" y="58"/>
                    <a:pt x="126" y="56"/>
                    <a:pt x="126" y="53"/>
                  </a:cubicBezTo>
                  <a:cubicBezTo>
                    <a:pt x="126" y="51"/>
                    <a:pt x="126" y="50"/>
                    <a:pt x="122" y="47"/>
                  </a:cubicBezTo>
                  <a:cubicBezTo>
                    <a:pt x="120" y="45"/>
                    <a:pt x="119" y="44"/>
                    <a:pt x="118" y="44"/>
                  </a:cubicBezTo>
                  <a:cubicBezTo>
                    <a:pt x="116" y="42"/>
                    <a:pt x="115" y="41"/>
                    <a:pt x="115" y="40"/>
                  </a:cubicBezTo>
                  <a:cubicBezTo>
                    <a:pt x="115" y="38"/>
                    <a:pt x="114" y="38"/>
                    <a:pt x="113" y="36"/>
                  </a:cubicBezTo>
                  <a:cubicBezTo>
                    <a:pt x="112" y="35"/>
                    <a:pt x="111" y="34"/>
                    <a:pt x="110" y="33"/>
                  </a:cubicBezTo>
                  <a:cubicBezTo>
                    <a:pt x="107" y="29"/>
                    <a:pt x="102" y="29"/>
                    <a:pt x="102" y="29"/>
                  </a:cubicBezTo>
                  <a:cubicBezTo>
                    <a:pt x="101" y="29"/>
                    <a:pt x="101" y="29"/>
                    <a:pt x="101" y="29"/>
                  </a:cubicBezTo>
                  <a:cubicBezTo>
                    <a:pt x="100" y="26"/>
                    <a:pt x="100" y="26"/>
                    <a:pt x="100" y="26"/>
                  </a:cubicBezTo>
                  <a:cubicBezTo>
                    <a:pt x="95" y="25"/>
                    <a:pt x="95" y="25"/>
                    <a:pt x="95" y="25"/>
                  </a:cubicBezTo>
                  <a:cubicBezTo>
                    <a:pt x="95" y="25"/>
                    <a:pt x="93" y="24"/>
                    <a:pt x="94" y="22"/>
                  </a:cubicBezTo>
                  <a:cubicBezTo>
                    <a:pt x="94" y="21"/>
                    <a:pt x="95" y="20"/>
                    <a:pt x="96" y="19"/>
                  </a:cubicBezTo>
                  <a:cubicBezTo>
                    <a:pt x="97" y="19"/>
                    <a:pt x="97" y="18"/>
                    <a:pt x="98" y="18"/>
                  </a:cubicBezTo>
                  <a:cubicBezTo>
                    <a:pt x="98" y="16"/>
                    <a:pt x="97" y="14"/>
                    <a:pt x="96" y="12"/>
                  </a:cubicBezTo>
                  <a:cubicBezTo>
                    <a:pt x="96" y="12"/>
                    <a:pt x="95" y="11"/>
                    <a:pt x="95" y="11"/>
                  </a:cubicBezTo>
                  <a:cubicBezTo>
                    <a:pt x="95" y="10"/>
                    <a:pt x="95" y="10"/>
                    <a:pt x="95" y="10"/>
                  </a:cubicBezTo>
                  <a:cubicBezTo>
                    <a:pt x="95" y="10"/>
                    <a:pt x="95" y="10"/>
                    <a:pt x="95" y="10"/>
                  </a:cubicBezTo>
                  <a:cubicBezTo>
                    <a:pt x="95" y="10"/>
                    <a:pt x="94" y="9"/>
                    <a:pt x="94" y="9"/>
                  </a:cubicBezTo>
                  <a:cubicBezTo>
                    <a:pt x="94" y="9"/>
                    <a:pt x="94" y="9"/>
                    <a:pt x="94" y="9"/>
                  </a:cubicBezTo>
                  <a:cubicBezTo>
                    <a:pt x="94" y="8"/>
                    <a:pt x="94" y="8"/>
                    <a:pt x="93" y="8"/>
                  </a:cubicBezTo>
                  <a:cubicBezTo>
                    <a:pt x="93" y="8"/>
                    <a:pt x="93" y="7"/>
                    <a:pt x="93" y="7"/>
                  </a:cubicBezTo>
                  <a:cubicBezTo>
                    <a:pt x="92" y="7"/>
                    <a:pt x="92" y="5"/>
                    <a:pt x="91" y="4"/>
                  </a:cubicBezTo>
                  <a:cubicBezTo>
                    <a:pt x="90" y="3"/>
                    <a:pt x="89" y="2"/>
                    <a:pt x="88" y="1"/>
                  </a:cubicBezTo>
                  <a:cubicBezTo>
                    <a:pt x="88" y="1"/>
                    <a:pt x="88" y="1"/>
                    <a:pt x="88" y="1"/>
                  </a:cubicBezTo>
                  <a:cubicBezTo>
                    <a:pt x="87" y="1"/>
                    <a:pt x="87" y="1"/>
                    <a:pt x="87" y="0"/>
                  </a:cubicBezTo>
                  <a:cubicBezTo>
                    <a:pt x="87" y="0"/>
                    <a:pt x="87" y="0"/>
                    <a:pt x="87" y="0"/>
                  </a:cubicBezTo>
                  <a:cubicBezTo>
                    <a:pt x="86" y="0"/>
                    <a:pt x="86" y="0"/>
                    <a:pt x="86" y="0"/>
                  </a:cubicBezTo>
                  <a:cubicBezTo>
                    <a:pt x="85" y="0"/>
                    <a:pt x="85" y="0"/>
                    <a:pt x="85" y="0"/>
                  </a:cubicBezTo>
                  <a:cubicBezTo>
                    <a:pt x="83" y="0"/>
                    <a:pt x="79" y="2"/>
                    <a:pt x="78" y="4"/>
                  </a:cubicBezTo>
                  <a:cubicBezTo>
                    <a:pt x="77" y="5"/>
                    <a:pt x="77" y="5"/>
                    <a:pt x="76" y="6"/>
                  </a:cubicBezTo>
                  <a:cubicBezTo>
                    <a:pt x="76" y="7"/>
                    <a:pt x="76" y="8"/>
                    <a:pt x="75" y="9"/>
                  </a:cubicBezTo>
                  <a:cubicBezTo>
                    <a:pt x="75" y="9"/>
                    <a:pt x="74" y="10"/>
                    <a:pt x="74" y="10"/>
                  </a:cubicBezTo>
                  <a:cubicBezTo>
                    <a:pt x="71" y="13"/>
                    <a:pt x="67" y="17"/>
                    <a:pt x="64" y="20"/>
                  </a:cubicBezTo>
                  <a:cubicBezTo>
                    <a:pt x="62" y="23"/>
                    <a:pt x="57" y="23"/>
                    <a:pt x="53" y="23"/>
                  </a:cubicBezTo>
                  <a:cubicBezTo>
                    <a:pt x="53" y="23"/>
                    <a:pt x="53" y="23"/>
                    <a:pt x="53" y="23"/>
                  </a:cubicBezTo>
                  <a:cubicBezTo>
                    <a:pt x="52" y="23"/>
                    <a:pt x="52" y="23"/>
                    <a:pt x="51" y="23"/>
                  </a:cubicBezTo>
                  <a:cubicBezTo>
                    <a:pt x="50" y="23"/>
                    <a:pt x="49" y="23"/>
                    <a:pt x="48" y="24"/>
                  </a:cubicBezTo>
                  <a:cubicBezTo>
                    <a:pt x="47" y="24"/>
                    <a:pt x="47" y="24"/>
                    <a:pt x="48" y="26"/>
                  </a:cubicBezTo>
                  <a:cubicBezTo>
                    <a:pt x="48" y="27"/>
                    <a:pt x="49" y="28"/>
                    <a:pt x="48" y="30"/>
                  </a:cubicBezTo>
                  <a:cubicBezTo>
                    <a:pt x="46" y="31"/>
                    <a:pt x="42" y="33"/>
                    <a:pt x="39" y="34"/>
                  </a:cubicBezTo>
                  <a:cubicBezTo>
                    <a:pt x="38" y="35"/>
                    <a:pt x="38" y="35"/>
                    <a:pt x="37" y="35"/>
                  </a:cubicBezTo>
                  <a:cubicBezTo>
                    <a:pt x="37" y="35"/>
                    <a:pt x="35" y="36"/>
                    <a:pt x="33" y="36"/>
                  </a:cubicBezTo>
                  <a:cubicBezTo>
                    <a:pt x="31" y="36"/>
                    <a:pt x="27" y="37"/>
                    <a:pt x="25" y="38"/>
                  </a:cubicBezTo>
                  <a:cubicBezTo>
                    <a:pt x="25" y="39"/>
                    <a:pt x="24" y="40"/>
                    <a:pt x="23" y="40"/>
                  </a:cubicBezTo>
                  <a:cubicBezTo>
                    <a:pt x="22" y="40"/>
                    <a:pt x="21" y="39"/>
                    <a:pt x="20" y="39"/>
                  </a:cubicBezTo>
                  <a:cubicBezTo>
                    <a:pt x="20" y="38"/>
                    <a:pt x="19" y="38"/>
                    <a:pt x="19" y="38"/>
                  </a:cubicBezTo>
                  <a:cubicBezTo>
                    <a:pt x="19" y="38"/>
                    <a:pt x="18" y="38"/>
                    <a:pt x="18" y="38"/>
                  </a:cubicBezTo>
                  <a:cubicBezTo>
                    <a:pt x="16" y="41"/>
                    <a:pt x="14" y="42"/>
                    <a:pt x="13" y="42"/>
                  </a:cubicBezTo>
                  <a:cubicBezTo>
                    <a:pt x="12" y="42"/>
                    <a:pt x="11" y="42"/>
                    <a:pt x="10" y="41"/>
                  </a:cubicBezTo>
                  <a:cubicBezTo>
                    <a:pt x="10" y="41"/>
                    <a:pt x="10" y="41"/>
                    <a:pt x="10" y="41"/>
                  </a:cubicBezTo>
                  <a:cubicBezTo>
                    <a:pt x="10" y="41"/>
                    <a:pt x="9" y="41"/>
                    <a:pt x="9" y="41"/>
                  </a:cubicBezTo>
                  <a:cubicBezTo>
                    <a:pt x="9" y="42"/>
                    <a:pt x="9" y="42"/>
                    <a:pt x="9" y="42"/>
                  </a:cubicBezTo>
                  <a:cubicBezTo>
                    <a:pt x="8" y="42"/>
                    <a:pt x="8" y="43"/>
                    <a:pt x="8" y="43"/>
                  </a:cubicBezTo>
                  <a:cubicBezTo>
                    <a:pt x="8" y="43"/>
                    <a:pt x="7" y="43"/>
                    <a:pt x="7" y="43"/>
                  </a:cubicBezTo>
                  <a:cubicBezTo>
                    <a:pt x="7" y="44"/>
                    <a:pt x="7" y="44"/>
                    <a:pt x="6" y="44"/>
                  </a:cubicBezTo>
                  <a:cubicBezTo>
                    <a:pt x="6" y="45"/>
                    <a:pt x="6" y="45"/>
                    <a:pt x="6" y="45"/>
                  </a:cubicBezTo>
                  <a:cubicBezTo>
                    <a:pt x="6" y="46"/>
                    <a:pt x="5" y="46"/>
                    <a:pt x="5" y="47"/>
                  </a:cubicBezTo>
                  <a:cubicBezTo>
                    <a:pt x="4" y="49"/>
                    <a:pt x="3" y="51"/>
                    <a:pt x="2" y="53"/>
                  </a:cubicBezTo>
                  <a:cubicBezTo>
                    <a:pt x="1" y="55"/>
                    <a:pt x="0" y="57"/>
                    <a:pt x="0" y="58"/>
                  </a:cubicBezTo>
                  <a:cubicBezTo>
                    <a:pt x="0" y="58"/>
                    <a:pt x="0" y="59"/>
                    <a:pt x="0" y="61"/>
                  </a:cubicBezTo>
                  <a:cubicBezTo>
                    <a:pt x="1" y="62"/>
                    <a:pt x="1" y="64"/>
                    <a:pt x="1" y="67"/>
                  </a:cubicBezTo>
                  <a:cubicBezTo>
                    <a:pt x="1" y="71"/>
                    <a:pt x="2" y="72"/>
                    <a:pt x="4" y="75"/>
                  </a:cubicBezTo>
                  <a:cubicBezTo>
                    <a:pt x="6" y="78"/>
                    <a:pt x="6" y="81"/>
                    <a:pt x="6" y="82"/>
                  </a:cubicBezTo>
                  <a:cubicBezTo>
                    <a:pt x="7" y="83"/>
                    <a:pt x="7" y="84"/>
                    <a:pt x="9" y="86"/>
                  </a:cubicBezTo>
                  <a:cubicBezTo>
                    <a:pt x="9" y="87"/>
                    <a:pt x="11" y="88"/>
                    <a:pt x="12" y="89"/>
                  </a:cubicBezTo>
                  <a:cubicBezTo>
                    <a:pt x="14" y="91"/>
                    <a:pt x="16" y="92"/>
                    <a:pt x="16" y="93"/>
                  </a:cubicBezTo>
                  <a:cubicBezTo>
                    <a:pt x="16" y="93"/>
                    <a:pt x="16" y="93"/>
                    <a:pt x="16" y="94"/>
                  </a:cubicBezTo>
                  <a:cubicBezTo>
                    <a:pt x="16" y="94"/>
                    <a:pt x="16" y="94"/>
                    <a:pt x="16" y="94"/>
                  </a:cubicBezTo>
                  <a:cubicBezTo>
                    <a:pt x="16" y="94"/>
                    <a:pt x="16" y="94"/>
                    <a:pt x="17" y="94"/>
                  </a:cubicBezTo>
                  <a:cubicBezTo>
                    <a:pt x="17" y="94"/>
                    <a:pt x="17" y="94"/>
                    <a:pt x="17" y="94"/>
                  </a:cubicBezTo>
                  <a:cubicBezTo>
                    <a:pt x="17" y="94"/>
                    <a:pt x="17" y="94"/>
                    <a:pt x="17" y="94"/>
                  </a:cubicBezTo>
                  <a:cubicBezTo>
                    <a:pt x="19" y="91"/>
                    <a:pt x="19" y="86"/>
                    <a:pt x="19" y="86"/>
                  </a:cubicBezTo>
                  <a:cubicBezTo>
                    <a:pt x="19" y="85"/>
                    <a:pt x="19" y="85"/>
                    <a:pt x="19" y="85"/>
                  </a:cubicBezTo>
                  <a:cubicBezTo>
                    <a:pt x="26" y="84"/>
                    <a:pt x="26" y="84"/>
                    <a:pt x="26" y="84"/>
                  </a:cubicBezTo>
                  <a:lnTo>
                    <a:pt x="31"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6" name="Freeform 194">
              <a:extLst>
                <a:ext uri="{FF2B5EF4-FFF2-40B4-BE49-F238E27FC236}">
                  <a16:creationId xmlns:a16="http://schemas.microsoft.com/office/drawing/2014/main" id="{A8BF7F81-2157-4B19-8F68-310397DA40EF}"/>
                </a:ext>
              </a:extLst>
            </p:cNvPr>
            <p:cNvSpPr>
              <a:spLocks/>
            </p:cNvSpPr>
            <p:nvPr/>
          </p:nvSpPr>
          <p:spPr bwMode="auto">
            <a:xfrm>
              <a:off x="12352338" y="7545388"/>
              <a:ext cx="584200" cy="968375"/>
            </a:xfrm>
            <a:custGeom>
              <a:avLst/>
              <a:gdLst>
                <a:gd name="T0" fmla="*/ 3 w 110"/>
                <a:gd name="T1" fmla="*/ 117 h 185"/>
                <a:gd name="T2" fmla="*/ 5 w 110"/>
                <a:gd name="T3" fmla="*/ 120 h 185"/>
                <a:gd name="T4" fmla="*/ 6 w 110"/>
                <a:gd name="T5" fmla="*/ 120 h 185"/>
                <a:gd name="T6" fmla="*/ 7 w 110"/>
                <a:gd name="T7" fmla="*/ 120 h 185"/>
                <a:gd name="T8" fmla="*/ 14 w 110"/>
                <a:gd name="T9" fmla="*/ 132 h 185"/>
                <a:gd name="T10" fmla="*/ 15 w 110"/>
                <a:gd name="T11" fmla="*/ 142 h 185"/>
                <a:gd name="T12" fmla="*/ 20 w 110"/>
                <a:gd name="T13" fmla="*/ 157 h 185"/>
                <a:gd name="T14" fmla="*/ 14 w 110"/>
                <a:gd name="T15" fmla="*/ 158 h 185"/>
                <a:gd name="T16" fmla="*/ 6 w 110"/>
                <a:gd name="T17" fmla="*/ 159 h 185"/>
                <a:gd name="T18" fmla="*/ 8 w 110"/>
                <a:gd name="T19" fmla="*/ 166 h 185"/>
                <a:gd name="T20" fmla="*/ 18 w 110"/>
                <a:gd name="T21" fmla="*/ 176 h 185"/>
                <a:gd name="T22" fmla="*/ 19 w 110"/>
                <a:gd name="T23" fmla="*/ 180 h 185"/>
                <a:gd name="T24" fmla="*/ 20 w 110"/>
                <a:gd name="T25" fmla="*/ 182 h 185"/>
                <a:gd name="T26" fmla="*/ 21 w 110"/>
                <a:gd name="T27" fmla="*/ 184 h 185"/>
                <a:gd name="T28" fmla="*/ 21 w 110"/>
                <a:gd name="T29" fmla="*/ 184 h 185"/>
                <a:gd name="T30" fmla="*/ 22 w 110"/>
                <a:gd name="T31" fmla="*/ 185 h 185"/>
                <a:gd name="T32" fmla="*/ 26 w 110"/>
                <a:gd name="T33" fmla="*/ 182 h 185"/>
                <a:gd name="T34" fmla="*/ 32 w 110"/>
                <a:gd name="T35" fmla="*/ 182 h 185"/>
                <a:gd name="T36" fmla="*/ 34 w 110"/>
                <a:gd name="T37" fmla="*/ 182 h 185"/>
                <a:gd name="T38" fmla="*/ 46 w 110"/>
                <a:gd name="T39" fmla="*/ 178 h 185"/>
                <a:gd name="T40" fmla="*/ 56 w 110"/>
                <a:gd name="T41" fmla="*/ 173 h 185"/>
                <a:gd name="T42" fmla="*/ 57 w 110"/>
                <a:gd name="T43" fmla="*/ 167 h 185"/>
                <a:gd name="T44" fmla="*/ 73 w 110"/>
                <a:gd name="T45" fmla="*/ 164 h 185"/>
                <a:gd name="T46" fmla="*/ 84 w 110"/>
                <a:gd name="T47" fmla="*/ 152 h 185"/>
                <a:gd name="T48" fmla="*/ 86 w 110"/>
                <a:gd name="T49" fmla="*/ 147 h 185"/>
                <a:gd name="T50" fmla="*/ 97 w 110"/>
                <a:gd name="T51" fmla="*/ 143 h 185"/>
                <a:gd name="T52" fmla="*/ 98 w 110"/>
                <a:gd name="T53" fmla="*/ 140 h 185"/>
                <a:gd name="T54" fmla="*/ 93 w 110"/>
                <a:gd name="T55" fmla="*/ 129 h 185"/>
                <a:gd name="T56" fmla="*/ 92 w 110"/>
                <a:gd name="T57" fmla="*/ 125 h 185"/>
                <a:gd name="T58" fmla="*/ 89 w 110"/>
                <a:gd name="T59" fmla="*/ 117 h 185"/>
                <a:gd name="T60" fmla="*/ 88 w 110"/>
                <a:gd name="T61" fmla="*/ 109 h 185"/>
                <a:gd name="T62" fmla="*/ 93 w 110"/>
                <a:gd name="T63" fmla="*/ 105 h 185"/>
                <a:gd name="T64" fmla="*/ 99 w 110"/>
                <a:gd name="T65" fmla="*/ 94 h 185"/>
                <a:gd name="T66" fmla="*/ 109 w 110"/>
                <a:gd name="T67" fmla="*/ 87 h 185"/>
                <a:gd name="T68" fmla="*/ 110 w 110"/>
                <a:gd name="T69" fmla="*/ 86 h 185"/>
                <a:gd name="T70" fmla="*/ 110 w 110"/>
                <a:gd name="T71" fmla="*/ 46 h 185"/>
                <a:gd name="T72" fmla="*/ 16 w 110"/>
                <a:gd name="T73" fmla="*/ 5 h 185"/>
                <a:gd name="T74" fmla="*/ 17 w 110"/>
                <a:gd name="T75" fmla="*/ 16 h 185"/>
                <a:gd name="T76" fmla="*/ 17 w 110"/>
                <a:gd name="T77" fmla="*/ 18 h 185"/>
                <a:gd name="T78" fmla="*/ 17 w 110"/>
                <a:gd name="T79" fmla="*/ 19 h 185"/>
                <a:gd name="T80" fmla="*/ 21 w 110"/>
                <a:gd name="T81" fmla="*/ 29 h 185"/>
                <a:gd name="T82" fmla="*/ 23 w 110"/>
                <a:gd name="T83" fmla="*/ 38 h 185"/>
                <a:gd name="T84" fmla="*/ 20 w 110"/>
                <a:gd name="T85" fmla="*/ 79 h 185"/>
                <a:gd name="T86" fmla="*/ 0 w 110"/>
                <a:gd name="T87" fmla="*/ 106 h 185"/>
                <a:gd name="T88" fmla="*/ 0 w 110"/>
                <a:gd name="T89" fmla="*/ 113 h 185"/>
                <a:gd name="T90" fmla="*/ 1 w 110"/>
                <a:gd name="T91" fmla="*/ 114 h 185"/>
                <a:gd name="T92" fmla="*/ 2 w 110"/>
                <a:gd name="T93" fmla="*/ 11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185">
                  <a:moveTo>
                    <a:pt x="2" y="117"/>
                  </a:moveTo>
                  <a:cubicBezTo>
                    <a:pt x="2" y="117"/>
                    <a:pt x="2" y="117"/>
                    <a:pt x="3" y="117"/>
                  </a:cubicBezTo>
                  <a:cubicBezTo>
                    <a:pt x="3" y="117"/>
                    <a:pt x="3" y="117"/>
                    <a:pt x="3" y="118"/>
                  </a:cubicBezTo>
                  <a:cubicBezTo>
                    <a:pt x="4" y="119"/>
                    <a:pt x="4" y="120"/>
                    <a:pt x="5" y="120"/>
                  </a:cubicBezTo>
                  <a:cubicBezTo>
                    <a:pt x="6" y="120"/>
                    <a:pt x="6" y="120"/>
                    <a:pt x="6" y="120"/>
                  </a:cubicBezTo>
                  <a:cubicBezTo>
                    <a:pt x="6" y="120"/>
                    <a:pt x="6" y="120"/>
                    <a:pt x="6" y="120"/>
                  </a:cubicBezTo>
                  <a:cubicBezTo>
                    <a:pt x="7" y="120"/>
                    <a:pt x="7" y="120"/>
                    <a:pt x="7" y="120"/>
                  </a:cubicBezTo>
                  <a:cubicBezTo>
                    <a:pt x="7" y="120"/>
                    <a:pt x="7" y="120"/>
                    <a:pt x="7" y="120"/>
                  </a:cubicBezTo>
                  <a:cubicBezTo>
                    <a:pt x="8" y="120"/>
                    <a:pt x="9" y="121"/>
                    <a:pt x="10" y="122"/>
                  </a:cubicBezTo>
                  <a:cubicBezTo>
                    <a:pt x="12" y="125"/>
                    <a:pt x="14" y="129"/>
                    <a:pt x="14" y="132"/>
                  </a:cubicBezTo>
                  <a:cubicBezTo>
                    <a:pt x="14" y="133"/>
                    <a:pt x="14" y="134"/>
                    <a:pt x="14" y="135"/>
                  </a:cubicBezTo>
                  <a:cubicBezTo>
                    <a:pt x="15" y="136"/>
                    <a:pt x="15" y="138"/>
                    <a:pt x="15" y="142"/>
                  </a:cubicBezTo>
                  <a:cubicBezTo>
                    <a:pt x="15" y="147"/>
                    <a:pt x="18" y="154"/>
                    <a:pt x="19" y="155"/>
                  </a:cubicBezTo>
                  <a:cubicBezTo>
                    <a:pt x="21" y="155"/>
                    <a:pt x="21" y="156"/>
                    <a:pt x="20" y="157"/>
                  </a:cubicBezTo>
                  <a:cubicBezTo>
                    <a:pt x="20" y="158"/>
                    <a:pt x="18" y="158"/>
                    <a:pt x="16" y="158"/>
                  </a:cubicBezTo>
                  <a:cubicBezTo>
                    <a:pt x="15" y="158"/>
                    <a:pt x="15" y="158"/>
                    <a:pt x="14" y="158"/>
                  </a:cubicBezTo>
                  <a:cubicBezTo>
                    <a:pt x="13" y="158"/>
                    <a:pt x="12" y="158"/>
                    <a:pt x="10" y="158"/>
                  </a:cubicBezTo>
                  <a:cubicBezTo>
                    <a:pt x="6" y="158"/>
                    <a:pt x="6" y="159"/>
                    <a:pt x="6" y="159"/>
                  </a:cubicBezTo>
                  <a:cubicBezTo>
                    <a:pt x="6" y="159"/>
                    <a:pt x="6" y="159"/>
                    <a:pt x="5" y="160"/>
                  </a:cubicBezTo>
                  <a:cubicBezTo>
                    <a:pt x="5" y="161"/>
                    <a:pt x="5" y="163"/>
                    <a:pt x="8" y="166"/>
                  </a:cubicBezTo>
                  <a:cubicBezTo>
                    <a:pt x="9" y="167"/>
                    <a:pt x="11" y="168"/>
                    <a:pt x="12" y="169"/>
                  </a:cubicBezTo>
                  <a:cubicBezTo>
                    <a:pt x="14" y="171"/>
                    <a:pt x="17" y="173"/>
                    <a:pt x="18" y="176"/>
                  </a:cubicBezTo>
                  <a:cubicBezTo>
                    <a:pt x="18" y="177"/>
                    <a:pt x="18" y="178"/>
                    <a:pt x="19" y="179"/>
                  </a:cubicBezTo>
                  <a:cubicBezTo>
                    <a:pt x="19" y="179"/>
                    <a:pt x="19" y="180"/>
                    <a:pt x="19" y="180"/>
                  </a:cubicBezTo>
                  <a:cubicBezTo>
                    <a:pt x="19" y="180"/>
                    <a:pt x="19" y="181"/>
                    <a:pt x="20" y="182"/>
                  </a:cubicBezTo>
                  <a:cubicBezTo>
                    <a:pt x="20" y="182"/>
                    <a:pt x="20" y="182"/>
                    <a:pt x="20" y="182"/>
                  </a:cubicBezTo>
                  <a:cubicBezTo>
                    <a:pt x="20" y="183"/>
                    <a:pt x="20" y="183"/>
                    <a:pt x="21" y="184"/>
                  </a:cubicBezTo>
                  <a:cubicBezTo>
                    <a:pt x="21" y="184"/>
                    <a:pt x="21" y="184"/>
                    <a:pt x="21" y="184"/>
                  </a:cubicBezTo>
                  <a:cubicBezTo>
                    <a:pt x="21" y="184"/>
                    <a:pt x="21" y="184"/>
                    <a:pt x="21" y="184"/>
                  </a:cubicBezTo>
                  <a:cubicBezTo>
                    <a:pt x="21" y="184"/>
                    <a:pt x="21" y="184"/>
                    <a:pt x="21" y="184"/>
                  </a:cubicBezTo>
                  <a:cubicBezTo>
                    <a:pt x="21" y="184"/>
                    <a:pt x="21" y="185"/>
                    <a:pt x="21" y="185"/>
                  </a:cubicBezTo>
                  <a:cubicBezTo>
                    <a:pt x="22" y="185"/>
                    <a:pt x="22" y="185"/>
                    <a:pt x="22" y="185"/>
                  </a:cubicBezTo>
                  <a:cubicBezTo>
                    <a:pt x="22" y="185"/>
                    <a:pt x="22" y="185"/>
                    <a:pt x="23" y="185"/>
                  </a:cubicBezTo>
                  <a:cubicBezTo>
                    <a:pt x="23" y="185"/>
                    <a:pt x="25" y="185"/>
                    <a:pt x="26" y="182"/>
                  </a:cubicBezTo>
                  <a:cubicBezTo>
                    <a:pt x="27" y="181"/>
                    <a:pt x="28" y="181"/>
                    <a:pt x="29" y="181"/>
                  </a:cubicBezTo>
                  <a:cubicBezTo>
                    <a:pt x="30" y="181"/>
                    <a:pt x="31" y="181"/>
                    <a:pt x="32" y="182"/>
                  </a:cubicBezTo>
                  <a:cubicBezTo>
                    <a:pt x="32" y="182"/>
                    <a:pt x="33" y="183"/>
                    <a:pt x="33" y="183"/>
                  </a:cubicBezTo>
                  <a:cubicBezTo>
                    <a:pt x="33" y="183"/>
                    <a:pt x="33" y="183"/>
                    <a:pt x="34" y="182"/>
                  </a:cubicBezTo>
                  <a:cubicBezTo>
                    <a:pt x="36" y="180"/>
                    <a:pt x="40" y="179"/>
                    <a:pt x="43" y="179"/>
                  </a:cubicBezTo>
                  <a:cubicBezTo>
                    <a:pt x="44" y="179"/>
                    <a:pt x="46" y="179"/>
                    <a:pt x="46" y="178"/>
                  </a:cubicBezTo>
                  <a:cubicBezTo>
                    <a:pt x="47" y="178"/>
                    <a:pt x="47" y="178"/>
                    <a:pt x="48" y="177"/>
                  </a:cubicBezTo>
                  <a:cubicBezTo>
                    <a:pt x="51" y="176"/>
                    <a:pt x="55" y="174"/>
                    <a:pt x="56" y="173"/>
                  </a:cubicBezTo>
                  <a:cubicBezTo>
                    <a:pt x="57" y="173"/>
                    <a:pt x="57" y="173"/>
                    <a:pt x="56" y="171"/>
                  </a:cubicBezTo>
                  <a:cubicBezTo>
                    <a:pt x="56" y="170"/>
                    <a:pt x="55" y="168"/>
                    <a:pt x="57" y="167"/>
                  </a:cubicBezTo>
                  <a:cubicBezTo>
                    <a:pt x="58" y="166"/>
                    <a:pt x="60" y="166"/>
                    <a:pt x="63" y="166"/>
                  </a:cubicBezTo>
                  <a:cubicBezTo>
                    <a:pt x="67" y="166"/>
                    <a:pt x="71" y="166"/>
                    <a:pt x="73" y="164"/>
                  </a:cubicBezTo>
                  <a:cubicBezTo>
                    <a:pt x="76" y="160"/>
                    <a:pt x="80" y="156"/>
                    <a:pt x="82" y="154"/>
                  </a:cubicBezTo>
                  <a:cubicBezTo>
                    <a:pt x="83" y="153"/>
                    <a:pt x="84" y="153"/>
                    <a:pt x="84" y="152"/>
                  </a:cubicBezTo>
                  <a:cubicBezTo>
                    <a:pt x="84" y="152"/>
                    <a:pt x="84" y="152"/>
                    <a:pt x="84" y="151"/>
                  </a:cubicBezTo>
                  <a:cubicBezTo>
                    <a:pt x="85" y="150"/>
                    <a:pt x="85" y="149"/>
                    <a:pt x="86" y="147"/>
                  </a:cubicBezTo>
                  <a:cubicBezTo>
                    <a:pt x="88" y="145"/>
                    <a:pt x="92" y="143"/>
                    <a:pt x="95" y="143"/>
                  </a:cubicBezTo>
                  <a:cubicBezTo>
                    <a:pt x="96" y="143"/>
                    <a:pt x="96" y="143"/>
                    <a:pt x="97" y="143"/>
                  </a:cubicBezTo>
                  <a:cubicBezTo>
                    <a:pt x="97" y="143"/>
                    <a:pt x="97" y="143"/>
                    <a:pt x="97" y="143"/>
                  </a:cubicBezTo>
                  <a:cubicBezTo>
                    <a:pt x="98" y="140"/>
                    <a:pt x="98" y="140"/>
                    <a:pt x="98" y="140"/>
                  </a:cubicBezTo>
                  <a:cubicBezTo>
                    <a:pt x="96" y="139"/>
                    <a:pt x="93" y="136"/>
                    <a:pt x="93" y="132"/>
                  </a:cubicBezTo>
                  <a:cubicBezTo>
                    <a:pt x="93" y="131"/>
                    <a:pt x="93" y="130"/>
                    <a:pt x="93" y="129"/>
                  </a:cubicBezTo>
                  <a:cubicBezTo>
                    <a:pt x="93" y="128"/>
                    <a:pt x="93" y="126"/>
                    <a:pt x="93" y="125"/>
                  </a:cubicBezTo>
                  <a:cubicBezTo>
                    <a:pt x="92" y="125"/>
                    <a:pt x="92" y="125"/>
                    <a:pt x="92" y="125"/>
                  </a:cubicBezTo>
                  <a:cubicBezTo>
                    <a:pt x="90" y="125"/>
                    <a:pt x="88" y="124"/>
                    <a:pt x="88" y="123"/>
                  </a:cubicBezTo>
                  <a:cubicBezTo>
                    <a:pt x="87" y="121"/>
                    <a:pt x="88" y="119"/>
                    <a:pt x="89" y="117"/>
                  </a:cubicBezTo>
                  <a:cubicBezTo>
                    <a:pt x="90" y="116"/>
                    <a:pt x="90" y="115"/>
                    <a:pt x="89" y="113"/>
                  </a:cubicBezTo>
                  <a:cubicBezTo>
                    <a:pt x="88" y="112"/>
                    <a:pt x="88" y="110"/>
                    <a:pt x="88" y="109"/>
                  </a:cubicBezTo>
                  <a:cubicBezTo>
                    <a:pt x="89" y="108"/>
                    <a:pt x="90" y="108"/>
                    <a:pt x="91" y="108"/>
                  </a:cubicBezTo>
                  <a:cubicBezTo>
                    <a:pt x="92" y="108"/>
                    <a:pt x="93" y="108"/>
                    <a:pt x="93" y="105"/>
                  </a:cubicBezTo>
                  <a:cubicBezTo>
                    <a:pt x="93" y="103"/>
                    <a:pt x="93" y="101"/>
                    <a:pt x="96" y="100"/>
                  </a:cubicBezTo>
                  <a:cubicBezTo>
                    <a:pt x="98" y="100"/>
                    <a:pt x="99" y="98"/>
                    <a:pt x="99" y="94"/>
                  </a:cubicBezTo>
                  <a:cubicBezTo>
                    <a:pt x="99" y="93"/>
                    <a:pt x="99" y="92"/>
                    <a:pt x="100" y="92"/>
                  </a:cubicBezTo>
                  <a:cubicBezTo>
                    <a:pt x="102" y="89"/>
                    <a:pt x="106" y="88"/>
                    <a:pt x="109" y="87"/>
                  </a:cubicBezTo>
                  <a:cubicBezTo>
                    <a:pt x="109" y="87"/>
                    <a:pt x="109" y="87"/>
                    <a:pt x="109" y="87"/>
                  </a:cubicBezTo>
                  <a:cubicBezTo>
                    <a:pt x="110" y="87"/>
                    <a:pt x="110" y="86"/>
                    <a:pt x="110" y="86"/>
                  </a:cubicBezTo>
                  <a:cubicBezTo>
                    <a:pt x="110" y="84"/>
                    <a:pt x="110" y="80"/>
                    <a:pt x="110" y="76"/>
                  </a:cubicBezTo>
                  <a:cubicBezTo>
                    <a:pt x="110" y="46"/>
                    <a:pt x="110" y="46"/>
                    <a:pt x="110" y="46"/>
                  </a:cubicBezTo>
                  <a:cubicBezTo>
                    <a:pt x="25" y="0"/>
                    <a:pt x="25" y="0"/>
                    <a:pt x="25" y="0"/>
                  </a:cubicBezTo>
                  <a:cubicBezTo>
                    <a:pt x="16" y="5"/>
                    <a:pt x="16" y="5"/>
                    <a:pt x="16" y="5"/>
                  </a:cubicBezTo>
                  <a:cubicBezTo>
                    <a:pt x="16" y="6"/>
                    <a:pt x="16" y="7"/>
                    <a:pt x="16" y="9"/>
                  </a:cubicBezTo>
                  <a:cubicBezTo>
                    <a:pt x="16" y="11"/>
                    <a:pt x="16" y="14"/>
                    <a:pt x="17" y="16"/>
                  </a:cubicBezTo>
                  <a:cubicBezTo>
                    <a:pt x="17" y="16"/>
                    <a:pt x="17" y="16"/>
                    <a:pt x="17" y="17"/>
                  </a:cubicBezTo>
                  <a:cubicBezTo>
                    <a:pt x="17" y="17"/>
                    <a:pt x="17" y="17"/>
                    <a:pt x="17" y="18"/>
                  </a:cubicBezTo>
                  <a:cubicBezTo>
                    <a:pt x="17" y="18"/>
                    <a:pt x="17" y="18"/>
                    <a:pt x="17" y="18"/>
                  </a:cubicBezTo>
                  <a:cubicBezTo>
                    <a:pt x="17" y="18"/>
                    <a:pt x="17" y="19"/>
                    <a:pt x="17" y="19"/>
                  </a:cubicBezTo>
                  <a:cubicBezTo>
                    <a:pt x="17" y="20"/>
                    <a:pt x="17" y="21"/>
                    <a:pt x="18" y="22"/>
                  </a:cubicBezTo>
                  <a:cubicBezTo>
                    <a:pt x="20" y="24"/>
                    <a:pt x="21" y="26"/>
                    <a:pt x="21" y="29"/>
                  </a:cubicBezTo>
                  <a:cubicBezTo>
                    <a:pt x="21" y="31"/>
                    <a:pt x="22" y="32"/>
                    <a:pt x="22" y="33"/>
                  </a:cubicBezTo>
                  <a:cubicBezTo>
                    <a:pt x="23" y="34"/>
                    <a:pt x="24" y="35"/>
                    <a:pt x="23" y="38"/>
                  </a:cubicBezTo>
                  <a:cubicBezTo>
                    <a:pt x="22" y="43"/>
                    <a:pt x="21" y="47"/>
                    <a:pt x="21" y="50"/>
                  </a:cubicBezTo>
                  <a:cubicBezTo>
                    <a:pt x="21" y="77"/>
                    <a:pt x="20" y="78"/>
                    <a:pt x="20" y="79"/>
                  </a:cubicBezTo>
                  <a:cubicBezTo>
                    <a:pt x="18" y="80"/>
                    <a:pt x="3" y="95"/>
                    <a:pt x="2" y="101"/>
                  </a:cubicBezTo>
                  <a:cubicBezTo>
                    <a:pt x="1" y="104"/>
                    <a:pt x="1" y="105"/>
                    <a:pt x="0" y="106"/>
                  </a:cubicBezTo>
                  <a:cubicBezTo>
                    <a:pt x="0" y="106"/>
                    <a:pt x="0" y="107"/>
                    <a:pt x="0" y="110"/>
                  </a:cubicBezTo>
                  <a:cubicBezTo>
                    <a:pt x="0" y="111"/>
                    <a:pt x="0" y="112"/>
                    <a:pt x="0" y="113"/>
                  </a:cubicBezTo>
                  <a:cubicBezTo>
                    <a:pt x="0" y="113"/>
                    <a:pt x="0" y="113"/>
                    <a:pt x="0" y="113"/>
                  </a:cubicBezTo>
                  <a:cubicBezTo>
                    <a:pt x="0" y="114"/>
                    <a:pt x="0" y="114"/>
                    <a:pt x="1" y="114"/>
                  </a:cubicBezTo>
                  <a:cubicBezTo>
                    <a:pt x="1" y="115"/>
                    <a:pt x="1" y="115"/>
                    <a:pt x="2" y="115"/>
                  </a:cubicBezTo>
                  <a:cubicBezTo>
                    <a:pt x="2" y="116"/>
                    <a:pt x="2" y="116"/>
                    <a:pt x="2"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7" name="Freeform 195">
              <a:extLst>
                <a:ext uri="{FF2B5EF4-FFF2-40B4-BE49-F238E27FC236}">
                  <a16:creationId xmlns:a16="http://schemas.microsoft.com/office/drawing/2014/main" id="{BEB4E1AE-7C70-422C-9459-1CFB57C003A5}"/>
                </a:ext>
              </a:extLst>
            </p:cNvPr>
            <p:cNvSpPr>
              <a:spLocks/>
            </p:cNvSpPr>
            <p:nvPr/>
          </p:nvSpPr>
          <p:spPr bwMode="auto">
            <a:xfrm>
              <a:off x="13081001" y="6303963"/>
              <a:ext cx="1104900" cy="419100"/>
            </a:xfrm>
            <a:custGeom>
              <a:avLst/>
              <a:gdLst>
                <a:gd name="T0" fmla="*/ 203 w 208"/>
                <a:gd name="T1" fmla="*/ 26 h 80"/>
                <a:gd name="T2" fmla="*/ 203 w 208"/>
                <a:gd name="T3" fmla="*/ 26 h 80"/>
                <a:gd name="T4" fmla="*/ 200 w 208"/>
                <a:gd name="T5" fmla="*/ 25 h 80"/>
                <a:gd name="T6" fmla="*/ 193 w 208"/>
                <a:gd name="T7" fmla="*/ 20 h 80"/>
                <a:gd name="T8" fmla="*/ 191 w 208"/>
                <a:gd name="T9" fmla="*/ 13 h 80"/>
                <a:gd name="T10" fmla="*/ 190 w 208"/>
                <a:gd name="T11" fmla="*/ 11 h 80"/>
                <a:gd name="T12" fmla="*/ 178 w 208"/>
                <a:gd name="T13" fmla="*/ 7 h 80"/>
                <a:gd name="T14" fmla="*/ 172 w 208"/>
                <a:gd name="T15" fmla="*/ 7 h 80"/>
                <a:gd name="T16" fmla="*/ 139 w 208"/>
                <a:gd name="T17" fmla="*/ 13 h 80"/>
                <a:gd name="T18" fmla="*/ 118 w 208"/>
                <a:gd name="T19" fmla="*/ 10 h 80"/>
                <a:gd name="T20" fmla="*/ 104 w 208"/>
                <a:gd name="T21" fmla="*/ 4 h 80"/>
                <a:gd name="T22" fmla="*/ 58 w 208"/>
                <a:gd name="T23" fmla="*/ 11 h 80"/>
                <a:gd name="T24" fmla="*/ 34 w 208"/>
                <a:gd name="T25" fmla="*/ 12 h 80"/>
                <a:gd name="T26" fmla="*/ 27 w 208"/>
                <a:gd name="T27" fmla="*/ 21 h 80"/>
                <a:gd name="T28" fmla="*/ 4 w 208"/>
                <a:gd name="T29" fmla="*/ 23 h 80"/>
                <a:gd name="T30" fmla="*/ 2 w 208"/>
                <a:gd name="T31" fmla="*/ 29 h 80"/>
                <a:gd name="T32" fmla="*/ 7 w 208"/>
                <a:gd name="T33" fmla="*/ 37 h 80"/>
                <a:gd name="T34" fmla="*/ 8 w 208"/>
                <a:gd name="T35" fmla="*/ 49 h 80"/>
                <a:gd name="T36" fmla="*/ 10 w 208"/>
                <a:gd name="T37" fmla="*/ 58 h 80"/>
                <a:gd name="T38" fmla="*/ 21 w 208"/>
                <a:gd name="T39" fmla="*/ 66 h 80"/>
                <a:gd name="T40" fmla="*/ 26 w 208"/>
                <a:gd name="T41" fmla="*/ 67 h 80"/>
                <a:gd name="T42" fmla="*/ 37 w 208"/>
                <a:gd name="T43" fmla="*/ 76 h 80"/>
                <a:gd name="T44" fmla="*/ 56 w 208"/>
                <a:gd name="T45" fmla="*/ 67 h 80"/>
                <a:gd name="T46" fmla="*/ 78 w 208"/>
                <a:gd name="T47" fmla="*/ 76 h 80"/>
                <a:gd name="T48" fmla="*/ 93 w 208"/>
                <a:gd name="T49" fmla="*/ 68 h 80"/>
                <a:gd name="T50" fmla="*/ 110 w 208"/>
                <a:gd name="T51" fmla="*/ 67 h 80"/>
                <a:gd name="T52" fmla="*/ 111 w 208"/>
                <a:gd name="T53" fmla="*/ 73 h 80"/>
                <a:gd name="T54" fmla="*/ 110 w 208"/>
                <a:gd name="T55" fmla="*/ 80 h 80"/>
                <a:gd name="T56" fmla="*/ 111 w 208"/>
                <a:gd name="T57" fmla="*/ 79 h 80"/>
                <a:gd name="T58" fmla="*/ 113 w 208"/>
                <a:gd name="T59" fmla="*/ 78 h 80"/>
                <a:gd name="T60" fmla="*/ 113 w 208"/>
                <a:gd name="T61" fmla="*/ 77 h 80"/>
                <a:gd name="T62" fmla="*/ 114 w 208"/>
                <a:gd name="T63" fmla="*/ 76 h 80"/>
                <a:gd name="T64" fmla="*/ 114 w 208"/>
                <a:gd name="T65" fmla="*/ 73 h 80"/>
                <a:gd name="T66" fmla="*/ 129 w 208"/>
                <a:gd name="T67" fmla="*/ 70 h 80"/>
                <a:gd name="T68" fmla="*/ 138 w 208"/>
                <a:gd name="T69" fmla="*/ 69 h 80"/>
                <a:gd name="T70" fmla="*/ 157 w 208"/>
                <a:gd name="T71" fmla="*/ 67 h 80"/>
                <a:gd name="T72" fmla="*/ 177 w 208"/>
                <a:gd name="T73" fmla="*/ 63 h 80"/>
                <a:gd name="T74" fmla="*/ 182 w 208"/>
                <a:gd name="T75" fmla="*/ 63 h 80"/>
                <a:gd name="T76" fmla="*/ 196 w 208"/>
                <a:gd name="T77" fmla="*/ 62 h 80"/>
                <a:gd name="T78" fmla="*/ 202 w 208"/>
                <a:gd name="T79" fmla="*/ 64 h 80"/>
                <a:gd name="T80" fmla="*/ 207 w 208"/>
                <a:gd name="T81" fmla="*/ 66 h 80"/>
                <a:gd name="T82" fmla="*/ 207 w 208"/>
                <a:gd name="T83" fmla="*/ 66 h 80"/>
                <a:gd name="T84" fmla="*/ 207 w 208"/>
                <a:gd name="T85" fmla="*/ 65 h 80"/>
                <a:gd name="T86" fmla="*/ 202 w 208"/>
                <a:gd name="T87" fmla="*/ 50 h 80"/>
                <a:gd name="T88" fmla="*/ 203 w 208"/>
                <a:gd name="T89" fmla="*/ 34 h 80"/>
                <a:gd name="T90" fmla="*/ 204 w 208"/>
                <a:gd name="T9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8" h="80">
                  <a:moveTo>
                    <a:pt x="204" y="27"/>
                  </a:moveTo>
                  <a:cubicBezTo>
                    <a:pt x="204" y="27"/>
                    <a:pt x="204" y="27"/>
                    <a:pt x="204" y="27"/>
                  </a:cubicBezTo>
                  <a:cubicBezTo>
                    <a:pt x="204" y="27"/>
                    <a:pt x="203" y="26"/>
                    <a:pt x="203" y="26"/>
                  </a:cubicBezTo>
                  <a:cubicBezTo>
                    <a:pt x="203" y="26"/>
                    <a:pt x="203" y="26"/>
                    <a:pt x="203" y="26"/>
                  </a:cubicBezTo>
                  <a:cubicBezTo>
                    <a:pt x="203" y="26"/>
                    <a:pt x="203" y="26"/>
                    <a:pt x="203" y="26"/>
                  </a:cubicBezTo>
                  <a:cubicBezTo>
                    <a:pt x="203" y="26"/>
                    <a:pt x="203" y="26"/>
                    <a:pt x="203" y="26"/>
                  </a:cubicBezTo>
                  <a:cubicBezTo>
                    <a:pt x="203" y="26"/>
                    <a:pt x="203" y="26"/>
                    <a:pt x="203" y="26"/>
                  </a:cubicBezTo>
                  <a:cubicBezTo>
                    <a:pt x="203" y="25"/>
                    <a:pt x="202" y="25"/>
                    <a:pt x="201" y="25"/>
                  </a:cubicBezTo>
                  <a:cubicBezTo>
                    <a:pt x="200" y="25"/>
                    <a:pt x="200" y="25"/>
                    <a:pt x="200" y="25"/>
                  </a:cubicBezTo>
                  <a:cubicBezTo>
                    <a:pt x="199" y="25"/>
                    <a:pt x="196" y="25"/>
                    <a:pt x="194" y="22"/>
                  </a:cubicBezTo>
                  <a:cubicBezTo>
                    <a:pt x="194" y="21"/>
                    <a:pt x="194" y="20"/>
                    <a:pt x="193" y="20"/>
                  </a:cubicBezTo>
                  <a:cubicBezTo>
                    <a:pt x="193" y="20"/>
                    <a:pt x="193" y="20"/>
                    <a:pt x="193" y="20"/>
                  </a:cubicBezTo>
                  <a:cubicBezTo>
                    <a:pt x="193" y="19"/>
                    <a:pt x="193" y="17"/>
                    <a:pt x="193" y="17"/>
                  </a:cubicBezTo>
                  <a:cubicBezTo>
                    <a:pt x="193" y="15"/>
                    <a:pt x="193" y="14"/>
                    <a:pt x="192" y="13"/>
                  </a:cubicBezTo>
                  <a:cubicBezTo>
                    <a:pt x="191" y="13"/>
                    <a:pt x="191" y="13"/>
                    <a:pt x="191" y="13"/>
                  </a:cubicBezTo>
                  <a:cubicBezTo>
                    <a:pt x="191" y="13"/>
                    <a:pt x="191" y="12"/>
                    <a:pt x="191" y="12"/>
                  </a:cubicBezTo>
                  <a:cubicBezTo>
                    <a:pt x="191" y="12"/>
                    <a:pt x="191" y="12"/>
                    <a:pt x="191" y="12"/>
                  </a:cubicBezTo>
                  <a:cubicBezTo>
                    <a:pt x="191" y="12"/>
                    <a:pt x="191" y="11"/>
                    <a:pt x="190" y="11"/>
                  </a:cubicBezTo>
                  <a:cubicBezTo>
                    <a:pt x="190" y="10"/>
                    <a:pt x="190" y="10"/>
                    <a:pt x="189" y="10"/>
                  </a:cubicBezTo>
                  <a:cubicBezTo>
                    <a:pt x="187" y="7"/>
                    <a:pt x="186" y="5"/>
                    <a:pt x="184" y="6"/>
                  </a:cubicBezTo>
                  <a:cubicBezTo>
                    <a:pt x="183" y="7"/>
                    <a:pt x="181" y="7"/>
                    <a:pt x="178" y="7"/>
                  </a:cubicBezTo>
                  <a:cubicBezTo>
                    <a:pt x="177" y="7"/>
                    <a:pt x="177" y="7"/>
                    <a:pt x="175" y="7"/>
                  </a:cubicBezTo>
                  <a:cubicBezTo>
                    <a:pt x="175" y="7"/>
                    <a:pt x="175" y="7"/>
                    <a:pt x="175" y="7"/>
                  </a:cubicBezTo>
                  <a:cubicBezTo>
                    <a:pt x="174" y="7"/>
                    <a:pt x="173" y="7"/>
                    <a:pt x="172" y="7"/>
                  </a:cubicBezTo>
                  <a:cubicBezTo>
                    <a:pt x="167" y="12"/>
                    <a:pt x="155" y="15"/>
                    <a:pt x="151" y="13"/>
                  </a:cubicBezTo>
                  <a:cubicBezTo>
                    <a:pt x="150" y="13"/>
                    <a:pt x="148" y="13"/>
                    <a:pt x="147" y="13"/>
                  </a:cubicBezTo>
                  <a:cubicBezTo>
                    <a:pt x="144" y="13"/>
                    <a:pt x="142" y="13"/>
                    <a:pt x="139" y="13"/>
                  </a:cubicBezTo>
                  <a:cubicBezTo>
                    <a:pt x="137" y="14"/>
                    <a:pt x="134" y="14"/>
                    <a:pt x="132" y="14"/>
                  </a:cubicBezTo>
                  <a:cubicBezTo>
                    <a:pt x="128" y="14"/>
                    <a:pt x="126" y="13"/>
                    <a:pt x="124" y="11"/>
                  </a:cubicBezTo>
                  <a:cubicBezTo>
                    <a:pt x="122" y="10"/>
                    <a:pt x="120" y="10"/>
                    <a:pt x="118" y="10"/>
                  </a:cubicBezTo>
                  <a:cubicBezTo>
                    <a:pt x="115" y="10"/>
                    <a:pt x="114" y="8"/>
                    <a:pt x="113" y="7"/>
                  </a:cubicBezTo>
                  <a:cubicBezTo>
                    <a:pt x="111" y="6"/>
                    <a:pt x="110" y="5"/>
                    <a:pt x="108" y="5"/>
                  </a:cubicBezTo>
                  <a:cubicBezTo>
                    <a:pt x="106" y="5"/>
                    <a:pt x="105" y="5"/>
                    <a:pt x="104" y="4"/>
                  </a:cubicBezTo>
                  <a:cubicBezTo>
                    <a:pt x="103" y="3"/>
                    <a:pt x="101" y="2"/>
                    <a:pt x="91" y="1"/>
                  </a:cubicBezTo>
                  <a:cubicBezTo>
                    <a:pt x="90" y="0"/>
                    <a:pt x="88" y="0"/>
                    <a:pt x="87" y="0"/>
                  </a:cubicBezTo>
                  <a:cubicBezTo>
                    <a:pt x="74" y="0"/>
                    <a:pt x="62" y="7"/>
                    <a:pt x="58" y="11"/>
                  </a:cubicBezTo>
                  <a:cubicBezTo>
                    <a:pt x="56" y="12"/>
                    <a:pt x="53" y="13"/>
                    <a:pt x="48" y="13"/>
                  </a:cubicBezTo>
                  <a:cubicBezTo>
                    <a:pt x="45" y="13"/>
                    <a:pt x="42" y="13"/>
                    <a:pt x="39" y="13"/>
                  </a:cubicBezTo>
                  <a:cubicBezTo>
                    <a:pt x="37" y="12"/>
                    <a:pt x="35" y="12"/>
                    <a:pt x="34" y="12"/>
                  </a:cubicBezTo>
                  <a:cubicBezTo>
                    <a:pt x="33" y="12"/>
                    <a:pt x="33" y="12"/>
                    <a:pt x="33" y="12"/>
                  </a:cubicBezTo>
                  <a:cubicBezTo>
                    <a:pt x="33" y="12"/>
                    <a:pt x="33" y="13"/>
                    <a:pt x="33" y="14"/>
                  </a:cubicBezTo>
                  <a:cubicBezTo>
                    <a:pt x="32" y="16"/>
                    <a:pt x="32" y="19"/>
                    <a:pt x="27" y="21"/>
                  </a:cubicBezTo>
                  <a:cubicBezTo>
                    <a:pt x="24" y="22"/>
                    <a:pt x="19" y="22"/>
                    <a:pt x="14" y="22"/>
                  </a:cubicBezTo>
                  <a:cubicBezTo>
                    <a:pt x="11" y="22"/>
                    <a:pt x="11" y="22"/>
                    <a:pt x="11" y="22"/>
                  </a:cubicBezTo>
                  <a:cubicBezTo>
                    <a:pt x="8" y="22"/>
                    <a:pt x="5" y="22"/>
                    <a:pt x="4" y="23"/>
                  </a:cubicBezTo>
                  <a:cubicBezTo>
                    <a:pt x="1" y="24"/>
                    <a:pt x="0" y="27"/>
                    <a:pt x="0" y="29"/>
                  </a:cubicBezTo>
                  <a:cubicBezTo>
                    <a:pt x="0" y="29"/>
                    <a:pt x="0" y="30"/>
                    <a:pt x="1" y="30"/>
                  </a:cubicBezTo>
                  <a:cubicBezTo>
                    <a:pt x="1" y="29"/>
                    <a:pt x="1" y="29"/>
                    <a:pt x="2" y="29"/>
                  </a:cubicBezTo>
                  <a:cubicBezTo>
                    <a:pt x="4" y="29"/>
                    <a:pt x="6" y="30"/>
                    <a:pt x="7" y="32"/>
                  </a:cubicBezTo>
                  <a:cubicBezTo>
                    <a:pt x="7" y="32"/>
                    <a:pt x="7" y="33"/>
                    <a:pt x="6" y="34"/>
                  </a:cubicBezTo>
                  <a:cubicBezTo>
                    <a:pt x="6" y="35"/>
                    <a:pt x="7" y="36"/>
                    <a:pt x="7" y="37"/>
                  </a:cubicBezTo>
                  <a:cubicBezTo>
                    <a:pt x="8" y="39"/>
                    <a:pt x="9" y="41"/>
                    <a:pt x="7" y="43"/>
                  </a:cubicBezTo>
                  <a:cubicBezTo>
                    <a:pt x="6" y="44"/>
                    <a:pt x="6" y="45"/>
                    <a:pt x="6" y="46"/>
                  </a:cubicBezTo>
                  <a:cubicBezTo>
                    <a:pt x="6" y="47"/>
                    <a:pt x="7" y="48"/>
                    <a:pt x="8" y="49"/>
                  </a:cubicBezTo>
                  <a:cubicBezTo>
                    <a:pt x="9" y="50"/>
                    <a:pt x="10" y="53"/>
                    <a:pt x="10" y="55"/>
                  </a:cubicBezTo>
                  <a:cubicBezTo>
                    <a:pt x="10" y="56"/>
                    <a:pt x="9" y="56"/>
                    <a:pt x="8" y="57"/>
                  </a:cubicBezTo>
                  <a:cubicBezTo>
                    <a:pt x="8" y="57"/>
                    <a:pt x="9" y="58"/>
                    <a:pt x="10" y="58"/>
                  </a:cubicBezTo>
                  <a:cubicBezTo>
                    <a:pt x="12" y="60"/>
                    <a:pt x="13" y="61"/>
                    <a:pt x="14" y="62"/>
                  </a:cubicBezTo>
                  <a:cubicBezTo>
                    <a:pt x="14" y="62"/>
                    <a:pt x="15" y="63"/>
                    <a:pt x="16" y="63"/>
                  </a:cubicBezTo>
                  <a:cubicBezTo>
                    <a:pt x="19" y="64"/>
                    <a:pt x="21" y="65"/>
                    <a:pt x="21" y="66"/>
                  </a:cubicBezTo>
                  <a:cubicBezTo>
                    <a:pt x="21" y="67"/>
                    <a:pt x="21" y="67"/>
                    <a:pt x="23" y="67"/>
                  </a:cubicBezTo>
                  <a:cubicBezTo>
                    <a:pt x="23" y="67"/>
                    <a:pt x="24" y="67"/>
                    <a:pt x="25" y="67"/>
                  </a:cubicBezTo>
                  <a:cubicBezTo>
                    <a:pt x="26" y="67"/>
                    <a:pt x="26" y="67"/>
                    <a:pt x="26" y="67"/>
                  </a:cubicBezTo>
                  <a:cubicBezTo>
                    <a:pt x="29" y="67"/>
                    <a:pt x="31" y="70"/>
                    <a:pt x="32" y="72"/>
                  </a:cubicBezTo>
                  <a:cubicBezTo>
                    <a:pt x="32" y="73"/>
                    <a:pt x="33" y="74"/>
                    <a:pt x="33" y="75"/>
                  </a:cubicBezTo>
                  <a:cubicBezTo>
                    <a:pt x="34" y="75"/>
                    <a:pt x="35" y="76"/>
                    <a:pt x="37" y="76"/>
                  </a:cubicBezTo>
                  <a:cubicBezTo>
                    <a:pt x="42" y="76"/>
                    <a:pt x="46" y="74"/>
                    <a:pt x="46" y="73"/>
                  </a:cubicBezTo>
                  <a:cubicBezTo>
                    <a:pt x="46" y="70"/>
                    <a:pt x="47" y="67"/>
                    <a:pt x="54" y="67"/>
                  </a:cubicBezTo>
                  <a:cubicBezTo>
                    <a:pt x="55" y="67"/>
                    <a:pt x="55" y="67"/>
                    <a:pt x="56" y="67"/>
                  </a:cubicBezTo>
                  <a:cubicBezTo>
                    <a:pt x="60" y="68"/>
                    <a:pt x="65" y="71"/>
                    <a:pt x="68" y="74"/>
                  </a:cubicBezTo>
                  <a:cubicBezTo>
                    <a:pt x="70" y="75"/>
                    <a:pt x="71" y="76"/>
                    <a:pt x="72" y="76"/>
                  </a:cubicBezTo>
                  <a:cubicBezTo>
                    <a:pt x="73" y="77"/>
                    <a:pt x="75" y="76"/>
                    <a:pt x="78" y="76"/>
                  </a:cubicBezTo>
                  <a:cubicBezTo>
                    <a:pt x="80" y="75"/>
                    <a:pt x="82" y="74"/>
                    <a:pt x="83" y="74"/>
                  </a:cubicBezTo>
                  <a:cubicBezTo>
                    <a:pt x="85" y="74"/>
                    <a:pt x="89" y="72"/>
                    <a:pt x="91" y="70"/>
                  </a:cubicBezTo>
                  <a:cubicBezTo>
                    <a:pt x="92" y="69"/>
                    <a:pt x="93" y="68"/>
                    <a:pt x="93" y="68"/>
                  </a:cubicBezTo>
                  <a:cubicBezTo>
                    <a:pt x="95" y="67"/>
                    <a:pt x="96" y="68"/>
                    <a:pt x="98" y="69"/>
                  </a:cubicBezTo>
                  <a:cubicBezTo>
                    <a:pt x="99" y="70"/>
                    <a:pt x="101" y="71"/>
                    <a:pt x="102" y="70"/>
                  </a:cubicBezTo>
                  <a:cubicBezTo>
                    <a:pt x="105" y="69"/>
                    <a:pt x="107" y="67"/>
                    <a:pt x="110" y="67"/>
                  </a:cubicBezTo>
                  <a:cubicBezTo>
                    <a:pt x="110" y="67"/>
                    <a:pt x="111" y="67"/>
                    <a:pt x="112" y="68"/>
                  </a:cubicBezTo>
                  <a:cubicBezTo>
                    <a:pt x="112" y="68"/>
                    <a:pt x="112" y="68"/>
                    <a:pt x="112" y="69"/>
                  </a:cubicBezTo>
                  <a:cubicBezTo>
                    <a:pt x="113" y="70"/>
                    <a:pt x="112" y="71"/>
                    <a:pt x="111" y="73"/>
                  </a:cubicBezTo>
                  <a:cubicBezTo>
                    <a:pt x="110" y="74"/>
                    <a:pt x="108" y="76"/>
                    <a:pt x="109" y="77"/>
                  </a:cubicBezTo>
                  <a:cubicBezTo>
                    <a:pt x="110" y="78"/>
                    <a:pt x="110" y="79"/>
                    <a:pt x="110" y="80"/>
                  </a:cubicBezTo>
                  <a:cubicBezTo>
                    <a:pt x="110" y="80"/>
                    <a:pt x="110" y="80"/>
                    <a:pt x="110" y="80"/>
                  </a:cubicBezTo>
                  <a:cubicBezTo>
                    <a:pt x="110" y="80"/>
                    <a:pt x="110" y="80"/>
                    <a:pt x="110" y="80"/>
                  </a:cubicBezTo>
                  <a:cubicBezTo>
                    <a:pt x="111" y="80"/>
                    <a:pt x="111" y="80"/>
                    <a:pt x="111" y="80"/>
                  </a:cubicBezTo>
                  <a:cubicBezTo>
                    <a:pt x="111" y="79"/>
                    <a:pt x="111" y="79"/>
                    <a:pt x="111" y="79"/>
                  </a:cubicBezTo>
                  <a:cubicBezTo>
                    <a:pt x="112" y="79"/>
                    <a:pt x="112" y="79"/>
                    <a:pt x="112" y="79"/>
                  </a:cubicBezTo>
                  <a:cubicBezTo>
                    <a:pt x="112" y="79"/>
                    <a:pt x="112" y="79"/>
                    <a:pt x="112" y="79"/>
                  </a:cubicBezTo>
                  <a:cubicBezTo>
                    <a:pt x="112" y="78"/>
                    <a:pt x="113" y="78"/>
                    <a:pt x="113" y="78"/>
                  </a:cubicBezTo>
                  <a:cubicBezTo>
                    <a:pt x="113" y="78"/>
                    <a:pt x="113" y="78"/>
                    <a:pt x="113" y="78"/>
                  </a:cubicBezTo>
                  <a:cubicBezTo>
                    <a:pt x="113" y="78"/>
                    <a:pt x="113" y="78"/>
                    <a:pt x="113" y="77"/>
                  </a:cubicBezTo>
                  <a:cubicBezTo>
                    <a:pt x="113" y="77"/>
                    <a:pt x="113" y="77"/>
                    <a:pt x="113" y="77"/>
                  </a:cubicBezTo>
                  <a:cubicBezTo>
                    <a:pt x="113" y="77"/>
                    <a:pt x="113" y="77"/>
                    <a:pt x="114" y="77"/>
                  </a:cubicBezTo>
                  <a:cubicBezTo>
                    <a:pt x="114" y="76"/>
                    <a:pt x="114" y="76"/>
                    <a:pt x="114" y="76"/>
                  </a:cubicBezTo>
                  <a:cubicBezTo>
                    <a:pt x="114" y="76"/>
                    <a:pt x="114" y="76"/>
                    <a:pt x="114" y="76"/>
                  </a:cubicBezTo>
                  <a:cubicBezTo>
                    <a:pt x="114" y="75"/>
                    <a:pt x="114" y="75"/>
                    <a:pt x="114" y="75"/>
                  </a:cubicBezTo>
                  <a:cubicBezTo>
                    <a:pt x="114" y="75"/>
                    <a:pt x="114" y="75"/>
                    <a:pt x="114" y="74"/>
                  </a:cubicBezTo>
                  <a:cubicBezTo>
                    <a:pt x="114" y="74"/>
                    <a:pt x="114" y="74"/>
                    <a:pt x="114" y="73"/>
                  </a:cubicBezTo>
                  <a:cubicBezTo>
                    <a:pt x="114" y="71"/>
                    <a:pt x="116" y="69"/>
                    <a:pt x="118" y="69"/>
                  </a:cubicBezTo>
                  <a:cubicBezTo>
                    <a:pt x="119" y="69"/>
                    <a:pt x="119" y="69"/>
                    <a:pt x="120" y="70"/>
                  </a:cubicBezTo>
                  <a:cubicBezTo>
                    <a:pt x="122" y="72"/>
                    <a:pt x="125" y="72"/>
                    <a:pt x="129" y="70"/>
                  </a:cubicBezTo>
                  <a:cubicBezTo>
                    <a:pt x="131" y="69"/>
                    <a:pt x="131" y="69"/>
                    <a:pt x="132" y="68"/>
                  </a:cubicBezTo>
                  <a:cubicBezTo>
                    <a:pt x="133" y="68"/>
                    <a:pt x="134" y="67"/>
                    <a:pt x="135" y="67"/>
                  </a:cubicBezTo>
                  <a:cubicBezTo>
                    <a:pt x="136" y="67"/>
                    <a:pt x="137" y="68"/>
                    <a:pt x="138" y="69"/>
                  </a:cubicBezTo>
                  <a:cubicBezTo>
                    <a:pt x="138" y="70"/>
                    <a:pt x="140" y="70"/>
                    <a:pt x="143" y="69"/>
                  </a:cubicBezTo>
                  <a:cubicBezTo>
                    <a:pt x="145" y="69"/>
                    <a:pt x="147" y="69"/>
                    <a:pt x="150" y="69"/>
                  </a:cubicBezTo>
                  <a:cubicBezTo>
                    <a:pt x="153" y="69"/>
                    <a:pt x="155" y="68"/>
                    <a:pt x="157" y="67"/>
                  </a:cubicBezTo>
                  <a:cubicBezTo>
                    <a:pt x="159" y="66"/>
                    <a:pt x="161" y="64"/>
                    <a:pt x="165" y="65"/>
                  </a:cubicBezTo>
                  <a:cubicBezTo>
                    <a:pt x="171" y="65"/>
                    <a:pt x="177" y="63"/>
                    <a:pt x="177" y="63"/>
                  </a:cubicBezTo>
                  <a:cubicBezTo>
                    <a:pt x="177" y="63"/>
                    <a:pt x="177" y="63"/>
                    <a:pt x="177" y="63"/>
                  </a:cubicBezTo>
                  <a:cubicBezTo>
                    <a:pt x="179" y="63"/>
                    <a:pt x="179" y="63"/>
                    <a:pt x="179" y="63"/>
                  </a:cubicBezTo>
                  <a:cubicBezTo>
                    <a:pt x="181" y="64"/>
                    <a:pt x="181" y="64"/>
                    <a:pt x="181" y="64"/>
                  </a:cubicBezTo>
                  <a:cubicBezTo>
                    <a:pt x="181" y="64"/>
                    <a:pt x="182" y="63"/>
                    <a:pt x="182" y="63"/>
                  </a:cubicBezTo>
                  <a:cubicBezTo>
                    <a:pt x="183" y="62"/>
                    <a:pt x="184" y="61"/>
                    <a:pt x="186" y="60"/>
                  </a:cubicBezTo>
                  <a:cubicBezTo>
                    <a:pt x="190" y="60"/>
                    <a:pt x="192" y="61"/>
                    <a:pt x="193" y="62"/>
                  </a:cubicBezTo>
                  <a:cubicBezTo>
                    <a:pt x="194" y="62"/>
                    <a:pt x="195" y="62"/>
                    <a:pt x="196" y="62"/>
                  </a:cubicBezTo>
                  <a:cubicBezTo>
                    <a:pt x="196" y="62"/>
                    <a:pt x="196" y="62"/>
                    <a:pt x="196" y="62"/>
                  </a:cubicBezTo>
                  <a:cubicBezTo>
                    <a:pt x="196" y="62"/>
                    <a:pt x="197" y="62"/>
                    <a:pt x="197" y="62"/>
                  </a:cubicBezTo>
                  <a:cubicBezTo>
                    <a:pt x="199" y="62"/>
                    <a:pt x="200" y="63"/>
                    <a:pt x="202" y="64"/>
                  </a:cubicBezTo>
                  <a:cubicBezTo>
                    <a:pt x="203" y="65"/>
                    <a:pt x="205" y="66"/>
                    <a:pt x="206" y="66"/>
                  </a:cubicBezTo>
                  <a:cubicBezTo>
                    <a:pt x="206" y="66"/>
                    <a:pt x="206" y="66"/>
                    <a:pt x="207" y="66"/>
                  </a:cubicBezTo>
                  <a:cubicBezTo>
                    <a:pt x="207" y="66"/>
                    <a:pt x="207" y="66"/>
                    <a:pt x="207" y="66"/>
                  </a:cubicBezTo>
                  <a:cubicBezTo>
                    <a:pt x="207" y="66"/>
                    <a:pt x="207" y="66"/>
                    <a:pt x="207" y="66"/>
                  </a:cubicBezTo>
                  <a:cubicBezTo>
                    <a:pt x="207" y="66"/>
                    <a:pt x="207" y="66"/>
                    <a:pt x="207" y="66"/>
                  </a:cubicBezTo>
                  <a:cubicBezTo>
                    <a:pt x="207" y="66"/>
                    <a:pt x="207" y="66"/>
                    <a:pt x="207" y="66"/>
                  </a:cubicBezTo>
                  <a:cubicBezTo>
                    <a:pt x="207" y="66"/>
                    <a:pt x="207" y="66"/>
                    <a:pt x="207" y="66"/>
                  </a:cubicBezTo>
                  <a:cubicBezTo>
                    <a:pt x="207" y="66"/>
                    <a:pt x="207" y="66"/>
                    <a:pt x="207" y="66"/>
                  </a:cubicBezTo>
                  <a:cubicBezTo>
                    <a:pt x="207" y="66"/>
                    <a:pt x="207" y="65"/>
                    <a:pt x="207" y="65"/>
                  </a:cubicBezTo>
                  <a:cubicBezTo>
                    <a:pt x="207" y="65"/>
                    <a:pt x="207" y="65"/>
                    <a:pt x="207" y="65"/>
                  </a:cubicBezTo>
                  <a:cubicBezTo>
                    <a:pt x="208" y="63"/>
                    <a:pt x="204" y="57"/>
                    <a:pt x="203" y="57"/>
                  </a:cubicBezTo>
                  <a:cubicBezTo>
                    <a:pt x="201" y="57"/>
                    <a:pt x="201" y="54"/>
                    <a:pt x="202" y="50"/>
                  </a:cubicBezTo>
                  <a:cubicBezTo>
                    <a:pt x="202" y="48"/>
                    <a:pt x="202" y="45"/>
                    <a:pt x="202" y="45"/>
                  </a:cubicBezTo>
                  <a:cubicBezTo>
                    <a:pt x="202" y="43"/>
                    <a:pt x="199" y="37"/>
                    <a:pt x="201" y="35"/>
                  </a:cubicBezTo>
                  <a:cubicBezTo>
                    <a:pt x="201" y="34"/>
                    <a:pt x="202" y="34"/>
                    <a:pt x="203" y="34"/>
                  </a:cubicBezTo>
                  <a:cubicBezTo>
                    <a:pt x="203" y="34"/>
                    <a:pt x="203" y="33"/>
                    <a:pt x="203" y="32"/>
                  </a:cubicBezTo>
                  <a:cubicBezTo>
                    <a:pt x="203" y="31"/>
                    <a:pt x="203" y="29"/>
                    <a:pt x="204" y="28"/>
                  </a:cubicBezTo>
                  <a:cubicBezTo>
                    <a:pt x="204" y="28"/>
                    <a:pt x="204" y="27"/>
                    <a:pt x="20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8" name="Freeform 196">
              <a:extLst>
                <a:ext uri="{FF2B5EF4-FFF2-40B4-BE49-F238E27FC236}">
                  <a16:creationId xmlns:a16="http://schemas.microsoft.com/office/drawing/2014/main" id="{BFDD8ACD-12BC-48AE-BE91-0344032F5B8F}"/>
                </a:ext>
              </a:extLst>
            </p:cNvPr>
            <p:cNvSpPr>
              <a:spLocks/>
            </p:cNvSpPr>
            <p:nvPr/>
          </p:nvSpPr>
          <p:spPr bwMode="auto">
            <a:xfrm>
              <a:off x="12107863" y="8834438"/>
              <a:ext cx="111125" cy="73025"/>
            </a:xfrm>
            <a:custGeom>
              <a:avLst/>
              <a:gdLst>
                <a:gd name="T0" fmla="*/ 6 w 21"/>
                <a:gd name="T1" fmla="*/ 13 h 14"/>
                <a:gd name="T2" fmla="*/ 6 w 21"/>
                <a:gd name="T3" fmla="*/ 13 h 14"/>
                <a:gd name="T4" fmla="*/ 6 w 21"/>
                <a:gd name="T5" fmla="*/ 13 h 14"/>
                <a:gd name="T6" fmla="*/ 21 w 21"/>
                <a:gd name="T7" fmla="*/ 12 h 14"/>
                <a:gd name="T8" fmla="*/ 21 w 21"/>
                <a:gd name="T9" fmla="*/ 12 h 14"/>
                <a:gd name="T10" fmla="*/ 21 w 21"/>
                <a:gd name="T11" fmla="*/ 11 h 14"/>
                <a:gd name="T12" fmla="*/ 21 w 21"/>
                <a:gd name="T13" fmla="*/ 10 h 14"/>
                <a:gd name="T14" fmla="*/ 21 w 21"/>
                <a:gd name="T15" fmla="*/ 10 h 14"/>
                <a:gd name="T16" fmla="*/ 21 w 21"/>
                <a:gd name="T17" fmla="*/ 9 h 14"/>
                <a:gd name="T18" fmla="*/ 21 w 21"/>
                <a:gd name="T19" fmla="*/ 9 h 14"/>
                <a:gd name="T20" fmla="*/ 21 w 21"/>
                <a:gd name="T21" fmla="*/ 8 h 14"/>
                <a:gd name="T22" fmla="*/ 21 w 21"/>
                <a:gd name="T23" fmla="*/ 7 h 14"/>
                <a:gd name="T24" fmla="*/ 21 w 21"/>
                <a:gd name="T25" fmla="*/ 6 h 14"/>
                <a:gd name="T26" fmla="*/ 21 w 21"/>
                <a:gd name="T27" fmla="*/ 5 h 14"/>
                <a:gd name="T28" fmla="*/ 21 w 21"/>
                <a:gd name="T29" fmla="*/ 4 h 14"/>
                <a:gd name="T30" fmla="*/ 21 w 21"/>
                <a:gd name="T31" fmla="*/ 3 h 14"/>
                <a:gd name="T32" fmla="*/ 21 w 21"/>
                <a:gd name="T33" fmla="*/ 2 h 14"/>
                <a:gd name="T34" fmla="*/ 21 w 21"/>
                <a:gd name="T35" fmla="*/ 1 h 14"/>
                <a:gd name="T36" fmla="*/ 21 w 21"/>
                <a:gd name="T37" fmla="*/ 0 h 14"/>
                <a:gd name="T38" fmla="*/ 19 w 21"/>
                <a:gd name="T39" fmla="*/ 1 h 14"/>
                <a:gd name="T40" fmla="*/ 5 w 21"/>
                <a:gd name="T41" fmla="*/ 1 h 14"/>
                <a:gd name="T42" fmla="*/ 5 w 21"/>
                <a:gd name="T43" fmla="*/ 5 h 14"/>
                <a:gd name="T44" fmla="*/ 2 w 21"/>
                <a:gd name="T45" fmla="*/ 8 h 14"/>
                <a:gd name="T46" fmla="*/ 0 w 21"/>
                <a:gd name="T47" fmla="*/ 10 h 14"/>
                <a:gd name="T48" fmla="*/ 1 w 21"/>
                <a:gd name="T49" fmla="*/ 11 h 14"/>
                <a:gd name="T50" fmla="*/ 3 w 21"/>
                <a:gd name="T51" fmla="*/ 12 h 14"/>
                <a:gd name="T52" fmla="*/ 3 w 21"/>
                <a:gd name="T53" fmla="*/ 14 h 14"/>
                <a:gd name="T54" fmla="*/ 6 w 21"/>
                <a:gd name="T5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14">
                  <a:moveTo>
                    <a:pt x="6" y="13"/>
                  </a:moveTo>
                  <a:cubicBezTo>
                    <a:pt x="6" y="13"/>
                    <a:pt x="6" y="13"/>
                    <a:pt x="6" y="13"/>
                  </a:cubicBezTo>
                  <a:cubicBezTo>
                    <a:pt x="6" y="13"/>
                    <a:pt x="6" y="13"/>
                    <a:pt x="6" y="13"/>
                  </a:cubicBezTo>
                  <a:cubicBezTo>
                    <a:pt x="9" y="13"/>
                    <a:pt x="18" y="13"/>
                    <a:pt x="21" y="12"/>
                  </a:cubicBezTo>
                  <a:cubicBezTo>
                    <a:pt x="21" y="12"/>
                    <a:pt x="21" y="12"/>
                    <a:pt x="21" y="12"/>
                  </a:cubicBezTo>
                  <a:cubicBezTo>
                    <a:pt x="21" y="12"/>
                    <a:pt x="21" y="12"/>
                    <a:pt x="21" y="11"/>
                  </a:cubicBezTo>
                  <a:cubicBezTo>
                    <a:pt x="21" y="11"/>
                    <a:pt x="21" y="11"/>
                    <a:pt x="21" y="10"/>
                  </a:cubicBezTo>
                  <a:cubicBezTo>
                    <a:pt x="21" y="10"/>
                    <a:pt x="21" y="10"/>
                    <a:pt x="21" y="10"/>
                  </a:cubicBezTo>
                  <a:cubicBezTo>
                    <a:pt x="21" y="10"/>
                    <a:pt x="21" y="9"/>
                    <a:pt x="21" y="9"/>
                  </a:cubicBezTo>
                  <a:cubicBezTo>
                    <a:pt x="21" y="9"/>
                    <a:pt x="21" y="9"/>
                    <a:pt x="21" y="9"/>
                  </a:cubicBezTo>
                  <a:cubicBezTo>
                    <a:pt x="21" y="8"/>
                    <a:pt x="21" y="8"/>
                    <a:pt x="21" y="8"/>
                  </a:cubicBezTo>
                  <a:cubicBezTo>
                    <a:pt x="21" y="7"/>
                    <a:pt x="21" y="7"/>
                    <a:pt x="21" y="7"/>
                  </a:cubicBezTo>
                  <a:cubicBezTo>
                    <a:pt x="21" y="7"/>
                    <a:pt x="21" y="6"/>
                    <a:pt x="21" y="6"/>
                  </a:cubicBezTo>
                  <a:cubicBezTo>
                    <a:pt x="21" y="6"/>
                    <a:pt x="21" y="5"/>
                    <a:pt x="21" y="5"/>
                  </a:cubicBezTo>
                  <a:cubicBezTo>
                    <a:pt x="21" y="5"/>
                    <a:pt x="21" y="4"/>
                    <a:pt x="21" y="4"/>
                  </a:cubicBezTo>
                  <a:cubicBezTo>
                    <a:pt x="21" y="4"/>
                    <a:pt x="21" y="3"/>
                    <a:pt x="21" y="3"/>
                  </a:cubicBezTo>
                  <a:cubicBezTo>
                    <a:pt x="21" y="3"/>
                    <a:pt x="21" y="2"/>
                    <a:pt x="21" y="2"/>
                  </a:cubicBezTo>
                  <a:cubicBezTo>
                    <a:pt x="21" y="1"/>
                    <a:pt x="21" y="1"/>
                    <a:pt x="21" y="1"/>
                  </a:cubicBezTo>
                  <a:cubicBezTo>
                    <a:pt x="21" y="1"/>
                    <a:pt x="21" y="0"/>
                    <a:pt x="21" y="0"/>
                  </a:cubicBezTo>
                  <a:cubicBezTo>
                    <a:pt x="19" y="1"/>
                    <a:pt x="19" y="1"/>
                    <a:pt x="19" y="1"/>
                  </a:cubicBezTo>
                  <a:cubicBezTo>
                    <a:pt x="5" y="1"/>
                    <a:pt x="5" y="1"/>
                    <a:pt x="5" y="1"/>
                  </a:cubicBezTo>
                  <a:cubicBezTo>
                    <a:pt x="6" y="2"/>
                    <a:pt x="6" y="3"/>
                    <a:pt x="5" y="5"/>
                  </a:cubicBezTo>
                  <a:cubicBezTo>
                    <a:pt x="5" y="6"/>
                    <a:pt x="3" y="8"/>
                    <a:pt x="2" y="8"/>
                  </a:cubicBezTo>
                  <a:cubicBezTo>
                    <a:pt x="0" y="9"/>
                    <a:pt x="0" y="10"/>
                    <a:pt x="0" y="10"/>
                  </a:cubicBezTo>
                  <a:cubicBezTo>
                    <a:pt x="0" y="11"/>
                    <a:pt x="0" y="11"/>
                    <a:pt x="1" y="11"/>
                  </a:cubicBezTo>
                  <a:cubicBezTo>
                    <a:pt x="2" y="11"/>
                    <a:pt x="3" y="11"/>
                    <a:pt x="3" y="12"/>
                  </a:cubicBezTo>
                  <a:cubicBezTo>
                    <a:pt x="3" y="12"/>
                    <a:pt x="3" y="13"/>
                    <a:pt x="3" y="14"/>
                  </a:cubicBezTo>
                  <a:cubicBezTo>
                    <a:pt x="5" y="13"/>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199" name="Freeform 197">
              <a:extLst>
                <a:ext uri="{FF2B5EF4-FFF2-40B4-BE49-F238E27FC236}">
                  <a16:creationId xmlns:a16="http://schemas.microsoft.com/office/drawing/2014/main" id="{166D67AC-D5C2-4F91-8851-E2E8EC8F9389}"/>
                </a:ext>
              </a:extLst>
            </p:cNvPr>
            <p:cNvSpPr>
              <a:spLocks/>
            </p:cNvSpPr>
            <p:nvPr/>
          </p:nvSpPr>
          <p:spPr bwMode="auto">
            <a:xfrm>
              <a:off x="12060238" y="8185150"/>
              <a:ext cx="430213" cy="665163"/>
            </a:xfrm>
            <a:custGeom>
              <a:avLst/>
              <a:gdLst>
                <a:gd name="T0" fmla="*/ 64 w 81"/>
                <a:gd name="T1" fmla="*/ 122 h 127"/>
                <a:gd name="T2" fmla="*/ 81 w 81"/>
                <a:gd name="T3" fmla="*/ 119 h 127"/>
                <a:gd name="T4" fmla="*/ 80 w 81"/>
                <a:gd name="T5" fmla="*/ 118 h 127"/>
                <a:gd name="T6" fmla="*/ 76 w 81"/>
                <a:gd name="T7" fmla="*/ 113 h 127"/>
                <a:gd name="T8" fmla="*/ 69 w 81"/>
                <a:gd name="T9" fmla="*/ 106 h 127"/>
                <a:gd name="T10" fmla="*/ 69 w 81"/>
                <a:gd name="T11" fmla="*/ 105 h 127"/>
                <a:gd name="T12" fmla="*/ 64 w 81"/>
                <a:gd name="T13" fmla="*/ 90 h 127"/>
                <a:gd name="T14" fmla="*/ 63 w 81"/>
                <a:gd name="T15" fmla="*/ 81 h 127"/>
                <a:gd name="T16" fmla="*/ 68 w 81"/>
                <a:gd name="T17" fmla="*/ 69 h 127"/>
                <a:gd name="T18" fmla="*/ 70 w 81"/>
                <a:gd name="T19" fmla="*/ 66 h 127"/>
                <a:gd name="T20" fmla="*/ 71 w 81"/>
                <a:gd name="T21" fmla="*/ 64 h 127"/>
                <a:gd name="T22" fmla="*/ 74 w 81"/>
                <a:gd name="T23" fmla="*/ 62 h 127"/>
                <a:gd name="T24" fmla="*/ 73 w 81"/>
                <a:gd name="T25" fmla="*/ 60 h 127"/>
                <a:gd name="T26" fmla="*/ 72 w 81"/>
                <a:gd name="T27" fmla="*/ 58 h 127"/>
                <a:gd name="T28" fmla="*/ 71 w 81"/>
                <a:gd name="T29" fmla="*/ 56 h 127"/>
                <a:gd name="T30" fmla="*/ 71 w 81"/>
                <a:gd name="T31" fmla="*/ 54 h 127"/>
                <a:gd name="T32" fmla="*/ 62 w 81"/>
                <a:gd name="T33" fmla="*/ 45 h 127"/>
                <a:gd name="T34" fmla="*/ 59 w 81"/>
                <a:gd name="T35" fmla="*/ 37 h 127"/>
                <a:gd name="T36" fmla="*/ 69 w 81"/>
                <a:gd name="T37" fmla="*/ 34 h 127"/>
                <a:gd name="T38" fmla="*/ 68 w 81"/>
                <a:gd name="T39" fmla="*/ 19 h 127"/>
                <a:gd name="T40" fmla="*/ 67 w 81"/>
                <a:gd name="T41" fmla="*/ 9 h 127"/>
                <a:gd name="T42" fmla="*/ 62 w 81"/>
                <a:gd name="T43" fmla="*/ 0 h 127"/>
                <a:gd name="T44" fmla="*/ 61 w 81"/>
                <a:gd name="T45" fmla="*/ 0 h 127"/>
                <a:gd name="T46" fmla="*/ 61 w 81"/>
                <a:gd name="T47" fmla="*/ 1 h 127"/>
                <a:gd name="T48" fmla="*/ 61 w 81"/>
                <a:gd name="T49" fmla="*/ 3 h 127"/>
                <a:gd name="T50" fmla="*/ 61 w 81"/>
                <a:gd name="T51" fmla="*/ 4 h 127"/>
                <a:gd name="T52" fmla="*/ 65 w 81"/>
                <a:gd name="T53" fmla="*/ 9 h 127"/>
                <a:gd name="T54" fmla="*/ 66 w 81"/>
                <a:gd name="T55" fmla="*/ 17 h 127"/>
                <a:gd name="T56" fmla="*/ 59 w 81"/>
                <a:gd name="T57" fmla="*/ 21 h 127"/>
                <a:gd name="T58" fmla="*/ 49 w 81"/>
                <a:gd name="T59" fmla="*/ 41 h 127"/>
                <a:gd name="T60" fmla="*/ 49 w 81"/>
                <a:gd name="T61" fmla="*/ 46 h 127"/>
                <a:gd name="T62" fmla="*/ 43 w 81"/>
                <a:gd name="T63" fmla="*/ 53 h 127"/>
                <a:gd name="T64" fmla="*/ 35 w 81"/>
                <a:gd name="T65" fmla="*/ 70 h 127"/>
                <a:gd name="T66" fmla="*/ 30 w 81"/>
                <a:gd name="T67" fmla="*/ 77 h 127"/>
                <a:gd name="T68" fmla="*/ 23 w 81"/>
                <a:gd name="T69" fmla="*/ 70 h 127"/>
                <a:gd name="T70" fmla="*/ 18 w 81"/>
                <a:gd name="T71" fmla="*/ 71 h 127"/>
                <a:gd name="T72" fmla="*/ 15 w 81"/>
                <a:gd name="T73" fmla="*/ 71 h 127"/>
                <a:gd name="T74" fmla="*/ 2 w 81"/>
                <a:gd name="T75" fmla="*/ 84 h 127"/>
                <a:gd name="T76" fmla="*/ 2 w 81"/>
                <a:gd name="T77" fmla="*/ 85 h 127"/>
                <a:gd name="T78" fmla="*/ 2 w 81"/>
                <a:gd name="T79" fmla="*/ 86 h 127"/>
                <a:gd name="T80" fmla="*/ 2 w 81"/>
                <a:gd name="T81" fmla="*/ 87 h 127"/>
                <a:gd name="T82" fmla="*/ 1 w 81"/>
                <a:gd name="T83" fmla="*/ 89 h 127"/>
                <a:gd name="T84" fmla="*/ 1 w 81"/>
                <a:gd name="T85" fmla="*/ 91 h 127"/>
                <a:gd name="T86" fmla="*/ 0 w 81"/>
                <a:gd name="T87" fmla="*/ 93 h 127"/>
                <a:gd name="T88" fmla="*/ 0 w 81"/>
                <a:gd name="T89" fmla="*/ 94 h 127"/>
                <a:gd name="T90" fmla="*/ 4 w 81"/>
                <a:gd name="T91" fmla="*/ 100 h 127"/>
                <a:gd name="T92" fmla="*/ 9 w 81"/>
                <a:gd name="T93" fmla="*/ 102 h 127"/>
                <a:gd name="T94" fmla="*/ 16 w 81"/>
                <a:gd name="T95" fmla="*/ 114 h 127"/>
                <a:gd name="T96" fmla="*/ 14 w 81"/>
                <a:gd name="T97" fmla="*/ 123 h 127"/>
                <a:gd name="T98" fmla="*/ 30 w 81"/>
                <a:gd name="T99" fmla="*/ 122 h 127"/>
                <a:gd name="T100" fmla="*/ 31 w 81"/>
                <a:gd name="T101" fmla="*/ 122 h 127"/>
                <a:gd name="T102" fmla="*/ 32 w 81"/>
                <a:gd name="T103" fmla="*/ 122 h 127"/>
                <a:gd name="T104" fmla="*/ 33 w 81"/>
                <a:gd name="T105" fmla="*/ 121 h 127"/>
                <a:gd name="T106" fmla="*/ 34 w 81"/>
                <a:gd name="T107" fmla="*/ 121 h 127"/>
                <a:gd name="T108" fmla="*/ 59 w 81"/>
                <a:gd name="T109" fmla="*/ 122 h 127"/>
                <a:gd name="T110" fmla="*/ 64 w 81"/>
                <a:gd name="T111"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 h="127">
                  <a:moveTo>
                    <a:pt x="64" y="122"/>
                  </a:moveTo>
                  <a:cubicBezTo>
                    <a:pt x="64" y="122"/>
                    <a:pt x="64" y="122"/>
                    <a:pt x="64" y="122"/>
                  </a:cubicBezTo>
                  <a:cubicBezTo>
                    <a:pt x="68" y="122"/>
                    <a:pt x="75" y="126"/>
                    <a:pt x="78" y="127"/>
                  </a:cubicBezTo>
                  <a:cubicBezTo>
                    <a:pt x="79" y="125"/>
                    <a:pt x="79" y="122"/>
                    <a:pt x="81" y="119"/>
                  </a:cubicBezTo>
                  <a:cubicBezTo>
                    <a:pt x="80" y="119"/>
                    <a:pt x="80" y="119"/>
                    <a:pt x="80" y="118"/>
                  </a:cubicBezTo>
                  <a:cubicBezTo>
                    <a:pt x="80" y="118"/>
                    <a:pt x="80" y="118"/>
                    <a:pt x="80" y="118"/>
                  </a:cubicBezTo>
                  <a:cubicBezTo>
                    <a:pt x="79" y="118"/>
                    <a:pt x="79" y="117"/>
                    <a:pt x="79" y="117"/>
                  </a:cubicBezTo>
                  <a:cubicBezTo>
                    <a:pt x="79" y="116"/>
                    <a:pt x="77" y="115"/>
                    <a:pt x="76" y="113"/>
                  </a:cubicBezTo>
                  <a:cubicBezTo>
                    <a:pt x="74" y="112"/>
                    <a:pt x="73" y="111"/>
                    <a:pt x="72" y="110"/>
                  </a:cubicBezTo>
                  <a:cubicBezTo>
                    <a:pt x="70" y="108"/>
                    <a:pt x="69" y="106"/>
                    <a:pt x="69" y="106"/>
                  </a:cubicBezTo>
                  <a:cubicBezTo>
                    <a:pt x="69" y="106"/>
                    <a:pt x="69" y="106"/>
                    <a:pt x="69" y="106"/>
                  </a:cubicBezTo>
                  <a:cubicBezTo>
                    <a:pt x="69" y="105"/>
                    <a:pt x="69" y="105"/>
                    <a:pt x="69" y="105"/>
                  </a:cubicBezTo>
                  <a:cubicBezTo>
                    <a:pt x="69" y="105"/>
                    <a:pt x="70" y="102"/>
                    <a:pt x="68" y="99"/>
                  </a:cubicBezTo>
                  <a:cubicBezTo>
                    <a:pt x="65" y="96"/>
                    <a:pt x="64" y="94"/>
                    <a:pt x="64" y="90"/>
                  </a:cubicBezTo>
                  <a:cubicBezTo>
                    <a:pt x="64" y="88"/>
                    <a:pt x="64" y="86"/>
                    <a:pt x="63" y="84"/>
                  </a:cubicBezTo>
                  <a:cubicBezTo>
                    <a:pt x="63" y="83"/>
                    <a:pt x="63" y="82"/>
                    <a:pt x="63" y="81"/>
                  </a:cubicBezTo>
                  <a:cubicBezTo>
                    <a:pt x="63" y="79"/>
                    <a:pt x="64" y="78"/>
                    <a:pt x="65" y="75"/>
                  </a:cubicBezTo>
                  <a:cubicBezTo>
                    <a:pt x="66" y="74"/>
                    <a:pt x="68" y="71"/>
                    <a:pt x="68" y="69"/>
                  </a:cubicBezTo>
                  <a:cubicBezTo>
                    <a:pt x="69" y="68"/>
                    <a:pt x="69" y="68"/>
                    <a:pt x="69" y="67"/>
                  </a:cubicBezTo>
                  <a:cubicBezTo>
                    <a:pt x="69" y="67"/>
                    <a:pt x="70" y="67"/>
                    <a:pt x="70" y="66"/>
                  </a:cubicBezTo>
                  <a:cubicBezTo>
                    <a:pt x="70" y="66"/>
                    <a:pt x="70" y="66"/>
                    <a:pt x="71" y="65"/>
                  </a:cubicBezTo>
                  <a:cubicBezTo>
                    <a:pt x="71" y="65"/>
                    <a:pt x="71" y="65"/>
                    <a:pt x="71" y="64"/>
                  </a:cubicBezTo>
                  <a:cubicBezTo>
                    <a:pt x="72" y="64"/>
                    <a:pt x="72" y="64"/>
                    <a:pt x="72" y="64"/>
                  </a:cubicBezTo>
                  <a:cubicBezTo>
                    <a:pt x="73" y="63"/>
                    <a:pt x="73" y="63"/>
                    <a:pt x="74" y="62"/>
                  </a:cubicBezTo>
                  <a:cubicBezTo>
                    <a:pt x="74" y="62"/>
                    <a:pt x="74" y="62"/>
                    <a:pt x="74" y="62"/>
                  </a:cubicBezTo>
                  <a:cubicBezTo>
                    <a:pt x="73" y="61"/>
                    <a:pt x="73" y="61"/>
                    <a:pt x="73" y="60"/>
                  </a:cubicBezTo>
                  <a:cubicBezTo>
                    <a:pt x="73" y="60"/>
                    <a:pt x="73" y="60"/>
                    <a:pt x="73" y="60"/>
                  </a:cubicBezTo>
                  <a:cubicBezTo>
                    <a:pt x="72" y="60"/>
                    <a:pt x="72" y="59"/>
                    <a:pt x="72" y="58"/>
                  </a:cubicBezTo>
                  <a:cubicBezTo>
                    <a:pt x="72" y="58"/>
                    <a:pt x="72" y="58"/>
                    <a:pt x="72" y="58"/>
                  </a:cubicBezTo>
                  <a:cubicBezTo>
                    <a:pt x="72" y="57"/>
                    <a:pt x="71" y="57"/>
                    <a:pt x="71" y="56"/>
                  </a:cubicBezTo>
                  <a:cubicBezTo>
                    <a:pt x="71" y="56"/>
                    <a:pt x="71" y="56"/>
                    <a:pt x="71" y="56"/>
                  </a:cubicBezTo>
                  <a:cubicBezTo>
                    <a:pt x="71" y="55"/>
                    <a:pt x="71" y="55"/>
                    <a:pt x="71" y="54"/>
                  </a:cubicBezTo>
                  <a:cubicBezTo>
                    <a:pt x="70" y="52"/>
                    <a:pt x="68" y="50"/>
                    <a:pt x="65" y="48"/>
                  </a:cubicBezTo>
                  <a:cubicBezTo>
                    <a:pt x="64" y="48"/>
                    <a:pt x="63" y="47"/>
                    <a:pt x="62" y="45"/>
                  </a:cubicBezTo>
                  <a:cubicBezTo>
                    <a:pt x="58" y="42"/>
                    <a:pt x="58" y="39"/>
                    <a:pt x="58" y="37"/>
                  </a:cubicBezTo>
                  <a:cubicBezTo>
                    <a:pt x="59" y="37"/>
                    <a:pt x="59" y="37"/>
                    <a:pt x="59" y="37"/>
                  </a:cubicBezTo>
                  <a:cubicBezTo>
                    <a:pt x="59" y="34"/>
                    <a:pt x="62" y="34"/>
                    <a:pt x="65" y="34"/>
                  </a:cubicBezTo>
                  <a:cubicBezTo>
                    <a:pt x="67" y="34"/>
                    <a:pt x="68" y="34"/>
                    <a:pt x="69" y="34"/>
                  </a:cubicBezTo>
                  <a:cubicBezTo>
                    <a:pt x="71" y="34"/>
                    <a:pt x="72" y="34"/>
                    <a:pt x="73" y="34"/>
                  </a:cubicBezTo>
                  <a:cubicBezTo>
                    <a:pt x="71" y="32"/>
                    <a:pt x="68" y="25"/>
                    <a:pt x="68" y="19"/>
                  </a:cubicBezTo>
                  <a:cubicBezTo>
                    <a:pt x="68" y="17"/>
                    <a:pt x="68" y="15"/>
                    <a:pt x="67" y="13"/>
                  </a:cubicBezTo>
                  <a:cubicBezTo>
                    <a:pt x="67" y="12"/>
                    <a:pt x="67" y="11"/>
                    <a:pt x="67" y="9"/>
                  </a:cubicBezTo>
                  <a:cubicBezTo>
                    <a:pt x="67" y="8"/>
                    <a:pt x="66" y="4"/>
                    <a:pt x="63" y="1"/>
                  </a:cubicBezTo>
                  <a:cubicBezTo>
                    <a:pt x="63" y="1"/>
                    <a:pt x="63" y="1"/>
                    <a:pt x="62" y="0"/>
                  </a:cubicBezTo>
                  <a:cubicBezTo>
                    <a:pt x="62" y="0"/>
                    <a:pt x="62" y="0"/>
                    <a:pt x="62" y="0"/>
                  </a:cubicBezTo>
                  <a:cubicBezTo>
                    <a:pt x="62" y="0"/>
                    <a:pt x="61" y="0"/>
                    <a:pt x="61" y="0"/>
                  </a:cubicBezTo>
                  <a:cubicBezTo>
                    <a:pt x="61" y="0"/>
                    <a:pt x="61" y="0"/>
                    <a:pt x="61" y="0"/>
                  </a:cubicBezTo>
                  <a:cubicBezTo>
                    <a:pt x="61" y="1"/>
                    <a:pt x="61" y="1"/>
                    <a:pt x="61" y="1"/>
                  </a:cubicBezTo>
                  <a:cubicBezTo>
                    <a:pt x="61" y="1"/>
                    <a:pt x="61" y="2"/>
                    <a:pt x="61" y="2"/>
                  </a:cubicBezTo>
                  <a:cubicBezTo>
                    <a:pt x="61" y="2"/>
                    <a:pt x="61" y="2"/>
                    <a:pt x="61" y="3"/>
                  </a:cubicBezTo>
                  <a:cubicBezTo>
                    <a:pt x="61" y="3"/>
                    <a:pt x="61" y="3"/>
                    <a:pt x="61" y="4"/>
                  </a:cubicBezTo>
                  <a:cubicBezTo>
                    <a:pt x="61" y="4"/>
                    <a:pt x="61" y="4"/>
                    <a:pt x="61" y="4"/>
                  </a:cubicBezTo>
                  <a:cubicBezTo>
                    <a:pt x="61" y="4"/>
                    <a:pt x="61" y="5"/>
                    <a:pt x="61" y="5"/>
                  </a:cubicBezTo>
                  <a:cubicBezTo>
                    <a:pt x="61" y="6"/>
                    <a:pt x="63" y="8"/>
                    <a:pt x="65" y="9"/>
                  </a:cubicBezTo>
                  <a:cubicBezTo>
                    <a:pt x="67" y="9"/>
                    <a:pt x="67" y="12"/>
                    <a:pt x="66" y="15"/>
                  </a:cubicBezTo>
                  <a:cubicBezTo>
                    <a:pt x="66" y="15"/>
                    <a:pt x="66" y="16"/>
                    <a:pt x="66" y="17"/>
                  </a:cubicBezTo>
                  <a:cubicBezTo>
                    <a:pt x="66" y="19"/>
                    <a:pt x="63" y="20"/>
                    <a:pt x="61" y="20"/>
                  </a:cubicBezTo>
                  <a:cubicBezTo>
                    <a:pt x="60" y="20"/>
                    <a:pt x="59" y="21"/>
                    <a:pt x="59" y="21"/>
                  </a:cubicBezTo>
                  <a:cubicBezTo>
                    <a:pt x="58" y="23"/>
                    <a:pt x="53" y="31"/>
                    <a:pt x="53" y="32"/>
                  </a:cubicBezTo>
                  <a:cubicBezTo>
                    <a:pt x="53" y="34"/>
                    <a:pt x="52" y="40"/>
                    <a:pt x="49" y="41"/>
                  </a:cubicBezTo>
                  <a:cubicBezTo>
                    <a:pt x="48" y="41"/>
                    <a:pt x="49" y="44"/>
                    <a:pt x="49" y="45"/>
                  </a:cubicBezTo>
                  <a:cubicBezTo>
                    <a:pt x="49" y="46"/>
                    <a:pt x="49" y="46"/>
                    <a:pt x="49" y="46"/>
                  </a:cubicBezTo>
                  <a:cubicBezTo>
                    <a:pt x="49" y="47"/>
                    <a:pt x="47" y="48"/>
                    <a:pt x="46" y="49"/>
                  </a:cubicBezTo>
                  <a:cubicBezTo>
                    <a:pt x="45" y="50"/>
                    <a:pt x="43" y="51"/>
                    <a:pt x="43" y="53"/>
                  </a:cubicBezTo>
                  <a:cubicBezTo>
                    <a:pt x="43" y="55"/>
                    <a:pt x="40" y="62"/>
                    <a:pt x="36" y="69"/>
                  </a:cubicBezTo>
                  <a:cubicBezTo>
                    <a:pt x="35" y="70"/>
                    <a:pt x="35" y="70"/>
                    <a:pt x="35" y="70"/>
                  </a:cubicBezTo>
                  <a:cubicBezTo>
                    <a:pt x="34" y="71"/>
                    <a:pt x="34" y="71"/>
                    <a:pt x="34" y="72"/>
                  </a:cubicBezTo>
                  <a:cubicBezTo>
                    <a:pt x="32" y="75"/>
                    <a:pt x="31" y="77"/>
                    <a:pt x="30" y="77"/>
                  </a:cubicBezTo>
                  <a:cubicBezTo>
                    <a:pt x="29" y="77"/>
                    <a:pt x="29" y="76"/>
                    <a:pt x="28" y="75"/>
                  </a:cubicBezTo>
                  <a:cubicBezTo>
                    <a:pt x="28" y="73"/>
                    <a:pt x="25" y="70"/>
                    <a:pt x="23" y="70"/>
                  </a:cubicBezTo>
                  <a:cubicBezTo>
                    <a:pt x="22" y="70"/>
                    <a:pt x="22" y="70"/>
                    <a:pt x="22" y="70"/>
                  </a:cubicBezTo>
                  <a:cubicBezTo>
                    <a:pt x="20" y="71"/>
                    <a:pt x="19" y="71"/>
                    <a:pt x="18" y="71"/>
                  </a:cubicBezTo>
                  <a:cubicBezTo>
                    <a:pt x="17" y="71"/>
                    <a:pt x="17" y="71"/>
                    <a:pt x="16" y="71"/>
                  </a:cubicBezTo>
                  <a:cubicBezTo>
                    <a:pt x="16" y="71"/>
                    <a:pt x="15" y="71"/>
                    <a:pt x="15" y="71"/>
                  </a:cubicBezTo>
                  <a:cubicBezTo>
                    <a:pt x="14" y="72"/>
                    <a:pt x="8" y="77"/>
                    <a:pt x="3" y="83"/>
                  </a:cubicBezTo>
                  <a:cubicBezTo>
                    <a:pt x="3" y="83"/>
                    <a:pt x="3" y="83"/>
                    <a:pt x="2" y="84"/>
                  </a:cubicBezTo>
                  <a:cubicBezTo>
                    <a:pt x="2" y="84"/>
                    <a:pt x="2" y="84"/>
                    <a:pt x="2" y="84"/>
                  </a:cubicBezTo>
                  <a:cubicBezTo>
                    <a:pt x="2" y="84"/>
                    <a:pt x="2" y="84"/>
                    <a:pt x="2" y="85"/>
                  </a:cubicBezTo>
                  <a:cubicBezTo>
                    <a:pt x="2" y="85"/>
                    <a:pt x="2" y="85"/>
                    <a:pt x="2" y="85"/>
                  </a:cubicBezTo>
                  <a:cubicBezTo>
                    <a:pt x="2" y="85"/>
                    <a:pt x="2" y="85"/>
                    <a:pt x="2" y="86"/>
                  </a:cubicBezTo>
                  <a:cubicBezTo>
                    <a:pt x="2" y="86"/>
                    <a:pt x="2" y="86"/>
                    <a:pt x="2" y="86"/>
                  </a:cubicBezTo>
                  <a:cubicBezTo>
                    <a:pt x="2" y="87"/>
                    <a:pt x="2" y="87"/>
                    <a:pt x="2" y="87"/>
                  </a:cubicBezTo>
                  <a:cubicBezTo>
                    <a:pt x="2" y="87"/>
                    <a:pt x="2" y="88"/>
                    <a:pt x="2" y="88"/>
                  </a:cubicBezTo>
                  <a:cubicBezTo>
                    <a:pt x="1" y="88"/>
                    <a:pt x="1" y="89"/>
                    <a:pt x="1" y="89"/>
                  </a:cubicBezTo>
                  <a:cubicBezTo>
                    <a:pt x="1" y="89"/>
                    <a:pt x="1" y="89"/>
                    <a:pt x="1" y="90"/>
                  </a:cubicBezTo>
                  <a:cubicBezTo>
                    <a:pt x="1" y="90"/>
                    <a:pt x="1" y="90"/>
                    <a:pt x="1" y="91"/>
                  </a:cubicBezTo>
                  <a:cubicBezTo>
                    <a:pt x="1" y="91"/>
                    <a:pt x="1" y="91"/>
                    <a:pt x="1" y="91"/>
                  </a:cubicBezTo>
                  <a:cubicBezTo>
                    <a:pt x="0" y="92"/>
                    <a:pt x="0" y="92"/>
                    <a:pt x="0" y="93"/>
                  </a:cubicBezTo>
                  <a:cubicBezTo>
                    <a:pt x="0" y="93"/>
                    <a:pt x="0" y="93"/>
                    <a:pt x="0" y="93"/>
                  </a:cubicBezTo>
                  <a:cubicBezTo>
                    <a:pt x="0" y="94"/>
                    <a:pt x="0" y="94"/>
                    <a:pt x="0" y="94"/>
                  </a:cubicBezTo>
                  <a:cubicBezTo>
                    <a:pt x="1" y="95"/>
                    <a:pt x="2" y="97"/>
                    <a:pt x="3" y="98"/>
                  </a:cubicBezTo>
                  <a:cubicBezTo>
                    <a:pt x="3" y="99"/>
                    <a:pt x="3" y="100"/>
                    <a:pt x="4" y="100"/>
                  </a:cubicBezTo>
                  <a:cubicBezTo>
                    <a:pt x="5" y="101"/>
                    <a:pt x="6" y="102"/>
                    <a:pt x="7" y="102"/>
                  </a:cubicBezTo>
                  <a:cubicBezTo>
                    <a:pt x="8" y="102"/>
                    <a:pt x="8" y="102"/>
                    <a:pt x="9" y="102"/>
                  </a:cubicBezTo>
                  <a:cubicBezTo>
                    <a:pt x="10" y="101"/>
                    <a:pt x="11" y="101"/>
                    <a:pt x="12" y="102"/>
                  </a:cubicBezTo>
                  <a:cubicBezTo>
                    <a:pt x="15" y="103"/>
                    <a:pt x="17" y="112"/>
                    <a:pt x="16" y="114"/>
                  </a:cubicBezTo>
                  <a:cubicBezTo>
                    <a:pt x="16" y="114"/>
                    <a:pt x="15" y="115"/>
                    <a:pt x="15" y="116"/>
                  </a:cubicBezTo>
                  <a:cubicBezTo>
                    <a:pt x="14" y="118"/>
                    <a:pt x="13" y="121"/>
                    <a:pt x="14" y="123"/>
                  </a:cubicBezTo>
                  <a:cubicBezTo>
                    <a:pt x="28" y="123"/>
                    <a:pt x="28" y="123"/>
                    <a:pt x="28" y="123"/>
                  </a:cubicBezTo>
                  <a:cubicBezTo>
                    <a:pt x="30" y="122"/>
                    <a:pt x="30" y="122"/>
                    <a:pt x="30" y="122"/>
                  </a:cubicBezTo>
                  <a:cubicBezTo>
                    <a:pt x="30" y="122"/>
                    <a:pt x="30" y="122"/>
                    <a:pt x="30" y="122"/>
                  </a:cubicBezTo>
                  <a:cubicBezTo>
                    <a:pt x="31" y="122"/>
                    <a:pt x="31" y="122"/>
                    <a:pt x="31" y="122"/>
                  </a:cubicBezTo>
                  <a:cubicBezTo>
                    <a:pt x="32" y="122"/>
                    <a:pt x="32" y="122"/>
                    <a:pt x="32" y="122"/>
                  </a:cubicBezTo>
                  <a:cubicBezTo>
                    <a:pt x="32" y="122"/>
                    <a:pt x="32" y="122"/>
                    <a:pt x="32" y="122"/>
                  </a:cubicBezTo>
                  <a:cubicBezTo>
                    <a:pt x="33" y="121"/>
                    <a:pt x="33" y="121"/>
                    <a:pt x="33" y="121"/>
                  </a:cubicBezTo>
                  <a:cubicBezTo>
                    <a:pt x="33" y="121"/>
                    <a:pt x="33" y="121"/>
                    <a:pt x="33" y="121"/>
                  </a:cubicBezTo>
                  <a:cubicBezTo>
                    <a:pt x="33" y="121"/>
                    <a:pt x="33" y="121"/>
                    <a:pt x="34" y="121"/>
                  </a:cubicBezTo>
                  <a:cubicBezTo>
                    <a:pt x="34" y="121"/>
                    <a:pt x="34" y="121"/>
                    <a:pt x="34" y="121"/>
                  </a:cubicBezTo>
                  <a:cubicBezTo>
                    <a:pt x="36" y="121"/>
                    <a:pt x="43" y="122"/>
                    <a:pt x="50" y="122"/>
                  </a:cubicBezTo>
                  <a:cubicBezTo>
                    <a:pt x="53" y="122"/>
                    <a:pt x="56" y="122"/>
                    <a:pt x="59" y="122"/>
                  </a:cubicBezTo>
                  <a:cubicBezTo>
                    <a:pt x="62" y="122"/>
                    <a:pt x="63" y="122"/>
                    <a:pt x="63" y="122"/>
                  </a:cubicBezTo>
                  <a:cubicBezTo>
                    <a:pt x="63" y="122"/>
                    <a:pt x="63" y="122"/>
                    <a:pt x="64" y="122"/>
                  </a:cubicBezTo>
                  <a:cubicBezTo>
                    <a:pt x="64" y="122"/>
                    <a:pt x="64" y="122"/>
                    <a:pt x="64"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0" name="Freeform 198">
              <a:extLst>
                <a:ext uri="{FF2B5EF4-FFF2-40B4-BE49-F238E27FC236}">
                  <a16:creationId xmlns:a16="http://schemas.microsoft.com/office/drawing/2014/main" id="{83B9061D-058D-4756-A816-3F59CE6396D5}"/>
                </a:ext>
              </a:extLst>
            </p:cNvPr>
            <p:cNvSpPr>
              <a:spLocks/>
            </p:cNvSpPr>
            <p:nvPr/>
          </p:nvSpPr>
          <p:spPr bwMode="auto">
            <a:xfrm>
              <a:off x="13585826" y="6985000"/>
              <a:ext cx="1254125" cy="984250"/>
            </a:xfrm>
            <a:custGeom>
              <a:avLst/>
              <a:gdLst>
                <a:gd name="T0" fmla="*/ 230 w 236"/>
                <a:gd name="T1" fmla="*/ 117 h 188"/>
                <a:gd name="T2" fmla="*/ 229 w 236"/>
                <a:gd name="T3" fmla="*/ 117 h 188"/>
                <a:gd name="T4" fmla="*/ 227 w 236"/>
                <a:gd name="T5" fmla="*/ 117 h 188"/>
                <a:gd name="T6" fmla="*/ 203 w 236"/>
                <a:gd name="T7" fmla="*/ 114 h 188"/>
                <a:gd name="T8" fmla="*/ 202 w 236"/>
                <a:gd name="T9" fmla="*/ 114 h 188"/>
                <a:gd name="T10" fmla="*/ 199 w 236"/>
                <a:gd name="T11" fmla="*/ 111 h 188"/>
                <a:gd name="T12" fmla="*/ 197 w 236"/>
                <a:gd name="T13" fmla="*/ 109 h 188"/>
                <a:gd name="T14" fmla="*/ 195 w 236"/>
                <a:gd name="T15" fmla="*/ 107 h 188"/>
                <a:gd name="T16" fmla="*/ 194 w 236"/>
                <a:gd name="T17" fmla="*/ 103 h 188"/>
                <a:gd name="T18" fmla="*/ 188 w 236"/>
                <a:gd name="T19" fmla="*/ 95 h 188"/>
                <a:gd name="T20" fmla="*/ 188 w 236"/>
                <a:gd name="T21" fmla="*/ 95 h 188"/>
                <a:gd name="T22" fmla="*/ 186 w 236"/>
                <a:gd name="T23" fmla="*/ 94 h 188"/>
                <a:gd name="T24" fmla="*/ 184 w 236"/>
                <a:gd name="T25" fmla="*/ 94 h 188"/>
                <a:gd name="T26" fmla="*/ 182 w 236"/>
                <a:gd name="T27" fmla="*/ 92 h 188"/>
                <a:gd name="T28" fmla="*/ 180 w 236"/>
                <a:gd name="T29" fmla="*/ 90 h 188"/>
                <a:gd name="T30" fmla="*/ 179 w 236"/>
                <a:gd name="T31" fmla="*/ 88 h 188"/>
                <a:gd name="T32" fmla="*/ 168 w 236"/>
                <a:gd name="T33" fmla="*/ 63 h 188"/>
                <a:gd name="T34" fmla="*/ 155 w 236"/>
                <a:gd name="T35" fmla="*/ 46 h 188"/>
                <a:gd name="T36" fmla="*/ 140 w 236"/>
                <a:gd name="T37" fmla="*/ 40 h 188"/>
                <a:gd name="T38" fmla="*/ 132 w 236"/>
                <a:gd name="T39" fmla="*/ 39 h 188"/>
                <a:gd name="T40" fmla="*/ 127 w 236"/>
                <a:gd name="T41" fmla="*/ 38 h 188"/>
                <a:gd name="T42" fmla="*/ 124 w 236"/>
                <a:gd name="T43" fmla="*/ 38 h 188"/>
                <a:gd name="T44" fmla="*/ 121 w 236"/>
                <a:gd name="T45" fmla="*/ 38 h 188"/>
                <a:gd name="T46" fmla="*/ 74 w 236"/>
                <a:gd name="T47" fmla="*/ 9 h 188"/>
                <a:gd name="T48" fmla="*/ 51 w 236"/>
                <a:gd name="T49" fmla="*/ 1 h 188"/>
                <a:gd name="T50" fmla="*/ 46 w 236"/>
                <a:gd name="T51" fmla="*/ 2 h 188"/>
                <a:gd name="T52" fmla="*/ 27 w 236"/>
                <a:gd name="T53" fmla="*/ 9 h 188"/>
                <a:gd name="T54" fmla="*/ 33 w 236"/>
                <a:gd name="T55" fmla="*/ 23 h 188"/>
                <a:gd name="T56" fmla="*/ 19 w 236"/>
                <a:gd name="T57" fmla="*/ 34 h 188"/>
                <a:gd name="T58" fmla="*/ 14 w 236"/>
                <a:gd name="T59" fmla="*/ 36 h 188"/>
                <a:gd name="T60" fmla="*/ 12 w 236"/>
                <a:gd name="T61" fmla="*/ 36 h 188"/>
                <a:gd name="T62" fmla="*/ 3 w 236"/>
                <a:gd name="T63" fmla="*/ 32 h 188"/>
                <a:gd name="T64" fmla="*/ 1 w 236"/>
                <a:gd name="T65" fmla="*/ 34 h 188"/>
                <a:gd name="T66" fmla="*/ 1 w 236"/>
                <a:gd name="T67" fmla="*/ 48 h 188"/>
                <a:gd name="T68" fmla="*/ 28 w 236"/>
                <a:gd name="T69" fmla="*/ 86 h 188"/>
                <a:gd name="T70" fmla="*/ 46 w 236"/>
                <a:gd name="T71" fmla="*/ 110 h 188"/>
                <a:gd name="T72" fmla="*/ 58 w 236"/>
                <a:gd name="T73" fmla="*/ 142 h 188"/>
                <a:gd name="T74" fmla="*/ 84 w 236"/>
                <a:gd name="T75" fmla="*/ 180 h 188"/>
                <a:gd name="T76" fmla="*/ 89 w 236"/>
                <a:gd name="T77" fmla="*/ 188 h 188"/>
                <a:gd name="T78" fmla="*/ 91 w 236"/>
                <a:gd name="T79" fmla="*/ 187 h 188"/>
                <a:gd name="T80" fmla="*/ 92 w 236"/>
                <a:gd name="T81" fmla="*/ 187 h 188"/>
                <a:gd name="T82" fmla="*/ 92 w 236"/>
                <a:gd name="T83" fmla="*/ 187 h 188"/>
                <a:gd name="T84" fmla="*/ 92 w 236"/>
                <a:gd name="T85" fmla="*/ 180 h 188"/>
                <a:gd name="T86" fmla="*/ 106 w 236"/>
                <a:gd name="T87" fmla="*/ 177 h 188"/>
                <a:gd name="T88" fmla="*/ 125 w 236"/>
                <a:gd name="T89" fmla="*/ 179 h 188"/>
                <a:gd name="T90" fmla="*/ 143 w 236"/>
                <a:gd name="T91" fmla="*/ 178 h 188"/>
                <a:gd name="T92" fmla="*/ 183 w 236"/>
                <a:gd name="T93" fmla="*/ 161 h 188"/>
                <a:gd name="T94" fmla="*/ 227 w 236"/>
                <a:gd name="T95" fmla="*/ 147 h 188"/>
                <a:gd name="T96" fmla="*/ 228 w 236"/>
                <a:gd name="T97" fmla="*/ 14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6" h="188">
                  <a:moveTo>
                    <a:pt x="236" y="124"/>
                  </a:moveTo>
                  <a:cubicBezTo>
                    <a:pt x="236" y="122"/>
                    <a:pt x="233" y="117"/>
                    <a:pt x="231" y="117"/>
                  </a:cubicBezTo>
                  <a:cubicBezTo>
                    <a:pt x="231" y="117"/>
                    <a:pt x="230" y="117"/>
                    <a:pt x="230" y="117"/>
                  </a:cubicBezTo>
                  <a:cubicBezTo>
                    <a:pt x="230" y="117"/>
                    <a:pt x="230" y="117"/>
                    <a:pt x="230" y="117"/>
                  </a:cubicBezTo>
                  <a:cubicBezTo>
                    <a:pt x="230" y="117"/>
                    <a:pt x="230" y="117"/>
                    <a:pt x="229" y="117"/>
                  </a:cubicBezTo>
                  <a:cubicBezTo>
                    <a:pt x="229" y="117"/>
                    <a:pt x="229" y="117"/>
                    <a:pt x="229" y="117"/>
                  </a:cubicBezTo>
                  <a:cubicBezTo>
                    <a:pt x="229" y="117"/>
                    <a:pt x="229" y="117"/>
                    <a:pt x="229" y="117"/>
                  </a:cubicBezTo>
                  <a:cubicBezTo>
                    <a:pt x="228" y="117"/>
                    <a:pt x="228" y="117"/>
                    <a:pt x="228" y="117"/>
                  </a:cubicBezTo>
                  <a:cubicBezTo>
                    <a:pt x="227" y="117"/>
                    <a:pt x="227" y="117"/>
                    <a:pt x="227" y="117"/>
                  </a:cubicBezTo>
                  <a:cubicBezTo>
                    <a:pt x="227" y="117"/>
                    <a:pt x="227" y="117"/>
                    <a:pt x="227" y="117"/>
                  </a:cubicBezTo>
                  <a:cubicBezTo>
                    <a:pt x="225" y="117"/>
                    <a:pt x="223" y="117"/>
                    <a:pt x="220" y="116"/>
                  </a:cubicBezTo>
                  <a:cubicBezTo>
                    <a:pt x="214" y="116"/>
                    <a:pt x="206" y="115"/>
                    <a:pt x="203" y="114"/>
                  </a:cubicBezTo>
                  <a:cubicBezTo>
                    <a:pt x="203" y="114"/>
                    <a:pt x="203" y="114"/>
                    <a:pt x="203" y="114"/>
                  </a:cubicBezTo>
                  <a:cubicBezTo>
                    <a:pt x="203" y="114"/>
                    <a:pt x="203" y="114"/>
                    <a:pt x="202" y="114"/>
                  </a:cubicBezTo>
                  <a:cubicBezTo>
                    <a:pt x="202" y="114"/>
                    <a:pt x="202" y="114"/>
                    <a:pt x="202" y="114"/>
                  </a:cubicBezTo>
                  <a:cubicBezTo>
                    <a:pt x="201" y="113"/>
                    <a:pt x="201" y="113"/>
                    <a:pt x="200" y="112"/>
                  </a:cubicBezTo>
                  <a:cubicBezTo>
                    <a:pt x="200" y="112"/>
                    <a:pt x="200" y="112"/>
                    <a:pt x="200" y="112"/>
                  </a:cubicBezTo>
                  <a:cubicBezTo>
                    <a:pt x="199" y="112"/>
                    <a:pt x="199" y="112"/>
                    <a:pt x="199" y="111"/>
                  </a:cubicBezTo>
                  <a:cubicBezTo>
                    <a:pt x="199" y="111"/>
                    <a:pt x="199" y="111"/>
                    <a:pt x="198" y="111"/>
                  </a:cubicBezTo>
                  <a:cubicBezTo>
                    <a:pt x="198" y="111"/>
                    <a:pt x="198" y="110"/>
                    <a:pt x="198" y="110"/>
                  </a:cubicBezTo>
                  <a:cubicBezTo>
                    <a:pt x="197" y="110"/>
                    <a:pt x="197" y="110"/>
                    <a:pt x="197" y="109"/>
                  </a:cubicBezTo>
                  <a:cubicBezTo>
                    <a:pt x="197" y="109"/>
                    <a:pt x="197" y="109"/>
                    <a:pt x="196" y="108"/>
                  </a:cubicBezTo>
                  <a:cubicBezTo>
                    <a:pt x="196" y="108"/>
                    <a:pt x="196" y="108"/>
                    <a:pt x="196" y="108"/>
                  </a:cubicBezTo>
                  <a:cubicBezTo>
                    <a:pt x="195" y="107"/>
                    <a:pt x="195" y="107"/>
                    <a:pt x="195" y="107"/>
                  </a:cubicBezTo>
                  <a:cubicBezTo>
                    <a:pt x="195" y="106"/>
                    <a:pt x="195" y="106"/>
                    <a:pt x="194" y="106"/>
                  </a:cubicBezTo>
                  <a:cubicBezTo>
                    <a:pt x="194" y="105"/>
                    <a:pt x="194" y="105"/>
                    <a:pt x="194" y="105"/>
                  </a:cubicBezTo>
                  <a:cubicBezTo>
                    <a:pt x="194" y="104"/>
                    <a:pt x="194" y="104"/>
                    <a:pt x="194" y="103"/>
                  </a:cubicBezTo>
                  <a:cubicBezTo>
                    <a:pt x="193" y="103"/>
                    <a:pt x="193" y="103"/>
                    <a:pt x="193" y="102"/>
                  </a:cubicBezTo>
                  <a:cubicBezTo>
                    <a:pt x="193" y="102"/>
                    <a:pt x="193" y="102"/>
                    <a:pt x="193" y="101"/>
                  </a:cubicBezTo>
                  <a:cubicBezTo>
                    <a:pt x="191" y="100"/>
                    <a:pt x="189" y="97"/>
                    <a:pt x="188" y="95"/>
                  </a:cubicBezTo>
                  <a:cubicBezTo>
                    <a:pt x="188" y="95"/>
                    <a:pt x="188" y="95"/>
                    <a:pt x="188" y="95"/>
                  </a:cubicBezTo>
                  <a:cubicBezTo>
                    <a:pt x="188" y="95"/>
                    <a:pt x="188" y="95"/>
                    <a:pt x="188" y="95"/>
                  </a:cubicBezTo>
                  <a:cubicBezTo>
                    <a:pt x="188" y="95"/>
                    <a:pt x="188" y="95"/>
                    <a:pt x="188" y="95"/>
                  </a:cubicBezTo>
                  <a:cubicBezTo>
                    <a:pt x="188" y="95"/>
                    <a:pt x="187" y="95"/>
                    <a:pt x="187" y="95"/>
                  </a:cubicBezTo>
                  <a:cubicBezTo>
                    <a:pt x="187" y="94"/>
                    <a:pt x="187" y="94"/>
                    <a:pt x="187" y="94"/>
                  </a:cubicBezTo>
                  <a:cubicBezTo>
                    <a:pt x="186" y="94"/>
                    <a:pt x="186" y="94"/>
                    <a:pt x="186" y="94"/>
                  </a:cubicBezTo>
                  <a:cubicBezTo>
                    <a:pt x="186" y="94"/>
                    <a:pt x="186" y="94"/>
                    <a:pt x="185" y="94"/>
                  </a:cubicBezTo>
                  <a:cubicBezTo>
                    <a:pt x="185" y="94"/>
                    <a:pt x="185" y="94"/>
                    <a:pt x="185" y="94"/>
                  </a:cubicBezTo>
                  <a:cubicBezTo>
                    <a:pt x="184" y="94"/>
                    <a:pt x="184" y="94"/>
                    <a:pt x="184" y="94"/>
                  </a:cubicBezTo>
                  <a:cubicBezTo>
                    <a:pt x="184" y="94"/>
                    <a:pt x="184" y="93"/>
                    <a:pt x="183" y="93"/>
                  </a:cubicBezTo>
                  <a:cubicBezTo>
                    <a:pt x="183" y="93"/>
                    <a:pt x="183" y="93"/>
                    <a:pt x="183" y="93"/>
                  </a:cubicBezTo>
                  <a:cubicBezTo>
                    <a:pt x="183" y="93"/>
                    <a:pt x="182" y="93"/>
                    <a:pt x="182" y="92"/>
                  </a:cubicBezTo>
                  <a:cubicBezTo>
                    <a:pt x="182" y="92"/>
                    <a:pt x="182" y="92"/>
                    <a:pt x="181" y="92"/>
                  </a:cubicBezTo>
                  <a:cubicBezTo>
                    <a:pt x="181" y="92"/>
                    <a:pt x="181" y="91"/>
                    <a:pt x="181" y="91"/>
                  </a:cubicBezTo>
                  <a:cubicBezTo>
                    <a:pt x="181" y="91"/>
                    <a:pt x="181" y="91"/>
                    <a:pt x="180" y="90"/>
                  </a:cubicBezTo>
                  <a:cubicBezTo>
                    <a:pt x="180" y="90"/>
                    <a:pt x="180" y="90"/>
                    <a:pt x="180" y="90"/>
                  </a:cubicBezTo>
                  <a:cubicBezTo>
                    <a:pt x="180" y="89"/>
                    <a:pt x="180" y="89"/>
                    <a:pt x="179" y="88"/>
                  </a:cubicBezTo>
                  <a:cubicBezTo>
                    <a:pt x="179" y="88"/>
                    <a:pt x="179" y="88"/>
                    <a:pt x="179" y="88"/>
                  </a:cubicBezTo>
                  <a:cubicBezTo>
                    <a:pt x="177" y="86"/>
                    <a:pt x="173" y="80"/>
                    <a:pt x="172" y="77"/>
                  </a:cubicBezTo>
                  <a:cubicBezTo>
                    <a:pt x="172" y="76"/>
                    <a:pt x="172" y="75"/>
                    <a:pt x="173" y="74"/>
                  </a:cubicBezTo>
                  <a:cubicBezTo>
                    <a:pt x="175" y="72"/>
                    <a:pt x="172" y="67"/>
                    <a:pt x="168" y="63"/>
                  </a:cubicBezTo>
                  <a:cubicBezTo>
                    <a:pt x="167" y="62"/>
                    <a:pt x="167" y="62"/>
                    <a:pt x="167" y="62"/>
                  </a:cubicBezTo>
                  <a:cubicBezTo>
                    <a:pt x="162" y="58"/>
                    <a:pt x="157" y="53"/>
                    <a:pt x="156" y="49"/>
                  </a:cubicBezTo>
                  <a:cubicBezTo>
                    <a:pt x="156" y="49"/>
                    <a:pt x="156" y="47"/>
                    <a:pt x="155" y="46"/>
                  </a:cubicBezTo>
                  <a:cubicBezTo>
                    <a:pt x="146" y="45"/>
                    <a:pt x="146" y="45"/>
                    <a:pt x="146" y="45"/>
                  </a:cubicBezTo>
                  <a:cubicBezTo>
                    <a:pt x="141" y="40"/>
                    <a:pt x="141" y="40"/>
                    <a:pt x="141" y="40"/>
                  </a:cubicBezTo>
                  <a:cubicBezTo>
                    <a:pt x="140" y="40"/>
                    <a:pt x="140" y="40"/>
                    <a:pt x="140" y="40"/>
                  </a:cubicBezTo>
                  <a:cubicBezTo>
                    <a:pt x="139" y="40"/>
                    <a:pt x="137" y="40"/>
                    <a:pt x="135" y="39"/>
                  </a:cubicBezTo>
                  <a:cubicBezTo>
                    <a:pt x="134" y="39"/>
                    <a:pt x="133" y="39"/>
                    <a:pt x="133" y="39"/>
                  </a:cubicBezTo>
                  <a:cubicBezTo>
                    <a:pt x="132" y="39"/>
                    <a:pt x="132" y="39"/>
                    <a:pt x="132" y="39"/>
                  </a:cubicBezTo>
                  <a:cubicBezTo>
                    <a:pt x="131" y="39"/>
                    <a:pt x="131" y="39"/>
                    <a:pt x="130" y="39"/>
                  </a:cubicBezTo>
                  <a:cubicBezTo>
                    <a:pt x="130" y="39"/>
                    <a:pt x="129" y="39"/>
                    <a:pt x="129" y="39"/>
                  </a:cubicBezTo>
                  <a:cubicBezTo>
                    <a:pt x="128" y="39"/>
                    <a:pt x="128" y="39"/>
                    <a:pt x="127" y="38"/>
                  </a:cubicBezTo>
                  <a:cubicBezTo>
                    <a:pt x="127" y="38"/>
                    <a:pt x="126" y="38"/>
                    <a:pt x="126" y="38"/>
                  </a:cubicBezTo>
                  <a:cubicBezTo>
                    <a:pt x="126" y="38"/>
                    <a:pt x="125" y="38"/>
                    <a:pt x="125" y="38"/>
                  </a:cubicBezTo>
                  <a:cubicBezTo>
                    <a:pt x="124" y="38"/>
                    <a:pt x="124" y="38"/>
                    <a:pt x="124" y="38"/>
                  </a:cubicBezTo>
                  <a:cubicBezTo>
                    <a:pt x="123" y="38"/>
                    <a:pt x="123" y="38"/>
                    <a:pt x="122" y="38"/>
                  </a:cubicBezTo>
                  <a:cubicBezTo>
                    <a:pt x="122" y="38"/>
                    <a:pt x="122" y="38"/>
                    <a:pt x="122" y="38"/>
                  </a:cubicBezTo>
                  <a:cubicBezTo>
                    <a:pt x="122" y="38"/>
                    <a:pt x="121" y="38"/>
                    <a:pt x="121" y="38"/>
                  </a:cubicBezTo>
                  <a:cubicBezTo>
                    <a:pt x="118" y="38"/>
                    <a:pt x="111" y="37"/>
                    <a:pt x="107" y="33"/>
                  </a:cubicBezTo>
                  <a:cubicBezTo>
                    <a:pt x="103" y="30"/>
                    <a:pt x="84" y="15"/>
                    <a:pt x="80" y="13"/>
                  </a:cubicBezTo>
                  <a:cubicBezTo>
                    <a:pt x="79" y="13"/>
                    <a:pt x="77" y="11"/>
                    <a:pt x="74" y="9"/>
                  </a:cubicBezTo>
                  <a:cubicBezTo>
                    <a:pt x="68" y="6"/>
                    <a:pt x="61" y="1"/>
                    <a:pt x="58" y="1"/>
                  </a:cubicBezTo>
                  <a:cubicBezTo>
                    <a:pt x="56" y="0"/>
                    <a:pt x="55" y="0"/>
                    <a:pt x="53" y="0"/>
                  </a:cubicBezTo>
                  <a:cubicBezTo>
                    <a:pt x="52" y="1"/>
                    <a:pt x="52" y="1"/>
                    <a:pt x="51" y="1"/>
                  </a:cubicBezTo>
                  <a:cubicBezTo>
                    <a:pt x="51" y="1"/>
                    <a:pt x="51" y="1"/>
                    <a:pt x="51" y="1"/>
                  </a:cubicBezTo>
                  <a:cubicBezTo>
                    <a:pt x="49" y="1"/>
                    <a:pt x="49" y="1"/>
                    <a:pt x="49" y="1"/>
                  </a:cubicBezTo>
                  <a:cubicBezTo>
                    <a:pt x="47" y="1"/>
                    <a:pt x="47" y="1"/>
                    <a:pt x="46" y="2"/>
                  </a:cubicBezTo>
                  <a:cubicBezTo>
                    <a:pt x="44" y="3"/>
                    <a:pt x="43" y="4"/>
                    <a:pt x="37" y="4"/>
                  </a:cubicBezTo>
                  <a:cubicBezTo>
                    <a:pt x="32" y="4"/>
                    <a:pt x="28" y="7"/>
                    <a:pt x="27" y="8"/>
                  </a:cubicBezTo>
                  <a:cubicBezTo>
                    <a:pt x="27" y="9"/>
                    <a:pt x="27" y="9"/>
                    <a:pt x="27" y="9"/>
                  </a:cubicBezTo>
                  <a:cubicBezTo>
                    <a:pt x="29" y="10"/>
                    <a:pt x="36" y="16"/>
                    <a:pt x="36" y="19"/>
                  </a:cubicBezTo>
                  <a:cubicBezTo>
                    <a:pt x="36" y="20"/>
                    <a:pt x="36" y="21"/>
                    <a:pt x="35" y="21"/>
                  </a:cubicBezTo>
                  <a:cubicBezTo>
                    <a:pt x="34" y="21"/>
                    <a:pt x="34" y="22"/>
                    <a:pt x="33" y="23"/>
                  </a:cubicBezTo>
                  <a:cubicBezTo>
                    <a:pt x="32" y="25"/>
                    <a:pt x="31" y="26"/>
                    <a:pt x="28" y="26"/>
                  </a:cubicBezTo>
                  <a:cubicBezTo>
                    <a:pt x="23" y="26"/>
                    <a:pt x="22" y="28"/>
                    <a:pt x="22" y="29"/>
                  </a:cubicBezTo>
                  <a:cubicBezTo>
                    <a:pt x="22" y="30"/>
                    <a:pt x="21" y="32"/>
                    <a:pt x="19" y="34"/>
                  </a:cubicBezTo>
                  <a:cubicBezTo>
                    <a:pt x="18" y="35"/>
                    <a:pt x="17" y="35"/>
                    <a:pt x="15" y="36"/>
                  </a:cubicBezTo>
                  <a:cubicBezTo>
                    <a:pt x="15" y="36"/>
                    <a:pt x="15" y="36"/>
                    <a:pt x="15" y="36"/>
                  </a:cubicBezTo>
                  <a:cubicBezTo>
                    <a:pt x="15" y="36"/>
                    <a:pt x="14" y="36"/>
                    <a:pt x="14" y="36"/>
                  </a:cubicBezTo>
                  <a:cubicBezTo>
                    <a:pt x="14" y="36"/>
                    <a:pt x="13" y="36"/>
                    <a:pt x="13" y="36"/>
                  </a:cubicBezTo>
                  <a:cubicBezTo>
                    <a:pt x="13" y="36"/>
                    <a:pt x="13" y="36"/>
                    <a:pt x="13" y="36"/>
                  </a:cubicBezTo>
                  <a:cubicBezTo>
                    <a:pt x="12" y="36"/>
                    <a:pt x="12" y="36"/>
                    <a:pt x="12" y="36"/>
                  </a:cubicBezTo>
                  <a:cubicBezTo>
                    <a:pt x="11" y="36"/>
                    <a:pt x="8" y="35"/>
                    <a:pt x="5" y="34"/>
                  </a:cubicBezTo>
                  <a:cubicBezTo>
                    <a:pt x="4" y="33"/>
                    <a:pt x="4" y="33"/>
                    <a:pt x="3" y="32"/>
                  </a:cubicBezTo>
                  <a:cubicBezTo>
                    <a:pt x="3" y="32"/>
                    <a:pt x="3" y="32"/>
                    <a:pt x="3" y="32"/>
                  </a:cubicBezTo>
                  <a:cubicBezTo>
                    <a:pt x="2" y="32"/>
                    <a:pt x="2" y="32"/>
                    <a:pt x="2" y="32"/>
                  </a:cubicBezTo>
                  <a:cubicBezTo>
                    <a:pt x="2" y="32"/>
                    <a:pt x="1" y="32"/>
                    <a:pt x="1" y="32"/>
                  </a:cubicBezTo>
                  <a:cubicBezTo>
                    <a:pt x="1" y="34"/>
                    <a:pt x="1" y="34"/>
                    <a:pt x="1" y="34"/>
                  </a:cubicBezTo>
                  <a:cubicBezTo>
                    <a:pt x="0" y="36"/>
                    <a:pt x="0" y="36"/>
                    <a:pt x="0" y="36"/>
                  </a:cubicBezTo>
                  <a:cubicBezTo>
                    <a:pt x="0" y="37"/>
                    <a:pt x="1" y="39"/>
                    <a:pt x="1" y="41"/>
                  </a:cubicBezTo>
                  <a:cubicBezTo>
                    <a:pt x="1" y="43"/>
                    <a:pt x="1" y="48"/>
                    <a:pt x="1" y="48"/>
                  </a:cubicBezTo>
                  <a:cubicBezTo>
                    <a:pt x="3" y="49"/>
                    <a:pt x="4" y="51"/>
                    <a:pt x="6" y="53"/>
                  </a:cubicBezTo>
                  <a:cubicBezTo>
                    <a:pt x="7" y="55"/>
                    <a:pt x="9" y="57"/>
                    <a:pt x="11" y="60"/>
                  </a:cubicBezTo>
                  <a:cubicBezTo>
                    <a:pt x="16" y="66"/>
                    <a:pt x="27" y="81"/>
                    <a:pt x="28" y="86"/>
                  </a:cubicBezTo>
                  <a:cubicBezTo>
                    <a:pt x="28" y="89"/>
                    <a:pt x="29" y="93"/>
                    <a:pt x="36" y="98"/>
                  </a:cubicBezTo>
                  <a:cubicBezTo>
                    <a:pt x="40" y="100"/>
                    <a:pt x="42" y="104"/>
                    <a:pt x="43" y="106"/>
                  </a:cubicBezTo>
                  <a:cubicBezTo>
                    <a:pt x="44" y="108"/>
                    <a:pt x="45" y="109"/>
                    <a:pt x="46" y="110"/>
                  </a:cubicBezTo>
                  <a:cubicBezTo>
                    <a:pt x="49" y="113"/>
                    <a:pt x="49" y="116"/>
                    <a:pt x="49" y="120"/>
                  </a:cubicBezTo>
                  <a:cubicBezTo>
                    <a:pt x="49" y="121"/>
                    <a:pt x="49" y="122"/>
                    <a:pt x="49" y="123"/>
                  </a:cubicBezTo>
                  <a:cubicBezTo>
                    <a:pt x="49" y="130"/>
                    <a:pt x="52" y="138"/>
                    <a:pt x="58" y="142"/>
                  </a:cubicBezTo>
                  <a:cubicBezTo>
                    <a:pt x="65" y="146"/>
                    <a:pt x="69" y="150"/>
                    <a:pt x="71" y="157"/>
                  </a:cubicBezTo>
                  <a:cubicBezTo>
                    <a:pt x="74" y="164"/>
                    <a:pt x="78" y="170"/>
                    <a:pt x="81" y="174"/>
                  </a:cubicBezTo>
                  <a:cubicBezTo>
                    <a:pt x="84" y="176"/>
                    <a:pt x="84" y="178"/>
                    <a:pt x="84" y="180"/>
                  </a:cubicBezTo>
                  <a:cubicBezTo>
                    <a:pt x="85" y="181"/>
                    <a:pt x="85" y="182"/>
                    <a:pt x="85" y="183"/>
                  </a:cubicBezTo>
                  <a:cubicBezTo>
                    <a:pt x="86" y="184"/>
                    <a:pt x="88" y="186"/>
                    <a:pt x="89" y="188"/>
                  </a:cubicBezTo>
                  <a:cubicBezTo>
                    <a:pt x="89" y="188"/>
                    <a:pt x="89" y="188"/>
                    <a:pt x="89" y="188"/>
                  </a:cubicBezTo>
                  <a:cubicBezTo>
                    <a:pt x="89" y="188"/>
                    <a:pt x="89" y="188"/>
                    <a:pt x="90" y="188"/>
                  </a:cubicBezTo>
                  <a:cubicBezTo>
                    <a:pt x="90" y="188"/>
                    <a:pt x="90" y="188"/>
                    <a:pt x="90" y="188"/>
                  </a:cubicBezTo>
                  <a:cubicBezTo>
                    <a:pt x="90" y="188"/>
                    <a:pt x="90" y="188"/>
                    <a:pt x="91" y="187"/>
                  </a:cubicBezTo>
                  <a:cubicBezTo>
                    <a:pt x="91" y="187"/>
                    <a:pt x="91" y="187"/>
                    <a:pt x="91" y="187"/>
                  </a:cubicBezTo>
                  <a:cubicBezTo>
                    <a:pt x="91" y="187"/>
                    <a:pt x="91" y="187"/>
                    <a:pt x="91" y="187"/>
                  </a:cubicBezTo>
                  <a:cubicBezTo>
                    <a:pt x="91" y="187"/>
                    <a:pt x="92" y="187"/>
                    <a:pt x="92" y="187"/>
                  </a:cubicBezTo>
                  <a:cubicBezTo>
                    <a:pt x="92" y="187"/>
                    <a:pt x="92" y="187"/>
                    <a:pt x="92" y="187"/>
                  </a:cubicBezTo>
                  <a:cubicBezTo>
                    <a:pt x="92" y="187"/>
                    <a:pt x="92" y="187"/>
                    <a:pt x="92" y="187"/>
                  </a:cubicBezTo>
                  <a:cubicBezTo>
                    <a:pt x="92" y="187"/>
                    <a:pt x="92" y="187"/>
                    <a:pt x="92" y="187"/>
                  </a:cubicBezTo>
                  <a:cubicBezTo>
                    <a:pt x="93" y="186"/>
                    <a:pt x="93" y="186"/>
                    <a:pt x="93" y="186"/>
                  </a:cubicBezTo>
                  <a:cubicBezTo>
                    <a:pt x="93" y="186"/>
                    <a:pt x="92" y="185"/>
                    <a:pt x="92" y="184"/>
                  </a:cubicBezTo>
                  <a:cubicBezTo>
                    <a:pt x="92" y="183"/>
                    <a:pt x="92" y="181"/>
                    <a:pt x="92" y="180"/>
                  </a:cubicBezTo>
                  <a:cubicBezTo>
                    <a:pt x="93" y="179"/>
                    <a:pt x="95" y="176"/>
                    <a:pt x="98" y="176"/>
                  </a:cubicBezTo>
                  <a:cubicBezTo>
                    <a:pt x="99" y="175"/>
                    <a:pt x="100" y="176"/>
                    <a:pt x="101" y="176"/>
                  </a:cubicBezTo>
                  <a:cubicBezTo>
                    <a:pt x="103" y="177"/>
                    <a:pt x="104" y="177"/>
                    <a:pt x="106" y="177"/>
                  </a:cubicBezTo>
                  <a:cubicBezTo>
                    <a:pt x="107" y="177"/>
                    <a:pt x="108" y="177"/>
                    <a:pt x="110" y="177"/>
                  </a:cubicBezTo>
                  <a:cubicBezTo>
                    <a:pt x="113" y="177"/>
                    <a:pt x="120" y="177"/>
                    <a:pt x="121" y="178"/>
                  </a:cubicBezTo>
                  <a:cubicBezTo>
                    <a:pt x="121" y="179"/>
                    <a:pt x="124" y="179"/>
                    <a:pt x="125" y="179"/>
                  </a:cubicBezTo>
                  <a:cubicBezTo>
                    <a:pt x="131" y="179"/>
                    <a:pt x="135" y="180"/>
                    <a:pt x="137" y="181"/>
                  </a:cubicBezTo>
                  <a:cubicBezTo>
                    <a:pt x="138" y="182"/>
                    <a:pt x="138" y="182"/>
                    <a:pt x="139" y="182"/>
                  </a:cubicBezTo>
                  <a:cubicBezTo>
                    <a:pt x="141" y="182"/>
                    <a:pt x="142" y="180"/>
                    <a:pt x="143" y="178"/>
                  </a:cubicBezTo>
                  <a:cubicBezTo>
                    <a:pt x="145" y="173"/>
                    <a:pt x="159" y="164"/>
                    <a:pt x="161" y="163"/>
                  </a:cubicBezTo>
                  <a:cubicBezTo>
                    <a:pt x="162" y="162"/>
                    <a:pt x="165" y="162"/>
                    <a:pt x="170" y="162"/>
                  </a:cubicBezTo>
                  <a:cubicBezTo>
                    <a:pt x="175" y="162"/>
                    <a:pt x="180" y="162"/>
                    <a:pt x="183" y="161"/>
                  </a:cubicBezTo>
                  <a:cubicBezTo>
                    <a:pt x="185" y="161"/>
                    <a:pt x="188" y="160"/>
                    <a:pt x="194" y="158"/>
                  </a:cubicBezTo>
                  <a:cubicBezTo>
                    <a:pt x="197" y="157"/>
                    <a:pt x="200" y="156"/>
                    <a:pt x="204" y="155"/>
                  </a:cubicBezTo>
                  <a:cubicBezTo>
                    <a:pt x="214" y="152"/>
                    <a:pt x="224" y="148"/>
                    <a:pt x="227" y="147"/>
                  </a:cubicBezTo>
                  <a:cubicBezTo>
                    <a:pt x="227" y="147"/>
                    <a:pt x="227" y="147"/>
                    <a:pt x="227" y="147"/>
                  </a:cubicBezTo>
                  <a:cubicBezTo>
                    <a:pt x="228" y="147"/>
                    <a:pt x="228" y="147"/>
                    <a:pt x="228" y="147"/>
                  </a:cubicBezTo>
                  <a:cubicBezTo>
                    <a:pt x="228" y="147"/>
                    <a:pt x="228" y="147"/>
                    <a:pt x="228" y="147"/>
                  </a:cubicBezTo>
                  <a:cubicBezTo>
                    <a:pt x="229" y="146"/>
                    <a:pt x="232" y="136"/>
                    <a:pt x="234" y="130"/>
                  </a:cubicBezTo>
                  <a:cubicBezTo>
                    <a:pt x="235" y="127"/>
                    <a:pt x="236" y="125"/>
                    <a:pt x="236"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1" name="Freeform 199">
              <a:extLst>
                <a:ext uri="{FF2B5EF4-FFF2-40B4-BE49-F238E27FC236}">
                  <a16:creationId xmlns:a16="http://schemas.microsoft.com/office/drawing/2014/main" id="{6FEA2FA7-0C28-429A-9056-88D0C7B64ED0}"/>
                </a:ext>
              </a:extLst>
            </p:cNvPr>
            <p:cNvSpPr>
              <a:spLocks/>
            </p:cNvSpPr>
            <p:nvPr/>
          </p:nvSpPr>
          <p:spPr bwMode="auto">
            <a:xfrm>
              <a:off x="13835063" y="6629400"/>
              <a:ext cx="574675" cy="549275"/>
            </a:xfrm>
            <a:custGeom>
              <a:avLst/>
              <a:gdLst>
                <a:gd name="T0" fmla="*/ 77 w 108"/>
                <a:gd name="T1" fmla="*/ 20 h 105"/>
                <a:gd name="T2" fmla="*/ 67 w 108"/>
                <a:gd name="T3" fmla="*/ 7 h 105"/>
                <a:gd name="T4" fmla="*/ 66 w 108"/>
                <a:gd name="T5" fmla="*/ 6 h 105"/>
                <a:gd name="T6" fmla="*/ 59 w 108"/>
                <a:gd name="T7" fmla="*/ 4 h 105"/>
                <a:gd name="T8" fmla="*/ 50 w 108"/>
                <a:gd name="T9" fmla="*/ 1 h 105"/>
                <a:gd name="T10" fmla="*/ 45 w 108"/>
                <a:gd name="T11" fmla="*/ 0 h 105"/>
                <a:gd name="T12" fmla="*/ 41 w 108"/>
                <a:gd name="T13" fmla="*/ 2 h 105"/>
                <a:gd name="T14" fmla="*/ 40 w 108"/>
                <a:gd name="T15" fmla="*/ 4 h 105"/>
                <a:gd name="T16" fmla="*/ 33 w 108"/>
                <a:gd name="T17" fmla="*/ 9 h 105"/>
                <a:gd name="T18" fmla="*/ 28 w 108"/>
                <a:gd name="T19" fmla="*/ 18 h 105"/>
                <a:gd name="T20" fmla="*/ 27 w 108"/>
                <a:gd name="T21" fmla="*/ 31 h 105"/>
                <a:gd name="T22" fmla="*/ 24 w 108"/>
                <a:gd name="T23" fmla="*/ 39 h 105"/>
                <a:gd name="T24" fmla="*/ 23 w 108"/>
                <a:gd name="T25" fmla="*/ 39 h 105"/>
                <a:gd name="T26" fmla="*/ 0 w 108"/>
                <a:gd name="T27" fmla="*/ 52 h 105"/>
                <a:gd name="T28" fmla="*/ 0 w 108"/>
                <a:gd name="T29" fmla="*/ 54 h 105"/>
                <a:gd name="T30" fmla="*/ 1 w 108"/>
                <a:gd name="T31" fmla="*/ 58 h 105"/>
                <a:gd name="T32" fmla="*/ 2 w 108"/>
                <a:gd name="T33" fmla="*/ 60 h 105"/>
                <a:gd name="T34" fmla="*/ 3 w 108"/>
                <a:gd name="T35" fmla="*/ 63 h 105"/>
                <a:gd name="T36" fmla="*/ 3 w 108"/>
                <a:gd name="T37" fmla="*/ 67 h 105"/>
                <a:gd name="T38" fmla="*/ 7 w 108"/>
                <a:gd name="T39" fmla="*/ 66 h 105"/>
                <a:gd name="T40" fmla="*/ 8 w 108"/>
                <a:gd name="T41" fmla="*/ 66 h 105"/>
                <a:gd name="T42" fmla="*/ 25 w 108"/>
                <a:gd name="T43" fmla="*/ 74 h 105"/>
                <a:gd name="T44" fmla="*/ 34 w 108"/>
                <a:gd name="T45" fmla="*/ 80 h 105"/>
                <a:gd name="T46" fmla="*/ 74 w 108"/>
                <a:gd name="T47" fmla="*/ 104 h 105"/>
                <a:gd name="T48" fmla="*/ 75 w 108"/>
                <a:gd name="T49" fmla="*/ 104 h 105"/>
                <a:gd name="T50" fmla="*/ 83 w 108"/>
                <a:gd name="T51" fmla="*/ 105 h 105"/>
                <a:gd name="T52" fmla="*/ 85 w 108"/>
                <a:gd name="T53" fmla="*/ 105 h 105"/>
                <a:gd name="T54" fmla="*/ 87 w 108"/>
                <a:gd name="T55" fmla="*/ 104 h 105"/>
                <a:gd name="T56" fmla="*/ 88 w 108"/>
                <a:gd name="T57" fmla="*/ 101 h 105"/>
                <a:gd name="T58" fmla="*/ 89 w 108"/>
                <a:gd name="T59" fmla="*/ 99 h 105"/>
                <a:gd name="T60" fmla="*/ 90 w 108"/>
                <a:gd name="T61" fmla="*/ 98 h 105"/>
                <a:gd name="T62" fmla="*/ 90 w 108"/>
                <a:gd name="T63" fmla="*/ 97 h 105"/>
                <a:gd name="T64" fmla="*/ 91 w 108"/>
                <a:gd name="T65" fmla="*/ 96 h 105"/>
                <a:gd name="T66" fmla="*/ 91 w 108"/>
                <a:gd name="T67" fmla="*/ 96 h 105"/>
                <a:gd name="T68" fmla="*/ 91 w 108"/>
                <a:gd name="T69" fmla="*/ 96 h 105"/>
                <a:gd name="T70" fmla="*/ 97 w 108"/>
                <a:gd name="T71" fmla="*/ 91 h 105"/>
                <a:gd name="T72" fmla="*/ 99 w 108"/>
                <a:gd name="T73" fmla="*/ 92 h 105"/>
                <a:gd name="T74" fmla="*/ 101 w 108"/>
                <a:gd name="T75" fmla="*/ 93 h 105"/>
                <a:gd name="T76" fmla="*/ 103 w 108"/>
                <a:gd name="T77" fmla="*/ 94 h 105"/>
                <a:gd name="T78" fmla="*/ 108 w 108"/>
                <a:gd name="T79" fmla="*/ 93 h 105"/>
                <a:gd name="T80" fmla="*/ 107 w 108"/>
                <a:gd name="T81" fmla="*/ 92 h 105"/>
                <a:gd name="T82" fmla="*/ 105 w 108"/>
                <a:gd name="T83" fmla="*/ 91 h 105"/>
                <a:gd name="T84" fmla="*/ 104 w 108"/>
                <a:gd name="T85" fmla="*/ 90 h 105"/>
                <a:gd name="T86" fmla="*/ 103 w 108"/>
                <a:gd name="T87" fmla="*/ 89 h 105"/>
                <a:gd name="T88" fmla="*/ 103 w 108"/>
                <a:gd name="T89" fmla="*/ 88 h 105"/>
                <a:gd name="T90" fmla="*/ 102 w 108"/>
                <a:gd name="T91" fmla="*/ 87 h 105"/>
                <a:gd name="T92" fmla="*/ 102 w 108"/>
                <a:gd name="T93" fmla="*/ 86 h 105"/>
                <a:gd name="T94" fmla="*/ 100 w 108"/>
                <a:gd name="T95" fmla="*/ 81 h 105"/>
                <a:gd name="T96" fmla="*/ 99 w 108"/>
                <a:gd name="T97" fmla="*/ 74 h 105"/>
                <a:gd name="T98" fmla="*/ 97 w 108"/>
                <a:gd name="T99" fmla="*/ 68 h 105"/>
                <a:gd name="T100" fmla="*/ 81 w 108"/>
                <a:gd name="T101" fmla="*/ 55 h 105"/>
                <a:gd name="T102" fmla="*/ 73 w 108"/>
                <a:gd name="T103" fmla="*/ 42 h 105"/>
                <a:gd name="T104" fmla="*/ 76 w 108"/>
                <a:gd name="T105" fmla="*/ 34 h 105"/>
                <a:gd name="T106" fmla="*/ 80 w 108"/>
                <a:gd name="T107" fmla="*/ 28 h 105"/>
                <a:gd name="T108" fmla="*/ 80 w 108"/>
                <a:gd name="T109" fmla="*/ 2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 h="105">
                  <a:moveTo>
                    <a:pt x="80" y="21"/>
                  </a:moveTo>
                  <a:cubicBezTo>
                    <a:pt x="79" y="20"/>
                    <a:pt x="78" y="20"/>
                    <a:pt x="77" y="20"/>
                  </a:cubicBezTo>
                  <a:cubicBezTo>
                    <a:pt x="74" y="20"/>
                    <a:pt x="69" y="16"/>
                    <a:pt x="69" y="12"/>
                  </a:cubicBezTo>
                  <a:cubicBezTo>
                    <a:pt x="69" y="11"/>
                    <a:pt x="68" y="8"/>
                    <a:pt x="67" y="7"/>
                  </a:cubicBezTo>
                  <a:cubicBezTo>
                    <a:pt x="67" y="6"/>
                    <a:pt x="67" y="6"/>
                    <a:pt x="66" y="6"/>
                  </a:cubicBezTo>
                  <a:cubicBezTo>
                    <a:pt x="66" y="6"/>
                    <a:pt x="66" y="6"/>
                    <a:pt x="66" y="6"/>
                  </a:cubicBezTo>
                  <a:cubicBezTo>
                    <a:pt x="66" y="6"/>
                    <a:pt x="65" y="6"/>
                    <a:pt x="65" y="6"/>
                  </a:cubicBezTo>
                  <a:cubicBezTo>
                    <a:pt x="63" y="6"/>
                    <a:pt x="61" y="5"/>
                    <a:pt x="59" y="4"/>
                  </a:cubicBezTo>
                  <a:cubicBezTo>
                    <a:pt x="58" y="3"/>
                    <a:pt x="56" y="2"/>
                    <a:pt x="55" y="2"/>
                  </a:cubicBezTo>
                  <a:cubicBezTo>
                    <a:pt x="53" y="3"/>
                    <a:pt x="52" y="2"/>
                    <a:pt x="50" y="1"/>
                  </a:cubicBezTo>
                  <a:cubicBezTo>
                    <a:pt x="49" y="1"/>
                    <a:pt x="48" y="0"/>
                    <a:pt x="46" y="0"/>
                  </a:cubicBezTo>
                  <a:cubicBezTo>
                    <a:pt x="46" y="0"/>
                    <a:pt x="45" y="0"/>
                    <a:pt x="45" y="0"/>
                  </a:cubicBezTo>
                  <a:cubicBezTo>
                    <a:pt x="43" y="0"/>
                    <a:pt x="42" y="1"/>
                    <a:pt x="42" y="2"/>
                  </a:cubicBezTo>
                  <a:cubicBezTo>
                    <a:pt x="42" y="2"/>
                    <a:pt x="41" y="2"/>
                    <a:pt x="41" y="2"/>
                  </a:cubicBezTo>
                  <a:cubicBezTo>
                    <a:pt x="42" y="3"/>
                    <a:pt x="42" y="3"/>
                    <a:pt x="42" y="3"/>
                  </a:cubicBezTo>
                  <a:cubicBezTo>
                    <a:pt x="40" y="4"/>
                    <a:pt x="40" y="4"/>
                    <a:pt x="40" y="4"/>
                  </a:cubicBezTo>
                  <a:cubicBezTo>
                    <a:pt x="40" y="4"/>
                    <a:pt x="40" y="4"/>
                    <a:pt x="40" y="4"/>
                  </a:cubicBezTo>
                  <a:cubicBezTo>
                    <a:pt x="33" y="9"/>
                    <a:pt x="33" y="9"/>
                    <a:pt x="33" y="9"/>
                  </a:cubicBezTo>
                  <a:cubicBezTo>
                    <a:pt x="32" y="9"/>
                    <a:pt x="28" y="11"/>
                    <a:pt x="27" y="14"/>
                  </a:cubicBezTo>
                  <a:cubicBezTo>
                    <a:pt x="26" y="15"/>
                    <a:pt x="27" y="17"/>
                    <a:pt x="28" y="18"/>
                  </a:cubicBezTo>
                  <a:cubicBezTo>
                    <a:pt x="28" y="20"/>
                    <a:pt x="29" y="22"/>
                    <a:pt x="28" y="23"/>
                  </a:cubicBezTo>
                  <a:cubicBezTo>
                    <a:pt x="26" y="25"/>
                    <a:pt x="26" y="29"/>
                    <a:pt x="27" y="31"/>
                  </a:cubicBezTo>
                  <a:cubicBezTo>
                    <a:pt x="27" y="33"/>
                    <a:pt x="25" y="38"/>
                    <a:pt x="24" y="39"/>
                  </a:cubicBezTo>
                  <a:cubicBezTo>
                    <a:pt x="24" y="39"/>
                    <a:pt x="24" y="39"/>
                    <a:pt x="24" y="39"/>
                  </a:cubicBezTo>
                  <a:cubicBezTo>
                    <a:pt x="24" y="39"/>
                    <a:pt x="24" y="39"/>
                    <a:pt x="24" y="39"/>
                  </a:cubicBezTo>
                  <a:cubicBezTo>
                    <a:pt x="24" y="39"/>
                    <a:pt x="24" y="39"/>
                    <a:pt x="23" y="39"/>
                  </a:cubicBezTo>
                  <a:cubicBezTo>
                    <a:pt x="20" y="41"/>
                    <a:pt x="10" y="47"/>
                    <a:pt x="0" y="52"/>
                  </a:cubicBezTo>
                  <a:cubicBezTo>
                    <a:pt x="0" y="52"/>
                    <a:pt x="0" y="52"/>
                    <a:pt x="0" y="52"/>
                  </a:cubicBezTo>
                  <a:cubicBezTo>
                    <a:pt x="0" y="53"/>
                    <a:pt x="0" y="53"/>
                    <a:pt x="0" y="54"/>
                  </a:cubicBezTo>
                  <a:cubicBezTo>
                    <a:pt x="0" y="54"/>
                    <a:pt x="0" y="54"/>
                    <a:pt x="0" y="54"/>
                  </a:cubicBezTo>
                  <a:cubicBezTo>
                    <a:pt x="1" y="55"/>
                    <a:pt x="1" y="56"/>
                    <a:pt x="1" y="56"/>
                  </a:cubicBezTo>
                  <a:cubicBezTo>
                    <a:pt x="1" y="57"/>
                    <a:pt x="1" y="57"/>
                    <a:pt x="1" y="58"/>
                  </a:cubicBezTo>
                  <a:cubicBezTo>
                    <a:pt x="1" y="58"/>
                    <a:pt x="2" y="59"/>
                    <a:pt x="2" y="60"/>
                  </a:cubicBezTo>
                  <a:cubicBezTo>
                    <a:pt x="2" y="60"/>
                    <a:pt x="2" y="60"/>
                    <a:pt x="2" y="60"/>
                  </a:cubicBezTo>
                  <a:cubicBezTo>
                    <a:pt x="2" y="61"/>
                    <a:pt x="2" y="62"/>
                    <a:pt x="2" y="62"/>
                  </a:cubicBezTo>
                  <a:cubicBezTo>
                    <a:pt x="2" y="63"/>
                    <a:pt x="3" y="63"/>
                    <a:pt x="3" y="63"/>
                  </a:cubicBezTo>
                  <a:cubicBezTo>
                    <a:pt x="3" y="64"/>
                    <a:pt x="3" y="64"/>
                    <a:pt x="3" y="65"/>
                  </a:cubicBezTo>
                  <a:cubicBezTo>
                    <a:pt x="3" y="65"/>
                    <a:pt x="3" y="66"/>
                    <a:pt x="3" y="67"/>
                  </a:cubicBezTo>
                  <a:cubicBezTo>
                    <a:pt x="4" y="67"/>
                    <a:pt x="5" y="67"/>
                    <a:pt x="6" y="66"/>
                  </a:cubicBezTo>
                  <a:cubicBezTo>
                    <a:pt x="6" y="66"/>
                    <a:pt x="7" y="66"/>
                    <a:pt x="7" y="66"/>
                  </a:cubicBezTo>
                  <a:cubicBezTo>
                    <a:pt x="7" y="66"/>
                    <a:pt x="7" y="66"/>
                    <a:pt x="7" y="66"/>
                  </a:cubicBezTo>
                  <a:cubicBezTo>
                    <a:pt x="8" y="66"/>
                    <a:pt x="8" y="66"/>
                    <a:pt x="8" y="66"/>
                  </a:cubicBezTo>
                  <a:cubicBezTo>
                    <a:pt x="9" y="66"/>
                    <a:pt x="10" y="66"/>
                    <a:pt x="11" y="67"/>
                  </a:cubicBezTo>
                  <a:cubicBezTo>
                    <a:pt x="14" y="67"/>
                    <a:pt x="19" y="70"/>
                    <a:pt x="25" y="74"/>
                  </a:cubicBezTo>
                  <a:cubicBezTo>
                    <a:pt x="26" y="74"/>
                    <a:pt x="27" y="75"/>
                    <a:pt x="28" y="76"/>
                  </a:cubicBezTo>
                  <a:cubicBezTo>
                    <a:pt x="30" y="77"/>
                    <a:pt x="33" y="79"/>
                    <a:pt x="34" y="80"/>
                  </a:cubicBezTo>
                  <a:cubicBezTo>
                    <a:pt x="38" y="81"/>
                    <a:pt x="57" y="96"/>
                    <a:pt x="61" y="100"/>
                  </a:cubicBezTo>
                  <a:cubicBezTo>
                    <a:pt x="65" y="103"/>
                    <a:pt x="72" y="104"/>
                    <a:pt x="74" y="104"/>
                  </a:cubicBezTo>
                  <a:cubicBezTo>
                    <a:pt x="74" y="104"/>
                    <a:pt x="74" y="104"/>
                    <a:pt x="75" y="104"/>
                  </a:cubicBezTo>
                  <a:cubicBezTo>
                    <a:pt x="75" y="104"/>
                    <a:pt x="75" y="104"/>
                    <a:pt x="75" y="104"/>
                  </a:cubicBezTo>
                  <a:cubicBezTo>
                    <a:pt x="76" y="104"/>
                    <a:pt x="79" y="104"/>
                    <a:pt x="83" y="105"/>
                  </a:cubicBezTo>
                  <a:cubicBezTo>
                    <a:pt x="83" y="105"/>
                    <a:pt x="83" y="105"/>
                    <a:pt x="83" y="105"/>
                  </a:cubicBezTo>
                  <a:cubicBezTo>
                    <a:pt x="84" y="105"/>
                    <a:pt x="84" y="105"/>
                    <a:pt x="85" y="105"/>
                  </a:cubicBezTo>
                  <a:cubicBezTo>
                    <a:pt x="85" y="105"/>
                    <a:pt x="85" y="105"/>
                    <a:pt x="85" y="105"/>
                  </a:cubicBezTo>
                  <a:cubicBezTo>
                    <a:pt x="86" y="105"/>
                    <a:pt x="86" y="105"/>
                    <a:pt x="86" y="105"/>
                  </a:cubicBezTo>
                  <a:cubicBezTo>
                    <a:pt x="87" y="105"/>
                    <a:pt x="87" y="104"/>
                    <a:pt x="87" y="104"/>
                  </a:cubicBezTo>
                  <a:cubicBezTo>
                    <a:pt x="87" y="103"/>
                    <a:pt x="87" y="103"/>
                    <a:pt x="88" y="103"/>
                  </a:cubicBezTo>
                  <a:cubicBezTo>
                    <a:pt x="88" y="102"/>
                    <a:pt x="88" y="102"/>
                    <a:pt x="88" y="101"/>
                  </a:cubicBezTo>
                  <a:cubicBezTo>
                    <a:pt x="88" y="101"/>
                    <a:pt x="88" y="101"/>
                    <a:pt x="89" y="101"/>
                  </a:cubicBezTo>
                  <a:cubicBezTo>
                    <a:pt x="89" y="100"/>
                    <a:pt x="89" y="100"/>
                    <a:pt x="89" y="99"/>
                  </a:cubicBezTo>
                  <a:cubicBezTo>
                    <a:pt x="89" y="99"/>
                    <a:pt x="89" y="99"/>
                    <a:pt x="89" y="99"/>
                  </a:cubicBezTo>
                  <a:cubicBezTo>
                    <a:pt x="89" y="98"/>
                    <a:pt x="90" y="98"/>
                    <a:pt x="90" y="98"/>
                  </a:cubicBezTo>
                  <a:cubicBezTo>
                    <a:pt x="90" y="98"/>
                    <a:pt x="90" y="98"/>
                    <a:pt x="90" y="98"/>
                  </a:cubicBezTo>
                  <a:cubicBezTo>
                    <a:pt x="90" y="97"/>
                    <a:pt x="90" y="97"/>
                    <a:pt x="90" y="97"/>
                  </a:cubicBezTo>
                  <a:cubicBezTo>
                    <a:pt x="90" y="97"/>
                    <a:pt x="90" y="97"/>
                    <a:pt x="90" y="97"/>
                  </a:cubicBezTo>
                  <a:cubicBezTo>
                    <a:pt x="90" y="97"/>
                    <a:pt x="91" y="96"/>
                    <a:pt x="91" y="96"/>
                  </a:cubicBezTo>
                  <a:cubicBezTo>
                    <a:pt x="91" y="96"/>
                    <a:pt x="91" y="96"/>
                    <a:pt x="91" y="96"/>
                  </a:cubicBezTo>
                  <a:cubicBezTo>
                    <a:pt x="91" y="96"/>
                    <a:pt x="91" y="96"/>
                    <a:pt x="91" y="96"/>
                  </a:cubicBezTo>
                  <a:cubicBezTo>
                    <a:pt x="91" y="96"/>
                    <a:pt x="91" y="96"/>
                    <a:pt x="91" y="96"/>
                  </a:cubicBezTo>
                  <a:cubicBezTo>
                    <a:pt x="91" y="96"/>
                    <a:pt x="91" y="96"/>
                    <a:pt x="91" y="96"/>
                  </a:cubicBezTo>
                  <a:cubicBezTo>
                    <a:pt x="91" y="95"/>
                    <a:pt x="92" y="95"/>
                    <a:pt x="92" y="95"/>
                  </a:cubicBezTo>
                  <a:cubicBezTo>
                    <a:pt x="93" y="93"/>
                    <a:pt x="94" y="92"/>
                    <a:pt x="97" y="91"/>
                  </a:cubicBezTo>
                  <a:cubicBezTo>
                    <a:pt x="98" y="91"/>
                    <a:pt x="98" y="91"/>
                    <a:pt x="99" y="91"/>
                  </a:cubicBezTo>
                  <a:cubicBezTo>
                    <a:pt x="99" y="91"/>
                    <a:pt x="99" y="92"/>
                    <a:pt x="99" y="92"/>
                  </a:cubicBezTo>
                  <a:cubicBezTo>
                    <a:pt x="100" y="92"/>
                    <a:pt x="100" y="92"/>
                    <a:pt x="101" y="92"/>
                  </a:cubicBezTo>
                  <a:cubicBezTo>
                    <a:pt x="101" y="92"/>
                    <a:pt x="101" y="92"/>
                    <a:pt x="101" y="93"/>
                  </a:cubicBezTo>
                  <a:cubicBezTo>
                    <a:pt x="102" y="93"/>
                    <a:pt x="102" y="93"/>
                    <a:pt x="103" y="93"/>
                  </a:cubicBezTo>
                  <a:cubicBezTo>
                    <a:pt x="103" y="94"/>
                    <a:pt x="103" y="94"/>
                    <a:pt x="103" y="94"/>
                  </a:cubicBezTo>
                  <a:cubicBezTo>
                    <a:pt x="104" y="94"/>
                    <a:pt x="104" y="95"/>
                    <a:pt x="104" y="95"/>
                  </a:cubicBezTo>
                  <a:cubicBezTo>
                    <a:pt x="105" y="94"/>
                    <a:pt x="106" y="94"/>
                    <a:pt x="108" y="93"/>
                  </a:cubicBezTo>
                  <a:cubicBezTo>
                    <a:pt x="107" y="93"/>
                    <a:pt x="107" y="93"/>
                    <a:pt x="107" y="93"/>
                  </a:cubicBezTo>
                  <a:cubicBezTo>
                    <a:pt x="107" y="93"/>
                    <a:pt x="107" y="93"/>
                    <a:pt x="107" y="92"/>
                  </a:cubicBezTo>
                  <a:cubicBezTo>
                    <a:pt x="106" y="92"/>
                    <a:pt x="106" y="92"/>
                    <a:pt x="106" y="92"/>
                  </a:cubicBezTo>
                  <a:cubicBezTo>
                    <a:pt x="106" y="91"/>
                    <a:pt x="106" y="91"/>
                    <a:pt x="105" y="91"/>
                  </a:cubicBezTo>
                  <a:cubicBezTo>
                    <a:pt x="105" y="91"/>
                    <a:pt x="105" y="91"/>
                    <a:pt x="105" y="90"/>
                  </a:cubicBezTo>
                  <a:cubicBezTo>
                    <a:pt x="105" y="90"/>
                    <a:pt x="104" y="90"/>
                    <a:pt x="104" y="90"/>
                  </a:cubicBezTo>
                  <a:cubicBezTo>
                    <a:pt x="104" y="90"/>
                    <a:pt x="104" y="89"/>
                    <a:pt x="104" y="89"/>
                  </a:cubicBezTo>
                  <a:cubicBezTo>
                    <a:pt x="104" y="89"/>
                    <a:pt x="104" y="89"/>
                    <a:pt x="103" y="89"/>
                  </a:cubicBezTo>
                  <a:cubicBezTo>
                    <a:pt x="103" y="88"/>
                    <a:pt x="103" y="88"/>
                    <a:pt x="103" y="88"/>
                  </a:cubicBezTo>
                  <a:cubicBezTo>
                    <a:pt x="103" y="88"/>
                    <a:pt x="103" y="88"/>
                    <a:pt x="103" y="88"/>
                  </a:cubicBezTo>
                  <a:cubicBezTo>
                    <a:pt x="103" y="87"/>
                    <a:pt x="103" y="87"/>
                    <a:pt x="102" y="87"/>
                  </a:cubicBezTo>
                  <a:cubicBezTo>
                    <a:pt x="102" y="87"/>
                    <a:pt x="102" y="87"/>
                    <a:pt x="102" y="87"/>
                  </a:cubicBezTo>
                  <a:cubicBezTo>
                    <a:pt x="102" y="86"/>
                    <a:pt x="102" y="86"/>
                    <a:pt x="102" y="86"/>
                  </a:cubicBezTo>
                  <a:cubicBezTo>
                    <a:pt x="102" y="86"/>
                    <a:pt x="102" y="86"/>
                    <a:pt x="102" y="86"/>
                  </a:cubicBezTo>
                  <a:cubicBezTo>
                    <a:pt x="102" y="85"/>
                    <a:pt x="102" y="85"/>
                    <a:pt x="102" y="85"/>
                  </a:cubicBezTo>
                  <a:cubicBezTo>
                    <a:pt x="102" y="83"/>
                    <a:pt x="101" y="82"/>
                    <a:pt x="100" y="81"/>
                  </a:cubicBezTo>
                  <a:cubicBezTo>
                    <a:pt x="99" y="80"/>
                    <a:pt x="98" y="79"/>
                    <a:pt x="98" y="78"/>
                  </a:cubicBezTo>
                  <a:cubicBezTo>
                    <a:pt x="98" y="76"/>
                    <a:pt x="98" y="75"/>
                    <a:pt x="99" y="74"/>
                  </a:cubicBezTo>
                  <a:cubicBezTo>
                    <a:pt x="99" y="72"/>
                    <a:pt x="100" y="71"/>
                    <a:pt x="99" y="71"/>
                  </a:cubicBezTo>
                  <a:cubicBezTo>
                    <a:pt x="98" y="70"/>
                    <a:pt x="98" y="69"/>
                    <a:pt x="97" y="68"/>
                  </a:cubicBezTo>
                  <a:cubicBezTo>
                    <a:pt x="96" y="66"/>
                    <a:pt x="96" y="64"/>
                    <a:pt x="94" y="64"/>
                  </a:cubicBezTo>
                  <a:cubicBezTo>
                    <a:pt x="91" y="64"/>
                    <a:pt x="80" y="59"/>
                    <a:pt x="81" y="55"/>
                  </a:cubicBezTo>
                  <a:cubicBezTo>
                    <a:pt x="81" y="53"/>
                    <a:pt x="80" y="51"/>
                    <a:pt x="76" y="49"/>
                  </a:cubicBezTo>
                  <a:cubicBezTo>
                    <a:pt x="75" y="48"/>
                    <a:pt x="73" y="44"/>
                    <a:pt x="73" y="42"/>
                  </a:cubicBezTo>
                  <a:cubicBezTo>
                    <a:pt x="73" y="40"/>
                    <a:pt x="74" y="38"/>
                    <a:pt x="75" y="37"/>
                  </a:cubicBezTo>
                  <a:cubicBezTo>
                    <a:pt x="76" y="37"/>
                    <a:pt x="76" y="35"/>
                    <a:pt x="76" y="34"/>
                  </a:cubicBezTo>
                  <a:cubicBezTo>
                    <a:pt x="77" y="31"/>
                    <a:pt x="78" y="28"/>
                    <a:pt x="80" y="28"/>
                  </a:cubicBezTo>
                  <a:cubicBezTo>
                    <a:pt x="80" y="28"/>
                    <a:pt x="80" y="28"/>
                    <a:pt x="80" y="28"/>
                  </a:cubicBezTo>
                  <a:cubicBezTo>
                    <a:pt x="80" y="28"/>
                    <a:pt x="80" y="27"/>
                    <a:pt x="80" y="26"/>
                  </a:cubicBezTo>
                  <a:cubicBezTo>
                    <a:pt x="80" y="25"/>
                    <a:pt x="80" y="24"/>
                    <a:pt x="80" y="22"/>
                  </a:cubicBezTo>
                  <a:cubicBezTo>
                    <a:pt x="80" y="22"/>
                    <a:pt x="80" y="21"/>
                    <a:pt x="8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2" name="Freeform 200">
              <a:extLst>
                <a:ext uri="{FF2B5EF4-FFF2-40B4-BE49-F238E27FC236}">
                  <a16:creationId xmlns:a16="http://schemas.microsoft.com/office/drawing/2014/main" id="{A70D0103-2E96-4092-8D5A-4FE1EF756527}"/>
                </a:ext>
              </a:extLst>
            </p:cNvPr>
            <p:cNvSpPr>
              <a:spLocks/>
            </p:cNvSpPr>
            <p:nvPr/>
          </p:nvSpPr>
          <p:spPr bwMode="auto">
            <a:xfrm>
              <a:off x="13473113" y="8074025"/>
              <a:ext cx="882650" cy="676275"/>
            </a:xfrm>
            <a:custGeom>
              <a:avLst/>
              <a:gdLst>
                <a:gd name="T0" fmla="*/ 109 w 166"/>
                <a:gd name="T1" fmla="*/ 48 h 129"/>
                <a:gd name="T2" fmla="*/ 110 w 166"/>
                <a:gd name="T3" fmla="*/ 46 h 129"/>
                <a:gd name="T4" fmla="*/ 109 w 166"/>
                <a:gd name="T5" fmla="*/ 45 h 129"/>
                <a:gd name="T6" fmla="*/ 108 w 166"/>
                <a:gd name="T7" fmla="*/ 45 h 129"/>
                <a:gd name="T8" fmla="*/ 108 w 166"/>
                <a:gd name="T9" fmla="*/ 44 h 129"/>
                <a:gd name="T10" fmla="*/ 106 w 166"/>
                <a:gd name="T11" fmla="*/ 45 h 129"/>
                <a:gd name="T12" fmla="*/ 98 w 166"/>
                <a:gd name="T13" fmla="*/ 45 h 129"/>
                <a:gd name="T14" fmla="*/ 100 w 166"/>
                <a:gd name="T15" fmla="*/ 32 h 129"/>
                <a:gd name="T16" fmla="*/ 102 w 166"/>
                <a:gd name="T17" fmla="*/ 30 h 129"/>
                <a:gd name="T18" fmla="*/ 103 w 166"/>
                <a:gd name="T19" fmla="*/ 28 h 129"/>
                <a:gd name="T20" fmla="*/ 104 w 166"/>
                <a:gd name="T21" fmla="*/ 27 h 129"/>
                <a:gd name="T22" fmla="*/ 97 w 166"/>
                <a:gd name="T23" fmla="*/ 19 h 129"/>
                <a:gd name="T24" fmla="*/ 76 w 166"/>
                <a:gd name="T25" fmla="*/ 4 h 129"/>
                <a:gd name="T26" fmla="*/ 70 w 166"/>
                <a:gd name="T27" fmla="*/ 4 h 129"/>
                <a:gd name="T28" fmla="*/ 68 w 166"/>
                <a:gd name="T29" fmla="*/ 3 h 129"/>
                <a:gd name="T30" fmla="*/ 63 w 166"/>
                <a:gd name="T31" fmla="*/ 5 h 129"/>
                <a:gd name="T32" fmla="*/ 58 w 166"/>
                <a:gd name="T33" fmla="*/ 1 h 129"/>
                <a:gd name="T34" fmla="*/ 51 w 166"/>
                <a:gd name="T35" fmla="*/ 7 h 129"/>
                <a:gd name="T36" fmla="*/ 45 w 166"/>
                <a:gd name="T37" fmla="*/ 6 h 129"/>
                <a:gd name="T38" fmla="*/ 42 w 166"/>
                <a:gd name="T39" fmla="*/ 6 h 129"/>
                <a:gd name="T40" fmla="*/ 41 w 166"/>
                <a:gd name="T41" fmla="*/ 7 h 129"/>
                <a:gd name="T42" fmla="*/ 41 w 166"/>
                <a:gd name="T43" fmla="*/ 9 h 129"/>
                <a:gd name="T44" fmla="*/ 40 w 166"/>
                <a:gd name="T45" fmla="*/ 11 h 129"/>
                <a:gd name="T46" fmla="*/ 38 w 166"/>
                <a:gd name="T47" fmla="*/ 14 h 129"/>
                <a:gd name="T48" fmla="*/ 31 w 166"/>
                <a:gd name="T49" fmla="*/ 25 h 129"/>
                <a:gd name="T50" fmla="*/ 25 w 166"/>
                <a:gd name="T51" fmla="*/ 33 h 129"/>
                <a:gd name="T52" fmla="*/ 21 w 166"/>
                <a:gd name="T53" fmla="*/ 44 h 129"/>
                <a:gd name="T54" fmla="*/ 16 w 166"/>
                <a:gd name="T55" fmla="*/ 47 h 129"/>
                <a:gd name="T56" fmla="*/ 15 w 166"/>
                <a:gd name="T57" fmla="*/ 54 h 129"/>
                <a:gd name="T58" fmla="*/ 11 w 166"/>
                <a:gd name="T59" fmla="*/ 72 h 129"/>
                <a:gd name="T60" fmla="*/ 6 w 166"/>
                <a:gd name="T61" fmla="*/ 72 h 129"/>
                <a:gd name="T62" fmla="*/ 1 w 166"/>
                <a:gd name="T63" fmla="*/ 77 h 129"/>
                <a:gd name="T64" fmla="*/ 5 w 166"/>
                <a:gd name="T65" fmla="*/ 81 h 129"/>
                <a:gd name="T66" fmla="*/ 15 w 166"/>
                <a:gd name="T67" fmla="*/ 89 h 129"/>
                <a:gd name="T68" fmla="*/ 30 w 166"/>
                <a:gd name="T69" fmla="*/ 105 h 129"/>
                <a:gd name="T70" fmla="*/ 32 w 166"/>
                <a:gd name="T71" fmla="*/ 112 h 129"/>
                <a:gd name="T72" fmla="*/ 31 w 166"/>
                <a:gd name="T73" fmla="*/ 114 h 129"/>
                <a:gd name="T74" fmla="*/ 32 w 166"/>
                <a:gd name="T75" fmla="*/ 116 h 129"/>
                <a:gd name="T76" fmla="*/ 34 w 166"/>
                <a:gd name="T77" fmla="*/ 116 h 129"/>
                <a:gd name="T78" fmla="*/ 37 w 166"/>
                <a:gd name="T79" fmla="*/ 117 h 129"/>
                <a:gd name="T80" fmla="*/ 46 w 166"/>
                <a:gd name="T81" fmla="*/ 119 h 129"/>
                <a:gd name="T82" fmla="*/ 59 w 166"/>
                <a:gd name="T83" fmla="*/ 126 h 129"/>
                <a:gd name="T84" fmla="*/ 61 w 166"/>
                <a:gd name="T85" fmla="*/ 127 h 129"/>
                <a:gd name="T86" fmla="*/ 63 w 166"/>
                <a:gd name="T87" fmla="*/ 127 h 129"/>
                <a:gd name="T88" fmla="*/ 65 w 166"/>
                <a:gd name="T89" fmla="*/ 127 h 129"/>
                <a:gd name="T90" fmla="*/ 67 w 166"/>
                <a:gd name="T91" fmla="*/ 127 h 129"/>
                <a:gd name="T92" fmla="*/ 69 w 166"/>
                <a:gd name="T93" fmla="*/ 128 h 129"/>
                <a:gd name="T94" fmla="*/ 71 w 166"/>
                <a:gd name="T95" fmla="*/ 128 h 129"/>
                <a:gd name="T96" fmla="*/ 72 w 166"/>
                <a:gd name="T97" fmla="*/ 129 h 129"/>
                <a:gd name="T98" fmla="*/ 78 w 166"/>
                <a:gd name="T99" fmla="*/ 123 h 129"/>
                <a:gd name="T100" fmla="*/ 89 w 166"/>
                <a:gd name="T101" fmla="*/ 121 h 129"/>
                <a:gd name="T102" fmla="*/ 99 w 166"/>
                <a:gd name="T103" fmla="*/ 121 h 129"/>
                <a:gd name="T104" fmla="*/ 99 w 166"/>
                <a:gd name="T105" fmla="*/ 121 h 129"/>
                <a:gd name="T106" fmla="*/ 102 w 166"/>
                <a:gd name="T107" fmla="*/ 121 h 129"/>
                <a:gd name="T108" fmla="*/ 112 w 166"/>
                <a:gd name="T109" fmla="*/ 118 h 129"/>
                <a:gd name="T110" fmla="*/ 128 w 166"/>
                <a:gd name="T111" fmla="*/ 112 h 129"/>
                <a:gd name="T112" fmla="*/ 165 w 166"/>
                <a:gd name="T113" fmla="*/ 80 h 129"/>
                <a:gd name="T114" fmla="*/ 162 w 166"/>
                <a:gd name="T115" fmla="*/ 79 h 129"/>
                <a:gd name="T116" fmla="*/ 124 w 166"/>
                <a:gd name="T117" fmla="*/ 68 h 129"/>
                <a:gd name="T118" fmla="*/ 116 w 166"/>
                <a:gd name="T119" fmla="*/ 61 h 129"/>
                <a:gd name="T120" fmla="*/ 108 w 166"/>
                <a:gd name="T121" fmla="*/ 49 h 129"/>
                <a:gd name="T122" fmla="*/ 109 w 166"/>
                <a:gd name="T123" fmla="*/ 4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 h="129">
                  <a:moveTo>
                    <a:pt x="109" y="48"/>
                  </a:moveTo>
                  <a:cubicBezTo>
                    <a:pt x="109" y="48"/>
                    <a:pt x="109" y="48"/>
                    <a:pt x="109" y="48"/>
                  </a:cubicBezTo>
                  <a:cubicBezTo>
                    <a:pt x="109" y="47"/>
                    <a:pt x="109" y="47"/>
                    <a:pt x="109" y="47"/>
                  </a:cubicBezTo>
                  <a:cubicBezTo>
                    <a:pt x="109" y="46"/>
                    <a:pt x="109" y="46"/>
                    <a:pt x="110" y="46"/>
                  </a:cubicBezTo>
                  <a:cubicBezTo>
                    <a:pt x="110" y="46"/>
                    <a:pt x="109" y="46"/>
                    <a:pt x="109" y="46"/>
                  </a:cubicBezTo>
                  <a:cubicBezTo>
                    <a:pt x="109" y="46"/>
                    <a:pt x="109" y="45"/>
                    <a:pt x="109" y="45"/>
                  </a:cubicBezTo>
                  <a:cubicBezTo>
                    <a:pt x="109" y="45"/>
                    <a:pt x="109" y="45"/>
                    <a:pt x="109" y="45"/>
                  </a:cubicBezTo>
                  <a:cubicBezTo>
                    <a:pt x="108" y="45"/>
                    <a:pt x="108" y="45"/>
                    <a:pt x="108" y="45"/>
                  </a:cubicBezTo>
                  <a:cubicBezTo>
                    <a:pt x="108" y="45"/>
                    <a:pt x="108" y="45"/>
                    <a:pt x="108" y="44"/>
                  </a:cubicBezTo>
                  <a:cubicBezTo>
                    <a:pt x="108" y="44"/>
                    <a:pt x="108" y="44"/>
                    <a:pt x="108" y="44"/>
                  </a:cubicBezTo>
                  <a:cubicBezTo>
                    <a:pt x="107" y="44"/>
                    <a:pt x="107" y="44"/>
                    <a:pt x="107" y="44"/>
                  </a:cubicBezTo>
                  <a:cubicBezTo>
                    <a:pt x="107" y="44"/>
                    <a:pt x="107" y="44"/>
                    <a:pt x="106" y="45"/>
                  </a:cubicBezTo>
                  <a:cubicBezTo>
                    <a:pt x="105" y="46"/>
                    <a:pt x="103" y="46"/>
                    <a:pt x="102" y="46"/>
                  </a:cubicBezTo>
                  <a:cubicBezTo>
                    <a:pt x="100" y="46"/>
                    <a:pt x="99" y="46"/>
                    <a:pt x="98" y="45"/>
                  </a:cubicBezTo>
                  <a:cubicBezTo>
                    <a:pt x="98" y="43"/>
                    <a:pt x="96" y="37"/>
                    <a:pt x="99" y="34"/>
                  </a:cubicBezTo>
                  <a:cubicBezTo>
                    <a:pt x="99" y="34"/>
                    <a:pt x="100" y="33"/>
                    <a:pt x="100" y="32"/>
                  </a:cubicBezTo>
                  <a:cubicBezTo>
                    <a:pt x="100" y="32"/>
                    <a:pt x="100" y="32"/>
                    <a:pt x="100" y="32"/>
                  </a:cubicBezTo>
                  <a:cubicBezTo>
                    <a:pt x="101" y="31"/>
                    <a:pt x="101" y="31"/>
                    <a:pt x="102" y="30"/>
                  </a:cubicBezTo>
                  <a:cubicBezTo>
                    <a:pt x="102" y="30"/>
                    <a:pt x="102" y="30"/>
                    <a:pt x="102" y="30"/>
                  </a:cubicBezTo>
                  <a:cubicBezTo>
                    <a:pt x="102" y="29"/>
                    <a:pt x="103" y="29"/>
                    <a:pt x="103" y="28"/>
                  </a:cubicBezTo>
                  <a:cubicBezTo>
                    <a:pt x="103" y="28"/>
                    <a:pt x="103" y="28"/>
                    <a:pt x="103" y="28"/>
                  </a:cubicBezTo>
                  <a:cubicBezTo>
                    <a:pt x="103" y="28"/>
                    <a:pt x="104" y="27"/>
                    <a:pt x="104" y="27"/>
                  </a:cubicBezTo>
                  <a:cubicBezTo>
                    <a:pt x="104" y="27"/>
                    <a:pt x="104" y="27"/>
                    <a:pt x="104" y="27"/>
                  </a:cubicBezTo>
                  <a:cubicBezTo>
                    <a:pt x="102" y="24"/>
                    <a:pt x="99" y="22"/>
                    <a:pt x="97" y="19"/>
                  </a:cubicBezTo>
                  <a:cubicBezTo>
                    <a:pt x="89" y="11"/>
                    <a:pt x="83" y="5"/>
                    <a:pt x="81" y="4"/>
                  </a:cubicBezTo>
                  <a:cubicBezTo>
                    <a:pt x="80" y="4"/>
                    <a:pt x="78" y="4"/>
                    <a:pt x="76" y="4"/>
                  </a:cubicBezTo>
                  <a:cubicBezTo>
                    <a:pt x="75" y="5"/>
                    <a:pt x="74" y="5"/>
                    <a:pt x="72" y="5"/>
                  </a:cubicBezTo>
                  <a:cubicBezTo>
                    <a:pt x="71" y="5"/>
                    <a:pt x="70" y="5"/>
                    <a:pt x="70" y="4"/>
                  </a:cubicBezTo>
                  <a:cubicBezTo>
                    <a:pt x="69" y="4"/>
                    <a:pt x="69" y="4"/>
                    <a:pt x="69" y="4"/>
                  </a:cubicBezTo>
                  <a:cubicBezTo>
                    <a:pt x="68" y="3"/>
                    <a:pt x="68" y="3"/>
                    <a:pt x="68" y="3"/>
                  </a:cubicBezTo>
                  <a:cubicBezTo>
                    <a:pt x="68" y="3"/>
                    <a:pt x="67" y="4"/>
                    <a:pt x="66" y="4"/>
                  </a:cubicBezTo>
                  <a:cubicBezTo>
                    <a:pt x="65" y="5"/>
                    <a:pt x="64" y="5"/>
                    <a:pt x="63" y="5"/>
                  </a:cubicBezTo>
                  <a:cubicBezTo>
                    <a:pt x="61" y="5"/>
                    <a:pt x="60" y="4"/>
                    <a:pt x="59" y="2"/>
                  </a:cubicBezTo>
                  <a:cubicBezTo>
                    <a:pt x="58" y="2"/>
                    <a:pt x="58" y="2"/>
                    <a:pt x="58" y="1"/>
                  </a:cubicBezTo>
                  <a:cubicBezTo>
                    <a:pt x="56" y="0"/>
                    <a:pt x="55" y="0"/>
                    <a:pt x="54" y="2"/>
                  </a:cubicBezTo>
                  <a:cubicBezTo>
                    <a:pt x="53" y="5"/>
                    <a:pt x="52" y="7"/>
                    <a:pt x="51" y="7"/>
                  </a:cubicBezTo>
                  <a:cubicBezTo>
                    <a:pt x="50" y="7"/>
                    <a:pt x="49" y="7"/>
                    <a:pt x="49" y="6"/>
                  </a:cubicBezTo>
                  <a:cubicBezTo>
                    <a:pt x="49" y="6"/>
                    <a:pt x="48" y="6"/>
                    <a:pt x="45" y="6"/>
                  </a:cubicBezTo>
                  <a:cubicBezTo>
                    <a:pt x="44" y="6"/>
                    <a:pt x="44" y="6"/>
                    <a:pt x="43" y="6"/>
                  </a:cubicBezTo>
                  <a:cubicBezTo>
                    <a:pt x="43" y="6"/>
                    <a:pt x="42" y="6"/>
                    <a:pt x="42" y="6"/>
                  </a:cubicBezTo>
                  <a:cubicBezTo>
                    <a:pt x="42" y="6"/>
                    <a:pt x="41" y="6"/>
                    <a:pt x="41" y="6"/>
                  </a:cubicBezTo>
                  <a:cubicBezTo>
                    <a:pt x="41" y="6"/>
                    <a:pt x="41" y="6"/>
                    <a:pt x="41" y="7"/>
                  </a:cubicBezTo>
                  <a:cubicBezTo>
                    <a:pt x="41" y="7"/>
                    <a:pt x="41" y="8"/>
                    <a:pt x="41" y="8"/>
                  </a:cubicBezTo>
                  <a:cubicBezTo>
                    <a:pt x="41" y="8"/>
                    <a:pt x="41" y="9"/>
                    <a:pt x="41" y="9"/>
                  </a:cubicBezTo>
                  <a:cubicBezTo>
                    <a:pt x="40" y="9"/>
                    <a:pt x="40" y="10"/>
                    <a:pt x="40" y="10"/>
                  </a:cubicBezTo>
                  <a:cubicBezTo>
                    <a:pt x="40" y="11"/>
                    <a:pt x="40" y="11"/>
                    <a:pt x="40" y="11"/>
                  </a:cubicBezTo>
                  <a:cubicBezTo>
                    <a:pt x="40" y="12"/>
                    <a:pt x="39" y="12"/>
                    <a:pt x="39" y="12"/>
                  </a:cubicBezTo>
                  <a:cubicBezTo>
                    <a:pt x="39" y="13"/>
                    <a:pt x="39" y="14"/>
                    <a:pt x="38" y="14"/>
                  </a:cubicBezTo>
                  <a:cubicBezTo>
                    <a:pt x="38" y="16"/>
                    <a:pt x="37" y="17"/>
                    <a:pt x="37" y="18"/>
                  </a:cubicBezTo>
                  <a:cubicBezTo>
                    <a:pt x="37" y="22"/>
                    <a:pt x="34" y="25"/>
                    <a:pt x="31" y="25"/>
                  </a:cubicBezTo>
                  <a:cubicBezTo>
                    <a:pt x="30" y="25"/>
                    <a:pt x="29" y="27"/>
                    <a:pt x="28" y="29"/>
                  </a:cubicBezTo>
                  <a:cubicBezTo>
                    <a:pt x="27" y="30"/>
                    <a:pt x="26" y="32"/>
                    <a:pt x="25" y="33"/>
                  </a:cubicBezTo>
                  <a:cubicBezTo>
                    <a:pt x="24" y="34"/>
                    <a:pt x="23" y="36"/>
                    <a:pt x="23" y="38"/>
                  </a:cubicBezTo>
                  <a:cubicBezTo>
                    <a:pt x="23" y="40"/>
                    <a:pt x="23" y="43"/>
                    <a:pt x="21" y="44"/>
                  </a:cubicBezTo>
                  <a:cubicBezTo>
                    <a:pt x="20" y="45"/>
                    <a:pt x="19" y="45"/>
                    <a:pt x="18" y="46"/>
                  </a:cubicBezTo>
                  <a:cubicBezTo>
                    <a:pt x="17" y="46"/>
                    <a:pt x="16" y="47"/>
                    <a:pt x="16" y="47"/>
                  </a:cubicBezTo>
                  <a:cubicBezTo>
                    <a:pt x="16" y="47"/>
                    <a:pt x="16" y="47"/>
                    <a:pt x="16" y="48"/>
                  </a:cubicBezTo>
                  <a:cubicBezTo>
                    <a:pt x="18" y="49"/>
                    <a:pt x="17" y="51"/>
                    <a:pt x="15" y="54"/>
                  </a:cubicBezTo>
                  <a:cubicBezTo>
                    <a:pt x="14" y="55"/>
                    <a:pt x="13" y="57"/>
                    <a:pt x="13" y="59"/>
                  </a:cubicBezTo>
                  <a:cubicBezTo>
                    <a:pt x="13" y="60"/>
                    <a:pt x="13" y="71"/>
                    <a:pt x="11" y="72"/>
                  </a:cubicBezTo>
                  <a:cubicBezTo>
                    <a:pt x="11" y="73"/>
                    <a:pt x="10" y="72"/>
                    <a:pt x="8" y="72"/>
                  </a:cubicBezTo>
                  <a:cubicBezTo>
                    <a:pt x="8" y="72"/>
                    <a:pt x="7" y="72"/>
                    <a:pt x="6" y="72"/>
                  </a:cubicBezTo>
                  <a:cubicBezTo>
                    <a:pt x="4" y="72"/>
                    <a:pt x="3" y="73"/>
                    <a:pt x="3" y="73"/>
                  </a:cubicBezTo>
                  <a:cubicBezTo>
                    <a:pt x="3" y="75"/>
                    <a:pt x="2" y="77"/>
                    <a:pt x="1" y="77"/>
                  </a:cubicBezTo>
                  <a:cubicBezTo>
                    <a:pt x="0" y="78"/>
                    <a:pt x="0" y="78"/>
                    <a:pt x="0" y="79"/>
                  </a:cubicBezTo>
                  <a:cubicBezTo>
                    <a:pt x="1" y="80"/>
                    <a:pt x="3" y="81"/>
                    <a:pt x="5" y="81"/>
                  </a:cubicBezTo>
                  <a:cubicBezTo>
                    <a:pt x="7" y="82"/>
                    <a:pt x="10" y="83"/>
                    <a:pt x="11" y="85"/>
                  </a:cubicBezTo>
                  <a:cubicBezTo>
                    <a:pt x="11" y="86"/>
                    <a:pt x="13" y="88"/>
                    <a:pt x="15" y="89"/>
                  </a:cubicBezTo>
                  <a:cubicBezTo>
                    <a:pt x="17" y="92"/>
                    <a:pt x="19" y="94"/>
                    <a:pt x="21" y="97"/>
                  </a:cubicBezTo>
                  <a:cubicBezTo>
                    <a:pt x="23" y="103"/>
                    <a:pt x="28" y="105"/>
                    <a:pt x="30" y="105"/>
                  </a:cubicBezTo>
                  <a:cubicBezTo>
                    <a:pt x="31" y="105"/>
                    <a:pt x="32" y="106"/>
                    <a:pt x="32" y="106"/>
                  </a:cubicBezTo>
                  <a:cubicBezTo>
                    <a:pt x="33" y="107"/>
                    <a:pt x="32" y="109"/>
                    <a:pt x="32" y="112"/>
                  </a:cubicBezTo>
                  <a:cubicBezTo>
                    <a:pt x="32" y="112"/>
                    <a:pt x="32" y="113"/>
                    <a:pt x="31" y="114"/>
                  </a:cubicBezTo>
                  <a:cubicBezTo>
                    <a:pt x="31" y="114"/>
                    <a:pt x="31" y="114"/>
                    <a:pt x="31" y="114"/>
                  </a:cubicBezTo>
                  <a:cubicBezTo>
                    <a:pt x="31" y="115"/>
                    <a:pt x="31" y="115"/>
                    <a:pt x="31" y="115"/>
                  </a:cubicBezTo>
                  <a:cubicBezTo>
                    <a:pt x="31" y="115"/>
                    <a:pt x="31" y="116"/>
                    <a:pt x="32" y="116"/>
                  </a:cubicBezTo>
                  <a:cubicBezTo>
                    <a:pt x="32" y="116"/>
                    <a:pt x="33" y="116"/>
                    <a:pt x="33" y="116"/>
                  </a:cubicBezTo>
                  <a:cubicBezTo>
                    <a:pt x="33" y="116"/>
                    <a:pt x="33" y="116"/>
                    <a:pt x="34" y="116"/>
                  </a:cubicBezTo>
                  <a:cubicBezTo>
                    <a:pt x="34" y="117"/>
                    <a:pt x="34" y="117"/>
                    <a:pt x="34" y="117"/>
                  </a:cubicBezTo>
                  <a:cubicBezTo>
                    <a:pt x="35" y="117"/>
                    <a:pt x="36" y="117"/>
                    <a:pt x="37" y="117"/>
                  </a:cubicBezTo>
                  <a:cubicBezTo>
                    <a:pt x="37" y="117"/>
                    <a:pt x="37" y="117"/>
                    <a:pt x="38" y="117"/>
                  </a:cubicBezTo>
                  <a:cubicBezTo>
                    <a:pt x="41" y="117"/>
                    <a:pt x="44" y="118"/>
                    <a:pt x="46" y="119"/>
                  </a:cubicBezTo>
                  <a:cubicBezTo>
                    <a:pt x="49" y="122"/>
                    <a:pt x="56" y="126"/>
                    <a:pt x="58" y="126"/>
                  </a:cubicBezTo>
                  <a:cubicBezTo>
                    <a:pt x="59" y="126"/>
                    <a:pt x="59" y="126"/>
                    <a:pt x="59" y="126"/>
                  </a:cubicBezTo>
                  <a:cubicBezTo>
                    <a:pt x="59" y="126"/>
                    <a:pt x="60" y="126"/>
                    <a:pt x="60" y="126"/>
                  </a:cubicBezTo>
                  <a:cubicBezTo>
                    <a:pt x="60" y="126"/>
                    <a:pt x="61" y="126"/>
                    <a:pt x="61" y="127"/>
                  </a:cubicBezTo>
                  <a:cubicBezTo>
                    <a:pt x="61" y="127"/>
                    <a:pt x="61" y="127"/>
                    <a:pt x="61" y="127"/>
                  </a:cubicBezTo>
                  <a:cubicBezTo>
                    <a:pt x="62" y="127"/>
                    <a:pt x="62" y="127"/>
                    <a:pt x="63" y="127"/>
                  </a:cubicBezTo>
                  <a:cubicBezTo>
                    <a:pt x="63" y="127"/>
                    <a:pt x="63" y="127"/>
                    <a:pt x="63" y="127"/>
                  </a:cubicBezTo>
                  <a:cubicBezTo>
                    <a:pt x="64" y="127"/>
                    <a:pt x="64" y="127"/>
                    <a:pt x="65" y="127"/>
                  </a:cubicBezTo>
                  <a:cubicBezTo>
                    <a:pt x="65" y="127"/>
                    <a:pt x="65" y="127"/>
                    <a:pt x="65" y="127"/>
                  </a:cubicBezTo>
                  <a:cubicBezTo>
                    <a:pt x="66" y="127"/>
                    <a:pt x="67" y="127"/>
                    <a:pt x="67" y="127"/>
                  </a:cubicBezTo>
                  <a:cubicBezTo>
                    <a:pt x="67" y="127"/>
                    <a:pt x="68" y="128"/>
                    <a:pt x="68" y="128"/>
                  </a:cubicBezTo>
                  <a:cubicBezTo>
                    <a:pt x="68" y="128"/>
                    <a:pt x="69" y="128"/>
                    <a:pt x="69" y="128"/>
                  </a:cubicBezTo>
                  <a:cubicBezTo>
                    <a:pt x="69" y="128"/>
                    <a:pt x="69" y="128"/>
                    <a:pt x="70" y="128"/>
                  </a:cubicBezTo>
                  <a:cubicBezTo>
                    <a:pt x="70" y="128"/>
                    <a:pt x="70" y="128"/>
                    <a:pt x="71" y="128"/>
                  </a:cubicBezTo>
                  <a:cubicBezTo>
                    <a:pt x="71" y="128"/>
                    <a:pt x="71" y="128"/>
                    <a:pt x="71" y="128"/>
                  </a:cubicBezTo>
                  <a:cubicBezTo>
                    <a:pt x="71" y="129"/>
                    <a:pt x="72" y="129"/>
                    <a:pt x="72" y="129"/>
                  </a:cubicBezTo>
                  <a:cubicBezTo>
                    <a:pt x="72" y="129"/>
                    <a:pt x="73" y="128"/>
                    <a:pt x="73" y="127"/>
                  </a:cubicBezTo>
                  <a:cubicBezTo>
                    <a:pt x="75" y="126"/>
                    <a:pt x="76" y="124"/>
                    <a:pt x="78" y="123"/>
                  </a:cubicBezTo>
                  <a:cubicBezTo>
                    <a:pt x="81" y="121"/>
                    <a:pt x="85" y="120"/>
                    <a:pt x="87" y="120"/>
                  </a:cubicBezTo>
                  <a:cubicBezTo>
                    <a:pt x="88" y="120"/>
                    <a:pt x="89" y="121"/>
                    <a:pt x="89" y="121"/>
                  </a:cubicBezTo>
                  <a:cubicBezTo>
                    <a:pt x="90" y="122"/>
                    <a:pt x="92" y="124"/>
                    <a:pt x="94" y="123"/>
                  </a:cubicBezTo>
                  <a:cubicBezTo>
                    <a:pt x="95" y="122"/>
                    <a:pt x="97" y="122"/>
                    <a:pt x="99" y="121"/>
                  </a:cubicBezTo>
                  <a:cubicBezTo>
                    <a:pt x="99" y="121"/>
                    <a:pt x="99" y="121"/>
                    <a:pt x="99" y="121"/>
                  </a:cubicBezTo>
                  <a:cubicBezTo>
                    <a:pt x="99" y="121"/>
                    <a:pt x="99" y="121"/>
                    <a:pt x="99" y="121"/>
                  </a:cubicBezTo>
                  <a:cubicBezTo>
                    <a:pt x="102" y="121"/>
                    <a:pt x="102" y="121"/>
                    <a:pt x="102" y="121"/>
                  </a:cubicBezTo>
                  <a:cubicBezTo>
                    <a:pt x="102" y="121"/>
                    <a:pt x="102" y="121"/>
                    <a:pt x="102" y="121"/>
                  </a:cubicBezTo>
                  <a:cubicBezTo>
                    <a:pt x="105" y="120"/>
                    <a:pt x="108" y="120"/>
                    <a:pt x="109" y="120"/>
                  </a:cubicBezTo>
                  <a:cubicBezTo>
                    <a:pt x="109" y="120"/>
                    <a:pt x="111" y="119"/>
                    <a:pt x="112" y="118"/>
                  </a:cubicBezTo>
                  <a:cubicBezTo>
                    <a:pt x="114" y="116"/>
                    <a:pt x="119" y="112"/>
                    <a:pt x="124" y="112"/>
                  </a:cubicBezTo>
                  <a:cubicBezTo>
                    <a:pt x="125" y="112"/>
                    <a:pt x="127" y="112"/>
                    <a:pt x="128" y="112"/>
                  </a:cubicBezTo>
                  <a:cubicBezTo>
                    <a:pt x="131" y="112"/>
                    <a:pt x="133" y="113"/>
                    <a:pt x="135" y="110"/>
                  </a:cubicBezTo>
                  <a:cubicBezTo>
                    <a:pt x="138" y="107"/>
                    <a:pt x="163" y="82"/>
                    <a:pt x="165" y="80"/>
                  </a:cubicBezTo>
                  <a:cubicBezTo>
                    <a:pt x="165" y="80"/>
                    <a:pt x="166" y="80"/>
                    <a:pt x="166" y="80"/>
                  </a:cubicBezTo>
                  <a:cubicBezTo>
                    <a:pt x="165" y="80"/>
                    <a:pt x="164" y="79"/>
                    <a:pt x="162" y="79"/>
                  </a:cubicBezTo>
                  <a:cubicBezTo>
                    <a:pt x="160" y="79"/>
                    <a:pt x="155" y="79"/>
                    <a:pt x="146" y="76"/>
                  </a:cubicBezTo>
                  <a:cubicBezTo>
                    <a:pt x="138" y="72"/>
                    <a:pt x="126" y="68"/>
                    <a:pt x="124" y="68"/>
                  </a:cubicBezTo>
                  <a:cubicBezTo>
                    <a:pt x="122" y="67"/>
                    <a:pt x="120" y="66"/>
                    <a:pt x="119" y="64"/>
                  </a:cubicBezTo>
                  <a:cubicBezTo>
                    <a:pt x="118" y="63"/>
                    <a:pt x="117" y="61"/>
                    <a:pt x="116" y="61"/>
                  </a:cubicBezTo>
                  <a:cubicBezTo>
                    <a:pt x="113" y="60"/>
                    <a:pt x="109" y="52"/>
                    <a:pt x="108" y="50"/>
                  </a:cubicBezTo>
                  <a:cubicBezTo>
                    <a:pt x="108" y="50"/>
                    <a:pt x="108" y="50"/>
                    <a:pt x="108" y="49"/>
                  </a:cubicBezTo>
                  <a:cubicBezTo>
                    <a:pt x="108" y="49"/>
                    <a:pt x="108" y="49"/>
                    <a:pt x="108" y="49"/>
                  </a:cubicBezTo>
                  <a:cubicBezTo>
                    <a:pt x="108" y="49"/>
                    <a:pt x="108" y="48"/>
                    <a:pt x="10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3" name="Freeform 201">
              <a:extLst>
                <a:ext uri="{FF2B5EF4-FFF2-40B4-BE49-F238E27FC236}">
                  <a16:creationId xmlns:a16="http://schemas.microsoft.com/office/drawing/2014/main" id="{561A7331-E4BA-4E0E-BA7B-89CD22F6623A}"/>
                </a:ext>
              </a:extLst>
            </p:cNvPr>
            <p:cNvSpPr>
              <a:spLocks/>
            </p:cNvSpPr>
            <p:nvPr/>
          </p:nvSpPr>
          <p:spPr bwMode="auto">
            <a:xfrm>
              <a:off x="12825413" y="7561263"/>
              <a:ext cx="973138" cy="1184275"/>
            </a:xfrm>
            <a:custGeom>
              <a:avLst/>
              <a:gdLst>
                <a:gd name="T0" fmla="*/ 143 w 183"/>
                <a:gd name="T1" fmla="*/ 200 h 226"/>
                <a:gd name="T2" fmla="*/ 135 w 183"/>
                <a:gd name="T3" fmla="*/ 189 h 226"/>
                <a:gd name="T4" fmla="*/ 121 w 183"/>
                <a:gd name="T5" fmla="*/ 178 h 226"/>
                <a:gd name="T6" fmla="*/ 128 w 183"/>
                <a:gd name="T7" fmla="*/ 168 h 226"/>
                <a:gd name="T8" fmla="*/ 133 w 183"/>
                <a:gd name="T9" fmla="*/ 157 h 226"/>
                <a:gd name="T10" fmla="*/ 136 w 183"/>
                <a:gd name="T11" fmla="*/ 145 h 226"/>
                <a:gd name="T12" fmla="*/ 143 w 183"/>
                <a:gd name="T13" fmla="*/ 136 h 226"/>
                <a:gd name="T14" fmla="*/ 153 w 183"/>
                <a:gd name="T15" fmla="*/ 121 h 226"/>
                <a:gd name="T16" fmla="*/ 161 w 183"/>
                <a:gd name="T17" fmla="*/ 103 h 226"/>
                <a:gd name="T18" fmla="*/ 161 w 183"/>
                <a:gd name="T19" fmla="*/ 102 h 226"/>
                <a:gd name="T20" fmla="*/ 162 w 183"/>
                <a:gd name="T21" fmla="*/ 87 h 226"/>
                <a:gd name="T22" fmla="*/ 172 w 183"/>
                <a:gd name="T23" fmla="*/ 70 h 226"/>
                <a:gd name="T24" fmla="*/ 177 w 183"/>
                <a:gd name="T25" fmla="*/ 66 h 226"/>
                <a:gd name="T26" fmla="*/ 181 w 183"/>
                <a:gd name="T27" fmla="*/ 63 h 226"/>
                <a:gd name="T28" fmla="*/ 176 w 183"/>
                <a:gd name="T29" fmla="*/ 55 h 226"/>
                <a:gd name="T30" fmla="*/ 167 w 183"/>
                <a:gd name="T31" fmla="*/ 18 h 226"/>
                <a:gd name="T32" fmla="*/ 151 w 183"/>
                <a:gd name="T33" fmla="*/ 0 h 226"/>
                <a:gd name="T34" fmla="*/ 149 w 183"/>
                <a:gd name="T35" fmla="*/ 2 h 226"/>
                <a:gd name="T36" fmla="*/ 147 w 183"/>
                <a:gd name="T37" fmla="*/ 3 h 226"/>
                <a:gd name="T38" fmla="*/ 144 w 183"/>
                <a:gd name="T39" fmla="*/ 5 h 226"/>
                <a:gd name="T40" fmla="*/ 131 w 183"/>
                <a:gd name="T41" fmla="*/ 16 h 226"/>
                <a:gd name="T42" fmla="*/ 110 w 183"/>
                <a:gd name="T43" fmla="*/ 13 h 226"/>
                <a:gd name="T44" fmla="*/ 33 w 183"/>
                <a:gd name="T45" fmla="*/ 14 h 226"/>
                <a:gd name="T46" fmla="*/ 23 w 183"/>
                <a:gd name="T47" fmla="*/ 42 h 226"/>
                <a:gd name="T48" fmla="*/ 21 w 183"/>
                <a:gd name="T49" fmla="*/ 86 h 226"/>
                <a:gd name="T50" fmla="*/ 7 w 183"/>
                <a:gd name="T51" fmla="*/ 99 h 226"/>
                <a:gd name="T52" fmla="*/ 1 w 183"/>
                <a:gd name="T53" fmla="*/ 108 h 226"/>
                <a:gd name="T54" fmla="*/ 1 w 183"/>
                <a:gd name="T55" fmla="*/ 119 h 226"/>
                <a:gd name="T56" fmla="*/ 6 w 183"/>
                <a:gd name="T57" fmla="*/ 127 h 226"/>
                <a:gd name="T58" fmla="*/ 6 w 183"/>
                <a:gd name="T59" fmla="*/ 131 h 226"/>
                <a:gd name="T60" fmla="*/ 7 w 183"/>
                <a:gd name="T61" fmla="*/ 133 h 226"/>
                <a:gd name="T62" fmla="*/ 8 w 183"/>
                <a:gd name="T63" fmla="*/ 134 h 226"/>
                <a:gd name="T64" fmla="*/ 10 w 183"/>
                <a:gd name="T65" fmla="*/ 135 h 226"/>
                <a:gd name="T66" fmla="*/ 10 w 183"/>
                <a:gd name="T67" fmla="*/ 141 h 226"/>
                <a:gd name="T68" fmla="*/ 15 w 183"/>
                <a:gd name="T69" fmla="*/ 147 h 226"/>
                <a:gd name="T70" fmla="*/ 17 w 183"/>
                <a:gd name="T71" fmla="*/ 149 h 226"/>
                <a:gd name="T72" fmla="*/ 18 w 183"/>
                <a:gd name="T73" fmla="*/ 151 h 226"/>
                <a:gd name="T74" fmla="*/ 19 w 183"/>
                <a:gd name="T75" fmla="*/ 154 h 226"/>
                <a:gd name="T76" fmla="*/ 17 w 183"/>
                <a:gd name="T77" fmla="*/ 165 h 226"/>
                <a:gd name="T78" fmla="*/ 23 w 183"/>
                <a:gd name="T79" fmla="*/ 169 h 226"/>
                <a:gd name="T80" fmla="*/ 38 w 183"/>
                <a:gd name="T81" fmla="*/ 182 h 226"/>
                <a:gd name="T82" fmla="*/ 49 w 183"/>
                <a:gd name="T83" fmla="*/ 195 h 226"/>
                <a:gd name="T84" fmla="*/ 59 w 183"/>
                <a:gd name="T85" fmla="*/ 207 h 226"/>
                <a:gd name="T86" fmla="*/ 60 w 183"/>
                <a:gd name="T87" fmla="*/ 208 h 226"/>
                <a:gd name="T88" fmla="*/ 61 w 183"/>
                <a:gd name="T89" fmla="*/ 209 h 226"/>
                <a:gd name="T90" fmla="*/ 66 w 183"/>
                <a:gd name="T91" fmla="*/ 215 h 226"/>
                <a:gd name="T92" fmla="*/ 72 w 183"/>
                <a:gd name="T93" fmla="*/ 215 h 226"/>
                <a:gd name="T94" fmla="*/ 83 w 183"/>
                <a:gd name="T95" fmla="*/ 214 h 226"/>
                <a:gd name="T96" fmla="*/ 92 w 183"/>
                <a:gd name="T97" fmla="*/ 220 h 226"/>
                <a:gd name="T98" fmla="*/ 95 w 183"/>
                <a:gd name="T99" fmla="*/ 223 h 226"/>
                <a:gd name="T100" fmla="*/ 98 w 183"/>
                <a:gd name="T101" fmla="*/ 225 h 226"/>
                <a:gd name="T102" fmla="*/ 103 w 183"/>
                <a:gd name="T103" fmla="*/ 223 h 226"/>
                <a:gd name="T104" fmla="*/ 105 w 183"/>
                <a:gd name="T105" fmla="*/ 223 h 226"/>
                <a:gd name="T106" fmla="*/ 110 w 183"/>
                <a:gd name="T107" fmla="*/ 225 h 226"/>
                <a:gd name="T108" fmla="*/ 122 w 183"/>
                <a:gd name="T109" fmla="*/ 223 h 226"/>
                <a:gd name="T110" fmla="*/ 130 w 183"/>
                <a:gd name="T111" fmla="*/ 220 h 226"/>
                <a:gd name="T112" fmla="*/ 141 w 183"/>
                <a:gd name="T113" fmla="*/ 211 h 226"/>
                <a:gd name="T114" fmla="*/ 151 w 183"/>
                <a:gd name="T115" fmla="*/ 212 h 226"/>
                <a:gd name="T116" fmla="*/ 151 w 183"/>
                <a:gd name="T117" fmla="*/ 2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3" h="226">
                  <a:moveTo>
                    <a:pt x="152" y="205"/>
                  </a:moveTo>
                  <a:cubicBezTo>
                    <a:pt x="152" y="205"/>
                    <a:pt x="152" y="205"/>
                    <a:pt x="152" y="205"/>
                  </a:cubicBezTo>
                  <a:cubicBezTo>
                    <a:pt x="150" y="205"/>
                    <a:pt x="146" y="203"/>
                    <a:pt x="143" y="200"/>
                  </a:cubicBezTo>
                  <a:cubicBezTo>
                    <a:pt x="142" y="199"/>
                    <a:pt x="141" y="198"/>
                    <a:pt x="141" y="196"/>
                  </a:cubicBezTo>
                  <a:cubicBezTo>
                    <a:pt x="141" y="195"/>
                    <a:pt x="140" y="195"/>
                    <a:pt x="140" y="194"/>
                  </a:cubicBezTo>
                  <a:cubicBezTo>
                    <a:pt x="139" y="192"/>
                    <a:pt x="137" y="190"/>
                    <a:pt x="135" y="189"/>
                  </a:cubicBezTo>
                  <a:cubicBezTo>
                    <a:pt x="133" y="187"/>
                    <a:pt x="132" y="185"/>
                    <a:pt x="131" y="184"/>
                  </a:cubicBezTo>
                  <a:cubicBezTo>
                    <a:pt x="131" y="182"/>
                    <a:pt x="128" y="182"/>
                    <a:pt x="126" y="181"/>
                  </a:cubicBezTo>
                  <a:cubicBezTo>
                    <a:pt x="124" y="180"/>
                    <a:pt x="122" y="180"/>
                    <a:pt x="121" y="178"/>
                  </a:cubicBezTo>
                  <a:cubicBezTo>
                    <a:pt x="120" y="176"/>
                    <a:pt x="121" y="175"/>
                    <a:pt x="121" y="174"/>
                  </a:cubicBezTo>
                  <a:cubicBezTo>
                    <a:pt x="122" y="173"/>
                    <a:pt x="123" y="173"/>
                    <a:pt x="123" y="171"/>
                  </a:cubicBezTo>
                  <a:cubicBezTo>
                    <a:pt x="123" y="169"/>
                    <a:pt x="124" y="168"/>
                    <a:pt x="128" y="168"/>
                  </a:cubicBezTo>
                  <a:cubicBezTo>
                    <a:pt x="129" y="168"/>
                    <a:pt x="130" y="168"/>
                    <a:pt x="130" y="168"/>
                  </a:cubicBezTo>
                  <a:cubicBezTo>
                    <a:pt x="131" y="168"/>
                    <a:pt x="132" y="168"/>
                    <a:pt x="132" y="168"/>
                  </a:cubicBezTo>
                  <a:cubicBezTo>
                    <a:pt x="132" y="167"/>
                    <a:pt x="133" y="161"/>
                    <a:pt x="133" y="157"/>
                  </a:cubicBezTo>
                  <a:cubicBezTo>
                    <a:pt x="133" y="155"/>
                    <a:pt x="134" y="152"/>
                    <a:pt x="136" y="151"/>
                  </a:cubicBezTo>
                  <a:cubicBezTo>
                    <a:pt x="137" y="149"/>
                    <a:pt x="137" y="148"/>
                    <a:pt x="137" y="147"/>
                  </a:cubicBezTo>
                  <a:cubicBezTo>
                    <a:pt x="136" y="146"/>
                    <a:pt x="136" y="146"/>
                    <a:pt x="136" y="145"/>
                  </a:cubicBezTo>
                  <a:cubicBezTo>
                    <a:pt x="136" y="144"/>
                    <a:pt x="138" y="143"/>
                    <a:pt x="139" y="142"/>
                  </a:cubicBezTo>
                  <a:cubicBezTo>
                    <a:pt x="140" y="142"/>
                    <a:pt x="141" y="141"/>
                    <a:pt x="142" y="141"/>
                  </a:cubicBezTo>
                  <a:cubicBezTo>
                    <a:pt x="143" y="140"/>
                    <a:pt x="143" y="138"/>
                    <a:pt x="143" y="136"/>
                  </a:cubicBezTo>
                  <a:cubicBezTo>
                    <a:pt x="143" y="134"/>
                    <a:pt x="144" y="131"/>
                    <a:pt x="145" y="130"/>
                  </a:cubicBezTo>
                  <a:cubicBezTo>
                    <a:pt x="146" y="129"/>
                    <a:pt x="147" y="127"/>
                    <a:pt x="148" y="125"/>
                  </a:cubicBezTo>
                  <a:cubicBezTo>
                    <a:pt x="150" y="123"/>
                    <a:pt x="151" y="121"/>
                    <a:pt x="153" y="121"/>
                  </a:cubicBezTo>
                  <a:cubicBezTo>
                    <a:pt x="154" y="121"/>
                    <a:pt x="157" y="119"/>
                    <a:pt x="157" y="116"/>
                  </a:cubicBezTo>
                  <a:cubicBezTo>
                    <a:pt x="157" y="115"/>
                    <a:pt x="158" y="113"/>
                    <a:pt x="159" y="111"/>
                  </a:cubicBezTo>
                  <a:cubicBezTo>
                    <a:pt x="160" y="109"/>
                    <a:pt x="161" y="106"/>
                    <a:pt x="161" y="103"/>
                  </a:cubicBezTo>
                  <a:cubicBezTo>
                    <a:pt x="161" y="103"/>
                    <a:pt x="161" y="103"/>
                    <a:pt x="161" y="103"/>
                  </a:cubicBezTo>
                  <a:cubicBezTo>
                    <a:pt x="161" y="102"/>
                    <a:pt x="161" y="102"/>
                    <a:pt x="161" y="102"/>
                  </a:cubicBezTo>
                  <a:cubicBezTo>
                    <a:pt x="161" y="102"/>
                    <a:pt x="161" y="102"/>
                    <a:pt x="161" y="102"/>
                  </a:cubicBezTo>
                  <a:cubicBezTo>
                    <a:pt x="161" y="102"/>
                    <a:pt x="161" y="101"/>
                    <a:pt x="161" y="101"/>
                  </a:cubicBezTo>
                  <a:cubicBezTo>
                    <a:pt x="160" y="98"/>
                    <a:pt x="159" y="95"/>
                    <a:pt x="160" y="92"/>
                  </a:cubicBezTo>
                  <a:cubicBezTo>
                    <a:pt x="160" y="90"/>
                    <a:pt x="161" y="89"/>
                    <a:pt x="162" y="87"/>
                  </a:cubicBezTo>
                  <a:cubicBezTo>
                    <a:pt x="165" y="83"/>
                    <a:pt x="167" y="80"/>
                    <a:pt x="166" y="77"/>
                  </a:cubicBezTo>
                  <a:cubicBezTo>
                    <a:pt x="165" y="74"/>
                    <a:pt x="168" y="72"/>
                    <a:pt x="170" y="71"/>
                  </a:cubicBezTo>
                  <a:cubicBezTo>
                    <a:pt x="171" y="71"/>
                    <a:pt x="172" y="70"/>
                    <a:pt x="172" y="70"/>
                  </a:cubicBezTo>
                  <a:cubicBezTo>
                    <a:pt x="173" y="69"/>
                    <a:pt x="174" y="69"/>
                    <a:pt x="174" y="68"/>
                  </a:cubicBezTo>
                  <a:cubicBezTo>
                    <a:pt x="175" y="68"/>
                    <a:pt x="176" y="67"/>
                    <a:pt x="176" y="67"/>
                  </a:cubicBezTo>
                  <a:cubicBezTo>
                    <a:pt x="177" y="67"/>
                    <a:pt x="177" y="66"/>
                    <a:pt x="177" y="66"/>
                  </a:cubicBezTo>
                  <a:cubicBezTo>
                    <a:pt x="178" y="66"/>
                    <a:pt x="178" y="66"/>
                    <a:pt x="178" y="65"/>
                  </a:cubicBezTo>
                  <a:cubicBezTo>
                    <a:pt x="179" y="65"/>
                    <a:pt x="179" y="65"/>
                    <a:pt x="179" y="64"/>
                  </a:cubicBezTo>
                  <a:cubicBezTo>
                    <a:pt x="180" y="64"/>
                    <a:pt x="180" y="63"/>
                    <a:pt x="181" y="63"/>
                  </a:cubicBezTo>
                  <a:cubicBezTo>
                    <a:pt x="181" y="63"/>
                    <a:pt x="181" y="62"/>
                    <a:pt x="182" y="62"/>
                  </a:cubicBezTo>
                  <a:cubicBezTo>
                    <a:pt x="182" y="61"/>
                    <a:pt x="182" y="61"/>
                    <a:pt x="183" y="60"/>
                  </a:cubicBezTo>
                  <a:cubicBezTo>
                    <a:pt x="180" y="58"/>
                    <a:pt x="178" y="55"/>
                    <a:pt x="176" y="55"/>
                  </a:cubicBezTo>
                  <a:cubicBezTo>
                    <a:pt x="172" y="53"/>
                    <a:pt x="169" y="45"/>
                    <a:pt x="169" y="36"/>
                  </a:cubicBezTo>
                  <a:cubicBezTo>
                    <a:pt x="169" y="30"/>
                    <a:pt x="168" y="24"/>
                    <a:pt x="167" y="21"/>
                  </a:cubicBezTo>
                  <a:cubicBezTo>
                    <a:pt x="167" y="20"/>
                    <a:pt x="167" y="18"/>
                    <a:pt x="167" y="18"/>
                  </a:cubicBezTo>
                  <a:cubicBezTo>
                    <a:pt x="166" y="15"/>
                    <a:pt x="162" y="9"/>
                    <a:pt x="157" y="7"/>
                  </a:cubicBezTo>
                  <a:cubicBezTo>
                    <a:pt x="154" y="5"/>
                    <a:pt x="152" y="3"/>
                    <a:pt x="151" y="0"/>
                  </a:cubicBezTo>
                  <a:cubicBezTo>
                    <a:pt x="151" y="0"/>
                    <a:pt x="151" y="0"/>
                    <a:pt x="151" y="0"/>
                  </a:cubicBezTo>
                  <a:cubicBezTo>
                    <a:pt x="151" y="0"/>
                    <a:pt x="150" y="1"/>
                    <a:pt x="150" y="1"/>
                  </a:cubicBezTo>
                  <a:cubicBezTo>
                    <a:pt x="150" y="1"/>
                    <a:pt x="150" y="2"/>
                    <a:pt x="150" y="2"/>
                  </a:cubicBezTo>
                  <a:cubicBezTo>
                    <a:pt x="149" y="2"/>
                    <a:pt x="149" y="2"/>
                    <a:pt x="149" y="2"/>
                  </a:cubicBezTo>
                  <a:cubicBezTo>
                    <a:pt x="149" y="2"/>
                    <a:pt x="149" y="2"/>
                    <a:pt x="148" y="3"/>
                  </a:cubicBezTo>
                  <a:cubicBezTo>
                    <a:pt x="148" y="3"/>
                    <a:pt x="148" y="3"/>
                    <a:pt x="148" y="3"/>
                  </a:cubicBezTo>
                  <a:cubicBezTo>
                    <a:pt x="148" y="3"/>
                    <a:pt x="147" y="3"/>
                    <a:pt x="147" y="3"/>
                  </a:cubicBezTo>
                  <a:cubicBezTo>
                    <a:pt x="146" y="3"/>
                    <a:pt x="146" y="3"/>
                    <a:pt x="146" y="3"/>
                  </a:cubicBezTo>
                  <a:cubicBezTo>
                    <a:pt x="146" y="3"/>
                    <a:pt x="146" y="3"/>
                    <a:pt x="145" y="3"/>
                  </a:cubicBezTo>
                  <a:cubicBezTo>
                    <a:pt x="145" y="3"/>
                    <a:pt x="144" y="4"/>
                    <a:pt x="144" y="5"/>
                  </a:cubicBezTo>
                  <a:cubicBezTo>
                    <a:pt x="143" y="8"/>
                    <a:pt x="142" y="11"/>
                    <a:pt x="138" y="11"/>
                  </a:cubicBezTo>
                  <a:cubicBezTo>
                    <a:pt x="136" y="11"/>
                    <a:pt x="135" y="12"/>
                    <a:pt x="135" y="13"/>
                  </a:cubicBezTo>
                  <a:cubicBezTo>
                    <a:pt x="134" y="15"/>
                    <a:pt x="133" y="16"/>
                    <a:pt x="131" y="16"/>
                  </a:cubicBezTo>
                  <a:cubicBezTo>
                    <a:pt x="128" y="16"/>
                    <a:pt x="126" y="14"/>
                    <a:pt x="125" y="13"/>
                  </a:cubicBezTo>
                  <a:cubicBezTo>
                    <a:pt x="110" y="13"/>
                    <a:pt x="110" y="13"/>
                    <a:pt x="110" y="13"/>
                  </a:cubicBezTo>
                  <a:cubicBezTo>
                    <a:pt x="110" y="13"/>
                    <a:pt x="110" y="13"/>
                    <a:pt x="110" y="13"/>
                  </a:cubicBezTo>
                  <a:cubicBezTo>
                    <a:pt x="109" y="12"/>
                    <a:pt x="107" y="10"/>
                    <a:pt x="106" y="11"/>
                  </a:cubicBezTo>
                  <a:cubicBezTo>
                    <a:pt x="102" y="14"/>
                    <a:pt x="102" y="14"/>
                    <a:pt x="102" y="14"/>
                  </a:cubicBezTo>
                  <a:cubicBezTo>
                    <a:pt x="33" y="14"/>
                    <a:pt x="33" y="14"/>
                    <a:pt x="33" y="14"/>
                  </a:cubicBezTo>
                  <a:cubicBezTo>
                    <a:pt x="33" y="37"/>
                    <a:pt x="33" y="37"/>
                    <a:pt x="33" y="37"/>
                  </a:cubicBezTo>
                  <a:cubicBezTo>
                    <a:pt x="23" y="37"/>
                    <a:pt x="23" y="37"/>
                    <a:pt x="23" y="37"/>
                  </a:cubicBezTo>
                  <a:cubicBezTo>
                    <a:pt x="23" y="42"/>
                    <a:pt x="23" y="42"/>
                    <a:pt x="23" y="42"/>
                  </a:cubicBezTo>
                  <a:cubicBezTo>
                    <a:pt x="23" y="44"/>
                    <a:pt x="23" y="44"/>
                    <a:pt x="23" y="44"/>
                  </a:cubicBezTo>
                  <a:cubicBezTo>
                    <a:pt x="23" y="73"/>
                    <a:pt x="23" y="73"/>
                    <a:pt x="23" y="73"/>
                  </a:cubicBezTo>
                  <a:cubicBezTo>
                    <a:pt x="23" y="78"/>
                    <a:pt x="23" y="85"/>
                    <a:pt x="21" y="86"/>
                  </a:cubicBezTo>
                  <a:cubicBezTo>
                    <a:pt x="20" y="86"/>
                    <a:pt x="20" y="86"/>
                    <a:pt x="20" y="86"/>
                  </a:cubicBezTo>
                  <a:cubicBezTo>
                    <a:pt x="18" y="87"/>
                    <a:pt x="12" y="89"/>
                    <a:pt x="12" y="91"/>
                  </a:cubicBezTo>
                  <a:cubicBezTo>
                    <a:pt x="12" y="94"/>
                    <a:pt x="11" y="98"/>
                    <a:pt x="7" y="99"/>
                  </a:cubicBezTo>
                  <a:cubicBezTo>
                    <a:pt x="6" y="99"/>
                    <a:pt x="6" y="100"/>
                    <a:pt x="6" y="102"/>
                  </a:cubicBezTo>
                  <a:cubicBezTo>
                    <a:pt x="6" y="104"/>
                    <a:pt x="5" y="107"/>
                    <a:pt x="2" y="107"/>
                  </a:cubicBezTo>
                  <a:cubicBezTo>
                    <a:pt x="1" y="107"/>
                    <a:pt x="1" y="108"/>
                    <a:pt x="1" y="108"/>
                  </a:cubicBezTo>
                  <a:cubicBezTo>
                    <a:pt x="1" y="108"/>
                    <a:pt x="2" y="109"/>
                    <a:pt x="2" y="109"/>
                  </a:cubicBezTo>
                  <a:cubicBezTo>
                    <a:pt x="3" y="111"/>
                    <a:pt x="4" y="114"/>
                    <a:pt x="2" y="115"/>
                  </a:cubicBezTo>
                  <a:cubicBezTo>
                    <a:pt x="1" y="117"/>
                    <a:pt x="0" y="118"/>
                    <a:pt x="1" y="119"/>
                  </a:cubicBezTo>
                  <a:cubicBezTo>
                    <a:pt x="1" y="120"/>
                    <a:pt x="2" y="120"/>
                    <a:pt x="3" y="120"/>
                  </a:cubicBezTo>
                  <a:cubicBezTo>
                    <a:pt x="4" y="120"/>
                    <a:pt x="4" y="120"/>
                    <a:pt x="5" y="121"/>
                  </a:cubicBezTo>
                  <a:cubicBezTo>
                    <a:pt x="6" y="122"/>
                    <a:pt x="6" y="124"/>
                    <a:pt x="6" y="127"/>
                  </a:cubicBezTo>
                  <a:cubicBezTo>
                    <a:pt x="6" y="127"/>
                    <a:pt x="6" y="128"/>
                    <a:pt x="6" y="129"/>
                  </a:cubicBezTo>
                  <a:cubicBezTo>
                    <a:pt x="6" y="130"/>
                    <a:pt x="6" y="130"/>
                    <a:pt x="6" y="131"/>
                  </a:cubicBezTo>
                  <a:cubicBezTo>
                    <a:pt x="6" y="131"/>
                    <a:pt x="6" y="131"/>
                    <a:pt x="6" y="131"/>
                  </a:cubicBezTo>
                  <a:cubicBezTo>
                    <a:pt x="6" y="131"/>
                    <a:pt x="6" y="131"/>
                    <a:pt x="6" y="132"/>
                  </a:cubicBezTo>
                  <a:cubicBezTo>
                    <a:pt x="6" y="132"/>
                    <a:pt x="7" y="132"/>
                    <a:pt x="7" y="132"/>
                  </a:cubicBezTo>
                  <a:cubicBezTo>
                    <a:pt x="7" y="132"/>
                    <a:pt x="7" y="132"/>
                    <a:pt x="7" y="133"/>
                  </a:cubicBezTo>
                  <a:cubicBezTo>
                    <a:pt x="7" y="133"/>
                    <a:pt x="7" y="133"/>
                    <a:pt x="8" y="133"/>
                  </a:cubicBezTo>
                  <a:cubicBezTo>
                    <a:pt x="8" y="133"/>
                    <a:pt x="8" y="133"/>
                    <a:pt x="8" y="133"/>
                  </a:cubicBezTo>
                  <a:cubicBezTo>
                    <a:pt x="8" y="134"/>
                    <a:pt x="8" y="134"/>
                    <a:pt x="8" y="134"/>
                  </a:cubicBezTo>
                  <a:cubicBezTo>
                    <a:pt x="9" y="134"/>
                    <a:pt x="9" y="134"/>
                    <a:pt x="9" y="134"/>
                  </a:cubicBezTo>
                  <a:cubicBezTo>
                    <a:pt x="9" y="134"/>
                    <a:pt x="9" y="134"/>
                    <a:pt x="9" y="134"/>
                  </a:cubicBezTo>
                  <a:cubicBezTo>
                    <a:pt x="10" y="135"/>
                    <a:pt x="10" y="135"/>
                    <a:pt x="10" y="135"/>
                  </a:cubicBezTo>
                  <a:cubicBezTo>
                    <a:pt x="10" y="135"/>
                    <a:pt x="11" y="135"/>
                    <a:pt x="11" y="135"/>
                  </a:cubicBezTo>
                  <a:cubicBezTo>
                    <a:pt x="11" y="136"/>
                    <a:pt x="11" y="136"/>
                    <a:pt x="11" y="136"/>
                  </a:cubicBezTo>
                  <a:cubicBezTo>
                    <a:pt x="10" y="141"/>
                    <a:pt x="10" y="141"/>
                    <a:pt x="10" y="141"/>
                  </a:cubicBezTo>
                  <a:cubicBezTo>
                    <a:pt x="10" y="141"/>
                    <a:pt x="10" y="141"/>
                    <a:pt x="10" y="141"/>
                  </a:cubicBezTo>
                  <a:cubicBezTo>
                    <a:pt x="10" y="141"/>
                    <a:pt x="10" y="141"/>
                    <a:pt x="10" y="141"/>
                  </a:cubicBezTo>
                  <a:cubicBezTo>
                    <a:pt x="11" y="142"/>
                    <a:pt x="13" y="145"/>
                    <a:pt x="15" y="147"/>
                  </a:cubicBezTo>
                  <a:cubicBezTo>
                    <a:pt x="15" y="147"/>
                    <a:pt x="15" y="147"/>
                    <a:pt x="15" y="148"/>
                  </a:cubicBezTo>
                  <a:cubicBezTo>
                    <a:pt x="16" y="148"/>
                    <a:pt x="16" y="148"/>
                    <a:pt x="16" y="149"/>
                  </a:cubicBezTo>
                  <a:cubicBezTo>
                    <a:pt x="16" y="149"/>
                    <a:pt x="16" y="149"/>
                    <a:pt x="17" y="149"/>
                  </a:cubicBezTo>
                  <a:cubicBezTo>
                    <a:pt x="17" y="150"/>
                    <a:pt x="17" y="150"/>
                    <a:pt x="17" y="150"/>
                  </a:cubicBezTo>
                  <a:cubicBezTo>
                    <a:pt x="17" y="150"/>
                    <a:pt x="17" y="150"/>
                    <a:pt x="17" y="151"/>
                  </a:cubicBezTo>
                  <a:cubicBezTo>
                    <a:pt x="18" y="151"/>
                    <a:pt x="18" y="151"/>
                    <a:pt x="18" y="151"/>
                  </a:cubicBezTo>
                  <a:cubicBezTo>
                    <a:pt x="18" y="151"/>
                    <a:pt x="18" y="152"/>
                    <a:pt x="18" y="152"/>
                  </a:cubicBezTo>
                  <a:cubicBezTo>
                    <a:pt x="18" y="152"/>
                    <a:pt x="18" y="152"/>
                    <a:pt x="18" y="152"/>
                  </a:cubicBezTo>
                  <a:cubicBezTo>
                    <a:pt x="18" y="152"/>
                    <a:pt x="19" y="153"/>
                    <a:pt x="19" y="154"/>
                  </a:cubicBezTo>
                  <a:cubicBezTo>
                    <a:pt x="20" y="156"/>
                    <a:pt x="21" y="158"/>
                    <a:pt x="20" y="161"/>
                  </a:cubicBezTo>
                  <a:cubicBezTo>
                    <a:pt x="20" y="162"/>
                    <a:pt x="19" y="162"/>
                    <a:pt x="18" y="163"/>
                  </a:cubicBezTo>
                  <a:cubicBezTo>
                    <a:pt x="17" y="164"/>
                    <a:pt x="17" y="164"/>
                    <a:pt x="17" y="165"/>
                  </a:cubicBezTo>
                  <a:cubicBezTo>
                    <a:pt x="17" y="165"/>
                    <a:pt x="17" y="165"/>
                    <a:pt x="17" y="165"/>
                  </a:cubicBezTo>
                  <a:cubicBezTo>
                    <a:pt x="22" y="166"/>
                    <a:pt x="22" y="166"/>
                    <a:pt x="22" y="166"/>
                  </a:cubicBezTo>
                  <a:cubicBezTo>
                    <a:pt x="23" y="169"/>
                    <a:pt x="23" y="169"/>
                    <a:pt x="23" y="169"/>
                  </a:cubicBezTo>
                  <a:cubicBezTo>
                    <a:pt x="25" y="170"/>
                    <a:pt x="30" y="170"/>
                    <a:pt x="33" y="174"/>
                  </a:cubicBezTo>
                  <a:cubicBezTo>
                    <a:pt x="34" y="175"/>
                    <a:pt x="34" y="176"/>
                    <a:pt x="35" y="177"/>
                  </a:cubicBezTo>
                  <a:cubicBezTo>
                    <a:pt x="37" y="179"/>
                    <a:pt x="38" y="180"/>
                    <a:pt x="38" y="182"/>
                  </a:cubicBezTo>
                  <a:cubicBezTo>
                    <a:pt x="38" y="182"/>
                    <a:pt x="38" y="183"/>
                    <a:pt x="40" y="184"/>
                  </a:cubicBezTo>
                  <a:cubicBezTo>
                    <a:pt x="41" y="185"/>
                    <a:pt x="43" y="186"/>
                    <a:pt x="44" y="187"/>
                  </a:cubicBezTo>
                  <a:cubicBezTo>
                    <a:pt x="49" y="191"/>
                    <a:pt x="49" y="193"/>
                    <a:pt x="49" y="195"/>
                  </a:cubicBezTo>
                  <a:cubicBezTo>
                    <a:pt x="49" y="196"/>
                    <a:pt x="52" y="198"/>
                    <a:pt x="56" y="200"/>
                  </a:cubicBezTo>
                  <a:cubicBezTo>
                    <a:pt x="56" y="200"/>
                    <a:pt x="56" y="200"/>
                    <a:pt x="56" y="200"/>
                  </a:cubicBezTo>
                  <a:cubicBezTo>
                    <a:pt x="59" y="207"/>
                    <a:pt x="59" y="207"/>
                    <a:pt x="59" y="207"/>
                  </a:cubicBezTo>
                  <a:cubicBezTo>
                    <a:pt x="59" y="207"/>
                    <a:pt x="59" y="207"/>
                    <a:pt x="59" y="207"/>
                  </a:cubicBezTo>
                  <a:cubicBezTo>
                    <a:pt x="59" y="207"/>
                    <a:pt x="59" y="207"/>
                    <a:pt x="59" y="207"/>
                  </a:cubicBezTo>
                  <a:cubicBezTo>
                    <a:pt x="60" y="207"/>
                    <a:pt x="60" y="207"/>
                    <a:pt x="60" y="208"/>
                  </a:cubicBezTo>
                  <a:cubicBezTo>
                    <a:pt x="60" y="208"/>
                    <a:pt x="60" y="208"/>
                    <a:pt x="60" y="208"/>
                  </a:cubicBezTo>
                  <a:cubicBezTo>
                    <a:pt x="61" y="208"/>
                    <a:pt x="61" y="208"/>
                    <a:pt x="61" y="209"/>
                  </a:cubicBezTo>
                  <a:cubicBezTo>
                    <a:pt x="61" y="209"/>
                    <a:pt x="61" y="209"/>
                    <a:pt x="61" y="209"/>
                  </a:cubicBezTo>
                  <a:cubicBezTo>
                    <a:pt x="61" y="209"/>
                    <a:pt x="62" y="210"/>
                    <a:pt x="62" y="210"/>
                  </a:cubicBezTo>
                  <a:cubicBezTo>
                    <a:pt x="63" y="212"/>
                    <a:pt x="65" y="214"/>
                    <a:pt x="66" y="215"/>
                  </a:cubicBezTo>
                  <a:cubicBezTo>
                    <a:pt x="66" y="215"/>
                    <a:pt x="66" y="215"/>
                    <a:pt x="66" y="215"/>
                  </a:cubicBezTo>
                  <a:cubicBezTo>
                    <a:pt x="66" y="215"/>
                    <a:pt x="67" y="216"/>
                    <a:pt x="68" y="216"/>
                  </a:cubicBezTo>
                  <a:cubicBezTo>
                    <a:pt x="69" y="216"/>
                    <a:pt x="69" y="216"/>
                    <a:pt x="70" y="216"/>
                  </a:cubicBezTo>
                  <a:cubicBezTo>
                    <a:pt x="71" y="216"/>
                    <a:pt x="71" y="216"/>
                    <a:pt x="72" y="215"/>
                  </a:cubicBezTo>
                  <a:cubicBezTo>
                    <a:pt x="73" y="214"/>
                    <a:pt x="74" y="214"/>
                    <a:pt x="75" y="214"/>
                  </a:cubicBezTo>
                  <a:cubicBezTo>
                    <a:pt x="77" y="214"/>
                    <a:pt x="78" y="215"/>
                    <a:pt x="79" y="215"/>
                  </a:cubicBezTo>
                  <a:cubicBezTo>
                    <a:pt x="80" y="215"/>
                    <a:pt x="82" y="214"/>
                    <a:pt x="83" y="214"/>
                  </a:cubicBezTo>
                  <a:cubicBezTo>
                    <a:pt x="84" y="214"/>
                    <a:pt x="85" y="214"/>
                    <a:pt x="85" y="214"/>
                  </a:cubicBezTo>
                  <a:cubicBezTo>
                    <a:pt x="86" y="215"/>
                    <a:pt x="89" y="217"/>
                    <a:pt x="92" y="220"/>
                  </a:cubicBezTo>
                  <a:cubicBezTo>
                    <a:pt x="92" y="220"/>
                    <a:pt x="92" y="220"/>
                    <a:pt x="92" y="220"/>
                  </a:cubicBezTo>
                  <a:cubicBezTo>
                    <a:pt x="92" y="220"/>
                    <a:pt x="93" y="221"/>
                    <a:pt x="93" y="221"/>
                  </a:cubicBezTo>
                  <a:cubicBezTo>
                    <a:pt x="94" y="221"/>
                    <a:pt x="94" y="222"/>
                    <a:pt x="94" y="222"/>
                  </a:cubicBezTo>
                  <a:cubicBezTo>
                    <a:pt x="94" y="222"/>
                    <a:pt x="95" y="222"/>
                    <a:pt x="95" y="223"/>
                  </a:cubicBezTo>
                  <a:cubicBezTo>
                    <a:pt x="95" y="223"/>
                    <a:pt x="96" y="223"/>
                    <a:pt x="96" y="224"/>
                  </a:cubicBezTo>
                  <a:cubicBezTo>
                    <a:pt x="96" y="224"/>
                    <a:pt x="97" y="224"/>
                    <a:pt x="97" y="224"/>
                  </a:cubicBezTo>
                  <a:cubicBezTo>
                    <a:pt x="97" y="225"/>
                    <a:pt x="98" y="225"/>
                    <a:pt x="98" y="225"/>
                  </a:cubicBezTo>
                  <a:cubicBezTo>
                    <a:pt x="99" y="225"/>
                    <a:pt x="100" y="224"/>
                    <a:pt x="102" y="224"/>
                  </a:cubicBezTo>
                  <a:cubicBezTo>
                    <a:pt x="102" y="224"/>
                    <a:pt x="102" y="224"/>
                    <a:pt x="102" y="224"/>
                  </a:cubicBezTo>
                  <a:cubicBezTo>
                    <a:pt x="103" y="224"/>
                    <a:pt x="103" y="224"/>
                    <a:pt x="103" y="223"/>
                  </a:cubicBezTo>
                  <a:cubicBezTo>
                    <a:pt x="103" y="223"/>
                    <a:pt x="104" y="223"/>
                    <a:pt x="104" y="223"/>
                  </a:cubicBezTo>
                  <a:cubicBezTo>
                    <a:pt x="104" y="223"/>
                    <a:pt x="104" y="223"/>
                    <a:pt x="104" y="223"/>
                  </a:cubicBezTo>
                  <a:cubicBezTo>
                    <a:pt x="105" y="223"/>
                    <a:pt x="105" y="223"/>
                    <a:pt x="105" y="223"/>
                  </a:cubicBezTo>
                  <a:cubicBezTo>
                    <a:pt x="105" y="223"/>
                    <a:pt x="106" y="223"/>
                    <a:pt x="106" y="223"/>
                  </a:cubicBezTo>
                  <a:cubicBezTo>
                    <a:pt x="106" y="223"/>
                    <a:pt x="106" y="223"/>
                    <a:pt x="106" y="223"/>
                  </a:cubicBezTo>
                  <a:cubicBezTo>
                    <a:pt x="108" y="223"/>
                    <a:pt x="109" y="224"/>
                    <a:pt x="110" y="225"/>
                  </a:cubicBezTo>
                  <a:cubicBezTo>
                    <a:pt x="111" y="225"/>
                    <a:pt x="112" y="226"/>
                    <a:pt x="112" y="226"/>
                  </a:cubicBezTo>
                  <a:cubicBezTo>
                    <a:pt x="113" y="224"/>
                    <a:pt x="117" y="222"/>
                    <a:pt x="120" y="222"/>
                  </a:cubicBezTo>
                  <a:cubicBezTo>
                    <a:pt x="121" y="222"/>
                    <a:pt x="121" y="222"/>
                    <a:pt x="122" y="223"/>
                  </a:cubicBezTo>
                  <a:cubicBezTo>
                    <a:pt x="122" y="223"/>
                    <a:pt x="124" y="223"/>
                    <a:pt x="125" y="223"/>
                  </a:cubicBezTo>
                  <a:cubicBezTo>
                    <a:pt x="127" y="223"/>
                    <a:pt x="127" y="223"/>
                    <a:pt x="127" y="223"/>
                  </a:cubicBezTo>
                  <a:cubicBezTo>
                    <a:pt x="127" y="222"/>
                    <a:pt x="129" y="221"/>
                    <a:pt x="130" y="220"/>
                  </a:cubicBezTo>
                  <a:cubicBezTo>
                    <a:pt x="131" y="219"/>
                    <a:pt x="131" y="219"/>
                    <a:pt x="131" y="219"/>
                  </a:cubicBezTo>
                  <a:cubicBezTo>
                    <a:pt x="132" y="218"/>
                    <a:pt x="132" y="218"/>
                    <a:pt x="133" y="217"/>
                  </a:cubicBezTo>
                  <a:cubicBezTo>
                    <a:pt x="133" y="215"/>
                    <a:pt x="138" y="212"/>
                    <a:pt x="141" y="211"/>
                  </a:cubicBezTo>
                  <a:cubicBezTo>
                    <a:pt x="142" y="211"/>
                    <a:pt x="142" y="211"/>
                    <a:pt x="142" y="211"/>
                  </a:cubicBezTo>
                  <a:cubicBezTo>
                    <a:pt x="146" y="210"/>
                    <a:pt x="149" y="210"/>
                    <a:pt x="150" y="212"/>
                  </a:cubicBezTo>
                  <a:cubicBezTo>
                    <a:pt x="150" y="212"/>
                    <a:pt x="150" y="212"/>
                    <a:pt x="151" y="212"/>
                  </a:cubicBezTo>
                  <a:cubicBezTo>
                    <a:pt x="151" y="212"/>
                    <a:pt x="151" y="212"/>
                    <a:pt x="151" y="212"/>
                  </a:cubicBezTo>
                  <a:cubicBezTo>
                    <a:pt x="151" y="212"/>
                    <a:pt x="151" y="213"/>
                    <a:pt x="151" y="213"/>
                  </a:cubicBezTo>
                  <a:cubicBezTo>
                    <a:pt x="151" y="212"/>
                    <a:pt x="151" y="212"/>
                    <a:pt x="151" y="212"/>
                  </a:cubicBezTo>
                  <a:cubicBezTo>
                    <a:pt x="152" y="211"/>
                    <a:pt x="152" y="210"/>
                    <a:pt x="152" y="209"/>
                  </a:cubicBezTo>
                  <a:cubicBezTo>
                    <a:pt x="152" y="208"/>
                    <a:pt x="152" y="206"/>
                    <a:pt x="15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4" name="Freeform 202">
              <a:extLst>
                <a:ext uri="{FF2B5EF4-FFF2-40B4-BE49-F238E27FC236}">
                  <a16:creationId xmlns:a16="http://schemas.microsoft.com/office/drawing/2014/main" id="{CB40594E-EA66-463E-9F99-E32F8FDC756A}"/>
                </a:ext>
              </a:extLst>
            </p:cNvPr>
            <p:cNvSpPr>
              <a:spLocks/>
            </p:cNvSpPr>
            <p:nvPr/>
          </p:nvSpPr>
          <p:spPr bwMode="auto">
            <a:xfrm>
              <a:off x="13457238" y="9540875"/>
              <a:ext cx="180975" cy="434975"/>
            </a:xfrm>
            <a:custGeom>
              <a:avLst/>
              <a:gdLst>
                <a:gd name="T0" fmla="*/ 32 w 34"/>
                <a:gd name="T1" fmla="*/ 56 h 83"/>
                <a:gd name="T2" fmla="*/ 31 w 34"/>
                <a:gd name="T3" fmla="*/ 55 h 83"/>
                <a:gd name="T4" fmla="*/ 31 w 34"/>
                <a:gd name="T5" fmla="*/ 55 h 83"/>
                <a:gd name="T6" fmla="*/ 30 w 34"/>
                <a:gd name="T7" fmla="*/ 54 h 83"/>
                <a:gd name="T8" fmla="*/ 29 w 34"/>
                <a:gd name="T9" fmla="*/ 53 h 83"/>
                <a:gd name="T10" fmla="*/ 28 w 34"/>
                <a:gd name="T11" fmla="*/ 52 h 83"/>
                <a:gd name="T12" fmla="*/ 27 w 34"/>
                <a:gd name="T13" fmla="*/ 51 h 83"/>
                <a:gd name="T14" fmla="*/ 27 w 34"/>
                <a:gd name="T15" fmla="*/ 51 h 83"/>
                <a:gd name="T16" fmla="*/ 27 w 34"/>
                <a:gd name="T17" fmla="*/ 51 h 83"/>
                <a:gd name="T18" fmla="*/ 24 w 34"/>
                <a:gd name="T19" fmla="*/ 53 h 83"/>
                <a:gd name="T20" fmla="*/ 13 w 34"/>
                <a:gd name="T21" fmla="*/ 34 h 83"/>
                <a:gd name="T22" fmla="*/ 14 w 34"/>
                <a:gd name="T23" fmla="*/ 24 h 83"/>
                <a:gd name="T24" fmla="*/ 14 w 34"/>
                <a:gd name="T25" fmla="*/ 14 h 83"/>
                <a:gd name="T26" fmla="*/ 10 w 34"/>
                <a:gd name="T27" fmla="*/ 0 h 83"/>
                <a:gd name="T28" fmla="*/ 6 w 34"/>
                <a:gd name="T29" fmla="*/ 0 h 83"/>
                <a:gd name="T30" fmla="*/ 7 w 34"/>
                <a:gd name="T31" fmla="*/ 2 h 83"/>
                <a:gd name="T32" fmla="*/ 7 w 34"/>
                <a:gd name="T33" fmla="*/ 2 h 83"/>
                <a:gd name="T34" fmla="*/ 8 w 34"/>
                <a:gd name="T35" fmla="*/ 3 h 83"/>
                <a:gd name="T36" fmla="*/ 8 w 34"/>
                <a:gd name="T37" fmla="*/ 4 h 83"/>
                <a:gd name="T38" fmla="*/ 9 w 34"/>
                <a:gd name="T39" fmla="*/ 5 h 83"/>
                <a:gd name="T40" fmla="*/ 9 w 34"/>
                <a:gd name="T41" fmla="*/ 6 h 83"/>
                <a:gd name="T42" fmla="*/ 9 w 34"/>
                <a:gd name="T43" fmla="*/ 7 h 83"/>
                <a:gd name="T44" fmla="*/ 9 w 34"/>
                <a:gd name="T45" fmla="*/ 7 h 83"/>
                <a:gd name="T46" fmla="*/ 10 w 34"/>
                <a:gd name="T47" fmla="*/ 8 h 83"/>
                <a:gd name="T48" fmla="*/ 10 w 34"/>
                <a:gd name="T49" fmla="*/ 9 h 83"/>
                <a:gd name="T50" fmla="*/ 10 w 34"/>
                <a:gd name="T51" fmla="*/ 10 h 83"/>
                <a:gd name="T52" fmla="*/ 10 w 34"/>
                <a:gd name="T53" fmla="*/ 11 h 83"/>
                <a:gd name="T54" fmla="*/ 10 w 34"/>
                <a:gd name="T55" fmla="*/ 11 h 83"/>
                <a:gd name="T56" fmla="*/ 9 w 34"/>
                <a:gd name="T57" fmla="*/ 12 h 83"/>
                <a:gd name="T58" fmla="*/ 8 w 34"/>
                <a:gd name="T59" fmla="*/ 12 h 83"/>
                <a:gd name="T60" fmla="*/ 7 w 34"/>
                <a:gd name="T61" fmla="*/ 12 h 83"/>
                <a:gd name="T62" fmla="*/ 6 w 34"/>
                <a:gd name="T63" fmla="*/ 13 h 83"/>
                <a:gd name="T64" fmla="*/ 6 w 34"/>
                <a:gd name="T65" fmla="*/ 30 h 83"/>
                <a:gd name="T66" fmla="*/ 7 w 34"/>
                <a:gd name="T67" fmla="*/ 31 h 83"/>
                <a:gd name="T68" fmla="*/ 7 w 34"/>
                <a:gd name="T69" fmla="*/ 32 h 83"/>
                <a:gd name="T70" fmla="*/ 4 w 34"/>
                <a:gd name="T71" fmla="*/ 33 h 83"/>
                <a:gd name="T72" fmla="*/ 2 w 34"/>
                <a:gd name="T73" fmla="*/ 34 h 83"/>
                <a:gd name="T74" fmla="*/ 0 w 34"/>
                <a:gd name="T75" fmla="*/ 45 h 83"/>
                <a:gd name="T76" fmla="*/ 1 w 34"/>
                <a:gd name="T77" fmla="*/ 47 h 83"/>
                <a:gd name="T78" fmla="*/ 2 w 34"/>
                <a:gd name="T79" fmla="*/ 49 h 83"/>
                <a:gd name="T80" fmla="*/ 3 w 34"/>
                <a:gd name="T81" fmla="*/ 49 h 83"/>
                <a:gd name="T82" fmla="*/ 3 w 34"/>
                <a:gd name="T83" fmla="*/ 49 h 83"/>
                <a:gd name="T84" fmla="*/ 4 w 34"/>
                <a:gd name="T85" fmla="*/ 51 h 83"/>
                <a:gd name="T86" fmla="*/ 7 w 34"/>
                <a:gd name="T87" fmla="*/ 53 h 83"/>
                <a:gd name="T88" fmla="*/ 7 w 34"/>
                <a:gd name="T89" fmla="*/ 53 h 83"/>
                <a:gd name="T90" fmla="*/ 7 w 34"/>
                <a:gd name="T91" fmla="*/ 53 h 83"/>
                <a:gd name="T92" fmla="*/ 8 w 34"/>
                <a:gd name="T93" fmla="*/ 54 h 83"/>
                <a:gd name="T94" fmla="*/ 9 w 34"/>
                <a:gd name="T95" fmla="*/ 54 h 83"/>
                <a:gd name="T96" fmla="*/ 10 w 34"/>
                <a:gd name="T97" fmla="*/ 53 h 83"/>
                <a:gd name="T98" fmla="*/ 15 w 34"/>
                <a:gd name="T99" fmla="*/ 53 h 83"/>
                <a:gd name="T100" fmla="*/ 19 w 34"/>
                <a:gd name="T101" fmla="*/ 56 h 83"/>
                <a:gd name="T102" fmla="*/ 17 w 34"/>
                <a:gd name="T103" fmla="*/ 66 h 83"/>
                <a:gd name="T104" fmla="*/ 17 w 34"/>
                <a:gd name="T105" fmla="*/ 71 h 83"/>
                <a:gd name="T106" fmla="*/ 25 w 34"/>
                <a:gd name="T107" fmla="*/ 83 h 83"/>
                <a:gd name="T108" fmla="*/ 25 w 34"/>
                <a:gd name="T109" fmla="*/ 82 h 83"/>
                <a:gd name="T110" fmla="*/ 26 w 34"/>
                <a:gd name="T111" fmla="*/ 73 h 83"/>
                <a:gd name="T112" fmla="*/ 30 w 34"/>
                <a:gd name="T113" fmla="*/ 72 h 83"/>
                <a:gd name="T114" fmla="*/ 32 w 34"/>
                <a:gd name="T115" fmla="*/ 67 h 83"/>
                <a:gd name="T116" fmla="*/ 33 w 34"/>
                <a:gd name="T117" fmla="*/ 60 h 83"/>
                <a:gd name="T118" fmla="*/ 32 w 34"/>
                <a:gd name="T119"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 h="83">
                  <a:moveTo>
                    <a:pt x="32" y="56"/>
                  </a:moveTo>
                  <a:cubicBezTo>
                    <a:pt x="32" y="56"/>
                    <a:pt x="32" y="55"/>
                    <a:pt x="31" y="55"/>
                  </a:cubicBezTo>
                  <a:cubicBezTo>
                    <a:pt x="31" y="55"/>
                    <a:pt x="31" y="55"/>
                    <a:pt x="31" y="55"/>
                  </a:cubicBezTo>
                  <a:cubicBezTo>
                    <a:pt x="30" y="54"/>
                    <a:pt x="30" y="54"/>
                    <a:pt x="30" y="54"/>
                  </a:cubicBezTo>
                  <a:cubicBezTo>
                    <a:pt x="30" y="53"/>
                    <a:pt x="29" y="53"/>
                    <a:pt x="29" y="53"/>
                  </a:cubicBezTo>
                  <a:cubicBezTo>
                    <a:pt x="29" y="53"/>
                    <a:pt x="28" y="52"/>
                    <a:pt x="28" y="52"/>
                  </a:cubicBezTo>
                  <a:cubicBezTo>
                    <a:pt x="28" y="52"/>
                    <a:pt x="28" y="52"/>
                    <a:pt x="27" y="51"/>
                  </a:cubicBezTo>
                  <a:cubicBezTo>
                    <a:pt x="27" y="51"/>
                    <a:pt x="27" y="51"/>
                    <a:pt x="27" y="51"/>
                  </a:cubicBezTo>
                  <a:cubicBezTo>
                    <a:pt x="27" y="51"/>
                    <a:pt x="27" y="51"/>
                    <a:pt x="27" y="51"/>
                  </a:cubicBezTo>
                  <a:cubicBezTo>
                    <a:pt x="26" y="52"/>
                    <a:pt x="25" y="53"/>
                    <a:pt x="24" y="53"/>
                  </a:cubicBezTo>
                  <a:cubicBezTo>
                    <a:pt x="20" y="53"/>
                    <a:pt x="13" y="41"/>
                    <a:pt x="13" y="34"/>
                  </a:cubicBezTo>
                  <a:cubicBezTo>
                    <a:pt x="12" y="30"/>
                    <a:pt x="13" y="27"/>
                    <a:pt x="14" y="24"/>
                  </a:cubicBezTo>
                  <a:cubicBezTo>
                    <a:pt x="15" y="21"/>
                    <a:pt x="16" y="18"/>
                    <a:pt x="14" y="14"/>
                  </a:cubicBezTo>
                  <a:cubicBezTo>
                    <a:pt x="11" y="7"/>
                    <a:pt x="10" y="3"/>
                    <a:pt x="10" y="0"/>
                  </a:cubicBezTo>
                  <a:cubicBezTo>
                    <a:pt x="9" y="0"/>
                    <a:pt x="8" y="0"/>
                    <a:pt x="6" y="0"/>
                  </a:cubicBezTo>
                  <a:cubicBezTo>
                    <a:pt x="6" y="0"/>
                    <a:pt x="7" y="1"/>
                    <a:pt x="7" y="2"/>
                  </a:cubicBezTo>
                  <a:cubicBezTo>
                    <a:pt x="7" y="2"/>
                    <a:pt x="7" y="2"/>
                    <a:pt x="7" y="2"/>
                  </a:cubicBezTo>
                  <a:cubicBezTo>
                    <a:pt x="7" y="2"/>
                    <a:pt x="8" y="3"/>
                    <a:pt x="8" y="3"/>
                  </a:cubicBezTo>
                  <a:cubicBezTo>
                    <a:pt x="8" y="3"/>
                    <a:pt x="8" y="3"/>
                    <a:pt x="8" y="4"/>
                  </a:cubicBezTo>
                  <a:cubicBezTo>
                    <a:pt x="8" y="4"/>
                    <a:pt x="8" y="4"/>
                    <a:pt x="9" y="5"/>
                  </a:cubicBezTo>
                  <a:cubicBezTo>
                    <a:pt x="9" y="5"/>
                    <a:pt x="9" y="5"/>
                    <a:pt x="9" y="6"/>
                  </a:cubicBezTo>
                  <a:cubicBezTo>
                    <a:pt x="9" y="6"/>
                    <a:pt x="9" y="6"/>
                    <a:pt x="9" y="7"/>
                  </a:cubicBezTo>
                  <a:cubicBezTo>
                    <a:pt x="9" y="7"/>
                    <a:pt x="9" y="7"/>
                    <a:pt x="9" y="7"/>
                  </a:cubicBezTo>
                  <a:cubicBezTo>
                    <a:pt x="10" y="8"/>
                    <a:pt x="10" y="8"/>
                    <a:pt x="10" y="8"/>
                  </a:cubicBezTo>
                  <a:cubicBezTo>
                    <a:pt x="10" y="9"/>
                    <a:pt x="10" y="9"/>
                    <a:pt x="10" y="9"/>
                  </a:cubicBezTo>
                  <a:cubicBezTo>
                    <a:pt x="10" y="9"/>
                    <a:pt x="10" y="10"/>
                    <a:pt x="10" y="10"/>
                  </a:cubicBezTo>
                  <a:cubicBezTo>
                    <a:pt x="10" y="10"/>
                    <a:pt x="10" y="11"/>
                    <a:pt x="10" y="11"/>
                  </a:cubicBezTo>
                  <a:cubicBezTo>
                    <a:pt x="10" y="11"/>
                    <a:pt x="10" y="11"/>
                    <a:pt x="10" y="11"/>
                  </a:cubicBezTo>
                  <a:cubicBezTo>
                    <a:pt x="10" y="11"/>
                    <a:pt x="10" y="11"/>
                    <a:pt x="9" y="12"/>
                  </a:cubicBezTo>
                  <a:cubicBezTo>
                    <a:pt x="9" y="12"/>
                    <a:pt x="8" y="12"/>
                    <a:pt x="8" y="12"/>
                  </a:cubicBezTo>
                  <a:cubicBezTo>
                    <a:pt x="8" y="12"/>
                    <a:pt x="8" y="12"/>
                    <a:pt x="7" y="12"/>
                  </a:cubicBezTo>
                  <a:cubicBezTo>
                    <a:pt x="7" y="12"/>
                    <a:pt x="6" y="12"/>
                    <a:pt x="6" y="13"/>
                  </a:cubicBezTo>
                  <a:cubicBezTo>
                    <a:pt x="5" y="16"/>
                    <a:pt x="4" y="28"/>
                    <a:pt x="6" y="30"/>
                  </a:cubicBezTo>
                  <a:cubicBezTo>
                    <a:pt x="6" y="30"/>
                    <a:pt x="7" y="31"/>
                    <a:pt x="7" y="31"/>
                  </a:cubicBezTo>
                  <a:cubicBezTo>
                    <a:pt x="7" y="32"/>
                    <a:pt x="7" y="32"/>
                    <a:pt x="7" y="32"/>
                  </a:cubicBezTo>
                  <a:cubicBezTo>
                    <a:pt x="7" y="33"/>
                    <a:pt x="5" y="33"/>
                    <a:pt x="4" y="33"/>
                  </a:cubicBezTo>
                  <a:cubicBezTo>
                    <a:pt x="3" y="33"/>
                    <a:pt x="2" y="33"/>
                    <a:pt x="2" y="34"/>
                  </a:cubicBezTo>
                  <a:cubicBezTo>
                    <a:pt x="2" y="34"/>
                    <a:pt x="2" y="43"/>
                    <a:pt x="0" y="45"/>
                  </a:cubicBezTo>
                  <a:cubicBezTo>
                    <a:pt x="0" y="46"/>
                    <a:pt x="1" y="46"/>
                    <a:pt x="1" y="47"/>
                  </a:cubicBezTo>
                  <a:cubicBezTo>
                    <a:pt x="1" y="48"/>
                    <a:pt x="2" y="48"/>
                    <a:pt x="2" y="49"/>
                  </a:cubicBezTo>
                  <a:cubicBezTo>
                    <a:pt x="2" y="49"/>
                    <a:pt x="2" y="49"/>
                    <a:pt x="3" y="49"/>
                  </a:cubicBezTo>
                  <a:cubicBezTo>
                    <a:pt x="3" y="49"/>
                    <a:pt x="3" y="49"/>
                    <a:pt x="3" y="49"/>
                  </a:cubicBezTo>
                  <a:cubicBezTo>
                    <a:pt x="3" y="50"/>
                    <a:pt x="4" y="50"/>
                    <a:pt x="4" y="51"/>
                  </a:cubicBezTo>
                  <a:cubicBezTo>
                    <a:pt x="5" y="51"/>
                    <a:pt x="6" y="52"/>
                    <a:pt x="7" y="53"/>
                  </a:cubicBezTo>
                  <a:cubicBezTo>
                    <a:pt x="7" y="53"/>
                    <a:pt x="7" y="53"/>
                    <a:pt x="7" y="53"/>
                  </a:cubicBezTo>
                  <a:cubicBezTo>
                    <a:pt x="7" y="53"/>
                    <a:pt x="7" y="53"/>
                    <a:pt x="7" y="53"/>
                  </a:cubicBezTo>
                  <a:cubicBezTo>
                    <a:pt x="8" y="53"/>
                    <a:pt x="8" y="53"/>
                    <a:pt x="8" y="54"/>
                  </a:cubicBezTo>
                  <a:cubicBezTo>
                    <a:pt x="8" y="54"/>
                    <a:pt x="9" y="54"/>
                    <a:pt x="9" y="54"/>
                  </a:cubicBezTo>
                  <a:cubicBezTo>
                    <a:pt x="9" y="54"/>
                    <a:pt x="10" y="54"/>
                    <a:pt x="10" y="53"/>
                  </a:cubicBezTo>
                  <a:cubicBezTo>
                    <a:pt x="11" y="53"/>
                    <a:pt x="13" y="53"/>
                    <a:pt x="15" y="53"/>
                  </a:cubicBezTo>
                  <a:cubicBezTo>
                    <a:pt x="18" y="53"/>
                    <a:pt x="19" y="54"/>
                    <a:pt x="19" y="56"/>
                  </a:cubicBezTo>
                  <a:cubicBezTo>
                    <a:pt x="20" y="59"/>
                    <a:pt x="18" y="63"/>
                    <a:pt x="17" y="66"/>
                  </a:cubicBezTo>
                  <a:cubicBezTo>
                    <a:pt x="17" y="68"/>
                    <a:pt x="16" y="70"/>
                    <a:pt x="17" y="71"/>
                  </a:cubicBezTo>
                  <a:cubicBezTo>
                    <a:pt x="17" y="72"/>
                    <a:pt x="22" y="80"/>
                    <a:pt x="25" y="83"/>
                  </a:cubicBezTo>
                  <a:cubicBezTo>
                    <a:pt x="25" y="82"/>
                    <a:pt x="25" y="82"/>
                    <a:pt x="25" y="82"/>
                  </a:cubicBezTo>
                  <a:cubicBezTo>
                    <a:pt x="24" y="79"/>
                    <a:pt x="24" y="76"/>
                    <a:pt x="26" y="73"/>
                  </a:cubicBezTo>
                  <a:cubicBezTo>
                    <a:pt x="27" y="72"/>
                    <a:pt x="29" y="72"/>
                    <a:pt x="30" y="72"/>
                  </a:cubicBezTo>
                  <a:cubicBezTo>
                    <a:pt x="31" y="72"/>
                    <a:pt x="32" y="71"/>
                    <a:pt x="32" y="67"/>
                  </a:cubicBezTo>
                  <a:cubicBezTo>
                    <a:pt x="32" y="63"/>
                    <a:pt x="33" y="61"/>
                    <a:pt x="33" y="60"/>
                  </a:cubicBezTo>
                  <a:cubicBezTo>
                    <a:pt x="33" y="58"/>
                    <a:pt x="34" y="58"/>
                    <a:pt x="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5" name="Freeform 203">
              <a:extLst>
                <a:ext uri="{FF2B5EF4-FFF2-40B4-BE49-F238E27FC236}">
                  <a16:creationId xmlns:a16="http://schemas.microsoft.com/office/drawing/2014/main" id="{D5DBC21F-63A9-4FD9-AE49-D862846D35AD}"/>
                </a:ext>
              </a:extLst>
            </p:cNvPr>
            <p:cNvSpPr>
              <a:spLocks/>
            </p:cNvSpPr>
            <p:nvPr/>
          </p:nvSpPr>
          <p:spPr bwMode="auto">
            <a:xfrm>
              <a:off x="13266738" y="9021763"/>
              <a:ext cx="638175" cy="639763"/>
            </a:xfrm>
            <a:custGeom>
              <a:avLst/>
              <a:gdLst>
                <a:gd name="T0" fmla="*/ 43 w 120"/>
                <a:gd name="T1" fmla="*/ 11 h 122"/>
                <a:gd name="T2" fmla="*/ 43 w 120"/>
                <a:gd name="T3" fmla="*/ 18 h 122"/>
                <a:gd name="T4" fmla="*/ 22 w 120"/>
                <a:gd name="T5" fmla="*/ 16 h 122"/>
                <a:gd name="T6" fmla="*/ 12 w 120"/>
                <a:gd name="T7" fmla="*/ 1 h 122"/>
                <a:gd name="T8" fmla="*/ 14 w 120"/>
                <a:gd name="T9" fmla="*/ 14 h 122"/>
                <a:gd name="T10" fmla="*/ 13 w 120"/>
                <a:gd name="T11" fmla="*/ 15 h 122"/>
                <a:gd name="T12" fmla="*/ 11 w 120"/>
                <a:gd name="T13" fmla="*/ 17 h 122"/>
                <a:gd name="T14" fmla="*/ 11 w 120"/>
                <a:gd name="T15" fmla="*/ 19 h 122"/>
                <a:gd name="T16" fmla="*/ 14 w 120"/>
                <a:gd name="T17" fmla="*/ 23 h 122"/>
                <a:gd name="T18" fmla="*/ 3 w 120"/>
                <a:gd name="T19" fmla="*/ 37 h 122"/>
                <a:gd name="T20" fmla="*/ 2 w 120"/>
                <a:gd name="T21" fmla="*/ 38 h 122"/>
                <a:gd name="T22" fmla="*/ 0 w 120"/>
                <a:gd name="T23" fmla="*/ 40 h 122"/>
                <a:gd name="T24" fmla="*/ 12 w 120"/>
                <a:gd name="T25" fmla="*/ 75 h 122"/>
                <a:gd name="T26" fmla="*/ 15 w 120"/>
                <a:gd name="T27" fmla="*/ 85 h 122"/>
                <a:gd name="T28" fmla="*/ 15 w 120"/>
                <a:gd name="T29" fmla="*/ 85 h 122"/>
                <a:gd name="T30" fmla="*/ 41 w 120"/>
                <a:gd name="T31" fmla="*/ 96 h 122"/>
                <a:gd name="T32" fmla="*/ 47 w 120"/>
                <a:gd name="T33" fmla="*/ 97 h 122"/>
                <a:gd name="T34" fmla="*/ 59 w 120"/>
                <a:gd name="T35" fmla="*/ 119 h 122"/>
                <a:gd name="T36" fmla="*/ 61 w 120"/>
                <a:gd name="T37" fmla="*/ 120 h 122"/>
                <a:gd name="T38" fmla="*/ 63 w 120"/>
                <a:gd name="T39" fmla="*/ 120 h 122"/>
                <a:gd name="T40" fmla="*/ 67 w 120"/>
                <a:gd name="T41" fmla="*/ 119 h 122"/>
                <a:gd name="T42" fmla="*/ 69 w 120"/>
                <a:gd name="T43" fmla="*/ 118 h 122"/>
                <a:gd name="T44" fmla="*/ 74 w 120"/>
                <a:gd name="T45" fmla="*/ 121 h 122"/>
                <a:gd name="T46" fmla="*/ 83 w 120"/>
                <a:gd name="T47" fmla="*/ 120 h 122"/>
                <a:gd name="T48" fmla="*/ 88 w 120"/>
                <a:gd name="T49" fmla="*/ 121 h 122"/>
                <a:gd name="T50" fmla="*/ 97 w 120"/>
                <a:gd name="T51" fmla="*/ 116 h 122"/>
                <a:gd name="T52" fmla="*/ 106 w 120"/>
                <a:gd name="T53" fmla="*/ 115 h 122"/>
                <a:gd name="T54" fmla="*/ 108 w 120"/>
                <a:gd name="T55" fmla="*/ 114 h 122"/>
                <a:gd name="T56" fmla="*/ 109 w 120"/>
                <a:gd name="T57" fmla="*/ 114 h 122"/>
                <a:gd name="T58" fmla="*/ 109 w 120"/>
                <a:gd name="T59" fmla="*/ 114 h 122"/>
                <a:gd name="T60" fmla="*/ 109 w 120"/>
                <a:gd name="T61" fmla="*/ 113 h 122"/>
                <a:gd name="T62" fmla="*/ 110 w 120"/>
                <a:gd name="T63" fmla="*/ 113 h 122"/>
                <a:gd name="T64" fmla="*/ 111 w 120"/>
                <a:gd name="T65" fmla="*/ 112 h 122"/>
                <a:gd name="T66" fmla="*/ 113 w 120"/>
                <a:gd name="T67" fmla="*/ 111 h 122"/>
                <a:gd name="T68" fmla="*/ 114 w 120"/>
                <a:gd name="T69" fmla="*/ 111 h 122"/>
                <a:gd name="T70" fmla="*/ 117 w 120"/>
                <a:gd name="T71" fmla="*/ 109 h 122"/>
                <a:gd name="T72" fmla="*/ 119 w 120"/>
                <a:gd name="T73" fmla="*/ 108 h 122"/>
                <a:gd name="T74" fmla="*/ 112 w 120"/>
                <a:gd name="T75" fmla="*/ 98 h 122"/>
                <a:gd name="T76" fmla="*/ 108 w 120"/>
                <a:gd name="T77" fmla="*/ 85 h 122"/>
                <a:gd name="T78" fmla="*/ 109 w 120"/>
                <a:gd name="T79" fmla="*/ 68 h 122"/>
                <a:gd name="T80" fmla="*/ 108 w 120"/>
                <a:gd name="T81" fmla="*/ 43 h 122"/>
                <a:gd name="T82" fmla="*/ 103 w 120"/>
                <a:gd name="T83" fmla="*/ 39 h 122"/>
                <a:gd name="T84" fmla="*/ 89 w 120"/>
                <a:gd name="T85" fmla="*/ 30 h 122"/>
                <a:gd name="T86" fmla="*/ 49 w 120"/>
                <a:gd name="T87" fmla="*/ 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22">
                  <a:moveTo>
                    <a:pt x="49" y="1"/>
                  </a:moveTo>
                  <a:cubicBezTo>
                    <a:pt x="48" y="6"/>
                    <a:pt x="46" y="9"/>
                    <a:pt x="43" y="11"/>
                  </a:cubicBezTo>
                  <a:cubicBezTo>
                    <a:pt x="43" y="11"/>
                    <a:pt x="43" y="11"/>
                    <a:pt x="43" y="11"/>
                  </a:cubicBezTo>
                  <a:cubicBezTo>
                    <a:pt x="43" y="11"/>
                    <a:pt x="43" y="13"/>
                    <a:pt x="44" y="13"/>
                  </a:cubicBezTo>
                  <a:cubicBezTo>
                    <a:pt x="45" y="14"/>
                    <a:pt x="46" y="15"/>
                    <a:pt x="45" y="17"/>
                  </a:cubicBezTo>
                  <a:cubicBezTo>
                    <a:pt x="45" y="17"/>
                    <a:pt x="44" y="18"/>
                    <a:pt x="43" y="18"/>
                  </a:cubicBezTo>
                  <a:cubicBezTo>
                    <a:pt x="42" y="18"/>
                    <a:pt x="39" y="18"/>
                    <a:pt x="37" y="17"/>
                  </a:cubicBezTo>
                  <a:cubicBezTo>
                    <a:pt x="33" y="16"/>
                    <a:pt x="28" y="16"/>
                    <a:pt x="25" y="17"/>
                  </a:cubicBezTo>
                  <a:cubicBezTo>
                    <a:pt x="24" y="17"/>
                    <a:pt x="23" y="17"/>
                    <a:pt x="22" y="16"/>
                  </a:cubicBezTo>
                  <a:cubicBezTo>
                    <a:pt x="20" y="13"/>
                    <a:pt x="21" y="6"/>
                    <a:pt x="24" y="0"/>
                  </a:cubicBezTo>
                  <a:cubicBezTo>
                    <a:pt x="16" y="0"/>
                    <a:pt x="16" y="0"/>
                    <a:pt x="16" y="0"/>
                  </a:cubicBezTo>
                  <a:cubicBezTo>
                    <a:pt x="16" y="0"/>
                    <a:pt x="14" y="1"/>
                    <a:pt x="12" y="1"/>
                  </a:cubicBezTo>
                  <a:cubicBezTo>
                    <a:pt x="13" y="5"/>
                    <a:pt x="13" y="5"/>
                    <a:pt x="13" y="5"/>
                  </a:cubicBezTo>
                  <a:cubicBezTo>
                    <a:pt x="13" y="5"/>
                    <a:pt x="15" y="10"/>
                    <a:pt x="15" y="13"/>
                  </a:cubicBezTo>
                  <a:cubicBezTo>
                    <a:pt x="15" y="14"/>
                    <a:pt x="15" y="14"/>
                    <a:pt x="14" y="14"/>
                  </a:cubicBezTo>
                  <a:cubicBezTo>
                    <a:pt x="14" y="14"/>
                    <a:pt x="14" y="14"/>
                    <a:pt x="14" y="14"/>
                  </a:cubicBezTo>
                  <a:cubicBezTo>
                    <a:pt x="14" y="15"/>
                    <a:pt x="14" y="15"/>
                    <a:pt x="14" y="15"/>
                  </a:cubicBezTo>
                  <a:cubicBezTo>
                    <a:pt x="14" y="15"/>
                    <a:pt x="13" y="15"/>
                    <a:pt x="13" y="15"/>
                  </a:cubicBezTo>
                  <a:cubicBezTo>
                    <a:pt x="13" y="16"/>
                    <a:pt x="12" y="16"/>
                    <a:pt x="10" y="16"/>
                  </a:cubicBezTo>
                  <a:cubicBezTo>
                    <a:pt x="11" y="16"/>
                    <a:pt x="11" y="16"/>
                    <a:pt x="11" y="17"/>
                  </a:cubicBezTo>
                  <a:cubicBezTo>
                    <a:pt x="11" y="17"/>
                    <a:pt x="11" y="17"/>
                    <a:pt x="11" y="17"/>
                  </a:cubicBezTo>
                  <a:cubicBezTo>
                    <a:pt x="11" y="18"/>
                    <a:pt x="11" y="18"/>
                    <a:pt x="11" y="18"/>
                  </a:cubicBezTo>
                  <a:cubicBezTo>
                    <a:pt x="11" y="18"/>
                    <a:pt x="11" y="19"/>
                    <a:pt x="11" y="19"/>
                  </a:cubicBezTo>
                  <a:cubicBezTo>
                    <a:pt x="11" y="19"/>
                    <a:pt x="11" y="19"/>
                    <a:pt x="11" y="19"/>
                  </a:cubicBezTo>
                  <a:cubicBezTo>
                    <a:pt x="11" y="20"/>
                    <a:pt x="11" y="20"/>
                    <a:pt x="11" y="20"/>
                  </a:cubicBezTo>
                  <a:cubicBezTo>
                    <a:pt x="11" y="20"/>
                    <a:pt x="11" y="20"/>
                    <a:pt x="11" y="21"/>
                  </a:cubicBezTo>
                  <a:cubicBezTo>
                    <a:pt x="14" y="23"/>
                    <a:pt x="14" y="23"/>
                    <a:pt x="14" y="23"/>
                  </a:cubicBezTo>
                  <a:cubicBezTo>
                    <a:pt x="14" y="23"/>
                    <a:pt x="14" y="23"/>
                    <a:pt x="14" y="23"/>
                  </a:cubicBezTo>
                  <a:cubicBezTo>
                    <a:pt x="12" y="26"/>
                    <a:pt x="7" y="36"/>
                    <a:pt x="4" y="37"/>
                  </a:cubicBezTo>
                  <a:cubicBezTo>
                    <a:pt x="4" y="37"/>
                    <a:pt x="3" y="37"/>
                    <a:pt x="3" y="37"/>
                  </a:cubicBezTo>
                  <a:cubicBezTo>
                    <a:pt x="3" y="38"/>
                    <a:pt x="3" y="38"/>
                    <a:pt x="3" y="38"/>
                  </a:cubicBezTo>
                  <a:cubicBezTo>
                    <a:pt x="3" y="38"/>
                    <a:pt x="2" y="38"/>
                    <a:pt x="2" y="38"/>
                  </a:cubicBezTo>
                  <a:cubicBezTo>
                    <a:pt x="2" y="38"/>
                    <a:pt x="2" y="38"/>
                    <a:pt x="2" y="38"/>
                  </a:cubicBezTo>
                  <a:cubicBezTo>
                    <a:pt x="2" y="38"/>
                    <a:pt x="1" y="39"/>
                    <a:pt x="1" y="39"/>
                  </a:cubicBezTo>
                  <a:cubicBezTo>
                    <a:pt x="1" y="39"/>
                    <a:pt x="1" y="39"/>
                    <a:pt x="1" y="39"/>
                  </a:cubicBezTo>
                  <a:cubicBezTo>
                    <a:pt x="0" y="39"/>
                    <a:pt x="0" y="39"/>
                    <a:pt x="0" y="40"/>
                  </a:cubicBezTo>
                  <a:cubicBezTo>
                    <a:pt x="1" y="47"/>
                    <a:pt x="3" y="57"/>
                    <a:pt x="6" y="60"/>
                  </a:cubicBezTo>
                  <a:cubicBezTo>
                    <a:pt x="11" y="64"/>
                    <a:pt x="11" y="68"/>
                    <a:pt x="12" y="72"/>
                  </a:cubicBezTo>
                  <a:cubicBezTo>
                    <a:pt x="12" y="73"/>
                    <a:pt x="12" y="74"/>
                    <a:pt x="12" y="75"/>
                  </a:cubicBezTo>
                  <a:cubicBezTo>
                    <a:pt x="13" y="76"/>
                    <a:pt x="14" y="77"/>
                    <a:pt x="14" y="78"/>
                  </a:cubicBezTo>
                  <a:cubicBezTo>
                    <a:pt x="16" y="80"/>
                    <a:pt x="17" y="82"/>
                    <a:pt x="16" y="84"/>
                  </a:cubicBezTo>
                  <a:cubicBezTo>
                    <a:pt x="16" y="84"/>
                    <a:pt x="16" y="85"/>
                    <a:pt x="15" y="85"/>
                  </a:cubicBezTo>
                  <a:cubicBezTo>
                    <a:pt x="15" y="85"/>
                    <a:pt x="14" y="85"/>
                    <a:pt x="14" y="85"/>
                  </a:cubicBezTo>
                  <a:cubicBezTo>
                    <a:pt x="14" y="85"/>
                    <a:pt x="14" y="85"/>
                    <a:pt x="14" y="85"/>
                  </a:cubicBezTo>
                  <a:cubicBezTo>
                    <a:pt x="15" y="85"/>
                    <a:pt x="15" y="85"/>
                    <a:pt x="15" y="85"/>
                  </a:cubicBezTo>
                  <a:cubicBezTo>
                    <a:pt x="17" y="85"/>
                    <a:pt x="19" y="87"/>
                    <a:pt x="21" y="88"/>
                  </a:cubicBezTo>
                  <a:cubicBezTo>
                    <a:pt x="23" y="89"/>
                    <a:pt x="24" y="89"/>
                    <a:pt x="26" y="90"/>
                  </a:cubicBezTo>
                  <a:cubicBezTo>
                    <a:pt x="28" y="90"/>
                    <a:pt x="39" y="94"/>
                    <a:pt x="41" y="96"/>
                  </a:cubicBezTo>
                  <a:cubicBezTo>
                    <a:pt x="41" y="96"/>
                    <a:pt x="41" y="97"/>
                    <a:pt x="41" y="97"/>
                  </a:cubicBezTo>
                  <a:cubicBezTo>
                    <a:pt x="43" y="97"/>
                    <a:pt x="45" y="97"/>
                    <a:pt x="47" y="97"/>
                  </a:cubicBezTo>
                  <a:cubicBezTo>
                    <a:pt x="47" y="97"/>
                    <a:pt x="47" y="97"/>
                    <a:pt x="47" y="97"/>
                  </a:cubicBezTo>
                  <a:cubicBezTo>
                    <a:pt x="47" y="97"/>
                    <a:pt x="47" y="97"/>
                    <a:pt x="48" y="97"/>
                  </a:cubicBezTo>
                  <a:cubicBezTo>
                    <a:pt x="49" y="96"/>
                    <a:pt x="51" y="96"/>
                    <a:pt x="52" y="98"/>
                  </a:cubicBezTo>
                  <a:cubicBezTo>
                    <a:pt x="56" y="101"/>
                    <a:pt x="59" y="112"/>
                    <a:pt x="59" y="119"/>
                  </a:cubicBezTo>
                  <a:cubicBezTo>
                    <a:pt x="59" y="119"/>
                    <a:pt x="59" y="119"/>
                    <a:pt x="60" y="119"/>
                  </a:cubicBezTo>
                  <a:cubicBezTo>
                    <a:pt x="60" y="119"/>
                    <a:pt x="60" y="119"/>
                    <a:pt x="61" y="120"/>
                  </a:cubicBezTo>
                  <a:cubicBezTo>
                    <a:pt x="61" y="120"/>
                    <a:pt x="61" y="120"/>
                    <a:pt x="61" y="120"/>
                  </a:cubicBezTo>
                  <a:cubicBezTo>
                    <a:pt x="62" y="120"/>
                    <a:pt x="62" y="120"/>
                    <a:pt x="62" y="120"/>
                  </a:cubicBezTo>
                  <a:cubicBezTo>
                    <a:pt x="63" y="120"/>
                    <a:pt x="63" y="120"/>
                    <a:pt x="63" y="120"/>
                  </a:cubicBezTo>
                  <a:cubicBezTo>
                    <a:pt x="63" y="120"/>
                    <a:pt x="63" y="120"/>
                    <a:pt x="63" y="120"/>
                  </a:cubicBezTo>
                  <a:cubicBezTo>
                    <a:pt x="64" y="120"/>
                    <a:pt x="64" y="120"/>
                    <a:pt x="64" y="120"/>
                  </a:cubicBezTo>
                  <a:cubicBezTo>
                    <a:pt x="65" y="120"/>
                    <a:pt x="65" y="120"/>
                    <a:pt x="66" y="119"/>
                  </a:cubicBezTo>
                  <a:cubicBezTo>
                    <a:pt x="66" y="119"/>
                    <a:pt x="67" y="119"/>
                    <a:pt x="67" y="119"/>
                  </a:cubicBezTo>
                  <a:cubicBezTo>
                    <a:pt x="67" y="119"/>
                    <a:pt x="68" y="119"/>
                    <a:pt x="68" y="119"/>
                  </a:cubicBezTo>
                  <a:cubicBezTo>
                    <a:pt x="68" y="118"/>
                    <a:pt x="68" y="118"/>
                    <a:pt x="69" y="118"/>
                  </a:cubicBezTo>
                  <a:cubicBezTo>
                    <a:pt x="69" y="118"/>
                    <a:pt x="69" y="118"/>
                    <a:pt x="69" y="118"/>
                  </a:cubicBezTo>
                  <a:cubicBezTo>
                    <a:pt x="69" y="118"/>
                    <a:pt x="70" y="118"/>
                    <a:pt x="70" y="118"/>
                  </a:cubicBezTo>
                  <a:cubicBezTo>
                    <a:pt x="70" y="118"/>
                    <a:pt x="71" y="118"/>
                    <a:pt x="71" y="119"/>
                  </a:cubicBezTo>
                  <a:cubicBezTo>
                    <a:pt x="73" y="119"/>
                    <a:pt x="74" y="121"/>
                    <a:pt x="74" y="121"/>
                  </a:cubicBezTo>
                  <a:cubicBezTo>
                    <a:pt x="74" y="122"/>
                    <a:pt x="74" y="122"/>
                    <a:pt x="75" y="122"/>
                  </a:cubicBezTo>
                  <a:cubicBezTo>
                    <a:pt x="76" y="122"/>
                    <a:pt x="78" y="121"/>
                    <a:pt x="79" y="121"/>
                  </a:cubicBezTo>
                  <a:cubicBezTo>
                    <a:pt x="81" y="121"/>
                    <a:pt x="82" y="121"/>
                    <a:pt x="83" y="120"/>
                  </a:cubicBezTo>
                  <a:cubicBezTo>
                    <a:pt x="84" y="120"/>
                    <a:pt x="84" y="120"/>
                    <a:pt x="84" y="120"/>
                  </a:cubicBezTo>
                  <a:cubicBezTo>
                    <a:pt x="84" y="120"/>
                    <a:pt x="84" y="120"/>
                    <a:pt x="84" y="121"/>
                  </a:cubicBezTo>
                  <a:cubicBezTo>
                    <a:pt x="86" y="121"/>
                    <a:pt x="87" y="121"/>
                    <a:pt x="88" y="121"/>
                  </a:cubicBezTo>
                  <a:cubicBezTo>
                    <a:pt x="89" y="121"/>
                    <a:pt x="90" y="121"/>
                    <a:pt x="90" y="121"/>
                  </a:cubicBezTo>
                  <a:cubicBezTo>
                    <a:pt x="91" y="117"/>
                    <a:pt x="92" y="115"/>
                    <a:pt x="95" y="116"/>
                  </a:cubicBezTo>
                  <a:cubicBezTo>
                    <a:pt x="96" y="116"/>
                    <a:pt x="96" y="116"/>
                    <a:pt x="97" y="116"/>
                  </a:cubicBezTo>
                  <a:cubicBezTo>
                    <a:pt x="97" y="117"/>
                    <a:pt x="98" y="117"/>
                    <a:pt x="99" y="117"/>
                  </a:cubicBezTo>
                  <a:cubicBezTo>
                    <a:pt x="99" y="117"/>
                    <a:pt x="100" y="117"/>
                    <a:pt x="101" y="116"/>
                  </a:cubicBezTo>
                  <a:cubicBezTo>
                    <a:pt x="102" y="115"/>
                    <a:pt x="104" y="115"/>
                    <a:pt x="106" y="115"/>
                  </a:cubicBezTo>
                  <a:cubicBezTo>
                    <a:pt x="107" y="115"/>
                    <a:pt x="107" y="115"/>
                    <a:pt x="107" y="115"/>
                  </a:cubicBezTo>
                  <a:cubicBezTo>
                    <a:pt x="108" y="115"/>
                    <a:pt x="108" y="115"/>
                    <a:pt x="108" y="114"/>
                  </a:cubicBezTo>
                  <a:cubicBezTo>
                    <a:pt x="108" y="114"/>
                    <a:pt x="108" y="114"/>
                    <a:pt x="108" y="114"/>
                  </a:cubicBezTo>
                  <a:cubicBezTo>
                    <a:pt x="108" y="114"/>
                    <a:pt x="108" y="114"/>
                    <a:pt x="108" y="114"/>
                  </a:cubicBezTo>
                  <a:cubicBezTo>
                    <a:pt x="108" y="114"/>
                    <a:pt x="109" y="114"/>
                    <a:pt x="109" y="114"/>
                  </a:cubicBezTo>
                  <a:cubicBezTo>
                    <a:pt x="109" y="114"/>
                    <a:pt x="109" y="114"/>
                    <a:pt x="109" y="114"/>
                  </a:cubicBezTo>
                  <a:cubicBezTo>
                    <a:pt x="109" y="114"/>
                    <a:pt x="109" y="114"/>
                    <a:pt x="109" y="114"/>
                  </a:cubicBezTo>
                  <a:cubicBezTo>
                    <a:pt x="109" y="114"/>
                    <a:pt x="109" y="114"/>
                    <a:pt x="109" y="114"/>
                  </a:cubicBezTo>
                  <a:cubicBezTo>
                    <a:pt x="109" y="114"/>
                    <a:pt x="109" y="114"/>
                    <a:pt x="109" y="114"/>
                  </a:cubicBezTo>
                  <a:cubicBezTo>
                    <a:pt x="109" y="114"/>
                    <a:pt x="109" y="114"/>
                    <a:pt x="109" y="114"/>
                  </a:cubicBezTo>
                  <a:cubicBezTo>
                    <a:pt x="109" y="114"/>
                    <a:pt x="109" y="113"/>
                    <a:pt x="109" y="113"/>
                  </a:cubicBezTo>
                  <a:cubicBezTo>
                    <a:pt x="109" y="113"/>
                    <a:pt x="109" y="113"/>
                    <a:pt x="109" y="113"/>
                  </a:cubicBezTo>
                  <a:cubicBezTo>
                    <a:pt x="110" y="113"/>
                    <a:pt x="110" y="113"/>
                    <a:pt x="110" y="113"/>
                  </a:cubicBezTo>
                  <a:cubicBezTo>
                    <a:pt x="110" y="113"/>
                    <a:pt x="110" y="113"/>
                    <a:pt x="110" y="113"/>
                  </a:cubicBezTo>
                  <a:cubicBezTo>
                    <a:pt x="110" y="113"/>
                    <a:pt x="110" y="113"/>
                    <a:pt x="110" y="113"/>
                  </a:cubicBezTo>
                  <a:cubicBezTo>
                    <a:pt x="110" y="113"/>
                    <a:pt x="110" y="113"/>
                    <a:pt x="111" y="113"/>
                  </a:cubicBezTo>
                  <a:cubicBezTo>
                    <a:pt x="111" y="113"/>
                    <a:pt x="111" y="112"/>
                    <a:pt x="111" y="112"/>
                  </a:cubicBezTo>
                  <a:cubicBezTo>
                    <a:pt x="111" y="112"/>
                    <a:pt x="111" y="112"/>
                    <a:pt x="111" y="112"/>
                  </a:cubicBezTo>
                  <a:cubicBezTo>
                    <a:pt x="111" y="112"/>
                    <a:pt x="112" y="112"/>
                    <a:pt x="112" y="112"/>
                  </a:cubicBezTo>
                  <a:cubicBezTo>
                    <a:pt x="112" y="112"/>
                    <a:pt x="112" y="112"/>
                    <a:pt x="112" y="112"/>
                  </a:cubicBezTo>
                  <a:cubicBezTo>
                    <a:pt x="112" y="112"/>
                    <a:pt x="113" y="111"/>
                    <a:pt x="113" y="111"/>
                  </a:cubicBezTo>
                  <a:cubicBezTo>
                    <a:pt x="113" y="111"/>
                    <a:pt x="113" y="111"/>
                    <a:pt x="113" y="111"/>
                  </a:cubicBezTo>
                  <a:cubicBezTo>
                    <a:pt x="113" y="111"/>
                    <a:pt x="114" y="111"/>
                    <a:pt x="114" y="111"/>
                  </a:cubicBezTo>
                  <a:cubicBezTo>
                    <a:pt x="114" y="111"/>
                    <a:pt x="114" y="111"/>
                    <a:pt x="114" y="111"/>
                  </a:cubicBezTo>
                  <a:cubicBezTo>
                    <a:pt x="115" y="110"/>
                    <a:pt x="115" y="110"/>
                    <a:pt x="115" y="110"/>
                  </a:cubicBezTo>
                  <a:cubicBezTo>
                    <a:pt x="115" y="110"/>
                    <a:pt x="116" y="110"/>
                    <a:pt x="116" y="110"/>
                  </a:cubicBezTo>
                  <a:cubicBezTo>
                    <a:pt x="116" y="110"/>
                    <a:pt x="116" y="110"/>
                    <a:pt x="117" y="109"/>
                  </a:cubicBezTo>
                  <a:cubicBezTo>
                    <a:pt x="117" y="109"/>
                    <a:pt x="117" y="109"/>
                    <a:pt x="117" y="109"/>
                  </a:cubicBezTo>
                  <a:cubicBezTo>
                    <a:pt x="118" y="109"/>
                    <a:pt x="118" y="109"/>
                    <a:pt x="119" y="109"/>
                  </a:cubicBezTo>
                  <a:cubicBezTo>
                    <a:pt x="119" y="108"/>
                    <a:pt x="119" y="108"/>
                    <a:pt x="119" y="108"/>
                  </a:cubicBezTo>
                  <a:cubicBezTo>
                    <a:pt x="120" y="108"/>
                    <a:pt x="120" y="108"/>
                    <a:pt x="120" y="108"/>
                  </a:cubicBezTo>
                  <a:cubicBezTo>
                    <a:pt x="120" y="106"/>
                    <a:pt x="119" y="105"/>
                    <a:pt x="117" y="104"/>
                  </a:cubicBezTo>
                  <a:cubicBezTo>
                    <a:pt x="115" y="103"/>
                    <a:pt x="112" y="102"/>
                    <a:pt x="112" y="98"/>
                  </a:cubicBezTo>
                  <a:cubicBezTo>
                    <a:pt x="112" y="95"/>
                    <a:pt x="111" y="93"/>
                    <a:pt x="110" y="92"/>
                  </a:cubicBezTo>
                  <a:cubicBezTo>
                    <a:pt x="109" y="91"/>
                    <a:pt x="108" y="89"/>
                    <a:pt x="108" y="87"/>
                  </a:cubicBezTo>
                  <a:cubicBezTo>
                    <a:pt x="108" y="85"/>
                    <a:pt x="108" y="85"/>
                    <a:pt x="108" y="85"/>
                  </a:cubicBezTo>
                  <a:cubicBezTo>
                    <a:pt x="108" y="83"/>
                    <a:pt x="108" y="79"/>
                    <a:pt x="108" y="78"/>
                  </a:cubicBezTo>
                  <a:cubicBezTo>
                    <a:pt x="107" y="78"/>
                    <a:pt x="107" y="78"/>
                    <a:pt x="106" y="77"/>
                  </a:cubicBezTo>
                  <a:cubicBezTo>
                    <a:pt x="106" y="75"/>
                    <a:pt x="107" y="71"/>
                    <a:pt x="109" y="68"/>
                  </a:cubicBezTo>
                  <a:cubicBezTo>
                    <a:pt x="110" y="67"/>
                    <a:pt x="109" y="67"/>
                    <a:pt x="107" y="65"/>
                  </a:cubicBezTo>
                  <a:cubicBezTo>
                    <a:pt x="106" y="64"/>
                    <a:pt x="104" y="62"/>
                    <a:pt x="103" y="60"/>
                  </a:cubicBezTo>
                  <a:cubicBezTo>
                    <a:pt x="103" y="59"/>
                    <a:pt x="102" y="57"/>
                    <a:pt x="108" y="43"/>
                  </a:cubicBezTo>
                  <a:cubicBezTo>
                    <a:pt x="107" y="42"/>
                    <a:pt x="106" y="42"/>
                    <a:pt x="106" y="41"/>
                  </a:cubicBezTo>
                  <a:cubicBezTo>
                    <a:pt x="105" y="41"/>
                    <a:pt x="105" y="41"/>
                    <a:pt x="105" y="40"/>
                  </a:cubicBezTo>
                  <a:cubicBezTo>
                    <a:pt x="104" y="40"/>
                    <a:pt x="104" y="40"/>
                    <a:pt x="103" y="39"/>
                  </a:cubicBezTo>
                  <a:cubicBezTo>
                    <a:pt x="102" y="39"/>
                    <a:pt x="102" y="38"/>
                    <a:pt x="101" y="38"/>
                  </a:cubicBezTo>
                  <a:cubicBezTo>
                    <a:pt x="101" y="38"/>
                    <a:pt x="101" y="38"/>
                    <a:pt x="101" y="38"/>
                  </a:cubicBezTo>
                  <a:cubicBezTo>
                    <a:pt x="95" y="33"/>
                    <a:pt x="89" y="30"/>
                    <a:pt x="89" y="30"/>
                  </a:cubicBezTo>
                  <a:cubicBezTo>
                    <a:pt x="89" y="29"/>
                    <a:pt x="89" y="29"/>
                    <a:pt x="89" y="29"/>
                  </a:cubicBezTo>
                  <a:cubicBezTo>
                    <a:pt x="89" y="22"/>
                    <a:pt x="89" y="22"/>
                    <a:pt x="89" y="22"/>
                  </a:cubicBezTo>
                  <a:lnTo>
                    <a:pt x="4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6" name="Freeform 204">
              <a:extLst>
                <a:ext uri="{FF2B5EF4-FFF2-40B4-BE49-F238E27FC236}">
                  <a16:creationId xmlns:a16="http://schemas.microsoft.com/office/drawing/2014/main" id="{DEC60ECB-CF25-4117-8442-810A19E85C9E}"/>
                </a:ext>
              </a:extLst>
            </p:cNvPr>
            <p:cNvSpPr>
              <a:spLocks/>
            </p:cNvSpPr>
            <p:nvPr/>
          </p:nvSpPr>
          <p:spPr bwMode="auto">
            <a:xfrm>
              <a:off x="12820651" y="9456738"/>
              <a:ext cx="679450" cy="582613"/>
            </a:xfrm>
            <a:custGeom>
              <a:avLst/>
              <a:gdLst>
                <a:gd name="T0" fmla="*/ 120 w 128"/>
                <a:gd name="T1" fmla="*/ 50 h 111"/>
                <a:gd name="T2" fmla="*/ 123 w 128"/>
                <a:gd name="T3" fmla="*/ 37 h 111"/>
                <a:gd name="T4" fmla="*/ 127 w 128"/>
                <a:gd name="T5" fmla="*/ 26 h 111"/>
                <a:gd name="T6" fmla="*/ 128 w 128"/>
                <a:gd name="T7" fmla="*/ 25 h 111"/>
                <a:gd name="T8" fmla="*/ 127 w 128"/>
                <a:gd name="T9" fmla="*/ 23 h 111"/>
                <a:gd name="T10" fmla="*/ 126 w 128"/>
                <a:gd name="T11" fmla="*/ 20 h 111"/>
                <a:gd name="T12" fmla="*/ 125 w 128"/>
                <a:gd name="T13" fmla="*/ 18 h 111"/>
                <a:gd name="T14" fmla="*/ 124 w 128"/>
                <a:gd name="T15" fmla="*/ 16 h 111"/>
                <a:gd name="T16" fmla="*/ 123 w 128"/>
                <a:gd name="T17" fmla="*/ 15 h 111"/>
                <a:gd name="T18" fmla="*/ 109 w 128"/>
                <a:gd name="T19" fmla="*/ 8 h 111"/>
                <a:gd name="T20" fmla="*/ 99 w 128"/>
                <a:gd name="T21" fmla="*/ 4 h 111"/>
                <a:gd name="T22" fmla="*/ 98 w 128"/>
                <a:gd name="T23" fmla="*/ 4 h 111"/>
                <a:gd name="T24" fmla="*/ 97 w 128"/>
                <a:gd name="T25" fmla="*/ 4 h 111"/>
                <a:gd name="T26" fmla="*/ 95 w 128"/>
                <a:gd name="T27" fmla="*/ 3 h 111"/>
                <a:gd name="T28" fmla="*/ 92 w 128"/>
                <a:gd name="T29" fmla="*/ 1 h 111"/>
                <a:gd name="T30" fmla="*/ 91 w 128"/>
                <a:gd name="T31" fmla="*/ 0 h 111"/>
                <a:gd name="T32" fmla="*/ 87 w 128"/>
                <a:gd name="T33" fmla="*/ 2 h 111"/>
                <a:gd name="T34" fmla="*/ 83 w 128"/>
                <a:gd name="T35" fmla="*/ 2 h 111"/>
                <a:gd name="T36" fmla="*/ 76 w 128"/>
                <a:gd name="T37" fmla="*/ 2 h 111"/>
                <a:gd name="T38" fmla="*/ 73 w 128"/>
                <a:gd name="T39" fmla="*/ 13 h 111"/>
                <a:gd name="T40" fmla="*/ 73 w 128"/>
                <a:gd name="T41" fmla="*/ 27 h 111"/>
                <a:gd name="T42" fmla="*/ 73 w 128"/>
                <a:gd name="T43" fmla="*/ 40 h 111"/>
                <a:gd name="T44" fmla="*/ 85 w 128"/>
                <a:gd name="T45" fmla="*/ 43 h 111"/>
                <a:gd name="T46" fmla="*/ 85 w 128"/>
                <a:gd name="T47" fmla="*/ 58 h 111"/>
                <a:gd name="T48" fmla="*/ 71 w 128"/>
                <a:gd name="T49" fmla="*/ 47 h 111"/>
                <a:gd name="T50" fmla="*/ 56 w 128"/>
                <a:gd name="T51" fmla="*/ 39 h 111"/>
                <a:gd name="T52" fmla="*/ 44 w 128"/>
                <a:gd name="T53" fmla="*/ 42 h 111"/>
                <a:gd name="T54" fmla="*/ 38 w 128"/>
                <a:gd name="T55" fmla="*/ 40 h 111"/>
                <a:gd name="T56" fmla="*/ 34 w 128"/>
                <a:gd name="T57" fmla="*/ 34 h 111"/>
                <a:gd name="T58" fmla="*/ 24 w 128"/>
                <a:gd name="T59" fmla="*/ 32 h 111"/>
                <a:gd name="T60" fmla="*/ 21 w 128"/>
                <a:gd name="T61" fmla="*/ 52 h 111"/>
                <a:gd name="T62" fmla="*/ 0 w 128"/>
                <a:gd name="T63" fmla="*/ 91 h 111"/>
                <a:gd name="T64" fmla="*/ 15 w 128"/>
                <a:gd name="T65" fmla="*/ 107 h 111"/>
                <a:gd name="T66" fmla="*/ 19 w 128"/>
                <a:gd name="T67" fmla="*/ 107 h 111"/>
                <a:gd name="T68" fmla="*/ 24 w 128"/>
                <a:gd name="T69" fmla="*/ 106 h 111"/>
                <a:gd name="T70" fmla="*/ 29 w 128"/>
                <a:gd name="T71" fmla="*/ 106 h 111"/>
                <a:gd name="T72" fmla="*/ 34 w 128"/>
                <a:gd name="T73" fmla="*/ 109 h 111"/>
                <a:gd name="T74" fmla="*/ 36 w 128"/>
                <a:gd name="T75" fmla="*/ 109 h 111"/>
                <a:gd name="T76" fmla="*/ 39 w 128"/>
                <a:gd name="T77" fmla="*/ 108 h 111"/>
                <a:gd name="T78" fmla="*/ 52 w 128"/>
                <a:gd name="T79" fmla="*/ 111 h 111"/>
                <a:gd name="T80" fmla="*/ 65 w 128"/>
                <a:gd name="T81" fmla="*/ 98 h 111"/>
                <a:gd name="T82" fmla="*/ 91 w 128"/>
                <a:gd name="T83" fmla="*/ 84 h 111"/>
                <a:gd name="T84" fmla="*/ 89 w 128"/>
                <a:gd name="T85" fmla="*/ 76 h 111"/>
                <a:gd name="T86" fmla="*/ 109 w 128"/>
                <a:gd name="T87" fmla="*/ 69 h 111"/>
                <a:gd name="T88" fmla="*/ 120 w 128"/>
                <a:gd name="T89" fmla="*/ 6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 h="111">
                  <a:moveTo>
                    <a:pt x="118" y="60"/>
                  </a:moveTo>
                  <a:cubicBezTo>
                    <a:pt x="119" y="60"/>
                    <a:pt x="119" y="60"/>
                    <a:pt x="119" y="60"/>
                  </a:cubicBezTo>
                  <a:cubicBezTo>
                    <a:pt x="119" y="59"/>
                    <a:pt x="120" y="53"/>
                    <a:pt x="120" y="50"/>
                  </a:cubicBezTo>
                  <a:cubicBezTo>
                    <a:pt x="120" y="48"/>
                    <a:pt x="122" y="47"/>
                    <a:pt x="124" y="47"/>
                  </a:cubicBezTo>
                  <a:cubicBezTo>
                    <a:pt x="124" y="47"/>
                    <a:pt x="124" y="47"/>
                    <a:pt x="125" y="47"/>
                  </a:cubicBezTo>
                  <a:cubicBezTo>
                    <a:pt x="123" y="45"/>
                    <a:pt x="123" y="41"/>
                    <a:pt x="123" y="37"/>
                  </a:cubicBezTo>
                  <a:cubicBezTo>
                    <a:pt x="123" y="36"/>
                    <a:pt x="123" y="34"/>
                    <a:pt x="123" y="33"/>
                  </a:cubicBezTo>
                  <a:cubicBezTo>
                    <a:pt x="123" y="31"/>
                    <a:pt x="124" y="29"/>
                    <a:pt x="124" y="28"/>
                  </a:cubicBezTo>
                  <a:cubicBezTo>
                    <a:pt x="125" y="27"/>
                    <a:pt x="126" y="26"/>
                    <a:pt x="127" y="26"/>
                  </a:cubicBezTo>
                  <a:cubicBezTo>
                    <a:pt x="127" y="26"/>
                    <a:pt x="127" y="26"/>
                    <a:pt x="128" y="26"/>
                  </a:cubicBezTo>
                  <a:cubicBezTo>
                    <a:pt x="128" y="26"/>
                    <a:pt x="128" y="26"/>
                    <a:pt x="128" y="26"/>
                  </a:cubicBezTo>
                  <a:cubicBezTo>
                    <a:pt x="128" y="26"/>
                    <a:pt x="128" y="25"/>
                    <a:pt x="128" y="25"/>
                  </a:cubicBezTo>
                  <a:cubicBezTo>
                    <a:pt x="128" y="25"/>
                    <a:pt x="128" y="25"/>
                    <a:pt x="128" y="25"/>
                  </a:cubicBezTo>
                  <a:cubicBezTo>
                    <a:pt x="128" y="24"/>
                    <a:pt x="127" y="24"/>
                    <a:pt x="127" y="24"/>
                  </a:cubicBezTo>
                  <a:cubicBezTo>
                    <a:pt x="127" y="23"/>
                    <a:pt x="127" y="23"/>
                    <a:pt x="127" y="23"/>
                  </a:cubicBezTo>
                  <a:cubicBezTo>
                    <a:pt x="127" y="23"/>
                    <a:pt x="127" y="22"/>
                    <a:pt x="127" y="22"/>
                  </a:cubicBezTo>
                  <a:cubicBezTo>
                    <a:pt x="127" y="22"/>
                    <a:pt x="127" y="22"/>
                    <a:pt x="127" y="22"/>
                  </a:cubicBezTo>
                  <a:cubicBezTo>
                    <a:pt x="126" y="21"/>
                    <a:pt x="126" y="21"/>
                    <a:pt x="126" y="20"/>
                  </a:cubicBezTo>
                  <a:cubicBezTo>
                    <a:pt x="126" y="20"/>
                    <a:pt x="126" y="20"/>
                    <a:pt x="126" y="20"/>
                  </a:cubicBezTo>
                  <a:cubicBezTo>
                    <a:pt x="126" y="20"/>
                    <a:pt x="126" y="19"/>
                    <a:pt x="125" y="19"/>
                  </a:cubicBezTo>
                  <a:cubicBezTo>
                    <a:pt x="125" y="18"/>
                    <a:pt x="125" y="18"/>
                    <a:pt x="125" y="18"/>
                  </a:cubicBezTo>
                  <a:cubicBezTo>
                    <a:pt x="125" y="18"/>
                    <a:pt x="125" y="17"/>
                    <a:pt x="125" y="17"/>
                  </a:cubicBezTo>
                  <a:cubicBezTo>
                    <a:pt x="124" y="17"/>
                    <a:pt x="124" y="17"/>
                    <a:pt x="124" y="17"/>
                  </a:cubicBezTo>
                  <a:cubicBezTo>
                    <a:pt x="124" y="16"/>
                    <a:pt x="124" y="16"/>
                    <a:pt x="124" y="16"/>
                  </a:cubicBezTo>
                  <a:cubicBezTo>
                    <a:pt x="124" y="16"/>
                    <a:pt x="124" y="16"/>
                    <a:pt x="124" y="16"/>
                  </a:cubicBezTo>
                  <a:cubicBezTo>
                    <a:pt x="124" y="15"/>
                    <a:pt x="124" y="15"/>
                    <a:pt x="124" y="15"/>
                  </a:cubicBezTo>
                  <a:cubicBezTo>
                    <a:pt x="123" y="15"/>
                    <a:pt x="123" y="15"/>
                    <a:pt x="123" y="15"/>
                  </a:cubicBezTo>
                  <a:cubicBezTo>
                    <a:pt x="123" y="15"/>
                    <a:pt x="123" y="15"/>
                    <a:pt x="123" y="14"/>
                  </a:cubicBezTo>
                  <a:cubicBezTo>
                    <a:pt x="122" y="14"/>
                    <a:pt x="117" y="11"/>
                    <a:pt x="112" y="10"/>
                  </a:cubicBezTo>
                  <a:cubicBezTo>
                    <a:pt x="111" y="9"/>
                    <a:pt x="110" y="9"/>
                    <a:pt x="109" y="8"/>
                  </a:cubicBezTo>
                  <a:cubicBezTo>
                    <a:pt x="108" y="8"/>
                    <a:pt x="106" y="7"/>
                    <a:pt x="104" y="7"/>
                  </a:cubicBezTo>
                  <a:cubicBezTo>
                    <a:pt x="102" y="6"/>
                    <a:pt x="100" y="4"/>
                    <a:pt x="99" y="4"/>
                  </a:cubicBezTo>
                  <a:cubicBezTo>
                    <a:pt x="99" y="4"/>
                    <a:pt x="99" y="4"/>
                    <a:pt x="99" y="4"/>
                  </a:cubicBezTo>
                  <a:cubicBezTo>
                    <a:pt x="99" y="4"/>
                    <a:pt x="98" y="4"/>
                    <a:pt x="98" y="4"/>
                  </a:cubicBezTo>
                  <a:cubicBezTo>
                    <a:pt x="98" y="4"/>
                    <a:pt x="98" y="4"/>
                    <a:pt x="98" y="4"/>
                  </a:cubicBezTo>
                  <a:cubicBezTo>
                    <a:pt x="98" y="4"/>
                    <a:pt x="98" y="4"/>
                    <a:pt x="98" y="4"/>
                  </a:cubicBezTo>
                  <a:cubicBezTo>
                    <a:pt x="98" y="4"/>
                    <a:pt x="98" y="4"/>
                    <a:pt x="97" y="4"/>
                  </a:cubicBezTo>
                  <a:cubicBezTo>
                    <a:pt x="97" y="4"/>
                    <a:pt x="97" y="4"/>
                    <a:pt x="97" y="4"/>
                  </a:cubicBezTo>
                  <a:cubicBezTo>
                    <a:pt x="97" y="4"/>
                    <a:pt x="97" y="4"/>
                    <a:pt x="97" y="4"/>
                  </a:cubicBezTo>
                  <a:cubicBezTo>
                    <a:pt x="96" y="4"/>
                    <a:pt x="96" y="4"/>
                    <a:pt x="96" y="3"/>
                  </a:cubicBezTo>
                  <a:cubicBezTo>
                    <a:pt x="96" y="3"/>
                    <a:pt x="96" y="3"/>
                    <a:pt x="95" y="3"/>
                  </a:cubicBezTo>
                  <a:cubicBezTo>
                    <a:pt x="95" y="3"/>
                    <a:pt x="95" y="3"/>
                    <a:pt x="95" y="3"/>
                  </a:cubicBezTo>
                  <a:cubicBezTo>
                    <a:pt x="95" y="3"/>
                    <a:pt x="94" y="2"/>
                    <a:pt x="94" y="2"/>
                  </a:cubicBezTo>
                  <a:cubicBezTo>
                    <a:pt x="94" y="2"/>
                    <a:pt x="94" y="2"/>
                    <a:pt x="93" y="2"/>
                  </a:cubicBezTo>
                  <a:cubicBezTo>
                    <a:pt x="93" y="2"/>
                    <a:pt x="93" y="1"/>
                    <a:pt x="92" y="1"/>
                  </a:cubicBezTo>
                  <a:cubicBezTo>
                    <a:pt x="92" y="1"/>
                    <a:pt x="92" y="1"/>
                    <a:pt x="92" y="1"/>
                  </a:cubicBezTo>
                  <a:cubicBezTo>
                    <a:pt x="91" y="0"/>
                    <a:pt x="91" y="0"/>
                    <a:pt x="91" y="0"/>
                  </a:cubicBezTo>
                  <a:cubicBezTo>
                    <a:pt x="91" y="0"/>
                    <a:pt x="91" y="0"/>
                    <a:pt x="91" y="0"/>
                  </a:cubicBezTo>
                  <a:cubicBezTo>
                    <a:pt x="90" y="0"/>
                    <a:pt x="90" y="1"/>
                    <a:pt x="89" y="1"/>
                  </a:cubicBezTo>
                  <a:cubicBezTo>
                    <a:pt x="89" y="1"/>
                    <a:pt x="89" y="1"/>
                    <a:pt x="89" y="1"/>
                  </a:cubicBezTo>
                  <a:cubicBezTo>
                    <a:pt x="88" y="1"/>
                    <a:pt x="87" y="1"/>
                    <a:pt x="87" y="2"/>
                  </a:cubicBezTo>
                  <a:cubicBezTo>
                    <a:pt x="86" y="2"/>
                    <a:pt x="86" y="2"/>
                    <a:pt x="86" y="2"/>
                  </a:cubicBezTo>
                  <a:cubicBezTo>
                    <a:pt x="85" y="2"/>
                    <a:pt x="84" y="2"/>
                    <a:pt x="84" y="2"/>
                  </a:cubicBezTo>
                  <a:cubicBezTo>
                    <a:pt x="84" y="2"/>
                    <a:pt x="83" y="2"/>
                    <a:pt x="83" y="2"/>
                  </a:cubicBezTo>
                  <a:cubicBezTo>
                    <a:pt x="82" y="2"/>
                    <a:pt x="82" y="2"/>
                    <a:pt x="81" y="2"/>
                  </a:cubicBezTo>
                  <a:cubicBezTo>
                    <a:pt x="77" y="2"/>
                    <a:pt x="77" y="2"/>
                    <a:pt x="77" y="2"/>
                  </a:cubicBezTo>
                  <a:cubicBezTo>
                    <a:pt x="77" y="2"/>
                    <a:pt x="77" y="2"/>
                    <a:pt x="76" y="2"/>
                  </a:cubicBezTo>
                  <a:cubicBezTo>
                    <a:pt x="76" y="2"/>
                    <a:pt x="76" y="3"/>
                    <a:pt x="76" y="4"/>
                  </a:cubicBezTo>
                  <a:cubicBezTo>
                    <a:pt x="76" y="6"/>
                    <a:pt x="76" y="8"/>
                    <a:pt x="75" y="9"/>
                  </a:cubicBezTo>
                  <a:cubicBezTo>
                    <a:pt x="73" y="10"/>
                    <a:pt x="73" y="12"/>
                    <a:pt x="73" y="13"/>
                  </a:cubicBezTo>
                  <a:cubicBezTo>
                    <a:pt x="73" y="13"/>
                    <a:pt x="73" y="13"/>
                    <a:pt x="73" y="13"/>
                  </a:cubicBezTo>
                  <a:cubicBezTo>
                    <a:pt x="75" y="14"/>
                    <a:pt x="75" y="18"/>
                    <a:pt x="74" y="23"/>
                  </a:cubicBezTo>
                  <a:cubicBezTo>
                    <a:pt x="74" y="24"/>
                    <a:pt x="73" y="26"/>
                    <a:pt x="73" y="27"/>
                  </a:cubicBezTo>
                  <a:cubicBezTo>
                    <a:pt x="73" y="28"/>
                    <a:pt x="72" y="30"/>
                    <a:pt x="72" y="32"/>
                  </a:cubicBezTo>
                  <a:cubicBezTo>
                    <a:pt x="71" y="34"/>
                    <a:pt x="70" y="36"/>
                    <a:pt x="70" y="37"/>
                  </a:cubicBezTo>
                  <a:cubicBezTo>
                    <a:pt x="71" y="37"/>
                    <a:pt x="72" y="38"/>
                    <a:pt x="73" y="40"/>
                  </a:cubicBezTo>
                  <a:cubicBezTo>
                    <a:pt x="74" y="42"/>
                    <a:pt x="76" y="45"/>
                    <a:pt x="78" y="45"/>
                  </a:cubicBezTo>
                  <a:cubicBezTo>
                    <a:pt x="79" y="46"/>
                    <a:pt x="81" y="45"/>
                    <a:pt x="82" y="44"/>
                  </a:cubicBezTo>
                  <a:cubicBezTo>
                    <a:pt x="83" y="43"/>
                    <a:pt x="84" y="43"/>
                    <a:pt x="85" y="43"/>
                  </a:cubicBezTo>
                  <a:cubicBezTo>
                    <a:pt x="87" y="43"/>
                    <a:pt x="87" y="47"/>
                    <a:pt x="87" y="52"/>
                  </a:cubicBezTo>
                  <a:cubicBezTo>
                    <a:pt x="87" y="56"/>
                    <a:pt x="85" y="58"/>
                    <a:pt x="85" y="58"/>
                  </a:cubicBezTo>
                  <a:cubicBezTo>
                    <a:pt x="85" y="58"/>
                    <a:pt x="85" y="58"/>
                    <a:pt x="85" y="58"/>
                  </a:cubicBezTo>
                  <a:cubicBezTo>
                    <a:pt x="84" y="58"/>
                    <a:pt x="82" y="59"/>
                    <a:pt x="79" y="59"/>
                  </a:cubicBezTo>
                  <a:cubicBezTo>
                    <a:pt x="78" y="59"/>
                    <a:pt x="77" y="58"/>
                    <a:pt x="76" y="58"/>
                  </a:cubicBezTo>
                  <a:cubicBezTo>
                    <a:pt x="73" y="55"/>
                    <a:pt x="71" y="50"/>
                    <a:pt x="71" y="47"/>
                  </a:cubicBezTo>
                  <a:cubicBezTo>
                    <a:pt x="71" y="47"/>
                    <a:pt x="70" y="46"/>
                    <a:pt x="63" y="46"/>
                  </a:cubicBezTo>
                  <a:cubicBezTo>
                    <a:pt x="60" y="46"/>
                    <a:pt x="58" y="43"/>
                    <a:pt x="56" y="39"/>
                  </a:cubicBezTo>
                  <a:cubicBezTo>
                    <a:pt x="56" y="39"/>
                    <a:pt x="56" y="39"/>
                    <a:pt x="56" y="39"/>
                  </a:cubicBezTo>
                  <a:cubicBezTo>
                    <a:pt x="55" y="39"/>
                    <a:pt x="54" y="40"/>
                    <a:pt x="54" y="41"/>
                  </a:cubicBezTo>
                  <a:cubicBezTo>
                    <a:pt x="54" y="43"/>
                    <a:pt x="51" y="43"/>
                    <a:pt x="48" y="43"/>
                  </a:cubicBezTo>
                  <a:cubicBezTo>
                    <a:pt x="47" y="43"/>
                    <a:pt x="45" y="43"/>
                    <a:pt x="44" y="42"/>
                  </a:cubicBezTo>
                  <a:cubicBezTo>
                    <a:pt x="42" y="41"/>
                    <a:pt x="40" y="40"/>
                    <a:pt x="40" y="40"/>
                  </a:cubicBezTo>
                  <a:cubicBezTo>
                    <a:pt x="39" y="40"/>
                    <a:pt x="39" y="40"/>
                    <a:pt x="39" y="40"/>
                  </a:cubicBezTo>
                  <a:cubicBezTo>
                    <a:pt x="39" y="40"/>
                    <a:pt x="39" y="40"/>
                    <a:pt x="38" y="40"/>
                  </a:cubicBezTo>
                  <a:cubicBezTo>
                    <a:pt x="38" y="40"/>
                    <a:pt x="37" y="40"/>
                    <a:pt x="36" y="39"/>
                  </a:cubicBezTo>
                  <a:cubicBezTo>
                    <a:pt x="35" y="38"/>
                    <a:pt x="34" y="35"/>
                    <a:pt x="34" y="34"/>
                  </a:cubicBezTo>
                  <a:cubicBezTo>
                    <a:pt x="34" y="34"/>
                    <a:pt x="34" y="34"/>
                    <a:pt x="34" y="34"/>
                  </a:cubicBezTo>
                  <a:cubicBezTo>
                    <a:pt x="32" y="34"/>
                    <a:pt x="30" y="35"/>
                    <a:pt x="29" y="35"/>
                  </a:cubicBezTo>
                  <a:cubicBezTo>
                    <a:pt x="28" y="35"/>
                    <a:pt x="28" y="36"/>
                    <a:pt x="28" y="36"/>
                  </a:cubicBezTo>
                  <a:cubicBezTo>
                    <a:pt x="25" y="36"/>
                    <a:pt x="24" y="33"/>
                    <a:pt x="24" y="32"/>
                  </a:cubicBezTo>
                  <a:cubicBezTo>
                    <a:pt x="24" y="32"/>
                    <a:pt x="24" y="32"/>
                    <a:pt x="24" y="32"/>
                  </a:cubicBezTo>
                  <a:cubicBezTo>
                    <a:pt x="24" y="32"/>
                    <a:pt x="24" y="31"/>
                    <a:pt x="23" y="31"/>
                  </a:cubicBezTo>
                  <a:cubicBezTo>
                    <a:pt x="21" y="52"/>
                    <a:pt x="21" y="52"/>
                    <a:pt x="21" y="52"/>
                  </a:cubicBezTo>
                  <a:cubicBezTo>
                    <a:pt x="17" y="55"/>
                    <a:pt x="17" y="55"/>
                    <a:pt x="17" y="55"/>
                  </a:cubicBezTo>
                  <a:cubicBezTo>
                    <a:pt x="1" y="55"/>
                    <a:pt x="1" y="55"/>
                    <a:pt x="1" y="55"/>
                  </a:cubicBezTo>
                  <a:cubicBezTo>
                    <a:pt x="0" y="91"/>
                    <a:pt x="0" y="91"/>
                    <a:pt x="0" y="91"/>
                  </a:cubicBezTo>
                  <a:cubicBezTo>
                    <a:pt x="12" y="108"/>
                    <a:pt x="12" y="108"/>
                    <a:pt x="12" y="108"/>
                  </a:cubicBezTo>
                  <a:cubicBezTo>
                    <a:pt x="13" y="108"/>
                    <a:pt x="14" y="107"/>
                    <a:pt x="14" y="107"/>
                  </a:cubicBezTo>
                  <a:cubicBezTo>
                    <a:pt x="14" y="107"/>
                    <a:pt x="15" y="107"/>
                    <a:pt x="15" y="107"/>
                  </a:cubicBezTo>
                  <a:cubicBezTo>
                    <a:pt x="15" y="107"/>
                    <a:pt x="16" y="107"/>
                    <a:pt x="16" y="107"/>
                  </a:cubicBezTo>
                  <a:cubicBezTo>
                    <a:pt x="17" y="107"/>
                    <a:pt x="17" y="107"/>
                    <a:pt x="18" y="107"/>
                  </a:cubicBezTo>
                  <a:cubicBezTo>
                    <a:pt x="18" y="107"/>
                    <a:pt x="19" y="107"/>
                    <a:pt x="19" y="107"/>
                  </a:cubicBezTo>
                  <a:cubicBezTo>
                    <a:pt x="20" y="106"/>
                    <a:pt x="20" y="106"/>
                    <a:pt x="21" y="106"/>
                  </a:cubicBezTo>
                  <a:cubicBezTo>
                    <a:pt x="22" y="106"/>
                    <a:pt x="22" y="106"/>
                    <a:pt x="23" y="106"/>
                  </a:cubicBezTo>
                  <a:cubicBezTo>
                    <a:pt x="23" y="106"/>
                    <a:pt x="23" y="106"/>
                    <a:pt x="24" y="106"/>
                  </a:cubicBezTo>
                  <a:cubicBezTo>
                    <a:pt x="24" y="106"/>
                    <a:pt x="25" y="106"/>
                    <a:pt x="25" y="106"/>
                  </a:cubicBezTo>
                  <a:cubicBezTo>
                    <a:pt x="26" y="106"/>
                    <a:pt x="26" y="106"/>
                    <a:pt x="26" y="106"/>
                  </a:cubicBezTo>
                  <a:cubicBezTo>
                    <a:pt x="27" y="106"/>
                    <a:pt x="28" y="106"/>
                    <a:pt x="29" y="106"/>
                  </a:cubicBezTo>
                  <a:cubicBezTo>
                    <a:pt x="30" y="106"/>
                    <a:pt x="34" y="106"/>
                    <a:pt x="34" y="108"/>
                  </a:cubicBezTo>
                  <a:cubicBezTo>
                    <a:pt x="34" y="108"/>
                    <a:pt x="34" y="108"/>
                    <a:pt x="34" y="108"/>
                  </a:cubicBezTo>
                  <a:cubicBezTo>
                    <a:pt x="34" y="108"/>
                    <a:pt x="34" y="109"/>
                    <a:pt x="34" y="109"/>
                  </a:cubicBezTo>
                  <a:cubicBezTo>
                    <a:pt x="34" y="109"/>
                    <a:pt x="34" y="109"/>
                    <a:pt x="34" y="109"/>
                  </a:cubicBezTo>
                  <a:cubicBezTo>
                    <a:pt x="34" y="109"/>
                    <a:pt x="34" y="109"/>
                    <a:pt x="34" y="109"/>
                  </a:cubicBezTo>
                  <a:cubicBezTo>
                    <a:pt x="35" y="109"/>
                    <a:pt x="36" y="109"/>
                    <a:pt x="36" y="109"/>
                  </a:cubicBezTo>
                  <a:cubicBezTo>
                    <a:pt x="36" y="109"/>
                    <a:pt x="37" y="109"/>
                    <a:pt x="37" y="109"/>
                  </a:cubicBezTo>
                  <a:cubicBezTo>
                    <a:pt x="37" y="109"/>
                    <a:pt x="38" y="109"/>
                    <a:pt x="39" y="109"/>
                  </a:cubicBezTo>
                  <a:cubicBezTo>
                    <a:pt x="39" y="109"/>
                    <a:pt x="39" y="108"/>
                    <a:pt x="39" y="108"/>
                  </a:cubicBezTo>
                  <a:cubicBezTo>
                    <a:pt x="39" y="108"/>
                    <a:pt x="39" y="108"/>
                    <a:pt x="39" y="109"/>
                  </a:cubicBezTo>
                  <a:cubicBezTo>
                    <a:pt x="40" y="109"/>
                    <a:pt x="42" y="109"/>
                    <a:pt x="43" y="109"/>
                  </a:cubicBezTo>
                  <a:cubicBezTo>
                    <a:pt x="46" y="110"/>
                    <a:pt x="50" y="111"/>
                    <a:pt x="52" y="111"/>
                  </a:cubicBezTo>
                  <a:cubicBezTo>
                    <a:pt x="53" y="111"/>
                    <a:pt x="53" y="111"/>
                    <a:pt x="53" y="111"/>
                  </a:cubicBezTo>
                  <a:cubicBezTo>
                    <a:pt x="54" y="111"/>
                    <a:pt x="56" y="108"/>
                    <a:pt x="57" y="106"/>
                  </a:cubicBezTo>
                  <a:cubicBezTo>
                    <a:pt x="59" y="103"/>
                    <a:pt x="62" y="99"/>
                    <a:pt x="65" y="98"/>
                  </a:cubicBezTo>
                  <a:cubicBezTo>
                    <a:pt x="69" y="97"/>
                    <a:pt x="75" y="92"/>
                    <a:pt x="75" y="91"/>
                  </a:cubicBezTo>
                  <a:cubicBezTo>
                    <a:pt x="75" y="88"/>
                    <a:pt x="75" y="86"/>
                    <a:pt x="82" y="85"/>
                  </a:cubicBezTo>
                  <a:cubicBezTo>
                    <a:pt x="91" y="84"/>
                    <a:pt x="91" y="84"/>
                    <a:pt x="91" y="84"/>
                  </a:cubicBezTo>
                  <a:cubicBezTo>
                    <a:pt x="89" y="76"/>
                    <a:pt x="89" y="76"/>
                    <a:pt x="89" y="76"/>
                  </a:cubicBezTo>
                  <a:cubicBezTo>
                    <a:pt x="89" y="76"/>
                    <a:pt x="89" y="76"/>
                    <a:pt x="89" y="76"/>
                  </a:cubicBezTo>
                  <a:cubicBezTo>
                    <a:pt x="89" y="76"/>
                    <a:pt x="89" y="76"/>
                    <a:pt x="89" y="76"/>
                  </a:cubicBezTo>
                  <a:cubicBezTo>
                    <a:pt x="90" y="76"/>
                    <a:pt x="90" y="76"/>
                    <a:pt x="90" y="76"/>
                  </a:cubicBezTo>
                  <a:cubicBezTo>
                    <a:pt x="90" y="76"/>
                    <a:pt x="91" y="75"/>
                    <a:pt x="92" y="75"/>
                  </a:cubicBezTo>
                  <a:cubicBezTo>
                    <a:pt x="97" y="73"/>
                    <a:pt x="104" y="71"/>
                    <a:pt x="109" y="69"/>
                  </a:cubicBezTo>
                  <a:cubicBezTo>
                    <a:pt x="109" y="69"/>
                    <a:pt x="109" y="69"/>
                    <a:pt x="110" y="68"/>
                  </a:cubicBezTo>
                  <a:cubicBezTo>
                    <a:pt x="110" y="68"/>
                    <a:pt x="110" y="68"/>
                    <a:pt x="110" y="68"/>
                  </a:cubicBezTo>
                  <a:cubicBezTo>
                    <a:pt x="114" y="67"/>
                    <a:pt x="118" y="66"/>
                    <a:pt x="120" y="65"/>
                  </a:cubicBezTo>
                  <a:cubicBezTo>
                    <a:pt x="120" y="65"/>
                    <a:pt x="119" y="64"/>
                    <a:pt x="119" y="64"/>
                  </a:cubicBezTo>
                  <a:cubicBezTo>
                    <a:pt x="118" y="62"/>
                    <a:pt x="118" y="61"/>
                    <a:pt x="118"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7" name="Freeform 206">
              <a:extLst>
                <a:ext uri="{FF2B5EF4-FFF2-40B4-BE49-F238E27FC236}">
                  <a16:creationId xmlns:a16="http://schemas.microsoft.com/office/drawing/2014/main" id="{4D8DBE45-BBA8-45C9-9427-BC580E42E161}"/>
                </a:ext>
              </a:extLst>
            </p:cNvPr>
            <p:cNvSpPr>
              <a:spLocks/>
            </p:cNvSpPr>
            <p:nvPr/>
          </p:nvSpPr>
          <p:spPr bwMode="auto">
            <a:xfrm>
              <a:off x="12852400" y="5524500"/>
              <a:ext cx="1057275" cy="590550"/>
            </a:xfrm>
            <a:custGeom>
              <a:avLst/>
              <a:gdLst>
                <a:gd name="T0" fmla="*/ 99 w 199"/>
                <a:gd name="T1" fmla="*/ 3 h 113"/>
                <a:gd name="T2" fmla="*/ 90 w 199"/>
                <a:gd name="T3" fmla="*/ 15 h 113"/>
                <a:gd name="T4" fmla="*/ 76 w 199"/>
                <a:gd name="T5" fmla="*/ 13 h 113"/>
                <a:gd name="T6" fmla="*/ 63 w 199"/>
                <a:gd name="T7" fmla="*/ 12 h 113"/>
                <a:gd name="T8" fmla="*/ 50 w 199"/>
                <a:gd name="T9" fmla="*/ 9 h 113"/>
                <a:gd name="T10" fmla="*/ 20 w 199"/>
                <a:gd name="T11" fmla="*/ 10 h 113"/>
                <a:gd name="T12" fmla="*/ 15 w 199"/>
                <a:gd name="T13" fmla="*/ 14 h 113"/>
                <a:gd name="T14" fmla="*/ 15 w 199"/>
                <a:gd name="T15" fmla="*/ 30 h 113"/>
                <a:gd name="T16" fmla="*/ 5 w 199"/>
                <a:gd name="T17" fmla="*/ 46 h 113"/>
                <a:gd name="T18" fmla="*/ 5 w 199"/>
                <a:gd name="T19" fmla="*/ 48 h 113"/>
                <a:gd name="T20" fmla="*/ 5 w 199"/>
                <a:gd name="T21" fmla="*/ 48 h 113"/>
                <a:gd name="T22" fmla="*/ 0 w 199"/>
                <a:gd name="T23" fmla="*/ 56 h 113"/>
                <a:gd name="T24" fmla="*/ 1 w 199"/>
                <a:gd name="T25" fmla="*/ 59 h 113"/>
                <a:gd name="T26" fmla="*/ 5 w 199"/>
                <a:gd name="T27" fmla="*/ 61 h 113"/>
                <a:gd name="T28" fmla="*/ 8 w 199"/>
                <a:gd name="T29" fmla="*/ 62 h 113"/>
                <a:gd name="T30" fmla="*/ 29 w 199"/>
                <a:gd name="T31" fmla="*/ 66 h 113"/>
                <a:gd name="T32" fmla="*/ 39 w 199"/>
                <a:gd name="T33" fmla="*/ 64 h 113"/>
                <a:gd name="T34" fmla="*/ 49 w 199"/>
                <a:gd name="T35" fmla="*/ 58 h 113"/>
                <a:gd name="T36" fmla="*/ 50 w 199"/>
                <a:gd name="T37" fmla="*/ 58 h 113"/>
                <a:gd name="T38" fmla="*/ 53 w 199"/>
                <a:gd name="T39" fmla="*/ 57 h 113"/>
                <a:gd name="T40" fmla="*/ 59 w 199"/>
                <a:gd name="T41" fmla="*/ 56 h 113"/>
                <a:gd name="T42" fmla="*/ 83 w 199"/>
                <a:gd name="T43" fmla="*/ 78 h 113"/>
                <a:gd name="T44" fmla="*/ 86 w 199"/>
                <a:gd name="T45" fmla="*/ 87 h 113"/>
                <a:gd name="T46" fmla="*/ 81 w 199"/>
                <a:gd name="T47" fmla="*/ 87 h 113"/>
                <a:gd name="T48" fmla="*/ 74 w 199"/>
                <a:gd name="T49" fmla="*/ 91 h 113"/>
                <a:gd name="T50" fmla="*/ 73 w 199"/>
                <a:gd name="T51" fmla="*/ 92 h 113"/>
                <a:gd name="T52" fmla="*/ 72 w 199"/>
                <a:gd name="T53" fmla="*/ 95 h 113"/>
                <a:gd name="T54" fmla="*/ 69 w 199"/>
                <a:gd name="T55" fmla="*/ 98 h 113"/>
                <a:gd name="T56" fmla="*/ 68 w 199"/>
                <a:gd name="T57" fmla="*/ 100 h 113"/>
                <a:gd name="T58" fmla="*/ 77 w 199"/>
                <a:gd name="T59" fmla="*/ 99 h 113"/>
                <a:gd name="T60" fmla="*/ 78 w 199"/>
                <a:gd name="T61" fmla="*/ 99 h 113"/>
                <a:gd name="T62" fmla="*/ 80 w 199"/>
                <a:gd name="T63" fmla="*/ 101 h 113"/>
                <a:gd name="T64" fmla="*/ 96 w 199"/>
                <a:gd name="T65" fmla="*/ 82 h 113"/>
                <a:gd name="T66" fmla="*/ 112 w 199"/>
                <a:gd name="T67" fmla="*/ 82 h 113"/>
                <a:gd name="T68" fmla="*/ 117 w 199"/>
                <a:gd name="T69" fmla="*/ 89 h 113"/>
                <a:gd name="T70" fmla="*/ 115 w 199"/>
                <a:gd name="T71" fmla="*/ 100 h 113"/>
                <a:gd name="T72" fmla="*/ 126 w 199"/>
                <a:gd name="T73" fmla="*/ 113 h 113"/>
                <a:gd name="T74" fmla="*/ 145 w 199"/>
                <a:gd name="T75" fmla="*/ 106 h 113"/>
                <a:gd name="T76" fmla="*/ 159 w 199"/>
                <a:gd name="T77" fmla="*/ 104 h 113"/>
                <a:gd name="T78" fmla="*/ 154 w 199"/>
                <a:gd name="T79" fmla="*/ 82 h 113"/>
                <a:gd name="T80" fmla="*/ 176 w 199"/>
                <a:gd name="T81" fmla="*/ 75 h 113"/>
                <a:gd name="T82" fmla="*/ 176 w 199"/>
                <a:gd name="T83" fmla="*/ 72 h 113"/>
                <a:gd name="T84" fmla="*/ 181 w 199"/>
                <a:gd name="T85" fmla="*/ 67 h 113"/>
                <a:gd name="T86" fmla="*/ 195 w 199"/>
                <a:gd name="T87" fmla="*/ 65 h 113"/>
                <a:gd name="T88" fmla="*/ 194 w 199"/>
                <a:gd name="T89" fmla="*/ 54 h 113"/>
                <a:gd name="T90" fmla="*/ 195 w 199"/>
                <a:gd name="T91" fmla="*/ 48 h 113"/>
                <a:gd name="T92" fmla="*/ 193 w 199"/>
                <a:gd name="T93" fmla="*/ 40 h 113"/>
                <a:gd name="T94" fmla="*/ 177 w 199"/>
                <a:gd name="T95" fmla="*/ 37 h 113"/>
                <a:gd name="T96" fmla="*/ 167 w 199"/>
                <a:gd name="T97" fmla="*/ 30 h 113"/>
                <a:gd name="T98" fmla="*/ 160 w 199"/>
                <a:gd name="T99" fmla="*/ 32 h 113"/>
                <a:gd name="T100" fmla="*/ 150 w 199"/>
                <a:gd name="T101" fmla="*/ 29 h 113"/>
                <a:gd name="T102" fmla="*/ 140 w 199"/>
                <a:gd name="T103" fmla="*/ 18 h 113"/>
                <a:gd name="T104" fmla="*/ 129 w 199"/>
                <a:gd name="T105" fmla="*/ 1 h 113"/>
                <a:gd name="T106" fmla="*/ 114 w 199"/>
                <a:gd name="T107" fmla="*/ 0 h 113"/>
                <a:gd name="T108" fmla="*/ 107 w 199"/>
                <a:gd name="T109" fmla="*/ 3 h 113"/>
                <a:gd name="T110" fmla="*/ 105 w 199"/>
                <a:gd name="T111" fmla="*/ 2 h 113"/>
                <a:gd name="T112" fmla="*/ 103 w 199"/>
                <a:gd name="T113"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9" h="113">
                  <a:moveTo>
                    <a:pt x="103" y="3"/>
                  </a:moveTo>
                  <a:cubicBezTo>
                    <a:pt x="102" y="3"/>
                    <a:pt x="102" y="3"/>
                    <a:pt x="101" y="3"/>
                  </a:cubicBezTo>
                  <a:cubicBezTo>
                    <a:pt x="101" y="3"/>
                    <a:pt x="101" y="3"/>
                    <a:pt x="101" y="3"/>
                  </a:cubicBezTo>
                  <a:cubicBezTo>
                    <a:pt x="100" y="3"/>
                    <a:pt x="100" y="3"/>
                    <a:pt x="99" y="3"/>
                  </a:cubicBezTo>
                  <a:cubicBezTo>
                    <a:pt x="99" y="3"/>
                    <a:pt x="99" y="3"/>
                    <a:pt x="99" y="3"/>
                  </a:cubicBezTo>
                  <a:cubicBezTo>
                    <a:pt x="99" y="3"/>
                    <a:pt x="99" y="3"/>
                    <a:pt x="98" y="3"/>
                  </a:cubicBezTo>
                  <a:cubicBezTo>
                    <a:pt x="95" y="6"/>
                    <a:pt x="92" y="9"/>
                    <a:pt x="92" y="10"/>
                  </a:cubicBezTo>
                  <a:cubicBezTo>
                    <a:pt x="92" y="13"/>
                    <a:pt x="92" y="15"/>
                    <a:pt x="90" y="15"/>
                  </a:cubicBezTo>
                  <a:cubicBezTo>
                    <a:pt x="90" y="15"/>
                    <a:pt x="89" y="15"/>
                    <a:pt x="89" y="14"/>
                  </a:cubicBezTo>
                  <a:cubicBezTo>
                    <a:pt x="88" y="14"/>
                    <a:pt x="86" y="13"/>
                    <a:pt x="83" y="13"/>
                  </a:cubicBezTo>
                  <a:cubicBezTo>
                    <a:pt x="81" y="13"/>
                    <a:pt x="80" y="13"/>
                    <a:pt x="79" y="14"/>
                  </a:cubicBezTo>
                  <a:cubicBezTo>
                    <a:pt x="78" y="14"/>
                    <a:pt x="77" y="14"/>
                    <a:pt x="76" y="13"/>
                  </a:cubicBezTo>
                  <a:cubicBezTo>
                    <a:pt x="74" y="12"/>
                    <a:pt x="73" y="11"/>
                    <a:pt x="72" y="11"/>
                  </a:cubicBezTo>
                  <a:cubicBezTo>
                    <a:pt x="70" y="12"/>
                    <a:pt x="68" y="12"/>
                    <a:pt x="66" y="11"/>
                  </a:cubicBezTo>
                  <a:cubicBezTo>
                    <a:pt x="66" y="11"/>
                    <a:pt x="65" y="11"/>
                    <a:pt x="65" y="11"/>
                  </a:cubicBezTo>
                  <a:cubicBezTo>
                    <a:pt x="65" y="11"/>
                    <a:pt x="64" y="12"/>
                    <a:pt x="63" y="12"/>
                  </a:cubicBezTo>
                  <a:cubicBezTo>
                    <a:pt x="61" y="12"/>
                    <a:pt x="57" y="10"/>
                    <a:pt x="56" y="10"/>
                  </a:cubicBezTo>
                  <a:cubicBezTo>
                    <a:pt x="55" y="9"/>
                    <a:pt x="54" y="9"/>
                    <a:pt x="53" y="9"/>
                  </a:cubicBezTo>
                  <a:cubicBezTo>
                    <a:pt x="53" y="9"/>
                    <a:pt x="52" y="9"/>
                    <a:pt x="52" y="9"/>
                  </a:cubicBezTo>
                  <a:cubicBezTo>
                    <a:pt x="51" y="9"/>
                    <a:pt x="51" y="9"/>
                    <a:pt x="50" y="9"/>
                  </a:cubicBezTo>
                  <a:cubicBezTo>
                    <a:pt x="49" y="9"/>
                    <a:pt x="47" y="9"/>
                    <a:pt x="45" y="8"/>
                  </a:cubicBezTo>
                  <a:cubicBezTo>
                    <a:pt x="45" y="7"/>
                    <a:pt x="42" y="6"/>
                    <a:pt x="27" y="6"/>
                  </a:cubicBezTo>
                  <a:cubicBezTo>
                    <a:pt x="24" y="6"/>
                    <a:pt x="23" y="7"/>
                    <a:pt x="21" y="9"/>
                  </a:cubicBezTo>
                  <a:cubicBezTo>
                    <a:pt x="21" y="9"/>
                    <a:pt x="21" y="9"/>
                    <a:pt x="20" y="10"/>
                  </a:cubicBezTo>
                  <a:cubicBezTo>
                    <a:pt x="19" y="11"/>
                    <a:pt x="17" y="12"/>
                    <a:pt x="16" y="12"/>
                  </a:cubicBezTo>
                  <a:cubicBezTo>
                    <a:pt x="15" y="12"/>
                    <a:pt x="15" y="12"/>
                    <a:pt x="15" y="12"/>
                  </a:cubicBezTo>
                  <a:cubicBezTo>
                    <a:pt x="15" y="13"/>
                    <a:pt x="15" y="13"/>
                    <a:pt x="15" y="14"/>
                  </a:cubicBezTo>
                  <a:cubicBezTo>
                    <a:pt x="15" y="14"/>
                    <a:pt x="15" y="14"/>
                    <a:pt x="15" y="14"/>
                  </a:cubicBezTo>
                  <a:cubicBezTo>
                    <a:pt x="18" y="18"/>
                    <a:pt x="19" y="21"/>
                    <a:pt x="20" y="23"/>
                  </a:cubicBezTo>
                  <a:cubicBezTo>
                    <a:pt x="20" y="24"/>
                    <a:pt x="20" y="25"/>
                    <a:pt x="20" y="26"/>
                  </a:cubicBezTo>
                  <a:cubicBezTo>
                    <a:pt x="19" y="27"/>
                    <a:pt x="18" y="28"/>
                    <a:pt x="17" y="29"/>
                  </a:cubicBezTo>
                  <a:cubicBezTo>
                    <a:pt x="16" y="29"/>
                    <a:pt x="15" y="29"/>
                    <a:pt x="15" y="30"/>
                  </a:cubicBezTo>
                  <a:cubicBezTo>
                    <a:pt x="14" y="31"/>
                    <a:pt x="13" y="32"/>
                    <a:pt x="11" y="34"/>
                  </a:cubicBezTo>
                  <a:cubicBezTo>
                    <a:pt x="9" y="36"/>
                    <a:pt x="5" y="40"/>
                    <a:pt x="4" y="40"/>
                  </a:cubicBezTo>
                  <a:cubicBezTo>
                    <a:pt x="4" y="41"/>
                    <a:pt x="5" y="42"/>
                    <a:pt x="5" y="43"/>
                  </a:cubicBezTo>
                  <a:cubicBezTo>
                    <a:pt x="5" y="44"/>
                    <a:pt x="5" y="45"/>
                    <a:pt x="5" y="46"/>
                  </a:cubicBezTo>
                  <a:cubicBezTo>
                    <a:pt x="5" y="46"/>
                    <a:pt x="5" y="46"/>
                    <a:pt x="5" y="46"/>
                  </a:cubicBezTo>
                  <a:cubicBezTo>
                    <a:pt x="5" y="46"/>
                    <a:pt x="5" y="46"/>
                    <a:pt x="5" y="47"/>
                  </a:cubicBezTo>
                  <a:cubicBezTo>
                    <a:pt x="5" y="47"/>
                    <a:pt x="5" y="47"/>
                    <a:pt x="5" y="47"/>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9"/>
                    <a:pt x="5" y="49"/>
                    <a:pt x="5" y="49"/>
                  </a:cubicBezTo>
                  <a:cubicBezTo>
                    <a:pt x="4" y="49"/>
                    <a:pt x="4" y="49"/>
                    <a:pt x="4" y="49"/>
                  </a:cubicBezTo>
                  <a:cubicBezTo>
                    <a:pt x="4" y="49"/>
                    <a:pt x="4" y="49"/>
                    <a:pt x="4" y="49"/>
                  </a:cubicBezTo>
                  <a:cubicBezTo>
                    <a:pt x="3" y="50"/>
                    <a:pt x="0" y="55"/>
                    <a:pt x="0" y="56"/>
                  </a:cubicBezTo>
                  <a:cubicBezTo>
                    <a:pt x="0" y="56"/>
                    <a:pt x="0" y="57"/>
                    <a:pt x="0" y="57"/>
                  </a:cubicBezTo>
                  <a:cubicBezTo>
                    <a:pt x="0" y="57"/>
                    <a:pt x="0" y="57"/>
                    <a:pt x="0" y="57"/>
                  </a:cubicBezTo>
                  <a:cubicBezTo>
                    <a:pt x="0" y="58"/>
                    <a:pt x="1" y="58"/>
                    <a:pt x="1" y="59"/>
                  </a:cubicBezTo>
                  <a:cubicBezTo>
                    <a:pt x="1" y="59"/>
                    <a:pt x="1" y="59"/>
                    <a:pt x="1" y="59"/>
                  </a:cubicBezTo>
                  <a:cubicBezTo>
                    <a:pt x="2" y="59"/>
                    <a:pt x="2" y="59"/>
                    <a:pt x="2" y="60"/>
                  </a:cubicBezTo>
                  <a:cubicBezTo>
                    <a:pt x="2" y="60"/>
                    <a:pt x="3" y="60"/>
                    <a:pt x="3" y="60"/>
                  </a:cubicBezTo>
                  <a:cubicBezTo>
                    <a:pt x="3" y="60"/>
                    <a:pt x="4" y="60"/>
                    <a:pt x="4" y="61"/>
                  </a:cubicBezTo>
                  <a:cubicBezTo>
                    <a:pt x="5" y="61"/>
                    <a:pt x="5" y="61"/>
                    <a:pt x="5" y="61"/>
                  </a:cubicBezTo>
                  <a:cubicBezTo>
                    <a:pt x="6" y="61"/>
                    <a:pt x="6" y="62"/>
                    <a:pt x="6" y="62"/>
                  </a:cubicBezTo>
                  <a:cubicBezTo>
                    <a:pt x="6" y="62"/>
                    <a:pt x="6" y="62"/>
                    <a:pt x="6" y="62"/>
                  </a:cubicBezTo>
                  <a:cubicBezTo>
                    <a:pt x="7" y="62"/>
                    <a:pt x="7" y="62"/>
                    <a:pt x="7" y="62"/>
                  </a:cubicBezTo>
                  <a:cubicBezTo>
                    <a:pt x="8" y="62"/>
                    <a:pt x="8" y="62"/>
                    <a:pt x="8" y="62"/>
                  </a:cubicBezTo>
                  <a:cubicBezTo>
                    <a:pt x="9" y="62"/>
                    <a:pt x="9" y="62"/>
                    <a:pt x="10" y="62"/>
                  </a:cubicBezTo>
                  <a:cubicBezTo>
                    <a:pt x="11" y="62"/>
                    <a:pt x="12" y="62"/>
                    <a:pt x="15" y="62"/>
                  </a:cubicBezTo>
                  <a:cubicBezTo>
                    <a:pt x="17" y="63"/>
                    <a:pt x="20" y="64"/>
                    <a:pt x="21" y="64"/>
                  </a:cubicBezTo>
                  <a:cubicBezTo>
                    <a:pt x="24" y="64"/>
                    <a:pt x="27" y="65"/>
                    <a:pt x="29" y="66"/>
                  </a:cubicBezTo>
                  <a:cubicBezTo>
                    <a:pt x="29" y="66"/>
                    <a:pt x="29" y="66"/>
                    <a:pt x="29" y="66"/>
                  </a:cubicBezTo>
                  <a:cubicBezTo>
                    <a:pt x="30" y="66"/>
                    <a:pt x="31" y="66"/>
                    <a:pt x="32" y="64"/>
                  </a:cubicBezTo>
                  <a:cubicBezTo>
                    <a:pt x="33" y="63"/>
                    <a:pt x="35" y="63"/>
                    <a:pt x="37" y="63"/>
                  </a:cubicBezTo>
                  <a:cubicBezTo>
                    <a:pt x="38" y="63"/>
                    <a:pt x="38" y="64"/>
                    <a:pt x="39" y="64"/>
                  </a:cubicBezTo>
                  <a:cubicBezTo>
                    <a:pt x="40" y="64"/>
                    <a:pt x="43" y="62"/>
                    <a:pt x="44" y="61"/>
                  </a:cubicBezTo>
                  <a:cubicBezTo>
                    <a:pt x="44" y="60"/>
                    <a:pt x="45" y="60"/>
                    <a:pt x="48" y="59"/>
                  </a:cubicBezTo>
                  <a:cubicBezTo>
                    <a:pt x="48" y="58"/>
                    <a:pt x="48" y="58"/>
                    <a:pt x="48" y="58"/>
                  </a:cubicBezTo>
                  <a:cubicBezTo>
                    <a:pt x="48" y="58"/>
                    <a:pt x="48" y="58"/>
                    <a:pt x="49" y="58"/>
                  </a:cubicBezTo>
                  <a:cubicBezTo>
                    <a:pt x="49" y="58"/>
                    <a:pt x="49" y="58"/>
                    <a:pt x="49" y="58"/>
                  </a:cubicBezTo>
                  <a:cubicBezTo>
                    <a:pt x="49" y="58"/>
                    <a:pt x="49" y="58"/>
                    <a:pt x="49" y="58"/>
                  </a:cubicBezTo>
                  <a:cubicBezTo>
                    <a:pt x="50" y="58"/>
                    <a:pt x="50" y="58"/>
                    <a:pt x="50" y="58"/>
                  </a:cubicBezTo>
                  <a:cubicBezTo>
                    <a:pt x="50" y="58"/>
                    <a:pt x="50" y="58"/>
                    <a:pt x="50" y="58"/>
                  </a:cubicBezTo>
                  <a:cubicBezTo>
                    <a:pt x="51" y="57"/>
                    <a:pt x="51" y="57"/>
                    <a:pt x="51" y="57"/>
                  </a:cubicBezTo>
                  <a:cubicBezTo>
                    <a:pt x="51" y="57"/>
                    <a:pt x="51" y="57"/>
                    <a:pt x="51" y="57"/>
                  </a:cubicBezTo>
                  <a:cubicBezTo>
                    <a:pt x="51" y="57"/>
                    <a:pt x="52" y="57"/>
                    <a:pt x="52" y="57"/>
                  </a:cubicBezTo>
                  <a:cubicBezTo>
                    <a:pt x="53" y="57"/>
                    <a:pt x="53" y="57"/>
                    <a:pt x="53" y="57"/>
                  </a:cubicBezTo>
                  <a:cubicBezTo>
                    <a:pt x="53" y="57"/>
                    <a:pt x="53" y="57"/>
                    <a:pt x="54" y="57"/>
                  </a:cubicBezTo>
                  <a:cubicBezTo>
                    <a:pt x="55" y="56"/>
                    <a:pt x="56" y="56"/>
                    <a:pt x="57" y="56"/>
                  </a:cubicBezTo>
                  <a:cubicBezTo>
                    <a:pt x="58" y="56"/>
                    <a:pt x="58" y="56"/>
                    <a:pt x="58" y="56"/>
                  </a:cubicBezTo>
                  <a:cubicBezTo>
                    <a:pt x="59" y="56"/>
                    <a:pt x="59" y="56"/>
                    <a:pt x="59" y="56"/>
                  </a:cubicBezTo>
                  <a:cubicBezTo>
                    <a:pt x="61" y="56"/>
                    <a:pt x="62" y="57"/>
                    <a:pt x="64" y="58"/>
                  </a:cubicBezTo>
                  <a:cubicBezTo>
                    <a:pt x="65" y="59"/>
                    <a:pt x="67" y="61"/>
                    <a:pt x="68" y="61"/>
                  </a:cubicBezTo>
                  <a:cubicBezTo>
                    <a:pt x="70" y="61"/>
                    <a:pt x="75" y="62"/>
                    <a:pt x="77" y="67"/>
                  </a:cubicBezTo>
                  <a:cubicBezTo>
                    <a:pt x="78" y="72"/>
                    <a:pt x="82" y="77"/>
                    <a:pt x="83" y="78"/>
                  </a:cubicBezTo>
                  <a:cubicBezTo>
                    <a:pt x="85" y="80"/>
                    <a:pt x="86" y="85"/>
                    <a:pt x="86" y="86"/>
                  </a:cubicBezTo>
                  <a:cubicBezTo>
                    <a:pt x="86" y="86"/>
                    <a:pt x="86" y="87"/>
                    <a:pt x="86" y="87"/>
                  </a:cubicBezTo>
                  <a:cubicBezTo>
                    <a:pt x="86" y="87"/>
                    <a:pt x="86" y="87"/>
                    <a:pt x="86" y="87"/>
                  </a:cubicBezTo>
                  <a:cubicBezTo>
                    <a:pt x="86" y="87"/>
                    <a:pt x="86" y="87"/>
                    <a:pt x="86" y="87"/>
                  </a:cubicBezTo>
                  <a:cubicBezTo>
                    <a:pt x="86" y="87"/>
                    <a:pt x="86" y="87"/>
                    <a:pt x="86" y="87"/>
                  </a:cubicBezTo>
                  <a:cubicBezTo>
                    <a:pt x="86" y="87"/>
                    <a:pt x="86" y="87"/>
                    <a:pt x="86" y="87"/>
                  </a:cubicBezTo>
                  <a:cubicBezTo>
                    <a:pt x="85" y="88"/>
                    <a:pt x="85" y="88"/>
                    <a:pt x="85" y="88"/>
                  </a:cubicBezTo>
                  <a:cubicBezTo>
                    <a:pt x="84" y="88"/>
                    <a:pt x="82" y="87"/>
                    <a:pt x="81" y="87"/>
                  </a:cubicBezTo>
                  <a:cubicBezTo>
                    <a:pt x="80" y="86"/>
                    <a:pt x="78" y="86"/>
                    <a:pt x="77" y="86"/>
                  </a:cubicBezTo>
                  <a:cubicBezTo>
                    <a:pt x="77" y="86"/>
                    <a:pt x="77" y="86"/>
                    <a:pt x="76" y="86"/>
                  </a:cubicBezTo>
                  <a:cubicBezTo>
                    <a:pt x="76" y="86"/>
                    <a:pt x="74" y="86"/>
                    <a:pt x="74" y="90"/>
                  </a:cubicBezTo>
                  <a:cubicBezTo>
                    <a:pt x="74" y="90"/>
                    <a:pt x="74" y="90"/>
                    <a:pt x="74" y="91"/>
                  </a:cubicBezTo>
                  <a:cubicBezTo>
                    <a:pt x="74" y="91"/>
                    <a:pt x="74" y="91"/>
                    <a:pt x="74" y="91"/>
                  </a:cubicBezTo>
                  <a:cubicBezTo>
                    <a:pt x="74" y="91"/>
                    <a:pt x="74" y="91"/>
                    <a:pt x="74" y="91"/>
                  </a:cubicBezTo>
                  <a:cubicBezTo>
                    <a:pt x="74" y="91"/>
                    <a:pt x="74" y="92"/>
                    <a:pt x="74" y="92"/>
                  </a:cubicBezTo>
                  <a:cubicBezTo>
                    <a:pt x="74" y="92"/>
                    <a:pt x="73" y="92"/>
                    <a:pt x="73" y="92"/>
                  </a:cubicBezTo>
                  <a:cubicBezTo>
                    <a:pt x="73" y="93"/>
                    <a:pt x="73" y="93"/>
                    <a:pt x="73" y="93"/>
                  </a:cubicBezTo>
                  <a:cubicBezTo>
                    <a:pt x="73" y="93"/>
                    <a:pt x="73" y="93"/>
                    <a:pt x="73" y="94"/>
                  </a:cubicBezTo>
                  <a:cubicBezTo>
                    <a:pt x="73" y="94"/>
                    <a:pt x="72" y="94"/>
                    <a:pt x="72" y="94"/>
                  </a:cubicBezTo>
                  <a:cubicBezTo>
                    <a:pt x="72" y="94"/>
                    <a:pt x="72" y="95"/>
                    <a:pt x="72" y="95"/>
                  </a:cubicBezTo>
                  <a:cubicBezTo>
                    <a:pt x="72" y="95"/>
                    <a:pt x="71" y="95"/>
                    <a:pt x="71" y="96"/>
                  </a:cubicBezTo>
                  <a:cubicBezTo>
                    <a:pt x="71" y="96"/>
                    <a:pt x="71" y="96"/>
                    <a:pt x="71" y="96"/>
                  </a:cubicBezTo>
                  <a:cubicBezTo>
                    <a:pt x="70" y="97"/>
                    <a:pt x="70" y="97"/>
                    <a:pt x="70" y="98"/>
                  </a:cubicBezTo>
                  <a:cubicBezTo>
                    <a:pt x="70" y="98"/>
                    <a:pt x="70" y="98"/>
                    <a:pt x="69" y="98"/>
                  </a:cubicBezTo>
                  <a:cubicBezTo>
                    <a:pt x="69" y="99"/>
                    <a:pt x="69" y="99"/>
                    <a:pt x="68" y="100"/>
                  </a:cubicBezTo>
                  <a:cubicBezTo>
                    <a:pt x="68" y="100"/>
                    <a:pt x="68" y="100"/>
                    <a:pt x="68" y="100"/>
                  </a:cubicBezTo>
                  <a:cubicBezTo>
                    <a:pt x="68" y="100"/>
                    <a:pt x="68" y="100"/>
                    <a:pt x="68" y="100"/>
                  </a:cubicBezTo>
                  <a:cubicBezTo>
                    <a:pt x="68" y="100"/>
                    <a:pt x="68" y="100"/>
                    <a:pt x="68" y="100"/>
                  </a:cubicBezTo>
                  <a:cubicBezTo>
                    <a:pt x="67" y="101"/>
                    <a:pt x="67" y="101"/>
                    <a:pt x="67" y="101"/>
                  </a:cubicBezTo>
                  <a:cubicBezTo>
                    <a:pt x="68" y="101"/>
                    <a:pt x="69" y="102"/>
                    <a:pt x="71" y="102"/>
                  </a:cubicBezTo>
                  <a:cubicBezTo>
                    <a:pt x="71" y="102"/>
                    <a:pt x="73" y="101"/>
                    <a:pt x="73" y="101"/>
                  </a:cubicBezTo>
                  <a:cubicBezTo>
                    <a:pt x="75" y="100"/>
                    <a:pt x="76" y="99"/>
                    <a:pt x="77" y="99"/>
                  </a:cubicBezTo>
                  <a:cubicBezTo>
                    <a:pt x="77" y="99"/>
                    <a:pt x="77" y="99"/>
                    <a:pt x="78" y="99"/>
                  </a:cubicBezTo>
                  <a:cubicBezTo>
                    <a:pt x="78" y="99"/>
                    <a:pt x="78" y="99"/>
                    <a:pt x="78" y="99"/>
                  </a:cubicBezTo>
                  <a:cubicBezTo>
                    <a:pt x="78" y="99"/>
                    <a:pt x="78" y="99"/>
                    <a:pt x="78" y="99"/>
                  </a:cubicBezTo>
                  <a:cubicBezTo>
                    <a:pt x="78" y="99"/>
                    <a:pt x="78" y="99"/>
                    <a:pt x="78" y="99"/>
                  </a:cubicBezTo>
                  <a:cubicBezTo>
                    <a:pt x="78" y="100"/>
                    <a:pt x="79" y="100"/>
                    <a:pt x="79" y="100"/>
                  </a:cubicBezTo>
                  <a:cubicBezTo>
                    <a:pt x="79" y="100"/>
                    <a:pt x="79" y="100"/>
                    <a:pt x="79" y="100"/>
                  </a:cubicBezTo>
                  <a:cubicBezTo>
                    <a:pt x="79" y="100"/>
                    <a:pt x="80" y="100"/>
                    <a:pt x="80" y="101"/>
                  </a:cubicBezTo>
                  <a:cubicBezTo>
                    <a:pt x="80" y="101"/>
                    <a:pt x="80" y="101"/>
                    <a:pt x="80" y="101"/>
                  </a:cubicBezTo>
                  <a:cubicBezTo>
                    <a:pt x="80" y="98"/>
                    <a:pt x="81" y="97"/>
                    <a:pt x="84" y="95"/>
                  </a:cubicBezTo>
                  <a:cubicBezTo>
                    <a:pt x="85" y="95"/>
                    <a:pt x="85" y="94"/>
                    <a:pt x="86" y="94"/>
                  </a:cubicBezTo>
                  <a:cubicBezTo>
                    <a:pt x="88" y="92"/>
                    <a:pt x="89" y="90"/>
                    <a:pt x="90" y="88"/>
                  </a:cubicBezTo>
                  <a:cubicBezTo>
                    <a:pt x="92" y="85"/>
                    <a:pt x="93" y="83"/>
                    <a:pt x="96" y="82"/>
                  </a:cubicBezTo>
                  <a:cubicBezTo>
                    <a:pt x="97" y="82"/>
                    <a:pt x="98" y="82"/>
                    <a:pt x="99" y="81"/>
                  </a:cubicBezTo>
                  <a:cubicBezTo>
                    <a:pt x="101" y="81"/>
                    <a:pt x="103" y="80"/>
                    <a:pt x="106" y="80"/>
                  </a:cubicBezTo>
                  <a:cubicBezTo>
                    <a:pt x="107" y="80"/>
                    <a:pt x="108" y="80"/>
                    <a:pt x="109" y="80"/>
                  </a:cubicBezTo>
                  <a:cubicBezTo>
                    <a:pt x="110" y="81"/>
                    <a:pt x="111" y="81"/>
                    <a:pt x="112" y="82"/>
                  </a:cubicBezTo>
                  <a:cubicBezTo>
                    <a:pt x="112" y="83"/>
                    <a:pt x="112" y="84"/>
                    <a:pt x="111" y="85"/>
                  </a:cubicBezTo>
                  <a:cubicBezTo>
                    <a:pt x="110" y="86"/>
                    <a:pt x="110" y="87"/>
                    <a:pt x="110" y="87"/>
                  </a:cubicBezTo>
                  <a:cubicBezTo>
                    <a:pt x="110" y="87"/>
                    <a:pt x="110" y="88"/>
                    <a:pt x="110" y="88"/>
                  </a:cubicBezTo>
                  <a:cubicBezTo>
                    <a:pt x="112" y="89"/>
                    <a:pt x="115" y="89"/>
                    <a:pt x="117" y="89"/>
                  </a:cubicBezTo>
                  <a:cubicBezTo>
                    <a:pt x="118" y="89"/>
                    <a:pt x="119" y="89"/>
                    <a:pt x="119" y="89"/>
                  </a:cubicBezTo>
                  <a:cubicBezTo>
                    <a:pt x="124" y="89"/>
                    <a:pt x="129" y="88"/>
                    <a:pt x="129" y="91"/>
                  </a:cubicBezTo>
                  <a:cubicBezTo>
                    <a:pt x="130" y="94"/>
                    <a:pt x="126" y="95"/>
                    <a:pt x="119" y="98"/>
                  </a:cubicBezTo>
                  <a:cubicBezTo>
                    <a:pt x="118" y="98"/>
                    <a:pt x="115" y="99"/>
                    <a:pt x="115" y="100"/>
                  </a:cubicBezTo>
                  <a:cubicBezTo>
                    <a:pt x="115" y="100"/>
                    <a:pt x="118" y="101"/>
                    <a:pt x="119" y="102"/>
                  </a:cubicBezTo>
                  <a:cubicBezTo>
                    <a:pt x="122" y="102"/>
                    <a:pt x="124" y="103"/>
                    <a:pt x="125" y="104"/>
                  </a:cubicBezTo>
                  <a:cubicBezTo>
                    <a:pt x="127" y="105"/>
                    <a:pt x="127" y="108"/>
                    <a:pt x="126" y="110"/>
                  </a:cubicBezTo>
                  <a:cubicBezTo>
                    <a:pt x="126" y="111"/>
                    <a:pt x="126" y="113"/>
                    <a:pt x="126" y="113"/>
                  </a:cubicBezTo>
                  <a:cubicBezTo>
                    <a:pt x="126" y="113"/>
                    <a:pt x="127" y="113"/>
                    <a:pt x="127" y="113"/>
                  </a:cubicBezTo>
                  <a:cubicBezTo>
                    <a:pt x="129" y="113"/>
                    <a:pt x="131" y="112"/>
                    <a:pt x="134" y="111"/>
                  </a:cubicBezTo>
                  <a:cubicBezTo>
                    <a:pt x="136" y="109"/>
                    <a:pt x="137" y="109"/>
                    <a:pt x="139" y="108"/>
                  </a:cubicBezTo>
                  <a:cubicBezTo>
                    <a:pt x="141" y="108"/>
                    <a:pt x="142" y="107"/>
                    <a:pt x="145" y="106"/>
                  </a:cubicBezTo>
                  <a:cubicBezTo>
                    <a:pt x="147" y="104"/>
                    <a:pt x="150" y="104"/>
                    <a:pt x="153" y="104"/>
                  </a:cubicBezTo>
                  <a:cubicBezTo>
                    <a:pt x="153" y="104"/>
                    <a:pt x="154" y="104"/>
                    <a:pt x="155" y="104"/>
                  </a:cubicBezTo>
                  <a:cubicBezTo>
                    <a:pt x="156" y="104"/>
                    <a:pt x="156" y="104"/>
                    <a:pt x="157" y="104"/>
                  </a:cubicBezTo>
                  <a:cubicBezTo>
                    <a:pt x="159" y="104"/>
                    <a:pt x="159" y="104"/>
                    <a:pt x="159" y="104"/>
                  </a:cubicBezTo>
                  <a:cubicBezTo>
                    <a:pt x="159" y="104"/>
                    <a:pt x="158" y="102"/>
                    <a:pt x="152" y="102"/>
                  </a:cubicBezTo>
                  <a:cubicBezTo>
                    <a:pt x="151" y="102"/>
                    <a:pt x="150" y="102"/>
                    <a:pt x="149" y="103"/>
                  </a:cubicBezTo>
                  <a:cubicBezTo>
                    <a:pt x="141" y="103"/>
                    <a:pt x="139" y="97"/>
                    <a:pt x="139" y="92"/>
                  </a:cubicBezTo>
                  <a:cubicBezTo>
                    <a:pt x="139" y="90"/>
                    <a:pt x="148" y="83"/>
                    <a:pt x="154" y="82"/>
                  </a:cubicBezTo>
                  <a:cubicBezTo>
                    <a:pt x="159" y="82"/>
                    <a:pt x="163" y="80"/>
                    <a:pt x="168" y="78"/>
                  </a:cubicBezTo>
                  <a:cubicBezTo>
                    <a:pt x="169" y="77"/>
                    <a:pt x="173" y="76"/>
                    <a:pt x="176" y="76"/>
                  </a:cubicBezTo>
                  <a:cubicBezTo>
                    <a:pt x="176" y="76"/>
                    <a:pt x="176" y="75"/>
                    <a:pt x="176" y="75"/>
                  </a:cubicBezTo>
                  <a:cubicBezTo>
                    <a:pt x="176" y="75"/>
                    <a:pt x="176" y="75"/>
                    <a:pt x="176" y="75"/>
                  </a:cubicBezTo>
                  <a:cubicBezTo>
                    <a:pt x="176" y="74"/>
                    <a:pt x="176" y="74"/>
                    <a:pt x="176" y="74"/>
                  </a:cubicBezTo>
                  <a:cubicBezTo>
                    <a:pt x="176" y="74"/>
                    <a:pt x="176" y="73"/>
                    <a:pt x="176" y="73"/>
                  </a:cubicBezTo>
                  <a:cubicBezTo>
                    <a:pt x="176" y="73"/>
                    <a:pt x="176" y="73"/>
                    <a:pt x="176" y="72"/>
                  </a:cubicBezTo>
                  <a:cubicBezTo>
                    <a:pt x="176" y="72"/>
                    <a:pt x="176" y="72"/>
                    <a:pt x="176" y="72"/>
                  </a:cubicBezTo>
                  <a:cubicBezTo>
                    <a:pt x="176" y="72"/>
                    <a:pt x="176" y="71"/>
                    <a:pt x="176" y="71"/>
                  </a:cubicBezTo>
                  <a:cubicBezTo>
                    <a:pt x="176" y="71"/>
                    <a:pt x="176" y="71"/>
                    <a:pt x="176" y="71"/>
                  </a:cubicBezTo>
                  <a:cubicBezTo>
                    <a:pt x="176" y="70"/>
                    <a:pt x="177" y="70"/>
                    <a:pt x="177" y="70"/>
                  </a:cubicBezTo>
                  <a:cubicBezTo>
                    <a:pt x="178" y="70"/>
                    <a:pt x="180" y="68"/>
                    <a:pt x="181" y="67"/>
                  </a:cubicBezTo>
                  <a:cubicBezTo>
                    <a:pt x="183" y="65"/>
                    <a:pt x="185" y="64"/>
                    <a:pt x="186" y="64"/>
                  </a:cubicBezTo>
                  <a:cubicBezTo>
                    <a:pt x="187" y="64"/>
                    <a:pt x="188" y="64"/>
                    <a:pt x="189" y="64"/>
                  </a:cubicBezTo>
                  <a:cubicBezTo>
                    <a:pt x="191" y="65"/>
                    <a:pt x="193" y="65"/>
                    <a:pt x="194" y="65"/>
                  </a:cubicBezTo>
                  <a:cubicBezTo>
                    <a:pt x="194" y="65"/>
                    <a:pt x="194" y="65"/>
                    <a:pt x="195" y="65"/>
                  </a:cubicBezTo>
                  <a:cubicBezTo>
                    <a:pt x="195" y="64"/>
                    <a:pt x="195" y="63"/>
                    <a:pt x="195" y="62"/>
                  </a:cubicBezTo>
                  <a:cubicBezTo>
                    <a:pt x="196" y="61"/>
                    <a:pt x="197" y="59"/>
                    <a:pt x="197" y="59"/>
                  </a:cubicBezTo>
                  <a:cubicBezTo>
                    <a:pt x="196" y="59"/>
                    <a:pt x="196" y="58"/>
                    <a:pt x="196" y="58"/>
                  </a:cubicBezTo>
                  <a:cubicBezTo>
                    <a:pt x="195" y="57"/>
                    <a:pt x="194" y="55"/>
                    <a:pt x="194" y="54"/>
                  </a:cubicBezTo>
                  <a:cubicBezTo>
                    <a:pt x="194" y="53"/>
                    <a:pt x="196" y="53"/>
                    <a:pt x="197" y="52"/>
                  </a:cubicBezTo>
                  <a:cubicBezTo>
                    <a:pt x="197" y="52"/>
                    <a:pt x="198" y="52"/>
                    <a:pt x="198" y="52"/>
                  </a:cubicBezTo>
                  <a:cubicBezTo>
                    <a:pt x="198" y="51"/>
                    <a:pt x="197" y="51"/>
                    <a:pt x="197" y="50"/>
                  </a:cubicBezTo>
                  <a:cubicBezTo>
                    <a:pt x="196" y="50"/>
                    <a:pt x="195" y="49"/>
                    <a:pt x="195" y="48"/>
                  </a:cubicBezTo>
                  <a:cubicBezTo>
                    <a:pt x="195" y="48"/>
                    <a:pt x="196" y="47"/>
                    <a:pt x="197" y="46"/>
                  </a:cubicBezTo>
                  <a:cubicBezTo>
                    <a:pt x="198" y="45"/>
                    <a:pt x="199" y="44"/>
                    <a:pt x="199" y="44"/>
                  </a:cubicBezTo>
                  <a:cubicBezTo>
                    <a:pt x="198" y="43"/>
                    <a:pt x="197" y="43"/>
                    <a:pt x="196" y="42"/>
                  </a:cubicBezTo>
                  <a:cubicBezTo>
                    <a:pt x="195" y="42"/>
                    <a:pt x="194" y="41"/>
                    <a:pt x="193" y="40"/>
                  </a:cubicBezTo>
                  <a:cubicBezTo>
                    <a:pt x="191" y="40"/>
                    <a:pt x="189" y="39"/>
                    <a:pt x="188" y="39"/>
                  </a:cubicBezTo>
                  <a:cubicBezTo>
                    <a:pt x="186" y="39"/>
                    <a:pt x="185" y="39"/>
                    <a:pt x="183" y="38"/>
                  </a:cubicBezTo>
                  <a:cubicBezTo>
                    <a:pt x="183" y="38"/>
                    <a:pt x="182" y="38"/>
                    <a:pt x="182" y="38"/>
                  </a:cubicBezTo>
                  <a:cubicBezTo>
                    <a:pt x="180" y="37"/>
                    <a:pt x="179" y="37"/>
                    <a:pt x="177" y="37"/>
                  </a:cubicBezTo>
                  <a:cubicBezTo>
                    <a:pt x="175" y="37"/>
                    <a:pt x="173" y="37"/>
                    <a:pt x="173" y="36"/>
                  </a:cubicBezTo>
                  <a:cubicBezTo>
                    <a:pt x="173" y="35"/>
                    <a:pt x="172" y="34"/>
                    <a:pt x="171" y="33"/>
                  </a:cubicBezTo>
                  <a:cubicBezTo>
                    <a:pt x="170" y="32"/>
                    <a:pt x="169" y="31"/>
                    <a:pt x="168" y="30"/>
                  </a:cubicBezTo>
                  <a:cubicBezTo>
                    <a:pt x="168" y="30"/>
                    <a:pt x="168" y="30"/>
                    <a:pt x="167" y="30"/>
                  </a:cubicBezTo>
                  <a:cubicBezTo>
                    <a:pt x="166" y="30"/>
                    <a:pt x="165" y="30"/>
                    <a:pt x="164" y="31"/>
                  </a:cubicBezTo>
                  <a:cubicBezTo>
                    <a:pt x="162" y="32"/>
                    <a:pt x="161" y="32"/>
                    <a:pt x="160" y="32"/>
                  </a:cubicBezTo>
                  <a:cubicBezTo>
                    <a:pt x="160" y="32"/>
                    <a:pt x="160" y="32"/>
                    <a:pt x="160" y="32"/>
                  </a:cubicBezTo>
                  <a:cubicBezTo>
                    <a:pt x="160" y="32"/>
                    <a:pt x="160" y="32"/>
                    <a:pt x="160" y="32"/>
                  </a:cubicBezTo>
                  <a:cubicBezTo>
                    <a:pt x="159" y="32"/>
                    <a:pt x="158" y="32"/>
                    <a:pt x="157" y="31"/>
                  </a:cubicBezTo>
                  <a:cubicBezTo>
                    <a:pt x="156" y="31"/>
                    <a:pt x="156" y="31"/>
                    <a:pt x="155" y="30"/>
                  </a:cubicBezTo>
                  <a:cubicBezTo>
                    <a:pt x="154" y="29"/>
                    <a:pt x="153" y="29"/>
                    <a:pt x="152" y="29"/>
                  </a:cubicBezTo>
                  <a:cubicBezTo>
                    <a:pt x="152" y="29"/>
                    <a:pt x="151" y="29"/>
                    <a:pt x="150" y="29"/>
                  </a:cubicBezTo>
                  <a:cubicBezTo>
                    <a:pt x="149" y="29"/>
                    <a:pt x="148" y="29"/>
                    <a:pt x="147" y="28"/>
                  </a:cubicBezTo>
                  <a:cubicBezTo>
                    <a:pt x="147" y="28"/>
                    <a:pt x="146" y="27"/>
                    <a:pt x="147" y="26"/>
                  </a:cubicBezTo>
                  <a:cubicBezTo>
                    <a:pt x="147" y="24"/>
                    <a:pt x="143" y="19"/>
                    <a:pt x="142" y="18"/>
                  </a:cubicBezTo>
                  <a:cubicBezTo>
                    <a:pt x="142" y="18"/>
                    <a:pt x="141" y="18"/>
                    <a:pt x="140" y="18"/>
                  </a:cubicBezTo>
                  <a:cubicBezTo>
                    <a:pt x="137" y="18"/>
                    <a:pt x="134" y="18"/>
                    <a:pt x="133" y="16"/>
                  </a:cubicBezTo>
                  <a:cubicBezTo>
                    <a:pt x="133" y="15"/>
                    <a:pt x="133" y="14"/>
                    <a:pt x="132" y="14"/>
                  </a:cubicBezTo>
                  <a:cubicBezTo>
                    <a:pt x="131" y="12"/>
                    <a:pt x="130" y="10"/>
                    <a:pt x="131" y="8"/>
                  </a:cubicBezTo>
                  <a:cubicBezTo>
                    <a:pt x="132" y="7"/>
                    <a:pt x="131" y="3"/>
                    <a:pt x="129" y="1"/>
                  </a:cubicBezTo>
                  <a:cubicBezTo>
                    <a:pt x="129" y="0"/>
                    <a:pt x="128" y="0"/>
                    <a:pt x="125" y="0"/>
                  </a:cubicBezTo>
                  <a:cubicBezTo>
                    <a:pt x="123" y="0"/>
                    <a:pt x="122" y="0"/>
                    <a:pt x="121" y="0"/>
                  </a:cubicBezTo>
                  <a:cubicBezTo>
                    <a:pt x="120" y="1"/>
                    <a:pt x="119" y="1"/>
                    <a:pt x="117" y="0"/>
                  </a:cubicBezTo>
                  <a:cubicBezTo>
                    <a:pt x="116" y="0"/>
                    <a:pt x="115" y="0"/>
                    <a:pt x="114" y="0"/>
                  </a:cubicBezTo>
                  <a:cubicBezTo>
                    <a:pt x="113" y="1"/>
                    <a:pt x="113" y="1"/>
                    <a:pt x="113" y="1"/>
                  </a:cubicBezTo>
                  <a:cubicBezTo>
                    <a:pt x="112" y="2"/>
                    <a:pt x="110" y="3"/>
                    <a:pt x="108" y="3"/>
                  </a:cubicBezTo>
                  <a:cubicBezTo>
                    <a:pt x="108" y="3"/>
                    <a:pt x="108" y="3"/>
                    <a:pt x="107" y="3"/>
                  </a:cubicBezTo>
                  <a:cubicBezTo>
                    <a:pt x="107" y="3"/>
                    <a:pt x="107" y="3"/>
                    <a:pt x="107" y="3"/>
                  </a:cubicBezTo>
                  <a:cubicBezTo>
                    <a:pt x="107" y="3"/>
                    <a:pt x="107" y="3"/>
                    <a:pt x="106" y="3"/>
                  </a:cubicBezTo>
                  <a:cubicBezTo>
                    <a:pt x="106" y="3"/>
                    <a:pt x="106" y="3"/>
                    <a:pt x="106" y="3"/>
                  </a:cubicBezTo>
                  <a:cubicBezTo>
                    <a:pt x="106" y="3"/>
                    <a:pt x="106" y="3"/>
                    <a:pt x="106" y="3"/>
                  </a:cubicBezTo>
                  <a:cubicBezTo>
                    <a:pt x="105" y="3"/>
                    <a:pt x="105" y="2"/>
                    <a:pt x="105" y="2"/>
                  </a:cubicBezTo>
                  <a:cubicBezTo>
                    <a:pt x="105" y="2"/>
                    <a:pt x="105" y="2"/>
                    <a:pt x="105" y="2"/>
                  </a:cubicBezTo>
                  <a:cubicBezTo>
                    <a:pt x="105" y="2"/>
                    <a:pt x="105" y="2"/>
                    <a:pt x="105" y="2"/>
                  </a:cubicBezTo>
                  <a:cubicBezTo>
                    <a:pt x="104" y="2"/>
                    <a:pt x="104" y="3"/>
                    <a:pt x="103" y="3"/>
                  </a:cubicBezTo>
                  <a:cubicBezTo>
                    <a:pt x="103" y="3"/>
                    <a:pt x="103" y="3"/>
                    <a:pt x="103" y="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8" name="Freeform 207">
              <a:extLst>
                <a:ext uri="{FF2B5EF4-FFF2-40B4-BE49-F238E27FC236}">
                  <a16:creationId xmlns:a16="http://schemas.microsoft.com/office/drawing/2014/main" id="{4D6BCC59-5C88-43BD-9402-D957EE5D8A4E}"/>
                </a:ext>
              </a:extLst>
            </p:cNvPr>
            <p:cNvSpPr>
              <a:spLocks/>
            </p:cNvSpPr>
            <p:nvPr/>
          </p:nvSpPr>
          <p:spPr bwMode="auto">
            <a:xfrm>
              <a:off x="13303250" y="9598025"/>
              <a:ext cx="627063" cy="995363"/>
            </a:xfrm>
            <a:custGeom>
              <a:avLst/>
              <a:gdLst>
                <a:gd name="T0" fmla="*/ 78 w 118"/>
                <a:gd name="T1" fmla="*/ 80 h 190"/>
                <a:gd name="T2" fmla="*/ 117 w 118"/>
                <a:gd name="T3" fmla="*/ 48 h 190"/>
                <a:gd name="T4" fmla="*/ 113 w 118"/>
                <a:gd name="T5" fmla="*/ 0 h 190"/>
                <a:gd name="T6" fmla="*/ 109 w 118"/>
                <a:gd name="T7" fmla="*/ 2 h 190"/>
                <a:gd name="T8" fmla="*/ 107 w 118"/>
                <a:gd name="T9" fmla="*/ 3 h 190"/>
                <a:gd name="T10" fmla="*/ 105 w 118"/>
                <a:gd name="T11" fmla="*/ 4 h 190"/>
                <a:gd name="T12" fmla="*/ 104 w 118"/>
                <a:gd name="T13" fmla="*/ 5 h 190"/>
                <a:gd name="T14" fmla="*/ 103 w 118"/>
                <a:gd name="T15" fmla="*/ 5 h 190"/>
                <a:gd name="T16" fmla="*/ 95 w 118"/>
                <a:gd name="T17" fmla="*/ 8 h 190"/>
                <a:gd name="T18" fmla="*/ 85 w 118"/>
                <a:gd name="T19" fmla="*/ 11 h 190"/>
                <a:gd name="T20" fmla="*/ 77 w 118"/>
                <a:gd name="T21" fmla="*/ 12 h 190"/>
                <a:gd name="T22" fmla="*/ 65 w 118"/>
                <a:gd name="T23" fmla="*/ 12 h 190"/>
                <a:gd name="T24" fmla="*/ 57 w 118"/>
                <a:gd name="T25" fmla="*/ 12 h 190"/>
                <a:gd name="T26" fmla="*/ 55 w 118"/>
                <a:gd name="T27" fmla="*/ 12 h 190"/>
                <a:gd name="T28" fmla="*/ 52 w 118"/>
                <a:gd name="T29" fmla="*/ 11 h 190"/>
                <a:gd name="T30" fmla="*/ 54 w 118"/>
                <a:gd name="T31" fmla="*/ 29 h 190"/>
                <a:gd name="T32" fmla="*/ 58 w 118"/>
                <a:gd name="T33" fmla="*/ 39 h 190"/>
                <a:gd name="T34" fmla="*/ 61 w 118"/>
                <a:gd name="T35" fmla="*/ 42 h 190"/>
                <a:gd name="T36" fmla="*/ 64 w 118"/>
                <a:gd name="T37" fmla="*/ 49 h 190"/>
                <a:gd name="T38" fmla="*/ 57 w 118"/>
                <a:gd name="T39" fmla="*/ 64 h 190"/>
                <a:gd name="T40" fmla="*/ 56 w 118"/>
                <a:gd name="T41" fmla="*/ 75 h 190"/>
                <a:gd name="T42" fmla="*/ 45 w 118"/>
                <a:gd name="T43" fmla="*/ 55 h 190"/>
                <a:gd name="T44" fmla="*/ 40 w 118"/>
                <a:gd name="T45" fmla="*/ 44 h 190"/>
                <a:gd name="T46" fmla="*/ 37 w 118"/>
                <a:gd name="T47" fmla="*/ 45 h 190"/>
                <a:gd name="T48" fmla="*/ 35 w 118"/>
                <a:gd name="T49" fmla="*/ 44 h 190"/>
                <a:gd name="T50" fmla="*/ 30 w 118"/>
                <a:gd name="T51" fmla="*/ 40 h 190"/>
                <a:gd name="T52" fmla="*/ 29 w 118"/>
                <a:gd name="T53" fmla="*/ 40 h 190"/>
                <a:gd name="T54" fmla="*/ 28 w 118"/>
                <a:gd name="T55" fmla="*/ 40 h 190"/>
                <a:gd name="T56" fmla="*/ 3 w 118"/>
                <a:gd name="T57" fmla="*/ 59 h 190"/>
                <a:gd name="T58" fmla="*/ 17 w 118"/>
                <a:gd name="T59" fmla="*/ 65 h 190"/>
                <a:gd name="T60" fmla="*/ 31 w 118"/>
                <a:gd name="T61" fmla="*/ 79 h 190"/>
                <a:gd name="T62" fmla="*/ 28 w 118"/>
                <a:gd name="T63" fmla="*/ 97 h 190"/>
                <a:gd name="T64" fmla="*/ 32 w 118"/>
                <a:gd name="T65" fmla="*/ 106 h 190"/>
                <a:gd name="T66" fmla="*/ 23 w 118"/>
                <a:gd name="T67" fmla="*/ 126 h 190"/>
                <a:gd name="T68" fmla="*/ 12 w 118"/>
                <a:gd name="T69" fmla="*/ 137 h 190"/>
                <a:gd name="T70" fmla="*/ 12 w 118"/>
                <a:gd name="T71" fmla="*/ 139 h 190"/>
                <a:gd name="T72" fmla="*/ 13 w 118"/>
                <a:gd name="T73" fmla="*/ 142 h 190"/>
                <a:gd name="T74" fmla="*/ 20 w 118"/>
                <a:gd name="T75" fmla="*/ 179 h 190"/>
                <a:gd name="T76" fmla="*/ 20 w 118"/>
                <a:gd name="T77" fmla="*/ 180 h 190"/>
                <a:gd name="T78" fmla="*/ 21 w 118"/>
                <a:gd name="T79" fmla="*/ 190 h 190"/>
                <a:gd name="T80" fmla="*/ 23 w 118"/>
                <a:gd name="T81" fmla="*/ 190 h 190"/>
                <a:gd name="T82" fmla="*/ 26 w 118"/>
                <a:gd name="T83" fmla="*/ 190 h 190"/>
                <a:gd name="T84" fmla="*/ 28 w 118"/>
                <a:gd name="T85" fmla="*/ 185 h 190"/>
                <a:gd name="T86" fmla="*/ 27 w 118"/>
                <a:gd name="T87" fmla="*/ 183 h 190"/>
                <a:gd name="T88" fmla="*/ 55 w 118"/>
                <a:gd name="T89" fmla="*/ 159 h 190"/>
                <a:gd name="T90" fmla="*/ 56 w 118"/>
                <a:gd name="T91" fmla="*/ 137 h 190"/>
                <a:gd name="T92" fmla="*/ 49 w 118"/>
                <a:gd name="T93" fmla="*/ 115 h 190"/>
                <a:gd name="T94" fmla="*/ 55 w 118"/>
                <a:gd name="T95" fmla="*/ 102 h 190"/>
                <a:gd name="T96" fmla="*/ 66 w 118"/>
                <a:gd name="T97" fmla="*/ 9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8" h="190">
                  <a:moveTo>
                    <a:pt x="66" y="93"/>
                  </a:moveTo>
                  <a:cubicBezTo>
                    <a:pt x="68" y="92"/>
                    <a:pt x="69" y="90"/>
                    <a:pt x="70" y="88"/>
                  </a:cubicBezTo>
                  <a:cubicBezTo>
                    <a:pt x="72" y="86"/>
                    <a:pt x="74" y="83"/>
                    <a:pt x="78" y="80"/>
                  </a:cubicBezTo>
                  <a:cubicBezTo>
                    <a:pt x="82" y="77"/>
                    <a:pt x="86" y="76"/>
                    <a:pt x="90" y="74"/>
                  </a:cubicBezTo>
                  <a:cubicBezTo>
                    <a:pt x="94" y="73"/>
                    <a:pt x="97" y="72"/>
                    <a:pt x="100" y="70"/>
                  </a:cubicBezTo>
                  <a:cubicBezTo>
                    <a:pt x="107" y="66"/>
                    <a:pt x="118" y="50"/>
                    <a:pt x="117" y="48"/>
                  </a:cubicBezTo>
                  <a:cubicBezTo>
                    <a:pt x="116" y="45"/>
                    <a:pt x="114" y="31"/>
                    <a:pt x="114" y="26"/>
                  </a:cubicBezTo>
                  <a:cubicBezTo>
                    <a:pt x="115" y="23"/>
                    <a:pt x="114" y="16"/>
                    <a:pt x="114" y="10"/>
                  </a:cubicBezTo>
                  <a:cubicBezTo>
                    <a:pt x="114" y="6"/>
                    <a:pt x="113" y="3"/>
                    <a:pt x="113" y="0"/>
                  </a:cubicBezTo>
                  <a:cubicBezTo>
                    <a:pt x="113" y="0"/>
                    <a:pt x="112" y="0"/>
                    <a:pt x="112" y="1"/>
                  </a:cubicBezTo>
                  <a:cubicBezTo>
                    <a:pt x="112" y="1"/>
                    <a:pt x="111" y="1"/>
                    <a:pt x="111" y="1"/>
                  </a:cubicBezTo>
                  <a:cubicBezTo>
                    <a:pt x="110" y="1"/>
                    <a:pt x="110" y="2"/>
                    <a:pt x="109" y="2"/>
                  </a:cubicBezTo>
                  <a:cubicBezTo>
                    <a:pt x="109" y="2"/>
                    <a:pt x="109" y="2"/>
                    <a:pt x="108" y="2"/>
                  </a:cubicBezTo>
                  <a:cubicBezTo>
                    <a:pt x="108" y="2"/>
                    <a:pt x="108" y="3"/>
                    <a:pt x="107" y="3"/>
                  </a:cubicBezTo>
                  <a:cubicBezTo>
                    <a:pt x="107" y="3"/>
                    <a:pt x="107" y="3"/>
                    <a:pt x="107" y="3"/>
                  </a:cubicBezTo>
                  <a:cubicBezTo>
                    <a:pt x="106" y="3"/>
                    <a:pt x="106" y="4"/>
                    <a:pt x="106" y="4"/>
                  </a:cubicBezTo>
                  <a:cubicBezTo>
                    <a:pt x="106" y="4"/>
                    <a:pt x="105" y="4"/>
                    <a:pt x="105" y="4"/>
                  </a:cubicBezTo>
                  <a:cubicBezTo>
                    <a:pt x="105" y="4"/>
                    <a:pt x="105" y="4"/>
                    <a:pt x="105" y="4"/>
                  </a:cubicBezTo>
                  <a:cubicBezTo>
                    <a:pt x="104" y="4"/>
                    <a:pt x="104" y="4"/>
                    <a:pt x="104" y="5"/>
                  </a:cubicBezTo>
                  <a:cubicBezTo>
                    <a:pt x="104" y="5"/>
                    <a:pt x="104" y="5"/>
                    <a:pt x="104" y="5"/>
                  </a:cubicBezTo>
                  <a:cubicBezTo>
                    <a:pt x="104" y="5"/>
                    <a:pt x="104" y="5"/>
                    <a:pt x="104" y="5"/>
                  </a:cubicBezTo>
                  <a:cubicBezTo>
                    <a:pt x="103" y="5"/>
                    <a:pt x="103" y="5"/>
                    <a:pt x="103" y="5"/>
                  </a:cubicBezTo>
                  <a:cubicBezTo>
                    <a:pt x="103" y="5"/>
                    <a:pt x="103" y="5"/>
                    <a:pt x="103" y="5"/>
                  </a:cubicBezTo>
                  <a:cubicBezTo>
                    <a:pt x="103" y="5"/>
                    <a:pt x="103" y="5"/>
                    <a:pt x="103" y="5"/>
                  </a:cubicBezTo>
                  <a:cubicBezTo>
                    <a:pt x="102" y="7"/>
                    <a:pt x="101" y="7"/>
                    <a:pt x="100" y="7"/>
                  </a:cubicBezTo>
                  <a:cubicBezTo>
                    <a:pt x="99" y="7"/>
                    <a:pt x="99" y="7"/>
                    <a:pt x="99" y="7"/>
                  </a:cubicBezTo>
                  <a:cubicBezTo>
                    <a:pt x="98" y="7"/>
                    <a:pt x="96" y="7"/>
                    <a:pt x="95" y="8"/>
                  </a:cubicBezTo>
                  <a:cubicBezTo>
                    <a:pt x="93" y="9"/>
                    <a:pt x="91" y="9"/>
                    <a:pt x="89" y="8"/>
                  </a:cubicBezTo>
                  <a:cubicBezTo>
                    <a:pt x="88" y="8"/>
                    <a:pt x="88" y="8"/>
                    <a:pt x="87" y="7"/>
                  </a:cubicBezTo>
                  <a:cubicBezTo>
                    <a:pt x="86" y="7"/>
                    <a:pt x="85" y="9"/>
                    <a:pt x="85" y="11"/>
                  </a:cubicBezTo>
                  <a:cubicBezTo>
                    <a:pt x="85" y="12"/>
                    <a:pt x="84" y="13"/>
                    <a:pt x="81" y="13"/>
                  </a:cubicBezTo>
                  <a:cubicBezTo>
                    <a:pt x="80" y="13"/>
                    <a:pt x="78" y="13"/>
                    <a:pt x="77" y="13"/>
                  </a:cubicBezTo>
                  <a:cubicBezTo>
                    <a:pt x="77" y="12"/>
                    <a:pt x="77" y="12"/>
                    <a:pt x="77" y="12"/>
                  </a:cubicBezTo>
                  <a:cubicBezTo>
                    <a:pt x="76" y="12"/>
                    <a:pt x="74" y="13"/>
                    <a:pt x="73" y="13"/>
                  </a:cubicBezTo>
                  <a:cubicBezTo>
                    <a:pt x="71" y="13"/>
                    <a:pt x="69" y="14"/>
                    <a:pt x="68" y="14"/>
                  </a:cubicBezTo>
                  <a:cubicBezTo>
                    <a:pt x="66" y="14"/>
                    <a:pt x="65" y="13"/>
                    <a:pt x="65" y="12"/>
                  </a:cubicBezTo>
                  <a:cubicBezTo>
                    <a:pt x="65" y="11"/>
                    <a:pt x="65" y="11"/>
                    <a:pt x="64" y="10"/>
                  </a:cubicBezTo>
                  <a:cubicBezTo>
                    <a:pt x="62" y="10"/>
                    <a:pt x="61" y="11"/>
                    <a:pt x="60" y="11"/>
                  </a:cubicBezTo>
                  <a:cubicBezTo>
                    <a:pt x="59" y="11"/>
                    <a:pt x="58" y="12"/>
                    <a:pt x="57" y="12"/>
                  </a:cubicBezTo>
                  <a:cubicBezTo>
                    <a:pt x="57" y="12"/>
                    <a:pt x="57" y="12"/>
                    <a:pt x="56" y="12"/>
                  </a:cubicBezTo>
                  <a:cubicBezTo>
                    <a:pt x="56" y="12"/>
                    <a:pt x="56" y="12"/>
                    <a:pt x="56" y="12"/>
                  </a:cubicBezTo>
                  <a:cubicBezTo>
                    <a:pt x="56" y="12"/>
                    <a:pt x="55" y="12"/>
                    <a:pt x="55" y="12"/>
                  </a:cubicBezTo>
                  <a:cubicBezTo>
                    <a:pt x="55" y="12"/>
                    <a:pt x="54" y="12"/>
                    <a:pt x="54" y="12"/>
                  </a:cubicBezTo>
                  <a:cubicBezTo>
                    <a:pt x="54" y="12"/>
                    <a:pt x="54" y="12"/>
                    <a:pt x="54" y="12"/>
                  </a:cubicBezTo>
                  <a:cubicBezTo>
                    <a:pt x="53" y="11"/>
                    <a:pt x="53" y="11"/>
                    <a:pt x="52" y="11"/>
                  </a:cubicBezTo>
                  <a:cubicBezTo>
                    <a:pt x="52" y="11"/>
                    <a:pt x="52" y="11"/>
                    <a:pt x="52" y="11"/>
                  </a:cubicBezTo>
                  <a:cubicBezTo>
                    <a:pt x="52" y="13"/>
                    <a:pt x="52" y="14"/>
                    <a:pt x="51" y="14"/>
                  </a:cubicBezTo>
                  <a:cubicBezTo>
                    <a:pt x="50" y="18"/>
                    <a:pt x="52" y="24"/>
                    <a:pt x="54" y="29"/>
                  </a:cubicBezTo>
                  <a:cubicBezTo>
                    <a:pt x="55" y="32"/>
                    <a:pt x="56" y="35"/>
                    <a:pt x="56" y="37"/>
                  </a:cubicBezTo>
                  <a:cubicBezTo>
                    <a:pt x="56" y="38"/>
                    <a:pt x="57" y="38"/>
                    <a:pt x="57" y="38"/>
                  </a:cubicBezTo>
                  <a:cubicBezTo>
                    <a:pt x="57" y="39"/>
                    <a:pt x="58" y="39"/>
                    <a:pt x="58" y="39"/>
                  </a:cubicBezTo>
                  <a:cubicBezTo>
                    <a:pt x="58" y="40"/>
                    <a:pt x="59" y="40"/>
                    <a:pt x="59" y="40"/>
                  </a:cubicBezTo>
                  <a:cubicBezTo>
                    <a:pt x="59" y="40"/>
                    <a:pt x="60" y="41"/>
                    <a:pt x="60" y="41"/>
                  </a:cubicBezTo>
                  <a:cubicBezTo>
                    <a:pt x="60" y="41"/>
                    <a:pt x="61" y="42"/>
                    <a:pt x="61" y="42"/>
                  </a:cubicBezTo>
                  <a:cubicBezTo>
                    <a:pt x="61" y="42"/>
                    <a:pt x="61" y="42"/>
                    <a:pt x="62" y="43"/>
                  </a:cubicBezTo>
                  <a:cubicBezTo>
                    <a:pt x="62" y="43"/>
                    <a:pt x="62" y="44"/>
                    <a:pt x="63" y="44"/>
                  </a:cubicBezTo>
                  <a:cubicBezTo>
                    <a:pt x="65" y="46"/>
                    <a:pt x="64" y="47"/>
                    <a:pt x="64" y="49"/>
                  </a:cubicBezTo>
                  <a:cubicBezTo>
                    <a:pt x="64" y="51"/>
                    <a:pt x="63" y="52"/>
                    <a:pt x="63" y="56"/>
                  </a:cubicBezTo>
                  <a:cubicBezTo>
                    <a:pt x="63" y="62"/>
                    <a:pt x="62" y="62"/>
                    <a:pt x="59" y="63"/>
                  </a:cubicBezTo>
                  <a:cubicBezTo>
                    <a:pt x="58" y="63"/>
                    <a:pt x="57" y="63"/>
                    <a:pt x="57" y="64"/>
                  </a:cubicBezTo>
                  <a:cubicBezTo>
                    <a:pt x="55" y="65"/>
                    <a:pt x="55" y="68"/>
                    <a:pt x="56" y="70"/>
                  </a:cubicBezTo>
                  <a:cubicBezTo>
                    <a:pt x="56" y="72"/>
                    <a:pt x="56" y="73"/>
                    <a:pt x="56" y="74"/>
                  </a:cubicBezTo>
                  <a:cubicBezTo>
                    <a:pt x="56" y="75"/>
                    <a:pt x="56" y="75"/>
                    <a:pt x="56" y="75"/>
                  </a:cubicBezTo>
                  <a:cubicBezTo>
                    <a:pt x="55" y="75"/>
                    <a:pt x="55" y="75"/>
                    <a:pt x="55" y="75"/>
                  </a:cubicBezTo>
                  <a:cubicBezTo>
                    <a:pt x="52" y="75"/>
                    <a:pt x="44" y="61"/>
                    <a:pt x="44" y="60"/>
                  </a:cubicBezTo>
                  <a:cubicBezTo>
                    <a:pt x="43" y="59"/>
                    <a:pt x="44" y="57"/>
                    <a:pt x="45" y="55"/>
                  </a:cubicBezTo>
                  <a:cubicBezTo>
                    <a:pt x="45" y="52"/>
                    <a:pt x="46" y="48"/>
                    <a:pt x="46" y="45"/>
                  </a:cubicBezTo>
                  <a:cubicBezTo>
                    <a:pt x="46" y="44"/>
                    <a:pt x="45" y="44"/>
                    <a:pt x="44" y="44"/>
                  </a:cubicBezTo>
                  <a:cubicBezTo>
                    <a:pt x="42" y="44"/>
                    <a:pt x="41" y="44"/>
                    <a:pt x="40" y="44"/>
                  </a:cubicBezTo>
                  <a:cubicBezTo>
                    <a:pt x="39" y="45"/>
                    <a:pt x="38" y="45"/>
                    <a:pt x="38" y="45"/>
                  </a:cubicBezTo>
                  <a:cubicBezTo>
                    <a:pt x="38" y="45"/>
                    <a:pt x="38" y="45"/>
                    <a:pt x="38" y="45"/>
                  </a:cubicBezTo>
                  <a:cubicBezTo>
                    <a:pt x="37" y="45"/>
                    <a:pt x="37" y="45"/>
                    <a:pt x="37" y="45"/>
                  </a:cubicBezTo>
                  <a:cubicBezTo>
                    <a:pt x="36" y="45"/>
                    <a:pt x="36" y="45"/>
                    <a:pt x="36" y="44"/>
                  </a:cubicBezTo>
                  <a:cubicBezTo>
                    <a:pt x="36" y="44"/>
                    <a:pt x="36" y="44"/>
                    <a:pt x="35" y="44"/>
                  </a:cubicBezTo>
                  <a:cubicBezTo>
                    <a:pt x="35" y="44"/>
                    <a:pt x="35" y="44"/>
                    <a:pt x="35" y="44"/>
                  </a:cubicBezTo>
                  <a:cubicBezTo>
                    <a:pt x="34" y="43"/>
                    <a:pt x="33" y="42"/>
                    <a:pt x="32" y="41"/>
                  </a:cubicBezTo>
                  <a:cubicBezTo>
                    <a:pt x="32" y="41"/>
                    <a:pt x="31" y="40"/>
                    <a:pt x="30" y="40"/>
                  </a:cubicBezTo>
                  <a:cubicBezTo>
                    <a:pt x="30" y="40"/>
                    <a:pt x="30" y="40"/>
                    <a:pt x="30" y="40"/>
                  </a:cubicBezTo>
                  <a:cubicBezTo>
                    <a:pt x="30" y="40"/>
                    <a:pt x="30" y="40"/>
                    <a:pt x="30" y="40"/>
                  </a:cubicBezTo>
                  <a:cubicBezTo>
                    <a:pt x="29" y="40"/>
                    <a:pt x="29" y="40"/>
                    <a:pt x="29" y="40"/>
                  </a:cubicBezTo>
                  <a:cubicBezTo>
                    <a:pt x="29" y="40"/>
                    <a:pt x="29" y="40"/>
                    <a:pt x="29" y="40"/>
                  </a:cubicBezTo>
                  <a:cubicBezTo>
                    <a:pt x="29" y="40"/>
                    <a:pt x="29" y="40"/>
                    <a:pt x="29" y="40"/>
                  </a:cubicBezTo>
                  <a:cubicBezTo>
                    <a:pt x="29" y="40"/>
                    <a:pt x="29" y="40"/>
                    <a:pt x="28" y="40"/>
                  </a:cubicBezTo>
                  <a:cubicBezTo>
                    <a:pt x="28" y="40"/>
                    <a:pt x="28" y="40"/>
                    <a:pt x="28" y="40"/>
                  </a:cubicBezTo>
                  <a:cubicBezTo>
                    <a:pt x="28" y="40"/>
                    <a:pt x="27" y="40"/>
                    <a:pt x="27" y="41"/>
                  </a:cubicBezTo>
                  <a:cubicBezTo>
                    <a:pt x="21" y="43"/>
                    <a:pt x="9" y="47"/>
                    <a:pt x="0" y="50"/>
                  </a:cubicBezTo>
                  <a:cubicBezTo>
                    <a:pt x="3" y="59"/>
                    <a:pt x="3" y="59"/>
                    <a:pt x="3" y="59"/>
                  </a:cubicBezTo>
                  <a:cubicBezTo>
                    <a:pt x="2" y="59"/>
                    <a:pt x="2" y="59"/>
                    <a:pt x="2" y="59"/>
                  </a:cubicBezTo>
                  <a:cubicBezTo>
                    <a:pt x="3" y="61"/>
                    <a:pt x="3" y="61"/>
                    <a:pt x="3" y="61"/>
                  </a:cubicBezTo>
                  <a:cubicBezTo>
                    <a:pt x="5" y="61"/>
                    <a:pt x="13" y="62"/>
                    <a:pt x="17" y="65"/>
                  </a:cubicBezTo>
                  <a:cubicBezTo>
                    <a:pt x="20" y="66"/>
                    <a:pt x="24" y="67"/>
                    <a:pt x="27" y="68"/>
                  </a:cubicBezTo>
                  <a:cubicBezTo>
                    <a:pt x="28" y="68"/>
                    <a:pt x="30" y="69"/>
                    <a:pt x="30" y="69"/>
                  </a:cubicBezTo>
                  <a:cubicBezTo>
                    <a:pt x="32" y="70"/>
                    <a:pt x="32" y="72"/>
                    <a:pt x="31" y="79"/>
                  </a:cubicBezTo>
                  <a:cubicBezTo>
                    <a:pt x="31" y="82"/>
                    <a:pt x="31" y="85"/>
                    <a:pt x="31" y="87"/>
                  </a:cubicBezTo>
                  <a:cubicBezTo>
                    <a:pt x="32" y="90"/>
                    <a:pt x="30" y="92"/>
                    <a:pt x="29" y="94"/>
                  </a:cubicBezTo>
                  <a:cubicBezTo>
                    <a:pt x="27" y="96"/>
                    <a:pt x="27" y="96"/>
                    <a:pt x="28" y="97"/>
                  </a:cubicBezTo>
                  <a:cubicBezTo>
                    <a:pt x="30" y="98"/>
                    <a:pt x="30" y="101"/>
                    <a:pt x="30" y="103"/>
                  </a:cubicBezTo>
                  <a:cubicBezTo>
                    <a:pt x="31" y="104"/>
                    <a:pt x="31" y="105"/>
                    <a:pt x="31" y="105"/>
                  </a:cubicBezTo>
                  <a:cubicBezTo>
                    <a:pt x="32" y="105"/>
                    <a:pt x="32" y="106"/>
                    <a:pt x="32" y="106"/>
                  </a:cubicBezTo>
                  <a:cubicBezTo>
                    <a:pt x="33" y="109"/>
                    <a:pt x="27" y="114"/>
                    <a:pt x="25" y="115"/>
                  </a:cubicBezTo>
                  <a:cubicBezTo>
                    <a:pt x="25" y="116"/>
                    <a:pt x="24" y="117"/>
                    <a:pt x="24" y="119"/>
                  </a:cubicBezTo>
                  <a:cubicBezTo>
                    <a:pt x="24" y="121"/>
                    <a:pt x="24" y="124"/>
                    <a:pt x="23" y="126"/>
                  </a:cubicBezTo>
                  <a:cubicBezTo>
                    <a:pt x="21" y="128"/>
                    <a:pt x="18" y="131"/>
                    <a:pt x="14" y="134"/>
                  </a:cubicBezTo>
                  <a:cubicBezTo>
                    <a:pt x="14" y="135"/>
                    <a:pt x="13" y="136"/>
                    <a:pt x="12" y="137"/>
                  </a:cubicBezTo>
                  <a:cubicBezTo>
                    <a:pt x="12" y="137"/>
                    <a:pt x="12" y="137"/>
                    <a:pt x="12" y="137"/>
                  </a:cubicBezTo>
                  <a:cubicBezTo>
                    <a:pt x="12" y="137"/>
                    <a:pt x="12" y="137"/>
                    <a:pt x="12" y="137"/>
                  </a:cubicBezTo>
                  <a:cubicBezTo>
                    <a:pt x="12" y="138"/>
                    <a:pt x="12" y="138"/>
                    <a:pt x="12" y="138"/>
                  </a:cubicBezTo>
                  <a:cubicBezTo>
                    <a:pt x="12" y="138"/>
                    <a:pt x="12" y="138"/>
                    <a:pt x="12" y="139"/>
                  </a:cubicBezTo>
                  <a:cubicBezTo>
                    <a:pt x="12" y="139"/>
                    <a:pt x="12" y="139"/>
                    <a:pt x="13" y="140"/>
                  </a:cubicBezTo>
                  <a:cubicBezTo>
                    <a:pt x="13" y="140"/>
                    <a:pt x="13" y="140"/>
                    <a:pt x="13" y="140"/>
                  </a:cubicBezTo>
                  <a:cubicBezTo>
                    <a:pt x="13" y="141"/>
                    <a:pt x="13" y="142"/>
                    <a:pt x="13" y="142"/>
                  </a:cubicBezTo>
                  <a:cubicBezTo>
                    <a:pt x="14" y="147"/>
                    <a:pt x="17" y="156"/>
                    <a:pt x="18" y="157"/>
                  </a:cubicBezTo>
                  <a:cubicBezTo>
                    <a:pt x="22" y="160"/>
                    <a:pt x="20" y="179"/>
                    <a:pt x="20" y="179"/>
                  </a:cubicBezTo>
                  <a:cubicBezTo>
                    <a:pt x="20" y="179"/>
                    <a:pt x="20" y="179"/>
                    <a:pt x="20" y="179"/>
                  </a:cubicBezTo>
                  <a:cubicBezTo>
                    <a:pt x="20" y="179"/>
                    <a:pt x="20" y="179"/>
                    <a:pt x="20" y="180"/>
                  </a:cubicBezTo>
                  <a:cubicBezTo>
                    <a:pt x="20" y="180"/>
                    <a:pt x="20" y="180"/>
                    <a:pt x="20" y="180"/>
                  </a:cubicBezTo>
                  <a:cubicBezTo>
                    <a:pt x="20" y="180"/>
                    <a:pt x="20" y="180"/>
                    <a:pt x="20" y="180"/>
                  </a:cubicBezTo>
                  <a:cubicBezTo>
                    <a:pt x="20" y="181"/>
                    <a:pt x="20" y="181"/>
                    <a:pt x="20" y="181"/>
                  </a:cubicBezTo>
                  <a:cubicBezTo>
                    <a:pt x="20" y="181"/>
                    <a:pt x="20" y="182"/>
                    <a:pt x="20" y="182"/>
                  </a:cubicBezTo>
                  <a:cubicBezTo>
                    <a:pt x="20" y="184"/>
                    <a:pt x="20" y="187"/>
                    <a:pt x="21" y="190"/>
                  </a:cubicBezTo>
                  <a:cubicBezTo>
                    <a:pt x="21" y="190"/>
                    <a:pt x="21" y="190"/>
                    <a:pt x="21" y="190"/>
                  </a:cubicBezTo>
                  <a:cubicBezTo>
                    <a:pt x="22" y="190"/>
                    <a:pt x="22" y="190"/>
                    <a:pt x="22" y="190"/>
                  </a:cubicBezTo>
                  <a:cubicBezTo>
                    <a:pt x="22" y="190"/>
                    <a:pt x="22" y="190"/>
                    <a:pt x="23" y="190"/>
                  </a:cubicBezTo>
                  <a:cubicBezTo>
                    <a:pt x="23" y="190"/>
                    <a:pt x="23" y="190"/>
                    <a:pt x="24" y="190"/>
                  </a:cubicBezTo>
                  <a:cubicBezTo>
                    <a:pt x="24" y="190"/>
                    <a:pt x="24" y="190"/>
                    <a:pt x="24" y="190"/>
                  </a:cubicBezTo>
                  <a:cubicBezTo>
                    <a:pt x="25" y="190"/>
                    <a:pt x="25" y="190"/>
                    <a:pt x="26" y="190"/>
                  </a:cubicBezTo>
                  <a:cubicBezTo>
                    <a:pt x="26" y="190"/>
                    <a:pt x="26" y="190"/>
                    <a:pt x="27" y="190"/>
                  </a:cubicBezTo>
                  <a:cubicBezTo>
                    <a:pt x="27" y="190"/>
                    <a:pt x="27" y="190"/>
                    <a:pt x="28" y="190"/>
                  </a:cubicBezTo>
                  <a:cubicBezTo>
                    <a:pt x="28" y="188"/>
                    <a:pt x="28" y="186"/>
                    <a:pt x="28" y="185"/>
                  </a:cubicBezTo>
                  <a:cubicBezTo>
                    <a:pt x="28" y="184"/>
                    <a:pt x="28" y="184"/>
                    <a:pt x="28" y="184"/>
                  </a:cubicBezTo>
                  <a:cubicBezTo>
                    <a:pt x="28" y="183"/>
                    <a:pt x="28" y="183"/>
                    <a:pt x="27" y="183"/>
                  </a:cubicBezTo>
                  <a:cubicBezTo>
                    <a:pt x="27" y="183"/>
                    <a:pt x="27" y="183"/>
                    <a:pt x="27" y="183"/>
                  </a:cubicBezTo>
                  <a:cubicBezTo>
                    <a:pt x="26" y="183"/>
                    <a:pt x="24" y="183"/>
                    <a:pt x="23" y="181"/>
                  </a:cubicBezTo>
                  <a:cubicBezTo>
                    <a:pt x="22" y="177"/>
                    <a:pt x="33" y="170"/>
                    <a:pt x="42" y="167"/>
                  </a:cubicBezTo>
                  <a:cubicBezTo>
                    <a:pt x="51" y="164"/>
                    <a:pt x="54" y="162"/>
                    <a:pt x="55" y="159"/>
                  </a:cubicBezTo>
                  <a:cubicBezTo>
                    <a:pt x="56" y="157"/>
                    <a:pt x="56" y="155"/>
                    <a:pt x="56" y="152"/>
                  </a:cubicBezTo>
                  <a:cubicBezTo>
                    <a:pt x="56" y="148"/>
                    <a:pt x="56" y="145"/>
                    <a:pt x="56" y="143"/>
                  </a:cubicBezTo>
                  <a:cubicBezTo>
                    <a:pt x="57" y="141"/>
                    <a:pt x="57" y="139"/>
                    <a:pt x="56" y="137"/>
                  </a:cubicBezTo>
                  <a:cubicBezTo>
                    <a:pt x="56" y="135"/>
                    <a:pt x="55" y="132"/>
                    <a:pt x="54" y="129"/>
                  </a:cubicBezTo>
                  <a:cubicBezTo>
                    <a:pt x="54" y="124"/>
                    <a:pt x="52" y="122"/>
                    <a:pt x="51" y="119"/>
                  </a:cubicBezTo>
                  <a:cubicBezTo>
                    <a:pt x="50" y="118"/>
                    <a:pt x="49" y="117"/>
                    <a:pt x="49" y="115"/>
                  </a:cubicBezTo>
                  <a:cubicBezTo>
                    <a:pt x="48" y="112"/>
                    <a:pt x="48" y="108"/>
                    <a:pt x="49" y="106"/>
                  </a:cubicBezTo>
                  <a:cubicBezTo>
                    <a:pt x="50" y="105"/>
                    <a:pt x="51" y="105"/>
                    <a:pt x="52" y="105"/>
                  </a:cubicBezTo>
                  <a:cubicBezTo>
                    <a:pt x="53" y="105"/>
                    <a:pt x="54" y="104"/>
                    <a:pt x="55" y="102"/>
                  </a:cubicBezTo>
                  <a:cubicBezTo>
                    <a:pt x="55" y="101"/>
                    <a:pt x="56" y="100"/>
                    <a:pt x="56" y="99"/>
                  </a:cubicBezTo>
                  <a:cubicBezTo>
                    <a:pt x="58" y="96"/>
                    <a:pt x="59" y="96"/>
                    <a:pt x="61" y="95"/>
                  </a:cubicBezTo>
                  <a:cubicBezTo>
                    <a:pt x="63" y="95"/>
                    <a:pt x="64" y="94"/>
                    <a:pt x="66" y="9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09" name="Freeform 208">
              <a:extLst>
                <a:ext uri="{FF2B5EF4-FFF2-40B4-BE49-F238E27FC236}">
                  <a16:creationId xmlns:a16="http://schemas.microsoft.com/office/drawing/2014/main" id="{44BB02BE-F889-462B-929D-D25D1F1CCFF2}"/>
                </a:ext>
              </a:extLst>
            </p:cNvPr>
            <p:cNvSpPr>
              <a:spLocks/>
            </p:cNvSpPr>
            <p:nvPr/>
          </p:nvSpPr>
          <p:spPr bwMode="auto">
            <a:xfrm>
              <a:off x="10555288" y="8210550"/>
              <a:ext cx="149225" cy="84138"/>
            </a:xfrm>
            <a:custGeom>
              <a:avLst/>
              <a:gdLst>
                <a:gd name="T0" fmla="*/ 12 w 28"/>
                <a:gd name="T1" fmla="*/ 16 h 16"/>
                <a:gd name="T2" fmla="*/ 13 w 28"/>
                <a:gd name="T3" fmla="*/ 16 h 16"/>
                <a:gd name="T4" fmla="*/ 13 w 28"/>
                <a:gd name="T5" fmla="*/ 16 h 16"/>
                <a:gd name="T6" fmla="*/ 14 w 28"/>
                <a:gd name="T7" fmla="*/ 16 h 16"/>
                <a:gd name="T8" fmla="*/ 16 w 28"/>
                <a:gd name="T9" fmla="*/ 14 h 16"/>
                <a:gd name="T10" fmla="*/ 24 w 28"/>
                <a:gd name="T11" fmla="*/ 10 h 16"/>
                <a:gd name="T12" fmla="*/ 27 w 28"/>
                <a:gd name="T13" fmla="*/ 9 h 16"/>
                <a:gd name="T14" fmla="*/ 26 w 28"/>
                <a:gd name="T15" fmla="*/ 8 h 16"/>
                <a:gd name="T16" fmla="*/ 25 w 28"/>
                <a:gd name="T17" fmla="*/ 5 h 16"/>
                <a:gd name="T18" fmla="*/ 26 w 28"/>
                <a:gd name="T19" fmla="*/ 3 h 16"/>
                <a:gd name="T20" fmla="*/ 27 w 28"/>
                <a:gd name="T21" fmla="*/ 3 h 16"/>
                <a:gd name="T22" fmla="*/ 27 w 28"/>
                <a:gd name="T23" fmla="*/ 3 h 16"/>
                <a:gd name="T24" fmla="*/ 28 w 28"/>
                <a:gd name="T25" fmla="*/ 2 h 16"/>
                <a:gd name="T26" fmla="*/ 28 w 28"/>
                <a:gd name="T27" fmla="*/ 2 h 16"/>
                <a:gd name="T28" fmla="*/ 28 w 28"/>
                <a:gd name="T29" fmla="*/ 1 h 16"/>
                <a:gd name="T30" fmla="*/ 28 w 28"/>
                <a:gd name="T31" fmla="*/ 1 h 16"/>
                <a:gd name="T32" fmla="*/ 28 w 28"/>
                <a:gd name="T33" fmla="*/ 1 h 16"/>
                <a:gd name="T34" fmla="*/ 28 w 28"/>
                <a:gd name="T35" fmla="*/ 1 h 16"/>
                <a:gd name="T36" fmla="*/ 28 w 28"/>
                <a:gd name="T37" fmla="*/ 0 h 16"/>
                <a:gd name="T38" fmla="*/ 27 w 28"/>
                <a:gd name="T39" fmla="*/ 0 h 16"/>
                <a:gd name="T40" fmla="*/ 10 w 28"/>
                <a:gd name="T41" fmla="*/ 1 h 16"/>
                <a:gd name="T42" fmla="*/ 4 w 28"/>
                <a:gd name="T43" fmla="*/ 4 h 16"/>
                <a:gd name="T44" fmla="*/ 4 w 28"/>
                <a:gd name="T45" fmla="*/ 4 h 16"/>
                <a:gd name="T46" fmla="*/ 2 w 28"/>
                <a:gd name="T47" fmla="*/ 3 h 16"/>
                <a:gd name="T48" fmla="*/ 1 w 28"/>
                <a:gd name="T49" fmla="*/ 2 h 16"/>
                <a:gd name="T50" fmla="*/ 0 w 28"/>
                <a:gd name="T51" fmla="*/ 2 h 16"/>
                <a:gd name="T52" fmla="*/ 0 w 28"/>
                <a:gd name="T53" fmla="*/ 2 h 16"/>
                <a:gd name="T54" fmla="*/ 7 w 28"/>
                <a:gd name="T55" fmla="*/ 7 h 16"/>
                <a:gd name="T56" fmla="*/ 11 w 28"/>
                <a:gd name="T57" fmla="*/ 12 h 16"/>
                <a:gd name="T58" fmla="*/ 12 w 28"/>
                <a:gd name="T5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6">
                  <a:moveTo>
                    <a:pt x="12" y="16"/>
                  </a:moveTo>
                  <a:cubicBezTo>
                    <a:pt x="13" y="16"/>
                    <a:pt x="13" y="16"/>
                    <a:pt x="13" y="16"/>
                  </a:cubicBezTo>
                  <a:cubicBezTo>
                    <a:pt x="13" y="16"/>
                    <a:pt x="13" y="16"/>
                    <a:pt x="13" y="16"/>
                  </a:cubicBezTo>
                  <a:cubicBezTo>
                    <a:pt x="13" y="16"/>
                    <a:pt x="13" y="16"/>
                    <a:pt x="14" y="16"/>
                  </a:cubicBezTo>
                  <a:cubicBezTo>
                    <a:pt x="14" y="15"/>
                    <a:pt x="15" y="15"/>
                    <a:pt x="16" y="14"/>
                  </a:cubicBezTo>
                  <a:cubicBezTo>
                    <a:pt x="19" y="11"/>
                    <a:pt x="22" y="9"/>
                    <a:pt x="24" y="10"/>
                  </a:cubicBezTo>
                  <a:cubicBezTo>
                    <a:pt x="25" y="11"/>
                    <a:pt x="26" y="10"/>
                    <a:pt x="27" y="9"/>
                  </a:cubicBezTo>
                  <a:cubicBezTo>
                    <a:pt x="26" y="9"/>
                    <a:pt x="26" y="9"/>
                    <a:pt x="26" y="8"/>
                  </a:cubicBezTo>
                  <a:cubicBezTo>
                    <a:pt x="25" y="7"/>
                    <a:pt x="24" y="6"/>
                    <a:pt x="25" y="5"/>
                  </a:cubicBezTo>
                  <a:cubicBezTo>
                    <a:pt x="25" y="4"/>
                    <a:pt x="25" y="4"/>
                    <a:pt x="26" y="3"/>
                  </a:cubicBezTo>
                  <a:cubicBezTo>
                    <a:pt x="27" y="3"/>
                    <a:pt x="27" y="3"/>
                    <a:pt x="27" y="3"/>
                  </a:cubicBezTo>
                  <a:cubicBezTo>
                    <a:pt x="27" y="3"/>
                    <a:pt x="27" y="3"/>
                    <a:pt x="27" y="3"/>
                  </a:cubicBezTo>
                  <a:cubicBezTo>
                    <a:pt x="27" y="2"/>
                    <a:pt x="27" y="2"/>
                    <a:pt x="28" y="2"/>
                  </a:cubicBezTo>
                  <a:cubicBezTo>
                    <a:pt x="28" y="2"/>
                    <a:pt x="28" y="2"/>
                    <a:pt x="28" y="2"/>
                  </a:cubicBezTo>
                  <a:cubicBezTo>
                    <a:pt x="28" y="2"/>
                    <a:pt x="28" y="2"/>
                    <a:pt x="28" y="1"/>
                  </a:cubicBezTo>
                  <a:cubicBezTo>
                    <a:pt x="28" y="1"/>
                    <a:pt x="28" y="1"/>
                    <a:pt x="28" y="1"/>
                  </a:cubicBezTo>
                  <a:cubicBezTo>
                    <a:pt x="28" y="1"/>
                    <a:pt x="28" y="1"/>
                    <a:pt x="28" y="1"/>
                  </a:cubicBezTo>
                  <a:cubicBezTo>
                    <a:pt x="28" y="1"/>
                    <a:pt x="28" y="1"/>
                    <a:pt x="28" y="1"/>
                  </a:cubicBezTo>
                  <a:cubicBezTo>
                    <a:pt x="28" y="1"/>
                    <a:pt x="28" y="0"/>
                    <a:pt x="28" y="0"/>
                  </a:cubicBezTo>
                  <a:cubicBezTo>
                    <a:pt x="27" y="0"/>
                    <a:pt x="27" y="0"/>
                    <a:pt x="27" y="0"/>
                  </a:cubicBezTo>
                  <a:cubicBezTo>
                    <a:pt x="24" y="0"/>
                    <a:pt x="12" y="1"/>
                    <a:pt x="10" y="1"/>
                  </a:cubicBezTo>
                  <a:cubicBezTo>
                    <a:pt x="9" y="2"/>
                    <a:pt x="6" y="4"/>
                    <a:pt x="4" y="4"/>
                  </a:cubicBezTo>
                  <a:cubicBezTo>
                    <a:pt x="4" y="4"/>
                    <a:pt x="4" y="4"/>
                    <a:pt x="4" y="4"/>
                  </a:cubicBezTo>
                  <a:cubicBezTo>
                    <a:pt x="2" y="4"/>
                    <a:pt x="2" y="3"/>
                    <a:pt x="2" y="3"/>
                  </a:cubicBezTo>
                  <a:cubicBezTo>
                    <a:pt x="1" y="2"/>
                    <a:pt x="1" y="2"/>
                    <a:pt x="1" y="2"/>
                  </a:cubicBezTo>
                  <a:cubicBezTo>
                    <a:pt x="0" y="2"/>
                    <a:pt x="0" y="2"/>
                    <a:pt x="0" y="2"/>
                  </a:cubicBezTo>
                  <a:cubicBezTo>
                    <a:pt x="0" y="2"/>
                    <a:pt x="0" y="2"/>
                    <a:pt x="0" y="2"/>
                  </a:cubicBezTo>
                  <a:cubicBezTo>
                    <a:pt x="2" y="5"/>
                    <a:pt x="3" y="6"/>
                    <a:pt x="7" y="7"/>
                  </a:cubicBezTo>
                  <a:cubicBezTo>
                    <a:pt x="11" y="8"/>
                    <a:pt x="11" y="10"/>
                    <a:pt x="11" y="12"/>
                  </a:cubicBezTo>
                  <a:cubicBezTo>
                    <a:pt x="10" y="14"/>
                    <a:pt x="10" y="15"/>
                    <a:pt x="12"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0" name="Freeform 209">
              <a:extLst>
                <a:ext uri="{FF2B5EF4-FFF2-40B4-BE49-F238E27FC236}">
                  <a16:creationId xmlns:a16="http://schemas.microsoft.com/office/drawing/2014/main" id="{A568BE24-75F1-4E02-93C7-25C2943419BE}"/>
                </a:ext>
              </a:extLst>
            </p:cNvPr>
            <p:cNvSpPr>
              <a:spLocks/>
            </p:cNvSpPr>
            <p:nvPr/>
          </p:nvSpPr>
          <p:spPr bwMode="auto">
            <a:xfrm>
              <a:off x="13527088" y="8670925"/>
              <a:ext cx="461963" cy="566738"/>
            </a:xfrm>
            <a:custGeom>
              <a:avLst/>
              <a:gdLst>
                <a:gd name="T0" fmla="*/ 79 w 87"/>
                <a:gd name="T1" fmla="*/ 65 h 108"/>
                <a:gd name="T2" fmla="*/ 83 w 87"/>
                <a:gd name="T3" fmla="*/ 16 h 108"/>
                <a:gd name="T4" fmla="*/ 86 w 87"/>
                <a:gd name="T5" fmla="*/ 10 h 108"/>
                <a:gd name="T6" fmla="*/ 85 w 87"/>
                <a:gd name="T7" fmla="*/ 10 h 108"/>
                <a:gd name="T8" fmla="*/ 84 w 87"/>
                <a:gd name="T9" fmla="*/ 11 h 108"/>
                <a:gd name="T10" fmla="*/ 77 w 87"/>
                <a:gd name="T11" fmla="*/ 8 h 108"/>
                <a:gd name="T12" fmla="*/ 65 w 87"/>
                <a:gd name="T13" fmla="*/ 14 h 108"/>
                <a:gd name="T14" fmla="*/ 61 w 87"/>
                <a:gd name="T15" fmla="*/ 16 h 108"/>
                <a:gd name="T16" fmla="*/ 35 w 87"/>
                <a:gd name="T17" fmla="*/ 7 h 108"/>
                <a:gd name="T18" fmla="*/ 23 w 87"/>
                <a:gd name="T19" fmla="*/ 4 h 108"/>
                <a:gd name="T20" fmla="*/ 21 w 87"/>
                <a:gd name="T21" fmla="*/ 3 h 108"/>
                <a:gd name="T22" fmla="*/ 21 w 87"/>
                <a:gd name="T23" fmla="*/ 3 h 108"/>
                <a:gd name="T24" fmla="*/ 20 w 87"/>
                <a:gd name="T25" fmla="*/ 3 h 108"/>
                <a:gd name="T26" fmla="*/ 19 w 87"/>
                <a:gd name="T27" fmla="*/ 3 h 108"/>
                <a:gd name="T28" fmla="*/ 18 w 87"/>
                <a:gd name="T29" fmla="*/ 2 h 108"/>
                <a:gd name="T30" fmla="*/ 14 w 87"/>
                <a:gd name="T31" fmla="*/ 0 h 108"/>
                <a:gd name="T32" fmla="*/ 2 w 87"/>
                <a:gd name="T33" fmla="*/ 6 h 108"/>
                <a:gd name="T34" fmla="*/ 2 w 87"/>
                <a:gd name="T35" fmla="*/ 7 h 108"/>
                <a:gd name="T36" fmla="*/ 6 w 87"/>
                <a:gd name="T37" fmla="*/ 12 h 108"/>
                <a:gd name="T38" fmla="*/ 12 w 87"/>
                <a:gd name="T39" fmla="*/ 24 h 108"/>
                <a:gd name="T40" fmla="*/ 11 w 87"/>
                <a:gd name="T41" fmla="*/ 34 h 108"/>
                <a:gd name="T42" fmla="*/ 3 w 87"/>
                <a:gd name="T43" fmla="*/ 48 h 108"/>
                <a:gd name="T44" fmla="*/ 3 w 87"/>
                <a:gd name="T45" fmla="*/ 48 h 108"/>
                <a:gd name="T46" fmla="*/ 3 w 87"/>
                <a:gd name="T47" fmla="*/ 48 h 108"/>
                <a:gd name="T48" fmla="*/ 3 w 87"/>
                <a:gd name="T49" fmla="*/ 49 h 108"/>
                <a:gd name="T50" fmla="*/ 2 w 87"/>
                <a:gd name="T51" fmla="*/ 50 h 108"/>
                <a:gd name="T52" fmla="*/ 2 w 87"/>
                <a:gd name="T53" fmla="*/ 51 h 108"/>
                <a:gd name="T54" fmla="*/ 1 w 87"/>
                <a:gd name="T55" fmla="*/ 52 h 108"/>
                <a:gd name="T56" fmla="*/ 1 w 87"/>
                <a:gd name="T57" fmla="*/ 53 h 108"/>
                <a:gd name="T58" fmla="*/ 4 w 87"/>
                <a:gd name="T59" fmla="*/ 61 h 108"/>
                <a:gd name="T60" fmla="*/ 0 w 87"/>
                <a:gd name="T61" fmla="*/ 66 h 108"/>
                <a:gd name="T62" fmla="*/ 42 w 87"/>
                <a:gd name="T63" fmla="*/ 95 h 108"/>
                <a:gd name="T64" fmla="*/ 59 w 87"/>
                <a:gd name="T65" fmla="*/ 108 h 108"/>
                <a:gd name="T66" fmla="*/ 75 w 87"/>
                <a:gd name="T67" fmla="*/ 80 h 108"/>
                <a:gd name="T68" fmla="*/ 80 w 87"/>
                <a:gd name="T69" fmla="*/ 77 h 108"/>
                <a:gd name="T70" fmla="*/ 83 w 87"/>
                <a:gd name="T71"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108">
                  <a:moveTo>
                    <a:pt x="84" y="73"/>
                  </a:moveTo>
                  <a:cubicBezTo>
                    <a:pt x="79" y="65"/>
                    <a:pt x="79" y="65"/>
                    <a:pt x="79" y="65"/>
                  </a:cubicBezTo>
                  <a:cubicBezTo>
                    <a:pt x="78" y="24"/>
                    <a:pt x="78" y="24"/>
                    <a:pt x="78" y="24"/>
                  </a:cubicBezTo>
                  <a:cubicBezTo>
                    <a:pt x="83" y="16"/>
                    <a:pt x="83" y="16"/>
                    <a:pt x="83" y="16"/>
                  </a:cubicBezTo>
                  <a:cubicBezTo>
                    <a:pt x="87" y="10"/>
                    <a:pt x="87" y="10"/>
                    <a:pt x="87" y="10"/>
                  </a:cubicBezTo>
                  <a:cubicBezTo>
                    <a:pt x="87" y="10"/>
                    <a:pt x="87" y="10"/>
                    <a:pt x="86" y="10"/>
                  </a:cubicBezTo>
                  <a:cubicBezTo>
                    <a:pt x="86" y="10"/>
                    <a:pt x="86" y="10"/>
                    <a:pt x="86" y="10"/>
                  </a:cubicBezTo>
                  <a:cubicBezTo>
                    <a:pt x="86" y="10"/>
                    <a:pt x="85" y="10"/>
                    <a:pt x="85" y="10"/>
                  </a:cubicBezTo>
                  <a:cubicBezTo>
                    <a:pt x="85" y="10"/>
                    <a:pt x="85" y="11"/>
                    <a:pt x="85" y="11"/>
                  </a:cubicBezTo>
                  <a:cubicBezTo>
                    <a:pt x="85" y="11"/>
                    <a:pt x="85" y="11"/>
                    <a:pt x="84" y="11"/>
                  </a:cubicBezTo>
                  <a:cubicBezTo>
                    <a:pt x="82" y="12"/>
                    <a:pt x="79" y="10"/>
                    <a:pt x="78" y="8"/>
                  </a:cubicBezTo>
                  <a:cubicBezTo>
                    <a:pt x="78" y="8"/>
                    <a:pt x="77" y="8"/>
                    <a:pt x="77" y="8"/>
                  </a:cubicBezTo>
                  <a:cubicBezTo>
                    <a:pt x="75" y="8"/>
                    <a:pt x="72" y="9"/>
                    <a:pt x="69" y="10"/>
                  </a:cubicBezTo>
                  <a:cubicBezTo>
                    <a:pt x="67" y="11"/>
                    <a:pt x="66" y="13"/>
                    <a:pt x="65" y="14"/>
                  </a:cubicBezTo>
                  <a:cubicBezTo>
                    <a:pt x="64" y="16"/>
                    <a:pt x="63" y="17"/>
                    <a:pt x="62" y="17"/>
                  </a:cubicBezTo>
                  <a:cubicBezTo>
                    <a:pt x="61" y="17"/>
                    <a:pt x="61" y="17"/>
                    <a:pt x="61" y="16"/>
                  </a:cubicBezTo>
                  <a:cubicBezTo>
                    <a:pt x="59" y="16"/>
                    <a:pt x="51" y="14"/>
                    <a:pt x="48" y="14"/>
                  </a:cubicBezTo>
                  <a:cubicBezTo>
                    <a:pt x="45" y="14"/>
                    <a:pt x="37" y="9"/>
                    <a:pt x="35" y="7"/>
                  </a:cubicBezTo>
                  <a:cubicBezTo>
                    <a:pt x="33" y="5"/>
                    <a:pt x="30" y="5"/>
                    <a:pt x="28" y="5"/>
                  </a:cubicBezTo>
                  <a:cubicBezTo>
                    <a:pt x="26" y="5"/>
                    <a:pt x="24" y="5"/>
                    <a:pt x="23" y="4"/>
                  </a:cubicBezTo>
                  <a:cubicBezTo>
                    <a:pt x="23" y="4"/>
                    <a:pt x="23" y="4"/>
                    <a:pt x="22" y="4"/>
                  </a:cubicBezTo>
                  <a:cubicBezTo>
                    <a:pt x="22" y="4"/>
                    <a:pt x="21" y="4"/>
                    <a:pt x="21" y="3"/>
                  </a:cubicBezTo>
                  <a:cubicBezTo>
                    <a:pt x="21" y="3"/>
                    <a:pt x="21" y="3"/>
                    <a:pt x="21" y="3"/>
                  </a:cubicBezTo>
                  <a:cubicBezTo>
                    <a:pt x="21" y="3"/>
                    <a:pt x="21" y="3"/>
                    <a:pt x="21" y="3"/>
                  </a:cubicBezTo>
                  <a:cubicBezTo>
                    <a:pt x="20" y="3"/>
                    <a:pt x="20" y="3"/>
                    <a:pt x="20" y="3"/>
                  </a:cubicBezTo>
                  <a:cubicBezTo>
                    <a:pt x="20" y="3"/>
                    <a:pt x="20" y="3"/>
                    <a:pt x="20" y="3"/>
                  </a:cubicBezTo>
                  <a:cubicBezTo>
                    <a:pt x="19" y="3"/>
                    <a:pt x="19" y="3"/>
                    <a:pt x="19" y="3"/>
                  </a:cubicBezTo>
                  <a:cubicBezTo>
                    <a:pt x="19" y="3"/>
                    <a:pt x="19" y="3"/>
                    <a:pt x="19" y="3"/>
                  </a:cubicBezTo>
                  <a:cubicBezTo>
                    <a:pt x="19" y="3"/>
                    <a:pt x="18" y="2"/>
                    <a:pt x="18" y="2"/>
                  </a:cubicBezTo>
                  <a:cubicBezTo>
                    <a:pt x="18" y="2"/>
                    <a:pt x="18" y="2"/>
                    <a:pt x="18" y="2"/>
                  </a:cubicBezTo>
                  <a:cubicBezTo>
                    <a:pt x="17" y="2"/>
                    <a:pt x="17" y="1"/>
                    <a:pt x="16" y="1"/>
                  </a:cubicBezTo>
                  <a:cubicBezTo>
                    <a:pt x="16" y="0"/>
                    <a:pt x="15" y="0"/>
                    <a:pt x="14" y="0"/>
                  </a:cubicBezTo>
                  <a:cubicBezTo>
                    <a:pt x="13" y="0"/>
                    <a:pt x="12" y="0"/>
                    <a:pt x="11" y="1"/>
                  </a:cubicBezTo>
                  <a:cubicBezTo>
                    <a:pt x="8" y="1"/>
                    <a:pt x="3" y="5"/>
                    <a:pt x="2" y="6"/>
                  </a:cubicBezTo>
                  <a:cubicBezTo>
                    <a:pt x="2" y="6"/>
                    <a:pt x="2" y="7"/>
                    <a:pt x="2" y="7"/>
                  </a:cubicBezTo>
                  <a:cubicBezTo>
                    <a:pt x="2" y="7"/>
                    <a:pt x="2" y="7"/>
                    <a:pt x="2" y="7"/>
                  </a:cubicBezTo>
                  <a:cubicBezTo>
                    <a:pt x="2" y="7"/>
                    <a:pt x="2" y="7"/>
                    <a:pt x="2" y="7"/>
                  </a:cubicBezTo>
                  <a:cubicBezTo>
                    <a:pt x="6" y="12"/>
                    <a:pt x="6" y="12"/>
                    <a:pt x="6" y="12"/>
                  </a:cubicBezTo>
                  <a:cubicBezTo>
                    <a:pt x="7" y="20"/>
                    <a:pt x="7" y="20"/>
                    <a:pt x="7" y="20"/>
                  </a:cubicBezTo>
                  <a:cubicBezTo>
                    <a:pt x="12" y="24"/>
                    <a:pt x="12" y="24"/>
                    <a:pt x="12" y="24"/>
                  </a:cubicBezTo>
                  <a:cubicBezTo>
                    <a:pt x="12" y="24"/>
                    <a:pt x="12" y="24"/>
                    <a:pt x="12" y="24"/>
                  </a:cubicBezTo>
                  <a:cubicBezTo>
                    <a:pt x="12" y="24"/>
                    <a:pt x="12" y="29"/>
                    <a:pt x="11" y="34"/>
                  </a:cubicBezTo>
                  <a:cubicBezTo>
                    <a:pt x="11" y="39"/>
                    <a:pt x="6" y="45"/>
                    <a:pt x="4" y="47"/>
                  </a:cubicBezTo>
                  <a:cubicBezTo>
                    <a:pt x="4" y="47"/>
                    <a:pt x="3" y="48"/>
                    <a:pt x="3" y="48"/>
                  </a:cubicBezTo>
                  <a:cubicBezTo>
                    <a:pt x="3" y="48"/>
                    <a:pt x="3" y="48"/>
                    <a:pt x="3" y="48"/>
                  </a:cubicBezTo>
                  <a:cubicBezTo>
                    <a:pt x="3" y="48"/>
                    <a:pt x="3" y="48"/>
                    <a:pt x="3" y="48"/>
                  </a:cubicBezTo>
                  <a:cubicBezTo>
                    <a:pt x="3" y="48"/>
                    <a:pt x="3" y="48"/>
                    <a:pt x="3" y="48"/>
                  </a:cubicBezTo>
                  <a:cubicBezTo>
                    <a:pt x="3" y="48"/>
                    <a:pt x="3" y="48"/>
                    <a:pt x="3" y="48"/>
                  </a:cubicBezTo>
                  <a:cubicBezTo>
                    <a:pt x="3" y="48"/>
                    <a:pt x="3" y="49"/>
                    <a:pt x="3" y="49"/>
                  </a:cubicBezTo>
                  <a:cubicBezTo>
                    <a:pt x="3" y="49"/>
                    <a:pt x="3" y="49"/>
                    <a:pt x="3" y="49"/>
                  </a:cubicBezTo>
                  <a:cubicBezTo>
                    <a:pt x="3" y="49"/>
                    <a:pt x="2" y="49"/>
                    <a:pt x="2" y="49"/>
                  </a:cubicBezTo>
                  <a:cubicBezTo>
                    <a:pt x="2" y="50"/>
                    <a:pt x="2" y="50"/>
                    <a:pt x="2" y="50"/>
                  </a:cubicBezTo>
                  <a:cubicBezTo>
                    <a:pt x="2" y="50"/>
                    <a:pt x="2" y="50"/>
                    <a:pt x="2" y="50"/>
                  </a:cubicBezTo>
                  <a:cubicBezTo>
                    <a:pt x="2" y="50"/>
                    <a:pt x="2" y="51"/>
                    <a:pt x="2" y="51"/>
                  </a:cubicBezTo>
                  <a:cubicBezTo>
                    <a:pt x="2" y="51"/>
                    <a:pt x="2" y="51"/>
                    <a:pt x="2" y="51"/>
                  </a:cubicBezTo>
                  <a:cubicBezTo>
                    <a:pt x="1" y="52"/>
                    <a:pt x="1" y="52"/>
                    <a:pt x="1" y="52"/>
                  </a:cubicBezTo>
                  <a:cubicBezTo>
                    <a:pt x="1" y="52"/>
                    <a:pt x="1" y="53"/>
                    <a:pt x="1" y="53"/>
                  </a:cubicBezTo>
                  <a:cubicBezTo>
                    <a:pt x="1" y="53"/>
                    <a:pt x="1" y="53"/>
                    <a:pt x="1" y="53"/>
                  </a:cubicBezTo>
                  <a:cubicBezTo>
                    <a:pt x="4" y="54"/>
                    <a:pt x="8" y="56"/>
                    <a:pt x="8" y="58"/>
                  </a:cubicBezTo>
                  <a:cubicBezTo>
                    <a:pt x="8" y="60"/>
                    <a:pt x="6" y="60"/>
                    <a:pt x="4" y="61"/>
                  </a:cubicBezTo>
                  <a:cubicBezTo>
                    <a:pt x="2" y="62"/>
                    <a:pt x="0" y="63"/>
                    <a:pt x="0" y="65"/>
                  </a:cubicBezTo>
                  <a:cubicBezTo>
                    <a:pt x="0" y="65"/>
                    <a:pt x="0" y="65"/>
                    <a:pt x="0" y="66"/>
                  </a:cubicBezTo>
                  <a:cubicBezTo>
                    <a:pt x="43" y="88"/>
                    <a:pt x="43" y="88"/>
                    <a:pt x="43" y="88"/>
                  </a:cubicBezTo>
                  <a:cubicBezTo>
                    <a:pt x="42" y="95"/>
                    <a:pt x="42" y="95"/>
                    <a:pt x="42" y="95"/>
                  </a:cubicBezTo>
                  <a:cubicBezTo>
                    <a:pt x="44" y="97"/>
                    <a:pt x="52" y="102"/>
                    <a:pt x="59" y="108"/>
                  </a:cubicBezTo>
                  <a:cubicBezTo>
                    <a:pt x="59" y="108"/>
                    <a:pt x="59" y="108"/>
                    <a:pt x="59" y="108"/>
                  </a:cubicBezTo>
                  <a:cubicBezTo>
                    <a:pt x="63" y="98"/>
                    <a:pt x="69" y="86"/>
                    <a:pt x="70" y="84"/>
                  </a:cubicBezTo>
                  <a:cubicBezTo>
                    <a:pt x="72" y="82"/>
                    <a:pt x="73" y="81"/>
                    <a:pt x="75" y="80"/>
                  </a:cubicBezTo>
                  <a:cubicBezTo>
                    <a:pt x="76" y="80"/>
                    <a:pt x="76" y="79"/>
                    <a:pt x="77" y="78"/>
                  </a:cubicBezTo>
                  <a:cubicBezTo>
                    <a:pt x="78" y="77"/>
                    <a:pt x="79" y="77"/>
                    <a:pt x="80" y="77"/>
                  </a:cubicBezTo>
                  <a:cubicBezTo>
                    <a:pt x="81" y="77"/>
                    <a:pt x="81" y="77"/>
                    <a:pt x="81" y="77"/>
                  </a:cubicBezTo>
                  <a:cubicBezTo>
                    <a:pt x="81" y="77"/>
                    <a:pt x="82" y="77"/>
                    <a:pt x="83" y="74"/>
                  </a:cubicBezTo>
                  <a:cubicBezTo>
                    <a:pt x="84" y="74"/>
                    <a:pt x="84" y="74"/>
                    <a:pt x="84" y="7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1" name="Freeform 210">
              <a:extLst>
                <a:ext uri="{FF2B5EF4-FFF2-40B4-BE49-F238E27FC236}">
                  <a16:creationId xmlns:a16="http://schemas.microsoft.com/office/drawing/2014/main" id="{282F805F-61BD-4004-895A-03EA8ABACB73}"/>
                </a:ext>
              </a:extLst>
            </p:cNvPr>
            <p:cNvSpPr>
              <a:spLocks/>
            </p:cNvSpPr>
            <p:nvPr/>
          </p:nvSpPr>
          <p:spPr bwMode="auto">
            <a:xfrm>
              <a:off x="13117513" y="10709275"/>
              <a:ext cx="122238" cy="125413"/>
            </a:xfrm>
            <a:custGeom>
              <a:avLst/>
              <a:gdLst>
                <a:gd name="T0" fmla="*/ 19 w 23"/>
                <a:gd name="T1" fmla="*/ 17 h 24"/>
                <a:gd name="T2" fmla="*/ 21 w 23"/>
                <a:gd name="T3" fmla="*/ 12 h 24"/>
                <a:gd name="T4" fmla="*/ 23 w 23"/>
                <a:gd name="T5" fmla="*/ 9 h 24"/>
                <a:gd name="T6" fmla="*/ 20 w 23"/>
                <a:gd name="T7" fmla="*/ 5 h 24"/>
                <a:gd name="T8" fmla="*/ 16 w 23"/>
                <a:gd name="T9" fmla="*/ 1 h 24"/>
                <a:gd name="T10" fmla="*/ 15 w 23"/>
                <a:gd name="T11" fmla="*/ 0 h 24"/>
                <a:gd name="T12" fmla="*/ 6 w 23"/>
                <a:gd name="T13" fmla="*/ 5 h 24"/>
                <a:gd name="T14" fmla="*/ 0 w 23"/>
                <a:gd name="T15" fmla="*/ 15 h 24"/>
                <a:gd name="T16" fmla="*/ 6 w 23"/>
                <a:gd name="T17" fmla="*/ 23 h 24"/>
                <a:gd name="T18" fmla="*/ 10 w 23"/>
                <a:gd name="T19" fmla="*/ 24 h 24"/>
                <a:gd name="T20" fmla="*/ 12 w 23"/>
                <a:gd name="T21" fmla="*/ 18 h 24"/>
                <a:gd name="T22" fmla="*/ 15 w 23"/>
                <a:gd name="T23" fmla="*/ 17 h 24"/>
                <a:gd name="T24" fmla="*/ 17 w 23"/>
                <a:gd name="T25" fmla="*/ 17 h 24"/>
                <a:gd name="T26" fmla="*/ 19 w 23"/>
                <a:gd name="T27" fmla="*/ 17 h 24"/>
                <a:gd name="T28" fmla="*/ 19 w 23"/>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24">
                  <a:moveTo>
                    <a:pt x="19" y="17"/>
                  </a:moveTo>
                  <a:cubicBezTo>
                    <a:pt x="19" y="15"/>
                    <a:pt x="20" y="14"/>
                    <a:pt x="21" y="12"/>
                  </a:cubicBezTo>
                  <a:cubicBezTo>
                    <a:pt x="22" y="11"/>
                    <a:pt x="23" y="10"/>
                    <a:pt x="23" y="9"/>
                  </a:cubicBezTo>
                  <a:cubicBezTo>
                    <a:pt x="23" y="8"/>
                    <a:pt x="21" y="6"/>
                    <a:pt x="20" y="5"/>
                  </a:cubicBezTo>
                  <a:cubicBezTo>
                    <a:pt x="18" y="3"/>
                    <a:pt x="17" y="2"/>
                    <a:pt x="16" y="1"/>
                  </a:cubicBezTo>
                  <a:cubicBezTo>
                    <a:pt x="16" y="0"/>
                    <a:pt x="15" y="0"/>
                    <a:pt x="15" y="0"/>
                  </a:cubicBezTo>
                  <a:cubicBezTo>
                    <a:pt x="13" y="0"/>
                    <a:pt x="7" y="4"/>
                    <a:pt x="6" y="5"/>
                  </a:cubicBezTo>
                  <a:cubicBezTo>
                    <a:pt x="5" y="8"/>
                    <a:pt x="1" y="13"/>
                    <a:pt x="0" y="15"/>
                  </a:cubicBezTo>
                  <a:cubicBezTo>
                    <a:pt x="6" y="23"/>
                    <a:pt x="6" y="23"/>
                    <a:pt x="6" y="23"/>
                  </a:cubicBezTo>
                  <a:cubicBezTo>
                    <a:pt x="10" y="24"/>
                    <a:pt x="10" y="24"/>
                    <a:pt x="10" y="24"/>
                  </a:cubicBezTo>
                  <a:cubicBezTo>
                    <a:pt x="10" y="23"/>
                    <a:pt x="11" y="20"/>
                    <a:pt x="12" y="18"/>
                  </a:cubicBezTo>
                  <a:cubicBezTo>
                    <a:pt x="13" y="17"/>
                    <a:pt x="15" y="17"/>
                    <a:pt x="15" y="17"/>
                  </a:cubicBezTo>
                  <a:cubicBezTo>
                    <a:pt x="16" y="17"/>
                    <a:pt x="17" y="17"/>
                    <a:pt x="17" y="17"/>
                  </a:cubicBezTo>
                  <a:cubicBezTo>
                    <a:pt x="18" y="17"/>
                    <a:pt x="18" y="17"/>
                    <a:pt x="19" y="17"/>
                  </a:cubicBezTo>
                  <a:cubicBezTo>
                    <a:pt x="19" y="17"/>
                    <a:pt x="19" y="17"/>
                    <a:pt x="19"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2" name="Freeform 211">
              <a:extLst>
                <a:ext uri="{FF2B5EF4-FFF2-40B4-BE49-F238E27FC236}">
                  <a16:creationId xmlns:a16="http://schemas.microsoft.com/office/drawing/2014/main" id="{3888B7C0-C55B-4F21-8386-82B64569153D}"/>
                </a:ext>
              </a:extLst>
            </p:cNvPr>
            <p:cNvSpPr>
              <a:spLocks/>
            </p:cNvSpPr>
            <p:nvPr/>
          </p:nvSpPr>
          <p:spPr bwMode="auto">
            <a:xfrm>
              <a:off x="11347450" y="8310563"/>
              <a:ext cx="239713" cy="366713"/>
            </a:xfrm>
            <a:custGeom>
              <a:avLst/>
              <a:gdLst>
                <a:gd name="T0" fmla="*/ 5 w 45"/>
                <a:gd name="T1" fmla="*/ 66 h 70"/>
                <a:gd name="T2" fmla="*/ 10 w 45"/>
                <a:gd name="T3" fmla="*/ 69 h 70"/>
                <a:gd name="T4" fmla="*/ 12 w 45"/>
                <a:gd name="T5" fmla="*/ 70 h 70"/>
                <a:gd name="T6" fmla="*/ 40 w 45"/>
                <a:gd name="T7" fmla="*/ 58 h 70"/>
                <a:gd name="T8" fmla="*/ 45 w 45"/>
                <a:gd name="T9" fmla="*/ 56 h 70"/>
                <a:gd name="T10" fmla="*/ 45 w 45"/>
                <a:gd name="T11" fmla="*/ 55 h 70"/>
                <a:gd name="T12" fmla="*/ 44 w 45"/>
                <a:gd name="T13" fmla="*/ 53 h 70"/>
                <a:gd name="T14" fmla="*/ 43 w 45"/>
                <a:gd name="T15" fmla="*/ 51 h 70"/>
                <a:gd name="T16" fmla="*/ 43 w 45"/>
                <a:gd name="T17" fmla="*/ 50 h 70"/>
                <a:gd name="T18" fmla="*/ 42 w 45"/>
                <a:gd name="T19" fmla="*/ 48 h 70"/>
                <a:gd name="T20" fmla="*/ 42 w 45"/>
                <a:gd name="T21" fmla="*/ 46 h 70"/>
                <a:gd name="T22" fmla="*/ 41 w 45"/>
                <a:gd name="T23" fmla="*/ 43 h 70"/>
                <a:gd name="T24" fmla="*/ 38 w 45"/>
                <a:gd name="T25" fmla="*/ 14 h 70"/>
                <a:gd name="T26" fmla="*/ 36 w 45"/>
                <a:gd name="T27" fmla="*/ 6 h 70"/>
                <a:gd name="T28" fmla="*/ 36 w 45"/>
                <a:gd name="T29" fmla="*/ 6 h 70"/>
                <a:gd name="T30" fmla="*/ 35 w 45"/>
                <a:gd name="T31" fmla="*/ 6 h 70"/>
                <a:gd name="T32" fmla="*/ 35 w 45"/>
                <a:gd name="T33" fmla="*/ 5 h 70"/>
                <a:gd name="T34" fmla="*/ 35 w 45"/>
                <a:gd name="T35" fmla="*/ 4 h 70"/>
                <a:gd name="T36" fmla="*/ 34 w 45"/>
                <a:gd name="T37" fmla="*/ 3 h 70"/>
                <a:gd name="T38" fmla="*/ 34 w 45"/>
                <a:gd name="T39" fmla="*/ 2 h 70"/>
                <a:gd name="T40" fmla="*/ 34 w 45"/>
                <a:gd name="T41" fmla="*/ 0 h 70"/>
                <a:gd name="T42" fmla="*/ 33 w 45"/>
                <a:gd name="T43" fmla="*/ 1 h 70"/>
                <a:gd name="T44" fmla="*/ 32 w 45"/>
                <a:gd name="T45" fmla="*/ 2 h 70"/>
                <a:gd name="T46" fmla="*/ 31 w 45"/>
                <a:gd name="T47" fmla="*/ 2 h 70"/>
                <a:gd name="T48" fmla="*/ 16 w 45"/>
                <a:gd name="T49" fmla="*/ 0 h 70"/>
                <a:gd name="T50" fmla="*/ 4 w 45"/>
                <a:gd name="T51" fmla="*/ 1 h 70"/>
                <a:gd name="T52" fmla="*/ 6 w 45"/>
                <a:gd name="T53" fmla="*/ 12 h 70"/>
                <a:gd name="T54" fmla="*/ 5 w 45"/>
                <a:gd name="T55" fmla="*/ 13 h 70"/>
                <a:gd name="T56" fmla="*/ 5 w 45"/>
                <a:gd name="T57" fmla="*/ 14 h 70"/>
                <a:gd name="T58" fmla="*/ 5 w 45"/>
                <a:gd name="T59" fmla="*/ 16 h 70"/>
                <a:gd name="T60" fmla="*/ 6 w 45"/>
                <a:gd name="T61" fmla="*/ 19 h 70"/>
                <a:gd name="T62" fmla="*/ 7 w 45"/>
                <a:gd name="T63" fmla="*/ 21 h 70"/>
                <a:gd name="T64" fmla="*/ 7 w 45"/>
                <a:gd name="T65" fmla="*/ 24 h 70"/>
                <a:gd name="T66" fmla="*/ 8 w 45"/>
                <a:gd name="T67" fmla="*/ 26 h 70"/>
                <a:gd name="T68" fmla="*/ 8 w 45"/>
                <a:gd name="T69" fmla="*/ 28 h 70"/>
                <a:gd name="T70" fmla="*/ 8 w 45"/>
                <a:gd name="T71" fmla="*/ 30 h 70"/>
                <a:gd name="T72" fmla="*/ 6 w 45"/>
                <a:gd name="T73" fmla="*/ 35 h 70"/>
                <a:gd name="T74" fmla="*/ 1 w 45"/>
                <a:gd name="T75" fmla="*/ 46 h 70"/>
                <a:gd name="T76" fmla="*/ 4 w 45"/>
                <a:gd name="T77" fmla="*/ 61 h 70"/>
                <a:gd name="T78" fmla="*/ 5 w 45"/>
                <a:gd name="T79" fmla="*/ 63 h 70"/>
                <a:gd name="T80" fmla="*/ 5 w 45"/>
                <a:gd name="T81"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70">
                  <a:moveTo>
                    <a:pt x="5" y="65"/>
                  </a:moveTo>
                  <a:cubicBezTo>
                    <a:pt x="5" y="66"/>
                    <a:pt x="5" y="66"/>
                    <a:pt x="5" y="66"/>
                  </a:cubicBezTo>
                  <a:cubicBezTo>
                    <a:pt x="5" y="66"/>
                    <a:pt x="5" y="67"/>
                    <a:pt x="5" y="67"/>
                  </a:cubicBezTo>
                  <a:cubicBezTo>
                    <a:pt x="7" y="68"/>
                    <a:pt x="9" y="69"/>
                    <a:pt x="10" y="69"/>
                  </a:cubicBezTo>
                  <a:cubicBezTo>
                    <a:pt x="11" y="69"/>
                    <a:pt x="12" y="70"/>
                    <a:pt x="12" y="70"/>
                  </a:cubicBezTo>
                  <a:cubicBezTo>
                    <a:pt x="12" y="70"/>
                    <a:pt x="12" y="70"/>
                    <a:pt x="12" y="70"/>
                  </a:cubicBezTo>
                  <a:cubicBezTo>
                    <a:pt x="14" y="70"/>
                    <a:pt x="26" y="65"/>
                    <a:pt x="33" y="61"/>
                  </a:cubicBezTo>
                  <a:cubicBezTo>
                    <a:pt x="35" y="60"/>
                    <a:pt x="38" y="59"/>
                    <a:pt x="40" y="58"/>
                  </a:cubicBezTo>
                  <a:cubicBezTo>
                    <a:pt x="42" y="57"/>
                    <a:pt x="44" y="57"/>
                    <a:pt x="45" y="56"/>
                  </a:cubicBezTo>
                  <a:cubicBezTo>
                    <a:pt x="45" y="56"/>
                    <a:pt x="45" y="56"/>
                    <a:pt x="45" y="56"/>
                  </a:cubicBezTo>
                  <a:cubicBezTo>
                    <a:pt x="45" y="56"/>
                    <a:pt x="45" y="56"/>
                    <a:pt x="45" y="56"/>
                  </a:cubicBezTo>
                  <a:cubicBezTo>
                    <a:pt x="45" y="55"/>
                    <a:pt x="45" y="55"/>
                    <a:pt x="45" y="55"/>
                  </a:cubicBezTo>
                  <a:cubicBezTo>
                    <a:pt x="45" y="55"/>
                    <a:pt x="45" y="54"/>
                    <a:pt x="44" y="54"/>
                  </a:cubicBezTo>
                  <a:cubicBezTo>
                    <a:pt x="44" y="54"/>
                    <a:pt x="44" y="54"/>
                    <a:pt x="44" y="53"/>
                  </a:cubicBezTo>
                  <a:cubicBezTo>
                    <a:pt x="44" y="53"/>
                    <a:pt x="44" y="53"/>
                    <a:pt x="44" y="53"/>
                  </a:cubicBezTo>
                  <a:cubicBezTo>
                    <a:pt x="44" y="52"/>
                    <a:pt x="44" y="52"/>
                    <a:pt x="43" y="51"/>
                  </a:cubicBezTo>
                  <a:cubicBezTo>
                    <a:pt x="43" y="51"/>
                    <a:pt x="43" y="51"/>
                    <a:pt x="43" y="51"/>
                  </a:cubicBezTo>
                  <a:cubicBezTo>
                    <a:pt x="43" y="50"/>
                    <a:pt x="43" y="50"/>
                    <a:pt x="43" y="50"/>
                  </a:cubicBezTo>
                  <a:cubicBezTo>
                    <a:pt x="43" y="49"/>
                    <a:pt x="43" y="49"/>
                    <a:pt x="42" y="49"/>
                  </a:cubicBezTo>
                  <a:cubicBezTo>
                    <a:pt x="42" y="49"/>
                    <a:pt x="42" y="48"/>
                    <a:pt x="42" y="48"/>
                  </a:cubicBezTo>
                  <a:cubicBezTo>
                    <a:pt x="42" y="47"/>
                    <a:pt x="42" y="47"/>
                    <a:pt x="42" y="47"/>
                  </a:cubicBezTo>
                  <a:cubicBezTo>
                    <a:pt x="42" y="47"/>
                    <a:pt x="42" y="46"/>
                    <a:pt x="42" y="46"/>
                  </a:cubicBezTo>
                  <a:cubicBezTo>
                    <a:pt x="42" y="46"/>
                    <a:pt x="42" y="45"/>
                    <a:pt x="42" y="45"/>
                  </a:cubicBezTo>
                  <a:cubicBezTo>
                    <a:pt x="42" y="45"/>
                    <a:pt x="41" y="44"/>
                    <a:pt x="41" y="43"/>
                  </a:cubicBezTo>
                  <a:cubicBezTo>
                    <a:pt x="41" y="38"/>
                    <a:pt x="40" y="32"/>
                    <a:pt x="39" y="28"/>
                  </a:cubicBezTo>
                  <a:cubicBezTo>
                    <a:pt x="37" y="25"/>
                    <a:pt x="38" y="18"/>
                    <a:pt x="38" y="14"/>
                  </a:cubicBezTo>
                  <a:cubicBezTo>
                    <a:pt x="38" y="13"/>
                    <a:pt x="38" y="13"/>
                    <a:pt x="38" y="12"/>
                  </a:cubicBezTo>
                  <a:cubicBezTo>
                    <a:pt x="38" y="9"/>
                    <a:pt x="38" y="7"/>
                    <a:pt x="36" y="6"/>
                  </a:cubicBezTo>
                  <a:cubicBezTo>
                    <a:pt x="36" y="6"/>
                    <a:pt x="36" y="6"/>
                    <a:pt x="36" y="6"/>
                  </a:cubicBezTo>
                  <a:cubicBezTo>
                    <a:pt x="36" y="6"/>
                    <a:pt x="36" y="6"/>
                    <a:pt x="36" y="6"/>
                  </a:cubicBezTo>
                  <a:cubicBezTo>
                    <a:pt x="36" y="6"/>
                    <a:pt x="35" y="6"/>
                    <a:pt x="35" y="6"/>
                  </a:cubicBezTo>
                  <a:cubicBezTo>
                    <a:pt x="35" y="6"/>
                    <a:pt x="35" y="6"/>
                    <a:pt x="35" y="6"/>
                  </a:cubicBezTo>
                  <a:cubicBezTo>
                    <a:pt x="35" y="5"/>
                    <a:pt x="35" y="5"/>
                    <a:pt x="35" y="5"/>
                  </a:cubicBezTo>
                  <a:cubicBezTo>
                    <a:pt x="35" y="5"/>
                    <a:pt x="35" y="5"/>
                    <a:pt x="35" y="5"/>
                  </a:cubicBezTo>
                  <a:cubicBezTo>
                    <a:pt x="35" y="5"/>
                    <a:pt x="35" y="5"/>
                    <a:pt x="35" y="5"/>
                  </a:cubicBezTo>
                  <a:cubicBezTo>
                    <a:pt x="35" y="4"/>
                    <a:pt x="35" y="4"/>
                    <a:pt x="35" y="4"/>
                  </a:cubicBezTo>
                  <a:cubicBezTo>
                    <a:pt x="35" y="4"/>
                    <a:pt x="35" y="4"/>
                    <a:pt x="34" y="4"/>
                  </a:cubicBezTo>
                  <a:cubicBezTo>
                    <a:pt x="34" y="4"/>
                    <a:pt x="34" y="3"/>
                    <a:pt x="34" y="3"/>
                  </a:cubicBezTo>
                  <a:cubicBezTo>
                    <a:pt x="34" y="3"/>
                    <a:pt x="34" y="3"/>
                    <a:pt x="34" y="2"/>
                  </a:cubicBezTo>
                  <a:cubicBezTo>
                    <a:pt x="34" y="2"/>
                    <a:pt x="34" y="2"/>
                    <a:pt x="34" y="2"/>
                  </a:cubicBezTo>
                  <a:cubicBezTo>
                    <a:pt x="34" y="2"/>
                    <a:pt x="34" y="1"/>
                    <a:pt x="34" y="1"/>
                  </a:cubicBezTo>
                  <a:cubicBezTo>
                    <a:pt x="34" y="1"/>
                    <a:pt x="34" y="0"/>
                    <a:pt x="34" y="0"/>
                  </a:cubicBezTo>
                  <a:cubicBezTo>
                    <a:pt x="34" y="0"/>
                    <a:pt x="34" y="0"/>
                    <a:pt x="34" y="0"/>
                  </a:cubicBezTo>
                  <a:cubicBezTo>
                    <a:pt x="33" y="0"/>
                    <a:pt x="33" y="1"/>
                    <a:pt x="33" y="1"/>
                  </a:cubicBezTo>
                  <a:cubicBezTo>
                    <a:pt x="33" y="1"/>
                    <a:pt x="32" y="2"/>
                    <a:pt x="32" y="2"/>
                  </a:cubicBezTo>
                  <a:cubicBezTo>
                    <a:pt x="32" y="2"/>
                    <a:pt x="32" y="2"/>
                    <a:pt x="32" y="2"/>
                  </a:cubicBezTo>
                  <a:cubicBezTo>
                    <a:pt x="32" y="2"/>
                    <a:pt x="32" y="2"/>
                    <a:pt x="32" y="2"/>
                  </a:cubicBezTo>
                  <a:cubicBezTo>
                    <a:pt x="32" y="2"/>
                    <a:pt x="31" y="2"/>
                    <a:pt x="31" y="2"/>
                  </a:cubicBezTo>
                  <a:cubicBezTo>
                    <a:pt x="31" y="2"/>
                    <a:pt x="31" y="2"/>
                    <a:pt x="30" y="1"/>
                  </a:cubicBezTo>
                  <a:cubicBezTo>
                    <a:pt x="30" y="1"/>
                    <a:pt x="23" y="0"/>
                    <a:pt x="16" y="0"/>
                  </a:cubicBezTo>
                  <a:cubicBezTo>
                    <a:pt x="15" y="0"/>
                    <a:pt x="14" y="0"/>
                    <a:pt x="13" y="0"/>
                  </a:cubicBezTo>
                  <a:cubicBezTo>
                    <a:pt x="6" y="0"/>
                    <a:pt x="4" y="1"/>
                    <a:pt x="4" y="1"/>
                  </a:cubicBezTo>
                  <a:cubicBezTo>
                    <a:pt x="3" y="2"/>
                    <a:pt x="4" y="5"/>
                    <a:pt x="5" y="7"/>
                  </a:cubicBezTo>
                  <a:cubicBezTo>
                    <a:pt x="6" y="9"/>
                    <a:pt x="6" y="11"/>
                    <a:pt x="6" y="12"/>
                  </a:cubicBezTo>
                  <a:cubicBezTo>
                    <a:pt x="6" y="12"/>
                    <a:pt x="6" y="13"/>
                    <a:pt x="6" y="13"/>
                  </a:cubicBezTo>
                  <a:cubicBezTo>
                    <a:pt x="5" y="13"/>
                    <a:pt x="5" y="13"/>
                    <a:pt x="5" y="13"/>
                  </a:cubicBezTo>
                  <a:cubicBezTo>
                    <a:pt x="5" y="14"/>
                    <a:pt x="5" y="14"/>
                    <a:pt x="5" y="14"/>
                  </a:cubicBezTo>
                  <a:cubicBezTo>
                    <a:pt x="5" y="14"/>
                    <a:pt x="5" y="14"/>
                    <a:pt x="5" y="14"/>
                  </a:cubicBezTo>
                  <a:cubicBezTo>
                    <a:pt x="5" y="14"/>
                    <a:pt x="5" y="15"/>
                    <a:pt x="5" y="15"/>
                  </a:cubicBezTo>
                  <a:cubicBezTo>
                    <a:pt x="5" y="15"/>
                    <a:pt x="5" y="16"/>
                    <a:pt x="5" y="16"/>
                  </a:cubicBezTo>
                  <a:cubicBezTo>
                    <a:pt x="6" y="17"/>
                    <a:pt x="6" y="17"/>
                    <a:pt x="6" y="18"/>
                  </a:cubicBezTo>
                  <a:cubicBezTo>
                    <a:pt x="6" y="18"/>
                    <a:pt x="6" y="18"/>
                    <a:pt x="6" y="19"/>
                  </a:cubicBezTo>
                  <a:cubicBezTo>
                    <a:pt x="6" y="19"/>
                    <a:pt x="6" y="20"/>
                    <a:pt x="7" y="20"/>
                  </a:cubicBezTo>
                  <a:cubicBezTo>
                    <a:pt x="7" y="21"/>
                    <a:pt x="7" y="21"/>
                    <a:pt x="7" y="21"/>
                  </a:cubicBezTo>
                  <a:cubicBezTo>
                    <a:pt x="7" y="22"/>
                    <a:pt x="7" y="22"/>
                    <a:pt x="7" y="23"/>
                  </a:cubicBezTo>
                  <a:cubicBezTo>
                    <a:pt x="7" y="23"/>
                    <a:pt x="7" y="24"/>
                    <a:pt x="7" y="24"/>
                  </a:cubicBezTo>
                  <a:cubicBezTo>
                    <a:pt x="7" y="24"/>
                    <a:pt x="7" y="25"/>
                    <a:pt x="8" y="25"/>
                  </a:cubicBezTo>
                  <a:cubicBezTo>
                    <a:pt x="8" y="26"/>
                    <a:pt x="8" y="26"/>
                    <a:pt x="8" y="26"/>
                  </a:cubicBezTo>
                  <a:cubicBezTo>
                    <a:pt x="8" y="27"/>
                    <a:pt x="8" y="27"/>
                    <a:pt x="8" y="28"/>
                  </a:cubicBezTo>
                  <a:cubicBezTo>
                    <a:pt x="8" y="28"/>
                    <a:pt x="8" y="28"/>
                    <a:pt x="8" y="28"/>
                  </a:cubicBezTo>
                  <a:cubicBezTo>
                    <a:pt x="8" y="29"/>
                    <a:pt x="8" y="29"/>
                    <a:pt x="8" y="29"/>
                  </a:cubicBezTo>
                  <a:cubicBezTo>
                    <a:pt x="8" y="30"/>
                    <a:pt x="8" y="30"/>
                    <a:pt x="8" y="30"/>
                  </a:cubicBezTo>
                  <a:cubicBezTo>
                    <a:pt x="8" y="30"/>
                    <a:pt x="8" y="31"/>
                    <a:pt x="8" y="31"/>
                  </a:cubicBezTo>
                  <a:cubicBezTo>
                    <a:pt x="8" y="33"/>
                    <a:pt x="7" y="34"/>
                    <a:pt x="6" y="35"/>
                  </a:cubicBezTo>
                  <a:cubicBezTo>
                    <a:pt x="5" y="36"/>
                    <a:pt x="4" y="37"/>
                    <a:pt x="4" y="39"/>
                  </a:cubicBezTo>
                  <a:cubicBezTo>
                    <a:pt x="4" y="41"/>
                    <a:pt x="3" y="44"/>
                    <a:pt x="1" y="46"/>
                  </a:cubicBezTo>
                  <a:cubicBezTo>
                    <a:pt x="1" y="48"/>
                    <a:pt x="0" y="49"/>
                    <a:pt x="0" y="50"/>
                  </a:cubicBezTo>
                  <a:cubicBezTo>
                    <a:pt x="0" y="51"/>
                    <a:pt x="3" y="60"/>
                    <a:pt x="4" y="61"/>
                  </a:cubicBezTo>
                  <a:cubicBezTo>
                    <a:pt x="4" y="62"/>
                    <a:pt x="5" y="62"/>
                    <a:pt x="5" y="62"/>
                  </a:cubicBezTo>
                  <a:cubicBezTo>
                    <a:pt x="5" y="63"/>
                    <a:pt x="5" y="63"/>
                    <a:pt x="5" y="63"/>
                  </a:cubicBezTo>
                  <a:cubicBezTo>
                    <a:pt x="5" y="63"/>
                    <a:pt x="5" y="63"/>
                    <a:pt x="5" y="64"/>
                  </a:cubicBezTo>
                  <a:cubicBezTo>
                    <a:pt x="5" y="64"/>
                    <a:pt x="5" y="64"/>
                    <a:pt x="5" y="64"/>
                  </a:cubicBezTo>
                  <a:cubicBezTo>
                    <a:pt x="5" y="65"/>
                    <a:pt x="5" y="65"/>
                    <a:pt x="5" y="6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3" name="Freeform 212">
              <a:extLst>
                <a:ext uri="{FF2B5EF4-FFF2-40B4-BE49-F238E27FC236}">
                  <a16:creationId xmlns:a16="http://schemas.microsoft.com/office/drawing/2014/main" id="{289B3780-CBD2-45DE-B691-0FAC757E84B3}"/>
                </a:ext>
              </a:extLst>
            </p:cNvPr>
            <p:cNvSpPr>
              <a:spLocks/>
            </p:cNvSpPr>
            <p:nvPr/>
          </p:nvSpPr>
          <p:spPr bwMode="auto">
            <a:xfrm>
              <a:off x="12241213" y="9991725"/>
              <a:ext cx="749300" cy="733425"/>
            </a:xfrm>
            <a:custGeom>
              <a:avLst/>
              <a:gdLst>
                <a:gd name="T0" fmla="*/ 34 w 141"/>
                <a:gd name="T1" fmla="*/ 101 h 140"/>
                <a:gd name="T2" fmla="*/ 41 w 141"/>
                <a:gd name="T3" fmla="*/ 127 h 140"/>
                <a:gd name="T4" fmla="*/ 48 w 141"/>
                <a:gd name="T5" fmla="*/ 136 h 140"/>
                <a:gd name="T6" fmla="*/ 50 w 141"/>
                <a:gd name="T7" fmla="*/ 136 h 140"/>
                <a:gd name="T8" fmla="*/ 51 w 141"/>
                <a:gd name="T9" fmla="*/ 136 h 140"/>
                <a:gd name="T10" fmla="*/ 51 w 141"/>
                <a:gd name="T11" fmla="*/ 136 h 140"/>
                <a:gd name="T12" fmla="*/ 57 w 141"/>
                <a:gd name="T13" fmla="*/ 130 h 140"/>
                <a:gd name="T14" fmla="*/ 61 w 141"/>
                <a:gd name="T15" fmla="*/ 136 h 140"/>
                <a:gd name="T16" fmla="*/ 70 w 141"/>
                <a:gd name="T17" fmla="*/ 140 h 140"/>
                <a:gd name="T18" fmla="*/ 78 w 141"/>
                <a:gd name="T19" fmla="*/ 140 h 140"/>
                <a:gd name="T20" fmla="*/ 85 w 141"/>
                <a:gd name="T21" fmla="*/ 133 h 140"/>
                <a:gd name="T22" fmla="*/ 85 w 141"/>
                <a:gd name="T23" fmla="*/ 90 h 140"/>
                <a:gd name="T24" fmla="*/ 91 w 141"/>
                <a:gd name="T25" fmla="*/ 56 h 140"/>
                <a:gd name="T26" fmla="*/ 97 w 141"/>
                <a:gd name="T27" fmla="*/ 15 h 140"/>
                <a:gd name="T28" fmla="*/ 108 w 141"/>
                <a:gd name="T29" fmla="*/ 13 h 140"/>
                <a:gd name="T30" fmla="*/ 120 w 141"/>
                <a:gd name="T31" fmla="*/ 9 h 140"/>
                <a:gd name="T32" fmla="*/ 124 w 141"/>
                <a:gd name="T33" fmla="*/ 12 h 140"/>
                <a:gd name="T34" fmla="*/ 135 w 141"/>
                <a:gd name="T35" fmla="*/ 9 h 140"/>
                <a:gd name="T36" fmla="*/ 137 w 141"/>
                <a:gd name="T37" fmla="*/ 9 h 140"/>
                <a:gd name="T38" fmla="*/ 138 w 141"/>
                <a:gd name="T39" fmla="*/ 8 h 140"/>
                <a:gd name="T40" fmla="*/ 141 w 141"/>
                <a:gd name="T41" fmla="*/ 8 h 140"/>
                <a:gd name="T42" fmla="*/ 141 w 141"/>
                <a:gd name="T43" fmla="*/ 6 h 140"/>
                <a:gd name="T44" fmla="*/ 138 w 141"/>
                <a:gd name="T45" fmla="*/ 6 h 140"/>
                <a:gd name="T46" fmla="*/ 135 w 141"/>
                <a:gd name="T47" fmla="*/ 6 h 140"/>
                <a:gd name="T48" fmla="*/ 132 w 141"/>
                <a:gd name="T49" fmla="*/ 6 h 140"/>
                <a:gd name="T50" fmla="*/ 129 w 141"/>
                <a:gd name="T51" fmla="*/ 6 h 140"/>
                <a:gd name="T52" fmla="*/ 126 w 141"/>
                <a:gd name="T53" fmla="*/ 7 h 140"/>
                <a:gd name="T54" fmla="*/ 123 w 141"/>
                <a:gd name="T55" fmla="*/ 7 h 140"/>
                <a:gd name="T56" fmla="*/ 121 w 141"/>
                <a:gd name="T57" fmla="*/ 8 h 140"/>
                <a:gd name="T58" fmla="*/ 119 w 141"/>
                <a:gd name="T59" fmla="*/ 8 h 140"/>
                <a:gd name="T60" fmla="*/ 118 w 141"/>
                <a:gd name="T61" fmla="*/ 8 h 140"/>
                <a:gd name="T62" fmla="*/ 100 w 141"/>
                <a:gd name="T63" fmla="*/ 10 h 140"/>
                <a:gd name="T64" fmla="*/ 93 w 141"/>
                <a:gd name="T65" fmla="*/ 9 h 140"/>
                <a:gd name="T66" fmla="*/ 75 w 141"/>
                <a:gd name="T67" fmla="*/ 10 h 140"/>
                <a:gd name="T68" fmla="*/ 33 w 141"/>
                <a:gd name="T69" fmla="*/ 6 h 140"/>
                <a:gd name="T70" fmla="*/ 12 w 141"/>
                <a:gd name="T71" fmla="*/ 2 h 140"/>
                <a:gd name="T72" fmla="*/ 8 w 141"/>
                <a:gd name="T73" fmla="*/ 1 h 140"/>
                <a:gd name="T74" fmla="*/ 4 w 141"/>
                <a:gd name="T75" fmla="*/ 2 h 140"/>
                <a:gd name="T76" fmla="*/ 0 w 141"/>
                <a:gd name="T77" fmla="*/ 4 h 140"/>
                <a:gd name="T78" fmla="*/ 18 w 141"/>
                <a:gd name="T79" fmla="*/ 40 h 140"/>
                <a:gd name="T80" fmla="*/ 29 w 141"/>
                <a:gd name="T81" fmla="*/ 64 h 140"/>
                <a:gd name="T82" fmla="*/ 30 w 141"/>
                <a:gd name="T83" fmla="*/ 8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1" h="140">
                  <a:moveTo>
                    <a:pt x="30" y="83"/>
                  </a:moveTo>
                  <a:cubicBezTo>
                    <a:pt x="32" y="87"/>
                    <a:pt x="33" y="94"/>
                    <a:pt x="34" y="101"/>
                  </a:cubicBezTo>
                  <a:cubicBezTo>
                    <a:pt x="34" y="102"/>
                    <a:pt x="34" y="103"/>
                    <a:pt x="34" y="105"/>
                  </a:cubicBezTo>
                  <a:cubicBezTo>
                    <a:pt x="35" y="112"/>
                    <a:pt x="36" y="123"/>
                    <a:pt x="41" y="127"/>
                  </a:cubicBezTo>
                  <a:cubicBezTo>
                    <a:pt x="43" y="129"/>
                    <a:pt x="46" y="132"/>
                    <a:pt x="48" y="136"/>
                  </a:cubicBezTo>
                  <a:cubicBezTo>
                    <a:pt x="48" y="136"/>
                    <a:pt x="48" y="136"/>
                    <a:pt x="48" y="136"/>
                  </a:cubicBezTo>
                  <a:cubicBezTo>
                    <a:pt x="48" y="136"/>
                    <a:pt x="48" y="136"/>
                    <a:pt x="48" y="136"/>
                  </a:cubicBezTo>
                  <a:cubicBezTo>
                    <a:pt x="49" y="136"/>
                    <a:pt x="50" y="136"/>
                    <a:pt x="50" y="136"/>
                  </a:cubicBezTo>
                  <a:cubicBezTo>
                    <a:pt x="50" y="136"/>
                    <a:pt x="51" y="136"/>
                    <a:pt x="51" y="136"/>
                  </a:cubicBezTo>
                  <a:cubicBezTo>
                    <a:pt x="51" y="136"/>
                    <a:pt x="51" y="136"/>
                    <a:pt x="51" y="136"/>
                  </a:cubicBezTo>
                  <a:cubicBezTo>
                    <a:pt x="51" y="136"/>
                    <a:pt x="51" y="136"/>
                    <a:pt x="51" y="136"/>
                  </a:cubicBezTo>
                  <a:cubicBezTo>
                    <a:pt x="51" y="136"/>
                    <a:pt x="51" y="136"/>
                    <a:pt x="51" y="136"/>
                  </a:cubicBezTo>
                  <a:cubicBezTo>
                    <a:pt x="51" y="136"/>
                    <a:pt x="51" y="135"/>
                    <a:pt x="51" y="135"/>
                  </a:cubicBezTo>
                  <a:cubicBezTo>
                    <a:pt x="52" y="133"/>
                    <a:pt x="54" y="130"/>
                    <a:pt x="57" y="130"/>
                  </a:cubicBezTo>
                  <a:cubicBezTo>
                    <a:pt x="57" y="130"/>
                    <a:pt x="58" y="131"/>
                    <a:pt x="59" y="132"/>
                  </a:cubicBezTo>
                  <a:cubicBezTo>
                    <a:pt x="60" y="133"/>
                    <a:pt x="61" y="135"/>
                    <a:pt x="61" y="136"/>
                  </a:cubicBezTo>
                  <a:cubicBezTo>
                    <a:pt x="62" y="138"/>
                    <a:pt x="62" y="140"/>
                    <a:pt x="65" y="140"/>
                  </a:cubicBezTo>
                  <a:cubicBezTo>
                    <a:pt x="66" y="140"/>
                    <a:pt x="68" y="140"/>
                    <a:pt x="70" y="140"/>
                  </a:cubicBezTo>
                  <a:cubicBezTo>
                    <a:pt x="72" y="140"/>
                    <a:pt x="73" y="140"/>
                    <a:pt x="75" y="140"/>
                  </a:cubicBezTo>
                  <a:cubicBezTo>
                    <a:pt x="78" y="140"/>
                    <a:pt x="78" y="140"/>
                    <a:pt x="78" y="140"/>
                  </a:cubicBezTo>
                  <a:cubicBezTo>
                    <a:pt x="79" y="139"/>
                    <a:pt x="80" y="138"/>
                    <a:pt x="81" y="137"/>
                  </a:cubicBezTo>
                  <a:cubicBezTo>
                    <a:pt x="83" y="136"/>
                    <a:pt x="85" y="135"/>
                    <a:pt x="85" y="133"/>
                  </a:cubicBezTo>
                  <a:cubicBezTo>
                    <a:pt x="85" y="92"/>
                    <a:pt x="85" y="92"/>
                    <a:pt x="85" y="92"/>
                  </a:cubicBezTo>
                  <a:cubicBezTo>
                    <a:pt x="85" y="90"/>
                    <a:pt x="85" y="90"/>
                    <a:pt x="85" y="90"/>
                  </a:cubicBezTo>
                  <a:cubicBezTo>
                    <a:pt x="85" y="59"/>
                    <a:pt x="85" y="59"/>
                    <a:pt x="85" y="59"/>
                  </a:cubicBezTo>
                  <a:cubicBezTo>
                    <a:pt x="85" y="56"/>
                    <a:pt x="88" y="56"/>
                    <a:pt x="91" y="56"/>
                  </a:cubicBezTo>
                  <a:cubicBezTo>
                    <a:pt x="94" y="56"/>
                    <a:pt x="97" y="56"/>
                    <a:pt x="97" y="54"/>
                  </a:cubicBezTo>
                  <a:cubicBezTo>
                    <a:pt x="97" y="15"/>
                    <a:pt x="97" y="15"/>
                    <a:pt x="97" y="15"/>
                  </a:cubicBezTo>
                  <a:cubicBezTo>
                    <a:pt x="98" y="15"/>
                    <a:pt x="98" y="15"/>
                    <a:pt x="98" y="15"/>
                  </a:cubicBezTo>
                  <a:cubicBezTo>
                    <a:pt x="98" y="15"/>
                    <a:pt x="106" y="14"/>
                    <a:pt x="108" y="13"/>
                  </a:cubicBezTo>
                  <a:cubicBezTo>
                    <a:pt x="109" y="13"/>
                    <a:pt x="110" y="13"/>
                    <a:pt x="111" y="12"/>
                  </a:cubicBezTo>
                  <a:cubicBezTo>
                    <a:pt x="114" y="11"/>
                    <a:pt x="118" y="9"/>
                    <a:pt x="120" y="9"/>
                  </a:cubicBezTo>
                  <a:cubicBezTo>
                    <a:pt x="121" y="9"/>
                    <a:pt x="121" y="9"/>
                    <a:pt x="121" y="10"/>
                  </a:cubicBezTo>
                  <a:cubicBezTo>
                    <a:pt x="122" y="10"/>
                    <a:pt x="123" y="11"/>
                    <a:pt x="124" y="12"/>
                  </a:cubicBezTo>
                  <a:cubicBezTo>
                    <a:pt x="125" y="13"/>
                    <a:pt x="126" y="14"/>
                    <a:pt x="126" y="14"/>
                  </a:cubicBezTo>
                  <a:cubicBezTo>
                    <a:pt x="127" y="13"/>
                    <a:pt x="131" y="9"/>
                    <a:pt x="135" y="9"/>
                  </a:cubicBezTo>
                  <a:cubicBezTo>
                    <a:pt x="135" y="9"/>
                    <a:pt x="136" y="9"/>
                    <a:pt x="136" y="9"/>
                  </a:cubicBezTo>
                  <a:cubicBezTo>
                    <a:pt x="136" y="9"/>
                    <a:pt x="136" y="9"/>
                    <a:pt x="137" y="9"/>
                  </a:cubicBezTo>
                  <a:cubicBezTo>
                    <a:pt x="137" y="9"/>
                    <a:pt x="137" y="9"/>
                    <a:pt x="138" y="8"/>
                  </a:cubicBezTo>
                  <a:cubicBezTo>
                    <a:pt x="138" y="8"/>
                    <a:pt x="138" y="8"/>
                    <a:pt x="138" y="8"/>
                  </a:cubicBezTo>
                  <a:cubicBezTo>
                    <a:pt x="139" y="8"/>
                    <a:pt x="139" y="8"/>
                    <a:pt x="139" y="8"/>
                  </a:cubicBezTo>
                  <a:cubicBezTo>
                    <a:pt x="140" y="8"/>
                    <a:pt x="140" y="8"/>
                    <a:pt x="141" y="8"/>
                  </a:cubicBezTo>
                  <a:cubicBezTo>
                    <a:pt x="141" y="8"/>
                    <a:pt x="141" y="8"/>
                    <a:pt x="141" y="8"/>
                  </a:cubicBezTo>
                  <a:cubicBezTo>
                    <a:pt x="141" y="7"/>
                    <a:pt x="141" y="7"/>
                    <a:pt x="141" y="6"/>
                  </a:cubicBezTo>
                  <a:cubicBezTo>
                    <a:pt x="141" y="6"/>
                    <a:pt x="141" y="6"/>
                    <a:pt x="141" y="6"/>
                  </a:cubicBezTo>
                  <a:cubicBezTo>
                    <a:pt x="140" y="6"/>
                    <a:pt x="140" y="6"/>
                    <a:pt x="138" y="6"/>
                  </a:cubicBezTo>
                  <a:cubicBezTo>
                    <a:pt x="137" y="6"/>
                    <a:pt x="136" y="6"/>
                    <a:pt x="135" y="6"/>
                  </a:cubicBezTo>
                  <a:cubicBezTo>
                    <a:pt x="135" y="6"/>
                    <a:pt x="135" y="6"/>
                    <a:pt x="135" y="6"/>
                  </a:cubicBezTo>
                  <a:cubicBezTo>
                    <a:pt x="134" y="6"/>
                    <a:pt x="133" y="6"/>
                    <a:pt x="133" y="6"/>
                  </a:cubicBezTo>
                  <a:cubicBezTo>
                    <a:pt x="132" y="6"/>
                    <a:pt x="132" y="6"/>
                    <a:pt x="132" y="6"/>
                  </a:cubicBezTo>
                  <a:cubicBezTo>
                    <a:pt x="131" y="6"/>
                    <a:pt x="131" y="6"/>
                    <a:pt x="130" y="6"/>
                  </a:cubicBezTo>
                  <a:cubicBezTo>
                    <a:pt x="130" y="6"/>
                    <a:pt x="129" y="6"/>
                    <a:pt x="129" y="6"/>
                  </a:cubicBezTo>
                  <a:cubicBezTo>
                    <a:pt x="128" y="7"/>
                    <a:pt x="128" y="7"/>
                    <a:pt x="127" y="7"/>
                  </a:cubicBezTo>
                  <a:cubicBezTo>
                    <a:pt x="126" y="7"/>
                    <a:pt x="126" y="7"/>
                    <a:pt x="126" y="7"/>
                  </a:cubicBezTo>
                  <a:cubicBezTo>
                    <a:pt x="125" y="7"/>
                    <a:pt x="125" y="7"/>
                    <a:pt x="124" y="7"/>
                  </a:cubicBezTo>
                  <a:cubicBezTo>
                    <a:pt x="124" y="7"/>
                    <a:pt x="124" y="7"/>
                    <a:pt x="123" y="7"/>
                  </a:cubicBezTo>
                  <a:cubicBezTo>
                    <a:pt x="123" y="7"/>
                    <a:pt x="122" y="8"/>
                    <a:pt x="122" y="8"/>
                  </a:cubicBezTo>
                  <a:cubicBezTo>
                    <a:pt x="121" y="8"/>
                    <a:pt x="121" y="8"/>
                    <a:pt x="121" y="8"/>
                  </a:cubicBezTo>
                  <a:cubicBezTo>
                    <a:pt x="121" y="8"/>
                    <a:pt x="121" y="8"/>
                    <a:pt x="121" y="8"/>
                  </a:cubicBezTo>
                  <a:cubicBezTo>
                    <a:pt x="120" y="8"/>
                    <a:pt x="120" y="8"/>
                    <a:pt x="119" y="8"/>
                  </a:cubicBezTo>
                  <a:cubicBezTo>
                    <a:pt x="119" y="8"/>
                    <a:pt x="119" y="8"/>
                    <a:pt x="119" y="8"/>
                  </a:cubicBezTo>
                  <a:cubicBezTo>
                    <a:pt x="118" y="8"/>
                    <a:pt x="118" y="8"/>
                    <a:pt x="118" y="8"/>
                  </a:cubicBezTo>
                  <a:cubicBezTo>
                    <a:pt x="116" y="9"/>
                    <a:pt x="110" y="10"/>
                    <a:pt x="105" y="10"/>
                  </a:cubicBezTo>
                  <a:cubicBezTo>
                    <a:pt x="103" y="10"/>
                    <a:pt x="101" y="10"/>
                    <a:pt x="100" y="10"/>
                  </a:cubicBezTo>
                  <a:cubicBezTo>
                    <a:pt x="100" y="9"/>
                    <a:pt x="100" y="9"/>
                    <a:pt x="100" y="9"/>
                  </a:cubicBezTo>
                  <a:cubicBezTo>
                    <a:pt x="99" y="9"/>
                    <a:pt x="97" y="9"/>
                    <a:pt x="93" y="9"/>
                  </a:cubicBezTo>
                  <a:cubicBezTo>
                    <a:pt x="85" y="9"/>
                    <a:pt x="76" y="10"/>
                    <a:pt x="76" y="10"/>
                  </a:cubicBezTo>
                  <a:cubicBezTo>
                    <a:pt x="75" y="10"/>
                    <a:pt x="75" y="10"/>
                    <a:pt x="75" y="10"/>
                  </a:cubicBezTo>
                  <a:cubicBezTo>
                    <a:pt x="71" y="6"/>
                    <a:pt x="71" y="6"/>
                    <a:pt x="71" y="6"/>
                  </a:cubicBezTo>
                  <a:cubicBezTo>
                    <a:pt x="33" y="6"/>
                    <a:pt x="33" y="6"/>
                    <a:pt x="33" y="6"/>
                  </a:cubicBezTo>
                  <a:cubicBezTo>
                    <a:pt x="29" y="6"/>
                    <a:pt x="26" y="5"/>
                    <a:pt x="22" y="3"/>
                  </a:cubicBezTo>
                  <a:cubicBezTo>
                    <a:pt x="19" y="1"/>
                    <a:pt x="16" y="1"/>
                    <a:pt x="12" y="2"/>
                  </a:cubicBezTo>
                  <a:cubicBezTo>
                    <a:pt x="12" y="3"/>
                    <a:pt x="11" y="3"/>
                    <a:pt x="10" y="3"/>
                  </a:cubicBezTo>
                  <a:cubicBezTo>
                    <a:pt x="9" y="3"/>
                    <a:pt x="8" y="2"/>
                    <a:pt x="8" y="1"/>
                  </a:cubicBezTo>
                  <a:cubicBezTo>
                    <a:pt x="8" y="0"/>
                    <a:pt x="7" y="0"/>
                    <a:pt x="7" y="0"/>
                  </a:cubicBezTo>
                  <a:cubicBezTo>
                    <a:pt x="5" y="0"/>
                    <a:pt x="4" y="2"/>
                    <a:pt x="4" y="2"/>
                  </a:cubicBezTo>
                  <a:cubicBezTo>
                    <a:pt x="4" y="3"/>
                    <a:pt x="4" y="3"/>
                    <a:pt x="4" y="3"/>
                  </a:cubicBezTo>
                  <a:cubicBezTo>
                    <a:pt x="0" y="4"/>
                    <a:pt x="0" y="4"/>
                    <a:pt x="0" y="4"/>
                  </a:cubicBezTo>
                  <a:cubicBezTo>
                    <a:pt x="0" y="7"/>
                    <a:pt x="3" y="12"/>
                    <a:pt x="7" y="17"/>
                  </a:cubicBezTo>
                  <a:cubicBezTo>
                    <a:pt x="11" y="22"/>
                    <a:pt x="15" y="32"/>
                    <a:pt x="18" y="40"/>
                  </a:cubicBezTo>
                  <a:cubicBezTo>
                    <a:pt x="19" y="44"/>
                    <a:pt x="22" y="49"/>
                    <a:pt x="24" y="53"/>
                  </a:cubicBezTo>
                  <a:cubicBezTo>
                    <a:pt x="26" y="57"/>
                    <a:pt x="28" y="61"/>
                    <a:pt x="29" y="64"/>
                  </a:cubicBezTo>
                  <a:cubicBezTo>
                    <a:pt x="30" y="67"/>
                    <a:pt x="30" y="71"/>
                    <a:pt x="29" y="75"/>
                  </a:cubicBezTo>
                  <a:cubicBezTo>
                    <a:pt x="29" y="78"/>
                    <a:pt x="29" y="81"/>
                    <a:pt x="30" y="8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4" name="Freeform 213">
              <a:extLst>
                <a:ext uri="{FF2B5EF4-FFF2-40B4-BE49-F238E27FC236}">
                  <a16:creationId xmlns:a16="http://schemas.microsoft.com/office/drawing/2014/main" id="{21358054-949A-4166-924B-890CAD5D1AB8}"/>
                </a:ext>
              </a:extLst>
            </p:cNvPr>
            <p:cNvSpPr>
              <a:spLocks noEditPoints="1"/>
            </p:cNvSpPr>
            <p:nvPr/>
          </p:nvSpPr>
          <p:spPr bwMode="auto">
            <a:xfrm>
              <a:off x="12501563" y="10301288"/>
              <a:ext cx="946150" cy="815975"/>
            </a:xfrm>
            <a:custGeom>
              <a:avLst/>
              <a:gdLst>
                <a:gd name="T0" fmla="*/ 173 w 178"/>
                <a:gd name="T1" fmla="*/ 75 h 156"/>
                <a:gd name="T2" fmla="*/ 177 w 178"/>
                <a:gd name="T3" fmla="*/ 58 h 156"/>
                <a:gd name="T4" fmla="*/ 175 w 178"/>
                <a:gd name="T5" fmla="*/ 58 h 156"/>
                <a:gd name="T6" fmla="*/ 174 w 178"/>
                <a:gd name="T7" fmla="*/ 58 h 156"/>
                <a:gd name="T8" fmla="*/ 172 w 178"/>
                <a:gd name="T9" fmla="*/ 58 h 156"/>
                <a:gd name="T10" fmla="*/ 170 w 178"/>
                <a:gd name="T11" fmla="*/ 59 h 156"/>
                <a:gd name="T12" fmla="*/ 163 w 178"/>
                <a:gd name="T13" fmla="*/ 63 h 156"/>
                <a:gd name="T14" fmla="*/ 165 w 178"/>
                <a:gd name="T15" fmla="*/ 43 h 156"/>
                <a:gd name="T16" fmla="*/ 167 w 178"/>
                <a:gd name="T17" fmla="*/ 44 h 156"/>
                <a:gd name="T18" fmla="*/ 169 w 178"/>
                <a:gd name="T19" fmla="*/ 45 h 156"/>
                <a:gd name="T20" fmla="*/ 169 w 178"/>
                <a:gd name="T21" fmla="*/ 29 h 156"/>
                <a:gd name="T22" fmla="*/ 161 w 178"/>
                <a:gd name="T23" fmla="*/ 4 h 156"/>
                <a:gd name="T24" fmla="*/ 149 w 178"/>
                <a:gd name="T25" fmla="*/ 2 h 156"/>
                <a:gd name="T26" fmla="*/ 143 w 178"/>
                <a:gd name="T27" fmla="*/ 0 h 156"/>
                <a:gd name="T28" fmla="*/ 139 w 178"/>
                <a:gd name="T29" fmla="*/ 0 h 156"/>
                <a:gd name="T30" fmla="*/ 138 w 178"/>
                <a:gd name="T31" fmla="*/ 0 h 156"/>
                <a:gd name="T32" fmla="*/ 136 w 178"/>
                <a:gd name="T33" fmla="*/ 2 h 156"/>
                <a:gd name="T34" fmla="*/ 135 w 178"/>
                <a:gd name="T35" fmla="*/ 4 h 156"/>
                <a:gd name="T36" fmla="*/ 128 w 178"/>
                <a:gd name="T37" fmla="*/ 8 h 156"/>
                <a:gd name="T38" fmla="*/ 104 w 178"/>
                <a:gd name="T39" fmla="*/ 30 h 156"/>
                <a:gd name="T40" fmla="*/ 89 w 178"/>
                <a:gd name="T41" fmla="*/ 44 h 156"/>
                <a:gd name="T42" fmla="*/ 72 w 178"/>
                <a:gd name="T43" fmla="*/ 38 h 156"/>
                <a:gd name="T44" fmla="*/ 58 w 178"/>
                <a:gd name="T45" fmla="*/ 57 h 156"/>
                <a:gd name="T46" fmla="*/ 46 w 178"/>
                <a:gd name="T47" fmla="*/ 58 h 156"/>
                <a:gd name="T48" fmla="*/ 43 w 178"/>
                <a:gd name="T49" fmla="*/ 52 h 156"/>
                <a:gd name="T50" fmla="*/ 45 w 178"/>
                <a:gd name="T51" fmla="*/ 48 h 156"/>
                <a:gd name="T52" fmla="*/ 41 w 178"/>
                <a:gd name="T53" fmla="*/ 36 h 156"/>
                <a:gd name="T54" fmla="*/ 41 w 178"/>
                <a:gd name="T55" fmla="*/ 36 h 156"/>
                <a:gd name="T56" fmla="*/ 38 w 178"/>
                <a:gd name="T57" fmla="*/ 34 h 156"/>
                <a:gd name="T58" fmla="*/ 33 w 178"/>
                <a:gd name="T59" fmla="*/ 80 h 156"/>
                <a:gd name="T60" fmla="*/ 21 w 178"/>
                <a:gd name="T61" fmla="*/ 83 h 156"/>
                <a:gd name="T62" fmla="*/ 9 w 178"/>
                <a:gd name="T63" fmla="*/ 74 h 156"/>
                <a:gd name="T64" fmla="*/ 4 w 178"/>
                <a:gd name="T65" fmla="*/ 78 h 156"/>
                <a:gd name="T66" fmla="*/ 3 w 178"/>
                <a:gd name="T67" fmla="*/ 79 h 156"/>
                <a:gd name="T68" fmla="*/ 0 w 178"/>
                <a:gd name="T69" fmla="*/ 79 h 156"/>
                <a:gd name="T70" fmla="*/ 19 w 178"/>
                <a:gd name="T71" fmla="*/ 118 h 156"/>
                <a:gd name="T72" fmla="*/ 18 w 178"/>
                <a:gd name="T73" fmla="*/ 130 h 156"/>
                <a:gd name="T74" fmla="*/ 21 w 178"/>
                <a:gd name="T75" fmla="*/ 145 h 156"/>
                <a:gd name="T76" fmla="*/ 26 w 178"/>
                <a:gd name="T77" fmla="*/ 150 h 156"/>
                <a:gd name="T78" fmla="*/ 36 w 178"/>
                <a:gd name="T79" fmla="*/ 156 h 156"/>
                <a:gd name="T80" fmla="*/ 58 w 178"/>
                <a:gd name="T81" fmla="*/ 149 h 156"/>
                <a:gd name="T82" fmla="*/ 91 w 178"/>
                <a:gd name="T83" fmla="*/ 145 h 156"/>
                <a:gd name="T84" fmla="*/ 98 w 178"/>
                <a:gd name="T85" fmla="*/ 144 h 156"/>
                <a:gd name="T86" fmla="*/ 108 w 178"/>
                <a:gd name="T87" fmla="*/ 140 h 156"/>
                <a:gd name="T88" fmla="*/ 131 w 178"/>
                <a:gd name="T89" fmla="*/ 97 h 156"/>
                <a:gd name="T90" fmla="*/ 127 w 178"/>
                <a:gd name="T91" fmla="*/ 104 h 156"/>
                <a:gd name="T92" fmla="*/ 114 w 178"/>
                <a:gd name="T93" fmla="*/ 92 h 156"/>
                <a:gd name="T94" fmla="*/ 132 w 178"/>
                <a:gd name="T95" fmla="*/ 77 h 156"/>
                <a:gd name="T96" fmla="*/ 133 w 178"/>
                <a:gd name="T97" fmla="*/ 77 h 156"/>
                <a:gd name="T98" fmla="*/ 137 w 178"/>
                <a:gd name="T99" fmla="*/ 81 h 156"/>
                <a:gd name="T100" fmla="*/ 137 w 178"/>
                <a:gd name="T101" fmla="*/ 95 h 156"/>
                <a:gd name="T102" fmla="*/ 136 w 178"/>
                <a:gd name="T103" fmla="*/ 96 h 156"/>
                <a:gd name="T104" fmla="*/ 135 w 178"/>
                <a:gd name="T105" fmla="*/ 97 h 156"/>
                <a:gd name="T106" fmla="*/ 133 w 178"/>
                <a:gd name="T107" fmla="*/ 9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8" h="156">
                  <a:moveTo>
                    <a:pt x="157" y="93"/>
                  </a:moveTo>
                  <a:cubicBezTo>
                    <a:pt x="161" y="86"/>
                    <a:pt x="168" y="79"/>
                    <a:pt x="173" y="76"/>
                  </a:cubicBezTo>
                  <a:cubicBezTo>
                    <a:pt x="173" y="75"/>
                    <a:pt x="173" y="75"/>
                    <a:pt x="173" y="75"/>
                  </a:cubicBezTo>
                  <a:cubicBezTo>
                    <a:pt x="175" y="73"/>
                    <a:pt x="177" y="67"/>
                    <a:pt x="178" y="58"/>
                  </a:cubicBezTo>
                  <a:cubicBezTo>
                    <a:pt x="178" y="58"/>
                    <a:pt x="178" y="58"/>
                    <a:pt x="178" y="58"/>
                  </a:cubicBezTo>
                  <a:cubicBezTo>
                    <a:pt x="178" y="58"/>
                    <a:pt x="178" y="58"/>
                    <a:pt x="177" y="58"/>
                  </a:cubicBezTo>
                  <a:cubicBezTo>
                    <a:pt x="177" y="58"/>
                    <a:pt x="177" y="58"/>
                    <a:pt x="176" y="58"/>
                  </a:cubicBezTo>
                  <a:cubicBezTo>
                    <a:pt x="176" y="58"/>
                    <a:pt x="176" y="58"/>
                    <a:pt x="176" y="58"/>
                  </a:cubicBezTo>
                  <a:cubicBezTo>
                    <a:pt x="176" y="58"/>
                    <a:pt x="175" y="58"/>
                    <a:pt x="175" y="58"/>
                  </a:cubicBezTo>
                  <a:cubicBezTo>
                    <a:pt x="175" y="58"/>
                    <a:pt x="175" y="58"/>
                    <a:pt x="175" y="58"/>
                  </a:cubicBezTo>
                  <a:cubicBezTo>
                    <a:pt x="174" y="58"/>
                    <a:pt x="174" y="58"/>
                    <a:pt x="174" y="58"/>
                  </a:cubicBezTo>
                  <a:cubicBezTo>
                    <a:pt x="174" y="58"/>
                    <a:pt x="174" y="58"/>
                    <a:pt x="174" y="58"/>
                  </a:cubicBezTo>
                  <a:cubicBezTo>
                    <a:pt x="173" y="58"/>
                    <a:pt x="173" y="58"/>
                    <a:pt x="173" y="58"/>
                  </a:cubicBezTo>
                  <a:cubicBezTo>
                    <a:pt x="173" y="58"/>
                    <a:pt x="173" y="58"/>
                    <a:pt x="173" y="58"/>
                  </a:cubicBezTo>
                  <a:cubicBezTo>
                    <a:pt x="172" y="58"/>
                    <a:pt x="172" y="58"/>
                    <a:pt x="172" y="58"/>
                  </a:cubicBezTo>
                  <a:cubicBezTo>
                    <a:pt x="172" y="58"/>
                    <a:pt x="172" y="58"/>
                    <a:pt x="172" y="58"/>
                  </a:cubicBezTo>
                  <a:cubicBezTo>
                    <a:pt x="171" y="59"/>
                    <a:pt x="171" y="59"/>
                    <a:pt x="171" y="59"/>
                  </a:cubicBezTo>
                  <a:cubicBezTo>
                    <a:pt x="170" y="59"/>
                    <a:pt x="170" y="59"/>
                    <a:pt x="170" y="59"/>
                  </a:cubicBezTo>
                  <a:cubicBezTo>
                    <a:pt x="170" y="59"/>
                    <a:pt x="170" y="59"/>
                    <a:pt x="170" y="60"/>
                  </a:cubicBezTo>
                  <a:cubicBezTo>
                    <a:pt x="170" y="63"/>
                    <a:pt x="166" y="63"/>
                    <a:pt x="164" y="63"/>
                  </a:cubicBezTo>
                  <a:cubicBezTo>
                    <a:pt x="164" y="63"/>
                    <a:pt x="163" y="63"/>
                    <a:pt x="163" y="63"/>
                  </a:cubicBezTo>
                  <a:cubicBezTo>
                    <a:pt x="158" y="63"/>
                    <a:pt x="155" y="53"/>
                    <a:pt x="155" y="52"/>
                  </a:cubicBezTo>
                  <a:cubicBezTo>
                    <a:pt x="155" y="50"/>
                    <a:pt x="160" y="42"/>
                    <a:pt x="163" y="42"/>
                  </a:cubicBezTo>
                  <a:cubicBezTo>
                    <a:pt x="164" y="42"/>
                    <a:pt x="164" y="42"/>
                    <a:pt x="165" y="43"/>
                  </a:cubicBezTo>
                  <a:cubicBezTo>
                    <a:pt x="165" y="43"/>
                    <a:pt x="165" y="43"/>
                    <a:pt x="165" y="43"/>
                  </a:cubicBezTo>
                  <a:cubicBezTo>
                    <a:pt x="166" y="43"/>
                    <a:pt x="166" y="43"/>
                    <a:pt x="166" y="43"/>
                  </a:cubicBezTo>
                  <a:cubicBezTo>
                    <a:pt x="166" y="43"/>
                    <a:pt x="167" y="44"/>
                    <a:pt x="167" y="44"/>
                  </a:cubicBezTo>
                  <a:cubicBezTo>
                    <a:pt x="167" y="44"/>
                    <a:pt x="167" y="44"/>
                    <a:pt x="168" y="44"/>
                  </a:cubicBezTo>
                  <a:cubicBezTo>
                    <a:pt x="168" y="44"/>
                    <a:pt x="168" y="44"/>
                    <a:pt x="169" y="45"/>
                  </a:cubicBezTo>
                  <a:cubicBezTo>
                    <a:pt x="169" y="45"/>
                    <a:pt x="169" y="45"/>
                    <a:pt x="169" y="45"/>
                  </a:cubicBezTo>
                  <a:cubicBezTo>
                    <a:pt x="169" y="45"/>
                    <a:pt x="169" y="45"/>
                    <a:pt x="169" y="44"/>
                  </a:cubicBezTo>
                  <a:cubicBezTo>
                    <a:pt x="169" y="44"/>
                    <a:pt x="169" y="44"/>
                    <a:pt x="169" y="44"/>
                  </a:cubicBezTo>
                  <a:cubicBezTo>
                    <a:pt x="169" y="42"/>
                    <a:pt x="170" y="34"/>
                    <a:pt x="169" y="29"/>
                  </a:cubicBezTo>
                  <a:cubicBezTo>
                    <a:pt x="169" y="27"/>
                    <a:pt x="169" y="25"/>
                    <a:pt x="168" y="25"/>
                  </a:cubicBezTo>
                  <a:cubicBezTo>
                    <a:pt x="166" y="24"/>
                    <a:pt x="164" y="17"/>
                    <a:pt x="162" y="9"/>
                  </a:cubicBezTo>
                  <a:cubicBezTo>
                    <a:pt x="162" y="7"/>
                    <a:pt x="161" y="4"/>
                    <a:pt x="161" y="4"/>
                  </a:cubicBezTo>
                  <a:cubicBezTo>
                    <a:pt x="161" y="4"/>
                    <a:pt x="161" y="4"/>
                    <a:pt x="161" y="4"/>
                  </a:cubicBezTo>
                  <a:cubicBezTo>
                    <a:pt x="160" y="3"/>
                    <a:pt x="158" y="3"/>
                    <a:pt x="155" y="3"/>
                  </a:cubicBezTo>
                  <a:cubicBezTo>
                    <a:pt x="152" y="3"/>
                    <a:pt x="150" y="2"/>
                    <a:pt x="149" y="2"/>
                  </a:cubicBezTo>
                  <a:cubicBezTo>
                    <a:pt x="148" y="1"/>
                    <a:pt x="148" y="1"/>
                    <a:pt x="148" y="1"/>
                  </a:cubicBezTo>
                  <a:cubicBezTo>
                    <a:pt x="148" y="1"/>
                    <a:pt x="147" y="1"/>
                    <a:pt x="147" y="1"/>
                  </a:cubicBezTo>
                  <a:cubicBezTo>
                    <a:pt x="146" y="0"/>
                    <a:pt x="144" y="0"/>
                    <a:pt x="143" y="0"/>
                  </a:cubicBezTo>
                  <a:cubicBezTo>
                    <a:pt x="142" y="0"/>
                    <a:pt x="141" y="0"/>
                    <a:pt x="140" y="0"/>
                  </a:cubicBezTo>
                  <a:cubicBezTo>
                    <a:pt x="140" y="0"/>
                    <a:pt x="140" y="0"/>
                    <a:pt x="140" y="0"/>
                  </a:cubicBezTo>
                  <a:cubicBezTo>
                    <a:pt x="140" y="0"/>
                    <a:pt x="139" y="0"/>
                    <a:pt x="139" y="0"/>
                  </a:cubicBezTo>
                  <a:cubicBezTo>
                    <a:pt x="139" y="0"/>
                    <a:pt x="139" y="0"/>
                    <a:pt x="139" y="0"/>
                  </a:cubicBezTo>
                  <a:cubicBezTo>
                    <a:pt x="139" y="0"/>
                    <a:pt x="138" y="0"/>
                    <a:pt x="138" y="0"/>
                  </a:cubicBezTo>
                  <a:cubicBezTo>
                    <a:pt x="138" y="0"/>
                    <a:pt x="138" y="0"/>
                    <a:pt x="138" y="0"/>
                  </a:cubicBezTo>
                  <a:cubicBezTo>
                    <a:pt x="138" y="0"/>
                    <a:pt x="138" y="0"/>
                    <a:pt x="137" y="1"/>
                  </a:cubicBezTo>
                  <a:cubicBezTo>
                    <a:pt x="137" y="1"/>
                    <a:pt x="137" y="1"/>
                    <a:pt x="137" y="1"/>
                  </a:cubicBezTo>
                  <a:cubicBezTo>
                    <a:pt x="137" y="1"/>
                    <a:pt x="137" y="2"/>
                    <a:pt x="136" y="2"/>
                  </a:cubicBezTo>
                  <a:cubicBezTo>
                    <a:pt x="136" y="2"/>
                    <a:pt x="136" y="2"/>
                    <a:pt x="136" y="3"/>
                  </a:cubicBezTo>
                  <a:cubicBezTo>
                    <a:pt x="136" y="3"/>
                    <a:pt x="136" y="3"/>
                    <a:pt x="135" y="3"/>
                  </a:cubicBezTo>
                  <a:cubicBezTo>
                    <a:pt x="135" y="4"/>
                    <a:pt x="135" y="4"/>
                    <a:pt x="135" y="4"/>
                  </a:cubicBezTo>
                  <a:cubicBezTo>
                    <a:pt x="135" y="4"/>
                    <a:pt x="135" y="4"/>
                    <a:pt x="135" y="4"/>
                  </a:cubicBezTo>
                  <a:cubicBezTo>
                    <a:pt x="134" y="6"/>
                    <a:pt x="132" y="6"/>
                    <a:pt x="131" y="6"/>
                  </a:cubicBezTo>
                  <a:cubicBezTo>
                    <a:pt x="129" y="7"/>
                    <a:pt x="128" y="7"/>
                    <a:pt x="128" y="8"/>
                  </a:cubicBezTo>
                  <a:cubicBezTo>
                    <a:pt x="127" y="12"/>
                    <a:pt x="121" y="16"/>
                    <a:pt x="118" y="16"/>
                  </a:cubicBezTo>
                  <a:cubicBezTo>
                    <a:pt x="116" y="16"/>
                    <a:pt x="114" y="19"/>
                    <a:pt x="114" y="22"/>
                  </a:cubicBezTo>
                  <a:cubicBezTo>
                    <a:pt x="114" y="26"/>
                    <a:pt x="108" y="30"/>
                    <a:pt x="104" y="30"/>
                  </a:cubicBezTo>
                  <a:cubicBezTo>
                    <a:pt x="101" y="30"/>
                    <a:pt x="101" y="31"/>
                    <a:pt x="101" y="34"/>
                  </a:cubicBezTo>
                  <a:cubicBezTo>
                    <a:pt x="101" y="35"/>
                    <a:pt x="101" y="36"/>
                    <a:pt x="100" y="38"/>
                  </a:cubicBezTo>
                  <a:cubicBezTo>
                    <a:pt x="99" y="43"/>
                    <a:pt x="96" y="44"/>
                    <a:pt x="89" y="44"/>
                  </a:cubicBezTo>
                  <a:cubicBezTo>
                    <a:pt x="82" y="44"/>
                    <a:pt x="81" y="43"/>
                    <a:pt x="76" y="40"/>
                  </a:cubicBezTo>
                  <a:cubicBezTo>
                    <a:pt x="75" y="39"/>
                    <a:pt x="75" y="39"/>
                    <a:pt x="75" y="39"/>
                  </a:cubicBezTo>
                  <a:cubicBezTo>
                    <a:pt x="74" y="38"/>
                    <a:pt x="73" y="38"/>
                    <a:pt x="72" y="38"/>
                  </a:cubicBezTo>
                  <a:cubicBezTo>
                    <a:pt x="69" y="38"/>
                    <a:pt x="69" y="44"/>
                    <a:pt x="69" y="44"/>
                  </a:cubicBezTo>
                  <a:cubicBezTo>
                    <a:pt x="68" y="47"/>
                    <a:pt x="65" y="50"/>
                    <a:pt x="61" y="53"/>
                  </a:cubicBezTo>
                  <a:cubicBezTo>
                    <a:pt x="60" y="55"/>
                    <a:pt x="59" y="56"/>
                    <a:pt x="58" y="57"/>
                  </a:cubicBezTo>
                  <a:cubicBezTo>
                    <a:pt x="57" y="58"/>
                    <a:pt x="55" y="58"/>
                    <a:pt x="53" y="58"/>
                  </a:cubicBezTo>
                  <a:cubicBezTo>
                    <a:pt x="52" y="58"/>
                    <a:pt x="50" y="58"/>
                    <a:pt x="49" y="58"/>
                  </a:cubicBezTo>
                  <a:cubicBezTo>
                    <a:pt x="48" y="58"/>
                    <a:pt x="47" y="58"/>
                    <a:pt x="46" y="58"/>
                  </a:cubicBezTo>
                  <a:cubicBezTo>
                    <a:pt x="45" y="58"/>
                    <a:pt x="44" y="57"/>
                    <a:pt x="43" y="57"/>
                  </a:cubicBezTo>
                  <a:cubicBezTo>
                    <a:pt x="42" y="56"/>
                    <a:pt x="43" y="54"/>
                    <a:pt x="43" y="53"/>
                  </a:cubicBezTo>
                  <a:cubicBezTo>
                    <a:pt x="43" y="52"/>
                    <a:pt x="43" y="52"/>
                    <a:pt x="43" y="52"/>
                  </a:cubicBezTo>
                  <a:cubicBezTo>
                    <a:pt x="43" y="50"/>
                    <a:pt x="44" y="49"/>
                    <a:pt x="45" y="49"/>
                  </a:cubicBezTo>
                  <a:cubicBezTo>
                    <a:pt x="45" y="49"/>
                    <a:pt x="45" y="49"/>
                    <a:pt x="45" y="49"/>
                  </a:cubicBezTo>
                  <a:cubicBezTo>
                    <a:pt x="45" y="48"/>
                    <a:pt x="45" y="48"/>
                    <a:pt x="45" y="48"/>
                  </a:cubicBezTo>
                  <a:cubicBezTo>
                    <a:pt x="45" y="45"/>
                    <a:pt x="43" y="39"/>
                    <a:pt x="42" y="37"/>
                  </a:cubicBezTo>
                  <a:cubicBezTo>
                    <a:pt x="42" y="37"/>
                    <a:pt x="42" y="37"/>
                    <a:pt x="42" y="37"/>
                  </a:cubicBezTo>
                  <a:cubicBezTo>
                    <a:pt x="42" y="36"/>
                    <a:pt x="42" y="36"/>
                    <a:pt x="41" y="36"/>
                  </a:cubicBezTo>
                  <a:cubicBezTo>
                    <a:pt x="41" y="36"/>
                    <a:pt x="41" y="36"/>
                    <a:pt x="41" y="36"/>
                  </a:cubicBezTo>
                  <a:cubicBezTo>
                    <a:pt x="41" y="36"/>
                    <a:pt x="41" y="36"/>
                    <a:pt x="41" y="36"/>
                  </a:cubicBezTo>
                  <a:cubicBezTo>
                    <a:pt x="41" y="36"/>
                    <a:pt x="41" y="36"/>
                    <a:pt x="41" y="36"/>
                  </a:cubicBezTo>
                  <a:cubicBezTo>
                    <a:pt x="41" y="35"/>
                    <a:pt x="40" y="35"/>
                    <a:pt x="40" y="35"/>
                  </a:cubicBezTo>
                  <a:cubicBezTo>
                    <a:pt x="40" y="35"/>
                    <a:pt x="40" y="35"/>
                    <a:pt x="40" y="35"/>
                  </a:cubicBezTo>
                  <a:cubicBezTo>
                    <a:pt x="39" y="35"/>
                    <a:pt x="39" y="34"/>
                    <a:pt x="38" y="34"/>
                  </a:cubicBezTo>
                  <a:cubicBezTo>
                    <a:pt x="38" y="34"/>
                    <a:pt x="38" y="34"/>
                    <a:pt x="38" y="34"/>
                  </a:cubicBezTo>
                  <a:cubicBezTo>
                    <a:pt x="38" y="74"/>
                    <a:pt x="38" y="74"/>
                    <a:pt x="38" y="74"/>
                  </a:cubicBezTo>
                  <a:cubicBezTo>
                    <a:pt x="38" y="77"/>
                    <a:pt x="35" y="78"/>
                    <a:pt x="33" y="80"/>
                  </a:cubicBezTo>
                  <a:cubicBezTo>
                    <a:pt x="32" y="81"/>
                    <a:pt x="31" y="81"/>
                    <a:pt x="31" y="82"/>
                  </a:cubicBezTo>
                  <a:cubicBezTo>
                    <a:pt x="30" y="83"/>
                    <a:pt x="29" y="83"/>
                    <a:pt x="26" y="83"/>
                  </a:cubicBezTo>
                  <a:cubicBezTo>
                    <a:pt x="24" y="83"/>
                    <a:pt x="22" y="83"/>
                    <a:pt x="21" y="83"/>
                  </a:cubicBezTo>
                  <a:cubicBezTo>
                    <a:pt x="19" y="83"/>
                    <a:pt x="17" y="83"/>
                    <a:pt x="16" y="83"/>
                  </a:cubicBezTo>
                  <a:cubicBezTo>
                    <a:pt x="12" y="83"/>
                    <a:pt x="11" y="80"/>
                    <a:pt x="10" y="77"/>
                  </a:cubicBezTo>
                  <a:cubicBezTo>
                    <a:pt x="10" y="76"/>
                    <a:pt x="9" y="75"/>
                    <a:pt x="9" y="74"/>
                  </a:cubicBezTo>
                  <a:cubicBezTo>
                    <a:pt x="8" y="73"/>
                    <a:pt x="8" y="73"/>
                    <a:pt x="8" y="73"/>
                  </a:cubicBezTo>
                  <a:cubicBezTo>
                    <a:pt x="6" y="73"/>
                    <a:pt x="4" y="76"/>
                    <a:pt x="4" y="77"/>
                  </a:cubicBezTo>
                  <a:cubicBezTo>
                    <a:pt x="4" y="77"/>
                    <a:pt x="4" y="78"/>
                    <a:pt x="4" y="78"/>
                  </a:cubicBezTo>
                  <a:cubicBezTo>
                    <a:pt x="4" y="78"/>
                    <a:pt x="4" y="78"/>
                    <a:pt x="4" y="78"/>
                  </a:cubicBezTo>
                  <a:cubicBezTo>
                    <a:pt x="4" y="78"/>
                    <a:pt x="4" y="79"/>
                    <a:pt x="3" y="79"/>
                  </a:cubicBezTo>
                  <a:cubicBezTo>
                    <a:pt x="3" y="79"/>
                    <a:pt x="3" y="79"/>
                    <a:pt x="3" y="79"/>
                  </a:cubicBezTo>
                  <a:cubicBezTo>
                    <a:pt x="3" y="79"/>
                    <a:pt x="2" y="79"/>
                    <a:pt x="1" y="79"/>
                  </a:cubicBezTo>
                  <a:cubicBezTo>
                    <a:pt x="1" y="79"/>
                    <a:pt x="1" y="79"/>
                    <a:pt x="1" y="79"/>
                  </a:cubicBezTo>
                  <a:cubicBezTo>
                    <a:pt x="1" y="79"/>
                    <a:pt x="0" y="79"/>
                    <a:pt x="0" y="79"/>
                  </a:cubicBezTo>
                  <a:cubicBezTo>
                    <a:pt x="4" y="85"/>
                    <a:pt x="6" y="91"/>
                    <a:pt x="8" y="96"/>
                  </a:cubicBezTo>
                  <a:cubicBezTo>
                    <a:pt x="9" y="101"/>
                    <a:pt x="12" y="106"/>
                    <a:pt x="15" y="110"/>
                  </a:cubicBezTo>
                  <a:cubicBezTo>
                    <a:pt x="16" y="113"/>
                    <a:pt x="18" y="116"/>
                    <a:pt x="19" y="118"/>
                  </a:cubicBezTo>
                  <a:cubicBezTo>
                    <a:pt x="19" y="119"/>
                    <a:pt x="19" y="119"/>
                    <a:pt x="19" y="119"/>
                  </a:cubicBezTo>
                  <a:cubicBezTo>
                    <a:pt x="20" y="123"/>
                    <a:pt x="21" y="126"/>
                    <a:pt x="20" y="128"/>
                  </a:cubicBezTo>
                  <a:cubicBezTo>
                    <a:pt x="20" y="129"/>
                    <a:pt x="19" y="130"/>
                    <a:pt x="18" y="130"/>
                  </a:cubicBezTo>
                  <a:cubicBezTo>
                    <a:pt x="17" y="130"/>
                    <a:pt x="16" y="131"/>
                    <a:pt x="16" y="131"/>
                  </a:cubicBezTo>
                  <a:cubicBezTo>
                    <a:pt x="16" y="131"/>
                    <a:pt x="16" y="133"/>
                    <a:pt x="19" y="137"/>
                  </a:cubicBezTo>
                  <a:cubicBezTo>
                    <a:pt x="21" y="141"/>
                    <a:pt x="21" y="143"/>
                    <a:pt x="21" y="145"/>
                  </a:cubicBezTo>
                  <a:cubicBezTo>
                    <a:pt x="21" y="146"/>
                    <a:pt x="21" y="147"/>
                    <a:pt x="22" y="147"/>
                  </a:cubicBezTo>
                  <a:cubicBezTo>
                    <a:pt x="24" y="147"/>
                    <a:pt x="24" y="148"/>
                    <a:pt x="25" y="149"/>
                  </a:cubicBezTo>
                  <a:cubicBezTo>
                    <a:pt x="25" y="149"/>
                    <a:pt x="26" y="149"/>
                    <a:pt x="26" y="150"/>
                  </a:cubicBezTo>
                  <a:cubicBezTo>
                    <a:pt x="29" y="150"/>
                    <a:pt x="31" y="152"/>
                    <a:pt x="33" y="155"/>
                  </a:cubicBezTo>
                  <a:cubicBezTo>
                    <a:pt x="33" y="155"/>
                    <a:pt x="33" y="155"/>
                    <a:pt x="33" y="155"/>
                  </a:cubicBezTo>
                  <a:cubicBezTo>
                    <a:pt x="34" y="155"/>
                    <a:pt x="35" y="156"/>
                    <a:pt x="36" y="156"/>
                  </a:cubicBezTo>
                  <a:cubicBezTo>
                    <a:pt x="37" y="156"/>
                    <a:pt x="38" y="155"/>
                    <a:pt x="39" y="154"/>
                  </a:cubicBezTo>
                  <a:cubicBezTo>
                    <a:pt x="41" y="152"/>
                    <a:pt x="45" y="150"/>
                    <a:pt x="53" y="150"/>
                  </a:cubicBezTo>
                  <a:cubicBezTo>
                    <a:pt x="56" y="150"/>
                    <a:pt x="57" y="150"/>
                    <a:pt x="58" y="149"/>
                  </a:cubicBezTo>
                  <a:cubicBezTo>
                    <a:pt x="59" y="148"/>
                    <a:pt x="60" y="147"/>
                    <a:pt x="63" y="146"/>
                  </a:cubicBezTo>
                  <a:cubicBezTo>
                    <a:pt x="69" y="144"/>
                    <a:pt x="76" y="144"/>
                    <a:pt x="81" y="146"/>
                  </a:cubicBezTo>
                  <a:cubicBezTo>
                    <a:pt x="84" y="147"/>
                    <a:pt x="88" y="147"/>
                    <a:pt x="91" y="145"/>
                  </a:cubicBezTo>
                  <a:cubicBezTo>
                    <a:pt x="92" y="144"/>
                    <a:pt x="94" y="144"/>
                    <a:pt x="95" y="145"/>
                  </a:cubicBezTo>
                  <a:cubicBezTo>
                    <a:pt x="96" y="145"/>
                    <a:pt x="96" y="145"/>
                    <a:pt x="97" y="145"/>
                  </a:cubicBezTo>
                  <a:cubicBezTo>
                    <a:pt x="97" y="145"/>
                    <a:pt x="98" y="145"/>
                    <a:pt x="98" y="144"/>
                  </a:cubicBezTo>
                  <a:cubicBezTo>
                    <a:pt x="98" y="140"/>
                    <a:pt x="102" y="140"/>
                    <a:pt x="105" y="140"/>
                  </a:cubicBezTo>
                  <a:cubicBezTo>
                    <a:pt x="105" y="140"/>
                    <a:pt x="106" y="140"/>
                    <a:pt x="106" y="140"/>
                  </a:cubicBezTo>
                  <a:cubicBezTo>
                    <a:pt x="107" y="140"/>
                    <a:pt x="107" y="140"/>
                    <a:pt x="108" y="140"/>
                  </a:cubicBezTo>
                  <a:cubicBezTo>
                    <a:pt x="112" y="140"/>
                    <a:pt x="122" y="133"/>
                    <a:pt x="130" y="126"/>
                  </a:cubicBezTo>
                  <a:cubicBezTo>
                    <a:pt x="139" y="118"/>
                    <a:pt x="153" y="101"/>
                    <a:pt x="157" y="93"/>
                  </a:cubicBezTo>
                  <a:close/>
                  <a:moveTo>
                    <a:pt x="131" y="97"/>
                  </a:moveTo>
                  <a:cubicBezTo>
                    <a:pt x="130" y="97"/>
                    <a:pt x="130" y="97"/>
                    <a:pt x="130" y="97"/>
                  </a:cubicBezTo>
                  <a:cubicBezTo>
                    <a:pt x="129" y="100"/>
                    <a:pt x="127" y="103"/>
                    <a:pt x="127" y="103"/>
                  </a:cubicBezTo>
                  <a:cubicBezTo>
                    <a:pt x="127" y="104"/>
                    <a:pt x="127" y="104"/>
                    <a:pt x="127" y="104"/>
                  </a:cubicBezTo>
                  <a:cubicBezTo>
                    <a:pt x="121" y="103"/>
                    <a:pt x="121" y="103"/>
                    <a:pt x="121" y="103"/>
                  </a:cubicBezTo>
                  <a:cubicBezTo>
                    <a:pt x="114" y="93"/>
                    <a:pt x="114" y="93"/>
                    <a:pt x="114" y="93"/>
                  </a:cubicBezTo>
                  <a:cubicBezTo>
                    <a:pt x="114" y="92"/>
                    <a:pt x="114" y="92"/>
                    <a:pt x="114" y="92"/>
                  </a:cubicBezTo>
                  <a:cubicBezTo>
                    <a:pt x="114" y="92"/>
                    <a:pt x="119" y="85"/>
                    <a:pt x="121" y="82"/>
                  </a:cubicBezTo>
                  <a:cubicBezTo>
                    <a:pt x="122" y="80"/>
                    <a:pt x="128" y="76"/>
                    <a:pt x="131" y="76"/>
                  </a:cubicBezTo>
                  <a:cubicBezTo>
                    <a:pt x="132" y="76"/>
                    <a:pt x="132" y="76"/>
                    <a:pt x="132" y="77"/>
                  </a:cubicBezTo>
                  <a:cubicBezTo>
                    <a:pt x="132" y="77"/>
                    <a:pt x="132" y="77"/>
                    <a:pt x="132" y="77"/>
                  </a:cubicBezTo>
                  <a:cubicBezTo>
                    <a:pt x="133" y="77"/>
                    <a:pt x="133" y="77"/>
                    <a:pt x="133" y="77"/>
                  </a:cubicBezTo>
                  <a:cubicBezTo>
                    <a:pt x="133" y="77"/>
                    <a:pt x="133" y="77"/>
                    <a:pt x="133" y="77"/>
                  </a:cubicBezTo>
                  <a:cubicBezTo>
                    <a:pt x="133" y="77"/>
                    <a:pt x="133" y="77"/>
                    <a:pt x="134" y="77"/>
                  </a:cubicBezTo>
                  <a:cubicBezTo>
                    <a:pt x="134" y="77"/>
                    <a:pt x="134" y="78"/>
                    <a:pt x="134" y="78"/>
                  </a:cubicBezTo>
                  <a:cubicBezTo>
                    <a:pt x="134" y="79"/>
                    <a:pt x="136" y="80"/>
                    <a:pt x="137" y="81"/>
                  </a:cubicBezTo>
                  <a:cubicBezTo>
                    <a:pt x="139" y="83"/>
                    <a:pt x="141" y="85"/>
                    <a:pt x="141" y="87"/>
                  </a:cubicBezTo>
                  <a:cubicBezTo>
                    <a:pt x="141" y="89"/>
                    <a:pt x="140" y="90"/>
                    <a:pt x="139" y="91"/>
                  </a:cubicBezTo>
                  <a:cubicBezTo>
                    <a:pt x="138" y="93"/>
                    <a:pt x="137" y="94"/>
                    <a:pt x="137" y="95"/>
                  </a:cubicBezTo>
                  <a:cubicBezTo>
                    <a:pt x="137" y="95"/>
                    <a:pt x="137" y="95"/>
                    <a:pt x="137" y="96"/>
                  </a:cubicBezTo>
                  <a:cubicBezTo>
                    <a:pt x="137" y="96"/>
                    <a:pt x="137" y="96"/>
                    <a:pt x="137" y="96"/>
                  </a:cubicBezTo>
                  <a:cubicBezTo>
                    <a:pt x="137" y="96"/>
                    <a:pt x="137" y="96"/>
                    <a:pt x="136" y="96"/>
                  </a:cubicBezTo>
                  <a:cubicBezTo>
                    <a:pt x="136" y="96"/>
                    <a:pt x="136" y="97"/>
                    <a:pt x="136" y="97"/>
                  </a:cubicBezTo>
                  <a:cubicBezTo>
                    <a:pt x="136" y="97"/>
                    <a:pt x="136" y="97"/>
                    <a:pt x="136" y="97"/>
                  </a:cubicBezTo>
                  <a:cubicBezTo>
                    <a:pt x="136" y="97"/>
                    <a:pt x="136" y="97"/>
                    <a:pt x="135" y="97"/>
                  </a:cubicBezTo>
                  <a:cubicBezTo>
                    <a:pt x="135" y="97"/>
                    <a:pt x="135" y="97"/>
                    <a:pt x="135" y="97"/>
                  </a:cubicBezTo>
                  <a:cubicBezTo>
                    <a:pt x="135" y="97"/>
                    <a:pt x="135" y="97"/>
                    <a:pt x="135" y="97"/>
                  </a:cubicBezTo>
                  <a:cubicBezTo>
                    <a:pt x="134" y="97"/>
                    <a:pt x="134" y="97"/>
                    <a:pt x="133" y="97"/>
                  </a:cubicBezTo>
                  <a:cubicBezTo>
                    <a:pt x="132" y="97"/>
                    <a:pt x="132" y="97"/>
                    <a:pt x="131" y="9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5" name="Freeform 214">
              <a:extLst>
                <a:ext uri="{FF2B5EF4-FFF2-40B4-BE49-F238E27FC236}">
                  <a16:creationId xmlns:a16="http://schemas.microsoft.com/office/drawing/2014/main" id="{B7E282EE-10BB-4B65-B869-0C40DB143993}"/>
                </a:ext>
              </a:extLst>
            </p:cNvPr>
            <p:cNvSpPr>
              <a:spLocks/>
            </p:cNvSpPr>
            <p:nvPr/>
          </p:nvSpPr>
          <p:spPr bwMode="auto">
            <a:xfrm>
              <a:off x="13952538" y="8242299"/>
              <a:ext cx="611188" cy="806451"/>
            </a:xfrm>
            <a:custGeom>
              <a:avLst/>
              <a:gdLst>
                <a:gd name="T0" fmla="*/ 114 w 115"/>
                <a:gd name="T1" fmla="*/ 6 h 154"/>
                <a:gd name="T2" fmla="*/ 113 w 115"/>
                <a:gd name="T3" fmla="*/ 2 h 154"/>
                <a:gd name="T4" fmla="*/ 109 w 115"/>
                <a:gd name="T5" fmla="*/ 3 h 154"/>
                <a:gd name="T6" fmla="*/ 83 w 115"/>
                <a:gd name="T7" fmla="*/ 10 h 154"/>
                <a:gd name="T8" fmla="*/ 65 w 115"/>
                <a:gd name="T9" fmla="*/ 14 h 154"/>
                <a:gd name="T10" fmla="*/ 60 w 115"/>
                <a:gd name="T11" fmla="*/ 16 h 154"/>
                <a:gd name="T12" fmla="*/ 57 w 115"/>
                <a:gd name="T13" fmla="*/ 16 h 154"/>
                <a:gd name="T14" fmla="*/ 55 w 115"/>
                <a:gd name="T15" fmla="*/ 15 h 154"/>
                <a:gd name="T16" fmla="*/ 51 w 115"/>
                <a:gd name="T17" fmla="*/ 17 h 154"/>
                <a:gd name="T18" fmla="*/ 40 w 115"/>
                <a:gd name="T19" fmla="*/ 21 h 154"/>
                <a:gd name="T20" fmla="*/ 31 w 115"/>
                <a:gd name="T21" fmla="*/ 15 h 154"/>
                <a:gd name="T22" fmla="*/ 26 w 115"/>
                <a:gd name="T23" fmla="*/ 9 h 154"/>
                <a:gd name="T24" fmla="*/ 24 w 115"/>
                <a:gd name="T25" fmla="*/ 12 h 154"/>
                <a:gd name="T26" fmla="*/ 24 w 115"/>
                <a:gd name="T27" fmla="*/ 12 h 154"/>
                <a:gd name="T28" fmla="*/ 22 w 115"/>
                <a:gd name="T29" fmla="*/ 14 h 154"/>
                <a:gd name="T30" fmla="*/ 22 w 115"/>
                <a:gd name="T31" fmla="*/ 14 h 154"/>
                <a:gd name="T32" fmla="*/ 20 w 115"/>
                <a:gd name="T33" fmla="*/ 17 h 154"/>
                <a:gd name="T34" fmla="*/ 20 w 115"/>
                <a:gd name="T35" fmla="*/ 17 h 154"/>
                <a:gd name="T36" fmla="*/ 20 w 115"/>
                <a:gd name="T37" fmla="*/ 17 h 154"/>
                <a:gd name="T38" fmla="*/ 25 w 115"/>
                <a:gd name="T39" fmla="*/ 26 h 154"/>
                <a:gd name="T40" fmla="*/ 27 w 115"/>
                <a:gd name="T41" fmla="*/ 27 h 154"/>
                <a:gd name="T42" fmla="*/ 30 w 115"/>
                <a:gd name="T43" fmla="*/ 30 h 154"/>
                <a:gd name="T44" fmla="*/ 34 w 115"/>
                <a:gd name="T45" fmla="*/ 34 h 154"/>
                <a:gd name="T46" fmla="*/ 57 w 115"/>
                <a:gd name="T47" fmla="*/ 42 h 154"/>
                <a:gd name="T48" fmla="*/ 72 w 115"/>
                <a:gd name="T49" fmla="*/ 45 h 154"/>
                <a:gd name="T50" fmla="*/ 78 w 115"/>
                <a:gd name="T51" fmla="*/ 47 h 154"/>
                <a:gd name="T52" fmla="*/ 77 w 115"/>
                <a:gd name="T53" fmla="*/ 50 h 154"/>
                <a:gd name="T54" fmla="*/ 47 w 115"/>
                <a:gd name="T55" fmla="*/ 80 h 154"/>
                <a:gd name="T56" fmla="*/ 38 w 115"/>
                <a:gd name="T57" fmla="*/ 82 h 154"/>
                <a:gd name="T58" fmla="*/ 34 w 115"/>
                <a:gd name="T59" fmla="*/ 82 h 154"/>
                <a:gd name="T60" fmla="*/ 23 w 115"/>
                <a:gd name="T61" fmla="*/ 87 h 154"/>
                <a:gd name="T62" fmla="*/ 19 w 115"/>
                <a:gd name="T63" fmla="*/ 90 h 154"/>
                <a:gd name="T64" fmla="*/ 18 w 115"/>
                <a:gd name="T65" fmla="*/ 90 h 154"/>
                <a:gd name="T66" fmla="*/ 17 w 115"/>
                <a:gd name="T67" fmla="*/ 90 h 154"/>
                <a:gd name="T68" fmla="*/ 16 w 115"/>
                <a:gd name="T69" fmla="*/ 90 h 154"/>
                <a:gd name="T70" fmla="*/ 15 w 115"/>
                <a:gd name="T71" fmla="*/ 90 h 154"/>
                <a:gd name="T72" fmla="*/ 14 w 115"/>
                <a:gd name="T73" fmla="*/ 90 h 154"/>
                <a:gd name="T74" fmla="*/ 13 w 115"/>
                <a:gd name="T75" fmla="*/ 91 h 154"/>
                <a:gd name="T76" fmla="*/ 12 w 115"/>
                <a:gd name="T77" fmla="*/ 91 h 154"/>
                <a:gd name="T78" fmla="*/ 10 w 115"/>
                <a:gd name="T79" fmla="*/ 91 h 154"/>
                <a:gd name="T80" fmla="*/ 5 w 115"/>
                <a:gd name="T81" fmla="*/ 99 h 154"/>
                <a:gd name="T82" fmla="*/ 0 w 115"/>
                <a:gd name="T83" fmla="*/ 107 h 154"/>
                <a:gd name="T84" fmla="*/ 1 w 115"/>
                <a:gd name="T85" fmla="*/ 146 h 154"/>
                <a:gd name="T86" fmla="*/ 5 w 115"/>
                <a:gd name="T87" fmla="*/ 154 h 154"/>
                <a:gd name="T88" fmla="*/ 20 w 115"/>
                <a:gd name="T89" fmla="*/ 138 h 154"/>
                <a:gd name="T90" fmla="*/ 30 w 115"/>
                <a:gd name="T91" fmla="*/ 128 h 154"/>
                <a:gd name="T92" fmla="*/ 49 w 115"/>
                <a:gd name="T93" fmla="*/ 113 h 154"/>
                <a:gd name="T94" fmla="*/ 49 w 115"/>
                <a:gd name="T95" fmla="*/ 113 h 154"/>
                <a:gd name="T96" fmla="*/ 77 w 115"/>
                <a:gd name="T97" fmla="*/ 86 h 154"/>
                <a:gd name="T98" fmla="*/ 90 w 115"/>
                <a:gd name="T99" fmla="*/ 66 h 154"/>
                <a:gd name="T100" fmla="*/ 100 w 115"/>
                <a:gd name="T101" fmla="*/ 48 h 154"/>
                <a:gd name="T102" fmla="*/ 111 w 115"/>
                <a:gd name="T103" fmla="*/ 26 h 154"/>
                <a:gd name="T104" fmla="*/ 112 w 115"/>
                <a:gd name="T105" fmla="*/ 17 h 154"/>
                <a:gd name="T106" fmla="*/ 114 w 115"/>
                <a:gd name="T107" fmla="*/ 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54">
                  <a:moveTo>
                    <a:pt x="114" y="6"/>
                  </a:moveTo>
                  <a:cubicBezTo>
                    <a:pt x="115" y="4"/>
                    <a:pt x="114" y="3"/>
                    <a:pt x="113" y="2"/>
                  </a:cubicBezTo>
                  <a:cubicBezTo>
                    <a:pt x="112" y="0"/>
                    <a:pt x="110" y="1"/>
                    <a:pt x="109" y="3"/>
                  </a:cubicBezTo>
                  <a:cubicBezTo>
                    <a:pt x="107" y="8"/>
                    <a:pt x="91" y="10"/>
                    <a:pt x="83" y="10"/>
                  </a:cubicBezTo>
                  <a:cubicBezTo>
                    <a:pt x="74" y="10"/>
                    <a:pt x="69" y="11"/>
                    <a:pt x="65" y="14"/>
                  </a:cubicBezTo>
                  <a:cubicBezTo>
                    <a:pt x="64" y="15"/>
                    <a:pt x="62" y="16"/>
                    <a:pt x="60" y="16"/>
                  </a:cubicBezTo>
                  <a:cubicBezTo>
                    <a:pt x="59" y="16"/>
                    <a:pt x="58" y="16"/>
                    <a:pt x="57" y="16"/>
                  </a:cubicBezTo>
                  <a:cubicBezTo>
                    <a:pt x="57" y="16"/>
                    <a:pt x="56" y="15"/>
                    <a:pt x="55" y="15"/>
                  </a:cubicBezTo>
                  <a:cubicBezTo>
                    <a:pt x="53" y="15"/>
                    <a:pt x="52" y="16"/>
                    <a:pt x="51" y="17"/>
                  </a:cubicBezTo>
                  <a:cubicBezTo>
                    <a:pt x="49" y="19"/>
                    <a:pt x="44" y="21"/>
                    <a:pt x="40" y="21"/>
                  </a:cubicBezTo>
                  <a:cubicBezTo>
                    <a:pt x="36" y="21"/>
                    <a:pt x="32" y="19"/>
                    <a:pt x="31" y="15"/>
                  </a:cubicBezTo>
                  <a:cubicBezTo>
                    <a:pt x="29" y="13"/>
                    <a:pt x="28" y="11"/>
                    <a:pt x="26" y="9"/>
                  </a:cubicBezTo>
                  <a:cubicBezTo>
                    <a:pt x="25" y="10"/>
                    <a:pt x="24" y="11"/>
                    <a:pt x="24" y="12"/>
                  </a:cubicBezTo>
                  <a:cubicBezTo>
                    <a:pt x="24" y="12"/>
                    <a:pt x="24" y="12"/>
                    <a:pt x="24" y="12"/>
                  </a:cubicBezTo>
                  <a:cubicBezTo>
                    <a:pt x="23" y="12"/>
                    <a:pt x="22" y="13"/>
                    <a:pt x="22" y="14"/>
                  </a:cubicBezTo>
                  <a:cubicBezTo>
                    <a:pt x="22" y="14"/>
                    <a:pt x="22" y="14"/>
                    <a:pt x="22" y="14"/>
                  </a:cubicBezTo>
                  <a:cubicBezTo>
                    <a:pt x="21" y="16"/>
                    <a:pt x="20" y="17"/>
                    <a:pt x="20" y="17"/>
                  </a:cubicBezTo>
                  <a:cubicBezTo>
                    <a:pt x="20" y="17"/>
                    <a:pt x="20" y="17"/>
                    <a:pt x="20" y="17"/>
                  </a:cubicBezTo>
                  <a:cubicBezTo>
                    <a:pt x="20" y="17"/>
                    <a:pt x="20" y="17"/>
                    <a:pt x="20" y="17"/>
                  </a:cubicBezTo>
                  <a:cubicBezTo>
                    <a:pt x="21" y="20"/>
                    <a:pt x="23" y="24"/>
                    <a:pt x="25" y="26"/>
                  </a:cubicBezTo>
                  <a:cubicBezTo>
                    <a:pt x="26" y="26"/>
                    <a:pt x="26" y="27"/>
                    <a:pt x="27" y="27"/>
                  </a:cubicBezTo>
                  <a:cubicBezTo>
                    <a:pt x="28" y="28"/>
                    <a:pt x="29" y="29"/>
                    <a:pt x="30" y="30"/>
                  </a:cubicBezTo>
                  <a:cubicBezTo>
                    <a:pt x="31" y="32"/>
                    <a:pt x="33" y="34"/>
                    <a:pt x="34" y="34"/>
                  </a:cubicBezTo>
                  <a:cubicBezTo>
                    <a:pt x="36" y="34"/>
                    <a:pt x="49" y="39"/>
                    <a:pt x="57" y="42"/>
                  </a:cubicBezTo>
                  <a:cubicBezTo>
                    <a:pt x="65" y="45"/>
                    <a:pt x="70" y="45"/>
                    <a:pt x="72" y="45"/>
                  </a:cubicBezTo>
                  <a:cubicBezTo>
                    <a:pt x="73" y="45"/>
                    <a:pt x="77" y="45"/>
                    <a:pt x="78" y="47"/>
                  </a:cubicBezTo>
                  <a:cubicBezTo>
                    <a:pt x="78" y="48"/>
                    <a:pt x="78" y="49"/>
                    <a:pt x="77" y="50"/>
                  </a:cubicBezTo>
                  <a:cubicBezTo>
                    <a:pt x="75" y="51"/>
                    <a:pt x="50" y="76"/>
                    <a:pt x="47" y="80"/>
                  </a:cubicBezTo>
                  <a:cubicBezTo>
                    <a:pt x="44" y="83"/>
                    <a:pt x="42" y="82"/>
                    <a:pt x="38" y="82"/>
                  </a:cubicBezTo>
                  <a:cubicBezTo>
                    <a:pt x="37" y="82"/>
                    <a:pt x="35" y="82"/>
                    <a:pt x="34" y="82"/>
                  </a:cubicBezTo>
                  <a:cubicBezTo>
                    <a:pt x="29" y="82"/>
                    <a:pt x="26" y="85"/>
                    <a:pt x="23" y="87"/>
                  </a:cubicBezTo>
                  <a:cubicBezTo>
                    <a:pt x="21" y="89"/>
                    <a:pt x="20" y="90"/>
                    <a:pt x="19" y="90"/>
                  </a:cubicBezTo>
                  <a:cubicBezTo>
                    <a:pt x="19" y="90"/>
                    <a:pt x="18" y="90"/>
                    <a:pt x="18" y="90"/>
                  </a:cubicBezTo>
                  <a:cubicBezTo>
                    <a:pt x="18" y="90"/>
                    <a:pt x="18" y="90"/>
                    <a:pt x="17" y="90"/>
                  </a:cubicBezTo>
                  <a:cubicBezTo>
                    <a:pt x="17" y="90"/>
                    <a:pt x="17" y="90"/>
                    <a:pt x="16" y="90"/>
                  </a:cubicBezTo>
                  <a:cubicBezTo>
                    <a:pt x="16" y="90"/>
                    <a:pt x="16" y="90"/>
                    <a:pt x="15" y="90"/>
                  </a:cubicBezTo>
                  <a:cubicBezTo>
                    <a:pt x="15" y="90"/>
                    <a:pt x="14" y="90"/>
                    <a:pt x="14" y="90"/>
                  </a:cubicBezTo>
                  <a:cubicBezTo>
                    <a:pt x="14" y="90"/>
                    <a:pt x="13" y="91"/>
                    <a:pt x="13" y="91"/>
                  </a:cubicBezTo>
                  <a:cubicBezTo>
                    <a:pt x="12" y="91"/>
                    <a:pt x="12" y="91"/>
                    <a:pt x="12" y="91"/>
                  </a:cubicBezTo>
                  <a:cubicBezTo>
                    <a:pt x="11" y="91"/>
                    <a:pt x="11" y="91"/>
                    <a:pt x="10" y="91"/>
                  </a:cubicBezTo>
                  <a:cubicBezTo>
                    <a:pt x="5" y="99"/>
                    <a:pt x="5" y="99"/>
                    <a:pt x="5" y="99"/>
                  </a:cubicBezTo>
                  <a:cubicBezTo>
                    <a:pt x="0" y="107"/>
                    <a:pt x="0" y="107"/>
                    <a:pt x="0" y="107"/>
                  </a:cubicBezTo>
                  <a:cubicBezTo>
                    <a:pt x="1" y="146"/>
                    <a:pt x="1" y="146"/>
                    <a:pt x="1" y="146"/>
                  </a:cubicBezTo>
                  <a:cubicBezTo>
                    <a:pt x="5" y="154"/>
                    <a:pt x="5" y="154"/>
                    <a:pt x="5" y="154"/>
                  </a:cubicBezTo>
                  <a:cubicBezTo>
                    <a:pt x="9" y="150"/>
                    <a:pt x="14" y="144"/>
                    <a:pt x="20" y="138"/>
                  </a:cubicBezTo>
                  <a:cubicBezTo>
                    <a:pt x="23" y="135"/>
                    <a:pt x="27" y="131"/>
                    <a:pt x="30" y="128"/>
                  </a:cubicBezTo>
                  <a:cubicBezTo>
                    <a:pt x="39" y="118"/>
                    <a:pt x="44" y="116"/>
                    <a:pt x="49" y="113"/>
                  </a:cubicBezTo>
                  <a:cubicBezTo>
                    <a:pt x="49" y="113"/>
                    <a:pt x="49" y="113"/>
                    <a:pt x="49" y="113"/>
                  </a:cubicBezTo>
                  <a:cubicBezTo>
                    <a:pt x="55" y="110"/>
                    <a:pt x="68" y="97"/>
                    <a:pt x="77" y="86"/>
                  </a:cubicBezTo>
                  <a:cubicBezTo>
                    <a:pt x="83" y="79"/>
                    <a:pt x="89" y="71"/>
                    <a:pt x="90" y="66"/>
                  </a:cubicBezTo>
                  <a:cubicBezTo>
                    <a:pt x="91" y="60"/>
                    <a:pt x="97" y="52"/>
                    <a:pt x="100" y="48"/>
                  </a:cubicBezTo>
                  <a:cubicBezTo>
                    <a:pt x="104" y="42"/>
                    <a:pt x="111" y="29"/>
                    <a:pt x="111" y="26"/>
                  </a:cubicBezTo>
                  <a:cubicBezTo>
                    <a:pt x="110" y="24"/>
                    <a:pt x="111" y="21"/>
                    <a:pt x="112" y="17"/>
                  </a:cubicBezTo>
                  <a:cubicBezTo>
                    <a:pt x="113" y="14"/>
                    <a:pt x="114" y="10"/>
                    <a:pt x="114" y="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6" name="Freeform 215">
              <a:extLst>
                <a:ext uri="{FF2B5EF4-FFF2-40B4-BE49-F238E27FC236}">
                  <a16:creationId xmlns:a16="http://schemas.microsoft.com/office/drawing/2014/main" id="{D43129F1-26A5-4C48-8300-9E3EF0AA2EC6}"/>
                </a:ext>
              </a:extLst>
            </p:cNvPr>
            <p:cNvSpPr>
              <a:spLocks/>
            </p:cNvSpPr>
            <p:nvPr/>
          </p:nvSpPr>
          <p:spPr bwMode="auto">
            <a:xfrm>
              <a:off x="17008475" y="7235825"/>
              <a:ext cx="493713" cy="1090613"/>
            </a:xfrm>
            <a:custGeom>
              <a:avLst/>
              <a:gdLst>
                <a:gd name="T0" fmla="*/ 35 w 93"/>
                <a:gd name="T1" fmla="*/ 145 h 208"/>
                <a:gd name="T2" fmla="*/ 46 w 93"/>
                <a:gd name="T3" fmla="*/ 132 h 208"/>
                <a:gd name="T4" fmla="*/ 57 w 93"/>
                <a:gd name="T5" fmla="*/ 151 h 208"/>
                <a:gd name="T6" fmla="*/ 67 w 93"/>
                <a:gd name="T7" fmla="*/ 194 h 208"/>
                <a:gd name="T8" fmla="*/ 68 w 93"/>
                <a:gd name="T9" fmla="*/ 208 h 208"/>
                <a:gd name="T10" fmla="*/ 72 w 93"/>
                <a:gd name="T11" fmla="*/ 201 h 208"/>
                <a:gd name="T12" fmla="*/ 74 w 93"/>
                <a:gd name="T13" fmla="*/ 197 h 208"/>
                <a:gd name="T14" fmla="*/ 76 w 93"/>
                <a:gd name="T15" fmla="*/ 191 h 208"/>
                <a:gd name="T16" fmla="*/ 68 w 93"/>
                <a:gd name="T17" fmla="*/ 170 h 208"/>
                <a:gd name="T18" fmla="*/ 65 w 93"/>
                <a:gd name="T19" fmla="*/ 151 h 208"/>
                <a:gd name="T20" fmla="*/ 66 w 93"/>
                <a:gd name="T21" fmla="*/ 148 h 208"/>
                <a:gd name="T22" fmla="*/ 66 w 93"/>
                <a:gd name="T23" fmla="*/ 145 h 208"/>
                <a:gd name="T24" fmla="*/ 55 w 93"/>
                <a:gd name="T25" fmla="*/ 126 h 208"/>
                <a:gd name="T26" fmla="*/ 58 w 93"/>
                <a:gd name="T27" fmla="*/ 106 h 208"/>
                <a:gd name="T28" fmla="*/ 65 w 93"/>
                <a:gd name="T29" fmla="*/ 104 h 208"/>
                <a:gd name="T30" fmla="*/ 79 w 93"/>
                <a:gd name="T31" fmla="*/ 98 h 208"/>
                <a:gd name="T32" fmla="*/ 83 w 93"/>
                <a:gd name="T33" fmla="*/ 94 h 208"/>
                <a:gd name="T34" fmla="*/ 85 w 93"/>
                <a:gd name="T35" fmla="*/ 93 h 208"/>
                <a:gd name="T36" fmla="*/ 86 w 93"/>
                <a:gd name="T37" fmla="*/ 93 h 208"/>
                <a:gd name="T38" fmla="*/ 88 w 93"/>
                <a:gd name="T39" fmla="*/ 90 h 208"/>
                <a:gd name="T40" fmla="*/ 90 w 93"/>
                <a:gd name="T41" fmla="*/ 87 h 208"/>
                <a:gd name="T42" fmla="*/ 91 w 93"/>
                <a:gd name="T43" fmla="*/ 85 h 208"/>
                <a:gd name="T44" fmla="*/ 92 w 93"/>
                <a:gd name="T45" fmla="*/ 83 h 208"/>
                <a:gd name="T46" fmla="*/ 90 w 93"/>
                <a:gd name="T47" fmla="*/ 84 h 208"/>
                <a:gd name="T48" fmla="*/ 82 w 93"/>
                <a:gd name="T49" fmla="*/ 78 h 208"/>
                <a:gd name="T50" fmla="*/ 76 w 93"/>
                <a:gd name="T51" fmla="*/ 69 h 208"/>
                <a:gd name="T52" fmla="*/ 72 w 93"/>
                <a:gd name="T53" fmla="*/ 65 h 208"/>
                <a:gd name="T54" fmla="*/ 63 w 93"/>
                <a:gd name="T55" fmla="*/ 53 h 208"/>
                <a:gd name="T56" fmla="*/ 58 w 93"/>
                <a:gd name="T57" fmla="*/ 54 h 208"/>
                <a:gd name="T58" fmla="*/ 57 w 93"/>
                <a:gd name="T59" fmla="*/ 54 h 208"/>
                <a:gd name="T60" fmla="*/ 56 w 93"/>
                <a:gd name="T61" fmla="*/ 47 h 208"/>
                <a:gd name="T62" fmla="*/ 68 w 93"/>
                <a:gd name="T63" fmla="*/ 15 h 208"/>
                <a:gd name="T64" fmla="*/ 57 w 93"/>
                <a:gd name="T65" fmla="*/ 0 h 208"/>
                <a:gd name="T66" fmla="*/ 54 w 93"/>
                <a:gd name="T67" fmla="*/ 1 h 208"/>
                <a:gd name="T68" fmla="*/ 53 w 93"/>
                <a:gd name="T69" fmla="*/ 2 h 208"/>
                <a:gd name="T70" fmla="*/ 53 w 93"/>
                <a:gd name="T71" fmla="*/ 3 h 208"/>
                <a:gd name="T72" fmla="*/ 53 w 93"/>
                <a:gd name="T73" fmla="*/ 4 h 208"/>
                <a:gd name="T74" fmla="*/ 52 w 93"/>
                <a:gd name="T75" fmla="*/ 6 h 208"/>
                <a:gd name="T76" fmla="*/ 51 w 93"/>
                <a:gd name="T77" fmla="*/ 7 h 208"/>
                <a:gd name="T78" fmla="*/ 52 w 93"/>
                <a:gd name="T79" fmla="*/ 13 h 208"/>
                <a:gd name="T80" fmla="*/ 45 w 93"/>
                <a:gd name="T81" fmla="*/ 14 h 208"/>
                <a:gd name="T82" fmla="*/ 30 w 93"/>
                <a:gd name="T83" fmla="*/ 27 h 208"/>
                <a:gd name="T84" fmla="*/ 24 w 93"/>
                <a:gd name="T85" fmla="*/ 50 h 208"/>
                <a:gd name="T86" fmla="*/ 20 w 93"/>
                <a:gd name="T87" fmla="*/ 56 h 208"/>
                <a:gd name="T88" fmla="*/ 13 w 93"/>
                <a:gd name="T89" fmla="*/ 58 h 208"/>
                <a:gd name="T90" fmla="*/ 8 w 93"/>
                <a:gd name="T91" fmla="*/ 78 h 208"/>
                <a:gd name="T92" fmla="*/ 7 w 93"/>
                <a:gd name="T93" fmla="*/ 79 h 208"/>
                <a:gd name="T94" fmla="*/ 4 w 93"/>
                <a:gd name="T95" fmla="*/ 86 h 208"/>
                <a:gd name="T96" fmla="*/ 3 w 93"/>
                <a:gd name="T97" fmla="*/ 86 h 208"/>
                <a:gd name="T98" fmla="*/ 2 w 93"/>
                <a:gd name="T99" fmla="*/ 87 h 208"/>
                <a:gd name="T100" fmla="*/ 0 w 93"/>
                <a:gd name="T101" fmla="*/ 89 h 208"/>
                <a:gd name="T102" fmla="*/ 23 w 93"/>
                <a:gd name="T103" fmla="*/ 123 h 208"/>
                <a:gd name="T104" fmla="*/ 23 w 93"/>
                <a:gd name="T105" fmla="*/ 14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208">
                  <a:moveTo>
                    <a:pt x="23" y="145"/>
                  </a:moveTo>
                  <a:cubicBezTo>
                    <a:pt x="24" y="146"/>
                    <a:pt x="25" y="146"/>
                    <a:pt x="26" y="146"/>
                  </a:cubicBezTo>
                  <a:cubicBezTo>
                    <a:pt x="30" y="149"/>
                    <a:pt x="33" y="148"/>
                    <a:pt x="35" y="145"/>
                  </a:cubicBezTo>
                  <a:cubicBezTo>
                    <a:pt x="36" y="144"/>
                    <a:pt x="38" y="142"/>
                    <a:pt x="40" y="141"/>
                  </a:cubicBezTo>
                  <a:cubicBezTo>
                    <a:pt x="42" y="139"/>
                    <a:pt x="44" y="137"/>
                    <a:pt x="45" y="134"/>
                  </a:cubicBezTo>
                  <a:cubicBezTo>
                    <a:pt x="45" y="134"/>
                    <a:pt x="45" y="132"/>
                    <a:pt x="46" y="132"/>
                  </a:cubicBezTo>
                  <a:cubicBezTo>
                    <a:pt x="48" y="132"/>
                    <a:pt x="49" y="133"/>
                    <a:pt x="50" y="135"/>
                  </a:cubicBezTo>
                  <a:cubicBezTo>
                    <a:pt x="51" y="137"/>
                    <a:pt x="51" y="138"/>
                    <a:pt x="52" y="138"/>
                  </a:cubicBezTo>
                  <a:cubicBezTo>
                    <a:pt x="55" y="141"/>
                    <a:pt x="56" y="146"/>
                    <a:pt x="57" y="151"/>
                  </a:cubicBezTo>
                  <a:cubicBezTo>
                    <a:pt x="57" y="152"/>
                    <a:pt x="57" y="153"/>
                    <a:pt x="57" y="154"/>
                  </a:cubicBezTo>
                  <a:cubicBezTo>
                    <a:pt x="58" y="160"/>
                    <a:pt x="58" y="171"/>
                    <a:pt x="62" y="175"/>
                  </a:cubicBezTo>
                  <a:cubicBezTo>
                    <a:pt x="68" y="180"/>
                    <a:pt x="68" y="190"/>
                    <a:pt x="67" y="194"/>
                  </a:cubicBezTo>
                  <a:cubicBezTo>
                    <a:pt x="66" y="196"/>
                    <a:pt x="67" y="198"/>
                    <a:pt x="68" y="200"/>
                  </a:cubicBezTo>
                  <a:cubicBezTo>
                    <a:pt x="68" y="203"/>
                    <a:pt x="69" y="205"/>
                    <a:pt x="69" y="207"/>
                  </a:cubicBezTo>
                  <a:cubicBezTo>
                    <a:pt x="68" y="208"/>
                    <a:pt x="68" y="208"/>
                    <a:pt x="68" y="208"/>
                  </a:cubicBezTo>
                  <a:cubicBezTo>
                    <a:pt x="69" y="207"/>
                    <a:pt x="70" y="206"/>
                    <a:pt x="71" y="203"/>
                  </a:cubicBezTo>
                  <a:cubicBezTo>
                    <a:pt x="71" y="203"/>
                    <a:pt x="71" y="203"/>
                    <a:pt x="71" y="203"/>
                  </a:cubicBezTo>
                  <a:cubicBezTo>
                    <a:pt x="72" y="203"/>
                    <a:pt x="72" y="202"/>
                    <a:pt x="72" y="201"/>
                  </a:cubicBezTo>
                  <a:cubicBezTo>
                    <a:pt x="72" y="201"/>
                    <a:pt x="73" y="201"/>
                    <a:pt x="73" y="200"/>
                  </a:cubicBezTo>
                  <a:cubicBezTo>
                    <a:pt x="73" y="200"/>
                    <a:pt x="73" y="199"/>
                    <a:pt x="73" y="198"/>
                  </a:cubicBezTo>
                  <a:cubicBezTo>
                    <a:pt x="74" y="198"/>
                    <a:pt x="74" y="198"/>
                    <a:pt x="74" y="197"/>
                  </a:cubicBezTo>
                  <a:cubicBezTo>
                    <a:pt x="74" y="197"/>
                    <a:pt x="74" y="196"/>
                    <a:pt x="74" y="195"/>
                  </a:cubicBezTo>
                  <a:cubicBezTo>
                    <a:pt x="75" y="195"/>
                    <a:pt x="75" y="195"/>
                    <a:pt x="75" y="194"/>
                  </a:cubicBezTo>
                  <a:cubicBezTo>
                    <a:pt x="75" y="193"/>
                    <a:pt x="75" y="192"/>
                    <a:pt x="76" y="191"/>
                  </a:cubicBezTo>
                  <a:cubicBezTo>
                    <a:pt x="76" y="189"/>
                    <a:pt x="75" y="189"/>
                    <a:pt x="74" y="187"/>
                  </a:cubicBezTo>
                  <a:cubicBezTo>
                    <a:pt x="73" y="186"/>
                    <a:pt x="72" y="185"/>
                    <a:pt x="72" y="183"/>
                  </a:cubicBezTo>
                  <a:cubicBezTo>
                    <a:pt x="72" y="180"/>
                    <a:pt x="72" y="174"/>
                    <a:pt x="68" y="170"/>
                  </a:cubicBezTo>
                  <a:cubicBezTo>
                    <a:pt x="65" y="167"/>
                    <a:pt x="62" y="163"/>
                    <a:pt x="62" y="160"/>
                  </a:cubicBezTo>
                  <a:cubicBezTo>
                    <a:pt x="62" y="158"/>
                    <a:pt x="63" y="157"/>
                    <a:pt x="64" y="156"/>
                  </a:cubicBezTo>
                  <a:cubicBezTo>
                    <a:pt x="65" y="155"/>
                    <a:pt x="65" y="153"/>
                    <a:pt x="65" y="151"/>
                  </a:cubicBezTo>
                  <a:cubicBezTo>
                    <a:pt x="65" y="150"/>
                    <a:pt x="65" y="149"/>
                    <a:pt x="65" y="149"/>
                  </a:cubicBezTo>
                  <a:cubicBezTo>
                    <a:pt x="66" y="148"/>
                    <a:pt x="66" y="148"/>
                    <a:pt x="66" y="148"/>
                  </a:cubicBezTo>
                  <a:cubicBezTo>
                    <a:pt x="66" y="148"/>
                    <a:pt x="66" y="148"/>
                    <a:pt x="66" y="148"/>
                  </a:cubicBezTo>
                  <a:cubicBezTo>
                    <a:pt x="66" y="148"/>
                    <a:pt x="67" y="148"/>
                    <a:pt x="67" y="148"/>
                  </a:cubicBezTo>
                  <a:cubicBezTo>
                    <a:pt x="67" y="148"/>
                    <a:pt x="67" y="147"/>
                    <a:pt x="67" y="146"/>
                  </a:cubicBezTo>
                  <a:cubicBezTo>
                    <a:pt x="67" y="146"/>
                    <a:pt x="67" y="145"/>
                    <a:pt x="66" y="145"/>
                  </a:cubicBezTo>
                  <a:cubicBezTo>
                    <a:pt x="64" y="144"/>
                    <a:pt x="64" y="142"/>
                    <a:pt x="65" y="140"/>
                  </a:cubicBezTo>
                  <a:cubicBezTo>
                    <a:pt x="65" y="139"/>
                    <a:pt x="65" y="137"/>
                    <a:pt x="64" y="137"/>
                  </a:cubicBezTo>
                  <a:cubicBezTo>
                    <a:pt x="62" y="136"/>
                    <a:pt x="55" y="129"/>
                    <a:pt x="55" y="126"/>
                  </a:cubicBezTo>
                  <a:cubicBezTo>
                    <a:pt x="55" y="126"/>
                    <a:pt x="55" y="126"/>
                    <a:pt x="55" y="125"/>
                  </a:cubicBezTo>
                  <a:cubicBezTo>
                    <a:pt x="55" y="123"/>
                    <a:pt x="56" y="117"/>
                    <a:pt x="57" y="108"/>
                  </a:cubicBezTo>
                  <a:cubicBezTo>
                    <a:pt x="57" y="107"/>
                    <a:pt x="58" y="107"/>
                    <a:pt x="58" y="106"/>
                  </a:cubicBezTo>
                  <a:cubicBezTo>
                    <a:pt x="59" y="105"/>
                    <a:pt x="61" y="104"/>
                    <a:pt x="62" y="104"/>
                  </a:cubicBezTo>
                  <a:cubicBezTo>
                    <a:pt x="62" y="104"/>
                    <a:pt x="62" y="104"/>
                    <a:pt x="63" y="104"/>
                  </a:cubicBezTo>
                  <a:cubicBezTo>
                    <a:pt x="63" y="104"/>
                    <a:pt x="64" y="104"/>
                    <a:pt x="65" y="104"/>
                  </a:cubicBezTo>
                  <a:cubicBezTo>
                    <a:pt x="66" y="104"/>
                    <a:pt x="66" y="104"/>
                    <a:pt x="66" y="104"/>
                  </a:cubicBezTo>
                  <a:cubicBezTo>
                    <a:pt x="69" y="104"/>
                    <a:pt x="71" y="103"/>
                    <a:pt x="72" y="102"/>
                  </a:cubicBezTo>
                  <a:cubicBezTo>
                    <a:pt x="73" y="100"/>
                    <a:pt x="76" y="99"/>
                    <a:pt x="79" y="98"/>
                  </a:cubicBezTo>
                  <a:cubicBezTo>
                    <a:pt x="80" y="97"/>
                    <a:pt x="82" y="97"/>
                    <a:pt x="82" y="96"/>
                  </a:cubicBezTo>
                  <a:cubicBezTo>
                    <a:pt x="83" y="95"/>
                    <a:pt x="83" y="95"/>
                    <a:pt x="83" y="95"/>
                  </a:cubicBezTo>
                  <a:cubicBezTo>
                    <a:pt x="83" y="95"/>
                    <a:pt x="83" y="95"/>
                    <a:pt x="83" y="94"/>
                  </a:cubicBezTo>
                  <a:cubicBezTo>
                    <a:pt x="83" y="94"/>
                    <a:pt x="83" y="94"/>
                    <a:pt x="83" y="94"/>
                  </a:cubicBezTo>
                  <a:cubicBezTo>
                    <a:pt x="84" y="94"/>
                    <a:pt x="84" y="94"/>
                    <a:pt x="84" y="94"/>
                  </a:cubicBezTo>
                  <a:cubicBezTo>
                    <a:pt x="85" y="94"/>
                    <a:pt x="85" y="94"/>
                    <a:pt x="85" y="93"/>
                  </a:cubicBezTo>
                  <a:cubicBezTo>
                    <a:pt x="85" y="93"/>
                    <a:pt x="85" y="93"/>
                    <a:pt x="85" y="93"/>
                  </a:cubicBezTo>
                  <a:cubicBezTo>
                    <a:pt x="85" y="93"/>
                    <a:pt x="85" y="93"/>
                    <a:pt x="85" y="93"/>
                  </a:cubicBezTo>
                  <a:cubicBezTo>
                    <a:pt x="85" y="93"/>
                    <a:pt x="86" y="93"/>
                    <a:pt x="86" y="93"/>
                  </a:cubicBezTo>
                  <a:cubicBezTo>
                    <a:pt x="87" y="93"/>
                    <a:pt x="88" y="92"/>
                    <a:pt x="88" y="91"/>
                  </a:cubicBezTo>
                  <a:cubicBezTo>
                    <a:pt x="88" y="91"/>
                    <a:pt x="88" y="91"/>
                    <a:pt x="88" y="90"/>
                  </a:cubicBezTo>
                  <a:cubicBezTo>
                    <a:pt x="88" y="90"/>
                    <a:pt x="88" y="90"/>
                    <a:pt x="88" y="90"/>
                  </a:cubicBezTo>
                  <a:cubicBezTo>
                    <a:pt x="88" y="90"/>
                    <a:pt x="89" y="89"/>
                    <a:pt x="89" y="89"/>
                  </a:cubicBezTo>
                  <a:cubicBezTo>
                    <a:pt x="89" y="89"/>
                    <a:pt x="89" y="89"/>
                    <a:pt x="89" y="89"/>
                  </a:cubicBezTo>
                  <a:cubicBezTo>
                    <a:pt x="89" y="88"/>
                    <a:pt x="89" y="88"/>
                    <a:pt x="90" y="87"/>
                  </a:cubicBezTo>
                  <a:cubicBezTo>
                    <a:pt x="90" y="87"/>
                    <a:pt x="90" y="87"/>
                    <a:pt x="90" y="87"/>
                  </a:cubicBezTo>
                  <a:cubicBezTo>
                    <a:pt x="90" y="87"/>
                    <a:pt x="90" y="86"/>
                    <a:pt x="91" y="86"/>
                  </a:cubicBezTo>
                  <a:cubicBezTo>
                    <a:pt x="91" y="86"/>
                    <a:pt x="91" y="86"/>
                    <a:pt x="91" y="85"/>
                  </a:cubicBezTo>
                  <a:cubicBezTo>
                    <a:pt x="91" y="85"/>
                    <a:pt x="91" y="85"/>
                    <a:pt x="92" y="85"/>
                  </a:cubicBezTo>
                  <a:cubicBezTo>
                    <a:pt x="92" y="84"/>
                    <a:pt x="92" y="84"/>
                    <a:pt x="92" y="84"/>
                  </a:cubicBezTo>
                  <a:cubicBezTo>
                    <a:pt x="92" y="84"/>
                    <a:pt x="92" y="84"/>
                    <a:pt x="92" y="83"/>
                  </a:cubicBezTo>
                  <a:cubicBezTo>
                    <a:pt x="93" y="83"/>
                    <a:pt x="93" y="83"/>
                    <a:pt x="93" y="83"/>
                  </a:cubicBezTo>
                  <a:cubicBezTo>
                    <a:pt x="93" y="83"/>
                    <a:pt x="92" y="83"/>
                    <a:pt x="92" y="83"/>
                  </a:cubicBezTo>
                  <a:cubicBezTo>
                    <a:pt x="92" y="83"/>
                    <a:pt x="91" y="84"/>
                    <a:pt x="90" y="84"/>
                  </a:cubicBezTo>
                  <a:cubicBezTo>
                    <a:pt x="87" y="85"/>
                    <a:pt x="85" y="85"/>
                    <a:pt x="83" y="83"/>
                  </a:cubicBezTo>
                  <a:cubicBezTo>
                    <a:pt x="82" y="82"/>
                    <a:pt x="82" y="81"/>
                    <a:pt x="82" y="79"/>
                  </a:cubicBezTo>
                  <a:cubicBezTo>
                    <a:pt x="82" y="79"/>
                    <a:pt x="82" y="78"/>
                    <a:pt x="82" y="78"/>
                  </a:cubicBezTo>
                  <a:cubicBezTo>
                    <a:pt x="81" y="77"/>
                    <a:pt x="78" y="77"/>
                    <a:pt x="77" y="77"/>
                  </a:cubicBezTo>
                  <a:cubicBezTo>
                    <a:pt x="76" y="77"/>
                    <a:pt x="75" y="77"/>
                    <a:pt x="75" y="76"/>
                  </a:cubicBezTo>
                  <a:cubicBezTo>
                    <a:pt x="74" y="75"/>
                    <a:pt x="75" y="72"/>
                    <a:pt x="76" y="69"/>
                  </a:cubicBezTo>
                  <a:cubicBezTo>
                    <a:pt x="76" y="69"/>
                    <a:pt x="76" y="69"/>
                    <a:pt x="76" y="69"/>
                  </a:cubicBezTo>
                  <a:cubicBezTo>
                    <a:pt x="76" y="68"/>
                    <a:pt x="76" y="67"/>
                    <a:pt x="76" y="66"/>
                  </a:cubicBezTo>
                  <a:cubicBezTo>
                    <a:pt x="75" y="65"/>
                    <a:pt x="74" y="65"/>
                    <a:pt x="72" y="65"/>
                  </a:cubicBezTo>
                  <a:cubicBezTo>
                    <a:pt x="71" y="65"/>
                    <a:pt x="70" y="64"/>
                    <a:pt x="69" y="62"/>
                  </a:cubicBezTo>
                  <a:cubicBezTo>
                    <a:pt x="68" y="60"/>
                    <a:pt x="67" y="56"/>
                    <a:pt x="68" y="54"/>
                  </a:cubicBezTo>
                  <a:cubicBezTo>
                    <a:pt x="68" y="54"/>
                    <a:pt x="66" y="53"/>
                    <a:pt x="63" y="53"/>
                  </a:cubicBezTo>
                  <a:cubicBezTo>
                    <a:pt x="61" y="53"/>
                    <a:pt x="60" y="53"/>
                    <a:pt x="59" y="53"/>
                  </a:cubicBezTo>
                  <a:cubicBezTo>
                    <a:pt x="59" y="54"/>
                    <a:pt x="58" y="54"/>
                    <a:pt x="58" y="54"/>
                  </a:cubicBezTo>
                  <a:cubicBezTo>
                    <a:pt x="58" y="54"/>
                    <a:pt x="58" y="54"/>
                    <a:pt x="58" y="54"/>
                  </a:cubicBezTo>
                  <a:cubicBezTo>
                    <a:pt x="58" y="54"/>
                    <a:pt x="57" y="54"/>
                    <a:pt x="57" y="54"/>
                  </a:cubicBezTo>
                  <a:cubicBezTo>
                    <a:pt x="57" y="54"/>
                    <a:pt x="57" y="54"/>
                    <a:pt x="57" y="54"/>
                  </a:cubicBezTo>
                  <a:cubicBezTo>
                    <a:pt x="57" y="54"/>
                    <a:pt x="57" y="54"/>
                    <a:pt x="57" y="54"/>
                  </a:cubicBezTo>
                  <a:cubicBezTo>
                    <a:pt x="57" y="54"/>
                    <a:pt x="56" y="54"/>
                    <a:pt x="56" y="53"/>
                  </a:cubicBezTo>
                  <a:cubicBezTo>
                    <a:pt x="56" y="53"/>
                    <a:pt x="56" y="52"/>
                    <a:pt x="56" y="50"/>
                  </a:cubicBezTo>
                  <a:cubicBezTo>
                    <a:pt x="56" y="49"/>
                    <a:pt x="56" y="48"/>
                    <a:pt x="56" y="47"/>
                  </a:cubicBezTo>
                  <a:cubicBezTo>
                    <a:pt x="54" y="44"/>
                    <a:pt x="61" y="35"/>
                    <a:pt x="65" y="31"/>
                  </a:cubicBezTo>
                  <a:cubicBezTo>
                    <a:pt x="69" y="27"/>
                    <a:pt x="68" y="23"/>
                    <a:pt x="68" y="19"/>
                  </a:cubicBezTo>
                  <a:cubicBezTo>
                    <a:pt x="68" y="17"/>
                    <a:pt x="68" y="16"/>
                    <a:pt x="68" y="15"/>
                  </a:cubicBezTo>
                  <a:cubicBezTo>
                    <a:pt x="68" y="10"/>
                    <a:pt x="66" y="10"/>
                    <a:pt x="64" y="10"/>
                  </a:cubicBezTo>
                  <a:cubicBezTo>
                    <a:pt x="61" y="10"/>
                    <a:pt x="61" y="5"/>
                    <a:pt x="61" y="3"/>
                  </a:cubicBezTo>
                  <a:cubicBezTo>
                    <a:pt x="61" y="2"/>
                    <a:pt x="59" y="0"/>
                    <a:pt x="57" y="0"/>
                  </a:cubicBezTo>
                  <a:cubicBezTo>
                    <a:pt x="56" y="0"/>
                    <a:pt x="55" y="0"/>
                    <a:pt x="55" y="1"/>
                  </a:cubicBezTo>
                  <a:cubicBezTo>
                    <a:pt x="55" y="1"/>
                    <a:pt x="54" y="1"/>
                    <a:pt x="54" y="1"/>
                  </a:cubicBezTo>
                  <a:cubicBezTo>
                    <a:pt x="54" y="1"/>
                    <a:pt x="54" y="1"/>
                    <a:pt x="54" y="1"/>
                  </a:cubicBezTo>
                  <a:cubicBezTo>
                    <a:pt x="54" y="1"/>
                    <a:pt x="54" y="1"/>
                    <a:pt x="53" y="1"/>
                  </a:cubicBezTo>
                  <a:cubicBezTo>
                    <a:pt x="53" y="1"/>
                    <a:pt x="53" y="1"/>
                    <a:pt x="53" y="1"/>
                  </a:cubicBezTo>
                  <a:cubicBezTo>
                    <a:pt x="53" y="2"/>
                    <a:pt x="53" y="2"/>
                    <a:pt x="53" y="2"/>
                  </a:cubicBezTo>
                  <a:cubicBezTo>
                    <a:pt x="53" y="2"/>
                    <a:pt x="53" y="2"/>
                    <a:pt x="53" y="2"/>
                  </a:cubicBezTo>
                  <a:cubicBezTo>
                    <a:pt x="53" y="2"/>
                    <a:pt x="53" y="2"/>
                    <a:pt x="53" y="3"/>
                  </a:cubicBezTo>
                  <a:cubicBezTo>
                    <a:pt x="53" y="3"/>
                    <a:pt x="53" y="3"/>
                    <a:pt x="53" y="3"/>
                  </a:cubicBezTo>
                  <a:cubicBezTo>
                    <a:pt x="53" y="3"/>
                    <a:pt x="53" y="3"/>
                    <a:pt x="53" y="3"/>
                  </a:cubicBezTo>
                  <a:cubicBezTo>
                    <a:pt x="53" y="4"/>
                    <a:pt x="53" y="4"/>
                    <a:pt x="53" y="4"/>
                  </a:cubicBezTo>
                  <a:cubicBezTo>
                    <a:pt x="53" y="4"/>
                    <a:pt x="53" y="4"/>
                    <a:pt x="53" y="4"/>
                  </a:cubicBezTo>
                  <a:cubicBezTo>
                    <a:pt x="53" y="4"/>
                    <a:pt x="52" y="5"/>
                    <a:pt x="52" y="5"/>
                  </a:cubicBezTo>
                  <a:cubicBezTo>
                    <a:pt x="52" y="5"/>
                    <a:pt x="52" y="5"/>
                    <a:pt x="52" y="5"/>
                  </a:cubicBezTo>
                  <a:cubicBezTo>
                    <a:pt x="52" y="5"/>
                    <a:pt x="52" y="6"/>
                    <a:pt x="52" y="6"/>
                  </a:cubicBezTo>
                  <a:cubicBezTo>
                    <a:pt x="52" y="6"/>
                    <a:pt x="52" y="6"/>
                    <a:pt x="52" y="6"/>
                  </a:cubicBezTo>
                  <a:cubicBezTo>
                    <a:pt x="52" y="6"/>
                    <a:pt x="51" y="6"/>
                    <a:pt x="51" y="7"/>
                  </a:cubicBezTo>
                  <a:cubicBezTo>
                    <a:pt x="51" y="7"/>
                    <a:pt x="51" y="7"/>
                    <a:pt x="51" y="7"/>
                  </a:cubicBezTo>
                  <a:cubicBezTo>
                    <a:pt x="51" y="7"/>
                    <a:pt x="51" y="7"/>
                    <a:pt x="50" y="7"/>
                  </a:cubicBezTo>
                  <a:cubicBezTo>
                    <a:pt x="50" y="7"/>
                    <a:pt x="50" y="8"/>
                    <a:pt x="50" y="8"/>
                  </a:cubicBezTo>
                  <a:cubicBezTo>
                    <a:pt x="50" y="9"/>
                    <a:pt x="49" y="10"/>
                    <a:pt x="52" y="13"/>
                  </a:cubicBezTo>
                  <a:cubicBezTo>
                    <a:pt x="52" y="14"/>
                    <a:pt x="53" y="15"/>
                    <a:pt x="52" y="16"/>
                  </a:cubicBezTo>
                  <a:cubicBezTo>
                    <a:pt x="52" y="17"/>
                    <a:pt x="51" y="17"/>
                    <a:pt x="50" y="17"/>
                  </a:cubicBezTo>
                  <a:cubicBezTo>
                    <a:pt x="48" y="17"/>
                    <a:pt x="46" y="16"/>
                    <a:pt x="45" y="14"/>
                  </a:cubicBezTo>
                  <a:cubicBezTo>
                    <a:pt x="43" y="14"/>
                    <a:pt x="40" y="16"/>
                    <a:pt x="37" y="19"/>
                  </a:cubicBezTo>
                  <a:cubicBezTo>
                    <a:pt x="36" y="19"/>
                    <a:pt x="35" y="20"/>
                    <a:pt x="35" y="21"/>
                  </a:cubicBezTo>
                  <a:cubicBezTo>
                    <a:pt x="32" y="22"/>
                    <a:pt x="30" y="24"/>
                    <a:pt x="30" y="27"/>
                  </a:cubicBezTo>
                  <a:cubicBezTo>
                    <a:pt x="30" y="29"/>
                    <a:pt x="29" y="32"/>
                    <a:pt x="28" y="34"/>
                  </a:cubicBezTo>
                  <a:cubicBezTo>
                    <a:pt x="27" y="36"/>
                    <a:pt x="26" y="39"/>
                    <a:pt x="27" y="40"/>
                  </a:cubicBezTo>
                  <a:cubicBezTo>
                    <a:pt x="27" y="43"/>
                    <a:pt x="26" y="47"/>
                    <a:pt x="24" y="50"/>
                  </a:cubicBezTo>
                  <a:cubicBezTo>
                    <a:pt x="24" y="51"/>
                    <a:pt x="23" y="54"/>
                    <a:pt x="23" y="54"/>
                  </a:cubicBezTo>
                  <a:cubicBezTo>
                    <a:pt x="23" y="55"/>
                    <a:pt x="23" y="55"/>
                    <a:pt x="23" y="56"/>
                  </a:cubicBezTo>
                  <a:cubicBezTo>
                    <a:pt x="22" y="56"/>
                    <a:pt x="21" y="56"/>
                    <a:pt x="20" y="56"/>
                  </a:cubicBezTo>
                  <a:cubicBezTo>
                    <a:pt x="19" y="56"/>
                    <a:pt x="17" y="56"/>
                    <a:pt x="15" y="55"/>
                  </a:cubicBezTo>
                  <a:cubicBezTo>
                    <a:pt x="14" y="55"/>
                    <a:pt x="14" y="55"/>
                    <a:pt x="13" y="55"/>
                  </a:cubicBezTo>
                  <a:cubicBezTo>
                    <a:pt x="13" y="56"/>
                    <a:pt x="13" y="57"/>
                    <a:pt x="13" y="58"/>
                  </a:cubicBezTo>
                  <a:cubicBezTo>
                    <a:pt x="13" y="61"/>
                    <a:pt x="13" y="64"/>
                    <a:pt x="12" y="66"/>
                  </a:cubicBezTo>
                  <a:cubicBezTo>
                    <a:pt x="11" y="67"/>
                    <a:pt x="11" y="69"/>
                    <a:pt x="11" y="71"/>
                  </a:cubicBezTo>
                  <a:cubicBezTo>
                    <a:pt x="10" y="75"/>
                    <a:pt x="10" y="78"/>
                    <a:pt x="8" y="78"/>
                  </a:cubicBezTo>
                  <a:cubicBezTo>
                    <a:pt x="8" y="78"/>
                    <a:pt x="7" y="78"/>
                    <a:pt x="7" y="78"/>
                  </a:cubicBezTo>
                  <a:cubicBezTo>
                    <a:pt x="7" y="78"/>
                    <a:pt x="7" y="78"/>
                    <a:pt x="7" y="79"/>
                  </a:cubicBezTo>
                  <a:cubicBezTo>
                    <a:pt x="7" y="79"/>
                    <a:pt x="7" y="79"/>
                    <a:pt x="7" y="79"/>
                  </a:cubicBezTo>
                  <a:cubicBezTo>
                    <a:pt x="5" y="80"/>
                    <a:pt x="4" y="84"/>
                    <a:pt x="4" y="85"/>
                  </a:cubicBezTo>
                  <a:cubicBezTo>
                    <a:pt x="4" y="85"/>
                    <a:pt x="4" y="86"/>
                    <a:pt x="4" y="86"/>
                  </a:cubicBezTo>
                  <a:cubicBezTo>
                    <a:pt x="4" y="86"/>
                    <a:pt x="4" y="86"/>
                    <a:pt x="4" y="86"/>
                  </a:cubicBezTo>
                  <a:cubicBezTo>
                    <a:pt x="4" y="86"/>
                    <a:pt x="4" y="86"/>
                    <a:pt x="4" y="86"/>
                  </a:cubicBezTo>
                  <a:cubicBezTo>
                    <a:pt x="4" y="86"/>
                    <a:pt x="4" y="86"/>
                    <a:pt x="4" y="86"/>
                  </a:cubicBezTo>
                  <a:cubicBezTo>
                    <a:pt x="3" y="86"/>
                    <a:pt x="3" y="86"/>
                    <a:pt x="3" y="86"/>
                  </a:cubicBezTo>
                  <a:cubicBezTo>
                    <a:pt x="3" y="86"/>
                    <a:pt x="3" y="87"/>
                    <a:pt x="3" y="87"/>
                  </a:cubicBezTo>
                  <a:cubicBezTo>
                    <a:pt x="3" y="87"/>
                    <a:pt x="3" y="87"/>
                    <a:pt x="3" y="87"/>
                  </a:cubicBezTo>
                  <a:cubicBezTo>
                    <a:pt x="3" y="87"/>
                    <a:pt x="2" y="87"/>
                    <a:pt x="2" y="87"/>
                  </a:cubicBezTo>
                  <a:cubicBezTo>
                    <a:pt x="2" y="87"/>
                    <a:pt x="2" y="87"/>
                    <a:pt x="2" y="88"/>
                  </a:cubicBezTo>
                  <a:cubicBezTo>
                    <a:pt x="1" y="88"/>
                    <a:pt x="1" y="88"/>
                    <a:pt x="1" y="88"/>
                  </a:cubicBezTo>
                  <a:cubicBezTo>
                    <a:pt x="1" y="88"/>
                    <a:pt x="1" y="88"/>
                    <a:pt x="0" y="89"/>
                  </a:cubicBezTo>
                  <a:cubicBezTo>
                    <a:pt x="0" y="89"/>
                    <a:pt x="0" y="89"/>
                    <a:pt x="0" y="89"/>
                  </a:cubicBezTo>
                  <a:cubicBezTo>
                    <a:pt x="2" y="93"/>
                    <a:pt x="5" y="97"/>
                    <a:pt x="10" y="99"/>
                  </a:cubicBezTo>
                  <a:cubicBezTo>
                    <a:pt x="15" y="101"/>
                    <a:pt x="19" y="109"/>
                    <a:pt x="23" y="123"/>
                  </a:cubicBezTo>
                  <a:cubicBezTo>
                    <a:pt x="25" y="130"/>
                    <a:pt x="24" y="137"/>
                    <a:pt x="21" y="142"/>
                  </a:cubicBezTo>
                  <a:cubicBezTo>
                    <a:pt x="21" y="142"/>
                    <a:pt x="21" y="143"/>
                    <a:pt x="21" y="144"/>
                  </a:cubicBezTo>
                  <a:cubicBezTo>
                    <a:pt x="21" y="144"/>
                    <a:pt x="22" y="145"/>
                    <a:pt x="23" y="1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7" name="Freeform 216">
              <a:extLst>
                <a:ext uri="{FF2B5EF4-FFF2-40B4-BE49-F238E27FC236}">
                  <a16:creationId xmlns:a16="http://schemas.microsoft.com/office/drawing/2014/main" id="{CEB6DC29-F161-4DFA-A7D4-C35A9FDD79C3}"/>
                </a:ext>
              </a:extLst>
            </p:cNvPr>
            <p:cNvSpPr>
              <a:spLocks/>
            </p:cNvSpPr>
            <p:nvPr/>
          </p:nvSpPr>
          <p:spPr bwMode="auto">
            <a:xfrm>
              <a:off x="14627225" y="7445375"/>
              <a:ext cx="461963" cy="514350"/>
            </a:xfrm>
            <a:custGeom>
              <a:avLst/>
              <a:gdLst>
                <a:gd name="T0" fmla="*/ 68 w 87"/>
                <a:gd name="T1" fmla="*/ 54 h 98"/>
                <a:gd name="T2" fmla="*/ 76 w 87"/>
                <a:gd name="T3" fmla="*/ 49 h 98"/>
                <a:gd name="T4" fmla="*/ 82 w 87"/>
                <a:gd name="T5" fmla="*/ 41 h 98"/>
                <a:gd name="T6" fmla="*/ 86 w 87"/>
                <a:gd name="T7" fmla="*/ 35 h 98"/>
                <a:gd name="T8" fmla="*/ 87 w 87"/>
                <a:gd name="T9" fmla="*/ 31 h 98"/>
                <a:gd name="T10" fmla="*/ 86 w 87"/>
                <a:gd name="T11" fmla="*/ 31 h 98"/>
                <a:gd name="T12" fmla="*/ 76 w 87"/>
                <a:gd name="T13" fmla="*/ 18 h 98"/>
                <a:gd name="T14" fmla="*/ 71 w 87"/>
                <a:gd name="T15" fmla="*/ 17 h 98"/>
                <a:gd name="T16" fmla="*/ 57 w 87"/>
                <a:gd name="T17" fmla="*/ 11 h 98"/>
                <a:gd name="T18" fmla="*/ 51 w 87"/>
                <a:gd name="T19" fmla="*/ 0 h 98"/>
                <a:gd name="T20" fmla="*/ 48 w 87"/>
                <a:gd name="T21" fmla="*/ 2 h 98"/>
                <a:gd name="T22" fmla="*/ 44 w 87"/>
                <a:gd name="T23" fmla="*/ 2 h 98"/>
                <a:gd name="T24" fmla="*/ 44 w 87"/>
                <a:gd name="T25" fmla="*/ 10 h 98"/>
                <a:gd name="T26" fmla="*/ 37 w 87"/>
                <a:gd name="T27" fmla="*/ 19 h 98"/>
                <a:gd name="T28" fmla="*/ 34 w 87"/>
                <a:gd name="T29" fmla="*/ 27 h 98"/>
                <a:gd name="T30" fmla="*/ 34 w 87"/>
                <a:gd name="T31" fmla="*/ 27 h 98"/>
                <a:gd name="T32" fmla="*/ 35 w 87"/>
                <a:gd name="T33" fmla="*/ 27 h 98"/>
                <a:gd name="T34" fmla="*/ 35 w 87"/>
                <a:gd name="T35" fmla="*/ 27 h 98"/>
                <a:gd name="T36" fmla="*/ 42 w 87"/>
                <a:gd name="T37" fmla="*/ 36 h 98"/>
                <a:gd name="T38" fmla="*/ 33 w 87"/>
                <a:gd name="T39" fmla="*/ 60 h 98"/>
                <a:gd name="T40" fmla="*/ 33 w 87"/>
                <a:gd name="T41" fmla="*/ 61 h 98"/>
                <a:gd name="T42" fmla="*/ 32 w 87"/>
                <a:gd name="T43" fmla="*/ 61 h 98"/>
                <a:gd name="T44" fmla="*/ 31 w 87"/>
                <a:gd name="T45" fmla="*/ 61 h 98"/>
                <a:gd name="T46" fmla="*/ 31 w 87"/>
                <a:gd name="T47" fmla="*/ 61 h 98"/>
                <a:gd name="T48" fmla="*/ 26 w 87"/>
                <a:gd name="T49" fmla="*/ 63 h 98"/>
                <a:gd name="T50" fmla="*/ 26 w 87"/>
                <a:gd name="T51" fmla="*/ 63 h 98"/>
                <a:gd name="T52" fmla="*/ 23 w 87"/>
                <a:gd name="T53" fmla="*/ 64 h 98"/>
                <a:gd name="T54" fmla="*/ 23 w 87"/>
                <a:gd name="T55" fmla="*/ 64 h 98"/>
                <a:gd name="T56" fmla="*/ 20 w 87"/>
                <a:gd name="T57" fmla="*/ 65 h 98"/>
                <a:gd name="T58" fmla="*/ 19 w 87"/>
                <a:gd name="T59" fmla="*/ 66 h 98"/>
                <a:gd name="T60" fmla="*/ 16 w 87"/>
                <a:gd name="T61" fmla="*/ 67 h 98"/>
                <a:gd name="T62" fmla="*/ 15 w 87"/>
                <a:gd name="T63" fmla="*/ 67 h 98"/>
                <a:gd name="T64" fmla="*/ 0 w 87"/>
                <a:gd name="T65" fmla="*/ 72 h 98"/>
                <a:gd name="T66" fmla="*/ 3 w 87"/>
                <a:gd name="T67" fmla="*/ 79 h 98"/>
                <a:gd name="T68" fmla="*/ 3 w 87"/>
                <a:gd name="T69" fmla="*/ 80 h 98"/>
                <a:gd name="T70" fmla="*/ 4 w 87"/>
                <a:gd name="T71" fmla="*/ 81 h 98"/>
                <a:gd name="T72" fmla="*/ 12 w 87"/>
                <a:gd name="T73" fmla="*/ 97 h 98"/>
                <a:gd name="T74" fmla="*/ 13 w 87"/>
                <a:gd name="T75" fmla="*/ 98 h 98"/>
                <a:gd name="T76" fmla="*/ 14 w 87"/>
                <a:gd name="T77" fmla="*/ 97 h 98"/>
                <a:gd name="T78" fmla="*/ 27 w 87"/>
                <a:gd name="T79" fmla="*/ 95 h 98"/>
                <a:gd name="T80" fmla="*/ 33 w 87"/>
                <a:gd name="T81" fmla="*/ 94 h 98"/>
                <a:gd name="T82" fmla="*/ 35 w 87"/>
                <a:gd name="T83" fmla="*/ 91 h 98"/>
                <a:gd name="T84" fmla="*/ 37 w 87"/>
                <a:gd name="T85" fmla="*/ 86 h 98"/>
                <a:gd name="T86" fmla="*/ 44 w 87"/>
                <a:gd name="T87" fmla="*/ 83 h 98"/>
                <a:gd name="T88" fmla="*/ 46 w 87"/>
                <a:gd name="T89" fmla="*/ 84 h 98"/>
                <a:gd name="T90" fmla="*/ 49 w 87"/>
                <a:gd name="T91" fmla="*/ 83 h 98"/>
                <a:gd name="T92" fmla="*/ 52 w 87"/>
                <a:gd name="T93" fmla="*/ 80 h 98"/>
                <a:gd name="T94" fmla="*/ 57 w 87"/>
                <a:gd name="T95" fmla="*/ 73 h 98"/>
                <a:gd name="T96" fmla="*/ 61 w 87"/>
                <a:gd name="T97" fmla="*/ 72 h 98"/>
                <a:gd name="T98" fmla="*/ 63 w 87"/>
                <a:gd name="T99" fmla="*/ 71 h 98"/>
                <a:gd name="T100" fmla="*/ 68 w 87"/>
                <a:gd name="T101" fmla="*/ 5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98">
                  <a:moveTo>
                    <a:pt x="68" y="54"/>
                  </a:moveTo>
                  <a:cubicBezTo>
                    <a:pt x="72" y="54"/>
                    <a:pt x="76" y="50"/>
                    <a:pt x="76" y="49"/>
                  </a:cubicBezTo>
                  <a:cubicBezTo>
                    <a:pt x="77" y="47"/>
                    <a:pt x="78" y="45"/>
                    <a:pt x="82" y="41"/>
                  </a:cubicBezTo>
                  <a:cubicBezTo>
                    <a:pt x="83" y="39"/>
                    <a:pt x="85" y="37"/>
                    <a:pt x="86" y="35"/>
                  </a:cubicBezTo>
                  <a:cubicBezTo>
                    <a:pt x="87" y="33"/>
                    <a:pt x="87" y="32"/>
                    <a:pt x="87" y="31"/>
                  </a:cubicBezTo>
                  <a:cubicBezTo>
                    <a:pt x="87" y="31"/>
                    <a:pt x="86" y="31"/>
                    <a:pt x="86" y="31"/>
                  </a:cubicBezTo>
                  <a:cubicBezTo>
                    <a:pt x="82" y="30"/>
                    <a:pt x="77" y="22"/>
                    <a:pt x="76" y="18"/>
                  </a:cubicBezTo>
                  <a:cubicBezTo>
                    <a:pt x="75" y="18"/>
                    <a:pt x="73" y="17"/>
                    <a:pt x="71" y="17"/>
                  </a:cubicBezTo>
                  <a:cubicBezTo>
                    <a:pt x="67" y="16"/>
                    <a:pt x="62" y="15"/>
                    <a:pt x="57" y="11"/>
                  </a:cubicBezTo>
                  <a:cubicBezTo>
                    <a:pt x="54" y="9"/>
                    <a:pt x="52" y="6"/>
                    <a:pt x="51" y="0"/>
                  </a:cubicBezTo>
                  <a:cubicBezTo>
                    <a:pt x="48" y="2"/>
                    <a:pt x="48" y="2"/>
                    <a:pt x="48" y="2"/>
                  </a:cubicBezTo>
                  <a:cubicBezTo>
                    <a:pt x="44" y="2"/>
                    <a:pt x="44" y="2"/>
                    <a:pt x="44" y="2"/>
                  </a:cubicBezTo>
                  <a:cubicBezTo>
                    <a:pt x="44" y="10"/>
                    <a:pt x="44" y="10"/>
                    <a:pt x="44" y="10"/>
                  </a:cubicBezTo>
                  <a:cubicBezTo>
                    <a:pt x="37" y="19"/>
                    <a:pt x="37" y="19"/>
                    <a:pt x="37" y="19"/>
                  </a:cubicBezTo>
                  <a:cubicBezTo>
                    <a:pt x="34" y="27"/>
                    <a:pt x="34" y="27"/>
                    <a:pt x="34" y="27"/>
                  </a:cubicBezTo>
                  <a:cubicBezTo>
                    <a:pt x="34" y="27"/>
                    <a:pt x="34" y="27"/>
                    <a:pt x="34" y="27"/>
                  </a:cubicBezTo>
                  <a:cubicBezTo>
                    <a:pt x="34" y="27"/>
                    <a:pt x="34" y="27"/>
                    <a:pt x="35" y="27"/>
                  </a:cubicBezTo>
                  <a:cubicBezTo>
                    <a:pt x="35" y="27"/>
                    <a:pt x="35" y="27"/>
                    <a:pt x="35" y="27"/>
                  </a:cubicBezTo>
                  <a:cubicBezTo>
                    <a:pt x="39" y="27"/>
                    <a:pt x="42" y="34"/>
                    <a:pt x="42" y="36"/>
                  </a:cubicBezTo>
                  <a:cubicBezTo>
                    <a:pt x="42" y="38"/>
                    <a:pt x="36" y="59"/>
                    <a:pt x="33" y="60"/>
                  </a:cubicBezTo>
                  <a:cubicBezTo>
                    <a:pt x="33" y="60"/>
                    <a:pt x="33" y="61"/>
                    <a:pt x="33" y="61"/>
                  </a:cubicBezTo>
                  <a:cubicBezTo>
                    <a:pt x="33" y="61"/>
                    <a:pt x="33" y="61"/>
                    <a:pt x="32" y="61"/>
                  </a:cubicBezTo>
                  <a:cubicBezTo>
                    <a:pt x="32" y="61"/>
                    <a:pt x="32" y="61"/>
                    <a:pt x="31" y="61"/>
                  </a:cubicBezTo>
                  <a:cubicBezTo>
                    <a:pt x="31" y="61"/>
                    <a:pt x="31" y="61"/>
                    <a:pt x="31" y="61"/>
                  </a:cubicBezTo>
                  <a:cubicBezTo>
                    <a:pt x="30" y="62"/>
                    <a:pt x="28" y="63"/>
                    <a:pt x="26" y="63"/>
                  </a:cubicBezTo>
                  <a:cubicBezTo>
                    <a:pt x="26" y="63"/>
                    <a:pt x="26" y="63"/>
                    <a:pt x="26" y="63"/>
                  </a:cubicBezTo>
                  <a:cubicBezTo>
                    <a:pt x="25" y="64"/>
                    <a:pt x="24" y="64"/>
                    <a:pt x="23" y="64"/>
                  </a:cubicBezTo>
                  <a:cubicBezTo>
                    <a:pt x="23" y="64"/>
                    <a:pt x="23" y="64"/>
                    <a:pt x="23" y="64"/>
                  </a:cubicBezTo>
                  <a:cubicBezTo>
                    <a:pt x="22" y="65"/>
                    <a:pt x="21" y="65"/>
                    <a:pt x="20" y="65"/>
                  </a:cubicBezTo>
                  <a:cubicBezTo>
                    <a:pt x="19" y="66"/>
                    <a:pt x="19" y="66"/>
                    <a:pt x="19" y="66"/>
                  </a:cubicBezTo>
                  <a:cubicBezTo>
                    <a:pt x="18" y="66"/>
                    <a:pt x="17" y="66"/>
                    <a:pt x="16" y="67"/>
                  </a:cubicBezTo>
                  <a:cubicBezTo>
                    <a:pt x="16" y="67"/>
                    <a:pt x="16" y="67"/>
                    <a:pt x="15" y="67"/>
                  </a:cubicBezTo>
                  <a:cubicBezTo>
                    <a:pt x="10" y="69"/>
                    <a:pt x="4" y="71"/>
                    <a:pt x="0" y="72"/>
                  </a:cubicBezTo>
                  <a:cubicBezTo>
                    <a:pt x="1" y="74"/>
                    <a:pt x="2" y="77"/>
                    <a:pt x="3" y="79"/>
                  </a:cubicBezTo>
                  <a:cubicBezTo>
                    <a:pt x="3" y="80"/>
                    <a:pt x="3" y="80"/>
                    <a:pt x="3" y="80"/>
                  </a:cubicBezTo>
                  <a:cubicBezTo>
                    <a:pt x="4" y="80"/>
                    <a:pt x="4" y="81"/>
                    <a:pt x="4" y="81"/>
                  </a:cubicBezTo>
                  <a:cubicBezTo>
                    <a:pt x="6" y="86"/>
                    <a:pt x="9" y="91"/>
                    <a:pt x="12" y="97"/>
                  </a:cubicBezTo>
                  <a:cubicBezTo>
                    <a:pt x="12" y="97"/>
                    <a:pt x="12" y="98"/>
                    <a:pt x="13" y="98"/>
                  </a:cubicBezTo>
                  <a:cubicBezTo>
                    <a:pt x="13" y="98"/>
                    <a:pt x="14" y="98"/>
                    <a:pt x="14" y="97"/>
                  </a:cubicBezTo>
                  <a:cubicBezTo>
                    <a:pt x="19" y="95"/>
                    <a:pt x="23" y="95"/>
                    <a:pt x="27" y="95"/>
                  </a:cubicBezTo>
                  <a:cubicBezTo>
                    <a:pt x="29" y="95"/>
                    <a:pt x="31" y="95"/>
                    <a:pt x="33" y="94"/>
                  </a:cubicBezTo>
                  <a:cubicBezTo>
                    <a:pt x="35" y="94"/>
                    <a:pt x="35" y="93"/>
                    <a:pt x="35" y="91"/>
                  </a:cubicBezTo>
                  <a:cubicBezTo>
                    <a:pt x="35" y="90"/>
                    <a:pt x="35" y="88"/>
                    <a:pt x="37" y="86"/>
                  </a:cubicBezTo>
                  <a:cubicBezTo>
                    <a:pt x="39" y="84"/>
                    <a:pt x="42" y="83"/>
                    <a:pt x="44" y="83"/>
                  </a:cubicBezTo>
                  <a:cubicBezTo>
                    <a:pt x="45" y="83"/>
                    <a:pt x="45" y="84"/>
                    <a:pt x="46" y="84"/>
                  </a:cubicBezTo>
                  <a:cubicBezTo>
                    <a:pt x="48" y="84"/>
                    <a:pt x="49" y="84"/>
                    <a:pt x="49" y="83"/>
                  </a:cubicBezTo>
                  <a:cubicBezTo>
                    <a:pt x="50" y="83"/>
                    <a:pt x="51" y="81"/>
                    <a:pt x="52" y="80"/>
                  </a:cubicBezTo>
                  <a:cubicBezTo>
                    <a:pt x="53" y="77"/>
                    <a:pt x="54" y="74"/>
                    <a:pt x="57" y="73"/>
                  </a:cubicBezTo>
                  <a:cubicBezTo>
                    <a:pt x="58" y="73"/>
                    <a:pt x="60" y="72"/>
                    <a:pt x="61" y="72"/>
                  </a:cubicBezTo>
                  <a:cubicBezTo>
                    <a:pt x="63" y="72"/>
                    <a:pt x="64" y="71"/>
                    <a:pt x="63" y="71"/>
                  </a:cubicBezTo>
                  <a:cubicBezTo>
                    <a:pt x="63" y="68"/>
                    <a:pt x="63" y="55"/>
                    <a:pt x="68" y="5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8" name="Freeform 217">
              <a:extLst>
                <a:ext uri="{FF2B5EF4-FFF2-40B4-BE49-F238E27FC236}">
                  <a16:creationId xmlns:a16="http://schemas.microsoft.com/office/drawing/2014/main" id="{32D588BB-E603-4D8C-B2D8-988BD76DC425}"/>
                </a:ext>
              </a:extLst>
            </p:cNvPr>
            <p:cNvSpPr>
              <a:spLocks/>
            </p:cNvSpPr>
            <p:nvPr/>
          </p:nvSpPr>
          <p:spPr bwMode="auto">
            <a:xfrm>
              <a:off x="16795750" y="7378700"/>
              <a:ext cx="239713" cy="312738"/>
            </a:xfrm>
            <a:custGeom>
              <a:avLst/>
              <a:gdLst>
                <a:gd name="T0" fmla="*/ 30 w 45"/>
                <a:gd name="T1" fmla="*/ 40 h 60"/>
                <a:gd name="T2" fmla="*/ 31 w 45"/>
                <a:gd name="T3" fmla="*/ 40 h 60"/>
                <a:gd name="T4" fmla="*/ 38 w 45"/>
                <a:gd name="T5" fmla="*/ 56 h 60"/>
                <a:gd name="T6" fmla="*/ 39 w 45"/>
                <a:gd name="T7" fmla="*/ 60 h 60"/>
                <a:gd name="T8" fmla="*/ 39 w 45"/>
                <a:gd name="T9" fmla="*/ 60 h 60"/>
                <a:gd name="T10" fmla="*/ 41 w 45"/>
                <a:gd name="T11" fmla="*/ 59 h 60"/>
                <a:gd name="T12" fmla="*/ 41 w 45"/>
                <a:gd name="T13" fmla="*/ 59 h 60"/>
                <a:gd name="T14" fmla="*/ 42 w 45"/>
                <a:gd name="T15" fmla="*/ 58 h 60"/>
                <a:gd name="T16" fmla="*/ 42 w 45"/>
                <a:gd name="T17" fmla="*/ 58 h 60"/>
                <a:gd name="T18" fmla="*/ 45 w 45"/>
                <a:gd name="T19" fmla="*/ 51 h 60"/>
                <a:gd name="T20" fmla="*/ 45 w 45"/>
                <a:gd name="T21" fmla="*/ 51 h 60"/>
                <a:gd name="T22" fmla="*/ 43 w 45"/>
                <a:gd name="T23" fmla="*/ 42 h 60"/>
                <a:gd name="T24" fmla="*/ 41 w 45"/>
                <a:gd name="T25" fmla="*/ 31 h 60"/>
                <a:gd name="T26" fmla="*/ 39 w 45"/>
                <a:gd name="T27" fmla="*/ 34 h 60"/>
                <a:gd name="T28" fmla="*/ 33 w 45"/>
                <a:gd name="T29" fmla="*/ 39 h 60"/>
                <a:gd name="T30" fmla="*/ 30 w 45"/>
                <a:gd name="T31" fmla="*/ 31 h 60"/>
                <a:gd name="T32" fmla="*/ 34 w 45"/>
                <a:gd name="T33" fmla="*/ 25 h 60"/>
                <a:gd name="T34" fmla="*/ 42 w 45"/>
                <a:gd name="T35" fmla="*/ 15 h 60"/>
                <a:gd name="T36" fmla="*/ 35 w 45"/>
                <a:gd name="T37" fmla="*/ 13 h 60"/>
                <a:gd name="T38" fmla="*/ 22 w 45"/>
                <a:gd name="T39" fmla="*/ 14 h 60"/>
                <a:gd name="T40" fmla="*/ 22 w 45"/>
                <a:gd name="T41" fmla="*/ 14 h 60"/>
                <a:gd name="T42" fmla="*/ 21 w 45"/>
                <a:gd name="T43" fmla="*/ 13 h 60"/>
                <a:gd name="T44" fmla="*/ 15 w 45"/>
                <a:gd name="T45" fmla="*/ 7 h 60"/>
                <a:gd name="T46" fmla="*/ 9 w 45"/>
                <a:gd name="T47" fmla="*/ 2 h 60"/>
                <a:gd name="T48" fmla="*/ 4 w 45"/>
                <a:gd name="T49" fmla="*/ 0 h 60"/>
                <a:gd name="T50" fmla="*/ 3 w 45"/>
                <a:gd name="T51" fmla="*/ 0 h 60"/>
                <a:gd name="T52" fmla="*/ 0 w 45"/>
                <a:gd name="T53" fmla="*/ 2 h 60"/>
                <a:gd name="T54" fmla="*/ 0 w 45"/>
                <a:gd name="T55" fmla="*/ 3 h 60"/>
                <a:gd name="T56" fmla="*/ 3 w 45"/>
                <a:gd name="T57" fmla="*/ 6 h 60"/>
                <a:gd name="T58" fmla="*/ 8 w 45"/>
                <a:gd name="T59" fmla="*/ 10 h 60"/>
                <a:gd name="T60" fmla="*/ 8 w 45"/>
                <a:gd name="T61" fmla="*/ 11 h 60"/>
                <a:gd name="T62" fmla="*/ 4 w 45"/>
                <a:gd name="T63" fmla="*/ 14 h 60"/>
                <a:gd name="T64" fmla="*/ 2 w 45"/>
                <a:gd name="T65" fmla="*/ 15 h 60"/>
                <a:gd name="T66" fmla="*/ 4 w 45"/>
                <a:gd name="T67" fmla="*/ 32 h 60"/>
                <a:gd name="T68" fmla="*/ 5 w 45"/>
                <a:gd name="T69" fmla="*/ 33 h 60"/>
                <a:gd name="T70" fmla="*/ 5 w 45"/>
                <a:gd name="T71" fmla="*/ 34 h 60"/>
                <a:gd name="T72" fmla="*/ 6 w 45"/>
                <a:gd name="T73" fmla="*/ 35 h 60"/>
                <a:gd name="T74" fmla="*/ 6 w 45"/>
                <a:gd name="T75" fmla="*/ 36 h 60"/>
                <a:gd name="T76" fmla="*/ 6 w 45"/>
                <a:gd name="T77" fmla="*/ 38 h 60"/>
                <a:gd name="T78" fmla="*/ 7 w 45"/>
                <a:gd name="T79" fmla="*/ 39 h 60"/>
                <a:gd name="T80" fmla="*/ 7 w 45"/>
                <a:gd name="T81" fmla="*/ 40 h 60"/>
                <a:gd name="T82" fmla="*/ 7 w 45"/>
                <a:gd name="T83" fmla="*/ 42 h 60"/>
                <a:gd name="T84" fmla="*/ 8 w 45"/>
                <a:gd name="T85" fmla="*/ 43 h 60"/>
                <a:gd name="T86" fmla="*/ 8 w 45"/>
                <a:gd name="T87" fmla="*/ 45 h 60"/>
                <a:gd name="T88" fmla="*/ 8 w 45"/>
                <a:gd name="T89" fmla="*/ 46 h 60"/>
                <a:gd name="T90" fmla="*/ 8 w 45"/>
                <a:gd name="T91" fmla="*/ 48 h 60"/>
                <a:gd name="T92" fmla="*/ 8 w 45"/>
                <a:gd name="T93" fmla="*/ 49 h 60"/>
                <a:gd name="T94" fmla="*/ 8 w 45"/>
                <a:gd name="T95" fmla="*/ 51 h 60"/>
                <a:gd name="T96" fmla="*/ 9 w 45"/>
                <a:gd name="T97" fmla="*/ 51 h 60"/>
                <a:gd name="T98" fmla="*/ 11 w 45"/>
                <a:gd name="T99" fmla="*/ 51 h 60"/>
                <a:gd name="T100" fmla="*/ 15 w 45"/>
                <a:gd name="T101" fmla="*/ 50 h 60"/>
                <a:gd name="T102" fmla="*/ 23 w 45"/>
                <a:gd name="T103" fmla="*/ 46 h 60"/>
                <a:gd name="T104" fmla="*/ 30 w 45"/>
                <a:gd name="T105"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 h="60">
                  <a:moveTo>
                    <a:pt x="30" y="40"/>
                  </a:moveTo>
                  <a:cubicBezTo>
                    <a:pt x="30" y="40"/>
                    <a:pt x="31" y="40"/>
                    <a:pt x="31" y="40"/>
                  </a:cubicBezTo>
                  <a:cubicBezTo>
                    <a:pt x="34" y="41"/>
                    <a:pt x="38" y="52"/>
                    <a:pt x="38" y="56"/>
                  </a:cubicBezTo>
                  <a:cubicBezTo>
                    <a:pt x="38" y="57"/>
                    <a:pt x="38" y="59"/>
                    <a:pt x="39" y="60"/>
                  </a:cubicBezTo>
                  <a:cubicBezTo>
                    <a:pt x="39" y="60"/>
                    <a:pt x="39" y="60"/>
                    <a:pt x="39" y="60"/>
                  </a:cubicBezTo>
                  <a:cubicBezTo>
                    <a:pt x="40" y="60"/>
                    <a:pt x="40" y="59"/>
                    <a:pt x="41" y="59"/>
                  </a:cubicBezTo>
                  <a:cubicBezTo>
                    <a:pt x="41" y="59"/>
                    <a:pt x="41" y="59"/>
                    <a:pt x="41" y="59"/>
                  </a:cubicBezTo>
                  <a:cubicBezTo>
                    <a:pt x="41" y="58"/>
                    <a:pt x="42" y="58"/>
                    <a:pt x="42" y="58"/>
                  </a:cubicBezTo>
                  <a:cubicBezTo>
                    <a:pt x="42" y="58"/>
                    <a:pt x="42" y="58"/>
                    <a:pt x="42" y="58"/>
                  </a:cubicBezTo>
                  <a:cubicBezTo>
                    <a:pt x="42" y="56"/>
                    <a:pt x="43" y="53"/>
                    <a:pt x="45" y="51"/>
                  </a:cubicBezTo>
                  <a:cubicBezTo>
                    <a:pt x="45" y="51"/>
                    <a:pt x="45" y="51"/>
                    <a:pt x="45" y="51"/>
                  </a:cubicBezTo>
                  <a:cubicBezTo>
                    <a:pt x="44" y="48"/>
                    <a:pt x="44" y="45"/>
                    <a:pt x="43" y="42"/>
                  </a:cubicBezTo>
                  <a:cubicBezTo>
                    <a:pt x="43" y="37"/>
                    <a:pt x="42" y="32"/>
                    <a:pt x="41" y="31"/>
                  </a:cubicBezTo>
                  <a:cubicBezTo>
                    <a:pt x="41" y="31"/>
                    <a:pt x="40" y="33"/>
                    <a:pt x="39" y="34"/>
                  </a:cubicBezTo>
                  <a:cubicBezTo>
                    <a:pt x="38" y="36"/>
                    <a:pt x="36" y="40"/>
                    <a:pt x="33" y="39"/>
                  </a:cubicBezTo>
                  <a:cubicBezTo>
                    <a:pt x="31" y="39"/>
                    <a:pt x="30" y="34"/>
                    <a:pt x="30" y="31"/>
                  </a:cubicBezTo>
                  <a:cubicBezTo>
                    <a:pt x="30" y="27"/>
                    <a:pt x="32" y="25"/>
                    <a:pt x="34" y="25"/>
                  </a:cubicBezTo>
                  <a:cubicBezTo>
                    <a:pt x="37" y="25"/>
                    <a:pt x="42" y="17"/>
                    <a:pt x="42" y="15"/>
                  </a:cubicBezTo>
                  <a:cubicBezTo>
                    <a:pt x="42" y="13"/>
                    <a:pt x="39" y="13"/>
                    <a:pt x="35" y="13"/>
                  </a:cubicBezTo>
                  <a:cubicBezTo>
                    <a:pt x="31" y="13"/>
                    <a:pt x="22" y="14"/>
                    <a:pt x="22" y="14"/>
                  </a:cubicBezTo>
                  <a:cubicBezTo>
                    <a:pt x="22" y="14"/>
                    <a:pt x="22" y="14"/>
                    <a:pt x="22" y="14"/>
                  </a:cubicBezTo>
                  <a:cubicBezTo>
                    <a:pt x="21" y="13"/>
                    <a:pt x="21" y="13"/>
                    <a:pt x="21" y="13"/>
                  </a:cubicBezTo>
                  <a:cubicBezTo>
                    <a:pt x="21" y="13"/>
                    <a:pt x="15" y="11"/>
                    <a:pt x="15" y="7"/>
                  </a:cubicBezTo>
                  <a:cubicBezTo>
                    <a:pt x="15" y="4"/>
                    <a:pt x="13" y="2"/>
                    <a:pt x="9" y="2"/>
                  </a:cubicBezTo>
                  <a:cubicBezTo>
                    <a:pt x="7" y="2"/>
                    <a:pt x="5" y="1"/>
                    <a:pt x="4" y="0"/>
                  </a:cubicBezTo>
                  <a:cubicBezTo>
                    <a:pt x="3" y="0"/>
                    <a:pt x="3" y="0"/>
                    <a:pt x="3" y="0"/>
                  </a:cubicBezTo>
                  <a:cubicBezTo>
                    <a:pt x="2" y="0"/>
                    <a:pt x="2" y="0"/>
                    <a:pt x="0" y="2"/>
                  </a:cubicBezTo>
                  <a:cubicBezTo>
                    <a:pt x="0" y="2"/>
                    <a:pt x="0" y="3"/>
                    <a:pt x="0" y="3"/>
                  </a:cubicBezTo>
                  <a:cubicBezTo>
                    <a:pt x="0" y="4"/>
                    <a:pt x="2" y="5"/>
                    <a:pt x="3" y="6"/>
                  </a:cubicBezTo>
                  <a:cubicBezTo>
                    <a:pt x="6" y="7"/>
                    <a:pt x="8" y="8"/>
                    <a:pt x="8" y="10"/>
                  </a:cubicBezTo>
                  <a:cubicBezTo>
                    <a:pt x="8" y="10"/>
                    <a:pt x="8" y="10"/>
                    <a:pt x="8" y="11"/>
                  </a:cubicBezTo>
                  <a:cubicBezTo>
                    <a:pt x="7" y="13"/>
                    <a:pt x="5" y="14"/>
                    <a:pt x="4" y="14"/>
                  </a:cubicBezTo>
                  <a:cubicBezTo>
                    <a:pt x="2" y="14"/>
                    <a:pt x="2" y="15"/>
                    <a:pt x="2" y="15"/>
                  </a:cubicBezTo>
                  <a:cubicBezTo>
                    <a:pt x="1" y="18"/>
                    <a:pt x="2" y="27"/>
                    <a:pt x="4" y="32"/>
                  </a:cubicBezTo>
                  <a:cubicBezTo>
                    <a:pt x="5" y="32"/>
                    <a:pt x="5" y="33"/>
                    <a:pt x="5" y="33"/>
                  </a:cubicBezTo>
                  <a:cubicBezTo>
                    <a:pt x="5" y="34"/>
                    <a:pt x="5" y="34"/>
                    <a:pt x="5" y="34"/>
                  </a:cubicBezTo>
                  <a:cubicBezTo>
                    <a:pt x="5" y="35"/>
                    <a:pt x="6" y="35"/>
                    <a:pt x="6" y="35"/>
                  </a:cubicBezTo>
                  <a:cubicBezTo>
                    <a:pt x="6" y="36"/>
                    <a:pt x="6" y="36"/>
                    <a:pt x="6" y="36"/>
                  </a:cubicBezTo>
                  <a:cubicBezTo>
                    <a:pt x="6" y="37"/>
                    <a:pt x="6" y="37"/>
                    <a:pt x="6" y="38"/>
                  </a:cubicBezTo>
                  <a:cubicBezTo>
                    <a:pt x="7" y="38"/>
                    <a:pt x="7" y="39"/>
                    <a:pt x="7" y="39"/>
                  </a:cubicBezTo>
                  <a:cubicBezTo>
                    <a:pt x="7" y="39"/>
                    <a:pt x="7" y="40"/>
                    <a:pt x="7" y="40"/>
                  </a:cubicBezTo>
                  <a:cubicBezTo>
                    <a:pt x="7" y="41"/>
                    <a:pt x="7" y="41"/>
                    <a:pt x="7" y="42"/>
                  </a:cubicBezTo>
                  <a:cubicBezTo>
                    <a:pt x="7" y="42"/>
                    <a:pt x="7" y="43"/>
                    <a:pt x="8" y="43"/>
                  </a:cubicBezTo>
                  <a:cubicBezTo>
                    <a:pt x="8" y="44"/>
                    <a:pt x="8" y="44"/>
                    <a:pt x="8" y="45"/>
                  </a:cubicBezTo>
                  <a:cubicBezTo>
                    <a:pt x="8" y="45"/>
                    <a:pt x="8" y="46"/>
                    <a:pt x="8" y="46"/>
                  </a:cubicBezTo>
                  <a:cubicBezTo>
                    <a:pt x="8" y="47"/>
                    <a:pt x="8" y="47"/>
                    <a:pt x="8" y="48"/>
                  </a:cubicBezTo>
                  <a:cubicBezTo>
                    <a:pt x="8" y="48"/>
                    <a:pt x="8" y="49"/>
                    <a:pt x="8" y="49"/>
                  </a:cubicBezTo>
                  <a:cubicBezTo>
                    <a:pt x="8" y="50"/>
                    <a:pt x="8" y="50"/>
                    <a:pt x="8" y="51"/>
                  </a:cubicBezTo>
                  <a:cubicBezTo>
                    <a:pt x="8" y="51"/>
                    <a:pt x="9" y="51"/>
                    <a:pt x="9" y="51"/>
                  </a:cubicBezTo>
                  <a:cubicBezTo>
                    <a:pt x="9" y="51"/>
                    <a:pt x="10" y="51"/>
                    <a:pt x="11" y="51"/>
                  </a:cubicBezTo>
                  <a:cubicBezTo>
                    <a:pt x="12" y="50"/>
                    <a:pt x="13" y="50"/>
                    <a:pt x="15" y="50"/>
                  </a:cubicBezTo>
                  <a:cubicBezTo>
                    <a:pt x="20" y="50"/>
                    <a:pt x="23" y="49"/>
                    <a:pt x="23" y="46"/>
                  </a:cubicBezTo>
                  <a:cubicBezTo>
                    <a:pt x="23" y="43"/>
                    <a:pt x="27" y="40"/>
                    <a:pt x="30" y="4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19" name="Freeform 218">
              <a:extLst>
                <a:ext uri="{FF2B5EF4-FFF2-40B4-BE49-F238E27FC236}">
                  <a16:creationId xmlns:a16="http://schemas.microsoft.com/office/drawing/2014/main" id="{17D3C941-B3F3-4C08-BD6F-B92DBA0E2676}"/>
                </a:ext>
              </a:extLst>
            </p:cNvPr>
            <p:cNvSpPr>
              <a:spLocks noEditPoints="1"/>
            </p:cNvSpPr>
            <p:nvPr/>
          </p:nvSpPr>
          <p:spPr bwMode="auto">
            <a:xfrm>
              <a:off x="13160375" y="3025775"/>
              <a:ext cx="9758363" cy="3330575"/>
            </a:xfrm>
            <a:custGeom>
              <a:avLst/>
              <a:gdLst>
                <a:gd name="T0" fmla="*/ 1836 w 1836"/>
                <a:gd name="T1" fmla="*/ 249 h 636"/>
                <a:gd name="T2" fmla="*/ 1671 w 1836"/>
                <a:gd name="T3" fmla="*/ 176 h 636"/>
                <a:gd name="T4" fmla="*/ 1509 w 1836"/>
                <a:gd name="T5" fmla="*/ 187 h 636"/>
                <a:gd name="T6" fmla="*/ 1364 w 1836"/>
                <a:gd name="T7" fmla="*/ 136 h 636"/>
                <a:gd name="T8" fmla="*/ 1276 w 1836"/>
                <a:gd name="T9" fmla="*/ 111 h 636"/>
                <a:gd name="T10" fmla="*/ 1233 w 1836"/>
                <a:gd name="T11" fmla="*/ 143 h 636"/>
                <a:gd name="T12" fmla="*/ 1139 w 1836"/>
                <a:gd name="T13" fmla="*/ 114 h 636"/>
                <a:gd name="T14" fmla="*/ 1064 w 1836"/>
                <a:gd name="T15" fmla="*/ 108 h 636"/>
                <a:gd name="T16" fmla="*/ 948 w 1836"/>
                <a:gd name="T17" fmla="*/ 93 h 636"/>
                <a:gd name="T18" fmla="*/ 946 w 1836"/>
                <a:gd name="T19" fmla="*/ 64 h 636"/>
                <a:gd name="T20" fmla="*/ 904 w 1836"/>
                <a:gd name="T21" fmla="*/ 23 h 636"/>
                <a:gd name="T22" fmla="*/ 831 w 1836"/>
                <a:gd name="T23" fmla="*/ 8 h 636"/>
                <a:gd name="T24" fmla="*/ 756 w 1836"/>
                <a:gd name="T25" fmla="*/ 35 h 636"/>
                <a:gd name="T26" fmla="*/ 666 w 1836"/>
                <a:gd name="T27" fmla="*/ 69 h 636"/>
                <a:gd name="T28" fmla="*/ 607 w 1836"/>
                <a:gd name="T29" fmla="*/ 105 h 636"/>
                <a:gd name="T30" fmla="*/ 581 w 1836"/>
                <a:gd name="T31" fmla="*/ 146 h 636"/>
                <a:gd name="T32" fmla="*/ 530 w 1836"/>
                <a:gd name="T33" fmla="*/ 186 h 636"/>
                <a:gd name="T34" fmla="*/ 543 w 1836"/>
                <a:gd name="T35" fmla="*/ 210 h 636"/>
                <a:gd name="T36" fmla="*/ 502 w 1836"/>
                <a:gd name="T37" fmla="*/ 231 h 636"/>
                <a:gd name="T38" fmla="*/ 505 w 1836"/>
                <a:gd name="T39" fmla="*/ 110 h 636"/>
                <a:gd name="T40" fmla="*/ 468 w 1836"/>
                <a:gd name="T41" fmla="*/ 205 h 636"/>
                <a:gd name="T42" fmla="*/ 369 w 1836"/>
                <a:gd name="T43" fmla="*/ 203 h 636"/>
                <a:gd name="T44" fmla="*/ 285 w 1836"/>
                <a:gd name="T45" fmla="*/ 202 h 636"/>
                <a:gd name="T46" fmla="*/ 211 w 1836"/>
                <a:gd name="T47" fmla="*/ 201 h 636"/>
                <a:gd name="T48" fmla="*/ 163 w 1836"/>
                <a:gd name="T49" fmla="*/ 241 h 636"/>
                <a:gd name="T50" fmla="*/ 85 w 1836"/>
                <a:gd name="T51" fmla="*/ 276 h 636"/>
                <a:gd name="T52" fmla="*/ 151 w 1836"/>
                <a:gd name="T53" fmla="*/ 214 h 636"/>
                <a:gd name="T54" fmla="*/ 42 w 1836"/>
                <a:gd name="T55" fmla="*/ 173 h 636"/>
                <a:gd name="T56" fmla="*/ 20 w 1836"/>
                <a:gd name="T57" fmla="*/ 229 h 636"/>
                <a:gd name="T58" fmla="*/ 19 w 1836"/>
                <a:gd name="T59" fmla="*/ 332 h 636"/>
                <a:gd name="T60" fmla="*/ 7 w 1836"/>
                <a:gd name="T61" fmla="*/ 365 h 636"/>
                <a:gd name="T62" fmla="*/ 4 w 1836"/>
                <a:gd name="T63" fmla="*/ 402 h 636"/>
                <a:gd name="T64" fmla="*/ 51 w 1836"/>
                <a:gd name="T65" fmla="*/ 465 h 636"/>
                <a:gd name="T66" fmla="*/ 75 w 1836"/>
                <a:gd name="T67" fmla="*/ 486 h 636"/>
                <a:gd name="T68" fmla="*/ 140 w 1836"/>
                <a:gd name="T69" fmla="*/ 526 h 636"/>
                <a:gd name="T70" fmla="*/ 115 w 1836"/>
                <a:gd name="T71" fmla="*/ 574 h 636"/>
                <a:gd name="T72" fmla="*/ 214 w 1836"/>
                <a:gd name="T73" fmla="*/ 628 h 636"/>
                <a:gd name="T74" fmla="*/ 244 w 1836"/>
                <a:gd name="T75" fmla="*/ 567 h 636"/>
                <a:gd name="T76" fmla="*/ 228 w 1836"/>
                <a:gd name="T77" fmla="*/ 506 h 636"/>
                <a:gd name="T78" fmla="*/ 307 w 1836"/>
                <a:gd name="T79" fmla="*/ 501 h 636"/>
                <a:gd name="T80" fmla="*/ 379 w 1836"/>
                <a:gd name="T81" fmla="*/ 478 h 636"/>
                <a:gd name="T82" fmla="*/ 499 w 1836"/>
                <a:gd name="T83" fmla="*/ 438 h 636"/>
                <a:gd name="T84" fmla="*/ 551 w 1836"/>
                <a:gd name="T85" fmla="*/ 449 h 636"/>
                <a:gd name="T86" fmla="*/ 653 w 1836"/>
                <a:gd name="T87" fmla="*/ 516 h 636"/>
                <a:gd name="T88" fmla="*/ 748 w 1836"/>
                <a:gd name="T89" fmla="*/ 505 h 636"/>
                <a:gd name="T90" fmla="*/ 827 w 1836"/>
                <a:gd name="T91" fmla="*/ 492 h 636"/>
                <a:gd name="T92" fmla="*/ 939 w 1836"/>
                <a:gd name="T93" fmla="*/ 523 h 636"/>
                <a:gd name="T94" fmla="*/ 1001 w 1836"/>
                <a:gd name="T95" fmla="*/ 517 h 636"/>
                <a:gd name="T96" fmla="*/ 1098 w 1836"/>
                <a:gd name="T97" fmla="*/ 468 h 636"/>
                <a:gd name="T98" fmla="*/ 1196 w 1836"/>
                <a:gd name="T99" fmla="*/ 539 h 636"/>
                <a:gd name="T100" fmla="*/ 1163 w 1836"/>
                <a:gd name="T101" fmla="*/ 605 h 636"/>
                <a:gd name="T102" fmla="*/ 1273 w 1836"/>
                <a:gd name="T103" fmla="*/ 463 h 636"/>
                <a:gd name="T104" fmla="*/ 1221 w 1836"/>
                <a:gd name="T105" fmla="*/ 428 h 636"/>
                <a:gd name="T106" fmla="*/ 1398 w 1836"/>
                <a:gd name="T107" fmla="*/ 368 h 636"/>
                <a:gd name="T108" fmla="*/ 1482 w 1836"/>
                <a:gd name="T109" fmla="*/ 323 h 636"/>
                <a:gd name="T110" fmla="*/ 1541 w 1836"/>
                <a:gd name="T111" fmla="*/ 317 h 636"/>
                <a:gd name="T112" fmla="*/ 1460 w 1836"/>
                <a:gd name="T113" fmla="*/ 496 h 636"/>
                <a:gd name="T114" fmla="*/ 1520 w 1836"/>
                <a:gd name="T115" fmla="*/ 411 h 636"/>
                <a:gd name="T116" fmla="*/ 1589 w 1836"/>
                <a:gd name="T117" fmla="*/ 347 h 636"/>
                <a:gd name="T118" fmla="*/ 1692 w 1836"/>
                <a:gd name="T119" fmla="*/ 282 h 636"/>
                <a:gd name="T120" fmla="*/ 1735 w 1836"/>
                <a:gd name="T121" fmla="*/ 251 h 636"/>
                <a:gd name="T122" fmla="*/ 977 w 1836"/>
                <a:gd name="T123" fmla="*/ 373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6" h="636">
                  <a:moveTo>
                    <a:pt x="1802" y="280"/>
                  </a:moveTo>
                  <a:cubicBezTo>
                    <a:pt x="1803" y="281"/>
                    <a:pt x="1803" y="281"/>
                    <a:pt x="1805" y="280"/>
                  </a:cubicBezTo>
                  <a:cubicBezTo>
                    <a:pt x="1805" y="280"/>
                    <a:pt x="1805" y="280"/>
                    <a:pt x="1805" y="280"/>
                  </a:cubicBezTo>
                  <a:cubicBezTo>
                    <a:pt x="1805" y="279"/>
                    <a:pt x="1803" y="278"/>
                    <a:pt x="1802" y="278"/>
                  </a:cubicBezTo>
                  <a:cubicBezTo>
                    <a:pt x="1801" y="277"/>
                    <a:pt x="1800" y="276"/>
                    <a:pt x="1799" y="275"/>
                  </a:cubicBezTo>
                  <a:cubicBezTo>
                    <a:pt x="1799" y="275"/>
                    <a:pt x="1799" y="274"/>
                    <a:pt x="1800" y="274"/>
                  </a:cubicBezTo>
                  <a:cubicBezTo>
                    <a:pt x="1800" y="273"/>
                    <a:pt x="1801" y="273"/>
                    <a:pt x="1801" y="273"/>
                  </a:cubicBezTo>
                  <a:cubicBezTo>
                    <a:pt x="1802" y="273"/>
                    <a:pt x="1803" y="273"/>
                    <a:pt x="1804" y="274"/>
                  </a:cubicBezTo>
                  <a:cubicBezTo>
                    <a:pt x="1804" y="274"/>
                    <a:pt x="1805" y="275"/>
                    <a:pt x="1806" y="275"/>
                  </a:cubicBezTo>
                  <a:cubicBezTo>
                    <a:pt x="1806" y="274"/>
                    <a:pt x="1806" y="274"/>
                    <a:pt x="1806" y="273"/>
                  </a:cubicBezTo>
                  <a:cubicBezTo>
                    <a:pt x="1805" y="272"/>
                    <a:pt x="1805" y="270"/>
                    <a:pt x="1807" y="269"/>
                  </a:cubicBezTo>
                  <a:cubicBezTo>
                    <a:pt x="1807" y="269"/>
                    <a:pt x="1807" y="267"/>
                    <a:pt x="1807" y="264"/>
                  </a:cubicBezTo>
                  <a:cubicBezTo>
                    <a:pt x="1806" y="261"/>
                    <a:pt x="1805" y="260"/>
                    <a:pt x="1805" y="260"/>
                  </a:cubicBezTo>
                  <a:cubicBezTo>
                    <a:pt x="1804" y="260"/>
                    <a:pt x="1803" y="259"/>
                    <a:pt x="1804" y="258"/>
                  </a:cubicBezTo>
                  <a:cubicBezTo>
                    <a:pt x="1804" y="257"/>
                    <a:pt x="1805" y="256"/>
                    <a:pt x="1806" y="256"/>
                  </a:cubicBezTo>
                  <a:cubicBezTo>
                    <a:pt x="1807" y="256"/>
                    <a:pt x="1808" y="256"/>
                    <a:pt x="1810" y="257"/>
                  </a:cubicBezTo>
                  <a:cubicBezTo>
                    <a:pt x="1813" y="259"/>
                    <a:pt x="1818" y="259"/>
                    <a:pt x="1821" y="259"/>
                  </a:cubicBezTo>
                  <a:cubicBezTo>
                    <a:pt x="1821" y="259"/>
                    <a:pt x="1821" y="259"/>
                    <a:pt x="1821" y="259"/>
                  </a:cubicBezTo>
                  <a:cubicBezTo>
                    <a:pt x="1821" y="259"/>
                    <a:pt x="1820" y="258"/>
                    <a:pt x="1819" y="258"/>
                  </a:cubicBezTo>
                  <a:cubicBezTo>
                    <a:pt x="1817" y="258"/>
                    <a:pt x="1817" y="257"/>
                    <a:pt x="1817" y="256"/>
                  </a:cubicBezTo>
                  <a:cubicBezTo>
                    <a:pt x="1817" y="255"/>
                    <a:pt x="1818" y="254"/>
                    <a:pt x="1820" y="254"/>
                  </a:cubicBezTo>
                  <a:cubicBezTo>
                    <a:pt x="1821" y="254"/>
                    <a:pt x="1821" y="255"/>
                    <a:pt x="1822" y="255"/>
                  </a:cubicBezTo>
                  <a:cubicBezTo>
                    <a:pt x="1823" y="256"/>
                    <a:pt x="1825" y="257"/>
                    <a:pt x="1826" y="257"/>
                  </a:cubicBezTo>
                  <a:cubicBezTo>
                    <a:pt x="1826" y="257"/>
                    <a:pt x="1827" y="257"/>
                    <a:pt x="1827" y="257"/>
                  </a:cubicBezTo>
                  <a:cubicBezTo>
                    <a:pt x="1827" y="254"/>
                    <a:pt x="1829" y="250"/>
                    <a:pt x="1833" y="250"/>
                  </a:cubicBezTo>
                  <a:cubicBezTo>
                    <a:pt x="1834" y="250"/>
                    <a:pt x="1834" y="250"/>
                    <a:pt x="1834" y="250"/>
                  </a:cubicBezTo>
                  <a:cubicBezTo>
                    <a:pt x="1835" y="250"/>
                    <a:pt x="1836" y="249"/>
                    <a:pt x="1836" y="249"/>
                  </a:cubicBezTo>
                  <a:cubicBezTo>
                    <a:pt x="1836" y="249"/>
                    <a:pt x="1835" y="249"/>
                    <a:pt x="1834" y="249"/>
                  </a:cubicBezTo>
                  <a:cubicBezTo>
                    <a:pt x="1831" y="247"/>
                    <a:pt x="1820" y="240"/>
                    <a:pt x="1817" y="236"/>
                  </a:cubicBezTo>
                  <a:cubicBezTo>
                    <a:pt x="1816" y="234"/>
                    <a:pt x="1809" y="232"/>
                    <a:pt x="1805" y="232"/>
                  </a:cubicBezTo>
                  <a:cubicBezTo>
                    <a:pt x="1804" y="232"/>
                    <a:pt x="1804" y="232"/>
                    <a:pt x="1804" y="233"/>
                  </a:cubicBezTo>
                  <a:cubicBezTo>
                    <a:pt x="1803" y="233"/>
                    <a:pt x="1803" y="234"/>
                    <a:pt x="1802" y="234"/>
                  </a:cubicBezTo>
                  <a:cubicBezTo>
                    <a:pt x="1800" y="234"/>
                    <a:pt x="1797" y="232"/>
                    <a:pt x="1797" y="230"/>
                  </a:cubicBezTo>
                  <a:cubicBezTo>
                    <a:pt x="1796" y="229"/>
                    <a:pt x="1793" y="229"/>
                    <a:pt x="1789" y="229"/>
                  </a:cubicBezTo>
                  <a:cubicBezTo>
                    <a:pt x="1786" y="229"/>
                    <a:pt x="1784" y="229"/>
                    <a:pt x="1784" y="230"/>
                  </a:cubicBezTo>
                  <a:cubicBezTo>
                    <a:pt x="1784" y="230"/>
                    <a:pt x="1784" y="230"/>
                    <a:pt x="1785" y="231"/>
                  </a:cubicBezTo>
                  <a:cubicBezTo>
                    <a:pt x="1786" y="232"/>
                    <a:pt x="1788" y="233"/>
                    <a:pt x="1789" y="234"/>
                  </a:cubicBezTo>
                  <a:cubicBezTo>
                    <a:pt x="1790" y="236"/>
                    <a:pt x="1789" y="238"/>
                    <a:pt x="1788" y="239"/>
                  </a:cubicBezTo>
                  <a:cubicBezTo>
                    <a:pt x="1787" y="240"/>
                    <a:pt x="1787" y="240"/>
                    <a:pt x="1787" y="241"/>
                  </a:cubicBezTo>
                  <a:cubicBezTo>
                    <a:pt x="1787" y="242"/>
                    <a:pt x="1788" y="242"/>
                    <a:pt x="1787" y="243"/>
                  </a:cubicBezTo>
                  <a:cubicBezTo>
                    <a:pt x="1787" y="243"/>
                    <a:pt x="1787" y="244"/>
                    <a:pt x="1786" y="244"/>
                  </a:cubicBezTo>
                  <a:cubicBezTo>
                    <a:pt x="1785" y="244"/>
                    <a:pt x="1784" y="243"/>
                    <a:pt x="1778" y="239"/>
                  </a:cubicBezTo>
                  <a:cubicBezTo>
                    <a:pt x="1777" y="238"/>
                    <a:pt x="1776" y="234"/>
                    <a:pt x="1778" y="227"/>
                  </a:cubicBezTo>
                  <a:cubicBezTo>
                    <a:pt x="1778" y="226"/>
                    <a:pt x="1777" y="226"/>
                    <a:pt x="1776" y="225"/>
                  </a:cubicBezTo>
                  <a:cubicBezTo>
                    <a:pt x="1775" y="224"/>
                    <a:pt x="1774" y="223"/>
                    <a:pt x="1773" y="221"/>
                  </a:cubicBezTo>
                  <a:cubicBezTo>
                    <a:pt x="1773" y="219"/>
                    <a:pt x="1764" y="214"/>
                    <a:pt x="1752" y="209"/>
                  </a:cubicBezTo>
                  <a:cubicBezTo>
                    <a:pt x="1751" y="208"/>
                    <a:pt x="1749" y="208"/>
                    <a:pt x="1747" y="207"/>
                  </a:cubicBezTo>
                  <a:cubicBezTo>
                    <a:pt x="1742" y="205"/>
                    <a:pt x="1737" y="203"/>
                    <a:pt x="1735" y="200"/>
                  </a:cubicBezTo>
                  <a:cubicBezTo>
                    <a:pt x="1734" y="199"/>
                    <a:pt x="1731" y="198"/>
                    <a:pt x="1728" y="197"/>
                  </a:cubicBezTo>
                  <a:cubicBezTo>
                    <a:pt x="1724" y="196"/>
                    <a:pt x="1720" y="195"/>
                    <a:pt x="1717" y="192"/>
                  </a:cubicBezTo>
                  <a:cubicBezTo>
                    <a:pt x="1713" y="188"/>
                    <a:pt x="1695" y="180"/>
                    <a:pt x="1686" y="180"/>
                  </a:cubicBezTo>
                  <a:cubicBezTo>
                    <a:pt x="1681" y="179"/>
                    <a:pt x="1680" y="178"/>
                    <a:pt x="1679" y="176"/>
                  </a:cubicBezTo>
                  <a:cubicBezTo>
                    <a:pt x="1678" y="175"/>
                    <a:pt x="1677" y="175"/>
                    <a:pt x="1676" y="175"/>
                  </a:cubicBezTo>
                  <a:cubicBezTo>
                    <a:pt x="1675" y="176"/>
                    <a:pt x="1673" y="176"/>
                    <a:pt x="1671" y="176"/>
                  </a:cubicBezTo>
                  <a:cubicBezTo>
                    <a:pt x="1664" y="176"/>
                    <a:pt x="1653" y="175"/>
                    <a:pt x="1649" y="174"/>
                  </a:cubicBezTo>
                  <a:cubicBezTo>
                    <a:pt x="1647" y="174"/>
                    <a:pt x="1646" y="175"/>
                    <a:pt x="1644" y="175"/>
                  </a:cubicBezTo>
                  <a:cubicBezTo>
                    <a:pt x="1643" y="176"/>
                    <a:pt x="1641" y="177"/>
                    <a:pt x="1639" y="176"/>
                  </a:cubicBezTo>
                  <a:cubicBezTo>
                    <a:pt x="1635" y="175"/>
                    <a:pt x="1621" y="169"/>
                    <a:pt x="1615" y="169"/>
                  </a:cubicBezTo>
                  <a:cubicBezTo>
                    <a:pt x="1614" y="169"/>
                    <a:pt x="1614" y="170"/>
                    <a:pt x="1614" y="170"/>
                  </a:cubicBezTo>
                  <a:cubicBezTo>
                    <a:pt x="1613" y="171"/>
                    <a:pt x="1613" y="172"/>
                    <a:pt x="1612" y="173"/>
                  </a:cubicBezTo>
                  <a:cubicBezTo>
                    <a:pt x="1612" y="175"/>
                    <a:pt x="1612" y="177"/>
                    <a:pt x="1610" y="177"/>
                  </a:cubicBezTo>
                  <a:cubicBezTo>
                    <a:pt x="1610" y="177"/>
                    <a:pt x="1609" y="179"/>
                    <a:pt x="1616" y="184"/>
                  </a:cubicBezTo>
                  <a:cubicBezTo>
                    <a:pt x="1618" y="187"/>
                    <a:pt x="1619" y="189"/>
                    <a:pt x="1619" y="191"/>
                  </a:cubicBezTo>
                  <a:cubicBezTo>
                    <a:pt x="1618" y="193"/>
                    <a:pt x="1616" y="196"/>
                    <a:pt x="1613" y="197"/>
                  </a:cubicBezTo>
                  <a:cubicBezTo>
                    <a:pt x="1612" y="198"/>
                    <a:pt x="1610" y="198"/>
                    <a:pt x="1609" y="198"/>
                  </a:cubicBezTo>
                  <a:cubicBezTo>
                    <a:pt x="1604" y="198"/>
                    <a:pt x="1598" y="194"/>
                    <a:pt x="1596" y="191"/>
                  </a:cubicBezTo>
                  <a:cubicBezTo>
                    <a:pt x="1595" y="189"/>
                    <a:pt x="1593" y="189"/>
                    <a:pt x="1591" y="188"/>
                  </a:cubicBezTo>
                  <a:cubicBezTo>
                    <a:pt x="1589" y="188"/>
                    <a:pt x="1586" y="187"/>
                    <a:pt x="1585" y="184"/>
                  </a:cubicBezTo>
                  <a:cubicBezTo>
                    <a:pt x="1584" y="181"/>
                    <a:pt x="1584" y="180"/>
                    <a:pt x="1585" y="179"/>
                  </a:cubicBezTo>
                  <a:cubicBezTo>
                    <a:pt x="1586" y="177"/>
                    <a:pt x="1589" y="177"/>
                    <a:pt x="1592" y="179"/>
                  </a:cubicBezTo>
                  <a:cubicBezTo>
                    <a:pt x="1593" y="180"/>
                    <a:pt x="1593" y="180"/>
                    <a:pt x="1594" y="180"/>
                  </a:cubicBezTo>
                  <a:cubicBezTo>
                    <a:pt x="1596" y="180"/>
                    <a:pt x="1598" y="179"/>
                    <a:pt x="1598" y="177"/>
                  </a:cubicBezTo>
                  <a:cubicBezTo>
                    <a:pt x="1598" y="177"/>
                    <a:pt x="1598" y="176"/>
                    <a:pt x="1598" y="176"/>
                  </a:cubicBezTo>
                  <a:cubicBezTo>
                    <a:pt x="1596" y="174"/>
                    <a:pt x="1589" y="172"/>
                    <a:pt x="1585" y="172"/>
                  </a:cubicBezTo>
                  <a:cubicBezTo>
                    <a:pt x="1583" y="172"/>
                    <a:pt x="1581" y="175"/>
                    <a:pt x="1578" y="177"/>
                  </a:cubicBezTo>
                  <a:cubicBezTo>
                    <a:pt x="1577" y="179"/>
                    <a:pt x="1575" y="181"/>
                    <a:pt x="1572" y="183"/>
                  </a:cubicBezTo>
                  <a:cubicBezTo>
                    <a:pt x="1571" y="183"/>
                    <a:pt x="1569" y="184"/>
                    <a:pt x="1566" y="184"/>
                  </a:cubicBezTo>
                  <a:cubicBezTo>
                    <a:pt x="1557" y="184"/>
                    <a:pt x="1545" y="181"/>
                    <a:pt x="1543" y="179"/>
                  </a:cubicBezTo>
                  <a:cubicBezTo>
                    <a:pt x="1543" y="179"/>
                    <a:pt x="1542" y="179"/>
                    <a:pt x="1536" y="179"/>
                  </a:cubicBezTo>
                  <a:cubicBezTo>
                    <a:pt x="1527" y="179"/>
                    <a:pt x="1512" y="180"/>
                    <a:pt x="1510" y="181"/>
                  </a:cubicBezTo>
                  <a:cubicBezTo>
                    <a:pt x="1509" y="182"/>
                    <a:pt x="1509" y="185"/>
                    <a:pt x="1509" y="187"/>
                  </a:cubicBezTo>
                  <a:cubicBezTo>
                    <a:pt x="1509" y="190"/>
                    <a:pt x="1509" y="191"/>
                    <a:pt x="1508" y="192"/>
                  </a:cubicBezTo>
                  <a:cubicBezTo>
                    <a:pt x="1507" y="192"/>
                    <a:pt x="1507" y="192"/>
                    <a:pt x="1507" y="192"/>
                  </a:cubicBezTo>
                  <a:cubicBezTo>
                    <a:pt x="1506" y="192"/>
                    <a:pt x="1505" y="191"/>
                    <a:pt x="1504" y="186"/>
                  </a:cubicBezTo>
                  <a:cubicBezTo>
                    <a:pt x="1504" y="184"/>
                    <a:pt x="1503" y="181"/>
                    <a:pt x="1503" y="180"/>
                  </a:cubicBezTo>
                  <a:cubicBezTo>
                    <a:pt x="1503" y="179"/>
                    <a:pt x="1501" y="178"/>
                    <a:pt x="1496" y="178"/>
                  </a:cubicBezTo>
                  <a:cubicBezTo>
                    <a:pt x="1491" y="178"/>
                    <a:pt x="1489" y="178"/>
                    <a:pt x="1488" y="176"/>
                  </a:cubicBezTo>
                  <a:cubicBezTo>
                    <a:pt x="1488" y="175"/>
                    <a:pt x="1489" y="174"/>
                    <a:pt x="1489" y="174"/>
                  </a:cubicBezTo>
                  <a:cubicBezTo>
                    <a:pt x="1490" y="173"/>
                    <a:pt x="1489" y="173"/>
                    <a:pt x="1489" y="172"/>
                  </a:cubicBezTo>
                  <a:cubicBezTo>
                    <a:pt x="1489" y="171"/>
                    <a:pt x="1488" y="169"/>
                    <a:pt x="1491" y="167"/>
                  </a:cubicBezTo>
                  <a:cubicBezTo>
                    <a:pt x="1492" y="166"/>
                    <a:pt x="1492" y="166"/>
                    <a:pt x="1492" y="166"/>
                  </a:cubicBezTo>
                  <a:cubicBezTo>
                    <a:pt x="1491" y="163"/>
                    <a:pt x="1483" y="156"/>
                    <a:pt x="1473" y="152"/>
                  </a:cubicBezTo>
                  <a:cubicBezTo>
                    <a:pt x="1469" y="151"/>
                    <a:pt x="1463" y="150"/>
                    <a:pt x="1455" y="150"/>
                  </a:cubicBezTo>
                  <a:cubicBezTo>
                    <a:pt x="1445" y="150"/>
                    <a:pt x="1435" y="151"/>
                    <a:pt x="1431" y="153"/>
                  </a:cubicBezTo>
                  <a:cubicBezTo>
                    <a:pt x="1427" y="154"/>
                    <a:pt x="1419" y="154"/>
                    <a:pt x="1413" y="154"/>
                  </a:cubicBezTo>
                  <a:cubicBezTo>
                    <a:pt x="1407" y="154"/>
                    <a:pt x="1407" y="154"/>
                    <a:pt x="1407" y="154"/>
                  </a:cubicBezTo>
                  <a:cubicBezTo>
                    <a:pt x="1406" y="154"/>
                    <a:pt x="1405" y="154"/>
                    <a:pt x="1404" y="154"/>
                  </a:cubicBezTo>
                  <a:cubicBezTo>
                    <a:pt x="1404" y="154"/>
                    <a:pt x="1404" y="154"/>
                    <a:pt x="1404" y="154"/>
                  </a:cubicBezTo>
                  <a:cubicBezTo>
                    <a:pt x="1402" y="154"/>
                    <a:pt x="1401" y="154"/>
                    <a:pt x="1400" y="153"/>
                  </a:cubicBezTo>
                  <a:cubicBezTo>
                    <a:pt x="1400" y="152"/>
                    <a:pt x="1400" y="151"/>
                    <a:pt x="1400" y="151"/>
                  </a:cubicBezTo>
                  <a:cubicBezTo>
                    <a:pt x="1401" y="150"/>
                    <a:pt x="1401" y="149"/>
                    <a:pt x="1401" y="148"/>
                  </a:cubicBezTo>
                  <a:cubicBezTo>
                    <a:pt x="1399" y="146"/>
                    <a:pt x="1393" y="144"/>
                    <a:pt x="1390" y="144"/>
                  </a:cubicBezTo>
                  <a:cubicBezTo>
                    <a:pt x="1389" y="144"/>
                    <a:pt x="1388" y="144"/>
                    <a:pt x="1388" y="144"/>
                  </a:cubicBezTo>
                  <a:cubicBezTo>
                    <a:pt x="1387" y="146"/>
                    <a:pt x="1385" y="146"/>
                    <a:pt x="1383" y="144"/>
                  </a:cubicBezTo>
                  <a:cubicBezTo>
                    <a:pt x="1382" y="144"/>
                    <a:pt x="1382" y="143"/>
                    <a:pt x="1382" y="142"/>
                  </a:cubicBezTo>
                  <a:cubicBezTo>
                    <a:pt x="1381" y="141"/>
                    <a:pt x="1374" y="138"/>
                    <a:pt x="1370" y="138"/>
                  </a:cubicBezTo>
                  <a:cubicBezTo>
                    <a:pt x="1370" y="138"/>
                    <a:pt x="1369" y="138"/>
                    <a:pt x="1369" y="138"/>
                  </a:cubicBezTo>
                  <a:cubicBezTo>
                    <a:pt x="1367" y="138"/>
                    <a:pt x="1365" y="138"/>
                    <a:pt x="1364" y="136"/>
                  </a:cubicBezTo>
                  <a:cubicBezTo>
                    <a:pt x="1364" y="135"/>
                    <a:pt x="1364" y="135"/>
                    <a:pt x="1364" y="134"/>
                  </a:cubicBezTo>
                  <a:cubicBezTo>
                    <a:pt x="1364" y="133"/>
                    <a:pt x="1365" y="132"/>
                    <a:pt x="1368" y="132"/>
                  </a:cubicBezTo>
                  <a:cubicBezTo>
                    <a:pt x="1368" y="132"/>
                    <a:pt x="1369" y="132"/>
                    <a:pt x="1370" y="132"/>
                  </a:cubicBezTo>
                  <a:cubicBezTo>
                    <a:pt x="1370" y="132"/>
                    <a:pt x="1371" y="132"/>
                    <a:pt x="1372" y="132"/>
                  </a:cubicBezTo>
                  <a:cubicBezTo>
                    <a:pt x="1375" y="132"/>
                    <a:pt x="1376" y="132"/>
                    <a:pt x="1377" y="132"/>
                  </a:cubicBezTo>
                  <a:cubicBezTo>
                    <a:pt x="1377" y="131"/>
                    <a:pt x="1376" y="130"/>
                    <a:pt x="1376" y="130"/>
                  </a:cubicBezTo>
                  <a:cubicBezTo>
                    <a:pt x="1374" y="126"/>
                    <a:pt x="1355" y="124"/>
                    <a:pt x="1344" y="124"/>
                  </a:cubicBezTo>
                  <a:cubicBezTo>
                    <a:pt x="1341" y="124"/>
                    <a:pt x="1341" y="124"/>
                    <a:pt x="1341" y="124"/>
                  </a:cubicBezTo>
                  <a:cubicBezTo>
                    <a:pt x="1340" y="124"/>
                    <a:pt x="1340" y="125"/>
                    <a:pt x="1340" y="126"/>
                  </a:cubicBezTo>
                  <a:cubicBezTo>
                    <a:pt x="1339" y="128"/>
                    <a:pt x="1338" y="131"/>
                    <a:pt x="1334" y="135"/>
                  </a:cubicBezTo>
                  <a:cubicBezTo>
                    <a:pt x="1331" y="138"/>
                    <a:pt x="1329" y="138"/>
                    <a:pt x="1327" y="138"/>
                  </a:cubicBezTo>
                  <a:cubicBezTo>
                    <a:pt x="1325" y="138"/>
                    <a:pt x="1323" y="137"/>
                    <a:pt x="1321" y="136"/>
                  </a:cubicBezTo>
                  <a:cubicBezTo>
                    <a:pt x="1321" y="135"/>
                    <a:pt x="1321" y="134"/>
                    <a:pt x="1321" y="133"/>
                  </a:cubicBezTo>
                  <a:cubicBezTo>
                    <a:pt x="1321" y="131"/>
                    <a:pt x="1324" y="130"/>
                    <a:pt x="1326" y="129"/>
                  </a:cubicBezTo>
                  <a:cubicBezTo>
                    <a:pt x="1328" y="129"/>
                    <a:pt x="1330" y="128"/>
                    <a:pt x="1330" y="128"/>
                  </a:cubicBezTo>
                  <a:cubicBezTo>
                    <a:pt x="1330" y="127"/>
                    <a:pt x="1326" y="126"/>
                    <a:pt x="1324" y="126"/>
                  </a:cubicBezTo>
                  <a:cubicBezTo>
                    <a:pt x="1321" y="126"/>
                    <a:pt x="1318" y="126"/>
                    <a:pt x="1317" y="124"/>
                  </a:cubicBezTo>
                  <a:cubicBezTo>
                    <a:pt x="1316" y="123"/>
                    <a:pt x="1316" y="122"/>
                    <a:pt x="1317" y="121"/>
                  </a:cubicBezTo>
                  <a:cubicBezTo>
                    <a:pt x="1318" y="120"/>
                    <a:pt x="1321" y="119"/>
                    <a:pt x="1325" y="120"/>
                  </a:cubicBezTo>
                  <a:cubicBezTo>
                    <a:pt x="1327" y="120"/>
                    <a:pt x="1330" y="121"/>
                    <a:pt x="1332" y="121"/>
                  </a:cubicBezTo>
                  <a:cubicBezTo>
                    <a:pt x="1334" y="121"/>
                    <a:pt x="1335" y="121"/>
                    <a:pt x="1335" y="120"/>
                  </a:cubicBezTo>
                  <a:cubicBezTo>
                    <a:pt x="1334" y="120"/>
                    <a:pt x="1331" y="119"/>
                    <a:pt x="1328" y="119"/>
                  </a:cubicBezTo>
                  <a:cubicBezTo>
                    <a:pt x="1327" y="119"/>
                    <a:pt x="1326" y="119"/>
                    <a:pt x="1325" y="118"/>
                  </a:cubicBezTo>
                  <a:cubicBezTo>
                    <a:pt x="1323" y="118"/>
                    <a:pt x="1322" y="118"/>
                    <a:pt x="1320" y="117"/>
                  </a:cubicBezTo>
                  <a:cubicBezTo>
                    <a:pt x="1312" y="116"/>
                    <a:pt x="1300" y="114"/>
                    <a:pt x="1294" y="114"/>
                  </a:cubicBezTo>
                  <a:cubicBezTo>
                    <a:pt x="1288" y="115"/>
                    <a:pt x="1284" y="113"/>
                    <a:pt x="1281" y="112"/>
                  </a:cubicBezTo>
                  <a:cubicBezTo>
                    <a:pt x="1279" y="111"/>
                    <a:pt x="1278" y="111"/>
                    <a:pt x="1276" y="111"/>
                  </a:cubicBezTo>
                  <a:cubicBezTo>
                    <a:pt x="1275" y="111"/>
                    <a:pt x="1274" y="111"/>
                    <a:pt x="1274" y="111"/>
                  </a:cubicBezTo>
                  <a:cubicBezTo>
                    <a:pt x="1273" y="112"/>
                    <a:pt x="1274" y="113"/>
                    <a:pt x="1275" y="114"/>
                  </a:cubicBezTo>
                  <a:cubicBezTo>
                    <a:pt x="1276" y="115"/>
                    <a:pt x="1275" y="116"/>
                    <a:pt x="1275" y="117"/>
                  </a:cubicBezTo>
                  <a:cubicBezTo>
                    <a:pt x="1274" y="119"/>
                    <a:pt x="1270" y="120"/>
                    <a:pt x="1267" y="120"/>
                  </a:cubicBezTo>
                  <a:cubicBezTo>
                    <a:pt x="1266" y="120"/>
                    <a:pt x="1265" y="119"/>
                    <a:pt x="1264" y="119"/>
                  </a:cubicBezTo>
                  <a:cubicBezTo>
                    <a:pt x="1260" y="119"/>
                    <a:pt x="1255" y="121"/>
                    <a:pt x="1254" y="123"/>
                  </a:cubicBezTo>
                  <a:cubicBezTo>
                    <a:pt x="1254" y="123"/>
                    <a:pt x="1254" y="124"/>
                    <a:pt x="1254" y="125"/>
                  </a:cubicBezTo>
                  <a:cubicBezTo>
                    <a:pt x="1255" y="126"/>
                    <a:pt x="1256" y="126"/>
                    <a:pt x="1256" y="126"/>
                  </a:cubicBezTo>
                  <a:cubicBezTo>
                    <a:pt x="1257" y="126"/>
                    <a:pt x="1258" y="126"/>
                    <a:pt x="1259" y="125"/>
                  </a:cubicBezTo>
                  <a:cubicBezTo>
                    <a:pt x="1260" y="125"/>
                    <a:pt x="1262" y="124"/>
                    <a:pt x="1263" y="125"/>
                  </a:cubicBezTo>
                  <a:cubicBezTo>
                    <a:pt x="1264" y="125"/>
                    <a:pt x="1264" y="126"/>
                    <a:pt x="1264" y="126"/>
                  </a:cubicBezTo>
                  <a:cubicBezTo>
                    <a:pt x="1264" y="127"/>
                    <a:pt x="1263" y="128"/>
                    <a:pt x="1262" y="129"/>
                  </a:cubicBezTo>
                  <a:cubicBezTo>
                    <a:pt x="1261" y="129"/>
                    <a:pt x="1260" y="130"/>
                    <a:pt x="1260" y="130"/>
                  </a:cubicBezTo>
                  <a:cubicBezTo>
                    <a:pt x="1260" y="130"/>
                    <a:pt x="1260" y="131"/>
                    <a:pt x="1260" y="131"/>
                  </a:cubicBezTo>
                  <a:cubicBezTo>
                    <a:pt x="1264" y="132"/>
                    <a:pt x="1264" y="136"/>
                    <a:pt x="1264" y="138"/>
                  </a:cubicBezTo>
                  <a:cubicBezTo>
                    <a:pt x="1264" y="138"/>
                    <a:pt x="1264" y="139"/>
                    <a:pt x="1264" y="139"/>
                  </a:cubicBezTo>
                  <a:cubicBezTo>
                    <a:pt x="1264" y="139"/>
                    <a:pt x="1264" y="140"/>
                    <a:pt x="1264" y="141"/>
                  </a:cubicBezTo>
                  <a:cubicBezTo>
                    <a:pt x="1263" y="142"/>
                    <a:pt x="1260" y="142"/>
                    <a:pt x="1259" y="142"/>
                  </a:cubicBezTo>
                  <a:cubicBezTo>
                    <a:pt x="1256" y="142"/>
                    <a:pt x="1254" y="141"/>
                    <a:pt x="1253" y="140"/>
                  </a:cubicBezTo>
                  <a:cubicBezTo>
                    <a:pt x="1253" y="139"/>
                    <a:pt x="1252" y="139"/>
                    <a:pt x="1251" y="139"/>
                  </a:cubicBezTo>
                  <a:cubicBezTo>
                    <a:pt x="1250" y="139"/>
                    <a:pt x="1249" y="139"/>
                    <a:pt x="1248" y="139"/>
                  </a:cubicBezTo>
                  <a:cubicBezTo>
                    <a:pt x="1247" y="139"/>
                    <a:pt x="1245" y="140"/>
                    <a:pt x="1243" y="140"/>
                  </a:cubicBezTo>
                  <a:cubicBezTo>
                    <a:pt x="1242" y="139"/>
                    <a:pt x="1240" y="140"/>
                    <a:pt x="1239" y="140"/>
                  </a:cubicBezTo>
                  <a:cubicBezTo>
                    <a:pt x="1240" y="140"/>
                    <a:pt x="1240" y="140"/>
                    <a:pt x="1240" y="140"/>
                  </a:cubicBezTo>
                  <a:cubicBezTo>
                    <a:pt x="1243" y="140"/>
                    <a:pt x="1246" y="142"/>
                    <a:pt x="1245" y="144"/>
                  </a:cubicBezTo>
                  <a:cubicBezTo>
                    <a:pt x="1245" y="145"/>
                    <a:pt x="1245" y="146"/>
                    <a:pt x="1240" y="147"/>
                  </a:cubicBezTo>
                  <a:cubicBezTo>
                    <a:pt x="1236" y="147"/>
                    <a:pt x="1234" y="145"/>
                    <a:pt x="1233" y="143"/>
                  </a:cubicBezTo>
                  <a:cubicBezTo>
                    <a:pt x="1233" y="141"/>
                    <a:pt x="1232" y="141"/>
                    <a:pt x="1231" y="141"/>
                  </a:cubicBezTo>
                  <a:cubicBezTo>
                    <a:pt x="1229" y="142"/>
                    <a:pt x="1225" y="141"/>
                    <a:pt x="1222" y="140"/>
                  </a:cubicBezTo>
                  <a:cubicBezTo>
                    <a:pt x="1219" y="139"/>
                    <a:pt x="1216" y="138"/>
                    <a:pt x="1214" y="138"/>
                  </a:cubicBezTo>
                  <a:cubicBezTo>
                    <a:pt x="1214" y="138"/>
                    <a:pt x="1214" y="138"/>
                    <a:pt x="1214" y="138"/>
                  </a:cubicBezTo>
                  <a:cubicBezTo>
                    <a:pt x="1212" y="138"/>
                    <a:pt x="1210" y="139"/>
                    <a:pt x="1209" y="140"/>
                  </a:cubicBezTo>
                  <a:cubicBezTo>
                    <a:pt x="1207" y="141"/>
                    <a:pt x="1204" y="142"/>
                    <a:pt x="1201" y="143"/>
                  </a:cubicBezTo>
                  <a:cubicBezTo>
                    <a:pt x="1194" y="143"/>
                    <a:pt x="1186" y="139"/>
                    <a:pt x="1183" y="136"/>
                  </a:cubicBezTo>
                  <a:cubicBezTo>
                    <a:pt x="1182" y="134"/>
                    <a:pt x="1181" y="133"/>
                    <a:pt x="1180" y="133"/>
                  </a:cubicBezTo>
                  <a:cubicBezTo>
                    <a:pt x="1180" y="133"/>
                    <a:pt x="1180" y="133"/>
                    <a:pt x="1178" y="135"/>
                  </a:cubicBezTo>
                  <a:cubicBezTo>
                    <a:pt x="1177" y="137"/>
                    <a:pt x="1176" y="139"/>
                    <a:pt x="1176" y="141"/>
                  </a:cubicBezTo>
                  <a:cubicBezTo>
                    <a:pt x="1175" y="144"/>
                    <a:pt x="1174" y="147"/>
                    <a:pt x="1171" y="147"/>
                  </a:cubicBezTo>
                  <a:cubicBezTo>
                    <a:pt x="1170" y="147"/>
                    <a:pt x="1169" y="149"/>
                    <a:pt x="1168" y="151"/>
                  </a:cubicBezTo>
                  <a:cubicBezTo>
                    <a:pt x="1167" y="153"/>
                    <a:pt x="1166" y="155"/>
                    <a:pt x="1165" y="156"/>
                  </a:cubicBezTo>
                  <a:cubicBezTo>
                    <a:pt x="1164" y="156"/>
                    <a:pt x="1163" y="156"/>
                    <a:pt x="1163" y="156"/>
                  </a:cubicBezTo>
                  <a:cubicBezTo>
                    <a:pt x="1162" y="156"/>
                    <a:pt x="1161" y="156"/>
                    <a:pt x="1160" y="155"/>
                  </a:cubicBezTo>
                  <a:cubicBezTo>
                    <a:pt x="1159" y="154"/>
                    <a:pt x="1159" y="154"/>
                    <a:pt x="1157" y="154"/>
                  </a:cubicBezTo>
                  <a:cubicBezTo>
                    <a:pt x="1157" y="154"/>
                    <a:pt x="1157" y="154"/>
                    <a:pt x="1157" y="154"/>
                  </a:cubicBezTo>
                  <a:cubicBezTo>
                    <a:pt x="1152" y="154"/>
                    <a:pt x="1140" y="142"/>
                    <a:pt x="1139" y="138"/>
                  </a:cubicBezTo>
                  <a:cubicBezTo>
                    <a:pt x="1139" y="135"/>
                    <a:pt x="1132" y="128"/>
                    <a:pt x="1129" y="127"/>
                  </a:cubicBezTo>
                  <a:cubicBezTo>
                    <a:pt x="1128" y="126"/>
                    <a:pt x="1128" y="125"/>
                    <a:pt x="1128" y="125"/>
                  </a:cubicBezTo>
                  <a:cubicBezTo>
                    <a:pt x="1129" y="125"/>
                    <a:pt x="1129" y="124"/>
                    <a:pt x="1131" y="124"/>
                  </a:cubicBezTo>
                  <a:cubicBezTo>
                    <a:pt x="1132" y="124"/>
                    <a:pt x="1134" y="124"/>
                    <a:pt x="1135" y="125"/>
                  </a:cubicBezTo>
                  <a:cubicBezTo>
                    <a:pt x="1137" y="127"/>
                    <a:pt x="1140" y="127"/>
                    <a:pt x="1142" y="126"/>
                  </a:cubicBezTo>
                  <a:cubicBezTo>
                    <a:pt x="1143" y="126"/>
                    <a:pt x="1143" y="124"/>
                    <a:pt x="1143" y="123"/>
                  </a:cubicBezTo>
                  <a:cubicBezTo>
                    <a:pt x="1143" y="122"/>
                    <a:pt x="1142" y="120"/>
                    <a:pt x="1140" y="120"/>
                  </a:cubicBezTo>
                  <a:cubicBezTo>
                    <a:pt x="1137" y="120"/>
                    <a:pt x="1137" y="119"/>
                    <a:pt x="1137" y="118"/>
                  </a:cubicBezTo>
                  <a:cubicBezTo>
                    <a:pt x="1137" y="116"/>
                    <a:pt x="1138" y="115"/>
                    <a:pt x="1139" y="114"/>
                  </a:cubicBezTo>
                  <a:cubicBezTo>
                    <a:pt x="1139" y="113"/>
                    <a:pt x="1138" y="112"/>
                    <a:pt x="1138" y="112"/>
                  </a:cubicBezTo>
                  <a:cubicBezTo>
                    <a:pt x="1137" y="110"/>
                    <a:pt x="1136" y="108"/>
                    <a:pt x="1136" y="107"/>
                  </a:cubicBezTo>
                  <a:cubicBezTo>
                    <a:pt x="1136" y="107"/>
                    <a:pt x="1137" y="106"/>
                    <a:pt x="1137" y="106"/>
                  </a:cubicBezTo>
                  <a:cubicBezTo>
                    <a:pt x="1138" y="106"/>
                    <a:pt x="1138" y="106"/>
                    <a:pt x="1138" y="106"/>
                  </a:cubicBezTo>
                  <a:cubicBezTo>
                    <a:pt x="1138" y="105"/>
                    <a:pt x="1137" y="104"/>
                    <a:pt x="1135" y="104"/>
                  </a:cubicBezTo>
                  <a:cubicBezTo>
                    <a:pt x="1132" y="103"/>
                    <a:pt x="1127" y="100"/>
                    <a:pt x="1127" y="98"/>
                  </a:cubicBezTo>
                  <a:cubicBezTo>
                    <a:pt x="1126" y="98"/>
                    <a:pt x="1123" y="97"/>
                    <a:pt x="1119" y="97"/>
                  </a:cubicBezTo>
                  <a:cubicBezTo>
                    <a:pt x="1116" y="97"/>
                    <a:pt x="1114" y="98"/>
                    <a:pt x="1114" y="98"/>
                  </a:cubicBezTo>
                  <a:cubicBezTo>
                    <a:pt x="1114" y="99"/>
                    <a:pt x="1114" y="99"/>
                    <a:pt x="1113" y="100"/>
                  </a:cubicBezTo>
                  <a:cubicBezTo>
                    <a:pt x="1113" y="100"/>
                    <a:pt x="1112" y="101"/>
                    <a:pt x="1111" y="101"/>
                  </a:cubicBezTo>
                  <a:cubicBezTo>
                    <a:pt x="1110" y="101"/>
                    <a:pt x="1109" y="100"/>
                    <a:pt x="1108" y="99"/>
                  </a:cubicBezTo>
                  <a:cubicBezTo>
                    <a:pt x="1107" y="99"/>
                    <a:pt x="1107" y="98"/>
                    <a:pt x="1108" y="97"/>
                  </a:cubicBezTo>
                  <a:cubicBezTo>
                    <a:pt x="1107" y="97"/>
                    <a:pt x="1105" y="97"/>
                    <a:pt x="1104" y="96"/>
                  </a:cubicBezTo>
                  <a:cubicBezTo>
                    <a:pt x="1101" y="96"/>
                    <a:pt x="1098" y="96"/>
                    <a:pt x="1095" y="95"/>
                  </a:cubicBezTo>
                  <a:cubicBezTo>
                    <a:pt x="1091" y="94"/>
                    <a:pt x="1089" y="91"/>
                    <a:pt x="1087" y="89"/>
                  </a:cubicBezTo>
                  <a:cubicBezTo>
                    <a:pt x="1087" y="88"/>
                    <a:pt x="1086" y="88"/>
                    <a:pt x="1086" y="88"/>
                  </a:cubicBezTo>
                  <a:cubicBezTo>
                    <a:pt x="1085" y="88"/>
                    <a:pt x="1085" y="89"/>
                    <a:pt x="1085" y="89"/>
                  </a:cubicBezTo>
                  <a:cubicBezTo>
                    <a:pt x="1084" y="91"/>
                    <a:pt x="1083" y="93"/>
                    <a:pt x="1081" y="93"/>
                  </a:cubicBezTo>
                  <a:cubicBezTo>
                    <a:pt x="1081" y="93"/>
                    <a:pt x="1080" y="93"/>
                    <a:pt x="1080" y="93"/>
                  </a:cubicBezTo>
                  <a:cubicBezTo>
                    <a:pt x="1078" y="92"/>
                    <a:pt x="1077" y="93"/>
                    <a:pt x="1076" y="94"/>
                  </a:cubicBezTo>
                  <a:cubicBezTo>
                    <a:pt x="1075" y="95"/>
                    <a:pt x="1075" y="96"/>
                    <a:pt x="1076" y="97"/>
                  </a:cubicBezTo>
                  <a:cubicBezTo>
                    <a:pt x="1077" y="101"/>
                    <a:pt x="1077" y="102"/>
                    <a:pt x="1076" y="104"/>
                  </a:cubicBezTo>
                  <a:cubicBezTo>
                    <a:pt x="1076" y="105"/>
                    <a:pt x="1076" y="105"/>
                    <a:pt x="1076" y="106"/>
                  </a:cubicBezTo>
                  <a:cubicBezTo>
                    <a:pt x="1075" y="108"/>
                    <a:pt x="1075" y="109"/>
                    <a:pt x="1073" y="109"/>
                  </a:cubicBezTo>
                  <a:cubicBezTo>
                    <a:pt x="1072" y="109"/>
                    <a:pt x="1071" y="109"/>
                    <a:pt x="1070" y="109"/>
                  </a:cubicBezTo>
                  <a:cubicBezTo>
                    <a:pt x="1069" y="108"/>
                    <a:pt x="1068" y="108"/>
                    <a:pt x="1068" y="108"/>
                  </a:cubicBezTo>
                  <a:cubicBezTo>
                    <a:pt x="1066" y="107"/>
                    <a:pt x="1065" y="108"/>
                    <a:pt x="1064" y="108"/>
                  </a:cubicBezTo>
                  <a:cubicBezTo>
                    <a:pt x="1063" y="109"/>
                    <a:pt x="1061" y="110"/>
                    <a:pt x="1059" y="110"/>
                  </a:cubicBezTo>
                  <a:cubicBezTo>
                    <a:pt x="1057" y="110"/>
                    <a:pt x="1056" y="110"/>
                    <a:pt x="1054" y="109"/>
                  </a:cubicBezTo>
                  <a:cubicBezTo>
                    <a:pt x="1050" y="108"/>
                    <a:pt x="1047" y="108"/>
                    <a:pt x="1044" y="108"/>
                  </a:cubicBezTo>
                  <a:cubicBezTo>
                    <a:pt x="1041" y="108"/>
                    <a:pt x="1039" y="108"/>
                    <a:pt x="1038" y="106"/>
                  </a:cubicBezTo>
                  <a:cubicBezTo>
                    <a:pt x="1037" y="104"/>
                    <a:pt x="1036" y="104"/>
                    <a:pt x="1036" y="104"/>
                  </a:cubicBezTo>
                  <a:cubicBezTo>
                    <a:pt x="1036" y="104"/>
                    <a:pt x="1035" y="104"/>
                    <a:pt x="1035" y="105"/>
                  </a:cubicBezTo>
                  <a:cubicBezTo>
                    <a:pt x="1035" y="106"/>
                    <a:pt x="1033" y="107"/>
                    <a:pt x="1029" y="107"/>
                  </a:cubicBezTo>
                  <a:cubicBezTo>
                    <a:pt x="1026" y="107"/>
                    <a:pt x="1019" y="106"/>
                    <a:pt x="1017" y="103"/>
                  </a:cubicBezTo>
                  <a:cubicBezTo>
                    <a:pt x="1016" y="99"/>
                    <a:pt x="1020" y="97"/>
                    <a:pt x="1022" y="97"/>
                  </a:cubicBezTo>
                  <a:cubicBezTo>
                    <a:pt x="1022" y="97"/>
                    <a:pt x="1022" y="97"/>
                    <a:pt x="1022" y="96"/>
                  </a:cubicBezTo>
                  <a:cubicBezTo>
                    <a:pt x="1020" y="96"/>
                    <a:pt x="1017" y="96"/>
                    <a:pt x="1013" y="96"/>
                  </a:cubicBezTo>
                  <a:cubicBezTo>
                    <a:pt x="1009" y="96"/>
                    <a:pt x="1006" y="95"/>
                    <a:pt x="1003" y="94"/>
                  </a:cubicBezTo>
                  <a:cubicBezTo>
                    <a:pt x="999" y="93"/>
                    <a:pt x="996" y="92"/>
                    <a:pt x="992" y="93"/>
                  </a:cubicBezTo>
                  <a:cubicBezTo>
                    <a:pt x="988" y="93"/>
                    <a:pt x="988" y="93"/>
                    <a:pt x="988" y="93"/>
                  </a:cubicBezTo>
                  <a:cubicBezTo>
                    <a:pt x="981" y="94"/>
                    <a:pt x="966" y="95"/>
                    <a:pt x="964" y="96"/>
                  </a:cubicBezTo>
                  <a:cubicBezTo>
                    <a:pt x="964" y="97"/>
                    <a:pt x="964" y="97"/>
                    <a:pt x="964" y="98"/>
                  </a:cubicBezTo>
                  <a:cubicBezTo>
                    <a:pt x="965" y="99"/>
                    <a:pt x="965" y="100"/>
                    <a:pt x="964" y="101"/>
                  </a:cubicBezTo>
                  <a:cubicBezTo>
                    <a:pt x="964" y="102"/>
                    <a:pt x="963" y="102"/>
                    <a:pt x="962" y="103"/>
                  </a:cubicBezTo>
                  <a:cubicBezTo>
                    <a:pt x="962" y="103"/>
                    <a:pt x="962" y="103"/>
                    <a:pt x="962" y="103"/>
                  </a:cubicBezTo>
                  <a:cubicBezTo>
                    <a:pt x="961" y="103"/>
                    <a:pt x="961" y="102"/>
                    <a:pt x="960" y="102"/>
                  </a:cubicBezTo>
                  <a:cubicBezTo>
                    <a:pt x="959" y="100"/>
                    <a:pt x="959" y="98"/>
                    <a:pt x="959" y="95"/>
                  </a:cubicBezTo>
                  <a:cubicBezTo>
                    <a:pt x="959" y="93"/>
                    <a:pt x="960" y="92"/>
                    <a:pt x="959" y="91"/>
                  </a:cubicBezTo>
                  <a:cubicBezTo>
                    <a:pt x="959" y="89"/>
                    <a:pt x="958" y="88"/>
                    <a:pt x="956" y="88"/>
                  </a:cubicBezTo>
                  <a:cubicBezTo>
                    <a:pt x="956" y="88"/>
                    <a:pt x="956" y="88"/>
                    <a:pt x="956" y="89"/>
                  </a:cubicBezTo>
                  <a:cubicBezTo>
                    <a:pt x="956" y="89"/>
                    <a:pt x="956" y="89"/>
                    <a:pt x="956" y="89"/>
                  </a:cubicBezTo>
                  <a:cubicBezTo>
                    <a:pt x="956" y="90"/>
                    <a:pt x="956" y="90"/>
                    <a:pt x="955" y="91"/>
                  </a:cubicBezTo>
                  <a:cubicBezTo>
                    <a:pt x="954" y="92"/>
                    <a:pt x="951" y="93"/>
                    <a:pt x="948" y="93"/>
                  </a:cubicBezTo>
                  <a:cubicBezTo>
                    <a:pt x="947" y="93"/>
                    <a:pt x="944" y="93"/>
                    <a:pt x="942" y="92"/>
                  </a:cubicBezTo>
                  <a:cubicBezTo>
                    <a:pt x="939" y="89"/>
                    <a:pt x="935" y="86"/>
                    <a:pt x="930" y="85"/>
                  </a:cubicBezTo>
                  <a:cubicBezTo>
                    <a:pt x="929" y="85"/>
                    <a:pt x="929" y="85"/>
                    <a:pt x="928" y="85"/>
                  </a:cubicBezTo>
                  <a:cubicBezTo>
                    <a:pt x="924" y="85"/>
                    <a:pt x="920" y="88"/>
                    <a:pt x="919" y="90"/>
                  </a:cubicBezTo>
                  <a:cubicBezTo>
                    <a:pt x="918" y="90"/>
                    <a:pt x="918" y="91"/>
                    <a:pt x="918" y="91"/>
                  </a:cubicBezTo>
                  <a:cubicBezTo>
                    <a:pt x="919" y="92"/>
                    <a:pt x="921" y="92"/>
                    <a:pt x="922" y="92"/>
                  </a:cubicBezTo>
                  <a:cubicBezTo>
                    <a:pt x="923" y="92"/>
                    <a:pt x="925" y="92"/>
                    <a:pt x="925" y="93"/>
                  </a:cubicBezTo>
                  <a:cubicBezTo>
                    <a:pt x="925" y="94"/>
                    <a:pt x="925" y="94"/>
                    <a:pt x="925" y="95"/>
                  </a:cubicBezTo>
                  <a:cubicBezTo>
                    <a:pt x="924" y="96"/>
                    <a:pt x="921" y="96"/>
                    <a:pt x="917" y="97"/>
                  </a:cubicBezTo>
                  <a:cubicBezTo>
                    <a:pt x="915" y="97"/>
                    <a:pt x="912" y="97"/>
                    <a:pt x="911" y="98"/>
                  </a:cubicBezTo>
                  <a:cubicBezTo>
                    <a:pt x="911" y="101"/>
                    <a:pt x="894" y="104"/>
                    <a:pt x="893" y="104"/>
                  </a:cubicBezTo>
                  <a:cubicBezTo>
                    <a:pt x="891" y="105"/>
                    <a:pt x="891" y="105"/>
                    <a:pt x="891" y="105"/>
                  </a:cubicBezTo>
                  <a:cubicBezTo>
                    <a:pt x="882" y="106"/>
                    <a:pt x="880" y="106"/>
                    <a:pt x="875" y="110"/>
                  </a:cubicBezTo>
                  <a:cubicBezTo>
                    <a:pt x="873" y="112"/>
                    <a:pt x="872" y="112"/>
                    <a:pt x="871" y="110"/>
                  </a:cubicBezTo>
                  <a:cubicBezTo>
                    <a:pt x="871" y="108"/>
                    <a:pt x="875" y="103"/>
                    <a:pt x="877" y="100"/>
                  </a:cubicBezTo>
                  <a:cubicBezTo>
                    <a:pt x="879" y="98"/>
                    <a:pt x="882" y="98"/>
                    <a:pt x="883" y="97"/>
                  </a:cubicBezTo>
                  <a:cubicBezTo>
                    <a:pt x="885" y="97"/>
                    <a:pt x="886" y="96"/>
                    <a:pt x="887" y="95"/>
                  </a:cubicBezTo>
                  <a:cubicBezTo>
                    <a:pt x="889" y="92"/>
                    <a:pt x="892" y="92"/>
                    <a:pt x="897" y="91"/>
                  </a:cubicBezTo>
                  <a:cubicBezTo>
                    <a:pt x="898" y="91"/>
                    <a:pt x="899" y="91"/>
                    <a:pt x="900" y="91"/>
                  </a:cubicBezTo>
                  <a:cubicBezTo>
                    <a:pt x="904" y="90"/>
                    <a:pt x="905" y="89"/>
                    <a:pt x="906" y="87"/>
                  </a:cubicBezTo>
                  <a:cubicBezTo>
                    <a:pt x="907" y="86"/>
                    <a:pt x="908" y="86"/>
                    <a:pt x="909" y="85"/>
                  </a:cubicBezTo>
                  <a:cubicBezTo>
                    <a:pt x="910" y="84"/>
                    <a:pt x="910" y="84"/>
                    <a:pt x="910" y="84"/>
                  </a:cubicBezTo>
                  <a:cubicBezTo>
                    <a:pt x="913" y="83"/>
                    <a:pt x="919" y="81"/>
                    <a:pt x="920" y="78"/>
                  </a:cubicBezTo>
                  <a:cubicBezTo>
                    <a:pt x="922" y="75"/>
                    <a:pt x="937" y="70"/>
                    <a:pt x="940" y="70"/>
                  </a:cubicBezTo>
                  <a:cubicBezTo>
                    <a:pt x="941" y="70"/>
                    <a:pt x="941" y="70"/>
                    <a:pt x="941" y="70"/>
                  </a:cubicBezTo>
                  <a:cubicBezTo>
                    <a:pt x="942" y="70"/>
                    <a:pt x="942" y="68"/>
                    <a:pt x="943" y="67"/>
                  </a:cubicBezTo>
                  <a:cubicBezTo>
                    <a:pt x="944" y="65"/>
                    <a:pt x="944" y="64"/>
                    <a:pt x="946" y="64"/>
                  </a:cubicBezTo>
                  <a:cubicBezTo>
                    <a:pt x="946" y="64"/>
                    <a:pt x="950" y="62"/>
                    <a:pt x="959" y="59"/>
                  </a:cubicBezTo>
                  <a:cubicBezTo>
                    <a:pt x="962" y="57"/>
                    <a:pt x="963" y="54"/>
                    <a:pt x="964" y="53"/>
                  </a:cubicBezTo>
                  <a:cubicBezTo>
                    <a:pt x="964" y="52"/>
                    <a:pt x="963" y="52"/>
                    <a:pt x="962" y="52"/>
                  </a:cubicBezTo>
                  <a:cubicBezTo>
                    <a:pt x="960" y="51"/>
                    <a:pt x="959" y="51"/>
                    <a:pt x="959" y="49"/>
                  </a:cubicBezTo>
                  <a:cubicBezTo>
                    <a:pt x="958" y="48"/>
                    <a:pt x="959" y="48"/>
                    <a:pt x="959" y="47"/>
                  </a:cubicBezTo>
                  <a:cubicBezTo>
                    <a:pt x="959" y="47"/>
                    <a:pt x="960" y="47"/>
                    <a:pt x="961" y="47"/>
                  </a:cubicBezTo>
                  <a:cubicBezTo>
                    <a:pt x="962" y="47"/>
                    <a:pt x="964" y="46"/>
                    <a:pt x="965" y="46"/>
                  </a:cubicBezTo>
                  <a:cubicBezTo>
                    <a:pt x="966" y="46"/>
                    <a:pt x="966" y="45"/>
                    <a:pt x="966" y="45"/>
                  </a:cubicBezTo>
                  <a:cubicBezTo>
                    <a:pt x="965" y="44"/>
                    <a:pt x="964" y="42"/>
                    <a:pt x="963" y="43"/>
                  </a:cubicBezTo>
                  <a:cubicBezTo>
                    <a:pt x="961" y="43"/>
                    <a:pt x="961" y="43"/>
                    <a:pt x="961" y="42"/>
                  </a:cubicBezTo>
                  <a:cubicBezTo>
                    <a:pt x="960" y="42"/>
                    <a:pt x="960" y="41"/>
                    <a:pt x="961" y="40"/>
                  </a:cubicBezTo>
                  <a:cubicBezTo>
                    <a:pt x="961" y="39"/>
                    <a:pt x="962" y="38"/>
                    <a:pt x="961" y="37"/>
                  </a:cubicBezTo>
                  <a:cubicBezTo>
                    <a:pt x="960" y="36"/>
                    <a:pt x="958" y="36"/>
                    <a:pt x="957" y="37"/>
                  </a:cubicBezTo>
                  <a:cubicBezTo>
                    <a:pt x="955" y="37"/>
                    <a:pt x="954" y="37"/>
                    <a:pt x="954" y="36"/>
                  </a:cubicBezTo>
                  <a:cubicBezTo>
                    <a:pt x="953" y="36"/>
                    <a:pt x="953" y="36"/>
                    <a:pt x="953" y="35"/>
                  </a:cubicBezTo>
                  <a:cubicBezTo>
                    <a:pt x="953" y="32"/>
                    <a:pt x="953" y="28"/>
                    <a:pt x="951" y="26"/>
                  </a:cubicBezTo>
                  <a:cubicBezTo>
                    <a:pt x="951" y="26"/>
                    <a:pt x="950" y="26"/>
                    <a:pt x="949" y="27"/>
                  </a:cubicBezTo>
                  <a:cubicBezTo>
                    <a:pt x="948" y="27"/>
                    <a:pt x="946" y="28"/>
                    <a:pt x="945" y="28"/>
                  </a:cubicBezTo>
                  <a:cubicBezTo>
                    <a:pt x="944" y="28"/>
                    <a:pt x="942" y="28"/>
                    <a:pt x="941" y="27"/>
                  </a:cubicBezTo>
                  <a:cubicBezTo>
                    <a:pt x="938" y="24"/>
                    <a:pt x="930" y="23"/>
                    <a:pt x="927" y="23"/>
                  </a:cubicBezTo>
                  <a:cubicBezTo>
                    <a:pt x="927" y="23"/>
                    <a:pt x="927" y="23"/>
                    <a:pt x="926" y="23"/>
                  </a:cubicBezTo>
                  <a:cubicBezTo>
                    <a:pt x="926" y="23"/>
                    <a:pt x="926" y="24"/>
                    <a:pt x="925" y="24"/>
                  </a:cubicBezTo>
                  <a:cubicBezTo>
                    <a:pt x="924" y="24"/>
                    <a:pt x="924" y="23"/>
                    <a:pt x="923" y="23"/>
                  </a:cubicBezTo>
                  <a:cubicBezTo>
                    <a:pt x="921" y="23"/>
                    <a:pt x="920" y="22"/>
                    <a:pt x="920" y="22"/>
                  </a:cubicBezTo>
                  <a:cubicBezTo>
                    <a:pt x="919" y="22"/>
                    <a:pt x="919" y="22"/>
                    <a:pt x="919" y="22"/>
                  </a:cubicBezTo>
                  <a:cubicBezTo>
                    <a:pt x="919" y="23"/>
                    <a:pt x="918" y="24"/>
                    <a:pt x="912" y="24"/>
                  </a:cubicBezTo>
                  <a:cubicBezTo>
                    <a:pt x="909" y="24"/>
                    <a:pt x="906" y="23"/>
                    <a:pt x="904" y="23"/>
                  </a:cubicBezTo>
                  <a:cubicBezTo>
                    <a:pt x="902" y="22"/>
                    <a:pt x="899" y="24"/>
                    <a:pt x="898" y="26"/>
                  </a:cubicBezTo>
                  <a:cubicBezTo>
                    <a:pt x="898" y="29"/>
                    <a:pt x="894" y="29"/>
                    <a:pt x="891" y="29"/>
                  </a:cubicBezTo>
                  <a:cubicBezTo>
                    <a:pt x="888" y="29"/>
                    <a:pt x="884" y="29"/>
                    <a:pt x="883" y="28"/>
                  </a:cubicBezTo>
                  <a:cubicBezTo>
                    <a:pt x="883" y="28"/>
                    <a:pt x="882" y="28"/>
                    <a:pt x="882" y="27"/>
                  </a:cubicBezTo>
                  <a:cubicBezTo>
                    <a:pt x="882" y="26"/>
                    <a:pt x="883" y="25"/>
                    <a:pt x="887" y="21"/>
                  </a:cubicBezTo>
                  <a:cubicBezTo>
                    <a:pt x="888" y="20"/>
                    <a:pt x="889" y="18"/>
                    <a:pt x="890" y="17"/>
                  </a:cubicBezTo>
                  <a:cubicBezTo>
                    <a:pt x="889" y="17"/>
                    <a:pt x="888" y="17"/>
                    <a:pt x="886" y="17"/>
                  </a:cubicBezTo>
                  <a:cubicBezTo>
                    <a:pt x="885" y="17"/>
                    <a:pt x="884" y="17"/>
                    <a:pt x="883" y="17"/>
                  </a:cubicBezTo>
                  <a:cubicBezTo>
                    <a:pt x="882" y="17"/>
                    <a:pt x="880" y="17"/>
                    <a:pt x="879" y="17"/>
                  </a:cubicBezTo>
                  <a:cubicBezTo>
                    <a:pt x="874" y="17"/>
                    <a:pt x="873" y="17"/>
                    <a:pt x="872" y="16"/>
                  </a:cubicBezTo>
                  <a:cubicBezTo>
                    <a:pt x="871" y="15"/>
                    <a:pt x="867" y="14"/>
                    <a:pt x="861" y="14"/>
                  </a:cubicBezTo>
                  <a:cubicBezTo>
                    <a:pt x="861" y="14"/>
                    <a:pt x="860" y="14"/>
                    <a:pt x="860" y="15"/>
                  </a:cubicBezTo>
                  <a:cubicBezTo>
                    <a:pt x="859" y="15"/>
                    <a:pt x="859" y="15"/>
                    <a:pt x="859" y="15"/>
                  </a:cubicBezTo>
                  <a:cubicBezTo>
                    <a:pt x="858" y="15"/>
                    <a:pt x="857" y="15"/>
                    <a:pt x="857" y="13"/>
                  </a:cubicBezTo>
                  <a:cubicBezTo>
                    <a:pt x="857" y="13"/>
                    <a:pt x="857" y="12"/>
                    <a:pt x="863" y="11"/>
                  </a:cubicBezTo>
                  <a:cubicBezTo>
                    <a:pt x="864" y="11"/>
                    <a:pt x="866" y="10"/>
                    <a:pt x="868" y="9"/>
                  </a:cubicBezTo>
                  <a:cubicBezTo>
                    <a:pt x="869" y="8"/>
                    <a:pt x="871" y="8"/>
                    <a:pt x="873" y="7"/>
                  </a:cubicBezTo>
                  <a:cubicBezTo>
                    <a:pt x="875" y="7"/>
                    <a:pt x="875" y="7"/>
                    <a:pt x="875" y="7"/>
                  </a:cubicBezTo>
                  <a:cubicBezTo>
                    <a:pt x="875" y="6"/>
                    <a:pt x="874" y="5"/>
                    <a:pt x="874" y="4"/>
                  </a:cubicBezTo>
                  <a:cubicBezTo>
                    <a:pt x="873" y="3"/>
                    <a:pt x="872" y="3"/>
                    <a:pt x="870" y="3"/>
                  </a:cubicBezTo>
                  <a:cubicBezTo>
                    <a:pt x="868" y="3"/>
                    <a:pt x="867" y="3"/>
                    <a:pt x="865" y="2"/>
                  </a:cubicBezTo>
                  <a:cubicBezTo>
                    <a:pt x="864" y="2"/>
                    <a:pt x="864" y="2"/>
                    <a:pt x="863" y="2"/>
                  </a:cubicBezTo>
                  <a:cubicBezTo>
                    <a:pt x="860" y="1"/>
                    <a:pt x="856" y="0"/>
                    <a:pt x="853" y="0"/>
                  </a:cubicBezTo>
                  <a:cubicBezTo>
                    <a:pt x="853" y="0"/>
                    <a:pt x="853" y="0"/>
                    <a:pt x="853" y="0"/>
                  </a:cubicBezTo>
                  <a:cubicBezTo>
                    <a:pt x="851" y="0"/>
                    <a:pt x="850" y="0"/>
                    <a:pt x="847" y="1"/>
                  </a:cubicBezTo>
                  <a:cubicBezTo>
                    <a:pt x="845" y="1"/>
                    <a:pt x="842" y="2"/>
                    <a:pt x="839" y="3"/>
                  </a:cubicBezTo>
                  <a:cubicBezTo>
                    <a:pt x="834" y="4"/>
                    <a:pt x="832" y="6"/>
                    <a:pt x="831" y="8"/>
                  </a:cubicBezTo>
                  <a:cubicBezTo>
                    <a:pt x="829" y="10"/>
                    <a:pt x="828" y="11"/>
                    <a:pt x="826" y="12"/>
                  </a:cubicBezTo>
                  <a:cubicBezTo>
                    <a:pt x="823" y="14"/>
                    <a:pt x="818" y="19"/>
                    <a:pt x="819" y="20"/>
                  </a:cubicBezTo>
                  <a:cubicBezTo>
                    <a:pt x="822" y="21"/>
                    <a:pt x="822" y="23"/>
                    <a:pt x="822" y="24"/>
                  </a:cubicBezTo>
                  <a:cubicBezTo>
                    <a:pt x="821" y="24"/>
                    <a:pt x="821" y="25"/>
                    <a:pt x="822" y="25"/>
                  </a:cubicBezTo>
                  <a:cubicBezTo>
                    <a:pt x="822" y="26"/>
                    <a:pt x="821" y="27"/>
                    <a:pt x="821" y="28"/>
                  </a:cubicBezTo>
                  <a:cubicBezTo>
                    <a:pt x="820" y="29"/>
                    <a:pt x="818" y="29"/>
                    <a:pt x="814" y="29"/>
                  </a:cubicBezTo>
                  <a:cubicBezTo>
                    <a:pt x="813" y="28"/>
                    <a:pt x="811" y="28"/>
                    <a:pt x="809" y="28"/>
                  </a:cubicBezTo>
                  <a:cubicBezTo>
                    <a:pt x="802" y="28"/>
                    <a:pt x="798" y="29"/>
                    <a:pt x="798" y="30"/>
                  </a:cubicBezTo>
                  <a:cubicBezTo>
                    <a:pt x="798" y="31"/>
                    <a:pt x="801" y="32"/>
                    <a:pt x="802" y="33"/>
                  </a:cubicBezTo>
                  <a:cubicBezTo>
                    <a:pt x="804" y="34"/>
                    <a:pt x="806" y="34"/>
                    <a:pt x="805" y="36"/>
                  </a:cubicBezTo>
                  <a:cubicBezTo>
                    <a:pt x="805" y="37"/>
                    <a:pt x="805" y="37"/>
                    <a:pt x="803" y="37"/>
                  </a:cubicBezTo>
                  <a:cubicBezTo>
                    <a:pt x="801" y="37"/>
                    <a:pt x="797" y="36"/>
                    <a:pt x="795" y="35"/>
                  </a:cubicBezTo>
                  <a:cubicBezTo>
                    <a:pt x="795" y="35"/>
                    <a:pt x="794" y="34"/>
                    <a:pt x="792" y="34"/>
                  </a:cubicBezTo>
                  <a:cubicBezTo>
                    <a:pt x="790" y="34"/>
                    <a:pt x="788" y="35"/>
                    <a:pt x="787" y="37"/>
                  </a:cubicBezTo>
                  <a:cubicBezTo>
                    <a:pt x="786" y="38"/>
                    <a:pt x="785" y="39"/>
                    <a:pt x="782" y="39"/>
                  </a:cubicBezTo>
                  <a:cubicBezTo>
                    <a:pt x="780" y="39"/>
                    <a:pt x="779" y="39"/>
                    <a:pt x="778" y="39"/>
                  </a:cubicBezTo>
                  <a:cubicBezTo>
                    <a:pt x="778" y="39"/>
                    <a:pt x="777" y="39"/>
                    <a:pt x="776" y="39"/>
                  </a:cubicBezTo>
                  <a:cubicBezTo>
                    <a:pt x="774" y="39"/>
                    <a:pt x="773" y="40"/>
                    <a:pt x="771" y="39"/>
                  </a:cubicBezTo>
                  <a:cubicBezTo>
                    <a:pt x="770" y="39"/>
                    <a:pt x="770" y="38"/>
                    <a:pt x="770" y="38"/>
                  </a:cubicBezTo>
                  <a:cubicBezTo>
                    <a:pt x="770" y="37"/>
                    <a:pt x="771" y="36"/>
                    <a:pt x="772" y="35"/>
                  </a:cubicBezTo>
                  <a:cubicBezTo>
                    <a:pt x="773" y="34"/>
                    <a:pt x="774" y="33"/>
                    <a:pt x="774" y="33"/>
                  </a:cubicBezTo>
                  <a:cubicBezTo>
                    <a:pt x="774" y="32"/>
                    <a:pt x="773" y="32"/>
                    <a:pt x="772" y="32"/>
                  </a:cubicBezTo>
                  <a:cubicBezTo>
                    <a:pt x="769" y="32"/>
                    <a:pt x="765" y="34"/>
                    <a:pt x="765" y="35"/>
                  </a:cubicBezTo>
                  <a:cubicBezTo>
                    <a:pt x="765" y="36"/>
                    <a:pt x="764" y="37"/>
                    <a:pt x="763" y="37"/>
                  </a:cubicBezTo>
                  <a:cubicBezTo>
                    <a:pt x="762" y="37"/>
                    <a:pt x="761" y="36"/>
                    <a:pt x="759" y="35"/>
                  </a:cubicBezTo>
                  <a:cubicBezTo>
                    <a:pt x="759" y="35"/>
                    <a:pt x="758" y="34"/>
                    <a:pt x="757" y="34"/>
                  </a:cubicBezTo>
                  <a:cubicBezTo>
                    <a:pt x="756" y="35"/>
                    <a:pt x="756" y="35"/>
                    <a:pt x="756" y="35"/>
                  </a:cubicBezTo>
                  <a:cubicBezTo>
                    <a:pt x="755" y="36"/>
                    <a:pt x="753" y="37"/>
                    <a:pt x="749" y="38"/>
                  </a:cubicBezTo>
                  <a:cubicBezTo>
                    <a:pt x="748" y="39"/>
                    <a:pt x="746" y="39"/>
                    <a:pt x="743" y="38"/>
                  </a:cubicBezTo>
                  <a:cubicBezTo>
                    <a:pt x="742" y="38"/>
                    <a:pt x="741" y="38"/>
                    <a:pt x="741" y="38"/>
                  </a:cubicBezTo>
                  <a:cubicBezTo>
                    <a:pt x="739" y="38"/>
                    <a:pt x="739" y="38"/>
                    <a:pt x="739" y="39"/>
                  </a:cubicBezTo>
                  <a:cubicBezTo>
                    <a:pt x="739" y="39"/>
                    <a:pt x="742" y="40"/>
                    <a:pt x="743" y="41"/>
                  </a:cubicBezTo>
                  <a:cubicBezTo>
                    <a:pt x="745" y="41"/>
                    <a:pt x="746" y="42"/>
                    <a:pt x="746" y="43"/>
                  </a:cubicBezTo>
                  <a:cubicBezTo>
                    <a:pt x="746" y="43"/>
                    <a:pt x="746" y="43"/>
                    <a:pt x="746" y="43"/>
                  </a:cubicBezTo>
                  <a:cubicBezTo>
                    <a:pt x="746" y="44"/>
                    <a:pt x="746" y="44"/>
                    <a:pt x="746" y="44"/>
                  </a:cubicBezTo>
                  <a:cubicBezTo>
                    <a:pt x="745" y="44"/>
                    <a:pt x="744" y="44"/>
                    <a:pt x="738" y="45"/>
                  </a:cubicBezTo>
                  <a:cubicBezTo>
                    <a:pt x="734" y="45"/>
                    <a:pt x="728" y="46"/>
                    <a:pt x="727" y="46"/>
                  </a:cubicBezTo>
                  <a:cubicBezTo>
                    <a:pt x="726" y="48"/>
                    <a:pt x="722" y="48"/>
                    <a:pt x="714" y="49"/>
                  </a:cubicBezTo>
                  <a:cubicBezTo>
                    <a:pt x="712" y="49"/>
                    <a:pt x="712" y="49"/>
                    <a:pt x="712" y="49"/>
                  </a:cubicBezTo>
                  <a:cubicBezTo>
                    <a:pt x="709" y="49"/>
                    <a:pt x="708" y="50"/>
                    <a:pt x="707" y="51"/>
                  </a:cubicBezTo>
                  <a:cubicBezTo>
                    <a:pt x="706" y="52"/>
                    <a:pt x="705" y="53"/>
                    <a:pt x="702" y="54"/>
                  </a:cubicBezTo>
                  <a:cubicBezTo>
                    <a:pt x="700" y="54"/>
                    <a:pt x="700" y="54"/>
                    <a:pt x="700" y="54"/>
                  </a:cubicBezTo>
                  <a:cubicBezTo>
                    <a:pt x="695" y="55"/>
                    <a:pt x="693" y="55"/>
                    <a:pt x="692" y="58"/>
                  </a:cubicBezTo>
                  <a:cubicBezTo>
                    <a:pt x="691" y="59"/>
                    <a:pt x="688" y="61"/>
                    <a:pt x="686" y="61"/>
                  </a:cubicBezTo>
                  <a:cubicBezTo>
                    <a:pt x="684" y="61"/>
                    <a:pt x="683" y="60"/>
                    <a:pt x="682" y="59"/>
                  </a:cubicBezTo>
                  <a:cubicBezTo>
                    <a:pt x="681" y="58"/>
                    <a:pt x="680" y="58"/>
                    <a:pt x="679" y="59"/>
                  </a:cubicBezTo>
                  <a:cubicBezTo>
                    <a:pt x="680" y="59"/>
                    <a:pt x="680" y="60"/>
                    <a:pt x="680" y="61"/>
                  </a:cubicBezTo>
                  <a:cubicBezTo>
                    <a:pt x="680" y="62"/>
                    <a:pt x="678" y="64"/>
                    <a:pt x="676" y="63"/>
                  </a:cubicBezTo>
                  <a:cubicBezTo>
                    <a:pt x="675" y="63"/>
                    <a:pt x="674" y="64"/>
                    <a:pt x="673" y="64"/>
                  </a:cubicBezTo>
                  <a:cubicBezTo>
                    <a:pt x="675" y="64"/>
                    <a:pt x="676" y="65"/>
                    <a:pt x="676" y="66"/>
                  </a:cubicBezTo>
                  <a:cubicBezTo>
                    <a:pt x="677" y="67"/>
                    <a:pt x="677" y="69"/>
                    <a:pt x="676" y="70"/>
                  </a:cubicBezTo>
                  <a:cubicBezTo>
                    <a:pt x="675" y="71"/>
                    <a:pt x="672" y="71"/>
                    <a:pt x="670" y="70"/>
                  </a:cubicBezTo>
                  <a:cubicBezTo>
                    <a:pt x="669" y="70"/>
                    <a:pt x="668" y="69"/>
                    <a:pt x="667" y="69"/>
                  </a:cubicBezTo>
                  <a:cubicBezTo>
                    <a:pt x="666" y="69"/>
                    <a:pt x="666" y="69"/>
                    <a:pt x="666" y="69"/>
                  </a:cubicBezTo>
                  <a:cubicBezTo>
                    <a:pt x="666" y="70"/>
                    <a:pt x="669" y="71"/>
                    <a:pt x="671" y="71"/>
                  </a:cubicBezTo>
                  <a:cubicBezTo>
                    <a:pt x="671" y="71"/>
                    <a:pt x="671" y="71"/>
                    <a:pt x="671" y="71"/>
                  </a:cubicBezTo>
                  <a:cubicBezTo>
                    <a:pt x="675" y="71"/>
                    <a:pt x="677" y="73"/>
                    <a:pt x="678" y="76"/>
                  </a:cubicBezTo>
                  <a:cubicBezTo>
                    <a:pt x="678" y="76"/>
                    <a:pt x="677" y="77"/>
                    <a:pt x="677" y="77"/>
                  </a:cubicBezTo>
                  <a:cubicBezTo>
                    <a:pt x="677" y="78"/>
                    <a:pt x="676" y="78"/>
                    <a:pt x="676" y="78"/>
                  </a:cubicBezTo>
                  <a:cubicBezTo>
                    <a:pt x="675" y="78"/>
                    <a:pt x="674" y="78"/>
                    <a:pt x="673" y="77"/>
                  </a:cubicBezTo>
                  <a:cubicBezTo>
                    <a:pt x="672" y="77"/>
                    <a:pt x="671" y="77"/>
                    <a:pt x="670" y="77"/>
                  </a:cubicBezTo>
                  <a:cubicBezTo>
                    <a:pt x="669" y="77"/>
                    <a:pt x="669" y="77"/>
                    <a:pt x="669" y="77"/>
                  </a:cubicBezTo>
                  <a:cubicBezTo>
                    <a:pt x="669" y="77"/>
                    <a:pt x="669" y="77"/>
                    <a:pt x="669" y="77"/>
                  </a:cubicBezTo>
                  <a:cubicBezTo>
                    <a:pt x="669" y="77"/>
                    <a:pt x="669" y="78"/>
                    <a:pt x="673" y="79"/>
                  </a:cubicBezTo>
                  <a:cubicBezTo>
                    <a:pt x="675" y="79"/>
                    <a:pt x="675" y="79"/>
                    <a:pt x="675" y="81"/>
                  </a:cubicBezTo>
                  <a:cubicBezTo>
                    <a:pt x="676" y="81"/>
                    <a:pt x="676" y="82"/>
                    <a:pt x="677" y="83"/>
                  </a:cubicBezTo>
                  <a:cubicBezTo>
                    <a:pt x="677" y="83"/>
                    <a:pt x="677" y="83"/>
                    <a:pt x="677" y="83"/>
                  </a:cubicBezTo>
                  <a:cubicBezTo>
                    <a:pt x="679" y="85"/>
                    <a:pt x="678" y="87"/>
                    <a:pt x="677" y="87"/>
                  </a:cubicBezTo>
                  <a:cubicBezTo>
                    <a:pt x="677" y="88"/>
                    <a:pt x="676" y="88"/>
                    <a:pt x="676" y="89"/>
                  </a:cubicBezTo>
                  <a:cubicBezTo>
                    <a:pt x="677" y="90"/>
                    <a:pt x="676" y="90"/>
                    <a:pt x="676" y="91"/>
                  </a:cubicBezTo>
                  <a:cubicBezTo>
                    <a:pt x="675" y="92"/>
                    <a:pt x="673" y="92"/>
                    <a:pt x="672" y="91"/>
                  </a:cubicBezTo>
                  <a:cubicBezTo>
                    <a:pt x="672" y="91"/>
                    <a:pt x="671" y="91"/>
                    <a:pt x="671" y="90"/>
                  </a:cubicBezTo>
                  <a:cubicBezTo>
                    <a:pt x="671" y="90"/>
                    <a:pt x="669" y="89"/>
                    <a:pt x="667" y="89"/>
                  </a:cubicBezTo>
                  <a:cubicBezTo>
                    <a:pt x="664" y="89"/>
                    <a:pt x="663" y="90"/>
                    <a:pt x="662" y="90"/>
                  </a:cubicBezTo>
                  <a:cubicBezTo>
                    <a:pt x="661" y="92"/>
                    <a:pt x="660" y="93"/>
                    <a:pt x="658" y="93"/>
                  </a:cubicBezTo>
                  <a:cubicBezTo>
                    <a:pt x="657" y="93"/>
                    <a:pt x="656" y="93"/>
                    <a:pt x="656" y="92"/>
                  </a:cubicBezTo>
                  <a:cubicBezTo>
                    <a:pt x="655" y="91"/>
                    <a:pt x="652" y="91"/>
                    <a:pt x="648" y="92"/>
                  </a:cubicBezTo>
                  <a:cubicBezTo>
                    <a:pt x="646" y="92"/>
                    <a:pt x="643" y="93"/>
                    <a:pt x="640" y="93"/>
                  </a:cubicBezTo>
                  <a:cubicBezTo>
                    <a:pt x="632" y="93"/>
                    <a:pt x="615" y="94"/>
                    <a:pt x="611" y="95"/>
                  </a:cubicBezTo>
                  <a:cubicBezTo>
                    <a:pt x="609" y="96"/>
                    <a:pt x="607" y="98"/>
                    <a:pt x="606" y="101"/>
                  </a:cubicBezTo>
                  <a:cubicBezTo>
                    <a:pt x="606" y="102"/>
                    <a:pt x="606" y="104"/>
                    <a:pt x="607" y="105"/>
                  </a:cubicBezTo>
                  <a:cubicBezTo>
                    <a:pt x="610" y="108"/>
                    <a:pt x="609" y="110"/>
                    <a:pt x="608" y="112"/>
                  </a:cubicBezTo>
                  <a:cubicBezTo>
                    <a:pt x="608" y="113"/>
                    <a:pt x="608" y="113"/>
                    <a:pt x="608" y="114"/>
                  </a:cubicBezTo>
                  <a:cubicBezTo>
                    <a:pt x="608" y="115"/>
                    <a:pt x="617" y="120"/>
                    <a:pt x="622" y="121"/>
                  </a:cubicBezTo>
                  <a:cubicBezTo>
                    <a:pt x="625" y="121"/>
                    <a:pt x="629" y="124"/>
                    <a:pt x="630" y="127"/>
                  </a:cubicBezTo>
                  <a:cubicBezTo>
                    <a:pt x="631" y="129"/>
                    <a:pt x="631" y="132"/>
                    <a:pt x="629" y="133"/>
                  </a:cubicBezTo>
                  <a:cubicBezTo>
                    <a:pt x="628" y="135"/>
                    <a:pt x="627" y="135"/>
                    <a:pt x="625" y="135"/>
                  </a:cubicBezTo>
                  <a:cubicBezTo>
                    <a:pt x="620" y="135"/>
                    <a:pt x="614" y="131"/>
                    <a:pt x="609" y="127"/>
                  </a:cubicBezTo>
                  <a:cubicBezTo>
                    <a:pt x="603" y="123"/>
                    <a:pt x="588" y="121"/>
                    <a:pt x="584" y="121"/>
                  </a:cubicBezTo>
                  <a:cubicBezTo>
                    <a:pt x="581" y="121"/>
                    <a:pt x="580" y="120"/>
                    <a:pt x="579" y="119"/>
                  </a:cubicBezTo>
                  <a:cubicBezTo>
                    <a:pt x="579" y="118"/>
                    <a:pt x="578" y="117"/>
                    <a:pt x="576" y="117"/>
                  </a:cubicBezTo>
                  <a:cubicBezTo>
                    <a:pt x="575" y="117"/>
                    <a:pt x="575" y="117"/>
                    <a:pt x="575" y="117"/>
                  </a:cubicBezTo>
                  <a:cubicBezTo>
                    <a:pt x="571" y="117"/>
                    <a:pt x="568" y="120"/>
                    <a:pt x="568" y="121"/>
                  </a:cubicBezTo>
                  <a:cubicBezTo>
                    <a:pt x="568" y="120"/>
                    <a:pt x="568" y="121"/>
                    <a:pt x="568" y="121"/>
                  </a:cubicBezTo>
                  <a:cubicBezTo>
                    <a:pt x="571" y="120"/>
                    <a:pt x="571" y="120"/>
                    <a:pt x="571" y="120"/>
                  </a:cubicBezTo>
                  <a:cubicBezTo>
                    <a:pt x="573" y="120"/>
                    <a:pt x="574" y="121"/>
                    <a:pt x="575" y="122"/>
                  </a:cubicBezTo>
                  <a:cubicBezTo>
                    <a:pt x="575" y="123"/>
                    <a:pt x="574" y="124"/>
                    <a:pt x="574" y="124"/>
                  </a:cubicBezTo>
                  <a:cubicBezTo>
                    <a:pt x="574" y="124"/>
                    <a:pt x="574" y="124"/>
                    <a:pt x="574" y="124"/>
                  </a:cubicBezTo>
                  <a:cubicBezTo>
                    <a:pt x="574" y="124"/>
                    <a:pt x="574" y="124"/>
                    <a:pt x="575" y="124"/>
                  </a:cubicBezTo>
                  <a:cubicBezTo>
                    <a:pt x="576" y="125"/>
                    <a:pt x="578" y="125"/>
                    <a:pt x="579" y="126"/>
                  </a:cubicBezTo>
                  <a:cubicBezTo>
                    <a:pt x="581" y="127"/>
                    <a:pt x="582" y="128"/>
                    <a:pt x="581" y="129"/>
                  </a:cubicBezTo>
                  <a:cubicBezTo>
                    <a:pt x="581" y="130"/>
                    <a:pt x="578" y="131"/>
                    <a:pt x="576" y="131"/>
                  </a:cubicBezTo>
                  <a:cubicBezTo>
                    <a:pt x="573" y="131"/>
                    <a:pt x="571" y="130"/>
                    <a:pt x="569" y="129"/>
                  </a:cubicBezTo>
                  <a:cubicBezTo>
                    <a:pt x="568" y="128"/>
                    <a:pt x="566" y="128"/>
                    <a:pt x="565" y="128"/>
                  </a:cubicBezTo>
                  <a:cubicBezTo>
                    <a:pt x="562" y="128"/>
                    <a:pt x="559" y="130"/>
                    <a:pt x="558" y="132"/>
                  </a:cubicBezTo>
                  <a:cubicBezTo>
                    <a:pt x="558" y="132"/>
                    <a:pt x="558" y="132"/>
                    <a:pt x="559" y="133"/>
                  </a:cubicBezTo>
                  <a:cubicBezTo>
                    <a:pt x="560" y="136"/>
                    <a:pt x="566" y="141"/>
                    <a:pt x="573" y="142"/>
                  </a:cubicBezTo>
                  <a:cubicBezTo>
                    <a:pt x="578" y="143"/>
                    <a:pt x="580" y="144"/>
                    <a:pt x="581" y="146"/>
                  </a:cubicBezTo>
                  <a:cubicBezTo>
                    <a:pt x="581" y="146"/>
                    <a:pt x="582" y="147"/>
                    <a:pt x="583" y="147"/>
                  </a:cubicBezTo>
                  <a:cubicBezTo>
                    <a:pt x="585" y="148"/>
                    <a:pt x="586" y="149"/>
                    <a:pt x="586" y="150"/>
                  </a:cubicBezTo>
                  <a:cubicBezTo>
                    <a:pt x="586" y="152"/>
                    <a:pt x="583" y="153"/>
                    <a:pt x="581" y="153"/>
                  </a:cubicBezTo>
                  <a:cubicBezTo>
                    <a:pt x="581" y="153"/>
                    <a:pt x="581" y="153"/>
                    <a:pt x="581" y="153"/>
                  </a:cubicBezTo>
                  <a:cubicBezTo>
                    <a:pt x="579" y="153"/>
                    <a:pt x="576" y="151"/>
                    <a:pt x="572" y="149"/>
                  </a:cubicBezTo>
                  <a:cubicBezTo>
                    <a:pt x="571" y="148"/>
                    <a:pt x="569" y="147"/>
                    <a:pt x="568" y="146"/>
                  </a:cubicBezTo>
                  <a:cubicBezTo>
                    <a:pt x="567" y="145"/>
                    <a:pt x="565" y="145"/>
                    <a:pt x="563" y="145"/>
                  </a:cubicBezTo>
                  <a:cubicBezTo>
                    <a:pt x="561" y="145"/>
                    <a:pt x="560" y="145"/>
                    <a:pt x="558" y="145"/>
                  </a:cubicBezTo>
                  <a:cubicBezTo>
                    <a:pt x="557" y="145"/>
                    <a:pt x="555" y="145"/>
                    <a:pt x="554" y="145"/>
                  </a:cubicBezTo>
                  <a:cubicBezTo>
                    <a:pt x="551" y="145"/>
                    <a:pt x="549" y="145"/>
                    <a:pt x="548" y="144"/>
                  </a:cubicBezTo>
                  <a:cubicBezTo>
                    <a:pt x="546" y="142"/>
                    <a:pt x="547" y="140"/>
                    <a:pt x="548" y="139"/>
                  </a:cubicBezTo>
                  <a:cubicBezTo>
                    <a:pt x="548" y="138"/>
                    <a:pt x="548" y="137"/>
                    <a:pt x="548" y="137"/>
                  </a:cubicBezTo>
                  <a:cubicBezTo>
                    <a:pt x="544" y="134"/>
                    <a:pt x="547" y="128"/>
                    <a:pt x="550" y="124"/>
                  </a:cubicBezTo>
                  <a:cubicBezTo>
                    <a:pt x="551" y="122"/>
                    <a:pt x="551" y="120"/>
                    <a:pt x="550" y="117"/>
                  </a:cubicBezTo>
                  <a:cubicBezTo>
                    <a:pt x="549" y="114"/>
                    <a:pt x="548" y="112"/>
                    <a:pt x="546" y="112"/>
                  </a:cubicBezTo>
                  <a:cubicBezTo>
                    <a:pt x="544" y="111"/>
                    <a:pt x="544" y="112"/>
                    <a:pt x="544" y="112"/>
                  </a:cubicBezTo>
                  <a:cubicBezTo>
                    <a:pt x="543" y="113"/>
                    <a:pt x="544" y="114"/>
                    <a:pt x="544" y="115"/>
                  </a:cubicBezTo>
                  <a:cubicBezTo>
                    <a:pt x="545" y="117"/>
                    <a:pt x="545" y="123"/>
                    <a:pt x="541" y="128"/>
                  </a:cubicBezTo>
                  <a:cubicBezTo>
                    <a:pt x="539" y="130"/>
                    <a:pt x="535" y="131"/>
                    <a:pt x="532" y="132"/>
                  </a:cubicBezTo>
                  <a:cubicBezTo>
                    <a:pt x="531" y="133"/>
                    <a:pt x="528" y="134"/>
                    <a:pt x="528" y="134"/>
                  </a:cubicBezTo>
                  <a:cubicBezTo>
                    <a:pt x="528" y="136"/>
                    <a:pt x="526" y="137"/>
                    <a:pt x="525" y="139"/>
                  </a:cubicBezTo>
                  <a:cubicBezTo>
                    <a:pt x="524" y="139"/>
                    <a:pt x="523" y="140"/>
                    <a:pt x="523" y="140"/>
                  </a:cubicBezTo>
                  <a:cubicBezTo>
                    <a:pt x="525" y="143"/>
                    <a:pt x="535" y="153"/>
                    <a:pt x="536" y="156"/>
                  </a:cubicBezTo>
                  <a:cubicBezTo>
                    <a:pt x="537" y="158"/>
                    <a:pt x="535" y="161"/>
                    <a:pt x="533" y="165"/>
                  </a:cubicBezTo>
                  <a:cubicBezTo>
                    <a:pt x="531" y="168"/>
                    <a:pt x="529" y="173"/>
                    <a:pt x="529" y="175"/>
                  </a:cubicBezTo>
                  <a:cubicBezTo>
                    <a:pt x="530" y="179"/>
                    <a:pt x="530" y="181"/>
                    <a:pt x="530" y="183"/>
                  </a:cubicBezTo>
                  <a:cubicBezTo>
                    <a:pt x="529" y="184"/>
                    <a:pt x="529" y="185"/>
                    <a:pt x="530" y="186"/>
                  </a:cubicBezTo>
                  <a:cubicBezTo>
                    <a:pt x="530" y="187"/>
                    <a:pt x="531" y="187"/>
                    <a:pt x="532" y="187"/>
                  </a:cubicBezTo>
                  <a:cubicBezTo>
                    <a:pt x="533" y="187"/>
                    <a:pt x="533" y="187"/>
                    <a:pt x="534" y="187"/>
                  </a:cubicBezTo>
                  <a:cubicBezTo>
                    <a:pt x="535" y="187"/>
                    <a:pt x="537" y="187"/>
                    <a:pt x="538" y="188"/>
                  </a:cubicBezTo>
                  <a:cubicBezTo>
                    <a:pt x="539" y="188"/>
                    <a:pt x="541" y="187"/>
                    <a:pt x="544" y="187"/>
                  </a:cubicBezTo>
                  <a:cubicBezTo>
                    <a:pt x="546" y="186"/>
                    <a:pt x="548" y="185"/>
                    <a:pt x="551" y="185"/>
                  </a:cubicBezTo>
                  <a:cubicBezTo>
                    <a:pt x="556" y="184"/>
                    <a:pt x="565" y="188"/>
                    <a:pt x="571" y="191"/>
                  </a:cubicBezTo>
                  <a:cubicBezTo>
                    <a:pt x="572" y="191"/>
                    <a:pt x="572" y="192"/>
                    <a:pt x="573" y="192"/>
                  </a:cubicBezTo>
                  <a:cubicBezTo>
                    <a:pt x="576" y="194"/>
                    <a:pt x="576" y="196"/>
                    <a:pt x="576" y="198"/>
                  </a:cubicBezTo>
                  <a:cubicBezTo>
                    <a:pt x="577" y="199"/>
                    <a:pt x="577" y="200"/>
                    <a:pt x="577" y="201"/>
                  </a:cubicBezTo>
                  <a:cubicBezTo>
                    <a:pt x="579" y="204"/>
                    <a:pt x="577" y="205"/>
                    <a:pt x="575" y="206"/>
                  </a:cubicBezTo>
                  <a:cubicBezTo>
                    <a:pt x="574" y="207"/>
                    <a:pt x="572" y="208"/>
                    <a:pt x="572" y="210"/>
                  </a:cubicBezTo>
                  <a:cubicBezTo>
                    <a:pt x="572" y="213"/>
                    <a:pt x="578" y="215"/>
                    <a:pt x="581" y="216"/>
                  </a:cubicBezTo>
                  <a:cubicBezTo>
                    <a:pt x="584" y="217"/>
                    <a:pt x="585" y="217"/>
                    <a:pt x="585" y="218"/>
                  </a:cubicBezTo>
                  <a:cubicBezTo>
                    <a:pt x="586" y="219"/>
                    <a:pt x="585" y="219"/>
                    <a:pt x="585" y="220"/>
                  </a:cubicBezTo>
                  <a:cubicBezTo>
                    <a:pt x="585" y="220"/>
                    <a:pt x="584" y="220"/>
                    <a:pt x="582" y="220"/>
                  </a:cubicBezTo>
                  <a:cubicBezTo>
                    <a:pt x="579" y="220"/>
                    <a:pt x="574" y="220"/>
                    <a:pt x="571" y="219"/>
                  </a:cubicBezTo>
                  <a:cubicBezTo>
                    <a:pt x="569" y="218"/>
                    <a:pt x="567" y="215"/>
                    <a:pt x="567" y="213"/>
                  </a:cubicBezTo>
                  <a:cubicBezTo>
                    <a:pt x="566" y="212"/>
                    <a:pt x="566" y="211"/>
                    <a:pt x="566" y="211"/>
                  </a:cubicBezTo>
                  <a:cubicBezTo>
                    <a:pt x="565" y="210"/>
                    <a:pt x="566" y="209"/>
                    <a:pt x="567" y="207"/>
                  </a:cubicBezTo>
                  <a:cubicBezTo>
                    <a:pt x="567" y="205"/>
                    <a:pt x="568" y="204"/>
                    <a:pt x="568" y="202"/>
                  </a:cubicBezTo>
                  <a:cubicBezTo>
                    <a:pt x="569" y="201"/>
                    <a:pt x="567" y="199"/>
                    <a:pt x="565" y="198"/>
                  </a:cubicBezTo>
                  <a:cubicBezTo>
                    <a:pt x="564" y="197"/>
                    <a:pt x="564" y="197"/>
                    <a:pt x="563" y="196"/>
                  </a:cubicBezTo>
                  <a:cubicBezTo>
                    <a:pt x="561" y="193"/>
                    <a:pt x="559" y="191"/>
                    <a:pt x="557" y="191"/>
                  </a:cubicBezTo>
                  <a:cubicBezTo>
                    <a:pt x="556" y="192"/>
                    <a:pt x="555" y="192"/>
                    <a:pt x="554" y="192"/>
                  </a:cubicBezTo>
                  <a:cubicBezTo>
                    <a:pt x="549" y="193"/>
                    <a:pt x="542" y="194"/>
                    <a:pt x="540" y="196"/>
                  </a:cubicBezTo>
                  <a:cubicBezTo>
                    <a:pt x="537" y="198"/>
                    <a:pt x="541" y="207"/>
                    <a:pt x="542" y="210"/>
                  </a:cubicBezTo>
                  <a:cubicBezTo>
                    <a:pt x="543" y="210"/>
                    <a:pt x="543" y="210"/>
                    <a:pt x="543" y="210"/>
                  </a:cubicBezTo>
                  <a:cubicBezTo>
                    <a:pt x="544" y="213"/>
                    <a:pt x="540" y="216"/>
                    <a:pt x="537" y="219"/>
                  </a:cubicBezTo>
                  <a:cubicBezTo>
                    <a:pt x="536" y="221"/>
                    <a:pt x="533" y="223"/>
                    <a:pt x="533" y="224"/>
                  </a:cubicBezTo>
                  <a:cubicBezTo>
                    <a:pt x="534" y="228"/>
                    <a:pt x="530" y="229"/>
                    <a:pt x="526" y="232"/>
                  </a:cubicBezTo>
                  <a:cubicBezTo>
                    <a:pt x="524" y="233"/>
                    <a:pt x="524" y="233"/>
                    <a:pt x="524" y="233"/>
                  </a:cubicBezTo>
                  <a:cubicBezTo>
                    <a:pt x="523" y="233"/>
                    <a:pt x="523" y="233"/>
                    <a:pt x="522" y="234"/>
                  </a:cubicBezTo>
                  <a:cubicBezTo>
                    <a:pt x="518" y="236"/>
                    <a:pt x="514" y="238"/>
                    <a:pt x="514" y="241"/>
                  </a:cubicBezTo>
                  <a:cubicBezTo>
                    <a:pt x="514" y="242"/>
                    <a:pt x="514" y="243"/>
                    <a:pt x="514" y="243"/>
                  </a:cubicBezTo>
                  <a:cubicBezTo>
                    <a:pt x="513" y="244"/>
                    <a:pt x="512" y="244"/>
                    <a:pt x="511" y="244"/>
                  </a:cubicBezTo>
                  <a:cubicBezTo>
                    <a:pt x="508" y="244"/>
                    <a:pt x="505" y="243"/>
                    <a:pt x="503" y="242"/>
                  </a:cubicBezTo>
                  <a:cubicBezTo>
                    <a:pt x="501" y="241"/>
                    <a:pt x="499" y="241"/>
                    <a:pt x="496" y="242"/>
                  </a:cubicBezTo>
                  <a:cubicBezTo>
                    <a:pt x="495" y="242"/>
                    <a:pt x="493" y="243"/>
                    <a:pt x="491" y="243"/>
                  </a:cubicBezTo>
                  <a:cubicBezTo>
                    <a:pt x="490" y="243"/>
                    <a:pt x="490" y="243"/>
                    <a:pt x="490" y="243"/>
                  </a:cubicBezTo>
                  <a:cubicBezTo>
                    <a:pt x="488" y="243"/>
                    <a:pt x="486" y="241"/>
                    <a:pt x="485" y="241"/>
                  </a:cubicBezTo>
                  <a:cubicBezTo>
                    <a:pt x="484" y="240"/>
                    <a:pt x="483" y="239"/>
                    <a:pt x="482" y="240"/>
                  </a:cubicBezTo>
                  <a:cubicBezTo>
                    <a:pt x="479" y="241"/>
                    <a:pt x="477" y="240"/>
                    <a:pt x="475" y="238"/>
                  </a:cubicBezTo>
                  <a:cubicBezTo>
                    <a:pt x="474" y="237"/>
                    <a:pt x="474" y="235"/>
                    <a:pt x="475" y="234"/>
                  </a:cubicBezTo>
                  <a:cubicBezTo>
                    <a:pt x="475" y="232"/>
                    <a:pt x="476" y="232"/>
                    <a:pt x="478" y="232"/>
                  </a:cubicBezTo>
                  <a:cubicBezTo>
                    <a:pt x="480" y="232"/>
                    <a:pt x="482" y="233"/>
                    <a:pt x="483" y="235"/>
                  </a:cubicBezTo>
                  <a:cubicBezTo>
                    <a:pt x="483" y="236"/>
                    <a:pt x="483" y="236"/>
                    <a:pt x="483" y="236"/>
                  </a:cubicBezTo>
                  <a:cubicBezTo>
                    <a:pt x="484" y="236"/>
                    <a:pt x="486" y="235"/>
                    <a:pt x="488" y="234"/>
                  </a:cubicBezTo>
                  <a:cubicBezTo>
                    <a:pt x="490" y="233"/>
                    <a:pt x="491" y="234"/>
                    <a:pt x="492" y="235"/>
                  </a:cubicBezTo>
                  <a:cubicBezTo>
                    <a:pt x="492" y="236"/>
                    <a:pt x="493" y="236"/>
                    <a:pt x="495" y="237"/>
                  </a:cubicBezTo>
                  <a:cubicBezTo>
                    <a:pt x="497" y="237"/>
                    <a:pt x="497" y="236"/>
                    <a:pt x="497" y="236"/>
                  </a:cubicBezTo>
                  <a:cubicBezTo>
                    <a:pt x="498" y="235"/>
                    <a:pt x="498" y="234"/>
                    <a:pt x="501" y="234"/>
                  </a:cubicBezTo>
                  <a:cubicBezTo>
                    <a:pt x="502" y="234"/>
                    <a:pt x="503" y="234"/>
                    <a:pt x="503" y="234"/>
                  </a:cubicBezTo>
                  <a:cubicBezTo>
                    <a:pt x="503" y="234"/>
                    <a:pt x="503" y="234"/>
                    <a:pt x="502" y="233"/>
                  </a:cubicBezTo>
                  <a:cubicBezTo>
                    <a:pt x="502" y="233"/>
                    <a:pt x="502" y="232"/>
                    <a:pt x="502" y="231"/>
                  </a:cubicBezTo>
                  <a:cubicBezTo>
                    <a:pt x="503" y="230"/>
                    <a:pt x="505" y="229"/>
                    <a:pt x="507" y="228"/>
                  </a:cubicBezTo>
                  <a:cubicBezTo>
                    <a:pt x="508" y="228"/>
                    <a:pt x="508" y="228"/>
                    <a:pt x="508" y="228"/>
                  </a:cubicBezTo>
                  <a:cubicBezTo>
                    <a:pt x="509" y="227"/>
                    <a:pt x="509" y="226"/>
                    <a:pt x="509" y="225"/>
                  </a:cubicBezTo>
                  <a:cubicBezTo>
                    <a:pt x="510" y="224"/>
                    <a:pt x="510" y="222"/>
                    <a:pt x="511" y="222"/>
                  </a:cubicBezTo>
                  <a:cubicBezTo>
                    <a:pt x="512" y="221"/>
                    <a:pt x="512" y="221"/>
                    <a:pt x="512" y="220"/>
                  </a:cubicBezTo>
                  <a:cubicBezTo>
                    <a:pt x="512" y="219"/>
                    <a:pt x="513" y="218"/>
                    <a:pt x="515" y="218"/>
                  </a:cubicBezTo>
                  <a:cubicBezTo>
                    <a:pt x="515" y="218"/>
                    <a:pt x="516" y="217"/>
                    <a:pt x="517" y="216"/>
                  </a:cubicBezTo>
                  <a:cubicBezTo>
                    <a:pt x="518" y="215"/>
                    <a:pt x="519" y="214"/>
                    <a:pt x="520" y="214"/>
                  </a:cubicBezTo>
                  <a:cubicBezTo>
                    <a:pt x="521" y="214"/>
                    <a:pt x="521" y="214"/>
                    <a:pt x="521" y="213"/>
                  </a:cubicBezTo>
                  <a:cubicBezTo>
                    <a:pt x="522" y="212"/>
                    <a:pt x="522" y="211"/>
                    <a:pt x="521" y="210"/>
                  </a:cubicBezTo>
                  <a:cubicBezTo>
                    <a:pt x="520" y="209"/>
                    <a:pt x="521" y="207"/>
                    <a:pt x="521" y="206"/>
                  </a:cubicBezTo>
                  <a:cubicBezTo>
                    <a:pt x="522" y="204"/>
                    <a:pt x="523" y="202"/>
                    <a:pt x="525" y="201"/>
                  </a:cubicBezTo>
                  <a:cubicBezTo>
                    <a:pt x="526" y="201"/>
                    <a:pt x="526" y="201"/>
                    <a:pt x="526" y="201"/>
                  </a:cubicBezTo>
                  <a:cubicBezTo>
                    <a:pt x="526" y="200"/>
                    <a:pt x="526" y="200"/>
                    <a:pt x="525" y="199"/>
                  </a:cubicBezTo>
                  <a:cubicBezTo>
                    <a:pt x="524" y="198"/>
                    <a:pt x="524" y="198"/>
                    <a:pt x="524" y="198"/>
                  </a:cubicBezTo>
                  <a:cubicBezTo>
                    <a:pt x="520" y="195"/>
                    <a:pt x="515" y="191"/>
                    <a:pt x="516" y="188"/>
                  </a:cubicBezTo>
                  <a:cubicBezTo>
                    <a:pt x="516" y="187"/>
                    <a:pt x="516" y="185"/>
                    <a:pt x="515" y="183"/>
                  </a:cubicBezTo>
                  <a:cubicBezTo>
                    <a:pt x="515" y="181"/>
                    <a:pt x="515" y="178"/>
                    <a:pt x="515" y="177"/>
                  </a:cubicBezTo>
                  <a:cubicBezTo>
                    <a:pt x="516" y="175"/>
                    <a:pt x="516" y="171"/>
                    <a:pt x="515" y="168"/>
                  </a:cubicBezTo>
                  <a:cubicBezTo>
                    <a:pt x="515" y="166"/>
                    <a:pt x="515" y="166"/>
                    <a:pt x="515" y="166"/>
                  </a:cubicBezTo>
                  <a:cubicBezTo>
                    <a:pt x="515" y="165"/>
                    <a:pt x="516" y="163"/>
                    <a:pt x="516" y="160"/>
                  </a:cubicBezTo>
                  <a:cubicBezTo>
                    <a:pt x="517" y="159"/>
                    <a:pt x="518" y="157"/>
                    <a:pt x="518" y="154"/>
                  </a:cubicBezTo>
                  <a:cubicBezTo>
                    <a:pt x="519" y="150"/>
                    <a:pt x="513" y="144"/>
                    <a:pt x="510" y="143"/>
                  </a:cubicBezTo>
                  <a:cubicBezTo>
                    <a:pt x="508" y="142"/>
                    <a:pt x="507" y="141"/>
                    <a:pt x="507" y="140"/>
                  </a:cubicBezTo>
                  <a:cubicBezTo>
                    <a:pt x="507" y="138"/>
                    <a:pt x="509" y="136"/>
                    <a:pt x="513" y="132"/>
                  </a:cubicBezTo>
                  <a:cubicBezTo>
                    <a:pt x="517" y="129"/>
                    <a:pt x="518" y="117"/>
                    <a:pt x="517" y="114"/>
                  </a:cubicBezTo>
                  <a:cubicBezTo>
                    <a:pt x="517" y="113"/>
                    <a:pt x="510" y="110"/>
                    <a:pt x="505" y="110"/>
                  </a:cubicBezTo>
                  <a:cubicBezTo>
                    <a:pt x="505" y="110"/>
                    <a:pt x="505" y="110"/>
                    <a:pt x="505" y="110"/>
                  </a:cubicBezTo>
                  <a:cubicBezTo>
                    <a:pt x="501" y="111"/>
                    <a:pt x="486" y="110"/>
                    <a:pt x="483" y="109"/>
                  </a:cubicBezTo>
                  <a:cubicBezTo>
                    <a:pt x="481" y="109"/>
                    <a:pt x="480" y="111"/>
                    <a:pt x="478" y="114"/>
                  </a:cubicBezTo>
                  <a:cubicBezTo>
                    <a:pt x="478" y="114"/>
                    <a:pt x="478" y="115"/>
                    <a:pt x="477" y="115"/>
                  </a:cubicBezTo>
                  <a:cubicBezTo>
                    <a:pt x="477" y="116"/>
                    <a:pt x="477" y="117"/>
                    <a:pt x="476" y="118"/>
                  </a:cubicBezTo>
                  <a:cubicBezTo>
                    <a:pt x="474" y="121"/>
                    <a:pt x="472" y="125"/>
                    <a:pt x="470" y="131"/>
                  </a:cubicBezTo>
                  <a:cubicBezTo>
                    <a:pt x="468" y="138"/>
                    <a:pt x="461" y="141"/>
                    <a:pt x="456" y="142"/>
                  </a:cubicBezTo>
                  <a:cubicBezTo>
                    <a:pt x="456" y="143"/>
                    <a:pt x="455" y="143"/>
                    <a:pt x="454" y="143"/>
                  </a:cubicBezTo>
                  <a:cubicBezTo>
                    <a:pt x="452" y="144"/>
                    <a:pt x="451" y="146"/>
                    <a:pt x="450" y="148"/>
                  </a:cubicBezTo>
                  <a:cubicBezTo>
                    <a:pt x="450" y="150"/>
                    <a:pt x="450" y="151"/>
                    <a:pt x="450" y="151"/>
                  </a:cubicBezTo>
                  <a:cubicBezTo>
                    <a:pt x="451" y="153"/>
                    <a:pt x="452" y="152"/>
                    <a:pt x="453" y="152"/>
                  </a:cubicBezTo>
                  <a:cubicBezTo>
                    <a:pt x="454" y="152"/>
                    <a:pt x="455" y="152"/>
                    <a:pt x="456" y="153"/>
                  </a:cubicBezTo>
                  <a:cubicBezTo>
                    <a:pt x="457" y="153"/>
                    <a:pt x="457" y="154"/>
                    <a:pt x="457" y="155"/>
                  </a:cubicBezTo>
                  <a:cubicBezTo>
                    <a:pt x="458" y="157"/>
                    <a:pt x="456" y="162"/>
                    <a:pt x="455" y="163"/>
                  </a:cubicBezTo>
                  <a:cubicBezTo>
                    <a:pt x="455" y="163"/>
                    <a:pt x="455" y="164"/>
                    <a:pt x="455" y="164"/>
                  </a:cubicBezTo>
                  <a:cubicBezTo>
                    <a:pt x="456" y="165"/>
                    <a:pt x="457" y="167"/>
                    <a:pt x="454" y="169"/>
                  </a:cubicBezTo>
                  <a:cubicBezTo>
                    <a:pt x="452" y="170"/>
                    <a:pt x="451" y="172"/>
                    <a:pt x="450" y="174"/>
                  </a:cubicBezTo>
                  <a:cubicBezTo>
                    <a:pt x="450" y="174"/>
                    <a:pt x="450" y="175"/>
                    <a:pt x="451" y="175"/>
                  </a:cubicBezTo>
                  <a:cubicBezTo>
                    <a:pt x="451" y="176"/>
                    <a:pt x="454" y="177"/>
                    <a:pt x="457" y="177"/>
                  </a:cubicBezTo>
                  <a:cubicBezTo>
                    <a:pt x="459" y="178"/>
                    <a:pt x="462" y="179"/>
                    <a:pt x="464" y="180"/>
                  </a:cubicBezTo>
                  <a:cubicBezTo>
                    <a:pt x="466" y="181"/>
                    <a:pt x="467" y="183"/>
                    <a:pt x="467" y="185"/>
                  </a:cubicBezTo>
                  <a:cubicBezTo>
                    <a:pt x="467" y="186"/>
                    <a:pt x="468" y="188"/>
                    <a:pt x="469" y="189"/>
                  </a:cubicBezTo>
                  <a:cubicBezTo>
                    <a:pt x="470" y="191"/>
                    <a:pt x="471" y="191"/>
                    <a:pt x="473" y="191"/>
                  </a:cubicBezTo>
                  <a:cubicBezTo>
                    <a:pt x="474" y="191"/>
                    <a:pt x="475" y="191"/>
                    <a:pt x="476" y="193"/>
                  </a:cubicBezTo>
                  <a:cubicBezTo>
                    <a:pt x="476" y="194"/>
                    <a:pt x="476" y="195"/>
                    <a:pt x="475" y="197"/>
                  </a:cubicBezTo>
                  <a:cubicBezTo>
                    <a:pt x="474" y="200"/>
                    <a:pt x="470" y="205"/>
                    <a:pt x="468" y="205"/>
                  </a:cubicBezTo>
                  <a:cubicBezTo>
                    <a:pt x="468" y="205"/>
                    <a:pt x="468" y="205"/>
                    <a:pt x="468" y="205"/>
                  </a:cubicBezTo>
                  <a:cubicBezTo>
                    <a:pt x="466" y="205"/>
                    <a:pt x="462" y="202"/>
                    <a:pt x="457" y="198"/>
                  </a:cubicBezTo>
                  <a:cubicBezTo>
                    <a:pt x="456" y="196"/>
                    <a:pt x="454" y="195"/>
                    <a:pt x="454" y="194"/>
                  </a:cubicBezTo>
                  <a:cubicBezTo>
                    <a:pt x="452" y="193"/>
                    <a:pt x="448" y="192"/>
                    <a:pt x="445" y="190"/>
                  </a:cubicBezTo>
                  <a:cubicBezTo>
                    <a:pt x="441" y="189"/>
                    <a:pt x="438" y="188"/>
                    <a:pt x="436" y="187"/>
                  </a:cubicBezTo>
                  <a:cubicBezTo>
                    <a:pt x="434" y="185"/>
                    <a:pt x="432" y="185"/>
                    <a:pt x="430" y="184"/>
                  </a:cubicBezTo>
                  <a:cubicBezTo>
                    <a:pt x="427" y="184"/>
                    <a:pt x="424" y="183"/>
                    <a:pt x="421" y="180"/>
                  </a:cubicBezTo>
                  <a:cubicBezTo>
                    <a:pt x="415" y="177"/>
                    <a:pt x="411" y="175"/>
                    <a:pt x="402" y="175"/>
                  </a:cubicBezTo>
                  <a:cubicBezTo>
                    <a:pt x="399" y="175"/>
                    <a:pt x="399" y="175"/>
                    <a:pt x="399" y="175"/>
                  </a:cubicBezTo>
                  <a:cubicBezTo>
                    <a:pt x="394" y="175"/>
                    <a:pt x="389" y="174"/>
                    <a:pt x="386" y="174"/>
                  </a:cubicBezTo>
                  <a:cubicBezTo>
                    <a:pt x="383" y="173"/>
                    <a:pt x="381" y="173"/>
                    <a:pt x="380" y="173"/>
                  </a:cubicBezTo>
                  <a:cubicBezTo>
                    <a:pt x="378" y="174"/>
                    <a:pt x="377" y="172"/>
                    <a:pt x="376" y="171"/>
                  </a:cubicBezTo>
                  <a:cubicBezTo>
                    <a:pt x="375" y="170"/>
                    <a:pt x="374" y="168"/>
                    <a:pt x="371" y="167"/>
                  </a:cubicBezTo>
                  <a:cubicBezTo>
                    <a:pt x="369" y="166"/>
                    <a:pt x="368" y="165"/>
                    <a:pt x="366" y="164"/>
                  </a:cubicBezTo>
                  <a:cubicBezTo>
                    <a:pt x="363" y="163"/>
                    <a:pt x="360" y="161"/>
                    <a:pt x="358" y="162"/>
                  </a:cubicBezTo>
                  <a:cubicBezTo>
                    <a:pt x="357" y="163"/>
                    <a:pt x="357" y="165"/>
                    <a:pt x="357" y="166"/>
                  </a:cubicBezTo>
                  <a:cubicBezTo>
                    <a:pt x="357" y="167"/>
                    <a:pt x="358" y="169"/>
                    <a:pt x="361" y="170"/>
                  </a:cubicBezTo>
                  <a:cubicBezTo>
                    <a:pt x="364" y="170"/>
                    <a:pt x="365" y="171"/>
                    <a:pt x="366" y="172"/>
                  </a:cubicBezTo>
                  <a:cubicBezTo>
                    <a:pt x="366" y="173"/>
                    <a:pt x="367" y="173"/>
                    <a:pt x="369" y="173"/>
                  </a:cubicBezTo>
                  <a:cubicBezTo>
                    <a:pt x="373" y="173"/>
                    <a:pt x="375" y="174"/>
                    <a:pt x="376" y="175"/>
                  </a:cubicBezTo>
                  <a:cubicBezTo>
                    <a:pt x="377" y="176"/>
                    <a:pt x="378" y="177"/>
                    <a:pt x="377" y="179"/>
                  </a:cubicBezTo>
                  <a:cubicBezTo>
                    <a:pt x="377" y="183"/>
                    <a:pt x="380" y="186"/>
                    <a:pt x="382" y="188"/>
                  </a:cubicBezTo>
                  <a:cubicBezTo>
                    <a:pt x="384" y="189"/>
                    <a:pt x="384" y="191"/>
                    <a:pt x="384" y="193"/>
                  </a:cubicBezTo>
                  <a:cubicBezTo>
                    <a:pt x="383" y="195"/>
                    <a:pt x="381" y="196"/>
                    <a:pt x="378" y="196"/>
                  </a:cubicBezTo>
                  <a:cubicBezTo>
                    <a:pt x="373" y="196"/>
                    <a:pt x="371" y="197"/>
                    <a:pt x="371" y="197"/>
                  </a:cubicBezTo>
                  <a:cubicBezTo>
                    <a:pt x="371" y="197"/>
                    <a:pt x="371" y="198"/>
                    <a:pt x="371" y="198"/>
                  </a:cubicBezTo>
                  <a:cubicBezTo>
                    <a:pt x="372" y="200"/>
                    <a:pt x="372" y="201"/>
                    <a:pt x="372" y="201"/>
                  </a:cubicBezTo>
                  <a:cubicBezTo>
                    <a:pt x="371" y="202"/>
                    <a:pt x="371" y="203"/>
                    <a:pt x="369" y="203"/>
                  </a:cubicBezTo>
                  <a:cubicBezTo>
                    <a:pt x="367" y="203"/>
                    <a:pt x="366" y="203"/>
                    <a:pt x="364" y="202"/>
                  </a:cubicBezTo>
                  <a:cubicBezTo>
                    <a:pt x="362" y="201"/>
                    <a:pt x="361" y="200"/>
                    <a:pt x="361" y="199"/>
                  </a:cubicBezTo>
                  <a:cubicBezTo>
                    <a:pt x="361" y="197"/>
                    <a:pt x="362" y="195"/>
                    <a:pt x="364" y="194"/>
                  </a:cubicBezTo>
                  <a:cubicBezTo>
                    <a:pt x="364" y="193"/>
                    <a:pt x="363" y="192"/>
                    <a:pt x="357" y="190"/>
                  </a:cubicBezTo>
                  <a:cubicBezTo>
                    <a:pt x="357" y="190"/>
                    <a:pt x="357" y="190"/>
                    <a:pt x="357" y="190"/>
                  </a:cubicBezTo>
                  <a:cubicBezTo>
                    <a:pt x="355" y="190"/>
                    <a:pt x="350" y="194"/>
                    <a:pt x="346" y="196"/>
                  </a:cubicBezTo>
                  <a:cubicBezTo>
                    <a:pt x="344" y="197"/>
                    <a:pt x="342" y="198"/>
                    <a:pt x="341" y="199"/>
                  </a:cubicBezTo>
                  <a:cubicBezTo>
                    <a:pt x="339" y="199"/>
                    <a:pt x="337" y="199"/>
                    <a:pt x="334" y="199"/>
                  </a:cubicBezTo>
                  <a:cubicBezTo>
                    <a:pt x="332" y="198"/>
                    <a:pt x="330" y="198"/>
                    <a:pt x="327" y="198"/>
                  </a:cubicBezTo>
                  <a:cubicBezTo>
                    <a:pt x="325" y="198"/>
                    <a:pt x="323" y="198"/>
                    <a:pt x="322" y="199"/>
                  </a:cubicBezTo>
                  <a:cubicBezTo>
                    <a:pt x="317" y="200"/>
                    <a:pt x="316" y="202"/>
                    <a:pt x="315" y="204"/>
                  </a:cubicBezTo>
                  <a:cubicBezTo>
                    <a:pt x="314" y="206"/>
                    <a:pt x="312" y="207"/>
                    <a:pt x="311" y="206"/>
                  </a:cubicBezTo>
                  <a:cubicBezTo>
                    <a:pt x="310" y="206"/>
                    <a:pt x="309" y="206"/>
                    <a:pt x="308" y="206"/>
                  </a:cubicBezTo>
                  <a:cubicBezTo>
                    <a:pt x="308" y="206"/>
                    <a:pt x="307" y="206"/>
                    <a:pt x="306" y="206"/>
                  </a:cubicBezTo>
                  <a:cubicBezTo>
                    <a:pt x="305" y="206"/>
                    <a:pt x="304" y="206"/>
                    <a:pt x="303" y="206"/>
                  </a:cubicBezTo>
                  <a:cubicBezTo>
                    <a:pt x="300" y="206"/>
                    <a:pt x="297" y="206"/>
                    <a:pt x="295" y="205"/>
                  </a:cubicBezTo>
                  <a:cubicBezTo>
                    <a:pt x="294" y="204"/>
                    <a:pt x="293" y="203"/>
                    <a:pt x="293" y="202"/>
                  </a:cubicBezTo>
                  <a:cubicBezTo>
                    <a:pt x="294" y="201"/>
                    <a:pt x="296" y="200"/>
                    <a:pt x="298" y="200"/>
                  </a:cubicBezTo>
                  <a:cubicBezTo>
                    <a:pt x="298" y="200"/>
                    <a:pt x="298" y="200"/>
                    <a:pt x="299" y="200"/>
                  </a:cubicBezTo>
                  <a:cubicBezTo>
                    <a:pt x="301" y="200"/>
                    <a:pt x="301" y="200"/>
                    <a:pt x="301" y="200"/>
                  </a:cubicBezTo>
                  <a:cubicBezTo>
                    <a:pt x="301" y="200"/>
                    <a:pt x="301" y="200"/>
                    <a:pt x="300" y="199"/>
                  </a:cubicBezTo>
                  <a:cubicBezTo>
                    <a:pt x="299" y="197"/>
                    <a:pt x="300" y="194"/>
                    <a:pt x="302" y="192"/>
                  </a:cubicBezTo>
                  <a:cubicBezTo>
                    <a:pt x="302" y="192"/>
                    <a:pt x="302" y="191"/>
                    <a:pt x="303" y="191"/>
                  </a:cubicBezTo>
                  <a:cubicBezTo>
                    <a:pt x="299" y="191"/>
                    <a:pt x="291" y="194"/>
                    <a:pt x="289" y="196"/>
                  </a:cubicBezTo>
                  <a:cubicBezTo>
                    <a:pt x="288" y="196"/>
                    <a:pt x="288" y="197"/>
                    <a:pt x="288" y="198"/>
                  </a:cubicBezTo>
                  <a:cubicBezTo>
                    <a:pt x="288" y="199"/>
                    <a:pt x="288" y="201"/>
                    <a:pt x="287" y="202"/>
                  </a:cubicBezTo>
                  <a:cubicBezTo>
                    <a:pt x="286" y="202"/>
                    <a:pt x="286" y="202"/>
                    <a:pt x="285" y="202"/>
                  </a:cubicBezTo>
                  <a:cubicBezTo>
                    <a:pt x="284" y="202"/>
                    <a:pt x="283" y="202"/>
                    <a:pt x="283" y="201"/>
                  </a:cubicBezTo>
                  <a:cubicBezTo>
                    <a:pt x="282" y="200"/>
                    <a:pt x="282" y="199"/>
                    <a:pt x="281" y="199"/>
                  </a:cubicBezTo>
                  <a:cubicBezTo>
                    <a:pt x="281" y="199"/>
                    <a:pt x="281" y="199"/>
                    <a:pt x="280" y="199"/>
                  </a:cubicBezTo>
                  <a:cubicBezTo>
                    <a:pt x="275" y="199"/>
                    <a:pt x="259" y="203"/>
                    <a:pt x="256" y="207"/>
                  </a:cubicBezTo>
                  <a:cubicBezTo>
                    <a:pt x="254" y="209"/>
                    <a:pt x="251" y="210"/>
                    <a:pt x="249" y="211"/>
                  </a:cubicBezTo>
                  <a:cubicBezTo>
                    <a:pt x="248" y="211"/>
                    <a:pt x="246" y="212"/>
                    <a:pt x="246" y="213"/>
                  </a:cubicBezTo>
                  <a:cubicBezTo>
                    <a:pt x="246" y="215"/>
                    <a:pt x="242" y="215"/>
                    <a:pt x="238" y="216"/>
                  </a:cubicBezTo>
                  <a:cubicBezTo>
                    <a:pt x="236" y="216"/>
                    <a:pt x="234" y="217"/>
                    <a:pt x="233" y="217"/>
                  </a:cubicBezTo>
                  <a:cubicBezTo>
                    <a:pt x="231" y="218"/>
                    <a:pt x="231" y="221"/>
                    <a:pt x="231" y="223"/>
                  </a:cubicBezTo>
                  <a:cubicBezTo>
                    <a:pt x="231" y="225"/>
                    <a:pt x="231" y="227"/>
                    <a:pt x="231" y="229"/>
                  </a:cubicBezTo>
                  <a:cubicBezTo>
                    <a:pt x="230" y="231"/>
                    <a:pt x="226" y="232"/>
                    <a:pt x="217" y="232"/>
                  </a:cubicBezTo>
                  <a:cubicBezTo>
                    <a:pt x="216" y="232"/>
                    <a:pt x="215" y="232"/>
                    <a:pt x="214" y="232"/>
                  </a:cubicBezTo>
                  <a:cubicBezTo>
                    <a:pt x="212" y="232"/>
                    <a:pt x="212" y="232"/>
                    <a:pt x="212" y="232"/>
                  </a:cubicBezTo>
                  <a:cubicBezTo>
                    <a:pt x="211" y="232"/>
                    <a:pt x="211" y="232"/>
                    <a:pt x="211" y="232"/>
                  </a:cubicBezTo>
                  <a:cubicBezTo>
                    <a:pt x="211" y="232"/>
                    <a:pt x="211" y="232"/>
                    <a:pt x="211" y="232"/>
                  </a:cubicBezTo>
                  <a:cubicBezTo>
                    <a:pt x="208" y="232"/>
                    <a:pt x="206" y="229"/>
                    <a:pt x="205" y="227"/>
                  </a:cubicBezTo>
                  <a:cubicBezTo>
                    <a:pt x="204" y="225"/>
                    <a:pt x="203" y="223"/>
                    <a:pt x="201" y="223"/>
                  </a:cubicBezTo>
                  <a:cubicBezTo>
                    <a:pt x="200" y="223"/>
                    <a:pt x="199" y="222"/>
                    <a:pt x="199" y="222"/>
                  </a:cubicBezTo>
                  <a:cubicBezTo>
                    <a:pt x="198" y="220"/>
                    <a:pt x="199" y="218"/>
                    <a:pt x="200" y="215"/>
                  </a:cubicBezTo>
                  <a:cubicBezTo>
                    <a:pt x="201" y="213"/>
                    <a:pt x="202" y="213"/>
                    <a:pt x="204" y="213"/>
                  </a:cubicBezTo>
                  <a:cubicBezTo>
                    <a:pt x="205" y="213"/>
                    <a:pt x="207" y="212"/>
                    <a:pt x="209" y="211"/>
                  </a:cubicBezTo>
                  <a:cubicBezTo>
                    <a:pt x="210" y="210"/>
                    <a:pt x="211" y="210"/>
                    <a:pt x="212" y="210"/>
                  </a:cubicBezTo>
                  <a:cubicBezTo>
                    <a:pt x="214" y="210"/>
                    <a:pt x="215" y="210"/>
                    <a:pt x="216" y="211"/>
                  </a:cubicBezTo>
                  <a:cubicBezTo>
                    <a:pt x="217" y="211"/>
                    <a:pt x="217" y="211"/>
                    <a:pt x="218" y="211"/>
                  </a:cubicBezTo>
                  <a:cubicBezTo>
                    <a:pt x="218" y="211"/>
                    <a:pt x="218" y="211"/>
                    <a:pt x="218" y="211"/>
                  </a:cubicBezTo>
                  <a:cubicBezTo>
                    <a:pt x="218" y="210"/>
                    <a:pt x="217" y="209"/>
                    <a:pt x="216" y="208"/>
                  </a:cubicBezTo>
                  <a:cubicBezTo>
                    <a:pt x="214" y="206"/>
                    <a:pt x="212" y="203"/>
                    <a:pt x="211" y="201"/>
                  </a:cubicBezTo>
                  <a:cubicBezTo>
                    <a:pt x="211" y="198"/>
                    <a:pt x="203" y="196"/>
                    <a:pt x="198" y="198"/>
                  </a:cubicBezTo>
                  <a:cubicBezTo>
                    <a:pt x="194" y="199"/>
                    <a:pt x="188" y="198"/>
                    <a:pt x="183" y="196"/>
                  </a:cubicBezTo>
                  <a:cubicBezTo>
                    <a:pt x="183" y="196"/>
                    <a:pt x="183" y="196"/>
                    <a:pt x="183" y="196"/>
                  </a:cubicBezTo>
                  <a:cubicBezTo>
                    <a:pt x="183" y="196"/>
                    <a:pt x="183" y="196"/>
                    <a:pt x="183" y="196"/>
                  </a:cubicBezTo>
                  <a:cubicBezTo>
                    <a:pt x="183" y="196"/>
                    <a:pt x="183" y="196"/>
                    <a:pt x="183" y="196"/>
                  </a:cubicBezTo>
                  <a:cubicBezTo>
                    <a:pt x="183" y="197"/>
                    <a:pt x="184" y="198"/>
                    <a:pt x="186" y="199"/>
                  </a:cubicBezTo>
                  <a:cubicBezTo>
                    <a:pt x="191" y="200"/>
                    <a:pt x="190" y="203"/>
                    <a:pt x="190" y="205"/>
                  </a:cubicBezTo>
                  <a:cubicBezTo>
                    <a:pt x="190" y="206"/>
                    <a:pt x="190" y="206"/>
                    <a:pt x="190" y="207"/>
                  </a:cubicBezTo>
                  <a:cubicBezTo>
                    <a:pt x="191" y="210"/>
                    <a:pt x="189" y="216"/>
                    <a:pt x="186" y="220"/>
                  </a:cubicBezTo>
                  <a:cubicBezTo>
                    <a:pt x="184" y="222"/>
                    <a:pt x="185" y="223"/>
                    <a:pt x="185" y="223"/>
                  </a:cubicBezTo>
                  <a:cubicBezTo>
                    <a:pt x="185" y="223"/>
                    <a:pt x="185" y="223"/>
                    <a:pt x="186" y="223"/>
                  </a:cubicBezTo>
                  <a:cubicBezTo>
                    <a:pt x="187" y="223"/>
                    <a:pt x="188" y="223"/>
                    <a:pt x="188" y="223"/>
                  </a:cubicBezTo>
                  <a:cubicBezTo>
                    <a:pt x="189" y="223"/>
                    <a:pt x="189" y="223"/>
                    <a:pt x="189" y="223"/>
                  </a:cubicBezTo>
                  <a:cubicBezTo>
                    <a:pt x="189" y="223"/>
                    <a:pt x="189" y="223"/>
                    <a:pt x="189" y="223"/>
                  </a:cubicBezTo>
                  <a:cubicBezTo>
                    <a:pt x="190" y="223"/>
                    <a:pt x="191" y="223"/>
                    <a:pt x="192" y="224"/>
                  </a:cubicBezTo>
                  <a:cubicBezTo>
                    <a:pt x="194" y="226"/>
                    <a:pt x="194" y="230"/>
                    <a:pt x="194" y="233"/>
                  </a:cubicBezTo>
                  <a:cubicBezTo>
                    <a:pt x="194" y="234"/>
                    <a:pt x="194" y="234"/>
                    <a:pt x="194" y="234"/>
                  </a:cubicBezTo>
                  <a:cubicBezTo>
                    <a:pt x="194" y="237"/>
                    <a:pt x="193" y="238"/>
                    <a:pt x="192" y="239"/>
                  </a:cubicBezTo>
                  <a:cubicBezTo>
                    <a:pt x="191" y="241"/>
                    <a:pt x="190" y="241"/>
                    <a:pt x="190" y="243"/>
                  </a:cubicBezTo>
                  <a:cubicBezTo>
                    <a:pt x="190" y="244"/>
                    <a:pt x="189" y="245"/>
                    <a:pt x="189" y="245"/>
                  </a:cubicBezTo>
                  <a:cubicBezTo>
                    <a:pt x="188" y="245"/>
                    <a:pt x="187" y="244"/>
                    <a:pt x="186" y="244"/>
                  </a:cubicBezTo>
                  <a:cubicBezTo>
                    <a:pt x="186" y="244"/>
                    <a:pt x="185" y="243"/>
                    <a:pt x="185" y="243"/>
                  </a:cubicBezTo>
                  <a:cubicBezTo>
                    <a:pt x="185" y="244"/>
                    <a:pt x="184" y="244"/>
                    <a:pt x="184" y="244"/>
                  </a:cubicBezTo>
                  <a:cubicBezTo>
                    <a:pt x="182" y="244"/>
                    <a:pt x="181" y="241"/>
                    <a:pt x="180" y="239"/>
                  </a:cubicBezTo>
                  <a:cubicBezTo>
                    <a:pt x="180" y="238"/>
                    <a:pt x="177" y="238"/>
                    <a:pt x="175" y="238"/>
                  </a:cubicBezTo>
                  <a:cubicBezTo>
                    <a:pt x="173" y="238"/>
                    <a:pt x="171" y="238"/>
                    <a:pt x="169" y="238"/>
                  </a:cubicBezTo>
                  <a:cubicBezTo>
                    <a:pt x="167" y="237"/>
                    <a:pt x="165" y="238"/>
                    <a:pt x="163" y="241"/>
                  </a:cubicBezTo>
                  <a:cubicBezTo>
                    <a:pt x="161" y="244"/>
                    <a:pt x="155" y="245"/>
                    <a:pt x="153" y="246"/>
                  </a:cubicBezTo>
                  <a:cubicBezTo>
                    <a:pt x="151" y="246"/>
                    <a:pt x="148" y="248"/>
                    <a:pt x="146" y="250"/>
                  </a:cubicBezTo>
                  <a:cubicBezTo>
                    <a:pt x="145" y="252"/>
                    <a:pt x="143" y="253"/>
                    <a:pt x="142" y="253"/>
                  </a:cubicBezTo>
                  <a:cubicBezTo>
                    <a:pt x="141" y="254"/>
                    <a:pt x="141" y="255"/>
                    <a:pt x="140" y="256"/>
                  </a:cubicBezTo>
                  <a:cubicBezTo>
                    <a:pt x="140" y="258"/>
                    <a:pt x="141" y="260"/>
                    <a:pt x="143" y="262"/>
                  </a:cubicBezTo>
                  <a:cubicBezTo>
                    <a:pt x="147" y="265"/>
                    <a:pt x="149" y="268"/>
                    <a:pt x="148" y="271"/>
                  </a:cubicBezTo>
                  <a:cubicBezTo>
                    <a:pt x="148" y="273"/>
                    <a:pt x="146" y="274"/>
                    <a:pt x="142" y="274"/>
                  </a:cubicBezTo>
                  <a:cubicBezTo>
                    <a:pt x="140" y="274"/>
                    <a:pt x="134" y="273"/>
                    <a:pt x="133" y="271"/>
                  </a:cubicBezTo>
                  <a:cubicBezTo>
                    <a:pt x="132" y="270"/>
                    <a:pt x="127" y="269"/>
                    <a:pt x="124" y="269"/>
                  </a:cubicBezTo>
                  <a:cubicBezTo>
                    <a:pt x="123" y="269"/>
                    <a:pt x="122" y="269"/>
                    <a:pt x="122" y="269"/>
                  </a:cubicBezTo>
                  <a:cubicBezTo>
                    <a:pt x="122" y="269"/>
                    <a:pt x="122" y="269"/>
                    <a:pt x="122" y="269"/>
                  </a:cubicBezTo>
                  <a:cubicBezTo>
                    <a:pt x="120" y="269"/>
                    <a:pt x="118" y="267"/>
                    <a:pt x="115" y="265"/>
                  </a:cubicBezTo>
                  <a:cubicBezTo>
                    <a:pt x="113" y="263"/>
                    <a:pt x="110" y="261"/>
                    <a:pt x="109" y="261"/>
                  </a:cubicBezTo>
                  <a:cubicBezTo>
                    <a:pt x="109" y="261"/>
                    <a:pt x="109" y="261"/>
                    <a:pt x="109" y="261"/>
                  </a:cubicBezTo>
                  <a:cubicBezTo>
                    <a:pt x="106" y="261"/>
                    <a:pt x="104" y="265"/>
                    <a:pt x="103" y="267"/>
                  </a:cubicBezTo>
                  <a:cubicBezTo>
                    <a:pt x="103" y="267"/>
                    <a:pt x="103" y="267"/>
                    <a:pt x="103" y="267"/>
                  </a:cubicBezTo>
                  <a:cubicBezTo>
                    <a:pt x="103" y="267"/>
                    <a:pt x="103" y="268"/>
                    <a:pt x="104" y="269"/>
                  </a:cubicBezTo>
                  <a:cubicBezTo>
                    <a:pt x="105" y="270"/>
                    <a:pt x="106" y="271"/>
                    <a:pt x="106" y="272"/>
                  </a:cubicBezTo>
                  <a:cubicBezTo>
                    <a:pt x="108" y="276"/>
                    <a:pt x="114" y="276"/>
                    <a:pt x="117" y="276"/>
                  </a:cubicBezTo>
                  <a:cubicBezTo>
                    <a:pt x="118" y="276"/>
                    <a:pt x="119" y="276"/>
                    <a:pt x="119" y="277"/>
                  </a:cubicBezTo>
                  <a:cubicBezTo>
                    <a:pt x="120" y="279"/>
                    <a:pt x="119" y="282"/>
                    <a:pt x="118" y="284"/>
                  </a:cubicBezTo>
                  <a:cubicBezTo>
                    <a:pt x="118" y="286"/>
                    <a:pt x="114" y="287"/>
                    <a:pt x="112" y="287"/>
                  </a:cubicBezTo>
                  <a:cubicBezTo>
                    <a:pt x="110" y="287"/>
                    <a:pt x="109" y="286"/>
                    <a:pt x="108" y="285"/>
                  </a:cubicBezTo>
                  <a:cubicBezTo>
                    <a:pt x="108" y="285"/>
                    <a:pt x="106" y="285"/>
                    <a:pt x="104" y="285"/>
                  </a:cubicBezTo>
                  <a:cubicBezTo>
                    <a:pt x="102" y="285"/>
                    <a:pt x="99" y="285"/>
                    <a:pt x="99" y="282"/>
                  </a:cubicBezTo>
                  <a:cubicBezTo>
                    <a:pt x="99" y="280"/>
                    <a:pt x="95" y="277"/>
                    <a:pt x="90" y="277"/>
                  </a:cubicBezTo>
                  <a:cubicBezTo>
                    <a:pt x="87" y="278"/>
                    <a:pt x="86" y="277"/>
                    <a:pt x="85" y="276"/>
                  </a:cubicBezTo>
                  <a:cubicBezTo>
                    <a:pt x="83" y="275"/>
                    <a:pt x="83" y="273"/>
                    <a:pt x="83" y="270"/>
                  </a:cubicBezTo>
                  <a:cubicBezTo>
                    <a:pt x="83" y="268"/>
                    <a:pt x="82" y="266"/>
                    <a:pt x="82" y="265"/>
                  </a:cubicBezTo>
                  <a:cubicBezTo>
                    <a:pt x="81" y="264"/>
                    <a:pt x="80" y="263"/>
                    <a:pt x="80" y="262"/>
                  </a:cubicBezTo>
                  <a:cubicBezTo>
                    <a:pt x="80" y="261"/>
                    <a:pt x="80" y="260"/>
                    <a:pt x="80" y="260"/>
                  </a:cubicBezTo>
                  <a:cubicBezTo>
                    <a:pt x="80" y="258"/>
                    <a:pt x="79" y="255"/>
                    <a:pt x="81" y="254"/>
                  </a:cubicBezTo>
                  <a:cubicBezTo>
                    <a:pt x="82" y="253"/>
                    <a:pt x="82" y="252"/>
                    <a:pt x="82" y="250"/>
                  </a:cubicBezTo>
                  <a:cubicBezTo>
                    <a:pt x="82" y="249"/>
                    <a:pt x="82" y="248"/>
                    <a:pt x="82" y="247"/>
                  </a:cubicBezTo>
                  <a:cubicBezTo>
                    <a:pt x="82" y="247"/>
                    <a:pt x="81" y="246"/>
                    <a:pt x="80" y="245"/>
                  </a:cubicBezTo>
                  <a:cubicBezTo>
                    <a:pt x="79" y="243"/>
                    <a:pt x="76" y="242"/>
                    <a:pt x="74" y="242"/>
                  </a:cubicBezTo>
                  <a:cubicBezTo>
                    <a:pt x="71" y="242"/>
                    <a:pt x="70" y="240"/>
                    <a:pt x="69" y="239"/>
                  </a:cubicBezTo>
                  <a:cubicBezTo>
                    <a:pt x="69" y="238"/>
                    <a:pt x="68" y="237"/>
                    <a:pt x="67" y="237"/>
                  </a:cubicBezTo>
                  <a:cubicBezTo>
                    <a:pt x="63" y="236"/>
                    <a:pt x="56" y="230"/>
                    <a:pt x="55" y="227"/>
                  </a:cubicBezTo>
                  <a:cubicBezTo>
                    <a:pt x="55" y="226"/>
                    <a:pt x="53" y="225"/>
                    <a:pt x="53" y="225"/>
                  </a:cubicBezTo>
                  <a:cubicBezTo>
                    <a:pt x="52" y="225"/>
                    <a:pt x="51" y="224"/>
                    <a:pt x="51" y="223"/>
                  </a:cubicBezTo>
                  <a:cubicBezTo>
                    <a:pt x="51" y="223"/>
                    <a:pt x="51" y="222"/>
                    <a:pt x="52" y="222"/>
                  </a:cubicBezTo>
                  <a:cubicBezTo>
                    <a:pt x="52" y="222"/>
                    <a:pt x="53" y="222"/>
                    <a:pt x="54" y="222"/>
                  </a:cubicBezTo>
                  <a:cubicBezTo>
                    <a:pt x="56" y="222"/>
                    <a:pt x="59" y="223"/>
                    <a:pt x="62" y="226"/>
                  </a:cubicBezTo>
                  <a:cubicBezTo>
                    <a:pt x="65" y="229"/>
                    <a:pt x="70" y="231"/>
                    <a:pt x="77" y="232"/>
                  </a:cubicBezTo>
                  <a:cubicBezTo>
                    <a:pt x="81" y="233"/>
                    <a:pt x="84" y="234"/>
                    <a:pt x="87" y="235"/>
                  </a:cubicBezTo>
                  <a:cubicBezTo>
                    <a:pt x="90" y="236"/>
                    <a:pt x="92" y="237"/>
                    <a:pt x="97" y="238"/>
                  </a:cubicBezTo>
                  <a:cubicBezTo>
                    <a:pt x="101" y="239"/>
                    <a:pt x="101" y="239"/>
                    <a:pt x="101" y="239"/>
                  </a:cubicBezTo>
                  <a:cubicBezTo>
                    <a:pt x="108" y="240"/>
                    <a:pt x="113" y="241"/>
                    <a:pt x="123" y="243"/>
                  </a:cubicBezTo>
                  <a:cubicBezTo>
                    <a:pt x="124" y="243"/>
                    <a:pt x="124" y="243"/>
                    <a:pt x="125" y="243"/>
                  </a:cubicBezTo>
                  <a:cubicBezTo>
                    <a:pt x="137" y="243"/>
                    <a:pt x="151" y="232"/>
                    <a:pt x="155" y="228"/>
                  </a:cubicBezTo>
                  <a:cubicBezTo>
                    <a:pt x="157" y="226"/>
                    <a:pt x="155" y="223"/>
                    <a:pt x="154" y="220"/>
                  </a:cubicBezTo>
                  <a:cubicBezTo>
                    <a:pt x="154" y="218"/>
                    <a:pt x="153" y="217"/>
                    <a:pt x="153" y="216"/>
                  </a:cubicBezTo>
                  <a:cubicBezTo>
                    <a:pt x="153" y="215"/>
                    <a:pt x="152" y="214"/>
                    <a:pt x="151" y="214"/>
                  </a:cubicBezTo>
                  <a:cubicBezTo>
                    <a:pt x="149" y="213"/>
                    <a:pt x="148" y="212"/>
                    <a:pt x="147" y="211"/>
                  </a:cubicBezTo>
                  <a:cubicBezTo>
                    <a:pt x="146" y="209"/>
                    <a:pt x="143" y="206"/>
                    <a:pt x="139" y="206"/>
                  </a:cubicBezTo>
                  <a:cubicBezTo>
                    <a:pt x="136" y="206"/>
                    <a:pt x="134" y="204"/>
                    <a:pt x="133" y="203"/>
                  </a:cubicBezTo>
                  <a:cubicBezTo>
                    <a:pt x="132" y="202"/>
                    <a:pt x="131" y="201"/>
                    <a:pt x="130" y="201"/>
                  </a:cubicBezTo>
                  <a:cubicBezTo>
                    <a:pt x="129" y="201"/>
                    <a:pt x="129" y="201"/>
                    <a:pt x="128" y="201"/>
                  </a:cubicBezTo>
                  <a:cubicBezTo>
                    <a:pt x="125" y="201"/>
                    <a:pt x="122" y="199"/>
                    <a:pt x="114" y="194"/>
                  </a:cubicBezTo>
                  <a:cubicBezTo>
                    <a:pt x="112" y="193"/>
                    <a:pt x="112" y="193"/>
                    <a:pt x="112" y="193"/>
                  </a:cubicBezTo>
                  <a:cubicBezTo>
                    <a:pt x="103" y="186"/>
                    <a:pt x="91" y="182"/>
                    <a:pt x="87" y="182"/>
                  </a:cubicBezTo>
                  <a:cubicBezTo>
                    <a:pt x="87" y="182"/>
                    <a:pt x="87" y="182"/>
                    <a:pt x="87" y="182"/>
                  </a:cubicBezTo>
                  <a:cubicBezTo>
                    <a:pt x="85" y="183"/>
                    <a:pt x="84" y="183"/>
                    <a:pt x="83" y="183"/>
                  </a:cubicBezTo>
                  <a:cubicBezTo>
                    <a:pt x="82" y="183"/>
                    <a:pt x="81" y="183"/>
                    <a:pt x="80" y="181"/>
                  </a:cubicBezTo>
                  <a:cubicBezTo>
                    <a:pt x="79" y="180"/>
                    <a:pt x="78" y="180"/>
                    <a:pt x="77" y="180"/>
                  </a:cubicBezTo>
                  <a:cubicBezTo>
                    <a:pt x="76" y="180"/>
                    <a:pt x="74" y="180"/>
                    <a:pt x="73" y="181"/>
                  </a:cubicBezTo>
                  <a:cubicBezTo>
                    <a:pt x="72" y="182"/>
                    <a:pt x="70" y="182"/>
                    <a:pt x="68" y="181"/>
                  </a:cubicBezTo>
                  <a:cubicBezTo>
                    <a:pt x="66" y="181"/>
                    <a:pt x="64" y="180"/>
                    <a:pt x="62" y="181"/>
                  </a:cubicBezTo>
                  <a:cubicBezTo>
                    <a:pt x="62" y="181"/>
                    <a:pt x="61" y="181"/>
                    <a:pt x="60" y="181"/>
                  </a:cubicBezTo>
                  <a:cubicBezTo>
                    <a:pt x="57" y="181"/>
                    <a:pt x="55" y="180"/>
                    <a:pt x="55" y="178"/>
                  </a:cubicBezTo>
                  <a:cubicBezTo>
                    <a:pt x="54" y="177"/>
                    <a:pt x="54" y="176"/>
                    <a:pt x="55" y="176"/>
                  </a:cubicBezTo>
                  <a:cubicBezTo>
                    <a:pt x="56" y="175"/>
                    <a:pt x="58" y="174"/>
                    <a:pt x="60" y="174"/>
                  </a:cubicBezTo>
                  <a:cubicBezTo>
                    <a:pt x="61" y="174"/>
                    <a:pt x="63" y="174"/>
                    <a:pt x="63" y="174"/>
                  </a:cubicBezTo>
                  <a:cubicBezTo>
                    <a:pt x="63" y="173"/>
                    <a:pt x="63" y="173"/>
                    <a:pt x="63" y="173"/>
                  </a:cubicBezTo>
                  <a:cubicBezTo>
                    <a:pt x="63" y="173"/>
                    <a:pt x="62" y="173"/>
                    <a:pt x="62" y="173"/>
                  </a:cubicBezTo>
                  <a:cubicBezTo>
                    <a:pt x="61" y="173"/>
                    <a:pt x="59" y="173"/>
                    <a:pt x="56" y="171"/>
                  </a:cubicBezTo>
                  <a:cubicBezTo>
                    <a:pt x="55" y="170"/>
                    <a:pt x="54" y="170"/>
                    <a:pt x="53" y="170"/>
                  </a:cubicBezTo>
                  <a:cubicBezTo>
                    <a:pt x="51" y="170"/>
                    <a:pt x="50" y="171"/>
                    <a:pt x="50" y="172"/>
                  </a:cubicBezTo>
                  <a:cubicBezTo>
                    <a:pt x="49" y="174"/>
                    <a:pt x="48" y="175"/>
                    <a:pt x="46" y="175"/>
                  </a:cubicBezTo>
                  <a:cubicBezTo>
                    <a:pt x="45" y="175"/>
                    <a:pt x="43" y="174"/>
                    <a:pt x="42" y="173"/>
                  </a:cubicBezTo>
                  <a:cubicBezTo>
                    <a:pt x="42" y="173"/>
                    <a:pt x="42" y="173"/>
                    <a:pt x="42" y="173"/>
                  </a:cubicBezTo>
                  <a:cubicBezTo>
                    <a:pt x="41" y="174"/>
                    <a:pt x="41" y="174"/>
                    <a:pt x="41" y="174"/>
                  </a:cubicBezTo>
                  <a:cubicBezTo>
                    <a:pt x="41" y="175"/>
                    <a:pt x="41" y="175"/>
                    <a:pt x="41" y="175"/>
                  </a:cubicBezTo>
                  <a:cubicBezTo>
                    <a:pt x="40" y="175"/>
                    <a:pt x="40" y="175"/>
                    <a:pt x="40" y="176"/>
                  </a:cubicBezTo>
                  <a:cubicBezTo>
                    <a:pt x="39" y="176"/>
                    <a:pt x="39" y="176"/>
                    <a:pt x="39" y="176"/>
                  </a:cubicBezTo>
                  <a:cubicBezTo>
                    <a:pt x="39" y="176"/>
                    <a:pt x="39" y="176"/>
                    <a:pt x="38" y="176"/>
                  </a:cubicBezTo>
                  <a:cubicBezTo>
                    <a:pt x="38" y="176"/>
                    <a:pt x="38" y="176"/>
                    <a:pt x="38" y="176"/>
                  </a:cubicBezTo>
                  <a:cubicBezTo>
                    <a:pt x="38" y="176"/>
                    <a:pt x="37" y="176"/>
                    <a:pt x="37" y="176"/>
                  </a:cubicBezTo>
                  <a:cubicBezTo>
                    <a:pt x="36" y="176"/>
                    <a:pt x="36" y="176"/>
                    <a:pt x="35" y="176"/>
                  </a:cubicBezTo>
                  <a:cubicBezTo>
                    <a:pt x="34" y="176"/>
                    <a:pt x="33" y="177"/>
                    <a:pt x="31" y="178"/>
                  </a:cubicBezTo>
                  <a:cubicBezTo>
                    <a:pt x="30" y="179"/>
                    <a:pt x="28" y="181"/>
                    <a:pt x="26" y="181"/>
                  </a:cubicBezTo>
                  <a:cubicBezTo>
                    <a:pt x="25" y="181"/>
                    <a:pt x="23" y="181"/>
                    <a:pt x="21" y="183"/>
                  </a:cubicBezTo>
                  <a:cubicBezTo>
                    <a:pt x="21" y="183"/>
                    <a:pt x="21" y="183"/>
                    <a:pt x="21" y="183"/>
                  </a:cubicBezTo>
                  <a:cubicBezTo>
                    <a:pt x="20" y="184"/>
                    <a:pt x="19" y="185"/>
                    <a:pt x="19" y="186"/>
                  </a:cubicBezTo>
                  <a:cubicBezTo>
                    <a:pt x="19" y="189"/>
                    <a:pt x="17" y="189"/>
                    <a:pt x="16" y="189"/>
                  </a:cubicBezTo>
                  <a:cubicBezTo>
                    <a:pt x="15" y="189"/>
                    <a:pt x="15" y="189"/>
                    <a:pt x="15" y="190"/>
                  </a:cubicBezTo>
                  <a:cubicBezTo>
                    <a:pt x="15" y="192"/>
                    <a:pt x="15" y="194"/>
                    <a:pt x="13" y="196"/>
                  </a:cubicBezTo>
                  <a:cubicBezTo>
                    <a:pt x="12" y="197"/>
                    <a:pt x="12" y="197"/>
                    <a:pt x="13" y="199"/>
                  </a:cubicBezTo>
                  <a:cubicBezTo>
                    <a:pt x="14" y="200"/>
                    <a:pt x="14" y="200"/>
                    <a:pt x="15" y="201"/>
                  </a:cubicBezTo>
                  <a:cubicBezTo>
                    <a:pt x="16" y="203"/>
                    <a:pt x="18" y="204"/>
                    <a:pt x="19" y="204"/>
                  </a:cubicBezTo>
                  <a:cubicBezTo>
                    <a:pt x="20" y="204"/>
                    <a:pt x="21" y="205"/>
                    <a:pt x="21" y="205"/>
                  </a:cubicBezTo>
                  <a:cubicBezTo>
                    <a:pt x="22" y="206"/>
                    <a:pt x="30" y="211"/>
                    <a:pt x="30" y="214"/>
                  </a:cubicBezTo>
                  <a:cubicBezTo>
                    <a:pt x="30" y="217"/>
                    <a:pt x="26" y="221"/>
                    <a:pt x="23" y="223"/>
                  </a:cubicBezTo>
                  <a:cubicBezTo>
                    <a:pt x="23" y="223"/>
                    <a:pt x="23" y="223"/>
                    <a:pt x="22" y="223"/>
                  </a:cubicBezTo>
                  <a:cubicBezTo>
                    <a:pt x="21" y="224"/>
                    <a:pt x="20" y="226"/>
                    <a:pt x="19" y="228"/>
                  </a:cubicBezTo>
                  <a:cubicBezTo>
                    <a:pt x="19" y="228"/>
                    <a:pt x="19" y="228"/>
                    <a:pt x="19" y="229"/>
                  </a:cubicBezTo>
                  <a:cubicBezTo>
                    <a:pt x="20" y="229"/>
                    <a:pt x="20" y="229"/>
                    <a:pt x="20" y="229"/>
                  </a:cubicBezTo>
                  <a:cubicBezTo>
                    <a:pt x="20" y="230"/>
                    <a:pt x="21" y="231"/>
                    <a:pt x="22" y="232"/>
                  </a:cubicBezTo>
                  <a:cubicBezTo>
                    <a:pt x="23" y="234"/>
                    <a:pt x="25" y="236"/>
                    <a:pt x="26" y="239"/>
                  </a:cubicBezTo>
                  <a:cubicBezTo>
                    <a:pt x="28" y="241"/>
                    <a:pt x="29" y="244"/>
                    <a:pt x="30" y="246"/>
                  </a:cubicBezTo>
                  <a:cubicBezTo>
                    <a:pt x="31" y="248"/>
                    <a:pt x="32" y="249"/>
                    <a:pt x="32" y="250"/>
                  </a:cubicBezTo>
                  <a:cubicBezTo>
                    <a:pt x="32" y="250"/>
                    <a:pt x="31" y="250"/>
                    <a:pt x="31" y="251"/>
                  </a:cubicBezTo>
                  <a:cubicBezTo>
                    <a:pt x="31" y="251"/>
                    <a:pt x="30" y="252"/>
                    <a:pt x="30" y="252"/>
                  </a:cubicBezTo>
                  <a:cubicBezTo>
                    <a:pt x="29" y="252"/>
                    <a:pt x="29" y="252"/>
                    <a:pt x="29" y="252"/>
                  </a:cubicBezTo>
                  <a:cubicBezTo>
                    <a:pt x="28" y="252"/>
                    <a:pt x="27" y="253"/>
                    <a:pt x="26" y="253"/>
                  </a:cubicBezTo>
                  <a:cubicBezTo>
                    <a:pt x="25" y="255"/>
                    <a:pt x="26" y="257"/>
                    <a:pt x="27" y="259"/>
                  </a:cubicBezTo>
                  <a:cubicBezTo>
                    <a:pt x="28" y="260"/>
                    <a:pt x="28" y="261"/>
                    <a:pt x="28" y="261"/>
                  </a:cubicBezTo>
                  <a:cubicBezTo>
                    <a:pt x="29" y="263"/>
                    <a:pt x="27" y="264"/>
                    <a:pt x="26" y="264"/>
                  </a:cubicBezTo>
                  <a:cubicBezTo>
                    <a:pt x="26" y="264"/>
                    <a:pt x="26" y="265"/>
                    <a:pt x="26" y="265"/>
                  </a:cubicBezTo>
                  <a:cubicBezTo>
                    <a:pt x="26" y="265"/>
                    <a:pt x="27" y="266"/>
                    <a:pt x="28" y="266"/>
                  </a:cubicBezTo>
                  <a:cubicBezTo>
                    <a:pt x="30" y="267"/>
                    <a:pt x="31" y="267"/>
                    <a:pt x="31" y="268"/>
                  </a:cubicBezTo>
                  <a:cubicBezTo>
                    <a:pt x="31" y="269"/>
                    <a:pt x="31" y="270"/>
                    <a:pt x="30" y="271"/>
                  </a:cubicBezTo>
                  <a:cubicBezTo>
                    <a:pt x="29" y="272"/>
                    <a:pt x="29" y="273"/>
                    <a:pt x="29" y="274"/>
                  </a:cubicBezTo>
                  <a:cubicBezTo>
                    <a:pt x="30" y="274"/>
                    <a:pt x="30" y="275"/>
                    <a:pt x="31" y="275"/>
                  </a:cubicBezTo>
                  <a:cubicBezTo>
                    <a:pt x="31" y="275"/>
                    <a:pt x="32" y="275"/>
                    <a:pt x="32" y="276"/>
                  </a:cubicBezTo>
                  <a:cubicBezTo>
                    <a:pt x="34" y="277"/>
                    <a:pt x="35" y="278"/>
                    <a:pt x="36" y="280"/>
                  </a:cubicBezTo>
                  <a:cubicBezTo>
                    <a:pt x="36" y="283"/>
                    <a:pt x="33" y="284"/>
                    <a:pt x="31" y="285"/>
                  </a:cubicBezTo>
                  <a:cubicBezTo>
                    <a:pt x="30" y="285"/>
                    <a:pt x="29" y="286"/>
                    <a:pt x="29" y="286"/>
                  </a:cubicBezTo>
                  <a:cubicBezTo>
                    <a:pt x="29" y="287"/>
                    <a:pt x="32" y="289"/>
                    <a:pt x="34" y="290"/>
                  </a:cubicBezTo>
                  <a:cubicBezTo>
                    <a:pt x="37" y="292"/>
                    <a:pt x="40" y="294"/>
                    <a:pt x="43" y="297"/>
                  </a:cubicBezTo>
                  <a:cubicBezTo>
                    <a:pt x="47" y="302"/>
                    <a:pt x="47" y="304"/>
                    <a:pt x="46" y="307"/>
                  </a:cubicBezTo>
                  <a:cubicBezTo>
                    <a:pt x="45" y="310"/>
                    <a:pt x="41" y="312"/>
                    <a:pt x="38" y="315"/>
                  </a:cubicBezTo>
                  <a:cubicBezTo>
                    <a:pt x="34" y="318"/>
                    <a:pt x="30" y="320"/>
                    <a:pt x="29" y="323"/>
                  </a:cubicBezTo>
                  <a:cubicBezTo>
                    <a:pt x="27" y="327"/>
                    <a:pt x="23" y="330"/>
                    <a:pt x="19" y="332"/>
                  </a:cubicBezTo>
                  <a:cubicBezTo>
                    <a:pt x="16" y="334"/>
                    <a:pt x="13" y="335"/>
                    <a:pt x="12" y="337"/>
                  </a:cubicBezTo>
                  <a:cubicBezTo>
                    <a:pt x="11" y="338"/>
                    <a:pt x="11" y="338"/>
                    <a:pt x="10" y="339"/>
                  </a:cubicBezTo>
                  <a:cubicBezTo>
                    <a:pt x="10" y="339"/>
                    <a:pt x="10" y="339"/>
                    <a:pt x="10" y="339"/>
                  </a:cubicBezTo>
                  <a:cubicBezTo>
                    <a:pt x="9" y="340"/>
                    <a:pt x="9" y="341"/>
                    <a:pt x="8" y="342"/>
                  </a:cubicBezTo>
                  <a:cubicBezTo>
                    <a:pt x="9" y="341"/>
                    <a:pt x="9" y="341"/>
                    <a:pt x="10" y="341"/>
                  </a:cubicBezTo>
                  <a:cubicBezTo>
                    <a:pt x="10" y="341"/>
                    <a:pt x="11" y="341"/>
                    <a:pt x="11" y="341"/>
                  </a:cubicBezTo>
                  <a:cubicBezTo>
                    <a:pt x="13" y="341"/>
                    <a:pt x="14" y="343"/>
                    <a:pt x="15" y="345"/>
                  </a:cubicBezTo>
                  <a:cubicBezTo>
                    <a:pt x="16" y="346"/>
                    <a:pt x="17" y="348"/>
                    <a:pt x="18" y="348"/>
                  </a:cubicBezTo>
                  <a:cubicBezTo>
                    <a:pt x="19" y="349"/>
                    <a:pt x="21" y="349"/>
                    <a:pt x="23" y="349"/>
                  </a:cubicBezTo>
                  <a:cubicBezTo>
                    <a:pt x="25" y="349"/>
                    <a:pt x="27" y="349"/>
                    <a:pt x="28" y="351"/>
                  </a:cubicBezTo>
                  <a:cubicBezTo>
                    <a:pt x="29" y="352"/>
                    <a:pt x="29" y="352"/>
                    <a:pt x="29" y="353"/>
                  </a:cubicBezTo>
                  <a:cubicBezTo>
                    <a:pt x="28" y="354"/>
                    <a:pt x="27" y="354"/>
                    <a:pt x="25" y="354"/>
                  </a:cubicBezTo>
                  <a:cubicBezTo>
                    <a:pt x="24" y="354"/>
                    <a:pt x="23" y="354"/>
                    <a:pt x="22" y="354"/>
                  </a:cubicBezTo>
                  <a:cubicBezTo>
                    <a:pt x="20" y="353"/>
                    <a:pt x="19" y="354"/>
                    <a:pt x="17" y="355"/>
                  </a:cubicBezTo>
                  <a:cubicBezTo>
                    <a:pt x="16" y="356"/>
                    <a:pt x="14" y="356"/>
                    <a:pt x="11" y="357"/>
                  </a:cubicBezTo>
                  <a:cubicBezTo>
                    <a:pt x="9" y="358"/>
                    <a:pt x="8" y="359"/>
                    <a:pt x="7" y="360"/>
                  </a:cubicBezTo>
                  <a:cubicBezTo>
                    <a:pt x="7" y="360"/>
                    <a:pt x="7" y="361"/>
                    <a:pt x="7" y="361"/>
                  </a:cubicBezTo>
                  <a:cubicBezTo>
                    <a:pt x="7" y="361"/>
                    <a:pt x="7" y="361"/>
                    <a:pt x="7" y="361"/>
                  </a:cubicBezTo>
                  <a:cubicBezTo>
                    <a:pt x="7" y="361"/>
                    <a:pt x="7" y="361"/>
                    <a:pt x="7" y="362"/>
                  </a:cubicBezTo>
                  <a:cubicBezTo>
                    <a:pt x="7" y="362"/>
                    <a:pt x="7" y="362"/>
                    <a:pt x="7" y="362"/>
                  </a:cubicBezTo>
                  <a:cubicBezTo>
                    <a:pt x="7" y="362"/>
                    <a:pt x="7" y="362"/>
                    <a:pt x="7" y="363"/>
                  </a:cubicBezTo>
                  <a:cubicBezTo>
                    <a:pt x="7" y="363"/>
                    <a:pt x="7" y="363"/>
                    <a:pt x="7" y="363"/>
                  </a:cubicBezTo>
                  <a:cubicBezTo>
                    <a:pt x="7" y="363"/>
                    <a:pt x="7" y="363"/>
                    <a:pt x="7" y="363"/>
                  </a:cubicBezTo>
                  <a:cubicBezTo>
                    <a:pt x="7" y="364"/>
                    <a:pt x="7" y="364"/>
                    <a:pt x="7" y="364"/>
                  </a:cubicBezTo>
                  <a:cubicBezTo>
                    <a:pt x="7" y="364"/>
                    <a:pt x="7" y="364"/>
                    <a:pt x="7" y="364"/>
                  </a:cubicBezTo>
                  <a:cubicBezTo>
                    <a:pt x="7" y="364"/>
                    <a:pt x="7" y="364"/>
                    <a:pt x="7" y="365"/>
                  </a:cubicBezTo>
                  <a:cubicBezTo>
                    <a:pt x="7" y="365"/>
                    <a:pt x="7" y="365"/>
                    <a:pt x="7" y="365"/>
                  </a:cubicBezTo>
                  <a:cubicBezTo>
                    <a:pt x="7" y="365"/>
                    <a:pt x="7" y="365"/>
                    <a:pt x="7" y="365"/>
                  </a:cubicBezTo>
                  <a:cubicBezTo>
                    <a:pt x="7" y="365"/>
                    <a:pt x="7" y="365"/>
                    <a:pt x="7" y="365"/>
                  </a:cubicBezTo>
                  <a:cubicBezTo>
                    <a:pt x="7" y="366"/>
                    <a:pt x="6" y="366"/>
                    <a:pt x="6" y="366"/>
                  </a:cubicBezTo>
                  <a:cubicBezTo>
                    <a:pt x="6" y="366"/>
                    <a:pt x="6" y="366"/>
                    <a:pt x="6" y="366"/>
                  </a:cubicBezTo>
                  <a:cubicBezTo>
                    <a:pt x="6" y="366"/>
                    <a:pt x="6" y="366"/>
                    <a:pt x="6" y="366"/>
                  </a:cubicBezTo>
                  <a:cubicBezTo>
                    <a:pt x="5" y="367"/>
                    <a:pt x="5" y="368"/>
                    <a:pt x="4" y="369"/>
                  </a:cubicBezTo>
                  <a:cubicBezTo>
                    <a:pt x="3" y="370"/>
                    <a:pt x="2" y="371"/>
                    <a:pt x="2" y="372"/>
                  </a:cubicBezTo>
                  <a:cubicBezTo>
                    <a:pt x="1" y="373"/>
                    <a:pt x="1" y="373"/>
                    <a:pt x="0" y="374"/>
                  </a:cubicBezTo>
                  <a:cubicBezTo>
                    <a:pt x="0" y="375"/>
                    <a:pt x="1" y="376"/>
                    <a:pt x="1" y="377"/>
                  </a:cubicBezTo>
                  <a:cubicBezTo>
                    <a:pt x="1" y="378"/>
                    <a:pt x="1" y="379"/>
                    <a:pt x="1" y="380"/>
                  </a:cubicBezTo>
                  <a:cubicBezTo>
                    <a:pt x="1" y="382"/>
                    <a:pt x="2" y="383"/>
                    <a:pt x="2" y="384"/>
                  </a:cubicBezTo>
                  <a:cubicBezTo>
                    <a:pt x="3" y="384"/>
                    <a:pt x="3" y="385"/>
                    <a:pt x="3" y="385"/>
                  </a:cubicBezTo>
                  <a:cubicBezTo>
                    <a:pt x="4" y="386"/>
                    <a:pt x="4" y="386"/>
                    <a:pt x="4" y="386"/>
                  </a:cubicBezTo>
                  <a:cubicBezTo>
                    <a:pt x="4" y="387"/>
                    <a:pt x="4" y="387"/>
                    <a:pt x="4" y="388"/>
                  </a:cubicBezTo>
                  <a:cubicBezTo>
                    <a:pt x="4" y="389"/>
                    <a:pt x="3" y="390"/>
                    <a:pt x="2" y="390"/>
                  </a:cubicBezTo>
                  <a:cubicBezTo>
                    <a:pt x="1" y="390"/>
                    <a:pt x="1" y="391"/>
                    <a:pt x="0" y="391"/>
                  </a:cubicBezTo>
                  <a:cubicBezTo>
                    <a:pt x="0" y="391"/>
                    <a:pt x="0" y="391"/>
                    <a:pt x="0" y="391"/>
                  </a:cubicBezTo>
                  <a:cubicBezTo>
                    <a:pt x="0" y="391"/>
                    <a:pt x="0" y="391"/>
                    <a:pt x="0" y="391"/>
                  </a:cubicBezTo>
                  <a:cubicBezTo>
                    <a:pt x="0" y="392"/>
                    <a:pt x="0" y="392"/>
                    <a:pt x="0" y="392"/>
                  </a:cubicBezTo>
                  <a:cubicBezTo>
                    <a:pt x="0" y="392"/>
                    <a:pt x="0" y="392"/>
                    <a:pt x="0" y="392"/>
                  </a:cubicBezTo>
                  <a:cubicBezTo>
                    <a:pt x="0" y="393"/>
                    <a:pt x="0" y="393"/>
                    <a:pt x="0" y="393"/>
                  </a:cubicBezTo>
                  <a:cubicBezTo>
                    <a:pt x="0" y="393"/>
                    <a:pt x="0" y="393"/>
                    <a:pt x="0" y="393"/>
                  </a:cubicBezTo>
                  <a:cubicBezTo>
                    <a:pt x="0" y="393"/>
                    <a:pt x="1" y="394"/>
                    <a:pt x="1" y="394"/>
                  </a:cubicBezTo>
                  <a:cubicBezTo>
                    <a:pt x="1" y="394"/>
                    <a:pt x="1" y="394"/>
                    <a:pt x="1" y="394"/>
                  </a:cubicBezTo>
                  <a:cubicBezTo>
                    <a:pt x="1" y="395"/>
                    <a:pt x="2" y="395"/>
                    <a:pt x="2" y="395"/>
                  </a:cubicBezTo>
                  <a:cubicBezTo>
                    <a:pt x="2" y="395"/>
                    <a:pt x="2" y="395"/>
                    <a:pt x="2" y="395"/>
                  </a:cubicBezTo>
                  <a:cubicBezTo>
                    <a:pt x="4" y="397"/>
                    <a:pt x="4" y="400"/>
                    <a:pt x="4" y="402"/>
                  </a:cubicBezTo>
                  <a:cubicBezTo>
                    <a:pt x="4" y="402"/>
                    <a:pt x="4" y="402"/>
                    <a:pt x="3" y="403"/>
                  </a:cubicBezTo>
                  <a:cubicBezTo>
                    <a:pt x="3" y="403"/>
                    <a:pt x="4" y="405"/>
                    <a:pt x="7" y="408"/>
                  </a:cubicBezTo>
                  <a:cubicBezTo>
                    <a:pt x="8" y="409"/>
                    <a:pt x="8" y="411"/>
                    <a:pt x="9" y="413"/>
                  </a:cubicBezTo>
                  <a:cubicBezTo>
                    <a:pt x="9" y="414"/>
                    <a:pt x="9" y="415"/>
                    <a:pt x="9" y="415"/>
                  </a:cubicBezTo>
                  <a:cubicBezTo>
                    <a:pt x="9" y="415"/>
                    <a:pt x="9" y="415"/>
                    <a:pt x="9" y="416"/>
                  </a:cubicBezTo>
                  <a:cubicBezTo>
                    <a:pt x="9" y="416"/>
                    <a:pt x="10" y="416"/>
                    <a:pt x="10" y="416"/>
                  </a:cubicBezTo>
                  <a:cubicBezTo>
                    <a:pt x="11" y="417"/>
                    <a:pt x="13" y="418"/>
                    <a:pt x="15" y="417"/>
                  </a:cubicBezTo>
                  <a:cubicBezTo>
                    <a:pt x="18" y="417"/>
                    <a:pt x="20" y="418"/>
                    <a:pt x="22" y="421"/>
                  </a:cubicBezTo>
                  <a:cubicBezTo>
                    <a:pt x="22" y="421"/>
                    <a:pt x="22" y="421"/>
                    <a:pt x="23" y="421"/>
                  </a:cubicBezTo>
                  <a:cubicBezTo>
                    <a:pt x="24" y="421"/>
                    <a:pt x="25" y="421"/>
                    <a:pt x="26" y="420"/>
                  </a:cubicBezTo>
                  <a:cubicBezTo>
                    <a:pt x="26" y="420"/>
                    <a:pt x="26" y="420"/>
                    <a:pt x="26" y="420"/>
                  </a:cubicBezTo>
                  <a:cubicBezTo>
                    <a:pt x="27" y="420"/>
                    <a:pt x="27" y="420"/>
                    <a:pt x="28" y="420"/>
                  </a:cubicBezTo>
                  <a:cubicBezTo>
                    <a:pt x="31" y="420"/>
                    <a:pt x="35" y="422"/>
                    <a:pt x="37" y="423"/>
                  </a:cubicBezTo>
                  <a:cubicBezTo>
                    <a:pt x="38" y="423"/>
                    <a:pt x="38" y="423"/>
                    <a:pt x="38" y="423"/>
                  </a:cubicBezTo>
                  <a:cubicBezTo>
                    <a:pt x="39" y="424"/>
                    <a:pt x="39" y="426"/>
                    <a:pt x="39" y="429"/>
                  </a:cubicBezTo>
                  <a:cubicBezTo>
                    <a:pt x="39" y="430"/>
                    <a:pt x="39" y="431"/>
                    <a:pt x="39" y="432"/>
                  </a:cubicBezTo>
                  <a:cubicBezTo>
                    <a:pt x="39" y="433"/>
                    <a:pt x="39" y="434"/>
                    <a:pt x="39" y="435"/>
                  </a:cubicBezTo>
                  <a:cubicBezTo>
                    <a:pt x="39" y="435"/>
                    <a:pt x="39" y="436"/>
                    <a:pt x="39" y="436"/>
                  </a:cubicBezTo>
                  <a:cubicBezTo>
                    <a:pt x="39" y="437"/>
                    <a:pt x="39" y="438"/>
                    <a:pt x="40" y="439"/>
                  </a:cubicBezTo>
                  <a:cubicBezTo>
                    <a:pt x="42" y="440"/>
                    <a:pt x="42" y="442"/>
                    <a:pt x="43" y="443"/>
                  </a:cubicBezTo>
                  <a:cubicBezTo>
                    <a:pt x="43" y="444"/>
                    <a:pt x="44" y="445"/>
                    <a:pt x="45" y="446"/>
                  </a:cubicBezTo>
                  <a:cubicBezTo>
                    <a:pt x="47" y="447"/>
                    <a:pt x="48" y="449"/>
                    <a:pt x="50" y="450"/>
                  </a:cubicBezTo>
                  <a:cubicBezTo>
                    <a:pt x="50" y="451"/>
                    <a:pt x="51" y="452"/>
                    <a:pt x="51" y="452"/>
                  </a:cubicBezTo>
                  <a:cubicBezTo>
                    <a:pt x="52" y="452"/>
                    <a:pt x="52" y="452"/>
                    <a:pt x="52" y="452"/>
                  </a:cubicBezTo>
                  <a:cubicBezTo>
                    <a:pt x="55" y="453"/>
                    <a:pt x="58" y="456"/>
                    <a:pt x="58" y="459"/>
                  </a:cubicBezTo>
                  <a:cubicBezTo>
                    <a:pt x="59" y="462"/>
                    <a:pt x="55" y="464"/>
                    <a:pt x="52" y="465"/>
                  </a:cubicBezTo>
                  <a:cubicBezTo>
                    <a:pt x="52" y="465"/>
                    <a:pt x="51" y="465"/>
                    <a:pt x="51" y="465"/>
                  </a:cubicBezTo>
                  <a:cubicBezTo>
                    <a:pt x="51" y="465"/>
                    <a:pt x="51" y="465"/>
                    <a:pt x="51" y="465"/>
                  </a:cubicBezTo>
                  <a:cubicBezTo>
                    <a:pt x="51" y="465"/>
                    <a:pt x="50" y="465"/>
                    <a:pt x="50" y="465"/>
                  </a:cubicBezTo>
                  <a:cubicBezTo>
                    <a:pt x="50" y="465"/>
                    <a:pt x="50" y="465"/>
                    <a:pt x="50" y="465"/>
                  </a:cubicBezTo>
                  <a:cubicBezTo>
                    <a:pt x="49" y="465"/>
                    <a:pt x="49" y="465"/>
                    <a:pt x="49" y="465"/>
                  </a:cubicBezTo>
                  <a:cubicBezTo>
                    <a:pt x="48" y="465"/>
                    <a:pt x="48" y="464"/>
                    <a:pt x="47" y="464"/>
                  </a:cubicBezTo>
                  <a:cubicBezTo>
                    <a:pt x="46" y="464"/>
                    <a:pt x="45" y="463"/>
                    <a:pt x="45" y="463"/>
                  </a:cubicBezTo>
                  <a:cubicBezTo>
                    <a:pt x="45" y="463"/>
                    <a:pt x="45" y="463"/>
                    <a:pt x="45" y="463"/>
                  </a:cubicBezTo>
                  <a:cubicBezTo>
                    <a:pt x="44" y="464"/>
                    <a:pt x="44" y="466"/>
                    <a:pt x="45" y="468"/>
                  </a:cubicBezTo>
                  <a:cubicBezTo>
                    <a:pt x="46" y="470"/>
                    <a:pt x="46" y="471"/>
                    <a:pt x="46" y="473"/>
                  </a:cubicBezTo>
                  <a:cubicBezTo>
                    <a:pt x="47" y="474"/>
                    <a:pt x="47" y="474"/>
                    <a:pt x="47" y="475"/>
                  </a:cubicBezTo>
                  <a:cubicBezTo>
                    <a:pt x="47" y="475"/>
                    <a:pt x="47" y="475"/>
                    <a:pt x="47" y="476"/>
                  </a:cubicBezTo>
                  <a:cubicBezTo>
                    <a:pt x="47" y="476"/>
                    <a:pt x="47" y="476"/>
                    <a:pt x="47" y="476"/>
                  </a:cubicBezTo>
                  <a:cubicBezTo>
                    <a:pt x="47" y="477"/>
                    <a:pt x="48" y="477"/>
                    <a:pt x="48" y="477"/>
                  </a:cubicBezTo>
                  <a:cubicBezTo>
                    <a:pt x="48" y="477"/>
                    <a:pt x="48" y="477"/>
                    <a:pt x="48" y="477"/>
                  </a:cubicBezTo>
                  <a:cubicBezTo>
                    <a:pt x="48" y="478"/>
                    <a:pt x="48" y="478"/>
                    <a:pt x="48" y="478"/>
                  </a:cubicBezTo>
                  <a:cubicBezTo>
                    <a:pt x="48" y="478"/>
                    <a:pt x="48" y="478"/>
                    <a:pt x="48" y="478"/>
                  </a:cubicBezTo>
                  <a:cubicBezTo>
                    <a:pt x="49" y="478"/>
                    <a:pt x="49" y="478"/>
                    <a:pt x="49" y="478"/>
                  </a:cubicBezTo>
                  <a:cubicBezTo>
                    <a:pt x="49" y="478"/>
                    <a:pt x="49" y="478"/>
                    <a:pt x="49" y="478"/>
                  </a:cubicBezTo>
                  <a:cubicBezTo>
                    <a:pt x="49" y="478"/>
                    <a:pt x="50" y="478"/>
                    <a:pt x="50" y="478"/>
                  </a:cubicBezTo>
                  <a:cubicBezTo>
                    <a:pt x="52" y="478"/>
                    <a:pt x="52" y="478"/>
                    <a:pt x="53" y="477"/>
                  </a:cubicBezTo>
                  <a:cubicBezTo>
                    <a:pt x="54" y="476"/>
                    <a:pt x="54" y="476"/>
                    <a:pt x="55" y="476"/>
                  </a:cubicBezTo>
                  <a:cubicBezTo>
                    <a:pt x="56" y="475"/>
                    <a:pt x="56" y="475"/>
                    <a:pt x="57" y="475"/>
                  </a:cubicBezTo>
                  <a:cubicBezTo>
                    <a:pt x="58" y="475"/>
                    <a:pt x="59" y="475"/>
                    <a:pt x="60" y="475"/>
                  </a:cubicBezTo>
                  <a:cubicBezTo>
                    <a:pt x="61" y="476"/>
                    <a:pt x="62" y="476"/>
                    <a:pt x="63" y="475"/>
                  </a:cubicBezTo>
                  <a:cubicBezTo>
                    <a:pt x="64" y="475"/>
                    <a:pt x="65" y="475"/>
                    <a:pt x="67" y="475"/>
                  </a:cubicBezTo>
                  <a:cubicBezTo>
                    <a:pt x="69" y="475"/>
                    <a:pt x="72" y="475"/>
                    <a:pt x="73" y="477"/>
                  </a:cubicBezTo>
                  <a:cubicBezTo>
                    <a:pt x="74" y="479"/>
                    <a:pt x="76" y="484"/>
                    <a:pt x="75" y="486"/>
                  </a:cubicBezTo>
                  <a:cubicBezTo>
                    <a:pt x="74" y="487"/>
                    <a:pt x="75" y="488"/>
                    <a:pt x="76" y="489"/>
                  </a:cubicBezTo>
                  <a:cubicBezTo>
                    <a:pt x="76" y="490"/>
                    <a:pt x="77" y="491"/>
                    <a:pt x="77" y="492"/>
                  </a:cubicBezTo>
                  <a:cubicBezTo>
                    <a:pt x="78" y="493"/>
                    <a:pt x="80" y="493"/>
                    <a:pt x="82" y="493"/>
                  </a:cubicBezTo>
                  <a:cubicBezTo>
                    <a:pt x="83" y="493"/>
                    <a:pt x="84" y="493"/>
                    <a:pt x="85" y="493"/>
                  </a:cubicBezTo>
                  <a:cubicBezTo>
                    <a:pt x="87" y="494"/>
                    <a:pt x="91" y="500"/>
                    <a:pt x="90" y="503"/>
                  </a:cubicBezTo>
                  <a:cubicBezTo>
                    <a:pt x="90" y="504"/>
                    <a:pt x="90" y="504"/>
                    <a:pt x="90" y="504"/>
                  </a:cubicBezTo>
                  <a:cubicBezTo>
                    <a:pt x="91" y="504"/>
                    <a:pt x="91" y="504"/>
                    <a:pt x="92" y="504"/>
                  </a:cubicBezTo>
                  <a:cubicBezTo>
                    <a:pt x="92" y="504"/>
                    <a:pt x="93" y="504"/>
                    <a:pt x="93" y="504"/>
                  </a:cubicBezTo>
                  <a:cubicBezTo>
                    <a:pt x="95" y="503"/>
                    <a:pt x="97" y="505"/>
                    <a:pt x="98" y="506"/>
                  </a:cubicBezTo>
                  <a:cubicBezTo>
                    <a:pt x="99" y="506"/>
                    <a:pt x="99" y="506"/>
                    <a:pt x="100" y="507"/>
                  </a:cubicBezTo>
                  <a:cubicBezTo>
                    <a:pt x="101" y="508"/>
                    <a:pt x="102" y="508"/>
                    <a:pt x="104" y="506"/>
                  </a:cubicBezTo>
                  <a:cubicBezTo>
                    <a:pt x="105" y="506"/>
                    <a:pt x="106" y="505"/>
                    <a:pt x="107" y="505"/>
                  </a:cubicBezTo>
                  <a:cubicBezTo>
                    <a:pt x="108" y="505"/>
                    <a:pt x="108" y="505"/>
                    <a:pt x="108" y="505"/>
                  </a:cubicBezTo>
                  <a:cubicBezTo>
                    <a:pt x="108" y="505"/>
                    <a:pt x="109" y="505"/>
                    <a:pt x="109" y="505"/>
                  </a:cubicBezTo>
                  <a:cubicBezTo>
                    <a:pt x="111" y="505"/>
                    <a:pt x="112" y="505"/>
                    <a:pt x="112" y="506"/>
                  </a:cubicBezTo>
                  <a:cubicBezTo>
                    <a:pt x="113" y="507"/>
                    <a:pt x="114" y="508"/>
                    <a:pt x="115" y="509"/>
                  </a:cubicBezTo>
                  <a:cubicBezTo>
                    <a:pt x="116" y="510"/>
                    <a:pt x="117" y="511"/>
                    <a:pt x="117" y="512"/>
                  </a:cubicBezTo>
                  <a:cubicBezTo>
                    <a:pt x="118" y="512"/>
                    <a:pt x="119" y="512"/>
                    <a:pt x="119" y="512"/>
                  </a:cubicBezTo>
                  <a:cubicBezTo>
                    <a:pt x="120" y="512"/>
                    <a:pt x="120" y="512"/>
                    <a:pt x="121" y="512"/>
                  </a:cubicBezTo>
                  <a:cubicBezTo>
                    <a:pt x="123" y="512"/>
                    <a:pt x="125" y="513"/>
                    <a:pt x="126" y="513"/>
                  </a:cubicBezTo>
                  <a:cubicBezTo>
                    <a:pt x="127" y="514"/>
                    <a:pt x="129" y="514"/>
                    <a:pt x="130" y="514"/>
                  </a:cubicBezTo>
                  <a:cubicBezTo>
                    <a:pt x="132" y="514"/>
                    <a:pt x="134" y="515"/>
                    <a:pt x="135" y="516"/>
                  </a:cubicBezTo>
                  <a:cubicBezTo>
                    <a:pt x="136" y="516"/>
                    <a:pt x="138" y="517"/>
                    <a:pt x="138" y="517"/>
                  </a:cubicBezTo>
                  <a:cubicBezTo>
                    <a:pt x="140" y="518"/>
                    <a:pt x="142" y="519"/>
                    <a:pt x="142" y="520"/>
                  </a:cubicBezTo>
                  <a:cubicBezTo>
                    <a:pt x="143" y="522"/>
                    <a:pt x="141" y="524"/>
                    <a:pt x="140" y="525"/>
                  </a:cubicBezTo>
                  <a:cubicBezTo>
                    <a:pt x="140" y="525"/>
                    <a:pt x="140" y="525"/>
                    <a:pt x="139" y="525"/>
                  </a:cubicBezTo>
                  <a:cubicBezTo>
                    <a:pt x="140" y="525"/>
                    <a:pt x="140" y="526"/>
                    <a:pt x="140" y="526"/>
                  </a:cubicBezTo>
                  <a:cubicBezTo>
                    <a:pt x="141" y="526"/>
                    <a:pt x="142" y="527"/>
                    <a:pt x="142" y="529"/>
                  </a:cubicBezTo>
                  <a:cubicBezTo>
                    <a:pt x="142" y="530"/>
                    <a:pt x="140" y="531"/>
                    <a:pt x="139" y="531"/>
                  </a:cubicBezTo>
                  <a:cubicBezTo>
                    <a:pt x="139" y="531"/>
                    <a:pt x="138" y="532"/>
                    <a:pt x="138" y="532"/>
                  </a:cubicBezTo>
                  <a:cubicBezTo>
                    <a:pt x="138" y="532"/>
                    <a:pt x="139" y="533"/>
                    <a:pt x="139" y="533"/>
                  </a:cubicBezTo>
                  <a:cubicBezTo>
                    <a:pt x="140" y="534"/>
                    <a:pt x="140" y="535"/>
                    <a:pt x="140" y="535"/>
                  </a:cubicBezTo>
                  <a:cubicBezTo>
                    <a:pt x="141" y="536"/>
                    <a:pt x="140" y="538"/>
                    <a:pt x="139" y="540"/>
                  </a:cubicBezTo>
                  <a:cubicBezTo>
                    <a:pt x="139" y="541"/>
                    <a:pt x="139" y="542"/>
                    <a:pt x="139" y="542"/>
                  </a:cubicBezTo>
                  <a:cubicBezTo>
                    <a:pt x="139" y="544"/>
                    <a:pt x="137" y="544"/>
                    <a:pt x="136" y="544"/>
                  </a:cubicBezTo>
                  <a:cubicBezTo>
                    <a:pt x="134" y="544"/>
                    <a:pt x="133" y="544"/>
                    <a:pt x="131" y="543"/>
                  </a:cubicBezTo>
                  <a:cubicBezTo>
                    <a:pt x="130" y="543"/>
                    <a:pt x="129" y="543"/>
                    <a:pt x="128" y="543"/>
                  </a:cubicBezTo>
                  <a:cubicBezTo>
                    <a:pt x="128" y="543"/>
                    <a:pt x="126" y="545"/>
                    <a:pt x="124" y="546"/>
                  </a:cubicBezTo>
                  <a:cubicBezTo>
                    <a:pt x="122" y="548"/>
                    <a:pt x="121" y="549"/>
                    <a:pt x="120" y="549"/>
                  </a:cubicBezTo>
                  <a:cubicBezTo>
                    <a:pt x="120" y="549"/>
                    <a:pt x="120" y="549"/>
                    <a:pt x="120" y="550"/>
                  </a:cubicBezTo>
                  <a:cubicBezTo>
                    <a:pt x="120" y="550"/>
                    <a:pt x="120" y="550"/>
                    <a:pt x="120" y="550"/>
                  </a:cubicBezTo>
                  <a:cubicBezTo>
                    <a:pt x="120" y="550"/>
                    <a:pt x="120" y="550"/>
                    <a:pt x="120" y="551"/>
                  </a:cubicBezTo>
                  <a:cubicBezTo>
                    <a:pt x="120" y="551"/>
                    <a:pt x="120" y="551"/>
                    <a:pt x="120" y="551"/>
                  </a:cubicBezTo>
                  <a:cubicBezTo>
                    <a:pt x="120" y="551"/>
                    <a:pt x="120" y="552"/>
                    <a:pt x="120" y="552"/>
                  </a:cubicBezTo>
                  <a:cubicBezTo>
                    <a:pt x="120" y="552"/>
                    <a:pt x="120" y="552"/>
                    <a:pt x="120" y="552"/>
                  </a:cubicBezTo>
                  <a:cubicBezTo>
                    <a:pt x="120" y="552"/>
                    <a:pt x="120" y="552"/>
                    <a:pt x="120" y="552"/>
                  </a:cubicBezTo>
                  <a:cubicBezTo>
                    <a:pt x="123" y="552"/>
                    <a:pt x="126" y="551"/>
                    <a:pt x="128" y="551"/>
                  </a:cubicBezTo>
                  <a:cubicBezTo>
                    <a:pt x="130" y="551"/>
                    <a:pt x="131" y="552"/>
                    <a:pt x="132" y="553"/>
                  </a:cubicBezTo>
                  <a:cubicBezTo>
                    <a:pt x="132" y="553"/>
                    <a:pt x="132" y="553"/>
                    <a:pt x="132" y="554"/>
                  </a:cubicBezTo>
                  <a:cubicBezTo>
                    <a:pt x="131" y="557"/>
                    <a:pt x="120" y="561"/>
                    <a:pt x="118" y="562"/>
                  </a:cubicBezTo>
                  <a:cubicBezTo>
                    <a:pt x="118" y="563"/>
                    <a:pt x="119" y="563"/>
                    <a:pt x="119" y="564"/>
                  </a:cubicBezTo>
                  <a:cubicBezTo>
                    <a:pt x="121" y="565"/>
                    <a:pt x="122" y="566"/>
                    <a:pt x="122" y="568"/>
                  </a:cubicBezTo>
                  <a:cubicBezTo>
                    <a:pt x="122" y="569"/>
                    <a:pt x="120" y="570"/>
                    <a:pt x="119" y="571"/>
                  </a:cubicBezTo>
                  <a:cubicBezTo>
                    <a:pt x="117" y="572"/>
                    <a:pt x="115" y="572"/>
                    <a:pt x="115" y="574"/>
                  </a:cubicBezTo>
                  <a:cubicBezTo>
                    <a:pt x="116" y="576"/>
                    <a:pt x="115" y="577"/>
                    <a:pt x="115" y="578"/>
                  </a:cubicBezTo>
                  <a:cubicBezTo>
                    <a:pt x="113" y="580"/>
                    <a:pt x="110" y="580"/>
                    <a:pt x="108" y="580"/>
                  </a:cubicBezTo>
                  <a:cubicBezTo>
                    <a:pt x="107" y="580"/>
                    <a:pt x="106" y="580"/>
                    <a:pt x="106" y="581"/>
                  </a:cubicBezTo>
                  <a:cubicBezTo>
                    <a:pt x="107" y="581"/>
                    <a:pt x="107" y="582"/>
                    <a:pt x="108" y="583"/>
                  </a:cubicBezTo>
                  <a:cubicBezTo>
                    <a:pt x="109" y="584"/>
                    <a:pt x="110" y="587"/>
                    <a:pt x="114" y="588"/>
                  </a:cubicBezTo>
                  <a:cubicBezTo>
                    <a:pt x="121" y="589"/>
                    <a:pt x="128" y="595"/>
                    <a:pt x="136" y="603"/>
                  </a:cubicBezTo>
                  <a:cubicBezTo>
                    <a:pt x="136" y="604"/>
                    <a:pt x="137" y="605"/>
                    <a:pt x="138" y="605"/>
                  </a:cubicBezTo>
                  <a:cubicBezTo>
                    <a:pt x="138" y="605"/>
                    <a:pt x="138" y="605"/>
                    <a:pt x="138" y="605"/>
                  </a:cubicBezTo>
                  <a:cubicBezTo>
                    <a:pt x="139" y="605"/>
                    <a:pt x="140" y="604"/>
                    <a:pt x="140" y="604"/>
                  </a:cubicBezTo>
                  <a:cubicBezTo>
                    <a:pt x="140" y="604"/>
                    <a:pt x="140" y="604"/>
                    <a:pt x="141" y="604"/>
                  </a:cubicBezTo>
                  <a:cubicBezTo>
                    <a:pt x="141" y="604"/>
                    <a:pt x="142" y="603"/>
                    <a:pt x="142" y="603"/>
                  </a:cubicBezTo>
                  <a:cubicBezTo>
                    <a:pt x="146" y="603"/>
                    <a:pt x="153" y="605"/>
                    <a:pt x="156" y="608"/>
                  </a:cubicBezTo>
                  <a:cubicBezTo>
                    <a:pt x="158" y="608"/>
                    <a:pt x="161" y="608"/>
                    <a:pt x="162" y="608"/>
                  </a:cubicBezTo>
                  <a:cubicBezTo>
                    <a:pt x="163" y="608"/>
                    <a:pt x="164" y="608"/>
                    <a:pt x="166" y="608"/>
                  </a:cubicBezTo>
                  <a:cubicBezTo>
                    <a:pt x="167" y="608"/>
                    <a:pt x="169" y="608"/>
                    <a:pt x="170" y="608"/>
                  </a:cubicBezTo>
                  <a:cubicBezTo>
                    <a:pt x="172" y="608"/>
                    <a:pt x="173" y="608"/>
                    <a:pt x="174" y="609"/>
                  </a:cubicBezTo>
                  <a:cubicBezTo>
                    <a:pt x="176" y="611"/>
                    <a:pt x="178" y="613"/>
                    <a:pt x="180" y="613"/>
                  </a:cubicBezTo>
                  <a:cubicBezTo>
                    <a:pt x="182" y="613"/>
                    <a:pt x="183" y="615"/>
                    <a:pt x="184" y="616"/>
                  </a:cubicBezTo>
                  <a:cubicBezTo>
                    <a:pt x="185" y="616"/>
                    <a:pt x="186" y="617"/>
                    <a:pt x="186" y="617"/>
                  </a:cubicBezTo>
                  <a:cubicBezTo>
                    <a:pt x="188" y="616"/>
                    <a:pt x="192" y="615"/>
                    <a:pt x="199" y="615"/>
                  </a:cubicBezTo>
                  <a:cubicBezTo>
                    <a:pt x="200" y="615"/>
                    <a:pt x="201" y="616"/>
                    <a:pt x="201" y="616"/>
                  </a:cubicBezTo>
                  <a:cubicBezTo>
                    <a:pt x="202" y="617"/>
                    <a:pt x="202" y="617"/>
                    <a:pt x="203" y="617"/>
                  </a:cubicBezTo>
                  <a:cubicBezTo>
                    <a:pt x="205" y="617"/>
                    <a:pt x="205" y="619"/>
                    <a:pt x="206" y="622"/>
                  </a:cubicBezTo>
                  <a:cubicBezTo>
                    <a:pt x="206" y="622"/>
                    <a:pt x="206" y="623"/>
                    <a:pt x="206" y="624"/>
                  </a:cubicBezTo>
                  <a:cubicBezTo>
                    <a:pt x="207" y="624"/>
                    <a:pt x="208" y="624"/>
                    <a:pt x="210" y="625"/>
                  </a:cubicBezTo>
                  <a:cubicBezTo>
                    <a:pt x="210" y="626"/>
                    <a:pt x="211" y="626"/>
                    <a:pt x="211" y="626"/>
                  </a:cubicBezTo>
                  <a:cubicBezTo>
                    <a:pt x="212" y="626"/>
                    <a:pt x="213" y="627"/>
                    <a:pt x="214" y="628"/>
                  </a:cubicBezTo>
                  <a:cubicBezTo>
                    <a:pt x="214" y="628"/>
                    <a:pt x="214" y="628"/>
                    <a:pt x="214" y="628"/>
                  </a:cubicBezTo>
                  <a:cubicBezTo>
                    <a:pt x="214" y="628"/>
                    <a:pt x="214" y="628"/>
                    <a:pt x="215" y="628"/>
                  </a:cubicBezTo>
                  <a:cubicBezTo>
                    <a:pt x="215" y="628"/>
                    <a:pt x="215" y="628"/>
                    <a:pt x="215" y="628"/>
                  </a:cubicBezTo>
                  <a:cubicBezTo>
                    <a:pt x="216" y="629"/>
                    <a:pt x="216" y="629"/>
                    <a:pt x="217" y="629"/>
                  </a:cubicBezTo>
                  <a:cubicBezTo>
                    <a:pt x="217" y="629"/>
                    <a:pt x="217" y="629"/>
                    <a:pt x="217" y="629"/>
                  </a:cubicBezTo>
                  <a:cubicBezTo>
                    <a:pt x="219" y="629"/>
                    <a:pt x="221" y="631"/>
                    <a:pt x="223" y="633"/>
                  </a:cubicBezTo>
                  <a:cubicBezTo>
                    <a:pt x="224" y="634"/>
                    <a:pt x="225" y="635"/>
                    <a:pt x="225" y="635"/>
                  </a:cubicBezTo>
                  <a:cubicBezTo>
                    <a:pt x="225" y="635"/>
                    <a:pt x="225" y="635"/>
                    <a:pt x="226" y="635"/>
                  </a:cubicBezTo>
                  <a:cubicBezTo>
                    <a:pt x="226" y="635"/>
                    <a:pt x="227" y="635"/>
                    <a:pt x="228" y="635"/>
                  </a:cubicBezTo>
                  <a:cubicBezTo>
                    <a:pt x="228" y="636"/>
                    <a:pt x="229" y="636"/>
                    <a:pt x="229" y="636"/>
                  </a:cubicBezTo>
                  <a:cubicBezTo>
                    <a:pt x="229" y="636"/>
                    <a:pt x="229" y="636"/>
                    <a:pt x="229" y="635"/>
                  </a:cubicBezTo>
                  <a:cubicBezTo>
                    <a:pt x="230" y="634"/>
                    <a:pt x="231" y="634"/>
                    <a:pt x="233" y="633"/>
                  </a:cubicBezTo>
                  <a:cubicBezTo>
                    <a:pt x="233" y="633"/>
                    <a:pt x="234" y="633"/>
                    <a:pt x="234" y="633"/>
                  </a:cubicBezTo>
                  <a:cubicBezTo>
                    <a:pt x="234" y="633"/>
                    <a:pt x="234" y="633"/>
                    <a:pt x="234" y="633"/>
                  </a:cubicBezTo>
                  <a:cubicBezTo>
                    <a:pt x="234" y="632"/>
                    <a:pt x="235" y="632"/>
                    <a:pt x="235" y="632"/>
                  </a:cubicBezTo>
                  <a:cubicBezTo>
                    <a:pt x="235" y="632"/>
                    <a:pt x="235" y="632"/>
                    <a:pt x="235" y="632"/>
                  </a:cubicBezTo>
                  <a:cubicBezTo>
                    <a:pt x="235" y="632"/>
                    <a:pt x="236" y="632"/>
                    <a:pt x="236" y="631"/>
                  </a:cubicBezTo>
                  <a:cubicBezTo>
                    <a:pt x="236" y="631"/>
                    <a:pt x="236" y="631"/>
                    <a:pt x="236" y="631"/>
                  </a:cubicBezTo>
                  <a:cubicBezTo>
                    <a:pt x="236" y="631"/>
                    <a:pt x="236" y="631"/>
                    <a:pt x="236" y="631"/>
                  </a:cubicBezTo>
                  <a:cubicBezTo>
                    <a:pt x="228" y="621"/>
                    <a:pt x="223" y="614"/>
                    <a:pt x="224" y="611"/>
                  </a:cubicBezTo>
                  <a:cubicBezTo>
                    <a:pt x="224" y="610"/>
                    <a:pt x="224" y="609"/>
                    <a:pt x="224" y="608"/>
                  </a:cubicBezTo>
                  <a:cubicBezTo>
                    <a:pt x="224" y="604"/>
                    <a:pt x="225" y="601"/>
                    <a:pt x="220" y="596"/>
                  </a:cubicBezTo>
                  <a:cubicBezTo>
                    <a:pt x="218" y="595"/>
                    <a:pt x="217" y="593"/>
                    <a:pt x="216" y="591"/>
                  </a:cubicBezTo>
                  <a:cubicBezTo>
                    <a:pt x="216" y="588"/>
                    <a:pt x="219" y="585"/>
                    <a:pt x="222" y="583"/>
                  </a:cubicBezTo>
                  <a:cubicBezTo>
                    <a:pt x="223" y="581"/>
                    <a:pt x="224" y="580"/>
                    <a:pt x="225" y="579"/>
                  </a:cubicBezTo>
                  <a:cubicBezTo>
                    <a:pt x="228" y="575"/>
                    <a:pt x="233" y="572"/>
                    <a:pt x="238" y="570"/>
                  </a:cubicBezTo>
                  <a:cubicBezTo>
                    <a:pt x="240" y="569"/>
                    <a:pt x="242" y="568"/>
                    <a:pt x="244" y="567"/>
                  </a:cubicBezTo>
                  <a:cubicBezTo>
                    <a:pt x="244" y="567"/>
                    <a:pt x="244" y="567"/>
                    <a:pt x="244" y="567"/>
                  </a:cubicBezTo>
                  <a:cubicBezTo>
                    <a:pt x="243" y="566"/>
                    <a:pt x="242" y="566"/>
                    <a:pt x="242" y="566"/>
                  </a:cubicBezTo>
                  <a:cubicBezTo>
                    <a:pt x="238" y="564"/>
                    <a:pt x="237" y="563"/>
                    <a:pt x="237" y="561"/>
                  </a:cubicBezTo>
                  <a:cubicBezTo>
                    <a:pt x="237" y="560"/>
                    <a:pt x="238" y="559"/>
                    <a:pt x="239" y="559"/>
                  </a:cubicBezTo>
                  <a:cubicBezTo>
                    <a:pt x="241" y="559"/>
                    <a:pt x="241" y="558"/>
                    <a:pt x="241" y="558"/>
                  </a:cubicBezTo>
                  <a:cubicBezTo>
                    <a:pt x="241" y="557"/>
                    <a:pt x="239" y="555"/>
                    <a:pt x="237" y="554"/>
                  </a:cubicBezTo>
                  <a:cubicBezTo>
                    <a:pt x="236" y="552"/>
                    <a:pt x="235" y="550"/>
                    <a:pt x="234" y="549"/>
                  </a:cubicBezTo>
                  <a:cubicBezTo>
                    <a:pt x="233" y="547"/>
                    <a:pt x="232" y="546"/>
                    <a:pt x="231" y="546"/>
                  </a:cubicBezTo>
                  <a:cubicBezTo>
                    <a:pt x="231" y="546"/>
                    <a:pt x="230" y="546"/>
                    <a:pt x="230" y="546"/>
                  </a:cubicBezTo>
                  <a:cubicBezTo>
                    <a:pt x="229" y="546"/>
                    <a:pt x="228" y="546"/>
                    <a:pt x="228" y="546"/>
                  </a:cubicBezTo>
                  <a:cubicBezTo>
                    <a:pt x="226" y="546"/>
                    <a:pt x="225" y="546"/>
                    <a:pt x="224" y="546"/>
                  </a:cubicBezTo>
                  <a:cubicBezTo>
                    <a:pt x="222" y="547"/>
                    <a:pt x="221" y="547"/>
                    <a:pt x="221" y="546"/>
                  </a:cubicBezTo>
                  <a:cubicBezTo>
                    <a:pt x="220" y="544"/>
                    <a:pt x="220" y="542"/>
                    <a:pt x="220" y="539"/>
                  </a:cubicBezTo>
                  <a:cubicBezTo>
                    <a:pt x="220" y="538"/>
                    <a:pt x="219" y="538"/>
                    <a:pt x="217" y="537"/>
                  </a:cubicBezTo>
                  <a:cubicBezTo>
                    <a:pt x="216" y="537"/>
                    <a:pt x="214" y="536"/>
                    <a:pt x="214" y="535"/>
                  </a:cubicBezTo>
                  <a:cubicBezTo>
                    <a:pt x="213" y="535"/>
                    <a:pt x="213" y="534"/>
                    <a:pt x="214" y="532"/>
                  </a:cubicBezTo>
                  <a:cubicBezTo>
                    <a:pt x="214" y="532"/>
                    <a:pt x="214" y="531"/>
                    <a:pt x="214" y="531"/>
                  </a:cubicBezTo>
                  <a:cubicBezTo>
                    <a:pt x="215" y="529"/>
                    <a:pt x="216" y="527"/>
                    <a:pt x="217" y="527"/>
                  </a:cubicBezTo>
                  <a:cubicBezTo>
                    <a:pt x="219" y="526"/>
                    <a:pt x="220" y="525"/>
                    <a:pt x="220" y="525"/>
                  </a:cubicBezTo>
                  <a:cubicBezTo>
                    <a:pt x="220" y="525"/>
                    <a:pt x="220" y="524"/>
                    <a:pt x="220" y="524"/>
                  </a:cubicBezTo>
                  <a:cubicBezTo>
                    <a:pt x="220" y="524"/>
                    <a:pt x="220" y="524"/>
                    <a:pt x="219" y="524"/>
                  </a:cubicBezTo>
                  <a:cubicBezTo>
                    <a:pt x="218" y="523"/>
                    <a:pt x="217" y="523"/>
                    <a:pt x="217" y="522"/>
                  </a:cubicBezTo>
                  <a:cubicBezTo>
                    <a:pt x="216" y="521"/>
                    <a:pt x="216" y="520"/>
                    <a:pt x="217" y="518"/>
                  </a:cubicBezTo>
                  <a:cubicBezTo>
                    <a:pt x="218" y="517"/>
                    <a:pt x="219" y="516"/>
                    <a:pt x="220" y="515"/>
                  </a:cubicBezTo>
                  <a:cubicBezTo>
                    <a:pt x="222" y="514"/>
                    <a:pt x="223" y="513"/>
                    <a:pt x="223" y="512"/>
                  </a:cubicBezTo>
                  <a:cubicBezTo>
                    <a:pt x="223" y="511"/>
                    <a:pt x="223" y="509"/>
                    <a:pt x="224" y="509"/>
                  </a:cubicBezTo>
                  <a:cubicBezTo>
                    <a:pt x="224" y="507"/>
                    <a:pt x="226" y="506"/>
                    <a:pt x="228" y="506"/>
                  </a:cubicBezTo>
                  <a:cubicBezTo>
                    <a:pt x="228" y="506"/>
                    <a:pt x="228" y="506"/>
                    <a:pt x="228" y="506"/>
                  </a:cubicBezTo>
                  <a:cubicBezTo>
                    <a:pt x="228" y="506"/>
                    <a:pt x="228" y="506"/>
                    <a:pt x="228" y="506"/>
                  </a:cubicBezTo>
                  <a:cubicBezTo>
                    <a:pt x="229" y="506"/>
                    <a:pt x="230" y="506"/>
                    <a:pt x="231" y="507"/>
                  </a:cubicBezTo>
                  <a:cubicBezTo>
                    <a:pt x="232" y="508"/>
                    <a:pt x="233" y="510"/>
                    <a:pt x="234" y="511"/>
                  </a:cubicBezTo>
                  <a:cubicBezTo>
                    <a:pt x="236" y="513"/>
                    <a:pt x="237" y="515"/>
                    <a:pt x="239" y="514"/>
                  </a:cubicBezTo>
                  <a:cubicBezTo>
                    <a:pt x="240" y="514"/>
                    <a:pt x="240" y="514"/>
                    <a:pt x="240" y="513"/>
                  </a:cubicBezTo>
                  <a:cubicBezTo>
                    <a:pt x="241" y="512"/>
                    <a:pt x="240" y="511"/>
                    <a:pt x="240" y="510"/>
                  </a:cubicBezTo>
                  <a:cubicBezTo>
                    <a:pt x="240" y="510"/>
                    <a:pt x="239" y="509"/>
                    <a:pt x="239" y="509"/>
                  </a:cubicBezTo>
                  <a:cubicBezTo>
                    <a:pt x="239" y="508"/>
                    <a:pt x="239" y="508"/>
                    <a:pt x="239" y="508"/>
                  </a:cubicBezTo>
                  <a:cubicBezTo>
                    <a:pt x="239" y="507"/>
                    <a:pt x="238" y="505"/>
                    <a:pt x="239" y="504"/>
                  </a:cubicBezTo>
                  <a:cubicBezTo>
                    <a:pt x="240" y="502"/>
                    <a:pt x="241" y="502"/>
                    <a:pt x="243" y="501"/>
                  </a:cubicBezTo>
                  <a:cubicBezTo>
                    <a:pt x="245" y="501"/>
                    <a:pt x="245" y="500"/>
                    <a:pt x="246" y="499"/>
                  </a:cubicBezTo>
                  <a:cubicBezTo>
                    <a:pt x="246" y="498"/>
                    <a:pt x="247" y="496"/>
                    <a:pt x="249" y="496"/>
                  </a:cubicBezTo>
                  <a:cubicBezTo>
                    <a:pt x="252" y="496"/>
                    <a:pt x="256" y="493"/>
                    <a:pt x="259" y="492"/>
                  </a:cubicBezTo>
                  <a:cubicBezTo>
                    <a:pt x="260" y="491"/>
                    <a:pt x="260" y="491"/>
                    <a:pt x="261" y="490"/>
                  </a:cubicBezTo>
                  <a:cubicBezTo>
                    <a:pt x="261" y="490"/>
                    <a:pt x="261" y="490"/>
                    <a:pt x="261" y="490"/>
                  </a:cubicBezTo>
                  <a:cubicBezTo>
                    <a:pt x="262" y="490"/>
                    <a:pt x="262" y="490"/>
                    <a:pt x="263" y="489"/>
                  </a:cubicBezTo>
                  <a:cubicBezTo>
                    <a:pt x="265" y="488"/>
                    <a:pt x="268" y="487"/>
                    <a:pt x="270" y="488"/>
                  </a:cubicBezTo>
                  <a:cubicBezTo>
                    <a:pt x="271" y="488"/>
                    <a:pt x="271" y="488"/>
                    <a:pt x="271" y="489"/>
                  </a:cubicBezTo>
                  <a:cubicBezTo>
                    <a:pt x="272" y="489"/>
                    <a:pt x="273" y="490"/>
                    <a:pt x="274" y="490"/>
                  </a:cubicBezTo>
                  <a:cubicBezTo>
                    <a:pt x="274" y="490"/>
                    <a:pt x="274" y="490"/>
                    <a:pt x="275" y="488"/>
                  </a:cubicBezTo>
                  <a:cubicBezTo>
                    <a:pt x="276" y="487"/>
                    <a:pt x="277" y="486"/>
                    <a:pt x="279" y="486"/>
                  </a:cubicBezTo>
                  <a:cubicBezTo>
                    <a:pt x="282" y="486"/>
                    <a:pt x="284" y="487"/>
                    <a:pt x="285" y="489"/>
                  </a:cubicBezTo>
                  <a:cubicBezTo>
                    <a:pt x="285" y="489"/>
                    <a:pt x="288" y="490"/>
                    <a:pt x="290" y="490"/>
                  </a:cubicBezTo>
                  <a:cubicBezTo>
                    <a:pt x="293" y="490"/>
                    <a:pt x="296" y="491"/>
                    <a:pt x="297" y="492"/>
                  </a:cubicBezTo>
                  <a:cubicBezTo>
                    <a:pt x="298" y="493"/>
                    <a:pt x="298" y="493"/>
                    <a:pt x="298" y="493"/>
                  </a:cubicBezTo>
                  <a:cubicBezTo>
                    <a:pt x="304" y="497"/>
                    <a:pt x="307" y="499"/>
                    <a:pt x="307" y="501"/>
                  </a:cubicBezTo>
                  <a:cubicBezTo>
                    <a:pt x="307" y="502"/>
                    <a:pt x="308" y="502"/>
                    <a:pt x="308" y="503"/>
                  </a:cubicBezTo>
                  <a:cubicBezTo>
                    <a:pt x="308" y="503"/>
                    <a:pt x="308" y="503"/>
                    <a:pt x="308" y="502"/>
                  </a:cubicBezTo>
                  <a:cubicBezTo>
                    <a:pt x="308" y="500"/>
                    <a:pt x="310" y="499"/>
                    <a:pt x="311" y="499"/>
                  </a:cubicBezTo>
                  <a:cubicBezTo>
                    <a:pt x="312" y="499"/>
                    <a:pt x="314" y="500"/>
                    <a:pt x="316" y="502"/>
                  </a:cubicBezTo>
                  <a:cubicBezTo>
                    <a:pt x="318" y="502"/>
                    <a:pt x="319" y="503"/>
                    <a:pt x="321" y="503"/>
                  </a:cubicBezTo>
                  <a:cubicBezTo>
                    <a:pt x="323" y="503"/>
                    <a:pt x="325" y="502"/>
                    <a:pt x="325" y="501"/>
                  </a:cubicBezTo>
                  <a:cubicBezTo>
                    <a:pt x="326" y="498"/>
                    <a:pt x="332" y="496"/>
                    <a:pt x="335" y="496"/>
                  </a:cubicBezTo>
                  <a:cubicBezTo>
                    <a:pt x="336" y="496"/>
                    <a:pt x="337" y="496"/>
                    <a:pt x="338" y="497"/>
                  </a:cubicBezTo>
                  <a:cubicBezTo>
                    <a:pt x="339" y="498"/>
                    <a:pt x="339" y="498"/>
                    <a:pt x="339" y="498"/>
                  </a:cubicBezTo>
                  <a:cubicBezTo>
                    <a:pt x="340" y="499"/>
                    <a:pt x="341" y="500"/>
                    <a:pt x="343" y="498"/>
                  </a:cubicBezTo>
                  <a:cubicBezTo>
                    <a:pt x="344" y="496"/>
                    <a:pt x="347" y="495"/>
                    <a:pt x="349" y="495"/>
                  </a:cubicBezTo>
                  <a:cubicBezTo>
                    <a:pt x="353" y="495"/>
                    <a:pt x="355" y="497"/>
                    <a:pt x="356" y="499"/>
                  </a:cubicBezTo>
                  <a:cubicBezTo>
                    <a:pt x="356" y="500"/>
                    <a:pt x="358" y="501"/>
                    <a:pt x="362" y="501"/>
                  </a:cubicBezTo>
                  <a:cubicBezTo>
                    <a:pt x="364" y="501"/>
                    <a:pt x="365" y="503"/>
                    <a:pt x="366" y="504"/>
                  </a:cubicBezTo>
                  <a:cubicBezTo>
                    <a:pt x="366" y="504"/>
                    <a:pt x="367" y="505"/>
                    <a:pt x="367" y="505"/>
                  </a:cubicBezTo>
                  <a:cubicBezTo>
                    <a:pt x="368" y="505"/>
                    <a:pt x="368" y="504"/>
                    <a:pt x="368" y="503"/>
                  </a:cubicBezTo>
                  <a:cubicBezTo>
                    <a:pt x="369" y="501"/>
                    <a:pt x="370" y="499"/>
                    <a:pt x="372" y="499"/>
                  </a:cubicBezTo>
                  <a:cubicBezTo>
                    <a:pt x="373" y="500"/>
                    <a:pt x="374" y="500"/>
                    <a:pt x="375" y="501"/>
                  </a:cubicBezTo>
                  <a:cubicBezTo>
                    <a:pt x="377" y="502"/>
                    <a:pt x="378" y="503"/>
                    <a:pt x="380" y="503"/>
                  </a:cubicBezTo>
                  <a:cubicBezTo>
                    <a:pt x="386" y="503"/>
                    <a:pt x="386" y="501"/>
                    <a:pt x="386" y="500"/>
                  </a:cubicBezTo>
                  <a:cubicBezTo>
                    <a:pt x="386" y="496"/>
                    <a:pt x="385" y="493"/>
                    <a:pt x="384" y="493"/>
                  </a:cubicBezTo>
                  <a:cubicBezTo>
                    <a:pt x="383" y="493"/>
                    <a:pt x="381" y="492"/>
                    <a:pt x="380" y="492"/>
                  </a:cubicBezTo>
                  <a:cubicBezTo>
                    <a:pt x="379" y="491"/>
                    <a:pt x="378" y="490"/>
                    <a:pt x="376" y="490"/>
                  </a:cubicBezTo>
                  <a:cubicBezTo>
                    <a:pt x="374" y="490"/>
                    <a:pt x="371" y="488"/>
                    <a:pt x="371" y="486"/>
                  </a:cubicBezTo>
                  <a:cubicBezTo>
                    <a:pt x="371" y="484"/>
                    <a:pt x="372" y="483"/>
                    <a:pt x="373" y="482"/>
                  </a:cubicBezTo>
                  <a:cubicBezTo>
                    <a:pt x="376" y="482"/>
                    <a:pt x="379" y="480"/>
                    <a:pt x="379" y="478"/>
                  </a:cubicBezTo>
                  <a:cubicBezTo>
                    <a:pt x="379" y="478"/>
                    <a:pt x="379" y="478"/>
                    <a:pt x="379" y="478"/>
                  </a:cubicBezTo>
                  <a:cubicBezTo>
                    <a:pt x="379" y="478"/>
                    <a:pt x="379" y="477"/>
                    <a:pt x="379" y="477"/>
                  </a:cubicBezTo>
                  <a:cubicBezTo>
                    <a:pt x="378" y="475"/>
                    <a:pt x="378" y="472"/>
                    <a:pt x="379" y="470"/>
                  </a:cubicBezTo>
                  <a:cubicBezTo>
                    <a:pt x="380" y="469"/>
                    <a:pt x="381" y="469"/>
                    <a:pt x="382" y="468"/>
                  </a:cubicBezTo>
                  <a:cubicBezTo>
                    <a:pt x="383" y="468"/>
                    <a:pt x="385" y="468"/>
                    <a:pt x="386" y="468"/>
                  </a:cubicBezTo>
                  <a:cubicBezTo>
                    <a:pt x="388" y="468"/>
                    <a:pt x="391" y="468"/>
                    <a:pt x="393" y="467"/>
                  </a:cubicBezTo>
                  <a:cubicBezTo>
                    <a:pt x="392" y="467"/>
                    <a:pt x="391" y="467"/>
                    <a:pt x="390" y="466"/>
                  </a:cubicBezTo>
                  <a:cubicBezTo>
                    <a:pt x="387" y="465"/>
                    <a:pt x="384" y="465"/>
                    <a:pt x="383" y="463"/>
                  </a:cubicBezTo>
                  <a:cubicBezTo>
                    <a:pt x="382" y="460"/>
                    <a:pt x="381" y="453"/>
                    <a:pt x="383" y="452"/>
                  </a:cubicBezTo>
                  <a:cubicBezTo>
                    <a:pt x="384" y="451"/>
                    <a:pt x="386" y="451"/>
                    <a:pt x="388" y="452"/>
                  </a:cubicBezTo>
                  <a:cubicBezTo>
                    <a:pt x="390" y="452"/>
                    <a:pt x="392" y="452"/>
                    <a:pt x="393" y="451"/>
                  </a:cubicBezTo>
                  <a:cubicBezTo>
                    <a:pt x="394" y="451"/>
                    <a:pt x="395" y="451"/>
                    <a:pt x="397" y="451"/>
                  </a:cubicBezTo>
                  <a:cubicBezTo>
                    <a:pt x="397" y="451"/>
                    <a:pt x="398" y="451"/>
                    <a:pt x="398" y="451"/>
                  </a:cubicBezTo>
                  <a:cubicBezTo>
                    <a:pt x="399" y="451"/>
                    <a:pt x="400" y="451"/>
                    <a:pt x="401" y="451"/>
                  </a:cubicBezTo>
                  <a:cubicBezTo>
                    <a:pt x="403" y="451"/>
                    <a:pt x="405" y="451"/>
                    <a:pt x="406" y="450"/>
                  </a:cubicBezTo>
                  <a:cubicBezTo>
                    <a:pt x="411" y="447"/>
                    <a:pt x="420" y="446"/>
                    <a:pt x="424" y="446"/>
                  </a:cubicBezTo>
                  <a:cubicBezTo>
                    <a:pt x="424" y="446"/>
                    <a:pt x="425" y="446"/>
                    <a:pt x="426" y="446"/>
                  </a:cubicBezTo>
                  <a:cubicBezTo>
                    <a:pt x="427" y="446"/>
                    <a:pt x="429" y="445"/>
                    <a:pt x="430" y="444"/>
                  </a:cubicBezTo>
                  <a:cubicBezTo>
                    <a:pt x="432" y="444"/>
                    <a:pt x="434" y="443"/>
                    <a:pt x="435" y="443"/>
                  </a:cubicBezTo>
                  <a:cubicBezTo>
                    <a:pt x="441" y="442"/>
                    <a:pt x="449" y="441"/>
                    <a:pt x="451" y="440"/>
                  </a:cubicBezTo>
                  <a:cubicBezTo>
                    <a:pt x="452" y="440"/>
                    <a:pt x="453" y="439"/>
                    <a:pt x="456" y="439"/>
                  </a:cubicBezTo>
                  <a:cubicBezTo>
                    <a:pt x="459" y="438"/>
                    <a:pt x="466" y="436"/>
                    <a:pt x="467" y="435"/>
                  </a:cubicBezTo>
                  <a:cubicBezTo>
                    <a:pt x="467" y="432"/>
                    <a:pt x="476" y="431"/>
                    <a:pt x="479" y="431"/>
                  </a:cubicBezTo>
                  <a:cubicBezTo>
                    <a:pt x="480" y="431"/>
                    <a:pt x="481" y="431"/>
                    <a:pt x="482" y="431"/>
                  </a:cubicBezTo>
                  <a:cubicBezTo>
                    <a:pt x="484" y="432"/>
                    <a:pt x="486" y="433"/>
                    <a:pt x="488" y="433"/>
                  </a:cubicBezTo>
                  <a:cubicBezTo>
                    <a:pt x="489" y="433"/>
                    <a:pt x="490" y="433"/>
                    <a:pt x="490" y="432"/>
                  </a:cubicBezTo>
                  <a:cubicBezTo>
                    <a:pt x="492" y="432"/>
                    <a:pt x="496" y="433"/>
                    <a:pt x="498" y="435"/>
                  </a:cubicBezTo>
                  <a:cubicBezTo>
                    <a:pt x="499" y="436"/>
                    <a:pt x="499" y="437"/>
                    <a:pt x="499" y="438"/>
                  </a:cubicBezTo>
                  <a:cubicBezTo>
                    <a:pt x="499" y="439"/>
                    <a:pt x="499" y="441"/>
                    <a:pt x="500" y="442"/>
                  </a:cubicBezTo>
                  <a:cubicBezTo>
                    <a:pt x="500" y="443"/>
                    <a:pt x="501" y="445"/>
                    <a:pt x="501" y="446"/>
                  </a:cubicBezTo>
                  <a:cubicBezTo>
                    <a:pt x="501" y="447"/>
                    <a:pt x="500" y="448"/>
                    <a:pt x="500" y="449"/>
                  </a:cubicBezTo>
                  <a:cubicBezTo>
                    <a:pt x="499" y="450"/>
                    <a:pt x="499" y="450"/>
                    <a:pt x="499" y="450"/>
                  </a:cubicBezTo>
                  <a:cubicBezTo>
                    <a:pt x="499" y="450"/>
                    <a:pt x="500" y="450"/>
                    <a:pt x="501" y="450"/>
                  </a:cubicBezTo>
                  <a:cubicBezTo>
                    <a:pt x="503" y="450"/>
                    <a:pt x="505" y="450"/>
                    <a:pt x="507" y="449"/>
                  </a:cubicBezTo>
                  <a:cubicBezTo>
                    <a:pt x="507" y="449"/>
                    <a:pt x="508" y="448"/>
                    <a:pt x="508" y="448"/>
                  </a:cubicBezTo>
                  <a:cubicBezTo>
                    <a:pt x="509" y="447"/>
                    <a:pt x="510" y="447"/>
                    <a:pt x="510" y="447"/>
                  </a:cubicBezTo>
                  <a:cubicBezTo>
                    <a:pt x="512" y="447"/>
                    <a:pt x="514" y="450"/>
                    <a:pt x="514" y="452"/>
                  </a:cubicBezTo>
                  <a:cubicBezTo>
                    <a:pt x="514" y="452"/>
                    <a:pt x="514" y="452"/>
                    <a:pt x="514" y="452"/>
                  </a:cubicBezTo>
                  <a:cubicBezTo>
                    <a:pt x="514" y="452"/>
                    <a:pt x="514" y="452"/>
                    <a:pt x="514" y="452"/>
                  </a:cubicBezTo>
                  <a:cubicBezTo>
                    <a:pt x="515" y="452"/>
                    <a:pt x="515" y="453"/>
                    <a:pt x="515" y="453"/>
                  </a:cubicBezTo>
                  <a:cubicBezTo>
                    <a:pt x="515" y="451"/>
                    <a:pt x="516" y="450"/>
                    <a:pt x="518" y="450"/>
                  </a:cubicBezTo>
                  <a:cubicBezTo>
                    <a:pt x="519" y="450"/>
                    <a:pt x="521" y="451"/>
                    <a:pt x="522" y="452"/>
                  </a:cubicBezTo>
                  <a:cubicBezTo>
                    <a:pt x="522" y="452"/>
                    <a:pt x="523" y="452"/>
                    <a:pt x="524" y="452"/>
                  </a:cubicBezTo>
                  <a:cubicBezTo>
                    <a:pt x="525" y="452"/>
                    <a:pt x="526" y="452"/>
                    <a:pt x="526" y="452"/>
                  </a:cubicBezTo>
                  <a:cubicBezTo>
                    <a:pt x="528" y="452"/>
                    <a:pt x="529" y="453"/>
                    <a:pt x="529" y="454"/>
                  </a:cubicBezTo>
                  <a:cubicBezTo>
                    <a:pt x="529" y="455"/>
                    <a:pt x="527" y="456"/>
                    <a:pt x="526" y="458"/>
                  </a:cubicBezTo>
                  <a:cubicBezTo>
                    <a:pt x="525" y="458"/>
                    <a:pt x="524" y="459"/>
                    <a:pt x="524" y="460"/>
                  </a:cubicBezTo>
                  <a:cubicBezTo>
                    <a:pt x="524" y="460"/>
                    <a:pt x="524" y="460"/>
                    <a:pt x="524" y="460"/>
                  </a:cubicBezTo>
                  <a:cubicBezTo>
                    <a:pt x="525" y="461"/>
                    <a:pt x="525" y="461"/>
                    <a:pt x="525" y="461"/>
                  </a:cubicBezTo>
                  <a:cubicBezTo>
                    <a:pt x="526" y="461"/>
                    <a:pt x="526" y="460"/>
                    <a:pt x="527" y="460"/>
                  </a:cubicBezTo>
                  <a:cubicBezTo>
                    <a:pt x="528" y="459"/>
                    <a:pt x="529" y="458"/>
                    <a:pt x="531" y="458"/>
                  </a:cubicBezTo>
                  <a:cubicBezTo>
                    <a:pt x="531" y="458"/>
                    <a:pt x="532" y="458"/>
                    <a:pt x="532" y="458"/>
                  </a:cubicBezTo>
                  <a:cubicBezTo>
                    <a:pt x="534" y="459"/>
                    <a:pt x="537" y="457"/>
                    <a:pt x="539" y="456"/>
                  </a:cubicBezTo>
                  <a:cubicBezTo>
                    <a:pt x="541" y="455"/>
                    <a:pt x="543" y="453"/>
                    <a:pt x="544" y="453"/>
                  </a:cubicBezTo>
                  <a:cubicBezTo>
                    <a:pt x="546" y="453"/>
                    <a:pt x="549" y="451"/>
                    <a:pt x="551" y="449"/>
                  </a:cubicBezTo>
                  <a:cubicBezTo>
                    <a:pt x="552" y="449"/>
                    <a:pt x="553" y="448"/>
                    <a:pt x="554" y="447"/>
                  </a:cubicBezTo>
                  <a:cubicBezTo>
                    <a:pt x="555" y="447"/>
                    <a:pt x="557" y="446"/>
                    <a:pt x="559" y="446"/>
                  </a:cubicBezTo>
                  <a:cubicBezTo>
                    <a:pt x="560" y="446"/>
                    <a:pt x="563" y="446"/>
                    <a:pt x="563" y="448"/>
                  </a:cubicBezTo>
                  <a:cubicBezTo>
                    <a:pt x="563" y="448"/>
                    <a:pt x="564" y="449"/>
                    <a:pt x="563" y="450"/>
                  </a:cubicBezTo>
                  <a:cubicBezTo>
                    <a:pt x="562" y="451"/>
                    <a:pt x="561" y="452"/>
                    <a:pt x="561" y="453"/>
                  </a:cubicBezTo>
                  <a:cubicBezTo>
                    <a:pt x="561" y="455"/>
                    <a:pt x="563" y="456"/>
                    <a:pt x="566" y="457"/>
                  </a:cubicBezTo>
                  <a:cubicBezTo>
                    <a:pt x="566" y="457"/>
                    <a:pt x="567" y="457"/>
                    <a:pt x="568" y="458"/>
                  </a:cubicBezTo>
                  <a:cubicBezTo>
                    <a:pt x="574" y="462"/>
                    <a:pt x="581" y="472"/>
                    <a:pt x="585" y="479"/>
                  </a:cubicBezTo>
                  <a:cubicBezTo>
                    <a:pt x="586" y="480"/>
                    <a:pt x="586" y="481"/>
                    <a:pt x="587" y="482"/>
                  </a:cubicBezTo>
                  <a:cubicBezTo>
                    <a:pt x="587" y="482"/>
                    <a:pt x="588" y="483"/>
                    <a:pt x="588" y="484"/>
                  </a:cubicBezTo>
                  <a:cubicBezTo>
                    <a:pt x="590" y="487"/>
                    <a:pt x="591" y="490"/>
                    <a:pt x="593" y="492"/>
                  </a:cubicBezTo>
                  <a:cubicBezTo>
                    <a:pt x="594" y="495"/>
                    <a:pt x="596" y="499"/>
                    <a:pt x="597" y="500"/>
                  </a:cubicBezTo>
                  <a:cubicBezTo>
                    <a:pt x="597" y="501"/>
                    <a:pt x="598" y="501"/>
                    <a:pt x="598" y="501"/>
                  </a:cubicBezTo>
                  <a:cubicBezTo>
                    <a:pt x="598" y="501"/>
                    <a:pt x="599" y="500"/>
                    <a:pt x="600" y="499"/>
                  </a:cubicBezTo>
                  <a:cubicBezTo>
                    <a:pt x="601" y="497"/>
                    <a:pt x="602" y="495"/>
                    <a:pt x="604" y="494"/>
                  </a:cubicBezTo>
                  <a:cubicBezTo>
                    <a:pt x="604" y="494"/>
                    <a:pt x="605" y="494"/>
                    <a:pt x="605" y="494"/>
                  </a:cubicBezTo>
                  <a:cubicBezTo>
                    <a:pt x="607" y="494"/>
                    <a:pt x="608" y="496"/>
                    <a:pt x="610" y="497"/>
                  </a:cubicBezTo>
                  <a:cubicBezTo>
                    <a:pt x="611" y="499"/>
                    <a:pt x="612" y="500"/>
                    <a:pt x="613" y="500"/>
                  </a:cubicBezTo>
                  <a:cubicBezTo>
                    <a:pt x="614" y="501"/>
                    <a:pt x="615" y="501"/>
                    <a:pt x="616" y="501"/>
                  </a:cubicBezTo>
                  <a:cubicBezTo>
                    <a:pt x="619" y="502"/>
                    <a:pt x="622" y="503"/>
                    <a:pt x="624" y="502"/>
                  </a:cubicBezTo>
                  <a:cubicBezTo>
                    <a:pt x="624" y="502"/>
                    <a:pt x="625" y="502"/>
                    <a:pt x="626" y="501"/>
                  </a:cubicBezTo>
                  <a:cubicBezTo>
                    <a:pt x="629" y="500"/>
                    <a:pt x="632" y="499"/>
                    <a:pt x="634" y="499"/>
                  </a:cubicBezTo>
                  <a:cubicBezTo>
                    <a:pt x="635" y="499"/>
                    <a:pt x="635" y="499"/>
                    <a:pt x="636" y="499"/>
                  </a:cubicBezTo>
                  <a:cubicBezTo>
                    <a:pt x="636" y="499"/>
                    <a:pt x="637" y="499"/>
                    <a:pt x="637" y="500"/>
                  </a:cubicBezTo>
                  <a:cubicBezTo>
                    <a:pt x="639" y="500"/>
                    <a:pt x="642" y="501"/>
                    <a:pt x="643" y="505"/>
                  </a:cubicBezTo>
                  <a:cubicBezTo>
                    <a:pt x="645" y="510"/>
                    <a:pt x="648" y="511"/>
                    <a:pt x="650" y="511"/>
                  </a:cubicBezTo>
                  <a:cubicBezTo>
                    <a:pt x="651" y="511"/>
                    <a:pt x="653" y="511"/>
                    <a:pt x="653" y="516"/>
                  </a:cubicBezTo>
                  <a:cubicBezTo>
                    <a:pt x="653" y="517"/>
                    <a:pt x="656" y="520"/>
                    <a:pt x="658" y="520"/>
                  </a:cubicBezTo>
                  <a:cubicBezTo>
                    <a:pt x="660" y="520"/>
                    <a:pt x="665" y="519"/>
                    <a:pt x="666" y="518"/>
                  </a:cubicBezTo>
                  <a:cubicBezTo>
                    <a:pt x="667" y="517"/>
                    <a:pt x="668" y="517"/>
                    <a:pt x="669" y="517"/>
                  </a:cubicBezTo>
                  <a:cubicBezTo>
                    <a:pt x="670" y="517"/>
                    <a:pt x="671" y="517"/>
                    <a:pt x="672" y="519"/>
                  </a:cubicBezTo>
                  <a:cubicBezTo>
                    <a:pt x="672" y="520"/>
                    <a:pt x="673" y="522"/>
                    <a:pt x="674" y="523"/>
                  </a:cubicBezTo>
                  <a:cubicBezTo>
                    <a:pt x="674" y="524"/>
                    <a:pt x="675" y="524"/>
                    <a:pt x="675" y="524"/>
                  </a:cubicBezTo>
                  <a:cubicBezTo>
                    <a:pt x="676" y="524"/>
                    <a:pt x="676" y="524"/>
                    <a:pt x="676" y="524"/>
                  </a:cubicBezTo>
                  <a:cubicBezTo>
                    <a:pt x="677" y="524"/>
                    <a:pt x="678" y="524"/>
                    <a:pt x="679" y="525"/>
                  </a:cubicBezTo>
                  <a:cubicBezTo>
                    <a:pt x="679" y="525"/>
                    <a:pt x="679" y="525"/>
                    <a:pt x="679" y="525"/>
                  </a:cubicBezTo>
                  <a:cubicBezTo>
                    <a:pt x="680" y="525"/>
                    <a:pt x="681" y="525"/>
                    <a:pt x="681" y="525"/>
                  </a:cubicBezTo>
                  <a:cubicBezTo>
                    <a:pt x="681" y="525"/>
                    <a:pt x="681" y="525"/>
                    <a:pt x="681" y="525"/>
                  </a:cubicBezTo>
                  <a:cubicBezTo>
                    <a:pt x="681" y="525"/>
                    <a:pt x="681" y="525"/>
                    <a:pt x="681" y="524"/>
                  </a:cubicBezTo>
                  <a:cubicBezTo>
                    <a:pt x="682" y="524"/>
                    <a:pt x="683" y="523"/>
                    <a:pt x="687" y="522"/>
                  </a:cubicBezTo>
                  <a:cubicBezTo>
                    <a:pt x="688" y="521"/>
                    <a:pt x="689" y="521"/>
                    <a:pt x="690" y="521"/>
                  </a:cubicBezTo>
                  <a:cubicBezTo>
                    <a:pt x="690" y="521"/>
                    <a:pt x="691" y="521"/>
                    <a:pt x="692" y="521"/>
                  </a:cubicBezTo>
                  <a:cubicBezTo>
                    <a:pt x="696" y="520"/>
                    <a:pt x="699" y="519"/>
                    <a:pt x="699" y="517"/>
                  </a:cubicBezTo>
                  <a:cubicBezTo>
                    <a:pt x="700" y="515"/>
                    <a:pt x="703" y="514"/>
                    <a:pt x="705" y="513"/>
                  </a:cubicBezTo>
                  <a:cubicBezTo>
                    <a:pt x="706" y="513"/>
                    <a:pt x="708" y="513"/>
                    <a:pt x="708" y="512"/>
                  </a:cubicBezTo>
                  <a:cubicBezTo>
                    <a:pt x="709" y="511"/>
                    <a:pt x="711" y="510"/>
                    <a:pt x="712" y="509"/>
                  </a:cubicBezTo>
                  <a:cubicBezTo>
                    <a:pt x="713" y="509"/>
                    <a:pt x="715" y="508"/>
                    <a:pt x="715" y="507"/>
                  </a:cubicBezTo>
                  <a:cubicBezTo>
                    <a:pt x="716" y="506"/>
                    <a:pt x="718" y="505"/>
                    <a:pt x="720" y="505"/>
                  </a:cubicBezTo>
                  <a:cubicBezTo>
                    <a:pt x="721" y="504"/>
                    <a:pt x="723" y="504"/>
                    <a:pt x="723" y="504"/>
                  </a:cubicBezTo>
                  <a:cubicBezTo>
                    <a:pt x="724" y="502"/>
                    <a:pt x="728" y="502"/>
                    <a:pt x="729" y="502"/>
                  </a:cubicBezTo>
                  <a:cubicBezTo>
                    <a:pt x="730" y="502"/>
                    <a:pt x="731" y="502"/>
                    <a:pt x="732" y="502"/>
                  </a:cubicBezTo>
                  <a:cubicBezTo>
                    <a:pt x="734" y="503"/>
                    <a:pt x="745" y="505"/>
                    <a:pt x="747" y="505"/>
                  </a:cubicBezTo>
                  <a:cubicBezTo>
                    <a:pt x="747" y="505"/>
                    <a:pt x="747" y="505"/>
                    <a:pt x="747" y="505"/>
                  </a:cubicBezTo>
                  <a:cubicBezTo>
                    <a:pt x="748" y="505"/>
                    <a:pt x="748" y="505"/>
                    <a:pt x="748" y="505"/>
                  </a:cubicBezTo>
                  <a:cubicBezTo>
                    <a:pt x="749" y="505"/>
                    <a:pt x="750" y="506"/>
                    <a:pt x="750" y="508"/>
                  </a:cubicBezTo>
                  <a:cubicBezTo>
                    <a:pt x="751" y="509"/>
                    <a:pt x="751" y="511"/>
                    <a:pt x="752" y="511"/>
                  </a:cubicBezTo>
                  <a:cubicBezTo>
                    <a:pt x="752" y="511"/>
                    <a:pt x="753" y="512"/>
                    <a:pt x="755" y="512"/>
                  </a:cubicBezTo>
                  <a:cubicBezTo>
                    <a:pt x="756" y="513"/>
                    <a:pt x="759" y="515"/>
                    <a:pt x="760" y="515"/>
                  </a:cubicBezTo>
                  <a:cubicBezTo>
                    <a:pt x="761" y="514"/>
                    <a:pt x="763" y="513"/>
                    <a:pt x="766" y="513"/>
                  </a:cubicBezTo>
                  <a:cubicBezTo>
                    <a:pt x="767" y="513"/>
                    <a:pt x="769" y="513"/>
                    <a:pt x="770" y="514"/>
                  </a:cubicBezTo>
                  <a:cubicBezTo>
                    <a:pt x="771" y="514"/>
                    <a:pt x="771" y="515"/>
                    <a:pt x="772" y="515"/>
                  </a:cubicBezTo>
                  <a:cubicBezTo>
                    <a:pt x="772" y="515"/>
                    <a:pt x="772" y="515"/>
                    <a:pt x="773" y="516"/>
                  </a:cubicBezTo>
                  <a:cubicBezTo>
                    <a:pt x="774" y="516"/>
                    <a:pt x="775" y="517"/>
                    <a:pt x="776" y="517"/>
                  </a:cubicBezTo>
                  <a:cubicBezTo>
                    <a:pt x="776" y="517"/>
                    <a:pt x="777" y="517"/>
                    <a:pt x="777" y="517"/>
                  </a:cubicBezTo>
                  <a:cubicBezTo>
                    <a:pt x="778" y="515"/>
                    <a:pt x="780" y="514"/>
                    <a:pt x="783" y="513"/>
                  </a:cubicBezTo>
                  <a:cubicBezTo>
                    <a:pt x="784" y="513"/>
                    <a:pt x="786" y="512"/>
                    <a:pt x="786" y="512"/>
                  </a:cubicBezTo>
                  <a:cubicBezTo>
                    <a:pt x="787" y="511"/>
                    <a:pt x="788" y="507"/>
                    <a:pt x="787" y="507"/>
                  </a:cubicBezTo>
                  <a:cubicBezTo>
                    <a:pt x="784" y="505"/>
                    <a:pt x="783" y="498"/>
                    <a:pt x="782" y="497"/>
                  </a:cubicBezTo>
                  <a:cubicBezTo>
                    <a:pt x="782" y="497"/>
                    <a:pt x="782" y="497"/>
                    <a:pt x="782" y="497"/>
                  </a:cubicBezTo>
                  <a:cubicBezTo>
                    <a:pt x="782" y="496"/>
                    <a:pt x="782" y="496"/>
                    <a:pt x="782" y="495"/>
                  </a:cubicBezTo>
                  <a:cubicBezTo>
                    <a:pt x="783" y="494"/>
                    <a:pt x="784" y="493"/>
                    <a:pt x="785" y="492"/>
                  </a:cubicBezTo>
                  <a:cubicBezTo>
                    <a:pt x="786" y="492"/>
                    <a:pt x="787" y="491"/>
                    <a:pt x="787" y="491"/>
                  </a:cubicBezTo>
                  <a:cubicBezTo>
                    <a:pt x="788" y="489"/>
                    <a:pt x="790" y="488"/>
                    <a:pt x="791" y="487"/>
                  </a:cubicBezTo>
                  <a:cubicBezTo>
                    <a:pt x="792" y="487"/>
                    <a:pt x="793" y="487"/>
                    <a:pt x="793" y="486"/>
                  </a:cubicBezTo>
                  <a:cubicBezTo>
                    <a:pt x="794" y="486"/>
                    <a:pt x="794" y="485"/>
                    <a:pt x="794" y="485"/>
                  </a:cubicBezTo>
                  <a:cubicBezTo>
                    <a:pt x="795" y="484"/>
                    <a:pt x="796" y="482"/>
                    <a:pt x="797" y="482"/>
                  </a:cubicBezTo>
                  <a:cubicBezTo>
                    <a:pt x="798" y="482"/>
                    <a:pt x="798" y="482"/>
                    <a:pt x="798" y="482"/>
                  </a:cubicBezTo>
                  <a:cubicBezTo>
                    <a:pt x="798" y="482"/>
                    <a:pt x="805" y="484"/>
                    <a:pt x="807" y="486"/>
                  </a:cubicBezTo>
                  <a:cubicBezTo>
                    <a:pt x="808" y="486"/>
                    <a:pt x="811" y="487"/>
                    <a:pt x="813" y="487"/>
                  </a:cubicBezTo>
                  <a:cubicBezTo>
                    <a:pt x="816" y="487"/>
                    <a:pt x="819" y="489"/>
                    <a:pt x="822" y="491"/>
                  </a:cubicBezTo>
                  <a:cubicBezTo>
                    <a:pt x="823" y="491"/>
                    <a:pt x="825" y="491"/>
                    <a:pt x="827" y="492"/>
                  </a:cubicBezTo>
                  <a:cubicBezTo>
                    <a:pt x="830" y="492"/>
                    <a:pt x="832" y="493"/>
                    <a:pt x="833" y="494"/>
                  </a:cubicBezTo>
                  <a:cubicBezTo>
                    <a:pt x="834" y="495"/>
                    <a:pt x="834" y="495"/>
                    <a:pt x="834" y="495"/>
                  </a:cubicBezTo>
                  <a:cubicBezTo>
                    <a:pt x="834" y="496"/>
                    <a:pt x="834" y="498"/>
                    <a:pt x="834" y="499"/>
                  </a:cubicBezTo>
                  <a:cubicBezTo>
                    <a:pt x="834" y="501"/>
                    <a:pt x="834" y="503"/>
                    <a:pt x="835" y="504"/>
                  </a:cubicBezTo>
                  <a:cubicBezTo>
                    <a:pt x="837" y="507"/>
                    <a:pt x="840" y="509"/>
                    <a:pt x="840" y="509"/>
                  </a:cubicBezTo>
                  <a:cubicBezTo>
                    <a:pt x="841" y="509"/>
                    <a:pt x="841" y="509"/>
                    <a:pt x="841" y="509"/>
                  </a:cubicBezTo>
                  <a:cubicBezTo>
                    <a:pt x="843" y="509"/>
                    <a:pt x="844" y="509"/>
                    <a:pt x="846" y="510"/>
                  </a:cubicBezTo>
                  <a:cubicBezTo>
                    <a:pt x="848" y="511"/>
                    <a:pt x="850" y="512"/>
                    <a:pt x="851" y="512"/>
                  </a:cubicBezTo>
                  <a:cubicBezTo>
                    <a:pt x="852" y="512"/>
                    <a:pt x="853" y="511"/>
                    <a:pt x="854" y="510"/>
                  </a:cubicBezTo>
                  <a:cubicBezTo>
                    <a:pt x="856" y="509"/>
                    <a:pt x="858" y="508"/>
                    <a:pt x="859" y="508"/>
                  </a:cubicBezTo>
                  <a:cubicBezTo>
                    <a:pt x="860" y="508"/>
                    <a:pt x="861" y="508"/>
                    <a:pt x="863" y="507"/>
                  </a:cubicBezTo>
                  <a:cubicBezTo>
                    <a:pt x="865" y="507"/>
                    <a:pt x="868" y="506"/>
                    <a:pt x="869" y="507"/>
                  </a:cubicBezTo>
                  <a:cubicBezTo>
                    <a:pt x="870" y="507"/>
                    <a:pt x="871" y="507"/>
                    <a:pt x="873" y="507"/>
                  </a:cubicBezTo>
                  <a:cubicBezTo>
                    <a:pt x="875" y="508"/>
                    <a:pt x="878" y="509"/>
                    <a:pt x="879" y="509"/>
                  </a:cubicBezTo>
                  <a:cubicBezTo>
                    <a:pt x="879" y="509"/>
                    <a:pt x="880" y="509"/>
                    <a:pt x="881" y="509"/>
                  </a:cubicBezTo>
                  <a:cubicBezTo>
                    <a:pt x="883" y="509"/>
                    <a:pt x="888" y="510"/>
                    <a:pt x="889" y="512"/>
                  </a:cubicBezTo>
                  <a:cubicBezTo>
                    <a:pt x="889" y="512"/>
                    <a:pt x="892" y="513"/>
                    <a:pt x="893" y="513"/>
                  </a:cubicBezTo>
                  <a:cubicBezTo>
                    <a:pt x="896" y="514"/>
                    <a:pt x="899" y="514"/>
                    <a:pt x="899" y="517"/>
                  </a:cubicBezTo>
                  <a:cubicBezTo>
                    <a:pt x="899" y="517"/>
                    <a:pt x="900" y="518"/>
                    <a:pt x="901" y="519"/>
                  </a:cubicBezTo>
                  <a:cubicBezTo>
                    <a:pt x="901" y="519"/>
                    <a:pt x="902" y="519"/>
                    <a:pt x="902" y="520"/>
                  </a:cubicBezTo>
                  <a:cubicBezTo>
                    <a:pt x="903" y="520"/>
                    <a:pt x="904" y="521"/>
                    <a:pt x="904" y="522"/>
                  </a:cubicBezTo>
                  <a:cubicBezTo>
                    <a:pt x="905" y="523"/>
                    <a:pt x="907" y="523"/>
                    <a:pt x="908" y="523"/>
                  </a:cubicBezTo>
                  <a:cubicBezTo>
                    <a:pt x="910" y="524"/>
                    <a:pt x="911" y="524"/>
                    <a:pt x="912" y="524"/>
                  </a:cubicBezTo>
                  <a:cubicBezTo>
                    <a:pt x="915" y="524"/>
                    <a:pt x="917" y="524"/>
                    <a:pt x="919" y="525"/>
                  </a:cubicBezTo>
                  <a:cubicBezTo>
                    <a:pt x="919" y="525"/>
                    <a:pt x="921" y="526"/>
                    <a:pt x="925" y="526"/>
                  </a:cubicBezTo>
                  <a:cubicBezTo>
                    <a:pt x="929" y="526"/>
                    <a:pt x="931" y="525"/>
                    <a:pt x="932" y="525"/>
                  </a:cubicBezTo>
                  <a:cubicBezTo>
                    <a:pt x="933" y="524"/>
                    <a:pt x="935" y="524"/>
                    <a:pt x="939" y="523"/>
                  </a:cubicBezTo>
                  <a:cubicBezTo>
                    <a:pt x="942" y="522"/>
                    <a:pt x="946" y="522"/>
                    <a:pt x="947" y="521"/>
                  </a:cubicBezTo>
                  <a:cubicBezTo>
                    <a:pt x="948" y="520"/>
                    <a:pt x="950" y="520"/>
                    <a:pt x="952" y="520"/>
                  </a:cubicBezTo>
                  <a:cubicBezTo>
                    <a:pt x="953" y="519"/>
                    <a:pt x="956" y="519"/>
                    <a:pt x="956" y="518"/>
                  </a:cubicBezTo>
                  <a:cubicBezTo>
                    <a:pt x="956" y="516"/>
                    <a:pt x="959" y="515"/>
                    <a:pt x="961" y="514"/>
                  </a:cubicBezTo>
                  <a:cubicBezTo>
                    <a:pt x="963" y="513"/>
                    <a:pt x="964" y="512"/>
                    <a:pt x="965" y="512"/>
                  </a:cubicBezTo>
                  <a:cubicBezTo>
                    <a:pt x="967" y="510"/>
                    <a:pt x="971" y="510"/>
                    <a:pt x="972" y="510"/>
                  </a:cubicBezTo>
                  <a:cubicBezTo>
                    <a:pt x="973" y="510"/>
                    <a:pt x="973" y="510"/>
                    <a:pt x="974" y="510"/>
                  </a:cubicBezTo>
                  <a:cubicBezTo>
                    <a:pt x="977" y="510"/>
                    <a:pt x="980" y="511"/>
                    <a:pt x="981" y="513"/>
                  </a:cubicBezTo>
                  <a:cubicBezTo>
                    <a:pt x="981" y="514"/>
                    <a:pt x="982" y="514"/>
                    <a:pt x="984" y="514"/>
                  </a:cubicBezTo>
                  <a:cubicBezTo>
                    <a:pt x="985" y="515"/>
                    <a:pt x="985" y="515"/>
                    <a:pt x="986" y="515"/>
                  </a:cubicBezTo>
                  <a:cubicBezTo>
                    <a:pt x="987" y="515"/>
                    <a:pt x="988" y="514"/>
                    <a:pt x="989" y="514"/>
                  </a:cubicBezTo>
                  <a:cubicBezTo>
                    <a:pt x="989" y="514"/>
                    <a:pt x="989" y="514"/>
                    <a:pt x="989" y="514"/>
                  </a:cubicBezTo>
                  <a:cubicBezTo>
                    <a:pt x="989" y="514"/>
                    <a:pt x="990" y="514"/>
                    <a:pt x="991" y="514"/>
                  </a:cubicBezTo>
                  <a:cubicBezTo>
                    <a:pt x="991" y="514"/>
                    <a:pt x="991" y="514"/>
                    <a:pt x="991" y="514"/>
                  </a:cubicBezTo>
                  <a:cubicBezTo>
                    <a:pt x="991" y="514"/>
                    <a:pt x="991" y="514"/>
                    <a:pt x="992" y="514"/>
                  </a:cubicBezTo>
                  <a:cubicBezTo>
                    <a:pt x="993" y="514"/>
                    <a:pt x="995" y="514"/>
                    <a:pt x="997" y="515"/>
                  </a:cubicBezTo>
                  <a:cubicBezTo>
                    <a:pt x="997" y="515"/>
                    <a:pt x="997" y="515"/>
                    <a:pt x="997" y="515"/>
                  </a:cubicBezTo>
                  <a:cubicBezTo>
                    <a:pt x="997" y="515"/>
                    <a:pt x="997" y="515"/>
                    <a:pt x="997" y="515"/>
                  </a:cubicBezTo>
                  <a:cubicBezTo>
                    <a:pt x="997" y="515"/>
                    <a:pt x="998" y="515"/>
                    <a:pt x="998" y="515"/>
                  </a:cubicBezTo>
                  <a:cubicBezTo>
                    <a:pt x="999" y="515"/>
                    <a:pt x="999" y="515"/>
                    <a:pt x="999" y="515"/>
                  </a:cubicBezTo>
                  <a:cubicBezTo>
                    <a:pt x="999" y="516"/>
                    <a:pt x="999" y="516"/>
                    <a:pt x="999" y="516"/>
                  </a:cubicBezTo>
                  <a:cubicBezTo>
                    <a:pt x="999" y="516"/>
                    <a:pt x="999" y="516"/>
                    <a:pt x="999" y="516"/>
                  </a:cubicBezTo>
                  <a:cubicBezTo>
                    <a:pt x="999" y="516"/>
                    <a:pt x="999" y="516"/>
                    <a:pt x="999" y="516"/>
                  </a:cubicBezTo>
                  <a:cubicBezTo>
                    <a:pt x="999" y="516"/>
                    <a:pt x="999" y="516"/>
                    <a:pt x="1000" y="516"/>
                  </a:cubicBezTo>
                  <a:cubicBezTo>
                    <a:pt x="1000" y="516"/>
                    <a:pt x="1000" y="516"/>
                    <a:pt x="1000" y="516"/>
                  </a:cubicBezTo>
                  <a:cubicBezTo>
                    <a:pt x="1000" y="516"/>
                    <a:pt x="1000" y="517"/>
                    <a:pt x="1000" y="517"/>
                  </a:cubicBezTo>
                  <a:cubicBezTo>
                    <a:pt x="1001" y="517"/>
                    <a:pt x="1001" y="517"/>
                    <a:pt x="1001" y="517"/>
                  </a:cubicBezTo>
                  <a:cubicBezTo>
                    <a:pt x="1001" y="517"/>
                    <a:pt x="1001" y="517"/>
                    <a:pt x="1001" y="517"/>
                  </a:cubicBezTo>
                  <a:cubicBezTo>
                    <a:pt x="1001" y="519"/>
                    <a:pt x="1006" y="520"/>
                    <a:pt x="1009" y="520"/>
                  </a:cubicBezTo>
                  <a:cubicBezTo>
                    <a:pt x="1010" y="520"/>
                    <a:pt x="1010" y="520"/>
                    <a:pt x="1011" y="520"/>
                  </a:cubicBezTo>
                  <a:cubicBezTo>
                    <a:pt x="1011" y="520"/>
                    <a:pt x="1013" y="519"/>
                    <a:pt x="1015" y="518"/>
                  </a:cubicBezTo>
                  <a:cubicBezTo>
                    <a:pt x="1017" y="516"/>
                    <a:pt x="1020" y="514"/>
                    <a:pt x="1021" y="514"/>
                  </a:cubicBezTo>
                  <a:cubicBezTo>
                    <a:pt x="1022" y="514"/>
                    <a:pt x="1022" y="514"/>
                    <a:pt x="1022" y="514"/>
                  </a:cubicBezTo>
                  <a:cubicBezTo>
                    <a:pt x="1024" y="514"/>
                    <a:pt x="1025" y="513"/>
                    <a:pt x="1025" y="512"/>
                  </a:cubicBezTo>
                  <a:cubicBezTo>
                    <a:pt x="1026" y="511"/>
                    <a:pt x="1026" y="511"/>
                    <a:pt x="1026" y="510"/>
                  </a:cubicBezTo>
                  <a:cubicBezTo>
                    <a:pt x="1025" y="509"/>
                    <a:pt x="1027" y="506"/>
                    <a:pt x="1029" y="503"/>
                  </a:cubicBezTo>
                  <a:cubicBezTo>
                    <a:pt x="1030" y="501"/>
                    <a:pt x="1031" y="499"/>
                    <a:pt x="1031" y="498"/>
                  </a:cubicBezTo>
                  <a:cubicBezTo>
                    <a:pt x="1031" y="498"/>
                    <a:pt x="1031" y="498"/>
                    <a:pt x="1031" y="497"/>
                  </a:cubicBezTo>
                  <a:cubicBezTo>
                    <a:pt x="1033" y="494"/>
                    <a:pt x="1037" y="488"/>
                    <a:pt x="1039" y="487"/>
                  </a:cubicBezTo>
                  <a:cubicBezTo>
                    <a:pt x="1040" y="486"/>
                    <a:pt x="1043" y="484"/>
                    <a:pt x="1043" y="482"/>
                  </a:cubicBezTo>
                  <a:cubicBezTo>
                    <a:pt x="1042" y="475"/>
                    <a:pt x="1041" y="475"/>
                    <a:pt x="1041" y="475"/>
                  </a:cubicBezTo>
                  <a:cubicBezTo>
                    <a:pt x="1040" y="475"/>
                    <a:pt x="1040" y="475"/>
                    <a:pt x="1040" y="475"/>
                  </a:cubicBezTo>
                  <a:cubicBezTo>
                    <a:pt x="1039" y="475"/>
                    <a:pt x="1037" y="475"/>
                    <a:pt x="1037" y="474"/>
                  </a:cubicBezTo>
                  <a:cubicBezTo>
                    <a:pt x="1036" y="472"/>
                    <a:pt x="1037" y="471"/>
                    <a:pt x="1039" y="468"/>
                  </a:cubicBezTo>
                  <a:cubicBezTo>
                    <a:pt x="1041" y="464"/>
                    <a:pt x="1045" y="462"/>
                    <a:pt x="1050" y="462"/>
                  </a:cubicBezTo>
                  <a:cubicBezTo>
                    <a:pt x="1052" y="462"/>
                    <a:pt x="1053" y="462"/>
                    <a:pt x="1053" y="462"/>
                  </a:cubicBezTo>
                  <a:cubicBezTo>
                    <a:pt x="1054" y="462"/>
                    <a:pt x="1054" y="463"/>
                    <a:pt x="1054" y="463"/>
                  </a:cubicBezTo>
                  <a:cubicBezTo>
                    <a:pt x="1054" y="463"/>
                    <a:pt x="1055" y="462"/>
                    <a:pt x="1056" y="462"/>
                  </a:cubicBezTo>
                  <a:cubicBezTo>
                    <a:pt x="1060" y="461"/>
                    <a:pt x="1068" y="460"/>
                    <a:pt x="1071" y="461"/>
                  </a:cubicBezTo>
                  <a:cubicBezTo>
                    <a:pt x="1072" y="462"/>
                    <a:pt x="1074" y="462"/>
                    <a:pt x="1075" y="462"/>
                  </a:cubicBezTo>
                  <a:cubicBezTo>
                    <a:pt x="1077" y="462"/>
                    <a:pt x="1077" y="462"/>
                    <a:pt x="1077" y="462"/>
                  </a:cubicBezTo>
                  <a:cubicBezTo>
                    <a:pt x="1079" y="462"/>
                    <a:pt x="1081" y="462"/>
                    <a:pt x="1084" y="463"/>
                  </a:cubicBezTo>
                  <a:cubicBezTo>
                    <a:pt x="1086" y="465"/>
                    <a:pt x="1089" y="465"/>
                    <a:pt x="1091" y="465"/>
                  </a:cubicBezTo>
                  <a:cubicBezTo>
                    <a:pt x="1094" y="466"/>
                    <a:pt x="1097" y="466"/>
                    <a:pt x="1098" y="468"/>
                  </a:cubicBezTo>
                  <a:cubicBezTo>
                    <a:pt x="1098" y="468"/>
                    <a:pt x="1099" y="469"/>
                    <a:pt x="1100" y="470"/>
                  </a:cubicBezTo>
                  <a:cubicBezTo>
                    <a:pt x="1103" y="471"/>
                    <a:pt x="1106" y="473"/>
                    <a:pt x="1105" y="477"/>
                  </a:cubicBezTo>
                  <a:cubicBezTo>
                    <a:pt x="1105" y="478"/>
                    <a:pt x="1105" y="478"/>
                    <a:pt x="1106" y="479"/>
                  </a:cubicBezTo>
                  <a:cubicBezTo>
                    <a:pt x="1108" y="480"/>
                    <a:pt x="1110" y="481"/>
                    <a:pt x="1111" y="487"/>
                  </a:cubicBezTo>
                  <a:cubicBezTo>
                    <a:pt x="1111" y="487"/>
                    <a:pt x="1111" y="488"/>
                    <a:pt x="1111" y="488"/>
                  </a:cubicBezTo>
                  <a:cubicBezTo>
                    <a:pt x="1112" y="492"/>
                    <a:pt x="1113" y="494"/>
                    <a:pt x="1115" y="496"/>
                  </a:cubicBezTo>
                  <a:cubicBezTo>
                    <a:pt x="1116" y="497"/>
                    <a:pt x="1117" y="498"/>
                    <a:pt x="1117" y="500"/>
                  </a:cubicBezTo>
                  <a:cubicBezTo>
                    <a:pt x="1118" y="502"/>
                    <a:pt x="1119" y="504"/>
                    <a:pt x="1120" y="506"/>
                  </a:cubicBezTo>
                  <a:cubicBezTo>
                    <a:pt x="1122" y="510"/>
                    <a:pt x="1123" y="512"/>
                    <a:pt x="1123" y="514"/>
                  </a:cubicBezTo>
                  <a:cubicBezTo>
                    <a:pt x="1123" y="515"/>
                    <a:pt x="1122" y="517"/>
                    <a:pt x="1123" y="518"/>
                  </a:cubicBezTo>
                  <a:cubicBezTo>
                    <a:pt x="1123" y="519"/>
                    <a:pt x="1125" y="519"/>
                    <a:pt x="1126" y="519"/>
                  </a:cubicBezTo>
                  <a:cubicBezTo>
                    <a:pt x="1130" y="519"/>
                    <a:pt x="1133" y="521"/>
                    <a:pt x="1135" y="522"/>
                  </a:cubicBezTo>
                  <a:cubicBezTo>
                    <a:pt x="1136" y="523"/>
                    <a:pt x="1137" y="523"/>
                    <a:pt x="1137" y="523"/>
                  </a:cubicBezTo>
                  <a:cubicBezTo>
                    <a:pt x="1137" y="523"/>
                    <a:pt x="1137" y="523"/>
                    <a:pt x="1138" y="523"/>
                  </a:cubicBezTo>
                  <a:cubicBezTo>
                    <a:pt x="1140" y="523"/>
                    <a:pt x="1146" y="525"/>
                    <a:pt x="1149" y="528"/>
                  </a:cubicBezTo>
                  <a:cubicBezTo>
                    <a:pt x="1151" y="530"/>
                    <a:pt x="1152" y="530"/>
                    <a:pt x="1154" y="531"/>
                  </a:cubicBezTo>
                  <a:cubicBezTo>
                    <a:pt x="1156" y="531"/>
                    <a:pt x="1158" y="532"/>
                    <a:pt x="1158" y="535"/>
                  </a:cubicBezTo>
                  <a:cubicBezTo>
                    <a:pt x="1157" y="536"/>
                    <a:pt x="1158" y="538"/>
                    <a:pt x="1159" y="539"/>
                  </a:cubicBezTo>
                  <a:cubicBezTo>
                    <a:pt x="1159" y="541"/>
                    <a:pt x="1160" y="543"/>
                    <a:pt x="1160" y="544"/>
                  </a:cubicBezTo>
                  <a:cubicBezTo>
                    <a:pt x="1160" y="544"/>
                    <a:pt x="1160" y="545"/>
                    <a:pt x="1160" y="545"/>
                  </a:cubicBezTo>
                  <a:cubicBezTo>
                    <a:pt x="1162" y="547"/>
                    <a:pt x="1166" y="548"/>
                    <a:pt x="1170" y="548"/>
                  </a:cubicBezTo>
                  <a:cubicBezTo>
                    <a:pt x="1171" y="547"/>
                    <a:pt x="1173" y="547"/>
                    <a:pt x="1174" y="548"/>
                  </a:cubicBezTo>
                  <a:cubicBezTo>
                    <a:pt x="1176" y="548"/>
                    <a:pt x="1178" y="548"/>
                    <a:pt x="1179" y="546"/>
                  </a:cubicBezTo>
                  <a:cubicBezTo>
                    <a:pt x="1181" y="543"/>
                    <a:pt x="1184" y="542"/>
                    <a:pt x="1187" y="542"/>
                  </a:cubicBezTo>
                  <a:cubicBezTo>
                    <a:pt x="1188" y="542"/>
                    <a:pt x="1189" y="542"/>
                    <a:pt x="1190" y="542"/>
                  </a:cubicBezTo>
                  <a:cubicBezTo>
                    <a:pt x="1190" y="542"/>
                    <a:pt x="1190" y="541"/>
                    <a:pt x="1190" y="541"/>
                  </a:cubicBezTo>
                  <a:cubicBezTo>
                    <a:pt x="1192" y="540"/>
                    <a:pt x="1194" y="539"/>
                    <a:pt x="1196" y="539"/>
                  </a:cubicBezTo>
                  <a:cubicBezTo>
                    <a:pt x="1198" y="539"/>
                    <a:pt x="1199" y="540"/>
                    <a:pt x="1200" y="541"/>
                  </a:cubicBezTo>
                  <a:cubicBezTo>
                    <a:pt x="1201" y="542"/>
                    <a:pt x="1201" y="543"/>
                    <a:pt x="1201" y="545"/>
                  </a:cubicBezTo>
                  <a:cubicBezTo>
                    <a:pt x="1201" y="547"/>
                    <a:pt x="1201" y="549"/>
                    <a:pt x="1202" y="550"/>
                  </a:cubicBezTo>
                  <a:cubicBezTo>
                    <a:pt x="1203" y="551"/>
                    <a:pt x="1203" y="553"/>
                    <a:pt x="1201" y="555"/>
                  </a:cubicBezTo>
                  <a:cubicBezTo>
                    <a:pt x="1200" y="555"/>
                    <a:pt x="1200" y="556"/>
                    <a:pt x="1199" y="557"/>
                  </a:cubicBezTo>
                  <a:cubicBezTo>
                    <a:pt x="1198" y="559"/>
                    <a:pt x="1196" y="564"/>
                    <a:pt x="1196" y="566"/>
                  </a:cubicBezTo>
                  <a:cubicBezTo>
                    <a:pt x="1196" y="567"/>
                    <a:pt x="1195" y="568"/>
                    <a:pt x="1195" y="568"/>
                  </a:cubicBezTo>
                  <a:cubicBezTo>
                    <a:pt x="1195" y="570"/>
                    <a:pt x="1193" y="572"/>
                    <a:pt x="1192" y="573"/>
                  </a:cubicBezTo>
                  <a:cubicBezTo>
                    <a:pt x="1190" y="574"/>
                    <a:pt x="1189" y="575"/>
                    <a:pt x="1189" y="577"/>
                  </a:cubicBezTo>
                  <a:cubicBezTo>
                    <a:pt x="1188" y="579"/>
                    <a:pt x="1186" y="581"/>
                    <a:pt x="1185" y="582"/>
                  </a:cubicBezTo>
                  <a:cubicBezTo>
                    <a:pt x="1184" y="583"/>
                    <a:pt x="1183" y="583"/>
                    <a:pt x="1183" y="584"/>
                  </a:cubicBezTo>
                  <a:cubicBezTo>
                    <a:pt x="1183" y="585"/>
                    <a:pt x="1183" y="585"/>
                    <a:pt x="1183" y="586"/>
                  </a:cubicBezTo>
                  <a:cubicBezTo>
                    <a:pt x="1183" y="586"/>
                    <a:pt x="1183" y="586"/>
                    <a:pt x="1183" y="586"/>
                  </a:cubicBezTo>
                  <a:cubicBezTo>
                    <a:pt x="1182" y="586"/>
                    <a:pt x="1182" y="586"/>
                    <a:pt x="1182" y="586"/>
                  </a:cubicBezTo>
                  <a:cubicBezTo>
                    <a:pt x="1182" y="587"/>
                    <a:pt x="1182" y="587"/>
                    <a:pt x="1182" y="587"/>
                  </a:cubicBezTo>
                  <a:cubicBezTo>
                    <a:pt x="1182" y="587"/>
                    <a:pt x="1181" y="587"/>
                    <a:pt x="1181" y="587"/>
                  </a:cubicBezTo>
                  <a:cubicBezTo>
                    <a:pt x="1181" y="587"/>
                    <a:pt x="1181" y="587"/>
                    <a:pt x="1181" y="587"/>
                  </a:cubicBezTo>
                  <a:cubicBezTo>
                    <a:pt x="1180" y="587"/>
                    <a:pt x="1180" y="587"/>
                    <a:pt x="1179" y="587"/>
                  </a:cubicBezTo>
                  <a:cubicBezTo>
                    <a:pt x="1179" y="587"/>
                    <a:pt x="1179" y="587"/>
                    <a:pt x="1179" y="587"/>
                  </a:cubicBezTo>
                  <a:cubicBezTo>
                    <a:pt x="1176" y="587"/>
                    <a:pt x="1174" y="586"/>
                    <a:pt x="1172" y="585"/>
                  </a:cubicBezTo>
                  <a:cubicBezTo>
                    <a:pt x="1170" y="584"/>
                    <a:pt x="1169" y="586"/>
                    <a:pt x="1167" y="587"/>
                  </a:cubicBezTo>
                  <a:cubicBezTo>
                    <a:pt x="1166" y="588"/>
                    <a:pt x="1164" y="590"/>
                    <a:pt x="1163" y="590"/>
                  </a:cubicBezTo>
                  <a:cubicBezTo>
                    <a:pt x="1163" y="590"/>
                    <a:pt x="1163" y="590"/>
                    <a:pt x="1162" y="590"/>
                  </a:cubicBezTo>
                  <a:cubicBezTo>
                    <a:pt x="1162" y="590"/>
                    <a:pt x="1162" y="592"/>
                    <a:pt x="1162" y="593"/>
                  </a:cubicBezTo>
                  <a:cubicBezTo>
                    <a:pt x="1162" y="594"/>
                    <a:pt x="1162" y="595"/>
                    <a:pt x="1162" y="596"/>
                  </a:cubicBezTo>
                  <a:cubicBezTo>
                    <a:pt x="1163" y="597"/>
                    <a:pt x="1162" y="599"/>
                    <a:pt x="1162" y="600"/>
                  </a:cubicBezTo>
                  <a:cubicBezTo>
                    <a:pt x="1162" y="601"/>
                    <a:pt x="1162" y="603"/>
                    <a:pt x="1163" y="605"/>
                  </a:cubicBezTo>
                  <a:cubicBezTo>
                    <a:pt x="1163" y="607"/>
                    <a:pt x="1163" y="609"/>
                    <a:pt x="1164" y="611"/>
                  </a:cubicBezTo>
                  <a:cubicBezTo>
                    <a:pt x="1164" y="612"/>
                    <a:pt x="1164" y="612"/>
                    <a:pt x="1164" y="612"/>
                  </a:cubicBezTo>
                  <a:cubicBezTo>
                    <a:pt x="1164" y="613"/>
                    <a:pt x="1164" y="613"/>
                    <a:pt x="1164" y="614"/>
                  </a:cubicBezTo>
                  <a:cubicBezTo>
                    <a:pt x="1164" y="614"/>
                    <a:pt x="1164" y="615"/>
                    <a:pt x="1164" y="615"/>
                  </a:cubicBezTo>
                  <a:cubicBezTo>
                    <a:pt x="1167" y="613"/>
                    <a:pt x="1170" y="611"/>
                    <a:pt x="1172" y="611"/>
                  </a:cubicBezTo>
                  <a:cubicBezTo>
                    <a:pt x="1174" y="611"/>
                    <a:pt x="1177" y="612"/>
                    <a:pt x="1179" y="614"/>
                  </a:cubicBezTo>
                  <a:cubicBezTo>
                    <a:pt x="1181" y="616"/>
                    <a:pt x="1183" y="618"/>
                    <a:pt x="1185" y="618"/>
                  </a:cubicBezTo>
                  <a:cubicBezTo>
                    <a:pt x="1190" y="618"/>
                    <a:pt x="1209" y="604"/>
                    <a:pt x="1210" y="602"/>
                  </a:cubicBezTo>
                  <a:cubicBezTo>
                    <a:pt x="1210" y="601"/>
                    <a:pt x="1214" y="596"/>
                    <a:pt x="1224" y="587"/>
                  </a:cubicBezTo>
                  <a:cubicBezTo>
                    <a:pt x="1225" y="585"/>
                    <a:pt x="1227" y="583"/>
                    <a:pt x="1229" y="581"/>
                  </a:cubicBezTo>
                  <a:cubicBezTo>
                    <a:pt x="1233" y="576"/>
                    <a:pt x="1242" y="567"/>
                    <a:pt x="1245" y="560"/>
                  </a:cubicBezTo>
                  <a:cubicBezTo>
                    <a:pt x="1246" y="557"/>
                    <a:pt x="1250" y="553"/>
                    <a:pt x="1253" y="549"/>
                  </a:cubicBezTo>
                  <a:cubicBezTo>
                    <a:pt x="1255" y="547"/>
                    <a:pt x="1256" y="545"/>
                    <a:pt x="1257" y="544"/>
                  </a:cubicBezTo>
                  <a:cubicBezTo>
                    <a:pt x="1258" y="542"/>
                    <a:pt x="1258" y="542"/>
                    <a:pt x="1259" y="541"/>
                  </a:cubicBezTo>
                  <a:cubicBezTo>
                    <a:pt x="1260" y="539"/>
                    <a:pt x="1262" y="537"/>
                    <a:pt x="1264" y="532"/>
                  </a:cubicBezTo>
                  <a:cubicBezTo>
                    <a:pt x="1266" y="527"/>
                    <a:pt x="1267" y="518"/>
                    <a:pt x="1268" y="511"/>
                  </a:cubicBezTo>
                  <a:cubicBezTo>
                    <a:pt x="1268" y="504"/>
                    <a:pt x="1268" y="503"/>
                    <a:pt x="1269" y="502"/>
                  </a:cubicBezTo>
                  <a:cubicBezTo>
                    <a:pt x="1269" y="502"/>
                    <a:pt x="1269" y="501"/>
                    <a:pt x="1270" y="500"/>
                  </a:cubicBezTo>
                  <a:cubicBezTo>
                    <a:pt x="1270" y="498"/>
                    <a:pt x="1270" y="497"/>
                    <a:pt x="1271" y="495"/>
                  </a:cubicBezTo>
                  <a:cubicBezTo>
                    <a:pt x="1272" y="495"/>
                    <a:pt x="1272" y="494"/>
                    <a:pt x="1272" y="493"/>
                  </a:cubicBezTo>
                  <a:cubicBezTo>
                    <a:pt x="1273" y="491"/>
                    <a:pt x="1273" y="489"/>
                    <a:pt x="1275" y="487"/>
                  </a:cubicBezTo>
                  <a:cubicBezTo>
                    <a:pt x="1278" y="485"/>
                    <a:pt x="1278" y="483"/>
                    <a:pt x="1277" y="481"/>
                  </a:cubicBezTo>
                  <a:cubicBezTo>
                    <a:pt x="1276" y="479"/>
                    <a:pt x="1277" y="478"/>
                    <a:pt x="1277" y="476"/>
                  </a:cubicBezTo>
                  <a:cubicBezTo>
                    <a:pt x="1277" y="474"/>
                    <a:pt x="1277" y="473"/>
                    <a:pt x="1276" y="472"/>
                  </a:cubicBezTo>
                  <a:cubicBezTo>
                    <a:pt x="1275" y="470"/>
                    <a:pt x="1276" y="469"/>
                    <a:pt x="1278" y="468"/>
                  </a:cubicBezTo>
                  <a:cubicBezTo>
                    <a:pt x="1278" y="467"/>
                    <a:pt x="1277" y="465"/>
                    <a:pt x="1274" y="464"/>
                  </a:cubicBezTo>
                  <a:cubicBezTo>
                    <a:pt x="1274" y="464"/>
                    <a:pt x="1273" y="464"/>
                    <a:pt x="1273" y="463"/>
                  </a:cubicBezTo>
                  <a:cubicBezTo>
                    <a:pt x="1270" y="462"/>
                    <a:pt x="1267" y="461"/>
                    <a:pt x="1267" y="457"/>
                  </a:cubicBezTo>
                  <a:cubicBezTo>
                    <a:pt x="1266" y="455"/>
                    <a:pt x="1262" y="451"/>
                    <a:pt x="1259" y="452"/>
                  </a:cubicBezTo>
                  <a:cubicBezTo>
                    <a:pt x="1257" y="452"/>
                    <a:pt x="1255" y="452"/>
                    <a:pt x="1254" y="451"/>
                  </a:cubicBezTo>
                  <a:cubicBezTo>
                    <a:pt x="1252" y="451"/>
                    <a:pt x="1251" y="451"/>
                    <a:pt x="1250" y="451"/>
                  </a:cubicBezTo>
                  <a:cubicBezTo>
                    <a:pt x="1251" y="452"/>
                    <a:pt x="1250" y="454"/>
                    <a:pt x="1250" y="455"/>
                  </a:cubicBezTo>
                  <a:cubicBezTo>
                    <a:pt x="1249" y="456"/>
                    <a:pt x="1248" y="456"/>
                    <a:pt x="1247" y="456"/>
                  </a:cubicBezTo>
                  <a:cubicBezTo>
                    <a:pt x="1247" y="456"/>
                    <a:pt x="1246" y="456"/>
                    <a:pt x="1246" y="456"/>
                  </a:cubicBezTo>
                  <a:cubicBezTo>
                    <a:pt x="1246" y="456"/>
                    <a:pt x="1245" y="457"/>
                    <a:pt x="1243" y="459"/>
                  </a:cubicBezTo>
                  <a:cubicBezTo>
                    <a:pt x="1243" y="460"/>
                    <a:pt x="1243" y="460"/>
                    <a:pt x="1243" y="460"/>
                  </a:cubicBezTo>
                  <a:cubicBezTo>
                    <a:pt x="1242" y="462"/>
                    <a:pt x="1239" y="463"/>
                    <a:pt x="1236" y="463"/>
                  </a:cubicBezTo>
                  <a:cubicBezTo>
                    <a:pt x="1235" y="463"/>
                    <a:pt x="1234" y="462"/>
                    <a:pt x="1234" y="462"/>
                  </a:cubicBezTo>
                  <a:cubicBezTo>
                    <a:pt x="1234" y="461"/>
                    <a:pt x="1234" y="460"/>
                    <a:pt x="1235" y="459"/>
                  </a:cubicBezTo>
                  <a:cubicBezTo>
                    <a:pt x="1236" y="458"/>
                    <a:pt x="1236" y="458"/>
                    <a:pt x="1235" y="457"/>
                  </a:cubicBezTo>
                  <a:cubicBezTo>
                    <a:pt x="1235" y="456"/>
                    <a:pt x="1234" y="455"/>
                    <a:pt x="1234" y="453"/>
                  </a:cubicBezTo>
                  <a:cubicBezTo>
                    <a:pt x="1235" y="452"/>
                    <a:pt x="1235" y="450"/>
                    <a:pt x="1235" y="450"/>
                  </a:cubicBezTo>
                  <a:cubicBezTo>
                    <a:pt x="1235" y="449"/>
                    <a:pt x="1235" y="449"/>
                    <a:pt x="1235" y="449"/>
                  </a:cubicBezTo>
                  <a:cubicBezTo>
                    <a:pt x="1235" y="449"/>
                    <a:pt x="1235" y="449"/>
                    <a:pt x="1235" y="449"/>
                  </a:cubicBezTo>
                  <a:cubicBezTo>
                    <a:pt x="1234" y="450"/>
                    <a:pt x="1233" y="452"/>
                    <a:pt x="1232" y="453"/>
                  </a:cubicBezTo>
                  <a:cubicBezTo>
                    <a:pt x="1231" y="455"/>
                    <a:pt x="1230" y="457"/>
                    <a:pt x="1228" y="457"/>
                  </a:cubicBezTo>
                  <a:cubicBezTo>
                    <a:pt x="1227" y="458"/>
                    <a:pt x="1227" y="458"/>
                    <a:pt x="1226" y="457"/>
                  </a:cubicBezTo>
                  <a:cubicBezTo>
                    <a:pt x="1224" y="454"/>
                    <a:pt x="1225" y="447"/>
                    <a:pt x="1226" y="445"/>
                  </a:cubicBezTo>
                  <a:cubicBezTo>
                    <a:pt x="1225" y="445"/>
                    <a:pt x="1224" y="445"/>
                    <a:pt x="1222" y="445"/>
                  </a:cubicBezTo>
                  <a:cubicBezTo>
                    <a:pt x="1220" y="446"/>
                    <a:pt x="1217" y="446"/>
                    <a:pt x="1214" y="446"/>
                  </a:cubicBezTo>
                  <a:cubicBezTo>
                    <a:pt x="1210" y="445"/>
                    <a:pt x="1209" y="444"/>
                    <a:pt x="1208" y="443"/>
                  </a:cubicBezTo>
                  <a:cubicBezTo>
                    <a:pt x="1208" y="440"/>
                    <a:pt x="1210" y="437"/>
                    <a:pt x="1214" y="435"/>
                  </a:cubicBezTo>
                  <a:cubicBezTo>
                    <a:pt x="1217" y="434"/>
                    <a:pt x="1218" y="432"/>
                    <a:pt x="1219" y="431"/>
                  </a:cubicBezTo>
                  <a:cubicBezTo>
                    <a:pt x="1219" y="430"/>
                    <a:pt x="1220" y="429"/>
                    <a:pt x="1221" y="428"/>
                  </a:cubicBezTo>
                  <a:cubicBezTo>
                    <a:pt x="1223" y="428"/>
                    <a:pt x="1227" y="425"/>
                    <a:pt x="1230" y="423"/>
                  </a:cubicBezTo>
                  <a:cubicBezTo>
                    <a:pt x="1232" y="422"/>
                    <a:pt x="1234" y="421"/>
                    <a:pt x="1236" y="420"/>
                  </a:cubicBezTo>
                  <a:cubicBezTo>
                    <a:pt x="1240" y="418"/>
                    <a:pt x="1240" y="415"/>
                    <a:pt x="1241" y="413"/>
                  </a:cubicBezTo>
                  <a:cubicBezTo>
                    <a:pt x="1241" y="412"/>
                    <a:pt x="1241" y="412"/>
                    <a:pt x="1241" y="412"/>
                  </a:cubicBezTo>
                  <a:cubicBezTo>
                    <a:pt x="1242" y="410"/>
                    <a:pt x="1245" y="409"/>
                    <a:pt x="1249" y="406"/>
                  </a:cubicBezTo>
                  <a:cubicBezTo>
                    <a:pt x="1252" y="404"/>
                    <a:pt x="1255" y="402"/>
                    <a:pt x="1258" y="400"/>
                  </a:cubicBezTo>
                  <a:cubicBezTo>
                    <a:pt x="1265" y="394"/>
                    <a:pt x="1268" y="391"/>
                    <a:pt x="1270" y="387"/>
                  </a:cubicBezTo>
                  <a:cubicBezTo>
                    <a:pt x="1271" y="385"/>
                    <a:pt x="1274" y="383"/>
                    <a:pt x="1277" y="382"/>
                  </a:cubicBezTo>
                  <a:cubicBezTo>
                    <a:pt x="1279" y="380"/>
                    <a:pt x="1282" y="378"/>
                    <a:pt x="1282" y="377"/>
                  </a:cubicBezTo>
                  <a:cubicBezTo>
                    <a:pt x="1283" y="374"/>
                    <a:pt x="1297" y="367"/>
                    <a:pt x="1304" y="365"/>
                  </a:cubicBezTo>
                  <a:cubicBezTo>
                    <a:pt x="1306" y="365"/>
                    <a:pt x="1309" y="365"/>
                    <a:pt x="1311" y="365"/>
                  </a:cubicBezTo>
                  <a:cubicBezTo>
                    <a:pt x="1318" y="365"/>
                    <a:pt x="1327" y="366"/>
                    <a:pt x="1330" y="369"/>
                  </a:cubicBezTo>
                  <a:cubicBezTo>
                    <a:pt x="1331" y="370"/>
                    <a:pt x="1333" y="370"/>
                    <a:pt x="1334" y="369"/>
                  </a:cubicBezTo>
                  <a:cubicBezTo>
                    <a:pt x="1335" y="367"/>
                    <a:pt x="1337" y="367"/>
                    <a:pt x="1338" y="367"/>
                  </a:cubicBezTo>
                  <a:cubicBezTo>
                    <a:pt x="1339" y="367"/>
                    <a:pt x="1341" y="367"/>
                    <a:pt x="1343" y="368"/>
                  </a:cubicBezTo>
                  <a:cubicBezTo>
                    <a:pt x="1344" y="368"/>
                    <a:pt x="1345" y="368"/>
                    <a:pt x="1346" y="368"/>
                  </a:cubicBezTo>
                  <a:cubicBezTo>
                    <a:pt x="1348" y="368"/>
                    <a:pt x="1350" y="368"/>
                    <a:pt x="1351" y="367"/>
                  </a:cubicBezTo>
                  <a:cubicBezTo>
                    <a:pt x="1353" y="366"/>
                    <a:pt x="1355" y="366"/>
                    <a:pt x="1357" y="367"/>
                  </a:cubicBezTo>
                  <a:cubicBezTo>
                    <a:pt x="1358" y="367"/>
                    <a:pt x="1359" y="367"/>
                    <a:pt x="1361" y="367"/>
                  </a:cubicBezTo>
                  <a:cubicBezTo>
                    <a:pt x="1362" y="367"/>
                    <a:pt x="1363" y="367"/>
                    <a:pt x="1365" y="364"/>
                  </a:cubicBezTo>
                  <a:cubicBezTo>
                    <a:pt x="1366" y="361"/>
                    <a:pt x="1372" y="361"/>
                    <a:pt x="1374" y="361"/>
                  </a:cubicBezTo>
                  <a:cubicBezTo>
                    <a:pt x="1378" y="361"/>
                    <a:pt x="1381" y="361"/>
                    <a:pt x="1382" y="362"/>
                  </a:cubicBezTo>
                  <a:cubicBezTo>
                    <a:pt x="1382" y="362"/>
                    <a:pt x="1383" y="363"/>
                    <a:pt x="1383" y="363"/>
                  </a:cubicBezTo>
                  <a:cubicBezTo>
                    <a:pt x="1385" y="365"/>
                    <a:pt x="1387" y="366"/>
                    <a:pt x="1389" y="364"/>
                  </a:cubicBezTo>
                  <a:cubicBezTo>
                    <a:pt x="1390" y="363"/>
                    <a:pt x="1391" y="363"/>
                    <a:pt x="1392" y="363"/>
                  </a:cubicBezTo>
                  <a:cubicBezTo>
                    <a:pt x="1393" y="363"/>
                    <a:pt x="1394" y="364"/>
                    <a:pt x="1395" y="365"/>
                  </a:cubicBezTo>
                  <a:cubicBezTo>
                    <a:pt x="1396" y="367"/>
                    <a:pt x="1397" y="368"/>
                    <a:pt x="1398" y="368"/>
                  </a:cubicBezTo>
                  <a:cubicBezTo>
                    <a:pt x="1401" y="368"/>
                    <a:pt x="1401" y="370"/>
                    <a:pt x="1401" y="370"/>
                  </a:cubicBezTo>
                  <a:cubicBezTo>
                    <a:pt x="1401" y="372"/>
                    <a:pt x="1398" y="373"/>
                    <a:pt x="1396" y="373"/>
                  </a:cubicBezTo>
                  <a:cubicBezTo>
                    <a:pt x="1395" y="373"/>
                    <a:pt x="1395" y="373"/>
                    <a:pt x="1395" y="373"/>
                  </a:cubicBezTo>
                  <a:cubicBezTo>
                    <a:pt x="1393" y="373"/>
                    <a:pt x="1392" y="374"/>
                    <a:pt x="1392" y="374"/>
                  </a:cubicBezTo>
                  <a:cubicBezTo>
                    <a:pt x="1392" y="374"/>
                    <a:pt x="1392" y="375"/>
                    <a:pt x="1393" y="375"/>
                  </a:cubicBezTo>
                  <a:cubicBezTo>
                    <a:pt x="1394" y="376"/>
                    <a:pt x="1397" y="375"/>
                    <a:pt x="1399" y="374"/>
                  </a:cubicBezTo>
                  <a:cubicBezTo>
                    <a:pt x="1401" y="374"/>
                    <a:pt x="1402" y="373"/>
                    <a:pt x="1404" y="373"/>
                  </a:cubicBezTo>
                  <a:cubicBezTo>
                    <a:pt x="1404" y="373"/>
                    <a:pt x="1406" y="374"/>
                    <a:pt x="1407" y="374"/>
                  </a:cubicBezTo>
                  <a:cubicBezTo>
                    <a:pt x="1410" y="374"/>
                    <a:pt x="1413" y="373"/>
                    <a:pt x="1415" y="372"/>
                  </a:cubicBezTo>
                  <a:cubicBezTo>
                    <a:pt x="1416" y="371"/>
                    <a:pt x="1417" y="371"/>
                    <a:pt x="1418" y="371"/>
                  </a:cubicBezTo>
                  <a:cubicBezTo>
                    <a:pt x="1419" y="371"/>
                    <a:pt x="1420" y="371"/>
                    <a:pt x="1420" y="371"/>
                  </a:cubicBezTo>
                  <a:cubicBezTo>
                    <a:pt x="1421" y="372"/>
                    <a:pt x="1421" y="372"/>
                    <a:pt x="1422" y="372"/>
                  </a:cubicBezTo>
                  <a:cubicBezTo>
                    <a:pt x="1422" y="372"/>
                    <a:pt x="1422" y="372"/>
                    <a:pt x="1423" y="371"/>
                  </a:cubicBezTo>
                  <a:cubicBezTo>
                    <a:pt x="1425" y="369"/>
                    <a:pt x="1431" y="368"/>
                    <a:pt x="1434" y="368"/>
                  </a:cubicBezTo>
                  <a:cubicBezTo>
                    <a:pt x="1434" y="368"/>
                    <a:pt x="1435" y="368"/>
                    <a:pt x="1435" y="368"/>
                  </a:cubicBezTo>
                  <a:cubicBezTo>
                    <a:pt x="1434" y="368"/>
                    <a:pt x="1433" y="367"/>
                    <a:pt x="1430" y="367"/>
                  </a:cubicBezTo>
                  <a:cubicBezTo>
                    <a:pt x="1429" y="367"/>
                    <a:pt x="1427" y="367"/>
                    <a:pt x="1426" y="365"/>
                  </a:cubicBezTo>
                  <a:cubicBezTo>
                    <a:pt x="1425" y="363"/>
                    <a:pt x="1426" y="361"/>
                    <a:pt x="1429" y="356"/>
                  </a:cubicBezTo>
                  <a:cubicBezTo>
                    <a:pt x="1432" y="351"/>
                    <a:pt x="1436" y="348"/>
                    <a:pt x="1441" y="345"/>
                  </a:cubicBezTo>
                  <a:cubicBezTo>
                    <a:pt x="1442" y="343"/>
                    <a:pt x="1444" y="342"/>
                    <a:pt x="1445" y="341"/>
                  </a:cubicBezTo>
                  <a:cubicBezTo>
                    <a:pt x="1448" y="339"/>
                    <a:pt x="1450" y="338"/>
                    <a:pt x="1452" y="338"/>
                  </a:cubicBezTo>
                  <a:cubicBezTo>
                    <a:pt x="1453" y="337"/>
                    <a:pt x="1453" y="337"/>
                    <a:pt x="1453" y="337"/>
                  </a:cubicBezTo>
                  <a:cubicBezTo>
                    <a:pt x="1453" y="334"/>
                    <a:pt x="1456" y="326"/>
                    <a:pt x="1460" y="326"/>
                  </a:cubicBezTo>
                  <a:cubicBezTo>
                    <a:pt x="1461" y="325"/>
                    <a:pt x="1463" y="326"/>
                    <a:pt x="1464" y="326"/>
                  </a:cubicBezTo>
                  <a:cubicBezTo>
                    <a:pt x="1466" y="326"/>
                    <a:pt x="1467" y="326"/>
                    <a:pt x="1469" y="326"/>
                  </a:cubicBezTo>
                  <a:cubicBezTo>
                    <a:pt x="1473" y="326"/>
                    <a:pt x="1476" y="325"/>
                    <a:pt x="1478" y="324"/>
                  </a:cubicBezTo>
                  <a:cubicBezTo>
                    <a:pt x="1480" y="323"/>
                    <a:pt x="1481" y="323"/>
                    <a:pt x="1482" y="323"/>
                  </a:cubicBezTo>
                  <a:cubicBezTo>
                    <a:pt x="1484" y="323"/>
                    <a:pt x="1485" y="324"/>
                    <a:pt x="1486" y="326"/>
                  </a:cubicBezTo>
                  <a:cubicBezTo>
                    <a:pt x="1486" y="326"/>
                    <a:pt x="1486" y="327"/>
                    <a:pt x="1487" y="327"/>
                  </a:cubicBezTo>
                  <a:cubicBezTo>
                    <a:pt x="1487" y="327"/>
                    <a:pt x="1489" y="326"/>
                    <a:pt x="1489" y="326"/>
                  </a:cubicBezTo>
                  <a:cubicBezTo>
                    <a:pt x="1491" y="325"/>
                    <a:pt x="1492" y="324"/>
                    <a:pt x="1494" y="324"/>
                  </a:cubicBezTo>
                  <a:cubicBezTo>
                    <a:pt x="1494" y="324"/>
                    <a:pt x="1495" y="324"/>
                    <a:pt x="1495" y="324"/>
                  </a:cubicBezTo>
                  <a:cubicBezTo>
                    <a:pt x="1496" y="324"/>
                    <a:pt x="1496" y="325"/>
                    <a:pt x="1496" y="326"/>
                  </a:cubicBezTo>
                  <a:cubicBezTo>
                    <a:pt x="1496" y="327"/>
                    <a:pt x="1495" y="328"/>
                    <a:pt x="1494" y="330"/>
                  </a:cubicBezTo>
                  <a:cubicBezTo>
                    <a:pt x="1492" y="332"/>
                    <a:pt x="1491" y="334"/>
                    <a:pt x="1490" y="336"/>
                  </a:cubicBezTo>
                  <a:cubicBezTo>
                    <a:pt x="1490" y="337"/>
                    <a:pt x="1490" y="337"/>
                    <a:pt x="1490" y="337"/>
                  </a:cubicBezTo>
                  <a:cubicBezTo>
                    <a:pt x="1490" y="338"/>
                    <a:pt x="1491" y="338"/>
                    <a:pt x="1492" y="338"/>
                  </a:cubicBezTo>
                  <a:cubicBezTo>
                    <a:pt x="1494" y="338"/>
                    <a:pt x="1495" y="338"/>
                    <a:pt x="1496" y="339"/>
                  </a:cubicBezTo>
                  <a:cubicBezTo>
                    <a:pt x="1497" y="339"/>
                    <a:pt x="1497" y="340"/>
                    <a:pt x="1497" y="340"/>
                  </a:cubicBezTo>
                  <a:cubicBezTo>
                    <a:pt x="1497" y="342"/>
                    <a:pt x="1496" y="342"/>
                    <a:pt x="1495" y="343"/>
                  </a:cubicBezTo>
                  <a:cubicBezTo>
                    <a:pt x="1494" y="343"/>
                    <a:pt x="1494" y="344"/>
                    <a:pt x="1494" y="344"/>
                  </a:cubicBezTo>
                  <a:cubicBezTo>
                    <a:pt x="1494" y="344"/>
                    <a:pt x="1494" y="344"/>
                    <a:pt x="1494" y="344"/>
                  </a:cubicBezTo>
                  <a:cubicBezTo>
                    <a:pt x="1497" y="344"/>
                    <a:pt x="1501" y="342"/>
                    <a:pt x="1505" y="338"/>
                  </a:cubicBezTo>
                  <a:cubicBezTo>
                    <a:pt x="1511" y="332"/>
                    <a:pt x="1518" y="328"/>
                    <a:pt x="1523" y="328"/>
                  </a:cubicBezTo>
                  <a:cubicBezTo>
                    <a:pt x="1524" y="328"/>
                    <a:pt x="1524" y="328"/>
                    <a:pt x="1525" y="329"/>
                  </a:cubicBezTo>
                  <a:cubicBezTo>
                    <a:pt x="1525" y="329"/>
                    <a:pt x="1526" y="329"/>
                    <a:pt x="1526" y="328"/>
                  </a:cubicBezTo>
                  <a:cubicBezTo>
                    <a:pt x="1527" y="328"/>
                    <a:pt x="1527" y="326"/>
                    <a:pt x="1526" y="324"/>
                  </a:cubicBezTo>
                  <a:cubicBezTo>
                    <a:pt x="1526" y="323"/>
                    <a:pt x="1526" y="321"/>
                    <a:pt x="1526" y="318"/>
                  </a:cubicBezTo>
                  <a:cubicBezTo>
                    <a:pt x="1526" y="312"/>
                    <a:pt x="1536" y="310"/>
                    <a:pt x="1542" y="310"/>
                  </a:cubicBezTo>
                  <a:cubicBezTo>
                    <a:pt x="1543" y="310"/>
                    <a:pt x="1545" y="310"/>
                    <a:pt x="1547" y="311"/>
                  </a:cubicBezTo>
                  <a:cubicBezTo>
                    <a:pt x="1550" y="312"/>
                    <a:pt x="1551" y="313"/>
                    <a:pt x="1551" y="314"/>
                  </a:cubicBezTo>
                  <a:cubicBezTo>
                    <a:pt x="1551" y="315"/>
                    <a:pt x="1550" y="316"/>
                    <a:pt x="1549" y="316"/>
                  </a:cubicBezTo>
                  <a:cubicBezTo>
                    <a:pt x="1548" y="316"/>
                    <a:pt x="1547" y="316"/>
                    <a:pt x="1546" y="315"/>
                  </a:cubicBezTo>
                  <a:cubicBezTo>
                    <a:pt x="1544" y="315"/>
                    <a:pt x="1542" y="315"/>
                    <a:pt x="1541" y="317"/>
                  </a:cubicBezTo>
                  <a:cubicBezTo>
                    <a:pt x="1539" y="318"/>
                    <a:pt x="1539" y="320"/>
                    <a:pt x="1539" y="323"/>
                  </a:cubicBezTo>
                  <a:cubicBezTo>
                    <a:pt x="1539" y="326"/>
                    <a:pt x="1538" y="328"/>
                    <a:pt x="1537" y="329"/>
                  </a:cubicBezTo>
                  <a:cubicBezTo>
                    <a:pt x="1536" y="331"/>
                    <a:pt x="1536" y="331"/>
                    <a:pt x="1537" y="332"/>
                  </a:cubicBezTo>
                  <a:cubicBezTo>
                    <a:pt x="1537" y="332"/>
                    <a:pt x="1537" y="333"/>
                    <a:pt x="1537" y="334"/>
                  </a:cubicBezTo>
                  <a:cubicBezTo>
                    <a:pt x="1537" y="335"/>
                    <a:pt x="1536" y="335"/>
                    <a:pt x="1535" y="336"/>
                  </a:cubicBezTo>
                  <a:cubicBezTo>
                    <a:pt x="1535" y="336"/>
                    <a:pt x="1534" y="337"/>
                    <a:pt x="1534" y="338"/>
                  </a:cubicBezTo>
                  <a:cubicBezTo>
                    <a:pt x="1534" y="338"/>
                    <a:pt x="1534" y="338"/>
                    <a:pt x="1534" y="338"/>
                  </a:cubicBezTo>
                  <a:cubicBezTo>
                    <a:pt x="1533" y="340"/>
                    <a:pt x="1533" y="343"/>
                    <a:pt x="1530" y="344"/>
                  </a:cubicBezTo>
                  <a:cubicBezTo>
                    <a:pt x="1529" y="344"/>
                    <a:pt x="1528" y="344"/>
                    <a:pt x="1526" y="344"/>
                  </a:cubicBezTo>
                  <a:cubicBezTo>
                    <a:pt x="1523" y="345"/>
                    <a:pt x="1516" y="347"/>
                    <a:pt x="1515" y="349"/>
                  </a:cubicBezTo>
                  <a:cubicBezTo>
                    <a:pt x="1515" y="352"/>
                    <a:pt x="1513" y="353"/>
                    <a:pt x="1511" y="355"/>
                  </a:cubicBezTo>
                  <a:cubicBezTo>
                    <a:pt x="1509" y="356"/>
                    <a:pt x="1507" y="358"/>
                    <a:pt x="1506" y="360"/>
                  </a:cubicBezTo>
                  <a:cubicBezTo>
                    <a:pt x="1505" y="362"/>
                    <a:pt x="1502" y="364"/>
                    <a:pt x="1499" y="367"/>
                  </a:cubicBezTo>
                  <a:cubicBezTo>
                    <a:pt x="1494" y="370"/>
                    <a:pt x="1489" y="373"/>
                    <a:pt x="1485" y="379"/>
                  </a:cubicBezTo>
                  <a:cubicBezTo>
                    <a:pt x="1480" y="386"/>
                    <a:pt x="1473" y="389"/>
                    <a:pt x="1469" y="390"/>
                  </a:cubicBezTo>
                  <a:cubicBezTo>
                    <a:pt x="1468" y="391"/>
                    <a:pt x="1467" y="391"/>
                    <a:pt x="1467" y="391"/>
                  </a:cubicBezTo>
                  <a:cubicBezTo>
                    <a:pt x="1467" y="394"/>
                    <a:pt x="1462" y="394"/>
                    <a:pt x="1458" y="394"/>
                  </a:cubicBezTo>
                  <a:cubicBezTo>
                    <a:pt x="1457" y="394"/>
                    <a:pt x="1456" y="394"/>
                    <a:pt x="1456" y="394"/>
                  </a:cubicBezTo>
                  <a:cubicBezTo>
                    <a:pt x="1456" y="394"/>
                    <a:pt x="1456" y="395"/>
                    <a:pt x="1456" y="396"/>
                  </a:cubicBezTo>
                  <a:cubicBezTo>
                    <a:pt x="1456" y="399"/>
                    <a:pt x="1457" y="403"/>
                    <a:pt x="1452" y="408"/>
                  </a:cubicBezTo>
                  <a:cubicBezTo>
                    <a:pt x="1446" y="415"/>
                    <a:pt x="1442" y="424"/>
                    <a:pt x="1442" y="433"/>
                  </a:cubicBezTo>
                  <a:cubicBezTo>
                    <a:pt x="1442" y="443"/>
                    <a:pt x="1446" y="469"/>
                    <a:pt x="1448" y="474"/>
                  </a:cubicBezTo>
                  <a:cubicBezTo>
                    <a:pt x="1450" y="477"/>
                    <a:pt x="1450" y="481"/>
                    <a:pt x="1450" y="485"/>
                  </a:cubicBezTo>
                  <a:cubicBezTo>
                    <a:pt x="1451" y="489"/>
                    <a:pt x="1451" y="492"/>
                    <a:pt x="1452" y="493"/>
                  </a:cubicBezTo>
                  <a:cubicBezTo>
                    <a:pt x="1453" y="495"/>
                    <a:pt x="1454" y="497"/>
                    <a:pt x="1454" y="498"/>
                  </a:cubicBezTo>
                  <a:cubicBezTo>
                    <a:pt x="1454" y="500"/>
                    <a:pt x="1454" y="500"/>
                    <a:pt x="1455" y="501"/>
                  </a:cubicBezTo>
                  <a:cubicBezTo>
                    <a:pt x="1456" y="501"/>
                    <a:pt x="1458" y="498"/>
                    <a:pt x="1460" y="496"/>
                  </a:cubicBezTo>
                  <a:cubicBezTo>
                    <a:pt x="1462" y="494"/>
                    <a:pt x="1464" y="492"/>
                    <a:pt x="1465" y="491"/>
                  </a:cubicBezTo>
                  <a:cubicBezTo>
                    <a:pt x="1467" y="489"/>
                    <a:pt x="1468" y="488"/>
                    <a:pt x="1468" y="487"/>
                  </a:cubicBezTo>
                  <a:cubicBezTo>
                    <a:pt x="1469" y="486"/>
                    <a:pt x="1469" y="485"/>
                    <a:pt x="1471" y="484"/>
                  </a:cubicBezTo>
                  <a:cubicBezTo>
                    <a:pt x="1472" y="483"/>
                    <a:pt x="1472" y="480"/>
                    <a:pt x="1473" y="477"/>
                  </a:cubicBezTo>
                  <a:cubicBezTo>
                    <a:pt x="1473" y="476"/>
                    <a:pt x="1473" y="474"/>
                    <a:pt x="1473" y="473"/>
                  </a:cubicBezTo>
                  <a:cubicBezTo>
                    <a:pt x="1474" y="472"/>
                    <a:pt x="1475" y="471"/>
                    <a:pt x="1477" y="470"/>
                  </a:cubicBezTo>
                  <a:cubicBezTo>
                    <a:pt x="1479" y="469"/>
                    <a:pt x="1480" y="469"/>
                    <a:pt x="1481" y="468"/>
                  </a:cubicBezTo>
                  <a:cubicBezTo>
                    <a:pt x="1483" y="465"/>
                    <a:pt x="1488" y="467"/>
                    <a:pt x="1490" y="466"/>
                  </a:cubicBezTo>
                  <a:cubicBezTo>
                    <a:pt x="1490" y="466"/>
                    <a:pt x="1489" y="462"/>
                    <a:pt x="1489" y="460"/>
                  </a:cubicBezTo>
                  <a:cubicBezTo>
                    <a:pt x="1488" y="459"/>
                    <a:pt x="1488" y="458"/>
                    <a:pt x="1488" y="458"/>
                  </a:cubicBezTo>
                  <a:cubicBezTo>
                    <a:pt x="1487" y="454"/>
                    <a:pt x="1492" y="451"/>
                    <a:pt x="1497" y="448"/>
                  </a:cubicBezTo>
                  <a:cubicBezTo>
                    <a:pt x="1498" y="447"/>
                    <a:pt x="1498" y="447"/>
                    <a:pt x="1499" y="446"/>
                  </a:cubicBezTo>
                  <a:cubicBezTo>
                    <a:pt x="1500" y="445"/>
                    <a:pt x="1502" y="445"/>
                    <a:pt x="1503" y="445"/>
                  </a:cubicBezTo>
                  <a:cubicBezTo>
                    <a:pt x="1504" y="445"/>
                    <a:pt x="1505" y="445"/>
                    <a:pt x="1506" y="445"/>
                  </a:cubicBezTo>
                  <a:cubicBezTo>
                    <a:pt x="1507" y="445"/>
                    <a:pt x="1508" y="446"/>
                    <a:pt x="1508" y="446"/>
                  </a:cubicBezTo>
                  <a:cubicBezTo>
                    <a:pt x="1510" y="446"/>
                    <a:pt x="1511" y="445"/>
                    <a:pt x="1513" y="444"/>
                  </a:cubicBezTo>
                  <a:cubicBezTo>
                    <a:pt x="1516" y="441"/>
                    <a:pt x="1514" y="438"/>
                    <a:pt x="1511" y="435"/>
                  </a:cubicBezTo>
                  <a:cubicBezTo>
                    <a:pt x="1511" y="435"/>
                    <a:pt x="1511" y="434"/>
                    <a:pt x="1510" y="434"/>
                  </a:cubicBezTo>
                  <a:cubicBezTo>
                    <a:pt x="1510" y="433"/>
                    <a:pt x="1510" y="432"/>
                    <a:pt x="1510" y="430"/>
                  </a:cubicBezTo>
                  <a:cubicBezTo>
                    <a:pt x="1512" y="426"/>
                    <a:pt x="1516" y="420"/>
                    <a:pt x="1519" y="419"/>
                  </a:cubicBezTo>
                  <a:cubicBezTo>
                    <a:pt x="1521" y="418"/>
                    <a:pt x="1522" y="419"/>
                    <a:pt x="1523" y="419"/>
                  </a:cubicBezTo>
                  <a:cubicBezTo>
                    <a:pt x="1524" y="419"/>
                    <a:pt x="1525" y="420"/>
                    <a:pt x="1525" y="420"/>
                  </a:cubicBezTo>
                  <a:cubicBezTo>
                    <a:pt x="1526" y="420"/>
                    <a:pt x="1526" y="419"/>
                    <a:pt x="1527" y="419"/>
                  </a:cubicBezTo>
                  <a:cubicBezTo>
                    <a:pt x="1528" y="418"/>
                    <a:pt x="1528" y="417"/>
                    <a:pt x="1528" y="417"/>
                  </a:cubicBezTo>
                  <a:cubicBezTo>
                    <a:pt x="1527" y="415"/>
                    <a:pt x="1524" y="413"/>
                    <a:pt x="1523" y="413"/>
                  </a:cubicBezTo>
                  <a:cubicBezTo>
                    <a:pt x="1523" y="413"/>
                    <a:pt x="1523" y="413"/>
                    <a:pt x="1522" y="413"/>
                  </a:cubicBezTo>
                  <a:cubicBezTo>
                    <a:pt x="1522" y="413"/>
                    <a:pt x="1521" y="413"/>
                    <a:pt x="1520" y="411"/>
                  </a:cubicBezTo>
                  <a:cubicBezTo>
                    <a:pt x="1519" y="408"/>
                    <a:pt x="1520" y="402"/>
                    <a:pt x="1524" y="398"/>
                  </a:cubicBezTo>
                  <a:cubicBezTo>
                    <a:pt x="1527" y="396"/>
                    <a:pt x="1527" y="395"/>
                    <a:pt x="1527" y="395"/>
                  </a:cubicBezTo>
                  <a:cubicBezTo>
                    <a:pt x="1527" y="395"/>
                    <a:pt x="1527" y="395"/>
                    <a:pt x="1524" y="394"/>
                  </a:cubicBezTo>
                  <a:cubicBezTo>
                    <a:pt x="1522" y="394"/>
                    <a:pt x="1521" y="394"/>
                    <a:pt x="1520" y="394"/>
                  </a:cubicBezTo>
                  <a:cubicBezTo>
                    <a:pt x="1519" y="394"/>
                    <a:pt x="1519" y="395"/>
                    <a:pt x="1517" y="395"/>
                  </a:cubicBezTo>
                  <a:cubicBezTo>
                    <a:pt x="1517" y="395"/>
                    <a:pt x="1517" y="395"/>
                    <a:pt x="1517" y="395"/>
                  </a:cubicBezTo>
                  <a:cubicBezTo>
                    <a:pt x="1516" y="395"/>
                    <a:pt x="1515" y="394"/>
                    <a:pt x="1514" y="392"/>
                  </a:cubicBezTo>
                  <a:cubicBezTo>
                    <a:pt x="1512" y="390"/>
                    <a:pt x="1512" y="386"/>
                    <a:pt x="1515" y="381"/>
                  </a:cubicBezTo>
                  <a:cubicBezTo>
                    <a:pt x="1517" y="379"/>
                    <a:pt x="1519" y="377"/>
                    <a:pt x="1521" y="376"/>
                  </a:cubicBezTo>
                  <a:cubicBezTo>
                    <a:pt x="1523" y="375"/>
                    <a:pt x="1524" y="374"/>
                    <a:pt x="1525" y="372"/>
                  </a:cubicBezTo>
                  <a:cubicBezTo>
                    <a:pt x="1525" y="368"/>
                    <a:pt x="1529" y="363"/>
                    <a:pt x="1531" y="360"/>
                  </a:cubicBezTo>
                  <a:cubicBezTo>
                    <a:pt x="1532" y="359"/>
                    <a:pt x="1533" y="358"/>
                    <a:pt x="1533" y="357"/>
                  </a:cubicBezTo>
                  <a:cubicBezTo>
                    <a:pt x="1534" y="356"/>
                    <a:pt x="1536" y="356"/>
                    <a:pt x="1537" y="356"/>
                  </a:cubicBezTo>
                  <a:cubicBezTo>
                    <a:pt x="1538" y="356"/>
                    <a:pt x="1539" y="356"/>
                    <a:pt x="1540" y="356"/>
                  </a:cubicBezTo>
                  <a:cubicBezTo>
                    <a:pt x="1542" y="356"/>
                    <a:pt x="1543" y="357"/>
                    <a:pt x="1544" y="356"/>
                  </a:cubicBezTo>
                  <a:cubicBezTo>
                    <a:pt x="1545" y="356"/>
                    <a:pt x="1546" y="357"/>
                    <a:pt x="1547" y="358"/>
                  </a:cubicBezTo>
                  <a:cubicBezTo>
                    <a:pt x="1547" y="359"/>
                    <a:pt x="1547" y="359"/>
                    <a:pt x="1547" y="359"/>
                  </a:cubicBezTo>
                  <a:cubicBezTo>
                    <a:pt x="1547" y="359"/>
                    <a:pt x="1547" y="359"/>
                    <a:pt x="1548" y="359"/>
                  </a:cubicBezTo>
                  <a:cubicBezTo>
                    <a:pt x="1548" y="358"/>
                    <a:pt x="1550" y="356"/>
                    <a:pt x="1551" y="355"/>
                  </a:cubicBezTo>
                  <a:cubicBezTo>
                    <a:pt x="1553" y="351"/>
                    <a:pt x="1557" y="348"/>
                    <a:pt x="1560" y="348"/>
                  </a:cubicBezTo>
                  <a:cubicBezTo>
                    <a:pt x="1561" y="348"/>
                    <a:pt x="1561" y="348"/>
                    <a:pt x="1562" y="348"/>
                  </a:cubicBezTo>
                  <a:cubicBezTo>
                    <a:pt x="1563" y="350"/>
                    <a:pt x="1563" y="352"/>
                    <a:pt x="1563" y="354"/>
                  </a:cubicBezTo>
                  <a:cubicBezTo>
                    <a:pt x="1563" y="355"/>
                    <a:pt x="1563" y="357"/>
                    <a:pt x="1563" y="358"/>
                  </a:cubicBezTo>
                  <a:cubicBezTo>
                    <a:pt x="1563" y="359"/>
                    <a:pt x="1563" y="359"/>
                    <a:pt x="1563" y="359"/>
                  </a:cubicBezTo>
                  <a:cubicBezTo>
                    <a:pt x="1563" y="359"/>
                    <a:pt x="1564" y="358"/>
                    <a:pt x="1565" y="357"/>
                  </a:cubicBezTo>
                  <a:cubicBezTo>
                    <a:pt x="1567" y="355"/>
                    <a:pt x="1569" y="353"/>
                    <a:pt x="1572" y="352"/>
                  </a:cubicBezTo>
                  <a:cubicBezTo>
                    <a:pt x="1577" y="348"/>
                    <a:pt x="1586" y="347"/>
                    <a:pt x="1589" y="347"/>
                  </a:cubicBezTo>
                  <a:cubicBezTo>
                    <a:pt x="1594" y="347"/>
                    <a:pt x="1599" y="348"/>
                    <a:pt x="1601" y="349"/>
                  </a:cubicBezTo>
                  <a:cubicBezTo>
                    <a:pt x="1604" y="351"/>
                    <a:pt x="1605" y="353"/>
                    <a:pt x="1606" y="354"/>
                  </a:cubicBezTo>
                  <a:cubicBezTo>
                    <a:pt x="1607" y="355"/>
                    <a:pt x="1608" y="356"/>
                    <a:pt x="1608" y="356"/>
                  </a:cubicBezTo>
                  <a:cubicBezTo>
                    <a:pt x="1610" y="356"/>
                    <a:pt x="1610" y="355"/>
                    <a:pt x="1610" y="354"/>
                  </a:cubicBezTo>
                  <a:cubicBezTo>
                    <a:pt x="1610" y="352"/>
                    <a:pt x="1611" y="350"/>
                    <a:pt x="1613" y="350"/>
                  </a:cubicBezTo>
                  <a:cubicBezTo>
                    <a:pt x="1617" y="349"/>
                    <a:pt x="1624" y="344"/>
                    <a:pt x="1629" y="341"/>
                  </a:cubicBezTo>
                  <a:cubicBezTo>
                    <a:pt x="1632" y="339"/>
                    <a:pt x="1633" y="338"/>
                    <a:pt x="1634" y="338"/>
                  </a:cubicBezTo>
                  <a:cubicBezTo>
                    <a:pt x="1634" y="338"/>
                    <a:pt x="1635" y="338"/>
                    <a:pt x="1636" y="336"/>
                  </a:cubicBezTo>
                  <a:cubicBezTo>
                    <a:pt x="1637" y="334"/>
                    <a:pt x="1639" y="334"/>
                    <a:pt x="1641" y="333"/>
                  </a:cubicBezTo>
                  <a:cubicBezTo>
                    <a:pt x="1642" y="333"/>
                    <a:pt x="1642" y="333"/>
                    <a:pt x="1642" y="332"/>
                  </a:cubicBezTo>
                  <a:cubicBezTo>
                    <a:pt x="1643" y="329"/>
                    <a:pt x="1652" y="326"/>
                    <a:pt x="1662" y="323"/>
                  </a:cubicBezTo>
                  <a:cubicBezTo>
                    <a:pt x="1672" y="321"/>
                    <a:pt x="1684" y="315"/>
                    <a:pt x="1685" y="313"/>
                  </a:cubicBezTo>
                  <a:cubicBezTo>
                    <a:pt x="1684" y="312"/>
                    <a:pt x="1685" y="312"/>
                    <a:pt x="1685" y="311"/>
                  </a:cubicBezTo>
                  <a:cubicBezTo>
                    <a:pt x="1686" y="310"/>
                    <a:pt x="1687" y="309"/>
                    <a:pt x="1688" y="309"/>
                  </a:cubicBezTo>
                  <a:cubicBezTo>
                    <a:pt x="1690" y="309"/>
                    <a:pt x="1691" y="310"/>
                    <a:pt x="1691" y="311"/>
                  </a:cubicBezTo>
                  <a:cubicBezTo>
                    <a:pt x="1691" y="312"/>
                    <a:pt x="1693" y="312"/>
                    <a:pt x="1695" y="312"/>
                  </a:cubicBezTo>
                  <a:cubicBezTo>
                    <a:pt x="1696" y="313"/>
                    <a:pt x="1698" y="313"/>
                    <a:pt x="1700" y="313"/>
                  </a:cubicBezTo>
                  <a:cubicBezTo>
                    <a:pt x="1701" y="313"/>
                    <a:pt x="1702" y="314"/>
                    <a:pt x="1703" y="314"/>
                  </a:cubicBezTo>
                  <a:cubicBezTo>
                    <a:pt x="1705" y="314"/>
                    <a:pt x="1706" y="315"/>
                    <a:pt x="1707" y="315"/>
                  </a:cubicBezTo>
                  <a:cubicBezTo>
                    <a:pt x="1708" y="315"/>
                    <a:pt x="1710" y="314"/>
                    <a:pt x="1712" y="312"/>
                  </a:cubicBezTo>
                  <a:cubicBezTo>
                    <a:pt x="1714" y="310"/>
                    <a:pt x="1713" y="309"/>
                    <a:pt x="1712" y="308"/>
                  </a:cubicBezTo>
                  <a:cubicBezTo>
                    <a:pt x="1712" y="307"/>
                    <a:pt x="1711" y="305"/>
                    <a:pt x="1711" y="304"/>
                  </a:cubicBezTo>
                  <a:cubicBezTo>
                    <a:pt x="1711" y="303"/>
                    <a:pt x="1710" y="301"/>
                    <a:pt x="1708" y="300"/>
                  </a:cubicBezTo>
                  <a:cubicBezTo>
                    <a:pt x="1706" y="298"/>
                    <a:pt x="1704" y="296"/>
                    <a:pt x="1705" y="293"/>
                  </a:cubicBezTo>
                  <a:cubicBezTo>
                    <a:pt x="1705" y="292"/>
                    <a:pt x="1704" y="289"/>
                    <a:pt x="1702" y="286"/>
                  </a:cubicBezTo>
                  <a:cubicBezTo>
                    <a:pt x="1700" y="284"/>
                    <a:pt x="1699" y="283"/>
                    <a:pt x="1699" y="283"/>
                  </a:cubicBezTo>
                  <a:cubicBezTo>
                    <a:pt x="1697" y="285"/>
                    <a:pt x="1694" y="284"/>
                    <a:pt x="1692" y="282"/>
                  </a:cubicBezTo>
                  <a:cubicBezTo>
                    <a:pt x="1691" y="281"/>
                    <a:pt x="1690" y="280"/>
                    <a:pt x="1690" y="279"/>
                  </a:cubicBezTo>
                  <a:cubicBezTo>
                    <a:pt x="1690" y="275"/>
                    <a:pt x="1690" y="275"/>
                    <a:pt x="1689" y="275"/>
                  </a:cubicBezTo>
                  <a:cubicBezTo>
                    <a:pt x="1689" y="275"/>
                    <a:pt x="1689" y="275"/>
                    <a:pt x="1688" y="276"/>
                  </a:cubicBezTo>
                  <a:cubicBezTo>
                    <a:pt x="1687" y="276"/>
                    <a:pt x="1685" y="277"/>
                    <a:pt x="1684" y="277"/>
                  </a:cubicBezTo>
                  <a:cubicBezTo>
                    <a:pt x="1681" y="277"/>
                    <a:pt x="1678" y="275"/>
                    <a:pt x="1677" y="273"/>
                  </a:cubicBezTo>
                  <a:cubicBezTo>
                    <a:pt x="1677" y="272"/>
                    <a:pt x="1677" y="271"/>
                    <a:pt x="1678" y="270"/>
                  </a:cubicBezTo>
                  <a:cubicBezTo>
                    <a:pt x="1679" y="269"/>
                    <a:pt x="1682" y="268"/>
                    <a:pt x="1685" y="268"/>
                  </a:cubicBezTo>
                  <a:cubicBezTo>
                    <a:pt x="1687" y="268"/>
                    <a:pt x="1688" y="268"/>
                    <a:pt x="1690" y="269"/>
                  </a:cubicBezTo>
                  <a:cubicBezTo>
                    <a:pt x="1693" y="270"/>
                    <a:pt x="1694" y="271"/>
                    <a:pt x="1695" y="273"/>
                  </a:cubicBezTo>
                  <a:cubicBezTo>
                    <a:pt x="1695" y="273"/>
                    <a:pt x="1695" y="274"/>
                    <a:pt x="1696" y="274"/>
                  </a:cubicBezTo>
                  <a:cubicBezTo>
                    <a:pt x="1697" y="275"/>
                    <a:pt x="1698" y="275"/>
                    <a:pt x="1700" y="275"/>
                  </a:cubicBezTo>
                  <a:cubicBezTo>
                    <a:pt x="1703" y="275"/>
                    <a:pt x="1706" y="274"/>
                    <a:pt x="1708" y="273"/>
                  </a:cubicBezTo>
                  <a:cubicBezTo>
                    <a:pt x="1709" y="273"/>
                    <a:pt x="1710" y="272"/>
                    <a:pt x="1712" y="272"/>
                  </a:cubicBezTo>
                  <a:cubicBezTo>
                    <a:pt x="1715" y="270"/>
                    <a:pt x="1721" y="268"/>
                    <a:pt x="1722" y="266"/>
                  </a:cubicBezTo>
                  <a:cubicBezTo>
                    <a:pt x="1723" y="265"/>
                    <a:pt x="1723" y="264"/>
                    <a:pt x="1723" y="264"/>
                  </a:cubicBezTo>
                  <a:cubicBezTo>
                    <a:pt x="1723" y="262"/>
                    <a:pt x="1724" y="261"/>
                    <a:pt x="1726" y="260"/>
                  </a:cubicBezTo>
                  <a:cubicBezTo>
                    <a:pt x="1727" y="259"/>
                    <a:pt x="1727" y="259"/>
                    <a:pt x="1727" y="259"/>
                  </a:cubicBezTo>
                  <a:cubicBezTo>
                    <a:pt x="1727" y="257"/>
                    <a:pt x="1726" y="256"/>
                    <a:pt x="1724" y="255"/>
                  </a:cubicBezTo>
                  <a:cubicBezTo>
                    <a:pt x="1722" y="254"/>
                    <a:pt x="1721" y="252"/>
                    <a:pt x="1722" y="250"/>
                  </a:cubicBezTo>
                  <a:cubicBezTo>
                    <a:pt x="1722" y="249"/>
                    <a:pt x="1724" y="248"/>
                    <a:pt x="1725" y="248"/>
                  </a:cubicBezTo>
                  <a:cubicBezTo>
                    <a:pt x="1726" y="248"/>
                    <a:pt x="1726" y="247"/>
                    <a:pt x="1727" y="246"/>
                  </a:cubicBezTo>
                  <a:cubicBezTo>
                    <a:pt x="1727" y="245"/>
                    <a:pt x="1728" y="244"/>
                    <a:pt x="1729" y="244"/>
                  </a:cubicBezTo>
                  <a:cubicBezTo>
                    <a:pt x="1730" y="244"/>
                    <a:pt x="1731" y="244"/>
                    <a:pt x="1731" y="244"/>
                  </a:cubicBezTo>
                  <a:cubicBezTo>
                    <a:pt x="1732" y="244"/>
                    <a:pt x="1733" y="244"/>
                    <a:pt x="1735" y="244"/>
                  </a:cubicBezTo>
                  <a:cubicBezTo>
                    <a:pt x="1737" y="243"/>
                    <a:pt x="1737" y="243"/>
                    <a:pt x="1738" y="244"/>
                  </a:cubicBezTo>
                  <a:cubicBezTo>
                    <a:pt x="1738" y="245"/>
                    <a:pt x="1738" y="246"/>
                    <a:pt x="1736" y="249"/>
                  </a:cubicBezTo>
                  <a:cubicBezTo>
                    <a:pt x="1736" y="250"/>
                    <a:pt x="1735" y="250"/>
                    <a:pt x="1735" y="251"/>
                  </a:cubicBezTo>
                  <a:cubicBezTo>
                    <a:pt x="1734" y="252"/>
                    <a:pt x="1735" y="254"/>
                    <a:pt x="1737" y="255"/>
                  </a:cubicBezTo>
                  <a:cubicBezTo>
                    <a:pt x="1738" y="256"/>
                    <a:pt x="1739" y="257"/>
                    <a:pt x="1739" y="258"/>
                  </a:cubicBezTo>
                  <a:cubicBezTo>
                    <a:pt x="1739" y="258"/>
                    <a:pt x="1741" y="259"/>
                    <a:pt x="1743" y="259"/>
                  </a:cubicBezTo>
                  <a:cubicBezTo>
                    <a:pt x="1746" y="259"/>
                    <a:pt x="1748" y="258"/>
                    <a:pt x="1749" y="258"/>
                  </a:cubicBezTo>
                  <a:cubicBezTo>
                    <a:pt x="1750" y="257"/>
                    <a:pt x="1751" y="257"/>
                    <a:pt x="1752" y="257"/>
                  </a:cubicBezTo>
                  <a:cubicBezTo>
                    <a:pt x="1758" y="257"/>
                    <a:pt x="1767" y="261"/>
                    <a:pt x="1768" y="264"/>
                  </a:cubicBezTo>
                  <a:cubicBezTo>
                    <a:pt x="1769" y="267"/>
                    <a:pt x="1770" y="270"/>
                    <a:pt x="1776" y="273"/>
                  </a:cubicBezTo>
                  <a:cubicBezTo>
                    <a:pt x="1778" y="274"/>
                    <a:pt x="1780" y="275"/>
                    <a:pt x="1782" y="275"/>
                  </a:cubicBezTo>
                  <a:cubicBezTo>
                    <a:pt x="1785" y="275"/>
                    <a:pt x="1787" y="276"/>
                    <a:pt x="1787" y="278"/>
                  </a:cubicBezTo>
                  <a:cubicBezTo>
                    <a:pt x="1788" y="280"/>
                    <a:pt x="1790" y="281"/>
                    <a:pt x="1792" y="280"/>
                  </a:cubicBezTo>
                  <a:cubicBezTo>
                    <a:pt x="1794" y="280"/>
                    <a:pt x="1795" y="280"/>
                    <a:pt x="1796" y="281"/>
                  </a:cubicBezTo>
                  <a:cubicBezTo>
                    <a:pt x="1797" y="281"/>
                    <a:pt x="1797" y="281"/>
                    <a:pt x="1798" y="281"/>
                  </a:cubicBezTo>
                  <a:cubicBezTo>
                    <a:pt x="1798" y="281"/>
                    <a:pt x="1798" y="281"/>
                    <a:pt x="1799" y="281"/>
                  </a:cubicBezTo>
                  <a:cubicBezTo>
                    <a:pt x="1800" y="280"/>
                    <a:pt x="1801" y="280"/>
                    <a:pt x="1802" y="280"/>
                  </a:cubicBezTo>
                  <a:close/>
                  <a:moveTo>
                    <a:pt x="965" y="414"/>
                  </a:moveTo>
                  <a:cubicBezTo>
                    <a:pt x="961" y="418"/>
                    <a:pt x="954" y="421"/>
                    <a:pt x="949" y="423"/>
                  </a:cubicBezTo>
                  <a:cubicBezTo>
                    <a:pt x="943" y="426"/>
                    <a:pt x="937" y="428"/>
                    <a:pt x="937" y="431"/>
                  </a:cubicBezTo>
                  <a:cubicBezTo>
                    <a:pt x="937" y="437"/>
                    <a:pt x="923" y="441"/>
                    <a:pt x="915" y="441"/>
                  </a:cubicBezTo>
                  <a:cubicBezTo>
                    <a:pt x="912" y="441"/>
                    <a:pt x="911" y="440"/>
                    <a:pt x="910" y="439"/>
                  </a:cubicBezTo>
                  <a:cubicBezTo>
                    <a:pt x="910" y="439"/>
                    <a:pt x="910" y="438"/>
                    <a:pt x="910" y="438"/>
                  </a:cubicBezTo>
                  <a:cubicBezTo>
                    <a:pt x="910" y="437"/>
                    <a:pt x="912" y="436"/>
                    <a:pt x="915" y="435"/>
                  </a:cubicBezTo>
                  <a:cubicBezTo>
                    <a:pt x="921" y="433"/>
                    <a:pt x="929" y="431"/>
                    <a:pt x="931" y="425"/>
                  </a:cubicBezTo>
                  <a:cubicBezTo>
                    <a:pt x="934" y="420"/>
                    <a:pt x="939" y="416"/>
                    <a:pt x="945" y="412"/>
                  </a:cubicBezTo>
                  <a:cubicBezTo>
                    <a:pt x="951" y="407"/>
                    <a:pt x="957" y="403"/>
                    <a:pt x="961" y="396"/>
                  </a:cubicBezTo>
                  <a:cubicBezTo>
                    <a:pt x="964" y="393"/>
                    <a:pt x="966" y="389"/>
                    <a:pt x="967" y="385"/>
                  </a:cubicBezTo>
                  <a:cubicBezTo>
                    <a:pt x="971" y="377"/>
                    <a:pt x="974" y="373"/>
                    <a:pt x="976" y="373"/>
                  </a:cubicBezTo>
                  <a:cubicBezTo>
                    <a:pt x="977" y="373"/>
                    <a:pt x="977" y="373"/>
                    <a:pt x="977" y="373"/>
                  </a:cubicBezTo>
                  <a:cubicBezTo>
                    <a:pt x="978" y="373"/>
                    <a:pt x="978" y="374"/>
                    <a:pt x="978" y="375"/>
                  </a:cubicBezTo>
                  <a:cubicBezTo>
                    <a:pt x="980" y="381"/>
                    <a:pt x="973" y="407"/>
                    <a:pt x="965" y="4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0" name="Freeform 219">
              <a:extLst>
                <a:ext uri="{FF2B5EF4-FFF2-40B4-BE49-F238E27FC236}">
                  <a16:creationId xmlns:a16="http://schemas.microsoft.com/office/drawing/2014/main" id="{414795C6-432C-4172-B118-94ABA0EC6CFE}"/>
                </a:ext>
              </a:extLst>
            </p:cNvPr>
            <p:cNvSpPr>
              <a:spLocks/>
            </p:cNvSpPr>
            <p:nvPr/>
          </p:nvSpPr>
          <p:spPr bwMode="auto">
            <a:xfrm>
              <a:off x="14154150" y="6461125"/>
              <a:ext cx="1158875" cy="974725"/>
            </a:xfrm>
            <a:custGeom>
              <a:avLst/>
              <a:gdLst>
                <a:gd name="T0" fmla="*/ 218 w 218"/>
                <a:gd name="T1" fmla="*/ 167 h 186"/>
                <a:gd name="T2" fmla="*/ 197 w 218"/>
                <a:gd name="T3" fmla="*/ 139 h 186"/>
                <a:gd name="T4" fmla="*/ 192 w 218"/>
                <a:gd name="T5" fmla="*/ 133 h 186"/>
                <a:gd name="T6" fmla="*/ 190 w 218"/>
                <a:gd name="T7" fmla="*/ 131 h 186"/>
                <a:gd name="T8" fmla="*/ 189 w 218"/>
                <a:gd name="T9" fmla="*/ 128 h 186"/>
                <a:gd name="T10" fmla="*/ 194 w 218"/>
                <a:gd name="T11" fmla="*/ 109 h 186"/>
                <a:gd name="T12" fmla="*/ 188 w 218"/>
                <a:gd name="T13" fmla="*/ 86 h 186"/>
                <a:gd name="T14" fmla="*/ 189 w 218"/>
                <a:gd name="T15" fmla="*/ 72 h 186"/>
                <a:gd name="T16" fmla="*/ 194 w 218"/>
                <a:gd name="T17" fmla="*/ 61 h 186"/>
                <a:gd name="T18" fmla="*/ 195 w 218"/>
                <a:gd name="T19" fmla="*/ 58 h 186"/>
                <a:gd name="T20" fmla="*/ 196 w 218"/>
                <a:gd name="T21" fmla="*/ 57 h 186"/>
                <a:gd name="T22" fmla="*/ 195 w 218"/>
                <a:gd name="T23" fmla="*/ 53 h 186"/>
                <a:gd name="T24" fmla="*/ 195 w 218"/>
                <a:gd name="T25" fmla="*/ 48 h 186"/>
                <a:gd name="T26" fmla="*/ 194 w 218"/>
                <a:gd name="T27" fmla="*/ 45 h 186"/>
                <a:gd name="T28" fmla="*/ 187 w 218"/>
                <a:gd name="T29" fmla="*/ 44 h 186"/>
                <a:gd name="T30" fmla="*/ 174 w 218"/>
                <a:gd name="T31" fmla="*/ 33 h 186"/>
                <a:gd name="T32" fmla="*/ 160 w 218"/>
                <a:gd name="T33" fmla="*/ 28 h 186"/>
                <a:gd name="T34" fmla="*/ 139 w 218"/>
                <a:gd name="T35" fmla="*/ 23 h 186"/>
                <a:gd name="T36" fmla="*/ 121 w 218"/>
                <a:gd name="T37" fmla="*/ 31 h 186"/>
                <a:gd name="T38" fmla="*/ 120 w 218"/>
                <a:gd name="T39" fmla="*/ 32 h 186"/>
                <a:gd name="T40" fmla="*/ 118 w 218"/>
                <a:gd name="T41" fmla="*/ 33 h 186"/>
                <a:gd name="T42" fmla="*/ 115 w 218"/>
                <a:gd name="T43" fmla="*/ 33 h 186"/>
                <a:gd name="T44" fmla="*/ 111 w 218"/>
                <a:gd name="T45" fmla="*/ 39 h 186"/>
                <a:gd name="T46" fmla="*/ 66 w 218"/>
                <a:gd name="T47" fmla="*/ 33 h 186"/>
                <a:gd name="T48" fmla="*/ 49 w 218"/>
                <a:gd name="T49" fmla="*/ 18 h 186"/>
                <a:gd name="T50" fmla="*/ 47 w 218"/>
                <a:gd name="T51" fmla="*/ 17 h 186"/>
                <a:gd name="T52" fmla="*/ 44 w 218"/>
                <a:gd name="T53" fmla="*/ 15 h 186"/>
                <a:gd name="T54" fmla="*/ 43 w 218"/>
                <a:gd name="T55" fmla="*/ 13 h 186"/>
                <a:gd name="T56" fmla="*/ 37 w 218"/>
                <a:gd name="T57" fmla="*/ 6 h 186"/>
                <a:gd name="T58" fmla="*/ 30 w 218"/>
                <a:gd name="T59" fmla="*/ 11 h 186"/>
                <a:gd name="T60" fmla="*/ 28 w 218"/>
                <a:gd name="T61" fmla="*/ 12 h 186"/>
                <a:gd name="T62" fmla="*/ 22 w 218"/>
                <a:gd name="T63" fmla="*/ 13 h 186"/>
                <a:gd name="T64" fmla="*/ 21 w 218"/>
                <a:gd name="T65" fmla="*/ 13 h 186"/>
                <a:gd name="T66" fmla="*/ 19 w 218"/>
                <a:gd name="T67" fmla="*/ 13 h 186"/>
                <a:gd name="T68" fmla="*/ 7 w 218"/>
                <a:gd name="T69" fmla="*/ 3 h 186"/>
                <a:gd name="T70" fmla="*/ 6 w 218"/>
                <a:gd name="T71" fmla="*/ 0 h 186"/>
                <a:gd name="T72" fmla="*/ 4 w 218"/>
                <a:gd name="T73" fmla="*/ 0 h 186"/>
                <a:gd name="T74" fmla="*/ 2 w 218"/>
                <a:gd name="T75" fmla="*/ 20 h 186"/>
                <a:gd name="T76" fmla="*/ 7 w 218"/>
                <a:gd name="T77" fmla="*/ 35 h 186"/>
                <a:gd name="T78" fmla="*/ 17 w 218"/>
                <a:gd name="T79" fmla="*/ 50 h 186"/>
                <a:gd name="T80" fmla="*/ 22 w 218"/>
                <a:gd name="T81" fmla="*/ 62 h 186"/>
                <a:gd name="T82" fmla="*/ 15 w 218"/>
                <a:gd name="T83" fmla="*/ 73 h 186"/>
                <a:gd name="T84" fmla="*/ 25 w 218"/>
                <a:gd name="T85" fmla="*/ 89 h 186"/>
                <a:gd name="T86" fmla="*/ 30 w 218"/>
                <a:gd name="T87" fmla="*/ 92 h 186"/>
                <a:gd name="T88" fmla="*/ 41 w 218"/>
                <a:gd name="T89" fmla="*/ 101 h 186"/>
                <a:gd name="T90" fmla="*/ 44 w 218"/>
                <a:gd name="T91" fmla="*/ 117 h 186"/>
                <a:gd name="T92" fmla="*/ 52 w 218"/>
                <a:gd name="T93" fmla="*/ 124 h 186"/>
                <a:gd name="T94" fmla="*/ 62 w 218"/>
                <a:gd name="T95" fmla="*/ 123 h 186"/>
                <a:gd name="T96" fmla="*/ 79 w 218"/>
                <a:gd name="T97" fmla="*/ 145 h 186"/>
                <a:gd name="T98" fmla="*/ 122 w 218"/>
                <a:gd name="T99" fmla="*/ 167 h 186"/>
                <a:gd name="T100" fmla="*/ 141 w 218"/>
                <a:gd name="T101" fmla="*/ 162 h 186"/>
                <a:gd name="T102" fmla="*/ 189 w 218"/>
                <a:gd name="T103" fmla="*/ 185 h 186"/>
                <a:gd name="T104" fmla="*/ 199 w 218"/>
                <a:gd name="T105" fmla="*/ 1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8" h="186">
                  <a:moveTo>
                    <a:pt x="204" y="173"/>
                  </a:moveTo>
                  <a:cubicBezTo>
                    <a:pt x="205" y="172"/>
                    <a:pt x="206" y="172"/>
                    <a:pt x="207" y="171"/>
                  </a:cubicBezTo>
                  <a:cubicBezTo>
                    <a:pt x="210" y="170"/>
                    <a:pt x="214" y="169"/>
                    <a:pt x="217" y="168"/>
                  </a:cubicBezTo>
                  <a:cubicBezTo>
                    <a:pt x="218" y="168"/>
                    <a:pt x="218" y="168"/>
                    <a:pt x="218" y="167"/>
                  </a:cubicBezTo>
                  <a:cubicBezTo>
                    <a:pt x="218" y="165"/>
                    <a:pt x="216" y="162"/>
                    <a:pt x="214" y="162"/>
                  </a:cubicBezTo>
                  <a:cubicBezTo>
                    <a:pt x="213" y="161"/>
                    <a:pt x="213" y="159"/>
                    <a:pt x="212" y="156"/>
                  </a:cubicBezTo>
                  <a:cubicBezTo>
                    <a:pt x="212" y="153"/>
                    <a:pt x="212" y="150"/>
                    <a:pt x="209" y="149"/>
                  </a:cubicBezTo>
                  <a:cubicBezTo>
                    <a:pt x="203" y="146"/>
                    <a:pt x="198" y="143"/>
                    <a:pt x="197" y="139"/>
                  </a:cubicBezTo>
                  <a:cubicBezTo>
                    <a:pt x="196" y="137"/>
                    <a:pt x="195" y="136"/>
                    <a:pt x="193" y="134"/>
                  </a:cubicBezTo>
                  <a:cubicBezTo>
                    <a:pt x="193" y="134"/>
                    <a:pt x="192" y="134"/>
                    <a:pt x="192" y="133"/>
                  </a:cubicBezTo>
                  <a:cubicBezTo>
                    <a:pt x="192" y="133"/>
                    <a:pt x="192" y="133"/>
                    <a:pt x="192" y="133"/>
                  </a:cubicBezTo>
                  <a:cubicBezTo>
                    <a:pt x="192" y="133"/>
                    <a:pt x="192" y="133"/>
                    <a:pt x="192" y="133"/>
                  </a:cubicBezTo>
                  <a:cubicBezTo>
                    <a:pt x="192" y="133"/>
                    <a:pt x="192" y="133"/>
                    <a:pt x="191" y="133"/>
                  </a:cubicBezTo>
                  <a:cubicBezTo>
                    <a:pt x="190" y="131"/>
                    <a:pt x="190" y="131"/>
                    <a:pt x="190" y="131"/>
                  </a:cubicBezTo>
                  <a:cubicBezTo>
                    <a:pt x="190" y="131"/>
                    <a:pt x="190" y="131"/>
                    <a:pt x="190" y="131"/>
                  </a:cubicBezTo>
                  <a:cubicBezTo>
                    <a:pt x="190" y="131"/>
                    <a:pt x="190" y="131"/>
                    <a:pt x="190" y="131"/>
                  </a:cubicBezTo>
                  <a:cubicBezTo>
                    <a:pt x="190" y="131"/>
                    <a:pt x="190" y="131"/>
                    <a:pt x="190" y="130"/>
                  </a:cubicBezTo>
                  <a:cubicBezTo>
                    <a:pt x="190" y="130"/>
                    <a:pt x="190" y="130"/>
                    <a:pt x="189" y="130"/>
                  </a:cubicBezTo>
                  <a:cubicBezTo>
                    <a:pt x="189" y="129"/>
                    <a:pt x="189" y="129"/>
                    <a:pt x="189" y="128"/>
                  </a:cubicBezTo>
                  <a:cubicBezTo>
                    <a:pt x="189" y="128"/>
                    <a:pt x="189" y="128"/>
                    <a:pt x="189" y="128"/>
                  </a:cubicBezTo>
                  <a:cubicBezTo>
                    <a:pt x="189" y="127"/>
                    <a:pt x="190" y="126"/>
                    <a:pt x="192" y="125"/>
                  </a:cubicBezTo>
                  <a:cubicBezTo>
                    <a:pt x="192" y="124"/>
                    <a:pt x="193" y="124"/>
                    <a:pt x="194" y="123"/>
                  </a:cubicBezTo>
                  <a:cubicBezTo>
                    <a:pt x="197" y="120"/>
                    <a:pt x="202" y="115"/>
                    <a:pt x="201" y="113"/>
                  </a:cubicBezTo>
                  <a:cubicBezTo>
                    <a:pt x="200" y="110"/>
                    <a:pt x="197" y="110"/>
                    <a:pt x="194" y="109"/>
                  </a:cubicBezTo>
                  <a:cubicBezTo>
                    <a:pt x="192" y="109"/>
                    <a:pt x="190" y="108"/>
                    <a:pt x="190" y="107"/>
                  </a:cubicBezTo>
                  <a:cubicBezTo>
                    <a:pt x="189" y="106"/>
                    <a:pt x="189" y="105"/>
                    <a:pt x="189" y="103"/>
                  </a:cubicBezTo>
                  <a:cubicBezTo>
                    <a:pt x="189" y="100"/>
                    <a:pt x="189" y="97"/>
                    <a:pt x="188" y="94"/>
                  </a:cubicBezTo>
                  <a:cubicBezTo>
                    <a:pt x="187" y="91"/>
                    <a:pt x="187" y="88"/>
                    <a:pt x="188" y="86"/>
                  </a:cubicBezTo>
                  <a:cubicBezTo>
                    <a:pt x="188" y="85"/>
                    <a:pt x="188" y="85"/>
                    <a:pt x="188" y="84"/>
                  </a:cubicBezTo>
                  <a:cubicBezTo>
                    <a:pt x="188" y="83"/>
                    <a:pt x="188" y="83"/>
                    <a:pt x="188" y="82"/>
                  </a:cubicBezTo>
                  <a:cubicBezTo>
                    <a:pt x="186" y="80"/>
                    <a:pt x="188" y="76"/>
                    <a:pt x="189" y="73"/>
                  </a:cubicBezTo>
                  <a:cubicBezTo>
                    <a:pt x="189" y="73"/>
                    <a:pt x="189" y="72"/>
                    <a:pt x="189" y="72"/>
                  </a:cubicBezTo>
                  <a:cubicBezTo>
                    <a:pt x="190" y="71"/>
                    <a:pt x="190" y="70"/>
                    <a:pt x="191" y="69"/>
                  </a:cubicBezTo>
                  <a:cubicBezTo>
                    <a:pt x="192" y="68"/>
                    <a:pt x="194" y="66"/>
                    <a:pt x="194" y="63"/>
                  </a:cubicBezTo>
                  <a:cubicBezTo>
                    <a:pt x="194" y="63"/>
                    <a:pt x="194" y="62"/>
                    <a:pt x="194" y="61"/>
                  </a:cubicBezTo>
                  <a:cubicBezTo>
                    <a:pt x="194" y="61"/>
                    <a:pt x="194" y="61"/>
                    <a:pt x="194" y="61"/>
                  </a:cubicBezTo>
                  <a:cubicBezTo>
                    <a:pt x="194" y="61"/>
                    <a:pt x="194" y="60"/>
                    <a:pt x="194" y="60"/>
                  </a:cubicBezTo>
                  <a:cubicBezTo>
                    <a:pt x="194" y="60"/>
                    <a:pt x="194" y="60"/>
                    <a:pt x="194" y="60"/>
                  </a:cubicBezTo>
                  <a:cubicBezTo>
                    <a:pt x="195" y="59"/>
                    <a:pt x="195" y="59"/>
                    <a:pt x="195" y="59"/>
                  </a:cubicBezTo>
                  <a:cubicBezTo>
                    <a:pt x="195" y="59"/>
                    <a:pt x="195" y="58"/>
                    <a:pt x="195" y="58"/>
                  </a:cubicBezTo>
                  <a:cubicBezTo>
                    <a:pt x="195" y="58"/>
                    <a:pt x="195" y="58"/>
                    <a:pt x="195" y="58"/>
                  </a:cubicBezTo>
                  <a:cubicBezTo>
                    <a:pt x="195" y="58"/>
                    <a:pt x="196" y="58"/>
                    <a:pt x="196" y="58"/>
                  </a:cubicBezTo>
                  <a:cubicBezTo>
                    <a:pt x="196" y="58"/>
                    <a:pt x="196" y="58"/>
                    <a:pt x="196" y="58"/>
                  </a:cubicBezTo>
                  <a:cubicBezTo>
                    <a:pt x="196" y="57"/>
                    <a:pt x="196" y="57"/>
                    <a:pt x="196" y="57"/>
                  </a:cubicBezTo>
                  <a:cubicBezTo>
                    <a:pt x="196" y="57"/>
                    <a:pt x="196" y="56"/>
                    <a:pt x="196" y="56"/>
                  </a:cubicBezTo>
                  <a:cubicBezTo>
                    <a:pt x="196" y="56"/>
                    <a:pt x="196" y="55"/>
                    <a:pt x="195" y="55"/>
                  </a:cubicBezTo>
                  <a:cubicBezTo>
                    <a:pt x="195" y="55"/>
                    <a:pt x="195" y="54"/>
                    <a:pt x="195" y="54"/>
                  </a:cubicBezTo>
                  <a:cubicBezTo>
                    <a:pt x="195" y="53"/>
                    <a:pt x="195" y="53"/>
                    <a:pt x="195" y="53"/>
                  </a:cubicBezTo>
                  <a:cubicBezTo>
                    <a:pt x="195" y="52"/>
                    <a:pt x="195" y="52"/>
                    <a:pt x="195" y="52"/>
                  </a:cubicBezTo>
                  <a:cubicBezTo>
                    <a:pt x="195" y="51"/>
                    <a:pt x="195" y="51"/>
                    <a:pt x="195" y="51"/>
                  </a:cubicBezTo>
                  <a:cubicBezTo>
                    <a:pt x="195" y="50"/>
                    <a:pt x="195" y="50"/>
                    <a:pt x="195" y="50"/>
                  </a:cubicBezTo>
                  <a:cubicBezTo>
                    <a:pt x="195" y="49"/>
                    <a:pt x="195" y="49"/>
                    <a:pt x="195" y="48"/>
                  </a:cubicBezTo>
                  <a:cubicBezTo>
                    <a:pt x="195" y="48"/>
                    <a:pt x="194" y="48"/>
                    <a:pt x="194" y="48"/>
                  </a:cubicBezTo>
                  <a:cubicBezTo>
                    <a:pt x="194" y="47"/>
                    <a:pt x="194" y="47"/>
                    <a:pt x="194" y="47"/>
                  </a:cubicBezTo>
                  <a:cubicBezTo>
                    <a:pt x="194" y="46"/>
                    <a:pt x="194" y="46"/>
                    <a:pt x="194" y="46"/>
                  </a:cubicBezTo>
                  <a:cubicBezTo>
                    <a:pt x="194" y="46"/>
                    <a:pt x="194" y="45"/>
                    <a:pt x="194" y="45"/>
                  </a:cubicBezTo>
                  <a:cubicBezTo>
                    <a:pt x="194" y="45"/>
                    <a:pt x="194" y="45"/>
                    <a:pt x="194" y="45"/>
                  </a:cubicBezTo>
                  <a:cubicBezTo>
                    <a:pt x="194" y="45"/>
                    <a:pt x="194" y="44"/>
                    <a:pt x="194" y="44"/>
                  </a:cubicBezTo>
                  <a:cubicBezTo>
                    <a:pt x="194" y="44"/>
                    <a:pt x="193" y="44"/>
                    <a:pt x="190" y="44"/>
                  </a:cubicBezTo>
                  <a:cubicBezTo>
                    <a:pt x="189" y="44"/>
                    <a:pt x="188" y="44"/>
                    <a:pt x="187" y="44"/>
                  </a:cubicBezTo>
                  <a:cubicBezTo>
                    <a:pt x="187" y="44"/>
                    <a:pt x="187" y="44"/>
                    <a:pt x="187" y="44"/>
                  </a:cubicBezTo>
                  <a:cubicBezTo>
                    <a:pt x="185" y="44"/>
                    <a:pt x="184" y="42"/>
                    <a:pt x="183" y="40"/>
                  </a:cubicBezTo>
                  <a:cubicBezTo>
                    <a:pt x="182" y="39"/>
                    <a:pt x="180" y="38"/>
                    <a:pt x="180" y="38"/>
                  </a:cubicBezTo>
                  <a:cubicBezTo>
                    <a:pt x="176" y="38"/>
                    <a:pt x="174" y="35"/>
                    <a:pt x="174" y="33"/>
                  </a:cubicBezTo>
                  <a:cubicBezTo>
                    <a:pt x="173" y="32"/>
                    <a:pt x="170" y="30"/>
                    <a:pt x="166" y="30"/>
                  </a:cubicBezTo>
                  <a:cubicBezTo>
                    <a:pt x="166" y="30"/>
                    <a:pt x="165" y="30"/>
                    <a:pt x="165" y="31"/>
                  </a:cubicBezTo>
                  <a:cubicBezTo>
                    <a:pt x="162" y="31"/>
                    <a:pt x="161" y="29"/>
                    <a:pt x="160" y="28"/>
                  </a:cubicBezTo>
                  <a:cubicBezTo>
                    <a:pt x="160" y="28"/>
                    <a:pt x="160" y="28"/>
                    <a:pt x="160" y="28"/>
                  </a:cubicBezTo>
                  <a:cubicBezTo>
                    <a:pt x="160" y="28"/>
                    <a:pt x="160" y="28"/>
                    <a:pt x="160" y="28"/>
                  </a:cubicBezTo>
                  <a:cubicBezTo>
                    <a:pt x="158" y="28"/>
                    <a:pt x="152" y="26"/>
                    <a:pt x="150" y="24"/>
                  </a:cubicBezTo>
                  <a:cubicBezTo>
                    <a:pt x="150" y="23"/>
                    <a:pt x="147" y="22"/>
                    <a:pt x="144" y="22"/>
                  </a:cubicBezTo>
                  <a:cubicBezTo>
                    <a:pt x="141" y="22"/>
                    <a:pt x="139" y="23"/>
                    <a:pt x="139" y="23"/>
                  </a:cubicBezTo>
                  <a:cubicBezTo>
                    <a:pt x="138" y="25"/>
                    <a:pt x="136" y="25"/>
                    <a:pt x="135" y="25"/>
                  </a:cubicBezTo>
                  <a:cubicBezTo>
                    <a:pt x="134" y="25"/>
                    <a:pt x="133" y="25"/>
                    <a:pt x="133" y="25"/>
                  </a:cubicBezTo>
                  <a:cubicBezTo>
                    <a:pt x="132" y="25"/>
                    <a:pt x="131" y="25"/>
                    <a:pt x="130" y="25"/>
                  </a:cubicBezTo>
                  <a:cubicBezTo>
                    <a:pt x="128" y="25"/>
                    <a:pt x="123" y="29"/>
                    <a:pt x="121" y="31"/>
                  </a:cubicBezTo>
                  <a:cubicBezTo>
                    <a:pt x="121" y="32"/>
                    <a:pt x="121" y="32"/>
                    <a:pt x="121" y="32"/>
                  </a:cubicBezTo>
                  <a:cubicBezTo>
                    <a:pt x="121" y="32"/>
                    <a:pt x="121" y="32"/>
                    <a:pt x="121" y="32"/>
                  </a:cubicBezTo>
                  <a:cubicBezTo>
                    <a:pt x="121" y="32"/>
                    <a:pt x="120" y="32"/>
                    <a:pt x="120" y="32"/>
                  </a:cubicBezTo>
                  <a:cubicBezTo>
                    <a:pt x="120" y="32"/>
                    <a:pt x="120" y="32"/>
                    <a:pt x="120" y="32"/>
                  </a:cubicBezTo>
                  <a:cubicBezTo>
                    <a:pt x="120" y="32"/>
                    <a:pt x="120" y="32"/>
                    <a:pt x="120" y="32"/>
                  </a:cubicBezTo>
                  <a:cubicBezTo>
                    <a:pt x="120" y="33"/>
                    <a:pt x="119" y="33"/>
                    <a:pt x="119" y="33"/>
                  </a:cubicBezTo>
                  <a:cubicBezTo>
                    <a:pt x="119" y="33"/>
                    <a:pt x="119" y="33"/>
                    <a:pt x="119" y="33"/>
                  </a:cubicBezTo>
                  <a:cubicBezTo>
                    <a:pt x="119" y="33"/>
                    <a:pt x="118" y="33"/>
                    <a:pt x="118" y="33"/>
                  </a:cubicBezTo>
                  <a:cubicBezTo>
                    <a:pt x="118" y="33"/>
                    <a:pt x="118" y="33"/>
                    <a:pt x="118" y="33"/>
                  </a:cubicBezTo>
                  <a:cubicBezTo>
                    <a:pt x="117" y="33"/>
                    <a:pt x="117" y="33"/>
                    <a:pt x="117" y="33"/>
                  </a:cubicBezTo>
                  <a:cubicBezTo>
                    <a:pt x="117" y="33"/>
                    <a:pt x="116" y="33"/>
                    <a:pt x="116" y="33"/>
                  </a:cubicBezTo>
                  <a:cubicBezTo>
                    <a:pt x="116" y="33"/>
                    <a:pt x="115" y="33"/>
                    <a:pt x="115" y="33"/>
                  </a:cubicBezTo>
                  <a:cubicBezTo>
                    <a:pt x="115" y="33"/>
                    <a:pt x="114" y="33"/>
                    <a:pt x="114" y="34"/>
                  </a:cubicBezTo>
                  <a:cubicBezTo>
                    <a:pt x="114" y="34"/>
                    <a:pt x="113" y="34"/>
                    <a:pt x="113" y="34"/>
                  </a:cubicBezTo>
                  <a:cubicBezTo>
                    <a:pt x="113" y="34"/>
                    <a:pt x="112" y="34"/>
                    <a:pt x="112" y="34"/>
                  </a:cubicBezTo>
                  <a:cubicBezTo>
                    <a:pt x="112" y="37"/>
                    <a:pt x="112" y="38"/>
                    <a:pt x="111" y="39"/>
                  </a:cubicBezTo>
                  <a:cubicBezTo>
                    <a:pt x="109" y="42"/>
                    <a:pt x="95" y="45"/>
                    <a:pt x="86" y="45"/>
                  </a:cubicBezTo>
                  <a:cubicBezTo>
                    <a:pt x="86" y="45"/>
                    <a:pt x="86" y="45"/>
                    <a:pt x="86" y="45"/>
                  </a:cubicBezTo>
                  <a:cubicBezTo>
                    <a:pt x="81" y="45"/>
                    <a:pt x="78" y="42"/>
                    <a:pt x="75" y="39"/>
                  </a:cubicBezTo>
                  <a:cubicBezTo>
                    <a:pt x="73" y="35"/>
                    <a:pt x="70" y="33"/>
                    <a:pt x="66" y="33"/>
                  </a:cubicBezTo>
                  <a:cubicBezTo>
                    <a:pt x="58" y="33"/>
                    <a:pt x="52" y="26"/>
                    <a:pt x="51" y="19"/>
                  </a:cubicBezTo>
                  <a:cubicBezTo>
                    <a:pt x="51" y="19"/>
                    <a:pt x="51" y="19"/>
                    <a:pt x="51" y="19"/>
                  </a:cubicBezTo>
                  <a:cubicBezTo>
                    <a:pt x="50" y="19"/>
                    <a:pt x="50" y="19"/>
                    <a:pt x="50" y="18"/>
                  </a:cubicBezTo>
                  <a:cubicBezTo>
                    <a:pt x="50" y="18"/>
                    <a:pt x="49" y="18"/>
                    <a:pt x="49" y="18"/>
                  </a:cubicBezTo>
                  <a:cubicBezTo>
                    <a:pt x="49" y="18"/>
                    <a:pt x="49" y="18"/>
                    <a:pt x="49" y="18"/>
                  </a:cubicBezTo>
                  <a:cubicBezTo>
                    <a:pt x="48" y="18"/>
                    <a:pt x="48" y="18"/>
                    <a:pt x="48" y="17"/>
                  </a:cubicBezTo>
                  <a:cubicBezTo>
                    <a:pt x="48" y="17"/>
                    <a:pt x="47" y="17"/>
                    <a:pt x="47" y="17"/>
                  </a:cubicBezTo>
                  <a:cubicBezTo>
                    <a:pt x="47" y="17"/>
                    <a:pt x="47" y="17"/>
                    <a:pt x="47" y="17"/>
                  </a:cubicBezTo>
                  <a:cubicBezTo>
                    <a:pt x="46" y="17"/>
                    <a:pt x="46" y="16"/>
                    <a:pt x="46" y="16"/>
                  </a:cubicBezTo>
                  <a:cubicBezTo>
                    <a:pt x="46" y="16"/>
                    <a:pt x="46" y="16"/>
                    <a:pt x="45" y="16"/>
                  </a:cubicBezTo>
                  <a:cubicBezTo>
                    <a:pt x="45" y="16"/>
                    <a:pt x="45" y="16"/>
                    <a:pt x="45" y="16"/>
                  </a:cubicBezTo>
                  <a:cubicBezTo>
                    <a:pt x="45" y="15"/>
                    <a:pt x="45" y="15"/>
                    <a:pt x="44" y="15"/>
                  </a:cubicBezTo>
                  <a:cubicBezTo>
                    <a:pt x="44" y="15"/>
                    <a:pt x="44" y="15"/>
                    <a:pt x="44" y="15"/>
                  </a:cubicBezTo>
                  <a:cubicBezTo>
                    <a:pt x="44" y="15"/>
                    <a:pt x="44" y="14"/>
                    <a:pt x="44" y="14"/>
                  </a:cubicBezTo>
                  <a:cubicBezTo>
                    <a:pt x="44" y="14"/>
                    <a:pt x="43" y="14"/>
                    <a:pt x="43" y="14"/>
                  </a:cubicBezTo>
                  <a:cubicBezTo>
                    <a:pt x="43" y="14"/>
                    <a:pt x="43" y="14"/>
                    <a:pt x="43" y="13"/>
                  </a:cubicBezTo>
                  <a:cubicBezTo>
                    <a:pt x="43" y="13"/>
                    <a:pt x="43" y="12"/>
                    <a:pt x="43" y="12"/>
                  </a:cubicBezTo>
                  <a:cubicBezTo>
                    <a:pt x="44" y="11"/>
                    <a:pt x="45" y="5"/>
                    <a:pt x="44" y="3"/>
                  </a:cubicBezTo>
                  <a:cubicBezTo>
                    <a:pt x="43" y="3"/>
                    <a:pt x="43" y="2"/>
                    <a:pt x="42" y="3"/>
                  </a:cubicBezTo>
                  <a:cubicBezTo>
                    <a:pt x="41" y="4"/>
                    <a:pt x="39" y="5"/>
                    <a:pt x="37" y="6"/>
                  </a:cubicBezTo>
                  <a:cubicBezTo>
                    <a:pt x="35" y="7"/>
                    <a:pt x="33" y="9"/>
                    <a:pt x="31" y="10"/>
                  </a:cubicBezTo>
                  <a:cubicBezTo>
                    <a:pt x="31" y="10"/>
                    <a:pt x="31" y="10"/>
                    <a:pt x="31" y="10"/>
                  </a:cubicBezTo>
                  <a:cubicBezTo>
                    <a:pt x="30" y="10"/>
                    <a:pt x="30" y="11"/>
                    <a:pt x="30" y="11"/>
                  </a:cubicBezTo>
                  <a:cubicBezTo>
                    <a:pt x="30" y="11"/>
                    <a:pt x="30" y="11"/>
                    <a:pt x="30" y="11"/>
                  </a:cubicBezTo>
                  <a:cubicBezTo>
                    <a:pt x="29" y="11"/>
                    <a:pt x="29" y="11"/>
                    <a:pt x="29" y="11"/>
                  </a:cubicBezTo>
                  <a:cubicBezTo>
                    <a:pt x="29" y="11"/>
                    <a:pt x="29" y="11"/>
                    <a:pt x="29" y="11"/>
                  </a:cubicBezTo>
                  <a:cubicBezTo>
                    <a:pt x="29" y="11"/>
                    <a:pt x="29" y="11"/>
                    <a:pt x="29" y="11"/>
                  </a:cubicBezTo>
                  <a:cubicBezTo>
                    <a:pt x="28" y="12"/>
                    <a:pt x="28" y="12"/>
                    <a:pt x="28" y="12"/>
                  </a:cubicBezTo>
                  <a:cubicBezTo>
                    <a:pt x="28" y="12"/>
                    <a:pt x="28" y="12"/>
                    <a:pt x="28" y="12"/>
                  </a:cubicBezTo>
                  <a:cubicBezTo>
                    <a:pt x="27" y="12"/>
                    <a:pt x="26" y="12"/>
                    <a:pt x="25" y="13"/>
                  </a:cubicBezTo>
                  <a:cubicBezTo>
                    <a:pt x="25" y="13"/>
                    <a:pt x="25" y="13"/>
                    <a:pt x="25" y="13"/>
                  </a:cubicBezTo>
                  <a:cubicBezTo>
                    <a:pt x="24" y="13"/>
                    <a:pt x="23" y="13"/>
                    <a:pt x="22" y="13"/>
                  </a:cubicBezTo>
                  <a:cubicBezTo>
                    <a:pt x="22" y="13"/>
                    <a:pt x="22" y="13"/>
                    <a:pt x="22" y="13"/>
                  </a:cubicBezTo>
                  <a:cubicBezTo>
                    <a:pt x="22" y="13"/>
                    <a:pt x="22" y="13"/>
                    <a:pt x="22" y="13"/>
                  </a:cubicBezTo>
                  <a:cubicBezTo>
                    <a:pt x="22" y="13"/>
                    <a:pt x="21" y="13"/>
                    <a:pt x="21" y="13"/>
                  </a:cubicBezTo>
                  <a:cubicBezTo>
                    <a:pt x="21" y="13"/>
                    <a:pt x="21" y="13"/>
                    <a:pt x="21" y="13"/>
                  </a:cubicBezTo>
                  <a:cubicBezTo>
                    <a:pt x="21" y="13"/>
                    <a:pt x="21" y="13"/>
                    <a:pt x="21" y="13"/>
                  </a:cubicBezTo>
                  <a:cubicBezTo>
                    <a:pt x="20" y="13"/>
                    <a:pt x="20" y="13"/>
                    <a:pt x="20" y="13"/>
                  </a:cubicBezTo>
                  <a:cubicBezTo>
                    <a:pt x="20" y="13"/>
                    <a:pt x="20" y="13"/>
                    <a:pt x="20" y="13"/>
                  </a:cubicBezTo>
                  <a:cubicBezTo>
                    <a:pt x="19" y="13"/>
                    <a:pt x="19" y="13"/>
                    <a:pt x="19" y="13"/>
                  </a:cubicBezTo>
                  <a:cubicBezTo>
                    <a:pt x="15" y="12"/>
                    <a:pt x="13" y="12"/>
                    <a:pt x="13" y="11"/>
                  </a:cubicBezTo>
                  <a:cubicBezTo>
                    <a:pt x="12" y="10"/>
                    <a:pt x="12" y="10"/>
                    <a:pt x="12" y="10"/>
                  </a:cubicBezTo>
                  <a:cubicBezTo>
                    <a:pt x="12" y="9"/>
                    <a:pt x="12" y="9"/>
                    <a:pt x="11" y="8"/>
                  </a:cubicBezTo>
                  <a:cubicBezTo>
                    <a:pt x="8" y="7"/>
                    <a:pt x="8" y="5"/>
                    <a:pt x="7" y="3"/>
                  </a:cubicBezTo>
                  <a:cubicBezTo>
                    <a:pt x="7" y="3"/>
                    <a:pt x="7" y="3"/>
                    <a:pt x="7" y="3"/>
                  </a:cubicBezTo>
                  <a:cubicBezTo>
                    <a:pt x="7" y="2"/>
                    <a:pt x="7" y="1"/>
                    <a:pt x="6" y="1"/>
                  </a:cubicBezTo>
                  <a:cubicBezTo>
                    <a:pt x="6" y="1"/>
                    <a:pt x="6" y="1"/>
                    <a:pt x="6" y="1"/>
                  </a:cubicBezTo>
                  <a:cubicBezTo>
                    <a:pt x="6" y="1"/>
                    <a:pt x="6" y="1"/>
                    <a:pt x="6" y="0"/>
                  </a:cubicBezTo>
                  <a:cubicBezTo>
                    <a:pt x="6" y="0"/>
                    <a:pt x="6" y="0"/>
                    <a:pt x="6" y="0"/>
                  </a:cubicBezTo>
                  <a:cubicBezTo>
                    <a:pt x="5" y="0"/>
                    <a:pt x="5" y="0"/>
                    <a:pt x="5" y="0"/>
                  </a:cubicBezTo>
                  <a:cubicBezTo>
                    <a:pt x="4" y="0"/>
                    <a:pt x="4" y="0"/>
                    <a:pt x="4" y="0"/>
                  </a:cubicBezTo>
                  <a:cubicBezTo>
                    <a:pt x="4" y="0"/>
                    <a:pt x="4" y="0"/>
                    <a:pt x="4" y="0"/>
                  </a:cubicBezTo>
                  <a:cubicBezTo>
                    <a:pt x="3" y="0"/>
                    <a:pt x="3" y="0"/>
                    <a:pt x="3" y="2"/>
                  </a:cubicBezTo>
                  <a:cubicBezTo>
                    <a:pt x="3" y="4"/>
                    <a:pt x="3" y="6"/>
                    <a:pt x="1" y="6"/>
                  </a:cubicBezTo>
                  <a:cubicBezTo>
                    <a:pt x="0" y="6"/>
                    <a:pt x="1" y="11"/>
                    <a:pt x="2" y="14"/>
                  </a:cubicBezTo>
                  <a:cubicBezTo>
                    <a:pt x="3" y="15"/>
                    <a:pt x="2" y="17"/>
                    <a:pt x="2" y="20"/>
                  </a:cubicBezTo>
                  <a:cubicBezTo>
                    <a:pt x="2" y="22"/>
                    <a:pt x="1" y="24"/>
                    <a:pt x="2" y="25"/>
                  </a:cubicBezTo>
                  <a:cubicBezTo>
                    <a:pt x="3" y="26"/>
                    <a:pt x="5" y="29"/>
                    <a:pt x="6" y="30"/>
                  </a:cubicBezTo>
                  <a:cubicBezTo>
                    <a:pt x="7" y="33"/>
                    <a:pt x="8" y="34"/>
                    <a:pt x="7" y="35"/>
                  </a:cubicBezTo>
                  <a:cubicBezTo>
                    <a:pt x="7" y="35"/>
                    <a:pt x="7" y="35"/>
                    <a:pt x="7" y="35"/>
                  </a:cubicBezTo>
                  <a:cubicBezTo>
                    <a:pt x="7" y="35"/>
                    <a:pt x="7" y="35"/>
                    <a:pt x="7" y="35"/>
                  </a:cubicBezTo>
                  <a:cubicBezTo>
                    <a:pt x="8" y="36"/>
                    <a:pt x="8" y="37"/>
                    <a:pt x="9" y="38"/>
                  </a:cubicBezTo>
                  <a:cubicBezTo>
                    <a:pt x="10" y="40"/>
                    <a:pt x="11" y="42"/>
                    <a:pt x="11" y="44"/>
                  </a:cubicBezTo>
                  <a:cubicBezTo>
                    <a:pt x="11" y="47"/>
                    <a:pt x="15" y="50"/>
                    <a:pt x="17" y="50"/>
                  </a:cubicBezTo>
                  <a:cubicBezTo>
                    <a:pt x="18" y="50"/>
                    <a:pt x="21" y="50"/>
                    <a:pt x="22" y="52"/>
                  </a:cubicBezTo>
                  <a:cubicBezTo>
                    <a:pt x="22" y="53"/>
                    <a:pt x="23" y="54"/>
                    <a:pt x="22" y="55"/>
                  </a:cubicBezTo>
                  <a:cubicBezTo>
                    <a:pt x="22" y="56"/>
                    <a:pt x="22" y="57"/>
                    <a:pt x="22" y="58"/>
                  </a:cubicBezTo>
                  <a:cubicBezTo>
                    <a:pt x="22" y="59"/>
                    <a:pt x="22" y="61"/>
                    <a:pt x="22" y="62"/>
                  </a:cubicBezTo>
                  <a:cubicBezTo>
                    <a:pt x="21" y="62"/>
                    <a:pt x="21" y="62"/>
                    <a:pt x="20" y="62"/>
                  </a:cubicBezTo>
                  <a:cubicBezTo>
                    <a:pt x="19" y="62"/>
                    <a:pt x="19" y="65"/>
                    <a:pt x="18" y="66"/>
                  </a:cubicBezTo>
                  <a:cubicBezTo>
                    <a:pt x="18" y="68"/>
                    <a:pt x="17" y="70"/>
                    <a:pt x="16" y="71"/>
                  </a:cubicBezTo>
                  <a:cubicBezTo>
                    <a:pt x="16" y="71"/>
                    <a:pt x="15" y="72"/>
                    <a:pt x="15" y="73"/>
                  </a:cubicBezTo>
                  <a:cubicBezTo>
                    <a:pt x="15" y="76"/>
                    <a:pt x="17" y="79"/>
                    <a:pt x="17" y="80"/>
                  </a:cubicBezTo>
                  <a:cubicBezTo>
                    <a:pt x="21" y="82"/>
                    <a:pt x="23" y="84"/>
                    <a:pt x="23" y="87"/>
                  </a:cubicBezTo>
                  <a:cubicBezTo>
                    <a:pt x="23" y="87"/>
                    <a:pt x="23" y="87"/>
                    <a:pt x="23" y="88"/>
                  </a:cubicBezTo>
                  <a:cubicBezTo>
                    <a:pt x="24" y="88"/>
                    <a:pt x="24" y="89"/>
                    <a:pt x="25" y="89"/>
                  </a:cubicBezTo>
                  <a:cubicBezTo>
                    <a:pt x="25" y="90"/>
                    <a:pt x="25" y="90"/>
                    <a:pt x="26" y="90"/>
                  </a:cubicBezTo>
                  <a:cubicBezTo>
                    <a:pt x="26" y="90"/>
                    <a:pt x="26" y="90"/>
                    <a:pt x="27" y="91"/>
                  </a:cubicBezTo>
                  <a:cubicBezTo>
                    <a:pt x="27" y="91"/>
                    <a:pt x="28" y="91"/>
                    <a:pt x="28" y="92"/>
                  </a:cubicBezTo>
                  <a:cubicBezTo>
                    <a:pt x="29" y="92"/>
                    <a:pt x="29" y="92"/>
                    <a:pt x="30" y="92"/>
                  </a:cubicBezTo>
                  <a:cubicBezTo>
                    <a:pt x="30" y="92"/>
                    <a:pt x="30" y="92"/>
                    <a:pt x="30" y="92"/>
                  </a:cubicBezTo>
                  <a:cubicBezTo>
                    <a:pt x="32" y="93"/>
                    <a:pt x="34" y="94"/>
                    <a:pt x="35" y="94"/>
                  </a:cubicBezTo>
                  <a:cubicBezTo>
                    <a:pt x="37" y="95"/>
                    <a:pt x="38" y="97"/>
                    <a:pt x="39" y="99"/>
                  </a:cubicBezTo>
                  <a:cubicBezTo>
                    <a:pt x="40" y="100"/>
                    <a:pt x="40" y="101"/>
                    <a:pt x="41" y="101"/>
                  </a:cubicBezTo>
                  <a:cubicBezTo>
                    <a:pt x="42" y="103"/>
                    <a:pt x="41" y="105"/>
                    <a:pt x="41" y="106"/>
                  </a:cubicBezTo>
                  <a:cubicBezTo>
                    <a:pt x="40" y="107"/>
                    <a:pt x="40" y="109"/>
                    <a:pt x="40" y="109"/>
                  </a:cubicBezTo>
                  <a:cubicBezTo>
                    <a:pt x="40" y="110"/>
                    <a:pt x="41" y="111"/>
                    <a:pt x="41" y="111"/>
                  </a:cubicBezTo>
                  <a:cubicBezTo>
                    <a:pt x="43" y="113"/>
                    <a:pt x="44" y="114"/>
                    <a:pt x="44" y="117"/>
                  </a:cubicBezTo>
                  <a:cubicBezTo>
                    <a:pt x="44" y="117"/>
                    <a:pt x="44" y="118"/>
                    <a:pt x="44" y="119"/>
                  </a:cubicBezTo>
                  <a:cubicBezTo>
                    <a:pt x="45" y="120"/>
                    <a:pt x="48" y="123"/>
                    <a:pt x="50" y="125"/>
                  </a:cubicBezTo>
                  <a:cubicBezTo>
                    <a:pt x="50" y="125"/>
                    <a:pt x="50" y="125"/>
                    <a:pt x="50" y="125"/>
                  </a:cubicBezTo>
                  <a:cubicBezTo>
                    <a:pt x="50" y="125"/>
                    <a:pt x="51" y="124"/>
                    <a:pt x="52" y="124"/>
                  </a:cubicBezTo>
                  <a:cubicBezTo>
                    <a:pt x="53" y="124"/>
                    <a:pt x="54" y="124"/>
                    <a:pt x="54" y="123"/>
                  </a:cubicBezTo>
                  <a:cubicBezTo>
                    <a:pt x="55" y="123"/>
                    <a:pt x="55" y="122"/>
                    <a:pt x="56" y="122"/>
                  </a:cubicBezTo>
                  <a:cubicBezTo>
                    <a:pt x="57" y="122"/>
                    <a:pt x="57" y="123"/>
                    <a:pt x="58" y="123"/>
                  </a:cubicBezTo>
                  <a:cubicBezTo>
                    <a:pt x="59" y="124"/>
                    <a:pt x="61" y="124"/>
                    <a:pt x="62" y="123"/>
                  </a:cubicBezTo>
                  <a:cubicBezTo>
                    <a:pt x="63" y="123"/>
                    <a:pt x="64" y="123"/>
                    <a:pt x="65" y="123"/>
                  </a:cubicBezTo>
                  <a:cubicBezTo>
                    <a:pt x="65" y="123"/>
                    <a:pt x="65" y="123"/>
                    <a:pt x="65" y="123"/>
                  </a:cubicBezTo>
                  <a:cubicBezTo>
                    <a:pt x="68" y="123"/>
                    <a:pt x="73" y="133"/>
                    <a:pt x="77" y="141"/>
                  </a:cubicBezTo>
                  <a:cubicBezTo>
                    <a:pt x="78" y="142"/>
                    <a:pt x="79" y="144"/>
                    <a:pt x="79" y="145"/>
                  </a:cubicBezTo>
                  <a:cubicBezTo>
                    <a:pt x="81" y="148"/>
                    <a:pt x="81" y="149"/>
                    <a:pt x="84" y="151"/>
                  </a:cubicBezTo>
                  <a:cubicBezTo>
                    <a:pt x="85" y="152"/>
                    <a:pt x="86" y="152"/>
                    <a:pt x="88" y="152"/>
                  </a:cubicBezTo>
                  <a:cubicBezTo>
                    <a:pt x="91" y="153"/>
                    <a:pt x="94" y="154"/>
                    <a:pt x="97" y="158"/>
                  </a:cubicBezTo>
                  <a:cubicBezTo>
                    <a:pt x="103" y="163"/>
                    <a:pt x="117" y="167"/>
                    <a:pt x="122" y="167"/>
                  </a:cubicBezTo>
                  <a:cubicBezTo>
                    <a:pt x="123" y="167"/>
                    <a:pt x="123" y="167"/>
                    <a:pt x="123" y="167"/>
                  </a:cubicBezTo>
                  <a:cubicBezTo>
                    <a:pt x="125" y="167"/>
                    <a:pt x="127" y="166"/>
                    <a:pt x="129" y="165"/>
                  </a:cubicBezTo>
                  <a:cubicBezTo>
                    <a:pt x="132" y="164"/>
                    <a:pt x="135" y="162"/>
                    <a:pt x="138" y="162"/>
                  </a:cubicBezTo>
                  <a:cubicBezTo>
                    <a:pt x="139" y="162"/>
                    <a:pt x="140" y="162"/>
                    <a:pt x="141" y="162"/>
                  </a:cubicBezTo>
                  <a:cubicBezTo>
                    <a:pt x="146" y="163"/>
                    <a:pt x="148" y="169"/>
                    <a:pt x="148" y="173"/>
                  </a:cubicBezTo>
                  <a:cubicBezTo>
                    <a:pt x="149" y="175"/>
                    <a:pt x="149" y="177"/>
                    <a:pt x="150" y="178"/>
                  </a:cubicBezTo>
                  <a:cubicBezTo>
                    <a:pt x="152" y="180"/>
                    <a:pt x="167" y="182"/>
                    <a:pt x="177" y="183"/>
                  </a:cubicBezTo>
                  <a:cubicBezTo>
                    <a:pt x="182" y="183"/>
                    <a:pt x="187" y="184"/>
                    <a:pt x="189" y="185"/>
                  </a:cubicBezTo>
                  <a:cubicBezTo>
                    <a:pt x="190" y="185"/>
                    <a:pt x="194" y="185"/>
                    <a:pt x="199" y="186"/>
                  </a:cubicBezTo>
                  <a:cubicBezTo>
                    <a:pt x="199" y="185"/>
                    <a:pt x="199" y="185"/>
                    <a:pt x="199" y="185"/>
                  </a:cubicBezTo>
                  <a:cubicBezTo>
                    <a:pt x="199" y="185"/>
                    <a:pt x="199" y="184"/>
                    <a:pt x="199" y="184"/>
                  </a:cubicBezTo>
                  <a:cubicBezTo>
                    <a:pt x="199" y="184"/>
                    <a:pt x="199" y="184"/>
                    <a:pt x="199" y="184"/>
                  </a:cubicBezTo>
                  <a:cubicBezTo>
                    <a:pt x="199" y="184"/>
                    <a:pt x="199" y="184"/>
                    <a:pt x="199" y="184"/>
                  </a:cubicBezTo>
                  <a:cubicBezTo>
                    <a:pt x="199" y="184"/>
                    <a:pt x="199" y="184"/>
                    <a:pt x="199" y="184"/>
                  </a:cubicBezTo>
                  <a:cubicBezTo>
                    <a:pt x="199" y="179"/>
                    <a:pt x="201" y="176"/>
                    <a:pt x="204" y="17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1" name="Freeform 220">
              <a:extLst>
                <a:ext uri="{FF2B5EF4-FFF2-40B4-BE49-F238E27FC236}">
                  <a16:creationId xmlns:a16="http://schemas.microsoft.com/office/drawing/2014/main" id="{32696DD9-1F63-45D9-A605-516CAFB65BB8}"/>
                </a:ext>
              </a:extLst>
            </p:cNvPr>
            <p:cNvSpPr>
              <a:spLocks/>
            </p:cNvSpPr>
            <p:nvPr/>
          </p:nvSpPr>
          <p:spPr bwMode="auto">
            <a:xfrm>
              <a:off x="15632113" y="6770688"/>
              <a:ext cx="1647825" cy="1722438"/>
            </a:xfrm>
            <a:custGeom>
              <a:avLst/>
              <a:gdLst>
                <a:gd name="T0" fmla="*/ 202 w 310"/>
                <a:gd name="T1" fmla="*/ 180 h 329"/>
                <a:gd name="T2" fmla="*/ 225 w 310"/>
                <a:gd name="T3" fmla="*/ 165 h 329"/>
                <a:gd name="T4" fmla="*/ 224 w 310"/>
                <a:gd name="T5" fmla="*/ 158 h 329"/>
                <a:gd name="T6" fmla="*/ 223 w 310"/>
                <a:gd name="T7" fmla="*/ 152 h 329"/>
                <a:gd name="T8" fmla="*/ 222 w 310"/>
                <a:gd name="T9" fmla="*/ 128 h 329"/>
                <a:gd name="T10" fmla="*/ 222 w 310"/>
                <a:gd name="T11" fmla="*/ 114 h 329"/>
                <a:gd name="T12" fmla="*/ 254 w 310"/>
                <a:gd name="T13" fmla="*/ 127 h 329"/>
                <a:gd name="T14" fmla="*/ 252 w 310"/>
                <a:gd name="T15" fmla="*/ 153 h 329"/>
                <a:gd name="T16" fmla="*/ 265 w 310"/>
                <a:gd name="T17" fmla="*/ 163 h 329"/>
                <a:gd name="T18" fmla="*/ 270 w 310"/>
                <a:gd name="T19" fmla="*/ 147 h 329"/>
                <a:gd name="T20" fmla="*/ 281 w 310"/>
                <a:gd name="T21" fmla="*/ 140 h 329"/>
                <a:gd name="T22" fmla="*/ 292 w 310"/>
                <a:gd name="T23" fmla="*/ 108 h 329"/>
                <a:gd name="T24" fmla="*/ 309 w 310"/>
                <a:gd name="T25" fmla="*/ 104 h 329"/>
                <a:gd name="T26" fmla="*/ 309 w 310"/>
                <a:gd name="T27" fmla="*/ 94 h 329"/>
                <a:gd name="T28" fmla="*/ 310 w 310"/>
                <a:gd name="T29" fmla="*/ 91 h 329"/>
                <a:gd name="T30" fmla="*/ 308 w 310"/>
                <a:gd name="T31" fmla="*/ 90 h 329"/>
                <a:gd name="T32" fmla="*/ 305 w 310"/>
                <a:gd name="T33" fmla="*/ 88 h 329"/>
                <a:gd name="T34" fmla="*/ 299 w 310"/>
                <a:gd name="T35" fmla="*/ 79 h 329"/>
                <a:gd name="T36" fmla="*/ 286 w 310"/>
                <a:gd name="T37" fmla="*/ 80 h 329"/>
                <a:gd name="T38" fmla="*/ 271 w 310"/>
                <a:gd name="T39" fmla="*/ 87 h 329"/>
                <a:gd name="T40" fmla="*/ 261 w 310"/>
                <a:gd name="T41" fmla="*/ 97 h 329"/>
                <a:gd name="T42" fmla="*/ 258 w 310"/>
                <a:gd name="T43" fmla="*/ 98 h 329"/>
                <a:gd name="T44" fmla="*/ 252 w 310"/>
                <a:gd name="T45" fmla="*/ 110 h 329"/>
                <a:gd name="T46" fmla="*/ 242 w 310"/>
                <a:gd name="T47" fmla="*/ 110 h 329"/>
                <a:gd name="T48" fmla="*/ 230 w 310"/>
                <a:gd name="T49" fmla="*/ 108 h 329"/>
                <a:gd name="T50" fmla="*/ 226 w 310"/>
                <a:gd name="T51" fmla="*/ 107 h 329"/>
                <a:gd name="T52" fmla="*/ 224 w 310"/>
                <a:gd name="T53" fmla="*/ 105 h 329"/>
                <a:gd name="T54" fmla="*/ 223 w 310"/>
                <a:gd name="T55" fmla="*/ 102 h 329"/>
                <a:gd name="T56" fmla="*/ 222 w 310"/>
                <a:gd name="T57" fmla="*/ 93 h 329"/>
                <a:gd name="T58" fmla="*/ 218 w 310"/>
                <a:gd name="T59" fmla="*/ 97 h 329"/>
                <a:gd name="T60" fmla="*/ 217 w 310"/>
                <a:gd name="T61" fmla="*/ 111 h 329"/>
                <a:gd name="T62" fmla="*/ 175 w 310"/>
                <a:gd name="T63" fmla="*/ 101 h 329"/>
                <a:gd name="T64" fmla="*/ 146 w 310"/>
                <a:gd name="T65" fmla="*/ 92 h 329"/>
                <a:gd name="T66" fmla="*/ 132 w 310"/>
                <a:gd name="T67" fmla="*/ 79 h 329"/>
                <a:gd name="T68" fmla="*/ 138 w 310"/>
                <a:gd name="T69" fmla="*/ 68 h 329"/>
                <a:gd name="T70" fmla="*/ 128 w 310"/>
                <a:gd name="T71" fmla="*/ 58 h 329"/>
                <a:gd name="T72" fmla="*/ 113 w 310"/>
                <a:gd name="T73" fmla="*/ 36 h 329"/>
                <a:gd name="T74" fmla="*/ 120 w 310"/>
                <a:gd name="T75" fmla="*/ 28 h 329"/>
                <a:gd name="T76" fmla="*/ 117 w 310"/>
                <a:gd name="T77" fmla="*/ 18 h 329"/>
                <a:gd name="T78" fmla="*/ 117 w 310"/>
                <a:gd name="T79" fmla="*/ 14 h 329"/>
                <a:gd name="T80" fmla="*/ 108 w 310"/>
                <a:gd name="T81" fmla="*/ 2 h 329"/>
                <a:gd name="T82" fmla="*/ 99 w 310"/>
                <a:gd name="T83" fmla="*/ 6 h 329"/>
                <a:gd name="T84" fmla="*/ 97 w 310"/>
                <a:gd name="T85" fmla="*/ 8 h 329"/>
                <a:gd name="T86" fmla="*/ 64 w 310"/>
                <a:gd name="T87" fmla="*/ 13 h 329"/>
                <a:gd name="T88" fmla="*/ 79 w 310"/>
                <a:gd name="T89" fmla="*/ 40 h 329"/>
                <a:gd name="T90" fmla="*/ 69 w 310"/>
                <a:gd name="T91" fmla="*/ 59 h 329"/>
                <a:gd name="T92" fmla="*/ 53 w 310"/>
                <a:gd name="T93" fmla="*/ 82 h 329"/>
                <a:gd name="T94" fmla="*/ 38 w 310"/>
                <a:gd name="T95" fmla="*/ 97 h 329"/>
                <a:gd name="T96" fmla="*/ 32 w 310"/>
                <a:gd name="T97" fmla="*/ 96 h 329"/>
                <a:gd name="T98" fmla="*/ 21 w 310"/>
                <a:gd name="T99" fmla="*/ 97 h 329"/>
                <a:gd name="T100" fmla="*/ 29 w 310"/>
                <a:gd name="T101" fmla="*/ 136 h 329"/>
                <a:gd name="T102" fmla="*/ 9 w 310"/>
                <a:gd name="T103" fmla="*/ 140 h 329"/>
                <a:gd name="T104" fmla="*/ 2 w 310"/>
                <a:gd name="T105" fmla="*/ 149 h 329"/>
                <a:gd name="T106" fmla="*/ 10 w 310"/>
                <a:gd name="T107" fmla="*/ 162 h 329"/>
                <a:gd name="T108" fmla="*/ 41 w 310"/>
                <a:gd name="T109" fmla="*/ 171 h 329"/>
                <a:gd name="T110" fmla="*/ 48 w 310"/>
                <a:gd name="T111" fmla="*/ 175 h 329"/>
                <a:gd name="T112" fmla="*/ 56 w 310"/>
                <a:gd name="T113" fmla="*/ 225 h 329"/>
                <a:gd name="T114" fmla="*/ 99 w 310"/>
                <a:gd name="T115" fmla="*/ 328 h 329"/>
                <a:gd name="T116" fmla="*/ 125 w 310"/>
                <a:gd name="T117" fmla="*/ 295 h 329"/>
                <a:gd name="T118" fmla="*/ 136 w 310"/>
                <a:gd name="T119" fmla="*/ 238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0" h="329">
                  <a:moveTo>
                    <a:pt x="164" y="217"/>
                  </a:moveTo>
                  <a:cubicBezTo>
                    <a:pt x="169" y="213"/>
                    <a:pt x="179" y="204"/>
                    <a:pt x="182" y="199"/>
                  </a:cubicBezTo>
                  <a:cubicBezTo>
                    <a:pt x="184" y="195"/>
                    <a:pt x="188" y="193"/>
                    <a:pt x="192" y="192"/>
                  </a:cubicBezTo>
                  <a:cubicBezTo>
                    <a:pt x="195" y="190"/>
                    <a:pt x="198" y="189"/>
                    <a:pt x="199" y="187"/>
                  </a:cubicBezTo>
                  <a:cubicBezTo>
                    <a:pt x="202" y="184"/>
                    <a:pt x="202" y="182"/>
                    <a:pt x="202" y="180"/>
                  </a:cubicBezTo>
                  <a:cubicBezTo>
                    <a:pt x="202" y="178"/>
                    <a:pt x="202" y="177"/>
                    <a:pt x="203" y="176"/>
                  </a:cubicBezTo>
                  <a:cubicBezTo>
                    <a:pt x="204" y="170"/>
                    <a:pt x="219" y="168"/>
                    <a:pt x="224" y="168"/>
                  </a:cubicBezTo>
                  <a:cubicBezTo>
                    <a:pt x="224" y="168"/>
                    <a:pt x="225" y="168"/>
                    <a:pt x="226" y="168"/>
                  </a:cubicBezTo>
                  <a:cubicBezTo>
                    <a:pt x="225" y="168"/>
                    <a:pt x="225" y="167"/>
                    <a:pt x="225" y="167"/>
                  </a:cubicBezTo>
                  <a:cubicBezTo>
                    <a:pt x="225" y="166"/>
                    <a:pt x="225" y="166"/>
                    <a:pt x="225" y="165"/>
                  </a:cubicBezTo>
                  <a:cubicBezTo>
                    <a:pt x="225" y="165"/>
                    <a:pt x="225" y="164"/>
                    <a:pt x="225" y="164"/>
                  </a:cubicBezTo>
                  <a:cubicBezTo>
                    <a:pt x="225" y="164"/>
                    <a:pt x="225" y="163"/>
                    <a:pt x="225" y="163"/>
                  </a:cubicBezTo>
                  <a:cubicBezTo>
                    <a:pt x="225" y="162"/>
                    <a:pt x="225" y="162"/>
                    <a:pt x="225" y="161"/>
                  </a:cubicBezTo>
                  <a:cubicBezTo>
                    <a:pt x="225" y="161"/>
                    <a:pt x="225" y="160"/>
                    <a:pt x="225" y="160"/>
                  </a:cubicBezTo>
                  <a:cubicBezTo>
                    <a:pt x="225" y="159"/>
                    <a:pt x="224" y="159"/>
                    <a:pt x="224" y="158"/>
                  </a:cubicBezTo>
                  <a:cubicBezTo>
                    <a:pt x="224" y="158"/>
                    <a:pt x="224" y="157"/>
                    <a:pt x="224" y="157"/>
                  </a:cubicBezTo>
                  <a:cubicBezTo>
                    <a:pt x="224" y="156"/>
                    <a:pt x="224" y="156"/>
                    <a:pt x="224" y="155"/>
                  </a:cubicBezTo>
                  <a:cubicBezTo>
                    <a:pt x="224" y="155"/>
                    <a:pt x="224" y="155"/>
                    <a:pt x="224" y="154"/>
                  </a:cubicBezTo>
                  <a:cubicBezTo>
                    <a:pt x="223" y="154"/>
                    <a:pt x="223" y="153"/>
                    <a:pt x="223" y="153"/>
                  </a:cubicBezTo>
                  <a:cubicBezTo>
                    <a:pt x="223" y="153"/>
                    <a:pt x="223" y="152"/>
                    <a:pt x="223" y="152"/>
                  </a:cubicBezTo>
                  <a:cubicBezTo>
                    <a:pt x="223" y="152"/>
                    <a:pt x="223" y="151"/>
                    <a:pt x="222" y="151"/>
                  </a:cubicBezTo>
                  <a:cubicBezTo>
                    <a:pt x="222" y="150"/>
                    <a:pt x="222" y="150"/>
                    <a:pt x="222" y="150"/>
                  </a:cubicBezTo>
                  <a:cubicBezTo>
                    <a:pt x="222" y="150"/>
                    <a:pt x="222" y="149"/>
                    <a:pt x="222" y="149"/>
                  </a:cubicBezTo>
                  <a:cubicBezTo>
                    <a:pt x="220" y="144"/>
                    <a:pt x="218" y="135"/>
                    <a:pt x="219" y="131"/>
                  </a:cubicBezTo>
                  <a:cubicBezTo>
                    <a:pt x="219" y="129"/>
                    <a:pt x="221" y="128"/>
                    <a:pt x="222" y="128"/>
                  </a:cubicBezTo>
                  <a:cubicBezTo>
                    <a:pt x="224" y="128"/>
                    <a:pt x="224" y="128"/>
                    <a:pt x="225" y="126"/>
                  </a:cubicBezTo>
                  <a:cubicBezTo>
                    <a:pt x="225" y="125"/>
                    <a:pt x="224" y="125"/>
                    <a:pt x="222" y="124"/>
                  </a:cubicBezTo>
                  <a:cubicBezTo>
                    <a:pt x="220" y="123"/>
                    <a:pt x="217" y="122"/>
                    <a:pt x="217" y="120"/>
                  </a:cubicBezTo>
                  <a:cubicBezTo>
                    <a:pt x="217" y="119"/>
                    <a:pt x="217" y="118"/>
                    <a:pt x="218" y="116"/>
                  </a:cubicBezTo>
                  <a:cubicBezTo>
                    <a:pt x="219" y="114"/>
                    <a:pt x="220" y="114"/>
                    <a:pt x="222" y="114"/>
                  </a:cubicBezTo>
                  <a:cubicBezTo>
                    <a:pt x="223" y="114"/>
                    <a:pt x="223" y="114"/>
                    <a:pt x="224" y="115"/>
                  </a:cubicBezTo>
                  <a:cubicBezTo>
                    <a:pt x="225" y="115"/>
                    <a:pt x="226" y="116"/>
                    <a:pt x="228" y="116"/>
                  </a:cubicBezTo>
                  <a:cubicBezTo>
                    <a:pt x="236" y="116"/>
                    <a:pt x="236" y="121"/>
                    <a:pt x="236" y="123"/>
                  </a:cubicBezTo>
                  <a:cubicBezTo>
                    <a:pt x="236" y="125"/>
                    <a:pt x="240" y="127"/>
                    <a:pt x="241" y="128"/>
                  </a:cubicBezTo>
                  <a:cubicBezTo>
                    <a:pt x="242" y="127"/>
                    <a:pt x="250" y="127"/>
                    <a:pt x="254" y="127"/>
                  </a:cubicBezTo>
                  <a:cubicBezTo>
                    <a:pt x="258" y="127"/>
                    <a:pt x="263" y="127"/>
                    <a:pt x="263" y="131"/>
                  </a:cubicBezTo>
                  <a:cubicBezTo>
                    <a:pt x="263" y="134"/>
                    <a:pt x="258" y="143"/>
                    <a:pt x="253" y="143"/>
                  </a:cubicBezTo>
                  <a:cubicBezTo>
                    <a:pt x="252" y="143"/>
                    <a:pt x="251" y="145"/>
                    <a:pt x="251" y="147"/>
                  </a:cubicBezTo>
                  <a:cubicBezTo>
                    <a:pt x="251" y="150"/>
                    <a:pt x="252" y="153"/>
                    <a:pt x="252" y="153"/>
                  </a:cubicBezTo>
                  <a:cubicBezTo>
                    <a:pt x="252" y="153"/>
                    <a:pt x="252" y="153"/>
                    <a:pt x="252" y="153"/>
                  </a:cubicBezTo>
                  <a:cubicBezTo>
                    <a:pt x="254" y="153"/>
                    <a:pt x="256" y="150"/>
                    <a:pt x="257" y="149"/>
                  </a:cubicBezTo>
                  <a:cubicBezTo>
                    <a:pt x="258" y="146"/>
                    <a:pt x="259" y="144"/>
                    <a:pt x="260" y="144"/>
                  </a:cubicBezTo>
                  <a:cubicBezTo>
                    <a:pt x="262" y="144"/>
                    <a:pt x="263" y="147"/>
                    <a:pt x="264" y="158"/>
                  </a:cubicBezTo>
                  <a:cubicBezTo>
                    <a:pt x="265" y="159"/>
                    <a:pt x="265" y="160"/>
                    <a:pt x="265" y="162"/>
                  </a:cubicBezTo>
                  <a:cubicBezTo>
                    <a:pt x="265" y="162"/>
                    <a:pt x="265" y="163"/>
                    <a:pt x="265" y="163"/>
                  </a:cubicBezTo>
                  <a:cubicBezTo>
                    <a:pt x="265" y="164"/>
                    <a:pt x="266" y="165"/>
                    <a:pt x="266" y="165"/>
                  </a:cubicBezTo>
                  <a:cubicBezTo>
                    <a:pt x="266" y="165"/>
                    <a:pt x="266" y="165"/>
                    <a:pt x="267" y="165"/>
                  </a:cubicBezTo>
                  <a:cubicBezTo>
                    <a:pt x="267" y="165"/>
                    <a:pt x="267" y="162"/>
                    <a:pt x="268" y="160"/>
                  </a:cubicBezTo>
                  <a:cubicBezTo>
                    <a:pt x="268" y="157"/>
                    <a:pt x="268" y="155"/>
                    <a:pt x="269" y="154"/>
                  </a:cubicBezTo>
                  <a:cubicBezTo>
                    <a:pt x="270" y="152"/>
                    <a:pt x="270" y="149"/>
                    <a:pt x="270" y="147"/>
                  </a:cubicBezTo>
                  <a:cubicBezTo>
                    <a:pt x="270" y="144"/>
                    <a:pt x="270" y="142"/>
                    <a:pt x="272" y="142"/>
                  </a:cubicBezTo>
                  <a:cubicBezTo>
                    <a:pt x="272" y="142"/>
                    <a:pt x="273" y="142"/>
                    <a:pt x="274" y="142"/>
                  </a:cubicBezTo>
                  <a:cubicBezTo>
                    <a:pt x="276" y="143"/>
                    <a:pt x="278" y="143"/>
                    <a:pt x="279" y="143"/>
                  </a:cubicBezTo>
                  <a:cubicBezTo>
                    <a:pt x="280" y="143"/>
                    <a:pt x="280" y="143"/>
                    <a:pt x="280" y="143"/>
                  </a:cubicBezTo>
                  <a:cubicBezTo>
                    <a:pt x="280" y="142"/>
                    <a:pt x="280" y="141"/>
                    <a:pt x="281" y="140"/>
                  </a:cubicBezTo>
                  <a:cubicBezTo>
                    <a:pt x="281" y="139"/>
                    <a:pt x="281" y="139"/>
                    <a:pt x="282" y="138"/>
                  </a:cubicBezTo>
                  <a:cubicBezTo>
                    <a:pt x="283" y="135"/>
                    <a:pt x="284" y="132"/>
                    <a:pt x="284" y="130"/>
                  </a:cubicBezTo>
                  <a:cubicBezTo>
                    <a:pt x="283" y="127"/>
                    <a:pt x="284" y="125"/>
                    <a:pt x="285" y="122"/>
                  </a:cubicBezTo>
                  <a:cubicBezTo>
                    <a:pt x="286" y="120"/>
                    <a:pt x="287" y="118"/>
                    <a:pt x="287" y="116"/>
                  </a:cubicBezTo>
                  <a:cubicBezTo>
                    <a:pt x="287" y="112"/>
                    <a:pt x="290" y="110"/>
                    <a:pt x="292" y="108"/>
                  </a:cubicBezTo>
                  <a:cubicBezTo>
                    <a:pt x="293" y="107"/>
                    <a:pt x="294" y="107"/>
                    <a:pt x="295" y="106"/>
                  </a:cubicBezTo>
                  <a:cubicBezTo>
                    <a:pt x="296" y="105"/>
                    <a:pt x="301" y="101"/>
                    <a:pt x="304" y="101"/>
                  </a:cubicBezTo>
                  <a:cubicBezTo>
                    <a:pt x="305" y="101"/>
                    <a:pt x="305" y="102"/>
                    <a:pt x="306" y="103"/>
                  </a:cubicBezTo>
                  <a:cubicBezTo>
                    <a:pt x="306" y="103"/>
                    <a:pt x="308" y="104"/>
                    <a:pt x="309" y="104"/>
                  </a:cubicBezTo>
                  <a:cubicBezTo>
                    <a:pt x="309" y="104"/>
                    <a:pt x="309" y="104"/>
                    <a:pt x="309" y="104"/>
                  </a:cubicBezTo>
                  <a:cubicBezTo>
                    <a:pt x="309" y="104"/>
                    <a:pt x="309" y="104"/>
                    <a:pt x="309" y="103"/>
                  </a:cubicBezTo>
                  <a:cubicBezTo>
                    <a:pt x="307" y="101"/>
                    <a:pt x="306" y="98"/>
                    <a:pt x="307" y="97"/>
                  </a:cubicBezTo>
                  <a:cubicBezTo>
                    <a:pt x="307" y="96"/>
                    <a:pt x="308" y="95"/>
                    <a:pt x="308" y="94"/>
                  </a:cubicBezTo>
                  <a:cubicBezTo>
                    <a:pt x="309" y="94"/>
                    <a:pt x="309" y="94"/>
                    <a:pt x="309" y="94"/>
                  </a:cubicBezTo>
                  <a:cubicBezTo>
                    <a:pt x="309" y="94"/>
                    <a:pt x="309" y="94"/>
                    <a:pt x="309" y="94"/>
                  </a:cubicBezTo>
                  <a:cubicBezTo>
                    <a:pt x="309" y="94"/>
                    <a:pt x="309" y="93"/>
                    <a:pt x="310" y="93"/>
                  </a:cubicBezTo>
                  <a:cubicBezTo>
                    <a:pt x="310" y="93"/>
                    <a:pt x="310" y="93"/>
                    <a:pt x="310" y="93"/>
                  </a:cubicBezTo>
                  <a:cubicBezTo>
                    <a:pt x="310" y="93"/>
                    <a:pt x="310" y="92"/>
                    <a:pt x="310" y="92"/>
                  </a:cubicBezTo>
                  <a:cubicBezTo>
                    <a:pt x="310" y="92"/>
                    <a:pt x="310" y="92"/>
                    <a:pt x="310" y="92"/>
                  </a:cubicBezTo>
                  <a:cubicBezTo>
                    <a:pt x="310" y="91"/>
                    <a:pt x="310" y="91"/>
                    <a:pt x="310" y="91"/>
                  </a:cubicBezTo>
                  <a:cubicBezTo>
                    <a:pt x="308" y="91"/>
                    <a:pt x="308" y="91"/>
                    <a:pt x="308" y="91"/>
                  </a:cubicBezTo>
                  <a:cubicBezTo>
                    <a:pt x="309" y="90"/>
                    <a:pt x="309" y="90"/>
                    <a:pt x="309" y="90"/>
                  </a:cubicBezTo>
                  <a:cubicBezTo>
                    <a:pt x="309" y="90"/>
                    <a:pt x="309" y="90"/>
                    <a:pt x="309" y="90"/>
                  </a:cubicBezTo>
                  <a:cubicBezTo>
                    <a:pt x="308" y="90"/>
                    <a:pt x="308" y="90"/>
                    <a:pt x="308" y="90"/>
                  </a:cubicBezTo>
                  <a:cubicBezTo>
                    <a:pt x="308" y="90"/>
                    <a:pt x="308" y="90"/>
                    <a:pt x="308" y="90"/>
                  </a:cubicBezTo>
                  <a:cubicBezTo>
                    <a:pt x="307" y="90"/>
                    <a:pt x="307" y="90"/>
                    <a:pt x="307" y="90"/>
                  </a:cubicBezTo>
                  <a:cubicBezTo>
                    <a:pt x="307" y="90"/>
                    <a:pt x="307" y="90"/>
                    <a:pt x="307" y="89"/>
                  </a:cubicBezTo>
                  <a:cubicBezTo>
                    <a:pt x="306" y="89"/>
                    <a:pt x="306" y="89"/>
                    <a:pt x="306" y="89"/>
                  </a:cubicBezTo>
                  <a:cubicBezTo>
                    <a:pt x="306" y="89"/>
                    <a:pt x="306" y="89"/>
                    <a:pt x="306" y="89"/>
                  </a:cubicBezTo>
                  <a:cubicBezTo>
                    <a:pt x="305" y="89"/>
                    <a:pt x="305" y="89"/>
                    <a:pt x="305" y="88"/>
                  </a:cubicBezTo>
                  <a:cubicBezTo>
                    <a:pt x="305" y="88"/>
                    <a:pt x="305" y="88"/>
                    <a:pt x="305" y="88"/>
                  </a:cubicBezTo>
                  <a:cubicBezTo>
                    <a:pt x="305" y="88"/>
                    <a:pt x="304" y="88"/>
                    <a:pt x="304" y="88"/>
                  </a:cubicBezTo>
                  <a:cubicBezTo>
                    <a:pt x="304" y="87"/>
                    <a:pt x="304" y="87"/>
                    <a:pt x="304" y="87"/>
                  </a:cubicBezTo>
                  <a:cubicBezTo>
                    <a:pt x="304" y="86"/>
                    <a:pt x="303" y="85"/>
                    <a:pt x="302" y="83"/>
                  </a:cubicBezTo>
                  <a:cubicBezTo>
                    <a:pt x="301" y="82"/>
                    <a:pt x="299" y="80"/>
                    <a:pt x="299" y="79"/>
                  </a:cubicBezTo>
                  <a:cubicBezTo>
                    <a:pt x="299" y="79"/>
                    <a:pt x="299" y="79"/>
                    <a:pt x="299" y="79"/>
                  </a:cubicBezTo>
                  <a:cubicBezTo>
                    <a:pt x="299" y="79"/>
                    <a:pt x="299" y="79"/>
                    <a:pt x="299" y="79"/>
                  </a:cubicBezTo>
                  <a:cubicBezTo>
                    <a:pt x="298" y="79"/>
                    <a:pt x="297" y="79"/>
                    <a:pt x="295" y="81"/>
                  </a:cubicBezTo>
                  <a:cubicBezTo>
                    <a:pt x="294" y="82"/>
                    <a:pt x="292" y="81"/>
                    <a:pt x="290" y="81"/>
                  </a:cubicBezTo>
                  <a:cubicBezTo>
                    <a:pt x="288" y="80"/>
                    <a:pt x="287" y="80"/>
                    <a:pt x="286" y="80"/>
                  </a:cubicBezTo>
                  <a:cubicBezTo>
                    <a:pt x="285" y="80"/>
                    <a:pt x="284" y="80"/>
                    <a:pt x="284" y="80"/>
                  </a:cubicBezTo>
                  <a:cubicBezTo>
                    <a:pt x="283" y="81"/>
                    <a:pt x="282" y="81"/>
                    <a:pt x="282" y="81"/>
                  </a:cubicBezTo>
                  <a:cubicBezTo>
                    <a:pt x="280" y="82"/>
                    <a:pt x="278" y="83"/>
                    <a:pt x="277" y="84"/>
                  </a:cubicBezTo>
                  <a:cubicBezTo>
                    <a:pt x="277" y="84"/>
                    <a:pt x="277" y="85"/>
                    <a:pt x="276" y="85"/>
                  </a:cubicBezTo>
                  <a:cubicBezTo>
                    <a:pt x="275" y="87"/>
                    <a:pt x="273" y="88"/>
                    <a:pt x="271" y="87"/>
                  </a:cubicBezTo>
                  <a:cubicBezTo>
                    <a:pt x="271" y="87"/>
                    <a:pt x="270" y="87"/>
                    <a:pt x="270" y="89"/>
                  </a:cubicBezTo>
                  <a:cubicBezTo>
                    <a:pt x="269" y="90"/>
                    <a:pt x="269" y="91"/>
                    <a:pt x="268" y="92"/>
                  </a:cubicBezTo>
                  <a:cubicBezTo>
                    <a:pt x="267" y="92"/>
                    <a:pt x="266" y="93"/>
                    <a:pt x="266" y="94"/>
                  </a:cubicBezTo>
                  <a:cubicBezTo>
                    <a:pt x="264" y="95"/>
                    <a:pt x="263" y="97"/>
                    <a:pt x="262" y="97"/>
                  </a:cubicBezTo>
                  <a:cubicBezTo>
                    <a:pt x="262" y="97"/>
                    <a:pt x="261" y="97"/>
                    <a:pt x="261" y="97"/>
                  </a:cubicBezTo>
                  <a:cubicBezTo>
                    <a:pt x="261" y="97"/>
                    <a:pt x="261" y="97"/>
                    <a:pt x="261" y="97"/>
                  </a:cubicBezTo>
                  <a:cubicBezTo>
                    <a:pt x="261" y="97"/>
                    <a:pt x="261" y="97"/>
                    <a:pt x="261" y="97"/>
                  </a:cubicBezTo>
                  <a:cubicBezTo>
                    <a:pt x="261" y="97"/>
                    <a:pt x="260" y="97"/>
                    <a:pt x="260" y="97"/>
                  </a:cubicBezTo>
                  <a:cubicBezTo>
                    <a:pt x="260" y="97"/>
                    <a:pt x="260" y="97"/>
                    <a:pt x="260" y="97"/>
                  </a:cubicBezTo>
                  <a:cubicBezTo>
                    <a:pt x="259" y="98"/>
                    <a:pt x="259" y="98"/>
                    <a:pt x="258" y="98"/>
                  </a:cubicBezTo>
                  <a:cubicBezTo>
                    <a:pt x="258" y="98"/>
                    <a:pt x="258" y="98"/>
                    <a:pt x="258" y="98"/>
                  </a:cubicBezTo>
                  <a:cubicBezTo>
                    <a:pt x="258" y="98"/>
                    <a:pt x="257" y="98"/>
                    <a:pt x="257" y="98"/>
                  </a:cubicBezTo>
                  <a:cubicBezTo>
                    <a:pt x="258" y="101"/>
                    <a:pt x="260" y="105"/>
                    <a:pt x="258" y="108"/>
                  </a:cubicBezTo>
                  <a:cubicBezTo>
                    <a:pt x="257" y="110"/>
                    <a:pt x="256" y="110"/>
                    <a:pt x="254" y="110"/>
                  </a:cubicBezTo>
                  <a:cubicBezTo>
                    <a:pt x="254" y="110"/>
                    <a:pt x="253" y="110"/>
                    <a:pt x="252" y="110"/>
                  </a:cubicBezTo>
                  <a:cubicBezTo>
                    <a:pt x="250" y="110"/>
                    <a:pt x="248" y="110"/>
                    <a:pt x="246" y="110"/>
                  </a:cubicBezTo>
                  <a:cubicBezTo>
                    <a:pt x="246" y="110"/>
                    <a:pt x="245" y="110"/>
                    <a:pt x="244" y="110"/>
                  </a:cubicBezTo>
                  <a:cubicBezTo>
                    <a:pt x="244" y="110"/>
                    <a:pt x="244" y="110"/>
                    <a:pt x="244" y="110"/>
                  </a:cubicBezTo>
                  <a:cubicBezTo>
                    <a:pt x="243" y="110"/>
                    <a:pt x="243" y="110"/>
                    <a:pt x="243" y="110"/>
                  </a:cubicBezTo>
                  <a:cubicBezTo>
                    <a:pt x="243" y="110"/>
                    <a:pt x="243" y="110"/>
                    <a:pt x="242" y="110"/>
                  </a:cubicBezTo>
                  <a:cubicBezTo>
                    <a:pt x="241" y="110"/>
                    <a:pt x="240" y="110"/>
                    <a:pt x="240" y="110"/>
                  </a:cubicBezTo>
                  <a:cubicBezTo>
                    <a:pt x="238" y="109"/>
                    <a:pt x="238" y="109"/>
                    <a:pt x="237" y="109"/>
                  </a:cubicBezTo>
                  <a:cubicBezTo>
                    <a:pt x="236" y="109"/>
                    <a:pt x="236" y="109"/>
                    <a:pt x="236" y="109"/>
                  </a:cubicBezTo>
                  <a:cubicBezTo>
                    <a:pt x="235" y="109"/>
                    <a:pt x="235" y="109"/>
                    <a:pt x="234" y="109"/>
                  </a:cubicBezTo>
                  <a:cubicBezTo>
                    <a:pt x="232" y="109"/>
                    <a:pt x="231" y="109"/>
                    <a:pt x="230" y="108"/>
                  </a:cubicBezTo>
                  <a:cubicBezTo>
                    <a:pt x="229" y="108"/>
                    <a:pt x="229" y="107"/>
                    <a:pt x="228" y="107"/>
                  </a:cubicBezTo>
                  <a:cubicBezTo>
                    <a:pt x="228" y="107"/>
                    <a:pt x="228" y="108"/>
                    <a:pt x="228" y="108"/>
                  </a:cubicBezTo>
                  <a:cubicBezTo>
                    <a:pt x="228" y="108"/>
                    <a:pt x="228" y="107"/>
                    <a:pt x="228" y="107"/>
                  </a:cubicBezTo>
                  <a:cubicBezTo>
                    <a:pt x="227" y="107"/>
                    <a:pt x="227" y="107"/>
                    <a:pt x="226" y="107"/>
                  </a:cubicBezTo>
                  <a:cubicBezTo>
                    <a:pt x="226" y="107"/>
                    <a:pt x="226" y="107"/>
                    <a:pt x="226" y="107"/>
                  </a:cubicBezTo>
                  <a:cubicBezTo>
                    <a:pt x="226" y="107"/>
                    <a:pt x="226" y="106"/>
                    <a:pt x="225" y="106"/>
                  </a:cubicBezTo>
                  <a:cubicBezTo>
                    <a:pt x="225" y="106"/>
                    <a:pt x="225" y="106"/>
                    <a:pt x="225" y="106"/>
                  </a:cubicBezTo>
                  <a:cubicBezTo>
                    <a:pt x="225" y="106"/>
                    <a:pt x="225" y="106"/>
                    <a:pt x="225" y="106"/>
                  </a:cubicBezTo>
                  <a:cubicBezTo>
                    <a:pt x="225" y="106"/>
                    <a:pt x="225" y="106"/>
                    <a:pt x="225" y="106"/>
                  </a:cubicBezTo>
                  <a:cubicBezTo>
                    <a:pt x="224" y="105"/>
                    <a:pt x="224" y="105"/>
                    <a:pt x="224" y="105"/>
                  </a:cubicBezTo>
                  <a:cubicBezTo>
                    <a:pt x="224" y="104"/>
                    <a:pt x="224" y="104"/>
                    <a:pt x="224" y="104"/>
                  </a:cubicBezTo>
                  <a:cubicBezTo>
                    <a:pt x="224" y="104"/>
                    <a:pt x="224" y="104"/>
                    <a:pt x="224" y="104"/>
                  </a:cubicBezTo>
                  <a:cubicBezTo>
                    <a:pt x="224" y="104"/>
                    <a:pt x="224" y="104"/>
                    <a:pt x="224" y="104"/>
                  </a:cubicBezTo>
                  <a:cubicBezTo>
                    <a:pt x="224" y="103"/>
                    <a:pt x="224" y="103"/>
                    <a:pt x="224" y="103"/>
                  </a:cubicBezTo>
                  <a:cubicBezTo>
                    <a:pt x="223" y="103"/>
                    <a:pt x="223" y="102"/>
                    <a:pt x="223" y="102"/>
                  </a:cubicBezTo>
                  <a:cubicBezTo>
                    <a:pt x="223" y="102"/>
                    <a:pt x="223" y="101"/>
                    <a:pt x="223" y="101"/>
                  </a:cubicBezTo>
                  <a:cubicBezTo>
                    <a:pt x="223" y="101"/>
                    <a:pt x="223" y="101"/>
                    <a:pt x="223" y="100"/>
                  </a:cubicBezTo>
                  <a:cubicBezTo>
                    <a:pt x="223" y="100"/>
                    <a:pt x="223" y="99"/>
                    <a:pt x="223" y="99"/>
                  </a:cubicBezTo>
                  <a:cubicBezTo>
                    <a:pt x="224" y="97"/>
                    <a:pt x="223" y="95"/>
                    <a:pt x="222" y="94"/>
                  </a:cubicBezTo>
                  <a:cubicBezTo>
                    <a:pt x="222" y="93"/>
                    <a:pt x="222" y="93"/>
                    <a:pt x="222" y="93"/>
                  </a:cubicBezTo>
                  <a:cubicBezTo>
                    <a:pt x="222" y="93"/>
                    <a:pt x="222" y="93"/>
                    <a:pt x="222" y="94"/>
                  </a:cubicBezTo>
                  <a:cubicBezTo>
                    <a:pt x="221" y="95"/>
                    <a:pt x="220" y="95"/>
                    <a:pt x="219" y="96"/>
                  </a:cubicBezTo>
                  <a:cubicBezTo>
                    <a:pt x="218" y="96"/>
                    <a:pt x="218" y="96"/>
                    <a:pt x="218" y="97"/>
                  </a:cubicBezTo>
                  <a:cubicBezTo>
                    <a:pt x="218" y="97"/>
                    <a:pt x="218" y="97"/>
                    <a:pt x="218" y="97"/>
                  </a:cubicBezTo>
                  <a:cubicBezTo>
                    <a:pt x="218" y="97"/>
                    <a:pt x="218" y="97"/>
                    <a:pt x="218" y="97"/>
                  </a:cubicBezTo>
                  <a:cubicBezTo>
                    <a:pt x="218" y="97"/>
                    <a:pt x="218" y="97"/>
                    <a:pt x="217" y="97"/>
                  </a:cubicBezTo>
                  <a:cubicBezTo>
                    <a:pt x="217" y="97"/>
                    <a:pt x="217" y="97"/>
                    <a:pt x="217" y="98"/>
                  </a:cubicBezTo>
                  <a:cubicBezTo>
                    <a:pt x="217" y="98"/>
                    <a:pt x="217" y="98"/>
                    <a:pt x="217" y="98"/>
                  </a:cubicBezTo>
                  <a:cubicBezTo>
                    <a:pt x="217" y="100"/>
                    <a:pt x="218" y="101"/>
                    <a:pt x="218" y="102"/>
                  </a:cubicBezTo>
                  <a:cubicBezTo>
                    <a:pt x="218" y="105"/>
                    <a:pt x="219" y="109"/>
                    <a:pt x="217" y="111"/>
                  </a:cubicBezTo>
                  <a:cubicBezTo>
                    <a:pt x="214" y="113"/>
                    <a:pt x="207" y="114"/>
                    <a:pt x="202" y="114"/>
                  </a:cubicBezTo>
                  <a:cubicBezTo>
                    <a:pt x="199" y="114"/>
                    <a:pt x="197" y="113"/>
                    <a:pt x="196" y="113"/>
                  </a:cubicBezTo>
                  <a:cubicBezTo>
                    <a:pt x="195" y="112"/>
                    <a:pt x="191" y="111"/>
                    <a:pt x="189" y="110"/>
                  </a:cubicBezTo>
                  <a:cubicBezTo>
                    <a:pt x="184" y="109"/>
                    <a:pt x="181" y="108"/>
                    <a:pt x="181" y="106"/>
                  </a:cubicBezTo>
                  <a:cubicBezTo>
                    <a:pt x="180" y="104"/>
                    <a:pt x="177" y="101"/>
                    <a:pt x="175" y="101"/>
                  </a:cubicBezTo>
                  <a:cubicBezTo>
                    <a:pt x="175" y="101"/>
                    <a:pt x="173" y="101"/>
                    <a:pt x="172" y="102"/>
                  </a:cubicBezTo>
                  <a:cubicBezTo>
                    <a:pt x="169" y="103"/>
                    <a:pt x="165" y="103"/>
                    <a:pt x="164" y="102"/>
                  </a:cubicBezTo>
                  <a:cubicBezTo>
                    <a:pt x="164" y="102"/>
                    <a:pt x="164" y="102"/>
                    <a:pt x="164" y="102"/>
                  </a:cubicBezTo>
                  <a:cubicBezTo>
                    <a:pt x="162" y="101"/>
                    <a:pt x="158" y="98"/>
                    <a:pt x="155" y="97"/>
                  </a:cubicBezTo>
                  <a:cubicBezTo>
                    <a:pt x="152" y="97"/>
                    <a:pt x="147" y="95"/>
                    <a:pt x="146" y="92"/>
                  </a:cubicBezTo>
                  <a:cubicBezTo>
                    <a:pt x="146" y="92"/>
                    <a:pt x="143" y="91"/>
                    <a:pt x="142" y="90"/>
                  </a:cubicBezTo>
                  <a:cubicBezTo>
                    <a:pt x="140" y="90"/>
                    <a:pt x="138" y="89"/>
                    <a:pt x="137" y="88"/>
                  </a:cubicBezTo>
                  <a:cubicBezTo>
                    <a:pt x="137" y="87"/>
                    <a:pt x="136" y="87"/>
                    <a:pt x="135" y="86"/>
                  </a:cubicBezTo>
                  <a:cubicBezTo>
                    <a:pt x="133" y="86"/>
                    <a:pt x="131" y="85"/>
                    <a:pt x="131" y="83"/>
                  </a:cubicBezTo>
                  <a:cubicBezTo>
                    <a:pt x="131" y="82"/>
                    <a:pt x="132" y="80"/>
                    <a:pt x="132" y="79"/>
                  </a:cubicBezTo>
                  <a:cubicBezTo>
                    <a:pt x="133" y="77"/>
                    <a:pt x="133" y="76"/>
                    <a:pt x="133" y="74"/>
                  </a:cubicBezTo>
                  <a:cubicBezTo>
                    <a:pt x="133" y="73"/>
                    <a:pt x="135" y="71"/>
                    <a:pt x="136" y="69"/>
                  </a:cubicBezTo>
                  <a:cubicBezTo>
                    <a:pt x="137" y="69"/>
                    <a:pt x="137" y="69"/>
                    <a:pt x="137" y="69"/>
                  </a:cubicBezTo>
                  <a:cubicBezTo>
                    <a:pt x="137" y="69"/>
                    <a:pt x="137" y="68"/>
                    <a:pt x="138" y="68"/>
                  </a:cubicBezTo>
                  <a:cubicBezTo>
                    <a:pt x="138" y="68"/>
                    <a:pt x="138" y="68"/>
                    <a:pt x="138" y="68"/>
                  </a:cubicBezTo>
                  <a:cubicBezTo>
                    <a:pt x="138" y="68"/>
                    <a:pt x="138" y="68"/>
                    <a:pt x="138" y="67"/>
                  </a:cubicBezTo>
                  <a:cubicBezTo>
                    <a:pt x="138" y="67"/>
                    <a:pt x="136" y="65"/>
                    <a:pt x="134" y="63"/>
                  </a:cubicBezTo>
                  <a:cubicBezTo>
                    <a:pt x="134" y="63"/>
                    <a:pt x="134" y="63"/>
                    <a:pt x="134" y="63"/>
                  </a:cubicBezTo>
                  <a:cubicBezTo>
                    <a:pt x="134" y="63"/>
                    <a:pt x="134" y="63"/>
                    <a:pt x="134" y="63"/>
                  </a:cubicBezTo>
                  <a:cubicBezTo>
                    <a:pt x="133" y="61"/>
                    <a:pt x="130" y="58"/>
                    <a:pt x="128" y="58"/>
                  </a:cubicBezTo>
                  <a:cubicBezTo>
                    <a:pt x="125" y="58"/>
                    <a:pt x="124" y="56"/>
                    <a:pt x="122" y="54"/>
                  </a:cubicBezTo>
                  <a:cubicBezTo>
                    <a:pt x="121" y="52"/>
                    <a:pt x="119" y="51"/>
                    <a:pt x="118" y="51"/>
                  </a:cubicBezTo>
                  <a:cubicBezTo>
                    <a:pt x="116" y="51"/>
                    <a:pt x="115" y="48"/>
                    <a:pt x="115" y="45"/>
                  </a:cubicBezTo>
                  <a:cubicBezTo>
                    <a:pt x="114" y="44"/>
                    <a:pt x="114" y="42"/>
                    <a:pt x="114" y="42"/>
                  </a:cubicBezTo>
                  <a:cubicBezTo>
                    <a:pt x="112" y="40"/>
                    <a:pt x="112" y="38"/>
                    <a:pt x="113" y="36"/>
                  </a:cubicBezTo>
                  <a:cubicBezTo>
                    <a:pt x="114" y="34"/>
                    <a:pt x="116" y="34"/>
                    <a:pt x="118" y="35"/>
                  </a:cubicBezTo>
                  <a:cubicBezTo>
                    <a:pt x="119" y="36"/>
                    <a:pt x="119" y="36"/>
                    <a:pt x="120" y="36"/>
                  </a:cubicBezTo>
                  <a:cubicBezTo>
                    <a:pt x="121" y="36"/>
                    <a:pt x="122" y="36"/>
                    <a:pt x="123" y="35"/>
                  </a:cubicBezTo>
                  <a:cubicBezTo>
                    <a:pt x="123" y="34"/>
                    <a:pt x="123" y="33"/>
                    <a:pt x="123" y="33"/>
                  </a:cubicBezTo>
                  <a:cubicBezTo>
                    <a:pt x="122" y="31"/>
                    <a:pt x="121" y="29"/>
                    <a:pt x="120" y="28"/>
                  </a:cubicBezTo>
                  <a:cubicBezTo>
                    <a:pt x="118" y="26"/>
                    <a:pt x="116" y="24"/>
                    <a:pt x="116" y="22"/>
                  </a:cubicBezTo>
                  <a:cubicBezTo>
                    <a:pt x="116" y="22"/>
                    <a:pt x="117" y="22"/>
                    <a:pt x="117" y="21"/>
                  </a:cubicBezTo>
                  <a:cubicBezTo>
                    <a:pt x="117" y="21"/>
                    <a:pt x="117" y="20"/>
                    <a:pt x="117" y="20"/>
                  </a:cubicBezTo>
                  <a:cubicBezTo>
                    <a:pt x="117" y="19"/>
                    <a:pt x="117" y="19"/>
                    <a:pt x="117" y="18"/>
                  </a:cubicBezTo>
                  <a:cubicBezTo>
                    <a:pt x="117" y="18"/>
                    <a:pt x="117" y="18"/>
                    <a:pt x="117" y="18"/>
                  </a:cubicBezTo>
                  <a:cubicBezTo>
                    <a:pt x="117" y="18"/>
                    <a:pt x="117" y="17"/>
                    <a:pt x="117" y="17"/>
                  </a:cubicBezTo>
                  <a:cubicBezTo>
                    <a:pt x="117" y="16"/>
                    <a:pt x="117" y="16"/>
                    <a:pt x="117" y="16"/>
                  </a:cubicBezTo>
                  <a:cubicBezTo>
                    <a:pt x="118" y="16"/>
                    <a:pt x="118" y="15"/>
                    <a:pt x="118" y="15"/>
                  </a:cubicBezTo>
                  <a:cubicBezTo>
                    <a:pt x="118" y="15"/>
                    <a:pt x="118" y="15"/>
                    <a:pt x="118" y="15"/>
                  </a:cubicBezTo>
                  <a:cubicBezTo>
                    <a:pt x="118" y="14"/>
                    <a:pt x="117" y="14"/>
                    <a:pt x="117" y="14"/>
                  </a:cubicBezTo>
                  <a:cubicBezTo>
                    <a:pt x="117" y="13"/>
                    <a:pt x="117" y="13"/>
                    <a:pt x="117" y="13"/>
                  </a:cubicBezTo>
                  <a:cubicBezTo>
                    <a:pt x="117" y="13"/>
                    <a:pt x="117" y="13"/>
                    <a:pt x="117" y="13"/>
                  </a:cubicBezTo>
                  <a:cubicBezTo>
                    <a:pt x="113" y="10"/>
                    <a:pt x="110" y="7"/>
                    <a:pt x="109" y="4"/>
                  </a:cubicBezTo>
                  <a:cubicBezTo>
                    <a:pt x="109" y="4"/>
                    <a:pt x="109" y="3"/>
                    <a:pt x="109" y="3"/>
                  </a:cubicBezTo>
                  <a:cubicBezTo>
                    <a:pt x="109" y="3"/>
                    <a:pt x="108" y="2"/>
                    <a:pt x="108" y="2"/>
                  </a:cubicBezTo>
                  <a:cubicBezTo>
                    <a:pt x="108" y="2"/>
                    <a:pt x="108" y="2"/>
                    <a:pt x="108" y="2"/>
                  </a:cubicBezTo>
                  <a:cubicBezTo>
                    <a:pt x="107" y="1"/>
                    <a:pt x="106" y="0"/>
                    <a:pt x="106" y="0"/>
                  </a:cubicBezTo>
                  <a:cubicBezTo>
                    <a:pt x="102" y="0"/>
                    <a:pt x="102" y="0"/>
                    <a:pt x="102" y="0"/>
                  </a:cubicBezTo>
                  <a:cubicBezTo>
                    <a:pt x="102" y="1"/>
                    <a:pt x="101" y="4"/>
                    <a:pt x="100" y="6"/>
                  </a:cubicBezTo>
                  <a:cubicBezTo>
                    <a:pt x="100" y="6"/>
                    <a:pt x="99" y="6"/>
                    <a:pt x="99" y="6"/>
                  </a:cubicBezTo>
                  <a:cubicBezTo>
                    <a:pt x="99" y="6"/>
                    <a:pt x="99" y="7"/>
                    <a:pt x="99" y="7"/>
                  </a:cubicBezTo>
                  <a:cubicBezTo>
                    <a:pt x="99" y="7"/>
                    <a:pt x="98" y="7"/>
                    <a:pt x="98" y="7"/>
                  </a:cubicBezTo>
                  <a:cubicBezTo>
                    <a:pt x="98" y="8"/>
                    <a:pt x="98" y="8"/>
                    <a:pt x="97" y="8"/>
                  </a:cubicBezTo>
                  <a:cubicBezTo>
                    <a:pt x="97" y="8"/>
                    <a:pt x="97" y="8"/>
                    <a:pt x="97" y="8"/>
                  </a:cubicBezTo>
                  <a:cubicBezTo>
                    <a:pt x="97" y="8"/>
                    <a:pt x="97" y="8"/>
                    <a:pt x="97" y="8"/>
                  </a:cubicBezTo>
                  <a:cubicBezTo>
                    <a:pt x="97" y="8"/>
                    <a:pt x="96" y="9"/>
                    <a:pt x="94" y="9"/>
                  </a:cubicBezTo>
                  <a:cubicBezTo>
                    <a:pt x="92" y="10"/>
                    <a:pt x="88" y="11"/>
                    <a:pt x="86" y="12"/>
                  </a:cubicBezTo>
                  <a:cubicBezTo>
                    <a:pt x="84" y="14"/>
                    <a:pt x="80" y="13"/>
                    <a:pt x="76" y="11"/>
                  </a:cubicBezTo>
                  <a:cubicBezTo>
                    <a:pt x="74" y="10"/>
                    <a:pt x="71" y="10"/>
                    <a:pt x="69" y="10"/>
                  </a:cubicBezTo>
                  <a:cubicBezTo>
                    <a:pt x="66" y="10"/>
                    <a:pt x="64" y="12"/>
                    <a:pt x="64" y="13"/>
                  </a:cubicBezTo>
                  <a:cubicBezTo>
                    <a:pt x="63" y="14"/>
                    <a:pt x="64" y="14"/>
                    <a:pt x="64" y="14"/>
                  </a:cubicBezTo>
                  <a:cubicBezTo>
                    <a:pt x="66" y="15"/>
                    <a:pt x="66" y="23"/>
                    <a:pt x="66" y="25"/>
                  </a:cubicBezTo>
                  <a:cubicBezTo>
                    <a:pt x="67" y="29"/>
                    <a:pt x="69" y="35"/>
                    <a:pt x="71" y="35"/>
                  </a:cubicBezTo>
                  <a:cubicBezTo>
                    <a:pt x="72" y="35"/>
                    <a:pt x="72" y="35"/>
                    <a:pt x="73" y="35"/>
                  </a:cubicBezTo>
                  <a:cubicBezTo>
                    <a:pt x="76" y="35"/>
                    <a:pt x="79" y="37"/>
                    <a:pt x="79" y="40"/>
                  </a:cubicBezTo>
                  <a:cubicBezTo>
                    <a:pt x="79" y="40"/>
                    <a:pt x="79" y="42"/>
                    <a:pt x="77" y="42"/>
                  </a:cubicBezTo>
                  <a:cubicBezTo>
                    <a:pt x="77" y="42"/>
                    <a:pt x="76" y="42"/>
                    <a:pt x="76" y="42"/>
                  </a:cubicBezTo>
                  <a:cubicBezTo>
                    <a:pt x="74" y="44"/>
                    <a:pt x="73" y="47"/>
                    <a:pt x="72" y="50"/>
                  </a:cubicBezTo>
                  <a:cubicBezTo>
                    <a:pt x="72" y="51"/>
                    <a:pt x="72" y="52"/>
                    <a:pt x="72" y="53"/>
                  </a:cubicBezTo>
                  <a:cubicBezTo>
                    <a:pt x="72" y="55"/>
                    <a:pt x="72" y="58"/>
                    <a:pt x="69" y="59"/>
                  </a:cubicBezTo>
                  <a:cubicBezTo>
                    <a:pt x="67" y="59"/>
                    <a:pt x="65" y="60"/>
                    <a:pt x="65" y="64"/>
                  </a:cubicBezTo>
                  <a:cubicBezTo>
                    <a:pt x="65" y="68"/>
                    <a:pt x="61" y="69"/>
                    <a:pt x="60" y="69"/>
                  </a:cubicBezTo>
                  <a:cubicBezTo>
                    <a:pt x="59" y="69"/>
                    <a:pt x="58" y="70"/>
                    <a:pt x="58" y="70"/>
                  </a:cubicBezTo>
                  <a:cubicBezTo>
                    <a:pt x="58" y="71"/>
                    <a:pt x="57" y="72"/>
                    <a:pt x="56" y="74"/>
                  </a:cubicBezTo>
                  <a:cubicBezTo>
                    <a:pt x="55" y="78"/>
                    <a:pt x="54" y="81"/>
                    <a:pt x="53" y="82"/>
                  </a:cubicBezTo>
                  <a:cubicBezTo>
                    <a:pt x="53" y="83"/>
                    <a:pt x="51" y="83"/>
                    <a:pt x="50" y="84"/>
                  </a:cubicBezTo>
                  <a:cubicBezTo>
                    <a:pt x="48" y="84"/>
                    <a:pt x="44" y="85"/>
                    <a:pt x="44" y="87"/>
                  </a:cubicBezTo>
                  <a:cubicBezTo>
                    <a:pt x="44" y="88"/>
                    <a:pt x="44" y="89"/>
                    <a:pt x="44" y="89"/>
                  </a:cubicBezTo>
                  <a:cubicBezTo>
                    <a:pt x="44" y="89"/>
                    <a:pt x="44" y="89"/>
                    <a:pt x="44" y="89"/>
                  </a:cubicBezTo>
                  <a:cubicBezTo>
                    <a:pt x="43" y="92"/>
                    <a:pt x="40" y="96"/>
                    <a:pt x="38" y="97"/>
                  </a:cubicBezTo>
                  <a:cubicBezTo>
                    <a:pt x="38" y="97"/>
                    <a:pt x="38" y="97"/>
                    <a:pt x="38" y="97"/>
                  </a:cubicBezTo>
                  <a:cubicBezTo>
                    <a:pt x="38" y="97"/>
                    <a:pt x="37" y="97"/>
                    <a:pt x="37" y="97"/>
                  </a:cubicBezTo>
                  <a:cubicBezTo>
                    <a:pt x="37" y="97"/>
                    <a:pt x="37" y="97"/>
                    <a:pt x="37" y="97"/>
                  </a:cubicBezTo>
                  <a:cubicBezTo>
                    <a:pt x="36" y="97"/>
                    <a:pt x="36" y="97"/>
                    <a:pt x="35" y="96"/>
                  </a:cubicBezTo>
                  <a:cubicBezTo>
                    <a:pt x="34" y="96"/>
                    <a:pt x="33" y="96"/>
                    <a:pt x="32" y="96"/>
                  </a:cubicBezTo>
                  <a:cubicBezTo>
                    <a:pt x="31" y="96"/>
                    <a:pt x="30" y="96"/>
                    <a:pt x="30" y="97"/>
                  </a:cubicBezTo>
                  <a:cubicBezTo>
                    <a:pt x="30" y="98"/>
                    <a:pt x="29" y="98"/>
                    <a:pt x="28" y="98"/>
                  </a:cubicBezTo>
                  <a:cubicBezTo>
                    <a:pt x="27" y="98"/>
                    <a:pt x="25" y="97"/>
                    <a:pt x="24" y="97"/>
                  </a:cubicBezTo>
                  <a:cubicBezTo>
                    <a:pt x="23" y="97"/>
                    <a:pt x="22" y="96"/>
                    <a:pt x="22" y="96"/>
                  </a:cubicBezTo>
                  <a:cubicBezTo>
                    <a:pt x="21" y="96"/>
                    <a:pt x="21" y="97"/>
                    <a:pt x="21" y="97"/>
                  </a:cubicBezTo>
                  <a:cubicBezTo>
                    <a:pt x="19" y="99"/>
                    <a:pt x="13" y="103"/>
                    <a:pt x="13" y="106"/>
                  </a:cubicBezTo>
                  <a:cubicBezTo>
                    <a:pt x="13" y="107"/>
                    <a:pt x="15" y="108"/>
                    <a:pt x="16" y="109"/>
                  </a:cubicBezTo>
                  <a:cubicBezTo>
                    <a:pt x="18" y="110"/>
                    <a:pt x="21" y="111"/>
                    <a:pt x="21" y="114"/>
                  </a:cubicBezTo>
                  <a:cubicBezTo>
                    <a:pt x="20" y="118"/>
                    <a:pt x="23" y="123"/>
                    <a:pt x="25" y="125"/>
                  </a:cubicBezTo>
                  <a:cubicBezTo>
                    <a:pt x="27" y="127"/>
                    <a:pt x="32" y="133"/>
                    <a:pt x="29" y="136"/>
                  </a:cubicBezTo>
                  <a:cubicBezTo>
                    <a:pt x="28" y="138"/>
                    <a:pt x="26" y="139"/>
                    <a:pt x="23" y="139"/>
                  </a:cubicBezTo>
                  <a:cubicBezTo>
                    <a:pt x="22" y="139"/>
                    <a:pt x="21" y="139"/>
                    <a:pt x="20" y="139"/>
                  </a:cubicBezTo>
                  <a:cubicBezTo>
                    <a:pt x="18" y="139"/>
                    <a:pt x="18" y="139"/>
                    <a:pt x="17" y="139"/>
                  </a:cubicBezTo>
                  <a:cubicBezTo>
                    <a:pt x="16" y="140"/>
                    <a:pt x="15" y="140"/>
                    <a:pt x="13" y="140"/>
                  </a:cubicBezTo>
                  <a:cubicBezTo>
                    <a:pt x="12" y="140"/>
                    <a:pt x="11" y="140"/>
                    <a:pt x="9" y="140"/>
                  </a:cubicBezTo>
                  <a:cubicBezTo>
                    <a:pt x="8" y="139"/>
                    <a:pt x="8" y="139"/>
                    <a:pt x="7" y="139"/>
                  </a:cubicBezTo>
                  <a:cubicBezTo>
                    <a:pt x="4" y="139"/>
                    <a:pt x="3" y="141"/>
                    <a:pt x="2" y="144"/>
                  </a:cubicBezTo>
                  <a:cubicBezTo>
                    <a:pt x="1" y="144"/>
                    <a:pt x="1" y="145"/>
                    <a:pt x="0" y="146"/>
                  </a:cubicBezTo>
                  <a:cubicBezTo>
                    <a:pt x="0" y="146"/>
                    <a:pt x="0" y="146"/>
                    <a:pt x="0" y="146"/>
                  </a:cubicBezTo>
                  <a:cubicBezTo>
                    <a:pt x="1" y="147"/>
                    <a:pt x="2" y="148"/>
                    <a:pt x="2" y="149"/>
                  </a:cubicBezTo>
                  <a:cubicBezTo>
                    <a:pt x="4" y="152"/>
                    <a:pt x="6" y="154"/>
                    <a:pt x="9" y="155"/>
                  </a:cubicBezTo>
                  <a:cubicBezTo>
                    <a:pt x="12" y="156"/>
                    <a:pt x="15" y="155"/>
                    <a:pt x="17" y="155"/>
                  </a:cubicBezTo>
                  <a:cubicBezTo>
                    <a:pt x="18" y="154"/>
                    <a:pt x="19" y="154"/>
                    <a:pt x="20" y="154"/>
                  </a:cubicBezTo>
                  <a:cubicBezTo>
                    <a:pt x="21" y="154"/>
                    <a:pt x="22" y="154"/>
                    <a:pt x="22" y="157"/>
                  </a:cubicBezTo>
                  <a:cubicBezTo>
                    <a:pt x="22" y="161"/>
                    <a:pt x="15" y="161"/>
                    <a:pt x="10" y="162"/>
                  </a:cubicBezTo>
                  <a:cubicBezTo>
                    <a:pt x="9" y="162"/>
                    <a:pt x="7" y="162"/>
                    <a:pt x="7" y="162"/>
                  </a:cubicBezTo>
                  <a:cubicBezTo>
                    <a:pt x="9" y="166"/>
                    <a:pt x="21" y="181"/>
                    <a:pt x="28" y="181"/>
                  </a:cubicBezTo>
                  <a:cubicBezTo>
                    <a:pt x="29" y="181"/>
                    <a:pt x="29" y="181"/>
                    <a:pt x="29" y="181"/>
                  </a:cubicBezTo>
                  <a:cubicBezTo>
                    <a:pt x="35" y="180"/>
                    <a:pt x="39" y="175"/>
                    <a:pt x="40" y="172"/>
                  </a:cubicBezTo>
                  <a:cubicBezTo>
                    <a:pt x="41" y="171"/>
                    <a:pt x="41" y="171"/>
                    <a:pt x="41" y="171"/>
                  </a:cubicBezTo>
                  <a:cubicBezTo>
                    <a:pt x="40" y="170"/>
                    <a:pt x="39" y="169"/>
                    <a:pt x="40" y="167"/>
                  </a:cubicBezTo>
                  <a:cubicBezTo>
                    <a:pt x="40" y="165"/>
                    <a:pt x="42" y="163"/>
                    <a:pt x="44" y="163"/>
                  </a:cubicBezTo>
                  <a:cubicBezTo>
                    <a:pt x="45" y="163"/>
                    <a:pt x="45" y="163"/>
                    <a:pt x="45" y="163"/>
                  </a:cubicBezTo>
                  <a:cubicBezTo>
                    <a:pt x="47" y="164"/>
                    <a:pt x="47" y="166"/>
                    <a:pt x="47" y="169"/>
                  </a:cubicBezTo>
                  <a:cubicBezTo>
                    <a:pt x="47" y="171"/>
                    <a:pt x="47" y="174"/>
                    <a:pt x="48" y="175"/>
                  </a:cubicBezTo>
                  <a:cubicBezTo>
                    <a:pt x="51" y="177"/>
                    <a:pt x="50" y="182"/>
                    <a:pt x="49" y="186"/>
                  </a:cubicBezTo>
                  <a:cubicBezTo>
                    <a:pt x="48" y="189"/>
                    <a:pt x="49" y="194"/>
                    <a:pt x="50" y="199"/>
                  </a:cubicBezTo>
                  <a:cubicBezTo>
                    <a:pt x="50" y="201"/>
                    <a:pt x="51" y="203"/>
                    <a:pt x="51" y="205"/>
                  </a:cubicBezTo>
                  <a:cubicBezTo>
                    <a:pt x="51" y="207"/>
                    <a:pt x="52" y="210"/>
                    <a:pt x="53" y="214"/>
                  </a:cubicBezTo>
                  <a:cubicBezTo>
                    <a:pt x="54" y="217"/>
                    <a:pt x="55" y="221"/>
                    <a:pt x="56" y="225"/>
                  </a:cubicBezTo>
                  <a:cubicBezTo>
                    <a:pt x="57" y="233"/>
                    <a:pt x="62" y="247"/>
                    <a:pt x="66" y="255"/>
                  </a:cubicBezTo>
                  <a:cubicBezTo>
                    <a:pt x="69" y="259"/>
                    <a:pt x="71" y="266"/>
                    <a:pt x="72" y="272"/>
                  </a:cubicBezTo>
                  <a:cubicBezTo>
                    <a:pt x="74" y="277"/>
                    <a:pt x="76" y="282"/>
                    <a:pt x="77" y="284"/>
                  </a:cubicBezTo>
                  <a:cubicBezTo>
                    <a:pt x="80" y="288"/>
                    <a:pt x="88" y="300"/>
                    <a:pt x="88" y="308"/>
                  </a:cubicBezTo>
                  <a:cubicBezTo>
                    <a:pt x="88" y="315"/>
                    <a:pt x="96" y="326"/>
                    <a:pt x="99" y="328"/>
                  </a:cubicBezTo>
                  <a:cubicBezTo>
                    <a:pt x="101" y="329"/>
                    <a:pt x="106" y="325"/>
                    <a:pt x="108" y="321"/>
                  </a:cubicBezTo>
                  <a:cubicBezTo>
                    <a:pt x="108" y="318"/>
                    <a:pt x="111" y="317"/>
                    <a:pt x="114" y="315"/>
                  </a:cubicBezTo>
                  <a:cubicBezTo>
                    <a:pt x="116" y="314"/>
                    <a:pt x="118" y="312"/>
                    <a:pt x="118" y="311"/>
                  </a:cubicBezTo>
                  <a:cubicBezTo>
                    <a:pt x="119" y="307"/>
                    <a:pt x="119" y="303"/>
                    <a:pt x="123" y="302"/>
                  </a:cubicBezTo>
                  <a:cubicBezTo>
                    <a:pt x="125" y="302"/>
                    <a:pt x="125" y="300"/>
                    <a:pt x="125" y="295"/>
                  </a:cubicBezTo>
                  <a:cubicBezTo>
                    <a:pt x="125" y="291"/>
                    <a:pt x="126" y="284"/>
                    <a:pt x="129" y="280"/>
                  </a:cubicBezTo>
                  <a:cubicBezTo>
                    <a:pt x="132" y="277"/>
                    <a:pt x="132" y="267"/>
                    <a:pt x="131" y="263"/>
                  </a:cubicBezTo>
                  <a:cubicBezTo>
                    <a:pt x="129" y="258"/>
                    <a:pt x="130" y="252"/>
                    <a:pt x="131" y="248"/>
                  </a:cubicBezTo>
                  <a:cubicBezTo>
                    <a:pt x="132" y="247"/>
                    <a:pt x="132" y="245"/>
                    <a:pt x="132" y="244"/>
                  </a:cubicBezTo>
                  <a:cubicBezTo>
                    <a:pt x="133" y="241"/>
                    <a:pt x="133" y="238"/>
                    <a:pt x="136" y="238"/>
                  </a:cubicBezTo>
                  <a:cubicBezTo>
                    <a:pt x="139" y="238"/>
                    <a:pt x="144" y="235"/>
                    <a:pt x="147" y="231"/>
                  </a:cubicBezTo>
                  <a:cubicBezTo>
                    <a:pt x="149" y="228"/>
                    <a:pt x="155" y="224"/>
                    <a:pt x="159" y="220"/>
                  </a:cubicBezTo>
                  <a:cubicBezTo>
                    <a:pt x="161" y="219"/>
                    <a:pt x="163" y="218"/>
                    <a:pt x="164" y="2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2" name="Freeform 221">
              <a:extLst>
                <a:ext uri="{FF2B5EF4-FFF2-40B4-BE49-F238E27FC236}">
                  <a16:creationId xmlns:a16="http://schemas.microsoft.com/office/drawing/2014/main" id="{62C422DC-C55B-4CE2-9A8C-5309145157B4}"/>
                </a:ext>
              </a:extLst>
            </p:cNvPr>
            <p:cNvSpPr>
              <a:spLocks/>
            </p:cNvSpPr>
            <p:nvPr/>
          </p:nvSpPr>
          <p:spPr bwMode="auto">
            <a:xfrm>
              <a:off x="17470438" y="7624763"/>
              <a:ext cx="425450" cy="512763"/>
            </a:xfrm>
            <a:custGeom>
              <a:avLst/>
              <a:gdLst>
                <a:gd name="T0" fmla="*/ 0 w 80"/>
                <a:gd name="T1" fmla="*/ 21 h 98"/>
                <a:gd name="T2" fmla="*/ 2 w 80"/>
                <a:gd name="T3" fmla="*/ 26 h 98"/>
                <a:gd name="T4" fmla="*/ 3 w 80"/>
                <a:gd name="T5" fmla="*/ 32 h 98"/>
                <a:gd name="T6" fmla="*/ 6 w 80"/>
                <a:gd name="T7" fmla="*/ 31 h 98"/>
                <a:gd name="T8" fmla="*/ 10 w 80"/>
                <a:gd name="T9" fmla="*/ 42 h 98"/>
                <a:gd name="T10" fmla="*/ 7 w 80"/>
                <a:gd name="T11" fmla="*/ 51 h 98"/>
                <a:gd name="T12" fmla="*/ 7 w 80"/>
                <a:gd name="T13" fmla="*/ 56 h 98"/>
                <a:gd name="T14" fmla="*/ 15 w 80"/>
                <a:gd name="T15" fmla="*/ 50 h 98"/>
                <a:gd name="T16" fmla="*/ 26 w 80"/>
                <a:gd name="T17" fmla="*/ 51 h 98"/>
                <a:gd name="T18" fmla="*/ 36 w 80"/>
                <a:gd name="T19" fmla="*/ 46 h 98"/>
                <a:gd name="T20" fmla="*/ 43 w 80"/>
                <a:gd name="T21" fmla="*/ 49 h 98"/>
                <a:gd name="T22" fmla="*/ 51 w 80"/>
                <a:gd name="T23" fmla="*/ 64 h 98"/>
                <a:gd name="T24" fmla="*/ 59 w 80"/>
                <a:gd name="T25" fmla="*/ 82 h 98"/>
                <a:gd name="T26" fmla="*/ 60 w 80"/>
                <a:gd name="T27" fmla="*/ 88 h 98"/>
                <a:gd name="T28" fmla="*/ 60 w 80"/>
                <a:gd name="T29" fmla="*/ 90 h 98"/>
                <a:gd name="T30" fmla="*/ 59 w 80"/>
                <a:gd name="T31" fmla="*/ 92 h 98"/>
                <a:gd name="T32" fmla="*/ 58 w 80"/>
                <a:gd name="T33" fmla="*/ 94 h 98"/>
                <a:gd name="T34" fmla="*/ 60 w 80"/>
                <a:gd name="T35" fmla="*/ 95 h 98"/>
                <a:gd name="T36" fmla="*/ 62 w 80"/>
                <a:gd name="T37" fmla="*/ 98 h 98"/>
                <a:gd name="T38" fmla="*/ 63 w 80"/>
                <a:gd name="T39" fmla="*/ 97 h 98"/>
                <a:gd name="T40" fmla="*/ 64 w 80"/>
                <a:gd name="T41" fmla="*/ 95 h 98"/>
                <a:gd name="T42" fmla="*/ 73 w 80"/>
                <a:gd name="T43" fmla="*/ 92 h 98"/>
                <a:gd name="T44" fmla="*/ 76 w 80"/>
                <a:gd name="T45" fmla="*/ 92 h 98"/>
                <a:gd name="T46" fmla="*/ 77 w 80"/>
                <a:gd name="T47" fmla="*/ 92 h 98"/>
                <a:gd name="T48" fmla="*/ 78 w 80"/>
                <a:gd name="T49" fmla="*/ 91 h 98"/>
                <a:gd name="T50" fmla="*/ 79 w 80"/>
                <a:gd name="T51" fmla="*/ 90 h 98"/>
                <a:gd name="T52" fmla="*/ 80 w 80"/>
                <a:gd name="T53" fmla="*/ 83 h 98"/>
                <a:gd name="T54" fmla="*/ 78 w 80"/>
                <a:gd name="T55" fmla="*/ 76 h 98"/>
                <a:gd name="T56" fmla="*/ 68 w 80"/>
                <a:gd name="T57" fmla="*/ 67 h 98"/>
                <a:gd name="T58" fmla="*/ 59 w 80"/>
                <a:gd name="T59" fmla="*/ 55 h 98"/>
                <a:gd name="T60" fmla="*/ 53 w 80"/>
                <a:gd name="T61" fmla="*/ 44 h 98"/>
                <a:gd name="T62" fmla="*/ 41 w 80"/>
                <a:gd name="T63" fmla="*/ 33 h 98"/>
                <a:gd name="T64" fmla="*/ 50 w 80"/>
                <a:gd name="T65" fmla="*/ 29 h 98"/>
                <a:gd name="T66" fmla="*/ 46 w 80"/>
                <a:gd name="T67" fmla="*/ 20 h 98"/>
                <a:gd name="T68" fmla="*/ 40 w 80"/>
                <a:gd name="T69" fmla="*/ 19 h 98"/>
                <a:gd name="T70" fmla="*/ 38 w 80"/>
                <a:gd name="T71" fmla="*/ 19 h 98"/>
                <a:gd name="T72" fmla="*/ 36 w 80"/>
                <a:gd name="T73" fmla="*/ 19 h 98"/>
                <a:gd name="T74" fmla="*/ 34 w 80"/>
                <a:gd name="T75" fmla="*/ 18 h 98"/>
                <a:gd name="T76" fmla="*/ 32 w 80"/>
                <a:gd name="T77" fmla="*/ 18 h 98"/>
                <a:gd name="T78" fmla="*/ 31 w 80"/>
                <a:gd name="T79" fmla="*/ 17 h 98"/>
                <a:gd name="T80" fmla="*/ 30 w 80"/>
                <a:gd name="T81" fmla="*/ 16 h 98"/>
                <a:gd name="T82" fmla="*/ 29 w 80"/>
                <a:gd name="T83" fmla="*/ 14 h 98"/>
                <a:gd name="T84" fmla="*/ 26 w 80"/>
                <a:gd name="T85" fmla="*/ 9 h 98"/>
                <a:gd name="T86" fmla="*/ 20 w 80"/>
                <a:gd name="T87" fmla="*/ 0 h 98"/>
                <a:gd name="T88" fmla="*/ 16 w 80"/>
                <a:gd name="T89" fmla="*/ 0 h 98"/>
                <a:gd name="T90" fmla="*/ 15 w 80"/>
                <a:gd name="T91" fmla="*/ 2 h 98"/>
                <a:gd name="T92" fmla="*/ 15 w 80"/>
                <a:gd name="T93" fmla="*/ 4 h 98"/>
                <a:gd name="T94" fmla="*/ 13 w 80"/>
                <a:gd name="T95" fmla="*/ 14 h 98"/>
                <a:gd name="T96" fmla="*/ 8 w 80"/>
                <a:gd name="T97" fmla="*/ 9 h 98"/>
                <a:gd name="T98" fmla="*/ 4 w 80"/>
                <a:gd name="T99" fmla="*/ 15 h 98"/>
                <a:gd name="T100" fmla="*/ 4 w 80"/>
                <a:gd name="T101" fmla="*/ 16 h 98"/>
                <a:gd name="T102" fmla="*/ 3 w 80"/>
                <a:gd name="T103" fmla="*/ 17 h 98"/>
                <a:gd name="T104" fmla="*/ 3 w 80"/>
                <a:gd name="T105" fmla="*/ 19 h 98"/>
                <a:gd name="T106" fmla="*/ 2 w 80"/>
                <a:gd name="T107" fmla="*/ 20 h 98"/>
                <a:gd name="T108" fmla="*/ 1 w 80"/>
                <a:gd name="T109" fmla="*/ 20 h 98"/>
                <a:gd name="T110" fmla="*/ 0 w 80"/>
                <a:gd name="T111"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98">
                  <a:moveTo>
                    <a:pt x="0" y="21"/>
                  </a:moveTo>
                  <a:cubicBezTo>
                    <a:pt x="0" y="21"/>
                    <a:pt x="0" y="21"/>
                    <a:pt x="0" y="21"/>
                  </a:cubicBezTo>
                  <a:cubicBezTo>
                    <a:pt x="1" y="22"/>
                    <a:pt x="1" y="22"/>
                    <a:pt x="1" y="22"/>
                  </a:cubicBezTo>
                  <a:cubicBezTo>
                    <a:pt x="2" y="23"/>
                    <a:pt x="2" y="24"/>
                    <a:pt x="2" y="26"/>
                  </a:cubicBezTo>
                  <a:cubicBezTo>
                    <a:pt x="2" y="28"/>
                    <a:pt x="1" y="29"/>
                    <a:pt x="2" y="31"/>
                  </a:cubicBezTo>
                  <a:cubicBezTo>
                    <a:pt x="2" y="32"/>
                    <a:pt x="3" y="32"/>
                    <a:pt x="3" y="32"/>
                  </a:cubicBezTo>
                  <a:cubicBezTo>
                    <a:pt x="4" y="32"/>
                    <a:pt x="4" y="32"/>
                    <a:pt x="5" y="31"/>
                  </a:cubicBezTo>
                  <a:cubicBezTo>
                    <a:pt x="5" y="31"/>
                    <a:pt x="6" y="31"/>
                    <a:pt x="6" y="31"/>
                  </a:cubicBezTo>
                  <a:cubicBezTo>
                    <a:pt x="8" y="31"/>
                    <a:pt x="9" y="32"/>
                    <a:pt x="10" y="34"/>
                  </a:cubicBezTo>
                  <a:cubicBezTo>
                    <a:pt x="11" y="37"/>
                    <a:pt x="10" y="39"/>
                    <a:pt x="10" y="42"/>
                  </a:cubicBezTo>
                  <a:cubicBezTo>
                    <a:pt x="9" y="43"/>
                    <a:pt x="9" y="45"/>
                    <a:pt x="9" y="46"/>
                  </a:cubicBezTo>
                  <a:cubicBezTo>
                    <a:pt x="9" y="49"/>
                    <a:pt x="8" y="50"/>
                    <a:pt x="7" y="51"/>
                  </a:cubicBezTo>
                  <a:cubicBezTo>
                    <a:pt x="6" y="52"/>
                    <a:pt x="6" y="53"/>
                    <a:pt x="6" y="55"/>
                  </a:cubicBezTo>
                  <a:cubicBezTo>
                    <a:pt x="6" y="56"/>
                    <a:pt x="7" y="56"/>
                    <a:pt x="7" y="56"/>
                  </a:cubicBezTo>
                  <a:cubicBezTo>
                    <a:pt x="8" y="56"/>
                    <a:pt x="11" y="54"/>
                    <a:pt x="13" y="52"/>
                  </a:cubicBezTo>
                  <a:cubicBezTo>
                    <a:pt x="13" y="51"/>
                    <a:pt x="14" y="51"/>
                    <a:pt x="15" y="50"/>
                  </a:cubicBezTo>
                  <a:cubicBezTo>
                    <a:pt x="18" y="48"/>
                    <a:pt x="22" y="48"/>
                    <a:pt x="24" y="50"/>
                  </a:cubicBezTo>
                  <a:cubicBezTo>
                    <a:pt x="25" y="51"/>
                    <a:pt x="25" y="51"/>
                    <a:pt x="26" y="51"/>
                  </a:cubicBezTo>
                  <a:cubicBezTo>
                    <a:pt x="27" y="51"/>
                    <a:pt x="29" y="50"/>
                    <a:pt x="30" y="48"/>
                  </a:cubicBezTo>
                  <a:cubicBezTo>
                    <a:pt x="30" y="46"/>
                    <a:pt x="34" y="46"/>
                    <a:pt x="36" y="46"/>
                  </a:cubicBezTo>
                  <a:cubicBezTo>
                    <a:pt x="39" y="46"/>
                    <a:pt x="41" y="46"/>
                    <a:pt x="42" y="48"/>
                  </a:cubicBezTo>
                  <a:cubicBezTo>
                    <a:pt x="43" y="49"/>
                    <a:pt x="43" y="49"/>
                    <a:pt x="43" y="49"/>
                  </a:cubicBezTo>
                  <a:cubicBezTo>
                    <a:pt x="45" y="52"/>
                    <a:pt x="47" y="54"/>
                    <a:pt x="50" y="56"/>
                  </a:cubicBezTo>
                  <a:cubicBezTo>
                    <a:pt x="52" y="57"/>
                    <a:pt x="52" y="61"/>
                    <a:pt x="51" y="64"/>
                  </a:cubicBezTo>
                  <a:cubicBezTo>
                    <a:pt x="50" y="66"/>
                    <a:pt x="50" y="69"/>
                    <a:pt x="51" y="69"/>
                  </a:cubicBezTo>
                  <a:cubicBezTo>
                    <a:pt x="54" y="70"/>
                    <a:pt x="60" y="76"/>
                    <a:pt x="59" y="82"/>
                  </a:cubicBezTo>
                  <a:cubicBezTo>
                    <a:pt x="59" y="84"/>
                    <a:pt x="59" y="85"/>
                    <a:pt x="59" y="86"/>
                  </a:cubicBezTo>
                  <a:cubicBezTo>
                    <a:pt x="59" y="87"/>
                    <a:pt x="60" y="88"/>
                    <a:pt x="60" y="88"/>
                  </a:cubicBezTo>
                  <a:cubicBezTo>
                    <a:pt x="60" y="88"/>
                    <a:pt x="60" y="88"/>
                    <a:pt x="60" y="88"/>
                  </a:cubicBezTo>
                  <a:cubicBezTo>
                    <a:pt x="60" y="89"/>
                    <a:pt x="60" y="90"/>
                    <a:pt x="60" y="90"/>
                  </a:cubicBezTo>
                  <a:cubicBezTo>
                    <a:pt x="60" y="90"/>
                    <a:pt x="60" y="90"/>
                    <a:pt x="60" y="90"/>
                  </a:cubicBezTo>
                  <a:cubicBezTo>
                    <a:pt x="60" y="91"/>
                    <a:pt x="59" y="92"/>
                    <a:pt x="59" y="92"/>
                  </a:cubicBezTo>
                  <a:cubicBezTo>
                    <a:pt x="59" y="92"/>
                    <a:pt x="59" y="92"/>
                    <a:pt x="59" y="93"/>
                  </a:cubicBezTo>
                  <a:cubicBezTo>
                    <a:pt x="59" y="93"/>
                    <a:pt x="59" y="94"/>
                    <a:pt x="58" y="94"/>
                  </a:cubicBezTo>
                  <a:cubicBezTo>
                    <a:pt x="58" y="94"/>
                    <a:pt x="58" y="94"/>
                    <a:pt x="58" y="94"/>
                  </a:cubicBezTo>
                  <a:cubicBezTo>
                    <a:pt x="59" y="95"/>
                    <a:pt x="59" y="95"/>
                    <a:pt x="60" y="95"/>
                  </a:cubicBezTo>
                  <a:cubicBezTo>
                    <a:pt x="61" y="95"/>
                    <a:pt x="62" y="96"/>
                    <a:pt x="62" y="97"/>
                  </a:cubicBezTo>
                  <a:cubicBezTo>
                    <a:pt x="62" y="97"/>
                    <a:pt x="62" y="97"/>
                    <a:pt x="62" y="98"/>
                  </a:cubicBezTo>
                  <a:cubicBezTo>
                    <a:pt x="63" y="98"/>
                    <a:pt x="63" y="97"/>
                    <a:pt x="63" y="97"/>
                  </a:cubicBezTo>
                  <a:cubicBezTo>
                    <a:pt x="63" y="97"/>
                    <a:pt x="63" y="97"/>
                    <a:pt x="63" y="97"/>
                  </a:cubicBezTo>
                  <a:cubicBezTo>
                    <a:pt x="63" y="97"/>
                    <a:pt x="64" y="96"/>
                    <a:pt x="64" y="96"/>
                  </a:cubicBezTo>
                  <a:cubicBezTo>
                    <a:pt x="64" y="96"/>
                    <a:pt x="64" y="95"/>
                    <a:pt x="64" y="95"/>
                  </a:cubicBezTo>
                  <a:cubicBezTo>
                    <a:pt x="64" y="92"/>
                    <a:pt x="66" y="91"/>
                    <a:pt x="69" y="91"/>
                  </a:cubicBezTo>
                  <a:cubicBezTo>
                    <a:pt x="70" y="91"/>
                    <a:pt x="72" y="91"/>
                    <a:pt x="73" y="92"/>
                  </a:cubicBezTo>
                  <a:cubicBezTo>
                    <a:pt x="73" y="92"/>
                    <a:pt x="74" y="92"/>
                    <a:pt x="75" y="92"/>
                  </a:cubicBezTo>
                  <a:cubicBezTo>
                    <a:pt x="75" y="92"/>
                    <a:pt x="75" y="92"/>
                    <a:pt x="76" y="92"/>
                  </a:cubicBezTo>
                  <a:cubicBezTo>
                    <a:pt x="76" y="92"/>
                    <a:pt x="76" y="92"/>
                    <a:pt x="76" y="92"/>
                  </a:cubicBezTo>
                  <a:cubicBezTo>
                    <a:pt x="76" y="92"/>
                    <a:pt x="77" y="92"/>
                    <a:pt x="77" y="92"/>
                  </a:cubicBezTo>
                  <a:cubicBezTo>
                    <a:pt x="77" y="92"/>
                    <a:pt x="77" y="92"/>
                    <a:pt x="77" y="92"/>
                  </a:cubicBezTo>
                  <a:cubicBezTo>
                    <a:pt x="78" y="91"/>
                    <a:pt x="78" y="91"/>
                    <a:pt x="78" y="91"/>
                  </a:cubicBezTo>
                  <a:cubicBezTo>
                    <a:pt x="78" y="91"/>
                    <a:pt x="79" y="91"/>
                    <a:pt x="79" y="91"/>
                  </a:cubicBezTo>
                  <a:cubicBezTo>
                    <a:pt x="79" y="91"/>
                    <a:pt x="79" y="91"/>
                    <a:pt x="79" y="90"/>
                  </a:cubicBezTo>
                  <a:cubicBezTo>
                    <a:pt x="80" y="89"/>
                    <a:pt x="80" y="88"/>
                    <a:pt x="80" y="86"/>
                  </a:cubicBezTo>
                  <a:cubicBezTo>
                    <a:pt x="80" y="85"/>
                    <a:pt x="80" y="84"/>
                    <a:pt x="80" y="83"/>
                  </a:cubicBezTo>
                  <a:cubicBezTo>
                    <a:pt x="80" y="80"/>
                    <a:pt x="80" y="78"/>
                    <a:pt x="79" y="77"/>
                  </a:cubicBezTo>
                  <a:cubicBezTo>
                    <a:pt x="78" y="76"/>
                    <a:pt x="78" y="76"/>
                    <a:pt x="78" y="76"/>
                  </a:cubicBezTo>
                  <a:cubicBezTo>
                    <a:pt x="77" y="75"/>
                    <a:pt x="76" y="74"/>
                    <a:pt x="75" y="74"/>
                  </a:cubicBezTo>
                  <a:cubicBezTo>
                    <a:pt x="73" y="72"/>
                    <a:pt x="70" y="70"/>
                    <a:pt x="68" y="67"/>
                  </a:cubicBezTo>
                  <a:cubicBezTo>
                    <a:pt x="68" y="65"/>
                    <a:pt x="66" y="62"/>
                    <a:pt x="64" y="60"/>
                  </a:cubicBezTo>
                  <a:cubicBezTo>
                    <a:pt x="62" y="58"/>
                    <a:pt x="60" y="57"/>
                    <a:pt x="59" y="55"/>
                  </a:cubicBezTo>
                  <a:cubicBezTo>
                    <a:pt x="59" y="53"/>
                    <a:pt x="58" y="52"/>
                    <a:pt x="56" y="50"/>
                  </a:cubicBezTo>
                  <a:cubicBezTo>
                    <a:pt x="55" y="48"/>
                    <a:pt x="53" y="46"/>
                    <a:pt x="53" y="44"/>
                  </a:cubicBezTo>
                  <a:cubicBezTo>
                    <a:pt x="53" y="44"/>
                    <a:pt x="50" y="42"/>
                    <a:pt x="48" y="41"/>
                  </a:cubicBezTo>
                  <a:cubicBezTo>
                    <a:pt x="44" y="38"/>
                    <a:pt x="40" y="36"/>
                    <a:pt x="41" y="33"/>
                  </a:cubicBezTo>
                  <a:cubicBezTo>
                    <a:pt x="42" y="31"/>
                    <a:pt x="45" y="31"/>
                    <a:pt x="47" y="30"/>
                  </a:cubicBezTo>
                  <a:cubicBezTo>
                    <a:pt x="49" y="30"/>
                    <a:pt x="50" y="29"/>
                    <a:pt x="50" y="29"/>
                  </a:cubicBezTo>
                  <a:cubicBezTo>
                    <a:pt x="50" y="27"/>
                    <a:pt x="49" y="27"/>
                    <a:pt x="49" y="26"/>
                  </a:cubicBezTo>
                  <a:cubicBezTo>
                    <a:pt x="48" y="24"/>
                    <a:pt x="47" y="23"/>
                    <a:pt x="46" y="20"/>
                  </a:cubicBezTo>
                  <a:cubicBezTo>
                    <a:pt x="46" y="18"/>
                    <a:pt x="45" y="18"/>
                    <a:pt x="44" y="18"/>
                  </a:cubicBezTo>
                  <a:cubicBezTo>
                    <a:pt x="42" y="18"/>
                    <a:pt x="41" y="18"/>
                    <a:pt x="40" y="19"/>
                  </a:cubicBezTo>
                  <a:cubicBezTo>
                    <a:pt x="40" y="19"/>
                    <a:pt x="39" y="19"/>
                    <a:pt x="39" y="19"/>
                  </a:cubicBezTo>
                  <a:cubicBezTo>
                    <a:pt x="38" y="19"/>
                    <a:pt x="38" y="19"/>
                    <a:pt x="38" y="19"/>
                  </a:cubicBezTo>
                  <a:cubicBezTo>
                    <a:pt x="38" y="19"/>
                    <a:pt x="37" y="19"/>
                    <a:pt x="37" y="19"/>
                  </a:cubicBezTo>
                  <a:cubicBezTo>
                    <a:pt x="37" y="19"/>
                    <a:pt x="36" y="19"/>
                    <a:pt x="36" y="19"/>
                  </a:cubicBezTo>
                  <a:cubicBezTo>
                    <a:pt x="36" y="19"/>
                    <a:pt x="35" y="19"/>
                    <a:pt x="35" y="19"/>
                  </a:cubicBezTo>
                  <a:cubicBezTo>
                    <a:pt x="35" y="19"/>
                    <a:pt x="34" y="19"/>
                    <a:pt x="34" y="18"/>
                  </a:cubicBezTo>
                  <a:cubicBezTo>
                    <a:pt x="34" y="18"/>
                    <a:pt x="33" y="18"/>
                    <a:pt x="33" y="18"/>
                  </a:cubicBezTo>
                  <a:cubicBezTo>
                    <a:pt x="33" y="18"/>
                    <a:pt x="32" y="18"/>
                    <a:pt x="32" y="18"/>
                  </a:cubicBezTo>
                  <a:cubicBezTo>
                    <a:pt x="32" y="18"/>
                    <a:pt x="32" y="17"/>
                    <a:pt x="32" y="17"/>
                  </a:cubicBezTo>
                  <a:cubicBezTo>
                    <a:pt x="32" y="17"/>
                    <a:pt x="32" y="17"/>
                    <a:pt x="31" y="17"/>
                  </a:cubicBezTo>
                  <a:cubicBezTo>
                    <a:pt x="31" y="17"/>
                    <a:pt x="31" y="16"/>
                    <a:pt x="31" y="16"/>
                  </a:cubicBezTo>
                  <a:cubicBezTo>
                    <a:pt x="31" y="16"/>
                    <a:pt x="30" y="16"/>
                    <a:pt x="30" y="16"/>
                  </a:cubicBezTo>
                  <a:cubicBezTo>
                    <a:pt x="30" y="15"/>
                    <a:pt x="30" y="15"/>
                    <a:pt x="30" y="15"/>
                  </a:cubicBezTo>
                  <a:cubicBezTo>
                    <a:pt x="30" y="15"/>
                    <a:pt x="30" y="15"/>
                    <a:pt x="29" y="14"/>
                  </a:cubicBezTo>
                  <a:cubicBezTo>
                    <a:pt x="29" y="14"/>
                    <a:pt x="29" y="13"/>
                    <a:pt x="29" y="13"/>
                  </a:cubicBezTo>
                  <a:cubicBezTo>
                    <a:pt x="29" y="11"/>
                    <a:pt x="28" y="10"/>
                    <a:pt x="26" y="9"/>
                  </a:cubicBezTo>
                  <a:cubicBezTo>
                    <a:pt x="25" y="8"/>
                    <a:pt x="23" y="6"/>
                    <a:pt x="23" y="4"/>
                  </a:cubicBezTo>
                  <a:cubicBezTo>
                    <a:pt x="23" y="3"/>
                    <a:pt x="22" y="1"/>
                    <a:pt x="20" y="0"/>
                  </a:cubicBezTo>
                  <a:cubicBezTo>
                    <a:pt x="20" y="0"/>
                    <a:pt x="20" y="0"/>
                    <a:pt x="20" y="0"/>
                  </a:cubicBezTo>
                  <a:cubicBezTo>
                    <a:pt x="19" y="0"/>
                    <a:pt x="17" y="0"/>
                    <a:pt x="16" y="0"/>
                  </a:cubicBezTo>
                  <a:cubicBezTo>
                    <a:pt x="16" y="0"/>
                    <a:pt x="16" y="0"/>
                    <a:pt x="15" y="0"/>
                  </a:cubicBezTo>
                  <a:cubicBezTo>
                    <a:pt x="15" y="0"/>
                    <a:pt x="15" y="1"/>
                    <a:pt x="15" y="2"/>
                  </a:cubicBezTo>
                  <a:cubicBezTo>
                    <a:pt x="15" y="3"/>
                    <a:pt x="15" y="4"/>
                    <a:pt x="15" y="4"/>
                  </a:cubicBezTo>
                  <a:cubicBezTo>
                    <a:pt x="15" y="4"/>
                    <a:pt x="15" y="4"/>
                    <a:pt x="15" y="4"/>
                  </a:cubicBezTo>
                  <a:cubicBezTo>
                    <a:pt x="16" y="6"/>
                    <a:pt x="17" y="11"/>
                    <a:pt x="16" y="13"/>
                  </a:cubicBezTo>
                  <a:cubicBezTo>
                    <a:pt x="16" y="14"/>
                    <a:pt x="15" y="15"/>
                    <a:pt x="13" y="14"/>
                  </a:cubicBezTo>
                  <a:cubicBezTo>
                    <a:pt x="11" y="14"/>
                    <a:pt x="10" y="12"/>
                    <a:pt x="9" y="11"/>
                  </a:cubicBezTo>
                  <a:cubicBezTo>
                    <a:pt x="9" y="10"/>
                    <a:pt x="9" y="9"/>
                    <a:pt x="8" y="9"/>
                  </a:cubicBezTo>
                  <a:cubicBezTo>
                    <a:pt x="7" y="11"/>
                    <a:pt x="5" y="13"/>
                    <a:pt x="4" y="15"/>
                  </a:cubicBezTo>
                  <a:cubicBezTo>
                    <a:pt x="4" y="15"/>
                    <a:pt x="4" y="15"/>
                    <a:pt x="4" y="15"/>
                  </a:cubicBezTo>
                  <a:cubicBezTo>
                    <a:pt x="4" y="15"/>
                    <a:pt x="4" y="15"/>
                    <a:pt x="4" y="16"/>
                  </a:cubicBezTo>
                  <a:cubicBezTo>
                    <a:pt x="4" y="16"/>
                    <a:pt x="4" y="16"/>
                    <a:pt x="4" y="16"/>
                  </a:cubicBezTo>
                  <a:cubicBezTo>
                    <a:pt x="3" y="16"/>
                    <a:pt x="3" y="16"/>
                    <a:pt x="3" y="16"/>
                  </a:cubicBezTo>
                  <a:cubicBezTo>
                    <a:pt x="3" y="16"/>
                    <a:pt x="3" y="17"/>
                    <a:pt x="3" y="17"/>
                  </a:cubicBezTo>
                  <a:cubicBezTo>
                    <a:pt x="3" y="17"/>
                    <a:pt x="3" y="17"/>
                    <a:pt x="3" y="17"/>
                  </a:cubicBezTo>
                  <a:cubicBezTo>
                    <a:pt x="3" y="18"/>
                    <a:pt x="3" y="18"/>
                    <a:pt x="3" y="19"/>
                  </a:cubicBezTo>
                  <a:cubicBezTo>
                    <a:pt x="3" y="19"/>
                    <a:pt x="3" y="19"/>
                    <a:pt x="2" y="19"/>
                  </a:cubicBezTo>
                  <a:cubicBezTo>
                    <a:pt x="2" y="19"/>
                    <a:pt x="2" y="19"/>
                    <a:pt x="2" y="20"/>
                  </a:cubicBezTo>
                  <a:cubicBezTo>
                    <a:pt x="2" y="20"/>
                    <a:pt x="2" y="20"/>
                    <a:pt x="2" y="20"/>
                  </a:cubicBezTo>
                  <a:cubicBezTo>
                    <a:pt x="1" y="20"/>
                    <a:pt x="1" y="20"/>
                    <a:pt x="1" y="20"/>
                  </a:cubicBezTo>
                  <a:cubicBezTo>
                    <a:pt x="1" y="20"/>
                    <a:pt x="1" y="21"/>
                    <a:pt x="1" y="21"/>
                  </a:cubicBezTo>
                  <a:cubicBezTo>
                    <a:pt x="0" y="21"/>
                    <a:pt x="0" y="21"/>
                    <a:pt x="0" y="21"/>
                  </a:cubicBezTo>
                  <a:cubicBezTo>
                    <a:pt x="0" y="21"/>
                    <a:pt x="0" y="21"/>
                    <a:pt x="0" y="2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3" name="Freeform 222">
              <a:extLst>
                <a:ext uri="{FF2B5EF4-FFF2-40B4-BE49-F238E27FC236}">
                  <a16:creationId xmlns:a16="http://schemas.microsoft.com/office/drawing/2014/main" id="{5ED54C83-34DF-4B8C-8691-57F94695D597}"/>
                </a:ext>
              </a:extLst>
            </p:cNvPr>
            <p:cNvSpPr>
              <a:spLocks/>
            </p:cNvSpPr>
            <p:nvPr/>
          </p:nvSpPr>
          <p:spPr bwMode="auto">
            <a:xfrm>
              <a:off x="15190788" y="6661150"/>
              <a:ext cx="973138" cy="868363"/>
            </a:xfrm>
            <a:custGeom>
              <a:avLst/>
              <a:gdLst>
                <a:gd name="T0" fmla="*/ 44 w 183"/>
                <a:gd name="T1" fmla="*/ 146 h 166"/>
                <a:gd name="T2" fmla="*/ 63 w 183"/>
                <a:gd name="T3" fmla="*/ 148 h 166"/>
                <a:gd name="T4" fmla="*/ 70 w 183"/>
                <a:gd name="T5" fmla="*/ 158 h 166"/>
                <a:gd name="T6" fmla="*/ 80 w 183"/>
                <a:gd name="T7" fmla="*/ 165 h 166"/>
                <a:gd name="T8" fmla="*/ 83 w 183"/>
                <a:gd name="T9" fmla="*/ 164 h 166"/>
                <a:gd name="T10" fmla="*/ 96 w 183"/>
                <a:gd name="T11" fmla="*/ 159 h 166"/>
                <a:gd name="T12" fmla="*/ 111 w 183"/>
                <a:gd name="T13" fmla="*/ 156 h 166"/>
                <a:gd name="T14" fmla="*/ 98 w 183"/>
                <a:gd name="T15" fmla="*/ 131 h 166"/>
                <a:gd name="T16" fmla="*/ 103 w 183"/>
                <a:gd name="T17" fmla="*/ 116 h 166"/>
                <a:gd name="T18" fmla="*/ 111 w 183"/>
                <a:gd name="T19" fmla="*/ 117 h 166"/>
                <a:gd name="T20" fmla="*/ 119 w 183"/>
                <a:gd name="T21" fmla="*/ 115 h 166"/>
                <a:gd name="T22" fmla="*/ 124 w 183"/>
                <a:gd name="T23" fmla="*/ 111 h 166"/>
                <a:gd name="T24" fmla="*/ 135 w 183"/>
                <a:gd name="T25" fmla="*/ 102 h 166"/>
                <a:gd name="T26" fmla="*/ 142 w 183"/>
                <a:gd name="T27" fmla="*/ 88 h 166"/>
                <a:gd name="T28" fmla="*/ 153 w 183"/>
                <a:gd name="T29" fmla="*/ 73 h 166"/>
                <a:gd name="T30" fmla="*/ 160 w 183"/>
                <a:gd name="T31" fmla="*/ 61 h 166"/>
                <a:gd name="T32" fmla="*/ 154 w 183"/>
                <a:gd name="T33" fmla="*/ 58 h 166"/>
                <a:gd name="T34" fmla="*/ 147 w 183"/>
                <a:gd name="T35" fmla="*/ 46 h 166"/>
                <a:gd name="T36" fmla="*/ 152 w 183"/>
                <a:gd name="T37" fmla="*/ 29 h 166"/>
                <a:gd name="T38" fmla="*/ 168 w 183"/>
                <a:gd name="T39" fmla="*/ 32 h 166"/>
                <a:gd name="T40" fmla="*/ 180 w 183"/>
                <a:gd name="T41" fmla="*/ 27 h 166"/>
                <a:gd name="T42" fmla="*/ 181 w 183"/>
                <a:gd name="T43" fmla="*/ 26 h 166"/>
                <a:gd name="T44" fmla="*/ 183 w 183"/>
                <a:gd name="T45" fmla="*/ 22 h 166"/>
                <a:gd name="T46" fmla="*/ 180 w 183"/>
                <a:gd name="T47" fmla="*/ 20 h 166"/>
                <a:gd name="T48" fmla="*/ 177 w 183"/>
                <a:gd name="T49" fmla="*/ 19 h 166"/>
                <a:gd name="T50" fmla="*/ 163 w 183"/>
                <a:gd name="T51" fmla="*/ 4 h 166"/>
                <a:gd name="T52" fmla="*/ 159 w 183"/>
                <a:gd name="T53" fmla="*/ 1 h 166"/>
                <a:gd name="T54" fmla="*/ 155 w 183"/>
                <a:gd name="T55" fmla="*/ 1 h 166"/>
                <a:gd name="T56" fmla="*/ 153 w 183"/>
                <a:gd name="T57" fmla="*/ 1 h 166"/>
                <a:gd name="T58" fmla="*/ 149 w 183"/>
                <a:gd name="T59" fmla="*/ 3 h 166"/>
                <a:gd name="T60" fmla="*/ 145 w 183"/>
                <a:gd name="T61" fmla="*/ 4 h 166"/>
                <a:gd name="T62" fmla="*/ 128 w 183"/>
                <a:gd name="T63" fmla="*/ 8 h 166"/>
                <a:gd name="T64" fmla="*/ 118 w 183"/>
                <a:gd name="T65" fmla="*/ 12 h 166"/>
                <a:gd name="T66" fmla="*/ 121 w 183"/>
                <a:gd name="T67" fmla="*/ 22 h 166"/>
                <a:gd name="T68" fmla="*/ 115 w 183"/>
                <a:gd name="T69" fmla="*/ 35 h 166"/>
                <a:gd name="T70" fmla="*/ 106 w 183"/>
                <a:gd name="T71" fmla="*/ 40 h 166"/>
                <a:gd name="T72" fmla="*/ 103 w 183"/>
                <a:gd name="T73" fmla="*/ 42 h 166"/>
                <a:gd name="T74" fmla="*/ 97 w 183"/>
                <a:gd name="T75" fmla="*/ 52 h 166"/>
                <a:gd name="T76" fmla="*/ 94 w 183"/>
                <a:gd name="T77" fmla="*/ 65 h 166"/>
                <a:gd name="T78" fmla="*/ 86 w 183"/>
                <a:gd name="T79" fmla="*/ 68 h 166"/>
                <a:gd name="T80" fmla="*/ 69 w 183"/>
                <a:gd name="T81" fmla="*/ 75 h 166"/>
                <a:gd name="T82" fmla="*/ 61 w 183"/>
                <a:gd name="T83" fmla="*/ 84 h 166"/>
                <a:gd name="T84" fmla="*/ 18 w 183"/>
                <a:gd name="T85" fmla="*/ 97 h 166"/>
                <a:gd name="T86" fmla="*/ 10 w 183"/>
                <a:gd name="T87" fmla="*/ 96 h 166"/>
                <a:gd name="T88" fmla="*/ 3 w 183"/>
                <a:gd name="T89" fmla="*/ 96 h 166"/>
                <a:gd name="T90" fmla="*/ 1 w 183"/>
                <a:gd name="T91" fmla="*/ 96 h 166"/>
                <a:gd name="T92" fmla="*/ 2 w 183"/>
                <a:gd name="T93" fmla="*/ 97 h 166"/>
                <a:gd name="T94" fmla="*/ 4 w 183"/>
                <a:gd name="T95" fmla="*/ 100 h 166"/>
                <a:gd name="T96" fmla="*/ 20 w 183"/>
                <a:gd name="T97" fmla="*/ 122 h 166"/>
                <a:gd name="T98" fmla="*/ 13 w 183"/>
                <a:gd name="T99" fmla="*/ 135 h 166"/>
                <a:gd name="T100" fmla="*/ 6 w 183"/>
                <a:gd name="T101" fmla="*/ 14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 h="166">
                  <a:moveTo>
                    <a:pt x="26" y="146"/>
                  </a:moveTo>
                  <a:cubicBezTo>
                    <a:pt x="28" y="144"/>
                    <a:pt x="33" y="143"/>
                    <a:pt x="36" y="145"/>
                  </a:cubicBezTo>
                  <a:cubicBezTo>
                    <a:pt x="37" y="145"/>
                    <a:pt x="40" y="146"/>
                    <a:pt x="44" y="146"/>
                  </a:cubicBezTo>
                  <a:cubicBezTo>
                    <a:pt x="48" y="146"/>
                    <a:pt x="51" y="146"/>
                    <a:pt x="53" y="145"/>
                  </a:cubicBezTo>
                  <a:cubicBezTo>
                    <a:pt x="54" y="144"/>
                    <a:pt x="56" y="143"/>
                    <a:pt x="58" y="143"/>
                  </a:cubicBezTo>
                  <a:cubicBezTo>
                    <a:pt x="61" y="143"/>
                    <a:pt x="63" y="146"/>
                    <a:pt x="63" y="148"/>
                  </a:cubicBezTo>
                  <a:cubicBezTo>
                    <a:pt x="63" y="150"/>
                    <a:pt x="64" y="151"/>
                    <a:pt x="66" y="152"/>
                  </a:cubicBezTo>
                  <a:cubicBezTo>
                    <a:pt x="67" y="152"/>
                    <a:pt x="67" y="153"/>
                    <a:pt x="68" y="154"/>
                  </a:cubicBezTo>
                  <a:cubicBezTo>
                    <a:pt x="70" y="155"/>
                    <a:pt x="70" y="157"/>
                    <a:pt x="70" y="158"/>
                  </a:cubicBezTo>
                  <a:cubicBezTo>
                    <a:pt x="70" y="160"/>
                    <a:pt x="70" y="161"/>
                    <a:pt x="71" y="161"/>
                  </a:cubicBezTo>
                  <a:cubicBezTo>
                    <a:pt x="71" y="163"/>
                    <a:pt x="73" y="163"/>
                    <a:pt x="75" y="164"/>
                  </a:cubicBezTo>
                  <a:cubicBezTo>
                    <a:pt x="76" y="164"/>
                    <a:pt x="78" y="165"/>
                    <a:pt x="80" y="165"/>
                  </a:cubicBezTo>
                  <a:cubicBezTo>
                    <a:pt x="80" y="166"/>
                    <a:pt x="81" y="166"/>
                    <a:pt x="81" y="166"/>
                  </a:cubicBezTo>
                  <a:cubicBezTo>
                    <a:pt x="81" y="166"/>
                    <a:pt x="81" y="166"/>
                    <a:pt x="81" y="166"/>
                  </a:cubicBezTo>
                  <a:cubicBezTo>
                    <a:pt x="82" y="165"/>
                    <a:pt x="82" y="164"/>
                    <a:pt x="83" y="164"/>
                  </a:cubicBezTo>
                  <a:cubicBezTo>
                    <a:pt x="84" y="161"/>
                    <a:pt x="86" y="158"/>
                    <a:pt x="90" y="158"/>
                  </a:cubicBezTo>
                  <a:cubicBezTo>
                    <a:pt x="91" y="158"/>
                    <a:pt x="92" y="158"/>
                    <a:pt x="93" y="159"/>
                  </a:cubicBezTo>
                  <a:cubicBezTo>
                    <a:pt x="94" y="159"/>
                    <a:pt x="95" y="159"/>
                    <a:pt x="96" y="159"/>
                  </a:cubicBezTo>
                  <a:cubicBezTo>
                    <a:pt x="97" y="159"/>
                    <a:pt x="98" y="159"/>
                    <a:pt x="99" y="158"/>
                  </a:cubicBezTo>
                  <a:cubicBezTo>
                    <a:pt x="100" y="158"/>
                    <a:pt x="101" y="158"/>
                    <a:pt x="103" y="158"/>
                  </a:cubicBezTo>
                  <a:cubicBezTo>
                    <a:pt x="107" y="159"/>
                    <a:pt x="109" y="158"/>
                    <a:pt x="111" y="156"/>
                  </a:cubicBezTo>
                  <a:cubicBezTo>
                    <a:pt x="112" y="154"/>
                    <a:pt x="109" y="150"/>
                    <a:pt x="107" y="147"/>
                  </a:cubicBezTo>
                  <a:cubicBezTo>
                    <a:pt x="105" y="145"/>
                    <a:pt x="101" y="140"/>
                    <a:pt x="102" y="135"/>
                  </a:cubicBezTo>
                  <a:cubicBezTo>
                    <a:pt x="102" y="133"/>
                    <a:pt x="100" y="133"/>
                    <a:pt x="98" y="131"/>
                  </a:cubicBezTo>
                  <a:cubicBezTo>
                    <a:pt x="97" y="130"/>
                    <a:pt x="94" y="129"/>
                    <a:pt x="94" y="127"/>
                  </a:cubicBezTo>
                  <a:cubicBezTo>
                    <a:pt x="94" y="124"/>
                    <a:pt x="98" y="120"/>
                    <a:pt x="102" y="117"/>
                  </a:cubicBezTo>
                  <a:cubicBezTo>
                    <a:pt x="103" y="116"/>
                    <a:pt x="103" y="116"/>
                    <a:pt x="103" y="116"/>
                  </a:cubicBezTo>
                  <a:cubicBezTo>
                    <a:pt x="103" y="115"/>
                    <a:pt x="104" y="115"/>
                    <a:pt x="105" y="115"/>
                  </a:cubicBezTo>
                  <a:cubicBezTo>
                    <a:pt x="106" y="115"/>
                    <a:pt x="107" y="116"/>
                    <a:pt x="108" y="116"/>
                  </a:cubicBezTo>
                  <a:cubicBezTo>
                    <a:pt x="109" y="117"/>
                    <a:pt x="110" y="117"/>
                    <a:pt x="111" y="117"/>
                  </a:cubicBezTo>
                  <a:cubicBezTo>
                    <a:pt x="111" y="117"/>
                    <a:pt x="111" y="117"/>
                    <a:pt x="111" y="117"/>
                  </a:cubicBezTo>
                  <a:cubicBezTo>
                    <a:pt x="112" y="116"/>
                    <a:pt x="113" y="115"/>
                    <a:pt x="115" y="115"/>
                  </a:cubicBezTo>
                  <a:cubicBezTo>
                    <a:pt x="116" y="115"/>
                    <a:pt x="118" y="115"/>
                    <a:pt x="119" y="115"/>
                  </a:cubicBezTo>
                  <a:cubicBezTo>
                    <a:pt x="119" y="116"/>
                    <a:pt x="120" y="116"/>
                    <a:pt x="120" y="116"/>
                  </a:cubicBezTo>
                  <a:cubicBezTo>
                    <a:pt x="120" y="116"/>
                    <a:pt x="120" y="116"/>
                    <a:pt x="120" y="116"/>
                  </a:cubicBezTo>
                  <a:cubicBezTo>
                    <a:pt x="121" y="116"/>
                    <a:pt x="123" y="114"/>
                    <a:pt x="124" y="111"/>
                  </a:cubicBezTo>
                  <a:cubicBezTo>
                    <a:pt x="125" y="110"/>
                    <a:pt x="125" y="109"/>
                    <a:pt x="125" y="108"/>
                  </a:cubicBezTo>
                  <a:cubicBezTo>
                    <a:pt x="126" y="105"/>
                    <a:pt x="129" y="104"/>
                    <a:pt x="132" y="103"/>
                  </a:cubicBezTo>
                  <a:cubicBezTo>
                    <a:pt x="133" y="102"/>
                    <a:pt x="135" y="102"/>
                    <a:pt x="135" y="102"/>
                  </a:cubicBezTo>
                  <a:cubicBezTo>
                    <a:pt x="135" y="101"/>
                    <a:pt x="137" y="97"/>
                    <a:pt x="138" y="94"/>
                  </a:cubicBezTo>
                  <a:cubicBezTo>
                    <a:pt x="138" y="92"/>
                    <a:pt x="139" y="91"/>
                    <a:pt x="139" y="90"/>
                  </a:cubicBezTo>
                  <a:cubicBezTo>
                    <a:pt x="140" y="89"/>
                    <a:pt x="141" y="89"/>
                    <a:pt x="142" y="88"/>
                  </a:cubicBezTo>
                  <a:cubicBezTo>
                    <a:pt x="144" y="88"/>
                    <a:pt x="146" y="87"/>
                    <a:pt x="146" y="85"/>
                  </a:cubicBezTo>
                  <a:cubicBezTo>
                    <a:pt x="146" y="80"/>
                    <a:pt x="149" y="78"/>
                    <a:pt x="152" y="78"/>
                  </a:cubicBezTo>
                  <a:cubicBezTo>
                    <a:pt x="153" y="78"/>
                    <a:pt x="153" y="76"/>
                    <a:pt x="153" y="73"/>
                  </a:cubicBezTo>
                  <a:cubicBezTo>
                    <a:pt x="153" y="72"/>
                    <a:pt x="153" y="71"/>
                    <a:pt x="153" y="70"/>
                  </a:cubicBezTo>
                  <a:cubicBezTo>
                    <a:pt x="154" y="67"/>
                    <a:pt x="156" y="62"/>
                    <a:pt x="160" y="61"/>
                  </a:cubicBezTo>
                  <a:cubicBezTo>
                    <a:pt x="160" y="61"/>
                    <a:pt x="160" y="61"/>
                    <a:pt x="160" y="61"/>
                  </a:cubicBezTo>
                  <a:cubicBezTo>
                    <a:pt x="160" y="61"/>
                    <a:pt x="160" y="61"/>
                    <a:pt x="160" y="60"/>
                  </a:cubicBezTo>
                  <a:cubicBezTo>
                    <a:pt x="159" y="59"/>
                    <a:pt x="157" y="58"/>
                    <a:pt x="155" y="58"/>
                  </a:cubicBezTo>
                  <a:cubicBezTo>
                    <a:pt x="155" y="58"/>
                    <a:pt x="154" y="58"/>
                    <a:pt x="154" y="58"/>
                  </a:cubicBezTo>
                  <a:cubicBezTo>
                    <a:pt x="150" y="58"/>
                    <a:pt x="147" y="49"/>
                    <a:pt x="147" y="47"/>
                  </a:cubicBezTo>
                  <a:cubicBezTo>
                    <a:pt x="147" y="47"/>
                    <a:pt x="147" y="47"/>
                    <a:pt x="147" y="47"/>
                  </a:cubicBezTo>
                  <a:cubicBezTo>
                    <a:pt x="147" y="46"/>
                    <a:pt x="147" y="46"/>
                    <a:pt x="147" y="46"/>
                  </a:cubicBezTo>
                  <a:cubicBezTo>
                    <a:pt x="147" y="42"/>
                    <a:pt x="147" y="37"/>
                    <a:pt x="146" y="37"/>
                  </a:cubicBezTo>
                  <a:cubicBezTo>
                    <a:pt x="145" y="36"/>
                    <a:pt x="144" y="35"/>
                    <a:pt x="145" y="33"/>
                  </a:cubicBezTo>
                  <a:cubicBezTo>
                    <a:pt x="145" y="31"/>
                    <a:pt x="148" y="29"/>
                    <a:pt x="152" y="29"/>
                  </a:cubicBezTo>
                  <a:cubicBezTo>
                    <a:pt x="154" y="29"/>
                    <a:pt x="157" y="30"/>
                    <a:pt x="160" y="30"/>
                  </a:cubicBezTo>
                  <a:cubicBezTo>
                    <a:pt x="162" y="31"/>
                    <a:pt x="165" y="32"/>
                    <a:pt x="167" y="32"/>
                  </a:cubicBezTo>
                  <a:cubicBezTo>
                    <a:pt x="168" y="32"/>
                    <a:pt x="168" y="32"/>
                    <a:pt x="168" y="32"/>
                  </a:cubicBezTo>
                  <a:cubicBezTo>
                    <a:pt x="170" y="30"/>
                    <a:pt x="174" y="29"/>
                    <a:pt x="177" y="28"/>
                  </a:cubicBezTo>
                  <a:cubicBezTo>
                    <a:pt x="178" y="28"/>
                    <a:pt x="179" y="28"/>
                    <a:pt x="180" y="27"/>
                  </a:cubicBezTo>
                  <a:cubicBezTo>
                    <a:pt x="180" y="27"/>
                    <a:pt x="180" y="27"/>
                    <a:pt x="180" y="27"/>
                  </a:cubicBezTo>
                  <a:cubicBezTo>
                    <a:pt x="180" y="27"/>
                    <a:pt x="180" y="27"/>
                    <a:pt x="180" y="27"/>
                  </a:cubicBezTo>
                  <a:cubicBezTo>
                    <a:pt x="180" y="26"/>
                    <a:pt x="181" y="26"/>
                    <a:pt x="181" y="26"/>
                  </a:cubicBezTo>
                  <a:cubicBezTo>
                    <a:pt x="181" y="26"/>
                    <a:pt x="181" y="26"/>
                    <a:pt x="181" y="26"/>
                  </a:cubicBezTo>
                  <a:cubicBezTo>
                    <a:pt x="181" y="25"/>
                    <a:pt x="181" y="25"/>
                    <a:pt x="182" y="24"/>
                  </a:cubicBezTo>
                  <a:cubicBezTo>
                    <a:pt x="182" y="24"/>
                    <a:pt x="182" y="24"/>
                    <a:pt x="182" y="24"/>
                  </a:cubicBezTo>
                  <a:cubicBezTo>
                    <a:pt x="182" y="23"/>
                    <a:pt x="182" y="22"/>
                    <a:pt x="183" y="22"/>
                  </a:cubicBezTo>
                  <a:cubicBezTo>
                    <a:pt x="183" y="22"/>
                    <a:pt x="182" y="21"/>
                    <a:pt x="182" y="21"/>
                  </a:cubicBezTo>
                  <a:cubicBezTo>
                    <a:pt x="182" y="21"/>
                    <a:pt x="182" y="21"/>
                    <a:pt x="181" y="21"/>
                  </a:cubicBezTo>
                  <a:cubicBezTo>
                    <a:pt x="181" y="21"/>
                    <a:pt x="181" y="20"/>
                    <a:pt x="180" y="20"/>
                  </a:cubicBezTo>
                  <a:cubicBezTo>
                    <a:pt x="180" y="20"/>
                    <a:pt x="180" y="20"/>
                    <a:pt x="179" y="20"/>
                  </a:cubicBezTo>
                  <a:cubicBezTo>
                    <a:pt x="179" y="20"/>
                    <a:pt x="178" y="19"/>
                    <a:pt x="178" y="19"/>
                  </a:cubicBezTo>
                  <a:cubicBezTo>
                    <a:pt x="178" y="19"/>
                    <a:pt x="177" y="19"/>
                    <a:pt x="177" y="19"/>
                  </a:cubicBezTo>
                  <a:cubicBezTo>
                    <a:pt x="176" y="18"/>
                    <a:pt x="176" y="18"/>
                    <a:pt x="175" y="18"/>
                  </a:cubicBezTo>
                  <a:cubicBezTo>
                    <a:pt x="169" y="15"/>
                    <a:pt x="169" y="10"/>
                    <a:pt x="169" y="8"/>
                  </a:cubicBezTo>
                  <a:cubicBezTo>
                    <a:pt x="168" y="8"/>
                    <a:pt x="165" y="5"/>
                    <a:pt x="163" y="4"/>
                  </a:cubicBezTo>
                  <a:cubicBezTo>
                    <a:pt x="162" y="3"/>
                    <a:pt x="161" y="2"/>
                    <a:pt x="159" y="1"/>
                  </a:cubicBezTo>
                  <a:cubicBezTo>
                    <a:pt x="159" y="1"/>
                    <a:pt x="159" y="1"/>
                    <a:pt x="159" y="1"/>
                  </a:cubicBezTo>
                  <a:cubicBezTo>
                    <a:pt x="159" y="1"/>
                    <a:pt x="159" y="1"/>
                    <a:pt x="159" y="1"/>
                  </a:cubicBezTo>
                  <a:cubicBezTo>
                    <a:pt x="158" y="1"/>
                    <a:pt x="157" y="1"/>
                    <a:pt x="156" y="1"/>
                  </a:cubicBezTo>
                  <a:cubicBezTo>
                    <a:pt x="155" y="2"/>
                    <a:pt x="155" y="2"/>
                    <a:pt x="155" y="2"/>
                  </a:cubicBezTo>
                  <a:cubicBezTo>
                    <a:pt x="155" y="1"/>
                    <a:pt x="155" y="1"/>
                    <a:pt x="155" y="1"/>
                  </a:cubicBezTo>
                  <a:cubicBezTo>
                    <a:pt x="155" y="1"/>
                    <a:pt x="155" y="1"/>
                    <a:pt x="155" y="1"/>
                  </a:cubicBezTo>
                  <a:cubicBezTo>
                    <a:pt x="155" y="1"/>
                    <a:pt x="154" y="1"/>
                    <a:pt x="154" y="0"/>
                  </a:cubicBezTo>
                  <a:cubicBezTo>
                    <a:pt x="154" y="1"/>
                    <a:pt x="153" y="1"/>
                    <a:pt x="153" y="1"/>
                  </a:cubicBezTo>
                  <a:cubicBezTo>
                    <a:pt x="153" y="1"/>
                    <a:pt x="152" y="2"/>
                    <a:pt x="152" y="2"/>
                  </a:cubicBezTo>
                  <a:cubicBezTo>
                    <a:pt x="151" y="2"/>
                    <a:pt x="151" y="2"/>
                    <a:pt x="150" y="3"/>
                  </a:cubicBezTo>
                  <a:cubicBezTo>
                    <a:pt x="150" y="3"/>
                    <a:pt x="150" y="3"/>
                    <a:pt x="149" y="3"/>
                  </a:cubicBezTo>
                  <a:cubicBezTo>
                    <a:pt x="149" y="3"/>
                    <a:pt x="148" y="3"/>
                    <a:pt x="148" y="4"/>
                  </a:cubicBezTo>
                  <a:cubicBezTo>
                    <a:pt x="147" y="4"/>
                    <a:pt x="147" y="4"/>
                    <a:pt x="147" y="4"/>
                  </a:cubicBezTo>
                  <a:cubicBezTo>
                    <a:pt x="146" y="4"/>
                    <a:pt x="145" y="4"/>
                    <a:pt x="145" y="4"/>
                  </a:cubicBezTo>
                  <a:cubicBezTo>
                    <a:pt x="144" y="4"/>
                    <a:pt x="143" y="4"/>
                    <a:pt x="142" y="4"/>
                  </a:cubicBezTo>
                  <a:cubicBezTo>
                    <a:pt x="142" y="3"/>
                    <a:pt x="141" y="3"/>
                    <a:pt x="140" y="3"/>
                  </a:cubicBezTo>
                  <a:cubicBezTo>
                    <a:pt x="137" y="3"/>
                    <a:pt x="131" y="5"/>
                    <a:pt x="128" y="8"/>
                  </a:cubicBezTo>
                  <a:cubicBezTo>
                    <a:pt x="126" y="9"/>
                    <a:pt x="124" y="10"/>
                    <a:pt x="122" y="10"/>
                  </a:cubicBezTo>
                  <a:cubicBezTo>
                    <a:pt x="121" y="11"/>
                    <a:pt x="120" y="11"/>
                    <a:pt x="120" y="11"/>
                  </a:cubicBezTo>
                  <a:cubicBezTo>
                    <a:pt x="119" y="11"/>
                    <a:pt x="118" y="11"/>
                    <a:pt x="118" y="12"/>
                  </a:cubicBezTo>
                  <a:cubicBezTo>
                    <a:pt x="117" y="13"/>
                    <a:pt x="118" y="14"/>
                    <a:pt x="119" y="15"/>
                  </a:cubicBezTo>
                  <a:cubicBezTo>
                    <a:pt x="121" y="17"/>
                    <a:pt x="121" y="19"/>
                    <a:pt x="121" y="20"/>
                  </a:cubicBezTo>
                  <a:cubicBezTo>
                    <a:pt x="121" y="21"/>
                    <a:pt x="121" y="21"/>
                    <a:pt x="121" y="22"/>
                  </a:cubicBezTo>
                  <a:cubicBezTo>
                    <a:pt x="121" y="24"/>
                    <a:pt x="119" y="26"/>
                    <a:pt x="118" y="28"/>
                  </a:cubicBezTo>
                  <a:cubicBezTo>
                    <a:pt x="117" y="29"/>
                    <a:pt x="116" y="30"/>
                    <a:pt x="115" y="31"/>
                  </a:cubicBezTo>
                  <a:cubicBezTo>
                    <a:pt x="115" y="32"/>
                    <a:pt x="115" y="33"/>
                    <a:pt x="115" y="35"/>
                  </a:cubicBezTo>
                  <a:cubicBezTo>
                    <a:pt x="115" y="36"/>
                    <a:pt x="115" y="38"/>
                    <a:pt x="115" y="40"/>
                  </a:cubicBezTo>
                  <a:cubicBezTo>
                    <a:pt x="114" y="41"/>
                    <a:pt x="113" y="41"/>
                    <a:pt x="111" y="41"/>
                  </a:cubicBezTo>
                  <a:cubicBezTo>
                    <a:pt x="110" y="41"/>
                    <a:pt x="107" y="41"/>
                    <a:pt x="106" y="40"/>
                  </a:cubicBezTo>
                  <a:cubicBezTo>
                    <a:pt x="104" y="40"/>
                    <a:pt x="103" y="40"/>
                    <a:pt x="102" y="40"/>
                  </a:cubicBezTo>
                  <a:cubicBezTo>
                    <a:pt x="102" y="40"/>
                    <a:pt x="102" y="40"/>
                    <a:pt x="102" y="40"/>
                  </a:cubicBezTo>
                  <a:cubicBezTo>
                    <a:pt x="102" y="40"/>
                    <a:pt x="103" y="42"/>
                    <a:pt x="103" y="42"/>
                  </a:cubicBezTo>
                  <a:cubicBezTo>
                    <a:pt x="104" y="44"/>
                    <a:pt x="105" y="45"/>
                    <a:pt x="106" y="46"/>
                  </a:cubicBezTo>
                  <a:cubicBezTo>
                    <a:pt x="106" y="47"/>
                    <a:pt x="106" y="47"/>
                    <a:pt x="105" y="48"/>
                  </a:cubicBezTo>
                  <a:cubicBezTo>
                    <a:pt x="103" y="50"/>
                    <a:pt x="100" y="52"/>
                    <a:pt x="97" y="52"/>
                  </a:cubicBezTo>
                  <a:cubicBezTo>
                    <a:pt x="95" y="52"/>
                    <a:pt x="95" y="54"/>
                    <a:pt x="94" y="60"/>
                  </a:cubicBezTo>
                  <a:cubicBezTo>
                    <a:pt x="94" y="61"/>
                    <a:pt x="94" y="62"/>
                    <a:pt x="94" y="63"/>
                  </a:cubicBezTo>
                  <a:cubicBezTo>
                    <a:pt x="94" y="64"/>
                    <a:pt x="94" y="64"/>
                    <a:pt x="94" y="65"/>
                  </a:cubicBezTo>
                  <a:cubicBezTo>
                    <a:pt x="93" y="68"/>
                    <a:pt x="92" y="70"/>
                    <a:pt x="90" y="70"/>
                  </a:cubicBezTo>
                  <a:cubicBezTo>
                    <a:pt x="88" y="70"/>
                    <a:pt x="87" y="69"/>
                    <a:pt x="87" y="68"/>
                  </a:cubicBezTo>
                  <a:cubicBezTo>
                    <a:pt x="87" y="68"/>
                    <a:pt x="87" y="68"/>
                    <a:pt x="86" y="68"/>
                  </a:cubicBezTo>
                  <a:cubicBezTo>
                    <a:pt x="82" y="68"/>
                    <a:pt x="77" y="71"/>
                    <a:pt x="77" y="72"/>
                  </a:cubicBezTo>
                  <a:cubicBezTo>
                    <a:pt x="77" y="74"/>
                    <a:pt x="75" y="75"/>
                    <a:pt x="73" y="75"/>
                  </a:cubicBezTo>
                  <a:cubicBezTo>
                    <a:pt x="72" y="75"/>
                    <a:pt x="70" y="75"/>
                    <a:pt x="69" y="75"/>
                  </a:cubicBezTo>
                  <a:cubicBezTo>
                    <a:pt x="68" y="75"/>
                    <a:pt x="68" y="75"/>
                    <a:pt x="68" y="75"/>
                  </a:cubicBezTo>
                  <a:cubicBezTo>
                    <a:pt x="65" y="75"/>
                    <a:pt x="60" y="78"/>
                    <a:pt x="60" y="79"/>
                  </a:cubicBezTo>
                  <a:cubicBezTo>
                    <a:pt x="60" y="80"/>
                    <a:pt x="60" y="82"/>
                    <a:pt x="61" y="84"/>
                  </a:cubicBezTo>
                  <a:cubicBezTo>
                    <a:pt x="61" y="88"/>
                    <a:pt x="62" y="90"/>
                    <a:pt x="61" y="91"/>
                  </a:cubicBezTo>
                  <a:cubicBezTo>
                    <a:pt x="61" y="91"/>
                    <a:pt x="60" y="92"/>
                    <a:pt x="59" y="92"/>
                  </a:cubicBezTo>
                  <a:cubicBezTo>
                    <a:pt x="52" y="94"/>
                    <a:pt x="25" y="97"/>
                    <a:pt x="18" y="97"/>
                  </a:cubicBezTo>
                  <a:cubicBezTo>
                    <a:pt x="17" y="97"/>
                    <a:pt x="16" y="97"/>
                    <a:pt x="15" y="97"/>
                  </a:cubicBezTo>
                  <a:cubicBezTo>
                    <a:pt x="14" y="97"/>
                    <a:pt x="12" y="97"/>
                    <a:pt x="11" y="97"/>
                  </a:cubicBezTo>
                  <a:cubicBezTo>
                    <a:pt x="10" y="96"/>
                    <a:pt x="10" y="96"/>
                    <a:pt x="10" y="96"/>
                  </a:cubicBezTo>
                  <a:cubicBezTo>
                    <a:pt x="9" y="96"/>
                    <a:pt x="8" y="96"/>
                    <a:pt x="7" y="96"/>
                  </a:cubicBezTo>
                  <a:cubicBezTo>
                    <a:pt x="6" y="96"/>
                    <a:pt x="6" y="96"/>
                    <a:pt x="5" y="96"/>
                  </a:cubicBezTo>
                  <a:cubicBezTo>
                    <a:pt x="4" y="96"/>
                    <a:pt x="4" y="96"/>
                    <a:pt x="3" y="96"/>
                  </a:cubicBezTo>
                  <a:cubicBezTo>
                    <a:pt x="2" y="96"/>
                    <a:pt x="2" y="96"/>
                    <a:pt x="1" y="96"/>
                  </a:cubicBezTo>
                  <a:cubicBezTo>
                    <a:pt x="1" y="95"/>
                    <a:pt x="1" y="95"/>
                    <a:pt x="0" y="95"/>
                  </a:cubicBezTo>
                  <a:cubicBezTo>
                    <a:pt x="0" y="96"/>
                    <a:pt x="1" y="96"/>
                    <a:pt x="1" y="96"/>
                  </a:cubicBezTo>
                  <a:cubicBezTo>
                    <a:pt x="1" y="96"/>
                    <a:pt x="1" y="96"/>
                    <a:pt x="1" y="96"/>
                  </a:cubicBezTo>
                  <a:cubicBezTo>
                    <a:pt x="1" y="96"/>
                    <a:pt x="1" y="97"/>
                    <a:pt x="2" y="97"/>
                  </a:cubicBezTo>
                  <a:cubicBezTo>
                    <a:pt x="2" y="97"/>
                    <a:pt x="2" y="97"/>
                    <a:pt x="2" y="97"/>
                  </a:cubicBezTo>
                  <a:cubicBezTo>
                    <a:pt x="2" y="98"/>
                    <a:pt x="3" y="98"/>
                    <a:pt x="3" y="98"/>
                  </a:cubicBezTo>
                  <a:cubicBezTo>
                    <a:pt x="3" y="98"/>
                    <a:pt x="3" y="99"/>
                    <a:pt x="3" y="99"/>
                  </a:cubicBezTo>
                  <a:cubicBezTo>
                    <a:pt x="3" y="99"/>
                    <a:pt x="4" y="100"/>
                    <a:pt x="4" y="100"/>
                  </a:cubicBezTo>
                  <a:cubicBezTo>
                    <a:pt x="5" y="103"/>
                    <a:pt x="9" y="107"/>
                    <a:pt x="15" y="109"/>
                  </a:cubicBezTo>
                  <a:cubicBezTo>
                    <a:pt x="19" y="111"/>
                    <a:pt x="19" y="115"/>
                    <a:pt x="19" y="118"/>
                  </a:cubicBezTo>
                  <a:cubicBezTo>
                    <a:pt x="19" y="119"/>
                    <a:pt x="20" y="121"/>
                    <a:pt x="20" y="122"/>
                  </a:cubicBezTo>
                  <a:cubicBezTo>
                    <a:pt x="22" y="122"/>
                    <a:pt x="25" y="127"/>
                    <a:pt x="25" y="130"/>
                  </a:cubicBezTo>
                  <a:cubicBezTo>
                    <a:pt x="25" y="131"/>
                    <a:pt x="24" y="132"/>
                    <a:pt x="23" y="132"/>
                  </a:cubicBezTo>
                  <a:cubicBezTo>
                    <a:pt x="19" y="132"/>
                    <a:pt x="16" y="133"/>
                    <a:pt x="13" y="135"/>
                  </a:cubicBezTo>
                  <a:cubicBezTo>
                    <a:pt x="10" y="136"/>
                    <a:pt x="6" y="140"/>
                    <a:pt x="6" y="146"/>
                  </a:cubicBezTo>
                  <a:cubicBezTo>
                    <a:pt x="6" y="146"/>
                    <a:pt x="6" y="147"/>
                    <a:pt x="6" y="147"/>
                  </a:cubicBezTo>
                  <a:cubicBezTo>
                    <a:pt x="6" y="147"/>
                    <a:pt x="6" y="147"/>
                    <a:pt x="6" y="148"/>
                  </a:cubicBezTo>
                  <a:cubicBezTo>
                    <a:pt x="7" y="148"/>
                    <a:pt x="9" y="148"/>
                    <a:pt x="10" y="148"/>
                  </a:cubicBezTo>
                  <a:cubicBezTo>
                    <a:pt x="19" y="148"/>
                    <a:pt x="25" y="147"/>
                    <a:pt x="26" y="1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4" name="Freeform 223">
              <a:extLst>
                <a:ext uri="{FF2B5EF4-FFF2-40B4-BE49-F238E27FC236}">
                  <a16:creationId xmlns:a16="http://schemas.microsoft.com/office/drawing/2014/main" id="{C89C3A56-0879-4FF2-B544-D831D716E163}"/>
                </a:ext>
              </a:extLst>
            </p:cNvPr>
            <p:cNvSpPr>
              <a:spLocks/>
            </p:cNvSpPr>
            <p:nvPr/>
          </p:nvSpPr>
          <p:spPr bwMode="auto">
            <a:xfrm>
              <a:off x="14217650" y="6324600"/>
              <a:ext cx="271463" cy="225425"/>
            </a:xfrm>
            <a:custGeom>
              <a:avLst/>
              <a:gdLst>
                <a:gd name="T0" fmla="*/ 13 w 51"/>
                <a:gd name="T1" fmla="*/ 1 h 43"/>
                <a:gd name="T2" fmla="*/ 13 w 51"/>
                <a:gd name="T3" fmla="*/ 2 h 43"/>
                <a:gd name="T4" fmla="*/ 13 w 51"/>
                <a:gd name="T5" fmla="*/ 2 h 43"/>
                <a:gd name="T6" fmla="*/ 17 w 51"/>
                <a:gd name="T7" fmla="*/ 7 h 43"/>
                <a:gd name="T8" fmla="*/ 12 w 51"/>
                <a:gd name="T9" fmla="*/ 9 h 43"/>
                <a:gd name="T10" fmla="*/ 1 w 51"/>
                <a:gd name="T11" fmla="*/ 5 h 43"/>
                <a:gd name="T12" fmla="*/ 0 w 51"/>
                <a:gd name="T13" fmla="*/ 5 h 43"/>
                <a:gd name="T14" fmla="*/ 1 w 51"/>
                <a:gd name="T15" fmla="*/ 6 h 43"/>
                <a:gd name="T16" fmla="*/ 4 w 51"/>
                <a:gd name="T17" fmla="*/ 14 h 43"/>
                <a:gd name="T18" fmla="*/ 8 w 51"/>
                <a:gd name="T19" fmla="*/ 23 h 43"/>
                <a:gd name="T20" fmla="*/ 15 w 51"/>
                <a:gd name="T21" fmla="*/ 31 h 43"/>
                <a:gd name="T22" fmla="*/ 15 w 51"/>
                <a:gd name="T23" fmla="*/ 32 h 43"/>
                <a:gd name="T24" fmla="*/ 15 w 51"/>
                <a:gd name="T25" fmla="*/ 33 h 43"/>
                <a:gd name="T26" fmla="*/ 16 w 51"/>
                <a:gd name="T27" fmla="*/ 34 h 43"/>
                <a:gd name="T28" fmla="*/ 24 w 51"/>
                <a:gd name="T29" fmla="*/ 30 h 43"/>
                <a:gd name="T30" fmla="*/ 27 w 51"/>
                <a:gd name="T31" fmla="*/ 29 h 43"/>
                <a:gd name="T32" fmla="*/ 30 w 51"/>
                <a:gd name="T33" fmla="*/ 27 h 43"/>
                <a:gd name="T34" fmla="*/ 31 w 51"/>
                <a:gd name="T35" fmla="*/ 27 h 43"/>
                <a:gd name="T36" fmla="*/ 32 w 51"/>
                <a:gd name="T37" fmla="*/ 27 h 43"/>
                <a:gd name="T38" fmla="*/ 33 w 51"/>
                <a:gd name="T39" fmla="*/ 28 h 43"/>
                <a:gd name="T40" fmla="*/ 33 w 51"/>
                <a:gd name="T41" fmla="*/ 37 h 43"/>
                <a:gd name="T42" fmla="*/ 33 w 51"/>
                <a:gd name="T43" fmla="*/ 39 h 43"/>
                <a:gd name="T44" fmla="*/ 34 w 51"/>
                <a:gd name="T45" fmla="*/ 40 h 43"/>
                <a:gd name="T46" fmla="*/ 36 w 51"/>
                <a:gd name="T47" fmla="*/ 41 h 43"/>
                <a:gd name="T48" fmla="*/ 39 w 51"/>
                <a:gd name="T49" fmla="*/ 43 h 43"/>
                <a:gd name="T50" fmla="*/ 41 w 51"/>
                <a:gd name="T51" fmla="*/ 37 h 43"/>
                <a:gd name="T52" fmla="*/ 39 w 51"/>
                <a:gd name="T53" fmla="*/ 3 h 43"/>
                <a:gd name="T54" fmla="*/ 39 w 51"/>
                <a:gd name="T55" fmla="*/ 2 h 43"/>
                <a:gd name="T56" fmla="*/ 37 w 51"/>
                <a:gd name="T57" fmla="*/ 4 h 43"/>
                <a:gd name="T58" fmla="*/ 36 w 51"/>
                <a:gd name="T59" fmla="*/ 4 h 43"/>
                <a:gd name="T60" fmla="*/ 34 w 51"/>
                <a:gd name="T61" fmla="*/ 5 h 43"/>
                <a:gd name="T62" fmla="*/ 30 w 51"/>
                <a:gd name="T63" fmla="*/ 8 h 43"/>
                <a:gd name="T64" fmla="*/ 27 w 51"/>
                <a:gd name="T65" fmla="*/ 7 h 43"/>
                <a:gd name="T66" fmla="*/ 22 w 51"/>
                <a:gd name="T67" fmla="*/ 4 h 43"/>
                <a:gd name="T68" fmla="*/ 18 w 51"/>
                <a:gd name="T69" fmla="*/ 1 h 43"/>
                <a:gd name="T70" fmla="*/ 14 w 51"/>
                <a:gd name="T71" fmla="*/ 0 h 43"/>
                <a:gd name="T72" fmla="*/ 14 w 51"/>
                <a:gd name="T73"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 h="43">
                  <a:moveTo>
                    <a:pt x="14" y="1"/>
                  </a:moveTo>
                  <a:cubicBezTo>
                    <a:pt x="13" y="1"/>
                    <a:pt x="13" y="1"/>
                    <a:pt x="13" y="1"/>
                  </a:cubicBezTo>
                  <a:cubicBezTo>
                    <a:pt x="13" y="1"/>
                    <a:pt x="13" y="1"/>
                    <a:pt x="13" y="1"/>
                  </a:cubicBezTo>
                  <a:cubicBezTo>
                    <a:pt x="13" y="2"/>
                    <a:pt x="13" y="2"/>
                    <a:pt x="13" y="2"/>
                  </a:cubicBezTo>
                  <a:cubicBezTo>
                    <a:pt x="13" y="2"/>
                    <a:pt x="13" y="2"/>
                    <a:pt x="13" y="2"/>
                  </a:cubicBezTo>
                  <a:cubicBezTo>
                    <a:pt x="13" y="2"/>
                    <a:pt x="13" y="2"/>
                    <a:pt x="13" y="2"/>
                  </a:cubicBezTo>
                  <a:cubicBezTo>
                    <a:pt x="13" y="2"/>
                    <a:pt x="14" y="3"/>
                    <a:pt x="14" y="4"/>
                  </a:cubicBezTo>
                  <a:cubicBezTo>
                    <a:pt x="16" y="4"/>
                    <a:pt x="17" y="5"/>
                    <a:pt x="17" y="7"/>
                  </a:cubicBezTo>
                  <a:cubicBezTo>
                    <a:pt x="17" y="7"/>
                    <a:pt x="17" y="8"/>
                    <a:pt x="16" y="8"/>
                  </a:cubicBezTo>
                  <a:cubicBezTo>
                    <a:pt x="15" y="9"/>
                    <a:pt x="14" y="9"/>
                    <a:pt x="12" y="9"/>
                  </a:cubicBezTo>
                  <a:cubicBezTo>
                    <a:pt x="10" y="9"/>
                    <a:pt x="8" y="9"/>
                    <a:pt x="6" y="8"/>
                  </a:cubicBezTo>
                  <a:cubicBezTo>
                    <a:pt x="5" y="6"/>
                    <a:pt x="2" y="5"/>
                    <a:pt x="1" y="5"/>
                  </a:cubicBezTo>
                  <a:cubicBezTo>
                    <a:pt x="0" y="5"/>
                    <a:pt x="0" y="5"/>
                    <a:pt x="0" y="5"/>
                  </a:cubicBezTo>
                  <a:cubicBezTo>
                    <a:pt x="0" y="5"/>
                    <a:pt x="0" y="5"/>
                    <a:pt x="0" y="5"/>
                  </a:cubicBezTo>
                  <a:cubicBezTo>
                    <a:pt x="0" y="6"/>
                    <a:pt x="0" y="6"/>
                    <a:pt x="1" y="6"/>
                  </a:cubicBezTo>
                  <a:cubicBezTo>
                    <a:pt x="1" y="6"/>
                    <a:pt x="1" y="6"/>
                    <a:pt x="1" y="6"/>
                  </a:cubicBezTo>
                  <a:cubicBezTo>
                    <a:pt x="1" y="7"/>
                    <a:pt x="1" y="8"/>
                    <a:pt x="2" y="8"/>
                  </a:cubicBezTo>
                  <a:cubicBezTo>
                    <a:pt x="3" y="10"/>
                    <a:pt x="4" y="12"/>
                    <a:pt x="4" y="14"/>
                  </a:cubicBezTo>
                  <a:cubicBezTo>
                    <a:pt x="4" y="15"/>
                    <a:pt x="5" y="16"/>
                    <a:pt x="6" y="17"/>
                  </a:cubicBezTo>
                  <a:cubicBezTo>
                    <a:pt x="7" y="19"/>
                    <a:pt x="8" y="21"/>
                    <a:pt x="8" y="23"/>
                  </a:cubicBezTo>
                  <a:cubicBezTo>
                    <a:pt x="8" y="24"/>
                    <a:pt x="10" y="25"/>
                    <a:pt x="11" y="26"/>
                  </a:cubicBezTo>
                  <a:cubicBezTo>
                    <a:pt x="13" y="28"/>
                    <a:pt x="15" y="29"/>
                    <a:pt x="15" y="31"/>
                  </a:cubicBezTo>
                  <a:cubicBezTo>
                    <a:pt x="15" y="31"/>
                    <a:pt x="15" y="31"/>
                    <a:pt x="15" y="31"/>
                  </a:cubicBezTo>
                  <a:cubicBezTo>
                    <a:pt x="15" y="31"/>
                    <a:pt x="15" y="32"/>
                    <a:pt x="15" y="32"/>
                  </a:cubicBezTo>
                  <a:cubicBezTo>
                    <a:pt x="15" y="32"/>
                    <a:pt x="15" y="32"/>
                    <a:pt x="15" y="32"/>
                  </a:cubicBezTo>
                  <a:cubicBezTo>
                    <a:pt x="15" y="32"/>
                    <a:pt x="15" y="33"/>
                    <a:pt x="15" y="33"/>
                  </a:cubicBezTo>
                  <a:cubicBezTo>
                    <a:pt x="16" y="33"/>
                    <a:pt x="16" y="33"/>
                    <a:pt x="16" y="34"/>
                  </a:cubicBezTo>
                  <a:cubicBezTo>
                    <a:pt x="16" y="34"/>
                    <a:pt x="16" y="34"/>
                    <a:pt x="16" y="34"/>
                  </a:cubicBezTo>
                  <a:cubicBezTo>
                    <a:pt x="16" y="35"/>
                    <a:pt x="16" y="35"/>
                    <a:pt x="17" y="35"/>
                  </a:cubicBezTo>
                  <a:cubicBezTo>
                    <a:pt x="19" y="34"/>
                    <a:pt x="22" y="32"/>
                    <a:pt x="24" y="30"/>
                  </a:cubicBezTo>
                  <a:cubicBezTo>
                    <a:pt x="25" y="30"/>
                    <a:pt x="26" y="29"/>
                    <a:pt x="27" y="29"/>
                  </a:cubicBezTo>
                  <a:cubicBezTo>
                    <a:pt x="27" y="29"/>
                    <a:pt x="27" y="29"/>
                    <a:pt x="27" y="29"/>
                  </a:cubicBezTo>
                  <a:cubicBezTo>
                    <a:pt x="28" y="28"/>
                    <a:pt x="28" y="28"/>
                    <a:pt x="29" y="27"/>
                  </a:cubicBezTo>
                  <a:cubicBezTo>
                    <a:pt x="30" y="27"/>
                    <a:pt x="30" y="27"/>
                    <a:pt x="30" y="27"/>
                  </a:cubicBezTo>
                  <a:cubicBezTo>
                    <a:pt x="30" y="27"/>
                    <a:pt x="31" y="27"/>
                    <a:pt x="31" y="27"/>
                  </a:cubicBezTo>
                  <a:cubicBezTo>
                    <a:pt x="31" y="27"/>
                    <a:pt x="31" y="27"/>
                    <a:pt x="31" y="27"/>
                  </a:cubicBezTo>
                  <a:cubicBezTo>
                    <a:pt x="31" y="27"/>
                    <a:pt x="31" y="27"/>
                    <a:pt x="31" y="27"/>
                  </a:cubicBezTo>
                  <a:cubicBezTo>
                    <a:pt x="32" y="27"/>
                    <a:pt x="32" y="27"/>
                    <a:pt x="32" y="27"/>
                  </a:cubicBezTo>
                  <a:cubicBezTo>
                    <a:pt x="32" y="27"/>
                    <a:pt x="32" y="27"/>
                    <a:pt x="32" y="27"/>
                  </a:cubicBezTo>
                  <a:cubicBezTo>
                    <a:pt x="33" y="27"/>
                    <a:pt x="33" y="28"/>
                    <a:pt x="33" y="28"/>
                  </a:cubicBezTo>
                  <a:cubicBezTo>
                    <a:pt x="33" y="28"/>
                    <a:pt x="33" y="28"/>
                    <a:pt x="33" y="28"/>
                  </a:cubicBezTo>
                  <a:cubicBezTo>
                    <a:pt x="35" y="30"/>
                    <a:pt x="34" y="34"/>
                    <a:pt x="33" y="37"/>
                  </a:cubicBezTo>
                  <a:cubicBezTo>
                    <a:pt x="33" y="38"/>
                    <a:pt x="33" y="38"/>
                    <a:pt x="33" y="39"/>
                  </a:cubicBezTo>
                  <a:cubicBezTo>
                    <a:pt x="33" y="39"/>
                    <a:pt x="33" y="39"/>
                    <a:pt x="33" y="39"/>
                  </a:cubicBezTo>
                  <a:cubicBezTo>
                    <a:pt x="33" y="39"/>
                    <a:pt x="33" y="39"/>
                    <a:pt x="33" y="39"/>
                  </a:cubicBezTo>
                  <a:cubicBezTo>
                    <a:pt x="34" y="40"/>
                    <a:pt x="34" y="40"/>
                    <a:pt x="34" y="40"/>
                  </a:cubicBezTo>
                  <a:cubicBezTo>
                    <a:pt x="35" y="40"/>
                    <a:pt x="35" y="40"/>
                    <a:pt x="35" y="40"/>
                  </a:cubicBezTo>
                  <a:cubicBezTo>
                    <a:pt x="35" y="41"/>
                    <a:pt x="36" y="41"/>
                    <a:pt x="36" y="41"/>
                  </a:cubicBezTo>
                  <a:cubicBezTo>
                    <a:pt x="36" y="41"/>
                    <a:pt x="37" y="42"/>
                    <a:pt x="37" y="42"/>
                  </a:cubicBezTo>
                  <a:cubicBezTo>
                    <a:pt x="37" y="42"/>
                    <a:pt x="38" y="42"/>
                    <a:pt x="39" y="43"/>
                  </a:cubicBezTo>
                  <a:cubicBezTo>
                    <a:pt x="39" y="43"/>
                    <a:pt x="39" y="43"/>
                    <a:pt x="39" y="43"/>
                  </a:cubicBezTo>
                  <a:cubicBezTo>
                    <a:pt x="39" y="40"/>
                    <a:pt x="40" y="39"/>
                    <a:pt x="41" y="37"/>
                  </a:cubicBezTo>
                  <a:cubicBezTo>
                    <a:pt x="47" y="30"/>
                    <a:pt x="51" y="19"/>
                    <a:pt x="48" y="14"/>
                  </a:cubicBezTo>
                  <a:cubicBezTo>
                    <a:pt x="47" y="12"/>
                    <a:pt x="43" y="8"/>
                    <a:pt x="39" y="3"/>
                  </a:cubicBezTo>
                  <a:cubicBezTo>
                    <a:pt x="39" y="2"/>
                    <a:pt x="39" y="2"/>
                    <a:pt x="39" y="2"/>
                  </a:cubicBezTo>
                  <a:cubicBezTo>
                    <a:pt x="39" y="2"/>
                    <a:pt x="39" y="2"/>
                    <a:pt x="39" y="2"/>
                  </a:cubicBezTo>
                  <a:cubicBezTo>
                    <a:pt x="38" y="3"/>
                    <a:pt x="38" y="3"/>
                    <a:pt x="38" y="3"/>
                  </a:cubicBezTo>
                  <a:cubicBezTo>
                    <a:pt x="38" y="3"/>
                    <a:pt x="38" y="3"/>
                    <a:pt x="37" y="4"/>
                  </a:cubicBezTo>
                  <a:cubicBezTo>
                    <a:pt x="37" y="4"/>
                    <a:pt x="37" y="4"/>
                    <a:pt x="37" y="4"/>
                  </a:cubicBezTo>
                  <a:cubicBezTo>
                    <a:pt x="37" y="4"/>
                    <a:pt x="36" y="4"/>
                    <a:pt x="36" y="4"/>
                  </a:cubicBezTo>
                  <a:cubicBezTo>
                    <a:pt x="36" y="4"/>
                    <a:pt x="36" y="5"/>
                    <a:pt x="36" y="5"/>
                  </a:cubicBezTo>
                  <a:cubicBezTo>
                    <a:pt x="35" y="5"/>
                    <a:pt x="35" y="5"/>
                    <a:pt x="34" y="5"/>
                  </a:cubicBezTo>
                  <a:cubicBezTo>
                    <a:pt x="33" y="5"/>
                    <a:pt x="32" y="6"/>
                    <a:pt x="32" y="6"/>
                  </a:cubicBezTo>
                  <a:cubicBezTo>
                    <a:pt x="32" y="8"/>
                    <a:pt x="31" y="8"/>
                    <a:pt x="30" y="8"/>
                  </a:cubicBezTo>
                  <a:cubicBezTo>
                    <a:pt x="29" y="8"/>
                    <a:pt x="29" y="8"/>
                    <a:pt x="28" y="7"/>
                  </a:cubicBezTo>
                  <a:cubicBezTo>
                    <a:pt x="27" y="7"/>
                    <a:pt x="27" y="7"/>
                    <a:pt x="27" y="7"/>
                  </a:cubicBezTo>
                  <a:cubicBezTo>
                    <a:pt x="26" y="7"/>
                    <a:pt x="26" y="7"/>
                    <a:pt x="26" y="7"/>
                  </a:cubicBezTo>
                  <a:cubicBezTo>
                    <a:pt x="25" y="7"/>
                    <a:pt x="24" y="6"/>
                    <a:pt x="22" y="4"/>
                  </a:cubicBezTo>
                  <a:cubicBezTo>
                    <a:pt x="21" y="3"/>
                    <a:pt x="20" y="2"/>
                    <a:pt x="19" y="1"/>
                  </a:cubicBezTo>
                  <a:cubicBezTo>
                    <a:pt x="18" y="1"/>
                    <a:pt x="18" y="1"/>
                    <a:pt x="18" y="1"/>
                  </a:cubicBezTo>
                  <a:cubicBezTo>
                    <a:pt x="17" y="1"/>
                    <a:pt x="17" y="1"/>
                    <a:pt x="16" y="0"/>
                  </a:cubicBezTo>
                  <a:cubicBezTo>
                    <a:pt x="16" y="0"/>
                    <a:pt x="15" y="0"/>
                    <a:pt x="14" y="0"/>
                  </a:cubicBezTo>
                  <a:cubicBezTo>
                    <a:pt x="14" y="0"/>
                    <a:pt x="14" y="0"/>
                    <a:pt x="14" y="0"/>
                  </a:cubicBezTo>
                  <a:cubicBezTo>
                    <a:pt x="14" y="0"/>
                    <a:pt x="14" y="1"/>
                    <a:pt x="14" y="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5" name="Freeform 224">
              <a:extLst>
                <a:ext uri="{FF2B5EF4-FFF2-40B4-BE49-F238E27FC236}">
                  <a16:creationId xmlns:a16="http://schemas.microsoft.com/office/drawing/2014/main" id="{DA8BE15B-E492-4DAF-9DAA-AC16FF367197}"/>
                </a:ext>
              </a:extLst>
            </p:cNvPr>
            <p:cNvSpPr>
              <a:spLocks/>
            </p:cNvSpPr>
            <p:nvPr/>
          </p:nvSpPr>
          <p:spPr bwMode="auto">
            <a:xfrm>
              <a:off x="10539413" y="8137525"/>
              <a:ext cx="149225" cy="36513"/>
            </a:xfrm>
            <a:custGeom>
              <a:avLst/>
              <a:gdLst>
                <a:gd name="T0" fmla="*/ 1 w 28"/>
                <a:gd name="T1" fmla="*/ 7 h 7"/>
                <a:gd name="T2" fmla="*/ 2 w 28"/>
                <a:gd name="T3" fmla="*/ 7 h 7"/>
                <a:gd name="T4" fmla="*/ 14 w 28"/>
                <a:gd name="T5" fmla="*/ 4 h 7"/>
                <a:gd name="T6" fmla="*/ 16 w 28"/>
                <a:gd name="T7" fmla="*/ 3 h 7"/>
                <a:gd name="T8" fmla="*/ 17 w 28"/>
                <a:gd name="T9" fmla="*/ 3 h 7"/>
                <a:gd name="T10" fmla="*/ 21 w 28"/>
                <a:gd name="T11" fmla="*/ 5 h 7"/>
                <a:gd name="T12" fmla="*/ 22 w 28"/>
                <a:gd name="T13" fmla="*/ 5 h 7"/>
                <a:gd name="T14" fmla="*/ 24 w 28"/>
                <a:gd name="T15" fmla="*/ 6 h 7"/>
                <a:gd name="T16" fmla="*/ 25 w 28"/>
                <a:gd name="T17" fmla="*/ 6 h 7"/>
                <a:gd name="T18" fmla="*/ 28 w 28"/>
                <a:gd name="T19" fmla="*/ 6 h 7"/>
                <a:gd name="T20" fmla="*/ 25 w 28"/>
                <a:gd name="T21" fmla="*/ 5 h 7"/>
                <a:gd name="T22" fmla="*/ 19 w 28"/>
                <a:gd name="T23" fmla="*/ 2 h 7"/>
                <a:gd name="T24" fmla="*/ 18 w 28"/>
                <a:gd name="T25" fmla="*/ 1 h 7"/>
                <a:gd name="T26" fmla="*/ 18 w 28"/>
                <a:gd name="T27" fmla="*/ 1 h 7"/>
                <a:gd name="T28" fmla="*/ 17 w 28"/>
                <a:gd name="T29" fmla="*/ 0 h 7"/>
                <a:gd name="T30" fmla="*/ 15 w 28"/>
                <a:gd name="T31" fmla="*/ 1 h 7"/>
                <a:gd name="T32" fmla="*/ 13 w 28"/>
                <a:gd name="T33" fmla="*/ 1 h 7"/>
                <a:gd name="T34" fmla="*/ 11 w 28"/>
                <a:gd name="T35" fmla="*/ 2 h 7"/>
                <a:gd name="T36" fmla="*/ 11 w 28"/>
                <a:gd name="T37" fmla="*/ 2 h 7"/>
                <a:gd name="T38" fmla="*/ 5 w 28"/>
                <a:gd name="T39" fmla="*/ 3 h 7"/>
                <a:gd name="T40" fmla="*/ 5 w 28"/>
                <a:gd name="T41" fmla="*/ 3 h 7"/>
                <a:gd name="T42" fmla="*/ 3 w 28"/>
                <a:gd name="T43" fmla="*/ 3 h 7"/>
                <a:gd name="T44" fmla="*/ 3 w 28"/>
                <a:gd name="T45" fmla="*/ 3 h 7"/>
                <a:gd name="T46" fmla="*/ 1 w 28"/>
                <a:gd name="T47" fmla="*/ 3 h 7"/>
                <a:gd name="T48" fmla="*/ 1 w 28"/>
                <a:gd name="T49" fmla="*/ 3 h 7"/>
                <a:gd name="T50" fmla="*/ 0 w 28"/>
                <a:gd name="T51" fmla="*/ 6 h 7"/>
                <a:gd name="T52" fmla="*/ 0 w 28"/>
                <a:gd name="T53" fmla="*/ 7 h 7"/>
                <a:gd name="T54" fmla="*/ 0 w 28"/>
                <a:gd name="T55" fmla="*/ 7 h 7"/>
                <a:gd name="T56" fmla="*/ 1 w 28"/>
                <a:gd name="T5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7">
                  <a:moveTo>
                    <a:pt x="1" y="7"/>
                  </a:moveTo>
                  <a:cubicBezTo>
                    <a:pt x="1" y="7"/>
                    <a:pt x="1" y="7"/>
                    <a:pt x="2" y="7"/>
                  </a:cubicBezTo>
                  <a:cubicBezTo>
                    <a:pt x="5" y="7"/>
                    <a:pt x="12" y="6"/>
                    <a:pt x="14" y="4"/>
                  </a:cubicBezTo>
                  <a:cubicBezTo>
                    <a:pt x="15" y="3"/>
                    <a:pt x="15" y="3"/>
                    <a:pt x="16" y="3"/>
                  </a:cubicBezTo>
                  <a:cubicBezTo>
                    <a:pt x="16" y="3"/>
                    <a:pt x="17" y="3"/>
                    <a:pt x="17" y="3"/>
                  </a:cubicBezTo>
                  <a:cubicBezTo>
                    <a:pt x="18" y="3"/>
                    <a:pt x="19" y="4"/>
                    <a:pt x="21" y="5"/>
                  </a:cubicBezTo>
                  <a:cubicBezTo>
                    <a:pt x="21" y="5"/>
                    <a:pt x="22" y="5"/>
                    <a:pt x="22" y="5"/>
                  </a:cubicBezTo>
                  <a:cubicBezTo>
                    <a:pt x="23" y="6"/>
                    <a:pt x="24" y="6"/>
                    <a:pt x="24" y="6"/>
                  </a:cubicBezTo>
                  <a:cubicBezTo>
                    <a:pt x="24" y="6"/>
                    <a:pt x="24" y="6"/>
                    <a:pt x="25" y="6"/>
                  </a:cubicBezTo>
                  <a:cubicBezTo>
                    <a:pt x="26" y="6"/>
                    <a:pt x="27" y="6"/>
                    <a:pt x="28" y="6"/>
                  </a:cubicBezTo>
                  <a:cubicBezTo>
                    <a:pt x="27" y="5"/>
                    <a:pt x="26" y="5"/>
                    <a:pt x="25" y="5"/>
                  </a:cubicBezTo>
                  <a:cubicBezTo>
                    <a:pt x="22" y="5"/>
                    <a:pt x="20" y="3"/>
                    <a:pt x="19" y="2"/>
                  </a:cubicBezTo>
                  <a:cubicBezTo>
                    <a:pt x="19" y="2"/>
                    <a:pt x="18" y="1"/>
                    <a:pt x="18" y="1"/>
                  </a:cubicBezTo>
                  <a:cubicBezTo>
                    <a:pt x="18" y="1"/>
                    <a:pt x="18" y="1"/>
                    <a:pt x="18" y="1"/>
                  </a:cubicBezTo>
                  <a:cubicBezTo>
                    <a:pt x="18" y="1"/>
                    <a:pt x="17" y="0"/>
                    <a:pt x="17" y="0"/>
                  </a:cubicBezTo>
                  <a:cubicBezTo>
                    <a:pt x="16" y="0"/>
                    <a:pt x="16" y="0"/>
                    <a:pt x="15" y="1"/>
                  </a:cubicBezTo>
                  <a:cubicBezTo>
                    <a:pt x="14" y="1"/>
                    <a:pt x="13" y="1"/>
                    <a:pt x="13" y="1"/>
                  </a:cubicBezTo>
                  <a:cubicBezTo>
                    <a:pt x="12" y="2"/>
                    <a:pt x="12" y="2"/>
                    <a:pt x="11" y="2"/>
                  </a:cubicBezTo>
                  <a:cubicBezTo>
                    <a:pt x="11" y="2"/>
                    <a:pt x="11" y="2"/>
                    <a:pt x="11" y="2"/>
                  </a:cubicBezTo>
                  <a:cubicBezTo>
                    <a:pt x="9" y="3"/>
                    <a:pt x="7" y="3"/>
                    <a:pt x="5" y="3"/>
                  </a:cubicBezTo>
                  <a:cubicBezTo>
                    <a:pt x="5" y="3"/>
                    <a:pt x="5" y="3"/>
                    <a:pt x="5" y="3"/>
                  </a:cubicBezTo>
                  <a:cubicBezTo>
                    <a:pt x="4" y="3"/>
                    <a:pt x="4" y="3"/>
                    <a:pt x="3" y="3"/>
                  </a:cubicBezTo>
                  <a:cubicBezTo>
                    <a:pt x="3" y="3"/>
                    <a:pt x="3" y="3"/>
                    <a:pt x="3" y="3"/>
                  </a:cubicBezTo>
                  <a:cubicBezTo>
                    <a:pt x="2" y="3"/>
                    <a:pt x="2" y="3"/>
                    <a:pt x="1" y="3"/>
                  </a:cubicBezTo>
                  <a:cubicBezTo>
                    <a:pt x="1" y="3"/>
                    <a:pt x="1" y="3"/>
                    <a:pt x="1" y="3"/>
                  </a:cubicBezTo>
                  <a:cubicBezTo>
                    <a:pt x="1" y="4"/>
                    <a:pt x="0" y="5"/>
                    <a:pt x="0" y="6"/>
                  </a:cubicBezTo>
                  <a:cubicBezTo>
                    <a:pt x="0" y="6"/>
                    <a:pt x="0" y="7"/>
                    <a:pt x="0" y="7"/>
                  </a:cubicBezTo>
                  <a:cubicBezTo>
                    <a:pt x="0" y="7"/>
                    <a:pt x="0" y="7"/>
                    <a:pt x="0" y="7"/>
                  </a:cubicBezTo>
                  <a:cubicBezTo>
                    <a:pt x="0" y="7"/>
                    <a:pt x="0" y="7"/>
                    <a:pt x="1"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6" name="Freeform 225">
              <a:extLst>
                <a:ext uri="{FF2B5EF4-FFF2-40B4-BE49-F238E27FC236}">
                  <a16:creationId xmlns:a16="http://schemas.microsoft.com/office/drawing/2014/main" id="{928DA378-F215-42F6-8E70-D910D1489E44}"/>
                </a:ext>
              </a:extLst>
            </p:cNvPr>
            <p:cNvSpPr>
              <a:spLocks/>
            </p:cNvSpPr>
            <p:nvPr/>
          </p:nvSpPr>
          <p:spPr bwMode="auto">
            <a:xfrm>
              <a:off x="11555413" y="7545388"/>
              <a:ext cx="914400" cy="701675"/>
            </a:xfrm>
            <a:custGeom>
              <a:avLst/>
              <a:gdLst>
                <a:gd name="T0" fmla="*/ 169 w 172"/>
                <a:gd name="T1" fmla="*/ 50 h 134"/>
                <a:gd name="T2" fmla="*/ 169 w 172"/>
                <a:gd name="T3" fmla="*/ 29 h 134"/>
                <a:gd name="T4" fmla="*/ 165 w 172"/>
                <a:gd name="T5" fmla="*/ 18 h 134"/>
                <a:gd name="T6" fmla="*/ 164 w 172"/>
                <a:gd name="T7" fmla="*/ 16 h 134"/>
                <a:gd name="T8" fmla="*/ 164 w 172"/>
                <a:gd name="T9" fmla="*/ 6 h 134"/>
                <a:gd name="T10" fmla="*/ 155 w 172"/>
                <a:gd name="T11" fmla="*/ 10 h 134"/>
                <a:gd name="T12" fmla="*/ 146 w 172"/>
                <a:gd name="T13" fmla="*/ 2 h 134"/>
                <a:gd name="T14" fmla="*/ 143 w 172"/>
                <a:gd name="T15" fmla="*/ 1 h 134"/>
                <a:gd name="T16" fmla="*/ 139 w 172"/>
                <a:gd name="T17" fmla="*/ 0 h 134"/>
                <a:gd name="T18" fmla="*/ 136 w 172"/>
                <a:gd name="T19" fmla="*/ 0 h 134"/>
                <a:gd name="T20" fmla="*/ 132 w 172"/>
                <a:gd name="T21" fmla="*/ 0 h 134"/>
                <a:gd name="T22" fmla="*/ 46 w 172"/>
                <a:gd name="T23" fmla="*/ 52 h 134"/>
                <a:gd name="T24" fmla="*/ 45 w 172"/>
                <a:gd name="T25" fmla="*/ 57 h 134"/>
                <a:gd name="T26" fmla="*/ 45 w 172"/>
                <a:gd name="T27" fmla="*/ 63 h 134"/>
                <a:gd name="T28" fmla="*/ 45 w 172"/>
                <a:gd name="T29" fmla="*/ 69 h 134"/>
                <a:gd name="T30" fmla="*/ 45 w 172"/>
                <a:gd name="T31" fmla="*/ 73 h 134"/>
                <a:gd name="T32" fmla="*/ 45 w 172"/>
                <a:gd name="T33" fmla="*/ 76 h 134"/>
                <a:gd name="T34" fmla="*/ 45 w 172"/>
                <a:gd name="T35" fmla="*/ 79 h 134"/>
                <a:gd name="T36" fmla="*/ 45 w 172"/>
                <a:gd name="T37" fmla="*/ 80 h 134"/>
                <a:gd name="T38" fmla="*/ 45 w 172"/>
                <a:gd name="T39" fmla="*/ 81 h 134"/>
                <a:gd name="T40" fmla="*/ 45 w 172"/>
                <a:gd name="T41" fmla="*/ 82 h 134"/>
                <a:gd name="T42" fmla="*/ 44 w 172"/>
                <a:gd name="T43" fmla="*/ 82 h 134"/>
                <a:gd name="T44" fmla="*/ 41 w 172"/>
                <a:gd name="T45" fmla="*/ 91 h 134"/>
                <a:gd name="T46" fmla="*/ 26 w 172"/>
                <a:gd name="T47" fmla="*/ 97 h 134"/>
                <a:gd name="T48" fmla="*/ 7 w 172"/>
                <a:gd name="T49" fmla="*/ 100 h 134"/>
                <a:gd name="T50" fmla="*/ 0 w 172"/>
                <a:gd name="T51" fmla="*/ 102 h 134"/>
                <a:gd name="T52" fmla="*/ 0 w 172"/>
                <a:gd name="T53" fmla="*/ 104 h 134"/>
                <a:gd name="T54" fmla="*/ 0 w 172"/>
                <a:gd name="T55" fmla="*/ 104 h 134"/>
                <a:gd name="T56" fmla="*/ 0 w 172"/>
                <a:gd name="T57" fmla="*/ 105 h 134"/>
                <a:gd name="T58" fmla="*/ 0 w 172"/>
                <a:gd name="T59" fmla="*/ 105 h 134"/>
                <a:gd name="T60" fmla="*/ 3 w 172"/>
                <a:gd name="T61" fmla="*/ 112 h 134"/>
                <a:gd name="T62" fmla="*/ 10 w 172"/>
                <a:gd name="T63" fmla="*/ 122 h 134"/>
                <a:gd name="T64" fmla="*/ 18 w 172"/>
                <a:gd name="T65" fmla="*/ 125 h 134"/>
                <a:gd name="T66" fmla="*/ 21 w 172"/>
                <a:gd name="T67" fmla="*/ 129 h 134"/>
                <a:gd name="T68" fmla="*/ 23 w 172"/>
                <a:gd name="T69" fmla="*/ 132 h 134"/>
                <a:gd name="T70" fmla="*/ 24 w 172"/>
                <a:gd name="T71" fmla="*/ 132 h 134"/>
                <a:gd name="T72" fmla="*/ 26 w 172"/>
                <a:gd name="T73" fmla="*/ 129 h 134"/>
                <a:gd name="T74" fmla="*/ 26 w 172"/>
                <a:gd name="T75" fmla="*/ 129 h 134"/>
                <a:gd name="T76" fmla="*/ 28 w 172"/>
                <a:gd name="T77" fmla="*/ 128 h 134"/>
                <a:gd name="T78" fmla="*/ 30 w 172"/>
                <a:gd name="T79" fmla="*/ 128 h 134"/>
                <a:gd name="T80" fmla="*/ 35 w 172"/>
                <a:gd name="T81" fmla="*/ 134 h 134"/>
                <a:gd name="T82" fmla="*/ 37 w 172"/>
                <a:gd name="T83" fmla="*/ 133 h 134"/>
                <a:gd name="T84" fmla="*/ 45 w 172"/>
                <a:gd name="T85" fmla="*/ 115 h 134"/>
                <a:gd name="T86" fmla="*/ 49 w 172"/>
                <a:gd name="T87" fmla="*/ 114 h 134"/>
                <a:gd name="T88" fmla="*/ 56 w 172"/>
                <a:gd name="T89" fmla="*/ 115 h 134"/>
                <a:gd name="T90" fmla="*/ 63 w 172"/>
                <a:gd name="T91" fmla="*/ 112 h 134"/>
                <a:gd name="T92" fmla="*/ 74 w 172"/>
                <a:gd name="T93" fmla="*/ 118 h 134"/>
                <a:gd name="T94" fmla="*/ 87 w 172"/>
                <a:gd name="T95" fmla="*/ 118 h 134"/>
                <a:gd name="T96" fmla="*/ 96 w 172"/>
                <a:gd name="T97" fmla="*/ 123 h 134"/>
                <a:gd name="T98" fmla="*/ 106 w 172"/>
                <a:gd name="T99" fmla="*/ 123 h 134"/>
                <a:gd name="T100" fmla="*/ 121 w 172"/>
                <a:gd name="T101" fmla="*/ 117 h 134"/>
                <a:gd name="T102" fmla="*/ 130 w 172"/>
                <a:gd name="T103" fmla="*/ 118 h 134"/>
                <a:gd name="T104" fmla="*/ 143 w 172"/>
                <a:gd name="T105" fmla="*/ 117 h 134"/>
                <a:gd name="T106" fmla="*/ 148 w 172"/>
                <a:gd name="T107" fmla="*/ 11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2" h="134">
                  <a:moveTo>
                    <a:pt x="150" y="100"/>
                  </a:moveTo>
                  <a:cubicBezTo>
                    <a:pt x="151" y="94"/>
                    <a:pt x="167" y="78"/>
                    <a:pt x="168" y="77"/>
                  </a:cubicBezTo>
                  <a:cubicBezTo>
                    <a:pt x="169" y="76"/>
                    <a:pt x="169" y="68"/>
                    <a:pt x="169" y="50"/>
                  </a:cubicBezTo>
                  <a:cubicBezTo>
                    <a:pt x="169" y="46"/>
                    <a:pt x="170" y="42"/>
                    <a:pt x="171" y="38"/>
                  </a:cubicBezTo>
                  <a:cubicBezTo>
                    <a:pt x="172" y="36"/>
                    <a:pt x="171" y="35"/>
                    <a:pt x="171" y="34"/>
                  </a:cubicBezTo>
                  <a:cubicBezTo>
                    <a:pt x="170" y="33"/>
                    <a:pt x="169" y="31"/>
                    <a:pt x="169" y="29"/>
                  </a:cubicBezTo>
                  <a:cubicBezTo>
                    <a:pt x="169" y="27"/>
                    <a:pt x="168" y="25"/>
                    <a:pt x="167" y="23"/>
                  </a:cubicBezTo>
                  <a:cubicBezTo>
                    <a:pt x="166" y="22"/>
                    <a:pt x="165" y="20"/>
                    <a:pt x="165" y="19"/>
                  </a:cubicBezTo>
                  <a:cubicBezTo>
                    <a:pt x="165" y="19"/>
                    <a:pt x="165" y="18"/>
                    <a:pt x="165" y="18"/>
                  </a:cubicBezTo>
                  <a:cubicBezTo>
                    <a:pt x="165" y="18"/>
                    <a:pt x="165" y="18"/>
                    <a:pt x="165" y="17"/>
                  </a:cubicBezTo>
                  <a:cubicBezTo>
                    <a:pt x="165" y="17"/>
                    <a:pt x="165" y="17"/>
                    <a:pt x="165" y="17"/>
                  </a:cubicBezTo>
                  <a:cubicBezTo>
                    <a:pt x="165" y="16"/>
                    <a:pt x="164" y="16"/>
                    <a:pt x="164" y="16"/>
                  </a:cubicBezTo>
                  <a:cubicBezTo>
                    <a:pt x="164" y="16"/>
                    <a:pt x="164" y="15"/>
                    <a:pt x="164" y="15"/>
                  </a:cubicBezTo>
                  <a:cubicBezTo>
                    <a:pt x="164" y="15"/>
                    <a:pt x="164" y="14"/>
                    <a:pt x="164" y="14"/>
                  </a:cubicBezTo>
                  <a:cubicBezTo>
                    <a:pt x="164" y="12"/>
                    <a:pt x="164" y="8"/>
                    <a:pt x="164" y="6"/>
                  </a:cubicBezTo>
                  <a:cubicBezTo>
                    <a:pt x="161" y="8"/>
                    <a:pt x="161" y="8"/>
                    <a:pt x="161" y="8"/>
                  </a:cubicBezTo>
                  <a:cubicBezTo>
                    <a:pt x="156" y="11"/>
                    <a:pt x="156" y="11"/>
                    <a:pt x="156" y="11"/>
                  </a:cubicBezTo>
                  <a:cubicBezTo>
                    <a:pt x="155" y="10"/>
                    <a:pt x="155" y="10"/>
                    <a:pt x="155" y="10"/>
                  </a:cubicBezTo>
                  <a:cubicBezTo>
                    <a:pt x="155" y="10"/>
                    <a:pt x="153" y="6"/>
                    <a:pt x="148" y="3"/>
                  </a:cubicBezTo>
                  <a:cubicBezTo>
                    <a:pt x="148" y="3"/>
                    <a:pt x="147" y="2"/>
                    <a:pt x="147" y="2"/>
                  </a:cubicBezTo>
                  <a:cubicBezTo>
                    <a:pt x="146" y="2"/>
                    <a:pt x="146" y="2"/>
                    <a:pt x="146" y="2"/>
                  </a:cubicBezTo>
                  <a:cubicBezTo>
                    <a:pt x="145" y="2"/>
                    <a:pt x="145" y="2"/>
                    <a:pt x="145" y="1"/>
                  </a:cubicBezTo>
                  <a:cubicBezTo>
                    <a:pt x="144" y="1"/>
                    <a:pt x="144" y="1"/>
                    <a:pt x="144" y="1"/>
                  </a:cubicBezTo>
                  <a:cubicBezTo>
                    <a:pt x="143" y="1"/>
                    <a:pt x="143" y="1"/>
                    <a:pt x="143" y="1"/>
                  </a:cubicBezTo>
                  <a:cubicBezTo>
                    <a:pt x="142" y="1"/>
                    <a:pt x="142" y="1"/>
                    <a:pt x="141" y="1"/>
                  </a:cubicBezTo>
                  <a:cubicBezTo>
                    <a:pt x="141" y="1"/>
                    <a:pt x="141" y="1"/>
                    <a:pt x="141" y="1"/>
                  </a:cubicBezTo>
                  <a:cubicBezTo>
                    <a:pt x="140" y="0"/>
                    <a:pt x="140" y="0"/>
                    <a:pt x="139" y="0"/>
                  </a:cubicBezTo>
                  <a:cubicBezTo>
                    <a:pt x="139" y="0"/>
                    <a:pt x="138" y="0"/>
                    <a:pt x="138" y="0"/>
                  </a:cubicBezTo>
                  <a:cubicBezTo>
                    <a:pt x="138" y="0"/>
                    <a:pt x="137" y="0"/>
                    <a:pt x="137" y="0"/>
                  </a:cubicBezTo>
                  <a:cubicBezTo>
                    <a:pt x="137" y="0"/>
                    <a:pt x="136" y="0"/>
                    <a:pt x="136" y="0"/>
                  </a:cubicBezTo>
                  <a:cubicBezTo>
                    <a:pt x="135" y="0"/>
                    <a:pt x="135" y="0"/>
                    <a:pt x="135" y="0"/>
                  </a:cubicBezTo>
                  <a:cubicBezTo>
                    <a:pt x="135" y="0"/>
                    <a:pt x="134" y="0"/>
                    <a:pt x="134" y="0"/>
                  </a:cubicBezTo>
                  <a:cubicBezTo>
                    <a:pt x="133" y="0"/>
                    <a:pt x="133" y="0"/>
                    <a:pt x="132" y="0"/>
                  </a:cubicBezTo>
                  <a:cubicBezTo>
                    <a:pt x="84" y="30"/>
                    <a:pt x="84" y="30"/>
                    <a:pt x="84" y="30"/>
                  </a:cubicBezTo>
                  <a:cubicBezTo>
                    <a:pt x="64" y="47"/>
                    <a:pt x="64" y="47"/>
                    <a:pt x="64" y="47"/>
                  </a:cubicBezTo>
                  <a:cubicBezTo>
                    <a:pt x="63" y="47"/>
                    <a:pt x="50" y="51"/>
                    <a:pt x="46" y="52"/>
                  </a:cubicBezTo>
                  <a:cubicBezTo>
                    <a:pt x="45" y="52"/>
                    <a:pt x="45" y="52"/>
                    <a:pt x="45" y="52"/>
                  </a:cubicBezTo>
                  <a:cubicBezTo>
                    <a:pt x="45" y="53"/>
                    <a:pt x="45" y="53"/>
                    <a:pt x="45" y="53"/>
                  </a:cubicBezTo>
                  <a:cubicBezTo>
                    <a:pt x="45" y="55"/>
                    <a:pt x="45" y="56"/>
                    <a:pt x="45" y="57"/>
                  </a:cubicBezTo>
                  <a:cubicBezTo>
                    <a:pt x="45" y="58"/>
                    <a:pt x="45" y="58"/>
                    <a:pt x="45" y="59"/>
                  </a:cubicBezTo>
                  <a:cubicBezTo>
                    <a:pt x="45" y="60"/>
                    <a:pt x="45" y="61"/>
                    <a:pt x="45" y="62"/>
                  </a:cubicBezTo>
                  <a:cubicBezTo>
                    <a:pt x="45" y="62"/>
                    <a:pt x="45" y="63"/>
                    <a:pt x="45" y="63"/>
                  </a:cubicBezTo>
                  <a:cubicBezTo>
                    <a:pt x="45" y="64"/>
                    <a:pt x="45" y="65"/>
                    <a:pt x="45" y="66"/>
                  </a:cubicBezTo>
                  <a:cubicBezTo>
                    <a:pt x="45" y="66"/>
                    <a:pt x="45" y="67"/>
                    <a:pt x="45" y="67"/>
                  </a:cubicBezTo>
                  <a:cubicBezTo>
                    <a:pt x="45" y="68"/>
                    <a:pt x="45" y="68"/>
                    <a:pt x="45" y="69"/>
                  </a:cubicBezTo>
                  <a:cubicBezTo>
                    <a:pt x="45" y="69"/>
                    <a:pt x="45" y="70"/>
                    <a:pt x="45" y="70"/>
                  </a:cubicBezTo>
                  <a:cubicBezTo>
                    <a:pt x="45" y="71"/>
                    <a:pt x="45" y="71"/>
                    <a:pt x="45" y="72"/>
                  </a:cubicBezTo>
                  <a:cubicBezTo>
                    <a:pt x="45" y="72"/>
                    <a:pt x="45" y="73"/>
                    <a:pt x="45" y="73"/>
                  </a:cubicBezTo>
                  <a:cubicBezTo>
                    <a:pt x="45" y="74"/>
                    <a:pt x="45" y="74"/>
                    <a:pt x="45" y="74"/>
                  </a:cubicBezTo>
                  <a:cubicBezTo>
                    <a:pt x="45" y="75"/>
                    <a:pt x="45" y="75"/>
                    <a:pt x="45" y="76"/>
                  </a:cubicBezTo>
                  <a:cubicBezTo>
                    <a:pt x="45" y="76"/>
                    <a:pt x="45" y="76"/>
                    <a:pt x="45" y="76"/>
                  </a:cubicBezTo>
                  <a:cubicBezTo>
                    <a:pt x="45" y="77"/>
                    <a:pt x="45" y="77"/>
                    <a:pt x="45" y="77"/>
                  </a:cubicBezTo>
                  <a:cubicBezTo>
                    <a:pt x="45" y="78"/>
                    <a:pt x="45" y="78"/>
                    <a:pt x="45" y="78"/>
                  </a:cubicBezTo>
                  <a:cubicBezTo>
                    <a:pt x="45" y="78"/>
                    <a:pt x="45" y="78"/>
                    <a:pt x="45" y="79"/>
                  </a:cubicBezTo>
                  <a:cubicBezTo>
                    <a:pt x="45" y="79"/>
                    <a:pt x="45" y="79"/>
                    <a:pt x="45" y="79"/>
                  </a:cubicBezTo>
                  <a:cubicBezTo>
                    <a:pt x="45" y="79"/>
                    <a:pt x="45" y="80"/>
                    <a:pt x="45" y="80"/>
                  </a:cubicBezTo>
                  <a:cubicBezTo>
                    <a:pt x="45" y="80"/>
                    <a:pt x="45" y="80"/>
                    <a:pt x="45" y="80"/>
                  </a:cubicBezTo>
                  <a:cubicBezTo>
                    <a:pt x="45" y="80"/>
                    <a:pt x="45" y="81"/>
                    <a:pt x="45" y="81"/>
                  </a:cubicBezTo>
                  <a:cubicBezTo>
                    <a:pt x="45" y="81"/>
                    <a:pt x="45" y="81"/>
                    <a:pt x="45" y="81"/>
                  </a:cubicBezTo>
                  <a:cubicBezTo>
                    <a:pt x="45" y="81"/>
                    <a:pt x="45" y="81"/>
                    <a:pt x="45" y="81"/>
                  </a:cubicBezTo>
                  <a:cubicBezTo>
                    <a:pt x="45" y="81"/>
                    <a:pt x="45" y="81"/>
                    <a:pt x="45" y="81"/>
                  </a:cubicBezTo>
                  <a:cubicBezTo>
                    <a:pt x="45" y="82"/>
                    <a:pt x="45" y="82"/>
                    <a:pt x="45" y="82"/>
                  </a:cubicBezTo>
                  <a:cubicBezTo>
                    <a:pt x="45" y="82"/>
                    <a:pt x="45" y="82"/>
                    <a:pt x="45" y="82"/>
                  </a:cubicBezTo>
                  <a:cubicBezTo>
                    <a:pt x="45" y="82"/>
                    <a:pt x="44" y="82"/>
                    <a:pt x="44" y="82"/>
                  </a:cubicBezTo>
                  <a:cubicBezTo>
                    <a:pt x="44" y="82"/>
                    <a:pt x="44" y="82"/>
                    <a:pt x="44" y="82"/>
                  </a:cubicBezTo>
                  <a:cubicBezTo>
                    <a:pt x="44" y="82"/>
                    <a:pt x="44" y="82"/>
                    <a:pt x="44" y="82"/>
                  </a:cubicBezTo>
                  <a:cubicBezTo>
                    <a:pt x="44" y="82"/>
                    <a:pt x="44" y="82"/>
                    <a:pt x="44" y="82"/>
                  </a:cubicBezTo>
                  <a:cubicBezTo>
                    <a:pt x="44" y="83"/>
                    <a:pt x="43" y="85"/>
                    <a:pt x="43" y="86"/>
                  </a:cubicBezTo>
                  <a:cubicBezTo>
                    <a:pt x="42" y="88"/>
                    <a:pt x="41" y="90"/>
                    <a:pt x="41" y="91"/>
                  </a:cubicBezTo>
                  <a:cubicBezTo>
                    <a:pt x="40" y="91"/>
                    <a:pt x="40" y="91"/>
                    <a:pt x="40" y="92"/>
                  </a:cubicBezTo>
                  <a:cubicBezTo>
                    <a:pt x="38" y="93"/>
                    <a:pt x="37" y="96"/>
                    <a:pt x="33" y="96"/>
                  </a:cubicBezTo>
                  <a:cubicBezTo>
                    <a:pt x="31" y="96"/>
                    <a:pt x="29" y="96"/>
                    <a:pt x="26" y="97"/>
                  </a:cubicBezTo>
                  <a:cubicBezTo>
                    <a:pt x="22" y="97"/>
                    <a:pt x="18" y="98"/>
                    <a:pt x="15" y="98"/>
                  </a:cubicBezTo>
                  <a:cubicBezTo>
                    <a:pt x="12" y="97"/>
                    <a:pt x="10" y="99"/>
                    <a:pt x="8" y="100"/>
                  </a:cubicBezTo>
                  <a:cubicBezTo>
                    <a:pt x="8" y="100"/>
                    <a:pt x="7" y="100"/>
                    <a:pt x="7" y="100"/>
                  </a:cubicBezTo>
                  <a:cubicBezTo>
                    <a:pt x="6" y="101"/>
                    <a:pt x="2" y="101"/>
                    <a:pt x="0" y="101"/>
                  </a:cubicBezTo>
                  <a:cubicBezTo>
                    <a:pt x="0" y="101"/>
                    <a:pt x="0" y="101"/>
                    <a:pt x="0" y="101"/>
                  </a:cubicBezTo>
                  <a:cubicBezTo>
                    <a:pt x="0" y="102"/>
                    <a:pt x="0" y="102"/>
                    <a:pt x="0" y="102"/>
                  </a:cubicBezTo>
                  <a:cubicBezTo>
                    <a:pt x="0" y="102"/>
                    <a:pt x="0" y="102"/>
                    <a:pt x="0" y="103"/>
                  </a:cubicBezTo>
                  <a:cubicBezTo>
                    <a:pt x="0" y="103"/>
                    <a:pt x="0" y="103"/>
                    <a:pt x="0" y="103"/>
                  </a:cubicBezTo>
                  <a:cubicBezTo>
                    <a:pt x="0" y="103"/>
                    <a:pt x="0" y="103"/>
                    <a:pt x="0" y="104"/>
                  </a:cubicBezTo>
                  <a:cubicBezTo>
                    <a:pt x="0" y="104"/>
                    <a:pt x="0" y="104"/>
                    <a:pt x="0" y="104"/>
                  </a:cubicBezTo>
                  <a:cubicBezTo>
                    <a:pt x="0" y="104"/>
                    <a:pt x="0" y="104"/>
                    <a:pt x="0" y="104"/>
                  </a:cubicBezTo>
                  <a:cubicBezTo>
                    <a:pt x="0" y="104"/>
                    <a:pt x="0" y="104"/>
                    <a:pt x="0" y="104"/>
                  </a:cubicBezTo>
                  <a:cubicBezTo>
                    <a:pt x="0" y="105"/>
                    <a:pt x="0" y="105"/>
                    <a:pt x="0" y="105"/>
                  </a:cubicBezTo>
                  <a:cubicBezTo>
                    <a:pt x="0" y="105"/>
                    <a:pt x="0" y="105"/>
                    <a:pt x="0" y="105"/>
                  </a:cubicBezTo>
                  <a:cubicBezTo>
                    <a:pt x="0" y="105"/>
                    <a:pt x="0" y="105"/>
                    <a:pt x="0" y="105"/>
                  </a:cubicBezTo>
                  <a:cubicBezTo>
                    <a:pt x="0" y="105"/>
                    <a:pt x="0" y="105"/>
                    <a:pt x="0" y="105"/>
                  </a:cubicBezTo>
                  <a:cubicBezTo>
                    <a:pt x="0" y="105"/>
                    <a:pt x="0" y="105"/>
                    <a:pt x="0" y="105"/>
                  </a:cubicBezTo>
                  <a:cubicBezTo>
                    <a:pt x="0" y="105"/>
                    <a:pt x="0" y="105"/>
                    <a:pt x="0" y="105"/>
                  </a:cubicBezTo>
                  <a:cubicBezTo>
                    <a:pt x="0" y="105"/>
                    <a:pt x="0" y="105"/>
                    <a:pt x="0" y="105"/>
                  </a:cubicBezTo>
                  <a:cubicBezTo>
                    <a:pt x="0" y="106"/>
                    <a:pt x="1" y="107"/>
                    <a:pt x="1" y="108"/>
                  </a:cubicBezTo>
                  <a:cubicBezTo>
                    <a:pt x="2" y="110"/>
                    <a:pt x="2" y="111"/>
                    <a:pt x="3" y="112"/>
                  </a:cubicBezTo>
                  <a:cubicBezTo>
                    <a:pt x="4" y="112"/>
                    <a:pt x="4" y="112"/>
                    <a:pt x="4" y="112"/>
                  </a:cubicBezTo>
                  <a:cubicBezTo>
                    <a:pt x="6" y="114"/>
                    <a:pt x="9" y="116"/>
                    <a:pt x="9" y="119"/>
                  </a:cubicBezTo>
                  <a:cubicBezTo>
                    <a:pt x="9" y="122"/>
                    <a:pt x="10" y="122"/>
                    <a:pt x="10" y="122"/>
                  </a:cubicBezTo>
                  <a:cubicBezTo>
                    <a:pt x="11" y="122"/>
                    <a:pt x="12" y="123"/>
                    <a:pt x="13" y="124"/>
                  </a:cubicBezTo>
                  <a:cubicBezTo>
                    <a:pt x="14" y="125"/>
                    <a:pt x="14" y="126"/>
                    <a:pt x="15" y="126"/>
                  </a:cubicBezTo>
                  <a:cubicBezTo>
                    <a:pt x="16" y="126"/>
                    <a:pt x="17" y="126"/>
                    <a:pt x="18" y="125"/>
                  </a:cubicBezTo>
                  <a:cubicBezTo>
                    <a:pt x="19" y="125"/>
                    <a:pt x="19" y="125"/>
                    <a:pt x="20" y="125"/>
                  </a:cubicBezTo>
                  <a:cubicBezTo>
                    <a:pt x="21" y="125"/>
                    <a:pt x="21" y="125"/>
                    <a:pt x="21" y="126"/>
                  </a:cubicBezTo>
                  <a:cubicBezTo>
                    <a:pt x="21" y="126"/>
                    <a:pt x="21" y="127"/>
                    <a:pt x="21" y="129"/>
                  </a:cubicBezTo>
                  <a:cubicBezTo>
                    <a:pt x="21" y="130"/>
                    <a:pt x="21" y="131"/>
                    <a:pt x="22" y="131"/>
                  </a:cubicBezTo>
                  <a:cubicBezTo>
                    <a:pt x="22" y="131"/>
                    <a:pt x="22" y="132"/>
                    <a:pt x="23" y="132"/>
                  </a:cubicBezTo>
                  <a:cubicBezTo>
                    <a:pt x="23" y="132"/>
                    <a:pt x="23" y="132"/>
                    <a:pt x="23" y="132"/>
                  </a:cubicBezTo>
                  <a:cubicBezTo>
                    <a:pt x="23" y="132"/>
                    <a:pt x="24" y="132"/>
                    <a:pt x="24" y="132"/>
                  </a:cubicBezTo>
                  <a:cubicBezTo>
                    <a:pt x="24" y="132"/>
                    <a:pt x="24" y="132"/>
                    <a:pt x="24" y="132"/>
                  </a:cubicBezTo>
                  <a:cubicBezTo>
                    <a:pt x="24" y="132"/>
                    <a:pt x="24" y="132"/>
                    <a:pt x="24" y="132"/>
                  </a:cubicBezTo>
                  <a:cubicBezTo>
                    <a:pt x="25" y="132"/>
                    <a:pt x="25" y="131"/>
                    <a:pt x="25" y="131"/>
                  </a:cubicBezTo>
                  <a:cubicBezTo>
                    <a:pt x="25" y="131"/>
                    <a:pt x="25" y="131"/>
                    <a:pt x="25" y="131"/>
                  </a:cubicBezTo>
                  <a:cubicBezTo>
                    <a:pt x="25" y="130"/>
                    <a:pt x="25" y="130"/>
                    <a:pt x="26" y="129"/>
                  </a:cubicBezTo>
                  <a:cubicBezTo>
                    <a:pt x="26" y="129"/>
                    <a:pt x="26" y="129"/>
                    <a:pt x="26" y="129"/>
                  </a:cubicBezTo>
                  <a:cubicBezTo>
                    <a:pt x="26" y="129"/>
                    <a:pt x="26" y="129"/>
                    <a:pt x="26" y="129"/>
                  </a:cubicBezTo>
                  <a:cubicBezTo>
                    <a:pt x="26" y="129"/>
                    <a:pt x="26" y="129"/>
                    <a:pt x="26" y="129"/>
                  </a:cubicBezTo>
                  <a:cubicBezTo>
                    <a:pt x="26" y="129"/>
                    <a:pt x="26" y="129"/>
                    <a:pt x="27" y="129"/>
                  </a:cubicBezTo>
                  <a:cubicBezTo>
                    <a:pt x="27" y="128"/>
                    <a:pt x="27" y="128"/>
                    <a:pt x="27" y="128"/>
                  </a:cubicBezTo>
                  <a:cubicBezTo>
                    <a:pt x="27" y="128"/>
                    <a:pt x="28" y="128"/>
                    <a:pt x="28" y="128"/>
                  </a:cubicBezTo>
                  <a:cubicBezTo>
                    <a:pt x="28" y="128"/>
                    <a:pt x="28" y="128"/>
                    <a:pt x="29" y="128"/>
                  </a:cubicBezTo>
                  <a:cubicBezTo>
                    <a:pt x="29" y="128"/>
                    <a:pt x="29" y="128"/>
                    <a:pt x="29" y="128"/>
                  </a:cubicBezTo>
                  <a:cubicBezTo>
                    <a:pt x="29" y="128"/>
                    <a:pt x="29" y="128"/>
                    <a:pt x="30" y="128"/>
                  </a:cubicBezTo>
                  <a:cubicBezTo>
                    <a:pt x="32" y="129"/>
                    <a:pt x="32" y="131"/>
                    <a:pt x="33" y="132"/>
                  </a:cubicBezTo>
                  <a:cubicBezTo>
                    <a:pt x="33" y="133"/>
                    <a:pt x="33" y="133"/>
                    <a:pt x="34" y="134"/>
                  </a:cubicBezTo>
                  <a:cubicBezTo>
                    <a:pt x="34" y="134"/>
                    <a:pt x="35" y="134"/>
                    <a:pt x="35" y="134"/>
                  </a:cubicBezTo>
                  <a:cubicBezTo>
                    <a:pt x="35" y="134"/>
                    <a:pt x="35" y="134"/>
                    <a:pt x="35" y="134"/>
                  </a:cubicBezTo>
                  <a:cubicBezTo>
                    <a:pt x="36" y="134"/>
                    <a:pt x="36" y="134"/>
                    <a:pt x="36" y="134"/>
                  </a:cubicBezTo>
                  <a:cubicBezTo>
                    <a:pt x="37" y="134"/>
                    <a:pt x="37" y="133"/>
                    <a:pt x="37" y="133"/>
                  </a:cubicBezTo>
                  <a:cubicBezTo>
                    <a:pt x="37" y="129"/>
                    <a:pt x="42" y="124"/>
                    <a:pt x="42" y="124"/>
                  </a:cubicBezTo>
                  <a:cubicBezTo>
                    <a:pt x="42" y="124"/>
                    <a:pt x="43" y="122"/>
                    <a:pt x="43" y="121"/>
                  </a:cubicBezTo>
                  <a:cubicBezTo>
                    <a:pt x="43" y="119"/>
                    <a:pt x="43" y="116"/>
                    <a:pt x="45" y="115"/>
                  </a:cubicBezTo>
                  <a:cubicBezTo>
                    <a:pt x="46" y="114"/>
                    <a:pt x="47" y="114"/>
                    <a:pt x="49" y="114"/>
                  </a:cubicBezTo>
                  <a:cubicBezTo>
                    <a:pt x="49" y="114"/>
                    <a:pt x="49" y="114"/>
                    <a:pt x="49" y="114"/>
                  </a:cubicBezTo>
                  <a:cubicBezTo>
                    <a:pt x="49" y="114"/>
                    <a:pt x="49" y="114"/>
                    <a:pt x="49" y="114"/>
                  </a:cubicBezTo>
                  <a:cubicBezTo>
                    <a:pt x="51" y="114"/>
                    <a:pt x="53" y="114"/>
                    <a:pt x="55" y="114"/>
                  </a:cubicBezTo>
                  <a:cubicBezTo>
                    <a:pt x="55" y="114"/>
                    <a:pt x="56" y="114"/>
                    <a:pt x="56" y="115"/>
                  </a:cubicBezTo>
                  <a:cubicBezTo>
                    <a:pt x="56" y="115"/>
                    <a:pt x="56" y="115"/>
                    <a:pt x="56" y="115"/>
                  </a:cubicBezTo>
                  <a:cubicBezTo>
                    <a:pt x="57" y="115"/>
                    <a:pt x="57" y="114"/>
                    <a:pt x="58" y="113"/>
                  </a:cubicBezTo>
                  <a:cubicBezTo>
                    <a:pt x="59" y="113"/>
                    <a:pt x="60" y="112"/>
                    <a:pt x="61" y="112"/>
                  </a:cubicBezTo>
                  <a:cubicBezTo>
                    <a:pt x="62" y="112"/>
                    <a:pt x="63" y="112"/>
                    <a:pt x="63" y="112"/>
                  </a:cubicBezTo>
                  <a:cubicBezTo>
                    <a:pt x="64" y="113"/>
                    <a:pt x="66" y="113"/>
                    <a:pt x="67" y="114"/>
                  </a:cubicBezTo>
                  <a:cubicBezTo>
                    <a:pt x="69" y="114"/>
                    <a:pt x="71" y="114"/>
                    <a:pt x="72" y="115"/>
                  </a:cubicBezTo>
                  <a:cubicBezTo>
                    <a:pt x="73" y="116"/>
                    <a:pt x="74" y="117"/>
                    <a:pt x="74" y="118"/>
                  </a:cubicBezTo>
                  <a:cubicBezTo>
                    <a:pt x="75" y="120"/>
                    <a:pt x="76" y="121"/>
                    <a:pt x="77" y="121"/>
                  </a:cubicBezTo>
                  <a:cubicBezTo>
                    <a:pt x="77" y="121"/>
                    <a:pt x="77" y="121"/>
                    <a:pt x="77" y="121"/>
                  </a:cubicBezTo>
                  <a:cubicBezTo>
                    <a:pt x="81" y="119"/>
                    <a:pt x="85" y="118"/>
                    <a:pt x="87" y="118"/>
                  </a:cubicBezTo>
                  <a:cubicBezTo>
                    <a:pt x="88" y="118"/>
                    <a:pt x="88" y="118"/>
                    <a:pt x="88" y="118"/>
                  </a:cubicBezTo>
                  <a:cubicBezTo>
                    <a:pt x="90" y="119"/>
                    <a:pt x="91" y="120"/>
                    <a:pt x="93" y="121"/>
                  </a:cubicBezTo>
                  <a:cubicBezTo>
                    <a:pt x="94" y="122"/>
                    <a:pt x="95" y="122"/>
                    <a:pt x="96" y="123"/>
                  </a:cubicBezTo>
                  <a:cubicBezTo>
                    <a:pt x="96" y="123"/>
                    <a:pt x="96" y="123"/>
                    <a:pt x="96" y="123"/>
                  </a:cubicBezTo>
                  <a:cubicBezTo>
                    <a:pt x="97" y="123"/>
                    <a:pt x="100" y="124"/>
                    <a:pt x="102" y="124"/>
                  </a:cubicBezTo>
                  <a:cubicBezTo>
                    <a:pt x="104" y="124"/>
                    <a:pt x="106" y="123"/>
                    <a:pt x="106" y="123"/>
                  </a:cubicBezTo>
                  <a:cubicBezTo>
                    <a:pt x="107" y="123"/>
                    <a:pt x="108" y="122"/>
                    <a:pt x="109" y="121"/>
                  </a:cubicBezTo>
                  <a:cubicBezTo>
                    <a:pt x="111" y="119"/>
                    <a:pt x="113" y="117"/>
                    <a:pt x="115" y="118"/>
                  </a:cubicBezTo>
                  <a:cubicBezTo>
                    <a:pt x="116" y="118"/>
                    <a:pt x="119" y="118"/>
                    <a:pt x="121" y="117"/>
                  </a:cubicBezTo>
                  <a:cubicBezTo>
                    <a:pt x="122" y="117"/>
                    <a:pt x="124" y="117"/>
                    <a:pt x="125" y="117"/>
                  </a:cubicBezTo>
                  <a:cubicBezTo>
                    <a:pt x="128" y="117"/>
                    <a:pt x="129" y="118"/>
                    <a:pt x="130" y="118"/>
                  </a:cubicBezTo>
                  <a:cubicBezTo>
                    <a:pt x="130" y="118"/>
                    <a:pt x="130" y="118"/>
                    <a:pt x="130" y="118"/>
                  </a:cubicBezTo>
                  <a:cubicBezTo>
                    <a:pt x="132" y="119"/>
                    <a:pt x="135" y="120"/>
                    <a:pt x="137" y="120"/>
                  </a:cubicBezTo>
                  <a:cubicBezTo>
                    <a:pt x="138" y="120"/>
                    <a:pt x="138" y="120"/>
                    <a:pt x="139" y="120"/>
                  </a:cubicBezTo>
                  <a:cubicBezTo>
                    <a:pt x="140" y="120"/>
                    <a:pt x="141" y="118"/>
                    <a:pt x="143" y="117"/>
                  </a:cubicBezTo>
                  <a:cubicBezTo>
                    <a:pt x="144" y="115"/>
                    <a:pt x="145" y="113"/>
                    <a:pt x="147" y="113"/>
                  </a:cubicBezTo>
                  <a:cubicBezTo>
                    <a:pt x="147" y="113"/>
                    <a:pt x="147" y="113"/>
                    <a:pt x="148" y="113"/>
                  </a:cubicBezTo>
                  <a:cubicBezTo>
                    <a:pt x="148" y="112"/>
                    <a:pt x="148" y="111"/>
                    <a:pt x="148" y="110"/>
                  </a:cubicBezTo>
                  <a:cubicBezTo>
                    <a:pt x="148" y="107"/>
                    <a:pt x="148" y="106"/>
                    <a:pt x="149" y="105"/>
                  </a:cubicBezTo>
                  <a:cubicBezTo>
                    <a:pt x="149" y="104"/>
                    <a:pt x="150" y="103"/>
                    <a:pt x="150" y="10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7" name="Freeform 226">
              <a:extLst>
                <a:ext uri="{FF2B5EF4-FFF2-40B4-BE49-F238E27FC236}">
                  <a16:creationId xmlns:a16="http://schemas.microsoft.com/office/drawing/2014/main" id="{0AD62D75-0B18-40D0-A4F1-6E70467CB115}"/>
                </a:ext>
              </a:extLst>
            </p:cNvPr>
            <p:cNvSpPr>
              <a:spLocks noEditPoints="1"/>
            </p:cNvSpPr>
            <p:nvPr/>
          </p:nvSpPr>
          <p:spPr bwMode="auto">
            <a:xfrm>
              <a:off x="14303375" y="5292725"/>
              <a:ext cx="2428875" cy="1106488"/>
            </a:xfrm>
            <a:custGeom>
              <a:avLst/>
              <a:gdLst>
                <a:gd name="T0" fmla="*/ 26 w 457"/>
                <a:gd name="T1" fmla="*/ 130 h 211"/>
                <a:gd name="T2" fmla="*/ 57 w 457"/>
                <a:gd name="T3" fmla="*/ 124 h 211"/>
                <a:gd name="T4" fmla="*/ 76 w 457"/>
                <a:gd name="T5" fmla="*/ 144 h 211"/>
                <a:gd name="T6" fmla="*/ 51 w 457"/>
                <a:gd name="T7" fmla="*/ 152 h 211"/>
                <a:gd name="T8" fmla="*/ 42 w 457"/>
                <a:gd name="T9" fmla="*/ 161 h 211"/>
                <a:gd name="T10" fmla="*/ 63 w 457"/>
                <a:gd name="T11" fmla="*/ 183 h 211"/>
                <a:gd name="T12" fmla="*/ 72 w 457"/>
                <a:gd name="T13" fmla="*/ 200 h 211"/>
                <a:gd name="T14" fmla="*/ 72 w 457"/>
                <a:gd name="T15" fmla="*/ 192 h 211"/>
                <a:gd name="T16" fmla="*/ 105 w 457"/>
                <a:gd name="T17" fmla="*/ 201 h 211"/>
                <a:gd name="T18" fmla="*/ 142 w 457"/>
                <a:gd name="T19" fmla="*/ 139 h 211"/>
                <a:gd name="T20" fmla="*/ 155 w 457"/>
                <a:gd name="T21" fmla="*/ 143 h 211"/>
                <a:gd name="T22" fmla="*/ 165 w 457"/>
                <a:gd name="T23" fmla="*/ 161 h 211"/>
                <a:gd name="T24" fmla="*/ 171 w 457"/>
                <a:gd name="T25" fmla="*/ 167 h 211"/>
                <a:gd name="T26" fmla="*/ 176 w 457"/>
                <a:gd name="T27" fmla="*/ 173 h 211"/>
                <a:gd name="T28" fmla="*/ 190 w 457"/>
                <a:gd name="T29" fmla="*/ 171 h 211"/>
                <a:gd name="T30" fmla="*/ 228 w 457"/>
                <a:gd name="T31" fmla="*/ 196 h 211"/>
                <a:gd name="T32" fmla="*/ 253 w 457"/>
                <a:gd name="T33" fmla="*/ 208 h 211"/>
                <a:gd name="T34" fmla="*/ 271 w 457"/>
                <a:gd name="T35" fmla="*/ 198 h 211"/>
                <a:gd name="T36" fmla="*/ 273 w 457"/>
                <a:gd name="T37" fmla="*/ 195 h 211"/>
                <a:gd name="T38" fmla="*/ 275 w 457"/>
                <a:gd name="T39" fmla="*/ 193 h 211"/>
                <a:gd name="T40" fmla="*/ 289 w 457"/>
                <a:gd name="T41" fmla="*/ 182 h 211"/>
                <a:gd name="T42" fmla="*/ 321 w 457"/>
                <a:gd name="T43" fmla="*/ 178 h 211"/>
                <a:gd name="T44" fmla="*/ 370 w 457"/>
                <a:gd name="T45" fmla="*/ 184 h 211"/>
                <a:gd name="T46" fmla="*/ 383 w 457"/>
                <a:gd name="T47" fmla="*/ 189 h 211"/>
                <a:gd name="T48" fmla="*/ 384 w 457"/>
                <a:gd name="T49" fmla="*/ 166 h 211"/>
                <a:gd name="T50" fmla="*/ 401 w 457"/>
                <a:gd name="T51" fmla="*/ 149 h 211"/>
                <a:gd name="T52" fmla="*/ 417 w 457"/>
                <a:gd name="T53" fmla="*/ 121 h 211"/>
                <a:gd name="T54" fmla="*/ 437 w 457"/>
                <a:gd name="T55" fmla="*/ 124 h 211"/>
                <a:gd name="T56" fmla="*/ 453 w 457"/>
                <a:gd name="T57" fmla="*/ 98 h 211"/>
                <a:gd name="T58" fmla="*/ 455 w 457"/>
                <a:gd name="T59" fmla="*/ 86 h 211"/>
                <a:gd name="T60" fmla="*/ 427 w 457"/>
                <a:gd name="T61" fmla="*/ 73 h 211"/>
                <a:gd name="T62" fmla="*/ 401 w 457"/>
                <a:gd name="T63" fmla="*/ 70 h 211"/>
                <a:gd name="T64" fmla="*/ 383 w 457"/>
                <a:gd name="T65" fmla="*/ 70 h 211"/>
                <a:gd name="T66" fmla="*/ 344 w 457"/>
                <a:gd name="T67" fmla="*/ 21 h 211"/>
                <a:gd name="T68" fmla="*/ 325 w 457"/>
                <a:gd name="T69" fmla="*/ 24 h 211"/>
                <a:gd name="T70" fmla="*/ 307 w 457"/>
                <a:gd name="T71" fmla="*/ 27 h 211"/>
                <a:gd name="T72" fmla="*/ 303 w 457"/>
                <a:gd name="T73" fmla="*/ 19 h 211"/>
                <a:gd name="T74" fmla="*/ 300 w 457"/>
                <a:gd name="T75" fmla="*/ 22 h 211"/>
                <a:gd name="T76" fmla="*/ 298 w 457"/>
                <a:gd name="T77" fmla="*/ 21 h 211"/>
                <a:gd name="T78" fmla="*/ 283 w 457"/>
                <a:gd name="T79" fmla="*/ 18 h 211"/>
                <a:gd name="T80" fmla="*/ 276 w 457"/>
                <a:gd name="T81" fmla="*/ 1 h 211"/>
                <a:gd name="T82" fmla="*/ 237 w 457"/>
                <a:gd name="T83" fmla="*/ 9 h 211"/>
                <a:gd name="T84" fmla="*/ 183 w 457"/>
                <a:gd name="T85" fmla="*/ 20 h 211"/>
                <a:gd name="T86" fmla="*/ 169 w 457"/>
                <a:gd name="T87" fmla="*/ 22 h 211"/>
                <a:gd name="T88" fmla="*/ 171 w 457"/>
                <a:gd name="T89" fmla="*/ 37 h 211"/>
                <a:gd name="T90" fmla="*/ 159 w 457"/>
                <a:gd name="T91" fmla="*/ 51 h 211"/>
                <a:gd name="T92" fmla="*/ 165 w 457"/>
                <a:gd name="T93" fmla="*/ 72 h 211"/>
                <a:gd name="T94" fmla="*/ 150 w 457"/>
                <a:gd name="T95" fmla="*/ 72 h 211"/>
                <a:gd name="T96" fmla="*/ 122 w 457"/>
                <a:gd name="T97" fmla="*/ 66 h 211"/>
                <a:gd name="T98" fmla="*/ 100 w 457"/>
                <a:gd name="T99" fmla="*/ 70 h 211"/>
                <a:gd name="T100" fmla="*/ 91 w 457"/>
                <a:gd name="T101" fmla="*/ 71 h 211"/>
                <a:gd name="T102" fmla="*/ 82 w 457"/>
                <a:gd name="T103" fmla="*/ 61 h 211"/>
                <a:gd name="T104" fmla="*/ 59 w 457"/>
                <a:gd name="T105" fmla="*/ 59 h 211"/>
                <a:gd name="T106" fmla="*/ 45 w 457"/>
                <a:gd name="T107" fmla="*/ 60 h 211"/>
                <a:gd name="T108" fmla="*/ 26 w 457"/>
                <a:gd name="T109" fmla="*/ 75 h 211"/>
                <a:gd name="T110" fmla="*/ 18 w 457"/>
                <a:gd name="T111" fmla="*/ 79 h 211"/>
                <a:gd name="T112" fmla="*/ 4 w 457"/>
                <a:gd name="T113" fmla="*/ 86 h 211"/>
                <a:gd name="T114" fmla="*/ 1 w 457"/>
                <a:gd name="T115" fmla="*/ 101 h 211"/>
                <a:gd name="T116" fmla="*/ 15 w 457"/>
                <a:gd name="T117" fmla="*/ 111 h 211"/>
                <a:gd name="T118" fmla="*/ 313 w 457"/>
                <a:gd name="T119" fmla="*/ 133 h 211"/>
                <a:gd name="T120" fmla="*/ 373 w 457"/>
                <a:gd name="T121" fmla="*/ 129 h 211"/>
                <a:gd name="T122" fmla="*/ 315 w 457"/>
                <a:gd name="T123" fmla="*/ 154 h 211"/>
                <a:gd name="T124" fmla="*/ 171 w 457"/>
                <a:gd name="T125" fmla="*/ 1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7" h="211">
                  <a:moveTo>
                    <a:pt x="25" y="128"/>
                  </a:moveTo>
                  <a:cubicBezTo>
                    <a:pt x="24" y="128"/>
                    <a:pt x="24" y="128"/>
                    <a:pt x="24" y="128"/>
                  </a:cubicBezTo>
                  <a:cubicBezTo>
                    <a:pt x="24" y="128"/>
                    <a:pt x="24" y="128"/>
                    <a:pt x="24" y="128"/>
                  </a:cubicBezTo>
                  <a:cubicBezTo>
                    <a:pt x="24" y="128"/>
                    <a:pt x="24" y="128"/>
                    <a:pt x="24" y="128"/>
                  </a:cubicBezTo>
                  <a:cubicBezTo>
                    <a:pt x="24" y="128"/>
                    <a:pt x="24" y="128"/>
                    <a:pt x="24" y="128"/>
                  </a:cubicBezTo>
                  <a:cubicBezTo>
                    <a:pt x="24" y="128"/>
                    <a:pt x="24" y="129"/>
                    <a:pt x="26" y="130"/>
                  </a:cubicBezTo>
                  <a:cubicBezTo>
                    <a:pt x="27" y="131"/>
                    <a:pt x="27" y="131"/>
                    <a:pt x="28" y="131"/>
                  </a:cubicBezTo>
                  <a:cubicBezTo>
                    <a:pt x="28" y="131"/>
                    <a:pt x="29" y="131"/>
                    <a:pt x="29" y="132"/>
                  </a:cubicBezTo>
                  <a:cubicBezTo>
                    <a:pt x="30" y="132"/>
                    <a:pt x="30" y="132"/>
                    <a:pt x="31" y="133"/>
                  </a:cubicBezTo>
                  <a:cubicBezTo>
                    <a:pt x="31" y="132"/>
                    <a:pt x="32" y="132"/>
                    <a:pt x="32" y="132"/>
                  </a:cubicBezTo>
                  <a:cubicBezTo>
                    <a:pt x="37" y="128"/>
                    <a:pt x="45" y="123"/>
                    <a:pt x="53" y="123"/>
                  </a:cubicBezTo>
                  <a:cubicBezTo>
                    <a:pt x="54" y="123"/>
                    <a:pt x="56" y="124"/>
                    <a:pt x="57" y="124"/>
                  </a:cubicBezTo>
                  <a:cubicBezTo>
                    <a:pt x="59" y="124"/>
                    <a:pt x="61" y="125"/>
                    <a:pt x="63" y="125"/>
                  </a:cubicBezTo>
                  <a:cubicBezTo>
                    <a:pt x="64" y="125"/>
                    <a:pt x="64" y="125"/>
                    <a:pt x="65" y="125"/>
                  </a:cubicBezTo>
                  <a:cubicBezTo>
                    <a:pt x="66" y="125"/>
                    <a:pt x="66" y="125"/>
                    <a:pt x="67" y="125"/>
                  </a:cubicBezTo>
                  <a:cubicBezTo>
                    <a:pt x="70" y="125"/>
                    <a:pt x="73" y="125"/>
                    <a:pt x="75" y="128"/>
                  </a:cubicBezTo>
                  <a:cubicBezTo>
                    <a:pt x="77" y="131"/>
                    <a:pt x="77" y="135"/>
                    <a:pt x="76" y="139"/>
                  </a:cubicBezTo>
                  <a:cubicBezTo>
                    <a:pt x="76" y="141"/>
                    <a:pt x="76" y="143"/>
                    <a:pt x="76" y="144"/>
                  </a:cubicBezTo>
                  <a:cubicBezTo>
                    <a:pt x="77" y="146"/>
                    <a:pt x="76" y="146"/>
                    <a:pt x="76" y="147"/>
                  </a:cubicBezTo>
                  <a:cubicBezTo>
                    <a:pt x="75" y="148"/>
                    <a:pt x="73" y="149"/>
                    <a:pt x="69" y="149"/>
                  </a:cubicBezTo>
                  <a:cubicBezTo>
                    <a:pt x="67" y="149"/>
                    <a:pt x="66" y="149"/>
                    <a:pt x="64" y="149"/>
                  </a:cubicBezTo>
                  <a:cubicBezTo>
                    <a:pt x="64" y="149"/>
                    <a:pt x="63" y="149"/>
                    <a:pt x="63" y="149"/>
                  </a:cubicBezTo>
                  <a:cubicBezTo>
                    <a:pt x="58" y="149"/>
                    <a:pt x="52" y="150"/>
                    <a:pt x="51" y="152"/>
                  </a:cubicBezTo>
                  <a:cubicBezTo>
                    <a:pt x="51" y="152"/>
                    <a:pt x="51" y="152"/>
                    <a:pt x="51" y="152"/>
                  </a:cubicBezTo>
                  <a:cubicBezTo>
                    <a:pt x="52" y="153"/>
                    <a:pt x="52" y="153"/>
                    <a:pt x="52" y="153"/>
                  </a:cubicBezTo>
                  <a:cubicBezTo>
                    <a:pt x="53" y="156"/>
                    <a:pt x="54" y="159"/>
                    <a:pt x="53" y="160"/>
                  </a:cubicBezTo>
                  <a:cubicBezTo>
                    <a:pt x="53" y="161"/>
                    <a:pt x="52" y="161"/>
                    <a:pt x="51" y="161"/>
                  </a:cubicBezTo>
                  <a:cubicBezTo>
                    <a:pt x="51" y="161"/>
                    <a:pt x="50" y="161"/>
                    <a:pt x="48" y="160"/>
                  </a:cubicBezTo>
                  <a:cubicBezTo>
                    <a:pt x="47" y="159"/>
                    <a:pt x="46" y="159"/>
                    <a:pt x="45" y="159"/>
                  </a:cubicBezTo>
                  <a:cubicBezTo>
                    <a:pt x="43" y="159"/>
                    <a:pt x="42" y="160"/>
                    <a:pt x="42" y="161"/>
                  </a:cubicBezTo>
                  <a:cubicBezTo>
                    <a:pt x="42" y="162"/>
                    <a:pt x="42" y="162"/>
                    <a:pt x="43" y="162"/>
                  </a:cubicBezTo>
                  <a:cubicBezTo>
                    <a:pt x="47" y="162"/>
                    <a:pt x="53" y="167"/>
                    <a:pt x="53" y="170"/>
                  </a:cubicBezTo>
                  <a:cubicBezTo>
                    <a:pt x="53" y="176"/>
                    <a:pt x="54" y="178"/>
                    <a:pt x="55" y="178"/>
                  </a:cubicBezTo>
                  <a:cubicBezTo>
                    <a:pt x="55" y="178"/>
                    <a:pt x="55" y="178"/>
                    <a:pt x="55" y="178"/>
                  </a:cubicBezTo>
                  <a:cubicBezTo>
                    <a:pt x="57" y="177"/>
                    <a:pt x="58" y="179"/>
                    <a:pt x="59" y="180"/>
                  </a:cubicBezTo>
                  <a:cubicBezTo>
                    <a:pt x="60" y="181"/>
                    <a:pt x="61" y="183"/>
                    <a:pt x="63" y="183"/>
                  </a:cubicBezTo>
                  <a:cubicBezTo>
                    <a:pt x="63" y="183"/>
                    <a:pt x="63" y="183"/>
                    <a:pt x="63" y="183"/>
                  </a:cubicBezTo>
                  <a:cubicBezTo>
                    <a:pt x="67" y="182"/>
                    <a:pt x="70" y="183"/>
                    <a:pt x="71" y="185"/>
                  </a:cubicBezTo>
                  <a:cubicBezTo>
                    <a:pt x="71" y="186"/>
                    <a:pt x="71" y="188"/>
                    <a:pt x="69" y="190"/>
                  </a:cubicBezTo>
                  <a:cubicBezTo>
                    <a:pt x="68" y="191"/>
                    <a:pt x="68" y="193"/>
                    <a:pt x="69" y="196"/>
                  </a:cubicBezTo>
                  <a:cubicBezTo>
                    <a:pt x="70" y="199"/>
                    <a:pt x="71" y="201"/>
                    <a:pt x="72" y="202"/>
                  </a:cubicBezTo>
                  <a:cubicBezTo>
                    <a:pt x="72" y="201"/>
                    <a:pt x="72" y="201"/>
                    <a:pt x="72" y="200"/>
                  </a:cubicBezTo>
                  <a:cubicBezTo>
                    <a:pt x="72" y="198"/>
                    <a:pt x="72" y="197"/>
                    <a:pt x="73" y="195"/>
                  </a:cubicBezTo>
                  <a:cubicBezTo>
                    <a:pt x="73" y="195"/>
                    <a:pt x="72" y="195"/>
                    <a:pt x="72" y="195"/>
                  </a:cubicBezTo>
                  <a:cubicBezTo>
                    <a:pt x="72" y="194"/>
                    <a:pt x="72" y="194"/>
                    <a:pt x="72" y="194"/>
                  </a:cubicBezTo>
                  <a:cubicBezTo>
                    <a:pt x="72" y="194"/>
                    <a:pt x="72" y="194"/>
                    <a:pt x="72" y="193"/>
                  </a:cubicBezTo>
                  <a:cubicBezTo>
                    <a:pt x="72" y="193"/>
                    <a:pt x="72" y="193"/>
                    <a:pt x="72" y="193"/>
                  </a:cubicBezTo>
                  <a:cubicBezTo>
                    <a:pt x="72" y="193"/>
                    <a:pt x="72" y="193"/>
                    <a:pt x="72" y="192"/>
                  </a:cubicBezTo>
                  <a:cubicBezTo>
                    <a:pt x="72" y="192"/>
                    <a:pt x="73" y="192"/>
                    <a:pt x="73" y="192"/>
                  </a:cubicBezTo>
                  <a:cubicBezTo>
                    <a:pt x="73" y="192"/>
                    <a:pt x="73" y="192"/>
                    <a:pt x="73" y="191"/>
                  </a:cubicBezTo>
                  <a:cubicBezTo>
                    <a:pt x="75" y="188"/>
                    <a:pt x="81" y="188"/>
                    <a:pt x="85" y="188"/>
                  </a:cubicBezTo>
                  <a:cubicBezTo>
                    <a:pt x="89" y="188"/>
                    <a:pt x="96" y="194"/>
                    <a:pt x="100" y="199"/>
                  </a:cubicBezTo>
                  <a:cubicBezTo>
                    <a:pt x="101" y="201"/>
                    <a:pt x="103" y="202"/>
                    <a:pt x="104" y="202"/>
                  </a:cubicBezTo>
                  <a:cubicBezTo>
                    <a:pt x="104" y="202"/>
                    <a:pt x="105" y="202"/>
                    <a:pt x="105" y="201"/>
                  </a:cubicBezTo>
                  <a:cubicBezTo>
                    <a:pt x="105" y="201"/>
                    <a:pt x="105" y="201"/>
                    <a:pt x="105" y="201"/>
                  </a:cubicBezTo>
                  <a:cubicBezTo>
                    <a:pt x="106" y="201"/>
                    <a:pt x="106" y="201"/>
                    <a:pt x="106" y="201"/>
                  </a:cubicBezTo>
                  <a:cubicBezTo>
                    <a:pt x="107" y="151"/>
                    <a:pt x="107" y="151"/>
                    <a:pt x="107" y="151"/>
                  </a:cubicBezTo>
                  <a:cubicBezTo>
                    <a:pt x="136" y="143"/>
                    <a:pt x="136" y="143"/>
                    <a:pt x="136" y="143"/>
                  </a:cubicBezTo>
                  <a:cubicBezTo>
                    <a:pt x="136" y="143"/>
                    <a:pt x="137" y="142"/>
                    <a:pt x="137" y="142"/>
                  </a:cubicBezTo>
                  <a:cubicBezTo>
                    <a:pt x="138" y="140"/>
                    <a:pt x="140" y="139"/>
                    <a:pt x="142" y="139"/>
                  </a:cubicBezTo>
                  <a:cubicBezTo>
                    <a:pt x="145" y="139"/>
                    <a:pt x="147" y="140"/>
                    <a:pt x="148" y="141"/>
                  </a:cubicBezTo>
                  <a:cubicBezTo>
                    <a:pt x="148" y="141"/>
                    <a:pt x="148" y="141"/>
                    <a:pt x="148" y="141"/>
                  </a:cubicBezTo>
                  <a:cubicBezTo>
                    <a:pt x="149" y="139"/>
                    <a:pt x="150" y="136"/>
                    <a:pt x="153" y="136"/>
                  </a:cubicBezTo>
                  <a:cubicBezTo>
                    <a:pt x="154" y="136"/>
                    <a:pt x="155" y="137"/>
                    <a:pt x="155" y="137"/>
                  </a:cubicBezTo>
                  <a:cubicBezTo>
                    <a:pt x="156" y="138"/>
                    <a:pt x="156" y="140"/>
                    <a:pt x="156" y="141"/>
                  </a:cubicBezTo>
                  <a:cubicBezTo>
                    <a:pt x="155" y="142"/>
                    <a:pt x="155" y="143"/>
                    <a:pt x="155" y="143"/>
                  </a:cubicBezTo>
                  <a:cubicBezTo>
                    <a:pt x="156" y="143"/>
                    <a:pt x="156" y="143"/>
                    <a:pt x="156" y="143"/>
                  </a:cubicBezTo>
                  <a:cubicBezTo>
                    <a:pt x="157" y="143"/>
                    <a:pt x="158" y="144"/>
                    <a:pt x="159" y="145"/>
                  </a:cubicBezTo>
                  <a:cubicBezTo>
                    <a:pt x="162" y="148"/>
                    <a:pt x="164" y="154"/>
                    <a:pt x="163" y="158"/>
                  </a:cubicBezTo>
                  <a:cubicBezTo>
                    <a:pt x="163" y="158"/>
                    <a:pt x="163" y="159"/>
                    <a:pt x="163" y="159"/>
                  </a:cubicBezTo>
                  <a:cubicBezTo>
                    <a:pt x="164" y="159"/>
                    <a:pt x="164" y="159"/>
                    <a:pt x="164" y="160"/>
                  </a:cubicBezTo>
                  <a:cubicBezTo>
                    <a:pt x="165" y="160"/>
                    <a:pt x="165" y="160"/>
                    <a:pt x="165" y="161"/>
                  </a:cubicBezTo>
                  <a:cubicBezTo>
                    <a:pt x="166" y="161"/>
                    <a:pt x="166" y="161"/>
                    <a:pt x="166" y="162"/>
                  </a:cubicBezTo>
                  <a:cubicBezTo>
                    <a:pt x="167" y="162"/>
                    <a:pt x="167" y="162"/>
                    <a:pt x="167" y="163"/>
                  </a:cubicBezTo>
                  <a:cubicBezTo>
                    <a:pt x="168" y="163"/>
                    <a:pt x="168" y="163"/>
                    <a:pt x="168" y="164"/>
                  </a:cubicBezTo>
                  <a:cubicBezTo>
                    <a:pt x="169" y="164"/>
                    <a:pt x="169" y="164"/>
                    <a:pt x="169" y="165"/>
                  </a:cubicBezTo>
                  <a:cubicBezTo>
                    <a:pt x="170" y="165"/>
                    <a:pt x="170" y="165"/>
                    <a:pt x="170" y="166"/>
                  </a:cubicBezTo>
                  <a:cubicBezTo>
                    <a:pt x="171" y="166"/>
                    <a:pt x="171" y="167"/>
                    <a:pt x="171" y="167"/>
                  </a:cubicBezTo>
                  <a:cubicBezTo>
                    <a:pt x="172" y="167"/>
                    <a:pt x="172" y="168"/>
                    <a:pt x="172" y="168"/>
                  </a:cubicBezTo>
                  <a:cubicBezTo>
                    <a:pt x="173" y="168"/>
                    <a:pt x="173" y="169"/>
                    <a:pt x="173" y="169"/>
                  </a:cubicBezTo>
                  <a:cubicBezTo>
                    <a:pt x="173" y="169"/>
                    <a:pt x="174" y="170"/>
                    <a:pt x="174" y="170"/>
                  </a:cubicBezTo>
                  <a:cubicBezTo>
                    <a:pt x="174" y="170"/>
                    <a:pt x="174" y="171"/>
                    <a:pt x="175" y="171"/>
                  </a:cubicBezTo>
                  <a:cubicBezTo>
                    <a:pt x="175" y="171"/>
                    <a:pt x="175" y="171"/>
                    <a:pt x="175" y="172"/>
                  </a:cubicBezTo>
                  <a:cubicBezTo>
                    <a:pt x="175" y="172"/>
                    <a:pt x="176" y="172"/>
                    <a:pt x="176" y="173"/>
                  </a:cubicBezTo>
                  <a:cubicBezTo>
                    <a:pt x="176" y="173"/>
                    <a:pt x="176" y="173"/>
                    <a:pt x="176" y="173"/>
                  </a:cubicBezTo>
                  <a:cubicBezTo>
                    <a:pt x="176" y="173"/>
                    <a:pt x="176" y="173"/>
                    <a:pt x="177" y="173"/>
                  </a:cubicBezTo>
                  <a:cubicBezTo>
                    <a:pt x="179" y="173"/>
                    <a:pt x="181" y="172"/>
                    <a:pt x="183" y="172"/>
                  </a:cubicBezTo>
                  <a:cubicBezTo>
                    <a:pt x="185" y="171"/>
                    <a:pt x="187" y="171"/>
                    <a:pt x="189" y="171"/>
                  </a:cubicBezTo>
                  <a:cubicBezTo>
                    <a:pt x="189" y="171"/>
                    <a:pt x="189" y="171"/>
                    <a:pt x="189" y="171"/>
                  </a:cubicBezTo>
                  <a:cubicBezTo>
                    <a:pt x="189" y="171"/>
                    <a:pt x="190" y="171"/>
                    <a:pt x="190" y="171"/>
                  </a:cubicBezTo>
                  <a:cubicBezTo>
                    <a:pt x="191" y="172"/>
                    <a:pt x="197" y="172"/>
                    <a:pt x="212" y="172"/>
                  </a:cubicBezTo>
                  <a:cubicBezTo>
                    <a:pt x="214" y="172"/>
                    <a:pt x="216" y="174"/>
                    <a:pt x="217" y="176"/>
                  </a:cubicBezTo>
                  <a:cubicBezTo>
                    <a:pt x="219" y="177"/>
                    <a:pt x="220" y="178"/>
                    <a:pt x="221" y="179"/>
                  </a:cubicBezTo>
                  <a:cubicBezTo>
                    <a:pt x="225" y="180"/>
                    <a:pt x="225" y="184"/>
                    <a:pt x="225" y="187"/>
                  </a:cubicBezTo>
                  <a:cubicBezTo>
                    <a:pt x="225" y="188"/>
                    <a:pt x="225" y="189"/>
                    <a:pt x="225" y="190"/>
                  </a:cubicBezTo>
                  <a:cubicBezTo>
                    <a:pt x="225" y="192"/>
                    <a:pt x="226" y="194"/>
                    <a:pt x="228" y="196"/>
                  </a:cubicBezTo>
                  <a:cubicBezTo>
                    <a:pt x="229" y="198"/>
                    <a:pt x="231" y="200"/>
                    <a:pt x="231" y="202"/>
                  </a:cubicBezTo>
                  <a:cubicBezTo>
                    <a:pt x="231" y="203"/>
                    <a:pt x="233" y="203"/>
                    <a:pt x="236" y="203"/>
                  </a:cubicBezTo>
                  <a:cubicBezTo>
                    <a:pt x="237" y="203"/>
                    <a:pt x="239" y="203"/>
                    <a:pt x="240" y="204"/>
                  </a:cubicBezTo>
                  <a:cubicBezTo>
                    <a:pt x="244" y="205"/>
                    <a:pt x="250" y="206"/>
                    <a:pt x="250" y="210"/>
                  </a:cubicBezTo>
                  <a:cubicBezTo>
                    <a:pt x="250" y="211"/>
                    <a:pt x="251" y="211"/>
                    <a:pt x="251" y="211"/>
                  </a:cubicBezTo>
                  <a:cubicBezTo>
                    <a:pt x="252" y="211"/>
                    <a:pt x="253" y="210"/>
                    <a:pt x="253" y="208"/>
                  </a:cubicBezTo>
                  <a:cubicBezTo>
                    <a:pt x="254" y="205"/>
                    <a:pt x="259" y="202"/>
                    <a:pt x="266" y="199"/>
                  </a:cubicBezTo>
                  <a:cubicBezTo>
                    <a:pt x="266" y="199"/>
                    <a:pt x="267" y="198"/>
                    <a:pt x="268" y="198"/>
                  </a:cubicBezTo>
                  <a:cubicBezTo>
                    <a:pt x="268" y="198"/>
                    <a:pt x="268" y="198"/>
                    <a:pt x="269" y="198"/>
                  </a:cubicBezTo>
                  <a:cubicBezTo>
                    <a:pt x="269" y="198"/>
                    <a:pt x="270" y="198"/>
                    <a:pt x="270" y="198"/>
                  </a:cubicBezTo>
                  <a:cubicBezTo>
                    <a:pt x="270" y="198"/>
                    <a:pt x="270" y="198"/>
                    <a:pt x="270" y="198"/>
                  </a:cubicBezTo>
                  <a:cubicBezTo>
                    <a:pt x="271" y="198"/>
                    <a:pt x="271" y="198"/>
                    <a:pt x="271" y="198"/>
                  </a:cubicBezTo>
                  <a:cubicBezTo>
                    <a:pt x="271" y="198"/>
                    <a:pt x="272" y="198"/>
                    <a:pt x="272" y="198"/>
                  </a:cubicBezTo>
                  <a:cubicBezTo>
                    <a:pt x="272" y="198"/>
                    <a:pt x="272" y="198"/>
                    <a:pt x="272" y="198"/>
                  </a:cubicBezTo>
                  <a:cubicBezTo>
                    <a:pt x="272" y="197"/>
                    <a:pt x="272" y="197"/>
                    <a:pt x="272" y="197"/>
                  </a:cubicBezTo>
                  <a:cubicBezTo>
                    <a:pt x="273" y="196"/>
                    <a:pt x="273" y="196"/>
                    <a:pt x="273" y="196"/>
                  </a:cubicBezTo>
                  <a:cubicBezTo>
                    <a:pt x="273" y="196"/>
                    <a:pt x="273" y="195"/>
                    <a:pt x="273" y="195"/>
                  </a:cubicBezTo>
                  <a:cubicBezTo>
                    <a:pt x="273" y="195"/>
                    <a:pt x="273" y="195"/>
                    <a:pt x="273" y="195"/>
                  </a:cubicBezTo>
                  <a:cubicBezTo>
                    <a:pt x="273" y="195"/>
                    <a:pt x="274" y="194"/>
                    <a:pt x="274" y="194"/>
                  </a:cubicBezTo>
                  <a:cubicBezTo>
                    <a:pt x="274" y="194"/>
                    <a:pt x="274" y="194"/>
                    <a:pt x="274" y="194"/>
                  </a:cubicBezTo>
                  <a:cubicBezTo>
                    <a:pt x="274" y="194"/>
                    <a:pt x="274" y="193"/>
                    <a:pt x="274" y="193"/>
                  </a:cubicBezTo>
                  <a:cubicBezTo>
                    <a:pt x="274" y="193"/>
                    <a:pt x="274" y="193"/>
                    <a:pt x="274" y="193"/>
                  </a:cubicBezTo>
                  <a:cubicBezTo>
                    <a:pt x="274" y="193"/>
                    <a:pt x="274" y="193"/>
                    <a:pt x="275" y="193"/>
                  </a:cubicBezTo>
                  <a:cubicBezTo>
                    <a:pt x="275" y="193"/>
                    <a:pt x="275" y="193"/>
                    <a:pt x="275" y="193"/>
                  </a:cubicBezTo>
                  <a:cubicBezTo>
                    <a:pt x="275" y="192"/>
                    <a:pt x="275" y="192"/>
                    <a:pt x="275" y="192"/>
                  </a:cubicBezTo>
                  <a:cubicBezTo>
                    <a:pt x="275" y="192"/>
                    <a:pt x="275" y="192"/>
                    <a:pt x="275" y="192"/>
                  </a:cubicBezTo>
                  <a:cubicBezTo>
                    <a:pt x="275" y="192"/>
                    <a:pt x="275" y="192"/>
                    <a:pt x="275" y="192"/>
                  </a:cubicBezTo>
                  <a:cubicBezTo>
                    <a:pt x="275" y="192"/>
                    <a:pt x="275" y="192"/>
                    <a:pt x="276" y="192"/>
                  </a:cubicBezTo>
                  <a:cubicBezTo>
                    <a:pt x="278" y="191"/>
                    <a:pt x="282" y="188"/>
                    <a:pt x="282" y="185"/>
                  </a:cubicBezTo>
                  <a:cubicBezTo>
                    <a:pt x="282" y="183"/>
                    <a:pt x="285" y="182"/>
                    <a:pt x="289" y="182"/>
                  </a:cubicBezTo>
                  <a:cubicBezTo>
                    <a:pt x="292" y="182"/>
                    <a:pt x="296" y="183"/>
                    <a:pt x="299" y="184"/>
                  </a:cubicBezTo>
                  <a:cubicBezTo>
                    <a:pt x="301" y="185"/>
                    <a:pt x="303" y="186"/>
                    <a:pt x="305" y="186"/>
                  </a:cubicBezTo>
                  <a:cubicBezTo>
                    <a:pt x="306" y="186"/>
                    <a:pt x="307" y="186"/>
                    <a:pt x="307" y="183"/>
                  </a:cubicBezTo>
                  <a:cubicBezTo>
                    <a:pt x="308" y="179"/>
                    <a:pt x="313" y="177"/>
                    <a:pt x="317" y="177"/>
                  </a:cubicBezTo>
                  <a:cubicBezTo>
                    <a:pt x="318" y="177"/>
                    <a:pt x="319" y="177"/>
                    <a:pt x="320" y="178"/>
                  </a:cubicBezTo>
                  <a:cubicBezTo>
                    <a:pt x="321" y="178"/>
                    <a:pt x="321" y="178"/>
                    <a:pt x="321" y="178"/>
                  </a:cubicBezTo>
                  <a:cubicBezTo>
                    <a:pt x="324" y="179"/>
                    <a:pt x="329" y="182"/>
                    <a:pt x="333" y="182"/>
                  </a:cubicBezTo>
                  <a:cubicBezTo>
                    <a:pt x="334" y="182"/>
                    <a:pt x="334" y="182"/>
                    <a:pt x="335" y="182"/>
                  </a:cubicBezTo>
                  <a:cubicBezTo>
                    <a:pt x="336" y="181"/>
                    <a:pt x="338" y="181"/>
                    <a:pt x="341" y="181"/>
                  </a:cubicBezTo>
                  <a:cubicBezTo>
                    <a:pt x="349" y="181"/>
                    <a:pt x="360" y="183"/>
                    <a:pt x="364" y="184"/>
                  </a:cubicBezTo>
                  <a:cubicBezTo>
                    <a:pt x="366" y="184"/>
                    <a:pt x="367" y="184"/>
                    <a:pt x="368" y="184"/>
                  </a:cubicBezTo>
                  <a:cubicBezTo>
                    <a:pt x="369" y="184"/>
                    <a:pt x="369" y="184"/>
                    <a:pt x="370" y="184"/>
                  </a:cubicBezTo>
                  <a:cubicBezTo>
                    <a:pt x="372" y="184"/>
                    <a:pt x="373" y="185"/>
                    <a:pt x="375" y="187"/>
                  </a:cubicBezTo>
                  <a:cubicBezTo>
                    <a:pt x="377" y="189"/>
                    <a:pt x="378" y="189"/>
                    <a:pt x="379" y="189"/>
                  </a:cubicBezTo>
                  <a:cubicBezTo>
                    <a:pt x="380" y="189"/>
                    <a:pt x="380" y="189"/>
                    <a:pt x="380" y="189"/>
                  </a:cubicBezTo>
                  <a:cubicBezTo>
                    <a:pt x="380" y="189"/>
                    <a:pt x="381" y="189"/>
                    <a:pt x="381" y="189"/>
                  </a:cubicBezTo>
                  <a:cubicBezTo>
                    <a:pt x="381" y="189"/>
                    <a:pt x="381" y="189"/>
                    <a:pt x="382" y="189"/>
                  </a:cubicBezTo>
                  <a:cubicBezTo>
                    <a:pt x="382" y="189"/>
                    <a:pt x="382" y="189"/>
                    <a:pt x="383" y="189"/>
                  </a:cubicBezTo>
                  <a:cubicBezTo>
                    <a:pt x="383" y="189"/>
                    <a:pt x="383" y="189"/>
                    <a:pt x="383" y="189"/>
                  </a:cubicBezTo>
                  <a:cubicBezTo>
                    <a:pt x="383" y="188"/>
                    <a:pt x="383" y="188"/>
                    <a:pt x="383" y="187"/>
                  </a:cubicBezTo>
                  <a:cubicBezTo>
                    <a:pt x="383" y="184"/>
                    <a:pt x="385" y="182"/>
                    <a:pt x="386" y="181"/>
                  </a:cubicBezTo>
                  <a:cubicBezTo>
                    <a:pt x="387" y="180"/>
                    <a:pt x="388" y="179"/>
                    <a:pt x="389" y="178"/>
                  </a:cubicBezTo>
                  <a:cubicBezTo>
                    <a:pt x="389" y="177"/>
                    <a:pt x="388" y="173"/>
                    <a:pt x="386" y="171"/>
                  </a:cubicBezTo>
                  <a:cubicBezTo>
                    <a:pt x="385" y="169"/>
                    <a:pt x="384" y="167"/>
                    <a:pt x="384" y="166"/>
                  </a:cubicBezTo>
                  <a:cubicBezTo>
                    <a:pt x="384" y="160"/>
                    <a:pt x="384" y="157"/>
                    <a:pt x="382" y="157"/>
                  </a:cubicBezTo>
                  <a:cubicBezTo>
                    <a:pt x="381" y="156"/>
                    <a:pt x="381" y="156"/>
                    <a:pt x="381" y="155"/>
                  </a:cubicBezTo>
                  <a:cubicBezTo>
                    <a:pt x="382" y="153"/>
                    <a:pt x="388" y="150"/>
                    <a:pt x="389" y="150"/>
                  </a:cubicBezTo>
                  <a:cubicBezTo>
                    <a:pt x="389" y="150"/>
                    <a:pt x="389" y="150"/>
                    <a:pt x="389" y="150"/>
                  </a:cubicBezTo>
                  <a:cubicBezTo>
                    <a:pt x="391" y="150"/>
                    <a:pt x="393" y="150"/>
                    <a:pt x="394" y="149"/>
                  </a:cubicBezTo>
                  <a:cubicBezTo>
                    <a:pt x="397" y="148"/>
                    <a:pt x="399" y="147"/>
                    <a:pt x="401" y="149"/>
                  </a:cubicBezTo>
                  <a:cubicBezTo>
                    <a:pt x="402" y="150"/>
                    <a:pt x="404" y="150"/>
                    <a:pt x="408" y="150"/>
                  </a:cubicBezTo>
                  <a:cubicBezTo>
                    <a:pt x="408" y="150"/>
                    <a:pt x="409" y="150"/>
                    <a:pt x="409" y="150"/>
                  </a:cubicBezTo>
                  <a:cubicBezTo>
                    <a:pt x="409" y="149"/>
                    <a:pt x="408" y="148"/>
                    <a:pt x="407" y="147"/>
                  </a:cubicBezTo>
                  <a:cubicBezTo>
                    <a:pt x="406" y="146"/>
                    <a:pt x="407" y="142"/>
                    <a:pt x="411" y="133"/>
                  </a:cubicBezTo>
                  <a:cubicBezTo>
                    <a:pt x="412" y="129"/>
                    <a:pt x="413" y="126"/>
                    <a:pt x="414" y="124"/>
                  </a:cubicBezTo>
                  <a:cubicBezTo>
                    <a:pt x="414" y="123"/>
                    <a:pt x="415" y="121"/>
                    <a:pt x="417" y="121"/>
                  </a:cubicBezTo>
                  <a:cubicBezTo>
                    <a:pt x="418" y="121"/>
                    <a:pt x="418" y="122"/>
                    <a:pt x="419" y="122"/>
                  </a:cubicBezTo>
                  <a:cubicBezTo>
                    <a:pt x="420" y="123"/>
                    <a:pt x="421" y="123"/>
                    <a:pt x="423" y="123"/>
                  </a:cubicBezTo>
                  <a:cubicBezTo>
                    <a:pt x="424" y="124"/>
                    <a:pt x="425" y="124"/>
                    <a:pt x="427" y="124"/>
                  </a:cubicBezTo>
                  <a:cubicBezTo>
                    <a:pt x="429" y="124"/>
                    <a:pt x="432" y="124"/>
                    <a:pt x="433" y="124"/>
                  </a:cubicBezTo>
                  <a:cubicBezTo>
                    <a:pt x="434" y="125"/>
                    <a:pt x="434" y="125"/>
                    <a:pt x="434" y="125"/>
                  </a:cubicBezTo>
                  <a:cubicBezTo>
                    <a:pt x="435" y="125"/>
                    <a:pt x="436" y="125"/>
                    <a:pt x="437" y="124"/>
                  </a:cubicBezTo>
                  <a:cubicBezTo>
                    <a:pt x="439" y="124"/>
                    <a:pt x="441" y="123"/>
                    <a:pt x="442" y="122"/>
                  </a:cubicBezTo>
                  <a:cubicBezTo>
                    <a:pt x="442" y="121"/>
                    <a:pt x="442" y="121"/>
                    <a:pt x="443" y="121"/>
                  </a:cubicBezTo>
                  <a:cubicBezTo>
                    <a:pt x="443" y="120"/>
                    <a:pt x="443" y="120"/>
                    <a:pt x="442" y="119"/>
                  </a:cubicBezTo>
                  <a:cubicBezTo>
                    <a:pt x="442" y="117"/>
                    <a:pt x="441" y="116"/>
                    <a:pt x="441" y="112"/>
                  </a:cubicBezTo>
                  <a:cubicBezTo>
                    <a:pt x="441" y="106"/>
                    <a:pt x="445" y="103"/>
                    <a:pt x="449" y="103"/>
                  </a:cubicBezTo>
                  <a:cubicBezTo>
                    <a:pt x="453" y="103"/>
                    <a:pt x="453" y="99"/>
                    <a:pt x="453" y="98"/>
                  </a:cubicBezTo>
                  <a:cubicBezTo>
                    <a:pt x="453" y="96"/>
                    <a:pt x="454" y="95"/>
                    <a:pt x="455" y="93"/>
                  </a:cubicBezTo>
                  <a:cubicBezTo>
                    <a:pt x="455" y="93"/>
                    <a:pt x="456" y="93"/>
                    <a:pt x="456" y="92"/>
                  </a:cubicBezTo>
                  <a:cubicBezTo>
                    <a:pt x="456" y="92"/>
                    <a:pt x="456" y="92"/>
                    <a:pt x="456" y="92"/>
                  </a:cubicBezTo>
                  <a:cubicBezTo>
                    <a:pt x="457" y="91"/>
                    <a:pt x="457" y="91"/>
                    <a:pt x="457" y="91"/>
                  </a:cubicBezTo>
                  <a:cubicBezTo>
                    <a:pt x="456" y="89"/>
                    <a:pt x="455" y="88"/>
                    <a:pt x="455" y="86"/>
                  </a:cubicBezTo>
                  <a:cubicBezTo>
                    <a:pt x="455" y="86"/>
                    <a:pt x="455" y="86"/>
                    <a:pt x="455" y="86"/>
                  </a:cubicBezTo>
                  <a:cubicBezTo>
                    <a:pt x="454" y="86"/>
                    <a:pt x="454" y="86"/>
                    <a:pt x="454" y="86"/>
                  </a:cubicBezTo>
                  <a:cubicBezTo>
                    <a:pt x="454" y="86"/>
                    <a:pt x="453" y="86"/>
                    <a:pt x="452" y="87"/>
                  </a:cubicBezTo>
                  <a:cubicBezTo>
                    <a:pt x="450" y="88"/>
                    <a:pt x="444" y="89"/>
                    <a:pt x="443" y="89"/>
                  </a:cubicBezTo>
                  <a:cubicBezTo>
                    <a:pt x="440" y="89"/>
                    <a:pt x="436" y="86"/>
                    <a:pt x="436" y="83"/>
                  </a:cubicBezTo>
                  <a:cubicBezTo>
                    <a:pt x="436" y="81"/>
                    <a:pt x="435" y="80"/>
                    <a:pt x="435" y="80"/>
                  </a:cubicBezTo>
                  <a:cubicBezTo>
                    <a:pt x="433" y="80"/>
                    <a:pt x="429" y="79"/>
                    <a:pt x="427" y="73"/>
                  </a:cubicBezTo>
                  <a:cubicBezTo>
                    <a:pt x="425" y="70"/>
                    <a:pt x="423" y="69"/>
                    <a:pt x="422" y="69"/>
                  </a:cubicBezTo>
                  <a:cubicBezTo>
                    <a:pt x="421" y="68"/>
                    <a:pt x="420" y="68"/>
                    <a:pt x="420" y="68"/>
                  </a:cubicBezTo>
                  <a:cubicBezTo>
                    <a:pt x="420" y="68"/>
                    <a:pt x="419" y="68"/>
                    <a:pt x="419" y="68"/>
                  </a:cubicBezTo>
                  <a:cubicBezTo>
                    <a:pt x="417" y="68"/>
                    <a:pt x="414" y="69"/>
                    <a:pt x="412" y="70"/>
                  </a:cubicBezTo>
                  <a:cubicBezTo>
                    <a:pt x="411" y="70"/>
                    <a:pt x="410" y="71"/>
                    <a:pt x="409" y="71"/>
                  </a:cubicBezTo>
                  <a:cubicBezTo>
                    <a:pt x="407" y="72"/>
                    <a:pt x="404" y="71"/>
                    <a:pt x="401" y="70"/>
                  </a:cubicBezTo>
                  <a:cubicBezTo>
                    <a:pt x="400" y="70"/>
                    <a:pt x="399" y="70"/>
                    <a:pt x="398" y="69"/>
                  </a:cubicBezTo>
                  <a:cubicBezTo>
                    <a:pt x="396" y="69"/>
                    <a:pt x="394" y="67"/>
                    <a:pt x="393" y="66"/>
                  </a:cubicBezTo>
                  <a:cubicBezTo>
                    <a:pt x="392" y="64"/>
                    <a:pt x="391" y="63"/>
                    <a:pt x="390" y="63"/>
                  </a:cubicBezTo>
                  <a:cubicBezTo>
                    <a:pt x="390" y="63"/>
                    <a:pt x="390" y="63"/>
                    <a:pt x="389" y="63"/>
                  </a:cubicBezTo>
                  <a:cubicBezTo>
                    <a:pt x="388" y="63"/>
                    <a:pt x="387" y="65"/>
                    <a:pt x="387" y="67"/>
                  </a:cubicBezTo>
                  <a:cubicBezTo>
                    <a:pt x="386" y="68"/>
                    <a:pt x="385" y="70"/>
                    <a:pt x="383" y="70"/>
                  </a:cubicBezTo>
                  <a:cubicBezTo>
                    <a:pt x="381" y="70"/>
                    <a:pt x="379" y="67"/>
                    <a:pt x="376" y="60"/>
                  </a:cubicBezTo>
                  <a:cubicBezTo>
                    <a:pt x="374" y="57"/>
                    <a:pt x="372" y="53"/>
                    <a:pt x="370" y="50"/>
                  </a:cubicBezTo>
                  <a:cubicBezTo>
                    <a:pt x="370" y="49"/>
                    <a:pt x="369" y="48"/>
                    <a:pt x="368" y="47"/>
                  </a:cubicBezTo>
                  <a:cubicBezTo>
                    <a:pt x="364" y="40"/>
                    <a:pt x="358" y="31"/>
                    <a:pt x="352" y="27"/>
                  </a:cubicBezTo>
                  <a:cubicBezTo>
                    <a:pt x="351" y="26"/>
                    <a:pt x="351" y="26"/>
                    <a:pt x="350" y="26"/>
                  </a:cubicBezTo>
                  <a:cubicBezTo>
                    <a:pt x="347" y="24"/>
                    <a:pt x="345" y="23"/>
                    <a:pt x="344" y="21"/>
                  </a:cubicBezTo>
                  <a:cubicBezTo>
                    <a:pt x="344" y="19"/>
                    <a:pt x="344" y="17"/>
                    <a:pt x="346" y="16"/>
                  </a:cubicBezTo>
                  <a:cubicBezTo>
                    <a:pt x="346" y="15"/>
                    <a:pt x="345" y="15"/>
                    <a:pt x="344" y="15"/>
                  </a:cubicBezTo>
                  <a:cubicBezTo>
                    <a:pt x="343" y="15"/>
                    <a:pt x="341" y="16"/>
                    <a:pt x="340" y="16"/>
                  </a:cubicBezTo>
                  <a:cubicBezTo>
                    <a:pt x="339" y="17"/>
                    <a:pt x="338" y="17"/>
                    <a:pt x="337" y="18"/>
                  </a:cubicBezTo>
                  <a:cubicBezTo>
                    <a:pt x="335" y="20"/>
                    <a:pt x="332" y="22"/>
                    <a:pt x="329" y="22"/>
                  </a:cubicBezTo>
                  <a:cubicBezTo>
                    <a:pt x="328" y="22"/>
                    <a:pt x="327" y="23"/>
                    <a:pt x="325" y="24"/>
                  </a:cubicBezTo>
                  <a:cubicBezTo>
                    <a:pt x="323" y="26"/>
                    <a:pt x="320" y="27"/>
                    <a:pt x="318" y="27"/>
                  </a:cubicBezTo>
                  <a:cubicBezTo>
                    <a:pt x="318" y="27"/>
                    <a:pt x="317" y="27"/>
                    <a:pt x="317" y="27"/>
                  </a:cubicBezTo>
                  <a:cubicBezTo>
                    <a:pt x="315" y="27"/>
                    <a:pt x="314" y="27"/>
                    <a:pt x="313" y="28"/>
                  </a:cubicBezTo>
                  <a:cubicBezTo>
                    <a:pt x="312" y="29"/>
                    <a:pt x="311" y="30"/>
                    <a:pt x="310" y="30"/>
                  </a:cubicBezTo>
                  <a:cubicBezTo>
                    <a:pt x="309" y="30"/>
                    <a:pt x="309" y="29"/>
                    <a:pt x="308" y="29"/>
                  </a:cubicBezTo>
                  <a:cubicBezTo>
                    <a:pt x="307" y="28"/>
                    <a:pt x="307" y="27"/>
                    <a:pt x="307" y="27"/>
                  </a:cubicBezTo>
                  <a:cubicBezTo>
                    <a:pt x="307" y="25"/>
                    <a:pt x="308" y="24"/>
                    <a:pt x="310" y="23"/>
                  </a:cubicBezTo>
                  <a:cubicBezTo>
                    <a:pt x="310" y="22"/>
                    <a:pt x="312" y="21"/>
                    <a:pt x="312" y="21"/>
                  </a:cubicBezTo>
                  <a:cubicBezTo>
                    <a:pt x="311" y="21"/>
                    <a:pt x="310" y="21"/>
                    <a:pt x="310" y="21"/>
                  </a:cubicBezTo>
                  <a:cubicBezTo>
                    <a:pt x="310" y="21"/>
                    <a:pt x="309" y="21"/>
                    <a:pt x="309" y="21"/>
                  </a:cubicBezTo>
                  <a:cubicBezTo>
                    <a:pt x="308" y="22"/>
                    <a:pt x="306" y="22"/>
                    <a:pt x="306" y="21"/>
                  </a:cubicBezTo>
                  <a:cubicBezTo>
                    <a:pt x="305" y="20"/>
                    <a:pt x="303" y="19"/>
                    <a:pt x="303" y="19"/>
                  </a:cubicBezTo>
                  <a:cubicBezTo>
                    <a:pt x="302" y="19"/>
                    <a:pt x="302" y="19"/>
                    <a:pt x="302" y="19"/>
                  </a:cubicBezTo>
                  <a:cubicBezTo>
                    <a:pt x="302" y="20"/>
                    <a:pt x="302" y="20"/>
                    <a:pt x="302" y="20"/>
                  </a:cubicBezTo>
                  <a:cubicBezTo>
                    <a:pt x="302" y="20"/>
                    <a:pt x="302" y="20"/>
                    <a:pt x="302" y="20"/>
                  </a:cubicBezTo>
                  <a:cubicBezTo>
                    <a:pt x="302" y="21"/>
                    <a:pt x="301" y="21"/>
                    <a:pt x="301" y="21"/>
                  </a:cubicBezTo>
                  <a:cubicBezTo>
                    <a:pt x="301" y="21"/>
                    <a:pt x="301" y="21"/>
                    <a:pt x="301" y="21"/>
                  </a:cubicBezTo>
                  <a:cubicBezTo>
                    <a:pt x="301" y="21"/>
                    <a:pt x="301" y="22"/>
                    <a:pt x="300" y="22"/>
                  </a:cubicBezTo>
                  <a:cubicBezTo>
                    <a:pt x="300" y="22"/>
                    <a:pt x="300" y="22"/>
                    <a:pt x="300" y="22"/>
                  </a:cubicBezTo>
                  <a:cubicBezTo>
                    <a:pt x="300" y="22"/>
                    <a:pt x="300" y="22"/>
                    <a:pt x="300" y="22"/>
                  </a:cubicBezTo>
                  <a:cubicBezTo>
                    <a:pt x="300" y="22"/>
                    <a:pt x="300" y="21"/>
                    <a:pt x="299" y="21"/>
                  </a:cubicBezTo>
                  <a:cubicBezTo>
                    <a:pt x="299" y="21"/>
                    <a:pt x="299" y="21"/>
                    <a:pt x="299" y="21"/>
                  </a:cubicBezTo>
                  <a:cubicBezTo>
                    <a:pt x="299" y="21"/>
                    <a:pt x="298" y="21"/>
                    <a:pt x="298" y="21"/>
                  </a:cubicBezTo>
                  <a:cubicBezTo>
                    <a:pt x="298" y="21"/>
                    <a:pt x="298" y="21"/>
                    <a:pt x="298" y="21"/>
                  </a:cubicBezTo>
                  <a:cubicBezTo>
                    <a:pt x="298" y="20"/>
                    <a:pt x="297" y="20"/>
                    <a:pt x="297" y="20"/>
                  </a:cubicBezTo>
                  <a:cubicBezTo>
                    <a:pt x="297" y="19"/>
                    <a:pt x="297" y="19"/>
                    <a:pt x="297" y="19"/>
                  </a:cubicBezTo>
                  <a:cubicBezTo>
                    <a:pt x="297" y="18"/>
                    <a:pt x="296" y="16"/>
                    <a:pt x="295" y="16"/>
                  </a:cubicBezTo>
                  <a:cubicBezTo>
                    <a:pt x="295" y="16"/>
                    <a:pt x="295" y="16"/>
                    <a:pt x="294" y="17"/>
                  </a:cubicBezTo>
                  <a:cubicBezTo>
                    <a:pt x="293" y="18"/>
                    <a:pt x="289" y="19"/>
                    <a:pt x="286" y="19"/>
                  </a:cubicBezTo>
                  <a:cubicBezTo>
                    <a:pt x="285" y="19"/>
                    <a:pt x="283" y="19"/>
                    <a:pt x="283" y="18"/>
                  </a:cubicBezTo>
                  <a:cubicBezTo>
                    <a:pt x="281" y="17"/>
                    <a:pt x="282" y="15"/>
                    <a:pt x="283" y="14"/>
                  </a:cubicBezTo>
                  <a:cubicBezTo>
                    <a:pt x="283" y="14"/>
                    <a:pt x="284" y="13"/>
                    <a:pt x="284" y="13"/>
                  </a:cubicBezTo>
                  <a:cubicBezTo>
                    <a:pt x="284" y="12"/>
                    <a:pt x="283" y="11"/>
                    <a:pt x="283" y="10"/>
                  </a:cubicBezTo>
                  <a:cubicBezTo>
                    <a:pt x="282" y="8"/>
                    <a:pt x="281" y="6"/>
                    <a:pt x="282" y="5"/>
                  </a:cubicBezTo>
                  <a:cubicBezTo>
                    <a:pt x="282" y="4"/>
                    <a:pt x="282" y="4"/>
                    <a:pt x="281" y="3"/>
                  </a:cubicBezTo>
                  <a:cubicBezTo>
                    <a:pt x="280" y="2"/>
                    <a:pt x="277" y="1"/>
                    <a:pt x="276" y="1"/>
                  </a:cubicBezTo>
                  <a:cubicBezTo>
                    <a:pt x="275" y="2"/>
                    <a:pt x="274" y="2"/>
                    <a:pt x="273" y="2"/>
                  </a:cubicBezTo>
                  <a:cubicBezTo>
                    <a:pt x="271" y="2"/>
                    <a:pt x="268" y="1"/>
                    <a:pt x="266" y="0"/>
                  </a:cubicBezTo>
                  <a:cubicBezTo>
                    <a:pt x="266" y="0"/>
                    <a:pt x="266" y="0"/>
                    <a:pt x="264" y="0"/>
                  </a:cubicBezTo>
                  <a:cubicBezTo>
                    <a:pt x="259" y="0"/>
                    <a:pt x="254" y="2"/>
                    <a:pt x="254" y="3"/>
                  </a:cubicBezTo>
                  <a:cubicBezTo>
                    <a:pt x="253" y="5"/>
                    <a:pt x="249" y="6"/>
                    <a:pt x="241" y="8"/>
                  </a:cubicBezTo>
                  <a:cubicBezTo>
                    <a:pt x="239" y="8"/>
                    <a:pt x="237" y="9"/>
                    <a:pt x="237" y="9"/>
                  </a:cubicBezTo>
                  <a:cubicBezTo>
                    <a:pt x="234" y="10"/>
                    <a:pt x="224" y="11"/>
                    <a:pt x="220" y="12"/>
                  </a:cubicBezTo>
                  <a:cubicBezTo>
                    <a:pt x="219" y="12"/>
                    <a:pt x="218" y="13"/>
                    <a:pt x="216" y="13"/>
                  </a:cubicBezTo>
                  <a:cubicBezTo>
                    <a:pt x="214" y="14"/>
                    <a:pt x="212" y="15"/>
                    <a:pt x="209" y="15"/>
                  </a:cubicBezTo>
                  <a:cubicBezTo>
                    <a:pt x="206" y="15"/>
                    <a:pt x="196" y="16"/>
                    <a:pt x="192" y="19"/>
                  </a:cubicBezTo>
                  <a:cubicBezTo>
                    <a:pt x="190" y="20"/>
                    <a:pt x="188" y="20"/>
                    <a:pt x="186" y="20"/>
                  </a:cubicBezTo>
                  <a:cubicBezTo>
                    <a:pt x="185" y="20"/>
                    <a:pt x="184" y="20"/>
                    <a:pt x="183" y="20"/>
                  </a:cubicBezTo>
                  <a:cubicBezTo>
                    <a:pt x="181" y="20"/>
                    <a:pt x="179" y="20"/>
                    <a:pt x="179" y="20"/>
                  </a:cubicBezTo>
                  <a:cubicBezTo>
                    <a:pt x="178" y="21"/>
                    <a:pt x="177" y="21"/>
                    <a:pt x="175" y="21"/>
                  </a:cubicBezTo>
                  <a:cubicBezTo>
                    <a:pt x="175" y="21"/>
                    <a:pt x="174" y="21"/>
                    <a:pt x="173" y="21"/>
                  </a:cubicBezTo>
                  <a:cubicBezTo>
                    <a:pt x="172" y="21"/>
                    <a:pt x="171" y="20"/>
                    <a:pt x="171" y="20"/>
                  </a:cubicBezTo>
                  <a:cubicBezTo>
                    <a:pt x="170" y="20"/>
                    <a:pt x="169" y="21"/>
                    <a:pt x="169" y="21"/>
                  </a:cubicBezTo>
                  <a:cubicBezTo>
                    <a:pt x="169" y="21"/>
                    <a:pt x="169" y="21"/>
                    <a:pt x="169" y="22"/>
                  </a:cubicBezTo>
                  <a:cubicBezTo>
                    <a:pt x="169" y="24"/>
                    <a:pt x="169" y="27"/>
                    <a:pt x="170" y="29"/>
                  </a:cubicBezTo>
                  <a:cubicBezTo>
                    <a:pt x="171" y="30"/>
                    <a:pt x="172" y="30"/>
                    <a:pt x="174" y="31"/>
                  </a:cubicBezTo>
                  <a:cubicBezTo>
                    <a:pt x="175" y="31"/>
                    <a:pt x="175" y="31"/>
                    <a:pt x="176" y="31"/>
                  </a:cubicBezTo>
                  <a:cubicBezTo>
                    <a:pt x="178" y="32"/>
                    <a:pt x="180" y="33"/>
                    <a:pt x="180" y="34"/>
                  </a:cubicBezTo>
                  <a:cubicBezTo>
                    <a:pt x="180" y="34"/>
                    <a:pt x="180" y="35"/>
                    <a:pt x="180" y="35"/>
                  </a:cubicBezTo>
                  <a:cubicBezTo>
                    <a:pt x="179" y="36"/>
                    <a:pt x="177" y="37"/>
                    <a:pt x="171" y="37"/>
                  </a:cubicBezTo>
                  <a:cubicBezTo>
                    <a:pt x="170" y="37"/>
                    <a:pt x="168" y="37"/>
                    <a:pt x="167" y="37"/>
                  </a:cubicBezTo>
                  <a:cubicBezTo>
                    <a:pt x="167" y="37"/>
                    <a:pt x="166" y="38"/>
                    <a:pt x="166" y="38"/>
                  </a:cubicBezTo>
                  <a:cubicBezTo>
                    <a:pt x="165" y="39"/>
                    <a:pt x="165" y="41"/>
                    <a:pt x="166" y="42"/>
                  </a:cubicBezTo>
                  <a:cubicBezTo>
                    <a:pt x="166" y="43"/>
                    <a:pt x="166" y="44"/>
                    <a:pt x="166" y="44"/>
                  </a:cubicBezTo>
                  <a:cubicBezTo>
                    <a:pt x="166" y="45"/>
                    <a:pt x="166" y="46"/>
                    <a:pt x="166" y="46"/>
                  </a:cubicBezTo>
                  <a:cubicBezTo>
                    <a:pt x="165" y="49"/>
                    <a:pt x="159" y="51"/>
                    <a:pt x="159" y="51"/>
                  </a:cubicBezTo>
                  <a:cubicBezTo>
                    <a:pt x="158" y="51"/>
                    <a:pt x="158" y="52"/>
                    <a:pt x="158" y="52"/>
                  </a:cubicBezTo>
                  <a:cubicBezTo>
                    <a:pt x="158" y="54"/>
                    <a:pt x="160" y="55"/>
                    <a:pt x="161" y="55"/>
                  </a:cubicBezTo>
                  <a:cubicBezTo>
                    <a:pt x="163" y="55"/>
                    <a:pt x="165" y="56"/>
                    <a:pt x="166" y="57"/>
                  </a:cubicBezTo>
                  <a:cubicBezTo>
                    <a:pt x="167" y="57"/>
                    <a:pt x="168" y="58"/>
                    <a:pt x="169" y="58"/>
                  </a:cubicBezTo>
                  <a:cubicBezTo>
                    <a:pt x="173" y="58"/>
                    <a:pt x="173" y="63"/>
                    <a:pt x="173" y="67"/>
                  </a:cubicBezTo>
                  <a:cubicBezTo>
                    <a:pt x="173" y="69"/>
                    <a:pt x="172" y="72"/>
                    <a:pt x="165" y="72"/>
                  </a:cubicBezTo>
                  <a:cubicBezTo>
                    <a:pt x="163" y="72"/>
                    <a:pt x="161" y="71"/>
                    <a:pt x="159" y="70"/>
                  </a:cubicBezTo>
                  <a:cubicBezTo>
                    <a:pt x="158" y="69"/>
                    <a:pt x="157" y="68"/>
                    <a:pt x="157" y="68"/>
                  </a:cubicBezTo>
                  <a:cubicBezTo>
                    <a:pt x="156" y="68"/>
                    <a:pt x="156" y="69"/>
                    <a:pt x="155" y="70"/>
                  </a:cubicBezTo>
                  <a:cubicBezTo>
                    <a:pt x="155" y="72"/>
                    <a:pt x="154" y="73"/>
                    <a:pt x="153" y="74"/>
                  </a:cubicBezTo>
                  <a:cubicBezTo>
                    <a:pt x="153" y="74"/>
                    <a:pt x="153" y="74"/>
                    <a:pt x="152" y="74"/>
                  </a:cubicBezTo>
                  <a:cubicBezTo>
                    <a:pt x="151" y="74"/>
                    <a:pt x="150" y="73"/>
                    <a:pt x="150" y="72"/>
                  </a:cubicBezTo>
                  <a:cubicBezTo>
                    <a:pt x="149" y="71"/>
                    <a:pt x="148" y="70"/>
                    <a:pt x="147" y="70"/>
                  </a:cubicBezTo>
                  <a:cubicBezTo>
                    <a:pt x="146" y="70"/>
                    <a:pt x="140" y="70"/>
                    <a:pt x="139" y="66"/>
                  </a:cubicBezTo>
                  <a:cubicBezTo>
                    <a:pt x="138" y="65"/>
                    <a:pt x="137" y="64"/>
                    <a:pt x="134" y="64"/>
                  </a:cubicBezTo>
                  <a:cubicBezTo>
                    <a:pt x="132" y="64"/>
                    <a:pt x="131" y="65"/>
                    <a:pt x="129" y="66"/>
                  </a:cubicBezTo>
                  <a:cubicBezTo>
                    <a:pt x="128" y="67"/>
                    <a:pt x="127" y="68"/>
                    <a:pt x="126" y="68"/>
                  </a:cubicBezTo>
                  <a:cubicBezTo>
                    <a:pt x="125" y="68"/>
                    <a:pt x="124" y="67"/>
                    <a:pt x="122" y="66"/>
                  </a:cubicBezTo>
                  <a:cubicBezTo>
                    <a:pt x="122" y="66"/>
                    <a:pt x="122" y="66"/>
                    <a:pt x="122" y="66"/>
                  </a:cubicBezTo>
                  <a:cubicBezTo>
                    <a:pt x="121" y="65"/>
                    <a:pt x="121" y="65"/>
                    <a:pt x="120" y="65"/>
                  </a:cubicBezTo>
                  <a:cubicBezTo>
                    <a:pt x="120" y="65"/>
                    <a:pt x="119" y="65"/>
                    <a:pt x="119" y="65"/>
                  </a:cubicBezTo>
                  <a:cubicBezTo>
                    <a:pt x="116" y="66"/>
                    <a:pt x="113" y="67"/>
                    <a:pt x="112" y="69"/>
                  </a:cubicBezTo>
                  <a:cubicBezTo>
                    <a:pt x="111" y="71"/>
                    <a:pt x="109" y="72"/>
                    <a:pt x="106" y="72"/>
                  </a:cubicBezTo>
                  <a:cubicBezTo>
                    <a:pt x="104" y="72"/>
                    <a:pt x="102" y="71"/>
                    <a:pt x="100" y="70"/>
                  </a:cubicBezTo>
                  <a:cubicBezTo>
                    <a:pt x="99" y="70"/>
                    <a:pt x="97" y="68"/>
                    <a:pt x="96" y="68"/>
                  </a:cubicBezTo>
                  <a:cubicBezTo>
                    <a:pt x="96" y="68"/>
                    <a:pt x="95" y="68"/>
                    <a:pt x="95" y="69"/>
                  </a:cubicBezTo>
                  <a:cubicBezTo>
                    <a:pt x="95" y="72"/>
                    <a:pt x="94" y="72"/>
                    <a:pt x="93" y="72"/>
                  </a:cubicBezTo>
                  <a:cubicBezTo>
                    <a:pt x="93" y="72"/>
                    <a:pt x="93" y="72"/>
                    <a:pt x="92" y="72"/>
                  </a:cubicBezTo>
                  <a:cubicBezTo>
                    <a:pt x="92" y="72"/>
                    <a:pt x="92" y="72"/>
                    <a:pt x="92" y="72"/>
                  </a:cubicBezTo>
                  <a:cubicBezTo>
                    <a:pt x="92" y="71"/>
                    <a:pt x="91" y="71"/>
                    <a:pt x="91" y="71"/>
                  </a:cubicBezTo>
                  <a:cubicBezTo>
                    <a:pt x="91" y="71"/>
                    <a:pt x="91" y="71"/>
                    <a:pt x="91" y="71"/>
                  </a:cubicBezTo>
                  <a:cubicBezTo>
                    <a:pt x="91" y="71"/>
                    <a:pt x="91" y="71"/>
                    <a:pt x="91" y="70"/>
                  </a:cubicBezTo>
                  <a:cubicBezTo>
                    <a:pt x="91" y="70"/>
                    <a:pt x="91" y="70"/>
                    <a:pt x="91" y="69"/>
                  </a:cubicBezTo>
                  <a:cubicBezTo>
                    <a:pt x="91" y="69"/>
                    <a:pt x="91" y="69"/>
                    <a:pt x="91" y="69"/>
                  </a:cubicBezTo>
                  <a:cubicBezTo>
                    <a:pt x="90" y="69"/>
                    <a:pt x="90" y="68"/>
                    <a:pt x="90" y="68"/>
                  </a:cubicBezTo>
                  <a:cubicBezTo>
                    <a:pt x="90" y="67"/>
                    <a:pt x="84" y="63"/>
                    <a:pt x="82" y="61"/>
                  </a:cubicBezTo>
                  <a:cubicBezTo>
                    <a:pt x="81" y="61"/>
                    <a:pt x="81" y="61"/>
                    <a:pt x="81" y="61"/>
                  </a:cubicBezTo>
                  <a:cubicBezTo>
                    <a:pt x="80" y="60"/>
                    <a:pt x="77" y="59"/>
                    <a:pt x="75" y="59"/>
                  </a:cubicBezTo>
                  <a:cubicBezTo>
                    <a:pt x="71" y="58"/>
                    <a:pt x="68" y="58"/>
                    <a:pt x="68" y="56"/>
                  </a:cubicBezTo>
                  <a:cubicBezTo>
                    <a:pt x="68" y="56"/>
                    <a:pt x="66" y="55"/>
                    <a:pt x="64" y="55"/>
                  </a:cubicBezTo>
                  <a:cubicBezTo>
                    <a:pt x="64" y="55"/>
                    <a:pt x="62" y="55"/>
                    <a:pt x="62" y="56"/>
                  </a:cubicBezTo>
                  <a:cubicBezTo>
                    <a:pt x="61" y="58"/>
                    <a:pt x="60" y="59"/>
                    <a:pt x="59" y="59"/>
                  </a:cubicBezTo>
                  <a:cubicBezTo>
                    <a:pt x="57" y="59"/>
                    <a:pt x="56" y="58"/>
                    <a:pt x="55" y="57"/>
                  </a:cubicBezTo>
                  <a:cubicBezTo>
                    <a:pt x="55" y="57"/>
                    <a:pt x="55" y="57"/>
                    <a:pt x="54" y="57"/>
                  </a:cubicBezTo>
                  <a:cubicBezTo>
                    <a:pt x="54" y="57"/>
                    <a:pt x="54" y="57"/>
                    <a:pt x="54" y="57"/>
                  </a:cubicBezTo>
                  <a:cubicBezTo>
                    <a:pt x="52" y="57"/>
                    <a:pt x="49" y="58"/>
                    <a:pt x="47" y="59"/>
                  </a:cubicBezTo>
                  <a:cubicBezTo>
                    <a:pt x="47" y="59"/>
                    <a:pt x="47" y="59"/>
                    <a:pt x="47" y="59"/>
                  </a:cubicBezTo>
                  <a:cubicBezTo>
                    <a:pt x="46" y="59"/>
                    <a:pt x="46" y="60"/>
                    <a:pt x="45" y="60"/>
                  </a:cubicBezTo>
                  <a:cubicBezTo>
                    <a:pt x="42" y="62"/>
                    <a:pt x="37" y="65"/>
                    <a:pt x="34" y="65"/>
                  </a:cubicBezTo>
                  <a:cubicBezTo>
                    <a:pt x="33" y="65"/>
                    <a:pt x="33" y="65"/>
                    <a:pt x="33" y="66"/>
                  </a:cubicBezTo>
                  <a:cubicBezTo>
                    <a:pt x="32" y="68"/>
                    <a:pt x="31" y="70"/>
                    <a:pt x="28" y="70"/>
                  </a:cubicBezTo>
                  <a:cubicBezTo>
                    <a:pt x="27" y="71"/>
                    <a:pt x="26" y="71"/>
                    <a:pt x="26" y="72"/>
                  </a:cubicBezTo>
                  <a:cubicBezTo>
                    <a:pt x="26" y="72"/>
                    <a:pt x="26" y="73"/>
                    <a:pt x="26" y="73"/>
                  </a:cubicBezTo>
                  <a:cubicBezTo>
                    <a:pt x="26" y="74"/>
                    <a:pt x="26" y="74"/>
                    <a:pt x="26" y="75"/>
                  </a:cubicBezTo>
                  <a:cubicBezTo>
                    <a:pt x="26" y="75"/>
                    <a:pt x="26" y="75"/>
                    <a:pt x="26" y="75"/>
                  </a:cubicBezTo>
                  <a:cubicBezTo>
                    <a:pt x="26" y="75"/>
                    <a:pt x="26" y="76"/>
                    <a:pt x="27" y="76"/>
                  </a:cubicBezTo>
                  <a:cubicBezTo>
                    <a:pt x="27" y="78"/>
                    <a:pt x="28" y="80"/>
                    <a:pt x="27" y="81"/>
                  </a:cubicBezTo>
                  <a:cubicBezTo>
                    <a:pt x="27" y="82"/>
                    <a:pt x="26" y="83"/>
                    <a:pt x="25" y="83"/>
                  </a:cubicBezTo>
                  <a:cubicBezTo>
                    <a:pt x="24" y="83"/>
                    <a:pt x="24" y="84"/>
                    <a:pt x="23" y="84"/>
                  </a:cubicBezTo>
                  <a:cubicBezTo>
                    <a:pt x="21" y="84"/>
                    <a:pt x="19" y="81"/>
                    <a:pt x="18" y="79"/>
                  </a:cubicBezTo>
                  <a:cubicBezTo>
                    <a:pt x="17" y="78"/>
                    <a:pt x="16" y="76"/>
                    <a:pt x="15" y="76"/>
                  </a:cubicBezTo>
                  <a:cubicBezTo>
                    <a:pt x="14" y="75"/>
                    <a:pt x="13" y="75"/>
                    <a:pt x="13" y="75"/>
                  </a:cubicBezTo>
                  <a:cubicBezTo>
                    <a:pt x="11" y="75"/>
                    <a:pt x="10" y="76"/>
                    <a:pt x="10" y="77"/>
                  </a:cubicBezTo>
                  <a:cubicBezTo>
                    <a:pt x="10" y="78"/>
                    <a:pt x="10" y="78"/>
                    <a:pt x="10" y="79"/>
                  </a:cubicBezTo>
                  <a:cubicBezTo>
                    <a:pt x="10" y="81"/>
                    <a:pt x="8" y="82"/>
                    <a:pt x="7" y="83"/>
                  </a:cubicBezTo>
                  <a:cubicBezTo>
                    <a:pt x="6" y="84"/>
                    <a:pt x="4" y="85"/>
                    <a:pt x="4" y="86"/>
                  </a:cubicBezTo>
                  <a:cubicBezTo>
                    <a:pt x="3" y="87"/>
                    <a:pt x="3" y="88"/>
                    <a:pt x="4" y="88"/>
                  </a:cubicBezTo>
                  <a:cubicBezTo>
                    <a:pt x="4" y="88"/>
                    <a:pt x="5" y="89"/>
                    <a:pt x="5" y="89"/>
                  </a:cubicBezTo>
                  <a:cubicBezTo>
                    <a:pt x="6" y="89"/>
                    <a:pt x="7" y="90"/>
                    <a:pt x="7" y="91"/>
                  </a:cubicBezTo>
                  <a:cubicBezTo>
                    <a:pt x="7" y="91"/>
                    <a:pt x="7" y="91"/>
                    <a:pt x="7" y="91"/>
                  </a:cubicBezTo>
                  <a:cubicBezTo>
                    <a:pt x="7" y="93"/>
                    <a:pt x="5" y="95"/>
                    <a:pt x="3" y="96"/>
                  </a:cubicBezTo>
                  <a:cubicBezTo>
                    <a:pt x="2" y="96"/>
                    <a:pt x="0" y="101"/>
                    <a:pt x="1" y="101"/>
                  </a:cubicBezTo>
                  <a:cubicBezTo>
                    <a:pt x="1" y="102"/>
                    <a:pt x="2" y="102"/>
                    <a:pt x="3" y="102"/>
                  </a:cubicBezTo>
                  <a:cubicBezTo>
                    <a:pt x="5" y="103"/>
                    <a:pt x="8" y="103"/>
                    <a:pt x="7" y="106"/>
                  </a:cubicBezTo>
                  <a:cubicBezTo>
                    <a:pt x="7" y="108"/>
                    <a:pt x="7" y="111"/>
                    <a:pt x="7" y="111"/>
                  </a:cubicBezTo>
                  <a:cubicBezTo>
                    <a:pt x="7" y="112"/>
                    <a:pt x="8" y="112"/>
                    <a:pt x="8" y="111"/>
                  </a:cubicBezTo>
                  <a:cubicBezTo>
                    <a:pt x="9" y="111"/>
                    <a:pt x="11" y="111"/>
                    <a:pt x="13" y="111"/>
                  </a:cubicBezTo>
                  <a:cubicBezTo>
                    <a:pt x="13" y="111"/>
                    <a:pt x="14" y="111"/>
                    <a:pt x="15" y="111"/>
                  </a:cubicBezTo>
                  <a:cubicBezTo>
                    <a:pt x="15" y="111"/>
                    <a:pt x="16" y="111"/>
                    <a:pt x="16" y="111"/>
                  </a:cubicBezTo>
                  <a:cubicBezTo>
                    <a:pt x="18" y="111"/>
                    <a:pt x="19" y="113"/>
                    <a:pt x="21" y="115"/>
                  </a:cubicBezTo>
                  <a:cubicBezTo>
                    <a:pt x="22" y="116"/>
                    <a:pt x="23" y="118"/>
                    <a:pt x="24" y="119"/>
                  </a:cubicBezTo>
                  <a:cubicBezTo>
                    <a:pt x="27" y="122"/>
                    <a:pt x="28" y="124"/>
                    <a:pt x="28" y="126"/>
                  </a:cubicBezTo>
                  <a:cubicBezTo>
                    <a:pt x="27" y="127"/>
                    <a:pt x="26" y="128"/>
                    <a:pt x="25" y="128"/>
                  </a:cubicBezTo>
                  <a:close/>
                  <a:moveTo>
                    <a:pt x="313" y="133"/>
                  </a:moveTo>
                  <a:cubicBezTo>
                    <a:pt x="317" y="130"/>
                    <a:pt x="326" y="128"/>
                    <a:pt x="334" y="128"/>
                  </a:cubicBezTo>
                  <a:cubicBezTo>
                    <a:pt x="337" y="128"/>
                    <a:pt x="341" y="128"/>
                    <a:pt x="343" y="129"/>
                  </a:cubicBezTo>
                  <a:cubicBezTo>
                    <a:pt x="345" y="129"/>
                    <a:pt x="347" y="130"/>
                    <a:pt x="350" y="130"/>
                  </a:cubicBezTo>
                  <a:cubicBezTo>
                    <a:pt x="355" y="130"/>
                    <a:pt x="360" y="129"/>
                    <a:pt x="365" y="128"/>
                  </a:cubicBezTo>
                  <a:cubicBezTo>
                    <a:pt x="368" y="128"/>
                    <a:pt x="371" y="127"/>
                    <a:pt x="372" y="128"/>
                  </a:cubicBezTo>
                  <a:cubicBezTo>
                    <a:pt x="372" y="128"/>
                    <a:pt x="373" y="129"/>
                    <a:pt x="373" y="129"/>
                  </a:cubicBezTo>
                  <a:cubicBezTo>
                    <a:pt x="373" y="132"/>
                    <a:pt x="367" y="135"/>
                    <a:pt x="360" y="135"/>
                  </a:cubicBezTo>
                  <a:cubicBezTo>
                    <a:pt x="357" y="135"/>
                    <a:pt x="355" y="135"/>
                    <a:pt x="352" y="134"/>
                  </a:cubicBezTo>
                  <a:cubicBezTo>
                    <a:pt x="348" y="134"/>
                    <a:pt x="344" y="134"/>
                    <a:pt x="340" y="134"/>
                  </a:cubicBezTo>
                  <a:cubicBezTo>
                    <a:pt x="331" y="134"/>
                    <a:pt x="325" y="135"/>
                    <a:pt x="322" y="139"/>
                  </a:cubicBezTo>
                  <a:cubicBezTo>
                    <a:pt x="317" y="144"/>
                    <a:pt x="317" y="147"/>
                    <a:pt x="318" y="150"/>
                  </a:cubicBezTo>
                  <a:cubicBezTo>
                    <a:pt x="318" y="151"/>
                    <a:pt x="318" y="153"/>
                    <a:pt x="315" y="154"/>
                  </a:cubicBezTo>
                  <a:cubicBezTo>
                    <a:pt x="315" y="154"/>
                    <a:pt x="315" y="154"/>
                    <a:pt x="315" y="154"/>
                  </a:cubicBezTo>
                  <a:cubicBezTo>
                    <a:pt x="314" y="154"/>
                    <a:pt x="313" y="153"/>
                    <a:pt x="312" y="150"/>
                  </a:cubicBezTo>
                  <a:cubicBezTo>
                    <a:pt x="310" y="146"/>
                    <a:pt x="309" y="137"/>
                    <a:pt x="313" y="133"/>
                  </a:cubicBezTo>
                  <a:close/>
                  <a:moveTo>
                    <a:pt x="154" y="130"/>
                  </a:moveTo>
                  <a:cubicBezTo>
                    <a:pt x="154" y="129"/>
                    <a:pt x="155" y="129"/>
                    <a:pt x="157" y="129"/>
                  </a:cubicBezTo>
                  <a:cubicBezTo>
                    <a:pt x="161" y="129"/>
                    <a:pt x="170" y="130"/>
                    <a:pt x="171" y="133"/>
                  </a:cubicBezTo>
                  <a:cubicBezTo>
                    <a:pt x="172" y="134"/>
                    <a:pt x="172" y="135"/>
                    <a:pt x="171" y="136"/>
                  </a:cubicBezTo>
                  <a:cubicBezTo>
                    <a:pt x="171" y="136"/>
                    <a:pt x="170" y="137"/>
                    <a:pt x="168" y="137"/>
                  </a:cubicBezTo>
                  <a:cubicBezTo>
                    <a:pt x="164" y="137"/>
                    <a:pt x="155" y="134"/>
                    <a:pt x="154" y="131"/>
                  </a:cubicBezTo>
                  <a:cubicBezTo>
                    <a:pt x="154" y="131"/>
                    <a:pt x="154" y="130"/>
                    <a:pt x="154" y="13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8" name="Freeform 227">
              <a:extLst>
                <a:ext uri="{FF2B5EF4-FFF2-40B4-BE49-F238E27FC236}">
                  <a16:creationId xmlns:a16="http://schemas.microsoft.com/office/drawing/2014/main" id="{16FF671B-EF44-465F-94BF-F37EB83746C6}"/>
                </a:ext>
              </a:extLst>
            </p:cNvPr>
            <p:cNvSpPr>
              <a:spLocks/>
            </p:cNvSpPr>
            <p:nvPr/>
          </p:nvSpPr>
          <p:spPr bwMode="auto">
            <a:xfrm>
              <a:off x="17311688" y="7739063"/>
              <a:ext cx="466725" cy="879475"/>
            </a:xfrm>
            <a:custGeom>
              <a:avLst/>
              <a:gdLst>
                <a:gd name="T0" fmla="*/ 20 w 88"/>
                <a:gd name="T1" fmla="*/ 99 h 168"/>
                <a:gd name="T2" fmla="*/ 19 w 88"/>
                <a:gd name="T3" fmla="*/ 101 h 168"/>
                <a:gd name="T4" fmla="*/ 18 w 88"/>
                <a:gd name="T5" fmla="*/ 104 h 168"/>
                <a:gd name="T6" fmla="*/ 17 w 88"/>
                <a:gd name="T7" fmla="*/ 106 h 168"/>
                <a:gd name="T8" fmla="*/ 16 w 88"/>
                <a:gd name="T9" fmla="*/ 108 h 168"/>
                <a:gd name="T10" fmla="*/ 15 w 88"/>
                <a:gd name="T11" fmla="*/ 111 h 168"/>
                <a:gd name="T12" fmla="*/ 14 w 88"/>
                <a:gd name="T13" fmla="*/ 112 h 168"/>
                <a:gd name="T14" fmla="*/ 13 w 88"/>
                <a:gd name="T15" fmla="*/ 114 h 168"/>
                <a:gd name="T16" fmla="*/ 11 w 88"/>
                <a:gd name="T17" fmla="*/ 115 h 168"/>
                <a:gd name="T18" fmla="*/ 10 w 88"/>
                <a:gd name="T19" fmla="*/ 120 h 168"/>
                <a:gd name="T20" fmla="*/ 8 w 88"/>
                <a:gd name="T21" fmla="*/ 140 h 168"/>
                <a:gd name="T22" fmla="*/ 28 w 88"/>
                <a:gd name="T23" fmla="*/ 160 h 168"/>
                <a:gd name="T24" fmla="*/ 39 w 88"/>
                <a:gd name="T25" fmla="*/ 168 h 168"/>
                <a:gd name="T26" fmla="*/ 46 w 88"/>
                <a:gd name="T27" fmla="*/ 168 h 168"/>
                <a:gd name="T28" fmla="*/ 47 w 88"/>
                <a:gd name="T29" fmla="*/ 166 h 168"/>
                <a:gd name="T30" fmla="*/ 48 w 88"/>
                <a:gd name="T31" fmla="*/ 164 h 168"/>
                <a:gd name="T32" fmla="*/ 28 w 88"/>
                <a:gd name="T33" fmla="*/ 144 h 168"/>
                <a:gd name="T34" fmla="*/ 20 w 88"/>
                <a:gd name="T35" fmla="*/ 130 h 168"/>
                <a:gd name="T36" fmla="*/ 18 w 88"/>
                <a:gd name="T37" fmla="*/ 110 h 168"/>
                <a:gd name="T38" fmla="*/ 25 w 88"/>
                <a:gd name="T39" fmla="*/ 84 h 168"/>
                <a:gd name="T40" fmla="*/ 36 w 88"/>
                <a:gd name="T41" fmla="*/ 84 h 168"/>
                <a:gd name="T42" fmla="*/ 56 w 88"/>
                <a:gd name="T43" fmla="*/ 97 h 168"/>
                <a:gd name="T44" fmla="*/ 56 w 88"/>
                <a:gd name="T45" fmla="*/ 95 h 168"/>
                <a:gd name="T46" fmla="*/ 55 w 88"/>
                <a:gd name="T47" fmla="*/ 94 h 168"/>
                <a:gd name="T48" fmla="*/ 53 w 88"/>
                <a:gd name="T49" fmla="*/ 85 h 168"/>
                <a:gd name="T50" fmla="*/ 77 w 88"/>
                <a:gd name="T51" fmla="*/ 70 h 168"/>
                <a:gd name="T52" fmla="*/ 86 w 88"/>
                <a:gd name="T53" fmla="*/ 71 h 168"/>
                <a:gd name="T54" fmla="*/ 87 w 88"/>
                <a:gd name="T55" fmla="*/ 70 h 168"/>
                <a:gd name="T56" fmla="*/ 88 w 88"/>
                <a:gd name="T57" fmla="*/ 67 h 168"/>
                <a:gd name="T58" fmla="*/ 87 w 88"/>
                <a:gd name="T59" fmla="*/ 60 h 168"/>
                <a:gd name="T60" fmla="*/ 79 w 88"/>
                <a:gd name="T61" fmla="*/ 35 h 168"/>
                <a:gd name="T62" fmla="*/ 66 w 88"/>
                <a:gd name="T63" fmla="*/ 26 h 168"/>
                <a:gd name="T64" fmla="*/ 53 w 88"/>
                <a:gd name="T65" fmla="*/ 29 h 168"/>
                <a:gd name="T66" fmla="*/ 37 w 88"/>
                <a:gd name="T67" fmla="*/ 36 h 168"/>
                <a:gd name="T68" fmla="*/ 37 w 88"/>
                <a:gd name="T69" fmla="*/ 24 h 168"/>
                <a:gd name="T70" fmla="*/ 36 w 88"/>
                <a:gd name="T71" fmla="*/ 11 h 168"/>
                <a:gd name="T72" fmla="*/ 30 w 88"/>
                <a:gd name="T73" fmla="*/ 10 h 168"/>
                <a:gd name="T74" fmla="*/ 29 w 88"/>
                <a:gd name="T75" fmla="*/ 1 h 168"/>
                <a:gd name="T76" fmla="*/ 29 w 88"/>
                <a:gd name="T77" fmla="*/ 1 h 168"/>
                <a:gd name="T78" fmla="*/ 28 w 88"/>
                <a:gd name="T79" fmla="*/ 0 h 168"/>
                <a:gd name="T80" fmla="*/ 22 w 88"/>
                <a:gd name="T81" fmla="*/ 4 h 168"/>
                <a:gd name="T82" fmla="*/ 8 w 88"/>
                <a:gd name="T83" fmla="*/ 10 h 168"/>
                <a:gd name="T84" fmla="*/ 0 w 88"/>
                <a:gd name="T85" fmla="*/ 27 h 168"/>
                <a:gd name="T86" fmla="*/ 0 w 88"/>
                <a:gd name="T87" fmla="*/ 30 h 168"/>
                <a:gd name="T88" fmla="*/ 10 w 88"/>
                <a:gd name="T89" fmla="*/ 47 h 168"/>
                <a:gd name="T90" fmla="*/ 10 w 88"/>
                <a:gd name="T91" fmla="*/ 55 h 168"/>
                <a:gd name="T92" fmla="*/ 12 w 88"/>
                <a:gd name="T93" fmla="*/ 73 h 168"/>
                <a:gd name="T94" fmla="*/ 21 w 88"/>
                <a:gd name="T95" fmla="*/ 9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68">
                  <a:moveTo>
                    <a:pt x="20" y="98"/>
                  </a:moveTo>
                  <a:cubicBezTo>
                    <a:pt x="20" y="98"/>
                    <a:pt x="20" y="98"/>
                    <a:pt x="20" y="98"/>
                  </a:cubicBezTo>
                  <a:cubicBezTo>
                    <a:pt x="20" y="98"/>
                    <a:pt x="20" y="99"/>
                    <a:pt x="20" y="99"/>
                  </a:cubicBezTo>
                  <a:cubicBezTo>
                    <a:pt x="20" y="99"/>
                    <a:pt x="20" y="99"/>
                    <a:pt x="19" y="99"/>
                  </a:cubicBezTo>
                  <a:cubicBezTo>
                    <a:pt x="19" y="100"/>
                    <a:pt x="19" y="100"/>
                    <a:pt x="19" y="101"/>
                  </a:cubicBezTo>
                  <a:cubicBezTo>
                    <a:pt x="19" y="101"/>
                    <a:pt x="19" y="101"/>
                    <a:pt x="19" y="101"/>
                  </a:cubicBezTo>
                  <a:cubicBezTo>
                    <a:pt x="19" y="101"/>
                    <a:pt x="19" y="102"/>
                    <a:pt x="19" y="102"/>
                  </a:cubicBezTo>
                  <a:cubicBezTo>
                    <a:pt x="19" y="102"/>
                    <a:pt x="18" y="102"/>
                    <a:pt x="18" y="103"/>
                  </a:cubicBezTo>
                  <a:cubicBezTo>
                    <a:pt x="18" y="103"/>
                    <a:pt x="18" y="103"/>
                    <a:pt x="18" y="104"/>
                  </a:cubicBezTo>
                  <a:cubicBezTo>
                    <a:pt x="18" y="104"/>
                    <a:pt x="18" y="104"/>
                    <a:pt x="18" y="104"/>
                  </a:cubicBezTo>
                  <a:cubicBezTo>
                    <a:pt x="18" y="105"/>
                    <a:pt x="18" y="105"/>
                    <a:pt x="17" y="105"/>
                  </a:cubicBezTo>
                  <a:cubicBezTo>
                    <a:pt x="17" y="106"/>
                    <a:pt x="17" y="106"/>
                    <a:pt x="17" y="106"/>
                  </a:cubicBezTo>
                  <a:cubicBezTo>
                    <a:pt x="17" y="106"/>
                    <a:pt x="17" y="107"/>
                    <a:pt x="17" y="107"/>
                  </a:cubicBezTo>
                  <a:cubicBezTo>
                    <a:pt x="17" y="107"/>
                    <a:pt x="17" y="107"/>
                    <a:pt x="16" y="108"/>
                  </a:cubicBezTo>
                  <a:cubicBezTo>
                    <a:pt x="16" y="108"/>
                    <a:pt x="16" y="108"/>
                    <a:pt x="16" y="108"/>
                  </a:cubicBezTo>
                  <a:cubicBezTo>
                    <a:pt x="16" y="109"/>
                    <a:pt x="16" y="109"/>
                    <a:pt x="16" y="109"/>
                  </a:cubicBezTo>
                  <a:cubicBezTo>
                    <a:pt x="16" y="109"/>
                    <a:pt x="15" y="110"/>
                    <a:pt x="15" y="110"/>
                  </a:cubicBezTo>
                  <a:cubicBezTo>
                    <a:pt x="15" y="110"/>
                    <a:pt x="15" y="110"/>
                    <a:pt x="15" y="111"/>
                  </a:cubicBezTo>
                  <a:cubicBezTo>
                    <a:pt x="15" y="111"/>
                    <a:pt x="15" y="111"/>
                    <a:pt x="15" y="111"/>
                  </a:cubicBezTo>
                  <a:cubicBezTo>
                    <a:pt x="14" y="111"/>
                    <a:pt x="14" y="112"/>
                    <a:pt x="14" y="112"/>
                  </a:cubicBezTo>
                  <a:cubicBezTo>
                    <a:pt x="14" y="112"/>
                    <a:pt x="14" y="112"/>
                    <a:pt x="14" y="112"/>
                  </a:cubicBezTo>
                  <a:cubicBezTo>
                    <a:pt x="14" y="113"/>
                    <a:pt x="14" y="113"/>
                    <a:pt x="13" y="113"/>
                  </a:cubicBezTo>
                  <a:cubicBezTo>
                    <a:pt x="13" y="113"/>
                    <a:pt x="13" y="113"/>
                    <a:pt x="13" y="113"/>
                  </a:cubicBezTo>
                  <a:cubicBezTo>
                    <a:pt x="13" y="114"/>
                    <a:pt x="13" y="114"/>
                    <a:pt x="13" y="114"/>
                  </a:cubicBezTo>
                  <a:cubicBezTo>
                    <a:pt x="12" y="114"/>
                    <a:pt x="12" y="114"/>
                    <a:pt x="12" y="114"/>
                  </a:cubicBezTo>
                  <a:cubicBezTo>
                    <a:pt x="12" y="114"/>
                    <a:pt x="12" y="114"/>
                    <a:pt x="12" y="115"/>
                  </a:cubicBezTo>
                  <a:cubicBezTo>
                    <a:pt x="12" y="115"/>
                    <a:pt x="11" y="115"/>
                    <a:pt x="11" y="115"/>
                  </a:cubicBezTo>
                  <a:cubicBezTo>
                    <a:pt x="11" y="115"/>
                    <a:pt x="11" y="115"/>
                    <a:pt x="11" y="115"/>
                  </a:cubicBezTo>
                  <a:cubicBezTo>
                    <a:pt x="11" y="115"/>
                    <a:pt x="11" y="115"/>
                    <a:pt x="11" y="115"/>
                  </a:cubicBezTo>
                  <a:cubicBezTo>
                    <a:pt x="10" y="116"/>
                    <a:pt x="10" y="118"/>
                    <a:pt x="10" y="120"/>
                  </a:cubicBezTo>
                  <a:cubicBezTo>
                    <a:pt x="9" y="124"/>
                    <a:pt x="8" y="128"/>
                    <a:pt x="8" y="131"/>
                  </a:cubicBezTo>
                  <a:cubicBezTo>
                    <a:pt x="7" y="134"/>
                    <a:pt x="6" y="138"/>
                    <a:pt x="7" y="139"/>
                  </a:cubicBezTo>
                  <a:cubicBezTo>
                    <a:pt x="7" y="139"/>
                    <a:pt x="7" y="140"/>
                    <a:pt x="8" y="140"/>
                  </a:cubicBezTo>
                  <a:cubicBezTo>
                    <a:pt x="10" y="140"/>
                    <a:pt x="15" y="144"/>
                    <a:pt x="23" y="155"/>
                  </a:cubicBezTo>
                  <a:cubicBezTo>
                    <a:pt x="24" y="156"/>
                    <a:pt x="25" y="158"/>
                    <a:pt x="26" y="160"/>
                  </a:cubicBezTo>
                  <a:cubicBezTo>
                    <a:pt x="27" y="160"/>
                    <a:pt x="28" y="160"/>
                    <a:pt x="28" y="160"/>
                  </a:cubicBezTo>
                  <a:cubicBezTo>
                    <a:pt x="29" y="160"/>
                    <a:pt x="29" y="160"/>
                    <a:pt x="29" y="160"/>
                  </a:cubicBezTo>
                  <a:cubicBezTo>
                    <a:pt x="30" y="160"/>
                    <a:pt x="31" y="160"/>
                    <a:pt x="32" y="160"/>
                  </a:cubicBezTo>
                  <a:cubicBezTo>
                    <a:pt x="37" y="161"/>
                    <a:pt x="39" y="165"/>
                    <a:pt x="39" y="168"/>
                  </a:cubicBezTo>
                  <a:cubicBezTo>
                    <a:pt x="39" y="168"/>
                    <a:pt x="39" y="168"/>
                    <a:pt x="42" y="168"/>
                  </a:cubicBezTo>
                  <a:cubicBezTo>
                    <a:pt x="44" y="168"/>
                    <a:pt x="45" y="168"/>
                    <a:pt x="46" y="168"/>
                  </a:cubicBezTo>
                  <a:cubicBezTo>
                    <a:pt x="46" y="168"/>
                    <a:pt x="46" y="168"/>
                    <a:pt x="46" y="168"/>
                  </a:cubicBezTo>
                  <a:cubicBezTo>
                    <a:pt x="46" y="167"/>
                    <a:pt x="46" y="167"/>
                    <a:pt x="46" y="167"/>
                  </a:cubicBezTo>
                  <a:cubicBezTo>
                    <a:pt x="46" y="167"/>
                    <a:pt x="46" y="167"/>
                    <a:pt x="46" y="167"/>
                  </a:cubicBezTo>
                  <a:cubicBezTo>
                    <a:pt x="46" y="167"/>
                    <a:pt x="46" y="166"/>
                    <a:pt x="47" y="166"/>
                  </a:cubicBezTo>
                  <a:cubicBezTo>
                    <a:pt x="47" y="166"/>
                    <a:pt x="47" y="166"/>
                    <a:pt x="47" y="166"/>
                  </a:cubicBezTo>
                  <a:cubicBezTo>
                    <a:pt x="47" y="165"/>
                    <a:pt x="48" y="165"/>
                    <a:pt x="48" y="164"/>
                  </a:cubicBezTo>
                  <a:cubicBezTo>
                    <a:pt x="48" y="164"/>
                    <a:pt x="48" y="164"/>
                    <a:pt x="48" y="164"/>
                  </a:cubicBezTo>
                  <a:cubicBezTo>
                    <a:pt x="46" y="161"/>
                    <a:pt x="41" y="158"/>
                    <a:pt x="37" y="158"/>
                  </a:cubicBezTo>
                  <a:cubicBezTo>
                    <a:pt x="35" y="158"/>
                    <a:pt x="33" y="157"/>
                    <a:pt x="32" y="155"/>
                  </a:cubicBezTo>
                  <a:cubicBezTo>
                    <a:pt x="29" y="152"/>
                    <a:pt x="28" y="147"/>
                    <a:pt x="28" y="144"/>
                  </a:cubicBezTo>
                  <a:cubicBezTo>
                    <a:pt x="28" y="142"/>
                    <a:pt x="27" y="140"/>
                    <a:pt x="26" y="139"/>
                  </a:cubicBezTo>
                  <a:cubicBezTo>
                    <a:pt x="25" y="137"/>
                    <a:pt x="24" y="135"/>
                    <a:pt x="24" y="134"/>
                  </a:cubicBezTo>
                  <a:cubicBezTo>
                    <a:pt x="24" y="132"/>
                    <a:pt x="23" y="131"/>
                    <a:pt x="20" y="130"/>
                  </a:cubicBezTo>
                  <a:cubicBezTo>
                    <a:pt x="19" y="130"/>
                    <a:pt x="18" y="130"/>
                    <a:pt x="17" y="129"/>
                  </a:cubicBezTo>
                  <a:cubicBezTo>
                    <a:pt x="14" y="127"/>
                    <a:pt x="16" y="121"/>
                    <a:pt x="17" y="115"/>
                  </a:cubicBezTo>
                  <a:cubicBezTo>
                    <a:pt x="18" y="113"/>
                    <a:pt x="18" y="111"/>
                    <a:pt x="18" y="110"/>
                  </a:cubicBezTo>
                  <a:cubicBezTo>
                    <a:pt x="18" y="108"/>
                    <a:pt x="20" y="105"/>
                    <a:pt x="21" y="102"/>
                  </a:cubicBezTo>
                  <a:cubicBezTo>
                    <a:pt x="23" y="97"/>
                    <a:pt x="26" y="90"/>
                    <a:pt x="25" y="88"/>
                  </a:cubicBezTo>
                  <a:cubicBezTo>
                    <a:pt x="24" y="86"/>
                    <a:pt x="24" y="85"/>
                    <a:pt x="25" y="84"/>
                  </a:cubicBezTo>
                  <a:cubicBezTo>
                    <a:pt x="26" y="82"/>
                    <a:pt x="28" y="81"/>
                    <a:pt x="31" y="81"/>
                  </a:cubicBezTo>
                  <a:cubicBezTo>
                    <a:pt x="34" y="81"/>
                    <a:pt x="35" y="82"/>
                    <a:pt x="36" y="84"/>
                  </a:cubicBezTo>
                  <a:cubicBezTo>
                    <a:pt x="36" y="84"/>
                    <a:pt x="36" y="84"/>
                    <a:pt x="36" y="84"/>
                  </a:cubicBezTo>
                  <a:cubicBezTo>
                    <a:pt x="37" y="89"/>
                    <a:pt x="38" y="91"/>
                    <a:pt x="43" y="90"/>
                  </a:cubicBezTo>
                  <a:cubicBezTo>
                    <a:pt x="48" y="90"/>
                    <a:pt x="50" y="92"/>
                    <a:pt x="51" y="94"/>
                  </a:cubicBezTo>
                  <a:cubicBezTo>
                    <a:pt x="52" y="95"/>
                    <a:pt x="54" y="96"/>
                    <a:pt x="56" y="97"/>
                  </a:cubicBezTo>
                  <a:cubicBezTo>
                    <a:pt x="56" y="96"/>
                    <a:pt x="56" y="96"/>
                    <a:pt x="56" y="96"/>
                  </a:cubicBezTo>
                  <a:cubicBezTo>
                    <a:pt x="56" y="96"/>
                    <a:pt x="56" y="96"/>
                    <a:pt x="56" y="96"/>
                  </a:cubicBezTo>
                  <a:cubicBezTo>
                    <a:pt x="56" y="96"/>
                    <a:pt x="56" y="96"/>
                    <a:pt x="56" y="95"/>
                  </a:cubicBezTo>
                  <a:cubicBezTo>
                    <a:pt x="56" y="95"/>
                    <a:pt x="56" y="95"/>
                    <a:pt x="56" y="95"/>
                  </a:cubicBezTo>
                  <a:cubicBezTo>
                    <a:pt x="56" y="95"/>
                    <a:pt x="56" y="95"/>
                    <a:pt x="56" y="95"/>
                  </a:cubicBezTo>
                  <a:cubicBezTo>
                    <a:pt x="55" y="95"/>
                    <a:pt x="55" y="95"/>
                    <a:pt x="55" y="94"/>
                  </a:cubicBezTo>
                  <a:cubicBezTo>
                    <a:pt x="55" y="94"/>
                    <a:pt x="55" y="94"/>
                    <a:pt x="55" y="94"/>
                  </a:cubicBezTo>
                  <a:cubicBezTo>
                    <a:pt x="55" y="93"/>
                    <a:pt x="54" y="91"/>
                    <a:pt x="54" y="89"/>
                  </a:cubicBezTo>
                  <a:cubicBezTo>
                    <a:pt x="54" y="87"/>
                    <a:pt x="53" y="86"/>
                    <a:pt x="53" y="85"/>
                  </a:cubicBezTo>
                  <a:cubicBezTo>
                    <a:pt x="51" y="83"/>
                    <a:pt x="51" y="82"/>
                    <a:pt x="54" y="78"/>
                  </a:cubicBezTo>
                  <a:cubicBezTo>
                    <a:pt x="58" y="72"/>
                    <a:pt x="66" y="69"/>
                    <a:pt x="70" y="70"/>
                  </a:cubicBezTo>
                  <a:cubicBezTo>
                    <a:pt x="72" y="71"/>
                    <a:pt x="74" y="70"/>
                    <a:pt x="77" y="70"/>
                  </a:cubicBezTo>
                  <a:cubicBezTo>
                    <a:pt x="79" y="70"/>
                    <a:pt x="80" y="69"/>
                    <a:pt x="82" y="69"/>
                  </a:cubicBezTo>
                  <a:cubicBezTo>
                    <a:pt x="83" y="69"/>
                    <a:pt x="85" y="70"/>
                    <a:pt x="86" y="71"/>
                  </a:cubicBezTo>
                  <a:cubicBezTo>
                    <a:pt x="86" y="71"/>
                    <a:pt x="86" y="71"/>
                    <a:pt x="86" y="71"/>
                  </a:cubicBezTo>
                  <a:cubicBezTo>
                    <a:pt x="86" y="71"/>
                    <a:pt x="86" y="71"/>
                    <a:pt x="86" y="71"/>
                  </a:cubicBezTo>
                  <a:cubicBezTo>
                    <a:pt x="87" y="71"/>
                    <a:pt x="87" y="70"/>
                    <a:pt x="87" y="70"/>
                  </a:cubicBezTo>
                  <a:cubicBezTo>
                    <a:pt x="87" y="70"/>
                    <a:pt x="87" y="70"/>
                    <a:pt x="87" y="70"/>
                  </a:cubicBezTo>
                  <a:cubicBezTo>
                    <a:pt x="87" y="69"/>
                    <a:pt x="88" y="69"/>
                    <a:pt x="88" y="68"/>
                  </a:cubicBezTo>
                  <a:cubicBezTo>
                    <a:pt x="88" y="68"/>
                    <a:pt x="88" y="68"/>
                    <a:pt x="88" y="68"/>
                  </a:cubicBezTo>
                  <a:cubicBezTo>
                    <a:pt x="88" y="68"/>
                    <a:pt x="88" y="67"/>
                    <a:pt x="88" y="67"/>
                  </a:cubicBezTo>
                  <a:cubicBezTo>
                    <a:pt x="88" y="66"/>
                    <a:pt x="88" y="66"/>
                    <a:pt x="88" y="66"/>
                  </a:cubicBezTo>
                  <a:cubicBezTo>
                    <a:pt x="88" y="66"/>
                    <a:pt x="87" y="65"/>
                    <a:pt x="87" y="65"/>
                  </a:cubicBezTo>
                  <a:cubicBezTo>
                    <a:pt x="87" y="63"/>
                    <a:pt x="87" y="62"/>
                    <a:pt x="87" y="60"/>
                  </a:cubicBezTo>
                  <a:cubicBezTo>
                    <a:pt x="87" y="55"/>
                    <a:pt x="83" y="50"/>
                    <a:pt x="80" y="49"/>
                  </a:cubicBezTo>
                  <a:cubicBezTo>
                    <a:pt x="78" y="48"/>
                    <a:pt x="78" y="45"/>
                    <a:pt x="79" y="42"/>
                  </a:cubicBezTo>
                  <a:cubicBezTo>
                    <a:pt x="79" y="39"/>
                    <a:pt x="80" y="36"/>
                    <a:pt x="79" y="35"/>
                  </a:cubicBezTo>
                  <a:cubicBezTo>
                    <a:pt x="76" y="34"/>
                    <a:pt x="74" y="31"/>
                    <a:pt x="72" y="28"/>
                  </a:cubicBezTo>
                  <a:cubicBezTo>
                    <a:pt x="70" y="27"/>
                    <a:pt x="70" y="27"/>
                    <a:pt x="70" y="27"/>
                  </a:cubicBezTo>
                  <a:cubicBezTo>
                    <a:pt x="70" y="26"/>
                    <a:pt x="68" y="26"/>
                    <a:pt x="66" y="26"/>
                  </a:cubicBezTo>
                  <a:cubicBezTo>
                    <a:pt x="64" y="26"/>
                    <a:pt x="62" y="26"/>
                    <a:pt x="62" y="27"/>
                  </a:cubicBezTo>
                  <a:cubicBezTo>
                    <a:pt x="61" y="29"/>
                    <a:pt x="58" y="31"/>
                    <a:pt x="56" y="31"/>
                  </a:cubicBezTo>
                  <a:cubicBezTo>
                    <a:pt x="54" y="31"/>
                    <a:pt x="53" y="30"/>
                    <a:pt x="53" y="29"/>
                  </a:cubicBezTo>
                  <a:cubicBezTo>
                    <a:pt x="51" y="28"/>
                    <a:pt x="49" y="28"/>
                    <a:pt x="46" y="30"/>
                  </a:cubicBezTo>
                  <a:cubicBezTo>
                    <a:pt x="45" y="30"/>
                    <a:pt x="45" y="31"/>
                    <a:pt x="44" y="32"/>
                  </a:cubicBezTo>
                  <a:cubicBezTo>
                    <a:pt x="41" y="34"/>
                    <a:pt x="39" y="36"/>
                    <a:pt x="37" y="36"/>
                  </a:cubicBezTo>
                  <a:cubicBezTo>
                    <a:pt x="36" y="36"/>
                    <a:pt x="35" y="35"/>
                    <a:pt x="34" y="33"/>
                  </a:cubicBezTo>
                  <a:cubicBezTo>
                    <a:pt x="34" y="31"/>
                    <a:pt x="35" y="29"/>
                    <a:pt x="36" y="28"/>
                  </a:cubicBezTo>
                  <a:cubicBezTo>
                    <a:pt x="36" y="27"/>
                    <a:pt x="37" y="26"/>
                    <a:pt x="37" y="24"/>
                  </a:cubicBezTo>
                  <a:cubicBezTo>
                    <a:pt x="37" y="22"/>
                    <a:pt x="37" y="21"/>
                    <a:pt x="38" y="19"/>
                  </a:cubicBezTo>
                  <a:cubicBezTo>
                    <a:pt x="38" y="17"/>
                    <a:pt x="39" y="15"/>
                    <a:pt x="38" y="13"/>
                  </a:cubicBezTo>
                  <a:cubicBezTo>
                    <a:pt x="38" y="11"/>
                    <a:pt x="37" y="11"/>
                    <a:pt x="36" y="11"/>
                  </a:cubicBezTo>
                  <a:cubicBezTo>
                    <a:pt x="36" y="11"/>
                    <a:pt x="35" y="11"/>
                    <a:pt x="35" y="11"/>
                  </a:cubicBezTo>
                  <a:cubicBezTo>
                    <a:pt x="34" y="12"/>
                    <a:pt x="34" y="12"/>
                    <a:pt x="33" y="12"/>
                  </a:cubicBezTo>
                  <a:cubicBezTo>
                    <a:pt x="32" y="12"/>
                    <a:pt x="31" y="11"/>
                    <a:pt x="30" y="10"/>
                  </a:cubicBezTo>
                  <a:cubicBezTo>
                    <a:pt x="29" y="8"/>
                    <a:pt x="30" y="6"/>
                    <a:pt x="30" y="4"/>
                  </a:cubicBezTo>
                  <a:cubicBezTo>
                    <a:pt x="30" y="3"/>
                    <a:pt x="30" y="2"/>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0"/>
                    <a:pt x="28" y="0"/>
                  </a:cubicBezTo>
                  <a:cubicBezTo>
                    <a:pt x="28" y="0"/>
                    <a:pt x="28" y="0"/>
                    <a:pt x="28" y="0"/>
                  </a:cubicBezTo>
                  <a:cubicBezTo>
                    <a:pt x="28" y="0"/>
                    <a:pt x="28" y="0"/>
                    <a:pt x="28" y="0"/>
                  </a:cubicBezTo>
                  <a:cubicBezTo>
                    <a:pt x="28" y="0"/>
                    <a:pt x="28" y="0"/>
                    <a:pt x="28" y="0"/>
                  </a:cubicBezTo>
                  <a:cubicBezTo>
                    <a:pt x="27" y="0"/>
                    <a:pt x="27" y="0"/>
                    <a:pt x="27" y="1"/>
                  </a:cubicBezTo>
                  <a:cubicBezTo>
                    <a:pt x="27" y="2"/>
                    <a:pt x="25" y="3"/>
                    <a:pt x="22" y="4"/>
                  </a:cubicBezTo>
                  <a:cubicBezTo>
                    <a:pt x="20" y="4"/>
                    <a:pt x="18" y="5"/>
                    <a:pt x="17" y="7"/>
                  </a:cubicBezTo>
                  <a:cubicBezTo>
                    <a:pt x="16" y="9"/>
                    <a:pt x="13" y="10"/>
                    <a:pt x="9" y="10"/>
                  </a:cubicBezTo>
                  <a:cubicBezTo>
                    <a:pt x="8" y="10"/>
                    <a:pt x="8" y="10"/>
                    <a:pt x="8" y="10"/>
                  </a:cubicBezTo>
                  <a:cubicBezTo>
                    <a:pt x="7" y="10"/>
                    <a:pt x="7" y="10"/>
                    <a:pt x="6" y="10"/>
                  </a:cubicBezTo>
                  <a:cubicBezTo>
                    <a:pt x="5" y="10"/>
                    <a:pt x="3" y="11"/>
                    <a:pt x="2" y="12"/>
                  </a:cubicBezTo>
                  <a:cubicBezTo>
                    <a:pt x="1" y="20"/>
                    <a:pt x="1" y="25"/>
                    <a:pt x="0" y="27"/>
                  </a:cubicBezTo>
                  <a:cubicBezTo>
                    <a:pt x="0" y="28"/>
                    <a:pt x="0" y="28"/>
                    <a:pt x="0" y="28"/>
                  </a:cubicBezTo>
                  <a:cubicBezTo>
                    <a:pt x="0" y="28"/>
                    <a:pt x="0" y="29"/>
                    <a:pt x="0" y="29"/>
                  </a:cubicBezTo>
                  <a:cubicBezTo>
                    <a:pt x="0" y="30"/>
                    <a:pt x="0" y="30"/>
                    <a:pt x="0" y="30"/>
                  </a:cubicBezTo>
                  <a:cubicBezTo>
                    <a:pt x="0" y="32"/>
                    <a:pt x="6" y="39"/>
                    <a:pt x="8" y="39"/>
                  </a:cubicBezTo>
                  <a:cubicBezTo>
                    <a:pt x="10" y="40"/>
                    <a:pt x="10" y="42"/>
                    <a:pt x="10" y="44"/>
                  </a:cubicBezTo>
                  <a:cubicBezTo>
                    <a:pt x="9" y="45"/>
                    <a:pt x="9" y="47"/>
                    <a:pt x="10" y="47"/>
                  </a:cubicBezTo>
                  <a:cubicBezTo>
                    <a:pt x="12" y="48"/>
                    <a:pt x="13" y="49"/>
                    <a:pt x="12" y="51"/>
                  </a:cubicBezTo>
                  <a:cubicBezTo>
                    <a:pt x="12" y="53"/>
                    <a:pt x="11" y="54"/>
                    <a:pt x="10" y="54"/>
                  </a:cubicBezTo>
                  <a:cubicBezTo>
                    <a:pt x="10" y="55"/>
                    <a:pt x="10" y="55"/>
                    <a:pt x="10" y="55"/>
                  </a:cubicBezTo>
                  <a:cubicBezTo>
                    <a:pt x="10" y="57"/>
                    <a:pt x="10" y="60"/>
                    <a:pt x="8" y="62"/>
                  </a:cubicBezTo>
                  <a:cubicBezTo>
                    <a:pt x="8" y="62"/>
                    <a:pt x="7" y="63"/>
                    <a:pt x="7" y="64"/>
                  </a:cubicBezTo>
                  <a:cubicBezTo>
                    <a:pt x="7" y="66"/>
                    <a:pt x="9" y="70"/>
                    <a:pt x="12" y="73"/>
                  </a:cubicBezTo>
                  <a:cubicBezTo>
                    <a:pt x="17" y="77"/>
                    <a:pt x="17" y="83"/>
                    <a:pt x="17" y="87"/>
                  </a:cubicBezTo>
                  <a:cubicBezTo>
                    <a:pt x="17" y="88"/>
                    <a:pt x="18" y="89"/>
                    <a:pt x="18" y="90"/>
                  </a:cubicBezTo>
                  <a:cubicBezTo>
                    <a:pt x="19" y="91"/>
                    <a:pt x="21" y="93"/>
                    <a:pt x="21" y="96"/>
                  </a:cubicBezTo>
                  <a:cubicBezTo>
                    <a:pt x="21" y="96"/>
                    <a:pt x="21" y="96"/>
                    <a:pt x="21" y="96"/>
                  </a:cubicBezTo>
                  <a:cubicBezTo>
                    <a:pt x="20" y="96"/>
                    <a:pt x="20" y="97"/>
                    <a:pt x="20" y="9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29" name="Freeform 228">
              <a:extLst>
                <a:ext uri="{FF2B5EF4-FFF2-40B4-BE49-F238E27FC236}">
                  <a16:creationId xmlns:a16="http://schemas.microsoft.com/office/drawing/2014/main" id="{9EE9C234-BC7A-4440-BCB7-D80A6B33480B}"/>
                </a:ext>
              </a:extLst>
            </p:cNvPr>
            <p:cNvSpPr>
              <a:spLocks/>
            </p:cNvSpPr>
            <p:nvPr/>
          </p:nvSpPr>
          <p:spPr bwMode="auto">
            <a:xfrm>
              <a:off x="16784638" y="5561013"/>
              <a:ext cx="1871663" cy="785813"/>
            </a:xfrm>
            <a:custGeom>
              <a:avLst/>
              <a:gdLst>
                <a:gd name="T0" fmla="*/ 5 w 352"/>
                <a:gd name="T1" fmla="*/ 51 h 150"/>
                <a:gd name="T2" fmla="*/ 27 w 352"/>
                <a:gd name="T3" fmla="*/ 67 h 150"/>
                <a:gd name="T4" fmla="*/ 34 w 352"/>
                <a:gd name="T5" fmla="*/ 82 h 150"/>
                <a:gd name="T6" fmla="*/ 30 w 352"/>
                <a:gd name="T7" fmla="*/ 96 h 150"/>
                <a:gd name="T8" fmla="*/ 63 w 352"/>
                <a:gd name="T9" fmla="*/ 106 h 150"/>
                <a:gd name="T10" fmla="*/ 71 w 352"/>
                <a:gd name="T11" fmla="*/ 111 h 150"/>
                <a:gd name="T12" fmla="*/ 87 w 352"/>
                <a:gd name="T13" fmla="*/ 133 h 150"/>
                <a:gd name="T14" fmla="*/ 100 w 352"/>
                <a:gd name="T15" fmla="*/ 134 h 150"/>
                <a:gd name="T16" fmla="*/ 131 w 352"/>
                <a:gd name="T17" fmla="*/ 135 h 150"/>
                <a:gd name="T18" fmla="*/ 157 w 352"/>
                <a:gd name="T19" fmla="*/ 141 h 150"/>
                <a:gd name="T20" fmla="*/ 172 w 352"/>
                <a:gd name="T21" fmla="*/ 145 h 150"/>
                <a:gd name="T22" fmla="*/ 175 w 352"/>
                <a:gd name="T23" fmla="*/ 145 h 150"/>
                <a:gd name="T24" fmla="*/ 177 w 352"/>
                <a:gd name="T25" fmla="*/ 146 h 150"/>
                <a:gd name="T26" fmla="*/ 189 w 352"/>
                <a:gd name="T27" fmla="*/ 145 h 150"/>
                <a:gd name="T28" fmla="*/ 223 w 352"/>
                <a:gd name="T29" fmla="*/ 138 h 150"/>
                <a:gd name="T30" fmla="*/ 253 w 352"/>
                <a:gd name="T31" fmla="*/ 124 h 150"/>
                <a:gd name="T32" fmla="*/ 255 w 352"/>
                <a:gd name="T33" fmla="*/ 106 h 150"/>
                <a:gd name="T34" fmla="*/ 275 w 352"/>
                <a:gd name="T35" fmla="*/ 104 h 150"/>
                <a:gd name="T36" fmla="*/ 302 w 352"/>
                <a:gd name="T37" fmla="*/ 96 h 150"/>
                <a:gd name="T38" fmla="*/ 326 w 352"/>
                <a:gd name="T39" fmla="*/ 81 h 150"/>
                <a:gd name="T40" fmla="*/ 347 w 352"/>
                <a:gd name="T41" fmla="*/ 79 h 150"/>
                <a:gd name="T42" fmla="*/ 337 w 352"/>
                <a:gd name="T43" fmla="*/ 63 h 150"/>
                <a:gd name="T44" fmla="*/ 325 w 352"/>
                <a:gd name="T45" fmla="*/ 66 h 150"/>
                <a:gd name="T46" fmla="*/ 311 w 352"/>
                <a:gd name="T47" fmla="*/ 64 h 150"/>
                <a:gd name="T48" fmla="*/ 305 w 352"/>
                <a:gd name="T49" fmla="*/ 55 h 150"/>
                <a:gd name="T50" fmla="*/ 309 w 352"/>
                <a:gd name="T51" fmla="*/ 32 h 150"/>
                <a:gd name="T52" fmla="*/ 306 w 352"/>
                <a:gd name="T53" fmla="*/ 33 h 150"/>
                <a:gd name="T54" fmla="*/ 290 w 352"/>
                <a:gd name="T55" fmla="*/ 28 h 150"/>
                <a:gd name="T56" fmla="*/ 277 w 352"/>
                <a:gd name="T57" fmla="*/ 33 h 150"/>
                <a:gd name="T58" fmla="*/ 266 w 352"/>
                <a:gd name="T59" fmla="*/ 39 h 150"/>
                <a:gd name="T60" fmla="*/ 246 w 352"/>
                <a:gd name="T61" fmla="*/ 44 h 150"/>
                <a:gd name="T62" fmla="*/ 230 w 352"/>
                <a:gd name="T63" fmla="*/ 42 h 150"/>
                <a:gd name="T64" fmla="*/ 215 w 352"/>
                <a:gd name="T65" fmla="*/ 33 h 150"/>
                <a:gd name="T66" fmla="*/ 199 w 352"/>
                <a:gd name="T67" fmla="*/ 27 h 150"/>
                <a:gd name="T68" fmla="*/ 190 w 352"/>
                <a:gd name="T69" fmla="*/ 25 h 150"/>
                <a:gd name="T70" fmla="*/ 177 w 352"/>
                <a:gd name="T71" fmla="*/ 26 h 150"/>
                <a:gd name="T72" fmla="*/ 163 w 352"/>
                <a:gd name="T73" fmla="*/ 28 h 150"/>
                <a:gd name="T74" fmla="*/ 151 w 352"/>
                <a:gd name="T75" fmla="*/ 21 h 150"/>
                <a:gd name="T76" fmla="*/ 150 w 352"/>
                <a:gd name="T77" fmla="*/ 15 h 150"/>
                <a:gd name="T78" fmla="*/ 139 w 352"/>
                <a:gd name="T79" fmla="*/ 8 h 150"/>
                <a:gd name="T80" fmla="*/ 122 w 352"/>
                <a:gd name="T81" fmla="*/ 2 h 150"/>
                <a:gd name="T82" fmla="*/ 114 w 352"/>
                <a:gd name="T83" fmla="*/ 2 h 150"/>
                <a:gd name="T84" fmla="*/ 107 w 352"/>
                <a:gd name="T85" fmla="*/ 7 h 150"/>
                <a:gd name="T86" fmla="*/ 106 w 352"/>
                <a:gd name="T87" fmla="*/ 21 h 150"/>
                <a:gd name="T88" fmla="*/ 96 w 352"/>
                <a:gd name="T89" fmla="*/ 34 h 150"/>
                <a:gd name="T90" fmla="*/ 89 w 352"/>
                <a:gd name="T91" fmla="*/ 33 h 150"/>
                <a:gd name="T92" fmla="*/ 79 w 352"/>
                <a:gd name="T93" fmla="*/ 32 h 150"/>
                <a:gd name="T94" fmla="*/ 69 w 352"/>
                <a:gd name="T95" fmla="*/ 29 h 150"/>
                <a:gd name="T96" fmla="*/ 65 w 352"/>
                <a:gd name="T97" fmla="*/ 23 h 150"/>
                <a:gd name="T98" fmla="*/ 47 w 352"/>
                <a:gd name="T99" fmla="*/ 20 h 150"/>
                <a:gd name="T100" fmla="*/ 35 w 352"/>
                <a:gd name="T101" fmla="*/ 24 h 150"/>
                <a:gd name="T102" fmla="*/ 24 w 352"/>
                <a:gd name="T103" fmla="*/ 31 h 150"/>
                <a:gd name="T104" fmla="*/ 1 w 352"/>
                <a:gd name="T105" fmla="*/ 41 h 150"/>
                <a:gd name="T106" fmla="*/ 1 w 352"/>
                <a:gd name="T107" fmla="*/ 42 h 150"/>
                <a:gd name="T108" fmla="*/ 0 w 352"/>
                <a:gd name="T109" fmla="*/ 4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150">
                  <a:moveTo>
                    <a:pt x="0" y="43"/>
                  </a:moveTo>
                  <a:cubicBezTo>
                    <a:pt x="0" y="43"/>
                    <a:pt x="0" y="43"/>
                    <a:pt x="0" y="43"/>
                  </a:cubicBezTo>
                  <a:cubicBezTo>
                    <a:pt x="1" y="48"/>
                    <a:pt x="2" y="49"/>
                    <a:pt x="5" y="51"/>
                  </a:cubicBezTo>
                  <a:cubicBezTo>
                    <a:pt x="5" y="51"/>
                    <a:pt x="6" y="52"/>
                    <a:pt x="7" y="53"/>
                  </a:cubicBezTo>
                  <a:cubicBezTo>
                    <a:pt x="11" y="56"/>
                    <a:pt x="13" y="58"/>
                    <a:pt x="17" y="58"/>
                  </a:cubicBezTo>
                  <a:cubicBezTo>
                    <a:pt x="21" y="58"/>
                    <a:pt x="27" y="63"/>
                    <a:pt x="27" y="67"/>
                  </a:cubicBezTo>
                  <a:cubicBezTo>
                    <a:pt x="28" y="69"/>
                    <a:pt x="30" y="72"/>
                    <a:pt x="32" y="74"/>
                  </a:cubicBezTo>
                  <a:cubicBezTo>
                    <a:pt x="33" y="74"/>
                    <a:pt x="33" y="75"/>
                    <a:pt x="33" y="75"/>
                  </a:cubicBezTo>
                  <a:cubicBezTo>
                    <a:pt x="35" y="76"/>
                    <a:pt x="34" y="79"/>
                    <a:pt x="34" y="82"/>
                  </a:cubicBezTo>
                  <a:cubicBezTo>
                    <a:pt x="33" y="84"/>
                    <a:pt x="33" y="85"/>
                    <a:pt x="33" y="87"/>
                  </a:cubicBezTo>
                  <a:cubicBezTo>
                    <a:pt x="33" y="89"/>
                    <a:pt x="32" y="90"/>
                    <a:pt x="31" y="92"/>
                  </a:cubicBezTo>
                  <a:cubicBezTo>
                    <a:pt x="30" y="93"/>
                    <a:pt x="29" y="94"/>
                    <a:pt x="30" y="96"/>
                  </a:cubicBezTo>
                  <a:cubicBezTo>
                    <a:pt x="32" y="99"/>
                    <a:pt x="49" y="101"/>
                    <a:pt x="55" y="101"/>
                  </a:cubicBezTo>
                  <a:cubicBezTo>
                    <a:pt x="58" y="101"/>
                    <a:pt x="61" y="104"/>
                    <a:pt x="62" y="105"/>
                  </a:cubicBezTo>
                  <a:cubicBezTo>
                    <a:pt x="62" y="106"/>
                    <a:pt x="63" y="106"/>
                    <a:pt x="63" y="106"/>
                  </a:cubicBezTo>
                  <a:cubicBezTo>
                    <a:pt x="65" y="107"/>
                    <a:pt x="66" y="107"/>
                    <a:pt x="67" y="108"/>
                  </a:cubicBezTo>
                  <a:cubicBezTo>
                    <a:pt x="67" y="109"/>
                    <a:pt x="67" y="109"/>
                    <a:pt x="67" y="109"/>
                  </a:cubicBezTo>
                  <a:cubicBezTo>
                    <a:pt x="68" y="110"/>
                    <a:pt x="69" y="111"/>
                    <a:pt x="71" y="111"/>
                  </a:cubicBezTo>
                  <a:cubicBezTo>
                    <a:pt x="76" y="112"/>
                    <a:pt x="79" y="116"/>
                    <a:pt x="80" y="122"/>
                  </a:cubicBezTo>
                  <a:cubicBezTo>
                    <a:pt x="81" y="125"/>
                    <a:pt x="83" y="128"/>
                    <a:pt x="84" y="129"/>
                  </a:cubicBezTo>
                  <a:cubicBezTo>
                    <a:pt x="85" y="131"/>
                    <a:pt x="86" y="132"/>
                    <a:pt x="87" y="133"/>
                  </a:cubicBezTo>
                  <a:cubicBezTo>
                    <a:pt x="87" y="134"/>
                    <a:pt x="87" y="134"/>
                    <a:pt x="90" y="134"/>
                  </a:cubicBezTo>
                  <a:cubicBezTo>
                    <a:pt x="91" y="134"/>
                    <a:pt x="92" y="134"/>
                    <a:pt x="93" y="134"/>
                  </a:cubicBezTo>
                  <a:cubicBezTo>
                    <a:pt x="96" y="134"/>
                    <a:pt x="98" y="134"/>
                    <a:pt x="100" y="134"/>
                  </a:cubicBezTo>
                  <a:cubicBezTo>
                    <a:pt x="103" y="134"/>
                    <a:pt x="109" y="134"/>
                    <a:pt x="114" y="134"/>
                  </a:cubicBezTo>
                  <a:cubicBezTo>
                    <a:pt x="120" y="134"/>
                    <a:pt x="125" y="134"/>
                    <a:pt x="127" y="135"/>
                  </a:cubicBezTo>
                  <a:cubicBezTo>
                    <a:pt x="128" y="135"/>
                    <a:pt x="130" y="135"/>
                    <a:pt x="131" y="135"/>
                  </a:cubicBezTo>
                  <a:cubicBezTo>
                    <a:pt x="136" y="135"/>
                    <a:pt x="143" y="136"/>
                    <a:pt x="148" y="139"/>
                  </a:cubicBezTo>
                  <a:cubicBezTo>
                    <a:pt x="151" y="142"/>
                    <a:pt x="153" y="141"/>
                    <a:pt x="155" y="141"/>
                  </a:cubicBezTo>
                  <a:cubicBezTo>
                    <a:pt x="156" y="141"/>
                    <a:pt x="156" y="141"/>
                    <a:pt x="157" y="141"/>
                  </a:cubicBezTo>
                  <a:cubicBezTo>
                    <a:pt x="158" y="141"/>
                    <a:pt x="159" y="141"/>
                    <a:pt x="160" y="142"/>
                  </a:cubicBezTo>
                  <a:cubicBezTo>
                    <a:pt x="164" y="144"/>
                    <a:pt x="167" y="146"/>
                    <a:pt x="171" y="145"/>
                  </a:cubicBezTo>
                  <a:cubicBezTo>
                    <a:pt x="172" y="145"/>
                    <a:pt x="172" y="145"/>
                    <a:pt x="172" y="145"/>
                  </a:cubicBezTo>
                  <a:cubicBezTo>
                    <a:pt x="173" y="145"/>
                    <a:pt x="173" y="145"/>
                    <a:pt x="173" y="145"/>
                  </a:cubicBezTo>
                  <a:cubicBezTo>
                    <a:pt x="173" y="145"/>
                    <a:pt x="174" y="145"/>
                    <a:pt x="174" y="145"/>
                  </a:cubicBezTo>
                  <a:cubicBezTo>
                    <a:pt x="174" y="145"/>
                    <a:pt x="174" y="145"/>
                    <a:pt x="175" y="145"/>
                  </a:cubicBezTo>
                  <a:cubicBezTo>
                    <a:pt x="175" y="145"/>
                    <a:pt x="175" y="145"/>
                    <a:pt x="175" y="146"/>
                  </a:cubicBezTo>
                  <a:cubicBezTo>
                    <a:pt x="176" y="146"/>
                    <a:pt x="176" y="146"/>
                    <a:pt x="176" y="146"/>
                  </a:cubicBezTo>
                  <a:cubicBezTo>
                    <a:pt x="176" y="146"/>
                    <a:pt x="176" y="146"/>
                    <a:pt x="177" y="146"/>
                  </a:cubicBezTo>
                  <a:cubicBezTo>
                    <a:pt x="177" y="147"/>
                    <a:pt x="177" y="147"/>
                    <a:pt x="177" y="147"/>
                  </a:cubicBezTo>
                  <a:cubicBezTo>
                    <a:pt x="178" y="148"/>
                    <a:pt x="179" y="149"/>
                    <a:pt x="180" y="149"/>
                  </a:cubicBezTo>
                  <a:cubicBezTo>
                    <a:pt x="182" y="150"/>
                    <a:pt x="185" y="148"/>
                    <a:pt x="189" y="145"/>
                  </a:cubicBezTo>
                  <a:cubicBezTo>
                    <a:pt x="192" y="143"/>
                    <a:pt x="195" y="141"/>
                    <a:pt x="199" y="139"/>
                  </a:cubicBezTo>
                  <a:cubicBezTo>
                    <a:pt x="203" y="138"/>
                    <a:pt x="207" y="137"/>
                    <a:pt x="211" y="137"/>
                  </a:cubicBezTo>
                  <a:cubicBezTo>
                    <a:pt x="216" y="137"/>
                    <a:pt x="220" y="137"/>
                    <a:pt x="223" y="138"/>
                  </a:cubicBezTo>
                  <a:cubicBezTo>
                    <a:pt x="224" y="138"/>
                    <a:pt x="224" y="138"/>
                    <a:pt x="225" y="138"/>
                  </a:cubicBezTo>
                  <a:cubicBezTo>
                    <a:pt x="230" y="139"/>
                    <a:pt x="239" y="136"/>
                    <a:pt x="245" y="130"/>
                  </a:cubicBezTo>
                  <a:cubicBezTo>
                    <a:pt x="247" y="127"/>
                    <a:pt x="251" y="125"/>
                    <a:pt x="253" y="124"/>
                  </a:cubicBezTo>
                  <a:cubicBezTo>
                    <a:pt x="256" y="123"/>
                    <a:pt x="258" y="122"/>
                    <a:pt x="258" y="120"/>
                  </a:cubicBezTo>
                  <a:cubicBezTo>
                    <a:pt x="258" y="117"/>
                    <a:pt x="257" y="116"/>
                    <a:pt x="256" y="114"/>
                  </a:cubicBezTo>
                  <a:cubicBezTo>
                    <a:pt x="255" y="112"/>
                    <a:pt x="254" y="109"/>
                    <a:pt x="255" y="106"/>
                  </a:cubicBezTo>
                  <a:cubicBezTo>
                    <a:pt x="258" y="102"/>
                    <a:pt x="261" y="102"/>
                    <a:pt x="263" y="102"/>
                  </a:cubicBezTo>
                  <a:cubicBezTo>
                    <a:pt x="264" y="102"/>
                    <a:pt x="266" y="102"/>
                    <a:pt x="268" y="103"/>
                  </a:cubicBezTo>
                  <a:cubicBezTo>
                    <a:pt x="269" y="104"/>
                    <a:pt x="272" y="104"/>
                    <a:pt x="275" y="104"/>
                  </a:cubicBezTo>
                  <a:cubicBezTo>
                    <a:pt x="279" y="104"/>
                    <a:pt x="282" y="103"/>
                    <a:pt x="285" y="101"/>
                  </a:cubicBezTo>
                  <a:cubicBezTo>
                    <a:pt x="291" y="97"/>
                    <a:pt x="294" y="97"/>
                    <a:pt x="299" y="96"/>
                  </a:cubicBezTo>
                  <a:cubicBezTo>
                    <a:pt x="300" y="96"/>
                    <a:pt x="301" y="96"/>
                    <a:pt x="302" y="96"/>
                  </a:cubicBezTo>
                  <a:cubicBezTo>
                    <a:pt x="306" y="96"/>
                    <a:pt x="307" y="94"/>
                    <a:pt x="308" y="92"/>
                  </a:cubicBezTo>
                  <a:cubicBezTo>
                    <a:pt x="309" y="90"/>
                    <a:pt x="310" y="89"/>
                    <a:pt x="311" y="87"/>
                  </a:cubicBezTo>
                  <a:cubicBezTo>
                    <a:pt x="317" y="82"/>
                    <a:pt x="322" y="81"/>
                    <a:pt x="326" y="81"/>
                  </a:cubicBezTo>
                  <a:cubicBezTo>
                    <a:pt x="328" y="81"/>
                    <a:pt x="330" y="80"/>
                    <a:pt x="332" y="79"/>
                  </a:cubicBezTo>
                  <a:cubicBezTo>
                    <a:pt x="335" y="78"/>
                    <a:pt x="338" y="77"/>
                    <a:pt x="341" y="78"/>
                  </a:cubicBezTo>
                  <a:cubicBezTo>
                    <a:pt x="343" y="79"/>
                    <a:pt x="345" y="79"/>
                    <a:pt x="347" y="79"/>
                  </a:cubicBezTo>
                  <a:cubicBezTo>
                    <a:pt x="349" y="79"/>
                    <a:pt x="351" y="79"/>
                    <a:pt x="351" y="77"/>
                  </a:cubicBezTo>
                  <a:cubicBezTo>
                    <a:pt x="352" y="76"/>
                    <a:pt x="346" y="71"/>
                    <a:pt x="343" y="69"/>
                  </a:cubicBezTo>
                  <a:cubicBezTo>
                    <a:pt x="341" y="67"/>
                    <a:pt x="338" y="65"/>
                    <a:pt x="337" y="63"/>
                  </a:cubicBezTo>
                  <a:cubicBezTo>
                    <a:pt x="335" y="61"/>
                    <a:pt x="334" y="61"/>
                    <a:pt x="333" y="61"/>
                  </a:cubicBezTo>
                  <a:cubicBezTo>
                    <a:pt x="331" y="61"/>
                    <a:pt x="328" y="62"/>
                    <a:pt x="328" y="64"/>
                  </a:cubicBezTo>
                  <a:cubicBezTo>
                    <a:pt x="327" y="65"/>
                    <a:pt x="326" y="66"/>
                    <a:pt x="325" y="66"/>
                  </a:cubicBezTo>
                  <a:cubicBezTo>
                    <a:pt x="324" y="66"/>
                    <a:pt x="323" y="66"/>
                    <a:pt x="322" y="65"/>
                  </a:cubicBezTo>
                  <a:cubicBezTo>
                    <a:pt x="321" y="64"/>
                    <a:pt x="319" y="63"/>
                    <a:pt x="316" y="63"/>
                  </a:cubicBezTo>
                  <a:cubicBezTo>
                    <a:pt x="314" y="63"/>
                    <a:pt x="312" y="64"/>
                    <a:pt x="311" y="64"/>
                  </a:cubicBezTo>
                  <a:cubicBezTo>
                    <a:pt x="308" y="65"/>
                    <a:pt x="306" y="65"/>
                    <a:pt x="304" y="62"/>
                  </a:cubicBezTo>
                  <a:cubicBezTo>
                    <a:pt x="302" y="61"/>
                    <a:pt x="301" y="59"/>
                    <a:pt x="302" y="58"/>
                  </a:cubicBezTo>
                  <a:cubicBezTo>
                    <a:pt x="302" y="56"/>
                    <a:pt x="304" y="55"/>
                    <a:pt x="305" y="55"/>
                  </a:cubicBezTo>
                  <a:cubicBezTo>
                    <a:pt x="305" y="50"/>
                    <a:pt x="305" y="50"/>
                    <a:pt x="305" y="50"/>
                  </a:cubicBezTo>
                  <a:cubicBezTo>
                    <a:pt x="314" y="33"/>
                    <a:pt x="314" y="33"/>
                    <a:pt x="314" y="33"/>
                  </a:cubicBezTo>
                  <a:cubicBezTo>
                    <a:pt x="312" y="32"/>
                    <a:pt x="310" y="32"/>
                    <a:pt x="309" y="32"/>
                  </a:cubicBezTo>
                  <a:cubicBezTo>
                    <a:pt x="309" y="32"/>
                    <a:pt x="309" y="32"/>
                    <a:pt x="309" y="32"/>
                  </a:cubicBezTo>
                  <a:cubicBezTo>
                    <a:pt x="308" y="32"/>
                    <a:pt x="308" y="32"/>
                    <a:pt x="308" y="32"/>
                  </a:cubicBezTo>
                  <a:cubicBezTo>
                    <a:pt x="307" y="32"/>
                    <a:pt x="307" y="32"/>
                    <a:pt x="306" y="33"/>
                  </a:cubicBezTo>
                  <a:cubicBezTo>
                    <a:pt x="305" y="33"/>
                    <a:pt x="305" y="33"/>
                    <a:pt x="304" y="33"/>
                  </a:cubicBezTo>
                  <a:cubicBezTo>
                    <a:pt x="302" y="33"/>
                    <a:pt x="297" y="32"/>
                    <a:pt x="297" y="29"/>
                  </a:cubicBezTo>
                  <a:cubicBezTo>
                    <a:pt x="296" y="29"/>
                    <a:pt x="294" y="28"/>
                    <a:pt x="290" y="28"/>
                  </a:cubicBezTo>
                  <a:cubicBezTo>
                    <a:pt x="288" y="28"/>
                    <a:pt x="285" y="29"/>
                    <a:pt x="284" y="29"/>
                  </a:cubicBezTo>
                  <a:cubicBezTo>
                    <a:pt x="283" y="30"/>
                    <a:pt x="282" y="31"/>
                    <a:pt x="280" y="32"/>
                  </a:cubicBezTo>
                  <a:cubicBezTo>
                    <a:pt x="279" y="32"/>
                    <a:pt x="278" y="33"/>
                    <a:pt x="277" y="33"/>
                  </a:cubicBezTo>
                  <a:cubicBezTo>
                    <a:pt x="276" y="34"/>
                    <a:pt x="276" y="34"/>
                    <a:pt x="276" y="35"/>
                  </a:cubicBezTo>
                  <a:cubicBezTo>
                    <a:pt x="275" y="37"/>
                    <a:pt x="273" y="37"/>
                    <a:pt x="270" y="38"/>
                  </a:cubicBezTo>
                  <a:cubicBezTo>
                    <a:pt x="269" y="38"/>
                    <a:pt x="267" y="38"/>
                    <a:pt x="266" y="39"/>
                  </a:cubicBezTo>
                  <a:cubicBezTo>
                    <a:pt x="265" y="40"/>
                    <a:pt x="262" y="40"/>
                    <a:pt x="258" y="41"/>
                  </a:cubicBezTo>
                  <a:cubicBezTo>
                    <a:pt x="255" y="41"/>
                    <a:pt x="253" y="42"/>
                    <a:pt x="252" y="42"/>
                  </a:cubicBezTo>
                  <a:cubicBezTo>
                    <a:pt x="252" y="43"/>
                    <a:pt x="251" y="43"/>
                    <a:pt x="246" y="44"/>
                  </a:cubicBezTo>
                  <a:cubicBezTo>
                    <a:pt x="245" y="44"/>
                    <a:pt x="244" y="44"/>
                    <a:pt x="243" y="44"/>
                  </a:cubicBezTo>
                  <a:cubicBezTo>
                    <a:pt x="241" y="44"/>
                    <a:pt x="237" y="43"/>
                    <a:pt x="235" y="42"/>
                  </a:cubicBezTo>
                  <a:cubicBezTo>
                    <a:pt x="235" y="42"/>
                    <a:pt x="232" y="42"/>
                    <a:pt x="230" y="42"/>
                  </a:cubicBezTo>
                  <a:cubicBezTo>
                    <a:pt x="226" y="41"/>
                    <a:pt x="222" y="41"/>
                    <a:pt x="221" y="39"/>
                  </a:cubicBezTo>
                  <a:cubicBezTo>
                    <a:pt x="220" y="38"/>
                    <a:pt x="219" y="37"/>
                    <a:pt x="218" y="37"/>
                  </a:cubicBezTo>
                  <a:cubicBezTo>
                    <a:pt x="216" y="35"/>
                    <a:pt x="215" y="34"/>
                    <a:pt x="215" y="33"/>
                  </a:cubicBezTo>
                  <a:cubicBezTo>
                    <a:pt x="214" y="32"/>
                    <a:pt x="212" y="31"/>
                    <a:pt x="211" y="31"/>
                  </a:cubicBezTo>
                  <a:cubicBezTo>
                    <a:pt x="208" y="30"/>
                    <a:pt x="206" y="30"/>
                    <a:pt x="205" y="29"/>
                  </a:cubicBezTo>
                  <a:cubicBezTo>
                    <a:pt x="205" y="28"/>
                    <a:pt x="201" y="27"/>
                    <a:pt x="199" y="27"/>
                  </a:cubicBezTo>
                  <a:cubicBezTo>
                    <a:pt x="198" y="27"/>
                    <a:pt x="198" y="27"/>
                    <a:pt x="198" y="27"/>
                  </a:cubicBezTo>
                  <a:cubicBezTo>
                    <a:pt x="198" y="27"/>
                    <a:pt x="198" y="27"/>
                    <a:pt x="197" y="27"/>
                  </a:cubicBezTo>
                  <a:cubicBezTo>
                    <a:pt x="196" y="27"/>
                    <a:pt x="193" y="26"/>
                    <a:pt x="190" y="25"/>
                  </a:cubicBezTo>
                  <a:cubicBezTo>
                    <a:pt x="189" y="25"/>
                    <a:pt x="188" y="25"/>
                    <a:pt x="187" y="24"/>
                  </a:cubicBezTo>
                  <a:cubicBezTo>
                    <a:pt x="186" y="24"/>
                    <a:pt x="183" y="25"/>
                    <a:pt x="181" y="25"/>
                  </a:cubicBezTo>
                  <a:cubicBezTo>
                    <a:pt x="179" y="26"/>
                    <a:pt x="178" y="26"/>
                    <a:pt x="177" y="26"/>
                  </a:cubicBezTo>
                  <a:cubicBezTo>
                    <a:pt x="176" y="26"/>
                    <a:pt x="175" y="27"/>
                    <a:pt x="173" y="28"/>
                  </a:cubicBezTo>
                  <a:cubicBezTo>
                    <a:pt x="172" y="29"/>
                    <a:pt x="170" y="30"/>
                    <a:pt x="169" y="30"/>
                  </a:cubicBezTo>
                  <a:cubicBezTo>
                    <a:pt x="168" y="30"/>
                    <a:pt x="166" y="29"/>
                    <a:pt x="163" y="28"/>
                  </a:cubicBezTo>
                  <a:cubicBezTo>
                    <a:pt x="162" y="27"/>
                    <a:pt x="160" y="27"/>
                    <a:pt x="159" y="27"/>
                  </a:cubicBezTo>
                  <a:cubicBezTo>
                    <a:pt x="159" y="27"/>
                    <a:pt x="159" y="27"/>
                    <a:pt x="158" y="27"/>
                  </a:cubicBezTo>
                  <a:cubicBezTo>
                    <a:pt x="156" y="27"/>
                    <a:pt x="153" y="23"/>
                    <a:pt x="151" y="21"/>
                  </a:cubicBezTo>
                  <a:cubicBezTo>
                    <a:pt x="151" y="21"/>
                    <a:pt x="151" y="20"/>
                    <a:pt x="151" y="20"/>
                  </a:cubicBezTo>
                  <a:cubicBezTo>
                    <a:pt x="150" y="19"/>
                    <a:pt x="150" y="18"/>
                    <a:pt x="150" y="17"/>
                  </a:cubicBezTo>
                  <a:cubicBezTo>
                    <a:pt x="150" y="16"/>
                    <a:pt x="150" y="16"/>
                    <a:pt x="150" y="15"/>
                  </a:cubicBezTo>
                  <a:cubicBezTo>
                    <a:pt x="150" y="14"/>
                    <a:pt x="150" y="12"/>
                    <a:pt x="150" y="11"/>
                  </a:cubicBezTo>
                  <a:cubicBezTo>
                    <a:pt x="149" y="11"/>
                    <a:pt x="146" y="10"/>
                    <a:pt x="144" y="10"/>
                  </a:cubicBezTo>
                  <a:cubicBezTo>
                    <a:pt x="142" y="9"/>
                    <a:pt x="140" y="9"/>
                    <a:pt x="139" y="8"/>
                  </a:cubicBezTo>
                  <a:cubicBezTo>
                    <a:pt x="137" y="7"/>
                    <a:pt x="133" y="5"/>
                    <a:pt x="131" y="5"/>
                  </a:cubicBezTo>
                  <a:cubicBezTo>
                    <a:pt x="129" y="5"/>
                    <a:pt x="125" y="5"/>
                    <a:pt x="124" y="3"/>
                  </a:cubicBezTo>
                  <a:cubicBezTo>
                    <a:pt x="123" y="3"/>
                    <a:pt x="123" y="3"/>
                    <a:pt x="122" y="2"/>
                  </a:cubicBezTo>
                  <a:cubicBezTo>
                    <a:pt x="120" y="2"/>
                    <a:pt x="118" y="1"/>
                    <a:pt x="116" y="0"/>
                  </a:cubicBezTo>
                  <a:cubicBezTo>
                    <a:pt x="116" y="0"/>
                    <a:pt x="116" y="0"/>
                    <a:pt x="115" y="0"/>
                  </a:cubicBezTo>
                  <a:cubicBezTo>
                    <a:pt x="115" y="0"/>
                    <a:pt x="114" y="1"/>
                    <a:pt x="114" y="2"/>
                  </a:cubicBezTo>
                  <a:cubicBezTo>
                    <a:pt x="114" y="2"/>
                    <a:pt x="113" y="3"/>
                    <a:pt x="113" y="4"/>
                  </a:cubicBezTo>
                  <a:cubicBezTo>
                    <a:pt x="112" y="4"/>
                    <a:pt x="111" y="5"/>
                    <a:pt x="110" y="5"/>
                  </a:cubicBezTo>
                  <a:cubicBezTo>
                    <a:pt x="109" y="6"/>
                    <a:pt x="107" y="6"/>
                    <a:pt x="107" y="7"/>
                  </a:cubicBezTo>
                  <a:cubicBezTo>
                    <a:pt x="106" y="9"/>
                    <a:pt x="105" y="9"/>
                    <a:pt x="104" y="10"/>
                  </a:cubicBezTo>
                  <a:cubicBezTo>
                    <a:pt x="103" y="11"/>
                    <a:pt x="102" y="12"/>
                    <a:pt x="102" y="12"/>
                  </a:cubicBezTo>
                  <a:cubicBezTo>
                    <a:pt x="103" y="16"/>
                    <a:pt x="105" y="20"/>
                    <a:pt x="106" y="21"/>
                  </a:cubicBezTo>
                  <a:cubicBezTo>
                    <a:pt x="108" y="23"/>
                    <a:pt x="107" y="28"/>
                    <a:pt x="106" y="29"/>
                  </a:cubicBezTo>
                  <a:cubicBezTo>
                    <a:pt x="105" y="30"/>
                    <a:pt x="104" y="30"/>
                    <a:pt x="102" y="31"/>
                  </a:cubicBezTo>
                  <a:cubicBezTo>
                    <a:pt x="100" y="32"/>
                    <a:pt x="97" y="33"/>
                    <a:pt x="96" y="34"/>
                  </a:cubicBezTo>
                  <a:cubicBezTo>
                    <a:pt x="96" y="35"/>
                    <a:pt x="95" y="35"/>
                    <a:pt x="94" y="35"/>
                  </a:cubicBezTo>
                  <a:cubicBezTo>
                    <a:pt x="93" y="35"/>
                    <a:pt x="91" y="34"/>
                    <a:pt x="90" y="34"/>
                  </a:cubicBezTo>
                  <a:cubicBezTo>
                    <a:pt x="90" y="33"/>
                    <a:pt x="89" y="33"/>
                    <a:pt x="89" y="33"/>
                  </a:cubicBezTo>
                  <a:cubicBezTo>
                    <a:pt x="88" y="32"/>
                    <a:pt x="88" y="32"/>
                    <a:pt x="87" y="32"/>
                  </a:cubicBezTo>
                  <a:cubicBezTo>
                    <a:pt x="86" y="31"/>
                    <a:pt x="85" y="31"/>
                    <a:pt x="84" y="31"/>
                  </a:cubicBezTo>
                  <a:cubicBezTo>
                    <a:pt x="82" y="31"/>
                    <a:pt x="80" y="32"/>
                    <a:pt x="79" y="32"/>
                  </a:cubicBezTo>
                  <a:cubicBezTo>
                    <a:pt x="79" y="33"/>
                    <a:pt x="78" y="33"/>
                    <a:pt x="78" y="33"/>
                  </a:cubicBezTo>
                  <a:cubicBezTo>
                    <a:pt x="76" y="33"/>
                    <a:pt x="74" y="31"/>
                    <a:pt x="72" y="30"/>
                  </a:cubicBezTo>
                  <a:cubicBezTo>
                    <a:pt x="71" y="30"/>
                    <a:pt x="69" y="29"/>
                    <a:pt x="69" y="29"/>
                  </a:cubicBezTo>
                  <a:cubicBezTo>
                    <a:pt x="68" y="29"/>
                    <a:pt x="67" y="27"/>
                    <a:pt x="67" y="25"/>
                  </a:cubicBezTo>
                  <a:cubicBezTo>
                    <a:pt x="66" y="24"/>
                    <a:pt x="66" y="23"/>
                    <a:pt x="66" y="23"/>
                  </a:cubicBezTo>
                  <a:cubicBezTo>
                    <a:pt x="65" y="23"/>
                    <a:pt x="65" y="23"/>
                    <a:pt x="65" y="23"/>
                  </a:cubicBezTo>
                  <a:cubicBezTo>
                    <a:pt x="64" y="23"/>
                    <a:pt x="62" y="22"/>
                    <a:pt x="59" y="22"/>
                  </a:cubicBezTo>
                  <a:cubicBezTo>
                    <a:pt x="56" y="21"/>
                    <a:pt x="51" y="20"/>
                    <a:pt x="50" y="20"/>
                  </a:cubicBezTo>
                  <a:cubicBezTo>
                    <a:pt x="49" y="20"/>
                    <a:pt x="48" y="20"/>
                    <a:pt x="47" y="20"/>
                  </a:cubicBezTo>
                  <a:cubicBezTo>
                    <a:pt x="45" y="20"/>
                    <a:pt x="43" y="20"/>
                    <a:pt x="43" y="21"/>
                  </a:cubicBezTo>
                  <a:cubicBezTo>
                    <a:pt x="42" y="22"/>
                    <a:pt x="41" y="22"/>
                    <a:pt x="39" y="23"/>
                  </a:cubicBezTo>
                  <a:cubicBezTo>
                    <a:pt x="37" y="23"/>
                    <a:pt x="35" y="23"/>
                    <a:pt x="35" y="24"/>
                  </a:cubicBezTo>
                  <a:cubicBezTo>
                    <a:pt x="34" y="25"/>
                    <a:pt x="33" y="26"/>
                    <a:pt x="31" y="27"/>
                  </a:cubicBezTo>
                  <a:cubicBezTo>
                    <a:pt x="30" y="28"/>
                    <a:pt x="28" y="28"/>
                    <a:pt x="28" y="29"/>
                  </a:cubicBezTo>
                  <a:cubicBezTo>
                    <a:pt x="27" y="30"/>
                    <a:pt x="25" y="31"/>
                    <a:pt x="24" y="31"/>
                  </a:cubicBezTo>
                  <a:cubicBezTo>
                    <a:pt x="22" y="32"/>
                    <a:pt x="20" y="33"/>
                    <a:pt x="19" y="34"/>
                  </a:cubicBezTo>
                  <a:cubicBezTo>
                    <a:pt x="18" y="37"/>
                    <a:pt x="12" y="39"/>
                    <a:pt x="8" y="39"/>
                  </a:cubicBezTo>
                  <a:cubicBezTo>
                    <a:pt x="2" y="40"/>
                    <a:pt x="1" y="41"/>
                    <a:pt x="1" y="41"/>
                  </a:cubicBezTo>
                  <a:cubicBezTo>
                    <a:pt x="1" y="42"/>
                    <a:pt x="1" y="42"/>
                    <a:pt x="1" y="42"/>
                  </a:cubicBezTo>
                  <a:cubicBezTo>
                    <a:pt x="1" y="42"/>
                    <a:pt x="1" y="42"/>
                    <a:pt x="1" y="42"/>
                  </a:cubicBezTo>
                  <a:cubicBezTo>
                    <a:pt x="1" y="42"/>
                    <a:pt x="1" y="42"/>
                    <a:pt x="1" y="42"/>
                  </a:cubicBezTo>
                  <a:cubicBezTo>
                    <a:pt x="1" y="42"/>
                    <a:pt x="1" y="42"/>
                    <a:pt x="1" y="42"/>
                  </a:cubicBezTo>
                  <a:cubicBezTo>
                    <a:pt x="0" y="43"/>
                    <a:pt x="0" y="43"/>
                    <a:pt x="0" y="43"/>
                  </a:cubicBezTo>
                  <a:cubicBezTo>
                    <a:pt x="0" y="43"/>
                    <a:pt x="0" y="43"/>
                    <a:pt x="0" y="43"/>
                  </a:cubicBezTo>
                  <a:cubicBezTo>
                    <a:pt x="0" y="43"/>
                    <a:pt x="0" y="43"/>
                    <a:pt x="0" y="4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0" name="Freeform 229">
              <a:extLst>
                <a:ext uri="{FF2B5EF4-FFF2-40B4-BE49-F238E27FC236}">
                  <a16:creationId xmlns:a16="http://schemas.microsoft.com/office/drawing/2014/main" id="{8D8529BA-7278-4AB6-A29F-5AE26FB7B1E0}"/>
                </a:ext>
              </a:extLst>
            </p:cNvPr>
            <p:cNvSpPr>
              <a:spLocks/>
            </p:cNvSpPr>
            <p:nvPr/>
          </p:nvSpPr>
          <p:spPr bwMode="auto">
            <a:xfrm>
              <a:off x="15960725" y="5449888"/>
              <a:ext cx="3582988" cy="2300288"/>
            </a:xfrm>
            <a:custGeom>
              <a:avLst/>
              <a:gdLst>
                <a:gd name="T0" fmla="*/ 106 w 674"/>
                <a:gd name="T1" fmla="*/ 94 h 439"/>
                <a:gd name="T2" fmla="*/ 77 w 674"/>
                <a:gd name="T3" fmla="*/ 122 h 439"/>
                <a:gd name="T4" fmla="*/ 73 w 674"/>
                <a:gd name="T5" fmla="*/ 161 h 439"/>
                <a:gd name="T6" fmla="*/ 71 w 674"/>
                <a:gd name="T7" fmla="*/ 165 h 439"/>
                <a:gd name="T8" fmla="*/ 50 w 674"/>
                <a:gd name="T9" fmla="*/ 178 h 439"/>
                <a:gd name="T10" fmla="*/ 29 w 674"/>
                <a:gd name="T11" fmla="*/ 186 h 439"/>
                <a:gd name="T12" fmla="*/ 2 w 674"/>
                <a:gd name="T13" fmla="*/ 194 h 439"/>
                <a:gd name="T14" fmla="*/ 16 w 674"/>
                <a:gd name="T15" fmla="*/ 231 h 439"/>
                <a:gd name="T16" fmla="*/ 39 w 674"/>
                <a:gd name="T17" fmla="*/ 251 h 439"/>
                <a:gd name="T18" fmla="*/ 46 w 674"/>
                <a:gd name="T19" fmla="*/ 251 h 439"/>
                <a:gd name="T20" fmla="*/ 55 w 674"/>
                <a:gd name="T21" fmla="*/ 245 h 439"/>
                <a:gd name="T22" fmla="*/ 57 w 674"/>
                <a:gd name="T23" fmla="*/ 271 h 439"/>
                <a:gd name="T24" fmla="*/ 53 w 674"/>
                <a:gd name="T25" fmla="*/ 288 h 439"/>
                <a:gd name="T26" fmla="*/ 75 w 674"/>
                <a:gd name="T27" fmla="*/ 315 h 439"/>
                <a:gd name="T28" fmla="*/ 79 w 674"/>
                <a:gd name="T29" fmla="*/ 319 h 439"/>
                <a:gd name="T30" fmla="*/ 136 w 674"/>
                <a:gd name="T31" fmla="*/ 344 h 439"/>
                <a:gd name="T32" fmla="*/ 163 w 674"/>
                <a:gd name="T33" fmla="*/ 349 h 439"/>
                <a:gd name="T34" fmla="*/ 189 w 674"/>
                <a:gd name="T35" fmla="*/ 345 h 439"/>
                <a:gd name="T36" fmla="*/ 199 w 674"/>
                <a:gd name="T37" fmla="*/ 347 h 439"/>
                <a:gd name="T38" fmla="*/ 232 w 674"/>
                <a:gd name="T39" fmla="*/ 331 h 439"/>
                <a:gd name="T40" fmla="*/ 249 w 674"/>
                <a:gd name="T41" fmla="*/ 341 h 439"/>
                <a:gd name="T42" fmla="*/ 255 w 674"/>
                <a:gd name="T43" fmla="*/ 388 h 439"/>
                <a:gd name="T44" fmla="*/ 274 w 674"/>
                <a:gd name="T45" fmla="*/ 411 h 439"/>
                <a:gd name="T46" fmla="*/ 291 w 674"/>
                <a:gd name="T47" fmla="*/ 422 h 439"/>
                <a:gd name="T48" fmla="*/ 301 w 674"/>
                <a:gd name="T49" fmla="*/ 413 h 439"/>
                <a:gd name="T50" fmla="*/ 315 w 674"/>
                <a:gd name="T51" fmla="*/ 410 h 439"/>
                <a:gd name="T52" fmla="*/ 356 w 674"/>
                <a:gd name="T53" fmla="*/ 409 h 439"/>
                <a:gd name="T54" fmla="*/ 377 w 674"/>
                <a:gd name="T55" fmla="*/ 420 h 439"/>
                <a:gd name="T56" fmla="*/ 395 w 674"/>
                <a:gd name="T57" fmla="*/ 439 h 439"/>
                <a:gd name="T58" fmla="*/ 470 w 674"/>
                <a:gd name="T59" fmla="*/ 401 h 439"/>
                <a:gd name="T60" fmla="*/ 504 w 674"/>
                <a:gd name="T61" fmla="*/ 366 h 439"/>
                <a:gd name="T62" fmla="*/ 525 w 674"/>
                <a:gd name="T63" fmla="*/ 327 h 439"/>
                <a:gd name="T64" fmla="*/ 528 w 674"/>
                <a:gd name="T65" fmla="*/ 310 h 439"/>
                <a:gd name="T66" fmla="*/ 518 w 674"/>
                <a:gd name="T67" fmla="*/ 289 h 439"/>
                <a:gd name="T68" fmla="*/ 515 w 674"/>
                <a:gd name="T69" fmla="*/ 239 h 439"/>
                <a:gd name="T70" fmla="*/ 496 w 674"/>
                <a:gd name="T71" fmla="*/ 229 h 439"/>
                <a:gd name="T72" fmla="*/ 504 w 674"/>
                <a:gd name="T73" fmla="*/ 194 h 439"/>
                <a:gd name="T74" fmla="*/ 529 w 674"/>
                <a:gd name="T75" fmla="*/ 206 h 439"/>
                <a:gd name="T76" fmla="*/ 576 w 674"/>
                <a:gd name="T77" fmla="*/ 179 h 439"/>
                <a:gd name="T78" fmla="*/ 605 w 674"/>
                <a:gd name="T79" fmla="*/ 165 h 439"/>
                <a:gd name="T80" fmla="*/ 635 w 674"/>
                <a:gd name="T81" fmla="*/ 153 h 439"/>
                <a:gd name="T82" fmla="*/ 644 w 674"/>
                <a:gd name="T83" fmla="*/ 120 h 439"/>
                <a:gd name="T84" fmla="*/ 663 w 674"/>
                <a:gd name="T85" fmla="*/ 108 h 439"/>
                <a:gd name="T86" fmla="*/ 654 w 674"/>
                <a:gd name="T87" fmla="*/ 84 h 439"/>
                <a:gd name="T88" fmla="*/ 626 w 674"/>
                <a:gd name="T89" fmla="*/ 70 h 439"/>
                <a:gd name="T90" fmla="*/ 584 w 674"/>
                <a:gd name="T91" fmla="*/ 31 h 439"/>
                <a:gd name="T92" fmla="*/ 545 w 674"/>
                <a:gd name="T93" fmla="*/ 1 h 439"/>
                <a:gd name="T94" fmla="*/ 514 w 674"/>
                <a:gd name="T95" fmla="*/ 10 h 439"/>
                <a:gd name="T96" fmla="*/ 500 w 674"/>
                <a:gd name="T97" fmla="*/ 50 h 439"/>
                <a:gd name="T98" fmla="*/ 459 w 674"/>
                <a:gd name="T99" fmla="*/ 79 h 439"/>
                <a:gd name="T100" fmla="*/ 508 w 674"/>
                <a:gd name="T101" fmla="*/ 99 h 439"/>
                <a:gd name="T102" fmla="*/ 430 w 674"/>
                <a:gd name="T103" fmla="*/ 127 h 439"/>
                <a:gd name="T104" fmla="*/ 355 w 674"/>
                <a:gd name="T105" fmla="*/ 162 h 439"/>
                <a:gd name="T106" fmla="*/ 331 w 674"/>
                <a:gd name="T107" fmla="*/ 170 h 439"/>
                <a:gd name="T108" fmla="*/ 309 w 674"/>
                <a:gd name="T109" fmla="*/ 164 h 439"/>
                <a:gd name="T110" fmla="*/ 245 w 674"/>
                <a:gd name="T111" fmla="*/ 157 h 439"/>
                <a:gd name="T112" fmla="*/ 241 w 674"/>
                <a:gd name="T113" fmla="*/ 157 h 439"/>
                <a:gd name="T114" fmla="*/ 216 w 674"/>
                <a:gd name="T115" fmla="*/ 128 h 439"/>
                <a:gd name="T116" fmla="*/ 153 w 674"/>
                <a:gd name="T117" fmla="*/ 64 h 439"/>
                <a:gd name="T118" fmla="*/ 143 w 674"/>
                <a:gd name="T119" fmla="*/ 68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4" h="439">
                  <a:moveTo>
                    <a:pt x="143" y="68"/>
                  </a:moveTo>
                  <a:cubicBezTo>
                    <a:pt x="143" y="71"/>
                    <a:pt x="142" y="75"/>
                    <a:pt x="137" y="75"/>
                  </a:cubicBezTo>
                  <a:cubicBezTo>
                    <a:pt x="134" y="75"/>
                    <a:pt x="131" y="77"/>
                    <a:pt x="131" y="82"/>
                  </a:cubicBezTo>
                  <a:cubicBezTo>
                    <a:pt x="131" y="85"/>
                    <a:pt x="131" y="87"/>
                    <a:pt x="132" y="88"/>
                  </a:cubicBezTo>
                  <a:cubicBezTo>
                    <a:pt x="133" y="89"/>
                    <a:pt x="133" y="90"/>
                    <a:pt x="132" y="92"/>
                  </a:cubicBezTo>
                  <a:cubicBezTo>
                    <a:pt x="132" y="92"/>
                    <a:pt x="132" y="93"/>
                    <a:pt x="132" y="93"/>
                  </a:cubicBezTo>
                  <a:cubicBezTo>
                    <a:pt x="129" y="95"/>
                    <a:pt x="125" y="97"/>
                    <a:pt x="122" y="97"/>
                  </a:cubicBezTo>
                  <a:cubicBezTo>
                    <a:pt x="122" y="97"/>
                    <a:pt x="121" y="97"/>
                    <a:pt x="120" y="96"/>
                  </a:cubicBezTo>
                  <a:cubicBezTo>
                    <a:pt x="119" y="96"/>
                    <a:pt x="117" y="96"/>
                    <a:pt x="115" y="96"/>
                  </a:cubicBezTo>
                  <a:cubicBezTo>
                    <a:pt x="113" y="96"/>
                    <a:pt x="112" y="96"/>
                    <a:pt x="110" y="95"/>
                  </a:cubicBezTo>
                  <a:cubicBezTo>
                    <a:pt x="109" y="95"/>
                    <a:pt x="108" y="95"/>
                    <a:pt x="106" y="94"/>
                  </a:cubicBezTo>
                  <a:cubicBezTo>
                    <a:pt x="106" y="93"/>
                    <a:pt x="105" y="93"/>
                    <a:pt x="105" y="93"/>
                  </a:cubicBezTo>
                  <a:cubicBezTo>
                    <a:pt x="104" y="93"/>
                    <a:pt x="104" y="94"/>
                    <a:pt x="104" y="95"/>
                  </a:cubicBezTo>
                  <a:cubicBezTo>
                    <a:pt x="103" y="97"/>
                    <a:pt x="102" y="100"/>
                    <a:pt x="101" y="104"/>
                  </a:cubicBezTo>
                  <a:cubicBezTo>
                    <a:pt x="99" y="108"/>
                    <a:pt x="96" y="114"/>
                    <a:pt x="97" y="115"/>
                  </a:cubicBezTo>
                  <a:cubicBezTo>
                    <a:pt x="98" y="117"/>
                    <a:pt x="99" y="119"/>
                    <a:pt x="99" y="121"/>
                  </a:cubicBezTo>
                  <a:cubicBezTo>
                    <a:pt x="98" y="121"/>
                    <a:pt x="98" y="122"/>
                    <a:pt x="96" y="122"/>
                  </a:cubicBezTo>
                  <a:cubicBezTo>
                    <a:pt x="92" y="122"/>
                    <a:pt x="89" y="122"/>
                    <a:pt x="87" y="120"/>
                  </a:cubicBezTo>
                  <a:cubicBezTo>
                    <a:pt x="87" y="120"/>
                    <a:pt x="87" y="120"/>
                    <a:pt x="87" y="120"/>
                  </a:cubicBezTo>
                  <a:cubicBezTo>
                    <a:pt x="86" y="120"/>
                    <a:pt x="85" y="120"/>
                    <a:pt x="83" y="121"/>
                  </a:cubicBezTo>
                  <a:cubicBezTo>
                    <a:pt x="81" y="122"/>
                    <a:pt x="79" y="122"/>
                    <a:pt x="77" y="122"/>
                  </a:cubicBezTo>
                  <a:cubicBezTo>
                    <a:pt x="77" y="122"/>
                    <a:pt x="77" y="122"/>
                    <a:pt x="77" y="122"/>
                  </a:cubicBezTo>
                  <a:cubicBezTo>
                    <a:pt x="76" y="122"/>
                    <a:pt x="73" y="124"/>
                    <a:pt x="72" y="125"/>
                  </a:cubicBezTo>
                  <a:cubicBezTo>
                    <a:pt x="72" y="125"/>
                    <a:pt x="71" y="125"/>
                    <a:pt x="71" y="125"/>
                  </a:cubicBezTo>
                  <a:cubicBezTo>
                    <a:pt x="74" y="127"/>
                    <a:pt x="74" y="131"/>
                    <a:pt x="74" y="136"/>
                  </a:cubicBezTo>
                  <a:cubicBezTo>
                    <a:pt x="74" y="136"/>
                    <a:pt x="75" y="138"/>
                    <a:pt x="76" y="140"/>
                  </a:cubicBezTo>
                  <a:cubicBezTo>
                    <a:pt x="78" y="144"/>
                    <a:pt x="79" y="147"/>
                    <a:pt x="79" y="148"/>
                  </a:cubicBezTo>
                  <a:cubicBezTo>
                    <a:pt x="78" y="150"/>
                    <a:pt x="77" y="151"/>
                    <a:pt x="76" y="152"/>
                  </a:cubicBezTo>
                  <a:cubicBezTo>
                    <a:pt x="74" y="153"/>
                    <a:pt x="73" y="155"/>
                    <a:pt x="73" y="157"/>
                  </a:cubicBezTo>
                  <a:cubicBezTo>
                    <a:pt x="73" y="157"/>
                    <a:pt x="73" y="158"/>
                    <a:pt x="73" y="159"/>
                  </a:cubicBezTo>
                  <a:cubicBezTo>
                    <a:pt x="73" y="160"/>
                    <a:pt x="73" y="160"/>
                    <a:pt x="73" y="161"/>
                  </a:cubicBezTo>
                  <a:cubicBezTo>
                    <a:pt x="73" y="161"/>
                    <a:pt x="73" y="161"/>
                    <a:pt x="73" y="161"/>
                  </a:cubicBezTo>
                  <a:cubicBezTo>
                    <a:pt x="73" y="161"/>
                    <a:pt x="73" y="161"/>
                    <a:pt x="73" y="161"/>
                  </a:cubicBezTo>
                  <a:cubicBezTo>
                    <a:pt x="73" y="161"/>
                    <a:pt x="73" y="161"/>
                    <a:pt x="73" y="161"/>
                  </a:cubicBezTo>
                  <a:cubicBezTo>
                    <a:pt x="73" y="161"/>
                    <a:pt x="73" y="161"/>
                    <a:pt x="73" y="161"/>
                  </a:cubicBezTo>
                  <a:cubicBezTo>
                    <a:pt x="73" y="161"/>
                    <a:pt x="73" y="161"/>
                    <a:pt x="73" y="161"/>
                  </a:cubicBezTo>
                  <a:cubicBezTo>
                    <a:pt x="73" y="161"/>
                    <a:pt x="73" y="161"/>
                    <a:pt x="73" y="161"/>
                  </a:cubicBezTo>
                  <a:cubicBezTo>
                    <a:pt x="73" y="163"/>
                    <a:pt x="73" y="163"/>
                    <a:pt x="73" y="163"/>
                  </a:cubicBezTo>
                  <a:cubicBezTo>
                    <a:pt x="73" y="163"/>
                    <a:pt x="73" y="163"/>
                    <a:pt x="73" y="163"/>
                  </a:cubicBezTo>
                  <a:cubicBezTo>
                    <a:pt x="73" y="163"/>
                    <a:pt x="73" y="163"/>
                    <a:pt x="73" y="163"/>
                  </a:cubicBezTo>
                  <a:cubicBezTo>
                    <a:pt x="73" y="163"/>
                    <a:pt x="72" y="164"/>
                    <a:pt x="72" y="164"/>
                  </a:cubicBezTo>
                  <a:cubicBezTo>
                    <a:pt x="72" y="164"/>
                    <a:pt x="72" y="164"/>
                    <a:pt x="71" y="164"/>
                  </a:cubicBezTo>
                  <a:cubicBezTo>
                    <a:pt x="71" y="164"/>
                    <a:pt x="71" y="165"/>
                    <a:pt x="71" y="165"/>
                  </a:cubicBezTo>
                  <a:cubicBezTo>
                    <a:pt x="71" y="165"/>
                    <a:pt x="71" y="165"/>
                    <a:pt x="71" y="165"/>
                  </a:cubicBezTo>
                  <a:cubicBezTo>
                    <a:pt x="69" y="166"/>
                    <a:pt x="64" y="168"/>
                    <a:pt x="62" y="169"/>
                  </a:cubicBezTo>
                  <a:cubicBezTo>
                    <a:pt x="60" y="170"/>
                    <a:pt x="59" y="171"/>
                    <a:pt x="58" y="171"/>
                  </a:cubicBezTo>
                  <a:cubicBezTo>
                    <a:pt x="56" y="172"/>
                    <a:pt x="54" y="173"/>
                    <a:pt x="53" y="174"/>
                  </a:cubicBezTo>
                  <a:cubicBezTo>
                    <a:pt x="53" y="174"/>
                    <a:pt x="53" y="175"/>
                    <a:pt x="53" y="175"/>
                  </a:cubicBezTo>
                  <a:cubicBezTo>
                    <a:pt x="53" y="175"/>
                    <a:pt x="52" y="175"/>
                    <a:pt x="52" y="175"/>
                  </a:cubicBezTo>
                  <a:cubicBezTo>
                    <a:pt x="52" y="176"/>
                    <a:pt x="52" y="176"/>
                    <a:pt x="52" y="176"/>
                  </a:cubicBezTo>
                  <a:cubicBezTo>
                    <a:pt x="52" y="176"/>
                    <a:pt x="52" y="176"/>
                    <a:pt x="52" y="177"/>
                  </a:cubicBezTo>
                  <a:cubicBezTo>
                    <a:pt x="51" y="177"/>
                    <a:pt x="51" y="177"/>
                    <a:pt x="51" y="177"/>
                  </a:cubicBezTo>
                  <a:cubicBezTo>
                    <a:pt x="51" y="177"/>
                    <a:pt x="51" y="177"/>
                    <a:pt x="51" y="178"/>
                  </a:cubicBezTo>
                  <a:cubicBezTo>
                    <a:pt x="50" y="178"/>
                    <a:pt x="50" y="178"/>
                    <a:pt x="50" y="178"/>
                  </a:cubicBezTo>
                  <a:cubicBezTo>
                    <a:pt x="50" y="178"/>
                    <a:pt x="50" y="178"/>
                    <a:pt x="50" y="178"/>
                  </a:cubicBezTo>
                  <a:cubicBezTo>
                    <a:pt x="49" y="178"/>
                    <a:pt x="49" y="179"/>
                    <a:pt x="49" y="179"/>
                  </a:cubicBezTo>
                  <a:cubicBezTo>
                    <a:pt x="49" y="179"/>
                    <a:pt x="49" y="179"/>
                    <a:pt x="48" y="179"/>
                  </a:cubicBezTo>
                  <a:cubicBezTo>
                    <a:pt x="48" y="179"/>
                    <a:pt x="48" y="179"/>
                    <a:pt x="47" y="179"/>
                  </a:cubicBezTo>
                  <a:cubicBezTo>
                    <a:pt x="47" y="179"/>
                    <a:pt x="47" y="179"/>
                    <a:pt x="47" y="179"/>
                  </a:cubicBezTo>
                  <a:cubicBezTo>
                    <a:pt x="46" y="180"/>
                    <a:pt x="46" y="180"/>
                    <a:pt x="46" y="180"/>
                  </a:cubicBezTo>
                  <a:cubicBezTo>
                    <a:pt x="46" y="180"/>
                    <a:pt x="45" y="180"/>
                    <a:pt x="45" y="180"/>
                  </a:cubicBezTo>
                  <a:cubicBezTo>
                    <a:pt x="45" y="180"/>
                    <a:pt x="45" y="180"/>
                    <a:pt x="45" y="180"/>
                  </a:cubicBezTo>
                  <a:cubicBezTo>
                    <a:pt x="44" y="180"/>
                    <a:pt x="44" y="180"/>
                    <a:pt x="43" y="180"/>
                  </a:cubicBezTo>
                  <a:cubicBezTo>
                    <a:pt x="42" y="179"/>
                    <a:pt x="42" y="179"/>
                    <a:pt x="42" y="179"/>
                  </a:cubicBezTo>
                  <a:cubicBezTo>
                    <a:pt x="39" y="179"/>
                    <a:pt x="37" y="179"/>
                    <a:pt x="34" y="182"/>
                  </a:cubicBezTo>
                  <a:cubicBezTo>
                    <a:pt x="31" y="185"/>
                    <a:pt x="30" y="185"/>
                    <a:pt x="29" y="186"/>
                  </a:cubicBezTo>
                  <a:cubicBezTo>
                    <a:pt x="28" y="186"/>
                    <a:pt x="28" y="186"/>
                    <a:pt x="27" y="187"/>
                  </a:cubicBezTo>
                  <a:cubicBezTo>
                    <a:pt x="26" y="187"/>
                    <a:pt x="25" y="188"/>
                    <a:pt x="25" y="188"/>
                  </a:cubicBezTo>
                  <a:cubicBezTo>
                    <a:pt x="23" y="188"/>
                    <a:pt x="22" y="187"/>
                    <a:pt x="21" y="186"/>
                  </a:cubicBezTo>
                  <a:cubicBezTo>
                    <a:pt x="20" y="185"/>
                    <a:pt x="19" y="185"/>
                    <a:pt x="19" y="185"/>
                  </a:cubicBezTo>
                  <a:cubicBezTo>
                    <a:pt x="18" y="185"/>
                    <a:pt x="17" y="185"/>
                    <a:pt x="16" y="186"/>
                  </a:cubicBezTo>
                  <a:cubicBezTo>
                    <a:pt x="15" y="186"/>
                    <a:pt x="14" y="187"/>
                    <a:pt x="13" y="187"/>
                  </a:cubicBezTo>
                  <a:cubicBezTo>
                    <a:pt x="12" y="187"/>
                    <a:pt x="11" y="188"/>
                    <a:pt x="10" y="189"/>
                  </a:cubicBezTo>
                  <a:cubicBezTo>
                    <a:pt x="9" y="190"/>
                    <a:pt x="8" y="191"/>
                    <a:pt x="7" y="191"/>
                  </a:cubicBezTo>
                  <a:cubicBezTo>
                    <a:pt x="6" y="191"/>
                    <a:pt x="5" y="191"/>
                    <a:pt x="4" y="191"/>
                  </a:cubicBezTo>
                  <a:cubicBezTo>
                    <a:pt x="3" y="192"/>
                    <a:pt x="2" y="192"/>
                    <a:pt x="2" y="193"/>
                  </a:cubicBezTo>
                  <a:cubicBezTo>
                    <a:pt x="2" y="193"/>
                    <a:pt x="2" y="194"/>
                    <a:pt x="2" y="194"/>
                  </a:cubicBezTo>
                  <a:cubicBezTo>
                    <a:pt x="2" y="194"/>
                    <a:pt x="2" y="195"/>
                    <a:pt x="2" y="195"/>
                  </a:cubicBezTo>
                  <a:cubicBezTo>
                    <a:pt x="2" y="195"/>
                    <a:pt x="2" y="195"/>
                    <a:pt x="2" y="196"/>
                  </a:cubicBezTo>
                  <a:cubicBezTo>
                    <a:pt x="2" y="196"/>
                    <a:pt x="2" y="196"/>
                    <a:pt x="2" y="196"/>
                  </a:cubicBezTo>
                  <a:cubicBezTo>
                    <a:pt x="2" y="197"/>
                    <a:pt x="1" y="197"/>
                    <a:pt x="1" y="197"/>
                  </a:cubicBezTo>
                  <a:cubicBezTo>
                    <a:pt x="1" y="198"/>
                    <a:pt x="1" y="198"/>
                    <a:pt x="1" y="198"/>
                  </a:cubicBezTo>
                  <a:cubicBezTo>
                    <a:pt x="1" y="198"/>
                    <a:pt x="1" y="199"/>
                    <a:pt x="0" y="199"/>
                  </a:cubicBezTo>
                  <a:cubicBezTo>
                    <a:pt x="2" y="208"/>
                    <a:pt x="2" y="208"/>
                    <a:pt x="2" y="208"/>
                  </a:cubicBezTo>
                  <a:cubicBezTo>
                    <a:pt x="3" y="208"/>
                    <a:pt x="4" y="208"/>
                    <a:pt x="5" y="209"/>
                  </a:cubicBezTo>
                  <a:cubicBezTo>
                    <a:pt x="8" y="210"/>
                    <a:pt x="13" y="213"/>
                    <a:pt x="13" y="215"/>
                  </a:cubicBezTo>
                  <a:cubicBezTo>
                    <a:pt x="13" y="216"/>
                    <a:pt x="13" y="216"/>
                    <a:pt x="13" y="216"/>
                  </a:cubicBezTo>
                  <a:cubicBezTo>
                    <a:pt x="14" y="220"/>
                    <a:pt x="15" y="230"/>
                    <a:pt x="16" y="231"/>
                  </a:cubicBezTo>
                  <a:cubicBezTo>
                    <a:pt x="16" y="231"/>
                    <a:pt x="16" y="231"/>
                    <a:pt x="16" y="231"/>
                  </a:cubicBezTo>
                  <a:cubicBezTo>
                    <a:pt x="17" y="232"/>
                    <a:pt x="18" y="232"/>
                    <a:pt x="19" y="233"/>
                  </a:cubicBezTo>
                  <a:cubicBezTo>
                    <a:pt x="24" y="237"/>
                    <a:pt x="26" y="238"/>
                    <a:pt x="26" y="239"/>
                  </a:cubicBezTo>
                  <a:cubicBezTo>
                    <a:pt x="26" y="240"/>
                    <a:pt x="26" y="244"/>
                    <a:pt x="31" y="247"/>
                  </a:cubicBezTo>
                  <a:cubicBezTo>
                    <a:pt x="31" y="247"/>
                    <a:pt x="32" y="247"/>
                    <a:pt x="33" y="248"/>
                  </a:cubicBezTo>
                  <a:cubicBezTo>
                    <a:pt x="33" y="248"/>
                    <a:pt x="33" y="248"/>
                    <a:pt x="33" y="248"/>
                  </a:cubicBezTo>
                  <a:cubicBezTo>
                    <a:pt x="34" y="248"/>
                    <a:pt x="35" y="249"/>
                    <a:pt x="35" y="249"/>
                  </a:cubicBezTo>
                  <a:cubicBezTo>
                    <a:pt x="35" y="249"/>
                    <a:pt x="36" y="249"/>
                    <a:pt x="36" y="249"/>
                  </a:cubicBezTo>
                  <a:cubicBezTo>
                    <a:pt x="36" y="250"/>
                    <a:pt x="37" y="250"/>
                    <a:pt x="37" y="250"/>
                  </a:cubicBezTo>
                  <a:cubicBezTo>
                    <a:pt x="38" y="250"/>
                    <a:pt x="38" y="250"/>
                    <a:pt x="38" y="250"/>
                  </a:cubicBezTo>
                  <a:cubicBezTo>
                    <a:pt x="38" y="251"/>
                    <a:pt x="38" y="251"/>
                    <a:pt x="39" y="251"/>
                  </a:cubicBezTo>
                  <a:cubicBezTo>
                    <a:pt x="39" y="250"/>
                    <a:pt x="39" y="250"/>
                    <a:pt x="39" y="250"/>
                  </a:cubicBezTo>
                  <a:cubicBezTo>
                    <a:pt x="44" y="250"/>
                    <a:pt x="44" y="250"/>
                    <a:pt x="44" y="250"/>
                  </a:cubicBezTo>
                  <a:cubicBezTo>
                    <a:pt x="44" y="250"/>
                    <a:pt x="44" y="250"/>
                    <a:pt x="44" y="250"/>
                  </a:cubicBezTo>
                  <a:cubicBezTo>
                    <a:pt x="44" y="250"/>
                    <a:pt x="45" y="250"/>
                    <a:pt x="45" y="250"/>
                  </a:cubicBezTo>
                  <a:cubicBezTo>
                    <a:pt x="45" y="250"/>
                    <a:pt x="45" y="250"/>
                    <a:pt x="45" y="250"/>
                  </a:cubicBezTo>
                  <a:cubicBezTo>
                    <a:pt x="45" y="250"/>
                    <a:pt x="45" y="250"/>
                    <a:pt x="45" y="250"/>
                  </a:cubicBezTo>
                  <a:cubicBezTo>
                    <a:pt x="45" y="250"/>
                    <a:pt x="45" y="251"/>
                    <a:pt x="45" y="251"/>
                  </a:cubicBezTo>
                  <a:cubicBezTo>
                    <a:pt x="45" y="251"/>
                    <a:pt x="46" y="251"/>
                    <a:pt x="46" y="251"/>
                  </a:cubicBezTo>
                  <a:cubicBezTo>
                    <a:pt x="46" y="251"/>
                    <a:pt x="46" y="251"/>
                    <a:pt x="46" y="251"/>
                  </a:cubicBezTo>
                  <a:cubicBezTo>
                    <a:pt x="46" y="251"/>
                    <a:pt x="46" y="251"/>
                    <a:pt x="46" y="251"/>
                  </a:cubicBezTo>
                  <a:cubicBezTo>
                    <a:pt x="46" y="251"/>
                    <a:pt x="46" y="251"/>
                    <a:pt x="46" y="251"/>
                  </a:cubicBezTo>
                  <a:cubicBezTo>
                    <a:pt x="46" y="251"/>
                    <a:pt x="46" y="251"/>
                    <a:pt x="47" y="251"/>
                  </a:cubicBezTo>
                  <a:cubicBezTo>
                    <a:pt x="47" y="251"/>
                    <a:pt x="47" y="250"/>
                    <a:pt x="47" y="250"/>
                  </a:cubicBezTo>
                  <a:cubicBezTo>
                    <a:pt x="48" y="250"/>
                    <a:pt x="48" y="250"/>
                    <a:pt x="48" y="249"/>
                  </a:cubicBezTo>
                  <a:cubicBezTo>
                    <a:pt x="48" y="249"/>
                    <a:pt x="49" y="249"/>
                    <a:pt x="49" y="249"/>
                  </a:cubicBezTo>
                  <a:cubicBezTo>
                    <a:pt x="49" y="248"/>
                    <a:pt x="49" y="248"/>
                    <a:pt x="50" y="248"/>
                  </a:cubicBezTo>
                  <a:cubicBezTo>
                    <a:pt x="50" y="248"/>
                    <a:pt x="50" y="248"/>
                    <a:pt x="51" y="247"/>
                  </a:cubicBezTo>
                  <a:cubicBezTo>
                    <a:pt x="51" y="247"/>
                    <a:pt x="51" y="247"/>
                    <a:pt x="51" y="247"/>
                  </a:cubicBezTo>
                  <a:cubicBezTo>
                    <a:pt x="52" y="247"/>
                    <a:pt x="52" y="247"/>
                    <a:pt x="53" y="246"/>
                  </a:cubicBezTo>
                  <a:cubicBezTo>
                    <a:pt x="53" y="246"/>
                    <a:pt x="53" y="246"/>
                    <a:pt x="53" y="246"/>
                  </a:cubicBezTo>
                  <a:cubicBezTo>
                    <a:pt x="54" y="246"/>
                    <a:pt x="54" y="246"/>
                    <a:pt x="55" y="246"/>
                  </a:cubicBezTo>
                  <a:cubicBezTo>
                    <a:pt x="55" y="245"/>
                    <a:pt x="55" y="245"/>
                    <a:pt x="55" y="245"/>
                  </a:cubicBezTo>
                  <a:cubicBezTo>
                    <a:pt x="56" y="245"/>
                    <a:pt x="56" y="245"/>
                    <a:pt x="57" y="245"/>
                  </a:cubicBezTo>
                  <a:cubicBezTo>
                    <a:pt x="57" y="245"/>
                    <a:pt x="57" y="245"/>
                    <a:pt x="57" y="245"/>
                  </a:cubicBezTo>
                  <a:cubicBezTo>
                    <a:pt x="58" y="245"/>
                    <a:pt x="58" y="245"/>
                    <a:pt x="59" y="245"/>
                  </a:cubicBezTo>
                  <a:cubicBezTo>
                    <a:pt x="59" y="245"/>
                    <a:pt x="59" y="245"/>
                    <a:pt x="59" y="245"/>
                  </a:cubicBezTo>
                  <a:cubicBezTo>
                    <a:pt x="63" y="245"/>
                    <a:pt x="70" y="250"/>
                    <a:pt x="72" y="253"/>
                  </a:cubicBezTo>
                  <a:cubicBezTo>
                    <a:pt x="73" y="255"/>
                    <a:pt x="74" y="256"/>
                    <a:pt x="73" y="257"/>
                  </a:cubicBezTo>
                  <a:cubicBezTo>
                    <a:pt x="72" y="259"/>
                    <a:pt x="65" y="270"/>
                    <a:pt x="61" y="271"/>
                  </a:cubicBezTo>
                  <a:cubicBezTo>
                    <a:pt x="61" y="271"/>
                    <a:pt x="60" y="271"/>
                    <a:pt x="60" y="271"/>
                  </a:cubicBezTo>
                  <a:cubicBezTo>
                    <a:pt x="60" y="271"/>
                    <a:pt x="59" y="271"/>
                    <a:pt x="59" y="271"/>
                  </a:cubicBezTo>
                  <a:cubicBezTo>
                    <a:pt x="59" y="271"/>
                    <a:pt x="58" y="271"/>
                    <a:pt x="57" y="271"/>
                  </a:cubicBezTo>
                  <a:cubicBezTo>
                    <a:pt x="57" y="271"/>
                    <a:pt x="57" y="271"/>
                    <a:pt x="57" y="271"/>
                  </a:cubicBezTo>
                  <a:cubicBezTo>
                    <a:pt x="57" y="271"/>
                    <a:pt x="57" y="271"/>
                    <a:pt x="57" y="271"/>
                  </a:cubicBezTo>
                  <a:cubicBezTo>
                    <a:pt x="57" y="272"/>
                    <a:pt x="57" y="272"/>
                    <a:pt x="57" y="272"/>
                  </a:cubicBezTo>
                  <a:cubicBezTo>
                    <a:pt x="57" y="272"/>
                    <a:pt x="57" y="273"/>
                    <a:pt x="57" y="273"/>
                  </a:cubicBezTo>
                  <a:cubicBezTo>
                    <a:pt x="57" y="274"/>
                    <a:pt x="56" y="274"/>
                    <a:pt x="56" y="274"/>
                  </a:cubicBezTo>
                  <a:cubicBezTo>
                    <a:pt x="56" y="275"/>
                    <a:pt x="58" y="277"/>
                    <a:pt x="59" y="279"/>
                  </a:cubicBezTo>
                  <a:cubicBezTo>
                    <a:pt x="60" y="280"/>
                    <a:pt x="62" y="282"/>
                    <a:pt x="63" y="284"/>
                  </a:cubicBezTo>
                  <a:cubicBezTo>
                    <a:pt x="63" y="285"/>
                    <a:pt x="63" y="287"/>
                    <a:pt x="63" y="288"/>
                  </a:cubicBezTo>
                  <a:cubicBezTo>
                    <a:pt x="62" y="289"/>
                    <a:pt x="60" y="290"/>
                    <a:pt x="58" y="290"/>
                  </a:cubicBezTo>
                  <a:cubicBezTo>
                    <a:pt x="57" y="290"/>
                    <a:pt x="55" y="290"/>
                    <a:pt x="54" y="289"/>
                  </a:cubicBezTo>
                  <a:cubicBezTo>
                    <a:pt x="54" y="289"/>
                    <a:pt x="54" y="289"/>
                    <a:pt x="54" y="289"/>
                  </a:cubicBezTo>
                  <a:cubicBezTo>
                    <a:pt x="54" y="288"/>
                    <a:pt x="54" y="288"/>
                    <a:pt x="53" y="288"/>
                  </a:cubicBezTo>
                  <a:cubicBezTo>
                    <a:pt x="53" y="288"/>
                    <a:pt x="53" y="289"/>
                    <a:pt x="53" y="289"/>
                  </a:cubicBezTo>
                  <a:cubicBezTo>
                    <a:pt x="52" y="290"/>
                    <a:pt x="52" y="292"/>
                    <a:pt x="53" y="292"/>
                  </a:cubicBezTo>
                  <a:cubicBezTo>
                    <a:pt x="54" y="294"/>
                    <a:pt x="54" y="295"/>
                    <a:pt x="55" y="297"/>
                  </a:cubicBezTo>
                  <a:cubicBezTo>
                    <a:pt x="55" y="299"/>
                    <a:pt x="55" y="301"/>
                    <a:pt x="57" y="301"/>
                  </a:cubicBezTo>
                  <a:cubicBezTo>
                    <a:pt x="58" y="301"/>
                    <a:pt x="60" y="303"/>
                    <a:pt x="61" y="304"/>
                  </a:cubicBezTo>
                  <a:cubicBezTo>
                    <a:pt x="63" y="306"/>
                    <a:pt x="64" y="308"/>
                    <a:pt x="66" y="308"/>
                  </a:cubicBezTo>
                  <a:cubicBezTo>
                    <a:pt x="69" y="308"/>
                    <a:pt x="72" y="312"/>
                    <a:pt x="73" y="314"/>
                  </a:cubicBezTo>
                  <a:cubicBezTo>
                    <a:pt x="73" y="314"/>
                    <a:pt x="74" y="314"/>
                    <a:pt x="74" y="315"/>
                  </a:cubicBezTo>
                  <a:cubicBezTo>
                    <a:pt x="74" y="315"/>
                    <a:pt x="75" y="315"/>
                    <a:pt x="75" y="315"/>
                  </a:cubicBezTo>
                  <a:cubicBezTo>
                    <a:pt x="75" y="315"/>
                    <a:pt x="75" y="315"/>
                    <a:pt x="75" y="315"/>
                  </a:cubicBezTo>
                  <a:cubicBezTo>
                    <a:pt x="75" y="315"/>
                    <a:pt x="75" y="315"/>
                    <a:pt x="75" y="315"/>
                  </a:cubicBezTo>
                  <a:cubicBezTo>
                    <a:pt x="76" y="315"/>
                    <a:pt x="76" y="316"/>
                    <a:pt x="76" y="316"/>
                  </a:cubicBezTo>
                  <a:cubicBezTo>
                    <a:pt x="76" y="316"/>
                    <a:pt x="76" y="316"/>
                    <a:pt x="76" y="316"/>
                  </a:cubicBezTo>
                  <a:cubicBezTo>
                    <a:pt x="76" y="316"/>
                    <a:pt x="76" y="316"/>
                    <a:pt x="77" y="316"/>
                  </a:cubicBezTo>
                  <a:cubicBezTo>
                    <a:pt x="77" y="317"/>
                    <a:pt x="77" y="317"/>
                    <a:pt x="77" y="317"/>
                  </a:cubicBezTo>
                  <a:cubicBezTo>
                    <a:pt x="77" y="317"/>
                    <a:pt x="77" y="317"/>
                    <a:pt x="77" y="317"/>
                  </a:cubicBezTo>
                  <a:cubicBezTo>
                    <a:pt x="77" y="317"/>
                    <a:pt x="78" y="317"/>
                    <a:pt x="78" y="318"/>
                  </a:cubicBezTo>
                  <a:cubicBezTo>
                    <a:pt x="78" y="318"/>
                    <a:pt x="78" y="318"/>
                    <a:pt x="78" y="318"/>
                  </a:cubicBezTo>
                  <a:cubicBezTo>
                    <a:pt x="78" y="318"/>
                    <a:pt x="78" y="318"/>
                    <a:pt x="78" y="318"/>
                  </a:cubicBezTo>
                  <a:cubicBezTo>
                    <a:pt x="78" y="318"/>
                    <a:pt x="78" y="319"/>
                    <a:pt x="78" y="319"/>
                  </a:cubicBezTo>
                  <a:cubicBezTo>
                    <a:pt x="78" y="319"/>
                    <a:pt x="78" y="319"/>
                    <a:pt x="78" y="319"/>
                  </a:cubicBezTo>
                  <a:cubicBezTo>
                    <a:pt x="78" y="319"/>
                    <a:pt x="79" y="319"/>
                    <a:pt x="79" y="319"/>
                  </a:cubicBezTo>
                  <a:cubicBezTo>
                    <a:pt x="79" y="319"/>
                    <a:pt x="80" y="319"/>
                    <a:pt x="80" y="319"/>
                  </a:cubicBezTo>
                  <a:cubicBezTo>
                    <a:pt x="80" y="319"/>
                    <a:pt x="80" y="319"/>
                    <a:pt x="81" y="319"/>
                  </a:cubicBezTo>
                  <a:cubicBezTo>
                    <a:pt x="81" y="319"/>
                    <a:pt x="81" y="318"/>
                    <a:pt x="81" y="318"/>
                  </a:cubicBezTo>
                  <a:cubicBezTo>
                    <a:pt x="82" y="318"/>
                    <a:pt x="82" y="318"/>
                    <a:pt x="82" y="318"/>
                  </a:cubicBezTo>
                  <a:cubicBezTo>
                    <a:pt x="82" y="318"/>
                    <a:pt x="82" y="318"/>
                    <a:pt x="83" y="318"/>
                  </a:cubicBezTo>
                  <a:cubicBezTo>
                    <a:pt x="83" y="318"/>
                    <a:pt x="83" y="318"/>
                    <a:pt x="83" y="318"/>
                  </a:cubicBezTo>
                  <a:cubicBezTo>
                    <a:pt x="83" y="316"/>
                    <a:pt x="85" y="316"/>
                    <a:pt x="87" y="316"/>
                  </a:cubicBezTo>
                  <a:cubicBezTo>
                    <a:pt x="88" y="316"/>
                    <a:pt x="91" y="317"/>
                    <a:pt x="94" y="319"/>
                  </a:cubicBezTo>
                  <a:cubicBezTo>
                    <a:pt x="96" y="321"/>
                    <a:pt x="101" y="325"/>
                    <a:pt x="106" y="328"/>
                  </a:cubicBezTo>
                  <a:cubicBezTo>
                    <a:pt x="110" y="331"/>
                    <a:pt x="114" y="334"/>
                    <a:pt x="117" y="336"/>
                  </a:cubicBezTo>
                  <a:cubicBezTo>
                    <a:pt x="121" y="339"/>
                    <a:pt x="130" y="343"/>
                    <a:pt x="136" y="344"/>
                  </a:cubicBezTo>
                  <a:cubicBezTo>
                    <a:pt x="136" y="344"/>
                    <a:pt x="137" y="344"/>
                    <a:pt x="137" y="344"/>
                  </a:cubicBezTo>
                  <a:cubicBezTo>
                    <a:pt x="138" y="344"/>
                    <a:pt x="138" y="344"/>
                    <a:pt x="138" y="344"/>
                  </a:cubicBezTo>
                  <a:cubicBezTo>
                    <a:pt x="140" y="344"/>
                    <a:pt x="142" y="345"/>
                    <a:pt x="144" y="345"/>
                  </a:cubicBezTo>
                  <a:cubicBezTo>
                    <a:pt x="146" y="346"/>
                    <a:pt x="149" y="347"/>
                    <a:pt x="152" y="347"/>
                  </a:cubicBezTo>
                  <a:cubicBezTo>
                    <a:pt x="153" y="347"/>
                    <a:pt x="154" y="347"/>
                    <a:pt x="155" y="347"/>
                  </a:cubicBezTo>
                  <a:cubicBezTo>
                    <a:pt x="155" y="347"/>
                    <a:pt x="155" y="347"/>
                    <a:pt x="155" y="347"/>
                  </a:cubicBezTo>
                  <a:cubicBezTo>
                    <a:pt x="155" y="347"/>
                    <a:pt x="156" y="346"/>
                    <a:pt x="156" y="346"/>
                  </a:cubicBezTo>
                  <a:cubicBezTo>
                    <a:pt x="157" y="346"/>
                    <a:pt x="157" y="345"/>
                    <a:pt x="158" y="345"/>
                  </a:cubicBezTo>
                  <a:cubicBezTo>
                    <a:pt x="159" y="344"/>
                    <a:pt x="159" y="343"/>
                    <a:pt x="160" y="343"/>
                  </a:cubicBezTo>
                  <a:cubicBezTo>
                    <a:pt x="160" y="343"/>
                    <a:pt x="161" y="344"/>
                    <a:pt x="162" y="345"/>
                  </a:cubicBezTo>
                  <a:cubicBezTo>
                    <a:pt x="163" y="346"/>
                    <a:pt x="163" y="347"/>
                    <a:pt x="163" y="349"/>
                  </a:cubicBezTo>
                  <a:cubicBezTo>
                    <a:pt x="163" y="350"/>
                    <a:pt x="163" y="351"/>
                    <a:pt x="163" y="351"/>
                  </a:cubicBezTo>
                  <a:cubicBezTo>
                    <a:pt x="163" y="352"/>
                    <a:pt x="163" y="352"/>
                    <a:pt x="163" y="352"/>
                  </a:cubicBezTo>
                  <a:cubicBezTo>
                    <a:pt x="163" y="353"/>
                    <a:pt x="163" y="353"/>
                    <a:pt x="163" y="353"/>
                  </a:cubicBezTo>
                  <a:cubicBezTo>
                    <a:pt x="163" y="353"/>
                    <a:pt x="163" y="353"/>
                    <a:pt x="163" y="353"/>
                  </a:cubicBezTo>
                  <a:cubicBezTo>
                    <a:pt x="163" y="353"/>
                    <a:pt x="163" y="353"/>
                    <a:pt x="163" y="353"/>
                  </a:cubicBezTo>
                  <a:cubicBezTo>
                    <a:pt x="164" y="352"/>
                    <a:pt x="164" y="352"/>
                    <a:pt x="165" y="351"/>
                  </a:cubicBezTo>
                  <a:cubicBezTo>
                    <a:pt x="166" y="346"/>
                    <a:pt x="169" y="345"/>
                    <a:pt x="171" y="344"/>
                  </a:cubicBezTo>
                  <a:cubicBezTo>
                    <a:pt x="172" y="344"/>
                    <a:pt x="172" y="344"/>
                    <a:pt x="173" y="343"/>
                  </a:cubicBezTo>
                  <a:cubicBezTo>
                    <a:pt x="175" y="341"/>
                    <a:pt x="178" y="342"/>
                    <a:pt x="183" y="345"/>
                  </a:cubicBezTo>
                  <a:cubicBezTo>
                    <a:pt x="185" y="345"/>
                    <a:pt x="186" y="345"/>
                    <a:pt x="187" y="345"/>
                  </a:cubicBezTo>
                  <a:cubicBezTo>
                    <a:pt x="188" y="345"/>
                    <a:pt x="188" y="345"/>
                    <a:pt x="189" y="345"/>
                  </a:cubicBezTo>
                  <a:cubicBezTo>
                    <a:pt x="190" y="345"/>
                    <a:pt x="190" y="345"/>
                    <a:pt x="191" y="345"/>
                  </a:cubicBezTo>
                  <a:cubicBezTo>
                    <a:pt x="191" y="345"/>
                    <a:pt x="191" y="345"/>
                    <a:pt x="191" y="345"/>
                  </a:cubicBezTo>
                  <a:cubicBezTo>
                    <a:pt x="192" y="345"/>
                    <a:pt x="192" y="346"/>
                    <a:pt x="193" y="346"/>
                  </a:cubicBezTo>
                  <a:cubicBezTo>
                    <a:pt x="193" y="346"/>
                    <a:pt x="193" y="346"/>
                    <a:pt x="193" y="346"/>
                  </a:cubicBezTo>
                  <a:cubicBezTo>
                    <a:pt x="194" y="346"/>
                    <a:pt x="194" y="346"/>
                    <a:pt x="194" y="347"/>
                  </a:cubicBezTo>
                  <a:cubicBezTo>
                    <a:pt x="195" y="347"/>
                    <a:pt x="195" y="347"/>
                    <a:pt x="195" y="347"/>
                  </a:cubicBezTo>
                  <a:cubicBezTo>
                    <a:pt x="195" y="348"/>
                    <a:pt x="196" y="348"/>
                    <a:pt x="196" y="348"/>
                  </a:cubicBezTo>
                  <a:cubicBezTo>
                    <a:pt x="196" y="348"/>
                    <a:pt x="197" y="348"/>
                    <a:pt x="198" y="347"/>
                  </a:cubicBezTo>
                  <a:cubicBezTo>
                    <a:pt x="198" y="347"/>
                    <a:pt x="198" y="347"/>
                    <a:pt x="198" y="347"/>
                  </a:cubicBezTo>
                  <a:cubicBezTo>
                    <a:pt x="198" y="347"/>
                    <a:pt x="198" y="347"/>
                    <a:pt x="198" y="347"/>
                  </a:cubicBezTo>
                  <a:cubicBezTo>
                    <a:pt x="199" y="347"/>
                    <a:pt x="199" y="347"/>
                    <a:pt x="199" y="347"/>
                  </a:cubicBezTo>
                  <a:cubicBezTo>
                    <a:pt x="199" y="347"/>
                    <a:pt x="199" y="347"/>
                    <a:pt x="199" y="347"/>
                  </a:cubicBezTo>
                  <a:cubicBezTo>
                    <a:pt x="199" y="347"/>
                    <a:pt x="200" y="347"/>
                    <a:pt x="200" y="347"/>
                  </a:cubicBezTo>
                  <a:cubicBezTo>
                    <a:pt x="200" y="347"/>
                    <a:pt x="202" y="345"/>
                    <a:pt x="202" y="344"/>
                  </a:cubicBezTo>
                  <a:cubicBezTo>
                    <a:pt x="203" y="344"/>
                    <a:pt x="204" y="343"/>
                    <a:pt x="204" y="342"/>
                  </a:cubicBezTo>
                  <a:cubicBezTo>
                    <a:pt x="205" y="341"/>
                    <a:pt x="205" y="341"/>
                    <a:pt x="206" y="340"/>
                  </a:cubicBezTo>
                  <a:cubicBezTo>
                    <a:pt x="207" y="339"/>
                    <a:pt x="207" y="337"/>
                    <a:pt x="210" y="337"/>
                  </a:cubicBezTo>
                  <a:cubicBezTo>
                    <a:pt x="211" y="338"/>
                    <a:pt x="211" y="337"/>
                    <a:pt x="213" y="336"/>
                  </a:cubicBezTo>
                  <a:cubicBezTo>
                    <a:pt x="214" y="334"/>
                    <a:pt x="216" y="333"/>
                    <a:pt x="219" y="331"/>
                  </a:cubicBezTo>
                  <a:cubicBezTo>
                    <a:pt x="220" y="331"/>
                    <a:pt x="222" y="330"/>
                    <a:pt x="224" y="330"/>
                  </a:cubicBezTo>
                  <a:cubicBezTo>
                    <a:pt x="225" y="330"/>
                    <a:pt x="227" y="331"/>
                    <a:pt x="228" y="331"/>
                  </a:cubicBezTo>
                  <a:cubicBezTo>
                    <a:pt x="230" y="331"/>
                    <a:pt x="231" y="332"/>
                    <a:pt x="232" y="331"/>
                  </a:cubicBezTo>
                  <a:cubicBezTo>
                    <a:pt x="234" y="329"/>
                    <a:pt x="236" y="329"/>
                    <a:pt x="237" y="329"/>
                  </a:cubicBezTo>
                  <a:cubicBezTo>
                    <a:pt x="239" y="329"/>
                    <a:pt x="239" y="329"/>
                    <a:pt x="239" y="331"/>
                  </a:cubicBezTo>
                  <a:cubicBezTo>
                    <a:pt x="239" y="332"/>
                    <a:pt x="240" y="333"/>
                    <a:pt x="241" y="334"/>
                  </a:cubicBezTo>
                  <a:cubicBezTo>
                    <a:pt x="242" y="335"/>
                    <a:pt x="243" y="337"/>
                    <a:pt x="244" y="338"/>
                  </a:cubicBezTo>
                  <a:cubicBezTo>
                    <a:pt x="244" y="338"/>
                    <a:pt x="244" y="339"/>
                    <a:pt x="244" y="339"/>
                  </a:cubicBezTo>
                  <a:cubicBezTo>
                    <a:pt x="245" y="339"/>
                    <a:pt x="245" y="339"/>
                    <a:pt x="245" y="339"/>
                  </a:cubicBezTo>
                  <a:cubicBezTo>
                    <a:pt x="245" y="339"/>
                    <a:pt x="245" y="340"/>
                    <a:pt x="246" y="340"/>
                  </a:cubicBezTo>
                  <a:cubicBezTo>
                    <a:pt x="246" y="340"/>
                    <a:pt x="246" y="340"/>
                    <a:pt x="246" y="340"/>
                  </a:cubicBezTo>
                  <a:cubicBezTo>
                    <a:pt x="246" y="340"/>
                    <a:pt x="247" y="340"/>
                    <a:pt x="247" y="340"/>
                  </a:cubicBezTo>
                  <a:cubicBezTo>
                    <a:pt x="247" y="340"/>
                    <a:pt x="247" y="340"/>
                    <a:pt x="248" y="340"/>
                  </a:cubicBezTo>
                  <a:cubicBezTo>
                    <a:pt x="248" y="341"/>
                    <a:pt x="249" y="341"/>
                    <a:pt x="249" y="341"/>
                  </a:cubicBezTo>
                  <a:cubicBezTo>
                    <a:pt x="249" y="341"/>
                    <a:pt x="249" y="341"/>
                    <a:pt x="249" y="341"/>
                  </a:cubicBezTo>
                  <a:cubicBezTo>
                    <a:pt x="249" y="341"/>
                    <a:pt x="249" y="341"/>
                    <a:pt x="250" y="341"/>
                  </a:cubicBezTo>
                  <a:cubicBezTo>
                    <a:pt x="250" y="341"/>
                    <a:pt x="250" y="341"/>
                    <a:pt x="250" y="340"/>
                  </a:cubicBezTo>
                  <a:cubicBezTo>
                    <a:pt x="250" y="340"/>
                    <a:pt x="250" y="340"/>
                    <a:pt x="251" y="340"/>
                  </a:cubicBezTo>
                  <a:cubicBezTo>
                    <a:pt x="252" y="339"/>
                    <a:pt x="253" y="339"/>
                    <a:pt x="254" y="339"/>
                  </a:cubicBezTo>
                  <a:cubicBezTo>
                    <a:pt x="257" y="339"/>
                    <a:pt x="260" y="341"/>
                    <a:pt x="260" y="344"/>
                  </a:cubicBezTo>
                  <a:cubicBezTo>
                    <a:pt x="260" y="348"/>
                    <a:pt x="260" y="349"/>
                    <a:pt x="261" y="349"/>
                  </a:cubicBezTo>
                  <a:cubicBezTo>
                    <a:pt x="264" y="349"/>
                    <a:pt x="267" y="350"/>
                    <a:pt x="267" y="356"/>
                  </a:cubicBezTo>
                  <a:cubicBezTo>
                    <a:pt x="267" y="357"/>
                    <a:pt x="267" y="358"/>
                    <a:pt x="267" y="360"/>
                  </a:cubicBezTo>
                  <a:cubicBezTo>
                    <a:pt x="267" y="364"/>
                    <a:pt x="268" y="369"/>
                    <a:pt x="264" y="373"/>
                  </a:cubicBezTo>
                  <a:cubicBezTo>
                    <a:pt x="259" y="378"/>
                    <a:pt x="254" y="386"/>
                    <a:pt x="255" y="388"/>
                  </a:cubicBezTo>
                  <a:cubicBezTo>
                    <a:pt x="255" y="389"/>
                    <a:pt x="255" y="390"/>
                    <a:pt x="255" y="392"/>
                  </a:cubicBezTo>
                  <a:cubicBezTo>
                    <a:pt x="255" y="392"/>
                    <a:pt x="255" y="393"/>
                    <a:pt x="255" y="393"/>
                  </a:cubicBezTo>
                  <a:cubicBezTo>
                    <a:pt x="255" y="393"/>
                    <a:pt x="255" y="393"/>
                    <a:pt x="255" y="393"/>
                  </a:cubicBezTo>
                  <a:cubicBezTo>
                    <a:pt x="257" y="392"/>
                    <a:pt x="258" y="392"/>
                    <a:pt x="260" y="392"/>
                  </a:cubicBezTo>
                  <a:cubicBezTo>
                    <a:pt x="262" y="392"/>
                    <a:pt x="266" y="393"/>
                    <a:pt x="267" y="394"/>
                  </a:cubicBezTo>
                  <a:cubicBezTo>
                    <a:pt x="267" y="395"/>
                    <a:pt x="267" y="396"/>
                    <a:pt x="267" y="396"/>
                  </a:cubicBezTo>
                  <a:cubicBezTo>
                    <a:pt x="266" y="397"/>
                    <a:pt x="266" y="400"/>
                    <a:pt x="268" y="402"/>
                  </a:cubicBezTo>
                  <a:cubicBezTo>
                    <a:pt x="268" y="403"/>
                    <a:pt x="269" y="404"/>
                    <a:pt x="270" y="404"/>
                  </a:cubicBezTo>
                  <a:cubicBezTo>
                    <a:pt x="272" y="404"/>
                    <a:pt x="273" y="405"/>
                    <a:pt x="274" y="406"/>
                  </a:cubicBezTo>
                  <a:cubicBezTo>
                    <a:pt x="275" y="407"/>
                    <a:pt x="275" y="408"/>
                    <a:pt x="275" y="410"/>
                  </a:cubicBezTo>
                  <a:cubicBezTo>
                    <a:pt x="274" y="411"/>
                    <a:pt x="274" y="411"/>
                    <a:pt x="274" y="411"/>
                  </a:cubicBezTo>
                  <a:cubicBezTo>
                    <a:pt x="274" y="412"/>
                    <a:pt x="273" y="416"/>
                    <a:pt x="273" y="416"/>
                  </a:cubicBezTo>
                  <a:cubicBezTo>
                    <a:pt x="273" y="416"/>
                    <a:pt x="274" y="416"/>
                    <a:pt x="274" y="416"/>
                  </a:cubicBezTo>
                  <a:cubicBezTo>
                    <a:pt x="276" y="416"/>
                    <a:pt x="279" y="416"/>
                    <a:pt x="280" y="418"/>
                  </a:cubicBezTo>
                  <a:cubicBezTo>
                    <a:pt x="281" y="418"/>
                    <a:pt x="281" y="419"/>
                    <a:pt x="281" y="421"/>
                  </a:cubicBezTo>
                  <a:cubicBezTo>
                    <a:pt x="281" y="421"/>
                    <a:pt x="281" y="422"/>
                    <a:pt x="282" y="423"/>
                  </a:cubicBezTo>
                  <a:cubicBezTo>
                    <a:pt x="282" y="424"/>
                    <a:pt x="284" y="424"/>
                    <a:pt x="287" y="423"/>
                  </a:cubicBezTo>
                  <a:cubicBezTo>
                    <a:pt x="287" y="423"/>
                    <a:pt x="288" y="423"/>
                    <a:pt x="288" y="422"/>
                  </a:cubicBezTo>
                  <a:cubicBezTo>
                    <a:pt x="289" y="422"/>
                    <a:pt x="289" y="422"/>
                    <a:pt x="290" y="422"/>
                  </a:cubicBezTo>
                  <a:cubicBezTo>
                    <a:pt x="290" y="422"/>
                    <a:pt x="290" y="422"/>
                    <a:pt x="290" y="422"/>
                  </a:cubicBezTo>
                  <a:cubicBezTo>
                    <a:pt x="290" y="422"/>
                    <a:pt x="291" y="422"/>
                    <a:pt x="291" y="422"/>
                  </a:cubicBezTo>
                  <a:cubicBezTo>
                    <a:pt x="291" y="422"/>
                    <a:pt x="291" y="422"/>
                    <a:pt x="291" y="422"/>
                  </a:cubicBezTo>
                  <a:cubicBezTo>
                    <a:pt x="292" y="422"/>
                    <a:pt x="292" y="422"/>
                    <a:pt x="292" y="422"/>
                  </a:cubicBezTo>
                  <a:cubicBezTo>
                    <a:pt x="292" y="422"/>
                    <a:pt x="292" y="422"/>
                    <a:pt x="292" y="422"/>
                  </a:cubicBezTo>
                  <a:cubicBezTo>
                    <a:pt x="292" y="422"/>
                    <a:pt x="293" y="422"/>
                    <a:pt x="293" y="422"/>
                  </a:cubicBezTo>
                  <a:cubicBezTo>
                    <a:pt x="294" y="422"/>
                    <a:pt x="294" y="423"/>
                    <a:pt x="295" y="424"/>
                  </a:cubicBezTo>
                  <a:cubicBezTo>
                    <a:pt x="296" y="426"/>
                    <a:pt x="296" y="427"/>
                    <a:pt x="298" y="427"/>
                  </a:cubicBezTo>
                  <a:cubicBezTo>
                    <a:pt x="298" y="427"/>
                    <a:pt x="298" y="428"/>
                    <a:pt x="298" y="427"/>
                  </a:cubicBezTo>
                  <a:cubicBezTo>
                    <a:pt x="299" y="425"/>
                    <a:pt x="298" y="421"/>
                    <a:pt x="297" y="420"/>
                  </a:cubicBezTo>
                  <a:cubicBezTo>
                    <a:pt x="296" y="419"/>
                    <a:pt x="297" y="416"/>
                    <a:pt x="297" y="415"/>
                  </a:cubicBezTo>
                  <a:cubicBezTo>
                    <a:pt x="298" y="413"/>
                    <a:pt x="299" y="412"/>
                    <a:pt x="299" y="412"/>
                  </a:cubicBezTo>
                  <a:cubicBezTo>
                    <a:pt x="300" y="412"/>
                    <a:pt x="300" y="413"/>
                    <a:pt x="301" y="413"/>
                  </a:cubicBezTo>
                  <a:cubicBezTo>
                    <a:pt x="301" y="413"/>
                    <a:pt x="301" y="413"/>
                    <a:pt x="301" y="413"/>
                  </a:cubicBezTo>
                  <a:cubicBezTo>
                    <a:pt x="301" y="413"/>
                    <a:pt x="301" y="413"/>
                    <a:pt x="301" y="413"/>
                  </a:cubicBezTo>
                  <a:cubicBezTo>
                    <a:pt x="301" y="413"/>
                    <a:pt x="301" y="413"/>
                    <a:pt x="302" y="413"/>
                  </a:cubicBezTo>
                  <a:cubicBezTo>
                    <a:pt x="302" y="413"/>
                    <a:pt x="302" y="413"/>
                    <a:pt x="302" y="413"/>
                  </a:cubicBezTo>
                  <a:cubicBezTo>
                    <a:pt x="302" y="413"/>
                    <a:pt x="303" y="413"/>
                    <a:pt x="303" y="413"/>
                  </a:cubicBezTo>
                  <a:cubicBezTo>
                    <a:pt x="303" y="413"/>
                    <a:pt x="304" y="413"/>
                    <a:pt x="304" y="412"/>
                  </a:cubicBezTo>
                  <a:cubicBezTo>
                    <a:pt x="305" y="412"/>
                    <a:pt x="305" y="412"/>
                    <a:pt x="306" y="411"/>
                  </a:cubicBezTo>
                  <a:cubicBezTo>
                    <a:pt x="306" y="411"/>
                    <a:pt x="306" y="411"/>
                    <a:pt x="307" y="410"/>
                  </a:cubicBezTo>
                  <a:cubicBezTo>
                    <a:pt x="307" y="410"/>
                    <a:pt x="308" y="409"/>
                    <a:pt x="309" y="409"/>
                  </a:cubicBezTo>
                  <a:cubicBezTo>
                    <a:pt x="310" y="409"/>
                    <a:pt x="310" y="409"/>
                    <a:pt x="311" y="409"/>
                  </a:cubicBezTo>
                  <a:cubicBezTo>
                    <a:pt x="311" y="409"/>
                    <a:pt x="312" y="410"/>
                    <a:pt x="312" y="410"/>
                  </a:cubicBezTo>
                  <a:cubicBezTo>
                    <a:pt x="313" y="410"/>
                    <a:pt x="314" y="411"/>
                    <a:pt x="315" y="410"/>
                  </a:cubicBezTo>
                  <a:cubicBezTo>
                    <a:pt x="316" y="409"/>
                    <a:pt x="316" y="408"/>
                    <a:pt x="317" y="408"/>
                  </a:cubicBezTo>
                  <a:cubicBezTo>
                    <a:pt x="318" y="408"/>
                    <a:pt x="319" y="408"/>
                    <a:pt x="320" y="409"/>
                  </a:cubicBezTo>
                  <a:cubicBezTo>
                    <a:pt x="322" y="409"/>
                    <a:pt x="324" y="410"/>
                    <a:pt x="325" y="409"/>
                  </a:cubicBezTo>
                  <a:cubicBezTo>
                    <a:pt x="327" y="408"/>
                    <a:pt x="329" y="408"/>
                    <a:pt x="330" y="409"/>
                  </a:cubicBezTo>
                  <a:cubicBezTo>
                    <a:pt x="331" y="409"/>
                    <a:pt x="331" y="409"/>
                    <a:pt x="332" y="409"/>
                  </a:cubicBezTo>
                  <a:cubicBezTo>
                    <a:pt x="332" y="409"/>
                    <a:pt x="332" y="409"/>
                    <a:pt x="332" y="408"/>
                  </a:cubicBezTo>
                  <a:cubicBezTo>
                    <a:pt x="334" y="406"/>
                    <a:pt x="339" y="402"/>
                    <a:pt x="341" y="402"/>
                  </a:cubicBezTo>
                  <a:cubicBezTo>
                    <a:pt x="342" y="402"/>
                    <a:pt x="343" y="402"/>
                    <a:pt x="343" y="402"/>
                  </a:cubicBezTo>
                  <a:cubicBezTo>
                    <a:pt x="343" y="403"/>
                    <a:pt x="343" y="403"/>
                    <a:pt x="344" y="403"/>
                  </a:cubicBezTo>
                  <a:cubicBezTo>
                    <a:pt x="345" y="404"/>
                    <a:pt x="346" y="406"/>
                    <a:pt x="352" y="407"/>
                  </a:cubicBezTo>
                  <a:cubicBezTo>
                    <a:pt x="354" y="407"/>
                    <a:pt x="356" y="408"/>
                    <a:pt x="356" y="409"/>
                  </a:cubicBezTo>
                  <a:cubicBezTo>
                    <a:pt x="357" y="410"/>
                    <a:pt x="357" y="412"/>
                    <a:pt x="356" y="413"/>
                  </a:cubicBezTo>
                  <a:cubicBezTo>
                    <a:pt x="356" y="414"/>
                    <a:pt x="356" y="414"/>
                    <a:pt x="356" y="415"/>
                  </a:cubicBezTo>
                  <a:cubicBezTo>
                    <a:pt x="356" y="416"/>
                    <a:pt x="363" y="422"/>
                    <a:pt x="366" y="422"/>
                  </a:cubicBezTo>
                  <a:cubicBezTo>
                    <a:pt x="366" y="422"/>
                    <a:pt x="367" y="422"/>
                    <a:pt x="367" y="422"/>
                  </a:cubicBezTo>
                  <a:cubicBezTo>
                    <a:pt x="367" y="422"/>
                    <a:pt x="367" y="423"/>
                    <a:pt x="367" y="423"/>
                  </a:cubicBezTo>
                  <a:cubicBezTo>
                    <a:pt x="367" y="423"/>
                    <a:pt x="368" y="423"/>
                    <a:pt x="368" y="424"/>
                  </a:cubicBezTo>
                  <a:cubicBezTo>
                    <a:pt x="368" y="424"/>
                    <a:pt x="368" y="424"/>
                    <a:pt x="368" y="424"/>
                  </a:cubicBezTo>
                  <a:cubicBezTo>
                    <a:pt x="369" y="424"/>
                    <a:pt x="370" y="423"/>
                    <a:pt x="370" y="423"/>
                  </a:cubicBezTo>
                  <a:cubicBezTo>
                    <a:pt x="372" y="424"/>
                    <a:pt x="372" y="424"/>
                    <a:pt x="372" y="424"/>
                  </a:cubicBezTo>
                  <a:cubicBezTo>
                    <a:pt x="373" y="424"/>
                    <a:pt x="374" y="423"/>
                    <a:pt x="374" y="423"/>
                  </a:cubicBezTo>
                  <a:cubicBezTo>
                    <a:pt x="375" y="421"/>
                    <a:pt x="376" y="420"/>
                    <a:pt x="377" y="420"/>
                  </a:cubicBezTo>
                  <a:cubicBezTo>
                    <a:pt x="379" y="420"/>
                    <a:pt x="381" y="421"/>
                    <a:pt x="382" y="423"/>
                  </a:cubicBezTo>
                  <a:cubicBezTo>
                    <a:pt x="383" y="424"/>
                    <a:pt x="383" y="424"/>
                    <a:pt x="384" y="424"/>
                  </a:cubicBezTo>
                  <a:cubicBezTo>
                    <a:pt x="385" y="424"/>
                    <a:pt x="386" y="424"/>
                    <a:pt x="387" y="423"/>
                  </a:cubicBezTo>
                  <a:cubicBezTo>
                    <a:pt x="388" y="422"/>
                    <a:pt x="389" y="422"/>
                    <a:pt x="389" y="422"/>
                  </a:cubicBezTo>
                  <a:cubicBezTo>
                    <a:pt x="391" y="422"/>
                    <a:pt x="392" y="422"/>
                    <a:pt x="392" y="424"/>
                  </a:cubicBezTo>
                  <a:cubicBezTo>
                    <a:pt x="393" y="425"/>
                    <a:pt x="393" y="428"/>
                    <a:pt x="391" y="429"/>
                  </a:cubicBezTo>
                  <a:cubicBezTo>
                    <a:pt x="391" y="429"/>
                    <a:pt x="391" y="430"/>
                    <a:pt x="391" y="430"/>
                  </a:cubicBezTo>
                  <a:cubicBezTo>
                    <a:pt x="391" y="432"/>
                    <a:pt x="392" y="435"/>
                    <a:pt x="394" y="437"/>
                  </a:cubicBezTo>
                  <a:cubicBezTo>
                    <a:pt x="394" y="438"/>
                    <a:pt x="395" y="438"/>
                    <a:pt x="395" y="438"/>
                  </a:cubicBezTo>
                  <a:cubicBezTo>
                    <a:pt x="395" y="439"/>
                    <a:pt x="395" y="439"/>
                    <a:pt x="395" y="439"/>
                  </a:cubicBezTo>
                  <a:cubicBezTo>
                    <a:pt x="395" y="439"/>
                    <a:pt x="395" y="439"/>
                    <a:pt x="395" y="439"/>
                  </a:cubicBezTo>
                  <a:cubicBezTo>
                    <a:pt x="395" y="438"/>
                    <a:pt x="395" y="438"/>
                    <a:pt x="395" y="438"/>
                  </a:cubicBezTo>
                  <a:cubicBezTo>
                    <a:pt x="395" y="438"/>
                    <a:pt x="396" y="435"/>
                    <a:pt x="395" y="433"/>
                  </a:cubicBezTo>
                  <a:cubicBezTo>
                    <a:pt x="394" y="430"/>
                    <a:pt x="399" y="427"/>
                    <a:pt x="412" y="423"/>
                  </a:cubicBezTo>
                  <a:cubicBezTo>
                    <a:pt x="422" y="419"/>
                    <a:pt x="432" y="412"/>
                    <a:pt x="433" y="410"/>
                  </a:cubicBezTo>
                  <a:cubicBezTo>
                    <a:pt x="433" y="410"/>
                    <a:pt x="433" y="409"/>
                    <a:pt x="434" y="409"/>
                  </a:cubicBezTo>
                  <a:cubicBezTo>
                    <a:pt x="435" y="409"/>
                    <a:pt x="436" y="410"/>
                    <a:pt x="437" y="410"/>
                  </a:cubicBezTo>
                  <a:cubicBezTo>
                    <a:pt x="440" y="411"/>
                    <a:pt x="443" y="411"/>
                    <a:pt x="444" y="410"/>
                  </a:cubicBezTo>
                  <a:cubicBezTo>
                    <a:pt x="447" y="408"/>
                    <a:pt x="456" y="407"/>
                    <a:pt x="463" y="407"/>
                  </a:cubicBezTo>
                  <a:cubicBezTo>
                    <a:pt x="464" y="407"/>
                    <a:pt x="464" y="407"/>
                    <a:pt x="464" y="407"/>
                  </a:cubicBezTo>
                  <a:cubicBezTo>
                    <a:pt x="466" y="407"/>
                    <a:pt x="466" y="406"/>
                    <a:pt x="467" y="405"/>
                  </a:cubicBezTo>
                  <a:cubicBezTo>
                    <a:pt x="468" y="404"/>
                    <a:pt x="469" y="402"/>
                    <a:pt x="470" y="401"/>
                  </a:cubicBezTo>
                  <a:cubicBezTo>
                    <a:pt x="472" y="400"/>
                    <a:pt x="472" y="399"/>
                    <a:pt x="473" y="399"/>
                  </a:cubicBezTo>
                  <a:cubicBezTo>
                    <a:pt x="474" y="397"/>
                    <a:pt x="475" y="397"/>
                    <a:pt x="477" y="396"/>
                  </a:cubicBezTo>
                  <a:cubicBezTo>
                    <a:pt x="481" y="395"/>
                    <a:pt x="483" y="391"/>
                    <a:pt x="483" y="390"/>
                  </a:cubicBezTo>
                  <a:cubicBezTo>
                    <a:pt x="483" y="388"/>
                    <a:pt x="485" y="387"/>
                    <a:pt x="488" y="387"/>
                  </a:cubicBezTo>
                  <a:cubicBezTo>
                    <a:pt x="489" y="386"/>
                    <a:pt x="491" y="385"/>
                    <a:pt x="491" y="385"/>
                  </a:cubicBezTo>
                  <a:cubicBezTo>
                    <a:pt x="491" y="383"/>
                    <a:pt x="493" y="383"/>
                    <a:pt x="494" y="382"/>
                  </a:cubicBezTo>
                  <a:cubicBezTo>
                    <a:pt x="495" y="381"/>
                    <a:pt x="497" y="380"/>
                    <a:pt x="497" y="380"/>
                  </a:cubicBezTo>
                  <a:cubicBezTo>
                    <a:pt x="497" y="377"/>
                    <a:pt x="498" y="377"/>
                    <a:pt x="500" y="376"/>
                  </a:cubicBezTo>
                  <a:cubicBezTo>
                    <a:pt x="500" y="376"/>
                    <a:pt x="501" y="375"/>
                    <a:pt x="502" y="375"/>
                  </a:cubicBezTo>
                  <a:cubicBezTo>
                    <a:pt x="502" y="374"/>
                    <a:pt x="502" y="373"/>
                    <a:pt x="502" y="371"/>
                  </a:cubicBezTo>
                  <a:cubicBezTo>
                    <a:pt x="502" y="369"/>
                    <a:pt x="501" y="366"/>
                    <a:pt x="504" y="366"/>
                  </a:cubicBezTo>
                  <a:cubicBezTo>
                    <a:pt x="504" y="366"/>
                    <a:pt x="504" y="366"/>
                    <a:pt x="504" y="366"/>
                  </a:cubicBezTo>
                  <a:cubicBezTo>
                    <a:pt x="504" y="365"/>
                    <a:pt x="503" y="364"/>
                    <a:pt x="503" y="363"/>
                  </a:cubicBezTo>
                  <a:cubicBezTo>
                    <a:pt x="502" y="363"/>
                    <a:pt x="502" y="362"/>
                    <a:pt x="501" y="362"/>
                  </a:cubicBezTo>
                  <a:cubicBezTo>
                    <a:pt x="501" y="361"/>
                    <a:pt x="501" y="361"/>
                    <a:pt x="502" y="360"/>
                  </a:cubicBezTo>
                  <a:cubicBezTo>
                    <a:pt x="502" y="359"/>
                    <a:pt x="503" y="359"/>
                    <a:pt x="505" y="358"/>
                  </a:cubicBezTo>
                  <a:cubicBezTo>
                    <a:pt x="507" y="358"/>
                    <a:pt x="509" y="357"/>
                    <a:pt x="510" y="357"/>
                  </a:cubicBezTo>
                  <a:cubicBezTo>
                    <a:pt x="512" y="355"/>
                    <a:pt x="514" y="352"/>
                    <a:pt x="514" y="350"/>
                  </a:cubicBezTo>
                  <a:cubicBezTo>
                    <a:pt x="515" y="346"/>
                    <a:pt x="520" y="343"/>
                    <a:pt x="522" y="342"/>
                  </a:cubicBezTo>
                  <a:cubicBezTo>
                    <a:pt x="524" y="341"/>
                    <a:pt x="525" y="337"/>
                    <a:pt x="524" y="334"/>
                  </a:cubicBezTo>
                  <a:cubicBezTo>
                    <a:pt x="524" y="331"/>
                    <a:pt x="525" y="330"/>
                    <a:pt x="526" y="330"/>
                  </a:cubicBezTo>
                  <a:cubicBezTo>
                    <a:pt x="525" y="329"/>
                    <a:pt x="525" y="328"/>
                    <a:pt x="525" y="327"/>
                  </a:cubicBezTo>
                  <a:cubicBezTo>
                    <a:pt x="526" y="325"/>
                    <a:pt x="528" y="323"/>
                    <a:pt x="531" y="322"/>
                  </a:cubicBezTo>
                  <a:cubicBezTo>
                    <a:pt x="530" y="321"/>
                    <a:pt x="528" y="322"/>
                    <a:pt x="528" y="322"/>
                  </a:cubicBezTo>
                  <a:cubicBezTo>
                    <a:pt x="527" y="322"/>
                    <a:pt x="527" y="322"/>
                    <a:pt x="526" y="322"/>
                  </a:cubicBezTo>
                  <a:cubicBezTo>
                    <a:pt x="525" y="322"/>
                    <a:pt x="524" y="321"/>
                    <a:pt x="523" y="321"/>
                  </a:cubicBezTo>
                  <a:cubicBezTo>
                    <a:pt x="523" y="320"/>
                    <a:pt x="522" y="319"/>
                    <a:pt x="522" y="319"/>
                  </a:cubicBezTo>
                  <a:cubicBezTo>
                    <a:pt x="522" y="319"/>
                    <a:pt x="521" y="319"/>
                    <a:pt x="521" y="319"/>
                  </a:cubicBezTo>
                  <a:cubicBezTo>
                    <a:pt x="521" y="320"/>
                    <a:pt x="520" y="321"/>
                    <a:pt x="519" y="321"/>
                  </a:cubicBezTo>
                  <a:cubicBezTo>
                    <a:pt x="517" y="321"/>
                    <a:pt x="515" y="319"/>
                    <a:pt x="514" y="318"/>
                  </a:cubicBezTo>
                  <a:cubicBezTo>
                    <a:pt x="514" y="317"/>
                    <a:pt x="514" y="316"/>
                    <a:pt x="516" y="316"/>
                  </a:cubicBezTo>
                  <a:cubicBezTo>
                    <a:pt x="518" y="315"/>
                    <a:pt x="521" y="313"/>
                    <a:pt x="524" y="312"/>
                  </a:cubicBezTo>
                  <a:cubicBezTo>
                    <a:pt x="525" y="311"/>
                    <a:pt x="527" y="310"/>
                    <a:pt x="528" y="310"/>
                  </a:cubicBezTo>
                  <a:cubicBezTo>
                    <a:pt x="528" y="309"/>
                    <a:pt x="524" y="306"/>
                    <a:pt x="522" y="306"/>
                  </a:cubicBezTo>
                  <a:cubicBezTo>
                    <a:pt x="521" y="305"/>
                    <a:pt x="521" y="305"/>
                    <a:pt x="521" y="305"/>
                  </a:cubicBezTo>
                  <a:cubicBezTo>
                    <a:pt x="521" y="306"/>
                    <a:pt x="521" y="306"/>
                    <a:pt x="521" y="306"/>
                  </a:cubicBezTo>
                  <a:cubicBezTo>
                    <a:pt x="519" y="306"/>
                    <a:pt x="518" y="304"/>
                    <a:pt x="516" y="302"/>
                  </a:cubicBezTo>
                  <a:cubicBezTo>
                    <a:pt x="514" y="300"/>
                    <a:pt x="513" y="298"/>
                    <a:pt x="512" y="298"/>
                  </a:cubicBezTo>
                  <a:cubicBezTo>
                    <a:pt x="511" y="298"/>
                    <a:pt x="511" y="298"/>
                    <a:pt x="511" y="298"/>
                  </a:cubicBezTo>
                  <a:cubicBezTo>
                    <a:pt x="510" y="298"/>
                    <a:pt x="510" y="297"/>
                    <a:pt x="510" y="297"/>
                  </a:cubicBezTo>
                  <a:cubicBezTo>
                    <a:pt x="510" y="295"/>
                    <a:pt x="514" y="295"/>
                    <a:pt x="514" y="295"/>
                  </a:cubicBezTo>
                  <a:cubicBezTo>
                    <a:pt x="515" y="295"/>
                    <a:pt x="517" y="295"/>
                    <a:pt x="518" y="296"/>
                  </a:cubicBezTo>
                  <a:cubicBezTo>
                    <a:pt x="523" y="298"/>
                    <a:pt x="526" y="299"/>
                    <a:pt x="527" y="298"/>
                  </a:cubicBezTo>
                  <a:cubicBezTo>
                    <a:pt x="527" y="298"/>
                    <a:pt x="525" y="294"/>
                    <a:pt x="518" y="289"/>
                  </a:cubicBezTo>
                  <a:cubicBezTo>
                    <a:pt x="516" y="287"/>
                    <a:pt x="516" y="285"/>
                    <a:pt x="516" y="284"/>
                  </a:cubicBezTo>
                  <a:cubicBezTo>
                    <a:pt x="516" y="283"/>
                    <a:pt x="516" y="282"/>
                    <a:pt x="516" y="282"/>
                  </a:cubicBezTo>
                  <a:cubicBezTo>
                    <a:pt x="514" y="281"/>
                    <a:pt x="510" y="272"/>
                    <a:pt x="508" y="268"/>
                  </a:cubicBezTo>
                  <a:cubicBezTo>
                    <a:pt x="508" y="266"/>
                    <a:pt x="505" y="265"/>
                    <a:pt x="503" y="264"/>
                  </a:cubicBezTo>
                  <a:cubicBezTo>
                    <a:pt x="501" y="263"/>
                    <a:pt x="499" y="263"/>
                    <a:pt x="498" y="261"/>
                  </a:cubicBezTo>
                  <a:cubicBezTo>
                    <a:pt x="498" y="260"/>
                    <a:pt x="497" y="258"/>
                    <a:pt x="498" y="256"/>
                  </a:cubicBezTo>
                  <a:cubicBezTo>
                    <a:pt x="499" y="253"/>
                    <a:pt x="501" y="251"/>
                    <a:pt x="504" y="249"/>
                  </a:cubicBezTo>
                  <a:cubicBezTo>
                    <a:pt x="507" y="248"/>
                    <a:pt x="507" y="247"/>
                    <a:pt x="508" y="245"/>
                  </a:cubicBezTo>
                  <a:cubicBezTo>
                    <a:pt x="508" y="244"/>
                    <a:pt x="508" y="243"/>
                    <a:pt x="510" y="243"/>
                  </a:cubicBezTo>
                  <a:cubicBezTo>
                    <a:pt x="510" y="243"/>
                    <a:pt x="511" y="243"/>
                    <a:pt x="511" y="243"/>
                  </a:cubicBezTo>
                  <a:cubicBezTo>
                    <a:pt x="512" y="243"/>
                    <a:pt x="514" y="243"/>
                    <a:pt x="515" y="239"/>
                  </a:cubicBezTo>
                  <a:cubicBezTo>
                    <a:pt x="516" y="237"/>
                    <a:pt x="519" y="236"/>
                    <a:pt x="520" y="236"/>
                  </a:cubicBezTo>
                  <a:cubicBezTo>
                    <a:pt x="521" y="236"/>
                    <a:pt x="522" y="236"/>
                    <a:pt x="522" y="236"/>
                  </a:cubicBezTo>
                  <a:cubicBezTo>
                    <a:pt x="523" y="234"/>
                    <a:pt x="526" y="234"/>
                    <a:pt x="529" y="233"/>
                  </a:cubicBezTo>
                  <a:cubicBezTo>
                    <a:pt x="531" y="233"/>
                    <a:pt x="534" y="233"/>
                    <a:pt x="535" y="232"/>
                  </a:cubicBezTo>
                  <a:cubicBezTo>
                    <a:pt x="535" y="232"/>
                    <a:pt x="536" y="231"/>
                    <a:pt x="535" y="230"/>
                  </a:cubicBezTo>
                  <a:cubicBezTo>
                    <a:pt x="535" y="228"/>
                    <a:pt x="532" y="226"/>
                    <a:pt x="530" y="226"/>
                  </a:cubicBezTo>
                  <a:cubicBezTo>
                    <a:pt x="525" y="227"/>
                    <a:pt x="520" y="225"/>
                    <a:pt x="517" y="221"/>
                  </a:cubicBezTo>
                  <a:cubicBezTo>
                    <a:pt x="517" y="221"/>
                    <a:pt x="517" y="221"/>
                    <a:pt x="517" y="221"/>
                  </a:cubicBezTo>
                  <a:cubicBezTo>
                    <a:pt x="515" y="221"/>
                    <a:pt x="513" y="224"/>
                    <a:pt x="511" y="226"/>
                  </a:cubicBezTo>
                  <a:cubicBezTo>
                    <a:pt x="508" y="228"/>
                    <a:pt x="506" y="231"/>
                    <a:pt x="504" y="232"/>
                  </a:cubicBezTo>
                  <a:cubicBezTo>
                    <a:pt x="501" y="233"/>
                    <a:pt x="498" y="232"/>
                    <a:pt x="496" y="229"/>
                  </a:cubicBezTo>
                  <a:cubicBezTo>
                    <a:pt x="495" y="227"/>
                    <a:pt x="494" y="224"/>
                    <a:pt x="495" y="221"/>
                  </a:cubicBezTo>
                  <a:cubicBezTo>
                    <a:pt x="496" y="221"/>
                    <a:pt x="496" y="220"/>
                    <a:pt x="495" y="220"/>
                  </a:cubicBezTo>
                  <a:cubicBezTo>
                    <a:pt x="495" y="219"/>
                    <a:pt x="493" y="219"/>
                    <a:pt x="490" y="219"/>
                  </a:cubicBezTo>
                  <a:cubicBezTo>
                    <a:pt x="488" y="219"/>
                    <a:pt x="486" y="219"/>
                    <a:pt x="485" y="219"/>
                  </a:cubicBezTo>
                  <a:cubicBezTo>
                    <a:pt x="484" y="219"/>
                    <a:pt x="484" y="219"/>
                    <a:pt x="484" y="219"/>
                  </a:cubicBezTo>
                  <a:cubicBezTo>
                    <a:pt x="481" y="219"/>
                    <a:pt x="479" y="217"/>
                    <a:pt x="479" y="213"/>
                  </a:cubicBezTo>
                  <a:cubicBezTo>
                    <a:pt x="479" y="209"/>
                    <a:pt x="481" y="203"/>
                    <a:pt x="484" y="203"/>
                  </a:cubicBezTo>
                  <a:cubicBezTo>
                    <a:pt x="486" y="202"/>
                    <a:pt x="487" y="203"/>
                    <a:pt x="489" y="203"/>
                  </a:cubicBezTo>
                  <a:cubicBezTo>
                    <a:pt x="490" y="203"/>
                    <a:pt x="491" y="203"/>
                    <a:pt x="492" y="203"/>
                  </a:cubicBezTo>
                  <a:cubicBezTo>
                    <a:pt x="494" y="203"/>
                    <a:pt x="496" y="203"/>
                    <a:pt x="497" y="199"/>
                  </a:cubicBezTo>
                  <a:cubicBezTo>
                    <a:pt x="499" y="194"/>
                    <a:pt x="501" y="194"/>
                    <a:pt x="504" y="194"/>
                  </a:cubicBezTo>
                  <a:cubicBezTo>
                    <a:pt x="506" y="193"/>
                    <a:pt x="508" y="193"/>
                    <a:pt x="511" y="190"/>
                  </a:cubicBezTo>
                  <a:cubicBezTo>
                    <a:pt x="515" y="185"/>
                    <a:pt x="520" y="180"/>
                    <a:pt x="526" y="180"/>
                  </a:cubicBezTo>
                  <a:cubicBezTo>
                    <a:pt x="528" y="180"/>
                    <a:pt x="530" y="181"/>
                    <a:pt x="531" y="182"/>
                  </a:cubicBezTo>
                  <a:cubicBezTo>
                    <a:pt x="533" y="183"/>
                    <a:pt x="533" y="184"/>
                    <a:pt x="533" y="185"/>
                  </a:cubicBezTo>
                  <a:cubicBezTo>
                    <a:pt x="533" y="188"/>
                    <a:pt x="531" y="191"/>
                    <a:pt x="528" y="194"/>
                  </a:cubicBezTo>
                  <a:cubicBezTo>
                    <a:pt x="526" y="196"/>
                    <a:pt x="525" y="197"/>
                    <a:pt x="524" y="199"/>
                  </a:cubicBezTo>
                  <a:cubicBezTo>
                    <a:pt x="523" y="200"/>
                    <a:pt x="524" y="201"/>
                    <a:pt x="524" y="202"/>
                  </a:cubicBezTo>
                  <a:cubicBezTo>
                    <a:pt x="524" y="204"/>
                    <a:pt x="524" y="205"/>
                    <a:pt x="522" y="208"/>
                  </a:cubicBezTo>
                  <a:cubicBezTo>
                    <a:pt x="522" y="208"/>
                    <a:pt x="521" y="208"/>
                    <a:pt x="521" y="209"/>
                  </a:cubicBezTo>
                  <a:cubicBezTo>
                    <a:pt x="521" y="208"/>
                    <a:pt x="522" y="209"/>
                    <a:pt x="522" y="209"/>
                  </a:cubicBezTo>
                  <a:cubicBezTo>
                    <a:pt x="523" y="209"/>
                    <a:pt x="526" y="208"/>
                    <a:pt x="529" y="206"/>
                  </a:cubicBezTo>
                  <a:cubicBezTo>
                    <a:pt x="536" y="201"/>
                    <a:pt x="544" y="196"/>
                    <a:pt x="550" y="194"/>
                  </a:cubicBezTo>
                  <a:cubicBezTo>
                    <a:pt x="551" y="193"/>
                    <a:pt x="553" y="193"/>
                    <a:pt x="555" y="193"/>
                  </a:cubicBezTo>
                  <a:cubicBezTo>
                    <a:pt x="555" y="193"/>
                    <a:pt x="555" y="193"/>
                    <a:pt x="555" y="193"/>
                  </a:cubicBezTo>
                  <a:cubicBezTo>
                    <a:pt x="555" y="192"/>
                    <a:pt x="555" y="192"/>
                    <a:pt x="556" y="192"/>
                  </a:cubicBezTo>
                  <a:cubicBezTo>
                    <a:pt x="556" y="191"/>
                    <a:pt x="556" y="191"/>
                    <a:pt x="556" y="191"/>
                  </a:cubicBezTo>
                  <a:cubicBezTo>
                    <a:pt x="556" y="191"/>
                    <a:pt x="556" y="190"/>
                    <a:pt x="556" y="190"/>
                  </a:cubicBezTo>
                  <a:cubicBezTo>
                    <a:pt x="557" y="190"/>
                    <a:pt x="557" y="190"/>
                    <a:pt x="557" y="190"/>
                  </a:cubicBezTo>
                  <a:cubicBezTo>
                    <a:pt x="557" y="189"/>
                    <a:pt x="557" y="189"/>
                    <a:pt x="557" y="189"/>
                  </a:cubicBezTo>
                  <a:cubicBezTo>
                    <a:pt x="558" y="189"/>
                    <a:pt x="558" y="189"/>
                    <a:pt x="558" y="188"/>
                  </a:cubicBezTo>
                  <a:cubicBezTo>
                    <a:pt x="559" y="188"/>
                    <a:pt x="560" y="188"/>
                    <a:pt x="561" y="187"/>
                  </a:cubicBezTo>
                  <a:cubicBezTo>
                    <a:pt x="565" y="185"/>
                    <a:pt x="572" y="182"/>
                    <a:pt x="576" y="179"/>
                  </a:cubicBezTo>
                  <a:cubicBezTo>
                    <a:pt x="578" y="178"/>
                    <a:pt x="579" y="178"/>
                    <a:pt x="579" y="177"/>
                  </a:cubicBezTo>
                  <a:cubicBezTo>
                    <a:pt x="580" y="176"/>
                    <a:pt x="580" y="176"/>
                    <a:pt x="581" y="175"/>
                  </a:cubicBezTo>
                  <a:cubicBezTo>
                    <a:pt x="582" y="172"/>
                    <a:pt x="584" y="169"/>
                    <a:pt x="587" y="169"/>
                  </a:cubicBezTo>
                  <a:cubicBezTo>
                    <a:pt x="589" y="169"/>
                    <a:pt x="590" y="170"/>
                    <a:pt x="590" y="170"/>
                  </a:cubicBezTo>
                  <a:cubicBezTo>
                    <a:pt x="591" y="171"/>
                    <a:pt x="592" y="172"/>
                    <a:pt x="594" y="172"/>
                  </a:cubicBezTo>
                  <a:cubicBezTo>
                    <a:pt x="595" y="172"/>
                    <a:pt x="596" y="172"/>
                    <a:pt x="597" y="172"/>
                  </a:cubicBezTo>
                  <a:cubicBezTo>
                    <a:pt x="598" y="172"/>
                    <a:pt x="599" y="172"/>
                    <a:pt x="600" y="172"/>
                  </a:cubicBezTo>
                  <a:cubicBezTo>
                    <a:pt x="601" y="172"/>
                    <a:pt x="601" y="172"/>
                    <a:pt x="601" y="172"/>
                  </a:cubicBezTo>
                  <a:cubicBezTo>
                    <a:pt x="601" y="172"/>
                    <a:pt x="601" y="172"/>
                    <a:pt x="601" y="171"/>
                  </a:cubicBezTo>
                  <a:cubicBezTo>
                    <a:pt x="600" y="169"/>
                    <a:pt x="599" y="168"/>
                    <a:pt x="600" y="167"/>
                  </a:cubicBezTo>
                  <a:cubicBezTo>
                    <a:pt x="600" y="166"/>
                    <a:pt x="602" y="166"/>
                    <a:pt x="605" y="165"/>
                  </a:cubicBezTo>
                  <a:cubicBezTo>
                    <a:pt x="606" y="165"/>
                    <a:pt x="606" y="165"/>
                    <a:pt x="606" y="165"/>
                  </a:cubicBezTo>
                  <a:cubicBezTo>
                    <a:pt x="608" y="165"/>
                    <a:pt x="609" y="164"/>
                    <a:pt x="610" y="162"/>
                  </a:cubicBezTo>
                  <a:cubicBezTo>
                    <a:pt x="611" y="161"/>
                    <a:pt x="612" y="159"/>
                    <a:pt x="614" y="159"/>
                  </a:cubicBezTo>
                  <a:cubicBezTo>
                    <a:pt x="615" y="159"/>
                    <a:pt x="615" y="158"/>
                    <a:pt x="616" y="156"/>
                  </a:cubicBezTo>
                  <a:cubicBezTo>
                    <a:pt x="617" y="153"/>
                    <a:pt x="618" y="151"/>
                    <a:pt x="620" y="151"/>
                  </a:cubicBezTo>
                  <a:cubicBezTo>
                    <a:pt x="622" y="151"/>
                    <a:pt x="624" y="152"/>
                    <a:pt x="625" y="153"/>
                  </a:cubicBezTo>
                  <a:cubicBezTo>
                    <a:pt x="626" y="154"/>
                    <a:pt x="628" y="155"/>
                    <a:pt x="630" y="154"/>
                  </a:cubicBezTo>
                  <a:cubicBezTo>
                    <a:pt x="630" y="154"/>
                    <a:pt x="631" y="154"/>
                    <a:pt x="631" y="154"/>
                  </a:cubicBezTo>
                  <a:cubicBezTo>
                    <a:pt x="631" y="154"/>
                    <a:pt x="632" y="154"/>
                    <a:pt x="632" y="154"/>
                  </a:cubicBezTo>
                  <a:cubicBezTo>
                    <a:pt x="632" y="154"/>
                    <a:pt x="632" y="154"/>
                    <a:pt x="633" y="155"/>
                  </a:cubicBezTo>
                  <a:cubicBezTo>
                    <a:pt x="633" y="154"/>
                    <a:pt x="634" y="154"/>
                    <a:pt x="635" y="153"/>
                  </a:cubicBezTo>
                  <a:cubicBezTo>
                    <a:pt x="635" y="153"/>
                    <a:pt x="635" y="153"/>
                    <a:pt x="635" y="152"/>
                  </a:cubicBezTo>
                  <a:cubicBezTo>
                    <a:pt x="635" y="151"/>
                    <a:pt x="635" y="150"/>
                    <a:pt x="635" y="148"/>
                  </a:cubicBezTo>
                  <a:cubicBezTo>
                    <a:pt x="634" y="147"/>
                    <a:pt x="634" y="145"/>
                    <a:pt x="634" y="144"/>
                  </a:cubicBezTo>
                  <a:cubicBezTo>
                    <a:pt x="634" y="144"/>
                    <a:pt x="634" y="144"/>
                    <a:pt x="634" y="143"/>
                  </a:cubicBezTo>
                  <a:cubicBezTo>
                    <a:pt x="633" y="141"/>
                    <a:pt x="633" y="138"/>
                    <a:pt x="633" y="137"/>
                  </a:cubicBezTo>
                  <a:cubicBezTo>
                    <a:pt x="633" y="135"/>
                    <a:pt x="634" y="135"/>
                    <a:pt x="633" y="134"/>
                  </a:cubicBezTo>
                  <a:cubicBezTo>
                    <a:pt x="633" y="133"/>
                    <a:pt x="633" y="131"/>
                    <a:pt x="633" y="130"/>
                  </a:cubicBezTo>
                  <a:cubicBezTo>
                    <a:pt x="633" y="128"/>
                    <a:pt x="633" y="127"/>
                    <a:pt x="634" y="126"/>
                  </a:cubicBezTo>
                  <a:cubicBezTo>
                    <a:pt x="634" y="125"/>
                    <a:pt x="635" y="125"/>
                    <a:pt x="636" y="125"/>
                  </a:cubicBezTo>
                  <a:cubicBezTo>
                    <a:pt x="637" y="125"/>
                    <a:pt x="638" y="123"/>
                    <a:pt x="639" y="123"/>
                  </a:cubicBezTo>
                  <a:cubicBezTo>
                    <a:pt x="640" y="121"/>
                    <a:pt x="642" y="120"/>
                    <a:pt x="644" y="120"/>
                  </a:cubicBezTo>
                  <a:cubicBezTo>
                    <a:pt x="644" y="120"/>
                    <a:pt x="645" y="120"/>
                    <a:pt x="646" y="120"/>
                  </a:cubicBezTo>
                  <a:cubicBezTo>
                    <a:pt x="647" y="121"/>
                    <a:pt x="650" y="122"/>
                    <a:pt x="652" y="122"/>
                  </a:cubicBezTo>
                  <a:cubicBezTo>
                    <a:pt x="652" y="122"/>
                    <a:pt x="653" y="122"/>
                    <a:pt x="653" y="122"/>
                  </a:cubicBezTo>
                  <a:cubicBezTo>
                    <a:pt x="653" y="122"/>
                    <a:pt x="653" y="122"/>
                    <a:pt x="653" y="122"/>
                  </a:cubicBezTo>
                  <a:cubicBezTo>
                    <a:pt x="653" y="122"/>
                    <a:pt x="653" y="122"/>
                    <a:pt x="654" y="122"/>
                  </a:cubicBezTo>
                  <a:cubicBezTo>
                    <a:pt x="654" y="122"/>
                    <a:pt x="654" y="122"/>
                    <a:pt x="654" y="122"/>
                  </a:cubicBezTo>
                  <a:cubicBezTo>
                    <a:pt x="654" y="122"/>
                    <a:pt x="654" y="122"/>
                    <a:pt x="654" y="122"/>
                  </a:cubicBezTo>
                  <a:cubicBezTo>
                    <a:pt x="654" y="122"/>
                    <a:pt x="654" y="121"/>
                    <a:pt x="654" y="121"/>
                  </a:cubicBezTo>
                  <a:cubicBezTo>
                    <a:pt x="654" y="119"/>
                    <a:pt x="656" y="118"/>
                    <a:pt x="657" y="117"/>
                  </a:cubicBezTo>
                  <a:cubicBezTo>
                    <a:pt x="658" y="116"/>
                    <a:pt x="659" y="115"/>
                    <a:pt x="660" y="114"/>
                  </a:cubicBezTo>
                  <a:cubicBezTo>
                    <a:pt x="660" y="111"/>
                    <a:pt x="662" y="110"/>
                    <a:pt x="663" y="108"/>
                  </a:cubicBezTo>
                  <a:cubicBezTo>
                    <a:pt x="665" y="107"/>
                    <a:pt x="666" y="106"/>
                    <a:pt x="666" y="105"/>
                  </a:cubicBezTo>
                  <a:cubicBezTo>
                    <a:pt x="666" y="104"/>
                    <a:pt x="667" y="104"/>
                    <a:pt x="667" y="103"/>
                  </a:cubicBezTo>
                  <a:cubicBezTo>
                    <a:pt x="667" y="102"/>
                    <a:pt x="667" y="102"/>
                    <a:pt x="667" y="101"/>
                  </a:cubicBezTo>
                  <a:cubicBezTo>
                    <a:pt x="668" y="97"/>
                    <a:pt x="670" y="92"/>
                    <a:pt x="673" y="90"/>
                  </a:cubicBezTo>
                  <a:cubicBezTo>
                    <a:pt x="674" y="89"/>
                    <a:pt x="674" y="89"/>
                    <a:pt x="673" y="88"/>
                  </a:cubicBezTo>
                  <a:cubicBezTo>
                    <a:pt x="673" y="86"/>
                    <a:pt x="672" y="84"/>
                    <a:pt x="672" y="81"/>
                  </a:cubicBezTo>
                  <a:cubicBezTo>
                    <a:pt x="672" y="80"/>
                    <a:pt x="672" y="80"/>
                    <a:pt x="671" y="79"/>
                  </a:cubicBezTo>
                  <a:cubicBezTo>
                    <a:pt x="671" y="79"/>
                    <a:pt x="670" y="78"/>
                    <a:pt x="669" y="78"/>
                  </a:cubicBezTo>
                  <a:cubicBezTo>
                    <a:pt x="668" y="78"/>
                    <a:pt x="666" y="79"/>
                    <a:pt x="664" y="80"/>
                  </a:cubicBezTo>
                  <a:cubicBezTo>
                    <a:pt x="663" y="81"/>
                    <a:pt x="662" y="81"/>
                    <a:pt x="660" y="81"/>
                  </a:cubicBezTo>
                  <a:cubicBezTo>
                    <a:pt x="657" y="81"/>
                    <a:pt x="655" y="82"/>
                    <a:pt x="654" y="84"/>
                  </a:cubicBezTo>
                  <a:cubicBezTo>
                    <a:pt x="653" y="86"/>
                    <a:pt x="651" y="87"/>
                    <a:pt x="649" y="87"/>
                  </a:cubicBezTo>
                  <a:cubicBezTo>
                    <a:pt x="649" y="87"/>
                    <a:pt x="649" y="87"/>
                    <a:pt x="649" y="87"/>
                  </a:cubicBezTo>
                  <a:cubicBezTo>
                    <a:pt x="649" y="87"/>
                    <a:pt x="649" y="87"/>
                    <a:pt x="649" y="87"/>
                  </a:cubicBezTo>
                  <a:cubicBezTo>
                    <a:pt x="648" y="87"/>
                    <a:pt x="648" y="87"/>
                    <a:pt x="647" y="87"/>
                  </a:cubicBezTo>
                  <a:cubicBezTo>
                    <a:pt x="646" y="86"/>
                    <a:pt x="645" y="86"/>
                    <a:pt x="643" y="87"/>
                  </a:cubicBezTo>
                  <a:cubicBezTo>
                    <a:pt x="642" y="87"/>
                    <a:pt x="642" y="87"/>
                    <a:pt x="641" y="87"/>
                  </a:cubicBezTo>
                  <a:cubicBezTo>
                    <a:pt x="638" y="87"/>
                    <a:pt x="634" y="86"/>
                    <a:pt x="632" y="84"/>
                  </a:cubicBezTo>
                  <a:cubicBezTo>
                    <a:pt x="631" y="83"/>
                    <a:pt x="631" y="82"/>
                    <a:pt x="631" y="81"/>
                  </a:cubicBezTo>
                  <a:cubicBezTo>
                    <a:pt x="631" y="80"/>
                    <a:pt x="630" y="79"/>
                    <a:pt x="630" y="77"/>
                  </a:cubicBezTo>
                  <a:cubicBezTo>
                    <a:pt x="629" y="75"/>
                    <a:pt x="628" y="74"/>
                    <a:pt x="629" y="71"/>
                  </a:cubicBezTo>
                  <a:cubicBezTo>
                    <a:pt x="629" y="70"/>
                    <a:pt x="628" y="70"/>
                    <a:pt x="626" y="70"/>
                  </a:cubicBezTo>
                  <a:cubicBezTo>
                    <a:pt x="625" y="69"/>
                    <a:pt x="623" y="69"/>
                    <a:pt x="621" y="67"/>
                  </a:cubicBezTo>
                  <a:cubicBezTo>
                    <a:pt x="618" y="64"/>
                    <a:pt x="613" y="62"/>
                    <a:pt x="611" y="62"/>
                  </a:cubicBezTo>
                  <a:cubicBezTo>
                    <a:pt x="610" y="62"/>
                    <a:pt x="610" y="62"/>
                    <a:pt x="610" y="62"/>
                  </a:cubicBezTo>
                  <a:cubicBezTo>
                    <a:pt x="609" y="62"/>
                    <a:pt x="608" y="62"/>
                    <a:pt x="607" y="61"/>
                  </a:cubicBezTo>
                  <a:cubicBezTo>
                    <a:pt x="605" y="60"/>
                    <a:pt x="602" y="58"/>
                    <a:pt x="599" y="58"/>
                  </a:cubicBezTo>
                  <a:cubicBezTo>
                    <a:pt x="597" y="58"/>
                    <a:pt x="595" y="57"/>
                    <a:pt x="594" y="56"/>
                  </a:cubicBezTo>
                  <a:cubicBezTo>
                    <a:pt x="593" y="54"/>
                    <a:pt x="593" y="52"/>
                    <a:pt x="594" y="51"/>
                  </a:cubicBezTo>
                  <a:cubicBezTo>
                    <a:pt x="594" y="50"/>
                    <a:pt x="593" y="46"/>
                    <a:pt x="591" y="44"/>
                  </a:cubicBezTo>
                  <a:cubicBezTo>
                    <a:pt x="590" y="42"/>
                    <a:pt x="589" y="39"/>
                    <a:pt x="588" y="37"/>
                  </a:cubicBezTo>
                  <a:cubicBezTo>
                    <a:pt x="588" y="36"/>
                    <a:pt x="587" y="35"/>
                    <a:pt x="586" y="34"/>
                  </a:cubicBezTo>
                  <a:cubicBezTo>
                    <a:pt x="586" y="33"/>
                    <a:pt x="585" y="32"/>
                    <a:pt x="584" y="31"/>
                  </a:cubicBezTo>
                  <a:cubicBezTo>
                    <a:pt x="583" y="30"/>
                    <a:pt x="582" y="27"/>
                    <a:pt x="582" y="24"/>
                  </a:cubicBezTo>
                  <a:cubicBezTo>
                    <a:pt x="581" y="21"/>
                    <a:pt x="580" y="20"/>
                    <a:pt x="579" y="19"/>
                  </a:cubicBezTo>
                  <a:cubicBezTo>
                    <a:pt x="579" y="18"/>
                    <a:pt x="578" y="18"/>
                    <a:pt x="578" y="17"/>
                  </a:cubicBezTo>
                  <a:cubicBezTo>
                    <a:pt x="577" y="17"/>
                    <a:pt x="576" y="16"/>
                    <a:pt x="576" y="13"/>
                  </a:cubicBezTo>
                  <a:cubicBezTo>
                    <a:pt x="577" y="11"/>
                    <a:pt x="575" y="10"/>
                    <a:pt x="572" y="8"/>
                  </a:cubicBezTo>
                  <a:cubicBezTo>
                    <a:pt x="571" y="8"/>
                    <a:pt x="570" y="7"/>
                    <a:pt x="569" y="6"/>
                  </a:cubicBezTo>
                  <a:cubicBezTo>
                    <a:pt x="569" y="5"/>
                    <a:pt x="566" y="5"/>
                    <a:pt x="564" y="4"/>
                  </a:cubicBezTo>
                  <a:cubicBezTo>
                    <a:pt x="561" y="4"/>
                    <a:pt x="558" y="3"/>
                    <a:pt x="556" y="2"/>
                  </a:cubicBezTo>
                  <a:cubicBezTo>
                    <a:pt x="553" y="1"/>
                    <a:pt x="552" y="1"/>
                    <a:pt x="550" y="1"/>
                  </a:cubicBezTo>
                  <a:cubicBezTo>
                    <a:pt x="548" y="1"/>
                    <a:pt x="548" y="1"/>
                    <a:pt x="548" y="1"/>
                  </a:cubicBezTo>
                  <a:cubicBezTo>
                    <a:pt x="547" y="1"/>
                    <a:pt x="546" y="1"/>
                    <a:pt x="545" y="1"/>
                  </a:cubicBezTo>
                  <a:cubicBezTo>
                    <a:pt x="545" y="0"/>
                    <a:pt x="544" y="0"/>
                    <a:pt x="543" y="0"/>
                  </a:cubicBezTo>
                  <a:cubicBezTo>
                    <a:pt x="543" y="0"/>
                    <a:pt x="542" y="0"/>
                    <a:pt x="542" y="0"/>
                  </a:cubicBezTo>
                  <a:cubicBezTo>
                    <a:pt x="541" y="0"/>
                    <a:pt x="541" y="0"/>
                    <a:pt x="540" y="0"/>
                  </a:cubicBezTo>
                  <a:cubicBezTo>
                    <a:pt x="537" y="0"/>
                    <a:pt x="532" y="1"/>
                    <a:pt x="530" y="1"/>
                  </a:cubicBezTo>
                  <a:cubicBezTo>
                    <a:pt x="528" y="1"/>
                    <a:pt x="527" y="2"/>
                    <a:pt x="527" y="2"/>
                  </a:cubicBezTo>
                  <a:cubicBezTo>
                    <a:pt x="527" y="2"/>
                    <a:pt x="526" y="1"/>
                    <a:pt x="526" y="1"/>
                  </a:cubicBezTo>
                  <a:cubicBezTo>
                    <a:pt x="525" y="1"/>
                    <a:pt x="525" y="1"/>
                    <a:pt x="523" y="1"/>
                  </a:cubicBezTo>
                  <a:cubicBezTo>
                    <a:pt x="519" y="1"/>
                    <a:pt x="516" y="3"/>
                    <a:pt x="513" y="6"/>
                  </a:cubicBezTo>
                  <a:cubicBezTo>
                    <a:pt x="511" y="9"/>
                    <a:pt x="511" y="10"/>
                    <a:pt x="511" y="10"/>
                  </a:cubicBezTo>
                  <a:cubicBezTo>
                    <a:pt x="511" y="10"/>
                    <a:pt x="512" y="10"/>
                    <a:pt x="513" y="10"/>
                  </a:cubicBezTo>
                  <a:cubicBezTo>
                    <a:pt x="514" y="10"/>
                    <a:pt x="514" y="10"/>
                    <a:pt x="514" y="10"/>
                  </a:cubicBezTo>
                  <a:cubicBezTo>
                    <a:pt x="514" y="10"/>
                    <a:pt x="514" y="10"/>
                    <a:pt x="514" y="10"/>
                  </a:cubicBezTo>
                  <a:cubicBezTo>
                    <a:pt x="516" y="11"/>
                    <a:pt x="517" y="15"/>
                    <a:pt x="518" y="19"/>
                  </a:cubicBezTo>
                  <a:cubicBezTo>
                    <a:pt x="518" y="20"/>
                    <a:pt x="518" y="20"/>
                    <a:pt x="517" y="21"/>
                  </a:cubicBezTo>
                  <a:cubicBezTo>
                    <a:pt x="516" y="23"/>
                    <a:pt x="514" y="25"/>
                    <a:pt x="512" y="26"/>
                  </a:cubicBezTo>
                  <a:cubicBezTo>
                    <a:pt x="511" y="26"/>
                    <a:pt x="509" y="30"/>
                    <a:pt x="507" y="33"/>
                  </a:cubicBezTo>
                  <a:cubicBezTo>
                    <a:pt x="506" y="34"/>
                    <a:pt x="506" y="35"/>
                    <a:pt x="506" y="36"/>
                  </a:cubicBezTo>
                  <a:cubicBezTo>
                    <a:pt x="506" y="37"/>
                    <a:pt x="505" y="39"/>
                    <a:pt x="503" y="41"/>
                  </a:cubicBezTo>
                  <a:cubicBezTo>
                    <a:pt x="503" y="41"/>
                    <a:pt x="503" y="42"/>
                    <a:pt x="502" y="42"/>
                  </a:cubicBezTo>
                  <a:cubicBezTo>
                    <a:pt x="501" y="44"/>
                    <a:pt x="500" y="46"/>
                    <a:pt x="501" y="47"/>
                  </a:cubicBezTo>
                  <a:cubicBezTo>
                    <a:pt x="501" y="47"/>
                    <a:pt x="501" y="48"/>
                    <a:pt x="501" y="48"/>
                  </a:cubicBezTo>
                  <a:cubicBezTo>
                    <a:pt x="501" y="49"/>
                    <a:pt x="500" y="49"/>
                    <a:pt x="500" y="50"/>
                  </a:cubicBezTo>
                  <a:cubicBezTo>
                    <a:pt x="499" y="52"/>
                    <a:pt x="496" y="53"/>
                    <a:pt x="495" y="53"/>
                  </a:cubicBezTo>
                  <a:cubicBezTo>
                    <a:pt x="494" y="53"/>
                    <a:pt x="491" y="55"/>
                    <a:pt x="489" y="56"/>
                  </a:cubicBezTo>
                  <a:cubicBezTo>
                    <a:pt x="487" y="58"/>
                    <a:pt x="485" y="58"/>
                    <a:pt x="484" y="59"/>
                  </a:cubicBezTo>
                  <a:cubicBezTo>
                    <a:pt x="484" y="59"/>
                    <a:pt x="483" y="59"/>
                    <a:pt x="482" y="59"/>
                  </a:cubicBezTo>
                  <a:cubicBezTo>
                    <a:pt x="479" y="59"/>
                    <a:pt x="473" y="58"/>
                    <a:pt x="472" y="55"/>
                  </a:cubicBezTo>
                  <a:cubicBezTo>
                    <a:pt x="472" y="55"/>
                    <a:pt x="472" y="55"/>
                    <a:pt x="472" y="55"/>
                  </a:cubicBezTo>
                  <a:cubicBezTo>
                    <a:pt x="472" y="55"/>
                    <a:pt x="471" y="55"/>
                    <a:pt x="471" y="54"/>
                  </a:cubicBezTo>
                  <a:cubicBezTo>
                    <a:pt x="462" y="71"/>
                    <a:pt x="462" y="71"/>
                    <a:pt x="462" y="71"/>
                  </a:cubicBezTo>
                  <a:cubicBezTo>
                    <a:pt x="462" y="78"/>
                    <a:pt x="462" y="78"/>
                    <a:pt x="462" y="78"/>
                  </a:cubicBezTo>
                  <a:cubicBezTo>
                    <a:pt x="461" y="78"/>
                    <a:pt x="461" y="78"/>
                    <a:pt x="461" y="78"/>
                  </a:cubicBezTo>
                  <a:cubicBezTo>
                    <a:pt x="460" y="78"/>
                    <a:pt x="459" y="78"/>
                    <a:pt x="459" y="79"/>
                  </a:cubicBezTo>
                  <a:cubicBezTo>
                    <a:pt x="458" y="80"/>
                    <a:pt x="459" y="81"/>
                    <a:pt x="460" y="82"/>
                  </a:cubicBezTo>
                  <a:cubicBezTo>
                    <a:pt x="462" y="84"/>
                    <a:pt x="462" y="84"/>
                    <a:pt x="463" y="84"/>
                  </a:cubicBezTo>
                  <a:cubicBezTo>
                    <a:pt x="464" y="84"/>
                    <a:pt x="464" y="84"/>
                    <a:pt x="465" y="83"/>
                  </a:cubicBezTo>
                  <a:cubicBezTo>
                    <a:pt x="467" y="83"/>
                    <a:pt x="468" y="82"/>
                    <a:pt x="471" y="82"/>
                  </a:cubicBezTo>
                  <a:cubicBezTo>
                    <a:pt x="474" y="82"/>
                    <a:pt x="476" y="83"/>
                    <a:pt x="478" y="84"/>
                  </a:cubicBezTo>
                  <a:cubicBezTo>
                    <a:pt x="479" y="85"/>
                    <a:pt x="480" y="85"/>
                    <a:pt x="480" y="85"/>
                  </a:cubicBezTo>
                  <a:cubicBezTo>
                    <a:pt x="480" y="85"/>
                    <a:pt x="481" y="85"/>
                    <a:pt x="481" y="84"/>
                  </a:cubicBezTo>
                  <a:cubicBezTo>
                    <a:pt x="482" y="82"/>
                    <a:pt x="485" y="80"/>
                    <a:pt x="488" y="80"/>
                  </a:cubicBezTo>
                  <a:cubicBezTo>
                    <a:pt x="490" y="80"/>
                    <a:pt x="492" y="81"/>
                    <a:pt x="493" y="83"/>
                  </a:cubicBezTo>
                  <a:cubicBezTo>
                    <a:pt x="495" y="84"/>
                    <a:pt x="497" y="86"/>
                    <a:pt x="499" y="88"/>
                  </a:cubicBezTo>
                  <a:cubicBezTo>
                    <a:pt x="504" y="92"/>
                    <a:pt x="509" y="96"/>
                    <a:pt x="508" y="99"/>
                  </a:cubicBezTo>
                  <a:cubicBezTo>
                    <a:pt x="508" y="99"/>
                    <a:pt x="508" y="99"/>
                    <a:pt x="508" y="99"/>
                  </a:cubicBezTo>
                  <a:cubicBezTo>
                    <a:pt x="508" y="101"/>
                    <a:pt x="506" y="102"/>
                    <a:pt x="502" y="102"/>
                  </a:cubicBezTo>
                  <a:cubicBezTo>
                    <a:pt x="500" y="102"/>
                    <a:pt x="498" y="102"/>
                    <a:pt x="495" y="101"/>
                  </a:cubicBezTo>
                  <a:cubicBezTo>
                    <a:pt x="493" y="100"/>
                    <a:pt x="490" y="101"/>
                    <a:pt x="487" y="102"/>
                  </a:cubicBezTo>
                  <a:cubicBezTo>
                    <a:pt x="485" y="103"/>
                    <a:pt x="483" y="104"/>
                    <a:pt x="481" y="104"/>
                  </a:cubicBezTo>
                  <a:cubicBezTo>
                    <a:pt x="478" y="104"/>
                    <a:pt x="472" y="105"/>
                    <a:pt x="468" y="109"/>
                  </a:cubicBezTo>
                  <a:cubicBezTo>
                    <a:pt x="466" y="111"/>
                    <a:pt x="466" y="112"/>
                    <a:pt x="465" y="114"/>
                  </a:cubicBezTo>
                  <a:cubicBezTo>
                    <a:pt x="463" y="116"/>
                    <a:pt x="462" y="119"/>
                    <a:pt x="457" y="119"/>
                  </a:cubicBezTo>
                  <a:cubicBezTo>
                    <a:pt x="456" y="119"/>
                    <a:pt x="455" y="119"/>
                    <a:pt x="454" y="119"/>
                  </a:cubicBezTo>
                  <a:cubicBezTo>
                    <a:pt x="449" y="120"/>
                    <a:pt x="447" y="120"/>
                    <a:pt x="441" y="124"/>
                  </a:cubicBezTo>
                  <a:cubicBezTo>
                    <a:pt x="438" y="126"/>
                    <a:pt x="434" y="127"/>
                    <a:pt x="430" y="127"/>
                  </a:cubicBezTo>
                  <a:cubicBezTo>
                    <a:pt x="426" y="127"/>
                    <a:pt x="423" y="126"/>
                    <a:pt x="422" y="126"/>
                  </a:cubicBezTo>
                  <a:cubicBezTo>
                    <a:pt x="421" y="125"/>
                    <a:pt x="420" y="125"/>
                    <a:pt x="418" y="125"/>
                  </a:cubicBezTo>
                  <a:cubicBezTo>
                    <a:pt x="415" y="125"/>
                    <a:pt x="413" y="126"/>
                    <a:pt x="412" y="128"/>
                  </a:cubicBezTo>
                  <a:cubicBezTo>
                    <a:pt x="411" y="130"/>
                    <a:pt x="412" y="132"/>
                    <a:pt x="413" y="134"/>
                  </a:cubicBezTo>
                  <a:cubicBezTo>
                    <a:pt x="414" y="136"/>
                    <a:pt x="416" y="138"/>
                    <a:pt x="415" y="141"/>
                  </a:cubicBezTo>
                  <a:cubicBezTo>
                    <a:pt x="415" y="145"/>
                    <a:pt x="412" y="146"/>
                    <a:pt x="409" y="147"/>
                  </a:cubicBezTo>
                  <a:cubicBezTo>
                    <a:pt x="406" y="148"/>
                    <a:pt x="404" y="149"/>
                    <a:pt x="401" y="152"/>
                  </a:cubicBezTo>
                  <a:cubicBezTo>
                    <a:pt x="395" y="159"/>
                    <a:pt x="385" y="162"/>
                    <a:pt x="380" y="161"/>
                  </a:cubicBezTo>
                  <a:cubicBezTo>
                    <a:pt x="379" y="161"/>
                    <a:pt x="378" y="161"/>
                    <a:pt x="377" y="161"/>
                  </a:cubicBezTo>
                  <a:cubicBezTo>
                    <a:pt x="375" y="160"/>
                    <a:pt x="371" y="160"/>
                    <a:pt x="366" y="160"/>
                  </a:cubicBezTo>
                  <a:cubicBezTo>
                    <a:pt x="362" y="160"/>
                    <a:pt x="358" y="160"/>
                    <a:pt x="355" y="162"/>
                  </a:cubicBezTo>
                  <a:cubicBezTo>
                    <a:pt x="351" y="164"/>
                    <a:pt x="348" y="166"/>
                    <a:pt x="345" y="168"/>
                  </a:cubicBezTo>
                  <a:cubicBezTo>
                    <a:pt x="344" y="168"/>
                    <a:pt x="343" y="169"/>
                    <a:pt x="342" y="169"/>
                  </a:cubicBezTo>
                  <a:cubicBezTo>
                    <a:pt x="342" y="169"/>
                    <a:pt x="342" y="170"/>
                    <a:pt x="342" y="170"/>
                  </a:cubicBezTo>
                  <a:cubicBezTo>
                    <a:pt x="341" y="170"/>
                    <a:pt x="341" y="171"/>
                    <a:pt x="340" y="171"/>
                  </a:cubicBezTo>
                  <a:cubicBezTo>
                    <a:pt x="340" y="171"/>
                    <a:pt x="340" y="171"/>
                    <a:pt x="339" y="171"/>
                  </a:cubicBezTo>
                  <a:cubicBezTo>
                    <a:pt x="339" y="171"/>
                    <a:pt x="338" y="172"/>
                    <a:pt x="338" y="172"/>
                  </a:cubicBezTo>
                  <a:cubicBezTo>
                    <a:pt x="338" y="172"/>
                    <a:pt x="337" y="172"/>
                    <a:pt x="337" y="172"/>
                  </a:cubicBezTo>
                  <a:cubicBezTo>
                    <a:pt x="337" y="172"/>
                    <a:pt x="336" y="172"/>
                    <a:pt x="336" y="172"/>
                  </a:cubicBezTo>
                  <a:cubicBezTo>
                    <a:pt x="336" y="172"/>
                    <a:pt x="336" y="172"/>
                    <a:pt x="336" y="172"/>
                  </a:cubicBezTo>
                  <a:cubicBezTo>
                    <a:pt x="335" y="172"/>
                    <a:pt x="335" y="172"/>
                    <a:pt x="335" y="172"/>
                  </a:cubicBezTo>
                  <a:cubicBezTo>
                    <a:pt x="333" y="172"/>
                    <a:pt x="332" y="171"/>
                    <a:pt x="331" y="170"/>
                  </a:cubicBezTo>
                  <a:cubicBezTo>
                    <a:pt x="330" y="168"/>
                    <a:pt x="329" y="167"/>
                    <a:pt x="326" y="168"/>
                  </a:cubicBezTo>
                  <a:cubicBezTo>
                    <a:pt x="326" y="168"/>
                    <a:pt x="325" y="168"/>
                    <a:pt x="324" y="168"/>
                  </a:cubicBezTo>
                  <a:cubicBezTo>
                    <a:pt x="324" y="168"/>
                    <a:pt x="323" y="168"/>
                    <a:pt x="323" y="168"/>
                  </a:cubicBezTo>
                  <a:cubicBezTo>
                    <a:pt x="323" y="168"/>
                    <a:pt x="323" y="168"/>
                    <a:pt x="322" y="168"/>
                  </a:cubicBezTo>
                  <a:cubicBezTo>
                    <a:pt x="322" y="168"/>
                    <a:pt x="321" y="168"/>
                    <a:pt x="320" y="167"/>
                  </a:cubicBezTo>
                  <a:cubicBezTo>
                    <a:pt x="320" y="167"/>
                    <a:pt x="320" y="167"/>
                    <a:pt x="319" y="167"/>
                  </a:cubicBezTo>
                  <a:cubicBezTo>
                    <a:pt x="319" y="167"/>
                    <a:pt x="318" y="167"/>
                    <a:pt x="317" y="166"/>
                  </a:cubicBezTo>
                  <a:cubicBezTo>
                    <a:pt x="317" y="166"/>
                    <a:pt x="317" y="166"/>
                    <a:pt x="317" y="166"/>
                  </a:cubicBezTo>
                  <a:cubicBezTo>
                    <a:pt x="316" y="166"/>
                    <a:pt x="315" y="165"/>
                    <a:pt x="314" y="165"/>
                  </a:cubicBezTo>
                  <a:cubicBezTo>
                    <a:pt x="313" y="164"/>
                    <a:pt x="312" y="164"/>
                    <a:pt x="310" y="164"/>
                  </a:cubicBezTo>
                  <a:cubicBezTo>
                    <a:pt x="310" y="164"/>
                    <a:pt x="309" y="164"/>
                    <a:pt x="309" y="164"/>
                  </a:cubicBezTo>
                  <a:cubicBezTo>
                    <a:pt x="307" y="164"/>
                    <a:pt x="305" y="164"/>
                    <a:pt x="302" y="162"/>
                  </a:cubicBezTo>
                  <a:cubicBezTo>
                    <a:pt x="301" y="161"/>
                    <a:pt x="300" y="160"/>
                    <a:pt x="298" y="160"/>
                  </a:cubicBezTo>
                  <a:cubicBezTo>
                    <a:pt x="294" y="159"/>
                    <a:pt x="290" y="158"/>
                    <a:pt x="286" y="158"/>
                  </a:cubicBezTo>
                  <a:cubicBezTo>
                    <a:pt x="286" y="158"/>
                    <a:pt x="286" y="158"/>
                    <a:pt x="286" y="158"/>
                  </a:cubicBezTo>
                  <a:cubicBezTo>
                    <a:pt x="284" y="158"/>
                    <a:pt x="283" y="158"/>
                    <a:pt x="282" y="158"/>
                  </a:cubicBezTo>
                  <a:cubicBezTo>
                    <a:pt x="280" y="157"/>
                    <a:pt x="274" y="157"/>
                    <a:pt x="269" y="157"/>
                  </a:cubicBezTo>
                  <a:cubicBezTo>
                    <a:pt x="264" y="157"/>
                    <a:pt x="258" y="157"/>
                    <a:pt x="255" y="157"/>
                  </a:cubicBezTo>
                  <a:cubicBezTo>
                    <a:pt x="255" y="157"/>
                    <a:pt x="254" y="157"/>
                    <a:pt x="254" y="157"/>
                  </a:cubicBezTo>
                  <a:cubicBezTo>
                    <a:pt x="253" y="157"/>
                    <a:pt x="252" y="157"/>
                    <a:pt x="252" y="157"/>
                  </a:cubicBezTo>
                  <a:cubicBezTo>
                    <a:pt x="251" y="157"/>
                    <a:pt x="249" y="157"/>
                    <a:pt x="248" y="157"/>
                  </a:cubicBezTo>
                  <a:cubicBezTo>
                    <a:pt x="247" y="157"/>
                    <a:pt x="246" y="157"/>
                    <a:pt x="245" y="157"/>
                  </a:cubicBezTo>
                  <a:cubicBezTo>
                    <a:pt x="245" y="157"/>
                    <a:pt x="245" y="157"/>
                    <a:pt x="245" y="157"/>
                  </a:cubicBezTo>
                  <a:cubicBezTo>
                    <a:pt x="245" y="157"/>
                    <a:pt x="245" y="157"/>
                    <a:pt x="245" y="157"/>
                  </a:cubicBezTo>
                  <a:cubicBezTo>
                    <a:pt x="244" y="157"/>
                    <a:pt x="244" y="157"/>
                    <a:pt x="244" y="157"/>
                  </a:cubicBezTo>
                  <a:cubicBezTo>
                    <a:pt x="244" y="157"/>
                    <a:pt x="244" y="157"/>
                    <a:pt x="244" y="157"/>
                  </a:cubicBezTo>
                  <a:cubicBezTo>
                    <a:pt x="244" y="157"/>
                    <a:pt x="244" y="157"/>
                    <a:pt x="244" y="157"/>
                  </a:cubicBezTo>
                  <a:cubicBezTo>
                    <a:pt x="243" y="157"/>
                    <a:pt x="243" y="157"/>
                    <a:pt x="243" y="157"/>
                  </a:cubicBezTo>
                  <a:cubicBezTo>
                    <a:pt x="243" y="157"/>
                    <a:pt x="243" y="157"/>
                    <a:pt x="243" y="157"/>
                  </a:cubicBezTo>
                  <a:cubicBezTo>
                    <a:pt x="243" y="157"/>
                    <a:pt x="242" y="157"/>
                    <a:pt x="242" y="157"/>
                  </a:cubicBezTo>
                  <a:cubicBezTo>
                    <a:pt x="242" y="157"/>
                    <a:pt x="242" y="157"/>
                    <a:pt x="242" y="157"/>
                  </a:cubicBezTo>
                  <a:cubicBezTo>
                    <a:pt x="242" y="157"/>
                    <a:pt x="242" y="157"/>
                    <a:pt x="241" y="157"/>
                  </a:cubicBezTo>
                  <a:cubicBezTo>
                    <a:pt x="241" y="157"/>
                    <a:pt x="241" y="157"/>
                    <a:pt x="241" y="157"/>
                  </a:cubicBezTo>
                  <a:cubicBezTo>
                    <a:pt x="241" y="156"/>
                    <a:pt x="241" y="156"/>
                    <a:pt x="241" y="156"/>
                  </a:cubicBezTo>
                  <a:cubicBezTo>
                    <a:pt x="241" y="156"/>
                    <a:pt x="241" y="156"/>
                    <a:pt x="240" y="156"/>
                  </a:cubicBezTo>
                  <a:cubicBezTo>
                    <a:pt x="240" y="156"/>
                    <a:pt x="240" y="156"/>
                    <a:pt x="240" y="156"/>
                  </a:cubicBezTo>
                  <a:cubicBezTo>
                    <a:pt x="240" y="156"/>
                    <a:pt x="240" y="156"/>
                    <a:pt x="240" y="156"/>
                  </a:cubicBezTo>
                  <a:cubicBezTo>
                    <a:pt x="240" y="155"/>
                    <a:pt x="240" y="155"/>
                    <a:pt x="240" y="155"/>
                  </a:cubicBezTo>
                  <a:cubicBezTo>
                    <a:pt x="239" y="154"/>
                    <a:pt x="239" y="153"/>
                    <a:pt x="238" y="152"/>
                  </a:cubicBezTo>
                  <a:cubicBezTo>
                    <a:pt x="236" y="150"/>
                    <a:pt x="234" y="147"/>
                    <a:pt x="233" y="143"/>
                  </a:cubicBezTo>
                  <a:cubicBezTo>
                    <a:pt x="232" y="138"/>
                    <a:pt x="229" y="135"/>
                    <a:pt x="225" y="134"/>
                  </a:cubicBezTo>
                  <a:cubicBezTo>
                    <a:pt x="223" y="134"/>
                    <a:pt x="222" y="133"/>
                    <a:pt x="221" y="131"/>
                  </a:cubicBezTo>
                  <a:cubicBezTo>
                    <a:pt x="220" y="130"/>
                    <a:pt x="219" y="130"/>
                    <a:pt x="218" y="129"/>
                  </a:cubicBezTo>
                  <a:cubicBezTo>
                    <a:pt x="217" y="129"/>
                    <a:pt x="216" y="129"/>
                    <a:pt x="216" y="128"/>
                  </a:cubicBezTo>
                  <a:cubicBezTo>
                    <a:pt x="214" y="126"/>
                    <a:pt x="213" y="124"/>
                    <a:pt x="210" y="124"/>
                  </a:cubicBezTo>
                  <a:cubicBezTo>
                    <a:pt x="206" y="124"/>
                    <a:pt x="186" y="123"/>
                    <a:pt x="183" y="118"/>
                  </a:cubicBezTo>
                  <a:cubicBezTo>
                    <a:pt x="182" y="115"/>
                    <a:pt x="183" y="113"/>
                    <a:pt x="184" y="111"/>
                  </a:cubicBezTo>
                  <a:cubicBezTo>
                    <a:pt x="185" y="110"/>
                    <a:pt x="186" y="109"/>
                    <a:pt x="186" y="108"/>
                  </a:cubicBezTo>
                  <a:cubicBezTo>
                    <a:pt x="186" y="106"/>
                    <a:pt x="186" y="104"/>
                    <a:pt x="187" y="103"/>
                  </a:cubicBezTo>
                  <a:cubicBezTo>
                    <a:pt x="187" y="100"/>
                    <a:pt x="188" y="98"/>
                    <a:pt x="187" y="97"/>
                  </a:cubicBezTo>
                  <a:cubicBezTo>
                    <a:pt x="185" y="96"/>
                    <a:pt x="181" y="92"/>
                    <a:pt x="181" y="88"/>
                  </a:cubicBezTo>
                  <a:cubicBezTo>
                    <a:pt x="180" y="85"/>
                    <a:pt x="175" y="81"/>
                    <a:pt x="172" y="81"/>
                  </a:cubicBezTo>
                  <a:cubicBezTo>
                    <a:pt x="168" y="81"/>
                    <a:pt x="164" y="78"/>
                    <a:pt x="161" y="75"/>
                  </a:cubicBezTo>
                  <a:cubicBezTo>
                    <a:pt x="160" y="75"/>
                    <a:pt x="159" y="74"/>
                    <a:pt x="159" y="74"/>
                  </a:cubicBezTo>
                  <a:cubicBezTo>
                    <a:pt x="156" y="72"/>
                    <a:pt x="154" y="70"/>
                    <a:pt x="153" y="64"/>
                  </a:cubicBezTo>
                  <a:cubicBezTo>
                    <a:pt x="153" y="64"/>
                    <a:pt x="152" y="64"/>
                    <a:pt x="152" y="64"/>
                  </a:cubicBezTo>
                  <a:cubicBezTo>
                    <a:pt x="152" y="64"/>
                    <a:pt x="152" y="64"/>
                    <a:pt x="151" y="64"/>
                  </a:cubicBezTo>
                  <a:cubicBezTo>
                    <a:pt x="150" y="63"/>
                    <a:pt x="149" y="63"/>
                    <a:pt x="149" y="63"/>
                  </a:cubicBezTo>
                  <a:cubicBezTo>
                    <a:pt x="149" y="63"/>
                    <a:pt x="148" y="63"/>
                    <a:pt x="148" y="63"/>
                  </a:cubicBezTo>
                  <a:cubicBezTo>
                    <a:pt x="148" y="63"/>
                    <a:pt x="147" y="63"/>
                    <a:pt x="147" y="63"/>
                  </a:cubicBezTo>
                  <a:cubicBezTo>
                    <a:pt x="147" y="63"/>
                    <a:pt x="147" y="62"/>
                    <a:pt x="147" y="62"/>
                  </a:cubicBezTo>
                  <a:cubicBezTo>
                    <a:pt x="146" y="62"/>
                    <a:pt x="146" y="62"/>
                    <a:pt x="146" y="62"/>
                  </a:cubicBezTo>
                  <a:cubicBezTo>
                    <a:pt x="146" y="62"/>
                    <a:pt x="146" y="63"/>
                    <a:pt x="146" y="63"/>
                  </a:cubicBezTo>
                  <a:cubicBezTo>
                    <a:pt x="146" y="63"/>
                    <a:pt x="146" y="63"/>
                    <a:pt x="146" y="63"/>
                  </a:cubicBezTo>
                  <a:cubicBezTo>
                    <a:pt x="145" y="64"/>
                    <a:pt x="145" y="64"/>
                    <a:pt x="145" y="65"/>
                  </a:cubicBezTo>
                  <a:cubicBezTo>
                    <a:pt x="144" y="66"/>
                    <a:pt x="143" y="67"/>
                    <a:pt x="143" y="6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1" name="Freeform 230">
              <a:extLst>
                <a:ext uri="{FF2B5EF4-FFF2-40B4-BE49-F238E27FC236}">
                  <a16:creationId xmlns:a16="http://schemas.microsoft.com/office/drawing/2014/main" id="{6B400CF7-4940-4CF9-A202-C07B5B89426C}"/>
                </a:ext>
              </a:extLst>
            </p:cNvPr>
            <p:cNvSpPr>
              <a:spLocks/>
            </p:cNvSpPr>
            <p:nvPr/>
          </p:nvSpPr>
          <p:spPr bwMode="auto">
            <a:xfrm>
              <a:off x="13904913" y="6194425"/>
              <a:ext cx="392113" cy="166688"/>
            </a:xfrm>
            <a:custGeom>
              <a:avLst/>
              <a:gdLst>
                <a:gd name="T0" fmla="*/ 64 w 74"/>
                <a:gd name="T1" fmla="*/ 17 h 32"/>
                <a:gd name="T2" fmla="*/ 63 w 74"/>
                <a:gd name="T3" fmla="*/ 14 h 32"/>
                <a:gd name="T4" fmla="*/ 60 w 74"/>
                <a:gd name="T5" fmla="*/ 13 h 32"/>
                <a:gd name="T6" fmla="*/ 56 w 74"/>
                <a:gd name="T7" fmla="*/ 12 h 32"/>
                <a:gd name="T8" fmla="*/ 46 w 74"/>
                <a:gd name="T9" fmla="*/ 14 h 32"/>
                <a:gd name="T10" fmla="*/ 40 w 74"/>
                <a:gd name="T11" fmla="*/ 10 h 32"/>
                <a:gd name="T12" fmla="*/ 30 w 74"/>
                <a:gd name="T13" fmla="*/ 5 h 32"/>
                <a:gd name="T14" fmla="*/ 22 w 74"/>
                <a:gd name="T15" fmla="*/ 5 h 32"/>
                <a:gd name="T16" fmla="*/ 2 w 74"/>
                <a:gd name="T17" fmla="*/ 0 h 32"/>
                <a:gd name="T18" fmla="*/ 2 w 74"/>
                <a:gd name="T19" fmla="*/ 0 h 32"/>
                <a:gd name="T20" fmla="*/ 1 w 74"/>
                <a:gd name="T21" fmla="*/ 1 h 32"/>
                <a:gd name="T22" fmla="*/ 6 w 74"/>
                <a:gd name="T23" fmla="*/ 3 h 32"/>
                <a:gd name="T24" fmla="*/ 19 w 74"/>
                <a:gd name="T25" fmla="*/ 16 h 32"/>
                <a:gd name="T26" fmla="*/ 19 w 74"/>
                <a:gd name="T27" fmla="*/ 26 h 32"/>
                <a:gd name="T28" fmla="*/ 21 w 74"/>
                <a:gd name="T29" fmla="*/ 26 h 32"/>
                <a:gd name="T30" fmla="*/ 29 w 74"/>
                <a:gd name="T31" fmla="*/ 25 h 32"/>
                <a:gd name="T32" fmla="*/ 36 w 74"/>
                <a:gd name="T33" fmla="*/ 29 h 32"/>
                <a:gd name="T34" fmla="*/ 38 w 74"/>
                <a:gd name="T35" fmla="*/ 32 h 32"/>
                <a:gd name="T36" fmla="*/ 42 w 74"/>
                <a:gd name="T37" fmla="*/ 31 h 32"/>
                <a:gd name="T38" fmla="*/ 51 w 74"/>
                <a:gd name="T39" fmla="*/ 30 h 32"/>
                <a:gd name="T40" fmla="*/ 53 w 74"/>
                <a:gd name="T41" fmla="*/ 30 h 32"/>
                <a:gd name="T42" fmla="*/ 55 w 74"/>
                <a:gd name="T43" fmla="*/ 30 h 32"/>
                <a:gd name="T44" fmla="*/ 57 w 74"/>
                <a:gd name="T45" fmla="*/ 31 h 32"/>
                <a:gd name="T46" fmla="*/ 57 w 74"/>
                <a:gd name="T47" fmla="*/ 30 h 32"/>
                <a:gd name="T48" fmla="*/ 58 w 74"/>
                <a:gd name="T49" fmla="*/ 29 h 32"/>
                <a:gd name="T50" fmla="*/ 60 w 74"/>
                <a:gd name="T51" fmla="*/ 28 h 32"/>
                <a:gd name="T52" fmla="*/ 71 w 74"/>
                <a:gd name="T53" fmla="*/ 32 h 32"/>
                <a:gd name="T54" fmla="*/ 72 w 74"/>
                <a:gd name="T55" fmla="*/ 30 h 32"/>
                <a:gd name="T56" fmla="*/ 70 w 74"/>
                <a:gd name="T57" fmla="*/ 27 h 32"/>
                <a:gd name="T58" fmla="*/ 70 w 74"/>
                <a:gd name="T59" fmla="*/ 26 h 32"/>
                <a:gd name="T60" fmla="*/ 71 w 74"/>
                <a:gd name="T61" fmla="*/ 25 h 32"/>
                <a:gd name="T62" fmla="*/ 72 w 74"/>
                <a:gd name="T63" fmla="*/ 24 h 32"/>
                <a:gd name="T64" fmla="*/ 67 w 74"/>
                <a:gd name="T65" fmla="*/ 21 h 32"/>
                <a:gd name="T66" fmla="*/ 66 w 74"/>
                <a:gd name="T6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32">
                  <a:moveTo>
                    <a:pt x="66" y="21"/>
                  </a:moveTo>
                  <a:cubicBezTo>
                    <a:pt x="65" y="21"/>
                    <a:pt x="64" y="19"/>
                    <a:pt x="64" y="17"/>
                  </a:cubicBezTo>
                  <a:cubicBezTo>
                    <a:pt x="64" y="17"/>
                    <a:pt x="64" y="16"/>
                    <a:pt x="64" y="16"/>
                  </a:cubicBezTo>
                  <a:cubicBezTo>
                    <a:pt x="63" y="15"/>
                    <a:pt x="63" y="14"/>
                    <a:pt x="63" y="14"/>
                  </a:cubicBezTo>
                  <a:cubicBezTo>
                    <a:pt x="63" y="14"/>
                    <a:pt x="63" y="14"/>
                    <a:pt x="63" y="14"/>
                  </a:cubicBezTo>
                  <a:cubicBezTo>
                    <a:pt x="61" y="14"/>
                    <a:pt x="61" y="13"/>
                    <a:pt x="60" y="13"/>
                  </a:cubicBezTo>
                  <a:cubicBezTo>
                    <a:pt x="60" y="13"/>
                    <a:pt x="59" y="12"/>
                    <a:pt x="59" y="12"/>
                  </a:cubicBezTo>
                  <a:cubicBezTo>
                    <a:pt x="58" y="12"/>
                    <a:pt x="57" y="12"/>
                    <a:pt x="56" y="12"/>
                  </a:cubicBezTo>
                  <a:cubicBezTo>
                    <a:pt x="50" y="13"/>
                    <a:pt x="48" y="13"/>
                    <a:pt x="48" y="14"/>
                  </a:cubicBezTo>
                  <a:cubicBezTo>
                    <a:pt x="47" y="14"/>
                    <a:pt x="47" y="14"/>
                    <a:pt x="46" y="14"/>
                  </a:cubicBezTo>
                  <a:cubicBezTo>
                    <a:pt x="45" y="14"/>
                    <a:pt x="44" y="13"/>
                    <a:pt x="43" y="12"/>
                  </a:cubicBezTo>
                  <a:cubicBezTo>
                    <a:pt x="42" y="11"/>
                    <a:pt x="41" y="10"/>
                    <a:pt x="40" y="10"/>
                  </a:cubicBezTo>
                  <a:cubicBezTo>
                    <a:pt x="37" y="10"/>
                    <a:pt x="34" y="7"/>
                    <a:pt x="32" y="5"/>
                  </a:cubicBezTo>
                  <a:cubicBezTo>
                    <a:pt x="32" y="5"/>
                    <a:pt x="32" y="5"/>
                    <a:pt x="30" y="5"/>
                  </a:cubicBezTo>
                  <a:cubicBezTo>
                    <a:pt x="29" y="5"/>
                    <a:pt x="27" y="5"/>
                    <a:pt x="26" y="5"/>
                  </a:cubicBezTo>
                  <a:cubicBezTo>
                    <a:pt x="25" y="5"/>
                    <a:pt x="23" y="5"/>
                    <a:pt x="22" y="5"/>
                  </a:cubicBezTo>
                  <a:cubicBezTo>
                    <a:pt x="18" y="5"/>
                    <a:pt x="16" y="5"/>
                    <a:pt x="15" y="4"/>
                  </a:cubicBezTo>
                  <a:cubicBezTo>
                    <a:pt x="12" y="2"/>
                    <a:pt x="6" y="0"/>
                    <a:pt x="2" y="0"/>
                  </a:cubicBezTo>
                  <a:cubicBezTo>
                    <a:pt x="2" y="0"/>
                    <a:pt x="2" y="0"/>
                    <a:pt x="2" y="0"/>
                  </a:cubicBezTo>
                  <a:cubicBezTo>
                    <a:pt x="2" y="0"/>
                    <a:pt x="2" y="0"/>
                    <a:pt x="2" y="0"/>
                  </a:cubicBezTo>
                  <a:cubicBezTo>
                    <a:pt x="2" y="1"/>
                    <a:pt x="2" y="1"/>
                    <a:pt x="1" y="1"/>
                  </a:cubicBezTo>
                  <a:cubicBezTo>
                    <a:pt x="1" y="1"/>
                    <a:pt x="1" y="1"/>
                    <a:pt x="1" y="1"/>
                  </a:cubicBezTo>
                  <a:cubicBezTo>
                    <a:pt x="1" y="1"/>
                    <a:pt x="1" y="1"/>
                    <a:pt x="0" y="1"/>
                  </a:cubicBezTo>
                  <a:cubicBezTo>
                    <a:pt x="2" y="2"/>
                    <a:pt x="4" y="3"/>
                    <a:pt x="6" y="3"/>
                  </a:cubicBezTo>
                  <a:cubicBezTo>
                    <a:pt x="11" y="4"/>
                    <a:pt x="15" y="6"/>
                    <a:pt x="16" y="11"/>
                  </a:cubicBezTo>
                  <a:cubicBezTo>
                    <a:pt x="17" y="14"/>
                    <a:pt x="18" y="15"/>
                    <a:pt x="19" y="16"/>
                  </a:cubicBezTo>
                  <a:cubicBezTo>
                    <a:pt x="21" y="18"/>
                    <a:pt x="22" y="19"/>
                    <a:pt x="21" y="23"/>
                  </a:cubicBezTo>
                  <a:cubicBezTo>
                    <a:pt x="20" y="24"/>
                    <a:pt x="20" y="25"/>
                    <a:pt x="19" y="26"/>
                  </a:cubicBezTo>
                  <a:cubicBezTo>
                    <a:pt x="20" y="26"/>
                    <a:pt x="20" y="26"/>
                    <a:pt x="20" y="26"/>
                  </a:cubicBezTo>
                  <a:cubicBezTo>
                    <a:pt x="20" y="26"/>
                    <a:pt x="21" y="26"/>
                    <a:pt x="21" y="26"/>
                  </a:cubicBezTo>
                  <a:cubicBezTo>
                    <a:pt x="22" y="26"/>
                    <a:pt x="23" y="26"/>
                    <a:pt x="23" y="26"/>
                  </a:cubicBezTo>
                  <a:cubicBezTo>
                    <a:pt x="27" y="26"/>
                    <a:pt x="28" y="25"/>
                    <a:pt x="29" y="25"/>
                  </a:cubicBezTo>
                  <a:cubicBezTo>
                    <a:pt x="29" y="25"/>
                    <a:pt x="30" y="25"/>
                    <a:pt x="31" y="25"/>
                  </a:cubicBezTo>
                  <a:cubicBezTo>
                    <a:pt x="33" y="25"/>
                    <a:pt x="34" y="27"/>
                    <a:pt x="36" y="29"/>
                  </a:cubicBezTo>
                  <a:cubicBezTo>
                    <a:pt x="37" y="30"/>
                    <a:pt x="37" y="31"/>
                    <a:pt x="38" y="32"/>
                  </a:cubicBezTo>
                  <a:cubicBezTo>
                    <a:pt x="38" y="32"/>
                    <a:pt x="38" y="32"/>
                    <a:pt x="38" y="32"/>
                  </a:cubicBezTo>
                  <a:cubicBezTo>
                    <a:pt x="38" y="32"/>
                    <a:pt x="38" y="32"/>
                    <a:pt x="38" y="32"/>
                  </a:cubicBezTo>
                  <a:cubicBezTo>
                    <a:pt x="40" y="32"/>
                    <a:pt x="41" y="31"/>
                    <a:pt x="42" y="31"/>
                  </a:cubicBezTo>
                  <a:cubicBezTo>
                    <a:pt x="44" y="31"/>
                    <a:pt x="46" y="30"/>
                    <a:pt x="49" y="30"/>
                  </a:cubicBezTo>
                  <a:cubicBezTo>
                    <a:pt x="49" y="30"/>
                    <a:pt x="50" y="30"/>
                    <a:pt x="51" y="30"/>
                  </a:cubicBezTo>
                  <a:cubicBezTo>
                    <a:pt x="51" y="30"/>
                    <a:pt x="51" y="30"/>
                    <a:pt x="52" y="30"/>
                  </a:cubicBezTo>
                  <a:cubicBezTo>
                    <a:pt x="52" y="30"/>
                    <a:pt x="52" y="30"/>
                    <a:pt x="53" y="30"/>
                  </a:cubicBezTo>
                  <a:cubicBezTo>
                    <a:pt x="53" y="30"/>
                    <a:pt x="54" y="30"/>
                    <a:pt x="54" y="30"/>
                  </a:cubicBezTo>
                  <a:cubicBezTo>
                    <a:pt x="55" y="30"/>
                    <a:pt x="55" y="30"/>
                    <a:pt x="55" y="30"/>
                  </a:cubicBezTo>
                  <a:cubicBezTo>
                    <a:pt x="56" y="30"/>
                    <a:pt x="56" y="30"/>
                    <a:pt x="57" y="30"/>
                  </a:cubicBezTo>
                  <a:cubicBezTo>
                    <a:pt x="57" y="31"/>
                    <a:pt x="57" y="31"/>
                    <a:pt x="57" y="31"/>
                  </a:cubicBezTo>
                  <a:cubicBezTo>
                    <a:pt x="57" y="31"/>
                    <a:pt x="57" y="30"/>
                    <a:pt x="57" y="30"/>
                  </a:cubicBezTo>
                  <a:cubicBezTo>
                    <a:pt x="57" y="30"/>
                    <a:pt x="57" y="30"/>
                    <a:pt x="57" y="30"/>
                  </a:cubicBezTo>
                  <a:cubicBezTo>
                    <a:pt x="57" y="30"/>
                    <a:pt x="57" y="29"/>
                    <a:pt x="57" y="29"/>
                  </a:cubicBezTo>
                  <a:cubicBezTo>
                    <a:pt x="57" y="29"/>
                    <a:pt x="57" y="29"/>
                    <a:pt x="58" y="29"/>
                  </a:cubicBezTo>
                  <a:cubicBezTo>
                    <a:pt x="58" y="28"/>
                    <a:pt x="58" y="28"/>
                    <a:pt x="59" y="28"/>
                  </a:cubicBezTo>
                  <a:cubicBezTo>
                    <a:pt x="59" y="28"/>
                    <a:pt x="59" y="28"/>
                    <a:pt x="60" y="28"/>
                  </a:cubicBezTo>
                  <a:cubicBezTo>
                    <a:pt x="62" y="28"/>
                    <a:pt x="65" y="30"/>
                    <a:pt x="67" y="31"/>
                  </a:cubicBezTo>
                  <a:cubicBezTo>
                    <a:pt x="67" y="32"/>
                    <a:pt x="69" y="32"/>
                    <a:pt x="71" y="32"/>
                  </a:cubicBezTo>
                  <a:cubicBezTo>
                    <a:pt x="72" y="32"/>
                    <a:pt x="73" y="32"/>
                    <a:pt x="74" y="32"/>
                  </a:cubicBezTo>
                  <a:cubicBezTo>
                    <a:pt x="74" y="31"/>
                    <a:pt x="73" y="31"/>
                    <a:pt x="72" y="30"/>
                  </a:cubicBezTo>
                  <a:cubicBezTo>
                    <a:pt x="71" y="29"/>
                    <a:pt x="71" y="29"/>
                    <a:pt x="70" y="28"/>
                  </a:cubicBezTo>
                  <a:cubicBezTo>
                    <a:pt x="70" y="28"/>
                    <a:pt x="70" y="27"/>
                    <a:pt x="70" y="27"/>
                  </a:cubicBezTo>
                  <a:cubicBezTo>
                    <a:pt x="70" y="27"/>
                    <a:pt x="70" y="27"/>
                    <a:pt x="70" y="27"/>
                  </a:cubicBezTo>
                  <a:cubicBezTo>
                    <a:pt x="70" y="27"/>
                    <a:pt x="70" y="26"/>
                    <a:pt x="70" y="26"/>
                  </a:cubicBezTo>
                  <a:cubicBezTo>
                    <a:pt x="70" y="26"/>
                    <a:pt x="70" y="26"/>
                    <a:pt x="70" y="26"/>
                  </a:cubicBezTo>
                  <a:cubicBezTo>
                    <a:pt x="70" y="25"/>
                    <a:pt x="71" y="25"/>
                    <a:pt x="71" y="25"/>
                  </a:cubicBezTo>
                  <a:cubicBezTo>
                    <a:pt x="71" y="24"/>
                    <a:pt x="71" y="24"/>
                    <a:pt x="71" y="24"/>
                  </a:cubicBezTo>
                  <a:cubicBezTo>
                    <a:pt x="71" y="24"/>
                    <a:pt x="71" y="24"/>
                    <a:pt x="72" y="24"/>
                  </a:cubicBezTo>
                  <a:cubicBezTo>
                    <a:pt x="71" y="23"/>
                    <a:pt x="71" y="23"/>
                    <a:pt x="70" y="23"/>
                  </a:cubicBezTo>
                  <a:cubicBezTo>
                    <a:pt x="69" y="22"/>
                    <a:pt x="68" y="21"/>
                    <a:pt x="67" y="21"/>
                  </a:cubicBezTo>
                  <a:cubicBezTo>
                    <a:pt x="67" y="21"/>
                    <a:pt x="67" y="21"/>
                    <a:pt x="66" y="21"/>
                  </a:cubicBezTo>
                  <a:cubicBezTo>
                    <a:pt x="66" y="21"/>
                    <a:pt x="66" y="21"/>
                    <a:pt x="66" y="2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2" name="Freeform 231">
              <a:extLst>
                <a:ext uri="{FF2B5EF4-FFF2-40B4-BE49-F238E27FC236}">
                  <a16:creationId xmlns:a16="http://schemas.microsoft.com/office/drawing/2014/main" id="{67BFA4B7-CA8C-4458-86DB-D109DEE7468C}"/>
                </a:ext>
              </a:extLst>
            </p:cNvPr>
            <p:cNvSpPr>
              <a:spLocks/>
            </p:cNvSpPr>
            <p:nvPr/>
          </p:nvSpPr>
          <p:spPr bwMode="auto">
            <a:xfrm>
              <a:off x="11842750" y="3779838"/>
              <a:ext cx="1530350" cy="1262063"/>
            </a:xfrm>
            <a:custGeom>
              <a:avLst/>
              <a:gdLst>
                <a:gd name="T0" fmla="*/ 2 w 288"/>
                <a:gd name="T1" fmla="*/ 188 h 241"/>
                <a:gd name="T2" fmla="*/ 1 w 288"/>
                <a:gd name="T3" fmla="*/ 201 h 241"/>
                <a:gd name="T4" fmla="*/ 8 w 288"/>
                <a:gd name="T5" fmla="*/ 207 h 241"/>
                <a:gd name="T6" fmla="*/ 12 w 288"/>
                <a:gd name="T7" fmla="*/ 210 h 241"/>
                <a:gd name="T8" fmla="*/ 3 w 288"/>
                <a:gd name="T9" fmla="*/ 212 h 241"/>
                <a:gd name="T10" fmla="*/ 10 w 288"/>
                <a:gd name="T11" fmla="*/ 217 h 241"/>
                <a:gd name="T12" fmla="*/ 7 w 288"/>
                <a:gd name="T13" fmla="*/ 229 h 241"/>
                <a:gd name="T14" fmla="*/ 54 w 288"/>
                <a:gd name="T15" fmla="*/ 224 h 241"/>
                <a:gd name="T16" fmla="*/ 63 w 288"/>
                <a:gd name="T17" fmla="*/ 215 h 241"/>
                <a:gd name="T18" fmla="*/ 73 w 288"/>
                <a:gd name="T19" fmla="*/ 226 h 241"/>
                <a:gd name="T20" fmla="*/ 81 w 288"/>
                <a:gd name="T21" fmla="*/ 209 h 241"/>
                <a:gd name="T22" fmla="*/ 87 w 288"/>
                <a:gd name="T23" fmla="*/ 187 h 241"/>
                <a:gd name="T24" fmla="*/ 80 w 288"/>
                <a:gd name="T25" fmla="*/ 157 h 241"/>
                <a:gd name="T26" fmla="*/ 100 w 288"/>
                <a:gd name="T27" fmla="*/ 137 h 241"/>
                <a:gd name="T28" fmla="*/ 105 w 288"/>
                <a:gd name="T29" fmla="*/ 110 h 241"/>
                <a:gd name="T30" fmla="*/ 116 w 288"/>
                <a:gd name="T31" fmla="*/ 91 h 241"/>
                <a:gd name="T32" fmla="*/ 138 w 288"/>
                <a:gd name="T33" fmla="*/ 62 h 241"/>
                <a:gd name="T34" fmla="*/ 157 w 288"/>
                <a:gd name="T35" fmla="*/ 51 h 241"/>
                <a:gd name="T36" fmla="*/ 161 w 288"/>
                <a:gd name="T37" fmla="*/ 53 h 241"/>
                <a:gd name="T38" fmla="*/ 175 w 288"/>
                <a:gd name="T39" fmla="*/ 42 h 241"/>
                <a:gd name="T40" fmla="*/ 181 w 288"/>
                <a:gd name="T41" fmla="*/ 37 h 241"/>
                <a:gd name="T42" fmla="*/ 207 w 288"/>
                <a:gd name="T43" fmla="*/ 47 h 241"/>
                <a:gd name="T44" fmla="*/ 220 w 288"/>
                <a:gd name="T45" fmla="*/ 49 h 241"/>
                <a:gd name="T46" fmla="*/ 228 w 288"/>
                <a:gd name="T47" fmla="*/ 43 h 241"/>
                <a:gd name="T48" fmla="*/ 242 w 288"/>
                <a:gd name="T49" fmla="*/ 24 h 241"/>
                <a:gd name="T50" fmla="*/ 270 w 288"/>
                <a:gd name="T51" fmla="*/ 32 h 241"/>
                <a:gd name="T52" fmla="*/ 278 w 288"/>
                <a:gd name="T53" fmla="*/ 32 h 241"/>
                <a:gd name="T54" fmla="*/ 287 w 288"/>
                <a:gd name="T55" fmla="*/ 30 h 241"/>
                <a:gd name="T56" fmla="*/ 278 w 288"/>
                <a:gd name="T57" fmla="*/ 30 h 241"/>
                <a:gd name="T58" fmla="*/ 274 w 288"/>
                <a:gd name="T59" fmla="*/ 21 h 241"/>
                <a:gd name="T60" fmla="*/ 275 w 288"/>
                <a:gd name="T61" fmla="*/ 9 h 241"/>
                <a:gd name="T62" fmla="*/ 256 w 288"/>
                <a:gd name="T63" fmla="*/ 12 h 241"/>
                <a:gd name="T64" fmla="*/ 248 w 288"/>
                <a:gd name="T65" fmla="*/ 3 h 241"/>
                <a:gd name="T66" fmla="*/ 239 w 288"/>
                <a:gd name="T67" fmla="*/ 5 h 241"/>
                <a:gd name="T68" fmla="*/ 224 w 288"/>
                <a:gd name="T69" fmla="*/ 12 h 241"/>
                <a:gd name="T70" fmla="*/ 225 w 288"/>
                <a:gd name="T71" fmla="*/ 5 h 241"/>
                <a:gd name="T72" fmla="*/ 214 w 288"/>
                <a:gd name="T73" fmla="*/ 12 h 241"/>
                <a:gd name="T74" fmla="*/ 200 w 288"/>
                <a:gd name="T75" fmla="*/ 24 h 241"/>
                <a:gd name="T76" fmla="*/ 203 w 288"/>
                <a:gd name="T77" fmla="*/ 6 h 241"/>
                <a:gd name="T78" fmla="*/ 191 w 288"/>
                <a:gd name="T79" fmla="*/ 9 h 241"/>
                <a:gd name="T80" fmla="*/ 181 w 288"/>
                <a:gd name="T81" fmla="*/ 19 h 241"/>
                <a:gd name="T82" fmla="*/ 182 w 288"/>
                <a:gd name="T83" fmla="*/ 24 h 241"/>
                <a:gd name="T84" fmla="*/ 175 w 288"/>
                <a:gd name="T85" fmla="*/ 27 h 241"/>
                <a:gd name="T86" fmla="*/ 169 w 288"/>
                <a:gd name="T87" fmla="*/ 26 h 241"/>
                <a:gd name="T88" fmla="*/ 159 w 288"/>
                <a:gd name="T89" fmla="*/ 20 h 241"/>
                <a:gd name="T90" fmla="*/ 151 w 288"/>
                <a:gd name="T91" fmla="*/ 30 h 241"/>
                <a:gd name="T92" fmla="*/ 141 w 288"/>
                <a:gd name="T93" fmla="*/ 32 h 241"/>
                <a:gd name="T94" fmla="*/ 137 w 288"/>
                <a:gd name="T95" fmla="*/ 39 h 241"/>
                <a:gd name="T96" fmla="*/ 133 w 288"/>
                <a:gd name="T97" fmla="*/ 48 h 241"/>
                <a:gd name="T98" fmla="*/ 120 w 288"/>
                <a:gd name="T99" fmla="*/ 49 h 241"/>
                <a:gd name="T100" fmla="*/ 111 w 288"/>
                <a:gd name="T101" fmla="*/ 48 h 241"/>
                <a:gd name="T102" fmla="*/ 114 w 288"/>
                <a:gd name="T103" fmla="*/ 54 h 241"/>
                <a:gd name="T104" fmla="*/ 128 w 288"/>
                <a:gd name="T105" fmla="*/ 57 h 241"/>
                <a:gd name="T106" fmla="*/ 120 w 288"/>
                <a:gd name="T107" fmla="*/ 60 h 241"/>
                <a:gd name="T108" fmla="*/ 95 w 288"/>
                <a:gd name="T109" fmla="*/ 91 h 241"/>
                <a:gd name="T110" fmla="*/ 84 w 288"/>
                <a:gd name="T111" fmla="*/ 101 h 241"/>
                <a:gd name="T112" fmla="*/ 79 w 288"/>
                <a:gd name="T113" fmla="*/ 119 h 241"/>
                <a:gd name="T114" fmla="*/ 72 w 288"/>
                <a:gd name="T115" fmla="*/ 132 h 241"/>
                <a:gd name="T116" fmla="*/ 51 w 288"/>
                <a:gd name="T117" fmla="*/ 146 h 241"/>
                <a:gd name="T118" fmla="*/ 40 w 288"/>
                <a:gd name="T119" fmla="*/ 146 h 241"/>
                <a:gd name="T120" fmla="*/ 24 w 288"/>
                <a:gd name="T121" fmla="*/ 159 h 241"/>
                <a:gd name="T122" fmla="*/ 17 w 288"/>
                <a:gd name="T123" fmla="*/ 166 h 241"/>
                <a:gd name="T124" fmla="*/ 4 w 288"/>
                <a:gd name="T125" fmla="*/ 17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41">
                  <a:moveTo>
                    <a:pt x="3" y="174"/>
                  </a:moveTo>
                  <a:cubicBezTo>
                    <a:pt x="2" y="174"/>
                    <a:pt x="1" y="176"/>
                    <a:pt x="0" y="179"/>
                  </a:cubicBezTo>
                  <a:cubicBezTo>
                    <a:pt x="0" y="180"/>
                    <a:pt x="1" y="181"/>
                    <a:pt x="3" y="182"/>
                  </a:cubicBezTo>
                  <a:cubicBezTo>
                    <a:pt x="4" y="183"/>
                    <a:pt x="5" y="183"/>
                    <a:pt x="5" y="184"/>
                  </a:cubicBezTo>
                  <a:cubicBezTo>
                    <a:pt x="4" y="185"/>
                    <a:pt x="4" y="186"/>
                    <a:pt x="3" y="187"/>
                  </a:cubicBezTo>
                  <a:cubicBezTo>
                    <a:pt x="3" y="187"/>
                    <a:pt x="3" y="187"/>
                    <a:pt x="2" y="188"/>
                  </a:cubicBezTo>
                  <a:cubicBezTo>
                    <a:pt x="2" y="188"/>
                    <a:pt x="2" y="188"/>
                    <a:pt x="2" y="188"/>
                  </a:cubicBezTo>
                  <a:cubicBezTo>
                    <a:pt x="4" y="188"/>
                    <a:pt x="5" y="189"/>
                    <a:pt x="5" y="190"/>
                  </a:cubicBezTo>
                  <a:cubicBezTo>
                    <a:pt x="5" y="191"/>
                    <a:pt x="3" y="193"/>
                    <a:pt x="1" y="194"/>
                  </a:cubicBezTo>
                  <a:cubicBezTo>
                    <a:pt x="1" y="194"/>
                    <a:pt x="1" y="194"/>
                    <a:pt x="1" y="194"/>
                  </a:cubicBezTo>
                  <a:cubicBezTo>
                    <a:pt x="0" y="195"/>
                    <a:pt x="1" y="196"/>
                    <a:pt x="2" y="197"/>
                  </a:cubicBezTo>
                  <a:cubicBezTo>
                    <a:pt x="3" y="199"/>
                    <a:pt x="2" y="201"/>
                    <a:pt x="1" y="201"/>
                  </a:cubicBezTo>
                  <a:cubicBezTo>
                    <a:pt x="1" y="202"/>
                    <a:pt x="0" y="203"/>
                    <a:pt x="1" y="204"/>
                  </a:cubicBezTo>
                  <a:cubicBezTo>
                    <a:pt x="2" y="205"/>
                    <a:pt x="2" y="205"/>
                    <a:pt x="3" y="205"/>
                  </a:cubicBezTo>
                  <a:cubicBezTo>
                    <a:pt x="3" y="205"/>
                    <a:pt x="3" y="205"/>
                    <a:pt x="4" y="205"/>
                  </a:cubicBezTo>
                  <a:cubicBezTo>
                    <a:pt x="4" y="205"/>
                    <a:pt x="5" y="205"/>
                    <a:pt x="5" y="205"/>
                  </a:cubicBezTo>
                  <a:cubicBezTo>
                    <a:pt x="6" y="205"/>
                    <a:pt x="7" y="205"/>
                    <a:pt x="7" y="206"/>
                  </a:cubicBezTo>
                  <a:cubicBezTo>
                    <a:pt x="7" y="207"/>
                    <a:pt x="8" y="207"/>
                    <a:pt x="8" y="207"/>
                  </a:cubicBezTo>
                  <a:cubicBezTo>
                    <a:pt x="9" y="207"/>
                    <a:pt x="12" y="204"/>
                    <a:pt x="13" y="203"/>
                  </a:cubicBezTo>
                  <a:cubicBezTo>
                    <a:pt x="14" y="202"/>
                    <a:pt x="15" y="202"/>
                    <a:pt x="16" y="202"/>
                  </a:cubicBezTo>
                  <a:cubicBezTo>
                    <a:pt x="18" y="202"/>
                    <a:pt x="19" y="204"/>
                    <a:pt x="19" y="205"/>
                  </a:cubicBezTo>
                  <a:cubicBezTo>
                    <a:pt x="19" y="207"/>
                    <a:pt x="18" y="208"/>
                    <a:pt x="16" y="208"/>
                  </a:cubicBezTo>
                  <a:cubicBezTo>
                    <a:pt x="16" y="208"/>
                    <a:pt x="16" y="208"/>
                    <a:pt x="16" y="208"/>
                  </a:cubicBezTo>
                  <a:cubicBezTo>
                    <a:pt x="14" y="208"/>
                    <a:pt x="12" y="209"/>
                    <a:pt x="12" y="210"/>
                  </a:cubicBezTo>
                  <a:cubicBezTo>
                    <a:pt x="11" y="210"/>
                    <a:pt x="11" y="211"/>
                    <a:pt x="11" y="212"/>
                  </a:cubicBezTo>
                  <a:cubicBezTo>
                    <a:pt x="11" y="213"/>
                    <a:pt x="11" y="213"/>
                    <a:pt x="11" y="214"/>
                  </a:cubicBezTo>
                  <a:cubicBezTo>
                    <a:pt x="10" y="215"/>
                    <a:pt x="7" y="215"/>
                    <a:pt x="6" y="214"/>
                  </a:cubicBezTo>
                  <a:cubicBezTo>
                    <a:pt x="5" y="213"/>
                    <a:pt x="5" y="212"/>
                    <a:pt x="5" y="211"/>
                  </a:cubicBezTo>
                  <a:cubicBezTo>
                    <a:pt x="5" y="210"/>
                    <a:pt x="5" y="210"/>
                    <a:pt x="5" y="210"/>
                  </a:cubicBezTo>
                  <a:cubicBezTo>
                    <a:pt x="4" y="210"/>
                    <a:pt x="3" y="211"/>
                    <a:pt x="3" y="212"/>
                  </a:cubicBezTo>
                  <a:cubicBezTo>
                    <a:pt x="2" y="213"/>
                    <a:pt x="2" y="213"/>
                    <a:pt x="3" y="213"/>
                  </a:cubicBezTo>
                  <a:cubicBezTo>
                    <a:pt x="5" y="216"/>
                    <a:pt x="4" y="217"/>
                    <a:pt x="3" y="219"/>
                  </a:cubicBezTo>
                  <a:cubicBezTo>
                    <a:pt x="2" y="219"/>
                    <a:pt x="2" y="220"/>
                    <a:pt x="2" y="221"/>
                  </a:cubicBezTo>
                  <a:cubicBezTo>
                    <a:pt x="2" y="221"/>
                    <a:pt x="2" y="221"/>
                    <a:pt x="3" y="221"/>
                  </a:cubicBezTo>
                  <a:cubicBezTo>
                    <a:pt x="4" y="221"/>
                    <a:pt x="6" y="221"/>
                    <a:pt x="7" y="219"/>
                  </a:cubicBezTo>
                  <a:cubicBezTo>
                    <a:pt x="8" y="218"/>
                    <a:pt x="9" y="217"/>
                    <a:pt x="10" y="217"/>
                  </a:cubicBezTo>
                  <a:cubicBezTo>
                    <a:pt x="12" y="217"/>
                    <a:pt x="14" y="218"/>
                    <a:pt x="14" y="220"/>
                  </a:cubicBezTo>
                  <a:cubicBezTo>
                    <a:pt x="15" y="221"/>
                    <a:pt x="15" y="221"/>
                    <a:pt x="14" y="222"/>
                  </a:cubicBezTo>
                  <a:cubicBezTo>
                    <a:pt x="14" y="223"/>
                    <a:pt x="13" y="223"/>
                    <a:pt x="13" y="223"/>
                  </a:cubicBezTo>
                  <a:cubicBezTo>
                    <a:pt x="12" y="224"/>
                    <a:pt x="12" y="224"/>
                    <a:pt x="12" y="225"/>
                  </a:cubicBezTo>
                  <a:cubicBezTo>
                    <a:pt x="12" y="228"/>
                    <a:pt x="10" y="228"/>
                    <a:pt x="9" y="228"/>
                  </a:cubicBezTo>
                  <a:cubicBezTo>
                    <a:pt x="8" y="228"/>
                    <a:pt x="7" y="228"/>
                    <a:pt x="7" y="229"/>
                  </a:cubicBezTo>
                  <a:cubicBezTo>
                    <a:pt x="7" y="229"/>
                    <a:pt x="7" y="229"/>
                    <a:pt x="7" y="230"/>
                  </a:cubicBezTo>
                  <a:cubicBezTo>
                    <a:pt x="8" y="232"/>
                    <a:pt x="15" y="236"/>
                    <a:pt x="18" y="237"/>
                  </a:cubicBezTo>
                  <a:cubicBezTo>
                    <a:pt x="19" y="237"/>
                    <a:pt x="20" y="238"/>
                    <a:pt x="21" y="238"/>
                  </a:cubicBezTo>
                  <a:cubicBezTo>
                    <a:pt x="24" y="240"/>
                    <a:pt x="26" y="241"/>
                    <a:pt x="31" y="240"/>
                  </a:cubicBezTo>
                  <a:cubicBezTo>
                    <a:pt x="37" y="239"/>
                    <a:pt x="50" y="227"/>
                    <a:pt x="51" y="225"/>
                  </a:cubicBezTo>
                  <a:cubicBezTo>
                    <a:pt x="52" y="224"/>
                    <a:pt x="53" y="224"/>
                    <a:pt x="54" y="224"/>
                  </a:cubicBezTo>
                  <a:cubicBezTo>
                    <a:pt x="55" y="224"/>
                    <a:pt x="55" y="224"/>
                    <a:pt x="56" y="224"/>
                  </a:cubicBezTo>
                  <a:cubicBezTo>
                    <a:pt x="56" y="224"/>
                    <a:pt x="56" y="224"/>
                    <a:pt x="57" y="224"/>
                  </a:cubicBezTo>
                  <a:cubicBezTo>
                    <a:pt x="58" y="224"/>
                    <a:pt x="59" y="224"/>
                    <a:pt x="59" y="223"/>
                  </a:cubicBezTo>
                  <a:cubicBezTo>
                    <a:pt x="60" y="223"/>
                    <a:pt x="60" y="221"/>
                    <a:pt x="60" y="219"/>
                  </a:cubicBezTo>
                  <a:cubicBezTo>
                    <a:pt x="61" y="218"/>
                    <a:pt x="61" y="216"/>
                    <a:pt x="62" y="215"/>
                  </a:cubicBezTo>
                  <a:cubicBezTo>
                    <a:pt x="62" y="215"/>
                    <a:pt x="63" y="215"/>
                    <a:pt x="63" y="215"/>
                  </a:cubicBezTo>
                  <a:cubicBezTo>
                    <a:pt x="64" y="215"/>
                    <a:pt x="65" y="217"/>
                    <a:pt x="66" y="219"/>
                  </a:cubicBezTo>
                  <a:cubicBezTo>
                    <a:pt x="66" y="220"/>
                    <a:pt x="67" y="221"/>
                    <a:pt x="67" y="221"/>
                  </a:cubicBezTo>
                  <a:cubicBezTo>
                    <a:pt x="69" y="222"/>
                    <a:pt x="70" y="224"/>
                    <a:pt x="71" y="226"/>
                  </a:cubicBezTo>
                  <a:cubicBezTo>
                    <a:pt x="71" y="226"/>
                    <a:pt x="71" y="226"/>
                    <a:pt x="71" y="226"/>
                  </a:cubicBezTo>
                  <a:cubicBezTo>
                    <a:pt x="71" y="226"/>
                    <a:pt x="72" y="226"/>
                    <a:pt x="72" y="226"/>
                  </a:cubicBezTo>
                  <a:cubicBezTo>
                    <a:pt x="72" y="226"/>
                    <a:pt x="73" y="226"/>
                    <a:pt x="73" y="226"/>
                  </a:cubicBezTo>
                  <a:cubicBezTo>
                    <a:pt x="73" y="227"/>
                    <a:pt x="74" y="227"/>
                    <a:pt x="74" y="227"/>
                  </a:cubicBezTo>
                  <a:cubicBezTo>
                    <a:pt x="74" y="227"/>
                    <a:pt x="75" y="223"/>
                    <a:pt x="75" y="220"/>
                  </a:cubicBezTo>
                  <a:cubicBezTo>
                    <a:pt x="75" y="219"/>
                    <a:pt x="75" y="218"/>
                    <a:pt x="76" y="217"/>
                  </a:cubicBezTo>
                  <a:cubicBezTo>
                    <a:pt x="76" y="215"/>
                    <a:pt x="77" y="213"/>
                    <a:pt x="77" y="211"/>
                  </a:cubicBezTo>
                  <a:cubicBezTo>
                    <a:pt x="76" y="211"/>
                    <a:pt x="77" y="210"/>
                    <a:pt x="77" y="210"/>
                  </a:cubicBezTo>
                  <a:cubicBezTo>
                    <a:pt x="78" y="209"/>
                    <a:pt x="79" y="209"/>
                    <a:pt x="81" y="209"/>
                  </a:cubicBezTo>
                  <a:cubicBezTo>
                    <a:pt x="82" y="209"/>
                    <a:pt x="84" y="209"/>
                    <a:pt x="84" y="208"/>
                  </a:cubicBezTo>
                  <a:cubicBezTo>
                    <a:pt x="85" y="206"/>
                    <a:pt x="85" y="199"/>
                    <a:pt x="84" y="199"/>
                  </a:cubicBezTo>
                  <a:cubicBezTo>
                    <a:pt x="82" y="198"/>
                    <a:pt x="81" y="195"/>
                    <a:pt x="82" y="193"/>
                  </a:cubicBezTo>
                  <a:cubicBezTo>
                    <a:pt x="82" y="192"/>
                    <a:pt x="83" y="191"/>
                    <a:pt x="84" y="191"/>
                  </a:cubicBezTo>
                  <a:cubicBezTo>
                    <a:pt x="85" y="191"/>
                    <a:pt x="86" y="191"/>
                    <a:pt x="86" y="190"/>
                  </a:cubicBezTo>
                  <a:cubicBezTo>
                    <a:pt x="87" y="190"/>
                    <a:pt x="87" y="188"/>
                    <a:pt x="87" y="187"/>
                  </a:cubicBezTo>
                  <a:cubicBezTo>
                    <a:pt x="87" y="185"/>
                    <a:pt x="86" y="184"/>
                    <a:pt x="84" y="183"/>
                  </a:cubicBezTo>
                  <a:cubicBezTo>
                    <a:pt x="82" y="182"/>
                    <a:pt x="80" y="181"/>
                    <a:pt x="80" y="179"/>
                  </a:cubicBezTo>
                  <a:cubicBezTo>
                    <a:pt x="80" y="177"/>
                    <a:pt x="80" y="175"/>
                    <a:pt x="81" y="174"/>
                  </a:cubicBezTo>
                  <a:cubicBezTo>
                    <a:pt x="81" y="172"/>
                    <a:pt x="82" y="171"/>
                    <a:pt x="80" y="168"/>
                  </a:cubicBezTo>
                  <a:cubicBezTo>
                    <a:pt x="79" y="165"/>
                    <a:pt x="79" y="162"/>
                    <a:pt x="80" y="160"/>
                  </a:cubicBezTo>
                  <a:cubicBezTo>
                    <a:pt x="80" y="159"/>
                    <a:pt x="81" y="158"/>
                    <a:pt x="80" y="157"/>
                  </a:cubicBezTo>
                  <a:cubicBezTo>
                    <a:pt x="79" y="154"/>
                    <a:pt x="78" y="150"/>
                    <a:pt x="82" y="145"/>
                  </a:cubicBezTo>
                  <a:cubicBezTo>
                    <a:pt x="85" y="140"/>
                    <a:pt x="90" y="137"/>
                    <a:pt x="93" y="137"/>
                  </a:cubicBezTo>
                  <a:cubicBezTo>
                    <a:pt x="93" y="137"/>
                    <a:pt x="94" y="137"/>
                    <a:pt x="94" y="137"/>
                  </a:cubicBezTo>
                  <a:cubicBezTo>
                    <a:pt x="94" y="137"/>
                    <a:pt x="95" y="137"/>
                    <a:pt x="95" y="137"/>
                  </a:cubicBezTo>
                  <a:cubicBezTo>
                    <a:pt x="96" y="138"/>
                    <a:pt x="97" y="138"/>
                    <a:pt x="98" y="138"/>
                  </a:cubicBezTo>
                  <a:cubicBezTo>
                    <a:pt x="99" y="138"/>
                    <a:pt x="100" y="138"/>
                    <a:pt x="100" y="137"/>
                  </a:cubicBezTo>
                  <a:cubicBezTo>
                    <a:pt x="101" y="135"/>
                    <a:pt x="101" y="133"/>
                    <a:pt x="101" y="132"/>
                  </a:cubicBezTo>
                  <a:cubicBezTo>
                    <a:pt x="101" y="132"/>
                    <a:pt x="101" y="132"/>
                    <a:pt x="101" y="132"/>
                  </a:cubicBezTo>
                  <a:cubicBezTo>
                    <a:pt x="101" y="132"/>
                    <a:pt x="101" y="132"/>
                    <a:pt x="101" y="132"/>
                  </a:cubicBezTo>
                  <a:cubicBezTo>
                    <a:pt x="99" y="131"/>
                    <a:pt x="97" y="131"/>
                    <a:pt x="96" y="129"/>
                  </a:cubicBezTo>
                  <a:cubicBezTo>
                    <a:pt x="96" y="127"/>
                    <a:pt x="96" y="126"/>
                    <a:pt x="98" y="124"/>
                  </a:cubicBezTo>
                  <a:cubicBezTo>
                    <a:pt x="101" y="120"/>
                    <a:pt x="104" y="115"/>
                    <a:pt x="105" y="110"/>
                  </a:cubicBezTo>
                  <a:cubicBezTo>
                    <a:pt x="105" y="108"/>
                    <a:pt x="105" y="107"/>
                    <a:pt x="105" y="105"/>
                  </a:cubicBezTo>
                  <a:cubicBezTo>
                    <a:pt x="105" y="103"/>
                    <a:pt x="105" y="101"/>
                    <a:pt x="106" y="100"/>
                  </a:cubicBezTo>
                  <a:cubicBezTo>
                    <a:pt x="107" y="99"/>
                    <a:pt x="108" y="99"/>
                    <a:pt x="110" y="98"/>
                  </a:cubicBezTo>
                  <a:cubicBezTo>
                    <a:pt x="111" y="98"/>
                    <a:pt x="113" y="98"/>
                    <a:pt x="114" y="97"/>
                  </a:cubicBezTo>
                  <a:cubicBezTo>
                    <a:pt x="116" y="96"/>
                    <a:pt x="116" y="96"/>
                    <a:pt x="116" y="94"/>
                  </a:cubicBezTo>
                  <a:cubicBezTo>
                    <a:pt x="116" y="93"/>
                    <a:pt x="115" y="92"/>
                    <a:pt x="116" y="91"/>
                  </a:cubicBezTo>
                  <a:cubicBezTo>
                    <a:pt x="117" y="90"/>
                    <a:pt x="118" y="89"/>
                    <a:pt x="119" y="88"/>
                  </a:cubicBezTo>
                  <a:cubicBezTo>
                    <a:pt x="120" y="86"/>
                    <a:pt x="121" y="83"/>
                    <a:pt x="122" y="82"/>
                  </a:cubicBezTo>
                  <a:cubicBezTo>
                    <a:pt x="126" y="80"/>
                    <a:pt x="125" y="78"/>
                    <a:pt x="125" y="78"/>
                  </a:cubicBezTo>
                  <a:cubicBezTo>
                    <a:pt x="124" y="76"/>
                    <a:pt x="125" y="75"/>
                    <a:pt x="126" y="73"/>
                  </a:cubicBezTo>
                  <a:cubicBezTo>
                    <a:pt x="127" y="72"/>
                    <a:pt x="128" y="71"/>
                    <a:pt x="128" y="69"/>
                  </a:cubicBezTo>
                  <a:cubicBezTo>
                    <a:pt x="128" y="65"/>
                    <a:pt x="134" y="62"/>
                    <a:pt x="138" y="62"/>
                  </a:cubicBezTo>
                  <a:cubicBezTo>
                    <a:pt x="140" y="62"/>
                    <a:pt x="145" y="62"/>
                    <a:pt x="145" y="60"/>
                  </a:cubicBezTo>
                  <a:cubicBezTo>
                    <a:pt x="145" y="59"/>
                    <a:pt x="145" y="58"/>
                    <a:pt x="145" y="57"/>
                  </a:cubicBezTo>
                  <a:cubicBezTo>
                    <a:pt x="145" y="55"/>
                    <a:pt x="144" y="52"/>
                    <a:pt x="145" y="51"/>
                  </a:cubicBezTo>
                  <a:cubicBezTo>
                    <a:pt x="146" y="50"/>
                    <a:pt x="148" y="50"/>
                    <a:pt x="149" y="51"/>
                  </a:cubicBezTo>
                  <a:cubicBezTo>
                    <a:pt x="151" y="52"/>
                    <a:pt x="153" y="52"/>
                    <a:pt x="155" y="51"/>
                  </a:cubicBezTo>
                  <a:cubicBezTo>
                    <a:pt x="156" y="51"/>
                    <a:pt x="156" y="51"/>
                    <a:pt x="157" y="51"/>
                  </a:cubicBezTo>
                  <a:cubicBezTo>
                    <a:pt x="157" y="51"/>
                    <a:pt x="157" y="52"/>
                    <a:pt x="158" y="52"/>
                  </a:cubicBezTo>
                  <a:cubicBezTo>
                    <a:pt x="158" y="52"/>
                    <a:pt x="158" y="52"/>
                    <a:pt x="158" y="52"/>
                  </a:cubicBezTo>
                  <a:cubicBezTo>
                    <a:pt x="159" y="52"/>
                    <a:pt x="159" y="52"/>
                    <a:pt x="159" y="52"/>
                  </a:cubicBezTo>
                  <a:cubicBezTo>
                    <a:pt x="159" y="52"/>
                    <a:pt x="160" y="52"/>
                    <a:pt x="160" y="52"/>
                  </a:cubicBezTo>
                  <a:cubicBezTo>
                    <a:pt x="160" y="52"/>
                    <a:pt x="161" y="53"/>
                    <a:pt x="161" y="53"/>
                  </a:cubicBezTo>
                  <a:cubicBezTo>
                    <a:pt x="161" y="53"/>
                    <a:pt x="161" y="53"/>
                    <a:pt x="161" y="53"/>
                  </a:cubicBezTo>
                  <a:cubicBezTo>
                    <a:pt x="162" y="54"/>
                    <a:pt x="164" y="54"/>
                    <a:pt x="165" y="54"/>
                  </a:cubicBezTo>
                  <a:cubicBezTo>
                    <a:pt x="166" y="54"/>
                    <a:pt x="167" y="53"/>
                    <a:pt x="167" y="52"/>
                  </a:cubicBezTo>
                  <a:cubicBezTo>
                    <a:pt x="167" y="48"/>
                    <a:pt x="168" y="41"/>
                    <a:pt x="172" y="41"/>
                  </a:cubicBezTo>
                  <a:cubicBezTo>
                    <a:pt x="173" y="41"/>
                    <a:pt x="174" y="42"/>
                    <a:pt x="175" y="42"/>
                  </a:cubicBezTo>
                  <a:cubicBezTo>
                    <a:pt x="175" y="42"/>
                    <a:pt x="175" y="42"/>
                    <a:pt x="175" y="42"/>
                  </a:cubicBezTo>
                  <a:cubicBezTo>
                    <a:pt x="175" y="42"/>
                    <a:pt x="175" y="42"/>
                    <a:pt x="175" y="42"/>
                  </a:cubicBezTo>
                  <a:cubicBezTo>
                    <a:pt x="176" y="41"/>
                    <a:pt x="176" y="41"/>
                    <a:pt x="177" y="40"/>
                  </a:cubicBezTo>
                  <a:cubicBezTo>
                    <a:pt x="177" y="40"/>
                    <a:pt x="177" y="40"/>
                    <a:pt x="177" y="40"/>
                  </a:cubicBezTo>
                  <a:cubicBezTo>
                    <a:pt x="177" y="39"/>
                    <a:pt x="178" y="39"/>
                    <a:pt x="179" y="38"/>
                  </a:cubicBezTo>
                  <a:cubicBezTo>
                    <a:pt x="179" y="38"/>
                    <a:pt x="179" y="38"/>
                    <a:pt x="179" y="38"/>
                  </a:cubicBezTo>
                  <a:cubicBezTo>
                    <a:pt x="180" y="38"/>
                    <a:pt x="180" y="38"/>
                    <a:pt x="181" y="37"/>
                  </a:cubicBezTo>
                  <a:cubicBezTo>
                    <a:pt x="181" y="37"/>
                    <a:pt x="181" y="37"/>
                    <a:pt x="181" y="37"/>
                  </a:cubicBezTo>
                  <a:cubicBezTo>
                    <a:pt x="182" y="37"/>
                    <a:pt x="182" y="37"/>
                    <a:pt x="183" y="37"/>
                  </a:cubicBezTo>
                  <a:cubicBezTo>
                    <a:pt x="186" y="38"/>
                    <a:pt x="187" y="40"/>
                    <a:pt x="189" y="42"/>
                  </a:cubicBezTo>
                  <a:cubicBezTo>
                    <a:pt x="191" y="44"/>
                    <a:pt x="193" y="46"/>
                    <a:pt x="196" y="46"/>
                  </a:cubicBezTo>
                  <a:cubicBezTo>
                    <a:pt x="197" y="47"/>
                    <a:pt x="198" y="47"/>
                    <a:pt x="199" y="47"/>
                  </a:cubicBezTo>
                  <a:cubicBezTo>
                    <a:pt x="201" y="48"/>
                    <a:pt x="203" y="48"/>
                    <a:pt x="205" y="48"/>
                  </a:cubicBezTo>
                  <a:cubicBezTo>
                    <a:pt x="206" y="48"/>
                    <a:pt x="207" y="48"/>
                    <a:pt x="207" y="47"/>
                  </a:cubicBezTo>
                  <a:cubicBezTo>
                    <a:pt x="207" y="46"/>
                    <a:pt x="208" y="46"/>
                    <a:pt x="209" y="46"/>
                  </a:cubicBezTo>
                  <a:cubicBezTo>
                    <a:pt x="210" y="46"/>
                    <a:pt x="211" y="46"/>
                    <a:pt x="212" y="47"/>
                  </a:cubicBezTo>
                  <a:cubicBezTo>
                    <a:pt x="213" y="47"/>
                    <a:pt x="215" y="48"/>
                    <a:pt x="216" y="47"/>
                  </a:cubicBezTo>
                  <a:cubicBezTo>
                    <a:pt x="216" y="47"/>
                    <a:pt x="217" y="47"/>
                    <a:pt x="217" y="47"/>
                  </a:cubicBezTo>
                  <a:cubicBezTo>
                    <a:pt x="217" y="47"/>
                    <a:pt x="218" y="47"/>
                    <a:pt x="218" y="47"/>
                  </a:cubicBezTo>
                  <a:cubicBezTo>
                    <a:pt x="219" y="48"/>
                    <a:pt x="220" y="49"/>
                    <a:pt x="220" y="49"/>
                  </a:cubicBezTo>
                  <a:cubicBezTo>
                    <a:pt x="220" y="50"/>
                    <a:pt x="221" y="50"/>
                    <a:pt x="221" y="50"/>
                  </a:cubicBezTo>
                  <a:cubicBezTo>
                    <a:pt x="221" y="50"/>
                    <a:pt x="221" y="50"/>
                    <a:pt x="222" y="49"/>
                  </a:cubicBezTo>
                  <a:cubicBezTo>
                    <a:pt x="223" y="48"/>
                    <a:pt x="223" y="47"/>
                    <a:pt x="223" y="45"/>
                  </a:cubicBezTo>
                  <a:cubicBezTo>
                    <a:pt x="223" y="44"/>
                    <a:pt x="223" y="43"/>
                    <a:pt x="226" y="43"/>
                  </a:cubicBezTo>
                  <a:cubicBezTo>
                    <a:pt x="227" y="43"/>
                    <a:pt x="227" y="43"/>
                    <a:pt x="228" y="43"/>
                  </a:cubicBezTo>
                  <a:cubicBezTo>
                    <a:pt x="228" y="43"/>
                    <a:pt x="228" y="43"/>
                    <a:pt x="228" y="43"/>
                  </a:cubicBezTo>
                  <a:cubicBezTo>
                    <a:pt x="229" y="43"/>
                    <a:pt x="229" y="42"/>
                    <a:pt x="229" y="42"/>
                  </a:cubicBezTo>
                  <a:cubicBezTo>
                    <a:pt x="230" y="41"/>
                    <a:pt x="229" y="39"/>
                    <a:pt x="229" y="38"/>
                  </a:cubicBezTo>
                  <a:cubicBezTo>
                    <a:pt x="229" y="36"/>
                    <a:pt x="229" y="35"/>
                    <a:pt x="229" y="34"/>
                  </a:cubicBezTo>
                  <a:cubicBezTo>
                    <a:pt x="229" y="31"/>
                    <a:pt x="231" y="30"/>
                    <a:pt x="233" y="29"/>
                  </a:cubicBezTo>
                  <a:cubicBezTo>
                    <a:pt x="234" y="28"/>
                    <a:pt x="236" y="27"/>
                    <a:pt x="236" y="26"/>
                  </a:cubicBezTo>
                  <a:cubicBezTo>
                    <a:pt x="236" y="24"/>
                    <a:pt x="239" y="24"/>
                    <a:pt x="242" y="24"/>
                  </a:cubicBezTo>
                  <a:cubicBezTo>
                    <a:pt x="243" y="24"/>
                    <a:pt x="243" y="24"/>
                    <a:pt x="243" y="24"/>
                  </a:cubicBezTo>
                  <a:cubicBezTo>
                    <a:pt x="244" y="24"/>
                    <a:pt x="247" y="24"/>
                    <a:pt x="247" y="23"/>
                  </a:cubicBezTo>
                  <a:cubicBezTo>
                    <a:pt x="248" y="22"/>
                    <a:pt x="251" y="21"/>
                    <a:pt x="253" y="21"/>
                  </a:cubicBezTo>
                  <a:cubicBezTo>
                    <a:pt x="255" y="21"/>
                    <a:pt x="257" y="21"/>
                    <a:pt x="258" y="23"/>
                  </a:cubicBezTo>
                  <a:cubicBezTo>
                    <a:pt x="259" y="25"/>
                    <a:pt x="261" y="26"/>
                    <a:pt x="264" y="27"/>
                  </a:cubicBezTo>
                  <a:cubicBezTo>
                    <a:pt x="267" y="28"/>
                    <a:pt x="269" y="29"/>
                    <a:pt x="270" y="32"/>
                  </a:cubicBezTo>
                  <a:cubicBezTo>
                    <a:pt x="270" y="33"/>
                    <a:pt x="270" y="34"/>
                    <a:pt x="270" y="36"/>
                  </a:cubicBezTo>
                  <a:cubicBezTo>
                    <a:pt x="270" y="36"/>
                    <a:pt x="270" y="36"/>
                    <a:pt x="270" y="36"/>
                  </a:cubicBezTo>
                  <a:cubicBezTo>
                    <a:pt x="270" y="36"/>
                    <a:pt x="271" y="35"/>
                    <a:pt x="272" y="35"/>
                  </a:cubicBezTo>
                  <a:cubicBezTo>
                    <a:pt x="272" y="35"/>
                    <a:pt x="272" y="35"/>
                    <a:pt x="272" y="35"/>
                  </a:cubicBezTo>
                  <a:cubicBezTo>
                    <a:pt x="273" y="35"/>
                    <a:pt x="273" y="35"/>
                    <a:pt x="274" y="35"/>
                  </a:cubicBezTo>
                  <a:cubicBezTo>
                    <a:pt x="275" y="35"/>
                    <a:pt x="277" y="33"/>
                    <a:pt x="278" y="32"/>
                  </a:cubicBezTo>
                  <a:cubicBezTo>
                    <a:pt x="280" y="31"/>
                    <a:pt x="282" y="30"/>
                    <a:pt x="283" y="30"/>
                  </a:cubicBezTo>
                  <a:cubicBezTo>
                    <a:pt x="284" y="30"/>
                    <a:pt x="284" y="30"/>
                    <a:pt x="285" y="30"/>
                  </a:cubicBezTo>
                  <a:cubicBezTo>
                    <a:pt x="285" y="30"/>
                    <a:pt x="285" y="30"/>
                    <a:pt x="286" y="30"/>
                  </a:cubicBezTo>
                  <a:cubicBezTo>
                    <a:pt x="286" y="30"/>
                    <a:pt x="286" y="30"/>
                    <a:pt x="286" y="30"/>
                  </a:cubicBezTo>
                  <a:cubicBezTo>
                    <a:pt x="286" y="30"/>
                    <a:pt x="286" y="30"/>
                    <a:pt x="286" y="30"/>
                  </a:cubicBezTo>
                  <a:cubicBezTo>
                    <a:pt x="286" y="30"/>
                    <a:pt x="287" y="30"/>
                    <a:pt x="287" y="30"/>
                  </a:cubicBezTo>
                  <a:cubicBezTo>
                    <a:pt x="287" y="30"/>
                    <a:pt x="287" y="29"/>
                    <a:pt x="287" y="29"/>
                  </a:cubicBezTo>
                  <a:cubicBezTo>
                    <a:pt x="287" y="29"/>
                    <a:pt x="287" y="29"/>
                    <a:pt x="287" y="29"/>
                  </a:cubicBezTo>
                  <a:cubicBezTo>
                    <a:pt x="287" y="29"/>
                    <a:pt x="288" y="28"/>
                    <a:pt x="288" y="28"/>
                  </a:cubicBezTo>
                  <a:cubicBezTo>
                    <a:pt x="288" y="28"/>
                    <a:pt x="288" y="28"/>
                    <a:pt x="288" y="28"/>
                  </a:cubicBezTo>
                  <a:cubicBezTo>
                    <a:pt x="286" y="27"/>
                    <a:pt x="282" y="27"/>
                    <a:pt x="282" y="28"/>
                  </a:cubicBezTo>
                  <a:cubicBezTo>
                    <a:pt x="281" y="29"/>
                    <a:pt x="280" y="30"/>
                    <a:pt x="278" y="30"/>
                  </a:cubicBezTo>
                  <a:cubicBezTo>
                    <a:pt x="277" y="30"/>
                    <a:pt x="276" y="30"/>
                    <a:pt x="275" y="29"/>
                  </a:cubicBezTo>
                  <a:cubicBezTo>
                    <a:pt x="275" y="28"/>
                    <a:pt x="275" y="28"/>
                    <a:pt x="275" y="27"/>
                  </a:cubicBezTo>
                  <a:cubicBezTo>
                    <a:pt x="275" y="26"/>
                    <a:pt x="272" y="25"/>
                    <a:pt x="270" y="24"/>
                  </a:cubicBezTo>
                  <a:cubicBezTo>
                    <a:pt x="268" y="23"/>
                    <a:pt x="268" y="22"/>
                    <a:pt x="267" y="22"/>
                  </a:cubicBezTo>
                  <a:cubicBezTo>
                    <a:pt x="267" y="21"/>
                    <a:pt x="267" y="21"/>
                    <a:pt x="268" y="20"/>
                  </a:cubicBezTo>
                  <a:cubicBezTo>
                    <a:pt x="268" y="19"/>
                    <a:pt x="272" y="20"/>
                    <a:pt x="274" y="21"/>
                  </a:cubicBezTo>
                  <a:cubicBezTo>
                    <a:pt x="276" y="22"/>
                    <a:pt x="278" y="22"/>
                    <a:pt x="281" y="19"/>
                  </a:cubicBezTo>
                  <a:cubicBezTo>
                    <a:pt x="283" y="17"/>
                    <a:pt x="285" y="17"/>
                    <a:pt x="286" y="17"/>
                  </a:cubicBezTo>
                  <a:cubicBezTo>
                    <a:pt x="288" y="17"/>
                    <a:pt x="288" y="17"/>
                    <a:pt x="288" y="16"/>
                  </a:cubicBezTo>
                  <a:cubicBezTo>
                    <a:pt x="288" y="15"/>
                    <a:pt x="286" y="14"/>
                    <a:pt x="285" y="13"/>
                  </a:cubicBezTo>
                  <a:cubicBezTo>
                    <a:pt x="284" y="13"/>
                    <a:pt x="283" y="12"/>
                    <a:pt x="282" y="11"/>
                  </a:cubicBezTo>
                  <a:cubicBezTo>
                    <a:pt x="282" y="10"/>
                    <a:pt x="278" y="8"/>
                    <a:pt x="275" y="9"/>
                  </a:cubicBezTo>
                  <a:cubicBezTo>
                    <a:pt x="271" y="10"/>
                    <a:pt x="270" y="8"/>
                    <a:pt x="269" y="7"/>
                  </a:cubicBezTo>
                  <a:cubicBezTo>
                    <a:pt x="269" y="7"/>
                    <a:pt x="269" y="6"/>
                    <a:pt x="268" y="6"/>
                  </a:cubicBezTo>
                  <a:cubicBezTo>
                    <a:pt x="268" y="6"/>
                    <a:pt x="267" y="6"/>
                    <a:pt x="267" y="6"/>
                  </a:cubicBezTo>
                  <a:cubicBezTo>
                    <a:pt x="265" y="6"/>
                    <a:pt x="261" y="8"/>
                    <a:pt x="261" y="11"/>
                  </a:cubicBezTo>
                  <a:cubicBezTo>
                    <a:pt x="261" y="16"/>
                    <a:pt x="257" y="16"/>
                    <a:pt x="256" y="14"/>
                  </a:cubicBezTo>
                  <a:cubicBezTo>
                    <a:pt x="256" y="14"/>
                    <a:pt x="256" y="13"/>
                    <a:pt x="256" y="12"/>
                  </a:cubicBezTo>
                  <a:cubicBezTo>
                    <a:pt x="257" y="11"/>
                    <a:pt x="257" y="10"/>
                    <a:pt x="256" y="9"/>
                  </a:cubicBezTo>
                  <a:cubicBezTo>
                    <a:pt x="256" y="8"/>
                    <a:pt x="256" y="8"/>
                    <a:pt x="256" y="7"/>
                  </a:cubicBezTo>
                  <a:cubicBezTo>
                    <a:pt x="256" y="6"/>
                    <a:pt x="257" y="5"/>
                    <a:pt x="258" y="5"/>
                  </a:cubicBezTo>
                  <a:cubicBezTo>
                    <a:pt x="259" y="5"/>
                    <a:pt x="259" y="4"/>
                    <a:pt x="259" y="4"/>
                  </a:cubicBezTo>
                  <a:cubicBezTo>
                    <a:pt x="259" y="3"/>
                    <a:pt x="257" y="1"/>
                    <a:pt x="254" y="1"/>
                  </a:cubicBezTo>
                  <a:cubicBezTo>
                    <a:pt x="250" y="0"/>
                    <a:pt x="248" y="2"/>
                    <a:pt x="248" y="3"/>
                  </a:cubicBezTo>
                  <a:cubicBezTo>
                    <a:pt x="247" y="4"/>
                    <a:pt x="247" y="5"/>
                    <a:pt x="248" y="5"/>
                  </a:cubicBezTo>
                  <a:cubicBezTo>
                    <a:pt x="248" y="6"/>
                    <a:pt x="248" y="7"/>
                    <a:pt x="248" y="9"/>
                  </a:cubicBezTo>
                  <a:cubicBezTo>
                    <a:pt x="246" y="11"/>
                    <a:pt x="243" y="16"/>
                    <a:pt x="240" y="16"/>
                  </a:cubicBezTo>
                  <a:cubicBezTo>
                    <a:pt x="239" y="16"/>
                    <a:pt x="239" y="15"/>
                    <a:pt x="239" y="15"/>
                  </a:cubicBezTo>
                  <a:cubicBezTo>
                    <a:pt x="238" y="14"/>
                    <a:pt x="238" y="12"/>
                    <a:pt x="239" y="9"/>
                  </a:cubicBezTo>
                  <a:cubicBezTo>
                    <a:pt x="239" y="8"/>
                    <a:pt x="239" y="6"/>
                    <a:pt x="239" y="5"/>
                  </a:cubicBezTo>
                  <a:cubicBezTo>
                    <a:pt x="239" y="5"/>
                    <a:pt x="239" y="4"/>
                    <a:pt x="239" y="4"/>
                  </a:cubicBezTo>
                  <a:cubicBezTo>
                    <a:pt x="239" y="5"/>
                    <a:pt x="238" y="5"/>
                    <a:pt x="234" y="10"/>
                  </a:cubicBezTo>
                  <a:cubicBezTo>
                    <a:pt x="233" y="11"/>
                    <a:pt x="232" y="12"/>
                    <a:pt x="231" y="13"/>
                  </a:cubicBezTo>
                  <a:cubicBezTo>
                    <a:pt x="228" y="17"/>
                    <a:pt x="225" y="20"/>
                    <a:pt x="223" y="21"/>
                  </a:cubicBezTo>
                  <a:cubicBezTo>
                    <a:pt x="221" y="21"/>
                    <a:pt x="220" y="20"/>
                    <a:pt x="220" y="19"/>
                  </a:cubicBezTo>
                  <a:cubicBezTo>
                    <a:pt x="219" y="17"/>
                    <a:pt x="221" y="13"/>
                    <a:pt x="224" y="12"/>
                  </a:cubicBezTo>
                  <a:cubicBezTo>
                    <a:pt x="226" y="11"/>
                    <a:pt x="227" y="9"/>
                    <a:pt x="228" y="7"/>
                  </a:cubicBezTo>
                  <a:cubicBezTo>
                    <a:pt x="229" y="5"/>
                    <a:pt x="230" y="3"/>
                    <a:pt x="232" y="3"/>
                  </a:cubicBezTo>
                  <a:cubicBezTo>
                    <a:pt x="232" y="3"/>
                    <a:pt x="233" y="3"/>
                    <a:pt x="233" y="2"/>
                  </a:cubicBezTo>
                  <a:cubicBezTo>
                    <a:pt x="233" y="2"/>
                    <a:pt x="232" y="1"/>
                    <a:pt x="230" y="0"/>
                  </a:cubicBezTo>
                  <a:cubicBezTo>
                    <a:pt x="228" y="0"/>
                    <a:pt x="227" y="1"/>
                    <a:pt x="226" y="3"/>
                  </a:cubicBezTo>
                  <a:cubicBezTo>
                    <a:pt x="226" y="4"/>
                    <a:pt x="225" y="5"/>
                    <a:pt x="225" y="5"/>
                  </a:cubicBezTo>
                  <a:cubicBezTo>
                    <a:pt x="224" y="6"/>
                    <a:pt x="221" y="6"/>
                    <a:pt x="219" y="5"/>
                  </a:cubicBezTo>
                  <a:cubicBezTo>
                    <a:pt x="218" y="5"/>
                    <a:pt x="218" y="4"/>
                    <a:pt x="217" y="4"/>
                  </a:cubicBezTo>
                  <a:cubicBezTo>
                    <a:pt x="217" y="5"/>
                    <a:pt x="216" y="5"/>
                    <a:pt x="216" y="6"/>
                  </a:cubicBezTo>
                  <a:cubicBezTo>
                    <a:pt x="215" y="6"/>
                    <a:pt x="215" y="7"/>
                    <a:pt x="215" y="7"/>
                  </a:cubicBezTo>
                  <a:cubicBezTo>
                    <a:pt x="216" y="8"/>
                    <a:pt x="216" y="10"/>
                    <a:pt x="215" y="11"/>
                  </a:cubicBezTo>
                  <a:cubicBezTo>
                    <a:pt x="215" y="12"/>
                    <a:pt x="214" y="12"/>
                    <a:pt x="214" y="12"/>
                  </a:cubicBezTo>
                  <a:cubicBezTo>
                    <a:pt x="213" y="12"/>
                    <a:pt x="212" y="12"/>
                    <a:pt x="211" y="10"/>
                  </a:cubicBezTo>
                  <a:cubicBezTo>
                    <a:pt x="210" y="8"/>
                    <a:pt x="206" y="10"/>
                    <a:pt x="205" y="13"/>
                  </a:cubicBezTo>
                  <a:cubicBezTo>
                    <a:pt x="204" y="14"/>
                    <a:pt x="203" y="15"/>
                    <a:pt x="202" y="16"/>
                  </a:cubicBezTo>
                  <a:cubicBezTo>
                    <a:pt x="203" y="17"/>
                    <a:pt x="204" y="18"/>
                    <a:pt x="204" y="20"/>
                  </a:cubicBezTo>
                  <a:cubicBezTo>
                    <a:pt x="203" y="22"/>
                    <a:pt x="202" y="24"/>
                    <a:pt x="200" y="24"/>
                  </a:cubicBezTo>
                  <a:cubicBezTo>
                    <a:pt x="200" y="24"/>
                    <a:pt x="200" y="24"/>
                    <a:pt x="200" y="24"/>
                  </a:cubicBezTo>
                  <a:cubicBezTo>
                    <a:pt x="198" y="24"/>
                    <a:pt x="197" y="21"/>
                    <a:pt x="197" y="19"/>
                  </a:cubicBezTo>
                  <a:cubicBezTo>
                    <a:pt x="197" y="18"/>
                    <a:pt x="196" y="17"/>
                    <a:pt x="196" y="17"/>
                  </a:cubicBezTo>
                  <a:cubicBezTo>
                    <a:pt x="195" y="17"/>
                    <a:pt x="194" y="17"/>
                    <a:pt x="194" y="16"/>
                  </a:cubicBezTo>
                  <a:cubicBezTo>
                    <a:pt x="194" y="15"/>
                    <a:pt x="194" y="14"/>
                    <a:pt x="194" y="13"/>
                  </a:cubicBezTo>
                  <a:cubicBezTo>
                    <a:pt x="195" y="11"/>
                    <a:pt x="197" y="10"/>
                    <a:pt x="198" y="10"/>
                  </a:cubicBezTo>
                  <a:cubicBezTo>
                    <a:pt x="201" y="10"/>
                    <a:pt x="203" y="7"/>
                    <a:pt x="203" y="6"/>
                  </a:cubicBezTo>
                  <a:cubicBezTo>
                    <a:pt x="203" y="5"/>
                    <a:pt x="203" y="5"/>
                    <a:pt x="202" y="5"/>
                  </a:cubicBezTo>
                  <a:cubicBezTo>
                    <a:pt x="202" y="5"/>
                    <a:pt x="201" y="6"/>
                    <a:pt x="201" y="7"/>
                  </a:cubicBezTo>
                  <a:cubicBezTo>
                    <a:pt x="201" y="10"/>
                    <a:pt x="197" y="10"/>
                    <a:pt x="195" y="10"/>
                  </a:cubicBezTo>
                  <a:cubicBezTo>
                    <a:pt x="194" y="10"/>
                    <a:pt x="193" y="9"/>
                    <a:pt x="192" y="9"/>
                  </a:cubicBezTo>
                  <a:cubicBezTo>
                    <a:pt x="191" y="9"/>
                    <a:pt x="191" y="9"/>
                    <a:pt x="191" y="9"/>
                  </a:cubicBezTo>
                  <a:cubicBezTo>
                    <a:pt x="191" y="9"/>
                    <a:pt x="191" y="9"/>
                    <a:pt x="191" y="9"/>
                  </a:cubicBezTo>
                  <a:cubicBezTo>
                    <a:pt x="190" y="9"/>
                    <a:pt x="189" y="10"/>
                    <a:pt x="189" y="10"/>
                  </a:cubicBezTo>
                  <a:cubicBezTo>
                    <a:pt x="189" y="12"/>
                    <a:pt x="190" y="14"/>
                    <a:pt x="192" y="15"/>
                  </a:cubicBezTo>
                  <a:cubicBezTo>
                    <a:pt x="194" y="16"/>
                    <a:pt x="195" y="17"/>
                    <a:pt x="195" y="18"/>
                  </a:cubicBezTo>
                  <a:cubicBezTo>
                    <a:pt x="194" y="19"/>
                    <a:pt x="193" y="20"/>
                    <a:pt x="191" y="20"/>
                  </a:cubicBezTo>
                  <a:cubicBezTo>
                    <a:pt x="190" y="20"/>
                    <a:pt x="189" y="20"/>
                    <a:pt x="188" y="19"/>
                  </a:cubicBezTo>
                  <a:cubicBezTo>
                    <a:pt x="186" y="18"/>
                    <a:pt x="183" y="18"/>
                    <a:pt x="181" y="19"/>
                  </a:cubicBezTo>
                  <a:cubicBezTo>
                    <a:pt x="182" y="20"/>
                    <a:pt x="183" y="20"/>
                    <a:pt x="184" y="21"/>
                  </a:cubicBezTo>
                  <a:cubicBezTo>
                    <a:pt x="186" y="22"/>
                    <a:pt x="187" y="23"/>
                    <a:pt x="187" y="24"/>
                  </a:cubicBezTo>
                  <a:cubicBezTo>
                    <a:pt x="188" y="24"/>
                    <a:pt x="187" y="25"/>
                    <a:pt x="187" y="25"/>
                  </a:cubicBezTo>
                  <a:cubicBezTo>
                    <a:pt x="187" y="25"/>
                    <a:pt x="187" y="25"/>
                    <a:pt x="186" y="25"/>
                  </a:cubicBezTo>
                  <a:cubicBezTo>
                    <a:pt x="186" y="25"/>
                    <a:pt x="185" y="25"/>
                    <a:pt x="184" y="25"/>
                  </a:cubicBezTo>
                  <a:cubicBezTo>
                    <a:pt x="183" y="24"/>
                    <a:pt x="182" y="24"/>
                    <a:pt x="182" y="24"/>
                  </a:cubicBezTo>
                  <a:cubicBezTo>
                    <a:pt x="182" y="24"/>
                    <a:pt x="181" y="25"/>
                    <a:pt x="180" y="25"/>
                  </a:cubicBezTo>
                  <a:cubicBezTo>
                    <a:pt x="178" y="25"/>
                    <a:pt x="174" y="23"/>
                    <a:pt x="174" y="20"/>
                  </a:cubicBezTo>
                  <a:cubicBezTo>
                    <a:pt x="174" y="20"/>
                    <a:pt x="174" y="20"/>
                    <a:pt x="174" y="20"/>
                  </a:cubicBezTo>
                  <a:cubicBezTo>
                    <a:pt x="173" y="20"/>
                    <a:pt x="172" y="20"/>
                    <a:pt x="171" y="21"/>
                  </a:cubicBezTo>
                  <a:cubicBezTo>
                    <a:pt x="171" y="21"/>
                    <a:pt x="171" y="21"/>
                    <a:pt x="172" y="21"/>
                  </a:cubicBezTo>
                  <a:cubicBezTo>
                    <a:pt x="176" y="22"/>
                    <a:pt x="175" y="25"/>
                    <a:pt x="175" y="27"/>
                  </a:cubicBezTo>
                  <a:cubicBezTo>
                    <a:pt x="175" y="28"/>
                    <a:pt x="175" y="28"/>
                    <a:pt x="175" y="29"/>
                  </a:cubicBezTo>
                  <a:cubicBezTo>
                    <a:pt x="175" y="31"/>
                    <a:pt x="174" y="32"/>
                    <a:pt x="173" y="32"/>
                  </a:cubicBezTo>
                  <a:cubicBezTo>
                    <a:pt x="172" y="32"/>
                    <a:pt x="171" y="31"/>
                    <a:pt x="170" y="30"/>
                  </a:cubicBezTo>
                  <a:cubicBezTo>
                    <a:pt x="169" y="29"/>
                    <a:pt x="169" y="28"/>
                    <a:pt x="169" y="27"/>
                  </a:cubicBezTo>
                  <a:cubicBezTo>
                    <a:pt x="169" y="26"/>
                    <a:pt x="169" y="26"/>
                    <a:pt x="169" y="26"/>
                  </a:cubicBezTo>
                  <a:cubicBezTo>
                    <a:pt x="169" y="26"/>
                    <a:pt x="169" y="26"/>
                    <a:pt x="169" y="26"/>
                  </a:cubicBezTo>
                  <a:cubicBezTo>
                    <a:pt x="168" y="26"/>
                    <a:pt x="166" y="26"/>
                    <a:pt x="164" y="27"/>
                  </a:cubicBezTo>
                  <a:cubicBezTo>
                    <a:pt x="163" y="28"/>
                    <a:pt x="162" y="28"/>
                    <a:pt x="162" y="27"/>
                  </a:cubicBezTo>
                  <a:cubicBezTo>
                    <a:pt x="161" y="27"/>
                    <a:pt x="162" y="26"/>
                    <a:pt x="162" y="24"/>
                  </a:cubicBezTo>
                  <a:cubicBezTo>
                    <a:pt x="162" y="23"/>
                    <a:pt x="163" y="21"/>
                    <a:pt x="162" y="20"/>
                  </a:cubicBezTo>
                  <a:cubicBezTo>
                    <a:pt x="162" y="20"/>
                    <a:pt x="162" y="20"/>
                    <a:pt x="161" y="20"/>
                  </a:cubicBezTo>
                  <a:cubicBezTo>
                    <a:pt x="161" y="20"/>
                    <a:pt x="160" y="20"/>
                    <a:pt x="159" y="20"/>
                  </a:cubicBezTo>
                  <a:cubicBezTo>
                    <a:pt x="158" y="21"/>
                    <a:pt x="157" y="21"/>
                    <a:pt x="155" y="22"/>
                  </a:cubicBezTo>
                  <a:cubicBezTo>
                    <a:pt x="155" y="22"/>
                    <a:pt x="155" y="22"/>
                    <a:pt x="155" y="22"/>
                  </a:cubicBezTo>
                  <a:cubicBezTo>
                    <a:pt x="154" y="22"/>
                    <a:pt x="153" y="22"/>
                    <a:pt x="152" y="22"/>
                  </a:cubicBezTo>
                  <a:cubicBezTo>
                    <a:pt x="152" y="22"/>
                    <a:pt x="152" y="23"/>
                    <a:pt x="153" y="23"/>
                  </a:cubicBezTo>
                  <a:cubicBezTo>
                    <a:pt x="154" y="25"/>
                    <a:pt x="155" y="27"/>
                    <a:pt x="154" y="28"/>
                  </a:cubicBezTo>
                  <a:cubicBezTo>
                    <a:pt x="154" y="29"/>
                    <a:pt x="153" y="30"/>
                    <a:pt x="151" y="30"/>
                  </a:cubicBezTo>
                  <a:cubicBezTo>
                    <a:pt x="150" y="30"/>
                    <a:pt x="149" y="30"/>
                    <a:pt x="149" y="30"/>
                  </a:cubicBezTo>
                  <a:cubicBezTo>
                    <a:pt x="148" y="30"/>
                    <a:pt x="148" y="30"/>
                    <a:pt x="148" y="31"/>
                  </a:cubicBezTo>
                  <a:cubicBezTo>
                    <a:pt x="149" y="33"/>
                    <a:pt x="148" y="33"/>
                    <a:pt x="148" y="34"/>
                  </a:cubicBezTo>
                  <a:cubicBezTo>
                    <a:pt x="147" y="34"/>
                    <a:pt x="146" y="35"/>
                    <a:pt x="145" y="35"/>
                  </a:cubicBezTo>
                  <a:cubicBezTo>
                    <a:pt x="144" y="35"/>
                    <a:pt x="143" y="34"/>
                    <a:pt x="142" y="32"/>
                  </a:cubicBezTo>
                  <a:cubicBezTo>
                    <a:pt x="142" y="32"/>
                    <a:pt x="142" y="32"/>
                    <a:pt x="141" y="32"/>
                  </a:cubicBezTo>
                  <a:cubicBezTo>
                    <a:pt x="139" y="32"/>
                    <a:pt x="137" y="32"/>
                    <a:pt x="137" y="34"/>
                  </a:cubicBezTo>
                  <a:cubicBezTo>
                    <a:pt x="136" y="35"/>
                    <a:pt x="135" y="36"/>
                    <a:pt x="134" y="37"/>
                  </a:cubicBezTo>
                  <a:cubicBezTo>
                    <a:pt x="132" y="38"/>
                    <a:pt x="131" y="39"/>
                    <a:pt x="131" y="41"/>
                  </a:cubicBezTo>
                  <a:cubicBezTo>
                    <a:pt x="131" y="41"/>
                    <a:pt x="131" y="41"/>
                    <a:pt x="131" y="41"/>
                  </a:cubicBezTo>
                  <a:cubicBezTo>
                    <a:pt x="131" y="41"/>
                    <a:pt x="132" y="40"/>
                    <a:pt x="132" y="40"/>
                  </a:cubicBezTo>
                  <a:cubicBezTo>
                    <a:pt x="134" y="39"/>
                    <a:pt x="136" y="39"/>
                    <a:pt x="137" y="39"/>
                  </a:cubicBezTo>
                  <a:cubicBezTo>
                    <a:pt x="140" y="40"/>
                    <a:pt x="139" y="42"/>
                    <a:pt x="139" y="43"/>
                  </a:cubicBezTo>
                  <a:cubicBezTo>
                    <a:pt x="139" y="43"/>
                    <a:pt x="139" y="43"/>
                    <a:pt x="139" y="43"/>
                  </a:cubicBezTo>
                  <a:cubicBezTo>
                    <a:pt x="141" y="45"/>
                    <a:pt x="141" y="47"/>
                    <a:pt x="140" y="48"/>
                  </a:cubicBezTo>
                  <a:cubicBezTo>
                    <a:pt x="140" y="49"/>
                    <a:pt x="138" y="49"/>
                    <a:pt x="137" y="48"/>
                  </a:cubicBezTo>
                  <a:cubicBezTo>
                    <a:pt x="136" y="47"/>
                    <a:pt x="135" y="46"/>
                    <a:pt x="134" y="46"/>
                  </a:cubicBezTo>
                  <a:cubicBezTo>
                    <a:pt x="134" y="46"/>
                    <a:pt x="133" y="46"/>
                    <a:pt x="133" y="48"/>
                  </a:cubicBezTo>
                  <a:cubicBezTo>
                    <a:pt x="132" y="50"/>
                    <a:pt x="132" y="50"/>
                    <a:pt x="131" y="50"/>
                  </a:cubicBezTo>
                  <a:cubicBezTo>
                    <a:pt x="130" y="50"/>
                    <a:pt x="129" y="49"/>
                    <a:pt x="127" y="47"/>
                  </a:cubicBezTo>
                  <a:cubicBezTo>
                    <a:pt x="127" y="46"/>
                    <a:pt x="126" y="46"/>
                    <a:pt x="126" y="45"/>
                  </a:cubicBezTo>
                  <a:cubicBezTo>
                    <a:pt x="126" y="45"/>
                    <a:pt x="125" y="46"/>
                    <a:pt x="124" y="47"/>
                  </a:cubicBezTo>
                  <a:cubicBezTo>
                    <a:pt x="123" y="48"/>
                    <a:pt x="123" y="49"/>
                    <a:pt x="121" y="49"/>
                  </a:cubicBezTo>
                  <a:cubicBezTo>
                    <a:pt x="121" y="49"/>
                    <a:pt x="120" y="49"/>
                    <a:pt x="120" y="49"/>
                  </a:cubicBezTo>
                  <a:cubicBezTo>
                    <a:pt x="118" y="47"/>
                    <a:pt x="120" y="45"/>
                    <a:pt x="121" y="43"/>
                  </a:cubicBezTo>
                  <a:cubicBezTo>
                    <a:pt x="122" y="42"/>
                    <a:pt x="123" y="40"/>
                    <a:pt x="122" y="39"/>
                  </a:cubicBezTo>
                  <a:cubicBezTo>
                    <a:pt x="122" y="39"/>
                    <a:pt x="122" y="39"/>
                    <a:pt x="122" y="39"/>
                  </a:cubicBezTo>
                  <a:cubicBezTo>
                    <a:pt x="122" y="39"/>
                    <a:pt x="121" y="40"/>
                    <a:pt x="121" y="41"/>
                  </a:cubicBezTo>
                  <a:cubicBezTo>
                    <a:pt x="120" y="42"/>
                    <a:pt x="119" y="43"/>
                    <a:pt x="117" y="45"/>
                  </a:cubicBezTo>
                  <a:cubicBezTo>
                    <a:pt x="115" y="47"/>
                    <a:pt x="113" y="48"/>
                    <a:pt x="111" y="48"/>
                  </a:cubicBezTo>
                  <a:cubicBezTo>
                    <a:pt x="111" y="48"/>
                    <a:pt x="111" y="49"/>
                    <a:pt x="110" y="49"/>
                  </a:cubicBezTo>
                  <a:cubicBezTo>
                    <a:pt x="111" y="49"/>
                    <a:pt x="111" y="50"/>
                    <a:pt x="111" y="50"/>
                  </a:cubicBezTo>
                  <a:cubicBezTo>
                    <a:pt x="111" y="51"/>
                    <a:pt x="110" y="52"/>
                    <a:pt x="108" y="53"/>
                  </a:cubicBezTo>
                  <a:cubicBezTo>
                    <a:pt x="107" y="54"/>
                    <a:pt x="106" y="54"/>
                    <a:pt x="106" y="56"/>
                  </a:cubicBezTo>
                  <a:cubicBezTo>
                    <a:pt x="105" y="56"/>
                    <a:pt x="105" y="56"/>
                    <a:pt x="105" y="57"/>
                  </a:cubicBezTo>
                  <a:cubicBezTo>
                    <a:pt x="109" y="55"/>
                    <a:pt x="113" y="53"/>
                    <a:pt x="114" y="54"/>
                  </a:cubicBezTo>
                  <a:cubicBezTo>
                    <a:pt x="115" y="55"/>
                    <a:pt x="116" y="55"/>
                    <a:pt x="117" y="55"/>
                  </a:cubicBezTo>
                  <a:cubicBezTo>
                    <a:pt x="118" y="55"/>
                    <a:pt x="119" y="55"/>
                    <a:pt x="120" y="54"/>
                  </a:cubicBezTo>
                  <a:cubicBezTo>
                    <a:pt x="121" y="52"/>
                    <a:pt x="123" y="51"/>
                    <a:pt x="124" y="51"/>
                  </a:cubicBezTo>
                  <a:cubicBezTo>
                    <a:pt x="125" y="51"/>
                    <a:pt x="127" y="52"/>
                    <a:pt x="128" y="53"/>
                  </a:cubicBezTo>
                  <a:cubicBezTo>
                    <a:pt x="129" y="53"/>
                    <a:pt x="129" y="54"/>
                    <a:pt x="129" y="54"/>
                  </a:cubicBezTo>
                  <a:cubicBezTo>
                    <a:pt x="129" y="55"/>
                    <a:pt x="128" y="56"/>
                    <a:pt x="128" y="57"/>
                  </a:cubicBezTo>
                  <a:cubicBezTo>
                    <a:pt x="127" y="58"/>
                    <a:pt x="127" y="58"/>
                    <a:pt x="127" y="59"/>
                  </a:cubicBezTo>
                  <a:cubicBezTo>
                    <a:pt x="129" y="60"/>
                    <a:pt x="128" y="61"/>
                    <a:pt x="128" y="62"/>
                  </a:cubicBezTo>
                  <a:cubicBezTo>
                    <a:pt x="128" y="63"/>
                    <a:pt x="126" y="64"/>
                    <a:pt x="125" y="64"/>
                  </a:cubicBezTo>
                  <a:cubicBezTo>
                    <a:pt x="124" y="64"/>
                    <a:pt x="124" y="64"/>
                    <a:pt x="123" y="63"/>
                  </a:cubicBezTo>
                  <a:cubicBezTo>
                    <a:pt x="123" y="63"/>
                    <a:pt x="122" y="62"/>
                    <a:pt x="122" y="62"/>
                  </a:cubicBezTo>
                  <a:cubicBezTo>
                    <a:pt x="122" y="60"/>
                    <a:pt x="120" y="59"/>
                    <a:pt x="120" y="60"/>
                  </a:cubicBezTo>
                  <a:cubicBezTo>
                    <a:pt x="119" y="61"/>
                    <a:pt x="117" y="65"/>
                    <a:pt x="114" y="65"/>
                  </a:cubicBezTo>
                  <a:cubicBezTo>
                    <a:pt x="112" y="65"/>
                    <a:pt x="110" y="68"/>
                    <a:pt x="110" y="72"/>
                  </a:cubicBezTo>
                  <a:cubicBezTo>
                    <a:pt x="110" y="75"/>
                    <a:pt x="108" y="75"/>
                    <a:pt x="107" y="75"/>
                  </a:cubicBezTo>
                  <a:cubicBezTo>
                    <a:pt x="107" y="75"/>
                    <a:pt x="107" y="75"/>
                    <a:pt x="106" y="75"/>
                  </a:cubicBezTo>
                  <a:cubicBezTo>
                    <a:pt x="106" y="75"/>
                    <a:pt x="106" y="75"/>
                    <a:pt x="106" y="76"/>
                  </a:cubicBezTo>
                  <a:cubicBezTo>
                    <a:pt x="105" y="80"/>
                    <a:pt x="98" y="88"/>
                    <a:pt x="95" y="91"/>
                  </a:cubicBezTo>
                  <a:cubicBezTo>
                    <a:pt x="93" y="93"/>
                    <a:pt x="93" y="94"/>
                    <a:pt x="94" y="95"/>
                  </a:cubicBezTo>
                  <a:cubicBezTo>
                    <a:pt x="94" y="96"/>
                    <a:pt x="94" y="97"/>
                    <a:pt x="94" y="99"/>
                  </a:cubicBezTo>
                  <a:cubicBezTo>
                    <a:pt x="93" y="101"/>
                    <a:pt x="90" y="101"/>
                    <a:pt x="89" y="101"/>
                  </a:cubicBezTo>
                  <a:cubicBezTo>
                    <a:pt x="89" y="101"/>
                    <a:pt x="88" y="101"/>
                    <a:pt x="87" y="100"/>
                  </a:cubicBezTo>
                  <a:cubicBezTo>
                    <a:pt x="87" y="100"/>
                    <a:pt x="86" y="100"/>
                    <a:pt x="86" y="100"/>
                  </a:cubicBezTo>
                  <a:cubicBezTo>
                    <a:pt x="85" y="100"/>
                    <a:pt x="85" y="100"/>
                    <a:pt x="84" y="101"/>
                  </a:cubicBezTo>
                  <a:cubicBezTo>
                    <a:pt x="84" y="101"/>
                    <a:pt x="84" y="103"/>
                    <a:pt x="84" y="104"/>
                  </a:cubicBezTo>
                  <a:cubicBezTo>
                    <a:pt x="85" y="106"/>
                    <a:pt x="85" y="109"/>
                    <a:pt x="83" y="111"/>
                  </a:cubicBezTo>
                  <a:cubicBezTo>
                    <a:pt x="82" y="112"/>
                    <a:pt x="82" y="113"/>
                    <a:pt x="83" y="115"/>
                  </a:cubicBezTo>
                  <a:cubicBezTo>
                    <a:pt x="83" y="116"/>
                    <a:pt x="83" y="117"/>
                    <a:pt x="83" y="118"/>
                  </a:cubicBezTo>
                  <a:cubicBezTo>
                    <a:pt x="83" y="119"/>
                    <a:pt x="83" y="120"/>
                    <a:pt x="81" y="120"/>
                  </a:cubicBezTo>
                  <a:cubicBezTo>
                    <a:pt x="81" y="120"/>
                    <a:pt x="80" y="119"/>
                    <a:pt x="79" y="119"/>
                  </a:cubicBezTo>
                  <a:cubicBezTo>
                    <a:pt x="78" y="119"/>
                    <a:pt x="76" y="119"/>
                    <a:pt x="76" y="119"/>
                  </a:cubicBezTo>
                  <a:cubicBezTo>
                    <a:pt x="76" y="121"/>
                    <a:pt x="73" y="122"/>
                    <a:pt x="70" y="122"/>
                  </a:cubicBezTo>
                  <a:cubicBezTo>
                    <a:pt x="70" y="122"/>
                    <a:pt x="69" y="122"/>
                    <a:pt x="68" y="122"/>
                  </a:cubicBezTo>
                  <a:cubicBezTo>
                    <a:pt x="69" y="123"/>
                    <a:pt x="70" y="124"/>
                    <a:pt x="75" y="127"/>
                  </a:cubicBezTo>
                  <a:cubicBezTo>
                    <a:pt x="76" y="129"/>
                    <a:pt x="76" y="130"/>
                    <a:pt x="76" y="130"/>
                  </a:cubicBezTo>
                  <a:cubicBezTo>
                    <a:pt x="75" y="131"/>
                    <a:pt x="74" y="132"/>
                    <a:pt x="72" y="132"/>
                  </a:cubicBezTo>
                  <a:cubicBezTo>
                    <a:pt x="71" y="132"/>
                    <a:pt x="70" y="131"/>
                    <a:pt x="69" y="130"/>
                  </a:cubicBezTo>
                  <a:cubicBezTo>
                    <a:pt x="69" y="130"/>
                    <a:pt x="67" y="131"/>
                    <a:pt x="66" y="132"/>
                  </a:cubicBezTo>
                  <a:cubicBezTo>
                    <a:pt x="64" y="133"/>
                    <a:pt x="63" y="134"/>
                    <a:pt x="61" y="135"/>
                  </a:cubicBezTo>
                  <a:cubicBezTo>
                    <a:pt x="59" y="136"/>
                    <a:pt x="58" y="137"/>
                    <a:pt x="57" y="139"/>
                  </a:cubicBezTo>
                  <a:cubicBezTo>
                    <a:pt x="57" y="140"/>
                    <a:pt x="56" y="142"/>
                    <a:pt x="53" y="142"/>
                  </a:cubicBezTo>
                  <a:cubicBezTo>
                    <a:pt x="52" y="142"/>
                    <a:pt x="52" y="143"/>
                    <a:pt x="51" y="146"/>
                  </a:cubicBezTo>
                  <a:cubicBezTo>
                    <a:pt x="50" y="147"/>
                    <a:pt x="50" y="149"/>
                    <a:pt x="49" y="150"/>
                  </a:cubicBezTo>
                  <a:cubicBezTo>
                    <a:pt x="48" y="151"/>
                    <a:pt x="48" y="151"/>
                    <a:pt x="47" y="151"/>
                  </a:cubicBezTo>
                  <a:cubicBezTo>
                    <a:pt x="46" y="151"/>
                    <a:pt x="45" y="149"/>
                    <a:pt x="45" y="148"/>
                  </a:cubicBezTo>
                  <a:cubicBezTo>
                    <a:pt x="44" y="147"/>
                    <a:pt x="43" y="146"/>
                    <a:pt x="42" y="146"/>
                  </a:cubicBezTo>
                  <a:cubicBezTo>
                    <a:pt x="41" y="146"/>
                    <a:pt x="41" y="146"/>
                    <a:pt x="41" y="146"/>
                  </a:cubicBezTo>
                  <a:cubicBezTo>
                    <a:pt x="41" y="146"/>
                    <a:pt x="40" y="146"/>
                    <a:pt x="40" y="146"/>
                  </a:cubicBezTo>
                  <a:cubicBezTo>
                    <a:pt x="39" y="147"/>
                    <a:pt x="40" y="148"/>
                    <a:pt x="41" y="150"/>
                  </a:cubicBezTo>
                  <a:cubicBezTo>
                    <a:pt x="42" y="151"/>
                    <a:pt x="42" y="152"/>
                    <a:pt x="42" y="153"/>
                  </a:cubicBezTo>
                  <a:cubicBezTo>
                    <a:pt x="41" y="154"/>
                    <a:pt x="40" y="154"/>
                    <a:pt x="39" y="154"/>
                  </a:cubicBezTo>
                  <a:cubicBezTo>
                    <a:pt x="38" y="154"/>
                    <a:pt x="36" y="154"/>
                    <a:pt x="35" y="155"/>
                  </a:cubicBezTo>
                  <a:cubicBezTo>
                    <a:pt x="34" y="157"/>
                    <a:pt x="31" y="158"/>
                    <a:pt x="28" y="158"/>
                  </a:cubicBezTo>
                  <a:cubicBezTo>
                    <a:pt x="27" y="158"/>
                    <a:pt x="25" y="158"/>
                    <a:pt x="24" y="159"/>
                  </a:cubicBezTo>
                  <a:cubicBezTo>
                    <a:pt x="24" y="160"/>
                    <a:pt x="26" y="160"/>
                    <a:pt x="26" y="160"/>
                  </a:cubicBezTo>
                  <a:cubicBezTo>
                    <a:pt x="28" y="161"/>
                    <a:pt x="30" y="162"/>
                    <a:pt x="30" y="163"/>
                  </a:cubicBezTo>
                  <a:cubicBezTo>
                    <a:pt x="31" y="163"/>
                    <a:pt x="30" y="164"/>
                    <a:pt x="30" y="164"/>
                  </a:cubicBezTo>
                  <a:cubicBezTo>
                    <a:pt x="30" y="165"/>
                    <a:pt x="29" y="165"/>
                    <a:pt x="27" y="165"/>
                  </a:cubicBezTo>
                  <a:cubicBezTo>
                    <a:pt x="25" y="165"/>
                    <a:pt x="22" y="165"/>
                    <a:pt x="20" y="164"/>
                  </a:cubicBezTo>
                  <a:cubicBezTo>
                    <a:pt x="19" y="164"/>
                    <a:pt x="18" y="164"/>
                    <a:pt x="17" y="166"/>
                  </a:cubicBezTo>
                  <a:cubicBezTo>
                    <a:pt x="17" y="167"/>
                    <a:pt x="16" y="169"/>
                    <a:pt x="14" y="168"/>
                  </a:cubicBezTo>
                  <a:cubicBezTo>
                    <a:pt x="12" y="168"/>
                    <a:pt x="10" y="169"/>
                    <a:pt x="9" y="170"/>
                  </a:cubicBezTo>
                  <a:cubicBezTo>
                    <a:pt x="9" y="171"/>
                    <a:pt x="9" y="171"/>
                    <a:pt x="9" y="172"/>
                  </a:cubicBezTo>
                  <a:cubicBezTo>
                    <a:pt x="10" y="173"/>
                    <a:pt x="10" y="174"/>
                    <a:pt x="10" y="174"/>
                  </a:cubicBezTo>
                  <a:cubicBezTo>
                    <a:pt x="10" y="175"/>
                    <a:pt x="9" y="176"/>
                    <a:pt x="8" y="176"/>
                  </a:cubicBezTo>
                  <a:cubicBezTo>
                    <a:pt x="6" y="176"/>
                    <a:pt x="5" y="175"/>
                    <a:pt x="4" y="175"/>
                  </a:cubicBezTo>
                  <a:cubicBezTo>
                    <a:pt x="4" y="174"/>
                    <a:pt x="3" y="174"/>
                    <a:pt x="3" y="17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3" name="Freeform 232">
              <a:extLst>
                <a:ext uri="{FF2B5EF4-FFF2-40B4-BE49-F238E27FC236}">
                  <a16:creationId xmlns:a16="http://schemas.microsoft.com/office/drawing/2014/main" id="{CF284364-A7F9-450C-9B6D-782743D4D613}"/>
                </a:ext>
              </a:extLst>
            </p:cNvPr>
            <p:cNvSpPr>
              <a:spLocks/>
            </p:cNvSpPr>
            <p:nvPr/>
          </p:nvSpPr>
          <p:spPr bwMode="auto">
            <a:xfrm>
              <a:off x="10502900" y="7975600"/>
              <a:ext cx="339725" cy="250825"/>
            </a:xfrm>
            <a:custGeom>
              <a:avLst/>
              <a:gdLst>
                <a:gd name="T0" fmla="*/ 9 w 64"/>
                <a:gd name="T1" fmla="*/ 45 h 48"/>
                <a:gd name="T2" fmla="*/ 10 w 64"/>
                <a:gd name="T3" fmla="*/ 45 h 48"/>
                <a:gd name="T4" fmla="*/ 11 w 64"/>
                <a:gd name="T5" fmla="*/ 45 h 48"/>
                <a:gd name="T6" fmla="*/ 12 w 64"/>
                <a:gd name="T7" fmla="*/ 45 h 48"/>
                <a:gd name="T8" fmla="*/ 13 w 64"/>
                <a:gd name="T9" fmla="*/ 47 h 48"/>
                <a:gd name="T10" fmla="*/ 14 w 64"/>
                <a:gd name="T11" fmla="*/ 47 h 48"/>
                <a:gd name="T12" fmla="*/ 20 w 64"/>
                <a:gd name="T13" fmla="*/ 44 h 48"/>
                <a:gd name="T14" fmla="*/ 37 w 64"/>
                <a:gd name="T15" fmla="*/ 43 h 48"/>
                <a:gd name="T16" fmla="*/ 38 w 64"/>
                <a:gd name="T17" fmla="*/ 43 h 48"/>
                <a:gd name="T18" fmla="*/ 39 w 64"/>
                <a:gd name="T19" fmla="*/ 43 h 48"/>
                <a:gd name="T20" fmla="*/ 56 w 64"/>
                <a:gd name="T21" fmla="*/ 48 h 48"/>
                <a:gd name="T22" fmla="*/ 64 w 64"/>
                <a:gd name="T23" fmla="*/ 47 h 48"/>
                <a:gd name="T24" fmla="*/ 64 w 64"/>
                <a:gd name="T25" fmla="*/ 45 h 48"/>
                <a:gd name="T26" fmla="*/ 64 w 64"/>
                <a:gd name="T27" fmla="*/ 43 h 48"/>
                <a:gd name="T28" fmla="*/ 64 w 64"/>
                <a:gd name="T29" fmla="*/ 41 h 48"/>
                <a:gd name="T30" fmla="*/ 58 w 64"/>
                <a:gd name="T31" fmla="*/ 34 h 48"/>
                <a:gd name="T32" fmla="*/ 54 w 64"/>
                <a:gd name="T33" fmla="*/ 23 h 48"/>
                <a:gd name="T34" fmla="*/ 54 w 64"/>
                <a:gd name="T35" fmla="*/ 23 h 48"/>
                <a:gd name="T36" fmla="*/ 53 w 64"/>
                <a:gd name="T37" fmla="*/ 21 h 48"/>
                <a:gd name="T38" fmla="*/ 53 w 64"/>
                <a:gd name="T39" fmla="*/ 20 h 48"/>
                <a:gd name="T40" fmla="*/ 52 w 64"/>
                <a:gd name="T41" fmla="*/ 18 h 48"/>
                <a:gd name="T42" fmla="*/ 50 w 64"/>
                <a:gd name="T43" fmla="*/ 17 h 48"/>
                <a:gd name="T44" fmla="*/ 49 w 64"/>
                <a:gd name="T45" fmla="*/ 16 h 48"/>
                <a:gd name="T46" fmla="*/ 36 w 64"/>
                <a:gd name="T47" fmla="*/ 6 h 48"/>
                <a:gd name="T48" fmla="*/ 30 w 64"/>
                <a:gd name="T49" fmla="*/ 0 h 48"/>
                <a:gd name="T50" fmla="*/ 22 w 64"/>
                <a:gd name="T51" fmla="*/ 1 h 48"/>
                <a:gd name="T52" fmla="*/ 16 w 64"/>
                <a:gd name="T53" fmla="*/ 1 h 48"/>
                <a:gd name="T54" fmla="*/ 11 w 64"/>
                <a:gd name="T55" fmla="*/ 1 h 48"/>
                <a:gd name="T56" fmla="*/ 9 w 64"/>
                <a:gd name="T57" fmla="*/ 3 h 48"/>
                <a:gd name="T58" fmla="*/ 8 w 64"/>
                <a:gd name="T59" fmla="*/ 4 h 48"/>
                <a:gd name="T60" fmla="*/ 8 w 64"/>
                <a:gd name="T61" fmla="*/ 5 h 48"/>
                <a:gd name="T62" fmla="*/ 7 w 64"/>
                <a:gd name="T63" fmla="*/ 6 h 48"/>
                <a:gd name="T64" fmla="*/ 6 w 64"/>
                <a:gd name="T65" fmla="*/ 7 h 48"/>
                <a:gd name="T66" fmla="*/ 7 w 64"/>
                <a:gd name="T67" fmla="*/ 30 h 48"/>
                <a:gd name="T68" fmla="*/ 8 w 64"/>
                <a:gd name="T69" fmla="*/ 32 h 48"/>
                <a:gd name="T70" fmla="*/ 10 w 64"/>
                <a:gd name="T71" fmla="*/ 32 h 48"/>
                <a:gd name="T72" fmla="*/ 12 w 64"/>
                <a:gd name="T73" fmla="*/ 32 h 48"/>
                <a:gd name="T74" fmla="*/ 13 w 64"/>
                <a:gd name="T75" fmla="*/ 32 h 48"/>
                <a:gd name="T76" fmla="*/ 15 w 64"/>
                <a:gd name="T77" fmla="*/ 32 h 48"/>
                <a:gd name="T78" fmla="*/ 16 w 64"/>
                <a:gd name="T79" fmla="*/ 31 h 48"/>
                <a:gd name="T80" fmla="*/ 18 w 64"/>
                <a:gd name="T81" fmla="*/ 31 h 48"/>
                <a:gd name="T82" fmla="*/ 21 w 64"/>
                <a:gd name="T83" fmla="*/ 30 h 48"/>
                <a:gd name="T84" fmla="*/ 24 w 64"/>
                <a:gd name="T85" fmla="*/ 29 h 48"/>
                <a:gd name="T86" fmla="*/ 31 w 64"/>
                <a:gd name="T87" fmla="*/ 34 h 48"/>
                <a:gd name="T88" fmla="*/ 39 w 64"/>
                <a:gd name="T89" fmla="*/ 35 h 48"/>
                <a:gd name="T90" fmla="*/ 39 w 64"/>
                <a:gd name="T91" fmla="*/ 37 h 48"/>
                <a:gd name="T92" fmla="*/ 27 w 64"/>
                <a:gd name="T93" fmla="*/ 37 h 48"/>
                <a:gd name="T94" fmla="*/ 9 w 64"/>
                <a:gd name="T95" fmla="*/ 40 h 48"/>
                <a:gd name="T96" fmla="*/ 8 w 64"/>
                <a:gd name="T97" fmla="*/ 40 h 48"/>
                <a:gd name="T98" fmla="*/ 8 w 64"/>
                <a:gd name="T99" fmla="*/ 40 h 48"/>
                <a:gd name="T100" fmla="*/ 7 w 64"/>
                <a:gd name="T101" fmla="*/ 41 h 48"/>
                <a:gd name="T102" fmla="*/ 7 w 64"/>
                <a:gd name="T103"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48">
                  <a:moveTo>
                    <a:pt x="8" y="45"/>
                  </a:moveTo>
                  <a:cubicBezTo>
                    <a:pt x="8" y="45"/>
                    <a:pt x="9" y="45"/>
                    <a:pt x="9" y="45"/>
                  </a:cubicBezTo>
                  <a:cubicBezTo>
                    <a:pt x="9" y="45"/>
                    <a:pt x="9" y="45"/>
                    <a:pt x="9" y="45"/>
                  </a:cubicBezTo>
                  <a:cubicBezTo>
                    <a:pt x="9" y="45"/>
                    <a:pt x="10" y="45"/>
                    <a:pt x="10" y="45"/>
                  </a:cubicBezTo>
                  <a:cubicBezTo>
                    <a:pt x="10" y="45"/>
                    <a:pt x="10" y="45"/>
                    <a:pt x="10" y="45"/>
                  </a:cubicBezTo>
                  <a:cubicBezTo>
                    <a:pt x="11" y="45"/>
                    <a:pt x="11" y="45"/>
                    <a:pt x="11" y="45"/>
                  </a:cubicBezTo>
                  <a:cubicBezTo>
                    <a:pt x="11" y="45"/>
                    <a:pt x="11" y="45"/>
                    <a:pt x="11" y="45"/>
                  </a:cubicBezTo>
                  <a:cubicBezTo>
                    <a:pt x="11" y="45"/>
                    <a:pt x="12" y="45"/>
                    <a:pt x="12" y="45"/>
                  </a:cubicBezTo>
                  <a:cubicBezTo>
                    <a:pt x="12" y="45"/>
                    <a:pt x="12" y="45"/>
                    <a:pt x="12" y="45"/>
                  </a:cubicBezTo>
                  <a:cubicBezTo>
                    <a:pt x="13" y="46"/>
                    <a:pt x="13" y="46"/>
                    <a:pt x="13" y="47"/>
                  </a:cubicBezTo>
                  <a:cubicBezTo>
                    <a:pt x="14" y="47"/>
                    <a:pt x="14" y="47"/>
                    <a:pt x="14" y="47"/>
                  </a:cubicBezTo>
                  <a:cubicBezTo>
                    <a:pt x="14" y="47"/>
                    <a:pt x="14" y="47"/>
                    <a:pt x="14" y="47"/>
                  </a:cubicBezTo>
                  <a:cubicBezTo>
                    <a:pt x="15" y="47"/>
                    <a:pt x="18" y="45"/>
                    <a:pt x="19" y="45"/>
                  </a:cubicBezTo>
                  <a:cubicBezTo>
                    <a:pt x="20" y="44"/>
                    <a:pt x="20" y="44"/>
                    <a:pt x="20" y="44"/>
                  </a:cubicBezTo>
                  <a:cubicBezTo>
                    <a:pt x="20" y="44"/>
                    <a:pt x="34" y="43"/>
                    <a:pt x="36" y="43"/>
                  </a:cubicBezTo>
                  <a:cubicBezTo>
                    <a:pt x="37" y="43"/>
                    <a:pt x="37" y="43"/>
                    <a:pt x="37" y="43"/>
                  </a:cubicBezTo>
                  <a:cubicBezTo>
                    <a:pt x="37" y="43"/>
                    <a:pt x="38" y="43"/>
                    <a:pt x="38" y="43"/>
                  </a:cubicBezTo>
                  <a:cubicBezTo>
                    <a:pt x="38" y="43"/>
                    <a:pt x="38" y="43"/>
                    <a:pt x="38" y="43"/>
                  </a:cubicBezTo>
                  <a:cubicBezTo>
                    <a:pt x="38" y="43"/>
                    <a:pt x="38" y="43"/>
                    <a:pt x="38" y="43"/>
                  </a:cubicBezTo>
                  <a:cubicBezTo>
                    <a:pt x="39" y="43"/>
                    <a:pt x="39" y="43"/>
                    <a:pt x="39" y="43"/>
                  </a:cubicBezTo>
                  <a:cubicBezTo>
                    <a:pt x="42" y="43"/>
                    <a:pt x="48" y="45"/>
                    <a:pt x="48" y="47"/>
                  </a:cubicBezTo>
                  <a:cubicBezTo>
                    <a:pt x="49" y="47"/>
                    <a:pt x="52" y="48"/>
                    <a:pt x="56" y="48"/>
                  </a:cubicBezTo>
                  <a:cubicBezTo>
                    <a:pt x="59" y="48"/>
                    <a:pt x="62" y="48"/>
                    <a:pt x="63" y="47"/>
                  </a:cubicBezTo>
                  <a:cubicBezTo>
                    <a:pt x="64" y="47"/>
                    <a:pt x="64" y="47"/>
                    <a:pt x="64" y="47"/>
                  </a:cubicBezTo>
                  <a:cubicBezTo>
                    <a:pt x="64" y="46"/>
                    <a:pt x="64" y="46"/>
                    <a:pt x="64" y="45"/>
                  </a:cubicBezTo>
                  <a:cubicBezTo>
                    <a:pt x="64" y="45"/>
                    <a:pt x="64" y="45"/>
                    <a:pt x="64" y="45"/>
                  </a:cubicBezTo>
                  <a:cubicBezTo>
                    <a:pt x="64" y="44"/>
                    <a:pt x="64" y="44"/>
                    <a:pt x="64" y="43"/>
                  </a:cubicBezTo>
                  <a:cubicBezTo>
                    <a:pt x="64" y="43"/>
                    <a:pt x="64" y="43"/>
                    <a:pt x="64" y="43"/>
                  </a:cubicBezTo>
                  <a:cubicBezTo>
                    <a:pt x="64" y="42"/>
                    <a:pt x="64" y="42"/>
                    <a:pt x="64" y="42"/>
                  </a:cubicBezTo>
                  <a:cubicBezTo>
                    <a:pt x="64" y="42"/>
                    <a:pt x="64" y="42"/>
                    <a:pt x="64" y="41"/>
                  </a:cubicBezTo>
                  <a:cubicBezTo>
                    <a:pt x="64" y="41"/>
                    <a:pt x="64" y="41"/>
                    <a:pt x="64" y="41"/>
                  </a:cubicBezTo>
                  <a:cubicBezTo>
                    <a:pt x="64" y="39"/>
                    <a:pt x="60" y="35"/>
                    <a:pt x="58" y="34"/>
                  </a:cubicBezTo>
                  <a:cubicBezTo>
                    <a:pt x="56" y="32"/>
                    <a:pt x="56" y="28"/>
                    <a:pt x="56" y="26"/>
                  </a:cubicBezTo>
                  <a:cubicBezTo>
                    <a:pt x="54" y="23"/>
                    <a:pt x="54" y="23"/>
                    <a:pt x="54" y="23"/>
                  </a:cubicBezTo>
                  <a:cubicBezTo>
                    <a:pt x="54" y="23"/>
                    <a:pt x="54" y="23"/>
                    <a:pt x="54" y="23"/>
                  </a:cubicBezTo>
                  <a:cubicBezTo>
                    <a:pt x="54" y="23"/>
                    <a:pt x="54" y="23"/>
                    <a:pt x="54" y="23"/>
                  </a:cubicBezTo>
                  <a:cubicBezTo>
                    <a:pt x="54" y="23"/>
                    <a:pt x="54" y="23"/>
                    <a:pt x="54" y="23"/>
                  </a:cubicBezTo>
                  <a:cubicBezTo>
                    <a:pt x="54" y="23"/>
                    <a:pt x="54" y="22"/>
                    <a:pt x="53" y="21"/>
                  </a:cubicBezTo>
                  <a:cubicBezTo>
                    <a:pt x="53" y="21"/>
                    <a:pt x="53" y="21"/>
                    <a:pt x="53" y="21"/>
                  </a:cubicBezTo>
                  <a:cubicBezTo>
                    <a:pt x="53" y="21"/>
                    <a:pt x="53" y="20"/>
                    <a:pt x="53" y="20"/>
                  </a:cubicBezTo>
                  <a:cubicBezTo>
                    <a:pt x="53" y="20"/>
                    <a:pt x="52" y="20"/>
                    <a:pt x="52" y="19"/>
                  </a:cubicBezTo>
                  <a:cubicBezTo>
                    <a:pt x="52" y="19"/>
                    <a:pt x="52" y="19"/>
                    <a:pt x="52" y="18"/>
                  </a:cubicBezTo>
                  <a:cubicBezTo>
                    <a:pt x="52" y="18"/>
                    <a:pt x="51" y="18"/>
                    <a:pt x="51" y="18"/>
                  </a:cubicBezTo>
                  <a:cubicBezTo>
                    <a:pt x="51" y="18"/>
                    <a:pt x="51" y="18"/>
                    <a:pt x="50" y="17"/>
                  </a:cubicBezTo>
                  <a:cubicBezTo>
                    <a:pt x="50" y="17"/>
                    <a:pt x="50" y="17"/>
                    <a:pt x="50" y="17"/>
                  </a:cubicBezTo>
                  <a:cubicBezTo>
                    <a:pt x="50" y="17"/>
                    <a:pt x="49" y="16"/>
                    <a:pt x="49" y="16"/>
                  </a:cubicBezTo>
                  <a:cubicBezTo>
                    <a:pt x="44" y="15"/>
                    <a:pt x="41" y="8"/>
                    <a:pt x="40" y="6"/>
                  </a:cubicBezTo>
                  <a:cubicBezTo>
                    <a:pt x="36" y="6"/>
                    <a:pt x="36" y="6"/>
                    <a:pt x="36" y="6"/>
                  </a:cubicBezTo>
                  <a:cubicBezTo>
                    <a:pt x="36" y="6"/>
                    <a:pt x="36" y="6"/>
                    <a:pt x="36" y="6"/>
                  </a:cubicBezTo>
                  <a:cubicBezTo>
                    <a:pt x="36" y="5"/>
                    <a:pt x="33" y="2"/>
                    <a:pt x="30" y="0"/>
                  </a:cubicBezTo>
                  <a:cubicBezTo>
                    <a:pt x="30" y="0"/>
                    <a:pt x="29" y="0"/>
                    <a:pt x="28" y="0"/>
                  </a:cubicBezTo>
                  <a:cubicBezTo>
                    <a:pt x="25" y="0"/>
                    <a:pt x="22" y="1"/>
                    <a:pt x="22" y="1"/>
                  </a:cubicBezTo>
                  <a:cubicBezTo>
                    <a:pt x="22" y="1"/>
                    <a:pt x="22" y="1"/>
                    <a:pt x="22" y="1"/>
                  </a:cubicBezTo>
                  <a:cubicBezTo>
                    <a:pt x="22" y="1"/>
                    <a:pt x="19" y="1"/>
                    <a:pt x="16" y="1"/>
                  </a:cubicBezTo>
                  <a:cubicBezTo>
                    <a:pt x="14" y="1"/>
                    <a:pt x="13" y="1"/>
                    <a:pt x="11" y="1"/>
                  </a:cubicBezTo>
                  <a:cubicBezTo>
                    <a:pt x="11" y="1"/>
                    <a:pt x="11" y="1"/>
                    <a:pt x="11" y="1"/>
                  </a:cubicBezTo>
                  <a:cubicBezTo>
                    <a:pt x="10" y="1"/>
                    <a:pt x="10" y="2"/>
                    <a:pt x="9" y="2"/>
                  </a:cubicBezTo>
                  <a:cubicBezTo>
                    <a:pt x="9" y="3"/>
                    <a:pt x="9" y="3"/>
                    <a:pt x="9" y="3"/>
                  </a:cubicBezTo>
                  <a:cubicBezTo>
                    <a:pt x="9" y="4"/>
                    <a:pt x="8" y="4"/>
                    <a:pt x="8" y="4"/>
                  </a:cubicBezTo>
                  <a:cubicBezTo>
                    <a:pt x="8" y="4"/>
                    <a:pt x="8" y="4"/>
                    <a:pt x="8" y="4"/>
                  </a:cubicBezTo>
                  <a:cubicBezTo>
                    <a:pt x="8" y="4"/>
                    <a:pt x="8" y="4"/>
                    <a:pt x="8" y="5"/>
                  </a:cubicBezTo>
                  <a:cubicBezTo>
                    <a:pt x="8" y="5"/>
                    <a:pt x="8" y="5"/>
                    <a:pt x="8" y="5"/>
                  </a:cubicBezTo>
                  <a:cubicBezTo>
                    <a:pt x="8" y="5"/>
                    <a:pt x="7" y="5"/>
                    <a:pt x="7" y="6"/>
                  </a:cubicBezTo>
                  <a:cubicBezTo>
                    <a:pt x="7" y="6"/>
                    <a:pt x="7" y="6"/>
                    <a:pt x="7" y="6"/>
                  </a:cubicBezTo>
                  <a:cubicBezTo>
                    <a:pt x="7" y="6"/>
                    <a:pt x="6" y="6"/>
                    <a:pt x="6" y="6"/>
                  </a:cubicBezTo>
                  <a:cubicBezTo>
                    <a:pt x="6" y="6"/>
                    <a:pt x="6" y="7"/>
                    <a:pt x="6" y="7"/>
                  </a:cubicBezTo>
                  <a:cubicBezTo>
                    <a:pt x="5" y="10"/>
                    <a:pt x="5" y="13"/>
                    <a:pt x="3" y="15"/>
                  </a:cubicBezTo>
                  <a:cubicBezTo>
                    <a:pt x="0" y="20"/>
                    <a:pt x="5" y="28"/>
                    <a:pt x="7" y="30"/>
                  </a:cubicBezTo>
                  <a:cubicBezTo>
                    <a:pt x="7" y="31"/>
                    <a:pt x="8" y="31"/>
                    <a:pt x="8" y="32"/>
                  </a:cubicBezTo>
                  <a:cubicBezTo>
                    <a:pt x="8" y="32"/>
                    <a:pt x="8" y="32"/>
                    <a:pt x="8" y="32"/>
                  </a:cubicBezTo>
                  <a:cubicBezTo>
                    <a:pt x="9" y="32"/>
                    <a:pt x="9" y="32"/>
                    <a:pt x="10" y="32"/>
                  </a:cubicBezTo>
                  <a:cubicBezTo>
                    <a:pt x="10" y="32"/>
                    <a:pt x="10" y="32"/>
                    <a:pt x="10" y="32"/>
                  </a:cubicBezTo>
                  <a:cubicBezTo>
                    <a:pt x="10" y="32"/>
                    <a:pt x="11" y="32"/>
                    <a:pt x="11" y="32"/>
                  </a:cubicBezTo>
                  <a:cubicBezTo>
                    <a:pt x="11" y="32"/>
                    <a:pt x="12" y="32"/>
                    <a:pt x="12" y="32"/>
                  </a:cubicBezTo>
                  <a:cubicBezTo>
                    <a:pt x="12" y="32"/>
                    <a:pt x="13" y="32"/>
                    <a:pt x="13" y="32"/>
                  </a:cubicBezTo>
                  <a:cubicBezTo>
                    <a:pt x="13" y="32"/>
                    <a:pt x="13" y="32"/>
                    <a:pt x="13" y="32"/>
                  </a:cubicBezTo>
                  <a:cubicBezTo>
                    <a:pt x="14" y="32"/>
                    <a:pt x="14" y="32"/>
                    <a:pt x="15" y="32"/>
                  </a:cubicBezTo>
                  <a:cubicBezTo>
                    <a:pt x="15" y="32"/>
                    <a:pt x="15" y="32"/>
                    <a:pt x="15" y="32"/>
                  </a:cubicBezTo>
                  <a:cubicBezTo>
                    <a:pt x="15" y="32"/>
                    <a:pt x="16" y="32"/>
                    <a:pt x="16" y="32"/>
                  </a:cubicBezTo>
                  <a:cubicBezTo>
                    <a:pt x="16" y="32"/>
                    <a:pt x="16" y="32"/>
                    <a:pt x="16" y="31"/>
                  </a:cubicBezTo>
                  <a:cubicBezTo>
                    <a:pt x="17" y="31"/>
                    <a:pt x="17" y="31"/>
                    <a:pt x="17" y="31"/>
                  </a:cubicBezTo>
                  <a:cubicBezTo>
                    <a:pt x="18" y="31"/>
                    <a:pt x="18" y="31"/>
                    <a:pt x="18" y="31"/>
                  </a:cubicBezTo>
                  <a:cubicBezTo>
                    <a:pt x="18" y="31"/>
                    <a:pt x="19" y="31"/>
                    <a:pt x="19" y="31"/>
                  </a:cubicBezTo>
                  <a:cubicBezTo>
                    <a:pt x="20" y="30"/>
                    <a:pt x="20" y="30"/>
                    <a:pt x="21" y="30"/>
                  </a:cubicBezTo>
                  <a:cubicBezTo>
                    <a:pt x="22" y="29"/>
                    <a:pt x="22" y="29"/>
                    <a:pt x="23" y="29"/>
                  </a:cubicBezTo>
                  <a:cubicBezTo>
                    <a:pt x="24" y="29"/>
                    <a:pt x="24" y="29"/>
                    <a:pt x="24" y="29"/>
                  </a:cubicBezTo>
                  <a:cubicBezTo>
                    <a:pt x="26" y="30"/>
                    <a:pt x="27" y="31"/>
                    <a:pt x="27" y="32"/>
                  </a:cubicBezTo>
                  <a:cubicBezTo>
                    <a:pt x="28" y="33"/>
                    <a:pt x="29" y="33"/>
                    <a:pt x="31" y="34"/>
                  </a:cubicBezTo>
                  <a:cubicBezTo>
                    <a:pt x="31" y="34"/>
                    <a:pt x="31" y="34"/>
                    <a:pt x="32" y="34"/>
                  </a:cubicBezTo>
                  <a:cubicBezTo>
                    <a:pt x="35" y="34"/>
                    <a:pt x="38" y="35"/>
                    <a:pt x="39" y="35"/>
                  </a:cubicBezTo>
                  <a:cubicBezTo>
                    <a:pt x="40" y="36"/>
                    <a:pt x="40" y="36"/>
                    <a:pt x="40" y="36"/>
                  </a:cubicBezTo>
                  <a:cubicBezTo>
                    <a:pt x="39" y="37"/>
                    <a:pt x="39" y="37"/>
                    <a:pt x="39" y="37"/>
                  </a:cubicBezTo>
                  <a:cubicBezTo>
                    <a:pt x="38" y="37"/>
                    <a:pt x="35" y="39"/>
                    <a:pt x="31" y="39"/>
                  </a:cubicBezTo>
                  <a:cubicBezTo>
                    <a:pt x="29" y="39"/>
                    <a:pt x="28" y="38"/>
                    <a:pt x="27" y="37"/>
                  </a:cubicBezTo>
                  <a:cubicBezTo>
                    <a:pt x="25" y="36"/>
                    <a:pt x="23" y="35"/>
                    <a:pt x="22" y="36"/>
                  </a:cubicBezTo>
                  <a:cubicBezTo>
                    <a:pt x="20" y="39"/>
                    <a:pt x="12" y="40"/>
                    <a:pt x="9" y="40"/>
                  </a:cubicBezTo>
                  <a:cubicBezTo>
                    <a:pt x="9" y="40"/>
                    <a:pt x="9" y="40"/>
                    <a:pt x="9" y="40"/>
                  </a:cubicBezTo>
                  <a:cubicBezTo>
                    <a:pt x="8" y="40"/>
                    <a:pt x="8" y="40"/>
                    <a:pt x="8" y="40"/>
                  </a:cubicBezTo>
                  <a:cubicBezTo>
                    <a:pt x="8" y="40"/>
                    <a:pt x="8" y="40"/>
                    <a:pt x="8" y="40"/>
                  </a:cubicBezTo>
                  <a:cubicBezTo>
                    <a:pt x="8" y="40"/>
                    <a:pt x="8" y="40"/>
                    <a:pt x="8" y="40"/>
                  </a:cubicBezTo>
                  <a:cubicBezTo>
                    <a:pt x="8" y="40"/>
                    <a:pt x="7" y="40"/>
                    <a:pt x="7" y="40"/>
                  </a:cubicBezTo>
                  <a:cubicBezTo>
                    <a:pt x="7" y="40"/>
                    <a:pt x="7" y="40"/>
                    <a:pt x="7" y="41"/>
                  </a:cubicBezTo>
                  <a:cubicBezTo>
                    <a:pt x="7" y="41"/>
                    <a:pt x="6" y="41"/>
                    <a:pt x="6" y="41"/>
                  </a:cubicBezTo>
                  <a:cubicBezTo>
                    <a:pt x="6" y="42"/>
                    <a:pt x="7" y="43"/>
                    <a:pt x="7" y="44"/>
                  </a:cubicBezTo>
                  <a:cubicBezTo>
                    <a:pt x="8" y="45"/>
                    <a:pt x="8" y="45"/>
                    <a:pt x="8"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4" name="Freeform 233">
              <a:extLst>
                <a:ext uri="{FF2B5EF4-FFF2-40B4-BE49-F238E27FC236}">
                  <a16:creationId xmlns:a16="http://schemas.microsoft.com/office/drawing/2014/main" id="{BDC33B6C-0B2B-451B-B7B3-CA44A370D105}"/>
                </a:ext>
              </a:extLst>
            </p:cNvPr>
            <p:cNvSpPr>
              <a:spLocks/>
            </p:cNvSpPr>
            <p:nvPr/>
          </p:nvSpPr>
          <p:spPr bwMode="auto">
            <a:xfrm>
              <a:off x="12320588" y="4103688"/>
              <a:ext cx="20638" cy="15875"/>
            </a:xfrm>
            <a:custGeom>
              <a:avLst/>
              <a:gdLst>
                <a:gd name="T0" fmla="*/ 0 w 4"/>
                <a:gd name="T1" fmla="*/ 3 h 3"/>
                <a:gd name="T2" fmla="*/ 4 w 4"/>
                <a:gd name="T3" fmla="*/ 1 h 3"/>
                <a:gd name="T4" fmla="*/ 4 w 4"/>
                <a:gd name="T5" fmla="*/ 0 h 3"/>
                <a:gd name="T6" fmla="*/ 1 w 4"/>
                <a:gd name="T7" fmla="*/ 2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1" y="2"/>
                    <a:pt x="3" y="2"/>
                    <a:pt x="4" y="1"/>
                  </a:cubicBezTo>
                  <a:cubicBezTo>
                    <a:pt x="4" y="1"/>
                    <a:pt x="4" y="0"/>
                    <a:pt x="4" y="0"/>
                  </a:cubicBezTo>
                  <a:cubicBezTo>
                    <a:pt x="3" y="1"/>
                    <a:pt x="2" y="1"/>
                    <a:pt x="1" y="2"/>
                  </a:cubicBezTo>
                  <a:cubicBezTo>
                    <a:pt x="1" y="2"/>
                    <a:pt x="1" y="2"/>
                    <a:pt x="0" y="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5" name="Freeform 234">
              <a:extLst>
                <a:ext uri="{FF2B5EF4-FFF2-40B4-BE49-F238E27FC236}">
                  <a16:creationId xmlns:a16="http://schemas.microsoft.com/office/drawing/2014/main" id="{FDDEE3F5-C27D-49FE-8A91-29F32DF149CB}"/>
                </a:ext>
              </a:extLst>
            </p:cNvPr>
            <p:cNvSpPr>
              <a:spLocks/>
            </p:cNvSpPr>
            <p:nvPr/>
          </p:nvSpPr>
          <p:spPr bwMode="auto">
            <a:xfrm>
              <a:off x="12766675" y="5046663"/>
              <a:ext cx="430213" cy="193675"/>
            </a:xfrm>
            <a:custGeom>
              <a:avLst/>
              <a:gdLst>
                <a:gd name="T0" fmla="*/ 70 w 81"/>
                <a:gd name="T1" fmla="*/ 8 h 37"/>
                <a:gd name="T2" fmla="*/ 68 w 81"/>
                <a:gd name="T3" fmla="*/ 8 h 37"/>
                <a:gd name="T4" fmla="*/ 66 w 81"/>
                <a:gd name="T5" fmla="*/ 7 h 37"/>
                <a:gd name="T6" fmla="*/ 63 w 81"/>
                <a:gd name="T7" fmla="*/ 7 h 37"/>
                <a:gd name="T8" fmla="*/ 51 w 81"/>
                <a:gd name="T9" fmla="*/ 1 h 37"/>
                <a:gd name="T10" fmla="*/ 48 w 81"/>
                <a:gd name="T11" fmla="*/ 0 h 37"/>
                <a:gd name="T12" fmla="*/ 46 w 81"/>
                <a:gd name="T13" fmla="*/ 1 h 37"/>
                <a:gd name="T14" fmla="*/ 44 w 81"/>
                <a:gd name="T15" fmla="*/ 1 h 37"/>
                <a:gd name="T16" fmla="*/ 41 w 81"/>
                <a:gd name="T17" fmla="*/ 1 h 37"/>
                <a:gd name="T18" fmla="*/ 39 w 81"/>
                <a:gd name="T19" fmla="*/ 7 h 37"/>
                <a:gd name="T20" fmla="*/ 32 w 81"/>
                <a:gd name="T21" fmla="*/ 17 h 37"/>
                <a:gd name="T22" fmla="*/ 29 w 81"/>
                <a:gd name="T23" fmla="*/ 17 h 37"/>
                <a:gd name="T24" fmla="*/ 18 w 81"/>
                <a:gd name="T25" fmla="*/ 4 h 37"/>
                <a:gd name="T26" fmla="*/ 12 w 81"/>
                <a:gd name="T27" fmla="*/ 8 h 37"/>
                <a:gd name="T28" fmla="*/ 6 w 81"/>
                <a:gd name="T29" fmla="*/ 14 h 37"/>
                <a:gd name="T30" fmla="*/ 3 w 81"/>
                <a:gd name="T31" fmla="*/ 28 h 37"/>
                <a:gd name="T32" fmla="*/ 4 w 81"/>
                <a:gd name="T33" fmla="*/ 28 h 37"/>
                <a:gd name="T34" fmla="*/ 6 w 81"/>
                <a:gd name="T35" fmla="*/ 27 h 37"/>
                <a:gd name="T36" fmla="*/ 9 w 81"/>
                <a:gd name="T37" fmla="*/ 27 h 37"/>
                <a:gd name="T38" fmla="*/ 11 w 81"/>
                <a:gd name="T39" fmla="*/ 26 h 37"/>
                <a:gd name="T40" fmla="*/ 24 w 81"/>
                <a:gd name="T41" fmla="*/ 25 h 37"/>
                <a:gd name="T42" fmla="*/ 31 w 81"/>
                <a:gd name="T43" fmla="*/ 26 h 37"/>
                <a:gd name="T44" fmla="*/ 41 w 81"/>
                <a:gd name="T45" fmla="*/ 26 h 37"/>
                <a:gd name="T46" fmla="*/ 47 w 81"/>
                <a:gd name="T47" fmla="*/ 27 h 37"/>
                <a:gd name="T48" fmla="*/ 49 w 81"/>
                <a:gd name="T49" fmla="*/ 28 h 37"/>
                <a:gd name="T50" fmla="*/ 62 w 81"/>
                <a:gd name="T51" fmla="*/ 36 h 37"/>
                <a:gd name="T52" fmla="*/ 64 w 81"/>
                <a:gd name="T53" fmla="*/ 37 h 37"/>
                <a:gd name="T54" fmla="*/ 68 w 81"/>
                <a:gd name="T55" fmla="*/ 35 h 37"/>
                <a:gd name="T56" fmla="*/ 71 w 81"/>
                <a:gd name="T57" fmla="*/ 34 h 37"/>
                <a:gd name="T58" fmla="*/ 73 w 81"/>
                <a:gd name="T59" fmla="*/ 34 h 37"/>
                <a:gd name="T60" fmla="*/ 77 w 81"/>
                <a:gd name="T61" fmla="*/ 32 h 37"/>
                <a:gd name="T62" fmla="*/ 80 w 81"/>
                <a:gd name="T63" fmla="*/ 30 h 37"/>
                <a:gd name="T64" fmla="*/ 81 w 81"/>
                <a:gd name="T65" fmla="*/ 29 h 37"/>
                <a:gd name="T66" fmla="*/ 81 w 81"/>
                <a:gd name="T67" fmla="*/ 27 h 37"/>
                <a:gd name="T68" fmla="*/ 76 w 81"/>
                <a:gd name="T69" fmla="*/ 16 h 37"/>
                <a:gd name="T70" fmla="*/ 73 w 81"/>
                <a:gd name="T71"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37">
                  <a:moveTo>
                    <a:pt x="71" y="8"/>
                  </a:moveTo>
                  <a:cubicBezTo>
                    <a:pt x="71" y="8"/>
                    <a:pt x="70" y="8"/>
                    <a:pt x="70" y="8"/>
                  </a:cubicBezTo>
                  <a:cubicBezTo>
                    <a:pt x="70" y="8"/>
                    <a:pt x="69" y="8"/>
                    <a:pt x="69" y="8"/>
                  </a:cubicBezTo>
                  <a:cubicBezTo>
                    <a:pt x="68" y="8"/>
                    <a:pt x="68" y="8"/>
                    <a:pt x="68" y="8"/>
                  </a:cubicBezTo>
                  <a:cubicBezTo>
                    <a:pt x="67" y="8"/>
                    <a:pt x="67" y="8"/>
                    <a:pt x="66" y="7"/>
                  </a:cubicBezTo>
                  <a:cubicBezTo>
                    <a:pt x="66" y="7"/>
                    <a:pt x="66" y="7"/>
                    <a:pt x="66" y="7"/>
                  </a:cubicBezTo>
                  <a:cubicBezTo>
                    <a:pt x="65" y="7"/>
                    <a:pt x="65" y="7"/>
                    <a:pt x="64" y="7"/>
                  </a:cubicBezTo>
                  <a:cubicBezTo>
                    <a:pt x="63" y="7"/>
                    <a:pt x="63" y="7"/>
                    <a:pt x="63" y="7"/>
                  </a:cubicBezTo>
                  <a:cubicBezTo>
                    <a:pt x="63" y="8"/>
                    <a:pt x="62" y="8"/>
                    <a:pt x="62" y="8"/>
                  </a:cubicBezTo>
                  <a:cubicBezTo>
                    <a:pt x="60" y="8"/>
                    <a:pt x="57" y="6"/>
                    <a:pt x="51" y="1"/>
                  </a:cubicBezTo>
                  <a:cubicBezTo>
                    <a:pt x="51" y="1"/>
                    <a:pt x="51" y="1"/>
                    <a:pt x="51" y="1"/>
                  </a:cubicBezTo>
                  <a:cubicBezTo>
                    <a:pt x="51" y="1"/>
                    <a:pt x="50" y="0"/>
                    <a:pt x="48" y="0"/>
                  </a:cubicBezTo>
                  <a:cubicBezTo>
                    <a:pt x="48" y="0"/>
                    <a:pt x="47" y="1"/>
                    <a:pt x="46" y="1"/>
                  </a:cubicBezTo>
                  <a:cubicBezTo>
                    <a:pt x="46" y="1"/>
                    <a:pt x="46" y="1"/>
                    <a:pt x="46" y="1"/>
                  </a:cubicBezTo>
                  <a:cubicBezTo>
                    <a:pt x="45" y="1"/>
                    <a:pt x="45" y="1"/>
                    <a:pt x="44" y="1"/>
                  </a:cubicBezTo>
                  <a:cubicBezTo>
                    <a:pt x="44" y="1"/>
                    <a:pt x="44" y="1"/>
                    <a:pt x="44" y="1"/>
                  </a:cubicBezTo>
                  <a:cubicBezTo>
                    <a:pt x="43" y="1"/>
                    <a:pt x="43" y="1"/>
                    <a:pt x="42" y="1"/>
                  </a:cubicBezTo>
                  <a:cubicBezTo>
                    <a:pt x="42" y="1"/>
                    <a:pt x="41" y="1"/>
                    <a:pt x="41" y="1"/>
                  </a:cubicBezTo>
                  <a:cubicBezTo>
                    <a:pt x="41" y="1"/>
                    <a:pt x="40" y="1"/>
                    <a:pt x="40" y="1"/>
                  </a:cubicBezTo>
                  <a:cubicBezTo>
                    <a:pt x="38" y="3"/>
                    <a:pt x="38" y="4"/>
                    <a:pt x="39" y="7"/>
                  </a:cubicBezTo>
                  <a:cubicBezTo>
                    <a:pt x="39" y="8"/>
                    <a:pt x="39" y="9"/>
                    <a:pt x="39" y="11"/>
                  </a:cubicBezTo>
                  <a:cubicBezTo>
                    <a:pt x="39" y="17"/>
                    <a:pt x="34" y="17"/>
                    <a:pt x="32" y="17"/>
                  </a:cubicBezTo>
                  <a:cubicBezTo>
                    <a:pt x="31" y="17"/>
                    <a:pt x="31" y="17"/>
                    <a:pt x="30" y="17"/>
                  </a:cubicBezTo>
                  <a:cubicBezTo>
                    <a:pt x="30" y="17"/>
                    <a:pt x="29" y="17"/>
                    <a:pt x="29" y="17"/>
                  </a:cubicBezTo>
                  <a:cubicBezTo>
                    <a:pt x="26" y="17"/>
                    <a:pt x="23" y="12"/>
                    <a:pt x="20" y="7"/>
                  </a:cubicBezTo>
                  <a:cubicBezTo>
                    <a:pt x="19" y="6"/>
                    <a:pt x="18" y="5"/>
                    <a:pt x="18" y="4"/>
                  </a:cubicBezTo>
                  <a:cubicBezTo>
                    <a:pt x="18" y="4"/>
                    <a:pt x="18" y="4"/>
                    <a:pt x="18" y="4"/>
                  </a:cubicBezTo>
                  <a:cubicBezTo>
                    <a:pt x="16" y="4"/>
                    <a:pt x="14" y="6"/>
                    <a:pt x="12" y="8"/>
                  </a:cubicBezTo>
                  <a:cubicBezTo>
                    <a:pt x="11" y="8"/>
                    <a:pt x="10" y="9"/>
                    <a:pt x="9" y="10"/>
                  </a:cubicBezTo>
                  <a:cubicBezTo>
                    <a:pt x="7" y="11"/>
                    <a:pt x="7" y="12"/>
                    <a:pt x="6" y="14"/>
                  </a:cubicBezTo>
                  <a:cubicBezTo>
                    <a:pt x="6" y="16"/>
                    <a:pt x="6" y="17"/>
                    <a:pt x="4" y="19"/>
                  </a:cubicBezTo>
                  <a:cubicBezTo>
                    <a:pt x="3" y="20"/>
                    <a:pt x="0" y="23"/>
                    <a:pt x="3" y="28"/>
                  </a:cubicBezTo>
                  <a:cubicBezTo>
                    <a:pt x="3" y="28"/>
                    <a:pt x="3" y="28"/>
                    <a:pt x="3" y="28"/>
                  </a:cubicBezTo>
                  <a:cubicBezTo>
                    <a:pt x="3" y="28"/>
                    <a:pt x="4" y="28"/>
                    <a:pt x="4" y="28"/>
                  </a:cubicBezTo>
                  <a:cubicBezTo>
                    <a:pt x="4" y="28"/>
                    <a:pt x="5" y="28"/>
                    <a:pt x="5" y="28"/>
                  </a:cubicBezTo>
                  <a:cubicBezTo>
                    <a:pt x="6" y="28"/>
                    <a:pt x="6" y="28"/>
                    <a:pt x="6" y="27"/>
                  </a:cubicBezTo>
                  <a:cubicBezTo>
                    <a:pt x="7" y="27"/>
                    <a:pt x="7" y="27"/>
                    <a:pt x="7" y="27"/>
                  </a:cubicBezTo>
                  <a:cubicBezTo>
                    <a:pt x="8" y="27"/>
                    <a:pt x="8" y="27"/>
                    <a:pt x="9" y="27"/>
                  </a:cubicBezTo>
                  <a:cubicBezTo>
                    <a:pt x="9" y="27"/>
                    <a:pt x="9" y="27"/>
                    <a:pt x="9" y="27"/>
                  </a:cubicBezTo>
                  <a:cubicBezTo>
                    <a:pt x="10" y="26"/>
                    <a:pt x="10" y="26"/>
                    <a:pt x="11" y="26"/>
                  </a:cubicBezTo>
                  <a:cubicBezTo>
                    <a:pt x="12" y="25"/>
                    <a:pt x="14" y="25"/>
                    <a:pt x="16" y="25"/>
                  </a:cubicBezTo>
                  <a:cubicBezTo>
                    <a:pt x="19" y="25"/>
                    <a:pt x="22" y="25"/>
                    <a:pt x="24" y="25"/>
                  </a:cubicBezTo>
                  <a:cubicBezTo>
                    <a:pt x="25" y="26"/>
                    <a:pt x="27" y="26"/>
                    <a:pt x="27" y="26"/>
                  </a:cubicBezTo>
                  <a:cubicBezTo>
                    <a:pt x="28" y="26"/>
                    <a:pt x="30" y="26"/>
                    <a:pt x="31" y="26"/>
                  </a:cubicBezTo>
                  <a:cubicBezTo>
                    <a:pt x="33" y="26"/>
                    <a:pt x="35" y="26"/>
                    <a:pt x="37" y="26"/>
                  </a:cubicBezTo>
                  <a:cubicBezTo>
                    <a:pt x="39" y="26"/>
                    <a:pt x="40" y="26"/>
                    <a:pt x="41" y="26"/>
                  </a:cubicBezTo>
                  <a:cubicBezTo>
                    <a:pt x="42" y="26"/>
                    <a:pt x="43" y="25"/>
                    <a:pt x="43" y="25"/>
                  </a:cubicBezTo>
                  <a:cubicBezTo>
                    <a:pt x="45" y="25"/>
                    <a:pt x="46" y="27"/>
                    <a:pt x="47" y="27"/>
                  </a:cubicBezTo>
                  <a:cubicBezTo>
                    <a:pt x="47" y="28"/>
                    <a:pt x="48" y="28"/>
                    <a:pt x="48" y="28"/>
                  </a:cubicBezTo>
                  <a:cubicBezTo>
                    <a:pt x="48" y="28"/>
                    <a:pt x="49" y="28"/>
                    <a:pt x="49" y="28"/>
                  </a:cubicBezTo>
                  <a:cubicBezTo>
                    <a:pt x="52" y="28"/>
                    <a:pt x="58" y="33"/>
                    <a:pt x="60" y="34"/>
                  </a:cubicBezTo>
                  <a:cubicBezTo>
                    <a:pt x="60" y="35"/>
                    <a:pt x="61" y="35"/>
                    <a:pt x="62" y="36"/>
                  </a:cubicBezTo>
                  <a:cubicBezTo>
                    <a:pt x="62" y="36"/>
                    <a:pt x="63" y="36"/>
                    <a:pt x="63" y="37"/>
                  </a:cubicBezTo>
                  <a:cubicBezTo>
                    <a:pt x="64" y="37"/>
                    <a:pt x="64" y="37"/>
                    <a:pt x="64" y="37"/>
                  </a:cubicBezTo>
                  <a:cubicBezTo>
                    <a:pt x="65" y="37"/>
                    <a:pt x="66" y="36"/>
                    <a:pt x="66" y="35"/>
                  </a:cubicBezTo>
                  <a:cubicBezTo>
                    <a:pt x="67" y="35"/>
                    <a:pt x="67" y="35"/>
                    <a:pt x="68" y="35"/>
                  </a:cubicBezTo>
                  <a:cubicBezTo>
                    <a:pt x="69" y="34"/>
                    <a:pt x="70" y="34"/>
                    <a:pt x="71" y="34"/>
                  </a:cubicBezTo>
                  <a:cubicBezTo>
                    <a:pt x="71" y="34"/>
                    <a:pt x="71" y="34"/>
                    <a:pt x="71" y="34"/>
                  </a:cubicBezTo>
                  <a:cubicBezTo>
                    <a:pt x="71" y="34"/>
                    <a:pt x="71" y="34"/>
                    <a:pt x="71" y="34"/>
                  </a:cubicBezTo>
                  <a:cubicBezTo>
                    <a:pt x="72" y="34"/>
                    <a:pt x="72" y="34"/>
                    <a:pt x="73" y="34"/>
                  </a:cubicBezTo>
                  <a:cubicBezTo>
                    <a:pt x="73" y="34"/>
                    <a:pt x="74" y="34"/>
                    <a:pt x="75" y="34"/>
                  </a:cubicBezTo>
                  <a:cubicBezTo>
                    <a:pt x="75" y="34"/>
                    <a:pt x="76" y="34"/>
                    <a:pt x="77" y="32"/>
                  </a:cubicBezTo>
                  <a:cubicBezTo>
                    <a:pt x="77" y="32"/>
                    <a:pt x="78" y="31"/>
                    <a:pt x="78" y="30"/>
                  </a:cubicBezTo>
                  <a:cubicBezTo>
                    <a:pt x="79" y="30"/>
                    <a:pt x="79" y="30"/>
                    <a:pt x="80" y="30"/>
                  </a:cubicBezTo>
                  <a:cubicBezTo>
                    <a:pt x="80" y="29"/>
                    <a:pt x="80" y="29"/>
                    <a:pt x="80" y="29"/>
                  </a:cubicBezTo>
                  <a:cubicBezTo>
                    <a:pt x="81" y="29"/>
                    <a:pt x="81" y="29"/>
                    <a:pt x="81" y="29"/>
                  </a:cubicBezTo>
                  <a:cubicBezTo>
                    <a:pt x="81" y="29"/>
                    <a:pt x="81" y="29"/>
                    <a:pt x="81" y="29"/>
                  </a:cubicBezTo>
                  <a:cubicBezTo>
                    <a:pt x="81" y="28"/>
                    <a:pt x="81" y="28"/>
                    <a:pt x="81" y="27"/>
                  </a:cubicBezTo>
                  <a:cubicBezTo>
                    <a:pt x="80" y="26"/>
                    <a:pt x="80" y="24"/>
                    <a:pt x="79" y="24"/>
                  </a:cubicBezTo>
                  <a:cubicBezTo>
                    <a:pt x="77" y="21"/>
                    <a:pt x="75" y="18"/>
                    <a:pt x="76" y="16"/>
                  </a:cubicBezTo>
                  <a:cubicBezTo>
                    <a:pt x="76" y="15"/>
                    <a:pt x="77" y="13"/>
                    <a:pt x="75" y="11"/>
                  </a:cubicBezTo>
                  <a:cubicBezTo>
                    <a:pt x="74" y="10"/>
                    <a:pt x="73" y="9"/>
                    <a:pt x="73" y="8"/>
                  </a:cubicBezTo>
                  <a:cubicBezTo>
                    <a:pt x="72" y="8"/>
                    <a:pt x="72" y="8"/>
                    <a:pt x="71"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6" name="Freeform 235">
              <a:extLst>
                <a:ext uri="{FF2B5EF4-FFF2-40B4-BE49-F238E27FC236}">
                  <a16:creationId xmlns:a16="http://schemas.microsoft.com/office/drawing/2014/main" id="{EC598522-7709-45BB-8966-4AF748D0BD05}"/>
                </a:ext>
              </a:extLst>
            </p:cNvPr>
            <p:cNvSpPr>
              <a:spLocks/>
            </p:cNvSpPr>
            <p:nvPr/>
          </p:nvSpPr>
          <p:spPr bwMode="auto">
            <a:xfrm>
              <a:off x="12911138" y="5210175"/>
              <a:ext cx="552450" cy="381000"/>
            </a:xfrm>
            <a:custGeom>
              <a:avLst/>
              <a:gdLst>
                <a:gd name="T0" fmla="*/ 54 w 104"/>
                <a:gd name="T1" fmla="*/ 0 h 73"/>
                <a:gd name="T2" fmla="*/ 53 w 104"/>
                <a:gd name="T3" fmla="*/ 1 h 73"/>
                <a:gd name="T4" fmla="*/ 48 w 104"/>
                <a:gd name="T5" fmla="*/ 5 h 73"/>
                <a:gd name="T6" fmla="*/ 44 w 104"/>
                <a:gd name="T7" fmla="*/ 5 h 73"/>
                <a:gd name="T8" fmla="*/ 39 w 104"/>
                <a:gd name="T9" fmla="*/ 8 h 73"/>
                <a:gd name="T10" fmla="*/ 38 w 104"/>
                <a:gd name="T11" fmla="*/ 11 h 73"/>
                <a:gd name="T12" fmla="*/ 38 w 104"/>
                <a:gd name="T13" fmla="*/ 15 h 73"/>
                <a:gd name="T14" fmla="*/ 36 w 104"/>
                <a:gd name="T15" fmla="*/ 17 h 73"/>
                <a:gd name="T16" fmla="*/ 32 w 104"/>
                <a:gd name="T17" fmla="*/ 19 h 73"/>
                <a:gd name="T18" fmla="*/ 27 w 104"/>
                <a:gd name="T19" fmla="*/ 25 h 73"/>
                <a:gd name="T20" fmla="*/ 18 w 104"/>
                <a:gd name="T21" fmla="*/ 32 h 73"/>
                <a:gd name="T22" fmla="*/ 11 w 104"/>
                <a:gd name="T23" fmla="*/ 35 h 73"/>
                <a:gd name="T24" fmla="*/ 11 w 104"/>
                <a:gd name="T25" fmla="*/ 35 h 73"/>
                <a:gd name="T26" fmla="*/ 10 w 104"/>
                <a:gd name="T27" fmla="*/ 35 h 73"/>
                <a:gd name="T28" fmla="*/ 10 w 104"/>
                <a:gd name="T29" fmla="*/ 35 h 73"/>
                <a:gd name="T30" fmla="*/ 9 w 104"/>
                <a:gd name="T31" fmla="*/ 35 h 73"/>
                <a:gd name="T32" fmla="*/ 8 w 104"/>
                <a:gd name="T33" fmla="*/ 35 h 73"/>
                <a:gd name="T34" fmla="*/ 6 w 104"/>
                <a:gd name="T35" fmla="*/ 35 h 73"/>
                <a:gd name="T36" fmla="*/ 5 w 104"/>
                <a:gd name="T37" fmla="*/ 35 h 73"/>
                <a:gd name="T38" fmla="*/ 4 w 104"/>
                <a:gd name="T39" fmla="*/ 35 h 73"/>
                <a:gd name="T40" fmla="*/ 6 w 104"/>
                <a:gd name="T41" fmla="*/ 42 h 73"/>
                <a:gd name="T42" fmla="*/ 6 w 104"/>
                <a:gd name="T43" fmla="*/ 54 h 73"/>
                <a:gd name="T44" fmla="*/ 1 w 104"/>
                <a:gd name="T45" fmla="*/ 60 h 73"/>
                <a:gd name="T46" fmla="*/ 4 w 104"/>
                <a:gd name="T47" fmla="*/ 66 h 73"/>
                <a:gd name="T48" fmla="*/ 3 w 104"/>
                <a:gd name="T49" fmla="*/ 67 h 73"/>
                <a:gd name="T50" fmla="*/ 4 w 104"/>
                <a:gd name="T51" fmla="*/ 70 h 73"/>
                <a:gd name="T52" fmla="*/ 5 w 104"/>
                <a:gd name="T53" fmla="*/ 70 h 73"/>
                <a:gd name="T54" fmla="*/ 6 w 104"/>
                <a:gd name="T55" fmla="*/ 69 h 73"/>
                <a:gd name="T56" fmla="*/ 8 w 104"/>
                <a:gd name="T57" fmla="*/ 68 h 73"/>
                <a:gd name="T58" fmla="*/ 16 w 104"/>
                <a:gd name="T59" fmla="*/ 64 h 73"/>
                <a:gd name="T60" fmla="*/ 39 w 104"/>
                <a:gd name="T61" fmla="*/ 67 h 73"/>
                <a:gd name="T62" fmla="*/ 42 w 104"/>
                <a:gd name="T63" fmla="*/ 67 h 73"/>
                <a:gd name="T64" fmla="*/ 52 w 104"/>
                <a:gd name="T65" fmla="*/ 70 h 73"/>
                <a:gd name="T66" fmla="*/ 54 w 104"/>
                <a:gd name="T67" fmla="*/ 68 h 73"/>
                <a:gd name="T68" fmla="*/ 60 w 104"/>
                <a:gd name="T69" fmla="*/ 70 h 73"/>
                <a:gd name="T70" fmla="*/ 66 w 104"/>
                <a:gd name="T71" fmla="*/ 71 h 73"/>
                <a:gd name="T72" fmla="*/ 72 w 104"/>
                <a:gd name="T73" fmla="*/ 71 h 73"/>
                <a:gd name="T74" fmla="*/ 79 w 104"/>
                <a:gd name="T75" fmla="*/ 70 h 73"/>
                <a:gd name="T76" fmla="*/ 87 w 104"/>
                <a:gd name="T77" fmla="*/ 62 h 73"/>
                <a:gd name="T78" fmla="*/ 87 w 104"/>
                <a:gd name="T79" fmla="*/ 62 h 73"/>
                <a:gd name="T80" fmla="*/ 88 w 104"/>
                <a:gd name="T81" fmla="*/ 61 h 73"/>
                <a:gd name="T82" fmla="*/ 88 w 104"/>
                <a:gd name="T83" fmla="*/ 61 h 73"/>
                <a:gd name="T84" fmla="*/ 89 w 104"/>
                <a:gd name="T85" fmla="*/ 61 h 73"/>
                <a:gd name="T86" fmla="*/ 90 w 104"/>
                <a:gd name="T87" fmla="*/ 61 h 73"/>
                <a:gd name="T88" fmla="*/ 91 w 104"/>
                <a:gd name="T89" fmla="*/ 61 h 73"/>
                <a:gd name="T90" fmla="*/ 93 w 104"/>
                <a:gd name="T91" fmla="*/ 61 h 73"/>
                <a:gd name="T92" fmla="*/ 93 w 104"/>
                <a:gd name="T93" fmla="*/ 60 h 73"/>
                <a:gd name="T94" fmla="*/ 92 w 104"/>
                <a:gd name="T95" fmla="*/ 59 h 73"/>
                <a:gd name="T96" fmla="*/ 90 w 104"/>
                <a:gd name="T97" fmla="*/ 52 h 73"/>
                <a:gd name="T98" fmla="*/ 92 w 104"/>
                <a:gd name="T99" fmla="*/ 44 h 73"/>
                <a:gd name="T100" fmla="*/ 98 w 104"/>
                <a:gd name="T101" fmla="*/ 46 h 73"/>
                <a:gd name="T102" fmla="*/ 98 w 104"/>
                <a:gd name="T103" fmla="*/ 37 h 73"/>
                <a:gd name="T104" fmla="*/ 91 w 104"/>
                <a:gd name="T105" fmla="*/ 31 h 73"/>
                <a:gd name="T106" fmla="*/ 86 w 104"/>
                <a:gd name="T107" fmla="*/ 24 h 73"/>
                <a:gd name="T108" fmla="*/ 84 w 104"/>
                <a:gd name="T109" fmla="*/ 15 h 73"/>
                <a:gd name="T110" fmla="*/ 84 w 104"/>
                <a:gd name="T111" fmla="*/ 12 h 73"/>
                <a:gd name="T112" fmla="*/ 84 w 104"/>
                <a:gd name="T113" fmla="*/ 11 h 73"/>
                <a:gd name="T114" fmla="*/ 83 w 104"/>
                <a:gd name="T115" fmla="*/ 8 h 73"/>
                <a:gd name="T116" fmla="*/ 74 w 104"/>
                <a:gd name="T117" fmla="*/ 5 h 73"/>
                <a:gd name="T118" fmla="*/ 70 w 104"/>
                <a:gd name="T119" fmla="*/ 6 h 73"/>
                <a:gd name="T120" fmla="*/ 62 w 104"/>
                <a:gd name="T121" fmla="*/ 2 h 73"/>
                <a:gd name="T122" fmla="*/ 55 w 104"/>
                <a:gd name="T1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73">
                  <a:moveTo>
                    <a:pt x="55" y="0"/>
                  </a:moveTo>
                  <a:cubicBezTo>
                    <a:pt x="55" y="0"/>
                    <a:pt x="54" y="0"/>
                    <a:pt x="54" y="0"/>
                  </a:cubicBezTo>
                  <a:cubicBezTo>
                    <a:pt x="54" y="0"/>
                    <a:pt x="54" y="0"/>
                    <a:pt x="54" y="0"/>
                  </a:cubicBezTo>
                  <a:cubicBezTo>
                    <a:pt x="53" y="1"/>
                    <a:pt x="53" y="1"/>
                    <a:pt x="53" y="1"/>
                  </a:cubicBezTo>
                  <a:cubicBezTo>
                    <a:pt x="52" y="1"/>
                    <a:pt x="52" y="2"/>
                    <a:pt x="51" y="3"/>
                  </a:cubicBezTo>
                  <a:cubicBezTo>
                    <a:pt x="51" y="4"/>
                    <a:pt x="50" y="5"/>
                    <a:pt x="48" y="5"/>
                  </a:cubicBezTo>
                  <a:cubicBezTo>
                    <a:pt x="47" y="5"/>
                    <a:pt x="46" y="5"/>
                    <a:pt x="46" y="5"/>
                  </a:cubicBezTo>
                  <a:cubicBezTo>
                    <a:pt x="45" y="5"/>
                    <a:pt x="45" y="5"/>
                    <a:pt x="44" y="5"/>
                  </a:cubicBezTo>
                  <a:cubicBezTo>
                    <a:pt x="43" y="5"/>
                    <a:pt x="41" y="5"/>
                    <a:pt x="41" y="6"/>
                  </a:cubicBezTo>
                  <a:cubicBezTo>
                    <a:pt x="40" y="7"/>
                    <a:pt x="39" y="7"/>
                    <a:pt x="39" y="8"/>
                  </a:cubicBezTo>
                  <a:cubicBezTo>
                    <a:pt x="39" y="8"/>
                    <a:pt x="39" y="8"/>
                    <a:pt x="39" y="8"/>
                  </a:cubicBezTo>
                  <a:cubicBezTo>
                    <a:pt x="38" y="9"/>
                    <a:pt x="38" y="10"/>
                    <a:pt x="38" y="11"/>
                  </a:cubicBezTo>
                  <a:cubicBezTo>
                    <a:pt x="38" y="12"/>
                    <a:pt x="38" y="13"/>
                    <a:pt x="38" y="13"/>
                  </a:cubicBezTo>
                  <a:cubicBezTo>
                    <a:pt x="38" y="14"/>
                    <a:pt x="38" y="14"/>
                    <a:pt x="38" y="15"/>
                  </a:cubicBezTo>
                  <a:cubicBezTo>
                    <a:pt x="38" y="15"/>
                    <a:pt x="38" y="15"/>
                    <a:pt x="37" y="16"/>
                  </a:cubicBezTo>
                  <a:cubicBezTo>
                    <a:pt x="37" y="16"/>
                    <a:pt x="37" y="17"/>
                    <a:pt x="36" y="17"/>
                  </a:cubicBezTo>
                  <a:cubicBezTo>
                    <a:pt x="35" y="17"/>
                    <a:pt x="35" y="17"/>
                    <a:pt x="35" y="17"/>
                  </a:cubicBezTo>
                  <a:cubicBezTo>
                    <a:pt x="34" y="18"/>
                    <a:pt x="34" y="19"/>
                    <a:pt x="32" y="19"/>
                  </a:cubicBezTo>
                  <a:cubicBezTo>
                    <a:pt x="30" y="20"/>
                    <a:pt x="27" y="23"/>
                    <a:pt x="27" y="24"/>
                  </a:cubicBezTo>
                  <a:cubicBezTo>
                    <a:pt x="27" y="24"/>
                    <a:pt x="27" y="25"/>
                    <a:pt x="27" y="25"/>
                  </a:cubicBezTo>
                  <a:cubicBezTo>
                    <a:pt x="27" y="28"/>
                    <a:pt x="26" y="30"/>
                    <a:pt x="25" y="30"/>
                  </a:cubicBezTo>
                  <a:cubicBezTo>
                    <a:pt x="23" y="30"/>
                    <a:pt x="19" y="31"/>
                    <a:pt x="18" y="32"/>
                  </a:cubicBezTo>
                  <a:cubicBezTo>
                    <a:pt x="17" y="34"/>
                    <a:pt x="15" y="35"/>
                    <a:pt x="13" y="35"/>
                  </a:cubicBezTo>
                  <a:cubicBezTo>
                    <a:pt x="12" y="35"/>
                    <a:pt x="12" y="35"/>
                    <a:pt x="11" y="35"/>
                  </a:cubicBezTo>
                  <a:cubicBezTo>
                    <a:pt x="11" y="35"/>
                    <a:pt x="11" y="35"/>
                    <a:pt x="11" y="35"/>
                  </a:cubicBezTo>
                  <a:cubicBezTo>
                    <a:pt x="11" y="35"/>
                    <a:pt x="11" y="35"/>
                    <a:pt x="11" y="35"/>
                  </a:cubicBezTo>
                  <a:cubicBezTo>
                    <a:pt x="11" y="35"/>
                    <a:pt x="11" y="35"/>
                    <a:pt x="11" y="35"/>
                  </a:cubicBezTo>
                  <a:cubicBezTo>
                    <a:pt x="11" y="35"/>
                    <a:pt x="10" y="35"/>
                    <a:pt x="10" y="35"/>
                  </a:cubicBezTo>
                  <a:cubicBezTo>
                    <a:pt x="10" y="35"/>
                    <a:pt x="10" y="35"/>
                    <a:pt x="10" y="35"/>
                  </a:cubicBezTo>
                  <a:cubicBezTo>
                    <a:pt x="10" y="35"/>
                    <a:pt x="10" y="35"/>
                    <a:pt x="10" y="35"/>
                  </a:cubicBezTo>
                  <a:cubicBezTo>
                    <a:pt x="10" y="35"/>
                    <a:pt x="9" y="35"/>
                    <a:pt x="9" y="35"/>
                  </a:cubicBezTo>
                  <a:cubicBezTo>
                    <a:pt x="9" y="35"/>
                    <a:pt x="9" y="35"/>
                    <a:pt x="9" y="35"/>
                  </a:cubicBezTo>
                  <a:cubicBezTo>
                    <a:pt x="9" y="35"/>
                    <a:pt x="9" y="35"/>
                    <a:pt x="8" y="35"/>
                  </a:cubicBezTo>
                  <a:cubicBezTo>
                    <a:pt x="8" y="35"/>
                    <a:pt x="8" y="35"/>
                    <a:pt x="8" y="35"/>
                  </a:cubicBezTo>
                  <a:cubicBezTo>
                    <a:pt x="8" y="35"/>
                    <a:pt x="7" y="35"/>
                    <a:pt x="7" y="35"/>
                  </a:cubicBezTo>
                  <a:cubicBezTo>
                    <a:pt x="7" y="35"/>
                    <a:pt x="7" y="35"/>
                    <a:pt x="6" y="35"/>
                  </a:cubicBezTo>
                  <a:cubicBezTo>
                    <a:pt x="6" y="35"/>
                    <a:pt x="6" y="35"/>
                    <a:pt x="6" y="35"/>
                  </a:cubicBezTo>
                  <a:cubicBezTo>
                    <a:pt x="5" y="35"/>
                    <a:pt x="5" y="35"/>
                    <a:pt x="5" y="35"/>
                  </a:cubicBezTo>
                  <a:cubicBezTo>
                    <a:pt x="5" y="35"/>
                    <a:pt x="4" y="35"/>
                    <a:pt x="4" y="35"/>
                  </a:cubicBezTo>
                  <a:cubicBezTo>
                    <a:pt x="4" y="35"/>
                    <a:pt x="4" y="35"/>
                    <a:pt x="4" y="35"/>
                  </a:cubicBezTo>
                  <a:cubicBezTo>
                    <a:pt x="3" y="38"/>
                    <a:pt x="4" y="40"/>
                    <a:pt x="5" y="42"/>
                  </a:cubicBezTo>
                  <a:cubicBezTo>
                    <a:pt x="5" y="42"/>
                    <a:pt x="5" y="42"/>
                    <a:pt x="6" y="42"/>
                  </a:cubicBezTo>
                  <a:cubicBezTo>
                    <a:pt x="7" y="44"/>
                    <a:pt x="8" y="48"/>
                    <a:pt x="8" y="51"/>
                  </a:cubicBezTo>
                  <a:cubicBezTo>
                    <a:pt x="7" y="53"/>
                    <a:pt x="7" y="53"/>
                    <a:pt x="6" y="54"/>
                  </a:cubicBezTo>
                  <a:cubicBezTo>
                    <a:pt x="3" y="55"/>
                    <a:pt x="0" y="58"/>
                    <a:pt x="0" y="59"/>
                  </a:cubicBezTo>
                  <a:cubicBezTo>
                    <a:pt x="0" y="59"/>
                    <a:pt x="1" y="60"/>
                    <a:pt x="1" y="60"/>
                  </a:cubicBezTo>
                  <a:cubicBezTo>
                    <a:pt x="3" y="61"/>
                    <a:pt x="4" y="63"/>
                    <a:pt x="4" y="65"/>
                  </a:cubicBezTo>
                  <a:cubicBezTo>
                    <a:pt x="4" y="65"/>
                    <a:pt x="4" y="65"/>
                    <a:pt x="4" y="66"/>
                  </a:cubicBezTo>
                  <a:cubicBezTo>
                    <a:pt x="3" y="66"/>
                    <a:pt x="3" y="66"/>
                    <a:pt x="3" y="67"/>
                  </a:cubicBezTo>
                  <a:cubicBezTo>
                    <a:pt x="3" y="67"/>
                    <a:pt x="3" y="67"/>
                    <a:pt x="3" y="67"/>
                  </a:cubicBezTo>
                  <a:cubicBezTo>
                    <a:pt x="3" y="68"/>
                    <a:pt x="3" y="69"/>
                    <a:pt x="3" y="70"/>
                  </a:cubicBezTo>
                  <a:cubicBezTo>
                    <a:pt x="4" y="70"/>
                    <a:pt x="4" y="70"/>
                    <a:pt x="4" y="70"/>
                  </a:cubicBezTo>
                  <a:cubicBezTo>
                    <a:pt x="4" y="70"/>
                    <a:pt x="4" y="70"/>
                    <a:pt x="5" y="70"/>
                  </a:cubicBezTo>
                  <a:cubicBezTo>
                    <a:pt x="5" y="70"/>
                    <a:pt x="5" y="70"/>
                    <a:pt x="5" y="70"/>
                  </a:cubicBezTo>
                  <a:cubicBezTo>
                    <a:pt x="6" y="70"/>
                    <a:pt x="6" y="70"/>
                    <a:pt x="6" y="70"/>
                  </a:cubicBezTo>
                  <a:cubicBezTo>
                    <a:pt x="6" y="70"/>
                    <a:pt x="6" y="69"/>
                    <a:pt x="6" y="69"/>
                  </a:cubicBezTo>
                  <a:cubicBezTo>
                    <a:pt x="7" y="69"/>
                    <a:pt x="7" y="69"/>
                    <a:pt x="7" y="69"/>
                  </a:cubicBezTo>
                  <a:cubicBezTo>
                    <a:pt x="7" y="69"/>
                    <a:pt x="8" y="69"/>
                    <a:pt x="8" y="68"/>
                  </a:cubicBezTo>
                  <a:cubicBezTo>
                    <a:pt x="8" y="68"/>
                    <a:pt x="9" y="68"/>
                    <a:pt x="9" y="67"/>
                  </a:cubicBezTo>
                  <a:cubicBezTo>
                    <a:pt x="10" y="66"/>
                    <a:pt x="12" y="64"/>
                    <a:pt x="16" y="64"/>
                  </a:cubicBezTo>
                  <a:cubicBezTo>
                    <a:pt x="28" y="64"/>
                    <a:pt x="34" y="65"/>
                    <a:pt x="36" y="67"/>
                  </a:cubicBezTo>
                  <a:cubicBezTo>
                    <a:pt x="37" y="67"/>
                    <a:pt x="38" y="67"/>
                    <a:pt x="39" y="67"/>
                  </a:cubicBezTo>
                  <a:cubicBezTo>
                    <a:pt x="40" y="67"/>
                    <a:pt x="40" y="67"/>
                    <a:pt x="41" y="67"/>
                  </a:cubicBezTo>
                  <a:cubicBezTo>
                    <a:pt x="41" y="67"/>
                    <a:pt x="42" y="67"/>
                    <a:pt x="42" y="67"/>
                  </a:cubicBezTo>
                  <a:cubicBezTo>
                    <a:pt x="43" y="67"/>
                    <a:pt x="45" y="67"/>
                    <a:pt x="46" y="68"/>
                  </a:cubicBezTo>
                  <a:cubicBezTo>
                    <a:pt x="48" y="69"/>
                    <a:pt x="51" y="70"/>
                    <a:pt x="52" y="70"/>
                  </a:cubicBezTo>
                  <a:cubicBezTo>
                    <a:pt x="52" y="70"/>
                    <a:pt x="52" y="70"/>
                    <a:pt x="52" y="70"/>
                  </a:cubicBezTo>
                  <a:cubicBezTo>
                    <a:pt x="52" y="69"/>
                    <a:pt x="53" y="68"/>
                    <a:pt x="54" y="68"/>
                  </a:cubicBezTo>
                  <a:cubicBezTo>
                    <a:pt x="54" y="68"/>
                    <a:pt x="55" y="69"/>
                    <a:pt x="56" y="69"/>
                  </a:cubicBezTo>
                  <a:cubicBezTo>
                    <a:pt x="57" y="70"/>
                    <a:pt x="59" y="70"/>
                    <a:pt x="60" y="70"/>
                  </a:cubicBezTo>
                  <a:cubicBezTo>
                    <a:pt x="61" y="69"/>
                    <a:pt x="61" y="69"/>
                    <a:pt x="62" y="69"/>
                  </a:cubicBezTo>
                  <a:cubicBezTo>
                    <a:pt x="63" y="69"/>
                    <a:pt x="65" y="70"/>
                    <a:pt x="66" y="71"/>
                  </a:cubicBezTo>
                  <a:cubicBezTo>
                    <a:pt x="66" y="71"/>
                    <a:pt x="67" y="72"/>
                    <a:pt x="67" y="72"/>
                  </a:cubicBezTo>
                  <a:cubicBezTo>
                    <a:pt x="69" y="71"/>
                    <a:pt x="71" y="71"/>
                    <a:pt x="72" y="71"/>
                  </a:cubicBezTo>
                  <a:cubicBezTo>
                    <a:pt x="74" y="71"/>
                    <a:pt x="77" y="71"/>
                    <a:pt x="79" y="73"/>
                  </a:cubicBezTo>
                  <a:cubicBezTo>
                    <a:pt x="79" y="72"/>
                    <a:pt x="79" y="71"/>
                    <a:pt x="79" y="70"/>
                  </a:cubicBezTo>
                  <a:cubicBezTo>
                    <a:pt x="79" y="68"/>
                    <a:pt x="84" y="63"/>
                    <a:pt x="86" y="62"/>
                  </a:cubicBezTo>
                  <a:cubicBezTo>
                    <a:pt x="87" y="62"/>
                    <a:pt x="87" y="62"/>
                    <a:pt x="87" y="62"/>
                  </a:cubicBezTo>
                  <a:cubicBezTo>
                    <a:pt x="87" y="62"/>
                    <a:pt x="87" y="62"/>
                    <a:pt x="87" y="62"/>
                  </a:cubicBezTo>
                  <a:cubicBezTo>
                    <a:pt x="87" y="62"/>
                    <a:pt x="87" y="62"/>
                    <a:pt x="87" y="62"/>
                  </a:cubicBezTo>
                  <a:cubicBezTo>
                    <a:pt x="87" y="62"/>
                    <a:pt x="87" y="62"/>
                    <a:pt x="87" y="61"/>
                  </a:cubicBezTo>
                  <a:cubicBezTo>
                    <a:pt x="87" y="61"/>
                    <a:pt x="87" y="61"/>
                    <a:pt x="88" y="61"/>
                  </a:cubicBezTo>
                  <a:cubicBezTo>
                    <a:pt x="88" y="61"/>
                    <a:pt x="88" y="61"/>
                    <a:pt x="88" y="61"/>
                  </a:cubicBezTo>
                  <a:cubicBezTo>
                    <a:pt x="88" y="61"/>
                    <a:pt x="88" y="61"/>
                    <a:pt x="88" y="61"/>
                  </a:cubicBezTo>
                  <a:cubicBezTo>
                    <a:pt x="88" y="61"/>
                    <a:pt x="88" y="61"/>
                    <a:pt x="89" y="61"/>
                  </a:cubicBezTo>
                  <a:cubicBezTo>
                    <a:pt x="89" y="61"/>
                    <a:pt x="89" y="61"/>
                    <a:pt x="89" y="61"/>
                  </a:cubicBezTo>
                  <a:cubicBezTo>
                    <a:pt x="89" y="61"/>
                    <a:pt x="89" y="61"/>
                    <a:pt x="90" y="61"/>
                  </a:cubicBezTo>
                  <a:cubicBezTo>
                    <a:pt x="90" y="61"/>
                    <a:pt x="90" y="61"/>
                    <a:pt x="90" y="61"/>
                  </a:cubicBezTo>
                  <a:cubicBezTo>
                    <a:pt x="90" y="61"/>
                    <a:pt x="90" y="61"/>
                    <a:pt x="91" y="61"/>
                  </a:cubicBezTo>
                  <a:cubicBezTo>
                    <a:pt x="91" y="61"/>
                    <a:pt x="91" y="61"/>
                    <a:pt x="91" y="61"/>
                  </a:cubicBezTo>
                  <a:cubicBezTo>
                    <a:pt x="91" y="61"/>
                    <a:pt x="92" y="61"/>
                    <a:pt x="92" y="61"/>
                  </a:cubicBezTo>
                  <a:cubicBezTo>
                    <a:pt x="92" y="61"/>
                    <a:pt x="92" y="61"/>
                    <a:pt x="93" y="61"/>
                  </a:cubicBezTo>
                  <a:cubicBezTo>
                    <a:pt x="93" y="61"/>
                    <a:pt x="93" y="61"/>
                    <a:pt x="93" y="61"/>
                  </a:cubicBezTo>
                  <a:cubicBezTo>
                    <a:pt x="93" y="60"/>
                    <a:pt x="93" y="60"/>
                    <a:pt x="93" y="60"/>
                  </a:cubicBezTo>
                  <a:cubicBezTo>
                    <a:pt x="93" y="60"/>
                    <a:pt x="92" y="60"/>
                    <a:pt x="92" y="59"/>
                  </a:cubicBezTo>
                  <a:cubicBezTo>
                    <a:pt x="92" y="59"/>
                    <a:pt x="92" y="59"/>
                    <a:pt x="92" y="59"/>
                  </a:cubicBezTo>
                  <a:cubicBezTo>
                    <a:pt x="92" y="58"/>
                    <a:pt x="92" y="57"/>
                    <a:pt x="92" y="57"/>
                  </a:cubicBezTo>
                  <a:cubicBezTo>
                    <a:pt x="91" y="55"/>
                    <a:pt x="91" y="53"/>
                    <a:pt x="90" y="52"/>
                  </a:cubicBezTo>
                  <a:cubicBezTo>
                    <a:pt x="89" y="49"/>
                    <a:pt x="89" y="47"/>
                    <a:pt x="90" y="45"/>
                  </a:cubicBezTo>
                  <a:cubicBezTo>
                    <a:pt x="90" y="45"/>
                    <a:pt x="91" y="44"/>
                    <a:pt x="92" y="44"/>
                  </a:cubicBezTo>
                  <a:cubicBezTo>
                    <a:pt x="93" y="44"/>
                    <a:pt x="94" y="45"/>
                    <a:pt x="95" y="45"/>
                  </a:cubicBezTo>
                  <a:cubicBezTo>
                    <a:pt x="96" y="46"/>
                    <a:pt x="98" y="46"/>
                    <a:pt x="98" y="46"/>
                  </a:cubicBezTo>
                  <a:cubicBezTo>
                    <a:pt x="103" y="44"/>
                    <a:pt x="104" y="42"/>
                    <a:pt x="104" y="42"/>
                  </a:cubicBezTo>
                  <a:cubicBezTo>
                    <a:pt x="103" y="40"/>
                    <a:pt x="100" y="38"/>
                    <a:pt x="98" y="37"/>
                  </a:cubicBezTo>
                  <a:cubicBezTo>
                    <a:pt x="97" y="37"/>
                    <a:pt x="96" y="36"/>
                    <a:pt x="95" y="34"/>
                  </a:cubicBezTo>
                  <a:cubicBezTo>
                    <a:pt x="94" y="33"/>
                    <a:pt x="93" y="31"/>
                    <a:pt x="91" y="31"/>
                  </a:cubicBezTo>
                  <a:cubicBezTo>
                    <a:pt x="89" y="30"/>
                    <a:pt x="89" y="28"/>
                    <a:pt x="88" y="27"/>
                  </a:cubicBezTo>
                  <a:cubicBezTo>
                    <a:pt x="87" y="25"/>
                    <a:pt x="87" y="24"/>
                    <a:pt x="86" y="24"/>
                  </a:cubicBezTo>
                  <a:cubicBezTo>
                    <a:pt x="84" y="22"/>
                    <a:pt x="84" y="20"/>
                    <a:pt x="84" y="17"/>
                  </a:cubicBezTo>
                  <a:cubicBezTo>
                    <a:pt x="84" y="17"/>
                    <a:pt x="84" y="16"/>
                    <a:pt x="84" y="15"/>
                  </a:cubicBezTo>
                  <a:cubicBezTo>
                    <a:pt x="84" y="14"/>
                    <a:pt x="84" y="13"/>
                    <a:pt x="84" y="12"/>
                  </a:cubicBezTo>
                  <a:cubicBezTo>
                    <a:pt x="84" y="12"/>
                    <a:pt x="84" y="12"/>
                    <a:pt x="84" y="12"/>
                  </a:cubicBezTo>
                  <a:cubicBezTo>
                    <a:pt x="84" y="12"/>
                    <a:pt x="84" y="12"/>
                    <a:pt x="84" y="12"/>
                  </a:cubicBezTo>
                  <a:cubicBezTo>
                    <a:pt x="84" y="12"/>
                    <a:pt x="84" y="11"/>
                    <a:pt x="84" y="11"/>
                  </a:cubicBezTo>
                  <a:cubicBezTo>
                    <a:pt x="84" y="10"/>
                    <a:pt x="84" y="8"/>
                    <a:pt x="84" y="8"/>
                  </a:cubicBezTo>
                  <a:cubicBezTo>
                    <a:pt x="83" y="8"/>
                    <a:pt x="83" y="8"/>
                    <a:pt x="83" y="8"/>
                  </a:cubicBezTo>
                  <a:cubicBezTo>
                    <a:pt x="82" y="7"/>
                    <a:pt x="78" y="5"/>
                    <a:pt x="75" y="5"/>
                  </a:cubicBezTo>
                  <a:cubicBezTo>
                    <a:pt x="75" y="5"/>
                    <a:pt x="74" y="5"/>
                    <a:pt x="74" y="5"/>
                  </a:cubicBezTo>
                  <a:cubicBezTo>
                    <a:pt x="74" y="5"/>
                    <a:pt x="74" y="5"/>
                    <a:pt x="74" y="5"/>
                  </a:cubicBezTo>
                  <a:cubicBezTo>
                    <a:pt x="72" y="6"/>
                    <a:pt x="71" y="6"/>
                    <a:pt x="70" y="6"/>
                  </a:cubicBezTo>
                  <a:cubicBezTo>
                    <a:pt x="69" y="6"/>
                    <a:pt x="68" y="6"/>
                    <a:pt x="67" y="5"/>
                  </a:cubicBezTo>
                  <a:cubicBezTo>
                    <a:pt x="66" y="2"/>
                    <a:pt x="64" y="2"/>
                    <a:pt x="62" y="2"/>
                  </a:cubicBezTo>
                  <a:cubicBezTo>
                    <a:pt x="62" y="2"/>
                    <a:pt x="61" y="3"/>
                    <a:pt x="60" y="3"/>
                  </a:cubicBezTo>
                  <a:cubicBezTo>
                    <a:pt x="58" y="3"/>
                    <a:pt x="57" y="1"/>
                    <a:pt x="55" y="0"/>
                  </a:cubicBezTo>
                  <a:cubicBezTo>
                    <a:pt x="55" y="0"/>
                    <a:pt x="55" y="0"/>
                    <a:pt x="55"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7" name="Freeform 236">
              <a:extLst>
                <a:ext uri="{FF2B5EF4-FFF2-40B4-BE49-F238E27FC236}">
                  <a16:creationId xmlns:a16="http://schemas.microsoft.com/office/drawing/2014/main" id="{4C702618-0A5F-4AC0-894C-71D3C40C5633}"/>
                </a:ext>
              </a:extLst>
            </p:cNvPr>
            <p:cNvSpPr>
              <a:spLocks/>
            </p:cNvSpPr>
            <p:nvPr/>
          </p:nvSpPr>
          <p:spPr bwMode="auto">
            <a:xfrm>
              <a:off x="12915900" y="4911725"/>
              <a:ext cx="271463" cy="166688"/>
            </a:xfrm>
            <a:custGeom>
              <a:avLst/>
              <a:gdLst>
                <a:gd name="T0" fmla="*/ 46 w 51"/>
                <a:gd name="T1" fmla="*/ 11 h 32"/>
                <a:gd name="T2" fmla="*/ 48 w 51"/>
                <a:gd name="T3" fmla="*/ 8 h 32"/>
                <a:gd name="T4" fmla="*/ 50 w 51"/>
                <a:gd name="T5" fmla="*/ 5 h 32"/>
                <a:gd name="T6" fmla="*/ 51 w 51"/>
                <a:gd name="T7" fmla="*/ 4 h 32"/>
                <a:gd name="T8" fmla="*/ 51 w 51"/>
                <a:gd name="T9" fmla="*/ 4 h 32"/>
                <a:gd name="T10" fmla="*/ 51 w 51"/>
                <a:gd name="T11" fmla="*/ 4 h 32"/>
                <a:gd name="T12" fmla="*/ 51 w 51"/>
                <a:gd name="T13" fmla="*/ 3 h 32"/>
                <a:gd name="T14" fmla="*/ 51 w 51"/>
                <a:gd name="T15" fmla="*/ 3 h 32"/>
                <a:gd name="T16" fmla="*/ 51 w 51"/>
                <a:gd name="T17" fmla="*/ 2 h 32"/>
                <a:gd name="T18" fmla="*/ 51 w 51"/>
                <a:gd name="T19" fmla="*/ 2 h 32"/>
                <a:gd name="T20" fmla="*/ 49 w 51"/>
                <a:gd name="T21" fmla="*/ 3 h 32"/>
                <a:gd name="T22" fmla="*/ 39 w 51"/>
                <a:gd name="T23" fmla="*/ 2 h 32"/>
                <a:gd name="T24" fmla="*/ 28 w 51"/>
                <a:gd name="T25" fmla="*/ 1 h 32"/>
                <a:gd name="T26" fmla="*/ 21 w 51"/>
                <a:gd name="T27" fmla="*/ 2 h 32"/>
                <a:gd name="T28" fmla="*/ 7 w 51"/>
                <a:gd name="T29" fmla="*/ 5 h 32"/>
                <a:gd name="T30" fmla="*/ 3 w 51"/>
                <a:gd name="T31" fmla="*/ 7 h 32"/>
                <a:gd name="T32" fmla="*/ 0 w 51"/>
                <a:gd name="T33" fmla="*/ 9 h 32"/>
                <a:gd name="T34" fmla="*/ 1 w 51"/>
                <a:gd name="T35" fmla="*/ 10 h 32"/>
                <a:gd name="T36" fmla="*/ 2 w 51"/>
                <a:gd name="T37" fmla="*/ 14 h 32"/>
                <a:gd name="T38" fmla="*/ 3 w 51"/>
                <a:gd name="T39" fmla="*/ 17 h 32"/>
                <a:gd name="T40" fmla="*/ 9 w 51"/>
                <a:gd name="T41" fmla="*/ 20 h 32"/>
                <a:gd name="T42" fmla="*/ 14 w 51"/>
                <a:gd name="T43" fmla="*/ 22 h 32"/>
                <a:gd name="T44" fmla="*/ 13 w 51"/>
                <a:gd name="T45" fmla="*/ 25 h 32"/>
                <a:gd name="T46" fmla="*/ 14 w 51"/>
                <a:gd name="T47" fmla="*/ 25 h 32"/>
                <a:gd name="T48" fmla="*/ 14 w 51"/>
                <a:gd name="T49" fmla="*/ 25 h 32"/>
                <a:gd name="T50" fmla="*/ 16 w 51"/>
                <a:gd name="T51" fmla="*/ 25 h 32"/>
                <a:gd name="T52" fmla="*/ 17 w 51"/>
                <a:gd name="T53" fmla="*/ 25 h 32"/>
                <a:gd name="T54" fmla="*/ 18 w 51"/>
                <a:gd name="T55" fmla="*/ 25 h 32"/>
                <a:gd name="T56" fmla="*/ 19 w 51"/>
                <a:gd name="T57" fmla="*/ 25 h 32"/>
                <a:gd name="T58" fmla="*/ 20 w 51"/>
                <a:gd name="T59" fmla="*/ 24 h 32"/>
                <a:gd name="T60" fmla="*/ 24 w 51"/>
                <a:gd name="T61" fmla="*/ 25 h 32"/>
                <a:gd name="T62" fmla="*/ 24 w 51"/>
                <a:gd name="T63" fmla="*/ 25 h 32"/>
                <a:gd name="T64" fmla="*/ 33 w 51"/>
                <a:gd name="T65" fmla="*/ 31 h 32"/>
                <a:gd name="T66" fmla="*/ 34 w 51"/>
                <a:gd name="T67" fmla="*/ 32 h 32"/>
                <a:gd name="T68" fmla="*/ 36 w 51"/>
                <a:gd name="T69" fmla="*/ 31 h 32"/>
                <a:gd name="T70" fmla="*/ 38 w 51"/>
                <a:gd name="T71" fmla="*/ 31 h 32"/>
                <a:gd name="T72" fmla="*/ 39 w 51"/>
                <a:gd name="T73" fmla="*/ 32 h 32"/>
                <a:gd name="T74" fmla="*/ 40 w 51"/>
                <a:gd name="T75" fmla="*/ 32 h 32"/>
                <a:gd name="T76" fmla="*/ 41 w 51"/>
                <a:gd name="T77" fmla="*/ 32 h 32"/>
                <a:gd name="T78" fmla="*/ 43 w 51"/>
                <a:gd name="T79" fmla="*/ 32 h 32"/>
                <a:gd name="T80" fmla="*/ 43 w 51"/>
                <a:gd name="T81" fmla="*/ 32 h 32"/>
                <a:gd name="T82" fmla="*/ 44 w 51"/>
                <a:gd name="T83" fmla="*/ 32 h 32"/>
                <a:gd name="T84" fmla="*/ 44 w 51"/>
                <a:gd name="T85" fmla="*/ 32 h 32"/>
                <a:gd name="T86" fmla="*/ 44 w 51"/>
                <a:gd name="T87" fmla="*/ 32 h 32"/>
                <a:gd name="T88" fmla="*/ 44 w 51"/>
                <a:gd name="T89" fmla="*/ 31 h 32"/>
                <a:gd name="T90" fmla="*/ 44 w 51"/>
                <a:gd name="T91" fmla="*/ 30 h 32"/>
                <a:gd name="T92" fmla="*/ 45 w 51"/>
                <a:gd name="T93" fmla="*/ 29 h 32"/>
                <a:gd name="T94" fmla="*/ 47 w 51"/>
                <a:gd name="T95" fmla="*/ 28 h 32"/>
                <a:gd name="T96" fmla="*/ 48 w 51"/>
                <a:gd name="T97" fmla="*/ 28 h 32"/>
                <a:gd name="T98" fmla="*/ 48 w 51"/>
                <a:gd name="T99" fmla="*/ 27 h 32"/>
                <a:gd name="T100" fmla="*/ 48 w 51"/>
                <a:gd name="T101" fmla="*/ 26 h 32"/>
                <a:gd name="T102" fmla="*/ 45 w 51"/>
                <a:gd name="T103" fmla="*/ 20 h 32"/>
                <a:gd name="T104" fmla="*/ 45 w 51"/>
                <a:gd name="T105" fmla="*/ 17 h 32"/>
                <a:gd name="T106" fmla="*/ 45 w 51"/>
                <a:gd name="T107" fmla="*/ 16 h 32"/>
                <a:gd name="T108" fmla="*/ 45 w 51"/>
                <a:gd name="T109" fmla="*/ 14 h 32"/>
                <a:gd name="T110" fmla="*/ 46 w 51"/>
                <a:gd name="T111"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32">
                  <a:moveTo>
                    <a:pt x="46" y="11"/>
                  </a:moveTo>
                  <a:cubicBezTo>
                    <a:pt x="47" y="10"/>
                    <a:pt x="48" y="9"/>
                    <a:pt x="48" y="8"/>
                  </a:cubicBezTo>
                  <a:cubicBezTo>
                    <a:pt x="49" y="7"/>
                    <a:pt x="50" y="6"/>
                    <a:pt x="50" y="5"/>
                  </a:cubicBezTo>
                  <a:cubicBezTo>
                    <a:pt x="51" y="5"/>
                    <a:pt x="51" y="5"/>
                    <a:pt x="51" y="4"/>
                  </a:cubicBezTo>
                  <a:cubicBezTo>
                    <a:pt x="51" y="4"/>
                    <a:pt x="51" y="4"/>
                    <a:pt x="51" y="4"/>
                  </a:cubicBezTo>
                  <a:cubicBezTo>
                    <a:pt x="51" y="4"/>
                    <a:pt x="51" y="4"/>
                    <a:pt x="51" y="4"/>
                  </a:cubicBezTo>
                  <a:cubicBezTo>
                    <a:pt x="51" y="3"/>
                    <a:pt x="51" y="3"/>
                    <a:pt x="51" y="3"/>
                  </a:cubicBezTo>
                  <a:cubicBezTo>
                    <a:pt x="51" y="3"/>
                    <a:pt x="51" y="3"/>
                    <a:pt x="51" y="3"/>
                  </a:cubicBezTo>
                  <a:cubicBezTo>
                    <a:pt x="51" y="3"/>
                    <a:pt x="51" y="2"/>
                    <a:pt x="51" y="2"/>
                  </a:cubicBezTo>
                  <a:cubicBezTo>
                    <a:pt x="51" y="2"/>
                    <a:pt x="51" y="2"/>
                    <a:pt x="51" y="2"/>
                  </a:cubicBezTo>
                  <a:cubicBezTo>
                    <a:pt x="51" y="2"/>
                    <a:pt x="50" y="3"/>
                    <a:pt x="49" y="3"/>
                  </a:cubicBezTo>
                  <a:cubicBezTo>
                    <a:pt x="47" y="3"/>
                    <a:pt x="43" y="3"/>
                    <a:pt x="39" y="2"/>
                  </a:cubicBezTo>
                  <a:cubicBezTo>
                    <a:pt x="35" y="1"/>
                    <a:pt x="31" y="0"/>
                    <a:pt x="28" y="1"/>
                  </a:cubicBezTo>
                  <a:cubicBezTo>
                    <a:pt x="26" y="1"/>
                    <a:pt x="24" y="1"/>
                    <a:pt x="21" y="2"/>
                  </a:cubicBezTo>
                  <a:cubicBezTo>
                    <a:pt x="16" y="2"/>
                    <a:pt x="9" y="3"/>
                    <a:pt x="7" y="5"/>
                  </a:cubicBezTo>
                  <a:cubicBezTo>
                    <a:pt x="6" y="6"/>
                    <a:pt x="4" y="7"/>
                    <a:pt x="3" y="7"/>
                  </a:cubicBezTo>
                  <a:cubicBezTo>
                    <a:pt x="2" y="8"/>
                    <a:pt x="0" y="9"/>
                    <a:pt x="0" y="9"/>
                  </a:cubicBezTo>
                  <a:cubicBezTo>
                    <a:pt x="0" y="9"/>
                    <a:pt x="0" y="9"/>
                    <a:pt x="1" y="10"/>
                  </a:cubicBezTo>
                  <a:cubicBezTo>
                    <a:pt x="3" y="11"/>
                    <a:pt x="2" y="13"/>
                    <a:pt x="2" y="14"/>
                  </a:cubicBezTo>
                  <a:cubicBezTo>
                    <a:pt x="2" y="15"/>
                    <a:pt x="2" y="16"/>
                    <a:pt x="3" y="17"/>
                  </a:cubicBezTo>
                  <a:cubicBezTo>
                    <a:pt x="5" y="20"/>
                    <a:pt x="6" y="21"/>
                    <a:pt x="9" y="20"/>
                  </a:cubicBezTo>
                  <a:cubicBezTo>
                    <a:pt x="11" y="20"/>
                    <a:pt x="13" y="21"/>
                    <a:pt x="14" y="22"/>
                  </a:cubicBezTo>
                  <a:cubicBezTo>
                    <a:pt x="14" y="23"/>
                    <a:pt x="14" y="24"/>
                    <a:pt x="13" y="25"/>
                  </a:cubicBezTo>
                  <a:cubicBezTo>
                    <a:pt x="13" y="25"/>
                    <a:pt x="13" y="25"/>
                    <a:pt x="14" y="25"/>
                  </a:cubicBezTo>
                  <a:cubicBezTo>
                    <a:pt x="14" y="25"/>
                    <a:pt x="14" y="25"/>
                    <a:pt x="14" y="25"/>
                  </a:cubicBezTo>
                  <a:cubicBezTo>
                    <a:pt x="15" y="25"/>
                    <a:pt x="15" y="25"/>
                    <a:pt x="16" y="25"/>
                  </a:cubicBezTo>
                  <a:cubicBezTo>
                    <a:pt x="16" y="25"/>
                    <a:pt x="16" y="25"/>
                    <a:pt x="17" y="25"/>
                  </a:cubicBezTo>
                  <a:cubicBezTo>
                    <a:pt x="17" y="25"/>
                    <a:pt x="18" y="25"/>
                    <a:pt x="18" y="25"/>
                  </a:cubicBezTo>
                  <a:cubicBezTo>
                    <a:pt x="18" y="25"/>
                    <a:pt x="18" y="25"/>
                    <a:pt x="19" y="25"/>
                  </a:cubicBezTo>
                  <a:cubicBezTo>
                    <a:pt x="19" y="25"/>
                    <a:pt x="20" y="24"/>
                    <a:pt x="20" y="24"/>
                  </a:cubicBezTo>
                  <a:cubicBezTo>
                    <a:pt x="23" y="24"/>
                    <a:pt x="23" y="25"/>
                    <a:pt x="24" y="25"/>
                  </a:cubicBezTo>
                  <a:cubicBezTo>
                    <a:pt x="24" y="25"/>
                    <a:pt x="24" y="25"/>
                    <a:pt x="24" y="25"/>
                  </a:cubicBezTo>
                  <a:cubicBezTo>
                    <a:pt x="29" y="29"/>
                    <a:pt x="31" y="30"/>
                    <a:pt x="33" y="31"/>
                  </a:cubicBezTo>
                  <a:cubicBezTo>
                    <a:pt x="34" y="31"/>
                    <a:pt x="34" y="32"/>
                    <a:pt x="34" y="32"/>
                  </a:cubicBezTo>
                  <a:cubicBezTo>
                    <a:pt x="35" y="31"/>
                    <a:pt x="35" y="31"/>
                    <a:pt x="36" y="31"/>
                  </a:cubicBezTo>
                  <a:cubicBezTo>
                    <a:pt x="37" y="31"/>
                    <a:pt x="37" y="31"/>
                    <a:pt x="38" y="31"/>
                  </a:cubicBezTo>
                  <a:cubicBezTo>
                    <a:pt x="38" y="31"/>
                    <a:pt x="38" y="31"/>
                    <a:pt x="39" y="32"/>
                  </a:cubicBezTo>
                  <a:cubicBezTo>
                    <a:pt x="39" y="32"/>
                    <a:pt x="40" y="32"/>
                    <a:pt x="40" y="32"/>
                  </a:cubicBezTo>
                  <a:cubicBezTo>
                    <a:pt x="41" y="32"/>
                    <a:pt x="41" y="32"/>
                    <a:pt x="41" y="32"/>
                  </a:cubicBezTo>
                  <a:cubicBezTo>
                    <a:pt x="42" y="32"/>
                    <a:pt x="42" y="32"/>
                    <a:pt x="43" y="32"/>
                  </a:cubicBezTo>
                  <a:cubicBezTo>
                    <a:pt x="43" y="32"/>
                    <a:pt x="43" y="32"/>
                    <a:pt x="43" y="32"/>
                  </a:cubicBezTo>
                  <a:cubicBezTo>
                    <a:pt x="44" y="32"/>
                    <a:pt x="44" y="32"/>
                    <a:pt x="44" y="32"/>
                  </a:cubicBezTo>
                  <a:cubicBezTo>
                    <a:pt x="44" y="32"/>
                    <a:pt x="44" y="32"/>
                    <a:pt x="44" y="32"/>
                  </a:cubicBezTo>
                  <a:cubicBezTo>
                    <a:pt x="44" y="32"/>
                    <a:pt x="44" y="32"/>
                    <a:pt x="44" y="32"/>
                  </a:cubicBezTo>
                  <a:cubicBezTo>
                    <a:pt x="44" y="31"/>
                    <a:pt x="44" y="31"/>
                    <a:pt x="44" y="31"/>
                  </a:cubicBezTo>
                  <a:cubicBezTo>
                    <a:pt x="44" y="31"/>
                    <a:pt x="44" y="31"/>
                    <a:pt x="44" y="30"/>
                  </a:cubicBezTo>
                  <a:cubicBezTo>
                    <a:pt x="44" y="30"/>
                    <a:pt x="45" y="30"/>
                    <a:pt x="45" y="29"/>
                  </a:cubicBezTo>
                  <a:cubicBezTo>
                    <a:pt x="46" y="29"/>
                    <a:pt x="46" y="29"/>
                    <a:pt x="47" y="28"/>
                  </a:cubicBezTo>
                  <a:cubicBezTo>
                    <a:pt x="47" y="28"/>
                    <a:pt x="48" y="28"/>
                    <a:pt x="48" y="28"/>
                  </a:cubicBezTo>
                  <a:cubicBezTo>
                    <a:pt x="48" y="28"/>
                    <a:pt x="48" y="27"/>
                    <a:pt x="48" y="27"/>
                  </a:cubicBezTo>
                  <a:cubicBezTo>
                    <a:pt x="48" y="26"/>
                    <a:pt x="48" y="26"/>
                    <a:pt x="48" y="26"/>
                  </a:cubicBezTo>
                  <a:cubicBezTo>
                    <a:pt x="46" y="24"/>
                    <a:pt x="46" y="23"/>
                    <a:pt x="45" y="20"/>
                  </a:cubicBezTo>
                  <a:cubicBezTo>
                    <a:pt x="45" y="19"/>
                    <a:pt x="45" y="18"/>
                    <a:pt x="45" y="17"/>
                  </a:cubicBezTo>
                  <a:cubicBezTo>
                    <a:pt x="45" y="17"/>
                    <a:pt x="45" y="16"/>
                    <a:pt x="45" y="16"/>
                  </a:cubicBezTo>
                  <a:cubicBezTo>
                    <a:pt x="44" y="15"/>
                    <a:pt x="44" y="14"/>
                    <a:pt x="45" y="14"/>
                  </a:cubicBezTo>
                  <a:cubicBezTo>
                    <a:pt x="45" y="12"/>
                    <a:pt x="45" y="12"/>
                    <a:pt x="46"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8" name="Freeform 237">
              <a:extLst>
                <a:ext uri="{FF2B5EF4-FFF2-40B4-BE49-F238E27FC236}">
                  <a16:creationId xmlns:a16="http://schemas.microsoft.com/office/drawing/2014/main" id="{105972E0-2885-4E56-8425-8E93DFDACA00}"/>
                </a:ext>
              </a:extLst>
            </p:cNvPr>
            <p:cNvSpPr>
              <a:spLocks/>
            </p:cNvSpPr>
            <p:nvPr/>
          </p:nvSpPr>
          <p:spPr bwMode="auto">
            <a:xfrm>
              <a:off x="12782550" y="3900488"/>
              <a:ext cx="617538" cy="968375"/>
            </a:xfrm>
            <a:custGeom>
              <a:avLst/>
              <a:gdLst>
                <a:gd name="T0" fmla="*/ 91 w 116"/>
                <a:gd name="T1" fmla="*/ 9 h 185"/>
                <a:gd name="T2" fmla="*/ 76 w 116"/>
                <a:gd name="T3" fmla="*/ 0 h 185"/>
                <a:gd name="T4" fmla="*/ 65 w 116"/>
                <a:gd name="T5" fmla="*/ 3 h 185"/>
                <a:gd name="T6" fmla="*/ 54 w 116"/>
                <a:gd name="T7" fmla="*/ 11 h 185"/>
                <a:gd name="T8" fmla="*/ 50 w 116"/>
                <a:gd name="T9" fmla="*/ 22 h 185"/>
                <a:gd name="T10" fmla="*/ 46 w 116"/>
                <a:gd name="T11" fmla="*/ 28 h 185"/>
                <a:gd name="T12" fmla="*/ 41 w 116"/>
                <a:gd name="T13" fmla="*/ 28 h 185"/>
                <a:gd name="T14" fmla="*/ 40 w 116"/>
                <a:gd name="T15" fmla="*/ 26 h 185"/>
                <a:gd name="T16" fmla="*/ 32 w 116"/>
                <a:gd name="T17" fmla="*/ 25 h 185"/>
                <a:gd name="T18" fmla="*/ 18 w 116"/>
                <a:gd name="T19" fmla="*/ 25 h 185"/>
                <a:gd name="T20" fmla="*/ 4 w 116"/>
                <a:gd name="T21" fmla="*/ 16 h 185"/>
                <a:gd name="T22" fmla="*/ 2 w 116"/>
                <a:gd name="T23" fmla="*/ 18 h 185"/>
                <a:gd name="T24" fmla="*/ 0 w 116"/>
                <a:gd name="T25" fmla="*/ 20 h 185"/>
                <a:gd name="T26" fmla="*/ 11 w 116"/>
                <a:gd name="T27" fmla="*/ 29 h 185"/>
                <a:gd name="T28" fmla="*/ 28 w 116"/>
                <a:gd name="T29" fmla="*/ 42 h 185"/>
                <a:gd name="T30" fmla="*/ 31 w 116"/>
                <a:gd name="T31" fmla="*/ 59 h 185"/>
                <a:gd name="T32" fmla="*/ 30 w 116"/>
                <a:gd name="T33" fmla="*/ 71 h 185"/>
                <a:gd name="T34" fmla="*/ 33 w 116"/>
                <a:gd name="T35" fmla="*/ 77 h 185"/>
                <a:gd name="T36" fmla="*/ 34 w 116"/>
                <a:gd name="T37" fmla="*/ 80 h 185"/>
                <a:gd name="T38" fmla="*/ 41 w 116"/>
                <a:gd name="T39" fmla="*/ 83 h 185"/>
                <a:gd name="T40" fmla="*/ 47 w 116"/>
                <a:gd name="T41" fmla="*/ 94 h 185"/>
                <a:gd name="T42" fmla="*/ 44 w 116"/>
                <a:gd name="T43" fmla="*/ 99 h 185"/>
                <a:gd name="T44" fmla="*/ 24 w 116"/>
                <a:gd name="T45" fmla="*/ 117 h 185"/>
                <a:gd name="T46" fmla="*/ 14 w 116"/>
                <a:gd name="T47" fmla="*/ 128 h 185"/>
                <a:gd name="T48" fmla="*/ 2 w 116"/>
                <a:gd name="T49" fmla="*/ 137 h 185"/>
                <a:gd name="T50" fmla="*/ 4 w 116"/>
                <a:gd name="T51" fmla="*/ 148 h 185"/>
                <a:gd name="T52" fmla="*/ 6 w 116"/>
                <a:gd name="T53" fmla="*/ 164 h 185"/>
                <a:gd name="T54" fmla="*/ 12 w 116"/>
                <a:gd name="T55" fmla="*/ 178 h 185"/>
                <a:gd name="T56" fmla="*/ 19 w 116"/>
                <a:gd name="T57" fmla="*/ 182 h 185"/>
                <a:gd name="T58" fmla="*/ 31 w 116"/>
                <a:gd name="T59" fmla="*/ 185 h 185"/>
                <a:gd name="T60" fmla="*/ 76 w 116"/>
                <a:gd name="T61" fmla="*/ 175 h 185"/>
                <a:gd name="T62" fmla="*/ 98 w 116"/>
                <a:gd name="T63" fmla="*/ 155 h 185"/>
                <a:gd name="T64" fmla="*/ 112 w 116"/>
                <a:gd name="T65" fmla="*/ 131 h 185"/>
                <a:gd name="T66" fmla="*/ 101 w 116"/>
                <a:gd name="T67" fmla="*/ 116 h 185"/>
                <a:gd name="T68" fmla="*/ 99 w 116"/>
                <a:gd name="T69" fmla="*/ 108 h 185"/>
                <a:gd name="T70" fmla="*/ 100 w 116"/>
                <a:gd name="T71" fmla="*/ 102 h 185"/>
                <a:gd name="T72" fmla="*/ 96 w 116"/>
                <a:gd name="T73" fmla="*/ 95 h 185"/>
                <a:gd name="T74" fmla="*/ 96 w 116"/>
                <a:gd name="T75" fmla="*/ 85 h 185"/>
                <a:gd name="T76" fmla="*/ 101 w 116"/>
                <a:gd name="T77" fmla="*/ 83 h 185"/>
                <a:gd name="T78" fmla="*/ 89 w 116"/>
                <a:gd name="T79" fmla="*/ 63 h 185"/>
                <a:gd name="T80" fmla="*/ 89 w 116"/>
                <a:gd name="T81" fmla="*/ 59 h 185"/>
                <a:gd name="T82" fmla="*/ 91 w 116"/>
                <a:gd name="T83" fmla="*/ 40 h 185"/>
                <a:gd name="T84" fmla="*/ 83 w 116"/>
                <a:gd name="T85" fmla="*/ 33 h 185"/>
                <a:gd name="T86" fmla="*/ 84 w 116"/>
                <a:gd name="T87" fmla="*/ 21 h 185"/>
                <a:gd name="T88" fmla="*/ 88 w 116"/>
                <a:gd name="T89" fmla="*/ 19 h 185"/>
                <a:gd name="T90" fmla="*/ 91 w 116"/>
                <a:gd name="T91" fmla="*/ 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85">
                  <a:moveTo>
                    <a:pt x="91" y="15"/>
                  </a:moveTo>
                  <a:cubicBezTo>
                    <a:pt x="91" y="14"/>
                    <a:pt x="91" y="13"/>
                    <a:pt x="91" y="13"/>
                  </a:cubicBezTo>
                  <a:cubicBezTo>
                    <a:pt x="91" y="11"/>
                    <a:pt x="91" y="10"/>
                    <a:pt x="91" y="9"/>
                  </a:cubicBezTo>
                  <a:cubicBezTo>
                    <a:pt x="91" y="8"/>
                    <a:pt x="88" y="7"/>
                    <a:pt x="86" y="6"/>
                  </a:cubicBezTo>
                  <a:cubicBezTo>
                    <a:pt x="83" y="5"/>
                    <a:pt x="80" y="3"/>
                    <a:pt x="79" y="1"/>
                  </a:cubicBezTo>
                  <a:cubicBezTo>
                    <a:pt x="78" y="0"/>
                    <a:pt x="77" y="0"/>
                    <a:pt x="76" y="0"/>
                  </a:cubicBezTo>
                  <a:cubicBezTo>
                    <a:pt x="74" y="0"/>
                    <a:pt x="72" y="0"/>
                    <a:pt x="72" y="1"/>
                  </a:cubicBezTo>
                  <a:cubicBezTo>
                    <a:pt x="71" y="3"/>
                    <a:pt x="69" y="3"/>
                    <a:pt x="66" y="3"/>
                  </a:cubicBezTo>
                  <a:cubicBezTo>
                    <a:pt x="65" y="3"/>
                    <a:pt x="65" y="3"/>
                    <a:pt x="65" y="3"/>
                  </a:cubicBezTo>
                  <a:cubicBezTo>
                    <a:pt x="62" y="3"/>
                    <a:pt x="61" y="3"/>
                    <a:pt x="61" y="3"/>
                  </a:cubicBezTo>
                  <a:cubicBezTo>
                    <a:pt x="61" y="6"/>
                    <a:pt x="59" y="7"/>
                    <a:pt x="57" y="8"/>
                  </a:cubicBezTo>
                  <a:cubicBezTo>
                    <a:pt x="55" y="9"/>
                    <a:pt x="54" y="10"/>
                    <a:pt x="54" y="11"/>
                  </a:cubicBezTo>
                  <a:cubicBezTo>
                    <a:pt x="54" y="12"/>
                    <a:pt x="54" y="13"/>
                    <a:pt x="54" y="14"/>
                  </a:cubicBezTo>
                  <a:cubicBezTo>
                    <a:pt x="55" y="17"/>
                    <a:pt x="55" y="19"/>
                    <a:pt x="54" y="21"/>
                  </a:cubicBezTo>
                  <a:cubicBezTo>
                    <a:pt x="53" y="21"/>
                    <a:pt x="52" y="22"/>
                    <a:pt x="50" y="22"/>
                  </a:cubicBezTo>
                  <a:cubicBezTo>
                    <a:pt x="50" y="22"/>
                    <a:pt x="50" y="22"/>
                    <a:pt x="49" y="22"/>
                  </a:cubicBezTo>
                  <a:cubicBezTo>
                    <a:pt x="48" y="22"/>
                    <a:pt x="48" y="22"/>
                    <a:pt x="48" y="23"/>
                  </a:cubicBezTo>
                  <a:cubicBezTo>
                    <a:pt x="48" y="24"/>
                    <a:pt x="48" y="26"/>
                    <a:pt x="46" y="28"/>
                  </a:cubicBezTo>
                  <a:cubicBezTo>
                    <a:pt x="46" y="28"/>
                    <a:pt x="45" y="29"/>
                    <a:pt x="44" y="29"/>
                  </a:cubicBezTo>
                  <a:cubicBezTo>
                    <a:pt x="44" y="29"/>
                    <a:pt x="43" y="29"/>
                    <a:pt x="43" y="29"/>
                  </a:cubicBezTo>
                  <a:cubicBezTo>
                    <a:pt x="42" y="29"/>
                    <a:pt x="42" y="28"/>
                    <a:pt x="41" y="28"/>
                  </a:cubicBezTo>
                  <a:cubicBezTo>
                    <a:pt x="41" y="27"/>
                    <a:pt x="41" y="27"/>
                    <a:pt x="41" y="27"/>
                  </a:cubicBezTo>
                  <a:cubicBezTo>
                    <a:pt x="41" y="27"/>
                    <a:pt x="40" y="26"/>
                    <a:pt x="40" y="26"/>
                  </a:cubicBezTo>
                  <a:cubicBezTo>
                    <a:pt x="40" y="26"/>
                    <a:pt x="40" y="26"/>
                    <a:pt x="40" y="26"/>
                  </a:cubicBezTo>
                  <a:cubicBezTo>
                    <a:pt x="38" y="27"/>
                    <a:pt x="36" y="26"/>
                    <a:pt x="34" y="26"/>
                  </a:cubicBezTo>
                  <a:cubicBezTo>
                    <a:pt x="34" y="25"/>
                    <a:pt x="33" y="25"/>
                    <a:pt x="32" y="25"/>
                  </a:cubicBezTo>
                  <a:cubicBezTo>
                    <a:pt x="32" y="25"/>
                    <a:pt x="32" y="25"/>
                    <a:pt x="32" y="25"/>
                  </a:cubicBezTo>
                  <a:cubicBezTo>
                    <a:pt x="31" y="27"/>
                    <a:pt x="30" y="27"/>
                    <a:pt x="28" y="27"/>
                  </a:cubicBezTo>
                  <a:cubicBezTo>
                    <a:pt x="26" y="27"/>
                    <a:pt x="24" y="27"/>
                    <a:pt x="22" y="26"/>
                  </a:cubicBezTo>
                  <a:cubicBezTo>
                    <a:pt x="20" y="26"/>
                    <a:pt x="19" y="26"/>
                    <a:pt x="18" y="25"/>
                  </a:cubicBezTo>
                  <a:cubicBezTo>
                    <a:pt x="15" y="25"/>
                    <a:pt x="13" y="22"/>
                    <a:pt x="11" y="20"/>
                  </a:cubicBezTo>
                  <a:cubicBezTo>
                    <a:pt x="9" y="18"/>
                    <a:pt x="8" y="16"/>
                    <a:pt x="6" y="16"/>
                  </a:cubicBezTo>
                  <a:cubicBezTo>
                    <a:pt x="5" y="16"/>
                    <a:pt x="5" y="16"/>
                    <a:pt x="4" y="16"/>
                  </a:cubicBezTo>
                  <a:cubicBezTo>
                    <a:pt x="4" y="16"/>
                    <a:pt x="4" y="17"/>
                    <a:pt x="4" y="17"/>
                  </a:cubicBezTo>
                  <a:cubicBezTo>
                    <a:pt x="3" y="17"/>
                    <a:pt x="3" y="17"/>
                    <a:pt x="2" y="17"/>
                  </a:cubicBezTo>
                  <a:cubicBezTo>
                    <a:pt x="2" y="17"/>
                    <a:pt x="2" y="18"/>
                    <a:pt x="2" y="18"/>
                  </a:cubicBezTo>
                  <a:cubicBezTo>
                    <a:pt x="2" y="18"/>
                    <a:pt x="1" y="18"/>
                    <a:pt x="1" y="19"/>
                  </a:cubicBezTo>
                  <a:cubicBezTo>
                    <a:pt x="1" y="19"/>
                    <a:pt x="1" y="19"/>
                    <a:pt x="0" y="20"/>
                  </a:cubicBezTo>
                  <a:cubicBezTo>
                    <a:pt x="0" y="20"/>
                    <a:pt x="0" y="20"/>
                    <a:pt x="0" y="20"/>
                  </a:cubicBezTo>
                  <a:cubicBezTo>
                    <a:pt x="0" y="21"/>
                    <a:pt x="0" y="21"/>
                    <a:pt x="0" y="21"/>
                  </a:cubicBezTo>
                  <a:cubicBezTo>
                    <a:pt x="1" y="22"/>
                    <a:pt x="3" y="23"/>
                    <a:pt x="4" y="23"/>
                  </a:cubicBezTo>
                  <a:cubicBezTo>
                    <a:pt x="6" y="25"/>
                    <a:pt x="8" y="27"/>
                    <a:pt x="11" y="29"/>
                  </a:cubicBezTo>
                  <a:cubicBezTo>
                    <a:pt x="13" y="29"/>
                    <a:pt x="14" y="30"/>
                    <a:pt x="16" y="31"/>
                  </a:cubicBezTo>
                  <a:cubicBezTo>
                    <a:pt x="22" y="33"/>
                    <a:pt x="28" y="36"/>
                    <a:pt x="28" y="39"/>
                  </a:cubicBezTo>
                  <a:cubicBezTo>
                    <a:pt x="28" y="40"/>
                    <a:pt x="28" y="41"/>
                    <a:pt x="28" y="42"/>
                  </a:cubicBezTo>
                  <a:cubicBezTo>
                    <a:pt x="27" y="45"/>
                    <a:pt x="26" y="48"/>
                    <a:pt x="28" y="49"/>
                  </a:cubicBezTo>
                  <a:cubicBezTo>
                    <a:pt x="30" y="50"/>
                    <a:pt x="30" y="53"/>
                    <a:pt x="30" y="55"/>
                  </a:cubicBezTo>
                  <a:cubicBezTo>
                    <a:pt x="30" y="57"/>
                    <a:pt x="29" y="59"/>
                    <a:pt x="31" y="59"/>
                  </a:cubicBezTo>
                  <a:cubicBezTo>
                    <a:pt x="33" y="61"/>
                    <a:pt x="34" y="64"/>
                    <a:pt x="33" y="67"/>
                  </a:cubicBezTo>
                  <a:cubicBezTo>
                    <a:pt x="32" y="69"/>
                    <a:pt x="31" y="71"/>
                    <a:pt x="30" y="71"/>
                  </a:cubicBezTo>
                  <a:cubicBezTo>
                    <a:pt x="30" y="71"/>
                    <a:pt x="30" y="71"/>
                    <a:pt x="30" y="71"/>
                  </a:cubicBezTo>
                  <a:cubicBezTo>
                    <a:pt x="30" y="72"/>
                    <a:pt x="31" y="74"/>
                    <a:pt x="32" y="75"/>
                  </a:cubicBezTo>
                  <a:cubicBezTo>
                    <a:pt x="33" y="75"/>
                    <a:pt x="33" y="76"/>
                    <a:pt x="33" y="76"/>
                  </a:cubicBezTo>
                  <a:cubicBezTo>
                    <a:pt x="33" y="76"/>
                    <a:pt x="33" y="77"/>
                    <a:pt x="33" y="77"/>
                  </a:cubicBezTo>
                  <a:cubicBezTo>
                    <a:pt x="34" y="77"/>
                    <a:pt x="34" y="78"/>
                    <a:pt x="34" y="78"/>
                  </a:cubicBezTo>
                  <a:cubicBezTo>
                    <a:pt x="34" y="78"/>
                    <a:pt x="34" y="78"/>
                    <a:pt x="34" y="79"/>
                  </a:cubicBezTo>
                  <a:cubicBezTo>
                    <a:pt x="34" y="79"/>
                    <a:pt x="34" y="79"/>
                    <a:pt x="34" y="80"/>
                  </a:cubicBezTo>
                  <a:cubicBezTo>
                    <a:pt x="34" y="80"/>
                    <a:pt x="34" y="80"/>
                    <a:pt x="34" y="80"/>
                  </a:cubicBezTo>
                  <a:cubicBezTo>
                    <a:pt x="34" y="80"/>
                    <a:pt x="34" y="80"/>
                    <a:pt x="34" y="80"/>
                  </a:cubicBezTo>
                  <a:cubicBezTo>
                    <a:pt x="37" y="81"/>
                    <a:pt x="39" y="82"/>
                    <a:pt x="41" y="83"/>
                  </a:cubicBezTo>
                  <a:cubicBezTo>
                    <a:pt x="41" y="83"/>
                    <a:pt x="42" y="84"/>
                    <a:pt x="43" y="84"/>
                  </a:cubicBezTo>
                  <a:cubicBezTo>
                    <a:pt x="47" y="86"/>
                    <a:pt x="47" y="89"/>
                    <a:pt x="47" y="92"/>
                  </a:cubicBezTo>
                  <a:cubicBezTo>
                    <a:pt x="47" y="93"/>
                    <a:pt x="47" y="93"/>
                    <a:pt x="47" y="94"/>
                  </a:cubicBezTo>
                  <a:cubicBezTo>
                    <a:pt x="47" y="94"/>
                    <a:pt x="47" y="94"/>
                    <a:pt x="47" y="94"/>
                  </a:cubicBezTo>
                  <a:cubicBezTo>
                    <a:pt x="48" y="96"/>
                    <a:pt x="48" y="98"/>
                    <a:pt x="47" y="99"/>
                  </a:cubicBezTo>
                  <a:cubicBezTo>
                    <a:pt x="46" y="99"/>
                    <a:pt x="45" y="99"/>
                    <a:pt x="44" y="99"/>
                  </a:cubicBezTo>
                  <a:cubicBezTo>
                    <a:pt x="42" y="97"/>
                    <a:pt x="40" y="99"/>
                    <a:pt x="39" y="103"/>
                  </a:cubicBezTo>
                  <a:cubicBezTo>
                    <a:pt x="38" y="108"/>
                    <a:pt x="31" y="115"/>
                    <a:pt x="27" y="115"/>
                  </a:cubicBezTo>
                  <a:cubicBezTo>
                    <a:pt x="25" y="115"/>
                    <a:pt x="25" y="116"/>
                    <a:pt x="24" y="117"/>
                  </a:cubicBezTo>
                  <a:cubicBezTo>
                    <a:pt x="23" y="118"/>
                    <a:pt x="22" y="120"/>
                    <a:pt x="20" y="120"/>
                  </a:cubicBezTo>
                  <a:cubicBezTo>
                    <a:pt x="18" y="121"/>
                    <a:pt x="15" y="122"/>
                    <a:pt x="15" y="125"/>
                  </a:cubicBezTo>
                  <a:cubicBezTo>
                    <a:pt x="15" y="126"/>
                    <a:pt x="15" y="127"/>
                    <a:pt x="14" y="128"/>
                  </a:cubicBezTo>
                  <a:cubicBezTo>
                    <a:pt x="12" y="130"/>
                    <a:pt x="9" y="130"/>
                    <a:pt x="6" y="130"/>
                  </a:cubicBezTo>
                  <a:cubicBezTo>
                    <a:pt x="5" y="130"/>
                    <a:pt x="5" y="131"/>
                    <a:pt x="4" y="133"/>
                  </a:cubicBezTo>
                  <a:cubicBezTo>
                    <a:pt x="4" y="135"/>
                    <a:pt x="3" y="136"/>
                    <a:pt x="2" y="137"/>
                  </a:cubicBezTo>
                  <a:cubicBezTo>
                    <a:pt x="1" y="138"/>
                    <a:pt x="1" y="138"/>
                    <a:pt x="1" y="139"/>
                  </a:cubicBezTo>
                  <a:cubicBezTo>
                    <a:pt x="0" y="139"/>
                    <a:pt x="1" y="141"/>
                    <a:pt x="2" y="142"/>
                  </a:cubicBezTo>
                  <a:cubicBezTo>
                    <a:pt x="4" y="144"/>
                    <a:pt x="4" y="146"/>
                    <a:pt x="4" y="148"/>
                  </a:cubicBezTo>
                  <a:cubicBezTo>
                    <a:pt x="4" y="149"/>
                    <a:pt x="3" y="150"/>
                    <a:pt x="4" y="150"/>
                  </a:cubicBezTo>
                  <a:cubicBezTo>
                    <a:pt x="4" y="151"/>
                    <a:pt x="4" y="151"/>
                    <a:pt x="4" y="152"/>
                  </a:cubicBezTo>
                  <a:cubicBezTo>
                    <a:pt x="6" y="154"/>
                    <a:pt x="8" y="159"/>
                    <a:pt x="6" y="164"/>
                  </a:cubicBezTo>
                  <a:cubicBezTo>
                    <a:pt x="3" y="170"/>
                    <a:pt x="2" y="173"/>
                    <a:pt x="2" y="174"/>
                  </a:cubicBezTo>
                  <a:cubicBezTo>
                    <a:pt x="3" y="174"/>
                    <a:pt x="5" y="175"/>
                    <a:pt x="7" y="176"/>
                  </a:cubicBezTo>
                  <a:cubicBezTo>
                    <a:pt x="9" y="177"/>
                    <a:pt x="11" y="178"/>
                    <a:pt x="12" y="178"/>
                  </a:cubicBezTo>
                  <a:cubicBezTo>
                    <a:pt x="12" y="178"/>
                    <a:pt x="12" y="178"/>
                    <a:pt x="13" y="178"/>
                  </a:cubicBezTo>
                  <a:cubicBezTo>
                    <a:pt x="14" y="178"/>
                    <a:pt x="16" y="179"/>
                    <a:pt x="16" y="181"/>
                  </a:cubicBezTo>
                  <a:cubicBezTo>
                    <a:pt x="17" y="182"/>
                    <a:pt x="18" y="182"/>
                    <a:pt x="19" y="182"/>
                  </a:cubicBezTo>
                  <a:cubicBezTo>
                    <a:pt x="19" y="182"/>
                    <a:pt x="20" y="182"/>
                    <a:pt x="20" y="182"/>
                  </a:cubicBezTo>
                  <a:cubicBezTo>
                    <a:pt x="21" y="182"/>
                    <a:pt x="22" y="182"/>
                    <a:pt x="23" y="183"/>
                  </a:cubicBezTo>
                  <a:cubicBezTo>
                    <a:pt x="24" y="184"/>
                    <a:pt x="26" y="185"/>
                    <a:pt x="31" y="185"/>
                  </a:cubicBezTo>
                  <a:cubicBezTo>
                    <a:pt x="36" y="184"/>
                    <a:pt x="43" y="182"/>
                    <a:pt x="50" y="180"/>
                  </a:cubicBezTo>
                  <a:cubicBezTo>
                    <a:pt x="56" y="178"/>
                    <a:pt x="63" y="177"/>
                    <a:pt x="66" y="177"/>
                  </a:cubicBezTo>
                  <a:cubicBezTo>
                    <a:pt x="70" y="177"/>
                    <a:pt x="73" y="176"/>
                    <a:pt x="76" y="175"/>
                  </a:cubicBezTo>
                  <a:cubicBezTo>
                    <a:pt x="78" y="173"/>
                    <a:pt x="80" y="170"/>
                    <a:pt x="81" y="169"/>
                  </a:cubicBezTo>
                  <a:cubicBezTo>
                    <a:pt x="83" y="167"/>
                    <a:pt x="86" y="165"/>
                    <a:pt x="89" y="164"/>
                  </a:cubicBezTo>
                  <a:cubicBezTo>
                    <a:pt x="93" y="161"/>
                    <a:pt x="97" y="158"/>
                    <a:pt x="98" y="155"/>
                  </a:cubicBezTo>
                  <a:cubicBezTo>
                    <a:pt x="100" y="152"/>
                    <a:pt x="104" y="149"/>
                    <a:pt x="107" y="146"/>
                  </a:cubicBezTo>
                  <a:cubicBezTo>
                    <a:pt x="111" y="144"/>
                    <a:pt x="114" y="142"/>
                    <a:pt x="115" y="139"/>
                  </a:cubicBezTo>
                  <a:cubicBezTo>
                    <a:pt x="116" y="137"/>
                    <a:pt x="116" y="136"/>
                    <a:pt x="112" y="131"/>
                  </a:cubicBezTo>
                  <a:cubicBezTo>
                    <a:pt x="110" y="129"/>
                    <a:pt x="107" y="127"/>
                    <a:pt x="104" y="125"/>
                  </a:cubicBezTo>
                  <a:cubicBezTo>
                    <a:pt x="100" y="123"/>
                    <a:pt x="98" y="121"/>
                    <a:pt x="98" y="120"/>
                  </a:cubicBezTo>
                  <a:cubicBezTo>
                    <a:pt x="97" y="118"/>
                    <a:pt x="99" y="117"/>
                    <a:pt x="101" y="116"/>
                  </a:cubicBezTo>
                  <a:cubicBezTo>
                    <a:pt x="103" y="115"/>
                    <a:pt x="105" y="114"/>
                    <a:pt x="105" y="113"/>
                  </a:cubicBezTo>
                  <a:cubicBezTo>
                    <a:pt x="104" y="112"/>
                    <a:pt x="104" y="111"/>
                    <a:pt x="102" y="110"/>
                  </a:cubicBezTo>
                  <a:cubicBezTo>
                    <a:pt x="101" y="110"/>
                    <a:pt x="100" y="109"/>
                    <a:pt x="99" y="108"/>
                  </a:cubicBezTo>
                  <a:cubicBezTo>
                    <a:pt x="98" y="107"/>
                    <a:pt x="98" y="107"/>
                    <a:pt x="98" y="106"/>
                  </a:cubicBezTo>
                  <a:cubicBezTo>
                    <a:pt x="98" y="105"/>
                    <a:pt x="99" y="103"/>
                    <a:pt x="100" y="103"/>
                  </a:cubicBezTo>
                  <a:cubicBezTo>
                    <a:pt x="100" y="102"/>
                    <a:pt x="100" y="102"/>
                    <a:pt x="100" y="102"/>
                  </a:cubicBezTo>
                  <a:cubicBezTo>
                    <a:pt x="100" y="102"/>
                    <a:pt x="99" y="101"/>
                    <a:pt x="98" y="101"/>
                  </a:cubicBezTo>
                  <a:cubicBezTo>
                    <a:pt x="97" y="100"/>
                    <a:pt x="95" y="99"/>
                    <a:pt x="95" y="98"/>
                  </a:cubicBezTo>
                  <a:cubicBezTo>
                    <a:pt x="94" y="96"/>
                    <a:pt x="96" y="96"/>
                    <a:pt x="96" y="95"/>
                  </a:cubicBezTo>
                  <a:cubicBezTo>
                    <a:pt x="97" y="95"/>
                    <a:pt x="97" y="95"/>
                    <a:pt x="97" y="95"/>
                  </a:cubicBezTo>
                  <a:cubicBezTo>
                    <a:pt x="97" y="94"/>
                    <a:pt x="97" y="94"/>
                    <a:pt x="97" y="93"/>
                  </a:cubicBezTo>
                  <a:cubicBezTo>
                    <a:pt x="95" y="91"/>
                    <a:pt x="94" y="88"/>
                    <a:pt x="96" y="85"/>
                  </a:cubicBezTo>
                  <a:cubicBezTo>
                    <a:pt x="97" y="84"/>
                    <a:pt x="98" y="84"/>
                    <a:pt x="99" y="83"/>
                  </a:cubicBezTo>
                  <a:cubicBezTo>
                    <a:pt x="100" y="83"/>
                    <a:pt x="100" y="83"/>
                    <a:pt x="101" y="83"/>
                  </a:cubicBezTo>
                  <a:cubicBezTo>
                    <a:pt x="101" y="83"/>
                    <a:pt x="101" y="83"/>
                    <a:pt x="101" y="83"/>
                  </a:cubicBezTo>
                  <a:cubicBezTo>
                    <a:pt x="101" y="82"/>
                    <a:pt x="100" y="81"/>
                    <a:pt x="99" y="80"/>
                  </a:cubicBezTo>
                  <a:cubicBezTo>
                    <a:pt x="96" y="74"/>
                    <a:pt x="91" y="66"/>
                    <a:pt x="89" y="64"/>
                  </a:cubicBezTo>
                  <a:cubicBezTo>
                    <a:pt x="89" y="63"/>
                    <a:pt x="89" y="63"/>
                    <a:pt x="89" y="63"/>
                  </a:cubicBezTo>
                  <a:cubicBezTo>
                    <a:pt x="89" y="62"/>
                    <a:pt x="88" y="62"/>
                    <a:pt x="88" y="62"/>
                  </a:cubicBezTo>
                  <a:cubicBezTo>
                    <a:pt x="88" y="61"/>
                    <a:pt x="88" y="61"/>
                    <a:pt x="88" y="60"/>
                  </a:cubicBezTo>
                  <a:cubicBezTo>
                    <a:pt x="88" y="60"/>
                    <a:pt x="89" y="59"/>
                    <a:pt x="89" y="59"/>
                  </a:cubicBezTo>
                  <a:cubicBezTo>
                    <a:pt x="90" y="57"/>
                    <a:pt x="91" y="56"/>
                    <a:pt x="92" y="55"/>
                  </a:cubicBezTo>
                  <a:cubicBezTo>
                    <a:pt x="95" y="53"/>
                    <a:pt x="99" y="48"/>
                    <a:pt x="99" y="47"/>
                  </a:cubicBezTo>
                  <a:cubicBezTo>
                    <a:pt x="99" y="46"/>
                    <a:pt x="93" y="41"/>
                    <a:pt x="91" y="40"/>
                  </a:cubicBezTo>
                  <a:cubicBezTo>
                    <a:pt x="91" y="39"/>
                    <a:pt x="90" y="39"/>
                    <a:pt x="90" y="39"/>
                  </a:cubicBezTo>
                  <a:cubicBezTo>
                    <a:pt x="88" y="39"/>
                    <a:pt x="85" y="38"/>
                    <a:pt x="84" y="35"/>
                  </a:cubicBezTo>
                  <a:cubicBezTo>
                    <a:pt x="84" y="34"/>
                    <a:pt x="83" y="34"/>
                    <a:pt x="83" y="33"/>
                  </a:cubicBezTo>
                  <a:cubicBezTo>
                    <a:pt x="82" y="31"/>
                    <a:pt x="81" y="30"/>
                    <a:pt x="82" y="28"/>
                  </a:cubicBezTo>
                  <a:cubicBezTo>
                    <a:pt x="84" y="26"/>
                    <a:pt x="84" y="24"/>
                    <a:pt x="84" y="23"/>
                  </a:cubicBezTo>
                  <a:cubicBezTo>
                    <a:pt x="84" y="22"/>
                    <a:pt x="84" y="22"/>
                    <a:pt x="84" y="21"/>
                  </a:cubicBezTo>
                  <a:cubicBezTo>
                    <a:pt x="85" y="21"/>
                    <a:pt x="86" y="20"/>
                    <a:pt x="86" y="20"/>
                  </a:cubicBezTo>
                  <a:cubicBezTo>
                    <a:pt x="87" y="20"/>
                    <a:pt x="88" y="20"/>
                    <a:pt x="88" y="20"/>
                  </a:cubicBezTo>
                  <a:cubicBezTo>
                    <a:pt x="88" y="19"/>
                    <a:pt x="88" y="19"/>
                    <a:pt x="88" y="19"/>
                  </a:cubicBezTo>
                  <a:cubicBezTo>
                    <a:pt x="88" y="18"/>
                    <a:pt x="89" y="18"/>
                    <a:pt x="89" y="17"/>
                  </a:cubicBezTo>
                  <a:cubicBezTo>
                    <a:pt x="89" y="17"/>
                    <a:pt x="89" y="17"/>
                    <a:pt x="89" y="17"/>
                  </a:cubicBezTo>
                  <a:cubicBezTo>
                    <a:pt x="90" y="16"/>
                    <a:pt x="90" y="15"/>
                    <a:pt x="91" y="15"/>
                  </a:cubicBezTo>
                  <a:cubicBezTo>
                    <a:pt x="91" y="15"/>
                    <a:pt x="91" y="15"/>
                    <a:pt x="91" y="1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39" name="Freeform 238">
              <a:extLst>
                <a:ext uri="{FF2B5EF4-FFF2-40B4-BE49-F238E27FC236}">
                  <a16:creationId xmlns:a16="http://schemas.microsoft.com/office/drawing/2014/main" id="{64BDA403-8A0F-44CD-9E42-2F19D9655E57}"/>
                </a:ext>
              </a:extLst>
            </p:cNvPr>
            <p:cNvSpPr>
              <a:spLocks/>
            </p:cNvSpPr>
            <p:nvPr/>
          </p:nvSpPr>
          <p:spPr bwMode="auto">
            <a:xfrm>
              <a:off x="10514013" y="7310438"/>
              <a:ext cx="701675" cy="763588"/>
            </a:xfrm>
            <a:custGeom>
              <a:avLst/>
              <a:gdLst>
                <a:gd name="T0" fmla="*/ 53 w 132"/>
                <a:gd name="T1" fmla="*/ 146 h 146"/>
                <a:gd name="T2" fmla="*/ 54 w 132"/>
                <a:gd name="T3" fmla="*/ 146 h 146"/>
                <a:gd name="T4" fmla="*/ 55 w 132"/>
                <a:gd name="T5" fmla="*/ 146 h 146"/>
                <a:gd name="T6" fmla="*/ 56 w 132"/>
                <a:gd name="T7" fmla="*/ 146 h 146"/>
                <a:gd name="T8" fmla="*/ 57 w 132"/>
                <a:gd name="T9" fmla="*/ 145 h 146"/>
                <a:gd name="T10" fmla="*/ 57 w 132"/>
                <a:gd name="T11" fmla="*/ 145 h 146"/>
                <a:gd name="T12" fmla="*/ 65 w 132"/>
                <a:gd name="T13" fmla="*/ 141 h 146"/>
                <a:gd name="T14" fmla="*/ 69 w 132"/>
                <a:gd name="T15" fmla="*/ 141 h 146"/>
                <a:gd name="T16" fmla="*/ 75 w 132"/>
                <a:gd name="T17" fmla="*/ 139 h 146"/>
                <a:gd name="T18" fmla="*/ 85 w 132"/>
                <a:gd name="T19" fmla="*/ 138 h 146"/>
                <a:gd name="T20" fmla="*/ 86 w 132"/>
                <a:gd name="T21" fmla="*/ 138 h 146"/>
                <a:gd name="T22" fmla="*/ 129 w 132"/>
                <a:gd name="T23" fmla="*/ 137 h 146"/>
                <a:gd name="T24" fmla="*/ 130 w 132"/>
                <a:gd name="T25" fmla="*/ 129 h 146"/>
                <a:gd name="T26" fmla="*/ 116 w 132"/>
                <a:gd name="T27" fmla="*/ 25 h 146"/>
                <a:gd name="T28" fmla="*/ 132 w 132"/>
                <a:gd name="T29" fmla="*/ 25 h 146"/>
                <a:gd name="T30" fmla="*/ 96 w 132"/>
                <a:gd name="T31" fmla="*/ 1 h 146"/>
                <a:gd name="T32" fmla="*/ 95 w 132"/>
                <a:gd name="T33" fmla="*/ 0 h 146"/>
                <a:gd name="T34" fmla="*/ 95 w 132"/>
                <a:gd name="T35" fmla="*/ 1 h 146"/>
                <a:gd name="T36" fmla="*/ 95 w 132"/>
                <a:gd name="T37" fmla="*/ 3 h 146"/>
                <a:gd name="T38" fmla="*/ 95 w 132"/>
                <a:gd name="T39" fmla="*/ 5 h 146"/>
                <a:gd name="T40" fmla="*/ 95 w 132"/>
                <a:gd name="T41" fmla="*/ 7 h 146"/>
                <a:gd name="T42" fmla="*/ 95 w 132"/>
                <a:gd name="T43" fmla="*/ 8 h 146"/>
                <a:gd name="T44" fmla="*/ 95 w 132"/>
                <a:gd name="T45" fmla="*/ 10 h 146"/>
                <a:gd name="T46" fmla="*/ 95 w 132"/>
                <a:gd name="T47" fmla="*/ 11 h 146"/>
                <a:gd name="T48" fmla="*/ 95 w 132"/>
                <a:gd name="T49" fmla="*/ 12 h 146"/>
                <a:gd name="T50" fmla="*/ 95 w 132"/>
                <a:gd name="T51" fmla="*/ 12 h 146"/>
                <a:gd name="T52" fmla="*/ 95 w 132"/>
                <a:gd name="T53" fmla="*/ 13 h 146"/>
                <a:gd name="T54" fmla="*/ 95 w 132"/>
                <a:gd name="T55" fmla="*/ 14 h 146"/>
                <a:gd name="T56" fmla="*/ 95 w 132"/>
                <a:gd name="T57" fmla="*/ 14 h 146"/>
                <a:gd name="T58" fmla="*/ 94 w 132"/>
                <a:gd name="T59" fmla="*/ 14 h 146"/>
                <a:gd name="T60" fmla="*/ 94 w 132"/>
                <a:gd name="T61" fmla="*/ 14 h 146"/>
                <a:gd name="T62" fmla="*/ 94 w 132"/>
                <a:gd name="T63" fmla="*/ 14 h 146"/>
                <a:gd name="T64" fmla="*/ 94 w 132"/>
                <a:gd name="T65" fmla="*/ 15 h 146"/>
                <a:gd name="T66" fmla="*/ 57 w 132"/>
                <a:gd name="T67" fmla="*/ 15 h 146"/>
                <a:gd name="T68" fmla="*/ 50 w 132"/>
                <a:gd name="T69" fmla="*/ 49 h 146"/>
                <a:gd name="T70" fmla="*/ 45 w 132"/>
                <a:gd name="T71" fmla="*/ 71 h 146"/>
                <a:gd name="T72" fmla="*/ 5 w 132"/>
                <a:gd name="T73" fmla="*/ 80 h 146"/>
                <a:gd name="T74" fmla="*/ 8 w 132"/>
                <a:gd name="T75" fmla="*/ 90 h 146"/>
                <a:gd name="T76" fmla="*/ 5 w 132"/>
                <a:gd name="T77" fmla="*/ 124 h 146"/>
                <a:gd name="T78" fmla="*/ 4 w 132"/>
                <a:gd name="T79" fmla="*/ 131 h 146"/>
                <a:gd name="T80" fmla="*/ 4 w 132"/>
                <a:gd name="T81" fmla="*/ 131 h 146"/>
                <a:gd name="T82" fmla="*/ 9 w 132"/>
                <a:gd name="T83" fmla="*/ 126 h 146"/>
                <a:gd name="T84" fmla="*/ 14 w 132"/>
                <a:gd name="T85" fmla="*/ 126 h 146"/>
                <a:gd name="T86" fmla="*/ 26 w 132"/>
                <a:gd name="T87" fmla="*/ 125 h 146"/>
                <a:gd name="T88" fmla="*/ 35 w 132"/>
                <a:gd name="T89" fmla="*/ 131 h 146"/>
                <a:gd name="T90" fmla="*/ 40 w 132"/>
                <a:gd name="T91" fmla="*/ 132 h 146"/>
                <a:gd name="T92" fmla="*/ 52 w 132"/>
                <a:gd name="T93" fmla="*/ 145 h 146"/>
                <a:gd name="T94" fmla="*/ 53 w 132"/>
                <a:gd name="T9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146">
                  <a:moveTo>
                    <a:pt x="53" y="146"/>
                  </a:moveTo>
                  <a:cubicBezTo>
                    <a:pt x="53" y="146"/>
                    <a:pt x="53" y="146"/>
                    <a:pt x="53" y="146"/>
                  </a:cubicBezTo>
                  <a:cubicBezTo>
                    <a:pt x="54" y="146"/>
                    <a:pt x="54" y="146"/>
                    <a:pt x="54" y="146"/>
                  </a:cubicBezTo>
                  <a:cubicBezTo>
                    <a:pt x="54" y="146"/>
                    <a:pt x="54" y="146"/>
                    <a:pt x="54" y="146"/>
                  </a:cubicBezTo>
                  <a:cubicBezTo>
                    <a:pt x="55" y="146"/>
                    <a:pt x="55" y="146"/>
                    <a:pt x="55" y="146"/>
                  </a:cubicBezTo>
                  <a:cubicBezTo>
                    <a:pt x="55" y="146"/>
                    <a:pt x="55" y="146"/>
                    <a:pt x="55" y="146"/>
                  </a:cubicBezTo>
                  <a:cubicBezTo>
                    <a:pt x="55" y="146"/>
                    <a:pt x="56" y="146"/>
                    <a:pt x="56" y="146"/>
                  </a:cubicBezTo>
                  <a:cubicBezTo>
                    <a:pt x="56" y="146"/>
                    <a:pt x="56" y="146"/>
                    <a:pt x="56" y="146"/>
                  </a:cubicBezTo>
                  <a:cubicBezTo>
                    <a:pt x="56" y="146"/>
                    <a:pt x="56" y="145"/>
                    <a:pt x="56" y="145"/>
                  </a:cubicBezTo>
                  <a:cubicBezTo>
                    <a:pt x="56" y="145"/>
                    <a:pt x="57" y="145"/>
                    <a:pt x="57" y="145"/>
                  </a:cubicBezTo>
                  <a:cubicBezTo>
                    <a:pt x="57" y="145"/>
                    <a:pt x="57" y="145"/>
                    <a:pt x="57" y="145"/>
                  </a:cubicBezTo>
                  <a:cubicBezTo>
                    <a:pt x="57" y="145"/>
                    <a:pt x="57" y="145"/>
                    <a:pt x="57" y="145"/>
                  </a:cubicBezTo>
                  <a:cubicBezTo>
                    <a:pt x="57" y="144"/>
                    <a:pt x="57" y="144"/>
                    <a:pt x="57" y="144"/>
                  </a:cubicBezTo>
                  <a:cubicBezTo>
                    <a:pt x="57" y="138"/>
                    <a:pt x="61" y="136"/>
                    <a:pt x="65" y="141"/>
                  </a:cubicBezTo>
                  <a:cubicBezTo>
                    <a:pt x="67" y="142"/>
                    <a:pt x="68" y="142"/>
                    <a:pt x="68" y="142"/>
                  </a:cubicBezTo>
                  <a:cubicBezTo>
                    <a:pt x="69" y="142"/>
                    <a:pt x="69" y="142"/>
                    <a:pt x="69" y="141"/>
                  </a:cubicBezTo>
                  <a:cubicBezTo>
                    <a:pt x="70" y="141"/>
                    <a:pt x="70" y="140"/>
                    <a:pt x="70" y="140"/>
                  </a:cubicBezTo>
                  <a:cubicBezTo>
                    <a:pt x="71" y="139"/>
                    <a:pt x="73" y="139"/>
                    <a:pt x="75" y="139"/>
                  </a:cubicBezTo>
                  <a:cubicBezTo>
                    <a:pt x="76" y="140"/>
                    <a:pt x="77" y="140"/>
                    <a:pt x="78" y="140"/>
                  </a:cubicBezTo>
                  <a:cubicBezTo>
                    <a:pt x="81" y="140"/>
                    <a:pt x="85" y="138"/>
                    <a:pt x="85" y="138"/>
                  </a:cubicBezTo>
                  <a:cubicBezTo>
                    <a:pt x="85" y="138"/>
                    <a:pt x="85" y="138"/>
                    <a:pt x="85" y="138"/>
                  </a:cubicBezTo>
                  <a:cubicBezTo>
                    <a:pt x="86" y="138"/>
                    <a:pt x="86" y="138"/>
                    <a:pt x="86" y="138"/>
                  </a:cubicBezTo>
                  <a:cubicBezTo>
                    <a:pt x="86" y="138"/>
                    <a:pt x="96" y="138"/>
                    <a:pt x="107" y="138"/>
                  </a:cubicBezTo>
                  <a:cubicBezTo>
                    <a:pt x="125" y="138"/>
                    <a:pt x="129" y="138"/>
                    <a:pt x="129" y="137"/>
                  </a:cubicBezTo>
                  <a:cubicBezTo>
                    <a:pt x="129" y="137"/>
                    <a:pt x="129" y="137"/>
                    <a:pt x="129" y="137"/>
                  </a:cubicBezTo>
                  <a:cubicBezTo>
                    <a:pt x="130" y="136"/>
                    <a:pt x="130" y="133"/>
                    <a:pt x="130" y="129"/>
                  </a:cubicBezTo>
                  <a:cubicBezTo>
                    <a:pt x="126" y="126"/>
                    <a:pt x="126" y="126"/>
                    <a:pt x="126" y="126"/>
                  </a:cubicBezTo>
                  <a:cubicBezTo>
                    <a:pt x="116" y="25"/>
                    <a:pt x="116" y="25"/>
                    <a:pt x="116" y="25"/>
                  </a:cubicBezTo>
                  <a:cubicBezTo>
                    <a:pt x="116" y="25"/>
                    <a:pt x="116" y="25"/>
                    <a:pt x="116" y="25"/>
                  </a:cubicBezTo>
                  <a:cubicBezTo>
                    <a:pt x="132" y="25"/>
                    <a:pt x="132" y="25"/>
                    <a:pt x="132" y="25"/>
                  </a:cubicBezTo>
                  <a:cubicBezTo>
                    <a:pt x="115" y="13"/>
                    <a:pt x="100" y="3"/>
                    <a:pt x="96" y="1"/>
                  </a:cubicBezTo>
                  <a:cubicBezTo>
                    <a:pt x="96" y="1"/>
                    <a:pt x="96" y="1"/>
                    <a:pt x="96" y="1"/>
                  </a:cubicBezTo>
                  <a:cubicBezTo>
                    <a:pt x="96" y="1"/>
                    <a:pt x="96" y="0"/>
                    <a:pt x="95" y="0"/>
                  </a:cubicBezTo>
                  <a:cubicBezTo>
                    <a:pt x="95" y="0"/>
                    <a:pt x="95" y="0"/>
                    <a:pt x="95" y="0"/>
                  </a:cubicBezTo>
                  <a:cubicBezTo>
                    <a:pt x="95" y="1"/>
                    <a:pt x="95" y="1"/>
                    <a:pt x="95" y="1"/>
                  </a:cubicBezTo>
                  <a:cubicBezTo>
                    <a:pt x="95" y="1"/>
                    <a:pt x="95" y="1"/>
                    <a:pt x="95" y="1"/>
                  </a:cubicBezTo>
                  <a:cubicBezTo>
                    <a:pt x="95" y="1"/>
                    <a:pt x="95" y="1"/>
                    <a:pt x="95" y="1"/>
                  </a:cubicBezTo>
                  <a:cubicBezTo>
                    <a:pt x="95" y="2"/>
                    <a:pt x="95" y="2"/>
                    <a:pt x="95" y="3"/>
                  </a:cubicBezTo>
                  <a:cubicBezTo>
                    <a:pt x="95" y="3"/>
                    <a:pt x="95" y="3"/>
                    <a:pt x="95" y="4"/>
                  </a:cubicBezTo>
                  <a:cubicBezTo>
                    <a:pt x="95" y="4"/>
                    <a:pt x="95" y="4"/>
                    <a:pt x="95" y="5"/>
                  </a:cubicBezTo>
                  <a:cubicBezTo>
                    <a:pt x="95" y="5"/>
                    <a:pt x="95" y="6"/>
                    <a:pt x="95" y="6"/>
                  </a:cubicBezTo>
                  <a:cubicBezTo>
                    <a:pt x="95" y="6"/>
                    <a:pt x="95" y="6"/>
                    <a:pt x="95" y="7"/>
                  </a:cubicBezTo>
                  <a:cubicBezTo>
                    <a:pt x="95" y="7"/>
                    <a:pt x="95" y="7"/>
                    <a:pt x="95" y="8"/>
                  </a:cubicBezTo>
                  <a:cubicBezTo>
                    <a:pt x="95" y="8"/>
                    <a:pt x="95" y="8"/>
                    <a:pt x="95" y="8"/>
                  </a:cubicBezTo>
                  <a:cubicBezTo>
                    <a:pt x="95" y="9"/>
                    <a:pt x="95" y="9"/>
                    <a:pt x="95" y="9"/>
                  </a:cubicBezTo>
                  <a:cubicBezTo>
                    <a:pt x="95" y="9"/>
                    <a:pt x="95" y="9"/>
                    <a:pt x="95" y="10"/>
                  </a:cubicBezTo>
                  <a:cubicBezTo>
                    <a:pt x="95" y="10"/>
                    <a:pt x="95" y="10"/>
                    <a:pt x="95" y="10"/>
                  </a:cubicBezTo>
                  <a:cubicBezTo>
                    <a:pt x="95" y="10"/>
                    <a:pt x="95" y="11"/>
                    <a:pt x="95" y="11"/>
                  </a:cubicBezTo>
                  <a:cubicBezTo>
                    <a:pt x="95" y="11"/>
                    <a:pt x="95" y="11"/>
                    <a:pt x="95" y="11"/>
                  </a:cubicBezTo>
                  <a:cubicBezTo>
                    <a:pt x="95" y="11"/>
                    <a:pt x="95" y="12"/>
                    <a:pt x="95" y="12"/>
                  </a:cubicBezTo>
                  <a:cubicBezTo>
                    <a:pt x="95" y="12"/>
                    <a:pt x="95" y="12"/>
                    <a:pt x="95" y="12"/>
                  </a:cubicBezTo>
                  <a:cubicBezTo>
                    <a:pt x="95" y="12"/>
                    <a:pt x="95" y="12"/>
                    <a:pt x="95" y="12"/>
                  </a:cubicBezTo>
                  <a:cubicBezTo>
                    <a:pt x="95" y="13"/>
                    <a:pt x="95" y="13"/>
                    <a:pt x="95" y="13"/>
                  </a:cubicBezTo>
                  <a:cubicBezTo>
                    <a:pt x="95" y="13"/>
                    <a:pt x="95" y="13"/>
                    <a:pt x="95" y="13"/>
                  </a:cubicBezTo>
                  <a:cubicBezTo>
                    <a:pt x="95" y="13"/>
                    <a:pt x="95" y="13"/>
                    <a:pt x="95" y="13"/>
                  </a:cubicBezTo>
                  <a:cubicBezTo>
                    <a:pt x="95" y="13"/>
                    <a:pt x="95" y="13"/>
                    <a:pt x="95" y="14"/>
                  </a:cubicBezTo>
                  <a:cubicBezTo>
                    <a:pt x="95" y="14"/>
                    <a:pt x="95" y="14"/>
                    <a:pt x="95" y="14"/>
                  </a:cubicBezTo>
                  <a:cubicBezTo>
                    <a:pt x="95" y="14"/>
                    <a:pt x="95" y="14"/>
                    <a:pt x="95" y="14"/>
                  </a:cubicBezTo>
                  <a:cubicBezTo>
                    <a:pt x="95" y="14"/>
                    <a:pt x="95" y="14"/>
                    <a:pt x="95" y="14"/>
                  </a:cubicBezTo>
                  <a:cubicBezTo>
                    <a:pt x="94" y="14"/>
                    <a:pt x="94" y="14"/>
                    <a:pt x="94" y="14"/>
                  </a:cubicBezTo>
                  <a:cubicBezTo>
                    <a:pt x="94" y="14"/>
                    <a:pt x="94" y="14"/>
                    <a:pt x="94" y="14"/>
                  </a:cubicBezTo>
                  <a:cubicBezTo>
                    <a:pt x="94" y="14"/>
                    <a:pt x="94" y="14"/>
                    <a:pt x="94" y="14"/>
                  </a:cubicBezTo>
                  <a:cubicBezTo>
                    <a:pt x="94" y="14"/>
                    <a:pt x="94" y="14"/>
                    <a:pt x="94" y="14"/>
                  </a:cubicBezTo>
                  <a:cubicBezTo>
                    <a:pt x="94" y="14"/>
                    <a:pt x="94" y="14"/>
                    <a:pt x="94" y="14"/>
                  </a:cubicBezTo>
                  <a:cubicBezTo>
                    <a:pt x="94" y="14"/>
                    <a:pt x="94" y="14"/>
                    <a:pt x="94" y="14"/>
                  </a:cubicBezTo>
                  <a:cubicBezTo>
                    <a:pt x="94" y="15"/>
                    <a:pt x="94" y="15"/>
                    <a:pt x="94" y="15"/>
                  </a:cubicBezTo>
                  <a:cubicBezTo>
                    <a:pt x="94" y="15"/>
                    <a:pt x="93" y="15"/>
                    <a:pt x="83" y="15"/>
                  </a:cubicBezTo>
                  <a:cubicBezTo>
                    <a:pt x="74" y="15"/>
                    <a:pt x="60" y="15"/>
                    <a:pt x="57" y="15"/>
                  </a:cubicBezTo>
                  <a:cubicBezTo>
                    <a:pt x="57" y="44"/>
                    <a:pt x="57" y="44"/>
                    <a:pt x="57" y="44"/>
                  </a:cubicBezTo>
                  <a:cubicBezTo>
                    <a:pt x="57" y="46"/>
                    <a:pt x="54" y="47"/>
                    <a:pt x="50" y="49"/>
                  </a:cubicBezTo>
                  <a:cubicBezTo>
                    <a:pt x="48" y="50"/>
                    <a:pt x="45" y="52"/>
                    <a:pt x="45" y="52"/>
                  </a:cubicBezTo>
                  <a:cubicBezTo>
                    <a:pt x="45" y="71"/>
                    <a:pt x="45" y="71"/>
                    <a:pt x="45" y="71"/>
                  </a:cubicBezTo>
                  <a:cubicBezTo>
                    <a:pt x="0" y="71"/>
                    <a:pt x="0" y="71"/>
                    <a:pt x="0" y="71"/>
                  </a:cubicBezTo>
                  <a:cubicBezTo>
                    <a:pt x="0" y="76"/>
                    <a:pt x="3" y="78"/>
                    <a:pt x="5" y="80"/>
                  </a:cubicBezTo>
                  <a:cubicBezTo>
                    <a:pt x="5" y="81"/>
                    <a:pt x="6" y="81"/>
                    <a:pt x="7" y="82"/>
                  </a:cubicBezTo>
                  <a:cubicBezTo>
                    <a:pt x="8" y="84"/>
                    <a:pt x="8" y="87"/>
                    <a:pt x="8" y="90"/>
                  </a:cubicBezTo>
                  <a:cubicBezTo>
                    <a:pt x="7" y="93"/>
                    <a:pt x="6" y="97"/>
                    <a:pt x="9" y="100"/>
                  </a:cubicBezTo>
                  <a:cubicBezTo>
                    <a:pt x="13" y="106"/>
                    <a:pt x="12" y="114"/>
                    <a:pt x="5" y="124"/>
                  </a:cubicBezTo>
                  <a:cubicBezTo>
                    <a:pt x="4" y="125"/>
                    <a:pt x="4" y="128"/>
                    <a:pt x="4" y="131"/>
                  </a:cubicBezTo>
                  <a:cubicBezTo>
                    <a:pt x="4" y="131"/>
                    <a:pt x="4" y="131"/>
                    <a:pt x="4" y="131"/>
                  </a:cubicBezTo>
                  <a:cubicBezTo>
                    <a:pt x="4" y="131"/>
                    <a:pt x="4" y="131"/>
                    <a:pt x="4" y="131"/>
                  </a:cubicBezTo>
                  <a:cubicBezTo>
                    <a:pt x="4" y="131"/>
                    <a:pt x="4" y="131"/>
                    <a:pt x="4" y="131"/>
                  </a:cubicBezTo>
                  <a:cubicBezTo>
                    <a:pt x="4" y="130"/>
                    <a:pt x="5" y="130"/>
                    <a:pt x="5" y="129"/>
                  </a:cubicBezTo>
                  <a:cubicBezTo>
                    <a:pt x="6" y="128"/>
                    <a:pt x="7" y="126"/>
                    <a:pt x="9" y="126"/>
                  </a:cubicBezTo>
                  <a:cubicBezTo>
                    <a:pt x="9" y="126"/>
                    <a:pt x="9" y="126"/>
                    <a:pt x="10" y="126"/>
                  </a:cubicBezTo>
                  <a:cubicBezTo>
                    <a:pt x="11" y="126"/>
                    <a:pt x="12" y="126"/>
                    <a:pt x="14" y="126"/>
                  </a:cubicBezTo>
                  <a:cubicBezTo>
                    <a:pt x="17" y="126"/>
                    <a:pt x="19" y="126"/>
                    <a:pt x="20" y="126"/>
                  </a:cubicBezTo>
                  <a:cubicBezTo>
                    <a:pt x="20" y="126"/>
                    <a:pt x="23" y="125"/>
                    <a:pt x="26" y="125"/>
                  </a:cubicBezTo>
                  <a:cubicBezTo>
                    <a:pt x="27" y="125"/>
                    <a:pt x="28" y="125"/>
                    <a:pt x="29" y="125"/>
                  </a:cubicBezTo>
                  <a:cubicBezTo>
                    <a:pt x="32" y="127"/>
                    <a:pt x="35" y="130"/>
                    <a:pt x="35" y="131"/>
                  </a:cubicBezTo>
                  <a:cubicBezTo>
                    <a:pt x="40" y="131"/>
                    <a:pt x="40" y="131"/>
                    <a:pt x="40" y="131"/>
                  </a:cubicBezTo>
                  <a:cubicBezTo>
                    <a:pt x="40" y="132"/>
                    <a:pt x="40" y="132"/>
                    <a:pt x="40" y="132"/>
                  </a:cubicBezTo>
                  <a:cubicBezTo>
                    <a:pt x="41" y="134"/>
                    <a:pt x="44" y="140"/>
                    <a:pt x="47" y="141"/>
                  </a:cubicBezTo>
                  <a:cubicBezTo>
                    <a:pt x="49" y="142"/>
                    <a:pt x="51" y="143"/>
                    <a:pt x="52" y="145"/>
                  </a:cubicBezTo>
                  <a:cubicBezTo>
                    <a:pt x="52" y="145"/>
                    <a:pt x="52" y="145"/>
                    <a:pt x="52" y="145"/>
                  </a:cubicBezTo>
                  <a:cubicBezTo>
                    <a:pt x="52" y="145"/>
                    <a:pt x="52" y="146"/>
                    <a:pt x="53" y="146"/>
                  </a:cubicBezTo>
                  <a:cubicBezTo>
                    <a:pt x="53" y="146"/>
                    <a:pt x="53" y="146"/>
                    <a:pt x="53" y="1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0" name="Freeform 239">
              <a:extLst>
                <a:ext uri="{FF2B5EF4-FFF2-40B4-BE49-F238E27FC236}">
                  <a16:creationId xmlns:a16="http://schemas.microsoft.com/office/drawing/2014/main" id="{CC02B2B1-4755-4E16-9001-1534A7999164}"/>
                </a:ext>
              </a:extLst>
            </p:cNvPr>
            <p:cNvSpPr>
              <a:spLocks/>
            </p:cNvSpPr>
            <p:nvPr/>
          </p:nvSpPr>
          <p:spPr bwMode="auto">
            <a:xfrm>
              <a:off x="13244513" y="9105900"/>
              <a:ext cx="80963" cy="111125"/>
            </a:xfrm>
            <a:custGeom>
              <a:avLst/>
              <a:gdLst>
                <a:gd name="T0" fmla="*/ 5 w 15"/>
                <a:gd name="T1" fmla="*/ 20 h 21"/>
                <a:gd name="T2" fmla="*/ 5 w 15"/>
                <a:gd name="T3" fmla="*/ 20 h 21"/>
                <a:gd name="T4" fmla="*/ 6 w 15"/>
                <a:gd name="T5" fmla="*/ 20 h 21"/>
                <a:gd name="T6" fmla="*/ 6 w 15"/>
                <a:gd name="T7" fmla="*/ 20 h 21"/>
                <a:gd name="T8" fmla="*/ 7 w 15"/>
                <a:gd name="T9" fmla="*/ 19 h 21"/>
                <a:gd name="T10" fmla="*/ 15 w 15"/>
                <a:gd name="T11" fmla="*/ 7 h 21"/>
                <a:gd name="T12" fmla="*/ 13 w 15"/>
                <a:gd name="T13" fmla="*/ 6 h 21"/>
                <a:gd name="T14" fmla="*/ 13 w 15"/>
                <a:gd name="T15" fmla="*/ 5 h 21"/>
                <a:gd name="T16" fmla="*/ 13 w 15"/>
                <a:gd name="T17" fmla="*/ 4 h 21"/>
                <a:gd name="T18" fmla="*/ 13 w 15"/>
                <a:gd name="T19" fmla="*/ 4 h 21"/>
                <a:gd name="T20" fmla="*/ 13 w 15"/>
                <a:gd name="T21" fmla="*/ 3 h 21"/>
                <a:gd name="T22" fmla="*/ 13 w 15"/>
                <a:gd name="T23" fmla="*/ 2 h 21"/>
                <a:gd name="T24" fmla="*/ 13 w 15"/>
                <a:gd name="T25" fmla="*/ 1 h 21"/>
                <a:gd name="T26" fmla="*/ 12 w 15"/>
                <a:gd name="T27" fmla="*/ 0 h 21"/>
                <a:gd name="T28" fmla="*/ 11 w 15"/>
                <a:gd name="T29" fmla="*/ 1 h 21"/>
                <a:gd name="T30" fmla="*/ 11 w 15"/>
                <a:gd name="T31" fmla="*/ 1 h 21"/>
                <a:gd name="T32" fmla="*/ 10 w 15"/>
                <a:gd name="T33" fmla="*/ 1 h 21"/>
                <a:gd name="T34" fmla="*/ 9 w 15"/>
                <a:gd name="T35" fmla="*/ 1 h 21"/>
                <a:gd name="T36" fmla="*/ 8 w 15"/>
                <a:gd name="T37" fmla="*/ 3 h 21"/>
                <a:gd name="T38" fmla="*/ 7 w 15"/>
                <a:gd name="T39" fmla="*/ 4 h 21"/>
                <a:gd name="T40" fmla="*/ 6 w 15"/>
                <a:gd name="T41" fmla="*/ 4 h 21"/>
                <a:gd name="T42" fmla="*/ 4 w 15"/>
                <a:gd name="T43" fmla="*/ 4 h 21"/>
                <a:gd name="T44" fmla="*/ 4 w 15"/>
                <a:gd name="T45" fmla="*/ 4 h 21"/>
                <a:gd name="T46" fmla="*/ 4 w 15"/>
                <a:gd name="T47" fmla="*/ 4 h 21"/>
                <a:gd name="T48" fmla="*/ 2 w 15"/>
                <a:gd name="T49" fmla="*/ 4 h 21"/>
                <a:gd name="T50" fmla="*/ 0 w 15"/>
                <a:gd name="T51" fmla="*/ 4 h 21"/>
                <a:gd name="T52" fmla="*/ 0 w 15"/>
                <a:gd name="T53" fmla="*/ 4 h 21"/>
                <a:gd name="T54" fmla="*/ 1 w 15"/>
                <a:gd name="T55" fmla="*/ 11 h 21"/>
                <a:gd name="T56" fmla="*/ 3 w 15"/>
                <a:gd name="T57" fmla="*/ 21 h 21"/>
                <a:gd name="T58" fmla="*/ 4 w 15"/>
                <a:gd name="T59" fmla="*/ 21 h 21"/>
                <a:gd name="T60" fmla="*/ 4 w 15"/>
                <a:gd name="T61" fmla="*/ 21 h 21"/>
                <a:gd name="T62" fmla="*/ 5 w 15"/>
                <a:gd name="T63"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21">
                  <a:moveTo>
                    <a:pt x="5" y="20"/>
                  </a:moveTo>
                  <a:cubicBezTo>
                    <a:pt x="5" y="20"/>
                    <a:pt x="5" y="20"/>
                    <a:pt x="5" y="20"/>
                  </a:cubicBezTo>
                  <a:cubicBezTo>
                    <a:pt x="6" y="20"/>
                    <a:pt x="6" y="20"/>
                    <a:pt x="6" y="20"/>
                  </a:cubicBezTo>
                  <a:cubicBezTo>
                    <a:pt x="6" y="20"/>
                    <a:pt x="6" y="20"/>
                    <a:pt x="6" y="20"/>
                  </a:cubicBezTo>
                  <a:cubicBezTo>
                    <a:pt x="7" y="20"/>
                    <a:pt x="7" y="19"/>
                    <a:pt x="7" y="19"/>
                  </a:cubicBezTo>
                  <a:cubicBezTo>
                    <a:pt x="9" y="19"/>
                    <a:pt x="13" y="12"/>
                    <a:pt x="15" y="7"/>
                  </a:cubicBezTo>
                  <a:cubicBezTo>
                    <a:pt x="13" y="6"/>
                    <a:pt x="13" y="6"/>
                    <a:pt x="13" y="6"/>
                  </a:cubicBezTo>
                  <a:cubicBezTo>
                    <a:pt x="13" y="5"/>
                    <a:pt x="13" y="5"/>
                    <a:pt x="13" y="5"/>
                  </a:cubicBezTo>
                  <a:cubicBezTo>
                    <a:pt x="13" y="5"/>
                    <a:pt x="13" y="5"/>
                    <a:pt x="13" y="4"/>
                  </a:cubicBezTo>
                  <a:cubicBezTo>
                    <a:pt x="13" y="4"/>
                    <a:pt x="13" y="4"/>
                    <a:pt x="13" y="4"/>
                  </a:cubicBezTo>
                  <a:cubicBezTo>
                    <a:pt x="13" y="4"/>
                    <a:pt x="13" y="3"/>
                    <a:pt x="13" y="3"/>
                  </a:cubicBezTo>
                  <a:cubicBezTo>
                    <a:pt x="13" y="3"/>
                    <a:pt x="13" y="2"/>
                    <a:pt x="13" y="2"/>
                  </a:cubicBezTo>
                  <a:cubicBezTo>
                    <a:pt x="13" y="2"/>
                    <a:pt x="13" y="2"/>
                    <a:pt x="13" y="1"/>
                  </a:cubicBezTo>
                  <a:cubicBezTo>
                    <a:pt x="13" y="1"/>
                    <a:pt x="13" y="1"/>
                    <a:pt x="12" y="0"/>
                  </a:cubicBezTo>
                  <a:cubicBezTo>
                    <a:pt x="12" y="0"/>
                    <a:pt x="11" y="1"/>
                    <a:pt x="11" y="1"/>
                  </a:cubicBezTo>
                  <a:cubicBezTo>
                    <a:pt x="11" y="1"/>
                    <a:pt x="11" y="1"/>
                    <a:pt x="11" y="1"/>
                  </a:cubicBezTo>
                  <a:cubicBezTo>
                    <a:pt x="10" y="1"/>
                    <a:pt x="10" y="1"/>
                    <a:pt x="10" y="1"/>
                  </a:cubicBezTo>
                  <a:cubicBezTo>
                    <a:pt x="10" y="1"/>
                    <a:pt x="9" y="1"/>
                    <a:pt x="9" y="1"/>
                  </a:cubicBezTo>
                  <a:cubicBezTo>
                    <a:pt x="9" y="1"/>
                    <a:pt x="9" y="2"/>
                    <a:pt x="8" y="3"/>
                  </a:cubicBezTo>
                  <a:cubicBezTo>
                    <a:pt x="8" y="3"/>
                    <a:pt x="7" y="3"/>
                    <a:pt x="7" y="4"/>
                  </a:cubicBezTo>
                  <a:cubicBezTo>
                    <a:pt x="6" y="4"/>
                    <a:pt x="6" y="4"/>
                    <a:pt x="6" y="4"/>
                  </a:cubicBezTo>
                  <a:cubicBezTo>
                    <a:pt x="6" y="4"/>
                    <a:pt x="5" y="4"/>
                    <a:pt x="4" y="4"/>
                  </a:cubicBezTo>
                  <a:cubicBezTo>
                    <a:pt x="4" y="4"/>
                    <a:pt x="4" y="4"/>
                    <a:pt x="4" y="4"/>
                  </a:cubicBezTo>
                  <a:cubicBezTo>
                    <a:pt x="4" y="4"/>
                    <a:pt x="4" y="4"/>
                    <a:pt x="4" y="4"/>
                  </a:cubicBezTo>
                  <a:cubicBezTo>
                    <a:pt x="3" y="4"/>
                    <a:pt x="3" y="4"/>
                    <a:pt x="2" y="4"/>
                  </a:cubicBezTo>
                  <a:cubicBezTo>
                    <a:pt x="2" y="4"/>
                    <a:pt x="1" y="4"/>
                    <a:pt x="0" y="4"/>
                  </a:cubicBezTo>
                  <a:cubicBezTo>
                    <a:pt x="0" y="4"/>
                    <a:pt x="0" y="4"/>
                    <a:pt x="0" y="4"/>
                  </a:cubicBezTo>
                  <a:cubicBezTo>
                    <a:pt x="1" y="11"/>
                    <a:pt x="1" y="11"/>
                    <a:pt x="1" y="11"/>
                  </a:cubicBezTo>
                  <a:cubicBezTo>
                    <a:pt x="2" y="13"/>
                    <a:pt x="2" y="17"/>
                    <a:pt x="3" y="21"/>
                  </a:cubicBezTo>
                  <a:cubicBezTo>
                    <a:pt x="3" y="21"/>
                    <a:pt x="3" y="21"/>
                    <a:pt x="4" y="21"/>
                  </a:cubicBezTo>
                  <a:cubicBezTo>
                    <a:pt x="4" y="21"/>
                    <a:pt x="4" y="21"/>
                    <a:pt x="4" y="21"/>
                  </a:cubicBezTo>
                  <a:cubicBezTo>
                    <a:pt x="4" y="21"/>
                    <a:pt x="5" y="21"/>
                    <a:pt x="5"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1" name="Freeform 240">
              <a:extLst>
                <a:ext uri="{FF2B5EF4-FFF2-40B4-BE49-F238E27FC236}">
                  <a16:creationId xmlns:a16="http://schemas.microsoft.com/office/drawing/2014/main" id="{A43532E1-B2D6-490F-BFA0-8307BA046039}"/>
                </a:ext>
              </a:extLst>
            </p:cNvPr>
            <p:cNvSpPr>
              <a:spLocks/>
            </p:cNvSpPr>
            <p:nvPr/>
          </p:nvSpPr>
          <p:spPr bwMode="auto">
            <a:xfrm>
              <a:off x="13228638" y="9032875"/>
              <a:ext cx="106363" cy="84138"/>
            </a:xfrm>
            <a:custGeom>
              <a:avLst/>
              <a:gdLst>
                <a:gd name="T0" fmla="*/ 10 w 20"/>
                <a:gd name="T1" fmla="*/ 2 h 16"/>
                <a:gd name="T2" fmla="*/ 10 w 20"/>
                <a:gd name="T3" fmla="*/ 2 h 16"/>
                <a:gd name="T4" fmla="*/ 9 w 20"/>
                <a:gd name="T5" fmla="*/ 3 h 16"/>
                <a:gd name="T6" fmla="*/ 9 w 20"/>
                <a:gd name="T7" fmla="*/ 3 h 16"/>
                <a:gd name="T8" fmla="*/ 8 w 20"/>
                <a:gd name="T9" fmla="*/ 3 h 16"/>
                <a:gd name="T10" fmla="*/ 7 w 20"/>
                <a:gd name="T11" fmla="*/ 3 h 16"/>
                <a:gd name="T12" fmla="*/ 7 w 20"/>
                <a:gd name="T13" fmla="*/ 3 h 16"/>
                <a:gd name="T14" fmla="*/ 6 w 20"/>
                <a:gd name="T15" fmla="*/ 3 h 16"/>
                <a:gd name="T16" fmla="*/ 6 w 20"/>
                <a:gd name="T17" fmla="*/ 3 h 16"/>
                <a:gd name="T18" fmla="*/ 6 w 20"/>
                <a:gd name="T19" fmla="*/ 3 h 16"/>
                <a:gd name="T20" fmla="*/ 5 w 20"/>
                <a:gd name="T21" fmla="*/ 3 h 16"/>
                <a:gd name="T22" fmla="*/ 4 w 20"/>
                <a:gd name="T23" fmla="*/ 4 h 16"/>
                <a:gd name="T24" fmla="*/ 3 w 20"/>
                <a:gd name="T25" fmla="*/ 10 h 16"/>
                <a:gd name="T26" fmla="*/ 3 w 20"/>
                <a:gd name="T27" fmla="*/ 11 h 16"/>
                <a:gd name="T28" fmla="*/ 2 w 20"/>
                <a:gd name="T29" fmla="*/ 11 h 16"/>
                <a:gd name="T30" fmla="*/ 0 w 20"/>
                <a:gd name="T31" fmla="*/ 13 h 16"/>
                <a:gd name="T32" fmla="*/ 1 w 20"/>
                <a:gd name="T33" fmla="*/ 15 h 16"/>
                <a:gd name="T34" fmla="*/ 1 w 20"/>
                <a:gd name="T35" fmla="*/ 15 h 16"/>
                <a:gd name="T36" fmla="*/ 2 w 20"/>
                <a:gd name="T37" fmla="*/ 16 h 16"/>
                <a:gd name="T38" fmla="*/ 3 w 20"/>
                <a:gd name="T39" fmla="*/ 16 h 16"/>
                <a:gd name="T40" fmla="*/ 4 w 20"/>
                <a:gd name="T41" fmla="*/ 16 h 16"/>
                <a:gd name="T42" fmla="*/ 5 w 20"/>
                <a:gd name="T43" fmla="*/ 16 h 16"/>
                <a:gd name="T44" fmla="*/ 7 w 20"/>
                <a:gd name="T45" fmla="*/ 16 h 16"/>
                <a:gd name="T46" fmla="*/ 9 w 20"/>
                <a:gd name="T47" fmla="*/ 15 h 16"/>
                <a:gd name="T48" fmla="*/ 10 w 20"/>
                <a:gd name="T49" fmla="*/ 14 h 16"/>
                <a:gd name="T50" fmla="*/ 10 w 20"/>
                <a:gd name="T51" fmla="*/ 12 h 16"/>
                <a:gd name="T52" fmla="*/ 11 w 20"/>
                <a:gd name="T53" fmla="*/ 12 h 16"/>
                <a:gd name="T54" fmla="*/ 11 w 20"/>
                <a:gd name="T55" fmla="*/ 12 h 16"/>
                <a:gd name="T56" fmla="*/ 11 w 20"/>
                <a:gd name="T57" fmla="*/ 13 h 16"/>
                <a:gd name="T58" fmla="*/ 12 w 20"/>
                <a:gd name="T59" fmla="*/ 13 h 16"/>
                <a:gd name="T60" fmla="*/ 12 w 20"/>
                <a:gd name="T61" fmla="*/ 13 h 16"/>
                <a:gd name="T62" fmla="*/ 13 w 20"/>
                <a:gd name="T63" fmla="*/ 13 h 16"/>
                <a:gd name="T64" fmla="*/ 16 w 20"/>
                <a:gd name="T65" fmla="*/ 12 h 16"/>
                <a:gd name="T66" fmla="*/ 16 w 20"/>
                <a:gd name="T67" fmla="*/ 12 h 16"/>
                <a:gd name="T68" fmla="*/ 20 w 20"/>
                <a:gd name="T69" fmla="*/ 11 h 16"/>
                <a:gd name="T70" fmla="*/ 20 w 20"/>
                <a:gd name="T71" fmla="*/ 11 h 16"/>
                <a:gd name="T72" fmla="*/ 20 w 20"/>
                <a:gd name="T73" fmla="*/ 11 h 16"/>
                <a:gd name="T74" fmla="*/ 18 w 20"/>
                <a:gd name="T75" fmla="*/ 4 h 16"/>
                <a:gd name="T76" fmla="*/ 17 w 20"/>
                <a:gd name="T77" fmla="*/ 0 h 16"/>
                <a:gd name="T78" fmla="*/ 16 w 20"/>
                <a:gd name="T79" fmla="*/ 0 h 16"/>
                <a:gd name="T80" fmla="*/ 15 w 20"/>
                <a:gd name="T81" fmla="*/ 0 h 16"/>
                <a:gd name="T82" fmla="*/ 14 w 20"/>
                <a:gd name="T83" fmla="*/ 1 h 16"/>
                <a:gd name="T84" fmla="*/ 13 w 20"/>
                <a:gd name="T85" fmla="*/ 1 h 16"/>
                <a:gd name="T86" fmla="*/ 13 w 20"/>
                <a:gd name="T87" fmla="*/ 1 h 16"/>
                <a:gd name="T88" fmla="*/ 12 w 20"/>
                <a:gd name="T89" fmla="*/ 1 h 16"/>
                <a:gd name="T90" fmla="*/ 11 w 20"/>
                <a:gd name="T91" fmla="*/ 2 h 16"/>
                <a:gd name="T92" fmla="*/ 10 w 20"/>
                <a:gd name="T9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 h="16">
                  <a:moveTo>
                    <a:pt x="10" y="2"/>
                  </a:moveTo>
                  <a:cubicBezTo>
                    <a:pt x="10" y="2"/>
                    <a:pt x="10" y="2"/>
                    <a:pt x="10" y="2"/>
                  </a:cubicBezTo>
                  <a:cubicBezTo>
                    <a:pt x="10" y="2"/>
                    <a:pt x="10" y="3"/>
                    <a:pt x="9" y="3"/>
                  </a:cubicBezTo>
                  <a:cubicBezTo>
                    <a:pt x="9" y="3"/>
                    <a:pt x="9" y="3"/>
                    <a:pt x="9" y="3"/>
                  </a:cubicBezTo>
                  <a:cubicBezTo>
                    <a:pt x="9" y="3"/>
                    <a:pt x="8" y="3"/>
                    <a:pt x="8" y="3"/>
                  </a:cubicBezTo>
                  <a:cubicBezTo>
                    <a:pt x="8" y="3"/>
                    <a:pt x="8" y="3"/>
                    <a:pt x="7" y="3"/>
                  </a:cubicBezTo>
                  <a:cubicBezTo>
                    <a:pt x="7" y="3"/>
                    <a:pt x="7" y="3"/>
                    <a:pt x="7" y="3"/>
                  </a:cubicBezTo>
                  <a:cubicBezTo>
                    <a:pt x="7" y="3"/>
                    <a:pt x="7" y="3"/>
                    <a:pt x="6" y="3"/>
                  </a:cubicBezTo>
                  <a:cubicBezTo>
                    <a:pt x="6" y="3"/>
                    <a:pt x="6" y="3"/>
                    <a:pt x="6" y="3"/>
                  </a:cubicBezTo>
                  <a:cubicBezTo>
                    <a:pt x="6" y="3"/>
                    <a:pt x="6" y="3"/>
                    <a:pt x="6" y="3"/>
                  </a:cubicBezTo>
                  <a:cubicBezTo>
                    <a:pt x="5" y="3"/>
                    <a:pt x="5" y="3"/>
                    <a:pt x="5" y="3"/>
                  </a:cubicBezTo>
                  <a:cubicBezTo>
                    <a:pt x="5" y="3"/>
                    <a:pt x="5" y="4"/>
                    <a:pt x="4" y="4"/>
                  </a:cubicBezTo>
                  <a:cubicBezTo>
                    <a:pt x="3" y="4"/>
                    <a:pt x="3" y="8"/>
                    <a:pt x="3" y="10"/>
                  </a:cubicBezTo>
                  <a:cubicBezTo>
                    <a:pt x="3" y="11"/>
                    <a:pt x="3" y="11"/>
                    <a:pt x="3" y="11"/>
                  </a:cubicBezTo>
                  <a:cubicBezTo>
                    <a:pt x="2" y="11"/>
                    <a:pt x="2" y="11"/>
                    <a:pt x="2" y="11"/>
                  </a:cubicBezTo>
                  <a:cubicBezTo>
                    <a:pt x="2" y="11"/>
                    <a:pt x="0" y="11"/>
                    <a:pt x="0" y="13"/>
                  </a:cubicBezTo>
                  <a:cubicBezTo>
                    <a:pt x="0" y="14"/>
                    <a:pt x="0" y="14"/>
                    <a:pt x="1" y="15"/>
                  </a:cubicBezTo>
                  <a:cubicBezTo>
                    <a:pt x="1" y="15"/>
                    <a:pt x="1" y="15"/>
                    <a:pt x="1" y="15"/>
                  </a:cubicBezTo>
                  <a:cubicBezTo>
                    <a:pt x="1" y="15"/>
                    <a:pt x="1" y="15"/>
                    <a:pt x="2" y="16"/>
                  </a:cubicBezTo>
                  <a:cubicBezTo>
                    <a:pt x="2" y="16"/>
                    <a:pt x="2" y="16"/>
                    <a:pt x="3" y="16"/>
                  </a:cubicBezTo>
                  <a:cubicBezTo>
                    <a:pt x="3" y="16"/>
                    <a:pt x="3" y="16"/>
                    <a:pt x="4" y="16"/>
                  </a:cubicBezTo>
                  <a:cubicBezTo>
                    <a:pt x="4" y="16"/>
                    <a:pt x="5" y="16"/>
                    <a:pt x="5" y="16"/>
                  </a:cubicBezTo>
                  <a:cubicBezTo>
                    <a:pt x="6" y="16"/>
                    <a:pt x="6" y="16"/>
                    <a:pt x="7" y="16"/>
                  </a:cubicBezTo>
                  <a:cubicBezTo>
                    <a:pt x="8" y="16"/>
                    <a:pt x="9" y="16"/>
                    <a:pt x="9" y="15"/>
                  </a:cubicBezTo>
                  <a:cubicBezTo>
                    <a:pt x="10" y="15"/>
                    <a:pt x="10" y="14"/>
                    <a:pt x="10" y="14"/>
                  </a:cubicBezTo>
                  <a:cubicBezTo>
                    <a:pt x="10" y="12"/>
                    <a:pt x="10" y="12"/>
                    <a:pt x="10" y="12"/>
                  </a:cubicBezTo>
                  <a:cubicBezTo>
                    <a:pt x="11" y="12"/>
                    <a:pt x="11" y="12"/>
                    <a:pt x="11" y="12"/>
                  </a:cubicBezTo>
                  <a:cubicBezTo>
                    <a:pt x="11" y="12"/>
                    <a:pt x="11" y="12"/>
                    <a:pt x="11" y="12"/>
                  </a:cubicBezTo>
                  <a:cubicBezTo>
                    <a:pt x="11" y="12"/>
                    <a:pt x="11" y="13"/>
                    <a:pt x="11" y="13"/>
                  </a:cubicBezTo>
                  <a:cubicBezTo>
                    <a:pt x="11" y="13"/>
                    <a:pt x="12" y="13"/>
                    <a:pt x="12" y="13"/>
                  </a:cubicBezTo>
                  <a:cubicBezTo>
                    <a:pt x="12" y="13"/>
                    <a:pt x="12" y="13"/>
                    <a:pt x="12" y="13"/>
                  </a:cubicBezTo>
                  <a:cubicBezTo>
                    <a:pt x="12" y="13"/>
                    <a:pt x="13" y="13"/>
                    <a:pt x="13" y="13"/>
                  </a:cubicBezTo>
                  <a:cubicBezTo>
                    <a:pt x="14" y="13"/>
                    <a:pt x="15" y="13"/>
                    <a:pt x="16" y="12"/>
                  </a:cubicBezTo>
                  <a:cubicBezTo>
                    <a:pt x="16" y="12"/>
                    <a:pt x="16" y="12"/>
                    <a:pt x="16" y="12"/>
                  </a:cubicBezTo>
                  <a:cubicBezTo>
                    <a:pt x="18" y="12"/>
                    <a:pt x="19" y="12"/>
                    <a:pt x="20" y="11"/>
                  </a:cubicBezTo>
                  <a:cubicBezTo>
                    <a:pt x="20" y="11"/>
                    <a:pt x="20" y="11"/>
                    <a:pt x="20" y="11"/>
                  </a:cubicBezTo>
                  <a:cubicBezTo>
                    <a:pt x="20" y="11"/>
                    <a:pt x="20" y="11"/>
                    <a:pt x="20" y="11"/>
                  </a:cubicBezTo>
                  <a:cubicBezTo>
                    <a:pt x="20" y="9"/>
                    <a:pt x="19" y="5"/>
                    <a:pt x="18" y="4"/>
                  </a:cubicBezTo>
                  <a:cubicBezTo>
                    <a:pt x="17" y="0"/>
                    <a:pt x="17" y="0"/>
                    <a:pt x="17" y="0"/>
                  </a:cubicBezTo>
                  <a:cubicBezTo>
                    <a:pt x="16" y="0"/>
                    <a:pt x="16" y="0"/>
                    <a:pt x="16" y="0"/>
                  </a:cubicBezTo>
                  <a:cubicBezTo>
                    <a:pt x="16" y="0"/>
                    <a:pt x="15" y="0"/>
                    <a:pt x="15" y="0"/>
                  </a:cubicBezTo>
                  <a:cubicBezTo>
                    <a:pt x="15" y="1"/>
                    <a:pt x="14" y="1"/>
                    <a:pt x="14" y="1"/>
                  </a:cubicBezTo>
                  <a:cubicBezTo>
                    <a:pt x="14" y="1"/>
                    <a:pt x="14" y="1"/>
                    <a:pt x="13" y="1"/>
                  </a:cubicBezTo>
                  <a:cubicBezTo>
                    <a:pt x="13" y="1"/>
                    <a:pt x="13" y="1"/>
                    <a:pt x="13" y="1"/>
                  </a:cubicBezTo>
                  <a:cubicBezTo>
                    <a:pt x="12" y="1"/>
                    <a:pt x="12" y="1"/>
                    <a:pt x="12" y="1"/>
                  </a:cubicBezTo>
                  <a:cubicBezTo>
                    <a:pt x="12" y="1"/>
                    <a:pt x="12" y="2"/>
                    <a:pt x="11" y="2"/>
                  </a:cubicBezTo>
                  <a:cubicBezTo>
                    <a:pt x="11" y="2"/>
                    <a:pt x="11" y="2"/>
                    <a:pt x="10"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2" name="Freeform 241">
              <a:extLst>
                <a:ext uri="{FF2B5EF4-FFF2-40B4-BE49-F238E27FC236}">
                  <a16:creationId xmlns:a16="http://schemas.microsoft.com/office/drawing/2014/main" id="{0AE2D2B8-B57B-4EE1-BF94-F9BFD853B434}"/>
                </a:ext>
              </a:extLst>
            </p:cNvPr>
            <p:cNvSpPr>
              <a:spLocks/>
            </p:cNvSpPr>
            <p:nvPr/>
          </p:nvSpPr>
          <p:spPr bwMode="auto">
            <a:xfrm>
              <a:off x="12266613" y="8645525"/>
              <a:ext cx="1084263" cy="1109663"/>
            </a:xfrm>
            <a:custGeom>
              <a:avLst/>
              <a:gdLst>
                <a:gd name="T0" fmla="*/ 57 w 204"/>
                <a:gd name="T1" fmla="*/ 57 h 212"/>
                <a:gd name="T2" fmla="*/ 43 w 204"/>
                <a:gd name="T3" fmla="*/ 85 h 212"/>
                <a:gd name="T4" fmla="*/ 35 w 204"/>
                <a:gd name="T5" fmla="*/ 112 h 212"/>
                <a:gd name="T6" fmla="*/ 26 w 204"/>
                <a:gd name="T7" fmla="*/ 117 h 212"/>
                <a:gd name="T8" fmla="*/ 25 w 204"/>
                <a:gd name="T9" fmla="*/ 115 h 212"/>
                <a:gd name="T10" fmla="*/ 17 w 204"/>
                <a:gd name="T11" fmla="*/ 114 h 212"/>
                <a:gd name="T12" fmla="*/ 8 w 204"/>
                <a:gd name="T13" fmla="*/ 113 h 212"/>
                <a:gd name="T14" fmla="*/ 3 w 204"/>
                <a:gd name="T15" fmla="*/ 116 h 212"/>
                <a:gd name="T16" fmla="*/ 3 w 204"/>
                <a:gd name="T17" fmla="*/ 130 h 212"/>
                <a:gd name="T18" fmla="*/ 7 w 204"/>
                <a:gd name="T19" fmla="*/ 128 h 212"/>
                <a:gd name="T20" fmla="*/ 20 w 204"/>
                <a:gd name="T21" fmla="*/ 127 h 212"/>
                <a:gd name="T22" fmla="*/ 49 w 204"/>
                <a:gd name="T23" fmla="*/ 138 h 212"/>
                <a:gd name="T24" fmla="*/ 61 w 204"/>
                <a:gd name="T25" fmla="*/ 152 h 212"/>
                <a:gd name="T26" fmla="*/ 83 w 204"/>
                <a:gd name="T27" fmla="*/ 139 h 212"/>
                <a:gd name="T28" fmla="*/ 94 w 204"/>
                <a:gd name="T29" fmla="*/ 142 h 212"/>
                <a:gd name="T30" fmla="*/ 104 w 204"/>
                <a:gd name="T31" fmla="*/ 153 h 212"/>
                <a:gd name="T32" fmla="*/ 108 w 204"/>
                <a:gd name="T33" fmla="*/ 180 h 212"/>
                <a:gd name="T34" fmla="*/ 115 w 204"/>
                <a:gd name="T35" fmla="*/ 184 h 212"/>
                <a:gd name="T36" fmla="*/ 127 w 204"/>
                <a:gd name="T37" fmla="*/ 183 h 212"/>
                <a:gd name="T38" fmla="*/ 130 w 204"/>
                <a:gd name="T39" fmla="*/ 186 h 212"/>
                <a:gd name="T40" fmla="*/ 138 w 204"/>
                <a:gd name="T41" fmla="*/ 187 h 212"/>
                <a:gd name="T42" fmla="*/ 142 w 204"/>
                <a:gd name="T43" fmla="*/ 193 h 212"/>
                <a:gd name="T44" fmla="*/ 152 w 204"/>
                <a:gd name="T45" fmla="*/ 196 h 212"/>
                <a:gd name="T46" fmla="*/ 167 w 204"/>
                <a:gd name="T47" fmla="*/ 199 h 212"/>
                <a:gd name="T48" fmla="*/ 188 w 204"/>
                <a:gd name="T49" fmla="*/ 211 h 212"/>
                <a:gd name="T50" fmla="*/ 183 w 204"/>
                <a:gd name="T51" fmla="*/ 203 h 212"/>
                <a:gd name="T52" fmla="*/ 174 w 204"/>
                <a:gd name="T53" fmla="*/ 187 h 212"/>
                <a:gd name="T54" fmla="*/ 175 w 204"/>
                <a:gd name="T55" fmla="*/ 168 h 212"/>
                <a:gd name="T56" fmla="*/ 181 w 204"/>
                <a:gd name="T57" fmla="*/ 155 h 212"/>
                <a:gd name="T58" fmla="*/ 195 w 204"/>
                <a:gd name="T59" fmla="*/ 152 h 212"/>
                <a:gd name="T60" fmla="*/ 182 w 204"/>
                <a:gd name="T61" fmla="*/ 97 h 212"/>
                <a:gd name="T62" fmla="*/ 182 w 204"/>
                <a:gd name="T63" fmla="*/ 92 h 212"/>
                <a:gd name="T64" fmla="*/ 180 w 204"/>
                <a:gd name="T65" fmla="*/ 90 h 212"/>
                <a:gd name="T66" fmla="*/ 185 w 204"/>
                <a:gd name="T67" fmla="*/ 76 h 212"/>
                <a:gd name="T68" fmla="*/ 189 w 204"/>
                <a:gd name="T69" fmla="*/ 57 h 212"/>
                <a:gd name="T70" fmla="*/ 197 w 204"/>
                <a:gd name="T71" fmla="*/ 43 h 212"/>
                <a:gd name="T72" fmla="*/ 203 w 204"/>
                <a:gd name="T73" fmla="*/ 33 h 212"/>
                <a:gd name="T74" fmla="*/ 201 w 204"/>
                <a:gd name="T75" fmla="*/ 27 h 212"/>
                <a:gd name="T76" fmla="*/ 201 w 204"/>
                <a:gd name="T77" fmla="*/ 23 h 212"/>
                <a:gd name="T78" fmla="*/ 200 w 204"/>
                <a:gd name="T79" fmla="*/ 18 h 212"/>
                <a:gd name="T80" fmla="*/ 196 w 204"/>
                <a:gd name="T81" fmla="*/ 14 h 212"/>
                <a:gd name="T82" fmla="*/ 192 w 204"/>
                <a:gd name="T83" fmla="*/ 12 h 212"/>
                <a:gd name="T84" fmla="*/ 190 w 204"/>
                <a:gd name="T85" fmla="*/ 10 h 212"/>
                <a:gd name="T86" fmla="*/ 183 w 204"/>
                <a:gd name="T87" fmla="*/ 10 h 212"/>
                <a:gd name="T88" fmla="*/ 170 w 204"/>
                <a:gd name="T89" fmla="*/ 10 h 212"/>
                <a:gd name="T90" fmla="*/ 163 w 204"/>
                <a:gd name="T91" fmla="*/ 2 h 212"/>
                <a:gd name="T92" fmla="*/ 143 w 204"/>
                <a:gd name="T93" fmla="*/ 1 h 212"/>
                <a:gd name="T94" fmla="*/ 130 w 204"/>
                <a:gd name="T95" fmla="*/ 4 h 212"/>
                <a:gd name="T96" fmla="*/ 116 w 204"/>
                <a:gd name="T97" fmla="*/ 7 h 212"/>
                <a:gd name="T98" fmla="*/ 87 w 204"/>
                <a:gd name="T99" fmla="*/ 10 h 212"/>
                <a:gd name="T100" fmla="*/ 68 w 204"/>
                <a:gd name="T101"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12">
                  <a:moveTo>
                    <a:pt x="66" y="32"/>
                  </a:moveTo>
                  <a:cubicBezTo>
                    <a:pt x="65" y="33"/>
                    <a:pt x="65" y="33"/>
                    <a:pt x="65" y="34"/>
                  </a:cubicBezTo>
                  <a:cubicBezTo>
                    <a:pt x="63" y="36"/>
                    <a:pt x="62" y="38"/>
                    <a:pt x="62" y="43"/>
                  </a:cubicBezTo>
                  <a:cubicBezTo>
                    <a:pt x="62" y="47"/>
                    <a:pt x="59" y="52"/>
                    <a:pt x="57" y="57"/>
                  </a:cubicBezTo>
                  <a:cubicBezTo>
                    <a:pt x="55" y="61"/>
                    <a:pt x="53" y="64"/>
                    <a:pt x="53" y="67"/>
                  </a:cubicBezTo>
                  <a:cubicBezTo>
                    <a:pt x="53" y="70"/>
                    <a:pt x="50" y="73"/>
                    <a:pt x="47" y="75"/>
                  </a:cubicBezTo>
                  <a:cubicBezTo>
                    <a:pt x="45" y="77"/>
                    <a:pt x="44" y="78"/>
                    <a:pt x="44" y="79"/>
                  </a:cubicBezTo>
                  <a:cubicBezTo>
                    <a:pt x="44" y="81"/>
                    <a:pt x="43" y="83"/>
                    <a:pt x="43" y="85"/>
                  </a:cubicBezTo>
                  <a:cubicBezTo>
                    <a:pt x="43" y="89"/>
                    <a:pt x="43" y="94"/>
                    <a:pt x="43" y="98"/>
                  </a:cubicBezTo>
                  <a:cubicBezTo>
                    <a:pt x="43" y="102"/>
                    <a:pt x="42" y="103"/>
                    <a:pt x="40" y="104"/>
                  </a:cubicBezTo>
                  <a:cubicBezTo>
                    <a:pt x="39" y="104"/>
                    <a:pt x="39" y="104"/>
                    <a:pt x="39" y="107"/>
                  </a:cubicBezTo>
                  <a:cubicBezTo>
                    <a:pt x="39" y="111"/>
                    <a:pt x="37" y="112"/>
                    <a:pt x="35" y="112"/>
                  </a:cubicBezTo>
                  <a:cubicBezTo>
                    <a:pt x="34" y="112"/>
                    <a:pt x="33" y="112"/>
                    <a:pt x="31" y="114"/>
                  </a:cubicBezTo>
                  <a:cubicBezTo>
                    <a:pt x="29" y="116"/>
                    <a:pt x="28" y="117"/>
                    <a:pt x="27" y="117"/>
                  </a:cubicBezTo>
                  <a:cubicBezTo>
                    <a:pt x="26" y="117"/>
                    <a:pt x="26" y="117"/>
                    <a:pt x="26" y="117"/>
                  </a:cubicBezTo>
                  <a:cubicBezTo>
                    <a:pt x="26" y="117"/>
                    <a:pt x="26" y="117"/>
                    <a:pt x="26" y="117"/>
                  </a:cubicBezTo>
                  <a:cubicBezTo>
                    <a:pt x="26" y="116"/>
                    <a:pt x="25" y="116"/>
                    <a:pt x="25" y="116"/>
                  </a:cubicBezTo>
                  <a:cubicBezTo>
                    <a:pt x="25" y="116"/>
                    <a:pt x="25" y="116"/>
                    <a:pt x="25" y="116"/>
                  </a:cubicBezTo>
                  <a:cubicBezTo>
                    <a:pt x="25" y="116"/>
                    <a:pt x="25" y="116"/>
                    <a:pt x="25" y="116"/>
                  </a:cubicBezTo>
                  <a:cubicBezTo>
                    <a:pt x="25" y="115"/>
                    <a:pt x="25" y="115"/>
                    <a:pt x="25" y="115"/>
                  </a:cubicBezTo>
                  <a:cubicBezTo>
                    <a:pt x="25" y="115"/>
                    <a:pt x="25" y="115"/>
                    <a:pt x="25" y="115"/>
                  </a:cubicBezTo>
                  <a:cubicBezTo>
                    <a:pt x="25" y="114"/>
                    <a:pt x="25" y="114"/>
                    <a:pt x="25" y="114"/>
                  </a:cubicBezTo>
                  <a:cubicBezTo>
                    <a:pt x="25" y="112"/>
                    <a:pt x="23" y="112"/>
                    <a:pt x="22" y="112"/>
                  </a:cubicBezTo>
                  <a:cubicBezTo>
                    <a:pt x="21" y="112"/>
                    <a:pt x="19" y="112"/>
                    <a:pt x="17" y="114"/>
                  </a:cubicBezTo>
                  <a:cubicBezTo>
                    <a:pt x="16" y="115"/>
                    <a:pt x="15" y="115"/>
                    <a:pt x="14" y="115"/>
                  </a:cubicBezTo>
                  <a:cubicBezTo>
                    <a:pt x="12" y="115"/>
                    <a:pt x="11" y="115"/>
                    <a:pt x="10" y="114"/>
                  </a:cubicBezTo>
                  <a:cubicBezTo>
                    <a:pt x="10" y="114"/>
                    <a:pt x="9" y="113"/>
                    <a:pt x="9" y="113"/>
                  </a:cubicBezTo>
                  <a:cubicBezTo>
                    <a:pt x="9" y="113"/>
                    <a:pt x="8" y="113"/>
                    <a:pt x="8" y="113"/>
                  </a:cubicBezTo>
                  <a:cubicBezTo>
                    <a:pt x="8" y="113"/>
                    <a:pt x="8" y="113"/>
                    <a:pt x="8" y="113"/>
                  </a:cubicBezTo>
                  <a:cubicBezTo>
                    <a:pt x="7" y="114"/>
                    <a:pt x="7" y="114"/>
                    <a:pt x="6" y="114"/>
                  </a:cubicBezTo>
                  <a:cubicBezTo>
                    <a:pt x="6" y="114"/>
                    <a:pt x="6" y="114"/>
                    <a:pt x="6" y="114"/>
                  </a:cubicBezTo>
                  <a:cubicBezTo>
                    <a:pt x="5" y="115"/>
                    <a:pt x="4" y="115"/>
                    <a:pt x="3" y="116"/>
                  </a:cubicBezTo>
                  <a:cubicBezTo>
                    <a:pt x="3" y="116"/>
                    <a:pt x="3" y="116"/>
                    <a:pt x="3" y="116"/>
                  </a:cubicBezTo>
                  <a:cubicBezTo>
                    <a:pt x="2" y="117"/>
                    <a:pt x="1" y="117"/>
                    <a:pt x="0" y="118"/>
                  </a:cubicBezTo>
                  <a:cubicBezTo>
                    <a:pt x="0" y="118"/>
                    <a:pt x="0" y="118"/>
                    <a:pt x="0" y="118"/>
                  </a:cubicBezTo>
                  <a:cubicBezTo>
                    <a:pt x="2" y="122"/>
                    <a:pt x="3" y="126"/>
                    <a:pt x="3" y="130"/>
                  </a:cubicBezTo>
                  <a:cubicBezTo>
                    <a:pt x="4" y="130"/>
                    <a:pt x="4" y="129"/>
                    <a:pt x="4" y="129"/>
                  </a:cubicBezTo>
                  <a:cubicBezTo>
                    <a:pt x="4" y="129"/>
                    <a:pt x="5" y="129"/>
                    <a:pt x="5" y="129"/>
                  </a:cubicBezTo>
                  <a:cubicBezTo>
                    <a:pt x="5" y="129"/>
                    <a:pt x="6" y="128"/>
                    <a:pt x="6" y="128"/>
                  </a:cubicBezTo>
                  <a:cubicBezTo>
                    <a:pt x="6" y="128"/>
                    <a:pt x="6" y="128"/>
                    <a:pt x="7" y="128"/>
                  </a:cubicBezTo>
                  <a:cubicBezTo>
                    <a:pt x="7" y="128"/>
                    <a:pt x="7" y="128"/>
                    <a:pt x="8" y="127"/>
                  </a:cubicBezTo>
                  <a:cubicBezTo>
                    <a:pt x="8" y="127"/>
                    <a:pt x="8" y="127"/>
                    <a:pt x="8" y="127"/>
                  </a:cubicBezTo>
                  <a:cubicBezTo>
                    <a:pt x="8" y="127"/>
                    <a:pt x="9" y="127"/>
                    <a:pt x="9" y="127"/>
                  </a:cubicBezTo>
                  <a:cubicBezTo>
                    <a:pt x="10" y="127"/>
                    <a:pt x="14" y="127"/>
                    <a:pt x="20" y="127"/>
                  </a:cubicBezTo>
                  <a:cubicBezTo>
                    <a:pt x="31" y="127"/>
                    <a:pt x="46" y="127"/>
                    <a:pt x="46" y="127"/>
                  </a:cubicBezTo>
                  <a:cubicBezTo>
                    <a:pt x="46" y="127"/>
                    <a:pt x="46" y="127"/>
                    <a:pt x="46" y="127"/>
                  </a:cubicBezTo>
                  <a:cubicBezTo>
                    <a:pt x="47" y="127"/>
                    <a:pt x="47" y="127"/>
                    <a:pt x="47" y="127"/>
                  </a:cubicBezTo>
                  <a:cubicBezTo>
                    <a:pt x="47" y="128"/>
                    <a:pt x="50" y="133"/>
                    <a:pt x="49" y="138"/>
                  </a:cubicBezTo>
                  <a:cubicBezTo>
                    <a:pt x="48" y="139"/>
                    <a:pt x="49" y="140"/>
                    <a:pt x="50" y="140"/>
                  </a:cubicBezTo>
                  <a:cubicBezTo>
                    <a:pt x="51" y="141"/>
                    <a:pt x="52" y="142"/>
                    <a:pt x="53" y="145"/>
                  </a:cubicBezTo>
                  <a:cubicBezTo>
                    <a:pt x="55" y="150"/>
                    <a:pt x="57" y="152"/>
                    <a:pt x="59" y="152"/>
                  </a:cubicBezTo>
                  <a:cubicBezTo>
                    <a:pt x="60" y="152"/>
                    <a:pt x="60" y="152"/>
                    <a:pt x="61" y="152"/>
                  </a:cubicBezTo>
                  <a:cubicBezTo>
                    <a:pt x="67" y="150"/>
                    <a:pt x="72" y="149"/>
                    <a:pt x="75" y="150"/>
                  </a:cubicBezTo>
                  <a:cubicBezTo>
                    <a:pt x="75" y="149"/>
                    <a:pt x="75" y="148"/>
                    <a:pt x="76" y="147"/>
                  </a:cubicBezTo>
                  <a:cubicBezTo>
                    <a:pt x="76" y="144"/>
                    <a:pt x="77" y="141"/>
                    <a:pt x="79" y="140"/>
                  </a:cubicBezTo>
                  <a:cubicBezTo>
                    <a:pt x="80" y="139"/>
                    <a:pt x="81" y="139"/>
                    <a:pt x="83" y="139"/>
                  </a:cubicBezTo>
                  <a:cubicBezTo>
                    <a:pt x="86" y="139"/>
                    <a:pt x="88" y="140"/>
                    <a:pt x="88" y="140"/>
                  </a:cubicBezTo>
                  <a:cubicBezTo>
                    <a:pt x="89" y="140"/>
                    <a:pt x="89" y="140"/>
                    <a:pt x="89" y="140"/>
                  </a:cubicBezTo>
                  <a:cubicBezTo>
                    <a:pt x="89" y="141"/>
                    <a:pt x="89" y="141"/>
                    <a:pt x="89" y="141"/>
                  </a:cubicBezTo>
                  <a:cubicBezTo>
                    <a:pt x="89" y="141"/>
                    <a:pt x="90" y="142"/>
                    <a:pt x="94" y="142"/>
                  </a:cubicBezTo>
                  <a:cubicBezTo>
                    <a:pt x="95" y="142"/>
                    <a:pt x="97" y="142"/>
                    <a:pt x="98" y="142"/>
                  </a:cubicBezTo>
                  <a:cubicBezTo>
                    <a:pt x="98" y="142"/>
                    <a:pt x="99" y="142"/>
                    <a:pt x="100" y="142"/>
                  </a:cubicBezTo>
                  <a:cubicBezTo>
                    <a:pt x="102" y="142"/>
                    <a:pt x="102" y="144"/>
                    <a:pt x="102" y="145"/>
                  </a:cubicBezTo>
                  <a:cubicBezTo>
                    <a:pt x="102" y="149"/>
                    <a:pt x="103" y="152"/>
                    <a:pt x="104" y="153"/>
                  </a:cubicBezTo>
                  <a:cubicBezTo>
                    <a:pt x="105" y="154"/>
                    <a:pt x="104" y="156"/>
                    <a:pt x="103" y="161"/>
                  </a:cubicBezTo>
                  <a:cubicBezTo>
                    <a:pt x="103" y="163"/>
                    <a:pt x="101" y="168"/>
                    <a:pt x="102" y="169"/>
                  </a:cubicBezTo>
                  <a:cubicBezTo>
                    <a:pt x="105" y="171"/>
                    <a:pt x="109" y="176"/>
                    <a:pt x="108" y="179"/>
                  </a:cubicBezTo>
                  <a:cubicBezTo>
                    <a:pt x="108" y="180"/>
                    <a:pt x="108" y="180"/>
                    <a:pt x="108" y="180"/>
                  </a:cubicBezTo>
                  <a:cubicBezTo>
                    <a:pt x="107" y="185"/>
                    <a:pt x="107" y="187"/>
                    <a:pt x="108" y="187"/>
                  </a:cubicBezTo>
                  <a:cubicBezTo>
                    <a:pt x="108" y="187"/>
                    <a:pt x="108" y="187"/>
                    <a:pt x="109" y="186"/>
                  </a:cubicBezTo>
                  <a:cubicBezTo>
                    <a:pt x="110" y="185"/>
                    <a:pt x="111" y="184"/>
                    <a:pt x="113" y="184"/>
                  </a:cubicBezTo>
                  <a:cubicBezTo>
                    <a:pt x="114" y="184"/>
                    <a:pt x="115" y="184"/>
                    <a:pt x="115" y="184"/>
                  </a:cubicBezTo>
                  <a:cubicBezTo>
                    <a:pt x="118" y="184"/>
                    <a:pt x="120" y="184"/>
                    <a:pt x="123" y="183"/>
                  </a:cubicBezTo>
                  <a:cubicBezTo>
                    <a:pt x="124" y="183"/>
                    <a:pt x="125" y="183"/>
                    <a:pt x="125" y="183"/>
                  </a:cubicBezTo>
                  <a:cubicBezTo>
                    <a:pt x="125" y="182"/>
                    <a:pt x="125" y="182"/>
                    <a:pt x="125" y="182"/>
                  </a:cubicBezTo>
                  <a:cubicBezTo>
                    <a:pt x="127" y="183"/>
                    <a:pt x="127" y="183"/>
                    <a:pt x="127" y="183"/>
                  </a:cubicBezTo>
                  <a:cubicBezTo>
                    <a:pt x="127" y="183"/>
                    <a:pt x="127" y="183"/>
                    <a:pt x="127" y="183"/>
                  </a:cubicBezTo>
                  <a:cubicBezTo>
                    <a:pt x="127" y="183"/>
                    <a:pt x="127" y="183"/>
                    <a:pt x="127" y="183"/>
                  </a:cubicBezTo>
                  <a:cubicBezTo>
                    <a:pt x="127" y="183"/>
                    <a:pt x="127" y="183"/>
                    <a:pt x="127" y="183"/>
                  </a:cubicBezTo>
                  <a:cubicBezTo>
                    <a:pt x="129" y="184"/>
                    <a:pt x="129" y="185"/>
                    <a:pt x="130" y="186"/>
                  </a:cubicBezTo>
                  <a:cubicBezTo>
                    <a:pt x="130" y="186"/>
                    <a:pt x="130" y="186"/>
                    <a:pt x="130" y="186"/>
                  </a:cubicBezTo>
                  <a:cubicBezTo>
                    <a:pt x="130" y="187"/>
                    <a:pt x="131" y="189"/>
                    <a:pt x="132" y="189"/>
                  </a:cubicBezTo>
                  <a:cubicBezTo>
                    <a:pt x="132" y="189"/>
                    <a:pt x="132" y="189"/>
                    <a:pt x="132" y="188"/>
                  </a:cubicBezTo>
                  <a:cubicBezTo>
                    <a:pt x="133" y="188"/>
                    <a:pt x="136" y="187"/>
                    <a:pt x="138" y="187"/>
                  </a:cubicBezTo>
                  <a:cubicBezTo>
                    <a:pt x="139" y="187"/>
                    <a:pt x="140" y="187"/>
                    <a:pt x="140" y="188"/>
                  </a:cubicBezTo>
                  <a:cubicBezTo>
                    <a:pt x="140" y="188"/>
                    <a:pt x="140" y="189"/>
                    <a:pt x="140" y="189"/>
                  </a:cubicBezTo>
                  <a:cubicBezTo>
                    <a:pt x="140" y="190"/>
                    <a:pt x="140" y="192"/>
                    <a:pt x="141" y="193"/>
                  </a:cubicBezTo>
                  <a:cubicBezTo>
                    <a:pt x="142" y="193"/>
                    <a:pt x="142" y="193"/>
                    <a:pt x="142" y="193"/>
                  </a:cubicBezTo>
                  <a:cubicBezTo>
                    <a:pt x="143" y="193"/>
                    <a:pt x="143" y="193"/>
                    <a:pt x="144" y="193"/>
                  </a:cubicBezTo>
                  <a:cubicBezTo>
                    <a:pt x="145" y="193"/>
                    <a:pt x="147" y="194"/>
                    <a:pt x="148" y="195"/>
                  </a:cubicBezTo>
                  <a:cubicBezTo>
                    <a:pt x="149" y="195"/>
                    <a:pt x="151" y="196"/>
                    <a:pt x="151" y="196"/>
                  </a:cubicBezTo>
                  <a:cubicBezTo>
                    <a:pt x="152" y="196"/>
                    <a:pt x="152" y="196"/>
                    <a:pt x="152" y="196"/>
                  </a:cubicBezTo>
                  <a:cubicBezTo>
                    <a:pt x="153" y="196"/>
                    <a:pt x="156" y="196"/>
                    <a:pt x="156" y="196"/>
                  </a:cubicBezTo>
                  <a:cubicBezTo>
                    <a:pt x="156" y="194"/>
                    <a:pt x="158" y="192"/>
                    <a:pt x="160" y="192"/>
                  </a:cubicBezTo>
                  <a:cubicBezTo>
                    <a:pt x="161" y="192"/>
                    <a:pt x="162" y="193"/>
                    <a:pt x="162" y="193"/>
                  </a:cubicBezTo>
                  <a:cubicBezTo>
                    <a:pt x="164" y="197"/>
                    <a:pt x="166" y="199"/>
                    <a:pt x="167" y="199"/>
                  </a:cubicBezTo>
                  <a:cubicBezTo>
                    <a:pt x="172" y="199"/>
                    <a:pt x="177" y="200"/>
                    <a:pt x="177" y="202"/>
                  </a:cubicBezTo>
                  <a:cubicBezTo>
                    <a:pt x="177" y="204"/>
                    <a:pt x="179" y="209"/>
                    <a:pt x="181" y="211"/>
                  </a:cubicBezTo>
                  <a:cubicBezTo>
                    <a:pt x="181" y="212"/>
                    <a:pt x="182" y="212"/>
                    <a:pt x="183" y="212"/>
                  </a:cubicBezTo>
                  <a:cubicBezTo>
                    <a:pt x="185" y="212"/>
                    <a:pt x="187" y="211"/>
                    <a:pt x="188" y="211"/>
                  </a:cubicBezTo>
                  <a:cubicBezTo>
                    <a:pt x="188" y="211"/>
                    <a:pt x="189" y="209"/>
                    <a:pt x="189" y="207"/>
                  </a:cubicBezTo>
                  <a:cubicBezTo>
                    <a:pt x="189" y="205"/>
                    <a:pt x="189" y="200"/>
                    <a:pt x="189" y="200"/>
                  </a:cubicBezTo>
                  <a:cubicBezTo>
                    <a:pt x="189" y="200"/>
                    <a:pt x="188" y="200"/>
                    <a:pt x="187" y="201"/>
                  </a:cubicBezTo>
                  <a:cubicBezTo>
                    <a:pt x="186" y="201"/>
                    <a:pt x="185" y="203"/>
                    <a:pt x="183" y="203"/>
                  </a:cubicBezTo>
                  <a:cubicBezTo>
                    <a:pt x="182" y="203"/>
                    <a:pt x="181" y="202"/>
                    <a:pt x="181" y="202"/>
                  </a:cubicBezTo>
                  <a:cubicBezTo>
                    <a:pt x="178" y="202"/>
                    <a:pt x="176" y="198"/>
                    <a:pt x="175" y="196"/>
                  </a:cubicBezTo>
                  <a:cubicBezTo>
                    <a:pt x="174" y="195"/>
                    <a:pt x="174" y="193"/>
                    <a:pt x="173" y="193"/>
                  </a:cubicBezTo>
                  <a:cubicBezTo>
                    <a:pt x="172" y="192"/>
                    <a:pt x="173" y="190"/>
                    <a:pt x="174" y="187"/>
                  </a:cubicBezTo>
                  <a:cubicBezTo>
                    <a:pt x="174" y="185"/>
                    <a:pt x="175" y="183"/>
                    <a:pt x="175" y="182"/>
                  </a:cubicBezTo>
                  <a:cubicBezTo>
                    <a:pt x="175" y="181"/>
                    <a:pt x="176" y="179"/>
                    <a:pt x="176" y="177"/>
                  </a:cubicBezTo>
                  <a:cubicBezTo>
                    <a:pt x="176" y="175"/>
                    <a:pt x="177" y="171"/>
                    <a:pt x="176" y="170"/>
                  </a:cubicBezTo>
                  <a:cubicBezTo>
                    <a:pt x="175" y="170"/>
                    <a:pt x="175" y="169"/>
                    <a:pt x="175" y="168"/>
                  </a:cubicBezTo>
                  <a:cubicBezTo>
                    <a:pt x="175" y="166"/>
                    <a:pt x="176" y="164"/>
                    <a:pt x="178" y="163"/>
                  </a:cubicBezTo>
                  <a:cubicBezTo>
                    <a:pt x="178" y="162"/>
                    <a:pt x="178" y="161"/>
                    <a:pt x="178" y="159"/>
                  </a:cubicBezTo>
                  <a:cubicBezTo>
                    <a:pt x="178" y="158"/>
                    <a:pt x="178" y="157"/>
                    <a:pt x="179" y="156"/>
                  </a:cubicBezTo>
                  <a:cubicBezTo>
                    <a:pt x="180" y="155"/>
                    <a:pt x="180" y="155"/>
                    <a:pt x="181" y="155"/>
                  </a:cubicBezTo>
                  <a:cubicBezTo>
                    <a:pt x="185" y="155"/>
                    <a:pt x="185" y="155"/>
                    <a:pt x="185" y="155"/>
                  </a:cubicBezTo>
                  <a:cubicBezTo>
                    <a:pt x="187" y="155"/>
                    <a:pt x="193" y="155"/>
                    <a:pt x="194" y="153"/>
                  </a:cubicBezTo>
                  <a:cubicBezTo>
                    <a:pt x="194" y="153"/>
                    <a:pt x="194" y="153"/>
                    <a:pt x="194" y="153"/>
                  </a:cubicBezTo>
                  <a:cubicBezTo>
                    <a:pt x="195" y="152"/>
                    <a:pt x="195" y="152"/>
                    <a:pt x="195" y="152"/>
                  </a:cubicBezTo>
                  <a:cubicBezTo>
                    <a:pt x="194" y="151"/>
                    <a:pt x="194" y="150"/>
                    <a:pt x="193" y="149"/>
                  </a:cubicBezTo>
                  <a:cubicBezTo>
                    <a:pt x="191" y="146"/>
                    <a:pt x="189" y="142"/>
                    <a:pt x="187" y="141"/>
                  </a:cubicBezTo>
                  <a:cubicBezTo>
                    <a:pt x="182" y="138"/>
                    <a:pt x="180" y="111"/>
                    <a:pt x="181" y="102"/>
                  </a:cubicBezTo>
                  <a:cubicBezTo>
                    <a:pt x="181" y="99"/>
                    <a:pt x="182" y="98"/>
                    <a:pt x="182" y="97"/>
                  </a:cubicBezTo>
                  <a:cubicBezTo>
                    <a:pt x="183" y="97"/>
                    <a:pt x="183" y="97"/>
                    <a:pt x="183" y="97"/>
                  </a:cubicBezTo>
                  <a:cubicBezTo>
                    <a:pt x="182" y="92"/>
                    <a:pt x="182" y="92"/>
                    <a:pt x="182" y="92"/>
                  </a:cubicBezTo>
                  <a:cubicBezTo>
                    <a:pt x="182" y="92"/>
                    <a:pt x="182" y="92"/>
                    <a:pt x="182" y="92"/>
                  </a:cubicBezTo>
                  <a:cubicBezTo>
                    <a:pt x="182" y="92"/>
                    <a:pt x="182" y="92"/>
                    <a:pt x="182" y="92"/>
                  </a:cubicBezTo>
                  <a:cubicBezTo>
                    <a:pt x="182" y="92"/>
                    <a:pt x="182" y="92"/>
                    <a:pt x="182" y="92"/>
                  </a:cubicBezTo>
                  <a:cubicBezTo>
                    <a:pt x="182" y="92"/>
                    <a:pt x="182" y="92"/>
                    <a:pt x="182" y="92"/>
                  </a:cubicBezTo>
                  <a:cubicBezTo>
                    <a:pt x="177" y="89"/>
                    <a:pt x="177" y="89"/>
                    <a:pt x="177" y="89"/>
                  </a:cubicBezTo>
                  <a:cubicBezTo>
                    <a:pt x="180" y="90"/>
                    <a:pt x="180" y="90"/>
                    <a:pt x="180" y="90"/>
                  </a:cubicBezTo>
                  <a:cubicBezTo>
                    <a:pt x="180" y="89"/>
                    <a:pt x="180" y="89"/>
                    <a:pt x="179" y="89"/>
                  </a:cubicBezTo>
                  <a:cubicBezTo>
                    <a:pt x="179" y="88"/>
                    <a:pt x="179" y="88"/>
                    <a:pt x="179" y="87"/>
                  </a:cubicBezTo>
                  <a:cubicBezTo>
                    <a:pt x="179" y="85"/>
                    <a:pt x="181" y="84"/>
                    <a:pt x="182" y="83"/>
                  </a:cubicBezTo>
                  <a:cubicBezTo>
                    <a:pt x="182" y="81"/>
                    <a:pt x="182" y="77"/>
                    <a:pt x="185" y="76"/>
                  </a:cubicBezTo>
                  <a:cubicBezTo>
                    <a:pt x="185" y="76"/>
                    <a:pt x="185" y="76"/>
                    <a:pt x="186" y="75"/>
                  </a:cubicBezTo>
                  <a:cubicBezTo>
                    <a:pt x="186" y="74"/>
                    <a:pt x="187" y="72"/>
                    <a:pt x="187" y="70"/>
                  </a:cubicBezTo>
                  <a:cubicBezTo>
                    <a:pt x="187" y="69"/>
                    <a:pt x="187" y="69"/>
                    <a:pt x="187" y="68"/>
                  </a:cubicBezTo>
                  <a:cubicBezTo>
                    <a:pt x="187" y="64"/>
                    <a:pt x="188" y="60"/>
                    <a:pt x="189" y="57"/>
                  </a:cubicBezTo>
                  <a:cubicBezTo>
                    <a:pt x="190" y="56"/>
                    <a:pt x="190" y="55"/>
                    <a:pt x="190" y="54"/>
                  </a:cubicBezTo>
                  <a:cubicBezTo>
                    <a:pt x="191" y="52"/>
                    <a:pt x="191" y="50"/>
                    <a:pt x="192" y="49"/>
                  </a:cubicBezTo>
                  <a:cubicBezTo>
                    <a:pt x="193" y="49"/>
                    <a:pt x="193" y="48"/>
                    <a:pt x="194" y="47"/>
                  </a:cubicBezTo>
                  <a:cubicBezTo>
                    <a:pt x="194" y="45"/>
                    <a:pt x="195" y="43"/>
                    <a:pt x="197" y="43"/>
                  </a:cubicBezTo>
                  <a:cubicBezTo>
                    <a:pt x="200" y="42"/>
                    <a:pt x="201" y="41"/>
                    <a:pt x="201" y="40"/>
                  </a:cubicBezTo>
                  <a:cubicBezTo>
                    <a:pt x="201" y="39"/>
                    <a:pt x="202" y="38"/>
                    <a:pt x="203" y="38"/>
                  </a:cubicBezTo>
                  <a:cubicBezTo>
                    <a:pt x="203" y="37"/>
                    <a:pt x="204" y="36"/>
                    <a:pt x="204" y="35"/>
                  </a:cubicBezTo>
                  <a:cubicBezTo>
                    <a:pt x="204" y="34"/>
                    <a:pt x="204" y="34"/>
                    <a:pt x="203" y="33"/>
                  </a:cubicBezTo>
                  <a:cubicBezTo>
                    <a:pt x="202" y="32"/>
                    <a:pt x="201" y="31"/>
                    <a:pt x="201" y="29"/>
                  </a:cubicBezTo>
                  <a:cubicBezTo>
                    <a:pt x="201" y="29"/>
                    <a:pt x="201" y="28"/>
                    <a:pt x="201" y="28"/>
                  </a:cubicBezTo>
                  <a:cubicBezTo>
                    <a:pt x="201" y="28"/>
                    <a:pt x="201" y="28"/>
                    <a:pt x="201" y="28"/>
                  </a:cubicBezTo>
                  <a:cubicBezTo>
                    <a:pt x="201" y="27"/>
                    <a:pt x="201" y="27"/>
                    <a:pt x="201" y="27"/>
                  </a:cubicBezTo>
                  <a:cubicBezTo>
                    <a:pt x="201" y="26"/>
                    <a:pt x="201" y="26"/>
                    <a:pt x="201" y="26"/>
                  </a:cubicBezTo>
                  <a:cubicBezTo>
                    <a:pt x="201" y="26"/>
                    <a:pt x="201" y="25"/>
                    <a:pt x="201" y="25"/>
                  </a:cubicBezTo>
                  <a:cubicBezTo>
                    <a:pt x="201" y="25"/>
                    <a:pt x="201" y="25"/>
                    <a:pt x="201" y="25"/>
                  </a:cubicBezTo>
                  <a:cubicBezTo>
                    <a:pt x="201" y="24"/>
                    <a:pt x="201" y="24"/>
                    <a:pt x="201" y="23"/>
                  </a:cubicBezTo>
                  <a:cubicBezTo>
                    <a:pt x="201" y="23"/>
                    <a:pt x="201" y="23"/>
                    <a:pt x="201" y="23"/>
                  </a:cubicBezTo>
                  <a:cubicBezTo>
                    <a:pt x="201" y="22"/>
                    <a:pt x="201" y="20"/>
                    <a:pt x="201" y="20"/>
                  </a:cubicBezTo>
                  <a:cubicBezTo>
                    <a:pt x="201" y="19"/>
                    <a:pt x="201" y="19"/>
                    <a:pt x="200" y="19"/>
                  </a:cubicBezTo>
                  <a:cubicBezTo>
                    <a:pt x="200" y="18"/>
                    <a:pt x="200" y="18"/>
                    <a:pt x="200" y="18"/>
                  </a:cubicBezTo>
                  <a:cubicBezTo>
                    <a:pt x="199" y="18"/>
                    <a:pt x="199" y="17"/>
                    <a:pt x="199" y="17"/>
                  </a:cubicBezTo>
                  <a:cubicBezTo>
                    <a:pt x="198" y="17"/>
                    <a:pt x="198" y="16"/>
                    <a:pt x="198" y="16"/>
                  </a:cubicBezTo>
                  <a:cubicBezTo>
                    <a:pt x="197" y="16"/>
                    <a:pt x="197" y="16"/>
                    <a:pt x="197" y="16"/>
                  </a:cubicBezTo>
                  <a:cubicBezTo>
                    <a:pt x="196" y="15"/>
                    <a:pt x="196" y="15"/>
                    <a:pt x="196" y="14"/>
                  </a:cubicBezTo>
                  <a:cubicBezTo>
                    <a:pt x="195" y="14"/>
                    <a:pt x="195" y="14"/>
                    <a:pt x="195" y="14"/>
                  </a:cubicBezTo>
                  <a:cubicBezTo>
                    <a:pt x="195" y="14"/>
                    <a:pt x="194" y="13"/>
                    <a:pt x="194" y="13"/>
                  </a:cubicBezTo>
                  <a:cubicBezTo>
                    <a:pt x="194" y="13"/>
                    <a:pt x="194" y="13"/>
                    <a:pt x="194" y="13"/>
                  </a:cubicBezTo>
                  <a:cubicBezTo>
                    <a:pt x="193" y="12"/>
                    <a:pt x="193" y="12"/>
                    <a:pt x="192" y="12"/>
                  </a:cubicBezTo>
                  <a:cubicBezTo>
                    <a:pt x="192" y="12"/>
                    <a:pt x="192" y="12"/>
                    <a:pt x="192" y="12"/>
                  </a:cubicBezTo>
                  <a:cubicBezTo>
                    <a:pt x="192" y="11"/>
                    <a:pt x="191" y="11"/>
                    <a:pt x="191" y="10"/>
                  </a:cubicBezTo>
                  <a:cubicBezTo>
                    <a:pt x="191" y="10"/>
                    <a:pt x="191" y="10"/>
                    <a:pt x="191" y="10"/>
                  </a:cubicBezTo>
                  <a:cubicBezTo>
                    <a:pt x="190" y="10"/>
                    <a:pt x="190" y="10"/>
                    <a:pt x="190" y="10"/>
                  </a:cubicBezTo>
                  <a:cubicBezTo>
                    <a:pt x="189" y="9"/>
                    <a:pt x="189" y="9"/>
                    <a:pt x="189" y="9"/>
                  </a:cubicBezTo>
                  <a:cubicBezTo>
                    <a:pt x="188" y="8"/>
                    <a:pt x="185" y="10"/>
                    <a:pt x="185" y="10"/>
                  </a:cubicBezTo>
                  <a:cubicBezTo>
                    <a:pt x="184" y="11"/>
                    <a:pt x="184" y="11"/>
                    <a:pt x="184" y="11"/>
                  </a:cubicBezTo>
                  <a:cubicBezTo>
                    <a:pt x="183" y="10"/>
                    <a:pt x="183" y="10"/>
                    <a:pt x="183" y="10"/>
                  </a:cubicBezTo>
                  <a:cubicBezTo>
                    <a:pt x="183" y="10"/>
                    <a:pt x="182" y="9"/>
                    <a:pt x="180" y="9"/>
                  </a:cubicBezTo>
                  <a:cubicBezTo>
                    <a:pt x="180" y="9"/>
                    <a:pt x="179" y="9"/>
                    <a:pt x="178" y="10"/>
                  </a:cubicBezTo>
                  <a:cubicBezTo>
                    <a:pt x="177" y="11"/>
                    <a:pt x="176" y="11"/>
                    <a:pt x="175" y="11"/>
                  </a:cubicBezTo>
                  <a:cubicBezTo>
                    <a:pt x="172" y="11"/>
                    <a:pt x="170" y="10"/>
                    <a:pt x="170" y="10"/>
                  </a:cubicBezTo>
                  <a:cubicBezTo>
                    <a:pt x="170" y="10"/>
                    <a:pt x="167" y="8"/>
                    <a:pt x="165" y="4"/>
                  </a:cubicBezTo>
                  <a:cubicBezTo>
                    <a:pt x="165" y="3"/>
                    <a:pt x="165" y="3"/>
                    <a:pt x="164" y="3"/>
                  </a:cubicBezTo>
                  <a:cubicBezTo>
                    <a:pt x="164" y="3"/>
                    <a:pt x="164" y="3"/>
                    <a:pt x="164" y="3"/>
                  </a:cubicBezTo>
                  <a:cubicBezTo>
                    <a:pt x="164" y="2"/>
                    <a:pt x="164" y="2"/>
                    <a:pt x="163" y="2"/>
                  </a:cubicBezTo>
                  <a:cubicBezTo>
                    <a:pt x="155" y="3"/>
                    <a:pt x="155" y="3"/>
                    <a:pt x="155" y="3"/>
                  </a:cubicBezTo>
                  <a:cubicBezTo>
                    <a:pt x="154" y="3"/>
                    <a:pt x="154" y="3"/>
                    <a:pt x="154" y="3"/>
                  </a:cubicBezTo>
                  <a:cubicBezTo>
                    <a:pt x="154" y="3"/>
                    <a:pt x="149" y="0"/>
                    <a:pt x="146" y="0"/>
                  </a:cubicBezTo>
                  <a:cubicBezTo>
                    <a:pt x="144" y="0"/>
                    <a:pt x="143" y="1"/>
                    <a:pt x="143" y="1"/>
                  </a:cubicBezTo>
                  <a:cubicBezTo>
                    <a:pt x="142" y="3"/>
                    <a:pt x="141" y="4"/>
                    <a:pt x="139" y="4"/>
                  </a:cubicBezTo>
                  <a:cubicBezTo>
                    <a:pt x="139" y="4"/>
                    <a:pt x="138" y="4"/>
                    <a:pt x="137" y="4"/>
                  </a:cubicBezTo>
                  <a:cubicBezTo>
                    <a:pt x="136" y="4"/>
                    <a:pt x="135" y="3"/>
                    <a:pt x="133" y="3"/>
                  </a:cubicBezTo>
                  <a:cubicBezTo>
                    <a:pt x="132" y="3"/>
                    <a:pt x="131" y="3"/>
                    <a:pt x="130" y="4"/>
                  </a:cubicBezTo>
                  <a:cubicBezTo>
                    <a:pt x="127" y="4"/>
                    <a:pt x="124" y="6"/>
                    <a:pt x="122" y="7"/>
                  </a:cubicBezTo>
                  <a:cubicBezTo>
                    <a:pt x="122" y="7"/>
                    <a:pt x="121" y="7"/>
                    <a:pt x="121" y="7"/>
                  </a:cubicBezTo>
                  <a:cubicBezTo>
                    <a:pt x="120" y="7"/>
                    <a:pt x="120" y="7"/>
                    <a:pt x="119" y="7"/>
                  </a:cubicBezTo>
                  <a:cubicBezTo>
                    <a:pt x="118" y="7"/>
                    <a:pt x="117" y="7"/>
                    <a:pt x="116" y="7"/>
                  </a:cubicBezTo>
                  <a:cubicBezTo>
                    <a:pt x="115" y="6"/>
                    <a:pt x="114" y="6"/>
                    <a:pt x="113" y="7"/>
                  </a:cubicBezTo>
                  <a:cubicBezTo>
                    <a:pt x="112" y="7"/>
                    <a:pt x="110" y="11"/>
                    <a:pt x="110" y="14"/>
                  </a:cubicBezTo>
                  <a:cubicBezTo>
                    <a:pt x="110" y="15"/>
                    <a:pt x="110" y="15"/>
                    <a:pt x="110" y="15"/>
                  </a:cubicBezTo>
                  <a:cubicBezTo>
                    <a:pt x="87" y="10"/>
                    <a:pt x="87" y="10"/>
                    <a:pt x="87" y="10"/>
                  </a:cubicBezTo>
                  <a:cubicBezTo>
                    <a:pt x="87" y="10"/>
                    <a:pt x="87" y="10"/>
                    <a:pt x="87" y="10"/>
                  </a:cubicBezTo>
                  <a:cubicBezTo>
                    <a:pt x="87" y="10"/>
                    <a:pt x="83" y="4"/>
                    <a:pt x="78" y="4"/>
                  </a:cubicBezTo>
                  <a:cubicBezTo>
                    <a:pt x="75" y="4"/>
                    <a:pt x="70" y="10"/>
                    <a:pt x="68" y="12"/>
                  </a:cubicBezTo>
                  <a:cubicBezTo>
                    <a:pt x="68" y="20"/>
                    <a:pt x="68" y="20"/>
                    <a:pt x="68" y="20"/>
                  </a:cubicBezTo>
                  <a:cubicBezTo>
                    <a:pt x="68" y="20"/>
                    <a:pt x="68" y="21"/>
                    <a:pt x="68" y="21"/>
                  </a:cubicBezTo>
                  <a:cubicBezTo>
                    <a:pt x="68" y="25"/>
                    <a:pt x="67" y="28"/>
                    <a:pt x="67" y="30"/>
                  </a:cubicBezTo>
                  <a:cubicBezTo>
                    <a:pt x="66" y="31"/>
                    <a:pt x="66" y="31"/>
                    <a:pt x="66"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3" name="Freeform 242">
              <a:extLst>
                <a:ext uri="{FF2B5EF4-FFF2-40B4-BE49-F238E27FC236}">
                  <a16:creationId xmlns:a16="http://schemas.microsoft.com/office/drawing/2014/main" id="{E06148BE-D06A-446C-8FA3-14B792B84A55}"/>
                </a:ext>
              </a:extLst>
            </p:cNvPr>
            <p:cNvSpPr>
              <a:spLocks/>
            </p:cNvSpPr>
            <p:nvPr/>
          </p:nvSpPr>
          <p:spPr bwMode="auto">
            <a:xfrm>
              <a:off x="13266738" y="8718550"/>
              <a:ext cx="312738" cy="319088"/>
            </a:xfrm>
            <a:custGeom>
              <a:avLst/>
              <a:gdLst>
                <a:gd name="T0" fmla="*/ 50 w 59"/>
                <a:gd name="T1" fmla="*/ 38 h 61"/>
                <a:gd name="T2" fmla="*/ 51 w 59"/>
                <a:gd name="T3" fmla="*/ 38 h 61"/>
                <a:gd name="T4" fmla="*/ 51 w 59"/>
                <a:gd name="T5" fmla="*/ 37 h 61"/>
                <a:gd name="T6" fmla="*/ 58 w 59"/>
                <a:gd name="T7" fmla="*/ 24 h 61"/>
                <a:gd name="T8" fmla="*/ 54 w 59"/>
                <a:gd name="T9" fmla="*/ 12 h 61"/>
                <a:gd name="T10" fmla="*/ 49 w 59"/>
                <a:gd name="T11" fmla="*/ 0 h 61"/>
                <a:gd name="T12" fmla="*/ 46 w 59"/>
                <a:gd name="T13" fmla="*/ 2 h 61"/>
                <a:gd name="T14" fmla="*/ 38 w 59"/>
                <a:gd name="T15" fmla="*/ 3 h 61"/>
                <a:gd name="T16" fmla="*/ 31 w 59"/>
                <a:gd name="T17" fmla="*/ 6 h 61"/>
                <a:gd name="T18" fmla="*/ 26 w 59"/>
                <a:gd name="T19" fmla="*/ 5 h 61"/>
                <a:gd name="T20" fmla="*/ 22 w 59"/>
                <a:gd name="T21" fmla="*/ 4 h 61"/>
                <a:gd name="T22" fmla="*/ 20 w 59"/>
                <a:gd name="T23" fmla="*/ 5 h 61"/>
                <a:gd name="T24" fmla="*/ 18 w 59"/>
                <a:gd name="T25" fmla="*/ 5 h 61"/>
                <a:gd name="T26" fmla="*/ 15 w 59"/>
                <a:gd name="T27" fmla="*/ 6 h 61"/>
                <a:gd name="T28" fmla="*/ 15 w 59"/>
                <a:gd name="T29" fmla="*/ 14 h 61"/>
                <a:gd name="T30" fmla="*/ 16 w 59"/>
                <a:gd name="T31" fmla="*/ 17 h 61"/>
                <a:gd name="T32" fmla="*/ 16 w 59"/>
                <a:gd name="T33" fmla="*/ 25 h 61"/>
                <a:gd name="T34" fmla="*/ 10 w 59"/>
                <a:gd name="T35" fmla="*/ 31 h 61"/>
                <a:gd name="T36" fmla="*/ 6 w 59"/>
                <a:gd name="T37" fmla="*/ 37 h 61"/>
                <a:gd name="T38" fmla="*/ 3 w 59"/>
                <a:gd name="T39" fmla="*/ 44 h 61"/>
                <a:gd name="T40" fmla="*/ 1 w 59"/>
                <a:gd name="T41" fmla="*/ 56 h 61"/>
                <a:gd name="T42" fmla="*/ 1 w 59"/>
                <a:gd name="T43" fmla="*/ 58 h 61"/>
                <a:gd name="T44" fmla="*/ 0 w 59"/>
                <a:gd name="T45" fmla="*/ 60 h 61"/>
                <a:gd name="T46" fmla="*/ 0 w 59"/>
                <a:gd name="T47" fmla="*/ 61 h 61"/>
                <a:gd name="T48" fmla="*/ 2 w 59"/>
                <a:gd name="T49" fmla="*/ 61 h 61"/>
                <a:gd name="T50" fmla="*/ 3 w 59"/>
                <a:gd name="T51" fmla="*/ 60 h 61"/>
                <a:gd name="T52" fmla="*/ 3 w 59"/>
                <a:gd name="T53" fmla="*/ 60 h 61"/>
                <a:gd name="T54" fmla="*/ 9 w 59"/>
                <a:gd name="T55" fmla="*/ 58 h 61"/>
                <a:gd name="T56" fmla="*/ 10 w 59"/>
                <a:gd name="T57" fmla="*/ 58 h 61"/>
                <a:gd name="T58" fmla="*/ 11 w 59"/>
                <a:gd name="T59" fmla="*/ 58 h 61"/>
                <a:gd name="T60" fmla="*/ 12 w 59"/>
                <a:gd name="T61" fmla="*/ 57 h 61"/>
                <a:gd name="T62" fmla="*/ 24 w 59"/>
                <a:gd name="T63" fmla="*/ 56 h 61"/>
                <a:gd name="T64" fmla="*/ 48 w 59"/>
                <a:gd name="T65" fmla="*/ 44 h 61"/>
                <a:gd name="T66" fmla="*/ 48 w 59"/>
                <a:gd name="T67" fmla="*/ 42 h 61"/>
                <a:gd name="T68" fmla="*/ 49 w 59"/>
                <a:gd name="T69" fmla="*/ 41 h 61"/>
                <a:gd name="T70" fmla="*/ 50 w 59"/>
                <a:gd name="T71" fmla="*/ 40 h 61"/>
                <a:gd name="T72" fmla="*/ 50 w 59"/>
                <a:gd name="T73" fmla="*/ 3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 h="61">
                  <a:moveTo>
                    <a:pt x="50" y="38"/>
                  </a:moveTo>
                  <a:cubicBezTo>
                    <a:pt x="50" y="38"/>
                    <a:pt x="50" y="38"/>
                    <a:pt x="50" y="38"/>
                  </a:cubicBezTo>
                  <a:cubicBezTo>
                    <a:pt x="50" y="38"/>
                    <a:pt x="51" y="38"/>
                    <a:pt x="51" y="38"/>
                  </a:cubicBezTo>
                  <a:cubicBezTo>
                    <a:pt x="51" y="38"/>
                    <a:pt x="51" y="38"/>
                    <a:pt x="51" y="38"/>
                  </a:cubicBezTo>
                  <a:cubicBezTo>
                    <a:pt x="51" y="38"/>
                    <a:pt x="51" y="37"/>
                    <a:pt x="51" y="37"/>
                  </a:cubicBezTo>
                  <a:cubicBezTo>
                    <a:pt x="51" y="37"/>
                    <a:pt x="51" y="37"/>
                    <a:pt x="51" y="37"/>
                  </a:cubicBezTo>
                  <a:cubicBezTo>
                    <a:pt x="51" y="37"/>
                    <a:pt x="51" y="37"/>
                    <a:pt x="51" y="37"/>
                  </a:cubicBezTo>
                  <a:cubicBezTo>
                    <a:pt x="54" y="34"/>
                    <a:pt x="58" y="28"/>
                    <a:pt x="58" y="24"/>
                  </a:cubicBezTo>
                  <a:cubicBezTo>
                    <a:pt x="59" y="21"/>
                    <a:pt x="59" y="17"/>
                    <a:pt x="59" y="16"/>
                  </a:cubicBezTo>
                  <a:cubicBezTo>
                    <a:pt x="54" y="12"/>
                    <a:pt x="54" y="12"/>
                    <a:pt x="54" y="12"/>
                  </a:cubicBezTo>
                  <a:cubicBezTo>
                    <a:pt x="53" y="4"/>
                    <a:pt x="53" y="4"/>
                    <a:pt x="53" y="4"/>
                  </a:cubicBezTo>
                  <a:cubicBezTo>
                    <a:pt x="49" y="0"/>
                    <a:pt x="49" y="0"/>
                    <a:pt x="49" y="0"/>
                  </a:cubicBezTo>
                  <a:cubicBezTo>
                    <a:pt x="49" y="0"/>
                    <a:pt x="49" y="0"/>
                    <a:pt x="48" y="0"/>
                  </a:cubicBezTo>
                  <a:cubicBezTo>
                    <a:pt x="48" y="1"/>
                    <a:pt x="46" y="2"/>
                    <a:pt x="46" y="2"/>
                  </a:cubicBezTo>
                  <a:cubicBezTo>
                    <a:pt x="46" y="3"/>
                    <a:pt x="45" y="4"/>
                    <a:pt x="42" y="4"/>
                  </a:cubicBezTo>
                  <a:cubicBezTo>
                    <a:pt x="41" y="4"/>
                    <a:pt x="39" y="4"/>
                    <a:pt x="38" y="3"/>
                  </a:cubicBezTo>
                  <a:cubicBezTo>
                    <a:pt x="38" y="3"/>
                    <a:pt x="37" y="3"/>
                    <a:pt x="37" y="3"/>
                  </a:cubicBezTo>
                  <a:cubicBezTo>
                    <a:pt x="35" y="3"/>
                    <a:pt x="31" y="5"/>
                    <a:pt x="31" y="6"/>
                  </a:cubicBezTo>
                  <a:cubicBezTo>
                    <a:pt x="31" y="6"/>
                    <a:pt x="30" y="7"/>
                    <a:pt x="29" y="7"/>
                  </a:cubicBezTo>
                  <a:cubicBezTo>
                    <a:pt x="28" y="7"/>
                    <a:pt x="28" y="6"/>
                    <a:pt x="26" y="5"/>
                  </a:cubicBezTo>
                  <a:cubicBezTo>
                    <a:pt x="25" y="5"/>
                    <a:pt x="24" y="4"/>
                    <a:pt x="23" y="4"/>
                  </a:cubicBezTo>
                  <a:cubicBezTo>
                    <a:pt x="23" y="4"/>
                    <a:pt x="22" y="4"/>
                    <a:pt x="22" y="4"/>
                  </a:cubicBezTo>
                  <a:cubicBezTo>
                    <a:pt x="22" y="4"/>
                    <a:pt x="22" y="4"/>
                    <a:pt x="21" y="4"/>
                  </a:cubicBezTo>
                  <a:cubicBezTo>
                    <a:pt x="21" y="4"/>
                    <a:pt x="20" y="4"/>
                    <a:pt x="20" y="5"/>
                  </a:cubicBezTo>
                  <a:cubicBezTo>
                    <a:pt x="20" y="5"/>
                    <a:pt x="19" y="5"/>
                    <a:pt x="19" y="5"/>
                  </a:cubicBezTo>
                  <a:cubicBezTo>
                    <a:pt x="19" y="5"/>
                    <a:pt x="18" y="5"/>
                    <a:pt x="18" y="5"/>
                  </a:cubicBezTo>
                  <a:cubicBezTo>
                    <a:pt x="17" y="5"/>
                    <a:pt x="17" y="6"/>
                    <a:pt x="17" y="6"/>
                  </a:cubicBezTo>
                  <a:cubicBezTo>
                    <a:pt x="16" y="6"/>
                    <a:pt x="16" y="6"/>
                    <a:pt x="15" y="6"/>
                  </a:cubicBezTo>
                  <a:cubicBezTo>
                    <a:pt x="15" y="6"/>
                    <a:pt x="15" y="6"/>
                    <a:pt x="15" y="6"/>
                  </a:cubicBezTo>
                  <a:cubicBezTo>
                    <a:pt x="15" y="8"/>
                    <a:pt x="15" y="12"/>
                    <a:pt x="15" y="14"/>
                  </a:cubicBezTo>
                  <a:cubicBezTo>
                    <a:pt x="15" y="15"/>
                    <a:pt x="15" y="15"/>
                    <a:pt x="15" y="15"/>
                  </a:cubicBezTo>
                  <a:cubicBezTo>
                    <a:pt x="15" y="16"/>
                    <a:pt x="15" y="17"/>
                    <a:pt x="16" y="17"/>
                  </a:cubicBezTo>
                  <a:cubicBezTo>
                    <a:pt x="17" y="18"/>
                    <a:pt x="18" y="19"/>
                    <a:pt x="18" y="21"/>
                  </a:cubicBezTo>
                  <a:cubicBezTo>
                    <a:pt x="18" y="22"/>
                    <a:pt x="17" y="24"/>
                    <a:pt x="16" y="25"/>
                  </a:cubicBezTo>
                  <a:cubicBezTo>
                    <a:pt x="16" y="25"/>
                    <a:pt x="15" y="26"/>
                    <a:pt x="15" y="27"/>
                  </a:cubicBezTo>
                  <a:cubicBezTo>
                    <a:pt x="15" y="29"/>
                    <a:pt x="12" y="30"/>
                    <a:pt x="10" y="31"/>
                  </a:cubicBezTo>
                  <a:cubicBezTo>
                    <a:pt x="9" y="31"/>
                    <a:pt x="8" y="32"/>
                    <a:pt x="8" y="33"/>
                  </a:cubicBezTo>
                  <a:cubicBezTo>
                    <a:pt x="7" y="34"/>
                    <a:pt x="7" y="36"/>
                    <a:pt x="6" y="37"/>
                  </a:cubicBezTo>
                  <a:cubicBezTo>
                    <a:pt x="5" y="37"/>
                    <a:pt x="4" y="39"/>
                    <a:pt x="4" y="40"/>
                  </a:cubicBezTo>
                  <a:cubicBezTo>
                    <a:pt x="4" y="42"/>
                    <a:pt x="4" y="43"/>
                    <a:pt x="3" y="44"/>
                  </a:cubicBezTo>
                  <a:cubicBezTo>
                    <a:pt x="2" y="47"/>
                    <a:pt x="1" y="50"/>
                    <a:pt x="1" y="54"/>
                  </a:cubicBezTo>
                  <a:cubicBezTo>
                    <a:pt x="1" y="54"/>
                    <a:pt x="1" y="55"/>
                    <a:pt x="1" y="56"/>
                  </a:cubicBezTo>
                  <a:cubicBezTo>
                    <a:pt x="1" y="56"/>
                    <a:pt x="1" y="56"/>
                    <a:pt x="1" y="56"/>
                  </a:cubicBezTo>
                  <a:cubicBezTo>
                    <a:pt x="1" y="57"/>
                    <a:pt x="1" y="57"/>
                    <a:pt x="1" y="58"/>
                  </a:cubicBezTo>
                  <a:cubicBezTo>
                    <a:pt x="1" y="58"/>
                    <a:pt x="1" y="58"/>
                    <a:pt x="1" y="59"/>
                  </a:cubicBezTo>
                  <a:cubicBezTo>
                    <a:pt x="1" y="59"/>
                    <a:pt x="1" y="60"/>
                    <a:pt x="0" y="60"/>
                  </a:cubicBezTo>
                  <a:cubicBezTo>
                    <a:pt x="0" y="60"/>
                    <a:pt x="0" y="60"/>
                    <a:pt x="0" y="61"/>
                  </a:cubicBezTo>
                  <a:cubicBezTo>
                    <a:pt x="0" y="61"/>
                    <a:pt x="0" y="61"/>
                    <a:pt x="0" y="61"/>
                  </a:cubicBezTo>
                  <a:cubicBezTo>
                    <a:pt x="0" y="61"/>
                    <a:pt x="0" y="61"/>
                    <a:pt x="0" y="61"/>
                  </a:cubicBezTo>
                  <a:cubicBezTo>
                    <a:pt x="1" y="61"/>
                    <a:pt x="1" y="61"/>
                    <a:pt x="2" y="61"/>
                  </a:cubicBezTo>
                  <a:cubicBezTo>
                    <a:pt x="2" y="61"/>
                    <a:pt x="2" y="61"/>
                    <a:pt x="2" y="61"/>
                  </a:cubicBezTo>
                  <a:cubicBezTo>
                    <a:pt x="2" y="61"/>
                    <a:pt x="2" y="60"/>
                    <a:pt x="3" y="60"/>
                  </a:cubicBezTo>
                  <a:cubicBezTo>
                    <a:pt x="3" y="60"/>
                    <a:pt x="3" y="60"/>
                    <a:pt x="3" y="60"/>
                  </a:cubicBezTo>
                  <a:cubicBezTo>
                    <a:pt x="3" y="60"/>
                    <a:pt x="3" y="60"/>
                    <a:pt x="3" y="60"/>
                  </a:cubicBezTo>
                  <a:cubicBezTo>
                    <a:pt x="3" y="60"/>
                    <a:pt x="3" y="60"/>
                    <a:pt x="3" y="60"/>
                  </a:cubicBezTo>
                  <a:cubicBezTo>
                    <a:pt x="5" y="59"/>
                    <a:pt x="6" y="59"/>
                    <a:pt x="9" y="58"/>
                  </a:cubicBezTo>
                  <a:cubicBezTo>
                    <a:pt x="9" y="58"/>
                    <a:pt x="9" y="58"/>
                    <a:pt x="9" y="58"/>
                  </a:cubicBezTo>
                  <a:cubicBezTo>
                    <a:pt x="10" y="58"/>
                    <a:pt x="10" y="58"/>
                    <a:pt x="10" y="58"/>
                  </a:cubicBezTo>
                  <a:cubicBezTo>
                    <a:pt x="10" y="58"/>
                    <a:pt x="10" y="58"/>
                    <a:pt x="10" y="58"/>
                  </a:cubicBezTo>
                  <a:cubicBezTo>
                    <a:pt x="11" y="58"/>
                    <a:pt x="11" y="58"/>
                    <a:pt x="11" y="58"/>
                  </a:cubicBezTo>
                  <a:cubicBezTo>
                    <a:pt x="11" y="58"/>
                    <a:pt x="11" y="58"/>
                    <a:pt x="11" y="58"/>
                  </a:cubicBezTo>
                  <a:cubicBezTo>
                    <a:pt x="11" y="57"/>
                    <a:pt x="11" y="57"/>
                    <a:pt x="12" y="57"/>
                  </a:cubicBezTo>
                  <a:cubicBezTo>
                    <a:pt x="14" y="57"/>
                    <a:pt x="15" y="56"/>
                    <a:pt x="15" y="56"/>
                  </a:cubicBezTo>
                  <a:cubicBezTo>
                    <a:pt x="24" y="56"/>
                    <a:pt x="24" y="56"/>
                    <a:pt x="24" y="56"/>
                  </a:cubicBezTo>
                  <a:cubicBezTo>
                    <a:pt x="26" y="52"/>
                    <a:pt x="29" y="45"/>
                    <a:pt x="33" y="43"/>
                  </a:cubicBezTo>
                  <a:cubicBezTo>
                    <a:pt x="37" y="42"/>
                    <a:pt x="43" y="42"/>
                    <a:pt x="48" y="44"/>
                  </a:cubicBezTo>
                  <a:cubicBezTo>
                    <a:pt x="48" y="43"/>
                    <a:pt x="48" y="43"/>
                    <a:pt x="48" y="43"/>
                  </a:cubicBezTo>
                  <a:cubicBezTo>
                    <a:pt x="48" y="43"/>
                    <a:pt x="48" y="43"/>
                    <a:pt x="48" y="42"/>
                  </a:cubicBezTo>
                  <a:cubicBezTo>
                    <a:pt x="49" y="42"/>
                    <a:pt x="49" y="42"/>
                    <a:pt x="49" y="41"/>
                  </a:cubicBezTo>
                  <a:cubicBezTo>
                    <a:pt x="49" y="41"/>
                    <a:pt x="49" y="41"/>
                    <a:pt x="49" y="41"/>
                  </a:cubicBezTo>
                  <a:cubicBezTo>
                    <a:pt x="49" y="41"/>
                    <a:pt x="49" y="40"/>
                    <a:pt x="49" y="40"/>
                  </a:cubicBezTo>
                  <a:cubicBezTo>
                    <a:pt x="49" y="40"/>
                    <a:pt x="49" y="40"/>
                    <a:pt x="50" y="40"/>
                  </a:cubicBezTo>
                  <a:cubicBezTo>
                    <a:pt x="50" y="40"/>
                    <a:pt x="50" y="39"/>
                    <a:pt x="50" y="39"/>
                  </a:cubicBezTo>
                  <a:cubicBezTo>
                    <a:pt x="50" y="39"/>
                    <a:pt x="50" y="39"/>
                    <a:pt x="50" y="39"/>
                  </a:cubicBezTo>
                  <a:cubicBezTo>
                    <a:pt x="50" y="39"/>
                    <a:pt x="50" y="39"/>
                    <a:pt x="50" y="3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4" name="Freeform 243">
              <a:extLst>
                <a:ext uri="{FF2B5EF4-FFF2-40B4-BE49-F238E27FC236}">
                  <a16:creationId xmlns:a16="http://schemas.microsoft.com/office/drawing/2014/main" id="{34C694BE-5038-4CA3-9769-94C9631C6CAE}"/>
                </a:ext>
              </a:extLst>
            </p:cNvPr>
            <p:cNvSpPr>
              <a:spLocks/>
            </p:cNvSpPr>
            <p:nvPr/>
          </p:nvSpPr>
          <p:spPr bwMode="auto">
            <a:xfrm>
              <a:off x="14547850" y="7383463"/>
              <a:ext cx="52388" cy="88900"/>
            </a:xfrm>
            <a:custGeom>
              <a:avLst/>
              <a:gdLst>
                <a:gd name="T0" fmla="*/ 1 w 10"/>
                <a:gd name="T1" fmla="*/ 13 h 17"/>
                <a:gd name="T2" fmla="*/ 2 w 10"/>
                <a:gd name="T3" fmla="*/ 15 h 17"/>
                <a:gd name="T4" fmla="*/ 3 w 10"/>
                <a:gd name="T5" fmla="*/ 15 h 17"/>
                <a:gd name="T6" fmla="*/ 4 w 10"/>
                <a:gd name="T7" fmla="*/ 16 h 17"/>
                <a:gd name="T8" fmla="*/ 5 w 10"/>
                <a:gd name="T9" fmla="*/ 16 h 17"/>
                <a:gd name="T10" fmla="*/ 7 w 10"/>
                <a:gd name="T11" fmla="*/ 17 h 17"/>
                <a:gd name="T12" fmla="*/ 7 w 10"/>
                <a:gd name="T13" fmla="*/ 17 h 17"/>
                <a:gd name="T14" fmla="*/ 8 w 10"/>
                <a:gd name="T15" fmla="*/ 14 h 17"/>
                <a:gd name="T16" fmla="*/ 9 w 10"/>
                <a:gd name="T17" fmla="*/ 3 h 17"/>
                <a:gd name="T18" fmla="*/ 7 w 10"/>
                <a:gd name="T19" fmla="*/ 1 h 17"/>
                <a:gd name="T20" fmla="*/ 1 w 10"/>
                <a:gd name="T21" fmla="*/ 11 h 17"/>
                <a:gd name="T22" fmla="*/ 0 w 10"/>
                <a:gd name="T23" fmla="*/ 12 h 17"/>
                <a:gd name="T24" fmla="*/ 1 w 10"/>
                <a:gd name="T25" fmla="*/ 13 h 17"/>
                <a:gd name="T26" fmla="*/ 1 w 10"/>
                <a:gd name="T2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7">
                  <a:moveTo>
                    <a:pt x="1" y="13"/>
                  </a:moveTo>
                  <a:cubicBezTo>
                    <a:pt x="2" y="14"/>
                    <a:pt x="2" y="14"/>
                    <a:pt x="2" y="15"/>
                  </a:cubicBezTo>
                  <a:cubicBezTo>
                    <a:pt x="2" y="15"/>
                    <a:pt x="3" y="15"/>
                    <a:pt x="3" y="15"/>
                  </a:cubicBezTo>
                  <a:cubicBezTo>
                    <a:pt x="3" y="15"/>
                    <a:pt x="4" y="16"/>
                    <a:pt x="4" y="16"/>
                  </a:cubicBezTo>
                  <a:cubicBezTo>
                    <a:pt x="4" y="16"/>
                    <a:pt x="5" y="16"/>
                    <a:pt x="5" y="16"/>
                  </a:cubicBezTo>
                  <a:cubicBezTo>
                    <a:pt x="5" y="16"/>
                    <a:pt x="6" y="17"/>
                    <a:pt x="7" y="17"/>
                  </a:cubicBezTo>
                  <a:cubicBezTo>
                    <a:pt x="7" y="17"/>
                    <a:pt x="7" y="17"/>
                    <a:pt x="7" y="17"/>
                  </a:cubicBezTo>
                  <a:cubicBezTo>
                    <a:pt x="7" y="15"/>
                    <a:pt x="7" y="15"/>
                    <a:pt x="8" y="14"/>
                  </a:cubicBezTo>
                  <a:cubicBezTo>
                    <a:pt x="9" y="11"/>
                    <a:pt x="10" y="6"/>
                    <a:pt x="9" y="3"/>
                  </a:cubicBezTo>
                  <a:cubicBezTo>
                    <a:pt x="8" y="2"/>
                    <a:pt x="8" y="1"/>
                    <a:pt x="7" y="1"/>
                  </a:cubicBezTo>
                  <a:cubicBezTo>
                    <a:pt x="3" y="0"/>
                    <a:pt x="1" y="8"/>
                    <a:pt x="1" y="11"/>
                  </a:cubicBezTo>
                  <a:cubicBezTo>
                    <a:pt x="1" y="11"/>
                    <a:pt x="0" y="12"/>
                    <a:pt x="0" y="12"/>
                  </a:cubicBezTo>
                  <a:cubicBezTo>
                    <a:pt x="0" y="12"/>
                    <a:pt x="1" y="12"/>
                    <a:pt x="1" y="13"/>
                  </a:cubicBezTo>
                  <a:cubicBezTo>
                    <a:pt x="1" y="13"/>
                    <a:pt x="1" y="13"/>
                    <a:pt x="1" y="1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5" name="Freeform 244">
              <a:extLst>
                <a:ext uri="{FF2B5EF4-FFF2-40B4-BE49-F238E27FC236}">
                  <a16:creationId xmlns:a16="http://schemas.microsoft.com/office/drawing/2014/main" id="{97639BB7-E05A-4FC7-8A22-ED1DAB520198}"/>
                </a:ext>
              </a:extLst>
            </p:cNvPr>
            <p:cNvSpPr>
              <a:spLocks/>
            </p:cNvSpPr>
            <p:nvPr/>
          </p:nvSpPr>
          <p:spPr bwMode="auto">
            <a:xfrm>
              <a:off x="14308138" y="7116763"/>
              <a:ext cx="95250" cy="93663"/>
            </a:xfrm>
            <a:custGeom>
              <a:avLst/>
              <a:gdLst>
                <a:gd name="T0" fmla="*/ 13 w 18"/>
                <a:gd name="T1" fmla="*/ 3 h 18"/>
                <a:gd name="T2" fmla="*/ 12 w 18"/>
                <a:gd name="T3" fmla="*/ 2 h 18"/>
                <a:gd name="T4" fmla="*/ 12 w 18"/>
                <a:gd name="T5" fmla="*/ 1 h 18"/>
                <a:gd name="T6" fmla="*/ 11 w 18"/>
                <a:gd name="T7" fmla="*/ 1 h 18"/>
                <a:gd name="T8" fmla="*/ 11 w 18"/>
                <a:gd name="T9" fmla="*/ 1 h 18"/>
                <a:gd name="T10" fmla="*/ 8 w 18"/>
                <a:gd name="T11" fmla="*/ 0 h 18"/>
                <a:gd name="T12" fmla="*/ 5 w 18"/>
                <a:gd name="T13" fmla="*/ 3 h 18"/>
                <a:gd name="T14" fmla="*/ 4 w 18"/>
                <a:gd name="T15" fmla="*/ 4 h 18"/>
                <a:gd name="T16" fmla="*/ 3 w 18"/>
                <a:gd name="T17" fmla="*/ 4 h 18"/>
                <a:gd name="T18" fmla="*/ 3 w 18"/>
                <a:gd name="T19" fmla="*/ 5 h 18"/>
                <a:gd name="T20" fmla="*/ 3 w 18"/>
                <a:gd name="T21" fmla="*/ 5 h 18"/>
                <a:gd name="T22" fmla="*/ 3 w 18"/>
                <a:gd name="T23" fmla="*/ 5 h 18"/>
                <a:gd name="T24" fmla="*/ 3 w 18"/>
                <a:gd name="T25" fmla="*/ 6 h 18"/>
                <a:gd name="T26" fmla="*/ 2 w 18"/>
                <a:gd name="T27" fmla="*/ 6 h 18"/>
                <a:gd name="T28" fmla="*/ 2 w 18"/>
                <a:gd name="T29" fmla="*/ 7 h 18"/>
                <a:gd name="T30" fmla="*/ 2 w 18"/>
                <a:gd name="T31" fmla="*/ 7 h 18"/>
                <a:gd name="T32" fmla="*/ 2 w 18"/>
                <a:gd name="T33" fmla="*/ 8 h 18"/>
                <a:gd name="T34" fmla="*/ 1 w 18"/>
                <a:gd name="T35" fmla="*/ 9 h 18"/>
                <a:gd name="T36" fmla="*/ 1 w 18"/>
                <a:gd name="T37" fmla="*/ 9 h 18"/>
                <a:gd name="T38" fmla="*/ 1 w 18"/>
                <a:gd name="T39" fmla="*/ 10 h 18"/>
                <a:gd name="T40" fmla="*/ 0 w 18"/>
                <a:gd name="T41" fmla="*/ 11 h 18"/>
                <a:gd name="T42" fmla="*/ 0 w 18"/>
                <a:gd name="T43" fmla="*/ 12 h 18"/>
                <a:gd name="T44" fmla="*/ 0 w 18"/>
                <a:gd name="T45" fmla="*/ 13 h 18"/>
                <a:gd name="T46" fmla="*/ 5 w 18"/>
                <a:gd name="T47" fmla="*/ 13 h 18"/>
                <a:gd name="T48" fmla="*/ 6 w 18"/>
                <a:gd name="T49" fmla="*/ 13 h 18"/>
                <a:gd name="T50" fmla="*/ 11 w 18"/>
                <a:gd name="T51" fmla="*/ 18 h 18"/>
                <a:gd name="T52" fmla="*/ 18 w 18"/>
                <a:gd name="T53" fmla="*/ 18 h 18"/>
                <a:gd name="T54" fmla="*/ 17 w 18"/>
                <a:gd name="T55" fmla="*/ 14 h 18"/>
                <a:gd name="T56" fmla="*/ 13 w 18"/>
                <a:gd name="T57" fmla="*/ 5 h 18"/>
                <a:gd name="T58" fmla="*/ 14 w 18"/>
                <a:gd name="T59" fmla="*/ 4 h 18"/>
                <a:gd name="T60" fmla="*/ 13 w 18"/>
                <a:gd name="T61"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18">
                  <a:moveTo>
                    <a:pt x="13" y="3"/>
                  </a:moveTo>
                  <a:cubicBezTo>
                    <a:pt x="13" y="3"/>
                    <a:pt x="13" y="2"/>
                    <a:pt x="12" y="2"/>
                  </a:cubicBezTo>
                  <a:cubicBezTo>
                    <a:pt x="12" y="2"/>
                    <a:pt x="12" y="2"/>
                    <a:pt x="12" y="1"/>
                  </a:cubicBezTo>
                  <a:cubicBezTo>
                    <a:pt x="11" y="1"/>
                    <a:pt x="11" y="1"/>
                    <a:pt x="11" y="1"/>
                  </a:cubicBezTo>
                  <a:cubicBezTo>
                    <a:pt x="11" y="1"/>
                    <a:pt x="11" y="1"/>
                    <a:pt x="11" y="1"/>
                  </a:cubicBezTo>
                  <a:cubicBezTo>
                    <a:pt x="10" y="0"/>
                    <a:pt x="9" y="0"/>
                    <a:pt x="8" y="0"/>
                  </a:cubicBezTo>
                  <a:cubicBezTo>
                    <a:pt x="6" y="1"/>
                    <a:pt x="5" y="1"/>
                    <a:pt x="5" y="3"/>
                  </a:cubicBezTo>
                  <a:cubicBezTo>
                    <a:pt x="4" y="3"/>
                    <a:pt x="4" y="4"/>
                    <a:pt x="4" y="4"/>
                  </a:cubicBezTo>
                  <a:cubicBezTo>
                    <a:pt x="3" y="4"/>
                    <a:pt x="3" y="4"/>
                    <a:pt x="3" y="4"/>
                  </a:cubicBezTo>
                  <a:cubicBezTo>
                    <a:pt x="3" y="4"/>
                    <a:pt x="3" y="5"/>
                    <a:pt x="3" y="5"/>
                  </a:cubicBezTo>
                  <a:cubicBezTo>
                    <a:pt x="3" y="5"/>
                    <a:pt x="3" y="5"/>
                    <a:pt x="3" y="5"/>
                  </a:cubicBezTo>
                  <a:cubicBezTo>
                    <a:pt x="3" y="5"/>
                    <a:pt x="3" y="5"/>
                    <a:pt x="3" y="5"/>
                  </a:cubicBezTo>
                  <a:cubicBezTo>
                    <a:pt x="3" y="5"/>
                    <a:pt x="3" y="5"/>
                    <a:pt x="3" y="6"/>
                  </a:cubicBezTo>
                  <a:cubicBezTo>
                    <a:pt x="3" y="6"/>
                    <a:pt x="2" y="6"/>
                    <a:pt x="2" y="6"/>
                  </a:cubicBezTo>
                  <a:cubicBezTo>
                    <a:pt x="2" y="6"/>
                    <a:pt x="2" y="6"/>
                    <a:pt x="2" y="7"/>
                  </a:cubicBezTo>
                  <a:cubicBezTo>
                    <a:pt x="2" y="7"/>
                    <a:pt x="2" y="7"/>
                    <a:pt x="2" y="7"/>
                  </a:cubicBezTo>
                  <a:cubicBezTo>
                    <a:pt x="2" y="7"/>
                    <a:pt x="2" y="8"/>
                    <a:pt x="2" y="8"/>
                  </a:cubicBezTo>
                  <a:cubicBezTo>
                    <a:pt x="2" y="8"/>
                    <a:pt x="1" y="8"/>
                    <a:pt x="1" y="9"/>
                  </a:cubicBezTo>
                  <a:cubicBezTo>
                    <a:pt x="1" y="9"/>
                    <a:pt x="1" y="9"/>
                    <a:pt x="1" y="9"/>
                  </a:cubicBezTo>
                  <a:cubicBezTo>
                    <a:pt x="1" y="10"/>
                    <a:pt x="1" y="10"/>
                    <a:pt x="1" y="10"/>
                  </a:cubicBezTo>
                  <a:cubicBezTo>
                    <a:pt x="0" y="10"/>
                    <a:pt x="0" y="11"/>
                    <a:pt x="0" y="11"/>
                  </a:cubicBezTo>
                  <a:cubicBezTo>
                    <a:pt x="0" y="11"/>
                    <a:pt x="0" y="12"/>
                    <a:pt x="0" y="12"/>
                  </a:cubicBezTo>
                  <a:cubicBezTo>
                    <a:pt x="0" y="12"/>
                    <a:pt x="0" y="12"/>
                    <a:pt x="0" y="13"/>
                  </a:cubicBezTo>
                  <a:cubicBezTo>
                    <a:pt x="3" y="13"/>
                    <a:pt x="5" y="13"/>
                    <a:pt x="5" y="13"/>
                  </a:cubicBezTo>
                  <a:cubicBezTo>
                    <a:pt x="6" y="13"/>
                    <a:pt x="6" y="13"/>
                    <a:pt x="6" y="13"/>
                  </a:cubicBezTo>
                  <a:cubicBezTo>
                    <a:pt x="11" y="18"/>
                    <a:pt x="11" y="18"/>
                    <a:pt x="11" y="18"/>
                  </a:cubicBezTo>
                  <a:cubicBezTo>
                    <a:pt x="18" y="18"/>
                    <a:pt x="18" y="18"/>
                    <a:pt x="18" y="18"/>
                  </a:cubicBezTo>
                  <a:cubicBezTo>
                    <a:pt x="18" y="17"/>
                    <a:pt x="17" y="16"/>
                    <a:pt x="17" y="14"/>
                  </a:cubicBezTo>
                  <a:cubicBezTo>
                    <a:pt x="15" y="10"/>
                    <a:pt x="13" y="7"/>
                    <a:pt x="13" y="5"/>
                  </a:cubicBezTo>
                  <a:cubicBezTo>
                    <a:pt x="13" y="5"/>
                    <a:pt x="14" y="4"/>
                    <a:pt x="14" y="4"/>
                  </a:cubicBezTo>
                  <a:cubicBezTo>
                    <a:pt x="14" y="3"/>
                    <a:pt x="13" y="3"/>
                    <a:pt x="13" y="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6" name="Freeform 245">
              <a:extLst>
                <a:ext uri="{FF2B5EF4-FFF2-40B4-BE49-F238E27FC236}">
                  <a16:creationId xmlns:a16="http://schemas.microsoft.com/office/drawing/2014/main" id="{A359B235-C360-4E50-A94B-8FBD490BF43F}"/>
                </a:ext>
              </a:extLst>
            </p:cNvPr>
            <p:cNvSpPr>
              <a:spLocks/>
            </p:cNvSpPr>
            <p:nvPr/>
          </p:nvSpPr>
          <p:spPr bwMode="auto">
            <a:xfrm>
              <a:off x="14000163" y="8210550"/>
              <a:ext cx="95250" cy="93663"/>
            </a:xfrm>
            <a:custGeom>
              <a:avLst/>
              <a:gdLst>
                <a:gd name="T0" fmla="*/ 15 w 18"/>
                <a:gd name="T1" fmla="*/ 14 h 18"/>
                <a:gd name="T2" fmla="*/ 12 w 18"/>
                <a:gd name="T3" fmla="*/ 13 h 18"/>
                <a:gd name="T4" fmla="*/ 10 w 18"/>
                <a:gd name="T5" fmla="*/ 12 h 18"/>
                <a:gd name="T6" fmla="*/ 9 w 18"/>
                <a:gd name="T7" fmla="*/ 10 h 18"/>
                <a:gd name="T8" fmla="*/ 17 w 18"/>
                <a:gd name="T9" fmla="*/ 5 h 18"/>
                <a:gd name="T10" fmla="*/ 18 w 18"/>
                <a:gd name="T11" fmla="*/ 5 h 18"/>
                <a:gd name="T12" fmla="*/ 15 w 18"/>
                <a:gd name="T13" fmla="*/ 0 h 18"/>
                <a:gd name="T14" fmla="*/ 14 w 18"/>
                <a:gd name="T15" fmla="*/ 0 h 18"/>
                <a:gd name="T16" fmla="*/ 14 w 18"/>
                <a:gd name="T17" fmla="*/ 0 h 18"/>
                <a:gd name="T18" fmla="*/ 14 w 18"/>
                <a:gd name="T19" fmla="*/ 0 h 18"/>
                <a:gd name="T20" fmla="*/ 13 w 18"/>
                <a:gd name="T21" fmla="*/ 0 h 18"/>
                <a:gd name="T22" fmla="*/ 13 w 18"/>
                <a:gd name="T23" fmla="*/ 1 h 18"/>
                <a:gd name="T24" fmla="*/ 13 w 18"/>
                <a:gd name="T25" fmla="*/ 1 h 18"/>
                <a:gd name="T26" fmla="*/ 12 w 18"/>
                <a:gd name="T27" fmla="*/ 1 h 18"/>
                <a:gd name="T28" fmla="*/ 12 w 18"/>
                <a:gd name="T29" fmla="*/ 1 h 18"/>
                <a:gd name="T30" fmla="*/ 10 w 18"/>
                <a:gd name="T31" fmla="*/ 2 h 18"/>
                <a:gd name="T32" fmla="*/ 7 w 18"/>
                <a:gd name="T33" fmla="*/ 2 h 18"/>
                <a:gd name="T34" fmla="*/ 7 w 18"/>
                <a:gd name="T35" fmla="*/ 2 h 18"/>
                <a:gd name="T36" fmla="*/ 6 w 18"/>
                <a:gd name="T37" fmla="*/ 3 h 18"/>
                <a:gd name="T38" fmla="*/ 6 w 18"/>
                <a:gd name="T39" fmla="*/ 3 h 18"/>
                <a:gd name="T40" fmla="*/ 4 w 18"/>
                <a:gd name="T41" fmla="*/ 5 h 18"/>
                <a:gd name="T42" fmla="*/ 4 w 18"/>
                <a:gd name="T43" fmla="*/ 5 h 18"/>
                <a:gd name="T44" fmla="*/ 3 w 18"/>
                <a:gd name="T45" fmla="*/ 7 h 18"/>
                <a:gd name="T46" fmla="*/ 3 w 18"/>
                <a:gd name="T47" fmla="*/ 8 h 18"/>
                <a:gd name="T48" fmla="*/ 2 w 18"/>
                <a:gd name="T49" fmla="*/ 9 h 18"/>
                <a:gd name="T50" fmla="*/ 1 w 18"/>
                <a:gd name="T51" fmla="*/ 9 h 18"/>
                <a:gd name="T52" fmla="*/ 1 w 18"/>
                <a:gd name="T53" fmla="*/ 17 h 18"/>
                <a:gd name="T54" fmla="*/ 1 w 18"/>
                <a:gd name="T55" fmla="*/ 18 h 18"/>
                <a:gd name="T56" fmla="*/ 3 w 18"/>
                <a:gd name="T57" fmla="*/ 18 h 18"/>
                <a:gd name="T58" fmla="*/ 6 w 18"/>
                <a:gd name="T59" fmla="*/ 17 h 18"/>
                <a:gd name="T60" fmla="*/ 7 w 18"/>
                <a:gd name="T61" fmla="*/ 16 h 18"/>
                <a:gd name="T62" fmla="*/ 8 w 18"/>
                <a:gd name="T63" fmla="*/ 16 h 18"/>
                <a:gd name="T64" fmla="*/ 8 w 18"/>
                <a:gd name="T65" fmla="*/ 16 h 18"/>
                <a:gd name="T66" fmla="*/ 12 w 18"/>
                <a:gd name="T67" fmla="*/ 18 h 18"/>
                <a:gd name="T68" fmla="*/ 15 w 18"/>
                <a:gd name="T6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8">
                  <a:moveTo>
                    <a:pt x="15" y="14"/>
                  </a:moveTo>
                  <a:cubicBezTo>
                    <a:pt x="14" y="14"/>
                    <a:pt x="13" y="14"/>
                    <a:pt x="12" y="13"/>
                  </a:cubicBezTo>
                  <a:cubicBezTo>
                    <a:pt x="11" y="13"/>
                    <a:pt x="10" y="13"/>
                    <a:pt x="10" y="12"/>
                  </a:cubicBezTo>
                  <a:cubicBezTo>
                    <a:pt x="9" y="12"/>
                    <a:pt x="9" y="11"/>
                    <a:pt x="9" y="10"/>
                  </a:cubicBezTo>
                  <a:cubicBezTo>
                    <a:pt x="10" y="8"/>
                    <a:pt x="14" y="6"/>
                    <a:pt x="17" y="5"/>
                  </a:cubicBezTo>
                  <a:cubicBezTo>
                    <a:pt x="18" y="5"/>
                    <a:pt x="18" y="5"/>
                    <a:pt x="18" y="5"/>
                  </a:cubicBezTo>
                  <a:cubicBezTo>
                    <a:pt x="18" y="4"/>
                    <a:pt x="17" y="2"/>
                    <a:pt x="15" y="0"/>
                  </a:cubicBezTo>
                  <a:cubicBezTo>
                    <a:pt x="15" y="0"/>
                    <a:pt x="15" y="0"/>
                    <a:pt x="14" y="0"/>
                  </a:cubicBezTo>
                  <a:cubicBezTo>
                    <a:pt x="14" y="0"/>
                    <a:pt x="14" y="0"/>
                    <a:pt x="14" y="0"/>
                  </a:cubicBezTo>
                  <a:cubicBezTo>
                    <a:pt x="14" y="0"/>
                    <a:pt x="14" y="0"/>
                    <a:pt x="14" y="0"/>
                  </a:cubicBezTo>
                  <a:cubicBezTo>
                    <a:pt x="13" y="0"/>
                    <a:pt x="13" y="0"/>
                    <a:pt x="13" y="0"/>
                  </a:cubicBezTo>
                  <a:cubicBezTo>
                    <a:pt x="13" y="1"/>
                    <a:pt x="13" y="1"/>
                    <a:pt x="13" y="1"/>
                  </a:cubicBezTo>
                  <a:cubicBezTo>
                    <a:pt x="13" y="1"/>
                    <a:pt x="13" y="1"/>
                    <a:pt x="13" y="1"/>
                  </a:cubicBezTo>
                  <a:cubicBezTo>
                    <a:pt x="13" y="1"/>
                    <a:pt x="12" y="1"/>
                    <a:pt x="12" y="1"/>
                  </a:cubicBezTo>
                  <a:cubicBezTo>
                    <a:pt x="12" y="1"/>
                    <a:pt x="12" y="1"/>
                    <a:pt x="12" y="1"/>
                  </a:cubicBezTo>
                  <a:cubicBezTo>
                    <a:pt x="12" y="2"/>
                    <a:pt x="10" y="2"/>
                    <a:pt x="10" y="2"/>
                  </a:cubicBezTo>
                  <a:cubicBezTo>
                    <a:pt x="9" y="2"/>
                    <a:pt x="8" y="2"/>
                    <a:pt x="7" y="2"/>
                  </a:cubicBezTo>
                  <a:cubicBezTo>
                    <a:pt x="7" y="2"/>
                    <a:pt x="7" y="2"/>
                    <a:pt x="7" y="2"/>
                  </a:cubicBezTo>
                  <a:cubicBezTo>
                    <a:pt x="6" y="2"/>
                    <a:pt x="6" y="3"/>
                    <a:pt x="6" y="3"/>
                  </a:cubicBezTo>
                  <a:cubicBezTo>
                    <a:pt x="6" y="3"/>
                    <a:pt x="6" y="3"/>
                    <a:pt x="6" y="3"/>
                  </a:cubicBezTo>
                  <a:cubicBezTo>
                    <a:pt x="5" y="4"/>
                    <a:pt x="5" y="5"/>
                    <a:pt x="4" y="5"/>
                  </a:cubicBezTo>
                  <a:cubicBezTo>
                    <a:pt x="4" y="5"/>
                    <a:pt x="4" y="5"/>
                    <a:pt x="4" y="5"/>
                  </a:cubicBezTo>
                  <a:cubicBezTo>
                    <a:pt x="4" y="6"/>
                    <a:pt x="4" y="7"/>
                    <a:pt x="3" y="7"/>
                  </a:cubicBezTo>
                  <a:cubicBezTo>
                    <a:pt x="3" y="7"/>
                    <a:pt x="3" y="8"/>
                    <a:pt x="3" y="8"/>
                  </a:cubicBezTo>
                  <a:cubicBezTo>
                    <a:pt x="2" y="8"/>
                    <a:pt x="2" y="9"/>
                    <a:pt x="2" y="9"/>
                  </a:cubicBezTo>
                  <a:cubicBezTo>
                    <a:pt x="2" y="9"/>
                    <a:pt x="1" y="9"/>
                    <a:pt x="1" y="9"/>
                  </a:cubicBezTo>
                  <a:cubicBezTo>
                    <a:pt x="0" y="11"/>
                    <a:pt x="0" y="15"/>
                    <a:pt x="1" y="17"/>
                  </a:cubicBezTo>
                  <a:cubicBezTo>
                    <a:pt x="1" y="17"/>
                    <a:pt x="1" y="18"/>
                    <a:pt x="1" y="18"/>
                  </a:cubicBezTo>
                  <a:cubicBezTo>
                    <a:pt x="1" y="18"/>
                    <a:pt x="2" y="18"/>
                    <a:pt x="3" y="18"/>
                  </a:cubicBezTo>
                  <a:cubicBezTo>
                    <a:pt x="4" y="18"/>
                    <a:pt x="5" y="18"/>
                    <a:pt x="6" y="17"/>
                  </a:cubicBezTo>
                  <a:cubicBezTo>
                    <a:pt x="7" y="17"/>
                    <a:pt x="7" y="16"/>
                    <a:pt x="7" y="16"/>
                  </a:cubicBezTo>
                  <a:cubicBezTo>
                    <a:pt x="8" y="16"/>
                    <a:pt x="8" y="16"/>
                    <a:pt x="8" y="16"/>
                  </a:cubicBezTo>
                  <a:cubicBezTo>
                    <a:pt x="8" y="16"/>
                    <a:pt x="8" y="16"/>
                    <a:pt x="8" y="16"/>
                  </a:cubicBezTo>
                  <a:cubicBezTo>
                    <a:pt x="9" y="16"/>
                    <a:pt x="10" y="17"/>
                    <a:pt x="12" y="18"/>
                  </a:cubicBezTo>
                  <a:cubicBezTo>
                    <a:pt x="13" y="17"/>
                    <a:pt x="14" y="15"/>
                    <a:pt x="15" y="1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7" name="Freeform 246">
              <a:extLst>
                <a:ext uri="{FF2B5EF4-FFF2-40B4-BE49-F238E27FC236}">
                  <a16:creationId xmlns:a16="http://schemas.microsoft.com/office/drawing/2014/main" id="{4C3254F8-9427-4496-8910-490FD3090044}"/>
                </a:ext>
              </a:extLst>
            </p:cNvPr>
            <p:cNvSpPr>
              <a:spLocks/>
            </p:cNvSpPr>
            <p:nvPr/>
          </p:nvSpPr>
          <p:spPr bwMode="auto">
            <a:xfrm>
              <a:off x="12544425" y="5743575"/>
              <a:ext cx="317500" cy="125413"/>
            </a:xfrm>
            <a:custGeom>
              <a:avLst/>
              <a:gdLst>
                <a:gd name="T0" fmla="*/ 59 w 60"/>
                <a:gd name="T1" fmla="*/ 8 h 24"/>
                <a:gd name="T2" fmla="*/ 60 w 60"/>
                <a:gd name="T3" fmla="*/ 7 h 24"/>
                <a:gd name="T4" fmla="*/ 60 w 60"/>
                <a:gd name="T5" fmla="*/ 6 h 24"/>
                <a:gd name="T6" fmla="*/ 59 w 60"/>
                <a:gd name="T7" fmla="*/ 6 h 24"/>
                <a:gd name="T8" fmla="*/ 58 w 60"/>
                <a:gd name="T9" fmla="*/ 6 h 24"/>
                <a:gd name="T10" fmla="*/ 57 w 60"/>
                <a:gd name="T11" fmla="*/ 5 h 24"/>
                <a:gd name="T12" fmla="*/ 56 w 60"/>
                <a:gd name="T13" fmla="*/ 5 h 24"/>
                <a:gd name="T14" fmla="*/ 55 w 60"/>
                <a:gd name="T15" fmla="*/ 5 h 24"/>
                <a:gd name="T16" fmla="*/ 55 w 60"/>
                <a:gd name="T17" fmla="*/ 5 h 24"/>
                <a:gd name="T18" fmla="*/ 55 w 60"/>
                <a:gd name="T19" fmla="*/ 5 h 24"/>
                <a:gd name="T20" fmla="*/ 46 w 60"/>
                <a:gd name="T21" fmla="*/ 3 h 24"/>
                <a:gd name="T22" fmla="*/ 37 w 60"/>
                <a:gd name="T23" fmla="*/ 2 h 24"/>
                <a:gd name="T24" fmla="*/ 27 w 60"/>
                <a:gd name="T25" fmla="*/ 1 h 24"/>
                <a:gd name="T26" fmla="*/ 20 w 60"/>
                <a:gd name="T27" fmla="*/ 1 h 24"/>
                <a:gd name="T28" fmla="*/ 18 w 60"/>
                <a:gd name="T29" fmla="*/ 1 h 24"/>
                <a:gd name="T30" fmla="*/ 17 w 60"/>
                <a:gd name="T31" fmla="*/ 2 h 24"/>
                <a:gd name="T32" fmla="*/ 15 w 60"/>
                <a:gd name="T33" fmla="*/ 3 h 24"/>
                <a:gd name="T34" fmla="*/ 14 w 60"/>
                <a:gd name="T35" fmla="*/ 5 h 24"/>
                <a:gd name="T36" fmla="*/ 2 w 60"/>
                <a:gd name="T37" fmla="*/ 11 h 24"/>
                <a:gd name="T38" fmla="*/ 2 w 60"/>
                <a:gd name="T39" fmla="*/ 11 h 24"/>
                <a:gd name="T40" fmla="*/ 1 w 60"/>
                <a:gd name="T41" fmla="*/ 12 h 24"/>
                <a:gd name="T42" fmla="*/ 0 w 60"/>
                <a:gd name="T43" fmla="*/ 13 h 24"/>
                <a:gd name="T44" fmla="*/ 0 w 60"/>
                <a:gd name="T45" fmla="*/ 14 h 24"/>
                <a:gd name="T46" fmla="*/ 2 w 60"/>
                <a:gd name="T47" fmla="*/ 19 h 24"/>
                <a:gd name="T48" fmla="*/ 3 w 60"/>
                <a:gd name="T49" fmla="*/ 20 h 24"/>
                <a:gd name="T50" fmla="*/ 3 w 60"/>
                <a:gd name="T51" fmla="*/ 20 h 24"/>
                <a:gd name="T52" fmla="*/ 6 w 60"/>
                <a:gd name="T53" fmla="*/ 23 h 24"/>
                <a:gd name="T54" fmla="*/ 13 w 60"/>
                <a:gd name="T55" fmla="*/ 24 h 24"/>
                <a:gd name="T56" fmla="*/ 31 w 60"/>
                <a:gd name="T57" fmla="*/ 18 h 24"/>
                <a:gd name="T58" fmla="*/ 37 w 60"/>
                <a:gd name="T59" fmla="*/ 14 h 24"/>
                <a:gd name="T60" fmla="*/ 41 w 60"/>
                <a:gd name="T61" fmla="*/ 11 h 24"/>
                <a:gd name="T62" fmla="*/ 43 w 60"/>
                <a:gd name="T63" fmla="*/ 11 h 24"/>
                <a:gd name="T64" fmla="*/ 53 w 60"/>
                <a:gd name="T65" fmla="*/ 15 h 24"/>
                <a:gd name="T66" fmla="*/ 54 w 60"/>
                <a:gd name="T67" fmla="*/ 16 h 24"/>
                <a:gd name="T68" fmla="*/ 56 w 60"/>
                <a:gd name="T69" fmla="*/ 16 h 24"/>
                <a:gd name="T70" fmla="*/ 56 w 60"/>
                <a:gd name="T71" fmla="*/ 15 h 24"/>
                <a:gd name="T72" fmla="*/ 56 w 60"/>
                <a:gd name="T73" fmla="*/ 14 h 24"/>
                <a:gd name="T74" fmla="*/ 56 w 60"/>
                <a:gd name="T75" fmla="*/ 13 h 24"/>
                <a:gd name="T76" fmla="*/ 57 w 60"/>
                <a:gd name="T77" fmla="*/ 12 h 24"/>
                <a:gd name="T78" fmla="*/ 57 w 60"/>
                <a:gd name="T79" fmla="*/ 10 h 24"/>
                <a:gd name="T80" fmla="*/ 58 w 60"/>
                <a:gd name="T81"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24">
                  <a:moveTo>
                    <a:pt x="58" y="9"/>
                  </a:moveTo>
                  <a:cubicBezTo>
                    <a:pt x="58" y="9"/>
                    <a:pt x="59" y="8"/>
                    <a:pt x="59" y="8"/>
                  </a:cubicBezTo>
                  <a:cubicBezTo>
                    <a:pt x="59" y="8"/>
                    <a:pt x="59" y="8"/>
                    <a:pt x="59" y="7"/>
                  </a:cubicBezTo>
                  <a:cubicBezTo>
                    <a:pt x="59" y="7"/>
                    <a:pt x="59" y="7"/>
                    <a:pt x="60" y="7"/>
                  </a:cubicBezTo>
                  <a:cubicBezTo>
                    <a:pt x="60" y="7"/>
                    <a:pt x="60" y="7"/>
                    <a:pt x="60" y="6"/>
                  </a:cubicBezTo>
                  <a:cubicBezTo>
                    <a:pt x="60" y="6"/>
                    <a:pt x="60" y="6"/>
                    <a:pt x="60" y="6"/>
                  </a:cubicBezTo>
                  <a:cubicBezTo>
                    <a:pt x="60" y="6"/>
                    <a:pt x="60" y="6"/>
                    <a:pt x="60" y="6"/>
                  </a:cubicBezTo>
                  <a:cubicBezTo>
                    <a:pt x="60" y="6"/>
                    <a:pt x="59" y="6"/>
                    <a:pt x="59" y="6"/>
                  </a:cubicBezTo>
                  <a:cubicBezTo>
                    <a:pt x="59" y="6"/>
                    <a:pt x="59" y="6"/>
                    <a:pt x="58" y="6"/>
                  </a:cubicBezTo>
                  <a:cubicBezTo>
                    <a:pt x="58" y="6"/>
                    <a:pt x="58" y="6"/>
                    <a:pt x="58" y="6"/>
                  </a:cubicBezTo>
                  <a:cubicBezTo>
                    <a:pt x="58" y="6"/>
                    <a:pt x="57" y="6"/>
                    <a:pt x="57" y="6"/>
                  </a:cubicBezTo>
                  <a:cubicBezTo>
                    <a:pt x="57" y="6"/>
                    <a:pt x="57" y="6"/>
                    <a:pt x="57" y="5"/>
                  </a:cubicBezTo>
                  <a:cubicBezTo>
                    <a:pt x="57" y="5"/>
                    <a:pt x="56" y="5"/>
                    <a:pt x="56" y="5"/>
                  </a:cubicBezTo>
                  <a:cubicBezTo>
                    <a:pt x="56" y="5"/>
                    <a:pt x="56" y="5"/>
                    <a:pt x="56" y="5"/>
                  </a:cubicBezTo>
                  <a:cubicBezTo>
                    <a:pt x="56" y="5"/>
                    <a:pt x="56" y="5"/>
                    <a:pt x="56"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4" y="4"/>
                    <a:pt x="50" y="2"/>
                    <a:pt x="46" y="3"/>
                  </a:cubicBezTo>
                  <a:cubicBezTo>
                    <a:pt x="44" y="3"/>
                    <a:pt x="42" y="2"/>
                    <a:pt x="41" y="2"/>
                  </a:cubicBezTo>
                  <a:cubicBezTo>
                    <a:pt x="40" y="2"/>
                    <a:pt x="39" y="1"/>
                    <a:pt x="37" y="2"/>
                  </a:cubicBezTo>
                  <a:cubicBezTo>
                    <a:pt x="37" y="2"/>
                    <a:pt x="35" y="2"/>
                    <a:pt x="34" y="2"/>
                  </a:cubicBezTo>
                  <a:cubicBezTo>
                    <a:pt x="31" y="2"/>
                    <a:pt x="28" y="2"/>
                    <a:pt x="27" y="1"/>
                  </a:cubicBezTo>
                  <a:cubicBezTo>
                    <a:pt x="26" y="0"/>
                    <a:pt x="26" y="1"/>
                    <a:pt x="25" y="1"/>
                  </a:cubicBezTo>
                  <a:cubicBezTo>
                    <a:pt x="24" y="2"/>
                    <a:pt x="22" y="2"/>
                    <a:pt x="20" y="1"/>
                  </a:cubicBezTo>
                  <a:cubicBezTo>
                    <a:pt x="20" y="1"/>
                    <a:pt x="19" y="1"/>
                    <a:pt x="19" y="1"/>
                  </a:cubicBezTo>
                  <a:cubicBezTo>
                    <a:pt x="19" y="1"/>
                    <a:pt x="19" y="1"/>
                    <a:pt x="18" y="1"/>
                  </a:cubicBezTo>
                  <a:cubicBezTo>
                    <a:pt x="18" y="1"/>
                    <a:pt x="18" y="1"/>
                    <a:pt x="18" y="1"/>
                  </a:cubicBezTo>
                  <a:cubicBezTo>
                    <a:pt x="17" y="2"/>
                    <a:pt x="17" y="2"/>
                    <a:pt x="17" y="2"/>
                  </a:cubicBezTo>
                  <a:cubicBezTo>
                    <a:pt x="16" y="2"/>
                    <a:pt x="16" y="3"/>
                    <a:pt x="16" y="3"/>
                  </a:cubicBezTo>
                  <a:cubicBezTo>
                    <a:pt x="16" y="3"/>
                    <a:pt x="15" y="3"/>
                    <a:pt x="15" y="3"/>
                  </a:cubicBezTo>
                  <a:cubicBezTo>
                    <a:pt x="15" y="4"/>
                    <a:pt x="15" y="4"/>
                    <a:pt x="15" y="4"/>
                  </a:cubicBezTo>
                  <a:cubicBezTo>
                    <a:pt x="14" y="4"/>
                    <a:pt x="14" y="5"/>
                    <a:pt x="14" y="5"/>
                  </a:cubicBezTo>
                  <a:cubicBezTo>
                    <a:pt x="10" y="10"/>
                    <a:pt x="6" y="10"/>
                    <a:pt x="2" y="11"/>
                  </a:cubicBezTo>
                  <a:cubicBezTo>
                    <a:pt x="2" y="11"/>
                    <a:pt x="2" y="11"/>
                    <a:pt x="2" y="11"/>
                  </a:cubicBezTo>
                  <a:cubicBezTo>
                    <a:pt x="2" y="11"/>
                    <a:pt x="2" y="11"/>
                    <a:pt x="2" y="11"/>
                  </a:cubicBezTo>
                  <a:cubicBezTo>
                    <a:pt x="2" y="11"/>
                    <a:pt x="2" y="11"/>
                    <a:pt x="2" y="11"/>
                  </a:cubicBezTo>
                  <a:cubicBezTo>
                    <a:pt x="2" y="11"/>
                    <a:pt x="1" y="11"/>
                    <a:pt x="1" y="12"/>
                  </a:cubicBezTo>
                  <a:cubicBezTo>
                    <a:pt x="1" y="12"/>
                    <a:pt x="1" y="12"/>
                    <a:pt x="1" y="12"/>
                  </a:cubicBezTo>
                  <a:cubicBezTo>
                    <a:pt x="1" y="12"/>
                    <a:pt x="1" y="12"/>
                    <a:pt x="1" y="12"/>
                  </a:cubicBezTo>
                  <a:cubicBezTo>
                    <a:pt x="1" y="13"/>
                    <a:pt x="0" y="13"/>
                    <a:pt x="0" y="13"/>
                  </a:cubicBezTo>
                  <a:cubicBezTo>
                    <a:pt x="0" y="13"/>
                    <a:pt x="0" y="13"/>
                    <a:pt x="0" y="14"/>
                  </a:cubicBezTo>
                  <a:cubicBezTo>
                    <a:pt x="0" y="14"/>
                    <a:pt x="0" y="14"/>
                    <a:pt x="0" y="14"/>
                  </a:cubicBezTo>
                  <a:cubicBezTo>
                    <a:pt x="0" y="14"/>
                    <a:pt x="0" y="14"/>
                    <a:pt x="0" y="15"/>
                  </a:cubicBezTo>
                  <a:cubicBezTo>
                    <a:pt x="1" y="16"/>
                    <a:pt x="2" y="17"/>
                    <a:pt x="2" y="19"/>
                  </a:cubicBezTo>
                  <a:cubicBezTo>
                    <a:pt x="2" y="19"/>
                    <a:pt x="2" y="19"/>
                    <a:pt x="3" y="19"/>
                  </a:cubicBezTo>
                  <a:cubicBezTo>
                    <a:pt x="3" y="19"/>
                    <a:pt x="3" y="20"/>
                    <a:pt x="3" y="20"/>
                  </a:cubicBezTo>
                  <a:cubicBezTo>
                    <a:pt x="3" y="20"/>
                    <a:pt x="3" y="20"/>
                    <a:pt x="3" y="20"/>
                  </a:cubicBezTo>
                  <a:cubicBezTo>
                    <a:pt x="3" y="20"/>
                    <a:pt x="3" y="20"/>
                    <a:pt x="3" y="20"/>
                  </a:cubicBezTo>
                  <a:cubicBezTo>
                    <a:pt x="4" y="21"/>
                    <a:pt x="4" y="21"/>
                    <a:pt x="5" y="22"/>
                  </a:cubicBezTo>
                  <a:cubicBezTo>
                    <a:pt x="5" y="22"/>
                    <a:pt x="5" y="22"/>
                    <a:pt x="6" y="23"/>
                  </a:cubicBezTo>
                  <a:cubicBezTo>
                    <a:pt x="7" y="23"/>
                    <a:pt x="8" y="23"/>
                    <a:pt x="10" y="23"/>
                  </a:cubicBezTo>
                  <a:cubicBezTo>
                    <a:pt x="11" y="24"/>
                    <a:pt x="12" y="24"/>
                    <a:pt x="13" y="24"/>
                  </a:cubicBezTo>
                  <a:cubicBezTo>
                    <a:pt x="16" y="24"/>
                    <a:pt x="18" y="23"/>
                    <a:pt x="18" y="22"/>
                  </a:cubicBezTo>
                  <a:cubicBezTo>
                    <a:pt x="18" y="18"/>
                    <a:pt x="31" y="18"/>
                    <a:pt x="31" y="18"/>
                  </a:cubicBezTo>
                  <a:cubicBezTo>
                    <a:pt x="31" y="18"/>
                    <a:pt x="32" y="18"/>
                    <a:pt x="32" y="17"/>
                  </a:cubicBezTo>
                  <a:cubicBezTo>
                    <a:pt x="33" y="17"/>
                    <a:pt x="35" y="15"/>
                    <a:pt x="37" y="14"/>
                  </a:cubicBezTo>
                  <a:cubicBezTo>
                    <a:pt x="39" y="12"/>
                    <a:pt x="40" y="12"/>
                    <a:pt x="41" y="11"/>
                  </a:cubicBezTo>
                  <a:cubicBezTo>
                    <a:pt x="41" y="11"/>
                    <a:pt x="41" y="11"/>
                    <a:pt x="41" y="11"/>
                  </a:cubicBezTo>
                  <a:cubicBezTo>
                    <a:pt x="42" y="11"/>
                    <a:pt x="42" y="11"/>
                    <a:pt x="42" y="11"/>
                  </a:cubicBezTo>
                  <a:cubicBezTo>
                    <a:pt x="42" y="11"/>
                    <a:pt x="43" y="11"/>
                    <a:pt x="43" y="11"/>
                  </a:cubicBezTo>
                  <a:cubicBezTo>
                    <a:pt x="47" y="12"/>
                    <a:pt x="51" y="13"/>
                    <a:pt x="53" y="15"/>
                  </a:cubicBezTo>
                  <a:cubicBezTo>
                    <a:pt x="53" y="15"/>
                    <a:pt x="53" y="15"/>
                    <a:pt x="53" y="15"/>
                  </a:cubicBezTo>
                  <a:cubicBezTo>
                    <a:pt x="53" y="15"/>
                    <a:pt x="53" y="15"/>
                    <a:pt x="54" y="15"/>
                  </a:cubicBezTo>
                  <a:cubicBezTo>
                    <a:pt x="54" y="15"/>
                    <a:pt x="54" y="15"/>
                    <a:pt x="54" y="16"/>
                  </a:cubicBezTo>
                  <a:cubicBezTo>
                    <a:pt x="55" y="16"/>
                    <a:pt x="55" y="16"/>
                    <a:pt x="55" y="16"/>
                  </a:cubicBezTo>
                  <a:cubicBezTo>
                    <a:pt x="55" y="16"/>
                    <a:pt x="56" y="16"/>
                    <a:pt x="56" y="16"/>
                  </a:cubicBezTo>
                  <a:cubicBezTo>
                    <a:pt x="56" y="16"/>
                    <a:pt x="56" y="16"/>
                    <a:pt x="56" y="16"/>
                  </a:cubicBezTo>
                  <a:cubicBezTo>
                    <a:pt x="56" y="16"/>
                    <a:pt x="56" y="16"/>
                    <a:pt x="56" y="15"/>
                  </a:cubicBezTo>
                  <a:cubicBezTo>
                    <a:pt x="56" y="15"/>
                    <a:pt x="56" y="15"/>
                    <a:pt x="56" y="15"/>
                  </a:cubicBezTo>
                  <a:cubicBezTo>
                    <a:pt x="56" y="15"/>
                    <a:pt x="56" y="14"/>
                    <a:pt x="56" y="14"/>
                  </a:cubicBezTo>
                  <a:cubicBezTo>
                    <a:pt x="56" y="14"/>
                    <a:pt x="56" y="13"/>
                    <a:pt x="56" y="13"/>
                  </a:cubicBezTo>
                  <a:cubicBezTo>
                    <a:pt x="56" y="13"/>
                    <a:pt x="56" y="13"/>
                    <a:pt x="56" y="13"/>
                  </a:cubicBezTo>
                  <a:cubicBezTo>
                    <a:pt x="56" y="13"/>
                    <a:pt x="56" y="12"/>
                    <a:pt x="56" y="12"/>
                  </a:cubicBezTo>
                  <a:cubicBezTo>
                    <a:pt x="56" y="12"/>
                    <a:pt x="56" y="12"/>
                    <a:pt x="57" y="12"/>
                  </a:cubicBezTo>
                  <a:cubicBezTo>
                    <a:pt x="57" y="11"/>
                    <a:pt x="57" y="11"/>
                    <a:pt x="57" y="11"/>
                  </a:cubicBezTo>
                  <a:cubicBezTo>
                    <a:pt x="57" y="11"/>
                    <a:pt x="57" y="10"/>
                    <a:pt x="57" y="10"/>
                  </a:cubicBezTo>
                  <a:cubicBezTo>
                    <a:pt x="57" y="10"/>
                    <a:pt x="58" y="9"/>
                    <a:pt x="58" y="9"/>
                  </a:cubicBezTo>
                  <a:cubicBezTo>
                    <a:pt x="58" y="9"/>
                    <a:pt x="58" y="9"/>
                    <a:pt x="58" y="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8" name="Freeform 247">
              <a:extLst>
                <a:ext uri="{FF2B5EF4-FFF2-40B4-BE49-F238E27FC236}">
                  <a16:creationId xmlns:a16="http://schemas.microsoft.com/office/drawing/2014/main" id="{B75D2B56-9663-4FBA-83BD-E7BA957EC839}"/>
                </a:ext>
              </a:extLst>
            </p:cNvPr>
            <p:cNvSpPr>
              <a:spLocks/>
            </p:cNvSpPr>
            <p:nvPr/>
          </p:nvSpPr>
          <p:spPr bwMode="auto">
            <a:xfrm>
              <a:off x="13606463" y="6959600"/>
              <a:ext cx="15875" cy="61913"/>
            </a:xfrm>
            <a:custGeom>
              <a:avLst/>
              <a:gdLst>
                <a:gd name="T0" fmla="*/ 3 w 3"/>
                <a:gd name="T1" fmla="*/ 1 h 12"/>
                <a:gd name="T2" fmla="*/ 3 w 3"/>
                <a:gd name="T3" fmla="*/ 0 h 12"/>
                <a:gd name="T4" fmla="*/ 3 w 3"/>
                <a:gd name="T5" fmla="*/ 0 h 12"/>
                <a:gd name="T6" fmla="*/ 2 w 3"/>
                <a:gd name="T7" fmla="*/ 0 h 12"/>
                <a:gd name="T8" fmla="*/ 0 w 3"/>
                <a:gd name="T9" fmla="*/ 7 h 12"/>
                <a:gd name="T10" fmla="*/ 0 w 3"/>
                <a:gd name="T11" fmla="*/ 7 h 12"/>
                <a:gd name="T12" fmla="*/ 0 w 3"/>
                <a:gd name="T13" fmla="*/ 7 h 12"/>
                <a:gd name="T14" fmla="*/ 0 w 3"/>
                <a:gd name="T15" fmla="*/ 8 h 12"/>
                <a:gd name="T16" fmla="*/ 0 w 3"/>
                <a:gd name="T17" fmla="*/ 9 h 12"/>
                <a:gd name="T18" fmla="*/ 1 w 3"/>
                <a:gd name="T19" fmla="*/ 10 h 12"/>
                <a:gd name="T20" fmla="*/ 1 w 3"/>
                <a:gd name="T21" fmla="*/ 10 h 12"/>
                <a:gd name="T22" fmla="*/ 2 w 3"/>
                <a:gd name="T23" fmla="*/ 11 h 12"/>
                <a:gd name="T24" fmla="*/ 2 w 3"/>
                <a:gd name="T25" fmla="*/ 12 h 12"/>
                <a:gd name="T26" fmla="*/ 3 w 3"/>
                <a:gd name="T27" fmla="*/ 6 h 12"/>
                <a:gd name="T28" fmla="*/ 3 w 3"/>
                <a:gd name="T2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12">
                  <a:moveTo>
                    <a:pt x="3" y="1"/>
                  </a:moveTo>
                  <a:cubicBezTo>
                    <a:pt x="3" y="0"/>
                    <a:pt x="3" y="0"/>
                    <a:pt x="3" y="0"/>
                  </a:cubicBezTo>
                  <a:cubicBezTo>
                    <a:pt x="3" y="0"/>
                    <a:pt x="3" y="0"/>
                    <a:pt x="3" y="0"/>
                  </a:cubicBezTo>
                  <a:cubicBezTo>
                    <a:pt x="2" y="0"/>
                    <a:pt x="2" y="0"/>
                    <a:pt x="2" y="0"/>
                  </a:cubicBezTo>
                  <a:cubicBezTo>
                    <a:pt x="1" y="0"/>
                    <a:pt x="0" y="5"/>
                    <a:pt x="0" y="7"/>
                  </a:cubicBezTo>
                  <a:cubicBezTo>
                    <a:pt x="0" y="7"/>
                    <a:pt x="0" y="7"/>
                    <a:pt x="0" y="7"/>
                  </a:cubicBezTo>
                  <a:cubicBezTo>
                    <a:pt x="0" y="7"/>
                    <a:pt x="0" y="7"/>
                    <a:pt x="0" y="7"/>
                  </a:cubicBezTo>
                  <a:cubicBezTo>
                    <a:pt x="0" y="8"/>
                    <a:pt x="0" y="8"/>
                    <a:pt x="0" y="8"/>
                  </a:cubicBezTo>
                  <a:cubicBezTo>
                    <a:pt x="0" y="8"/>
                    <a:pt x="0" y="9"/>
                    <a:pt x="0" y="9"/>
                  </a:cubicBezTo>
                  <a:cubicBezTo>
                    <a:pt x="1" y="9"/>
                    <a:pt x="1" y="9"/>
                    <a:pt x="1" y="10"/>
                  </a:cubicBezTo>
                  <a:cubicBezTo>
                    <a:pt x="1" y="10"/>
                    <a:pt x="1" y="10"/>
                    <a:pt x="1" y="10"/>
                  </a:cubicBezTo>
                  <a:cubicBezTo>
                    <a:pt x="1" y="10"/>
                    <a:pt x="2" y="11"/>
                    <a:pt x="2" y="11"/>
                  </a:cubicBezTo>
                  <a:cubicBezTo>
                    <a:pt x="2" y="12"/>
                    <a:pt x="2" y="12"/>
                    <a:pt x="2" y="12"/>
                  </a:cubicBezTo>
                  <a:cubicBezTo>
                    <a:pt x="2" y="10"/>
                    <a:pt x="3" y="8"/>
                    <a:pt x="3" y="6"/>
                  </a:cubicBezTo>
                  <a:cubicBezTo>
                    <a:pt x="3" y="4"/>
                    <a:pt x="3" y="2"/>
                    <a:pt x="3" y="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49" name="Freeform 248">
              <a:extLst>
                <a:ext uri="{FF2B5EF4-FFF2-40B4-BE49-F238E27FC236}">
                  <a16:creationId xmlns:a16="http://schemas.microsoft.com/office/drawing/2014/main" id="{31A78553-F156-4A4E-915A-C24D3B355787}"/>
                </a:ext>
              </a:extLst>
            </p:cNvPr>
            <p:cNvSpPr>
              <a:spLocks/>
            </p:cNvSpPr>
            <p:nvPr/>
          </p:nvSpPr>
          <p:spPr bwMode="auto">
            <a:xfrm>
              <a:off x="13554075" y="6907213"/>
              <a:ext cx="74613" cy="219075"/>
            </a:xfrm>
            <a:custGeom>
              <a:avLst/>
              <a:gdLst>
                <a:gd name="T0" fmla="*/ 8 w 14"/>
                <a:gd name="T1" fmla="*/ 41 h 42"/>
                <a:gd name="T2" fmla="*/ 8 w 14"/>
                <a:gd name="T3" fmla="*/ 41 h 42"/>
                <a:gd name="T4" fmla="*/ 8 w 14"/>
                <a:gd name="T5" fmla="*/ 39 h 42"/>
                <a:gd name="T6" fmla="*/ 8 w 14"/>
                <a:gd name="T7" fmla="*/ 38 h 42"/>
                <a:gd name="T8" fmla="*/ 9 w 14"/>
                <a:gd name="T9" fmla="*/ 36 h 42"/>
                <a:gd name="T10" fmla="*/ 9 w 14"/>
                <a:gd name="T11" fmla="*/ 36 h 42"/>
                <a:gd name="T12" fmla="*/ 9 w 14"/>
                <a:gd name="T13" fmla="*/ 34 h 42"/>
                <a:gd name="T14" fmla="*/ 9 w 14"/>
                <a:gd name="T15" fmla="*/ 33 h 42"/>
                <a:gd name="T16" fmla="*/ 10 w 14"/>
                <a:gd name="T17" fmla="*/ 32 h 42"/>
                <a:gd name="T18" fmla="*/ 10 w 14"/>
                <a:gd name="T19" fmla="*/ 31 h 42"/>
                <a:gd name="T20" fmla="*/ 10 w 14"/>
                <a:gd name="T21" fmla="*/ 30 h 42"/>
                <a:gd name="T22" fmla="*/ 10 w 14"/>
                <a:gd name="T23" fmla="*/ 30 h 42"/>
                <a:gd name="T24" fmla="*/ 11 w 14"/>
                <a:gd name="T25" fmla="*/ 29 h 42"/>
                <a:gd name="T26" fmla="*/ 11 w 14"/>
                <a:gd name="T27" fmla="*/ 28 h 42"/>
                <a:gd name="T28" fmla="*/ 12 w 14"/>
                <a:gd name="T29" fmla="*/ 24 h 42"/>
                <a:gd name="T30" fmla="*/ 11 w 14"/>
                <a:gd name="T31" fmla="*/ 23 h 42"/>
                <a:gd name="T32" fmla="*/ 10 w 14"/>
                <a:gd name="T33" fmla="*/ 22 h 42"/>
                <a:gd name="T34" fmla="*/ 9 w 14"/>
                <a:gd name="T35" fmla="*/ 21 h 42"/>
                <a:gd name="T36" fmla="*/ 9 w 14"/>
                <a:gd name="T37" fmla="*/ 20 h 42"/>
                <a:gd name="T38" fmla="*/ 8 w 14"/>
                <a:gd name="T39" fmla="*/ 19 h 42"/>
                <a:gd name="T40" fmla="*/ 8 w 14"/>
                <a:gd name="T41" fmla="*/ 18 h 42"/>
                <a:gd name="T42" fmla="*/ 8 w 14"/>
                <a:gd name="T43" fmla="*/ 17 h 42"/>
                <a:gd name="T44" fmla="*/ 11 w 14"/>
                <a:gd name="T45" fmla="*/ 8 h 42"/>
                <a:gd name="T46" fmla="*/ 12 w 14"/>
                <a:gd name="T47" fmla="*/ 8 h 42"/>
                <a:gd name="T48" fmla="*/ 12 w 14"/>
                <a:gd name="T49" fmla="*/ 8 h 42"/>
                <a:gd name="T50" fmla="*/ 14 w 14"/>
                <a:gd name="T51" fmla="*/ 8 h 42"/>
                <a:gd name="T52" fmla="*/ 14 w 14"/>
                <a:gd name="T53" fmla="*/ 8 h 42"/>
                <a:gd name="T54" fmla="*/ 14 w 14"/>
                <a:gd name="T55" fmla="*/ 3 h 42"/>
                <a:gd name="T56" fmla="*/ 14 w 14"/>
                <a:gd name="T57" fmla="*/ 2 h 42"/>
                <a:gd name="T58" fmla="*/ 10 w 14"/>
                <a:gd name="T59" fmla="*/ 0 h 42"/>
                <a:gd name="T60" fmla="*/ 9 w 14"/>
                <a:gd name="T61" fmla="*/ 4 h 42"/>
                <a:gd name="T62" fmla="*/ 0 w 14"/>
                <a:gd name="T63" fmla="*/ 24 h 42"/>
                <a:gd name="T64" fmla="*/ 8 w 14"/>
                <a:gd name="T65" fmla="*/ 42 h 42"/>
                <a:gd name="T66" fmla="*/ 8 w 14"/>
                <a:gd name="T67"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42">
                  <a:moveTo>
                    <a:pt x="8" y="41"/>
                  </a:moveTo>
                  <a:cubicBezTo>
                    <a:pt x="8" y="41"/>
                    <a:pt x="8" y="41"/>
                    <a:pt x="8" y="41"/>
                  </a:cubicBezTo>
                  <a:cubicBezTo>
                    <a:pt x="8" y="40"/>
                    <a:pt x="8" y="40"/>
                    <a:pt x="8" y="39"/>
                  </a:cubicBezTo>
                  <a:cubicBezTo>
                    <a:pt x="8" y="39"/>
                    <a:pt x="8" y="39"/>
                    <a:pt x="8" y="38"/>
                  </a:cubicBezTo>
                  <a:cubicBezTo>
                    <a:pt x="8" y="38"/>
                    <a:pt x="8" y="37"/>
                    <a:pt x="9" y="36"/>
                  </a:cubicBezTo>
                  <a:cubicBezTo>
                    <a:pt x="9" y="36"/>
                    <a:pt x="9" y="36"/>
                    <a:pt x="9" y="36"/>
                  </a:cubicBezTo>
                  <a:cubicBezTo>
                    <a:pt x="9" y="35"/>
                    <a:pt x="9" y="35"/>
                    <a:pt x="9" y="34"/>
                  </a:cubicBezTo>
                  <a:cubicBezTo>
                    <a:pt x="9" y="34"/>
                    <a:pt x="9" y="34"/>
                    <a:pt x="9" y="33"/>
                  </a:cubicBezTo>
                  <a:cubicBezTo>
                    <a:pt x="9" y="33"/>
                    <a:pt x="9" y="32"/>
                    <a:pt x="10" y="32"/>
                  </a:cubicBezTo>
                  <a:cubicBezTo>
                    <a:pt x="10" y="32"/>
                    <a:pt x="10" y="32"/>
                    <a:pt x="10" y="31"/>
                  </a:cubicBezTo>
                  <a:cubicBezTo>
                    <a:pt x="10" y="31"/>
                    <a:pt x="10" y="31"/>
                    <a:pt x="10" y="30"/>
                  </a:cubicBezTo>
                  <a:cubicBezTo>
                    <a:pt x="10" y="30"/>
                    <a:pt x="10" y="30"/>
                    <a:pt x="10" y="30"/>
                  </a:cubicBezTo>
                  <a:cubicBezTo>
                    <a:pt x="10" y="29"/>
                    <a:pt x="11" y="29"/>
                    <a:pt x="11" y="29"/>
                  </a:cubicBezTo>
                  <a:cubicBezTo>
                    <a:pt x="11" y="29"/>
                    <a:pt x="11" y="29"/>
                    <a:pt x="11" y="28"/>
                  </a:cubicBezTo>
                  <a:cubicBezTo>
                    <a:pt x="11" y="28"/>
                    <a:pt x="12" y="27"/>
                    <a:pt x="12" y="24"/>
                  </a:cubicBezTo>
                  <a:cubicBezTo>
                    <a:pt x="12" y="24"/>
                    <a:pt x="11" y="24"/>
                    <a:pt x="11" y="23"/>
                  </a:cubicBezTo>
                  <a:cubicBezTo>
                    <a:pt x="11" y="23"/>
                    <a:pt x="10" y="22"/>
                    <a:pt x="10" y="22"/>
                  </a:cubicBezTo>
                  <a:cubicBezTo>
                    <a:pt x="10" y="22"/>
                    <a:pt x="10" y="21"/>
                    <a:pt x="9" y="21"/>
                  </a:cubicBezTo>
                  <a:cubicBezTo>
                    <a:pt x="9" y="21"/>
                    <a:pt x="9" y="20"/>
                    <a:pt x="9" y="20"/>
                  </a:cubicBezTo>
                  <a:cubicBezTo>
                    <a:pt x="9" y="19"/>
                    <a:pt x="8" y="19"/>
                    <a:pt x="8" y="19"/>
                  </a:cubicBezTo>
                  <a:cubicBezTo>
                    <a:pt x="8" y="19"/>
                    <a:pt x="8" y="18"/>
                    <a:pt x="8" y="18"/>
                  </a:cubicBezTo>
                  <a:cubicBezTo>
                    <a:pt x="8" y="18"/>
                    <a:pt x="8" y="17"/>
                    <a:pt x="8" y="17"/>
                  </a:cubicBezTo>
                  <a:cubicBezTo>
                    <a:pt x="8" y="17"/>
                    <a:pt x="8" y="9"/>
                    <a:pt x="11" y="8"/>
                  </a:cubicBezTo>
                  <a:cubicBezTo>
                    <a:pt x="11" y="8"/>
                    <a:pt x="11" y="8"/>
                    <a:pt x="12" y="8"/>
                  </a:cubicBezTo>
                  <a:cubicBezTo>
                    <a:pt x="12" y="8"/>
                    <a:pt x="12" y="8"/>
                    <a:pt x="12" y="8"/>
                  </a:cubicBezTo>
                  <a:cubicBezTo>
                    <a:pt x="13" y="8"/>
                    <a:pt x="13" y="8"/>
                    <a:pt x="14" y="8"/>
                  </a:cubicBezTo>
                  <a:cubicBezTo>
                    <a:pt x="14" y="8"/>
                    <a:pt x="14" y="8"/>
                    <a:pt x="14" y="8"/>
                  </a:cubicBezTo>
                  <a:cubicBezTo>
                    <a:pt x="14" y="6"/>
                    <a:pt x="14" y="4"/>
                    <a:pt x="14" y="3"/>
                  </a:cubicBezTo>
                  <a:cubicBezTo>
                    <a:pt x="14" y="2"/>
                    <a:pt x="14" y="2"/>
                    <a:pt x="14" y="2"/>
                  </a:cubicBezTo>
                  <a:cubicBezTo>
                    <a:pt x="10" y="0"/>
                    <a:pt x="10" y="0"/>
                    <a:pt x="10" y="0"/>
                  </a:cubicBezTo>
                  <a:cubicBezTo>
                    <a:pt x="10" y="2"/>
                    <a:pt x="9" y="3"/>
                    <a:pt x="9" y="4"/>
                  </a:cubicBezTo>
                  <a:cubicBezTo>
                    <a:pt x="8" y="10"/>
                    <a:pt x="3" y="20"/>
                    <a:pt x="0" y="24"/>
                  </a:cubicBezTo>
                  <a:cubicBezTo>
                    <a:pt x="8" y="42"/>
                    <a:pt x="8" y="42"/>
                    <a:pt x="8" y="42"/>
                  </a:cubicBezTo>
                  <a:cubicBezTo>
                    <a:pt x="8" y="42"/>
                    <a:pt x="8" y="41"/>
                    <a:pt x="8" y="4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0" name="Freeform 249">
              <a:extLst>
                <a:ext uri="{FF2B5EF4-FFF2-40B4-BE49-F238E27FC236}">
                  <a16:creationId xmlns:a16="http://schemas.microsoft.com/office/drawing/2014/main" id="{D16454D9-FF52-4A4B-BBAE-621A55F881E7}"/>
                </a:ext>
              </a:extLst>
            </p:cNvPr>
            <p:cNvSpPr>
              <a:spLocks/>
            </p:cNvSpPr>
            <p:nvPr/>
          </p:nvSpPr>
          <p:spPr bwMode="auto">
            <a:xfrm>
              <a:off x="12315825" y="5953125"/>
              <a:ext cx="185738" cy="93663"/>
            </a:xfrm>
            <a:custGeom>
              <a:avLst/>
              <a:gdLst>
                <a:gd name="T0" fmla="*/ 33 w 35"/>
                <a:gd name="T1" fmla="*/ 0 h 18"/>
                <a:gd name="T2" fmla="*/ 26 w 35"/>
                <a:gd name="T3" fmla="*/ 2 h 18"/>
                <a:gd name="T4" fmla="*/ 20 w 35"/>
                <a:gd name="T5" fmla="*/ 4 h 18"/>
                <a:gd name="T6" fmla="*/ 17 w 35"/>
                <a:gd name="T7" fmla="*/ 6 h 18"/>
                <a:gd name="T8" fmla="*/ 17 w 35"/>
                <a:gd name="T9" fmla="*/ 6 h 18"/>
                <a:gd name="T10" fmla="*/ 16 w 35"/>
                <a:gd name="T11" fmla="*/ 6 h 18"/>
                <a:gd name="T12" fmla="*/ 12 w 35"/>
                <a:gd name="T13" fmla="*/ 5 h 18"/>
                <a:gd name="T14" fmla="*/ 4 w 35"/>
                <a:gd name="T15" fmla="*/ 3 h 18"/>
                <a:gd name="T16" fmla="*/ 0 w 35"/>
                <a:gd name="T17" fmla="*/ 3 h 18"/>
                <a:gd name="T18" fmla="*/ 0 w 35"/>
                <a:gd name="T19" fmla="*/ 5 h 18"/>
                <a:gd name="T20" fmla="*/ 0 w 35"/>
                <a:gd name="T21" fmla="*/ 5 h 18"/>
                <a:gd name="T22" fmla="*/ 0 w 35"/>
                <a:gd name="T23" fmla="*/ 13 h 18"/>
                <a:gd name="T24" fmla="*/ 0 w 35"/>
                <a:gd name="T25" fmla="*/ 14 h 18"/>
                <a:gd name="T26" fmla="*/ 0 w 35"/>
                <a:gd name="T27" fmla="*/ 16 h 18"/>
                <a:gd name="T28" fmla="*/ 4 w 35"/>
                <a:gd name="T29" fmla="*/ 15 h 18"/>
                <a:gd name="T30" fmla="*/ 7 w 35"/>
                <a:gd name="T31" fmla="*/ 15 h 18"/>
                <a:gd name="T32" fmla="*/ 9 w 35"/>
                <a:gd name="T33" fmla="*/ 18 h 18"/>
                <a:gd name="T34" fmla="*/ 16 w 35"/>
                <a:gd name="T35" fmla="*/ 17 h 18"/>
                <a:gd name="T36" fmla="*/ 17 w 35"/>
                <a:gd name="T37" fmla="*/ 17 h 18"/>
                <a:gd name="T38" fmla="*/ 20 w 35"/>
                <a:gd name="T39" fmla="*/ 17 h 18"/>
                <a:gd name="T40" fmla="*/ 22 w 35"/>
                <a:gd name="T41" fmla="*/ 18 h 18"/>
                <a:gd name="T42" fmla="*/ 27 w 35"/>
                <a:gd name="T43" fmla="*/ 12 h 18"/>
                <a:gd name="T44" fmla="*/ 27 w 35"/>
                <a:gd name="T45" fmla="*/ 10 h 18"/>
                <a:gd name="T46" fmla="*/ 30 w 35"/>
                <a:gd name="T47" fmla="*/ 7 h 18"/>
                <a:gd name="T48" fmla="*/ 35 w 35"/>
                <a:gd name="T49" fmla="*/ 3 h 18"/>
                <a:gd name="T50" fmla="*/ 34 w 35"/>
                <a:gd name="T51" fmla="*/ 0 h 18"/>
                <a:gd name="T52" fmla="*/ 33 w 35"/>
                <a:gd name="T5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8">
                  <a:moveTo>
                    <a:pt x="33" y="0"/>
                  </a:moveTo>
                  <a:cubicBezTo>
                    <a:pt x="32" y="1"/>
                    <a:pt x="30" y="2"/>
                    <a:pt x="26" y="2"/>
                  </a:cubicBezTo>
                  <a:cubicBezTo>
                    <a:pt x="24" y="2"/>
                    <a:pt x="22" y="3"/>
                    <a:pt x="20" y="4"/>
                  </a:cubicBezTo>
                  <a:cubicBezTo>
                    <a:pt x="19" y="5"/>
                    <a:pt x="18" y="6"/>
                    <a:pt x="17" y="6"/>
                  </a:cubicBezTo>
                  <a:cubicBezTo>
                    <a:pt x="17" y="6"/>
                    <a:pt x="17" y="6"/>
                    <a:pt x="17" y="6"/>
                  </a:cubicBezTo>
                  <a:cubicBezTo>
                    <a:pt x="17" y="6"/>
                    <a:pt x="17" y="6"/>
                    <a:pt x="16" y="6"/>
                  </a:cubicBezTo>
                  <a:cubicBezTo>
                    <a:pt x="15" y="6"/>
                    <a:pt x="14" y="5"/>
                    <a:pt x="12" y="5"/>
                  </a:cubicBezTo>
                  <a:cubicBezTo>
                    <a:pt x="9" y="4"/>
                    <a:pt x="6" y="3"/>
                    <a:pt x="4" y="3"/>
                  </a:cubicBezTo>
                  <a:cubicBezTo>
                    <a:pt x="3" y="3"/>
                    <a:pt x="2" y="3"/>
                    <a:pt x="0" y="3"/>
                  </a:cubicBezTo>
                  <a:cubicBezTo>
                    <a:pt x="0" y="4"/>
                    <a:pt x="0" y="4"/>
                    <a:pt x="0" y="5"/>
                  </a:cubicBezTo>
                  <a:cubicBezTo>
                    <a:pt x="0" y="5"/>
                    <a:pt x="0" y="5"/>
                    <a:pt x="0" y="5"/>
                  </a:cubicBezTo>
                  <a:cubicBezTo>
                    <a:pt x="0" y="8"/>
                    <a:pt x="0" y="10"/>
                    <a:pt x="0" y="13"/>
                  </a:cubicBezTo>
                  <a:cubicBezTo>
                    <a:pt x="0" y="13"/>
                    <a:pt x="0" y="13"/>
                    <a:pt x="0" y="14"/>
                  </a:cubicBezTo>
                  <a:cubicBezTo>
                    <a:pt x="0" y="14"/>
                    <a:pt x="0" y="15"/>
                    <a:pt x="0" y="16"/>
                  </a:cubicBezTo>
                  <a:cubicBezTo>
                    <a:pt x="2" y="15"/>
                    <a:pt x="3" y="15"/>
                    <a:pt x="4" y="15"/>
                  </a:cubicBezTo>
                  <a:cubicBezTo>
                    <a:pt x="5" y="15"/>
                    <a:pt x="6" y="15"/>
                    <a:pt x="7" y="15"/>
                  </a:cubicBezTo>
                  <a:cubicBezTo>
                    <a:pt x="8" y="16"/>
                    <a:pt x="9" y="17"/>
                    <a:pt x="9" y="18"/>
                  </a:cubicBezTo>
                  <a:cubicBezTo>
                    <a:pt x="12" y="18"/>
                    <a:pt x="15" y="17"/>
                    <a:pt x="16" y="17"/>
                  </a:cubicBezTo>
                  <a:cubicBezTo>
                    <a:pt x="16" y="17"/>
                    <a:pt x="16" y="17"/>
                    <a:pt x="17" y="17"/>
                  </a:cubicBezTo>
                  <a:cubicBezTo>
                    <a:pt x="18" y="17"/>
                    <a:pt x="19" y="17"/>
                    <a:pt x="20" y="17"/>
                  </a:cubicBezTo>
                  <a:cubicBezTo>
                    <a:pt x="21" y="17"/>
                    <a:pt x="22" y="18"/>
                    <a:pt x="22" y="18"/>
                  </a:cubicBezTo>
                  <a:cubicBezTo>
                    <a:pt x="23" y="16"/>
                    <a:pt x="24" y="12"/>
                    <a:pt x="27" y="12"/>
                  </a:cubicBezTo>
                  <a:cubicBezTo>
                    <a:pt x="27" y="12"/>
                    <a:pt x="27" y="11"/>
                    <a:pt x="27" y="10"/>
                  </a:cubicBezTo>
                  <a:cubicBezTo>
                    <a:pt x="28" y="9"/>
                    <a:pt x="28" y="7"/>
                    <a:pt x="30" y="7"/>
                  </a:cubicBezTo>
                  <a:cubicBezTo>
                    <a:pt x="31" y="6"/>
                    <a:pt x="33" y="5"/>
                    <a:pt x="35" y="3"/>
                  </a:cubicBezTo>
                  <a:cubicBezTo>
                    <a:pt x="35" y="1"/>
                    <a:pt x="34" y="0"/>
                    <a:pt x="34" y="0"/>
                  </a:cubicBezTo>
                  <a:cubicBezTo>
                    <a:pt x="34" y="0"/>
                    <a:pt x="33" y="0"/>
                    <a:pt x="33"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1" name="Freeform 250">
              <a:extLst>
                <a:ext uri="{FF2B5EF4-FFF2-40B4-BE49-F238E27FC236}">
                  <a16:creationId xmlns:a16="http://schemas.microsoft.com/office/drawing/2014/main" id="{892F1660-3FF8-4306-BDA6-8E6C6B45A4F7}"/>
                </a:ext>
              </a:extLst>
            </p:cNvPr>
            <p:cNvSpPr>
              <a:spLocks/>
            </p:cNvSpPr>
            <p:nvPr/>
          </p:nvSpPr>
          <p:spPr bwMode="auto">
            <a:xfrm>
              <a:off x="12698413" y="5283200"/>
              <a:ext cx="179388" cy="68263"/>
            </a:xfrm>
            <a:custGeom>
              <a:avLst/>
              <a:gdLst>
                <a:gd name="T0" fmla="*/ 15 w 34"/>
                <a:gd name="T1" fmla="*/ 5 h 13"/>
                <a:gd name="T2" fmla="*/ 13 w 34"/>
                <a:gd name="T3" fmla="*/ 6 h 13"/>
                <a:gd name="T4" fmla="*/ 14 w 34"/>
                <a:gd name="T5" fmla="*/ 7 h 13"/>
                <a:gd name="T6" fmla="*/ 14 w 34"/>
                <a:gd name="T7" fmla="*/ 9 h 13"/>
                <a:gd name="T8" fmla="*/ 11 w 34"/>
                <a:gd name="T9" fmla="*/ 11 h 13"/>
                <a:gd name="T10" fmla="*/ 8 w 34"/>
                <a:gd name="T11" fmla="*/ 10 h 13"/>
                <a:gd name="T12" fmla="*/ 6 w 34"/>
                <a:gd name="T13" fmla="*/ 7 h 13"/>
                <a:gd name="T14" fmla="*/ 5 w 34"/>
                <a:gd name="T15" fmla="*/ 6 h 13"/>
                <a:gd name="T16" fmla="*/ 1 w 34"/>
                <a:gd name="T17" fmla="*/ 8 h 13"/>
                <a:gd name="T18" fmla="*/ 0 w 34"/>
                <a:gd name="T19" fmla="*/ 10 h 13"/>
                <a:gd name="T20" fmla="*/ 2 w 34"/>
                <a:gd name="T21" fmla="*/ 10 h 13"/>
                <a:gd name="T22" fmla="*/ 2 w 34"/>
                <a:gd name="T23" fmla="*/ 11 h 13"/>
                <a:gd name="T24" fmla="*/ 3 w 34"/>
                <a:gd name="T25" fmla="*/ 11 h 13"/>
                <a:gd name="T26" fmla="*/ 4 w 34"/>
                <a:gd name="T27" fmla="*/ 11 h 13"/>
                <a:gd name="T28" fmla="*/ 4 w 34"/>
                <a:gd name="T29" fmla="*/ 11 h 13"/>
                <a:gd name="T30" fmla="*/ 5 w 34"/>
                <a:gd name="T31" fmla="*/ 12 h 13"/>
                <a:gd name="T32" fmla="*/ 26 w 34"/>
                <a:gd name="T33" fmla="*/ 13 h 13"/>
                <a:gd name="T34" fmla="*/ 30 w 34"/>
                <a:gd name="T35" fmla="*/ 13 h 13"/>
                <a:gd name="T36" fmla="*/ 30 w 34"/>
                <a:gd name="T37" fmla="*/ 13 h 13"/>
                <a:gd name="T38" fmla="*/ 33 w 34"/>
                <a:gd name="T39" fmla="*/ 13 h 13"/>
                <a:gd name="T40" fmla="*/ 33 w 34"/>
                <a:gd name="T41" fmla="*/ 13 h 13"/>
                <a:gd name="T42" fmla="*/ 33 w 34"/>
                <a:gd name="T43" fmla="*/ 9 h 13"/>
                <a:gd name="T44" fmla="*/ 34 w 34"/>
                <a:gd name="T45" fmla="*/ 6 h 13"/>
                <a:gd name="T46" fmla="*/ 29 w 34"/>
                <a:gd name="T47" fmla="*/ 3 h 13"/>
                <a:gd name="T48" fmla="*/ 27 w 34"/>
                <a:gd name="T49" fmla="*/ 4 h 13"/>
                <a:gd name="T50" fmla="*/ 21 w 34"/>
                <a:gd name="T51" fmla="*/ 1 h 13"/>
                <a:gd name="T52" fmla="*/ 19 w 34"/>
                <a:gd name="T53" fmla="*/ 0 h 13"/>
                <a:gd name="T54" fmla="*/ 17 w 34"/>
                <a:gd name="T55" fmla="*/ 0 h 13"/>
                <a:gd name="T56" fmla="*/ 17 w 34"/>
                <a:gd name="T57" fmla="*/ 1 h 13"/>
                <a:gd name="T58" fmla="*/ 15 w 34"/>
                <a:gd name="T5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3">
                  <a:moveTo>
                    <a:pt x="15" y="5"/>
                  </a:moveTo>
                  <a:cubicBezTo>
                    <a:pt x="14" y="5"/>
                    <a:pt x="13" y="6"/>
                    <a:pt x="13" y="6"/>
                  </a:cubicBezTo>
                  <a:cubicBezTo>
                    <a:pt x="13" y="6"/>
                    <a:pt x="13" y="6"/>
                    <a:pt x="14" y="7"/>
                  </a:cubicBezTo>
                  <a:cubicBezTo>
                    <a:pt x="14" y="8"/>
                    <a:pt x="14" y="9"/>
                    <a:pt x="14" y="9"/>
                  </a:cubicBezTo>
                  <a:cubicBezTo>
                    <a:pt x="14" y="10"/>
                    <a:pt x="12" y="11"/>
                    <a:pt x="11" y="11"/>
                  </a:cubicBezTo>
                  <a:cubicBezTo>
                    <a:pt x="10" y="11"/>
                    <a:pt x="9" y="11"/>
                    <a:pt x="8" y="10"/>
                  </a:cubicBezTo>
                  <a:cubicBezTo>
                    <a:pt x="7" y="9"/>
                    <a:pt x="6" y="8"/>
                    <a:pt x="6" y="7"/>
                  </a:cubicBezTo>
                  <a:cubicBezTo>
                    <a:pt x="6" y="7"/>
                    <a:pt x="5" y="6"/>
                    <a:pt x="5" y="6"/>
                  </a:cubicBezTo>
                  <a:cubicBezTo>
                    <a:pt x="3" y="6"/>
                    <a:pt x="1" y="7"/>
                    <a:pt x="1" y="8"/>
                  </a:cubicBezTo>
                  <a:cubicBezTo>
                    <a:pt x="1" y="8"/>
                    <a:pt x="1" y="9"/>
                    <a:pt x="0" y="10"/>
                  </a:cubicBezTo>
                  <a:cubicBezTo>
                    <a:pt x="1" y="10"/>
                    <a:pt x="1" y="10"/>
                    <a:pt x="2" y="10"/>
                  </a:cubicBezTo>
                  <a:cubicBezTo>
                    <a:pt x="2" y="10"/>
                    <a:pt x="2" y="11"/>
                    <a:pt x="2" y="11"/>
                  </a:cubicBezTo>
                  <a:cubicBezTo>
                    <a:pt x="3" y="11"/>
                    <a:pt x="3" y="11"/>
                    <a:pt x="3" y="11"/>
                  </a:cubicBezTo>
                  <a:cubicBezTo>
                    <a:pt x="3" y="11"/>
                    <a:pt x="4" y="11"/>
                    <a:pt x="4" y="11"/>
                  </a:cubicBezTo>
                  <a:cubicBezTo>
                    <a:pt x="4" y="11"/>
                    <a:pt x="4" y="11"/>
                    <a:pt x="4" y="11"/>
                  </a:cubicBezTo>
                  <a:cubicBezTo>
                    <a:pt x="5" y="11"/>
                    <a:pt x="5" y="12"/>
                    <a:pt x="5" y="12"/>
                  </a:cubicBezTo>
                  <a:cubicBezTo>
                    <a:pt x="6" y="12"/>
                    <a:pt x="17" y="13"/>
                    <a:pt x="26" y="13"/>
                  </a:cubicBezTo>
                  <a:cubicBezTo>
                    <a:pt x="28" y="13"/>
                    <a:pt x="29" y="13"/>
                    <a:pt x="30" y="13"/>
                  </a:cubicBezTo>
                  <a:cubicBezTo>
                    <a:pt x="30" y="13"/>
                    <a:pt x="30" y="13"/>
                    <a:pt x="30" y="13"/>
                  </a:cubicBezTo>
                  <a:cubicBezTo>
                    <a:pt x="31" y="13"/>
                    <a:pt x="32" y="13"/>
                    <a:pt x="33" y="13"/>
                  </a:cubicBezTo>
                  <a:cubicBezTo>
                    <a:pt x="33" y="13"/>
                    <a:pt x="33" y="13"/>
                    <a:pt x="33" y="13"/>
                  </a:cubicBezTo>
                  <a:cubicBezTo>
                    <a:pt x="33" y="12"/>
                    <a:pt x="33" y="11"/>
                    <a:pt x="33" y="9"/>
                  </a:cubicBezTo>
                  <a:cubicBezTo>
                    <a:pt x="33" y="8"/>
                    <a:pt x="34" y="7"/>
                    <a:pt x="34" y="6"/>
                  </a:cubicBezTo>
                  <a:cubicBezTo>
                    <a:pt x="34" y="5"/>
                    <a:pt x="31" y="3"/>
                    <a:pt x="29" y="3"/>
                  </a:cubicBezTo>
                  <a:cubicBezTo>
                    <a:pt x="28" y="4"/>
                    <a:pt x="28" y="4"/>
                    <a:pt x="27" y="4"/>
                  </a:cubicBezTo>
                  <a:cubicBezTo>
                    <a:pt x="25" y="4"/>
                    <a:pt x="22" y="2"/>
                    <a:pt x="21" y="1"/>
                  </a:cubicBezTo>
                  <a:cubicBezTo>
                    <a:pt x="21" y="0"/>
                    <a:pt x="20" y="0"/>
                    <a:pt x="19" y="0"/>
                  </a:cubicBezTo>
                  <a:cubicBezTo>
                    <a:pt x="18" y="0"/>
                    <a:pt x="18" y="0"/>
                    <a:pt x="17" y="0"/>
                  </a:cubicBezTo>
                  <a:cubicBezTo>
                    <a:pt x="17" y="0"/>
                    <a:pt x="17" y="1"/>
                    <a:pt x="17" y="1"/>
                  </a:cubicBezTo>
                  <a:cubicBezTo>
                    <a:pt x="18" y="3"/>
                    <a:pt x="16" y="4"/>
                    <a:pt x="15" y="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2" name="Freeform 251">
              <a:extLst>
                <a:ext uri="{FF2B5EF4-FFF2-40B4-BE49-F238E27FC236}">
                  <a16:creationId xmlns:a16="http://schemas.microsoft.com/office/drawing/2014/main" id="{77BCA17A-3720-4A80-AADF-44E02E475ED0}"/>
                </a:ext>
              </a:extLst>
            </p:cNvPr>
            <p:cNvSpPr>
              <a:spLocks/>
            </p:cNvSpPr>
            <p:nvPr/>
          </p:nvSpPr>
          <p:spPr bwMode="auto">
            <a:xfrm>
              <a:off x="12022138" y="5083175"/>
              <a:ext cx="165100" cy="236538"/>
            </a:xfrm>
            <a:custGeom>
              <a:avLst/>
              <a:gdLst>
                <a:gd name="T0" fmla="*/ 9 w 31"/>
                <a:gd name="T1" fmla="*/ 44 h 45"/>
                <a:gd name="T2" fmla="*/ 10 w 31"/>
                <a:gd name="T3" fmla="*/ 44 h 45"/>
                <a:gd name="T4" fmla="*/ 11 w 31"/>
                <a:gd name="T5" fmla="*/ 44 h 45"/>
                <a:gd name="T6" fmla="*/ 12 w 31"/>
                <a:gd name="T7" fmla="*/ 44 h 45"/>
                <a:gd name="T8" fmla="*/ 12 w 31"/>
                <a:gd name="T9" fmla="*/ 44 h 45"/>
                <a:gd name="T10" fmla="*/ 13 w 31"/>
                <a:gd name="T11" fmla="*/ 44 h 45"/>
                <a:gd name="T12" fmla="*/ 14 w 31"/>
                <a:gd name="T13" fmla="*/ 44 h 45"/>
                <a:gd name="T14" fmla="*/ 15 w 31"/>
                <a:gd name="T15" fmla="*/ 44 h 45"/>
                <a:gd name="T16" fmla="*/ 15 w 31"/>
                <a:gd name="T17" fmla="*/ 44 h 45"/>
                <a:gd name="T18" fmla="*/ 16 w 31"/>
                <a:gd name="T19" fmla="*/ 45 h 45"/>
                <a:gd name="T20" fmla="*/ 16 w 31"/>
                <a:gd name="T21" fmla="*/ 45 h 45"/>
                <a:gd name="T22" fmla="*/ 17 w 31"/>
                <a:gd name="T23" fmla="*/ 45 h 45"/>
                <a:gd name="T24" fmla="*/ 18 w 31"/>
                <a:gd name="T25" fmla="*/ 45 h 45"/>
                <a:gd name="T26" fmla="*/ 18 w 31"/>
                <a:gd name="T27" fmla="*/ 45 h 45"/>
                <a:gd name="T28" fmla="*/ 18 w 31"/>
                <a:gd name="T29" fmla="*/ 45 h 45"/>
                <a:gd name="T30" fmla="*/ 19 w 31"/>
                <a:gd name="T31" fmla="*/ 45 h 45"/>
                <a:gd name="T32" fmla="*/ 18 w 31"/>
                <a:gd name="T33" fmla="*/ 44 h 45"/>
                <a:gd name="T34" fmla="*/ 16 w 31"/>
                <a:gd name="T35" fmla="*/ 40 h 45"/>
                <a:gd name="T36" fmla="*/ 18 w 31"/>
                <a:gd name="T37" fmla="*/ 37 h 45"/>
                <a:gd name="T38" fmla="*/ 23 w 31"/>
                <a:gd name="T39" fmla="*/ 40 h 45"/>
                <a:gd name="T40" fmla="*/ 27 w 31"/>
                <a:gd name="T41" fmla="*/ 41 h 45"/>
                <a:gd name="T42" fmla="*/ 29 w 31"/>
                <a:gd name="T43" fmla="*/ 40 h 45"/>
                <a:gd name="T44" fmla="*/ 28 w 31"/>
                <a:gd name="T45" fmla="*/ 35 h 45"/>
                <a:gd name="T46" fmla="*/ 27 w 31"/>
                <a:gd name="T47" fmla="*/ 35 h 45"/>
                <a:gd name="T48" fmla="*/ 20 w 31"/>
                <a:gd name="T49" fmla="*/ 34 h 45"/>
                <a:gd name="T50" fmla="*/ 22 w 31"/>
                <a:gd name="T51" fmla="*/ 29 h 45"/>
                <a:gd name="T52" fmla="*/ 23 w 31"/>
                <a:gd name="T53" fmla="*/ 26 h 45"/>
                <a:gd name="T54" fmla="*/ 28 w 31"/>
                <a:gd name="T55" fmla="*/ 23 h 45"/>
                <a:gd name="T56" fmla="*/ 31 w 31"/>
                <a:gd name="T57" fmla="*/ 22 h 45"/>
                <a:gd name="T58" fmla="*/ 26 w 31"/>
                <a:gd name="T59" fmla="*/ 18 h 45"/>
                <a:gd name="T60" fmla="*/ 24 w 31"/>
                <a:gd name="T61" fmla="*/ 14 h 45"/>
                <a:gd name="T62" fmla="*/ 25 w 31"/>
                <a:gd name="T63" fmla="*/ 8 h 45"/>
                <a:gd name="T64" fmla="*/ 27 w 31"/>
                <a:gd name="T65" fmla="*/ 3 h 45"/>
                <a:gd name="T66" fmla="*/ 26 w 31"/>
                <a:gd name="T67" fmla="*/ 0 h 45"/>
                <a:gd name="T68" fmla="*/ 25 w 31"/>
                <a:gd name="T69" fmla="*/ 0 h 45"/>
                <a:gd name="T70" fmla="*/ 20 w 31"/>
                <a:gd name="T71" fmla="*/ 4 h 45"/>
                <a:gd name="T72" fmla="*/ 14 w 31"/>
                <a:gd name="T73" fmla="*/ 8 h 45"/>
                <a:gd name="T74" fmla="*/ 13 w 31"/>
                <a:gd name="T75" fmla="*/ 8 h 45"/>
                <a:gd name="T76" fmla="*/ 13 w 31"/>
                <a:gd name="T77" fmla="*/ 9 h 45"/>
                <a:gd name="T78" fmla="*/ 13 w 31"/>
                <a:gd name="T79" fmla="*/ 13 h 45"/>
                <a:gd name="T80" fmla="*/ 12 w 31"/>
                <a:gd name="T81" fmla="*/ 14 h 45"/>
                <a:gd name="T82" fmla="*/ 9 w 31"/>
                <a:gd name="T83" fmla="*/ 12 h 45"/>
                <a:gd name="T84" fmla="*/ 6 w 31"/>
                <a:gd name="T85" fmla="*/ 10 h 45"/>
                <a:gd name="T86" fmla="*/ 6 w 31"/>
                <a:gd name="T87" fmla="*/ 10 h 45"/>
                <a:gd name="T88" fmla="*/ 3 w 31"/>
                <a:gd name="T89" fmla="*/ 14 h 45"/>
                <a:gd name="T90" fmla="*/ 1 w 31"/>
                <a:gd name="T91" fmla="*/ 18 h 45"/>
                <a:gd name="T92" fmla="*/ 1 w 31"/>
                <a:gd name="T93" fmla="*/ 29 h 45"/>
                <a:gd name="T94" fmla="*/ 2 w 31"/>
                <a:gd name="T95" fmla="*/ 30 h 45"/>
                <a:gd name="T96" fmla="*/ 4 w 31"/>
                <a:gd name="T97" fmla="*/ 34 h 45"/>
                <a:gd name="T98" fmla="*/ 6 w 31"/>
                <a:gd name="T99" fmla="*/ 40 h 45"/>
                <a:gd name="T100" fmla="*/ 7 w 31"/>
                <a:gd name="T101" fmla="*/ 44 h 45"/>
                <a:gd name="T102" fmla="*/ 8 w 31"/>
                <a:gd name="T103" fmla="*/ 44 h 45"/>
                <a:gd name="T104" fmla="*/ 8 w 31"/>
                <a:gd name="T105" fmla="*/ 44 h 45"/>
                <a:gd name="T106" fmla="*/ 9 w 31"/>
                <a:gd name="T107" fmla="*/ 44 h 45"/>
                <a:gd name="T108" fmla="*/ 9 w 31"/>
                <a:gd name="T10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45">
                  <a:moveTo>
                    <a:pt x="9" y="44"/>
                  </a:moveTo>
                  <a:cubicBezTo>
                    <a:pt x="10" y="44"/>
                    <a:pt x="10" y="44"/>
                    <a:pt x="10" y="44"/>
                  </a:cubicBezTo>
                  <a:cubicBezTo>
                    <a:pt x="10" y="44"/>
                    <a:pt x="11" y="44"/>
                    <a:pt x="11" y="44"/>
                  </a:cubicBezTo>
                  <a:cubicBezTo>
                    <a:pt x="11" y="44"/>
                    <a:pt x="11" y="44"/>
                    <a:pt x="12" y="44"/>
                  </a:cubicBezTo>
                  <a:cubicBezTo>
                    <a:pt x="12" y="44"/>
                    <a:pt x="12" y="44"/>
                    <a:pt x="12" y="44"/>
                  </a:cubicBezTo>
                  <a:cubicBezTo>
                    <a:pt x="13" y="44"/>
                    <a:pt x="13" y="44"/>
                    <a:pt x="13" y="44"/>
                  </a:cubicBezTo>
                  <a:cubicBezTo>
                    <a:pt x="13" y="44"/>
                    <a:pt x="14" y="44"/>
                    <a:pt x="14" y="44"/>
                  </a:cubicBezTo>
                  <a:cubicBezTo>
                    <a:pt x="14" y="44"/>
                    <a:pt x="14" y="44"/>
                    <a:pt x="15" y="44"/>
                  </a:cubicBezTo>
                  <a:cubicBezTo>
                    <a:pt x="15" y="44"/>
                    <a:pt x="15" y="44"/>
                    <a:pt x="15" y="44"/>
                  </a:cubicBezTo>
                  <a:cubicBezTo>
                    <a:pt x="15" y="44"/>
                    <a:pt x="16" y="45"/>
                    <a:pt x="16" y="45"/>
                  </a:cubicBezTo>
                  <a:cubicBezTo>
                    <a:pt x="16" y="45"/>
                    <a:pt x="16" y="45"/>
                    <a:pt x="16" y="45"/>
                  </a:cubicBezTo>
                  <a:cubicBezTo>
                    <a:pt x="17" y="45"/>
                    <a:pt x="17" y="45"/>
                    <a:pt x="17" y="45"/>
                  </a:cubicBezTo>
                  <a:cubicBezTo>
                    <a:pt x="17" y="45"/>
                    <a:pt x="17" y="45"/>
                    <a:pt x="18" y="45"/>
                  </a:cubicBezTo>
                  <a:cubicBezTo>
                    <a:pt x="18" y="45"/>
                    <a:pt x="18" y="45"/>
                    <a:pt x="18" y="45"/>
                  </a:cubicBezTo>
                  <a:cubicBezTo>
                    <a:pt x="18" y="45"/>
                    <a:pt x="18" y="45"/>
                    <a:pt x="18" y="45"/>
                  </a:cubicBezTo>
                  <a:cubicBezTo>
                    <a:pt x="19" y="45"/>
                    <a:pt x="19" y="45"/>
                    <a:pt x="19" y="45"/>
                  </a:cubicBezTo>
                  <a:cubicBezTo>
                    <a:pt x="19" y="45"/>
                    <a:pt x="18" y="44"/>
                    <a:pt x="18" y="44"/>
                  </a:cubicBezTo>
                  <a:cubicBezTo>
                    <a:pt x="17" y="42"/>
                    <a:pt x="15" y="41"/>
                    <a:pt x="16" y="40"/>
                  </a:cubicBezTo>
                  <a:cubicBezTo>
                    <a:pt x="16" y="38"/>
                    <a:pt x="17" y="37"/>
                    <a:pt x="18" y="37"/>
                  </a:cubicBezTo>
                  <a:cubicBezTo>
                    <a:pt x="20" y="37"/>
                    <a:pt x="22" y="39"/>
                    <a:pt x="23" y="40"/>
                  </a:cubicBezTo>
                  <a:cubicBezTo>
                    <a:pt x="24" y="41"/>
                    <a:pt x="26" y="41"/>
                    <a:pt x="27" y="41"/>
                  </a:cubicBezTo>
                  <a:cubicBezTo>
                    <a:pt x="28" y="41"/>
                    <a:pt x="29" y="41"/>
                    <a:pt x="29" y="40"/>
                  </a:cubicBezTo>
                  <a:cubicBezTo>
                    <a:pt x="30" y="40"/>
                    <a:pt x="29" y="36"/>
                    <a:pt x="28" y="35"/>
                  </a:cubicBezTo>
                  <a:cubicBezTo>
                    <a:pt x="28" y="34"/>
                    <a:pt x="27" y="34"/>
                    <a:pt x="27" y="35"/>
                  </a:cubicBezTo>
                  <a:cubicBezTo>
                    <a:pt x="23" y="37"/>
                    <a:pt x="22" y="35"/>
                    <a:pt x="20" y="34"/>
                  </a:cubicBezTo>
                  <a:cubicBezTo>
                    <a:pt x="19" y="32"/>
                    <a:pt x="21" y="30"/>
                    <a:pt x="22" y="29"/>
                  </a:cubicBezTo>
                  <a:cubicBezTo>
                    <a:pt x="22" y="28"/>
                    <a:pt x="23" y="27"/>
                    <a:pt x="23" y="26"/>
                  </a:cubicBezTo>
                  <a:cubicBezTo>
                    <a:pt x="24" y="24"/>
                    <a:pt x="26" y="23"/>
                    <a:pt x="28" y="23"/>
                  </a:cubicBezTo>
                  <a:cubicBezTo>
                    <a:pt x="29" y="23"/>
                    <a:pt x="30" y="22"/>
                    <a:pt x="31" y="22"/>
                  </a:cubicBezTo>
                  <a:cubicBezTo>
                    <a:pt x="31" y="22"/>
                    <a:pt x="31" y="20"/>
                    <a:pt x="26" y="18"/>
                  </a:cubicBezTo>
                  <a:cubicBezTo>
                    <a:pt x="24" y="17"/>
                    <a:pt x="24" y="14"/>
                    <a:pt x="24" y="14"/>
                  </a:cubicBezTo>
                  <a:cubicBezTo>
                    <a:pt x="24" y="12"/>
                    <a:pt x="24" y="9"/>
                    <a:pt x="25" y="8"/>
                  </a:cubicBezTo>
                  <a:cubicBezTo>
                    <a:pt x="26" y="8"/>
                    <a:pt x="27" y="5"/>
                    <a:pt x="27" y="3"/>
                  </a:cubicBezTo>
                  <a:cubicBezTo>
                    <a:pt x="27" y="1"/>
                    <a:pt x="27" y="0"/>
                    <a:pt x="26" y="0"/>
                  </a:cubicBezTo>
                  <a:cubicBezTo>
                    <a:pt x="26" y="0"/>
                    <a:pt x="26" y="0"/>
                    <a:pt x="25" y="0"/>
                  </a:cubicBezTo>
                  <a:cubicBezTo>
                    <a:pt x="23" y="0"/>
                    <a:pt x="20" y="1"/>
                    <a:pt x="20" y="4"/>
                  </a:cubicBezTo>
                  <a:cubicBezTo>
                    <a:pt x="19" y="8"/>
                    <a:pt x="16" y="8"/>
                    <a:pt x="14" y="8"/>
                  </a:cubicBezTo>
                  <a:cubicBezTo>
                    <a:pt x="14" y="8"/>
                    <a:pt x="13" y="8"/>
                    <a:pt x="13" y="8"/>
                  </a:cubicBezTo>
                  <a:cubicBezTo>
                    <a:pt x="13" y="8"/>
                    <a:pt x="13" y="8"/>
                    <a:pt x="13" y="9"/>
                  </a:cubicBezTo>
                  <a:cubicBezTo>
                    <a:pt x="14" y="9"/>
                    <a:pt x="15" y="11"/>
                    <a:pt x="13" y="13"/>
                  </a:cubicBezTo>
                  <a:cubicBezTo>
                    <a:pt x="13" y="14"/>
                    <a:pt x="12" y="14"/>
                    <a:pt x="12" y="14"/>
                  </a:cubicBezTo>
                  <a:cubicBezTo>
                    <a:pt x="11" y="14"/>
                    <a:pt x="10" y="13"/>
                    <a:pt x="9" y="12"/>
                  </a:cubicBezTo>
                  <a:cubicBezTo>
                    <a:pt x="8" y="11"/>
                    <a:pt x="7" y="10"/>
                    <a:pt x="6" y="10"/>
                  </a:cubicBezTo>
                  <a:cubicBezTo>
                    <a:pt x="6" y="10"/>
                    <a:pt x="6" y="10"/>
                    <a:pt x="6" y="10"/>
                  </a:cubicBezTo>
                  <a:cubicBezTo>
                    <a:pt x="5" y="10"/>
                    <a:pt x="4" y="12"/>
                    <a:pt x="3" y="14"/>
                  </a:cubicBezTo>
                  <a:cubicBezTo>
                    <a:pt x="3" y="15"/>
                    <a:pt x="2" y="17"/>
                    <a:pt x="1" y="18"/>
                  </a:cubicBezTo>
                  <a:cubicBezTo>
                    <a:pt x="0" y="20"/>
                    <a:pt x="1" y="26"/>
                    <a:pt x="1" y="29"/>
                  </a:cubicBezTo>
                  <a:cubicBezTo>
                    <a:pt x="2" y="30"/>
                    <a:pt x="2" y="30"/>
                    <a:pt x="2" y="30"/>
                  </a:cubicBezTo>
                  <a:cubicBezTo>
                    <a:pt x="2" y="31"/>
                    <a:pt x="3" y="33"/>
                    <a:pt x="4" y="34"/>
                  </a:cubicBezTo>
                  <a:cubicBezTo>
                    <a:pt x="5" y="36"/>
                    <a:pt x="7" y="38"/>
                    <a:pt x="6" y="40"/>
                  </a:cubicBezTo>
                  <a:cubicBezTo>
                    <a:pt x="6" y="41"/>
                    <a:pt x="6" y="42"/>
                    <a:pt x="7" y="44"/>
                  </a:cubicBezTo>
                  <a:cubicBezTo>
                    <a:pt x="7" y="44"/>
                    <a:pt x="7" y="44"/>
                    <a:pt x="8" y="44"/>
                  </a:cubicBezTo>
                  <a:cubicBezTo>
                    <a:pt x="8" y="44"/>
                    <a:pt x="8" y="44"/>
                    <a:pt x="8" y="44"/>
                  </a:cubicBezTo>
                  <a:cubicBezTo>
                    <a:pt x="8" y="44"/>
                    <a:pt x="9" y="44"/>
                    <a:pt x="9" y="44"/>
                  </a:cubicBezTo>
                  <a:cubicBezTo>
                    <a:pt x="9" y="44"/>
                    <a:pt x="9" y="44"/>
                    <a:pt x="9"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3" name="Freeform 252">
              <a:extLst>
                <a:ext uri="{FF2B5EF4-FFF2-40B4-BE49-F238E27FC236}">
                  <a16:creationId xmlns:a16="http://schemas.microsoft.com/office/drawing/2014/main" id="{EADC2316-0771-43BE-8D72-3377F48876AD}"/>
                </a:ext>
              </a:extLst>
            </p:cNvPr>
            <p:cNvSpPr>
              <a:spLocks/>
            </p:cNvSpPr>
            <p:nvPr/>
          </p:nvSpPr>
          <p:spPr bwMode="auto">
            <a:xfrm>
              <a:off x="14622463" y="7372350"/>
              <a:ext cx="269875" cy="214313"/>
            </a:xfrm>
            <a:custGeom>
              <a:avLst/>
              <a:gdLst>
                <a:gd name="T0" fmla="*/ 43 w 51"/>
                <a:gd name="T1" fmla="*/ 23 h 41"/>
                <a:gd name="T2" fmla="*/ 43 w 51"/>
                <a:gd name="T3" fmla="*/ 14 h 41"/>
                <a:gd name="T4" fmla="*/ 48 w 51"/>
                <a:gd name="T5" fmla="*/ 14 h 41"/>
                <a:gd name="T6" fmla="*/ 51 w 51"/>
                <a:gd name="T7" fmla="*/ 12 h 41"/>
                <a:gd name="T8" fmla="*/ 50 w 51"/>
                <a:gd name="T9" fmla="*/ 5 h 41"/>
                <a:gd name="T10" fmla="*/ 49 w 51"/>
                <a:gd name="T11" fmla="*/ 0 h 41"/>
                <a:gd name="T12" fmla="*/ 37 w 51"/>
                <a:gd name="T13" fmla="*/ 14 h 41"/>
                <a:gd name="T14" fmla="*/ 18 w 51"/>
                <a:gd name="T15" fmla="*/ 25 h 41"/>
                <a:gd name="T16" fmla="*/ 14 w 51"/>
                <a:gd name="T17" fmla="*/ 25 h 41"/>
                <a:gd name="T18" fmla="*/ 11 w 51"/>
                <a:gd name="T19" fmla="*/ 24 h 41"/>
                <a:gd name="T20" fmla="*/ 3 w 51"/>
                <a:gd name="T21" fmla="*/ 27 h 41"/>
                <a:gd name="T22" fmla="*/ 2 w 51"/>
                <a:gd name="T23" fmla="*/ 28 h 41"/>
                <a:gd name="T24" fmla="*/ 0 w 51"/>
                <a:gd name="T25" fmla="*/ 28 h 41"/>
                <a:gd name="T26" fmla="*/ 0 w 51"/>
                <a:gd name="T27" fmla="*/ 29 h 41"/>
                <a:gd name="T28" fmla="*/ 1 w 51"/>
                <a:gd name="T29" fmla="*/ 29 h 41"/>
                <a:gd name="T30" fmla="*/ 1 w 51"/>
                <a:gd name="T31" fmla="*/ 31 h 41"/>
                <a:gd name="T32" fmla="*/ 2 w 51"/>
                <a:gd name="T33" fmla="*/ 31 h 41"/>
                <a:gd name="T34" fmla="*/ 2 w 51"/>
                <a:gd name="T35" fmla="*/ 32 h 41"/>
                <a:gd name="T36" fmla="*/ 3 w 51"/>
                <a:gd name="T37" fmla="*/ 33 h 41"/>
                <a:gd name="T38" fmla="*/ 3 w 51"/>
                <a:gd name="T39" fmla="*/ 34 h 41"/>
                <a:gd name="T40" fmla="*/ 4 w 51"/>
                <a:gd name="T41" fmla="*/ 34 h 41"/>
                <a:gd name="T42" fmla="*/ 5 w 51"/>
                <a:gd name="T43" fmla="*/ 35 h 41"/>
                <a:gd name="T44" fmla="*/ 5 w 51"/>
                <a:gd name="T45" fmla="*/ 36 h 41"/>
                <a:gd name="T46" fmla="*/ 6 w 51"/>
                <a:gd name="T47" fmla="*/ 36 h 41"/>
                <a:gd name="T48" fmla="*/ 6 w 51"/>
                <a:gd name="T49" fmla="*/ 37 h 41"/>
                <a:gd name="T50" fmla="*/ 7 w 51"/>
                <a:gd name="T51" fmla="*/ 37 h 41"/>
                <a:gd name="T52" fmla="*/ 7 w 51"/>
                <a:gd name="T53" fmla="*/ 37 h 41"/>
                <a:gd name="T54" fmla="*/ 8 w 51"/>
                <a:gd name="T55" fmla="*/ 38 h 41"/>
                <a:gd name="T56" fmla="*/ 8 w 51"/>
                <a:gd name="T57" fmla="*/ 38 h 41"/>
                <a:gd name="T58" fmla="*/ 9 w 51"/>
                <a:gd name="T59" fmla="*/ 38 h 41"/>
                <a:gd name="T60" fmla="*/ 9 w 51"/>
                <a:gd name="T61" fmla="*/ 38 h 41"/>
                <a:gd name="T62" fmla="*/ 10 w 51"/>
                <a:gd name="T63" fmla="*/ 38 h 41"/>
                <a:gd name="T64" fmla="*/ 10 w 51"/>
                <a:gd name="T65" fmla="*/ 38 h 41"/>
                <a:gd name="T66" fmla="*/ 11 w 51"/>
                <a:gd name="T67" fmla="*/ 39 h 41"/>
                <a:gd name="T68" fmla="*/ 11 w 51"/>
                <a:gd name="T69" fmla="*/ 39 h 41"/>
                <a:gd name="T70" fmla="*/ 33 w 51"/>
                <a:gd name="T71" fmla="*/ 41 h 41"/>
                <a:gd name="T72" fmla="*/ 36 w 51"/>
                <a:gd name="T73" fmla="*/ 32 h 41"/>
                <a:gd name="T74" fmla="*/ 43 w 51"/>
                <a:gd name="T7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41">
                  <a:moveTo>
                    <a:pt x="43" y="23"/>
                  </a:moveTo>
                  <a:cubicBezTo>
                    <a:pt x="43" y="14"/>
                    <a:pt x="43" y="14"/>
                    <a:pt x="43" y="14"/>
                  </a:cubicBezTo>
                  <a:cubicBezTo>
                    <a:pt x="48" y="14"/>
                    <a:pt x="48" y="14"/>
                    <a:pt x="48" y="14"/>
                  </a:cubicBezTo>
                  <a:cubicBezTo>
                    <a:pt x="51" y="12"/>
                    <a:pt x="51" y="12"/>
                    <a:pt x="51" y="12"/>
                  </a:cubicBezTo>
                  <a:cubicBezTo>
                    <a:pt x="51" y="10"/>
                    <a:pt x="50" y="7"/>
                    <a:pt x="50" y="5"/>
                  </a:cubicBezTo>
                  <a:cubicBezTo>
                    <a:pt x="50" y="3"/>
                    <a:pt x="49" y="1"/>
                    <a:pt x="49" y="0"/>
                  </a:cubicBezTo>
                  <a:cubicBezTo>
                    <a:pt x="47" y="1"/>
                    <a:pt x="40" y="8"/>
                    <a:pt x="37" y="14"/>
                  </a:cubicBezTo>
                  <a:cubicBezTo>
                    <a:pt x="34" y="20"/>
                    <a:pt x="25" y="25"/>
                    <a:pt x="18" y="25"/>
                  </a:cubicBezTo>
                  <a:cubicBezTo>
                    <a:pt x="17" y="25"/>
                    <a:pt x="15" y="25"/>
                    <a:pt x="14" y="25"/>
                  </a:cubicBezTo>
                  <a:cubicBezTo>
                    <a:pt x="13" y="25"/>
                    <a:pt x="12" y="24"/>
                    <a:pt x="11" y="24"/>
                  </a:cubicBezTo>
                  <a:cubicBezTo>
                    <a:pt x="7" y="24"/>
                    <a:pt x="4" y="26"/>
                    <a:pt x="3" y="27"/>
                  </a:cubicBezTo>
                  <a:cubicBezTo>
                    <a:pt x="2" y="28"/>
                    <a:pt x="2" y="28"/>
                    <a:pt x="2" y="28"/>
                  </a:cubicBezTo>
                  <a:cubicBezTo>
                    <a:pt x="1" y="28"/>
                    <a:pt x="1" y="29"/>
                    <a:pt x="0" y="28"/>
                  </a:cubicBezTo>
                  <a:cubicBezTo>
                    <a:pt x="0" y="29"/>
                    <a:pt x="0" y="29"/>
                    <a:pt x="0" y="29"/>
                  </a:cubicBezTo>
                  <a:cubicBezTo>
                    <a:pt x="0" y="29"/>
                    <a:pt x="1" y="29"/>
                    <a:pt x="1" y="29"/>
                  </a:cubicBezTo>
                  <a:cubicBezTo>
                    <a:pt x="1" y="30"/>
                    <a:pt x="1" y="30"/>
                    <a:pt x="1" y="31"/>
                  </a:cubicBezTo>
                  <a:cubicBezTo>
                    <a:pt x="1" y="31"/>
                    <a:pt x="1" y="31"/>
                    <a:pt x="2" y="31"/>
                  </a:cubicBezTo>
                  <a:cubicBezTo>
                    <a:pt x="2" y="32"/>
                    <a:pt x="2" y="32"/>
                    <a:pt x="2" y="32"/>
                  </a:cubicBezTo>
                  <a:cubicBezTo>
                    <a:pt x="2" y="33"/>
                    <a:pt x="3" y="33"/>
                    <a:pt x="3" y="33"/>
                  </a:cubicBezTo>
                  <a:cubicBezTo>
                    <a:pt x="3" y="33"/>
                    <a:pt x="3" y="34"/>
                    <a:pt x="3" y="34"/>
                  </a:cubicBezTo>
                  <a:cubicBezTo>
                    <a:pt x="4" y="34"/>
                    <a:pt x="4" y="34"/>
                    <a:pt x="4" y="34"/>
                  </a:cubicBezTo>
                  <a:cubicBezTo>
                    <a:pt x="4" y="35"/>
                    <a:pt x="4" y="35"/>
                    <a:pt x="5" y="35"/>
                  </a:cubicBezTo>
                  <a:cubicBezTo>
                    <a:pt x="5" y="35"/>
                    <a:pt x="5" y="36"/>
                    <a:pt x="5" y="36"/>
                  </a:cubicBezTo>
                  <a:cubicBezTo>
                    <a:pt x="5" y="36"/>
                    <a:pt x="6" y="36"/>
                    <a:pt x="6" y="36"/>
                  </a:cubicBezTo>
                  <a:cubicBezTo>
                    <a:pt x="6" y="36"/>
                    <a:pt x="6" y="37"/>
                    <a:pt x="6" y="37"/>
                  </a:cubicBezTo>
                  <a:cubicBezTo>
                    <a:pt x="6" y="37"/>
                    <a:pt x="7" y="37"/>
                    <a:pt x="7" y="37"/>
                  </a:cubicBezTo>
                  <a:cubicBezTo>
                    <a:pt x="7" y="37"/>
                    <a:pt x="7" y="37"/>
                    <a:pt x="7" y="37"/>
                  </a:cubicBezTo>
                  <a:cubicBezTo>
                    <a:pt x="7" y="38"/>
                    <a:pt x="8" y="38"/>
                    <a:pt x="8" y="38"/>
                  </a:cubicBezTo>
                  <a:cubicBezTo>
                    <a:pt x="8" y="38"/>
                    <a:pt x="8" y="38"/>
                    <a:pt x="8" y="38"/>
                  </a:cubicBezTo>
                  <a:cubicBezTo>
                    <a:pt x="8" y="38"/>
                    <a:pt x="9" y="38"/>
                    <a:pt x="9" y="38"/>
                  </a:cubicBezTo>
                  <a:cubicBezTo>
                    <a:pt x="9" y="38"/>
                    <a:pt x="9" y="38"/>
                    <a:pt x="9" y="38"/>
                  </a:cubicBezTo>
                  <a:cubicBezTo>
                    <a:pt x="9" y="38"/>
                    <a:pt x="10" y="38"/>
                    <a:pt x="10" y="38"/>
                  </a:cubicBezTo>
                  <a:cubicBezTo>
                    <a:pt x="10" y="38"/>
                    <a:pt x="10" y="38"/>
                    <a:pt x="10" y="38"/>
                  </a:cubicBezTo>
                  <a:cubicBezTo>
                    <a:pt x="10" y="39"/>
                    <a:pt x="11" y="39"/>
                    <a:pt x="11" y="39"/>
                  </a:cubicBezTo>
                  <a:cubicBezTo>
                    <a:pt x="11" y="39"/>
                    <a:pt x="11" y="39"/>
                    <a:pt x="11" y="39"/>
                  </a:cubicBezTo>
                  <a:cubicBezTo>
                    <a:pt x="17" y="39"/>
                    <a:pt x="27" y="41"/>
                    <a:pt x="33" y="41"/>
                  </a:cubicBezTo>
                  <a:cubicBezTo>
                    <a:pt x="36" y="32"/>
                    <a:pt x="36" y="32"/>
                    <a:pt x="36" y="32"/>
                  </a:cubicBezTo>
                  <a:lnTo>
                    <a:pt x="43" y="2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4" name="Freeform 253">
              <a:extLst>
                <a:ext uri="{FF2B5EF4-FFF2-40B4-BE49-F238E27FC236}">
                  <a16:creationId xmlns:a16="http://schemas.microsoft.com/office/drawing/2014/main" id="{7F08A5F4-4E8D-411C-AC61-2F28D25C1DD2}"/>
                </a:ext>
              </a:extLst>
            </p:cNvPr>
            <p:cNvSpPr>
              <a:spLocks/>
            </p:cNvSpPr>
            <p:nvPr/>
          </p:nvSpPr>
          <p:spPr bwMode="auto">
            <a:xfrm>
              <a:off x="10980738" y="6183313"/>
              <a:ext cx="749300" cy="528638"/>
            </a:xfrm>
            <a:custGeom>
              <a:avLst/>
              <a:gdLst>
                <a:gd name="T0" fmla="*/ 134 w 141"/>
                <a:gd name="T1" fmla="*/ 18 h 101"/>
                <a:gd name="T2" fmla="*/ 134 w 141"/>
                <a:gd name="T3" fmla="*/ 18 h 101"/>
                <a:gd name="T4" fmla="*/ 129 w 141"/>
                <a:gd name="T5" fmla="*/ 18 h 101"/>
                <a:gd name="T6" fmla="*/ 116 w 141"/>
                <a:gd name="T7" fmla="*/ 15 h 101"/>
                <a:gd name="T8" fmla="*/ 112 w 141"/>
                <a:gd name="T9" fmla="*/ 12 h 101"/>
                <a:gd name="T10" fmla="*/ 107 w 141"/>
                <a:gd name="T11" fmla="*/ 16 h 101"/>
                <a:gd name="T12" fmla="*/ 96 w 141"/>
                <a:gd name="T13" fmla="*/ 12 h 101"/>
                <a:gd name="T14" fmla="*/ 87 w 141"/>
                <a:gd name="T15" fmla="*/ 7 h 101"/>
                <a:gd name="T16" fmla="*/ 77 w 141"/>
                <a:gd name="T17" fmla="*/ 5 h 101"/>
                <a:gd name="T18" fmla="*/ 60 w 141"/>
                <a:gd name="T19" fmla="*/ 4 h 101"/>
                <a:gd name="T20" fmla="*/ 28 w 141"/>
                <a:gd name="T21" fmla="*/ 4 h 101"/>
                <a:gd name="T22" fmla="*/ 14 w 141"/>
                <a:gd name="T23" fmla="*/ 0 h 101"/>
                <a:gd name="T24" fmla="*/ 5 w 141"/>
                <a:gd name="T25" fmla="*/ 6 h 101"/>
                <a:gd name="T26" fmla="*/ 3 w 141"/>
                <a:gd name="T27" fmla="*/ 12 h 101"/>
                <a:gd name="T28" fmla="*/ 6 w 141"/>
                <a:gd name="T29" fmla="*/ 23 h 101"/>
                <a:gd name="T30" fmla="*/ 10 w 141"/>
                <a:gd name="T31" fmla="*/ 20 h 101"/>
                <a:gd name="T32" fmla="*/ 13 w 141"/>
                <a:gd name="T33" fmla="*/ 23 h 101"/>
                <a:gd name="T34" fmla="*/ 13 w 141"/>
                <a:gd name="T35" fmla="*/ 24 h 101"/>
                <a:gd name="T36" fmla="*/ 15 w 141"/>
                <a:gd name="T37" fmla="*/ 24 h 101"/>
                <a:gd name="T38" fmla="*/ 18 w 141"/>
                <a:gd name="T39" fmla="*/ 24 h 101"/>
                <a:gd name="T40" fmla="*/ 21 w 141"/>
                <a:gd name="T41" fmla="*/ 25 h 101"/>
                <a:gd name="T42" fmla="*/ 26 w 141"/>
                <a:gd name="T43" fmla="*/ 23 h 101"/>
                <a:gd name="T44" fmla="*/ 32 w 141"/>
                <a:gd name="T45" fmla="*/ 27 h 101"/>
                <a:gd name="T46" fmla="*/ 33 w 141"/>
                <a:gd name="T47" fmla="*/ 31 h 101"/>
                <a:gd name="T48" fmla="*/ 26 w 141"/>
                <a:gd name="T49" fmla="*/ 37 h 101"/>
                <a:gd name="T50" fmla="*/ 27 w 141"/>
                <a:gd name="T51" fmla="*/ 48 h 101"/>
                <a:gd name="T52" fmla="*/ 26 w 141"/>
                <a:gd name="T53" fmla="*/ 56 h 101"/>
                <a:gd name="T54" fmla="*/ 21 w 141"/>
                <a:gd name="T55" fmla="*/ 57 h 101"/>
                <a:gd name="T56" fmla="*/ 26 w 141"/>
                <a:gd name="T57" fmla="*/ 66 h 101"/>
                <a:gd name="T58" fmla="*/ 23 w 141"/>
                <a:gd name="T59" fmla="*/ 69 h 101"/>
                <a:gd name="T60" fmla="*/ 23 w 141"/>
                <a:gd name="T61" fmla="*/ 72 h 101"/>
                <a:gd name="T62" fmla="*/ 24 w 141"/>
                <a:gd name="T63" fmla="*/ 78 h 101"/>
                <a:gd name="T64" fmla="*/ 21 w 141"/>
                <a:gd name="T65" fmla="*/ 85 h 101"/>
                <a:gd name="T66" fmla="*/ 21 w 141"/>
                <a:gd name="T67" fmla="*/ 85 h 101"/>
                <a:gd name="T68" fmla="*/ 21 w 141"/>
                <a:gd name="T69" fmla="*/ 86 h 101"/>
                <a:gd name="T70" fmla="*/ 22 w 141"/>
                <a:gd name="T71" fmla="*/ 87 h 101"/>
                <a:gd name="T72" fmla="*/ 28 w 141"/>
                <a:gd name="T73" fmla="*/ 88 h 101"/>
                <a:gd name="T74" fmla="*/ 41 w 141"/>
                <a:gd name="T75" fmla="*/ 101 h 101"/>
                <a:gd name="T76" fmla="*/ 43 w 141"/>
                <a:gd name="T77" fmla="*/ 97 h 101"/>
                <a:gd name="T78" fmla="*/ 48 w 141"/>
                <a:gd name="T79" fmla="*/ 96 h 101"/>
                <a:gd name="T80" fmla="*/ 52 w 141"/>
                <a:gd name="T81" fmla="*/ 95 h 101"/>
                <a:gd name="T82" fmla="*/ 67 w 141"/>
                <a:gd name="T83" fmla="*/ 92 h 101"/>
                <a:gd name="T84" fmla="*/ 75 w 141"/>
                <a:gd name="T85" fmla="*/ 92 h 101"/>
                <a:gd name="T86" fmla="*/ 92 w 141"/>
                <a:gd name="T87" fmla="*/ 82 h 101"/>
                <a:gd name="T88" fmla="*/ 95 w 141"/>
                <a:gd name="T89" fmla="*/ 75 h 101"/>
                <a:gd name="T90" fmla="*/ 103 w 141"/>
                <a:gd name="T91" fmla="*/ 66 h 101"/>
                <a:gd name="T92" fmla="*/ 104 w 141"/>
                <a:gd name="T93" fmla="*/ 49 h 101"/>
                <a:gd name="T94" fmla="*/ 113 w 141"/>
                <a:gd name="T95" fmla="*/ 39 h 101"/>
                <a:gd name="T96" fmla="*/ 131 w 141"/>
                <a:gd name="T97" fmla="*/ 29 h 101"/>
                <a:gd name="T98" fmla="*/ 140 w 141"/>
                <a:gd name="T99" fmla="*/ 18 h 101"/>
                <a:gd name="T100" fmla="*/ 137 w 141"/>
                <a:gd name="T101"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101">
                  <a:moveTo>
                    <a:pt x="136" y="18"/>
                  </a:moveTo>
                  <a:cubicBezTo>
                    <a:pt x="135" y="18"/>
                    <a:pt x="135" y="18"/>
                    <a:pt x="134" y="18"/>
                  </a:cubicBezTo>
                  <a:cubicBezTo>
                    <a:pt x="134" y="18"/>
                    <a:pt x="134" y="18"/>
                    <a:pt x="134" y="18"/>
                  </a:cubicBezTo>
                  <a:cubicBezTo>
                    <a:pt x="134" y="18"/>
                    <a:pt x="134" y="18"/>
                    <a:pt x="134" y="18"/>
                  </a:cubicBezTo>
                  <a:cubicBezTo>
                    <a:pt x="133" y="18"/>
                    <a:pt x="131" y="18"/>
                    <a:pt x="130" y="18"/>
                  </a:cubicBezTo>
                  <a:cubicBezTo>
                    <a:pt x="130" y="18"/>
                    <a:pt x="130" y="18"/>
                    <a:pt x="129" y="18"/>
                  </a:cubicBezTo>
                  <a:cubicBezTo>
                    <a:pt x="128" y="18"/>
                    <a:pt x="127" y="18"/>
                    <a:pt x="125" y="17"/>
                  </a:cubicBezTo>
                  <a:cubicBezTo>
                    <a:pt x="122" y="17"/>
                    <a:pt x="118" y="16"/>
                    <a:pt x="116" y="15"/>
                  </a:cubicBezTo>
                  <a:cubicBezTo>
                    <a:pt x="116" y="15"/>
                    <a:pt x="116" y="15"/>
                    <a:pt x="115" y="15"/>
                  </a:cubicBezTo>
                  <a:cubicBezTo>
                    <a:pt x="114" y="13"/>
                    <a:pt x="113" y="12"/>
                    <a:pt x="112" y="12"/>
                  </a:cubicBezTo>
                  <a:cubicBezTo>
                    <a:pt x="112" y="12"/>
                    <a:pt x="112" y="12"/>
                    <a:pt x="112" y="13"/>
                  </a:cubicBezTo>
                  <a:cubicBezTo>
                    <a:pt x="112" y="15"/>
                    <a:pt x="110" y="16"/>
                    <a:pt x="107" y="16"/>
                  </a:cubicBezTo>
                  <a:cubicBezTo>
                    <a:pt x="105" y="16"/>
                    <a:pt x="103" y="15"/>
                    <a:pt x="101" y="14"/>
                  </a:cubicBezTo>
                  <a:cubicBezTo>
                    <a:pt x="100" y="13"/>
                    <a:pt x="98" y="12"/>
                    <a:pt x="96" y="12"/>
                  </a:cubicBezTo>
                  <a:cubicBezTo>
                    <a:pt x="94" y="11"/>
                    <a:pt x="92" y="10"/>
                    <a:pt x="90" y="9"/>
                  </a:cubicBezTo>
                  <a:cubicBezTo>
                    <a:pt x="90" y="8"/>
                    <a:pt x="88" y="8"/>
                    <a:pt x="87" y="7"/>
                  </a:cubicBezTo>
                  <a:cubicBezTo>
                    <a:pt x="86" y="7"/>
                    <a:pt x="85" y="6"/>
                    <a:pt x="84" y="6"/>
                  </a:cubicBezTo>
                  <a:cubicBezTo>
                    <a:pt x="83" y="6"/>
                    <a:pt x="80" y="6"/>
                    <a:pt x="77" y="5"/>
                  </a:cubicBezTo>
                  <a:cubicBezTo>
                    <a:pt x="73" y="4"/>
                    <a:pt x="69" y="3"/>
                    <a:pt x="65" y="4"/>
                  </a:cubicBezTo>
                  <a:cubicBezTo>
                    <a:pt x="64" y="4"/>
                    <a:pt x="62" y="4"/>
                    <a:pt x="60" y="4"/>
                  </a:cubicBezTo>
                  <a:cubicBezTo>
                    <a:pt x="56" y="4"/>
                    <a:pt x="51" y="4"/>
                    <a:pt x="47" y="4"/>
                  </a:cubicBezTo>
                  <a:cubicBezTo>
                    <a:pt x="39" y="3"/>
                    <a:pt x="32" y="3"/>
                    <a:pt x="28" y="4"/>
                  </a:cubicBezTo>
                  <a:cubicBezTo>
                    <a:pt x="23" y="4"/>
                    <a:pt x="20" y="2"/>
                    <a:pt x="18" y="1"/>
                  </a:cubicBezTo>
                  <a:cubicBezTo>
                    <a:pt x="17" y="1"/>
                    <a:pt x="16" y="0"/>
                    <a:pt x="14" y="0"/>
                  </a:cubicBezTo>
                  <a:cubicBezTo>
                    <a:pt x="13" y="0"/>
                    <a:pt x="12" y="1"/>
                    <a:pt x="11" y="2"/>
                  </a:cubicBezTo>
                  <a:cubicBezTo>
                    <a:pt x="10" y="4"/>
                    <a:pt x="9" y="6"/>
                    <a:pt x="5" y="6"/>
                  </a:cubicBezTo>
                  <a:cubicBezTo>
                    <a:pt x="2" y="6"/>
                    <a:pt x="1" y="7"/>
                    <a:pt x="0" y="8"/>
                  </a:cubicBezTo>
                  <a:cubicBezTo>
                    <a:pt x="0" y="9"/>
                    <a:pt x="1" y="11"/>
                    <a:pt x="3" y="12"/>
                  </a:cubicBezTo>
                  <a:cubicBezTo>
                    <a:pt x="6" y="15"/>
                    <a:pt x="6" y="19"/>
                    <a:pt x="6" y="23"/>
                  </a:cubicBezTo>
                  <a:cubicBezTo>
                    <a:pt x="6" y="23"/>
                    <a:pt x="6" y="23"/>
                    <a:pt x="6" y="23"/>
                  </a:cubicBezTo>
                  <a:cubicBezTo>
                    <a:pt x="6" y="23"/>
                    <a:pt x="6" y="22"/>
                    <a:pt x="7" y="22"/>
                  </a:cubicBezTo>
                  <a:cubicBezTo>
                    <a:pt x="8" y="21"/>
                    <a:pt x="9" y="20"/>
                    <a:pt x="10" y="20"/>
                  </a:cubicBezTo>
                  <a:cubicBezTo>
                    <a:pt x="11" y="20"/>
                    <a:pt x="12" y="21"/>
                    <a:pt x="12" y="23"/>
                  </a:cubicBezTo>
                  <a:cubicBezTo>
                    <a:pt x="12" y="23"/>
                    <a:pt x="13" y="23"/>
                    <a:pt x="13" y="23"/>
                  </a:cubicBezTo>
                  <a:cubicBezTo>
                    <a:pt x="13" y="23"/>
                    <a:pt x="13" y="23"/>
                    <a:pt x="13" y="23"/>
                  </a:cubicBezTo>
                  <a:cubicBezTo>
                    <a:pt x="13" y="24"/>
                    <a:pt x="13" y="24"/>
                    <a:pt x="13" y="24"/>
                  </a:cubicBezTo>
                  <a:cubicBezTo>
                    <a:pt x="13" y="24"/>
                    <a:pt x="13" y="24"/>
                    <a:pt x="13" y="24"/>
                  </a:cubicBezTo>
                  <a:cubicBezTo>
                    <a:pt x="13" y="24"/>
                    <a:pt x="14" y="24"/>
                    <a:pt x="15" y="24"/>
                  </a:cubicBezTo>
                  <a:cubicBezTo>
                    <a:pt x="16" y="24"/>
                    <a:pt x="16" y="24"/>
                    <a:pt x="17" y="24"/>
                  </a:cubicBezTo>
                  <a:cubicBezTo>
                    <a:pt x="17" y="24"/>
                    <a:pt x="18" y="24"/>
                    <a:pt x="18" y="24"/>
                  </a:cubicBezTo>
                  <a:cubicBezTo>
                    <a:pt x="20" y="24"/>
                    <a:pt x="20" y="24"/>
                    <a:pt x="21" y="25"/>
                  </a:cubicBezTo>
                  <a:cubicBezTo>
                    <a:pt x="21" y="25"/>
                    <a:pt x="21" y="25"/>
                    <a:pt x="21" y="25"/>
                  </a:cubicBezTo>
                  <a:cubicBezTo>
                    <a:pt x="21" y="25"/>
                    <a:pt x="21" y="25"/>
                    <a:pt x="22" y="24"/>
                  </a:cubicBezTo>
                  <a:cubicBezTo>
                    <a:pt x="23" y="23"/>
                    <a:pt x="25" y="23"/>
                    <a:pt x="26" y="23"/>
                  </a:cubicBezTo>
                  <a:cubicBezTo>
                    <a:pt x="29" y="23"/>
                    <a:pt x="31" y="24"/>
                    <a:pt x="31" y="26"/>
                  </a:cubicBezTo>
                  <a:cubicBezTo>
                    <a:pt x="31" y="26"/>
                    <a:pt x="31" y="27"/>
                    <a:pt x="32" y="27"/>
                  </a:cubicBezTo>
                  <a:cubicBezTo>
                    <a:pt x="33" y="27"/>
                    <a:pt x="34" y="27"/>
                    <a:pt x="34" y="29"/>
                  </a:cubicBezTo>
                  <a:cubicBezTo>
                    <a:pt x="35" y="30"/>
                    <a:pt x="34" y="30"/>
                    <a:pt x="33" y="31"/>
                  </a:cubicBezTo>
                  <a:cubicBezTo>
                    <a:pt x="32" y="33"/>
                    <a:pt x="30" y="34"/>
                    <a:pt x="29" y="34"/>
                  </a:cubicBezTo>
                  <a:cubicBezTo>
                    <a:pt x="27" y="35"/>
                    <a:pt x="26" y="36"/>
                    <a:pt x="26" y="37"/>
                  </a:cubicBezTo>
                  <a:cubicBezTo>
                    <a:pt x="26" y="38"/>
                    <a:pt x="27" y="39"/>
                    <a:pt x="27" y="40"/>
                  </a:cubicBezTo>
                  <a:cubicBezTo>
                    <a:pt x="28" y="42"/>
                    <a:pt x="29" y="46"/>
                    <a:pt x="27" y="48"/>
                  </a:cubicBezTo>
                  <a:cubicBezTo>
                    <a:pt x="26" y="49"/>
                    <a:pt x="26" y="51"/>
                    <a:pt x="26" y="52"/>
                  </a:cubicBezTo>
                  <a:cubicBezTo>
                    <a:pt x="26" y="54"/>
                    <a:pt x="26" y="55"/>
                    <a:pt x="26" y="56"/>
                  </a:cubicBezTo>
                  <a:cubicBezTo>
                    <a:pt x="25" y="56"/>
                    <a:pt x="25" y="56"/>
                    <a:pt x="24" y="56"/>
                  </a:cubicBezTo>
                  <a:cubicBezTo>
                    <a:pt x="22" y="56"/>
                    <a:pt x="21" y="57"/>
                    <a:pt x="21" y="57"/>
                  </a:cubicBezTo>
                  <a:cubicBezTo>
                    <a:pt x="21" y="57"/>
                    <a:pt x="21" y="58"/>
                    <a:pt x="22" y="59"/>
                  </a:cubicBezTo>
                  <a:cubicBezTo>
                    <a:pt x="26" y="63"/>
                    <a:pt x="27" y="64"/>
                    <a:pt x="26" y="66"/>
                  </a:cubicBezTo>
                  <a:cubicBezTo>
                    <a:pt x="26" y="66"/>
                    <a:pt x="26" y="67"/>
                    <a:pt x="24" y="67"/>
                  </a:cubicBezTo>
                  <a:cubicBezTo>
                    <a:pt x="24" y="67"/>
                    <a:pt x="23" y="67"/>
                    <a:pt x="23" y="69"/>
                  </a:cubicBezTo>
                  <a:cubicBezTo>
                    <a:pt x="22" y="70"/>
                    <a:pt x="22" y="71"/>
                    <a:pt x="22" y="71"/>
                  </a:cubicBezTo>
                  <a:cubicBezTo>
                    <a:pt x="23" y="71"/>
                    <a:pt x="23" y="72"/>
                    <a:pt x="23" y="72"/>
                  </a:cubicBezTo>
                  <a:cubicBezTo>
                    <a:pt x="25" y="73"/>
                    <a:pt x="27" y="75"/>
                    <a:pt x="27" y="77"/>
                  </a:cubicBezTo>
                  <a:cubicBezTo>
                    <a:pt x="26" y="78"/>
                    <a:pt x="26" y="78"/>
                    <a:pt x="24" y="78"/>
                  </a:cubicBezTo>
                  <a:cubicBezTo>
                    <a:pt x="21" y="79"/>
                    <a:pt x="21" y="81"/>
                    <a:pt x="21" y="84"/>
                  </a:cubicBezTo>
                  <a:cubicBezTo>
                    <a:pt x="21" y="84"/>
                    <a:pt x="21" y="85"/>
                    <a:pt x="21" y="85"/>
                  </a:cubicBezTo>
                  <a:cubicBezTo>
                    <a:pt x="21" y="85"/>
                    <a:pt x="21" y="85"/>
                    <a:pt x="21" y="85"/>
                  </a:cubicBezTo>
                  <a:cubicBezTo>
                    <a:pt x="21" y="85"/>
                    <a:pt x="21" y="85"/>
                    <a:pt x="21" y="85"/>
                  </a:cubicBezTo>
                  <a:cubicBezTo>
                    <a:pt x="21" y="85"/>
                    <a:pt x="21" y="85"/>
                    <a:pt x="21" y="86"/>
                  </a:cubicBezTo>
                  <a:cubicBezTo>
                    <a:pt x="21" y="86"/>
                    <a:pt x="21" y="86"/>
                    <a:pt x="21" y="86"/>
                  </a:cubicBezTo>
                  <a:cubicBezTo>
                    <a:pt x="21" y="86"/>
                    <a:pt x="21" y="86"/>
                    <a:pt x="21" y="87"/>
                  </a:cubicBezTo>
                  <a:cubicBezTo>
                    <a:pt x="22" y="87"/>
                    <a:pt x="22" y="87"/>
                    <a:pt x="22" y="87"/>
                  </a:cubicBezTo>
                  <a:cubicBezTo>
                    <a:pt x="23" y="87"/>
                    <a:pt x="23" y="87"/>
                    <a:pt x="24" y="87"/>
                  </a:cubicBezTo>
                  <a:cubicBezTo>
                    <a:pt x="25" y="87"/>
                    <a:pt x="27" y="87"/>
                    <a:pt x="28" y="88"/>
                  </a:cubicBezTo>
                  <a:cubicBezTo>
                    <a:pt x="30" y="89"/>
                    <a:pt x="31" y="91"/>
                    <a:pt x="33" y="94"/>
                  </a:cubicBezTo>
                  <a:cubicBezTo>
                    <a:pt x="35" y="97"/>
                    <a:pt x="38" y="101"/>
                    <a:pt x="41" y="101"/>
                  </a:cubicBezTo>
                  <a:cubicBezTo>
                    <a:pt x="42" y="100"/>
                    <a:pt x="42" y="100"/>
                    <a:pt x="42" y="99"/>
                  </a:cubicBezTo>
                  <a:cubicBezTo>
                    <a:pt x="42" y="99"/>
                    <a:pt x="42" y="98"/>
                    <a:pt x="43" y="97"/>
                  </a:cubicBezTo>
                  <a:cubicBezTo>
                    <a:pt x="44" y="96"/>
                    <a:pt x="45" y="96"/>
                    <a:pt x="46" y="96"/>
                  </a:cubicBezTo>
                  <a:cubicBezTo>
                    <a:pt x="46" y="96"/>
                    <a:pt x="47" y="96"/>
                    <a:pt x="48" y="96"/>
                  </a:cubicBezTo>
                  <a:cubicBezTo>
                    <a:pt x="48" y="96"/>
                    <a:pt x="49" y="97"/>
                    <a:pt x="50" y="97"/>
                  </a:cubicBezTo>
                  <a:cubicBezTo>
                    <a:pt x="51" y="97"/>
                    <a:pt x="52" y="96"/>
                    <a:pt x="52" y="95"/>
                  </a:cubicBezTo>
                  <a:cubicBezTo>
                    <a:pt x="54" y="94"/>
                    <a:pt x="56" y="93"/>
                    <a:pt x="60" y="93"/>
                  </a:cubicBezTo>
                  <a:cubicBezTo>
                    <a:pt x="63" y="92"/>
                    <a:pt x="65" y="92"/>
                    <a:pt x="67" y="92"/>
                  </a:cubicBezTo>
                  <a:cubicBezTo>
                    <a:pt x="70" y="92"/>
                    <a:pt x="72" y="92"/>
                    <a:pt x="75" y="92"/>
                  </a:cubicBezTo>
                  <a:cubicBezTo>
                    <a:pt x="75" y="92"/>
                    <a:pt x="75" y="92"/>
                    <a:pt x="75" y="92"/>
                  </a:cubicBezTo>
                  <a:cubicBezTo>
                    <a:pt x="79" y="92"/>
                    <a:pt x="81" y="91"/>
                    <a:pt x="82" y="89"/>
                  </a:cubicBezTo>
                  <a:cubicBezTo>
                    <a:pt x="83" y="85"/>
                    <a:pt x="87" y="83"/>
                    <a:pt x="92" y="82"/>
                  </a:cubicBezTo>
                  <a:cubicBezTo>
                    <a:pt x="94" y="82"/>
                    <a:pt x="95" y="80"/>
                    <a:pt x="95" y="76"/>
                  </a:cubicBezTo>
                  <a:cubicBezTo>
                    <a:pt x="95" y="76"/>
                    <a:pt x="95" y="75"/>
                    <a:pt x="95" y="75"/>
                  </a:cubicBezTo>
                  <a:cubicBezTo>
                    <a:pt x="95" y="73"/>
                    <a:pt x="98" y="71"/>
                    <a:pt x="100" y="69"/>
                  </a:cubicBezTo>
                  <a:cubicBezTo>
                    <a:pt x="101" y="68"/>
                    <a:pt x="103" y="67"/>
                    <a:pt x="103" y="66"/>
                  </a:cubicBezTo>
                  <a:cubicBezTo>
                    <a:pt x="103" y="66"/>
                    <a:pt x="103" y="65"/>
                    <a:pt x="103" y="64"/>
                  </a:cubicBezTo>
                  <a:cubicBezTo>
                    <a:pt x="102" y="60"/>
                    <a:pt x="100" y="55"/>
                    <a:pt x="104" y="49"/>
                  </a:cubicBezTo>
                  <a:cubicBezTo>
                    <a:pt x="106" y="46"/>
                    <a:pt x="108" y="44"/>
                    <a:pt x="110" y="43"/>
                  </a:cubicBezTo>
                  <a:cubicBezTo>
                    <a:pt x="112" y="41"/>
                    <a:pt x="113" y="40"/>
                    <a:pt x="113" y="39"/>
                  </a:cubicBezTo>
                  <a:cubicBezTo>
                    <a:pt x="113" y="34"/>
                    <a:pt x="119" y="33"/>
                    <a:pt x="124" y="32"/>
                  </a:cubicBezTo>
                  <a:cubicBezTo>
                    <a:pt x="127" y="32"/>
                    <a:pt x="129" y="31"/>
                    <a:pt x="131" y="29"/>
                  </a:cubicBezTo>
                  <a:cubicBezTo>
                    <a:pt x="132" y="28"/>
                    <a:pt x="134" y="27"/>
                    <a:pt x="136" y="26"/>
                  </a:cubicBezTo>
                  <a:cubicBezTo>
                    <a:pt x="139" y="25"/>
                    <a:pt x="141" y="22"/>
                    <a:pt x="140" y="18"/>
                  </a:cubicBezTo>
                  <a:cubicBezTo>
                    <a:pt x="140" y="18"/>
                    <a:pt x="140" y="18"/>
                    <a:pt x="140" y="18"/>
                  </a:cubicBezTo>
                  <a:cubicBezTo>
                    <a:pt x="139" y="18"/>
                    <a:pt x="138" y="18"/>
                    <a:pt x="137" y="18"/>
                  </a:cubicBezTo>
                  <a:cubicBezTo>
                    <a:pt x="137" y="18"/>
                    <a:pt x="136" y="18"/>
                    <a:pt x="136" y="1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5" name="Freeform 254">
              <a:extLst>
                <a:ext uri="{FF2B5EF4-FFF2-40B4-BE49-F238E27FC236}">
                  <a16:creationId xmlns:a16="http://schemas.microsoft.com/office/drawing/2014/main" id="{C538D787-BB10-4C4E-B827-3FE09B38F5B2}"/>
                </a:ext>
              </a:extLst>
            </p:cNvPr>
            <p:cNvSpPr>
              <a:spLocks/>
            </p:cNvSpPr>
            <p:nvPr/>
          </p:nvSpPr>
          <p:spPr bwMode="auto">
            <a:xfrm>
              <a:off x="11252200" y="5629275"/>
              <a:ext cx="769938" cy="638175"/>
            </a:xfrm>
            <a:custGeom>
              <a:avLst/>
              <a:gdLst>
                <a:gd name="T0" fmla="*/ 81 w 145"/>
                <a:gd name="T1" fmla="*/ 0 h 122"/>
                <a:gd name="T2" fmla="*/ 75 w 145"/>
                <a:gd name="T3" fmla="*/ 2 h 122"/>
                <a:gd name="T4" fmla="*/ 61 w 145"/>
                <a:gd name="T5" fmla="*/ 18 h 122"/>
                <a:gd name="T6" fmla="*/ 51 w 145"/>
                <a:gd name="T7" fmla="*/ 27 h 122"/>
                <a:gd name="T8" fmla="*/ 33 w 145"/>
                <a:gd name="T9" fmla="*/ 22 h 122"/>
                <a:gd name="T10" fmla="*/ 35 w 145"/>
                <a:gd name="T11" fmla="*/ 37 h 122"/>
                <a:gd name="T12" fmla="*/ 23 w 145"/>
                <a:gd name="T13" fmla="*/ 37 h 122"/>
                <a:gd name="T14" fmla="*/ 13 w 145"/>
                <a:gd name="T15" fmla="*/ 34 h 122"/>
                <a:gd name="T16" fmla="*/ 0 w 145"/>
                <a:gd name="T17" fmla="*/ 38 h 122"/>
                <a:gd name="T18" fmla="*/ 7 w 145"/>
                <a:gd name="T19" fmla="*/ 47 h 122"/>
                <a:gd name="T20" fmla="*/ 26 w 145"/>
                <a:gd name="T21" fmla="*/ 53 h 122"/>
                <a:gd name="T22" fmla="*/ 39 w 145"/>
                <a:gd name="T23" fmla="*/ 67 h 122"/>
                <a:gd name="T24" fmla="*/ 42 w 145"/>
                <a:gd name="T25" fmla="*/ 84 h 122"/>
                <a:gd name="T26" fmla="*/ 37 w 145"/>
                <a:gd name="T27" fmla="*/ 111 h 122"/>
                <a:gd name="T28" fmla="*/ 51 w 145"/>
                <a:gd name="T29" fmla="*/ 119 h 122"/>
                <a:gd name="T30" fmla="*/ 61 w 145"/>
                <a:gd name="T31" fmla="*/ 116 h 122"/>
                <a:gd name="T32" fmla="*/ 75 w 145"/>
                <a:gd name="T33" fmla="*/ 121 h 122"/>
                <a:gd name="T34" fmla="*/ 86 w 145"/>
                <a:gd name="T35" fmla="*/ 122 h 122"/>
                <a:gd name="T36" fmla="*/ 89 w 145"/>
                <a:gd name="T37" fmla="*/ 114 h 122"/>
                <a:gd name="T38" fmla="*/ 132 w 145"/>
                <a:gd name="T39" fmla="*/ 109 h 122"/>
                <a:gd name="T40" fmla="*/ 140 w 145"/>
                <a:gd name="T41" fmla="*/ 101 h 122"/>
                <a:gd name="T42" fmla="*/ 132 w 145"/>
                <a:gd name="T43" fmla="*/ 98 h 122"/>
                <a:gd name="T44" fmla="*/ 129 w 145"/>
                <a:gd name="T45" fmla="*/ 89 h 122"/>
                <a:gd name="T46" fmla="*/ 132 w 145"/>
                <a:gd name="T47" fmla="*/ 84 h 122"/>
                <a:gd name="T48" fmla="*/ 131 w 145"/>
                <a:gd name="T49" fmla="*/ 77 h 122"/>
                <a:gd name="T50" fmla="*/ 132 w 145"/>
                <a:gd name="T51" fmla="*/ 73 h 122"/>
                <a:gd name="T52" fmla="*/ 127 w 145"/>
                <a:gd name="T53" fmla="*/ 70 h 122"/>
                <a:gd name="T54" fmla="*/ 128 w 145"/>
                <a:gd name="T55" fmla="*/ 59 h 122"/>
                <a:gd name="T56" fmla="*/ 138 w 145"/>
                <a:gd name="T57" fmla="*/ 50 h 122"/>
                <a:gd name="T58" fmla="*/ 139 w 145"/>
                <a:gd name="T59" fmla="*/ 42 h 122"/>
                <a:gd name="T60" fmla="*/ 142 w 145"/>
                <a:gd name="T61" fmla="*/ 31 h 122"/>
                <a:gd name="T62" fmla="*/ 136 w 145"/>
                <a:gd name="T63" fmla="*/ 29 h 122"/>
                <a:gd name="T64" fmla="*/ 126 w 145"/>
                <a:gd name="T65" fmla="*/ 24 h 122"/>
                <a:gd name="T66" fmla="*/ 119 w 145"/>
                <a:gd name="T67" fmla="*/ 24 h 122"/>
                <a:gd name="T68" fmla="*/ 117 w 145"/>
                <a:gd name="T69" fmla="*/ 24 h 122"/>
                <a:gd name="T70" fmla="*/ 117 w 145"/>
                <a:gd name="T71" fmla="*/ 24 h 122"/>
                <a:gd name="T72" fmla="*/ 115 w 145"/>
                <a:gd name="T73" fmla="*/ 23 h 122"/>
                <a:gd name="T74" fmla="*/ 114 w 145"/>
                <a:gd name="T75" fmla="*/ 22 h 122"/>
                <a:gd name="T76" fmla="*/ 110 w 145"/>
                <a:gd name="T77" fmla="*/ 20 h 122"/>
                <a:gd name="T78" fmla="*/ 109 w 145"/>
                <a:gd name="T79" fmla="*/ 19 h 122"/>
                <a:gd name="T80" fmla="*/ 108 w 145"/>
                <a:gd name="T81" fmla="*/ 18 h 122"/>
                <a:gd name="T82" fmla="*/ 107 w 145"/>
                <a:gd name="T83" fmla="*/ 16 h 122"/>
                <a:gd name="T84" fmla="*/ 104 w 145"/>
                <a:gd name="T85" fmla="*/ 17 h 122"/>
                <a:gd name="T86" fmla="*/ 95 w 145"/>
                <a:gd name="T87" fmla="*/ 10 h 122"/>
                <a:gd name="T88" fmla="*/ 88 w 145"/>
                <a:gd name="T89" fmla="*/ 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22">
                  <a:moveTo>
                    <a:pt x="82" y="1"/>
                  </a:moveTo>
                  <a:cubicBezTo>
                    <a:pt x="82" y="0"/>
                    <a:pt x="82" y="0"/>
                    <a:pt x="82" y="0"/>
                  </a:cubicBezTo>
                  <a:cubicBezTo>
                    <a:pt x="82" y="0"/>
                    <a:pt x="81" y="0"/>
                    <a:pt x="81" y="0"/>
                  </a:cubicBezTo>
                  <a:cubicBezTo>
                    <a:pt x="81" y="0"/>
                    <a:pt x="80" y="0"/>
                    <a:pt x="80" y="0"/>
                  </a:cubicBezTo>
                  <a:cubicBezTo>
                    <a:pt x="79" y="0"/>
                    <a:pt x="79" y="0"/>
                    <a:pt x="79" y="0"/>
                  </a:cubicBezTo>
                  <a:cubicBezTo>
                    <a:pt x="77" y="0"/>
                    <a:pt x="76" y="1"/>
                    <a:pt x="75" y="2"/>
                  </a:cubicBezTo>
                  <a:cubicBezTo>
                    <a:pt x="74" y="4"/>
                    <a:pt x="73" y="6"/>
                    <a:pt x="73" y="9"/>
                  </a:cubicBezTo>
                  <a:cubicBezTo>
                    <a:pt x="74" y="11"/>
                    <a:pt x="73" y="13"/>
                    <a:pt x="72" y="14"/>
                  </a:cubicBezTo>
                  <a:cubicBezTo>
                    <a:pt x="70" y="17"/>
                    <a:pt x="66" y="17"/>
                    <a:pt x="61" y="18"/>
                  </a:cubicBezTo>
                  <a:cubicBezTo>
                    <a:pt x="57" y="18"/>
                    <a:pt x="57" y="20"/>
                    <a:pt x="56" y="22"/>
                  </a:cubicBezTo>
                  <a:cubicBezTo>
                    <a:pt x="56" y="23"/>
                    <a:pt x="55" y="25"/>
                    <a:pt x="54" y="26"/>
                  </a:cubicBezTo>
                  <a:cubicBezTo>
                    <a:pt x="53" y="26"/>
                    <a:pt x="52" y="27"/>
                    <a:pt x="51" y="27"/>
                  </a:cubicBezTo>
                  <a:cubicBezTo>
                    <a:pt x="47" y="27"/>
                    <a:pt x="40" y="24"/>
                    <a:pt x="38" y="20"/>
                  </a:cubicBezTo>
                  <a:cubicBezTo>
                    <a:pt x="38" y="20"/>
                    <a:pt x="37" y="20"/>
                    <a:pt x="37" y="20"/>
                  </a:cubicBezTo>
                  <a:cubicBezTo>
                    <a:pt x="35" y="20"/>
                    <a:pt x="33" y="20"/>
                    <a:pt x="33" y="22"/>
                  </a:cubicBezTo>
                  <a:cubicBezTo>
                    <a:pt x="33" y="22"/>
                    <a:pt x="33" y="23"/>
                    <a:pt x="33" y="24"/>
                  </a:cubicBezTo>
                  <a:cubicBezTo>
                    <a:pt x="36" y="26"/>
                    <a:pt x="37" y="30"/>
                    <a:pt x="37" y="33"/>
                  </a:cubicBezTo>
                  <a:cubicBezTo>
                    <a:pt x="37" y="35"/>
                    <a:pt x="36" y="36"/>
                    <a:pt x="35" y="37"/>
                  </a:cubicBezTo>
                  <a:cubicBezTo>
                    <a:pt x="34" y="38"/>
                    <a:pt x="32" y="38"/>
                    <a:pt x="30" y="37"/>
                  </a:cubicBezTo>
                  <a:cubicBezTo>
                    <a:pt x="28" y="36"/>
                    <a:pt x="26" y="36"/>
                    <a:pt x="25" y="37"/>
                  </a:cubicBezTo>
                  <a:cubicBezTo>
                    <a:pt x="24" y="37"/>
                    <a:pt x="24" y="37"/>
                    <a:pt x="23" y="37"/>
                  </a:cubicBezTo>
                  <a:cubicBezTo>
                    <a:pt x="22" y="37"/>
                    <a:pt x="21" y="37"/>
                    <a:pt x="20" y="36"/>
                  </a:cubicBezTo>
                  <a:cubicBezTo>
                    <a:pt x="19" y="35"/>
                    <a:pt x="19" y="34"/>
                    <a:pt x="17" y="33"/>
                  </a:cubicBezTo>
                  <a:cubicBezTo>
                    <a:pt x="16" y="33"/>
                    <a:pt x="15" y="33"/>
                    <a:pt x="13" y="34"/>
                  </a:cubicBezTo>
                  <a:cubicBezTo>
                    <a:pt x="12" y="34"/>
                    <a:pt x="10" y="35"/>
                    <a:pt x="6" y="35"/>
                  </a:cubicBezTo>
                  <a:cubicBezTo>
                    <a:pt x="3" y="34"/>
                    <a:pt x="1" y="36"/>
                    <a:pt x="0" y="37"/>
                  </a:cubicBezTo>
                  <a:cubicBezTo>
                    <a:pt x="0" y="37"/>
                    <a:pt x="0" y="38"/>
                    <a:pt x="0" y="38"/>
                  </a:cubicBezTo>
                  <a:cubicBezTo>
                    <a:pt x="2" y="40"/>
                    <a:pt x="2" y="42"/>
                    <a:pt x="1" y="43"/>
                  </a:cubicBezTo>
                  <a:cubicBezTo>
                    <a:pt x="1" y="44"/>
                    <a:pt x="1" y="45"/>
                    <a:pt x="2" y="45"/>
                  </a:cubicBezTo>
                  <a:cubicBezTo>
                    <a:pt x="2" y="46"/>
                    <a:pt x="5" y="47"/>
                    <a:pt x="7" y="47"/>
                  </a:cubicBezTo>
                  <a:cubicBezTo>
                    <a:pt x="10" y="48"/>
                    <a:pt x="13" y="48"/>
                    <a:pt x="16" y="50"/>
                  </a:cubicBezTo>
                  <a:cubicBezTo>
                    <a:pt x="19" y="51"/>
                    <a:pt x="21" y="51"/>
                    <a:pt x="22" y="51"/>
                  </a:cubicBezTo>
                  <a:cubicBezTo>
                    <a:pt x="24" y="52"/>
                    <a:pt x="25" y="52"/>
                    <a:pt x="26" y="53"/>
                  </a:cubicBezTo>
                  <a:cubicBezTo>
                    <a:pt x="27" y="53"/>
                    <a:pt x="28" y="54"/>
                    <a:pt x="28" y="54"/>
                  </a:cubicBezTo>
                  <a:cubicBezTo>
                    <a:pt x="30" y="55"/>
                    <a:pt x="30" y="55"/>
                    <a:pt x="30" y="58"/>
                  </a:cubicBezTo>
                  <a:cubicBezTo>
                    <a:pt x="31" y="62"/>
                    <a:pt x="34" y="66"/>
                    <a:pt x="39" y="67"/>
                  </a:cubicBezTo>
                  <a:cubicBezTo>
                    <a:pt x="43" y="68"/>
                    <a:pt x="42" y="71"/>
                    <a:pt x="42" y="73"/>
                  </a:cubicBezTo>
                  <a:cubicBezTo>
                    <a:pt x="42" y="74"/>
                    <a:pt x="42" y="75"/>
                    <a:pt x="42" y="77"/>
                  </a:cubicBezTo>
                  <a:cubicBezTo>
                    <a:pt x="43" y="79"/>
                    <a:pt x="42" y="82"/>
                    <a:pt x="42" y="84"/>
                  </a:cubicBezTo>
                  <a:cubicBezTo>
                    <a:pt x="41" y="86"/>
                    <a:pt x="40" y="88"/>
                    <a:pt x="41" y="90"/>
                  </a:cubicBezTo>
                  <a:cubicBezTo>
                    <a:pt x="41" y="94"/>
                    <a:pt x="39" y="107"/>
                    <a:pt x="36" y="111"/>
                  </a:cubicBezTo>
                  <a:cubicBezTo>
                    <a:pt x="36" y="111"/>
                    <a:pt x="36" y="111"/>
                    <a:pt x="37" y="111"/>
                  </a:cubicBezTo>
                  <a:cubicBezTo>
                    <a:pt x="38" y="112"/>
                    <a:pt x="40" y="113"/>
                    <a:pt x="41" y="113"/>
                  </a:cubicBezTo>
                  <a:cubicBezTo>
                    <a:pt x="42" y="114"/>
                    <a:pt x="43" y="115"/>
                    <a:pt x="45" y="116"/>
                  </a:cubicBezTo>
                  <a:cubicBezTo>
                    <a:pt x="48" y="117"/>
                    <a:pt x="50" y="118"/>
                    <a:pt x="51" y="119"/>
                  </a:cubicBezTo>
                  <a:cubicBezTo>
                    <a:pt x="53" y="119"/>
                    <a:pt x="54" y="120"/>
                    <a:pt x="56" y="120"/>
                  </a:cubicBezTo>
                  <a:cubicBezTo>
                    <a:pt x="58" y="120"/>
                    <a:pt x="59" y="119"/>
                    <a:pt x="59" y="119"/>
                  </a:cubicBezTo>
                  <a:cubicBezTo>
                    <a:pt x="59" y="117"/>
                    <a:pt x="60" y="116"/>
                    <a:pt x="61" y="116"/>
                  </a:cubicBezTo>
                  <a:cubicBezTo>
                    <a:pt x="62" y="116"/>
                    <a:pt x="64" y="118"/>
                    <a:pt x="66" y="119"/>
                  </a:cubicBezTo>
                  <a:cubicBezTo>
                    <a:pt x="66" y="120"/>
                    <a:pt x="67" y="120"/>
                    <a:pt x="68" y="120"/>
                  </a:cubicBezTo>
                  <a:cubicBezTo>
                    <a:pt x="70" y="121"/>
                    <a:pt x="73" y="121"/>
                    <a:pt x="75" y="121"/>
                  </a:cubicBezTo>
                  <a:cubicBezTo>
                    <a:pt x="76" y="122"/>
                    <a:pt x="78" y="122"/>
                    <a:pt x="79" y="122"/>
                  </a:cubicBezTo>
                  <a:cubicBezTo>
                    <a:pt x="80" y="122"/>
                    <a:pt x="81" y="122"/>
                    <a:pt x="83" y="122"/>
                  </a:cubicBezTo>
                  <a:cubicBezTo>
                    <a:pt x="84" y="122"/>
                    <a:pt x="85" y="122"/>
                    <a:pt x="86" y="122"/>
                  </a:cubicBezTo>
                  <a:cubicBezTo>
                    <a:pt x="87" y="122"/>
                    <a:pt x="88" y="122"/>
                    <a:pt x="89" y="122"/>
                  </a:cubicBezTo>
                  <a:cubicBezTo>
                    <a:pt x="89" y="122"/>
                    <a:pt x="89" y="121"/>
                    <a:pt x="88" y="121"/>
                  </a:cubicBezTo>
                  <a:cubicBezTo>
                    <a:pt x="88" y="118"/>
                    <a:pt x="88" y="116"/>
                    <a:pt x="89" y="114"/>
                  </a:cubicBezTo>
                  <a:cubicBezTo>
                    <a:pt x="91" y="111"/>
                    <a:pt x="94" y="109"/>
                    <a:pt x="99" y="108"/>
                  </a:cubicBezTo>
                  <a:cubicBezTo>
                    <a:pt x="104" y="107"/>
                    <a:pt x="117" y="111"/>
                    <a:pt x="120" y="113"/>
                  </a:cubicBezTo>
                  <a:cubicBezTo>
                    <a:pt x="123" y="115"/>
                    <a:pt x="127" y="114"/>
                    <a:pt x="132" y="109"/>
                  </a:cubicBezTo>
                  <a:cubicBezTo>
                    <a:pt x="134" y="106"/>
                    <a:pt x="137" y="105"/>
                    <a:pt x="139" y="104"/>
                  </a:cubicBezTo>
                  <a:cubicBezTo>
                    <a:pt x="139" y="103"/>
                    <a:pt x="139" y="102"/>
                    <a:pt x="139" y="102"/>
                  </a:cubicBezTo>
                  <a:cubicBezTo>
                    <a:pt x="140" y="101"/>
                    <a:pt x="140" y="101"/>
                    <a:pt x="140" y="101"/>
                  </a:cubicBezTo>
                  <a:cubicBezTo>
                    <a:pt x="140" y="101"/>
                    <a:pt x="138" y="100"/>
                    <a:pt x="137" y="100"/>
                  </a:cubicBezTo>
                  <a:cubicBezTo>
                    <a:pt x="137" y="100"/>
                    <a:pt x="136" y="100"/>
                    <a:pt x="135" y="100"/>
                  </a:cubicBezTo>
                  <a:cubicBezTo>
                    <a:pt x="134" y="100"/>
                    <a:pt x="132" y="99"/>
                    <a:pt x="132" y="98"/>
                  </a:cubicBezTo>
                  <a:cubicBezTo>
                    <a:pt x="131" y="96"/>
                    <a:pt x="131" y="95"/>
                    <a:pt x="132" y="93"/>
                  </a:cubicBezTo>
                  <a:cubicBezTo>
                    <a:pt x="133" y="92"/>
                    <a:pt x="133" y="92"/>
                    <a:pt x="131" y="91"/>
                  </a:cubicBezTo>
                  <a:cubicBezTo>
                    <a:pt x="131" y="91"/>
                    <a:pt x="130" y="90"/>
                    <a:pt x="129" y="89"/>
                  </a:cubicBezTo>
                  <a:cubicBezTo>
                    <a:pt x="128" y="88"/>
                    <a:pt x="128" y="87"/>
                    <a:pt x="128" y="86"/>
                  </a:cubicBezTo>
                  <a:cubicBezTo>
                    <a:pt x="129" y="85"/>
                    <a:pt x="130" y="85"/>
                    <a:pt x="130" y="85"/>
                  </a:cubicBezTo>
                  <a:cubicBezTo>
                    <a:pt x="131" y="85"/>
                    <a:pt x="131" y="85"/>
                    <a:pt x="132" y="84"/>
                  </a:cubicBezTo>
                  <a:cubicBezTo>
                    <a:pt x="133" y="84"/>
                    <a:pt x="134" y="82"/>
                    <a:pt x="134" y="82"/>
                  </a:cubicBezTo>
                  <a:cubicBezTo>
                    <a:pt x="133" y="81"/>
                    <a:pt x="131" y="80"/>
                    <a:pt x="132" y="77"/>
                  </a:cubicBezTo>
                  <a:cubicBezTo>
                    <a:pt x="131" y="77"/>
                    <a:pt x="131" y="77"/>
                    <a:pt x="131" y="77"/>
                  </a:cubicBezTo>
                  <a:cubicBezTo>
                    <a:pt x="132" y="75"/>
                    <a:pt x="132" y="75"/>
                    <a:pt x="132" y="75"/>
                  </a:cubicBezTo>
                  <a:cubicBezTo>
                    <a:pt x="132" y="75"/>
                    <a:pt x="132" y="75"/>
                    <a:pt x="132" y="75"/>
                  </a:cubicBezTo>
                  <a:cubicBezTo>
                    <a:pt x="132" y="74"/>
                    <a:pt x="132" y="74"/>
                    <a:pt x="132" y="73"/>
                  </a:cubicBezTo>
                  <a:cubicBezTo>
                    <a:pt x="132" y="73"/>
                    <a:pt x="132" y="73"/>
                    <a:pt x="131" y="73"/>
                  </a:cubicBezTo>
                  <a:cubicBezTo>
                    <a:pt x="131" y="72"/>
                    <a:pt x="130" y="71"/>
                    <a:pt x="130" y="70"/>
                  </a:cubicBezTo>
                  <a:cubicBezTo>
                    <a:pt x="130" y="68"/>
                    <a:pt x="128" y="68"/>
                    <a:pt x="127" y="70"/>
                  </a:cubicBezTo>
                  <a:cubicBezTo>
                    <a:pt x="125" y="72"/>
                    <a:pt x="124" y="72"/>
                    <a:pt x="123" y="71"/>
                  </a:cubicBezTo>
                  <a:cubicBezTo>
                    <a:pt x="122" y="70"/>
                    <a:pt x="123" y="68"/>
                    <a:pt x="124" y="65"/>
                  </a:cubicBezTo>
                  <a:cubicBezTo>
                    <a:pt x="124" y="63"/>
                    <a:pt x="127" y="61"/>
                    <a:pt x="128" y="59"/>
                  </a:cubicBezTo>
                  <a:cubicBezTo>
                    <a:pt x="130" y="58"/>
                    <a:pt x="131" y="57"/>
                    <a:pt x="131" y="56"/>
                  </a:cubicBezTo>
                  <a:cubicBezTo>
                    <a:pt x="131" y="53"/>
                    <a:pt x="135" y="51"/>
                    <a:pt x="137" y="51"/>
                  </a:cubicBezTo>
                  <a:cubicBezTo>
                    <a:pt x="138" y="51"/>
                    <a:pt x="138" y="50"/>
                    <a:pt x="138" y="50"/>
                  </a:cubicBezTo>
                  <a:cubicBezTo>
                    <a:pt x="138" y="49"/>
                    <a:pt x="138" y="48"/>
                    <a:pt x="139" y="47"/>
                  </a:cubicBezTo>
                  <a:cubicBezTo>
                    <a:pt x="139" y="45"/>
                    <a:pt x="139" y="44"/>
                    <a:pt x="139" y="43"/>
                  </a:cubicBezTo>
                  <a:cubicBezTo>
                    <a:pt x="139" y="42"/>
                    <a:pt x="139" y="42"/>
                    <a:pt x="139" y="42"/>
                  </a:cubicBezTo>
                  <a:cubicBezTo>
                    <a:pt x="140" y="39"/>
                    <a:pt x="141" y="36"/>
                    <a:pt x="144" y="33"/>
                  </a:cubicBezTo>
                  <a:cubicBezTo>
                    <a:pt x="145" y="33"/>
                    <a:pt x="145" y="32"/>
                    <a:pt x="145" y="32"/>
                  </a:cubicBezTo>
                  <a:cubicBezTo>
                    <a:pt x="145" y="32"/>
                    <a:pt x="143" y="31"/>
                    <a:pt x="142" y="31"/>
                  </a:cubicBezTo>
                  <a:cubicBezTo>
                    <a:pt x="142" y="31"/>
                    <a:pt x="142" y="31"/>
                    <a:pt x="142" y="31"/>
                  </a:cubicBezTo>
                  <a:cubicBezTo>
                    <a:pt x="141" y="31"/>
                    <a:pt x="140" y="31"/>
                    <a:pt x="140" y="31"/>
                  </a:cubicBezTo>
                  <a:cubicBezTo>
                    <a:pt x="139" y="30"/>
                    <a:pt x="138" y="29"/>
                    <a:pt x="136" y="29"/>
                  </a:cubicBezTo>
                  <a:cubicBezTo>
                    <a:pt x="133" y="29"/>
                    <a:pt x="130" y="28"/>
                    <a:pt x="128" y="25"/>
                  </a:cubicBezTo>
                  <a:cubicBezTo>
                    <a:pt x="128" y="25"/>
                    <a:pt x="128" y="25"/>
                    <a:pt x="128" y="25"/>
                  </a:cubicBezTo>
                  <a:cubicBezTo>
                    <a:pt x="128" y="25"/>
                    <a:pt x="127" y="25"/>
                    <a:pt x="126" y="24"/>
                  </a:cubicBezTo>
                  <a:cubicBezTo>
                    <a:pt x="126" y="24"/>
                    <a:pt x="126" y="24"/>
                    <a:pt x="126" y="24"/>
                  </a:cubicBezTo>
                  <a:cubicBezTo>
                    <a:pt x="124" y="24"/>
                    <a:pt x="122" y="24"/>
                    <a:pt x="120" y="24"/>
                  </a:cubicBezTo>
                  <a:cubicBezTo>
                    <a:pt x="119" y="24"/>
                    <a:pt x="119" y="24"/>
                    <a:pt x="119" y="24"/>
                  </a:cubicBezTo>
                  <a:cubicBezTo>
                    <a:pt x="119" y="24"/>
                    <a:pt x="119" y="24"/>
                    <a:pt x="119" y="24"/>
                  </a:cubicBezTo>
                  <a:cubicBezTo>
                    <a:pt x="119" y="24"/>
                    <a:pt x="118" y="24"/>
                    <a:pt x="118" y="24"/>
                  </a:cubicBezTo>
                  <a:cubicBezTo>
                    <a:pt x="118" y="24"/>
                    <a:pt x="118" y="24"/>
                    <a:pt x="117" y="24"/>
                  </a:cubicBezTo>
                  <a:cubicBezTo>
                    <a:pt x="117" y="24"/>
                    <a:pt x="117" y="24"/>
                    <a:pt x="117" y="24"/>
                  </a:cubicBezTo>
                  <a:cubicBezTo>
                    <a:pt x="117" y="24"/>
                    <a:pt x="117" y="24"/>
                    <a:pt x="117" y="24"/>
                  </a:cubicBezTo>
                  <a:cubicBezTo>
                    <a:pt x="117" y="24"/>
                    <a:pt x="117" y="24"/>
                    <a:pt x="117" y="24"/>
                  </a:cubicBezTo>
                  <a:cubicBezTo>
                    <a:pt x="116" y="24"/>
                    <a:pt x="116" y="24"/>
                    <a:pt x="116" y="24"/>
                  </a:cubicBezTo>
                  <a:cubicBezTo>
                    <a:pt x="116" y="24"/>
                    <a:pt x="116" y="24"/>
                    <a:pt x="115" y="23"/>
                  </a:cubicBezTo>
                  <a:cubicBezTo>
                    <a:pt x="115" y="23"/>
                    <a:pt x="115" y="23"/>
                    <a:pt x="115" y="23"/>
                  </a:cubicBezTo>
                  <a:cubicBezTo>
                    <a:pt x="115" y="23"/>
                    <a:pt x="115" y="23"/>
                    <a:pt x="114" y="23"/>
                  </a:cubicBezTo>
                  <a:cubicBezTo>
                    <a:pt x="114" y="23"/>
                    <a:pt x="114" y="23"/>
                    <a:pt x="114" y="22"/>
                  </a:cubicBezTo>
                  <a:cubicBezTo>
                    <a:pt x="114" y="22"/>
                    <a:pt x="114" y="22"/>
                    <a:pt x="114" y="22"/>
                  </a:cubicBezTo>
                  <a:cubicBezTo>
                    <a:pt x="113" y="21"/>
                    <a:pt x="112" y="20"/>
                    <a:pt x="112" y="20"/>
                  </a:cubicBezTo>
                  <a:cubicBezTo>
                    <a:pt x="111" y="20"/>
                    <a:pt x="111" y="20"/>
                    <a:pt x="111" y="20"/>
                  </a:cubicBezTo>
                  <a:cubicBezTo>
                    <a:pt x="111" y="20"/>
                    <a:pt x="111" y="20"/>
                    <a:pt x="110" y="20"/>
                  </a:cubicBezTo>
                  <a:cubicBezTo>
                    <a:pt x="110" y="20"/>
                    <a:pt x="110" y="20"/>
                    <a:pt x="110" y="20"/>
                  </a:cubicBezTo>
                  <a:cubicBezTo>
                    <a:pt x="110" y="20"/>
                    <a:pt x="110" y="20"/>
                    <a:pt x="110" y="20"/>
                  </a:cubicBezTo>
                  <a:cubicBezTo>
                    <a:pt x="109" y="19"/>
                    <a:pt x="109" y="19"/>
                    <a:pt x="109" y="19"/>
                  </a:cubicBezTo>
                  <a:cubicBezTo>
                    <a:pt x="109" y="19"/>
                    <a:pt x="109" y="19"/>
                    <a:pt x="109" y="19"/>
                  </a:cubicBezTo>
                  <a:cubicBezTo>
                    <a:pt x="108" y="19"/>
                    <a:pt x="108" y="18"/>
                    <a:pt x="108" y="18"/>
                  </a:cubicBezTo>
                  <a:cubicBezTo>
                    <a:pt x="108" y="18"/>
                    <a:pt x="108" y="18"/>
                    <a:pt x="108" y="18"/>
                  </a:cubicBezTo>
                  <a:cubicBezTo>
                    <a:pt x="108" y="18"/>
                    <a:pt x="108" y="18"/>
                    <a:pt x="108" y="17"/>
                  </a:cubicBezTo>
                  <a:cubicBezTo>
                    <a:pt x="108" y="17"/>
                    <a:pt x="108" y="17"/>
                    <a:pt x="108" y="16"/>
                  </a:cubicBezTo>
                  <a:cubicBezTo>
                    <a:pt x="107" y="16"/>
                    <a:pt x="107" y="16"/>
                    <a:pt x="107" y="16"/>
                  </a:cubicBezTo>
                  <a:cubicBezTo>
                    <a:pt x="107" y="15"/>
                    <a:pt x="107" y="15"/>
                    <a:pt x="107" y="15"/>
                  </a:cubicBezTo>
                  <a:cubicBezTo>
                    <a:pt x="107" y="15"/>
                    <a:pt x="107" y="15"/>
                    <a:pt x="107" y="15"/>
                  </a:cubicBezTo>
                  <a:cubicBezTo>
                    <a:pt x="106" y="16"/>
                    <a:pt x="105" y="17"/>
                    <a:pt x="104" y="17"/>
                  </a:cubicBezTo>
                  <a:cubicBezTo>
                    <a:pt x="103" y="17"/>
                    <a:pt x="103" y="18"/>
                    <a:pt x="102" y="18"/>
                  </a:cubicBezTo>
                  <a:cubicBezTo>
                    <a:pt x="101" y="18"/>
                    <a:pt x="100" y="17"/>
                    <a:pt x="99" y="13"/>
                  </a:cubicBezTo>
                  <a:cubicBezTo>
                    <a:pt x="99" y="12"/>
                    <a:pt x="96" y="11"/>
                    <a:pt x="95" y="10"/>
                  </a:cubicBezTo>
                  <a:cubicBezTo>
                    <a:pt x="94" y="10"/>
                    <a:pt x="93" y="10"/>
                    <a:pt x="93" y="9"/>
                  </a:cubicBezTo>
                  <a:cubicBezTo>
                    <a:pt x="92" y="9"/>
                    <a:pt x="91" y="8"/>
                    <a:pt x="90" y="7"/>
                  </a:cubicBezTo>
                  <a:cubicBezTo>
                    <a:pt x="89" y="6"/>
                    <a:pt x="88" y="6"/>
                    <a:pt x="88" y="5"/>
                  </a:cubicBezTo>
                  <a:cubicBezTo>
                    <a:pt x="88" y="6"/>
                    <a:pt x="87" y="6"/>
                    <a:pt x="87" y="6"/>
                  </a:cubicBezTo>
                  <a:cubicBezTo>
                    <a:pt x="85" y="6"/>
                    <a:pt x="82" y="2"/>
                    <a:pt x="82" y="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6" name="Freeform 255">
              <a:extLst>
                <a:ext uri="{FF2B5EF4-FFF2-40B4-BE49-F238E27FC236}">
                  <a16:creationId xmlns:a16="http://schemas.microsoft.com/office/drawing/2014/main" id="{72802409-0966-4D40-BB5B-98C2E1704AF2}"/>
                </a:ext>
              </a:extLst>
            </p:cNvPr>
            <p:cNvSpPr>
              <a:spLocks/>
            </p:cNvSpPr>
            <p:nvPr/>
          </p:nvSpPr>
          <p:spPr bwMode="auto">
            <a:xfrm>
              <a:off x="11704638" y="8142288"/>
              <a:ext cx="700088" cy="555625"/>
            </a:xfrm>
            <a:custGeom>
              <a:avLst/>
              <a:gdLst>
                <a:gd name="T0" fmla="*/ 4 w 132"/>
                <a:gd name="T1" fmla="*/ 81 h 106"/>
                <a:gd name="T2" fmla="*/ 21 w 132"/>
                <a:gd name="T3" fmla="*/ 85 h 106"/>
                <a:gd name="T4" fmla="*/ 44 w 132"/>
                <a:gd name="T5" fmla="*/ 105 h 106"/>
                <a:gd name="T6" fmla="*/ 63 w 132"/>
                <a:gd name="T7" fmla="*/ 102 h 106"/>
                <a:gd name="T8" fmla="*/ 65 w 132"/>
                <a:gd name="T9" fmla="*/ 100 h 106"/>
                <a:gd name="T10" fmla="*/ 66 w 132"/>
                <a:gd name="T11" fmla="*/ 96 h 106"/>
                <a:gd name="T12" fmla="*/ 67 w 132"/>
                <a:gd name="T13" fmla="*/ 94 h 106"/>
                <a:gd name="T14" fmla="*/ 67 w 132"/>
                <a:gd name="T15" fmla="*/ 92 h 106"/>
                <a:gd name="T16" fmla="*/ 68 w 132"/>
                <a:gd name="T17" fmla="*/ 91 h 106"/>
                <a:gd name="T18" fmla="*/ 68 w 132"/>
                <a:gd name="T19" fmla="*/ 90 h 106"/>
                <a:gd name="T20" fmla="*/ 85 w 132"/>
                <a:gd name="T21" fmla="*/ 77 h 106"/>
                <a:gd name="T22" fmla="*/ 97 w 132"/>
                <a:gd name="T23" fmla="*/ 83 h 106"/>
                <a:gd name="T24" fmla="*/ 101 w 132"/>
                <a:gd name="T25" fmla="*/ 76 h 106"/>
                <a:gd name="T26" fmla="*/ 114 w 132"/>
                <a:gd name="T27" fmla="*/ 54 h 106"/>
                <a:gd name="T28" fmla="*/ 118 w 132"/>
                <a:gd name="T29" fmla="*/ 41 h 106"/>
                <a:gd name="T30" fmla="*/ 131 w 132"/>
                <a:gd name="T31" fmla="*/ 24 h 106"/>
                <a:gd name="T32" fmla="*/ 126 w 132"/>
                <a:gd name="T33" fmla="*/ 13 h 106"/>
                <a:gd name="T34" fmla="*/ 126 w 132"/>
                <a:gd name="T35" fmla="*/ 12 h 106"/>
                <a:gd name="T36" fmla="*/ 126 w 132"/>
                <a:gd name="T37" fmla="*/ 11 h 106"/>
                <a:gd name="T38" fmla="*/ 126 w 132"/>
                <a:gd name="T39" fmla="*/ 10 h 106"/>
                <a:gd name="T40" fmla="*/ 126 w 132"/>
                <a:gd name="T41" fmla="*/ 9 h 106"/>
                <a:gd name="T42" fmla="*/ 126 w 132"/>
                <a:gd name="T43" fmla="*/ 8 h 106"/>
                <a:gd name="T44" fmla="*/ 124 w 132"/>
                <a:gd name="T45" fmla="*/ 6 h 106"/>
                <a:gd name="T46" fmla="*/ 123 w 132"/>
                <a:gd name="T47" fmla="*/ 4 h 106"/>
                <a:gd name="T48" fmla="*/ 121 w 132"/>
                <a:gd name="T49" fmla="*/ 2 h 106"/>
                <a:gd name="T50" fmla="*/ 120 w 132"/>
                <a:gd name="T51" fmla="*/ 1 h 106"/>
                <a:gd name="T52" fmla="*/ 111 w 132"/>
                <a:gd name="T53" fmla="*/ 8 h 106"/>
                <a:gd name="T54" fmla="*/ 101 w 132"/>
                <a:gd name="T55" fmla="*/ 6 h 106"/>
                <a:gd name="T56" fmla="*/ 87 w 132"/>
                <a:gd name="T57" fmla="*/ 6 h 106"/>
                <a:gd name="T58" fmla="*/ 79 w 132"/>
                <a:gd name="T59" fmla="*/ 11 h 106"/>
                <a:gd name="T60" fmla="*/ 64 w 132"/>
                <a:gd name="T61" fmla="*/ 9 h 106"/>
                <a:gd name="T62" fmla="*/ 49 w 132"/>
                <a:gd name="T63" fmla="*/ 9 h 106"/>
                <a:gd name="T64" fmla="*/ 39 w 132"/>
                <a:gd name="T65" fmla="*/ 2 h 106"/>
                <a:gd name="T66" fmla="*/ 33 w 132"/>
                <a:gd name="T67" fmla="*/ 0 h 106"/>
                <a:gd name="T68" fmla="*/ 28 w 132"/>
                <a:gd name="T69" fmla="*/ 3 h 106"/>
                <a:gd name="T70" fmla="*/ 21 w 132"/>
                <a:gd name="T71" fmla="*/ 2 h 106"/>
                <a:gd name="T72" fmla="*/ 20 w 132"/>
                <a:gd name="T73" fmla="*/ 2 h 106"/>
                <a:gd name="T74" fmla="*/ 19 w 132"/>
                <a:gd name="T75" fmla="*/ 2 h 106"/>
                <a:gd name="T76" fmla="*/ 16 w 132"/>
                <a:gd name="T77" fmla="*/ 11 h 106"/>
                <a:gd name="T78" fmla="*/ 11 w 132"/>
                <a:gd name="T79" fmla="*/ 20 h 106"/>
                <a:gd name="T80" fmla="*/ 11 w 132"/>
                <a:gd name="T81" fmla="*/ 28 h 106"/>
                <a:gd name="T82" fmla="*/ 5 w 132"/>
                <a:gd name="T83" fmla="*/ 51 h 106"/>
                <a:gd name="T84" fmla="*/ 1 w 132"/>
                <a:gd name="T85" fmla="*/ 59 h 106"/>
                <a:gd name="T86" fmla="*/ 3 w 132"/>
                <a:gd name="T8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06">
                  <a:moveTo>
                    <a:pt x="3" y="79"/>
                  </a:moveTo>
                  <a:cubicBezTo>
                    <a:pt x="4" y="79"/>
                    <a:pt x="4" y="79"/>
                    <a:pt x="4" y="79"/>
                  </a:cubicBezTo>
                  <a:cubicBezTo>
                    <a:pt x="4" y="80"/>
                    <a:pt x="4" y="80"/>
                    <a:pt x="4" y="81"/>
                  </a:cubicBezTo>
                  <a:cubicBezTo>
                    <a:pt x="4" y="81"/>
                    <a:pt x="4" y="81"/>
                    <a:pt x="4" y="81"/>
                  </a:cubicBezTo>
                  <a:cubicBezTo>
                    <a:pt x="6" y="82"/>
                    <a:pt x="11" y="83"/>
                    <a:pt x="15" y="84"/>
                  </a:cubicBezTo>
                  <a:cubicBezTo>
                    <a:pt x="17" y="84"/>
                    <a:pt x="19" y="84"/>
                    <a:pt x="21" y="85"/>
                  </a:cubicBezTo>
                  <a:cubicBezTo>
                    <a:pt x="26" y="86"/>
                    <a:pt x="32" y="94"/>
                    <a:pt x="32" y="97"/>
                  </a:cubicBezTo>
                  <a:cubicBezTo>
                    <a:pt x="32" y="100"/>
                    <a:pt x="35" y="105"/>
                    <a:pt x="38" y="106"/>
                  </a:cubicBezTo>
                  <a:cubicBezTo>
                    <a:pt x="39" y="106"/>
                    <a:pt x="41" y="106"/>
                    <a:pt x="44" y="105"/>
                  </a:cubicBezTo>
                  <a:cubicBezTo>
                    <a:pt x="45" y="104"/>
                    <a:pt x="47" y="103"/>
                    <a:pt x="49" y="103"/>
                  </a:cubicBezTo>
                  <a:cubicBezTo>
                    <a:pt x="50" y="103"/>
                    <a:pt x="50" y="103"/>
                    <a:pt x="50" y="103"/>
                  </a:cubicBezTo>
                  <a:cubicBezTo>
                    <a:pt x="60" y="103"/>
                    <a:pt x="62" y="102"/>
                    <a:pt x="63" y="102"/>
                  </a:cubicBezTo>
                  <a:cubicBezTo>
                    <a:pt x="63" y="101"/>
                    <a:pt x="64" y="101"/>
                    <a:pt x="65" y="101"/>
                  </a:cubicBezTo>
                  <a:cubicBezTo>
                    <a:pt x="65" y="101"/>
                    <a:pt x="65" y="101"/>
                    <a:pt x="65" y="101"/>
                  </a:cubicBezTo>
                  <a:cubicBezTo>
                    <a:pt x="65" y="100"/>
                    <a:pt x="65" y="100"/>
                    <a:pt x="65" y="100"/>
                  </a:cubicBezTo>
                  <a:cubicBezTo>
                    <a:pt x="66" y="99"/>
                    <a:pt x="66" y="99"/>
                    <a:pt x="66" y="98"/>
                  </a:cubicBezTo>
                  <a:cubicBezTo>
                    <a:pt x="66" y="98"/>
                    <a:pt x="66" y="98"/>
                    <a:pt x="66" y="97"/>
                  </a:cubicBezTo>
                  <a:cubicBezTo>
                    <a:pt x="66" y="97"/>
                    <a:pt x="66" y="97"/>
                    <a:pt x="66" y="96"/>
                  </a:cubicBezTo>
                  <a:cubicBezTo>
                    <a:pt x="66" y="96"/>
                    <a:pt x="66" y="96"/>
                    <a:pt x="67" y="95"/>
                  </a:cubicBezTo>
                  <a:cubicBezTo>
                    <a:pt x="67" y="95"/>
                    <a:pt x="67" y="95"/>
                    <a:pt x="67" y="95"/>
                  </a:cubicBezTo>
                  <a:cubicBezTo>
                    <a:pt x="67" y="94"/>
                    <a:pt x="67" y="94"/>
                    <a:pt x="67" y="94"/>
                  </a:cubicBezTo>
                  <a:cubicBezTo>
                    <a:pt x="67" y="94"/>
                    <a:pt x="67" y="93"/>
                    <a:pt x="67" y="93"/>
                  </a:cubicBezTo>
                  <a:cubicBezTo>
                    <a:pt x="67" y="93"/>
                    <a:pt x="67" y="93"/>
                    <a:pt x="67" y="92"/>
                  </a:cubicBezTo>
                  <a:cubicBezTo>
                    <a:pt x="67" y="92"/>
                    <a:pt x="67" y="92"/>
                    <a:pt x="67" y="92"/>
                  </a:cubicBezTo>
                  <a:cubicBezTo>
                    <a:pt x="67" y="92"/>
                    <a:pt x="67" y="91"/>
                    <a:pt x="68" y="91"/>
                  </a:cubicBezTo>
                  <a:cubicBezTo>
                    <a:pt x="68" y="91"/>
                    <a:pt x="68" y="91"/>
                    <a:pt x="68" y="91"/>
                  </a:cubicBezTo>
                  <a:cubicBezTo>
                    <a:pt x="68" y="91"/>
                    <a:pt x="68" y="91"/>
                    <a:pt x="68" y="91"/>
                  </a:cubicBezTo>
                  <a:cubicBezTo>
                    <a:pt x="68" y="90"/>
                    <a:pt x="68" y="90"/>
                    <a:pt x="68" y="90"/>
                  </a:cubicBezTo>
                  <a:cubicBezTo>
                    <a:pt x="68" y="90"/>
                    <a:pt x="68" y="90"/>
                    <a:pt x="68" y="90"/>
                  </a:cubicBezTo>
                  <a:cubicBezTo>
                    <a:pt x="68" y="90"/>
                    <a:pt x="68" y="90"/>
                    <a:pt x="68" y="90"/>
                  </a:cubicBezTo>
                  <a:cubicBezTo>
                    <a:pt x="73" y="84"/>
                    <a:pt x="80" y="78"/>
                    <a:pt x="81" y="77"/>
                  </a:cubicBezTo>
                  <a:cubicBezTo>
                    <a:pt x="82" y="77"/>
                    <a:pt x="83" y="77"/>
                    <a:pt x="83" y="77"/>
                  </a:cubicBezTo>
                  <a:cubicBezTo>
                    <a:pt x="84" y="77"/>
                    <a:pt x="84" y="77"/>
                    <a:pt x="85" y="77"/>
                  </a:cubicBezTo>
                  <a:cubicBezTo>
                    <a:pt x="86" y="77"/>
                    <a:pt x="87" y="77"/>
                    <a:pt x="88" y="76"/>
                  </a:cubicBezTo>
                  <a:cubicBezTo>
                    <a:pt x="88" y="76"/>
                    <a:pt x="89" y="76"/>
                    <a:pt x="90" y="76"/>
                  </a:cubicBezTo>
                  <a:cubicBezTo>
                    <a:pt x="93" y="76"/>
                    <a:pt x="97" y="79"/>
                    <a:pt x="97" y="83"/>
                  </a:cubicBezTo>
                  <a:cubicBezTo>
                    <a:pt x="98" y="82"/>
                    <a:pt x="99" y="80"/>
                    <a:pt x="99" y="79"/>
                  </a:cubicBezTo>
                  <a:cubicBezTo>
                    <a:pt x="99" y="79"/>
                    <a:pt x="100" y="78"/>
                    <a:pt x="100" y="77"/>
                  </a:cubicBezTo>
                  <a:cubicBezTo>
                    <a:pt x="101" y="76"/>
                    <a:pt x="101" y="76"/>
                    <a:pt x="101" y="76"/>
                  </a:cubicBezTo>
                  <a:cubicBezTo>
                    <a:pt x="103" y="72"/>
                    <a:pt x="108" y="63"/>
                    <a:pt x="108" y="61"/>
                  </a:cubicBezTo>
                  <a:cubicBezTo>
                    <a:pt x="108" y="59"/>
                    <a:pt x="110" y="57"/>
                    <a:pt x="112" y="56"/>
                  </a:cubicBezTo>
                  <a:cubicBezTo>
                    <a:pt x="112" y="55"/>
                    <a:pt x="114" y="54"/>
                    <a:pt x="114" y="54"/>
                  </a:cubicBezTo>
                  <a:cubicBezTo>
                    <a:pt x="114" y="53"/>
                    <a:pt x="114" y="53"/>
                    <a:pt x="114" y="53"/>
                  </a:cubicBezTo>
                  <a:cubicBezTo>
                    <a:pt x="114" y="51"/>
                    <a:pt x="113" y="48"/>
                    <a:pt x="116" y="47"/>
                  </a:cubicBezTo>
                  <a:cubicBezTo>
                    <a:pt x="117" y="47"/>
                    <a:pt x="118" y="42"/>
                    <a:pt x="118" y="41"/>
                  </a:cubicBezTo>
                  <a:cubicBezTo>
                    <a:pt x="117" y="38"/>
                    <a:pt x="124" y="28"/>
                    <a:pt x="124" y="28"/>
                  </a:cubicBezTo>
                  <a:cubicBezTo>
                    <a:pt x="125" y="27"/>
                    <a:pt x="126" y="27"/>
                    <a:pt x="128" y="26"/>
                  </a:cubicBezTo>
                  <a:cubicBezTo>
                    <a:pt x="129" y="26"/>
                    <a:pt x="131" y="25"/>
                    <a:pt x="131" y="24"/>
                  </a:cubicBezTo>
                  <a:cubicBezTo>
                    <a:pt x="131" y="24"/>
                    <a:pt x="131" y="23"/>
                    <a:pt x="131" y="23"/>
                  </a:cubicBezTo>
                  <a:cubicBezTo>
                    <a:pt x="131" y="21"/>
                    <a:pt x="132" y="19"/>
                    <a:pt x="131" y="18"/>
                  </a:cubicBezTo>
                  <a:cubicBezTo>
                    <a:pt x="129" y="18"/>
                    <a:pt x="126" y="15"/>
                    <a:pt x="126" y="13"/>
                  </a:cubicBezTo>
                  <a:cubicBezTo>
                    <a:pt x="126" y="13"/>
                    <a:pt x="126" y="13"/>
                    <a:pt x="126" y="13"/>
                  </a:cubicBezTo>
                  <a:cubicBezTo>
                    <a:pt x="126" y="13"/>
                    <a:pt x="126" y="13"/>
                    <a:pt x="126" y="13"/>
                  </a:cubicBezTo>
                  <a:cubicBezTo>
                    <a:pt x="126" y="12"/>
                    <a:pt x="126" y="12"/>
                    <a:pt x="126" y="12"/>
                  </a:cubicBezTo>
                  <a:cubicBezTo>
                    <a:pt x="126" y="12"/>
                    <a:pt x="126" y="12"/>
                    <a:pt x="126" y="12"/>
                  </a:cubicBezTo>
                  <a:cubicBezTo>
                    <a:pt x="126" y="12"/>
                    <a:pt x="126" y="12"/>
                    <a:pt x="126" y="12"/>
                  </a:cubicBezTo>
                  <a:cubicBezTo>
                    <a:pt x="126" y="12"/>
                    <a:pt x="126" y="11"/>
                    <a:pt x="126" y="11"/>
                  </a:cubicBezTo>
                  <a:cubicBezTo>
                    <a:pt x="126" y="11"/>
                    <a:pt x="126" y="11"/>
                    <a:pt x="126" y="11"/>
                  </a:cubicBezTo>
                  <a:cubicBezTo>
                    <a:pt x="126" y="11"/>
                    <a:pt x="126" y="11"/>
                    <a:pt x="126" y="10"/>
                  </a:cubicBezTo>
                  <a:cubicBezTo>
                    <a:pt x="126" y="10"/>
                    <a:pt x="126" y="10"/>
                    <a:pt x="126" y="10"/>
                  </a:cubicBezTo>
                  <a:cubicBezTo>
                    <a:pt x="126" y="10"/>
                    <a:pt x="126" y="10"/>
                    <a:pt x="126" y="10"/>
                  </a:cubicBezTo>
                  <a:cubicBezTo>
                    <a:pt x="126" y="9"/>
                    <a:pt x="126" y="9"/>
                    <a:pt x="126" y="9"/>
                  </a:cubicBezTo>
                  <a:cubicBezTo>
                    <a:pt x="126" y="9"/>
                    <a:pt x="126" y="9"/>
                    <a:pt x="126" y="9"/>
                  </a:cubicBezTo>
                  <a:cubicBezTo>
                    <a:pt x="126" y="8"/>
                    <a:pt x="126" y="8"/>
                    <a:pt x="126" y="8"/>
                  </a:cubicBezTo>
                  <a:cubicBezTo>
                    <a:pt x="126" y="8"/>
                    <a:pt x="126" y="8"/>
                    <a:pt x="126" y="8"/>
                  </a:cubicBezTo>
                  <a:cubicBezTo>
                    <a:pt x="126" y="8"/>
                    <a:pt x="126" y="8"/>
                    <a:pt x="126" y="8"/>
                  </a:cubicBezTo>
                  <a:cubicBezTo>
                    <a:pt x="126" y="7"/>
                    <a:pt x="125" y="7"/>
                    <a:pt x="125" y="7"/>
                  </a:cubicBezTo>
                  <a:cubicBezTo>
                    <a:pt x="125" y="7"/>
                    <a:pt x="125" y="7"/>
                    <a:pt x="125" y="7"/>
                  </a:cubicBezTo>
                  <a:cubicBezTo>
                    <a:pt x="125" y="7"/>
                    <a:pt x="125" y="7"/>
                    <a:pt x="124" y="6"/>
                  </a:cubicBezTo>
                  <a:cubicBezTo>
                    <a:pt x="124" y="6"/>
                    <a:pt x="124" y="6"/>
                    <a:pt x="124" y="6"/>
                  </a:cubicBezTo>
                  <a:cubicBezTo>
                    <a:pt x="124" y="6"/>
                    <a:pt x="124" y="5"/>
                    <a:pt x="123" y="5"/>
                  </a:cubicBezTo>
                  <a:cubicBezTo>
                    <a:pt x="123" y="5"/>
                    <a:pt x="123" y="4"/>
                    <a:pt x="123" y="4"/>
                  </a:cubicBezTo>
                  <a:cubicBezTo>
                    <a:pt x="123" y="4"/>
                    <a:pt x="123" y="3"/>
                    <a:pt x="122" y="3"/>
                  </a:cubicBezTo>
                  <a:cubicBezTo>
                    <a:pt x="122" y="3"/>
                    <a:pt x="122" y="3"/>
                    <a:pt x="122" y="3"/>
                  </a:cubicBezTo>
                  <a:cubicBezTo>
                    <a:pt x="122" y="2"/>
                    <a:pt x="121" y="2"/>
                    <a:pt x="121" y="2"/>
                  </a:cubicBezTo>
                  <a:cubicBezTo>
                    <a:pt x="121" y="1"/>
                    <a:pt x="120" y="1"/>
                    <a:pt x="120" y="1"/>
                  </a:cubicBezTo>
                  <a:cubicBezTo>
                    <a:pt x="120" y="1"/>
                    <a:pt x="120" y="1"/>
                    <a:pt x="120" y="1"/>
                  </a:cubicBezTo>
                  <a:cubicBezTo>
                    <a:pt x="120" y="1"/>
                    <a:pt x="120" y="1"/>
                    <a:pt x="120" y="1"/>
                  </a:cubicBezTo>
                  <a:cubicBezTo>
                    <a:pt x="120" y="1"/>
                    <a:pt x="119" y="1"/>
                    <a:pt x="119" y="1"/>
                  </a:cubicBezTo>
                  <a:cubicBezTo>
                    <a:pt x="118" y="1"/>
                    <a:pt x="117" y="2"/>
                    <a:pt x="116" y="4"/>
                  </a:cubicBezTo>
                  <a:cubicBezTo>
                    <a:pt x="115" y="6"/>
                    <a:pt x="113" y="8"/>
                    <a:pt x="111" y="8"/>
                  </a:cubicBezTo>
                  <a:cubicBezTo>
                    <a:pt x="111" y="8"/>
                    <a:pt x="110" y="8"/>
                    <a:pt x="109" y="8"/>
                  </a:cubicBezTo>
                  <a:cubicBezTo>
                    <a:pt x="106" y="8"/>
                    <a:pt x="103" y="7"/>
                    <a:pt x="102" y="6"/>
                  </a:cubicBezTo>
                  <a:cubicBezTo>
                    <a:pt x="101" y="6"/>
                    <a:pt x="101" y="6"/>
                    <a:pt x="101" y="6"/>
                  </a:cubicBezTo>
                  <a:cubicBezTo>
                    <a:pt x="101" y="6"/>
                    <a:pt x="100" y="5"/>
                    <a:pt x="97" y="5"/>
                  </a:cubicBezTo>
                  <a:cubicBezTo>
                    <a:pt x="96" y="5"/>
                    <a:pt x="94" y="5"/>
                    <a:pt x="93" y="5"/>
                  </a:cubicBezTo>
                  <a:cubicBezTo>
                    <a:pt x="91" y="6"/>
                    <a:pt x="88" y="6"/>
                    <a:pt x="87" y="6"/>
                  </a:cubicBezTo>
                  <a:cubicBezTo>
                    <a:pt x="87" y="6"/>
                    <a:pt x="87" y="6"/>
                    <a:pt x="87" y="6"/>
                  </a:cubicBezTo>
                  <a:cubicBezTo>
                    <a:pt x="85" y="6"/>
                    <a:pt x="84" y="7"/>
                    <a:pt x="82" y="8"/>
                  </a:cubicBezTo>
                  <a:cubicBezTo>
                    <a:pt x="81" y="9"/>
                    <a:pt x="80" y="10"/>
                    <a:pt x="79" y="11"/>
                  </a:cubicBezTo>
                  <a:cubicBezTo>
                    <a:pt x="78" y="11"/>
                    <a:pt x="77" y="12"/>
                    <a:pt x="74" y="12"/>
                  </a:cubicBezTo>
                  <a:cubicBezTo>
                    <a:pt x="72" y="12"/>
                    <a:pt x="69" y="11"/>
                    <a:pt x="68" y="11"/>
                  </a:cubicBezTo>
                  <a:cubicBezTo>
                    <a:pt x="67" y="10"/>
                    <a:pt x="65" y="10"/>
                    <a:pt x="64" y="9"/>
                  </a:cubicBezTo>
                  <a:cubicBezTo>
                    <a:pt x="62" y="8"/>
                    <a:pt x="60" y="6"/>
                    <a:pt x="59" y="6"/>
                  </a:cubicBezTo>
                  <a:cubicBezTo>
                    <a:pt x="58" y="6"/>
                    <a:pt x="54" y="7"/>
                    <a:pt x="50" y="9"/>
                  </a:cubicBezTo>
                  <a:cubicBezTo>
                    <a:pt x="50" y="9"/>
                    <a:pt x="49" y="9"/>
                    <a:pt x="49" y="9"/>
                  </a:cubicBezTo>
                  <a:cubicBezTo>
                    <a:pt x="46" y="9"/>
                    <a:pt x="45" y="7"/>
                    <a:pt x="44" y="5"/>
                  </a:cubicBezTo>
                  <a:cubicBezTo>
                    <a:pt x="44" y="4"/>
                    <a:pt x="43" y="3"/>
                    <a:pt x="43" y="2"/>
                  </a:cubicBezTo>
                  <a:cubicBezTo>
                    <a:pt x="42" y="2"/>
                    <a:pt x="41" y="2"/>
                    <a:pt x="39" y="2"/>
                  </a:cubicBezTo>
                  <a:cubicBezTo>
                    <a:pt x="38" y="1"/>
                    <a:pt x="36" y="1"/>
                    <a:pt x="34" y="0"/>
                  </a:cubicBezTo>
                  <a:cubicBezTo>
                    <a:pt x="33" y="0"/>
                    <a:pt x="33" y="0"/>
                    <a:pt x="33" y="0"/>
                  </a:cubicBezTo>
                  <a:cubicBezTo>
                    <a:pt x="33" y="0"/>
                    <a:pt x="33" y="0"/>
                    <a:pt x="33" y="0"/>
                  </a:cubicBezTo>
                  <a:cubicBezTo>
                    <a:pt x="32" y="0"/>
                    <a:pt x="32" y="0"/>
                    <a:pt x="31" y="1"/>
                  </a:cubicBezTo>
                  <a:cubicBezTo>
                    <a:pt x="31" y="1"/>
                    <a:pt x="30" y="2"/>
                    <a:pt x="29" y="2"/>
                  </a:cubicBezTo>
                  <a:cubicBezTo>
                    <a:pt x="29" y="2"/>
                    <a:pt x="28" y="3"/>
                    <a:pt x="28" y="3"/>
                  </a:cubicBezTo>
                  <a:cubicBezTo>
                    <a:pt x="28" y="3"/>
                    <a:pt x="28" y="3"/>
                    <a:pt x="28" y="3"/>
                  </a:cubicBezTo>
                  <a:cubicBezTo>
                    <a:pt x="27" y="2"/>
                    <a:pt x="27" y="2"/>
                    <a:pt x="27" y="2"/>
                  </a:cubicBezTo>
                  <a:cubicBezTo>
                    <a:pt x="25" y="2"/>
                    <a:pt x="23" y="2"/>
                    <a:pt x="21" y="2"/>
                  </a:cubicBezTo>
                  <a:cubicBezTo>
                    <a:pt x="21" y="2"/>
                    <a:pt x="21" y="2"/>
                    <a:pt x="21" y="2"/>
                  </a:cubicBezTo>
                  <a:cubicBezTo>
                    <a:pt x="21" y="2"/>
                    <a:pt x="20" y="2"/>
                    <a:pt x="20" y="2"/>
                  </a:cubicBezTo>
                  <a:cubicBezTo>
                    <a:pt x="20" y="2"/>
                    <a:pt x="20" y="2"/>
                    <a:pt x="20" y="2"/>
                  </a:cubicBezTo>
                  <a:cubicBezTo>
                    <a:pt x="19" y="2"/>
                    <a:pt x="19" y="2"/>
                    <a:pt x="19" y="2"/>
                  </a:cubicBezTo>
                  <a:cubicBezTo>
                    <a:pt x="19" y="2"/>
                    <a:pt x="19" y="2"/>
                    <a:pt x="19" y="2"/>
                  </a:cubicBezTo>
                  <a:cubicBezTo>
                    <a:pt x="19" y="2"/>
                    <a:pt x="19" y="2"/>
                    <a:pt x="19" y="2"/>
                  </a:cubicBezTo>
                  <a:cubicBezTo>
                    <a:pt x="18" y="2"/>
                    <a:pt x="18" y="2"/>
                    <a:pt x="18" y="2"/>
                  </a:cubicBezTo>
                  <a:cubicBezTo>
                    <a:pt x="17" y="3"/>
                    <a:pt x="17" y="6"/>
                    <a:pt x="17" y="7"/>
                  </a:cubicBezTo>
                  <a:cubicBezTo>
                    <a:pt x="16" y="9"/>
                    <a:pt x="16" y="11"/>
                    <a:pt x="16" y="11"/>
                  </a:cubicBezTo>
                  <a:cubicBezTo>
                    <a:pt x="14" y="13"/>
                    <a:pt x="11" y="17"/>
                    <a:pt x="11" y="19"/>
                  </a:cubicBezTo>
                  <a:cubicBezTo>
                    <a:pt x="11" y="19"/>
                    <a:pt x="11" y="20"/>
                    <a:pt x="11" y="20"/>
                  </a:cubicBezTo>
                  <a:cubicBezTo>
                    <a:pt x="11" y="20"/>
                    <a:pt x="11" y="20"/>
                    <a:pt x="11" y="20"/>
                  </a:cubicBezTo>
                  <a:cubicBezTo>
                    <a:pt x="10" y="21"/>
                    <a:pt x="10" y="21"/>
                    <a:pt x="10" y="21"/>
                  </a:cubicBezTo>
                  <a:cubicBezTo>
                    <a:pt x="10" y="23"/>
                    <a:pt x="11" y="26"/>
                    <a:pt x="11" y="27"/>
                  </a:cubicBezTo>
                  <a:cubicBezTo>
                    <a:pt x="11" y="27"/>
                    <a:pt x="11" y="28"/>
                    <a:pt x="11" y="28"/>
                  </a:cubicBezTo>
                  <a:cubicBezTo>
                    <a:pt x="11" y="28"/>
                    <a:pt x="11" y="28"/>
                    <a:pt x="11" y="28"/>
                  </a:cubicBezTo>
                  <a:cubicBezTo>
                    <a:pt x="11" y="31"/>
                    <a:pt x="12" y="42"/>
                    <a:pt x="9" y="45"/>
                  </a:cubicBezTo>
                  <a:cubicBezTo>
                    <a:pt x="7" y="47"/>
                    <a:pt x="5" y="51"/>
                    <a:pt x="5" y="51"/>
                  </a:cubicBezTo>
                  <a:cubicBezTo>
                    <a:pt x="5" y="52"/>
                    <a:pt x="5" y="52"/>
                    <a:pt x="5" y="52"/>
                  </a:cubicBezTo>
                  <a:cubicBezTo>
                    <a:pt x="5" y="52"/>
                    <a:pt x="5" y="52"/>
                    <a:pt x="5" y="52"/>
                  </a:cubicBezTo>
                  <a:cubicBezTo>
                    <a:pt x="5" y="52"/>
                    <a:pt x="1" y="54"/>
                    <a:pt x="1" y="59"/>
                  </a:cubicBezTo>
                  <a:cubicBezTo>
                    <a:pt x="0" y="63"/>
                    <a:pt x="1" y="65"/>
                    <a:pt x="1" y="68"/>
                  </a:cubicBezTo>
                  <a:cubicBezTo>
                    <a:pt x="1" y="69"/>
                    <a:pt x="1" y="71"/>
                    <a:pt x="1" y="72"/>
                  </a:cubicBezTo>
                  <a:cubicBezTo>
                    <a:pt x="1" y="74"/>
                    <a:pt x="2" y="75"/>
                    <a:pt x="3" y="77"/>
                  </a:cubicBezTo>
                  <a:cubicBezTo>
                    <a:pt x="3" y="77"/>
                    <a:pt x="3" y="78"/>
                    <a:pt x="3" y="7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7" name="Freeform 256">
              <a:extLst>
                <a:ext uri="{FF2B5EF4-FFF2-40B4-BE49-F238E27FC236}">
                  <a16:creationId xmlns:a16="http://schemas.microsoft.com/office/drawing/2014/main" id="{DEF8FF85-7447-4E1B-8097-B47DDBFDD5EF}"/>
                </a:ext>
              </a:extLst>
            </p:cNvPr>
            <p:cNvSpPr>
              <a:spLocks/>
            </p:cNvSpPr>
            <p:nvPr/>
          </p:nvSpPr>
          <p:spPr bwMode="auto">
            <a:xfrm>
              <a:off x="12071350" y="8828088"/>
              <a:ext cx="323850" cy="357188"/>
            </a:xfrm>
            <a:custGeom>
              <a:avLst/>
              <a:gdLst>
                <a:gd name="T0" fmla="*/ 14 w 61"/>
                <a:gd name="T1" fmla="*/ 55 h 68"/>
                <a:gd name="T2" fmla="*/ 25 w 61"/>
                <a:gd name="T3" fmla="*/ 68 h 68"/>
                <a:gd name="T4" fmla="*/ 25 w 61"/>
                <a:gd name="T5" fmla="*/ 68 h 68"/>
                <a:gd name="T6" fmla="*/ 27 w 61"/>
                <a:gd name="T7" fmla="*/ 67 h 68"/>
                <a:gd name="T8" fmla="*/ 28 w 61"/>
                <a:gd name="T9" fmla="*/ 66 h 68"/>
                <a:gd name="T10" fmla="*/ 33 w 61"/>
                <a:gd name="T11" fmla="*/ 65 h 68"/>
                <a:gd name="T12" fmla="*/ 31 w 61"/>
                <a:gd name="T13" fmla="*/ 58 h 68"/>
                <a:gd name="T14" fmla="*/ 36 w 61"/>
                <a:gd name="T15" fmla="*/ 52 h 68"/>
                <a:gd name="T16" fmla="*/ 40 w 61"/>
                <a:gd name="T17" fmla="*/ 49 h 68"/>
                <a:gd name="T18" fmla="*/ 47 w 61"/>
                <a:gd name="T19" fmla="*/ 50 h 68"/>
                <a:gd name="T20" fmla="*/ 54 w 61"/>
                <a:gd name="T21" fmla="*/ 53 h 68"/>
                <a:gd name="T22" fmla="*/ 60 w 61"/>
                <a:gd name="T23" fmla="*/ 42 h 68"/>
                <a:gd name="T24" fmla="*/ 58 w 61"/>
                <a:gd name="T25" fmla="*/ 31 h 68"/>
                <a:gd name="T26" fmla="*/ 56 w 61"/>
                <a:gd name="T27" fmla="*/ 20 h 68"/>
                <a:gd name="T28" fmla="*/ 57 w 61"/>
                <a:gd name="T29" fmla="*/ 12 h 68"/>
                <a:gd name="T30" fmla="*/ 48 w 61"/>
                <a:gd name="T31" fmla="*/ 13 h 68"/>
                <a:gd name="T32" fmla="*/ 48 w 61"/>
                <a:gd name="T33" fmla="*/ 13 h 68"/>
                <a:gd name="T34" fmla="*/ 47 w 61"/>
                <a:gd name="T35" fmla="*/ 13 h 68"/>
                <a:gd name="T36" fmla="*/ 46 w 61"/>
                <a:gd name="T37" fmla="*/ 13 h 68"/>
                <a:gd name="T38" fmla="*/ 46 w 61"/>
                <a:gd name="T39" fmla="*/ 13 h 68"/>
                <a:gd name="T40" fmla="*/ 46 w 61"/>
                <a:gd name="T41" fmla="*/ 12 h 68"/>
                <a:gd name="T42" fmla="*/ 46 w 61"/>
                <a:gd name="T43" fmla="*/ 10 h 68"/>
                <a:gd name="T44" fmla="*/ 46 w 61"/>
                <a:gd name="T45" fmla="*/ 8 h 68"/>
                <a:gd name="T46" fmla="*/ 46 w 61"/>
                <a:gd name="T47" fmla="*/ 5 h 68"/>
                <a:gd name="T48" fmla="*/ 47 w 61"/>
                <a:gd name="T49" fmla="*/ 1 h 68"/>
                <a:gd name="T50" fmla="*/ 30 w 61"/>
                <a:gd name="T51" fmla="*/ 1 h 68"/>
                <a:gd name="T52" fmla="*/ 30 w 61"/>
                <a:gd name="T53" fmla="*/ 3 h 68"/>
                <a:gd name="T54" fmla="*/ 30 w 61"/>
                <a:gd name="T55" fmla="*/ 6 h 68"/>
                <a:gd name="T56" fmla="*/ 30 w 61"/>
                <a:gd name="T57" fmla="*/ 8 h 68"/>
                <a:gd name="T58" fmla="*/ 30 w 61"/>
                <a:gd name="T59" fmla="*/ 10 h 68"/>
                <a:gd name="T60" fmla="*/ 30 w 61"/>
                <a:gd name="T61" fmla="*/ 15 h 68"/>
                <a:gd name="T62" fmla="*/ 29 w 61"/>
                <a:gd name="T63" fmla="*/ 15 h 68"/>
                <a:gd name="T64" fmla="*/ 13 w 61"/>
                <a:gd name="T65" fmla="*/ 16 h 68"/>
                <a:gd name="T66" fmla="*/ 12 w 61"/>
                <a:gd name="T67" fmla="*/ 16 h 68"/>
                <a:gd name="T68" fmla="*/ 10 w 61"/>
                <a:gd name="T69" fmla="*/ 16 h 68"/>
                <a:gd name="T70" fmla="*/ 7 w 61"/>
                <a:gd name="T71" fmla="*/ 19 h 68"/>
                <a:gd name="T72" fmla="*/ 12 w 61"/>
                <a:gd name="T73" fmla="*/ 23 h 68"/>
                <a:gd name="T74" fmla="*/ 8 w 61"/>
                <a:gd name="T75" fmla="*/ 27 h 68"/>
                <a:gd name="T76" fmla="*/ 1 w 61"/>
                <a:gd name="T77" fmla="*/ 36 h 68"/>
                <a:gd name="T78" fmla="*/ 6 w 61"/>
                <a:gd name="T79"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68">
                  <a:moveTo>
                    <a:pt x="6" y="46"/>
                  </a:moveTo>
                  <a:cubicBezTo>
                    <a:pt x="7" y="47"/>
                    <a:pt x="8" y="49"/>
                    <a:pt x="14" y="55"/>
                  </a:cubicBezTo>
                  <a:cubicBezTo>
                    <a:pt x="17" y="58"/>
                    <a:pt x="18" y="60"/>
                    <a:pt x="19" y="62"/>
                  </a:cubicBezTo>
                  <a:cubicBezTo>
                    <a:pt x="20" y="64"/>
                    <a:pt x="21" y="65"/>
                    <a:pt x="25" y="68"/>
                  </a:cubicBezTo>
                  <a:cubicBezTo>
                    <a:pt x="25" y="68"/>
                    <a:pt x="25" y="68"/>
                    <a:pt x="25" y="68"/>
                  </a:cubicBezTo>
                  <a:cubicBezTo>
                    <a:pt x="25" y="68"/>
                    <a:pt x="25" y="68"/>
                    <a:pt x="25" y="68"/>
                  </a:cubicBezTo>
                  <a:cubicBezTo>
                    <a:pt x="26" y="67"/>
                    <a:pt x="26" y="67"/>
                    <a:pt x="26" y="67"/>
                  </a:cubicBezTo>
                  <a:cubicBezTo>
                    <a:pt x="26" y="67"/>
                    <a:pt x="27" y="67"/>
                    <a:pt x="27" y="67"/>
                  </a:cubicBezTo>
                  <a:cubicBezTo>
                    <a:pt x="27" y="66"/>
                    <a:pt x="28" y="66"/>
                    <a:pt x="28" y="66"/>
                  </a:cubicBezTo>
                  <a:cubicBezTo>
                    <a:pt x="28" y="66"/>
                    <a:pt x="28" y="66"/>
                    <a:pt x="28" y="66"/>
                  </a:cubicBezTo>
                  <a:cubicBezTo>
                    <a:pt x="29" y="66"/>
                    <a:pt x="30" y="66"/>
                    <a:pt x="30" y="66"/>
                  </a:cubicBezTo>
                  <a:cubicBezTo>
                    <a:pt x="31" y="66"/>
                    <a:pt x="32" y="65"/>
                    <a:pt x="33" y="65"/>
                  </a:cubicBezTo>
                  <a:cubicBezTo>
                    <a:pt x="33" y="64"/>
                    <a:pt x="32" y="62"/>
                    <a:pt x="31" y="60"/>
                  </a:cubicBezTo>
                  <a:cubicBezTo>
                    <a:pt x="31" y="59"/>
                    <a:pt x="31" y="59"/>
                    <a:pt x="31" y="58"/>
                  </a:cubicBezTo>
                  <a:cubicBezTo>
                    <a:pt x="30" y="56"/>
                    <a:pt x="30" y="55"/>
                    <a:pt x="31" y="54"/>
                  </a:cubicBezTo>
                  <a:cubicBezTo>
                    <a:pt x="32" y="52"/>
                    <a:pt x="34" y="52"/>
                    <a:pt x="36" y="52"/>
                  </a:cubicBezTo>
                  <a:cubicBezTo>
                    <a:pt x="38" y="52"/>
                    <a:pt x="38" y="52"/>
                    <a:pt x="38" y="52"/>
                  </a:cubicBezTo>
                  <a:cubicBezTo>
                    <a:pt x="39" y="52"/>
                    <a:pt x="40" y="51"/>
                    <a:pt x="40" y="49"/>
                  </a:cubicBezTo>
                  <a:cubicBezTo>
                    <a:pt x="41" y="48"/>
                    <a:pt x="41" y="45"/>
                    <a:pt x="43" y="45"/>
                  </a:cubicBezTo>
                  <a:cubicBezTo>
                    <a:pt x="45" y="45"/>
                    <a:pt x="46" y="48"/>
                    <a:pt x="47" y="50"/>
                  </a:cubicBezTo>
                  <a:cubicBezTo>
                    <a:pt x="48" y="51"/>
                    <a:pt x="49" y="52"/>
                    <a:pt x="49" y="52"/>
                  </a:cubicBezTo>
                  <a:cubicBezTo>
                    <a:pt x="51" y="52"/>
                    <a:pt x="52" y="53"/>
                    <a:pt x="54" y="53"/>
                  </a:cubicBezTo>
                  <a:cubicBezTo>
                    <a:pt x="55" y="54"/>
                    <a:pt x="56" y="54"/>
                    <a:pt x="58" y="54"/>
                  </a:cubicBezTo>
                  <a:cubicBezTo>
                    <a:pt x="60" y="53"/>
                    <a:pt x="60" y="46"/>
                    <a:pt x="60" y="42"/>
                  </a:cubicBezTo>
                  <a:cubicBezTo>
                    <a:pt x="60" y="41"/>
                    <a:pt x="60" y="40"/>
                    <a:pt x="61" y="39"/>
                  </a:cubicBezTo>
                  <a:cubicBezTo>
                    <a:pt x="61" y="35"/>
                    <a:pt x="61" y="32"/>
                    <a:pt x="58" y="31"/>
                  </a:cubicBezTo>
                  <a:cubicBezTo>
                    <a:pt x="56" y="29"/>
                    <a:pt x="53" y="26"/>
                    <a:pt x="53" y="24"/>
                  </a:cubicBezTo>
                  <a:cubicBezTo>
                    <a:pt x="54" y="22"/>
                    <a:pt x="54" y="21"/>
                    <a:pt x="56" y="20"/>
                  </a:cubicBezTo>
                  <a:cubicBezTo>
                    <a:pt x="58" y="19"/>
                    <a:pt x="59" y="18"/>
                    <a:pt x="59" y="16"/>
                  </a:cubicBezTo>
                  <a:cubicBezTo>
                    <a:pt x="59" y="15"/>
                    <a:pt x="59" y="13"/>
                    <a:pt x="57" y="12"/>
                  </a:cubicBezTo>
                  <a:cubicBezTo>
                    <a:pt x="56" y="11"/>
                    <a:pt x="53" y="12"/>
                    <a:pt x="51" y="13"/>
                  </a:cubicBezTo>
                  <a:cubicBezTo>
                    <a:pt x="50" y="13"/>
                    <a:pt x="49" y="13"/>
                    <a:pt x="48" y="13"/>
                  </a:cubicBezTo>
                  <a:cubicBezTo>
                    <a:pt x="48" y="13"/>
                    <a:pt x="48" y="13"/>
                    <a:pt x="48" y="13"/>
                  </a:cubicBezTo>
                  <a:cubicBezTo>
                    <a:pt x="48" y="13"/>
                    <a:pt x="48" y="13"/>
                    <a:pt x="48" y="13"/>
                  </a:cubicBezTo>
                  <a:cubicBezTo>
                    <a:pt x="48" y="13"/>
                    <a:pt x="47" y="13"/>
                    <a:pt x="47" y="13"/>
                  </a:cubicBezTo>
                  <a:cubicBezTo>
                    <a:pt x="47" y="13"/>
                    <a:pt x="47" y="13"/>
                    <a:pt x="47" y="13"/>
                  </a:cubicBezTo>
                  <a:cubicBezTo>
                    <a:pt x="47" y="13"/>
                    <a:pt x="47" y="13"/>
                    <a:pt x="47" y="13"/>
                  </a:cubicBezTo>
                  <a:cubicBezTo>
                    <a:pt x="47" y="13"/>
                    <a:pt x="46" y="13"/>
                    <a:pt x="46" y="13"/>
                  </a:cubicBezTo>
                  <a:cubicBezTo>
                    <a:pt x="46" y="13"/>
                    <a:pt x="46" y="13"/>
                    <a:pt x="46" y="13"/>
                  </a:cubicBezTo>
                  <a:cubicBezTo>
                    <a:pt x="46" y="13"/>
                    <a:pt x="46" y="13"/>
                    <a:pt x="46" y="13"/>
                  </a:cubicBezTo>
                  <a:cubicBezTo>
                    <a:pt x="46" y="13"/>
                    <a:pt x="46" y="13"/>
                    <a:pt x="46" y="12"/>
                  </a:cubicBezTo>
                  <a:cubicBezTo>
                    <a:pt x="46" y="12"/>
                    <a:pt x="46" y="12"/>
                    <a:pt x="46" y="12"/>
                  </a:cubicBezTo>
                  <a:cubicBezTo>
                    <a:pt x="46" y="11"/>
                    <a:pt x="46" y="11"/>
                    <a:pt x="46" y="10"/>
                  </a:cubicBezTo>
                  <a:cubicBezTo>
                    <a:pt x="46" y="10"/>
                    <a:pt x="46" y="10"/>
                    <a:pt x="46" y="10"/>
                  </a:cubicBezTo>
                  <a:cubicBezTo>
                    <a:pt x="46" y="10"/>
                    <a:pt x="46" y="9"/>
                    <a:pt x="46" y="8"/>
                  </a:cubicBezTo>
                  <a:cubicBezTo>
                    <a:pt x="46" y="8"/>
                    <a:pt x="46" y="8"/>
                    <a:pt x="46" y="8"/>
                  </a:cubicBezTo>
                  <a:cubicBezTo>
                    <a:pt x="46" y="7"/>
                    <a:pt x="46" y="6"/>
                    <a:pt x="46" y="5"/>
                  </a:cubicBezTo>
                  <a:cubicBezTo>
                    <a:pt x="46" y="5"/>
                    <a:pt x="46" y="5"/>
                    <a:pt x="46" y="5"/>
                  </a:cubicBezTo>
                  <a:cubicBezTo>
                    <a:pt x="47" y="4"/>
                    <a:pt x="47" y="3"/>
                    <a:pt x="47" y="2"/>
                  </a:cubicBezTo>
                  <a:cubicBezTo>
                    <a:pt x="47" y="1"/>
                    <a:pt x="47" y="1"/>
                    <a:pt x="47" y="1"/>
                  </a:cubicBezTo>
                  <a:cubicBezTo>
                    <a:pt x="40" y="1"/>
                    <a:pt x="33" y="0"/>
                    <a:pt x="31" y="0"/>
                  </a:cubicBezTo>
                  <a:cubicBezTo>
                    <a:pt x="30" y="1"/>
                    <a:pt x="30" y="1"/>
                    <a:pt x="30" y="1"/>
                  </a:cubicBezTo>
                  <a:cubicBezTo>
                    <a:pt x="30" y="1"/>
                    <a:pt x="30" y="1"/>
                    <a:pt x="30" y="2"/>
                  </a:cubicBezTo>
                  <a:cubicBezTo>
                    <a:pt x="30" y="2"/>
                    <a:pt x="30" y="3"/>
                    <a:pt x="30" y="3"/>
                  </a:cubicBezTo>
                  <a:cubicBezTo>
                    <a:pt x="30" y="4"/>
                    <a:pt x="30" y="4"/>
                    <a:pt x="30" y="4"/>
                  </a:cubicBezTo>
                  <a:cubicBezTo>
                    <a:pt x="30" y="5"/>
                    <a:pt x="30" y="5"/>
                    <a:pt x="30" y="6"/>
                  </a:cubicBezTo>
                  <a:cubicBezTo>
                    <a:pt x="30" y="6"/>
                    <a:pt x="30" y="7"/>
                    <a:pt x="30" y="7"/>
                  </a:cubicBezTo>
                  <a:cubicBezTo>
                    <a:pt x="30" y="7"/>
                    <a:pt x="30" y="8"/>
                    <a:pt x="30" y="8"/>
                  </a:cubicBezTo>
                  <a:cubicBezTo>
                    <a:pt x="30" y="9"/>
                    <a:pt x="30" y="9"/>
                    <a:pt x="30" y="9"/>
                  </a:cubicBezTo>
                  <a:cubicBezTo>
                    <a:pt x="30" y="9"/>
                    <a:pt x="30" y="10"/>
                    <a:pt x="30" y="10"/>
                  </a:cubicBezTo>
                  <a:cubicBezTo>
                    <a:pt x="30" y="10"/>
                    <a:pt x="30" y="11"/>
                    <a:pt x="30" y="11"/>
                  </a:cubicBezTo>
                  <a:cubicBezTo>
                    <a:pt x="30" y="13"/>
                    <a:pt x="30" y="14"/>
                    <a:pt x="30" y="15"/>
                  </a:cubicBezTo>
                  <a:cubicBezTo>
                    <a:pt x="30" y="15"/>
                    <a:pt x="30" y="15"/>
                    <a:pt x="30" y="15"/>
                  </a:cubicBezTo>
                  <a:cubicBezTo>
                    <a:pt x="29" y="15"/>
                    <a:pt x="29" y="15"/>
                    <a:pt x="29" y="15"/>
                  </a:cubicBezTo>
                  <a:cubicBezTo>
                    <a:pt x="28" y="15"/>
                    <a:pt x="16" y="16"/>
                    <a:pt x="13" y="16"/>
                  </a:cubicBezTo>
                  <a:cubicBezTo>
                    <a:pt x="13" y="16"/>
                    <a:pt x="13" y="16"/>
                    <a:pt x="13" y="16"/>
                  </a:cubicBezTo>
                  <a:cubicBezTo>
                    <a:pt x="13" y="16"/>
                    <a:pt x="13" y="16"/>
                    <a:pt x="13" y="16"/>
                  </a:cubicBezTo>
                  <a:cubicBezTo>
                    <a:pt x="12" y="16"/>
                    <a:pt x="12" y="16"/>
                    <a:pt x="12" y="16"/>
                  </a:cubicBezTo>
                  <a:cubicBezTo>
                    <a:pt x="12" y="16"/>
                    <a:pt x="11" y="16"/>
                    <a:pt x="11" y="16"/>
                  </a:cubicBezTo>
                  <a:cubicBezTo>
                    <a:pt x="11" y="16"/>
                    <a:pt x="11" y="16"/>
                    <a:pt x="10" y="16"/>
                  </a:cubicBezTo>
                  <a:cubicBezTo>
                    <a:pt x="10" y="17"/>
                    <a:pt x="9" y="17"/>
                    <a:pt x="9" y="17"/>
                  </a:cubicBezTo>
                  <a:cubicBezTo>
                    <a:pt x="8" y="18"/>
                    <a:pt x="7" y="19"/>
                    <a:pt x="7" y="19"/>
                  </a:cubicBezTo>
                  <a:cubicBezTo>
                    <a:pt x="7" y="19"/>
                    <a:pt x="8" y="20"/>
                    <a:pt x="9" y="20"/>
                  </a:cubicBezTo>
                  <a:cubicBezTo>
                    <a:pt x="10" y="21"/>
                    <a:pt x="11" y="22"/>
                    <a:pt x="12" y="23"/>
                  </a:cubicBezTo>
                  <a:cubicBezTo>
                    <a:pt x="12" y="24"/>
                    <a:pt x="12" y="25"/>
                    <a:pt x="11" y="25"/>
                  </a:cubicBezTo>
                  <a:cubicBezTo>
                    <a:pt x="11" y="26"/>
                    <a:pt x="10" y="26"/>
                    <a:pt x="8" y="27"/>
                  </a:cubicBezTo>
                  <a:cubicBezTo>
                    <a:pt x="7" y="27"/>
                    <a:pt x="5" y="28"/>
                    <a:pt x="5" y="28"/>
                  </a:cubicBezTo>
                  <a:cubicBezTo>
                    <a:pt x="6" y="31"/>
                    <a:pt x="4" y="34"/>
                    <a:pt x="1" y="36"/>
                  </a:cubicBezTo>
                  <a:cubicBezTo>
                    <a:pt x="0" y="37"/>
                    <a:pt x="2" y="40"/>
                    <a:pt x="3" y="41"/>
                  </a:cubicBezTo>
                  <a:cubicBezTo>
                    <a:pt x="5" y="43"/>
                    <a:pt x="6" y="44"/>
                    <a:pt x="6" y="4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8" name="Freeform 257">
              <a:extLst>
                <a:ext uri="{FF2B5EF4-FFF2-40B4-BE49-F238E27FC236}">
                  <a16:creationId xmlns:a16="http://schemas.microsoft.com/office/drawing/2014/main" id="{AF681972-C667-4332-813B-3B11877A5BFF}"/>
                </a:ext>
              </a:extLst>
            </p:cNvPr>
            <p:cNvSpPr>
              <a:spLocks/>
            </p:cNvSpPr>
            <p:nvPr/>
          </p:nvSpPr>
          <p:spPr bwMode="auto">
            <a:xfrm>
              <a:off x="11587163" y="8226425"/>
              <a:ext cx="169863" cy="350838"/>
            </a:xfrm>
            <a:custGeom>
              <a:avLst/>
              <a:gdLst>
                <a:gd name="T0" fmla="*/ 10 w 32"/>
                <a:gd name="T1" fmla="*/ 49 h 67"/>
                <a:gd name="T2" fmla="*/ 10 w 32"/>
                <a:gd name="T3" fmla="*/ 51 h 67"/>
                <a:gd name="T4" fmla="*/ 11 w 32"/>
                <a:gd name="T5" fmla="*/ 54 h 67"/>
                <a:gd name="T6" fmla="*/ 11 w 32"/>
                <a:gd name="T7" fmla="*/ 56 h 67"/>
                <a:gd name="T8" fmla="*/ 11 w 32"/>
                <a:gd name="T9" fmla="*/ 59 h 67"/>
                <a:gd name="T10" fmla="*/ 11 w 32"/>
                <a:gd name="T11" fmla="*/ 62 h 67"/>
                <a:gd name="T12" fmla="*/ 11 w 32"/>
                <a:gd name="T13" fmla="*/ 65 h 67"/>
                <a:gd name="T14" fmla="*/ 11 w 32"/>
                <a:gd name="T15" fmla="*/ 67 h 67"/>
                <a:gd name="T16" fmla="*/ 21 w 32"/>
                <a:gd name="T17" fmla="*/ 65 h 67"/>
                <a:gd name="T18" fmla="*/ 24 w 32"/>
                <a:gd name="T19" fmla="*/ 64 h 67"/>
                <a:gd name="T20" fmla="*/ 21 w 32"/>
                <a:gd name="T21" fmla="*/ 56 h 67"/>
                <a:gd name="T22" fmla="*/ 21 w 32"/>
                <a:gd name="T23" fmla="*/ 43 h 67"/>
                <a:gd name="T24" fmla="*/ 30 w 32"/>
                <a:gd name="T25" fmla="*/ 28 h 67"/>
                <a:gd name="T26" fmla="*/ 31 w 32"/>
                <a:gd name="T27" fmla="*/ 11 h 67"/>
                <a:gd name="T28" fmla="*/ 30 w 32"/>
                <a:gd name="T29" fmla="*/ 6 h 67"/>
                <a:gd name="T30" fmla="*/ 29 w 32"/>
                <a:gd name="T31" fmla="*/ 6 h 67"/>
                <a:gd name="T32" fmla="*/ 27 w 32"/>
                <a:gd name="T33" fmla="*/ 5 h 67"/>
                <a:gd name="T34" fmla="*/ 25 w 32"/>
                <a:gd name="T35" fmla="*/ 3 h 67"/>
                <a:gd name="T36" fmla="*/ 23 w 32"/>
                <a:gd name="T37" fmla="*/ 0 h 67"/>
                <a:gd name="T38" fmla="*/ 22 w 32"/>
                <a:gd name="T39" fmla="*/ 0 h 67"/>
                <a:gd name="T40" fmla="*/ 21 w 32"/>
                <a:gd name="T41" fmla="*/ 1 h 67"/>
                <a:gd name="T42" fmla="*/ 21 w 32"/>
                <a:gd name="T43" fmla="*/ 4 h 67"/>
                <a:gd name="T44" fmla="*/ 21 w 32"/>
                <a:gd name="T45" fmla="*/ 7 h 67"/>
                <a:gd name="T46" fmla="*/ 19 w 32"/>
                <a:gd name="T47" fmla="*/ 8 h 67"/>
                <a:gd name="T48" fmla="*/ 7 w 32"/>
                <a:gd name="T49" fmla="*/ 12 h 67"/>
                <a:gd name="T50" fmla="*/ 1 w 32"/>
                <a:gd name="T51" fmla="*/ 16 h 67"/>
                <a:gd name="T52" fmla="*/ 0 w 32"/>
                <a:gd name="T53" fmla="*/ 17 h 67"/>
                <a:gd name="T54" fmla="*/ 0 w 32"/>
                <a:gd name="T55" fmla="*/ 19 h 67"/>
                <a:gd name="T56" fmla="*/ 1 w 32"/>
                <a:gd name="T57" fmla="*/ 20 h 67"/>
                <a:gd name="T58" fmla="*/ 1 w 32"/>
                <a:gd name="T59" fmla="*/ 21 h 67"/>
                <a:gd name="T60" fmla="*/ 2 w 32"/>
                <a:gd name="T61" fmla="*/ 22 h 67"/>
                <a:gd name="T62" fmla="*/ 2 w 32"/>
                <a:gd name="T63" fmla="*/ 23 h 67"/>
                <a:gd name="T64" fmla="*/ 3 w 32"/>
                <a:gd name="T65" fmla="*/ 23 h 67"/>
                <a:gd name="T66" fmla="*/ 4 w 32"/>
                <a:gd name="T67" fmla="*/ 24 h 67"/>
                <a:gd name="T68" fmla="*/ 8 w 32"/>
                <a:gd name="T69" fmla="*/ 31 h 67"/>
                <a:gd name="T70" fmla="*/ 10 w 32"/>
                <a:gd name="T71" fmla="*/ 4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67">
                  <a:moveTo>
                    <a:pt x="10" y="48"/>
                  </a:moveTo>
                  <a:cubicBezTo>
                    <a:pt x="10" y="48"/>
                    <a:pt x="10" y="49"/>
                    <a:pt x="10" y="49"/>
                  </a:cubicBezTo>
                  <a:cubicBezTo>
                    <a:pt x="10" y="49"/>
                    <a:pt x="10" y="50"/>
                    <a:pt x="10" y="50"/>
                  </a:cubicBezTo>
                  <a:cubicBezTo>
                    <a:pt x="10" y="50"/>
                    <a:pt x="10" y="51"/>
                    <a:pt x="10" y="51"/>
                  </a:cubicBezTo>
                  <a:cubicBezTo>
                    <a:pt x="10" y="52"/>
                    <a:pt x="11" y="52"/>
                    <a:pt x="11" y="53"/>
                  </a:cubicBezTo>
                  <a:cubicBezTo>
                    <a:pt x="11" y="53"/>
                    <a:pt x="11" y="53"/>
                    <a:pt x="11" y="54"/>
                  </a:cubicBezTo>
                  <a:cubicBezTo>
                    <a:pt x="11" y="54"/>
                    <a:pt x="11" y="55"/>
                    <a:pt x="11" y="55"/>
                  </a:cubicBezTo>
                  <a:cubicBezTo>
                    <a:pt x="11" y="55"/>
                    <a:pt x="11" y="56"/>
                    <a:pt x="11" y="56"/>
                  </a:cubicBezTo>
                  <a:cubicBezTo>
                    <a:pt x="11" y="57"/>
                    <a:pt x="11" y="57"/>
                    <a:pt x="11" y="58"/>
                  </a:cubicBezTo>
                  <a:cubicBezTo>
                    <a:pt x="11" y="58"/>
                    <a:pt x="11" y="59"/>
                    <a:pt x="11" y="59"/>
                  </a:cubicBezTo>
                  <a:cubicBezTo>
                    <a:pt x="11" y="60"/>
                    <a:pt x="11" y="60"/>
                    <a:pt x="11" y="61"/>
                  </a:cubicBezTo>
                  <a:cubicBezTo>
                    <a:pt x="11" y="61"/>
                    <a:pt x="11" y="62"/>
                    <a:pt x="11" y="62"/>
                  </a:cubicBezTo>
                  <a:cubicBezTo>
                    <a:pt x="11" y="63"/>
                    <a:pt x="11" y="63"/>
                    <a:pt x="11" y="64"/>
                  </a:cubicBezTo>
                  <a:cubicBezTo>
                    <a:pt x="11" y="64"/>
                    <a:pt x="11" y="64"/>
                    <a:pt x="11" y="65"/>
                  </a:cubicBezTo>
                  <a:cubicBezTo>
                    <a:pt x="11" y="65"/>
                    <a:pt x="11" y="66"/>
                    <a:pt x="11" y="67"/>
                  </a:cubicBezTo>
                  <a:cubicBezTo>
                    <a:pt x="11" y="67"/>
                    <a:pt x="11" y="67"/>
                    <a:pt x="11" y="67"/>
                  </a:cubicBezTo>
                  <a:cubicBezTo>
                    <a:pt x="14" y="67"/>
                    <a:pt x="17" y="67"/>
                    <a:pt x="18" y="67"/>
                  </a:cubicBezTo>
                  <a:cubicBezTo>
                    <a:pt x="19" y="67"/>
                    <a:pt x="20" y="66"/>
                    <a:pt x="21" y="65"/>
                  </a:cubicBezTo>
                  <a:cubicBezTo>
                    <a:pt x="22" y="64"/>
                    <a:pt x="23" y="64"/>
                    <a:pt x="24" y="64"/>
                  </a:cubicBezTo>
                  <a:cubicBezTo>
                    <a:pt x="24" y="64"/>
                    <a:pt x="24" y="64"/>
                    <a:pt x="24" y="64"/>
                  </a:cubicBezTo>
                  <a:cubicBezTo>
                    <a:pt x="23" y="63"/>
                    <a:pt x="23" y="62"/>
                    <a:pt x="23" y="62"/>
                  </a:cubicBezTo>
                  <a:cubicBezTo>
                    <a:pt x="22" y="60"/>
                    <a:pt x="21" y="58"/>
                    <a:pt x="21" y="56"/>
                  </a:cubicBezTo>
                  <a:cubicBezTo>
                    <a:pt x="21" y="55"/>
                    <a:pt x="21" y="54"/>
                    <a:pt x="21" y="52"/>
                  </a:cubicBezTo>
                  <a:cubicBezTo>
                    <a:pt x="21" y="49"/>
                    <a:pt x="20" y="47"/>
                    <a:pt x="21" y="43"/>
                  </a:cubicBezTo>
                  <a:cubicBezTo>
                    <a:pt x="21" y="38"/>
                    <a:pt x="25" y="35"/>
                    <a:pt x="26" y="34"/>
                  </a:cubicBezTo>
                  <a:cubicBezTo>
                    <a:pt x="26" y="33"/>
                    <a:pt x="28" y="30"/>
                    <a:pt x="30" y="28"/>
                  </a:cubicBezTo>
                  <a:cubicBezTo>
                    <a:pt x="32" y="26"/>
                    <a:pt x="32" y="17"/>
                    <a:pt x="31" y="12"/>
                  </a:cubicBezTo>
                  <a:cubicBezTo>
                    <a:pt x="31" y="12"/>
                    <a:pt x="31" y="12"/>
                    <a:pt x="31" y="11"/>
                  </a:cubicBezTo>
                  <a:cubicBezTo>
                    <a:pt x="31" y="11"/>
                    <a:pt x="31" y="11"/>
                    <a:pt x="31" y="11"/>
                  </a:cubicBezTo>
                  <a:cubicBezTo>
                    <a:pt x="31" y="10"/>
                    <a:pt x="30" y="7"/>
                    <a:pt x="30" y="6"/>
                  </a:cubicBezTo>
                  <a:cubicBezTo>
                    <a:pt x="30" y="6"/>
                    <a:pt x="30" y="6"/>
                    <a:pt x="30" y="6"/>
                  </a:cubicBezTo>
                  <a:cubicBezTo>
                    <a:pt x="30" y="6"/>
                    <a:pt x="29" y="6"/>
                    <a:pt x="29" y="6"/>
                  </a:cubicBezTo>
                  <a:cubicBezTo>
                    <a:pt x="29" y="6"/>
                    <a:pt x="29" y="6"/>
                    <a:pt x="28" y="6"/>
                  </a:cubicBezTo>
                  <a:cubicBezTo>
                    <a:pt x="28" y="6"/>
                    <a:pt x="27" y="6"/>
                    <a:pt x="27" y="5"/>
                  </a:cubicBezTo>
                  <a:cubicBezTo>
                    <a:pt x="27" y="5"/>
                    <a:pt x="27" y="5"/>
                    <a:pt x="27" y="5"/>
                  </a:cubicBezTo>
                  <a:cubicBezTo>
                    <a:pt x="25" y="5"/>
                    <a:pt x="25" y="4"/>
                    <a:pt x="25" y="3"/>
                  </a:cubicBezTo>
                  <a:cubicBezTo>
                    <a:pt x="25" y="2"/>
                    <a:pt x="25" y="2"/>
                    <a:pt x="25" y="2"/>
                  </a:cubicBezTo>
                  <a:cubicBezTo>
                    <a:pt x="24" y="1"/>
                    <a:pt x="24" y="0"/>
                    <a:pt x="23" y="0"/>
                  </a:cubicBezTo>
                  <a:cubicBezTo>
                    <a:pt x="23" y="0"/>
                    <a:pt x="22" y="0"/>
                    <a:pt x="22" y="0"/>
                  </a:cubicBezTo>
                  <a:cubicBezTo>
                    <a:pt x="22" y="0"/>
                    <a:pt x="22" y="0"/>
                    <a:pt x="22" y="0"/>
                  </a:cubicBezTo>
                  <a:cubicBezTo>
                    <a:pt x="21" y="0"/>
                    <a:pt x="21" y="1"/>
                    <a:pt x="21" y="1"/>
                  </a:cubicBezTo>
                  <a:cubicBezTo>
                    <a:pt x="21" y="1"/>
                    <a:pt x="21" y="1"/>
                    <a:pt x="21" y="1"/>
                  </a:cubicBezTo>
                  <a:cubicBezTo>
                    <a:pt x="21" y="1"/>
                    <a:pt x="21" y="1"/>
                    <a:pt x="21" y="1"/>
                  </a:cubicBezTo>
                  <a:cubicBezTo>
                    <a:pt x="20" y="2"/>
                    <a:pt x="20" y="3"/>
                    <a:pt x="21" y="4"/>
                  </a:cubicBezTo>
                  <a:cubicBezTo>
                    <a:pt x="21" y="4"/>
                    <a:pt x="21" y="4"/>
                    <a:pt x="21" y="4"/>
                  </a:cubicBezTo>
                  <a:cubicBezTo>
                    <a:pt x="21" y="7"/>
                    <a:pt x="21" y="7"/>
                    <a:pt x="21" y="7"/>
                  </a:cubicBezTo>
                  <a:cubicBezTo>
                    <a:pt x="20" y="7"/>
                    <a:pt x="20" y="7"/>
                    <a:pt x="20" y="7"/>
                  </a:cubicBezTo>
                  <a:cubicBezTo>
                    <a:pt x="20" y="7"/>
                    <a:pt x="19" y="8"/>
                    <a:pt x="19" y="8"/>
                  </a:cubicBezTo>
                  <a:cubicBezTo>
                    <a:pt x="18" y="9"/>
                    <a:pt x="18" y="9"/>
                    <a:pt x="17" y="9"/>
                  </a:cubicBezTo>
                  <a:cubicBezTo>
                    <a:pt x="16" y="12"/>
                    <a:pt x="8" y="12"/>
                    <a:pt x="7" y="12"/>
                  </a:cubicBezTo>
                  <a:cubicBezTo>
                    <a:pt x="7" y="12"/>
                    <a:pt x="5" y="13"/>
                    <a:pt x="4" y="14"/>
                  </a:cubicBezTo>
                  <a:cubicBezTo>
                    <a:pt x="3" y="15"/>
                    <a:pt x="2" y="16"/>
                    <a:pt x="1" y="16"/>
                  </a:cubicBezTo>
                  <a:cubicBezTo>
                    <a:pt x="1" y="16"/>
                    <a:pt x="1" y="16"/>
                    <a:pt x="0" y="16"/>
                  </a:cubicBezTo>
                  <a:cubicBezTo>
                    <a:pt x="0" y="17"/>
                    <a:pt x="0" y="17"/>
                    <a:pt x="0" y="17"/>
                  </a:cubicBezTo>
                  <a:cubicBezTo>
                    <a:pt x="0" y="17"/>
                    <a:pt x="0" y="18"/>
                    <a:pt x="0" y="18"/>
                  </a:cubicBezTo>
                  <a:cubicBezTo>
                    <a:pt x="0" y="18"/>
                    <a:pt x="0" y="19"/>
                    <a:pt x="0" y="19"/>
                  </a:cubicBezTo>
                  <a:cubicBezTo>
                    <a:pt x="0" y="19"/>
                    <a:pt x="1" y="19"/>
                    <a:pt x="1" y="20"/>
                  </a:cubicBezTo>
                  <a:cubicBezTo>
                    <a:pt x="1" y="20"/>
                    <a:pt x="1" y="20"/>
                    <a:pt x="1" y="20"/>
                  </a:cubicBezTo>
                  <a:cubicBezTo>
                    <a:pt x="1" y="20"/>
                    <a:pt x="1" y="21"/>
                    <a:pt x="1" y="21"/>
                  </a:cubicBezTo>
                  <a:cubicBezTo>
                    <a:pt x="1" y="21"/>
                    <a:pt x="1" y="21"/>
                    <a:pt x="1" y="21"/>
                  </a:cubicBezTo>
                  <a:cubicBezTo>
                    <a:pt x="1" y="22"/>
                    <a:pt x="1" y="22"/>
                    <a:pt x="1" y="22"/>
                  </a:cubicBezTo>
                  <a:cubicBezTo>
                    <a:pt x="1" y="22"/>
                    <a:pt x="1" y="22"/>
                    <a:pt x="2" y="22"/>
                  </a:cubicBezTo>
                  <a:cubicBezTo>
                    <a:pt x="2" y="22"/>
                    <a:pt x="2" y="22"/>
                    <a:pt x="2" y="23"/>
                  </a:cubicBezTo>
                  <a:cubicBezTo>
                    <a:pt x="2" y="23"/>
                    <a:pt x="2" y="23"/>
                    <a:pt x="2" y="23"/>
                  </a:cubicBezTo>
                  <a:cubicBezTo>
                    <a:pt x="2" y="23"/>
                    <a:pt x="2" y="23"/>
                    <a:pt x="2" y="23"/>
                  </a:cubicBezTo>
                  <a:cubicBezTo>
                    <a:pt x="3" y="23"/>
                    <a:pt x="3" y="23"/>
                    <a:pt x="3" y="23"/>
                  </a:cubicBezTo>
                  <a:cubicBezTo>
                    <a:pt x="3" y="23"/>
                    <a:pt x="3" y="24"/>
                    <a:pt x="3" y="24"/>
                  </a:cubicBezTo>
                  <a:cubicBezTo>
                    <a:pt x="3" y="24"/>
                    <a:pt x="4" y="24"/>
                    <a:pt x="4" y="24"/>
                  </a:cubicBezTo>
                  <a:cubicBezTo>
                    <a:pt x="5" y="24"/>
                    <a:pt x="5" y="25"/>
                    <a:pt x="6" y="25"/>
                  </a:cubicBezTo>
                  <a:cubicBezTo>
                    <a:pt x="9" y="27"/>
                    <a:pt x="9" y="30"/>
                    <a:pt x="8" y="31"/>
                  </a:cubicBezTo>
                  <a:cubicBezTo>
                    <a:pt x="8" y="33"/>
                    <a:pt x="8" y="33"/>
                    <a:pt x="8" y="34"/>
                  </a:cubicBezTo>
                  <a:cubicBezTo>
                    <a:pt x="10" y="35"/>
                    <a:pt x="10" y="38"/>
                    <a:pt x="10" y="42"/>
                  </a:cubicBezTo>
                  <a:cubicBezTo>
                    <a:pt x="10" y="44"/>
                    <a:pt x="10" y="46"/>
                    <a:pt x="10" y="4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59" name="Freeform 258">
              <a:extLst>
                <a:ext uri="{FF2B5EF4-FFF2-40B4-BE49-F238E27FC236}">
                  <a16:creationId xmlns:a16="http://schemas.microsoft.com/office/drawing/2014/main" id="{4AC516CC-3E04-4E75-B7C9-0F31B18E5658}"/>
                </a:ext>
              </a:extLst>
            </p:cNvPr>
            <p:cNvSpPr>
              <a:spLocks/>
            </p:cNvSpPr>
            <p:nvPr/>
          </p:nvSpPr>
          <p:spPr bwMode="auto">
            <a:xfrm>
              <a:off x="11533188" y="8304213"/>
              <a:ext cx="101600" cy="293688"/>
            </a:xfrm>
            <a:custGeom>
              <a:avLst/>
              <a:gdLst>
                <a:gd name="T0" fmla="*/ 12 w 19"/>
                <a:gd name="T1" fmla="*/ 56 h 56"/>
                <a:gd name="T2" fmla="*/ 19 w 19"/>
                <a:gd name="T3" fmla="*/ 53 h 56"/>
                <a:gd name="T4" fmla="*/ 19 w 19"/>
                <a:gd name="T5" fmla="*/ 50 h 56"/>
                <a:gd name="T6" fmla="*/ 19 w 19"/>
                <a:gd name="T7" fmla="*/ 47 h 56"/>
                <a:gd name="T8" fmla="*/ 19 w 19"/>
                <a:gd name="T9" fmla="*/ 44 h 56"/>
                <a:gd name="T10" fmla="*/ 19 w 19"/>
                <a:gd name="T11" fmla="*/ 41 h 56"/>
                <a:gd name="T12" fmla="*/ 19 w 19"/>
                <a:gd name="T13" fmla="*/ 39 h 56"/>
                <a:gd name="T14" fmla="*/ 18 w 19"/>
                <a:gd name="T15" fmla="*/ 36 h 56"/>
                <a:gd name="T16" fmla="*/ 18 w 19"/>
                <a:gd name="T17" fmla="*/ 34 h 56"/>
                <a:gd name="T18" fmla="*/ 18 w 19"/>
                <a:gd name="T19" fmla="*/ 27 h 56"/>
                <a:gd name="T20" fmla="*/ 16 w 19"/>
                <a:gd name="T21" fmla="*/ 16 h 56"/>
                <a:gd name="T22" fmla="*/ 13 w 19"/>
                <a:gd name="T23" fmla="*/ 11 h 56"/>
                <a:gd name="T24" fmla="*/ 12 w 19"/>
                <a:gd name="T25" fmla="*/ 10 h 56"/>
                <a:gd name="T26" fmla="*/ 11 w 19"/>
                <a:gd name="T27" fmla="*/ 9 h 56"/>
                <a:gd name="T28" fmla="*/ 10 w 19"/>
                <a:gd name="T29" fmla="*/ 8 h 56"/>
                <a:gd name="T30" fmla="*/ 9 w 19"/>
                <a:gd name="T31" fmla="*/ 7 h 56"/>
                <a:gd name="T32" fmla="*/ 9 w 19"/>
                <a:gd name="T33" fmla="*/ 6 h 56"/>
                <a:gd name="T34" fmla="*/ 9 w 19"/>
                <a:gd name="T35" fmla="*/ 4 h 56"/>
                <a:gd name="T36" fmla="*/ 8 w 19"/>
                <a:gd name="T37" fmla="*/ 2 h 56"/>
                <a:gd name="T38" fmla="*/ 8 w 19"/>
                <a:gd name="T39" fmla="*/ 1 h 56"/>
                <a:gd name="T40" fmla="*/ 0 w 19"/>
                <a:gd name="T41" fmla="*/ 0 h 56"/>
                <a:gd name="T42" fmla="*/ 0 w 19"/>
                <a:gd name="T43" fmla="*/ 0 h 56"/>
                <a:gd name="T44" fmla="*/ 1 w 19"/>
                <a:gd name="T45" fmla="*/ 1 h 56"/>
                <a:gd name="T46" fmla="*/ 1 w 19"/>
                <a:gd name="T47" fmla="*/ 3 h 56"/>
                <a:gd name="T48" fmla="*/ 1 w 19"/>
                <a:gd name="T49" fmla="*/ 4 h 56"/>
                <a:gd name="T50" fmla="*/ 1 w 19"/>
                <a:gd name="T51" fmla="*/ 4 h 56"/>
                <a:gd name="T52" fmla="*/ 2 w 19"/>
                <a:gd name="T53" fmla="*/ 5 h 56"/>
                <a:gd name="T54" fmla="*/ 2 w 19"/>
                <a:gd name="T55" fmla="*/ 5 h 56"/>
                <a:gd name="T56" fmla="*/ 2 w 19"/>
                <a:gd name="T57" fmla="*/ 5 h 56"/>
                <a:gd name="T58" fmla="*/ 5 w 19"/>
                <a:gd name="T59" fmla="*/ 13 h 56"/>
                <a:gd name="T60" fmla="*/ 5 w 19"/>
                <a:gd name="T61" fmla="*/ 28 h 56"/>
                <a:gd name="T62" fmla="*/ 9 w 19"/>
                <a:gd name="T63" fmla="*/ 47 h 56"/>
                <a:gd name="T64" fmla="*/ 10 w 19"/>
                <a:gd name="T65" fmla="*/ 50 h 56"/>
                <a:gd name="T66" fmla="*/ 11 w 19"/>
                <a:gd name="T67"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56">
                  <a:moveTo>
                    <a:pt x="12" y="55"/>
                  </a:moveTo>
                  <a:cubicBezTo>
                    <a:pt x="12" y="55"/>
                    <a:pt x="12" y="56"/>
                    <a:pt x="12" y="56"/>
                  </a:cubicBezTo>
                  <a:cubicBezTo>
                    <a:pt x="13" y="56"/>
                    <a:pt x="13" y="55"/>
                    <a:pt x="13" y="55"/>
                  </a:cubicBezTo>
                  <a:cubicBezTo>
                    <a:pt x="15" y="54"/>
                    <a:pt x="17" y="53"/>
                    <a:pt x="19" y="53"/>
                  </a:cubicBezTo>
                  <a:cubicBezTo>
                    <a:pt x="19" y="52"/>
                    <a:pt x="19" y="52"/>
                    <a:pt x="19" y="52"/>
                  </a:cubicBezTo>
                  <a:cubicBezTo>
                    <a:pt x="19" y="51"/>
                    <a:pt x="19" y="51"/>
                    <a:pt x="19" y="50"/>
                  </a:cubicBezTo>
                  <a:cubicBezTo>
                    <a:pt x="19" y="50"/>
                    <a:pt x="19" y="49"/>
                    <a:pt x="19" y="49"/>
                  </a:cubicBezTo>
                  <a:cubicBezTo>
                    <a:pt x="19" y="48"/>
                    <a:pt x="19" y="48"/>
                    <a:pt x="19" y="47"/>
                  </a:cubicBezTo>
                  <a:cubicBezTo>
                    <a:pt x="19" y="47"/>
                    <a:pt x="19" y="46"/>
                    <a:pt x="19" y="46"/>
                  </a:cubicBezTo>
                  <a:cubicBezTo>
                    <a:pt x="19" y="45"/>
                    <a:pt x="19" y="45"/>
                    <a:pt x="19" y="44"/>
                  </a:cubicBezTo>
                  <a:cubicBezTo>
                    <a:pt x="19" y="44"/>
                    <a:pt x="19" y="44"/>
                    <a:pt x="19" y="43"/>
                  </a:cubicBezTo>
                  <a:cubicBezTo>
                    <a:pt x="19" y="43"/>
                    <a:pt x="19" y="42"/>
                    <a:pt x="19" y="41"/>
                  </a:cubicBezTo>
                  <a:cubicBezTo>
                    <a:pt x="19" y="41"/>
                    <a:pt x="19" y="41"/>
                    <a:pt x="19" y="41"/>
                  </a:cubicBezTo>
                  <a:cubicBezTo>
                    <a:pt x="19" y="40"/>
                    <a:pt x="19" y="39"/>
                    <a:pt x="19" y="39"/>
                  </a:cubicBezTo>
                  <a:cubicBezTo>
                    <a:pt x="19" y="38"/>
                    <a:pt x="19" y="38"/>
                    <a:pt x="19" y="38"/>
                  </a:cubicBezTo>
                  <a:cubicBezTo>
                    <a:pt x="19" y="37"/>
                    <a:pt x="19" y="37"/>
                    <a:pt x="18" y="36"/>
                  </a:cubicBezTo>
                  <a:cubicBezTo>
                    <a:pt x="18" y="36"/>
                    <a:pt x="18" y="36"/>
                    <a:pt x="18" y="35"/>
                  </a:cubicBezTo>
                  <a:cubicBezTo>
                    <a:pt x="18" y="35"/>
                    <a:pt x="18" y="35"/>
                    <a:pt x="18" y="34"/>
                  </a:cubicBezTo>
                  <a:cubicBezTo>
                    <a:pt x="18" y="34"/>
                    <a:pt x="18" y="33"/>
                    <a:pt x="18" y="33"/>
                  </a:cubicBezTo>
                  <a:cubicBezTo>
                    <a:pt x="18" y="31"/>
                    <a:pt x="18" y="29"/>
                    <a:pt x="18" y="27"/>
                  </a:cubicBezTo>
                  <a:cubicBezTo>
                    <a:pt x="18" y="24"/>
                    <a:pt x="18" y="21"/>
                    <a:pt x="17" y="20"/>
                  </a:cubicBezTo>
                  <a:cubicBezTo>
                    <a:pt x="16" y="19"/>
                    <a:pt x="16" y="17"/>
                    <a:pt x="16" y="16"/>
                  </a:cubicBezTo>
                  <a:cubicBezTo>
                    <a:pt x="17" y="14"/>
                    <a:pt x="17" y="13"/>
                    <a:pt x="15" y="12"/>
                  </a:cubicBezTo>
                  <a:cubicBezTo>
                    <a:pt x="14" y="11"/>
                    <a:pt x="14" y="11"/>
                    <a:pt x="13" y="11"/>
                  </a:cubicBezTo>
                  <a:cubicBezTo>
                    <a:pt x="13" y="11"/>
                    <a:pt x="12" y="10"/>
                    <a:pt x="12" y="10"/>
                  </a:cubicBezTo>
                  <a:cubicBezTo>
                    <a:pt x="12" y="10"/>
                    <a:pt x="12" y="10"/>
                    <a:pt x="12" y="10"/>
                  </a:cubicBezTo>
                  <a:cubicBezTo>
                    <a:pt x="11" y="10"/>
                    <a:pt x="11" y="10"/>
                    <a:pt x="11" y="10"/>
                  </a:cubicBezTo>
                  <a:cubicBezTo>
                    <a:pt x="11" y="9"/>
                    <a:pt x="11" y="9"/>
                    <a:pt x="11" y="9"/>
                  </a:cubicBezTo>
                  <a:cubicBezTo>
                    <a:pt x="11" y="9"/>
                    <a:pt x="10" y="9"/>
                    <a:pt x="10" y="9"/>
                  </a:cubicBezTo>
                  <a:cubicBezTo>
                    <a:pt x="10" y="9"/>
                    <a:pt x="10" y="9"/>
                    <a:pt x="10" y="8"/>
                  </a:cubicBezTo>
                  <a:cubicBezTo>
                    <a:pt x="10" y="8"/>
                    <a:pt x="10" y="8"/>
                    <a:pt x="10" y="8"/>
                  </a:cubicBezTo>
                  <a:cubicBezTo>
                    <a:pt x="9" y="8"/>
                    <a:pt x="9" y="8"/>
                    <a:pt x="9" y="7"/>
                  </a:cubicBezTo>
                  <a:cubicBezTo>
                    <a:pt x="9" y="7"/>
                    <a:pt x="9" y="7"/>
                    <a:pt x="9" y="7"/>
                  </a:cubicBezTo>
                  <a:cubicBezTo>
                    <a:pt x="9" y="7"/>
                    <a:pt x="9" y="6"/>
                    <a:pt x="9" y="6"/>
                  </a:cubicBezTo>
                  <a:cubicBezTo>
                    <a:pt x="9" y="6"/>
                    <a:pt x="9" y="5"/>
                    <a:pt x="9" y="5"/>
                  </a:cubicBezTo>
                  <a:cubicBezTo>
                    <a:pt x="9" y="5"/>
                    <a:pt x="9" y="5"/>
                    <a:pt x="9" y="4"/>
                  </a:cubicBezTo>
                  <a:cubicBezTo>
                    <a:pt x="8" y="4"/>
                    <a:pt x="8" y="4"/>
                    <a:pt x="8" y="3"/>
                  </a:cubicBezTo>
                  <a:cubicBezTo>
                    <a:pt x="8" y="3"/>
                    <a:pt x="8" y="2"/>
                    <a:pt x="8" y="2"/>
                  </a:cubicBezTo>
                  <a:cubicBezTo>
                    <a:pt x="8" y="2"/>
                    <a:pt x="8" y="2"/>
                    <a:pt x="8" y="1"/>
                  </a:cubicBezTo>
                  <a:cubicBezTo>
                    <a:pt x="8" y="1"/>
                    <a:pt x="8" y="1"/>
                    <a:pt x="8" y="1"/>
                  </a:cubicBezTo>
                  <a:cubicBezTo>
                    <a:pt x="7" y="1"/>
                    <a:pt x="6" y="1"/>
                    <a:pt x="4" y="1"/>
                  </a:cubicBezTo>
                  <a:cubicBezTo>
                    <a:pt x="3" y="0"/>
                    <a:pt x="2" y="0"/>
                    <a:pt x="0" y="0"/>
                  </a:cubicBezTo>
                  <a:cubicBezTo>
                    <a:pt x="0" y="0"/>
                    <a:pt x="0" y="0"/>
                    <a:pt x="0" y="0"/>
                  </a:cubicBezTo>
                  <a:cubicBezTo>
                    <a:pt x="0" y="0"/>
                    <a:pt x="0" y="0"/>
                    <a:pt x="0" y="0"/>
                  </a:cubicBezTo>
                  <a:cubicBezTo>
                    <a:pt x="0" y="0"/>
                    <a:pt x="0" y="0"/>
                    <a:pt x="0" y="0"/>
                  </a:cubicBezTo>
                  <a:cubicBezTo>
                    <a:pt x="1" y="1"/>
                    <a:pt x="1" y="1"/>
                    <a:pt x="1" y="1"/>
                  </a:cubicBezTo>
                  <a:cubicBezTo>
                    <a:pt x="1" y="1"/>
                    <a:pt x="1" y="2"/>
                    <a:pt x="1" y="2"/>
                  </a:cubicBezTo>
                  <a:cubicBezTo>
                    <a:pt x="1" y="2"/>
                    <a:pt x="1" y="2"/>
                    <a:pt x="1" y="3"/>
                  </a:cubicBezTo>
                  <a:cubicBezTo>
                    <a:pt x="1" y="3"/>
                    <a:pt x="1" y="3"/>
                    <a:pt x="1" y="3"/>
                  </a:cubicBezTo>
                  <a:cubicBezTo>
                    <a:pt x="1" y="3"/>
                    <a:pt x="1" y="3"/>
                    <a:pt x="1" y="4"/>
                  </a:cubicBezTo>
                  <a:cubicBezTo>
                    <a:pt x="1" y="4"/>
                    <a:pt x="1" y="4"/>
                    <a:pt x="1" y="4"/>
                  </a:cubicBezTo>
                  <a:cubicBezTo>
                    <a:pt x="1" y="4"/>
                    <a:pt x="1" y="4"/>
                    <a:pt x="1" y="4"/>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6"/>
                  </a:cubicBezTo>
                  <a:cubicBezTo>
                    <a:pt x="4" y="6"/>
                    <a:pt x="6" y="9"/>
                    <a:pt x="5" y="13"/>
                  </a:cubicBezTo>
                  <a:cubicBezTo>
                    <a:pt x="5" y="14"/>
                    <a:pt x="5" y="14"/>
                    <a:pt x="5" y="15"/>
                  </a:cubicBezTo>
                  <a:cubicBezTo>
                    <a:pt x="5" y="19"/>
                    <a:pt x="4" y="26"/>
                    <a:pt x="5" y="28"/>
                  </a:cubicBezTo>
                  <a:cubicBezTo>
                    <a:pt x="7" y="32"/>
                    <a:pt x="8" y="38"/>
                    <a:pt x="8" y="44"/>
                  </a:cubicBezTo>
                  <a:cubicBezTo>
                    <a:pt x="8" y="45"/>
                    <a:pt x="9" y="46"/>
                    <a:pt x="9" y="47"/>
                  </a:cubicBezTo>
                  <a:cubicBezTo>
                    <a:pt x="9" y="47"/>
                    <a:pt x="9" y="48"/>
                    <a:pt x="9" y="48"/>
                  </a:cubicBezTo>
                  <a:cubicBezTo>
                    <a:pt x="9" y="49"/>
                    <a:pt x="9" y="50"/>
                    <a:pt x="10" y="50"/>
                  </a:cubicBezTo>
                  <a:cubicBezTo>
                    <a:pt x="10" y="51"/>
                    <a:pt x="10" y="51"/>
                    <a:pt x="10" y="52"/>
                  </a:cubicBezTo>
                  <a:cubicBezTo>
                    <a:pt x="10" y="52"/>
                    <a:pt x="11" y="53"/>
                    <a:pt x="11" y="53"/>
                  </a:cubicBezTo>
                  <a:cubicBezTo>
                    <a:pt x="11" y="54"/>
                    <a:pt x="11" y="54"/>
                    <a:pt x="12" y="5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0" name="Freeform 259">
              <a:extLst>
                <a:ext uri="{FF2B5EF4-FFF2-40B4-BE49-F238E27FC236}">
                  <a16:creationId xmlns:a16="http://schemas.microsoft.com/office/drawing/2014/main" id="{6EC84961-80CB-462A-A7CD-20F2B87D3C11}"/>
                </a:ext>
              </a:extLst>
            </p:cNvPr>
            <p:cNvSpPr>
              <a:spLocks/>
            </p:cNvSpPr>
            <p:nvPr/>
          </p:nvSpPr>
          <p:spPr bwMode="auto">
            <a:xfrm>
              <a:off x="14058900" y="7823200"/>
              <a:ext cx="627063" cy="371475"/>
            </a:xfrm>
            <a:custGeom>
              <a:avLst/>
              <a:gdLst>
                <a:gd name="T0" fmla="*/ 107 w 118"/>
                <a:gd name="T1" fmla="*/ 34 h 71"/>
                <a:gd name="T2" fmla="*/ 109 w 118"/>
                <a:gd name="T3" fmla="*/ 31 h 71"/>
                <a:gd name="T4" fmla="*/ 114 w 118"/>
                <a:gd name="T5" fmla="*/ 28 h 71"/>
                <a:gd name="T6" fmla="*/ 118 w 118"/>
                <a:gd name="T7" fmla="*/ 27 h 71"/>
                <a:gd name="T8" fmla="*/ 117 w 118"/>
                <a:gd name="T9" fmla="*/ 25 h 71"/>
                <a:gd name="T10" fmla="*/ 116 w 118"/>
                <a:gd name="T11" fmla="*/ 24 h 71"/>
                <a:gd name="T12" fmla="*/ 113 w 118"/>
                <a:gd name="T13" fmla="*/ 18 h 71"/>
                <a:gd name="T14" fmla="*/ 105 w 118"/>
                <a:gd name="T15" fmla="*/ 0 h 71"/>
                <a:gd name="T16" fmla="*/ 95 w 118"/>
                <a:gd name="T17" fmla="*/ 3 h 71"/>
                <a:gd name="T18" fmla="*/ 81 w 118"/>
                <a:gd name="T19" fmla="*/ 4 h 71"/>
                <a:gd name="T20" fmla="*/ 73 w 118"/>
                <a:gd name="T21" fmla="*/ 5 h 71"/>
                <a:gd name="T22" fmla="*/ 56 w 118"/>
                <a:gd name="T23" fmla="*/ 19 h 71"/>
                <a:gd name="T24" fmla="*/ 50 w 118"/>
                <a:gd name="T25" fmla="*/ 24 h 71"/>
                <a:gd name="T26" fmla="*/ 46 w 118"/>
                <a:gd name="T27" fmla="*/ 23 h 71"/>
                <a:gd name="T28" fmla="*/ 36 w 118"/>
                <a:gd name="T29" fmla="*/ 21 h 71"/>
                <a:gd name="T30" fmla="*/ 31 w 118"/>
                <a:gd name="T31" fmla="*/ 20 h 71"/>
                <a:gd name="T32" fmla="*/ 21 w 118"/>
                <a:gd name="T33" fmla="*/ 19 h 71"/>
                <a:gd name="T34" fmla="*/ 18 w 118"/>
                <a:gd name="T35" fmla="*/ 19 h 71"/>
                <a:gd name="T36" fmla="*/ 12 w 118"/>
                <a:gd name="T37" fmla="*/ 18 h 71"/>
                <a:gd name="T38" fmla="*/ 9 w 118"/>
                <a:gd name="T39" fmla="*/ 18 h 71"/>
                <a:gd name="T40" fmla="*/ 5 w 118"/>
                <a:gd name="T41" fmla="*/ 21 h 71"/>
                <a:gd name="T42" fmla="*/ 5 w 118"/>
                <a:gd name="T43" fmla="*/ 24 h 71"/>
                <a:gd name="T44" fmla="*/ 5 w 118"/>
                <a:gd name="T45" fmla="*/ 27 h 71"/>
                <a:gd name="T46" fmla="*/ 5 w 118"/>
                <a:gd name="T47" fmla="*/ 27 h 71"/>
                <a:gd name="T48" fmla="*/ 5 w 118"/>
                <a:gd name="T49" fmla="*/ 28 h 71"/>
                <a:gd name="T50" fmla="*/ 5 w 118"/>
                <a:gd name="T51" fmla="*/ 28 h 71"/>
                <a:gd name="T52" fmla="*/ 5 w 118"/>
                <a:gd name="T53" fmla="*/ 28 h 71"/>
                <a:gd name="T54" fmla="*/ 5 w 118"/>
                <a:gd name="T55" fmla="*/ 28 h 71"/>
                <a:gd name="T56" fmla="*/ 5 w 118"/>
                <a:gd name="T57" fmla="*/ 28 h 71"/>
                <a:gd name="T58" fmla="*/ 5 w 118"/>
                <a:gd name="T59" fmla="*/ 28 h 71"/>
                <a:gd name="T60" fmla="*/ 4 w 118"/>
                <a:gd name="T61" fmla="*/ 28 h 71"/>
                <a:gd name="T62" fmla="*/ 4 w 118"/>
                <a:gd name="T63" fmla="*/ 28 h 71"/>
                <a:gd name="T64" fmla="*/ 3 w 118"/>
                <a:gd name="T65" fmla="*/ 29 h 71"/>
                <a:gd name="T66" fmla="*/ 3 w 118"/>
                <a:gd name="T67" fmla="*/ 29 h 71"/>
                <a:gd name="T68" fmla="*/ 2 w 118"/>
                <a:gd name="T69" fmla="*/ 29 h 71"/>
                <a:gd name="T70" fmla="*/ 2 w 118"/>
                <a:gd name="T71" fmla="*/ 30 h 71"/>
                <a:gd name="T72" fmla="*/ 1 w 118"/>
                <a:gd name="T73" fmla="*/ 30 h 71"/>
                <a:gd name="T74" fmla="*/ 1 w 118"/>
                <a:gd name="T75" fmla="*/ 30 h 71"/>
                <a:gd name="T76" fmla="*/ 1 w 118"/>
                <a:gd name="T77" fmla="*/ 37 h 71"/>
                <a:gd name="T78" fmla="*/ 4 w 118"/>
                <a:gd name="T79" fmla="*/ 54 h 71"/>
                <a:gd name="T80" fmla="*/ 7 w 118"/>
                <a:gd name="T81" fmla="*/ 66 h 71"/>
                <a:gd name="T82" fmla="*/ 8 w 118"/>
                <a:gd name="T83" fmla="*/ 71 h 71"/>
                <a:gd name="T84" fmla="*/ 13 w 118"/>
                <a:gd name="T85" fmla="*/ 71 h 71"/>
                <a:gd name="T86" fmla="*/ 27 w 118"/>
                <a:gd name="T87" fmla="*/ 68 h 71"/>
                <a:gd name="T88" fmla="*/ 42 w 118"/>
                <a:gd name="T89" fmla="*/ 63 h 71"/>
                <a:gd name="T90" fmla="*/ 54 w 118"/>
                <a:gd name="T91" fmla="*/ 58 h 71"/>
                <a:gd name="T92" fmla="*/ 63 w 118"/>
                <a:gd name="T93" fmla="*/ 55 h 71"/>
                <a:gd name="T94" fmla="*/ 66 w 118"/>
                <a:gd name="T95" fmla="*/ 56 h 71"/>
                <a:gd name="T96" fmla="*/ 73 w 118"/>
                <a:gd name="T97" fmla="*/ 51 h 71"/>
                <a:gd name="T98" fmla="*/ 74 w 118"/>
                <a:gd name="T99" fmla="*/ 50 h 71"/>
                <a:gd name="T100" fmla="*/ 88 w 118"/>
                <a:gd name="T101" fmla="*/ 45 h 71"/>
                <a:gd name="T102" fmla="*/ 98 w 118"/>
                <a:gd name="T103" fmla="*/ 42 h 71"/>
                <a:gd name="T104" fmla="*/ 107 w 118"/>
                <a:gd name="T105" fmla="*/ 3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8" h="71">
                  <a:moveTo>
                    <a:pt x="107" y="34"/>
                  </a:moveTo>
                  <a:cubicBezTo>
                    <a:pt x="107" y="33"/>
                    <a:pt x="108" y="32"/>
                    <a:pt x="109" y="31"/>
                  </a:cubicBezTo>
                  <a:cubicBezTo>
                    <a:pt x="110" y="29"/>
                    <a:pt x="112" y="29"/>
                    <a:pt x="114" y="28"/>
                  </a:cubicBezTo>
                  <a:cubicBezTo>
                    <a:pt x="115" y="28"/>
                    <a:pt x="116" y="28"/>
                    <a:pt x="118" y="27"/>
                  </a:cubicBezTo>
                  <a:cubicBezTo>
                    <a:pt x="117" y="26"/>
                    <a:pt x="117" y="26"/>
                    <a:pt x="117" y="25"/>
                  </a:cubicBezTo>
                  <a:cubicBezTo>
                    <a:pt x="116" y="25"/>
                    <a:pt x="116" y="24"/>
                    <a:pt x="116" y="24"/>
                  </a:cubicBezTo>
                  <a:cubicBezTo>
                    <a:pt x="115" y="22"/>
                    <a:pt x="114" y="20"/>
                    <a:pt x="113" y="18"/>
                  </a:cubicBezTo>
                  <a:cubicBezTo>
                    <a:pt x="110" y="11"/>
                    <a:pt x="107" y="5"/>
                    <a:pt x="105" y="0"/>
                  </a:cubicBezTo>
                  <a:cubicBezTo>
                    <a:pt x="100" y="2"/>
                    <a:pt x="96" y="3"/>
                    <a:pt x="95" y="3"/>
                  </a:cubicBezTo>
                  <a:cubicBezTo>
                    <a:pt x="91" y="4"/>
                    <a:pt x="86" y="4"/>
                    <a:pt x="81" y="4"/>
                  </a:cubicBezTo>
                  <a:cubicBezTo>
                    <a:pt x="78" y="4"/>
                    <a:pt x="73" y="4"/>
                    <a:pt x="73" y="5"/>
                  </a:cubicBezTo>
                  <a:cubicBezTo>
                    <a:pt x="71" y="6"/>
                    <a:pt x="57" y="15"/>
                    <a:pt x="56" y="19"/>
                  </a:cubicBezTo>
                  <a:cubicBezTo>
                    <a:pt x="54" y="23"/>
                    <a:pt x="52" y="24"/>
                    <a:pt x="50" y="24"/>
                  </a:cubicBezTo>
                  <a:cubicBezTo>
                    <a:pt x="49" y="24"/>
                    <a:pt x="48" y="23"/>
                    <a:pt x="46" y="23"/>
                  </a:cubicBezTo>
                  <a:cubicBezTo>
                    <a:pt x="45" y="21"/>
                    <a:pt x="40" y="21"/>
                    <a:pt x="36" y="21"/>
                  </a:cubicBezTo>
                  <a:cubicBezTo>
                    <a:pt x="32" y="21"/>
                    <a:pt x="31" y="20"/>
                    <a:pt x="31" y="20"/>
                  </a:cubicBezTo>
                  <a:cubicBezTo>
                    <a:pt x="30" y="19"/>
                    <a:pt x="25" y="19"/>
                    <a:pt x="21" y="19"/>
                  </a:cubicBezTo>
                  <a:cubicBezTo>
                    <a:pt x="19" y="19"/>
                    <a:pt x="18" y="19"/>
                    <a:pt x="18" y="19"/>
                  </a:cubicBezTo>
                  <a:cubicBezTo>
                    <a:pt x="15" y="19"/>
                    <a:pt x="13" y="19"/>
                    <a:pt x="12" y="18"/>
                  </a:cubicBezTo>
                  <a:cubicBezTo>
                    <a:pt x="11" y="18"/>
                    <a:pt x="10" y="17"/>
                    <a:pt x="9" y="18"/>
                  </a:cubicBezTo>
                  <a:cubicBezTo>
                    <a:pt x="7" y="18"/>
                    <a:pt x="6" y="21"/>
                    <a:pt x="5" y="21"/>
                  </a:cubicBezTo>
                  <a:cubicBezTo>
                    <a:pt x="5" y="22"/>
                    <a:pt x="5" y="23"/>
                    <a:pt x="5" y="24"/>
                  </a:cubicBezTo>
                  <a:cubicBezTo>
                    <a:pt x="6" y="25"/>
                    <a:pt x="6" y="26"/>
                    <a:pt x="5" y="27"/>
                  </a:cubicBezTo>
                  <a:cubicBezTo>
                    <a:pt x="5" y="27"/>
                    <a:pt x="5" y="27"/>
                    <a:pt x="5" y="27"/>
                  </a:cubicBezTo>
                  <a:cubicBezTo>
                    <a:pt x="5" y="27"/>
                    <a:pt x="5" y="28"/>
                    <a:pt x="5" y="28"/>
                  </a:cubicBezTo>
                  <a:cubicBezTo>
                    <a:pt x="5" y="28"/>
                    <a:pt x="5" y="28"/>
                    <a:pt x="5" y="28"/>
                  </a:cubicBezTo>
                  <a:cubicBezTo>
                    <a:pt x="5" y="28"/>
                    <a:pt x="5" y="28"/>
                    <a:pt x="5" y="28"/>
                  </a:cubicBezTo>
                  <a:cubicBezTo>
                    <a:pt x="5" y="28"/>
                    <a:pt x="5" y="28"/>
                    <a:pt x="5" y="28"/>
                  </a:cubicBezTo>
                  <a:cubicBezTo>
                    <a:pt x="5" y="28"/>
                    <a:pt x="5" y="28"/>
                    <a:pt x="5" y="28"/>
                  </a:cubicBezTo>
                  <a:cubicBezTo>
                    <a:pt x="5" y="28"/>
                    <a:pt x="5" y="28"/>
                    <a:pt x="5" y="28"/>
                  </a:cubicBezTo>
                  <a:cubicBezTo>
                    <a:pt x="4" y="28"/>
                    <a:pt x="4" y="28"/>
                    <a:pt x="4" y="28"/>
                  </a:cubicBezTo>
                  <a:cubicBezTo>
                    <a:pt x="4" y="28"/>
                    <a:pt x="4" y="28"/>
                    <a:pt x="4" y="28"/>
                  </a:cubicBezTo>
                  <a:cubicBezTo>
                    <a:pt x="4" y="29"/>
                    <a:pt x="4" y="29"/>
                    <a:pt x="3" y="29"/>
                  </a:cubicBezTo>
                  <a:cubicBezTo>
                    <a:pt x="3" y="29"/>
                    <a:pt x="3" y="29"/>
                    <a:pt x="3" y="29"/>
                  </a:cubicBezTo>
                  <a:cubicBezTo>
                    <a:pt x="3" y="29"/>
                    <a:pt x="3" y="29"/>
                    <a:pt x="2" y="29"/>
                  </a:cubicBezTo>
                  <a:cubicBezTo>
                    <a:pt x="2" y="29"/>
                    <a:pt x="2" y="30"/>
                    <a:pt x="2" y="30"/>
                  </a:cubicBezTo>
                  <a:cubicBezTo>
                    <a:pt x="2" y="30"/>
                    <a:pt x="1" y="30"/>
                    <a:pt x="1" y="30"/>
                  </a:cubicBezTo>
                  <a:cubicBezTo>
                    <a:pt x="1" y="30"/>
                    <a:pt x="1" y="30"/>
                    <a:pt x="1" y="30"/>
                  </a:cubicBezTo>
                  <a:cubicBezTo>
                    <a:pt x="2" y="33"/>
                    <a:pt x="2" y="35"/>
                    <a:pt x="1" y="37"/>
                  </a:cubicBezTo>
                  <a:cubicBezTo>
                    <a:pt x="0" y="41"/>
                    <a:pt x="1" y="49"/>
                    <a:pt x="4" y="54"/>
                  </a:cubicBezTo>
                  <a:cubicBezTo>
                    <a:pt x="7" y="57"/>
                    <a:pt x="7" y="62"/>
                    <a:pt x="7" y="66"/>
                  </a:cubicBezTo>
                  <a:cubicBezTo>
                    <a:pt x="8" y="68"/>
                    <a:pt x="8" y="70"/>
                    <a:pt x="8" y="71"/>
                  </a:cubicBezTo>
                  <a:cubicBezTo>
                    <a:pt x="8" y="71"/>
                    <a:pt x="10" y="71"/>
                    <a:pt x="13" y="71"/>
                  </a:cubicBezTo>
                  <a:cubicBezTo>
                    <a:pt x="18" y="71"/>
                    <a:pt x="24" y="70"/>
                    <a:pt x="27" y="68"/>
                  </a:cubicBezTo>
                  <a:cubicBezTo>
                    <a:pt x="33" y="64"/>
                    <a:pt x="38" y="63"/>
                    <a:pt x="42" y="63"/>
                  </a:cubicBezTo>
                  <a:cubicBezTo>
                    <a:pt x="47" y="63"/>
                    <a:pt x="53" y="59"/>
                    <a:pt x="54" y="58"/>
                  </a:cubicBezTo>
                  <a:cubicBezTo>
                    <a:pt x="56" y="56"/>
                    <a:pt x="61" y="55"/>
                    <a:pt x="63" y="55"/>
                  </a:cubicBezTo>
                  <a:cubicBezTo>
                    <a:pt x="64" y="55"/>
                    <a:pt x="65" y="55"/>
                    <a:pt x="66" y="56"/>
                  </a:cubicBezTo>
                  <a:cubicBezTo>
                    <a:pt x="68" y="56"/>
                    <a:pt x="71" y="53"/>
                    <a:pt x="73" y="51"/>
                  </a:cubicBezTo>
                  <a:cubicBezTo>
                    <a:pt x="74" y="50"/>
                    <a:pt x="74" y="50"/>
                    <a:pt x="74" y="50"/>
                  </a:cubicBezTo>
                  <a:cubicBezTo>
                    <a:pt x="76" y="48"/>
                    <a:pt x="81" y="46"/>
                    <a:pt x="88" y="45"/>
                  </a:cubicBezTo>
                  <a:cubicBezTo>
                    <a:pt x="91" y="44"/>
                    <a:pt x="95" y="43"/>
                    <a:pt x="98" y="42"/>
                  </a:cubicBezTo>
                  <a:cubicBezTo>
                    <a:pt x="105" y="40"/>
                    <a:pt x="106" y="37"/>
                    <a:pt x="107" y="3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1" name="Freeform 260">
              <a:extLst>
                <a:ext uri="{FF2B5EF4-FFF2-40B4-BE49-F238E27FC236}">
                  <a16:creationId xmlns:a16="http://schemas.microsoft.com/office/drawing/2014/main" id="{CDB81C26-4B80-4AA7-9C57-176AAB7E5B0E}"/>
                </a:ext>
              </a:extLst>
            </p:cNvPr>
            <p:cNvSpPr>
              <a:spLocks/>
            </p:cNvSpPr>
            <p:nvPr/>
          </p:nvSpPr>
          <p:spPr bwMode="auto">
            <a:xfrm>
              <a:off x="12209463" y="8745538"/>
              <a:ext cx="407988" cy="508000"/>
            </a:xfrm>
            <a:custGeom>
              <a:avLst/>
              <a:gdLst>
                <a:gd name="T0" fmla="*/ 10 w 77"/>
                <a:gd name="T1" fmla="*/ 97 h 97"/>
                <a:gd name="T2" fmla="*/ 12 w 77"/>
                <a:gd name="T3" fmla="*/ 96 h 97"/>
                <a:gd name="T4" fmla="*/ 13 w 77"/>
                <a:gd name="T5" fmla="*/ 95 h 97"/>
                <a:gd name="T6" fmla="*/ 14 w 77"/>
                <a:gd name="T7" fmla="*/ 94 h 97"/>
                <a:gd name="T8" fmla="*/ 16 w 77"/>
                <a:gd name="T9" fmla="*/ 94 h 97"/>
                <a:gd name="T10" fmla="*/ 17 w 77"/>
                <a:gd name="T11" fmla="*/ 93 h 97"/>
                <a:gd name="T12" fmla="*/ 19 w 77"/>
                <a:gd name="T13" fmla="*/ 92 h 97"/>
                <a:gd name="T14" fmla="*/ 20 w 77"/>
                <a:gd name="T15" fmla="*/ 92 h 97"/>
                <a:gd name="T16" fmla="*/ 22 w 77"/>
                <a:gd name="T17" fmla="*/ 93 h 97"/>
                <a:gd name="T18" fmla="*/ 33 w 77"/>
                <a:gd name="T19" fmla="*/ 91 h 97"/>
                <a:gd name="T20" fmla="*/ 38 w 77"/>
                <a:gd name="T21" fmla="*/ 96 h 97"/>
                <a:gd name="T22" fmla="*/ 41 w 77"/>
                <a:gd name="T23" fmla="*/ 93 h 97"/>
                <a:gd name="T24" fmla="*/ 48 w 77"/>
                <a:gd name="T25" fmla="*/ 88 h 97"/>
                <a:gd name="T26" fmla="*/ 52 w 77"/>
                <a:gd name="T27" fmla="*/ 79 h 97"/>
                <a:gd name="T28" fmla="*/ 53 w 77"/>
                <a:gd name="T29" fmla="*/ 60 h 97"/>
                <a:gd name="T30" fmla="*/ 62 w 77"/>
                <a:gd name="T31" fmla="*/ 48 h 97"/>
                <a:gd name="T32" fmla="*/ 71 w 77"/>
                <a:gd name="T33" fmla="*/ 24 h 97"/>
                <a:gd name="T34" fmla="*/ 75 w 77"/>
                <a:gd name="T35" fmla="*/ 12 h 97"/>
                <a:gd name="T36" fmla="*/ 76 w 77"/>
                <a:gd name="T37" fmla="*/ 9 h 97"/>
                <a:gd name="T38" fmla="*/ 77 w 77"/>
                <a:gd name="T39" fmla="*/ 6 h 97"/>
                <a:gd name="T40" fmla="*/ 77 w 77"/>
                <a:gd name="T41" fmla="*/ 3 h 97"/>
                <a:gd name="T42" fmla="*/ 68 w 77"/>
                <a:gd name="T43" fmla="*/ 0 h 97"/>
                <a:gd name="T44" fmla="*/ 58 w 77"/>
                <a:gd name="T45" fmla="*/ 3 h 97"/>
                <a:gd name="T46" fmla="*/ 55 w 77"/>
                <a:gd name="T47" fmla="*/ 12 h 97"/>
                <a:gd name="T48" fmla="*/ 52 w 77"/>
                <a:gd name="T49" fmla="*/ 21 h 97"/>
                <a:gd name="T50" fmla="*/ 52 w 77"/>
                <a:gd name="T51" fmla="*/ 22 h 97"/>
                <a:gd name="T52" fmla="*/ 52 w 77"/>
                <a:gd name="T53" fmla="*/ 23 h 97"/>
                <a:gd name="T54" fmla="*/ 49 w 77"/>
                <a:gd name="T55" fmla="*/ 21 h 97"/>
                <a:gd name="T56" fmla="*/ 31 w 77"/>
                <a:gd name="T57" fmla="*/ 17 h 97"/>
                <a:gd name="T58" fmla="*/ 23 w 77"/>
                <a:gd name="T59" fmla="*/ 18 h 97"/>
                <a:gd name="T60" fmla="*/ 23 w 77"/>
                <a:gd name="T61" fmla="*/ 20 h 97"/>
                <a:gd name="T62" fmla="*/ 22 w 77"/>
                <a:gd name="T63" fmla="*/ 22 h 97"/>
                <a:gd name="T64" fmla="*/ 22 w 77"/>
                <a:gd name="T65" fmla="*/ 23 h 97"/>
                <a:gd name="T66" fmla="*/ 22 w 77"/>
                <a:gd name="T67" fmla="*/ 25 h 97"/>
                <a:gd name="T68" fmla="*/ 24 w 77"/>
                <a:gd name="T69" fmla="*/ 27 h 97"/>
                <a:gd name="T70" fmla="*/ 35 w 77"/>
                <a:gd name="T71" fmla="*/ 32 h 97"/>
                <a:gd name="T72" fmla="*/ 29 w 77"/>
                <a:gd name="T73" fmla="*/ 40 h 97"/>
                <a:gd name="T74" fmla="*/ 37 w 77"/>
                <a:gd name="T75" fmla="*/ 55 h 97"/>
                <a:gd name="T76" fmla="*/ 32 w 77"/>
                <a:gd name="T77" fmla="*/ 72 h 97"/>
                <a:gd name="T78" fmla="*/ 24 w 77"/>
                <a:gd name="T79" fmla="*/ 70 h 97"/>
                <a:gd name="T80" fmla="*/ 23 w 77"/>
                <a:gd name="T81" fmla="*/ 70 h 97"/>
                <a:gd name="T82" fmla="*/ 22 w 77"/>
                <a:gd name="T83" fmla="*/ 70 h 97"/>
                <a:gd name="T84" fmla="*/ 21 w 77"/>
                <a:gd name="T85" fmla="*/ 69 h 97"/>
                <a:gd name="T86" fmla="*/ 20 w 77"/>
                <a:gd name="T87" fmla="*/ 67 h 97"/>
                <a:gd name="T88" fmla="*/ 17 w 77"/>
                <a:gd name="T89" fmla="*/ 63 h 97"/>
                <a:gd name="T90" fmla="*/ 12 w 77"/>
                <a:gd name="T91" fmla="*/ 70 h 97"/>
                <a:gd name="T92" fmla="*/ 6 w 77"/>
                <a:gd name="T93" fmla="*/ 71 h 97"/>
                <a:gd name="T94" fmla="*/ 7 w 77"/>
                <a:gd name="T95" fmla="*/ 75 h 97"/>
                <a:gd name="T96" fmla="*/ 4 w 77"/>
                <a:gd name="T97" fmla="*/ 84 h 97"/>
                <a:gd name="T98" fmla="*/ 3 w 77"/>
                <a:gd name="T99" fmla="*/ 84 h 97"/>
                <a:gd name="T100" fmla="*/ 1 w 77"/>
                <a:gd name="T101" fmla="*/ 85 h 97"/>
                <a:gd name="T102" fmla="*/ 0 w 77"/>
                <a:gd name="T103" fmla="*/ 85 h 97"/>
                <a:gd name="T104" fmla="*/ 1 w 77"/>
                <a:gd name="T105" fmla="*/ 8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97">
                  <a:moveTo>
                    <a:pt x="10" y="97"/>
                  </a:moveTo>
                  <a:cubicBezTo>
                    <a:pt x="10" y="97"/>
                    <a:pt x="10" y="97"/>
                    <a:pt x="10" y="97"/>
                  </a:cubicBezTo>
                  <a:cubicBezTo>
                    <a:pt x="10" y="97"/>
                    <a:pt x="10" y="97"/>
                    <a:pt x="11" y="97"/>
                  </a:cubicBezTo>
                  <a:cubicBezTo>
                    <a:pt x="11" y="97"/>
                    <a:pt x="11" y="96"/>
                    <a:pt x="12" y="96"/>
                  </a:cubicBezTo>
                  <a:cubicBezTo>
                    <a:pt x="12" y="96"/>
                    <a:pt x="12" y="96"/>
                    <a:pt x="12" y="96"/>
                  </a:cubicBezTo>
                  <a:cubicBezTo>
                    <a:pt x="12" y="96"/>
                    <a:pt x="13" y="96"/>
                    <a:pt x="13" y="95"/>
                  </a:cubicBezTo>
                  <a:cubicBezTo>
                    <a:pt x="13" y="95"/>
                    <a:pt x="13" y="95"/>
                    <a:pt x="14" y="95"/>
                  </a:cubicBezTo>
                  <a:cubicBezTo>
                    <a:pt x="14" y="95"/>
                    <a:pt x="14" y="95"/>
                    <a:pt x="14" y="94"/>
                  </a:cubicBezTo>
                  <a:cubicBezTo>
                    <a:pt x="15" y="94"/>
                    <a:pt x="15" y="94"/>
                    <a:pt x="15" y="94"/>
                  </a:cubicBezTo>
                  <a:cubicBezTo>
                    <a:pt x="15" y="94"/>
                    <a:pt x="16" y="94"/>
                    <a:pt x="16" y="94"/>
                  </a:cubicBezTo>
                  <a:cubicBezTo>
                    <a:pt x="16" y="94"/>
                    <a:pt x="16" y="93"/>
                    <a:pt x="17" y="93"/>
                  </a:cubicBezTo>
                  <a:cubicBezTo>
                    <a:pt x="17" y="93"/>
                    <a:pt x="17" y="93"/>
                    <a:pt x="17" y="93"/>
                  </a:cubicBezTo>
                  <a:cubicBezTo>
                    <a:pt x="17" y="93"/>
                    <a:pt x="18" y="93"/>
                    <a:pt x="18" y="93"/>
                  </a:cubicBezTo>
                  <a:cubicBezTo>
                    <a:pt x="18" y="93"/>
                    <a:pt x="18" y="92"/>
                    <a:pt x="19" y="92"/>
                  </a:cubicBezTo>
                  <a:cubicBezTo>
                    <a:pt x="19" y="92"/>
                    <a:pt x="19" y="92"/>
                    <a:pt x="19" y="92"/>
                  </a:cubicBezTo>
                  <a:cubicBezTo>
                    <a:pt x="19" y="92"/>
                    <a:pt x="20" y="92"/>
                    <a:pt x="20" y="92"/>
                  </a:cubicBezTo>
                  <a:cubicBezTo>
                    <a:pt x="20" y="92"/>
                    <a:pt x="20" y="92"/>
                    <a:pt x="20" y="92"/>
                  </a:cubicBezTo>
                  <a:cubicBezTo>
                    <a:pt x="21" y="92"/>
                    <a:pt x="22" y="93"/>
                    <a:pt x="22" y="93"/>
                  </a:cubicBezTo>
                  <a:cubicBezTo>
                    <a:pt x="24" y="94"/>
                    <a:pt x="25" y="95"/>
                    <a:pt x="27" y="93"/>
                  </a:cubicBezTo>
                  <a:cubicBezTo>
                    <a:pt x="29" y="91"/>
                    <a:pt x="31" y="91"/>
                    <a:pt x="33" y="91"/>
                  </a:cubicBezTo>
                  <a:cubicBezTo>
                    <a:pt x="36" y="91"/>
                    <a:pt x="38" y="92"/>
                    <a:pt x="38" y="95"/>
                  </a:cubicBezTo>
                  <a:cubicBezTo>
                    <a:pt x="38" y="95"/>
                    <a:pt x="38" y="96"/>
                    <a:pt x="38" y="96"/>
                  </a:cubicBezTo>
                  <a:cubicBezTo>
                    <a:pt x="38" y="96"/>
                    <a:pt x="39" y="95"/>
                    <a:pt x="40" y="94"/>
                  </a:cubicBezTo>
                  <a:cubicBezTo>
                    <a:pt x="40" y="94"/>
                    <a:pt x="41" y="94"/>
                    <a:pt x="41" y="93"/>
                  </a:cubicBezTo>
                  <a:cubicBezTo>
                    <a:pt x="43" y="92"/>
                    <a:pt x="44" y="91"/>
                    <a:pt x="46" y="91"/>
                  </a:cubicBezTo>
                  <a:cubicBezTo>
                    <a:pt x="47" y="91"/>
                    <a:pt x="48" y="91"/>
                    <a:pt x="48" y="88"/>
                  </a:cubicBezTo>
                  <a:cubicBezTo>
                    <a:pt x="48" y="84"/>
                    <a:pt x="49" y="83"/>
                    <a:pt x="50" y="83"/>
                  </a:cubicBezTo>
                  <a:cubicBezTo>
                    <a:pt x="51" y="83"/>
                    <a:pt x="52" y="82"/>
                    <a:pt x="52" y="79"/>
                  </a:cubicBezTo>
                  <a:cubicBezTo>
                    <a:pt x="52" y="75"/>
                    <a:pt x="52" y="70"/>
                    <a:pt x="52" y="66"/>
                  </a:cubicBezTo>
                  <a:cubicBezTo>
                    <a:pt x="52" y="64"/>
                    <a:pt x="53" y="62"/>
                    <a:pt x="53" y="60"/>
                  </a:cubicBezTo>
                  <a:cubicBezTo>
                    <a:pt x="53" y="58"/>
                    <a:pt x="55" y="57"/>
                    <a:pt x="57" y="55"/>
                  </a:cubicBezTo>
                  <a:cubicBezTo>
                    <a:pt x="59" y="53"/>
                    <a:pt x="62" y="50"/>
                    <a:pt x="62" y="48"/>
                  </a:cubicBezTo>
                  <a:cubicBezTo>
                    <a:pt x="62" y="45"/>
                    <a:pt x="64" y="41"/>
                    <a:pt x="66" y="37"/>
                  </a:cubicBezTo>
                  <a:cubicBezTo>
                    <a:pt x="68" y="32"/>
                    <a:pt x="71" y="28"/>
                    <a:pt x="71" y="24"/>
                  </a:cubicBezTo>
                  <a:cubicBezTo>
                    <a:pt x="71" y="18"/>
                    <a:pt x="72" y="16"/>
                    <a:pt x="74" y="14"/>
                  </a:cubicBezTo>
                  <a:cubicBezTo>
                    <a:pt x="74" y="13"/>
                    <a:pt x="75" y="12"/>
                    <a:pt x="75" y="12"/>
                  </a:cubicBezTo>
                  <a:cubicBezTo>
                    <a:pt x="75" y="11"/>
                    <a:pt x="76" y="11"/>
                    <a:pt x="76" y="10"/>
                  </a:cubicBezTo>
                  <a:cubicBezTo>
                    <a:pt x="76" y="10"/>
                    <a:pt x="76" y="9"/>
                    <a:pt x="76" y="9"/>
                  </a:cubicBezTo>
                  <a:cubicBezTo>
                    <a:pt x="76" y="8"/>
                    <a:pt x="76" y="8"/>
                    <a:pt x="77" y="7"/>
                  </a:cubicBezTo>
                  <a:cubicBezTo>
                    <a:pt x="77" y="7"/>
                    <a:pt x="77" y="6"/>
                    <a:pt x="77" y="6"/>
                  </a:cubicBezTo>
                  <a:cubicBezTo>
                    <a:pt x="77" y="6"/>
                    <a:pt x="77" y="5"/>
                    <a:pt x="77" y="4"/>
                  </a:cubicBezTo>
                  <a:cubicBezTo>
                    <a:pt x="77" y="4"/>
                    <a:pt x="77" y="3"/>
                    <a:pt x="77" y="3"/>
                  </a:cubicBezTo>
                  <a:cubicBezTo>
                    <a:pt x="77" y="3"/>
                    <a:pt x="77" y="2"/>
                    <a:pt x="77" y="2"/>
                  </a:cubicBezTo>
                  <a:cubicBezTo>
                    <a:pt x="68" y="0"/>
                    <a:pt x="68" y="0"/>
                    <a:pt x="68" y="0"/>
                  </a:cubicBezTo>
                  <a:cubicBezTo>
                    <a:pt x="63" y="2"/>
                    <a:pt x="63" y="2"/>
                    <a:pt x="63" y="2"/>
                  </a:cubicBezTo>
                  <a:cubicBezTo>
                    <a:pt x="58" y="3"/>
                    <a:pt x="58" y="3"/>
                    <a:pt x="58" y="3"/>
                  </a:cubicBezTo>
                  <a:cubicBezTo>
                    <a:pt x="58" y="5"/>
                    <a:pt x="58" y="8"/>
                    <a:pt x="55" y="11"/>
                  </a:cubicBezTo>
                  <a:cubicBezTo>
                    <a:pt x="55" y="11"/>
                    <a:pt x="55" y="12"/>
                    <a:pt x="55" y="12"/>
                  </a:cubicBezTo>
                  <a:cubicBezTo>
                    <a:pt x="55" y="12"/>
                    <a:pt x="55" y="12"/>
                    <a:pt x="55" y="12"/>
                  </a:cubicBezTo>
                  <a:cubicBezTo>
                    <a:pt x="53" y="15"/>
                    <a:pt x="52" y="20"/>
                    <a:pt x="52" y="21"/>
                  </a:cubicBezTo>
                  <a:cubicBezTo>
                    <a:pt x="52" y="21"/>
                    <a:pt x="52" y="21"/>
                    <a:pt x="52" y="21"/>
                  </a:cubicBezTo>
                  <a:cubicBezTo>
                    <a:pt x="52" y="22"/>
                    <a:pt x="52" y="22"/>
                    <a:pt x="52" y="22"/>
                  </a:cubicBezTo>
                  <a:cubicBezTo>
                    <a:pt x="52" y="22"/>
                    <a:pt x="52" y="22"/>
                    <a:pt x="52" y="22"/>
                  </a:cubicBezTo>
                  <a:cubicBezTo>
                    <a:pt x="52" y="23"/>
                    <a:pt x="52" y="23"/>
                    <a:pt x="52" y="23"/>
                  </a:cubicBezTo>
                  <a:cubicBezTo>
                    <a:pt x="51" y="22"/>
                    <a:pt x="51" y="22"/>
                    <a:pt x="51" y="22"/>
                  </a:cubicBezTo>
                  <a:cubicBezTo>
                    <a:pt x="50" y="22"/>
                    <a:pt x="49" y="22"/>
                    <a:pt x="49" y="21"/>
                  </a:cubicBezTo>
                  <a:cubicBezTo>
                    <a:pt x="45" y="20"/>
                    <a:pt x="38" y="17"/>
                    <a:pt x="35" y="17"/>
                  </a:cubicBezTo>
                  <a:cubicBezTo>
                    <a:pt x="35" y="17"/>
                    <a:pt x="34" y="17"/>
                    <a:pt x="31" y="17"/>
                  </a:cubicBezTo>
                  <a:cubicBezTo>
                    <a:pt x="29" y="17"/>
                    <a:pt x="26" y="17"/>
                    <a:pt x="23" y="17"/>
                  </a:cubicBezTo>
                  <a:cubicBezTo>
                    <a:pt x="23" y="17"/>
                    <a:pt x="23" y="17"/>
                    <a:pt x="23" y="18"/>
                  </a:cubicBezTo>
                  <a:cubicBezTo>
                    <a:pt x="23" y="18"/>
                    <a:pt x="23" y="19"/>
                    <a:pt x="23" y="19"/>
                  </a:cubicBezTo>
                  <a:cubicBezTo>
                    <a:pt x="23" y="19"/>
                    <a:pt x="23" y="20"/>
                    <a:pt x="23" y="20"/>
                  </a:cubicBezTo>
                  <a:cubicBezTo>
                    <a:pt x="23" y="20"/>
                    <a:pt x="22" y="21"/>
                    <a:pt x="22" y="21"/>
                  </a:cubicBezTo>
                  <a:cubicBezTo>
                    <a:pt x="22" y="21"/>
                    <a:pt x="22" y="22"/>
                    <a:pt x="22" y="22"/>
                  </a:cubicBezTo>
                  <a:cubicBezTo>
                    <a:pt x="22" y="22"/>
                    <a:pt x="22" y="23"/>
                    <a:pt x="22" y="23"/>
                  </a:cubicBezTo>
                  <a:cubicBezTo>
                    <a:pt x="22" y="23"/>
                    <a:pt x="22" y="23"/>
                    <a:pt x="22" y="23"/>
                  </a:cubicBezTo>
                  <a:cubicBezTo>
                    <a:pt x="22" y="24"/>
                    <a:pt x="22" y="24"/>
                    <a:pt x="22" y="24"/>
                  </a:cubicBezTo>
                  <a:cubicBezTo>
                    <a:pt x="22" y="24"/>
                    <a:pt x="22" y="24"/>
                    <a:pt x="22" y="25"/>
                  </a:cubicBezTo>
                  <a:cubicBezTo>
                    <a:pt x="22" y="26"/>
                    <a:pt x="22" y="27"/>
                    <a:pt x="22" y="27"/>
                  </a:cubicBezTo>
                  <a:cubicBezTo>
                    <a:pt x="22" y="27"/>
                    <a:pt x="23" y="27"/>
                    <a:pt x="24" y="27"/>
                  </a:cubicBezTo>
                  <a:cubicBezTo>
                    <a:pt x="27" y="26"/>
                    <a:pt x="31" y="25"/>
                    <a:pt x="33" y="27"/>
                  </a:cubicBezTo>
                  <a:cubicBezTo>
                    <a:pt x="34" y="28"/>
                    <a:pt x="35" y="30"/>
                    <a:pt x="35" y="32"/>
                  </a:cubicBezTo>
                  <a:cubicBezTo>
                    <a:pt x="35" y="34"/>
                    <a:pt x="33" y="36"/>
                    <a:pt x="31" y="38"/>
                  </a:cubicBezTo>
                  <a:cubicBezTo>
                    <a:pt x="30" y="38"/>
                    <a:pt x="30" y="39"/>
                    <a:pt x="29" y="40"/>
                  </a:cubicBezTo>
                  <a:cubicBezTo>
                    <a:pt x="29" y="41"/>
                    <a:pt x="31" y="44"/>
                    <a:pt x="33" y="45"/>
                  </a:cubicBezTo>
                  <a:cubicBezTo>
                    <a:pt x="37" y="47"/>
                    <a:pt x="37" y="51"/>
                    <a:pt x="37" y="55"/>
                  </a:cubicBezTo>
                  <a:cubicBezTo>
                    <a:pt x="36" y="56"/>
                    <a:pt x="36" y="57"/>
                    <a:pt x="36" y="58"/>
                  </a:cubicBezTo>
                  <a:cubicBezTo>
                    <a:pt x="36" y="64"/>
                    <a:pt x="36" y="71"/>
                    <a:pt x="32" y="72"/>
                  </a:cubicBezTo>
                  <a:cubicBezTo>
                    <a:pt x="30" y="72"/>
                    <a:pt x="28" y="72"/>
                    <a:pt x="27" y="71"/>
                  </a:cubicBezTo>
                  <a:cubicBezTo>
                    <a:pt x="26" y="71"/>
                    <a:pt x="25" y="70"/>
                    <a:pt x="24" y="70"/>
                  </a:cubicBezTo>
                  <a:cubicBezTo>
                    <a:pt x="24" y="70"/>
                    <a:pt x="23" y="70"/>
                    <a:pt x="23" y="70"/>
                  </a:cubicBezTo>
                  <a:cubicBezTo>
                    <a:pt x="23" y="70"/>
                    <a:pt x="23" y="70"/>
                    <a:pt x="23" y="70"/>
                  </a:cubicBezTo>
                  <a:cubicBezTo>
                    <a:pt x="23" y="70"/>
                    <a:pt x="23" y="70"/>
                    <a:pt x="22" y="70"/>
                  </a:cubicBezTo>
                  <a:cubicBezTo>
                    <a:pt x="22" y="70"/>
                    <a:pt x="22" y="70"/>
                    <a:pt x="22" y="70"/>
                  </a:cubicBezTo>
                  <a:cubicBezTo>
                    <a:pt x="22" y="70"/>
                    <a:pt x="21" y="70"/>
                    <a:pt x="21" y="69"/>
                  </a:cubicBezTo>
                  <a:cubicBezTo>
                    <a:pt x="21" y="69"/>
                    <a:pt x="21" y="69"/>
                    <a:pt x="21" y="69"/>
                  </a:cubicBezTo>
                  <a:cubicBezTo>
                    <a:pt x="21" y="69"/>
                    <a:pt x="21" y="69"/>
                    <a:pt x="21" y="68"/>
                  </a:cubicBezTo>
                  <a:cubicBezTo>
                    <a:pt x="20" y="68"/>
                    <a:pt x="20" y="68"/>
                    <a:pt x="20" y="67"/>
                  </a:cubicBezTo>
                  <a:cubicBezTo>
                    <a:pt x="20" y="67"/>
                    <a:pt x="20" y="67"/>
                    <a:pt x="20" y="67"/>
                  </a:cubicBezTo>
                  <a:cubicBezTo>
                    <a:pt x="19" y="65"/>
                    <a:pt x="18" y="63"/>
                    <a:pt x="17" y="63"/>
                  </a:cubicBezTo>
                  <a:cubicBezTo>
                    <a:pt x="17" y="63"/>
                    <a:pt x="17" y="64"/>
                    <a:pt x="16" y="66"/>
                  </a:cubicBezTo>
                  <a:cubicBezTo>
                    <a:pt x="16" y="67"/>
                    <a:pt x="15" y="70"/>
                    <a:pt x="12" y="70"/>
                  </a:cubicBezTo>
                  <a:cubicBezTo>
                    <a:pt x="10" y="70"/>
                    <a:pt x="10" y="70"/>
                    <a:pt x="10" y="70"/>
                  </a:cubicBezTo>
                  <a:cubicBezTo>
                    <a:pt x="9" y="70"/>
                    <a:pt x="7" y="70"/>
                    <a:pt x="6" y="71"/>
                  </a:cubicBezTo>
                  <a:cubicBezTo>
                    <a:pt x="6" y="71"/>
                    <a:pt x="6" y="72"/>
                    <a:pt x="6" y="73"/>
                  </a:cubicBezTo>
                  <a:cubicBezTo>
                    <a:pt x="7" y="74"/>
                    <a:pt x="7" y="75"/>
                    <a:pt x="7" y="75"/>
                  </a:cubicBezTo>
                  <a:cubicBezTo>
                    <a:pt x="8" y="78"/>
                    <a:pt x="9" y="81"/>
                    <a:pt x="8" y="82"/>
                  </a:cubicBezTo>
                  <a:cubicBezTo>
                    <a:pt x="7" y="84"/>
                    <a:pt x="5" y="84"/>
                    <a:pt x="4" y="84"/>
                  </a:cubicBezTo>
                  <a:cubicBezTo>
                    <a:pt x="4" y="84"/>
                    <a:pt x="3" y="84"/>
                    <a:pt x="3" y="84"/>
                  </a:cubicBezTo>
                  <a:cubicBezTo>
                    <a:pt x="3" y="84"/>
                    <a:pt x="3" y="84"/>
                    <a:pt x="3" y="84"/>
                  </a:cubicBezTo>
                  <a:cubicBezTo>
                    <a:pt x="2" y="84"/>
                    <a:pt x="2" y="84"/>
                    <a:pt x="2" y="84"/>
                  </a:cubicBezTo>
                  <a:cubicBezTo>
                    <a:pt x="2" y="84"/>
                    <a:pt x="1" y="84"/>
                    <a:pt x="1" y="85"/>
                  </a:cubicBezTo>
                  <a:cubicBezTo>
                    <a:pt x="1" y="85"/>
                    <a:pt x="1" y="85"/>
                    <a:pt x="1" y="85"/>
                  </a:cubicBezTo>
                  <a:cubicBezTo>
                    <a:pt x="1" y="85"/>
                    <a:pt x="0" y="85"/>
                    <a:pt x="0" y="85"/>
                  </a:cubicBezTo>
                  <a:cubicBezTo>
                    <a:pt x="0" y="86"/>
                    <a:pt x="0" y="86"/>
                    <a:pt x="0" y="86"/>
                  </a:cubicBezTo>
                  <a:cubicBezTo>
                    <a:pt x="0" y="86"/>
                    <a:pt x="0" y="86"/>
                    <a:pt x="1" y="86"/>
                  </a:cubicBezTo>
                  <a:cubicBezTo>
                    <a:pt x="5" y="89"/>
                    <a:pt x="8" y="93"/>
                    <a:pt x="10" y="9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2" name="Freeform 261">
              <a:extLst>
                <a:ext uri="{FF2B5EF4-FFF2-40B4-BE49-F238E27FC236}">
                  <a16:creationId xmlns:a16="http://schemas.microsoft.com/office/drawing/2014/main" id="{BCDC55F5-1A2E-4295-9934-7064E1EC5FD3}"/>
                </a:ext>
              </a:extLst>
            </p:cNvPr>
            <p:cNvSpPr>
              <a:spLocks/>
            </p:cNvSpPr>
            <p:nvPr/>
          </p:nvSpPr>
          <p:spPr bwMode="auto">
            <a:xfrm>
              <a:off x="13335000" y="10531475"/>
              <a:ext cx="69850" cy="88900"/>
            </a:xfrm>
            <a:custGeom>
              <a:avLst/>
              <a:gdLst>
                <a:gd name="T0" fmla="*/ 12 w 13"/>
                <a:gd name="T1" fmla="*/ 8 h 17"/>
                <a:gd name="T2" fmla="*/ 12 w 13"/>
                <a:gd name="T3" fmla="*/ 7 h 17"/>
                <a:gd name="T4" fmla="*/ 12 w 13"/>
                <a:gd name="T5" fmla="*/ 6 h 17"/>
                <a:gd name="T6" fmla="*/ 12 w 13"/>
                <a:gd name="T7" fmla="*/ 5 h 17"/>
                <a:gd name="T8" fmla="*/ 12 w 13"/>
                <a:gd name="T9" fmla="*/ 4 h 17"/>
                <a:gd name="T10" fmla="*/ 12 w 13"/>
                <a:gd name="T11" fmla="*/ 3 h 17"/>
                <a:gd name="T12" fmla="*/ 11 w 13"/>
                <a:gd name="T13" fmla="*/ 3 h 17"/>
                <a:gd name="T14" fmla="*/ 6 w 13"/>
                <a:gd name="T15" fmla="*/ 0 h 17"/>
                <a:gd name="T16" fmla="*/ 0 w 13"/>
                <a:gd name="T17" fmla="*/ 8 h 17"/>
                <a:gd name="T18" fmla="*/ 6 w 13"/>
                <a:gd name="T19" fmla="*/ 17 h 17"/>
                <a:gd name="T20" fmla="*/ 7 w 13"/>
                <a:gd name="T21" fmla="*/ 17 h 17"/>
                <a:gd name="T22" fmla="*/ 11 w 13"/>
                <a:gd name="T23" fmla="*/ 15 h 17"/>
                <a:gd name="T24" fmla="*/ 11 w 13"/>
                <a:gd name="T25" fmla="*/ 14 h 17"/>
                <a:gd name="T26" fmla="*/ 12 w 13"/>
                <a:gd name="T27" fmla="*/ 14 h 17"/>
                <a:gd name="T28" fmla="*/ 13 w 13"/>
                <a:gd name="T29" fmla="*/ 12 h 17"/>
                <a:gd name="T30" fmla="*/ 13 w 13"/>
                <a:gd name="T31" fmla="*/ 12 h 17"/>
                <a:gd name="T32" fmla="*/ 12 w 13"/>
                <a:gd name="T33" fmla="*/ 10 h 17"/>
                <a:gd name="T34" fmla="*/ 12 w 13"/>
                <a:gd name="T3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7">
                  <a:moveTo>
                    <a:pt x="12" y="8"/>
                  </a:moveTo>
                  <a:cubicBezTo>
                    <a:pt x="12" y="8"/>
                    <a:pt x="12" y="8"/>
                    <a:pt x="12" y="7"/>
                  </a:cubicBezTo>
                  <a:cubicBezTo>
                    <a:pt x="12" y="7"/>
                    <a:pt x="12" y="7"/>
                    <a:pt x="12" y="6"/>
                  </a:cubicBezTo>
                  <a:cubicBezTo>
                    <a:pt x="12" y="6"/>
                    <a:pt x="12" y="5"/>
                    <a:pt x="12" y="5"/>
                  </a:cubicBezTo>
                  <a:cubicBezTo>
                    <a:pt x="12" y="5"/>
                    <a:pt x="12" y="5"/>
                    <a:pt x="12" y="4"/>
                  </a:cubicBezTo>
                  <a:cubicBezTo>
                    <a:pt x="12" y="4"/>
                    <a:pt x="12" y="4"/>
                    <a:pt x="12" y="3"/>
                  </a:cubicBezTo>
                  <a:cubicBezTo>
                    <a:pt x="11" y="3"/>
                    <a:pt x="11" y="3"/>
                    <a:pt x="11" y="3"/>
                  </a:cubicBezTo>
                  <a:cubicBezTo>
                    <a:pt x="10" y="2"/>
                    <a:pt x="8" y="0"/>
                    <a:pt x="6" y="0"/>
                  </a:cubicBezTo>
                  <a:cubicBezTo>
                    <a:pt x="4" y="0"/>
                    <a:pt x="0" y="6"/>
                    <a:pt x="0" y="8"/>
                  </a:cubicBezTo>
                  <a:cubicBezTo>
                    <a:pt x="0" y="9"/>
                    <a:pt x="3" y="17"/>
                    <a:pt x="6" y="17"/>
                  </a:cubicBezTo>
                  <a:cubicBezTo>
                    <a:pt x="6" y="17"/>
                    <a:pt x="7" y="17"/>
                    <a:pt x="7" y="17"/>
                  </a:cubicBezTo>
                  <a:cubicBezTo>
                    <a:pt x="11" y="17"/>
                    <a:pt x="11" y="16"/>
                    <a:pt x="11" y="15"/>
                  </a:cubicBezTo>
                  <a:cubicBezTo>
                    <a:pt x="11" y="15"/>
                    <a:pt x="11" y="14"/>
                    <a:pt x="11" y="14"/>
                  </a:cubicBezTo>
                  <a:cubicBezTo>
                    <a:pt x="11" y="14"/>
                    <a:pt x="12" y="14"/>
                    <a:pt x="12" y="14"/>
                  </a:cubicBezTo>
                  <a:cubicBezTo>
                    <a:pt x="12" y="13"/>
                    <a:pt x="12" y="13"/>
                    <a:pt x="13" y="12"/>
                  </a:cubicBezTo>
                  <a:cubicBezTo>
                    <a:pt x="13" y="12"/>
                    <a:pt x="13" y="12"/>
                    <a:pt x="13" y="12"/>
                  </a:cubicBezTo>
                  <a:cubicBezTo>
                    <a:pt x="13" y="11"/>
                    <a:pt x="13" y="10"/>
                    <a:pt x="12" y="10"/>
                  </a:cubicBezTo>
                  <a:cubicBezTo>
                    <a:pt x="12" y="9"/>
                    <a:pt x="12" y="9"/>
                    <a:pt x="12"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3" name="Freeform 262">
              <a:extLst>
                <a:ext uri="{FF2B5EF4-FFF2-40B4-BE49-F238E27FC236}">
                  <a16:creationId xmlns:a16="http://schemas.microsoft.com/office/drawing/2014/main" id="{1003E2CF-8557-4E7C-B570-5AD6A0E0552F}"/>
                </a:ext>
              </a:extLst>
            </p:cNvPr>
            <p:cNvSpPr>
              <a:spLocks/>
            </p:cNvSpPr>
            <p:nvPr/>
          </p:nvSpPr>
          <p:spPr bwMode="auto">
            <a:xfrm>
              <a:off x="10629900" y="8210550"/>
              <a:ext cx="441325" cy="319088"/>
            </a:xfrm>
            <a:custGeom>
              <a:avLst/>
              <a:gdLst>
                <a:gd name="T0" fmla="*/ 21 w 83"/>
                <a:gd name="T1" fmla="*/ 39 h 61"/>
                <a:gd name="T2" fmla="*/ 23 w 83"/>
                <a:gd name="T3" fmla="*/ 37 h 61"/>
                <a:gd name="T4" fmla="*/ 25 w 83"/>
                <a:gd name="T5" fmla="*/ 36 h 61"/>
                <a:gd name="T6" fmla="*/ 26 w 83"/>
                <a:gd name="T7" fmla="*/ 34 h 61"/>
                <a:gd name="T8" fmla="*/ 26 w 83"/>
                <a:gd name="T9" fmla="*/ 33 h 61"/>
                <a:gd name="T10" fmla="*/ 29 w 83"/>
                <a:gd name="T11" fmla="*/ 30 h 61"/>
                <a:gd name="T12" fmla="*/ 37 w 83"/>
                <a:gd name="T13" fmla="*/ 30 h 61"/>
                <a:gd name="T14" fmla="*/ 53 w 83"/>
                <a:gd name="T15" fmla="*/ 48 h 61"/>
                <a:gd name="T16" fmla="*/ 55 w 83"/>
                <a:gd name="T17" fmla="*/ 47 h 61"/>
                <a:gd name="T18" fmla="*/ 58 w 83"/>
                <a:gd name="T19" fmla="*/ 47 h 61"/>
                <a:gd name="T20" fmla="*/ 60 w 83"/>
                <a:gd name="T21" fmla="*/ 46 h 61"/>
                <a:gd name="T22" fmla="*/ 64 w 83"/>
                <a:gd name="T23" fmla="*/ 57 h 61"/>
                <a:gd name="T24" fmla="*/ 66 w 83"/>
                <a:gd name="T25" fmla="*/ 61 h 61"/>
                <a:gd name="T26" fmla="*/ 68 w 83"/>
                <a:gd name="T27" fmla="*/ 60 h 61"/>
                <a:gd name="T28" fmla="*/ 74 w 83"/>
                <a:gd name="T29" fmla="*/ 57 h 61"/>
                <a:gd name="T30" fmla="*/ 75 w 83"/>
                <a:gd name="T31" fmla="*/ 58 h 61"/>
                <a:gd name="T32" fmla="*/ 75 w 83"/>
                <a:gd name="T33" fmla="*/ 58 h 61"/>
                <a:gd name="T34" fmla="*/ 78 w 83"/>
                <a:gd name="T35" fmla="*/ 55 h 61"/>
                <a:gd name="T36" fmla="*/ 79 w 83"/>
                <a:gd name="T37" fmla="*/ 47 h 61"/>
                <a:gd name="T38" fmla="*/ 81 w 83"/>
                <a:gd name="T39" fmla="*/ 45 h 61"/>
                <a:gd name="T40" fmla="*/ 78 w 83"/>
                <a:gd name="T41" fmla="*/ 36 h 61"/>
                <a:gd name="T42" fmla="*/ 77 w 83"/>
                <a:gd name="T43" fmla="*/ 35 h 61"/>
                <a:gd name="T44" fmla="*/ 77 w 83"/>
                <a:gd name="T45" fmla="*/ 33 h 61"/>
                <a:gd name="T46" fmla="*/ 77 w 83"/>
                <a:gd name="T47" fmla="*/ 31 h 61"/>
                <a:gd name="T48" fmla="*/ 77 w 83"/>
                <a:gd name="T49" fmla="*/ 29 h 61"/>
                <a:gd name="T50" fmla="*/ 78 w 83"/>
                <a:gd name="T51" fmla="*/ 27 h 61"/>
                <a:gd name="T52" fmla="*/ 75 w 83"/>
                <a:gd name="T53" fmla="*/ 20 h 61"/>
                <a:gd name="T54" fmla="*/ 73 w 83"/>
                <a:gd name="T55" fmla="*/ 14 h 61"/>
                <a:gd name="T56" fmla="*/ 63 w 83"/>
                <a:gd name="T57" fmla="*/ 5 h 61"/>
                <a:gd name="T58" fmla="*/ 52 w 83"/>
                <a:gd name="T59" fmla="*/ 6 h 61"/>
                <a:gd name="T60" fmla="*/ 47 w 83"/>
                <a:gd name="T61" fmla="*/ 8 h 61"/>
                <a:gd name="T62" fmla="*/ 43 w 83"/>
                <a:gd name="T63" fmla="*/ 9 h 61"/>
                <a:gd name="T64" fmla="*/ 40 w 83"/>
                <a:gd name="T65" fmla="*/ 5 h 61"/>
                <a:gd name="T66" fmla="*/ 40 w 83"/>
                <a:gd name="T67" fmla="*/ 4 h 61"/>
                <a:gd name="T68" fmla="*/ 38 w 83"/>
                <a:gd name="T69" fmla="*/ 5 h 61"/>
                <a:gd name="T70" fmla="*/ 35 w 83"/>
                <a:gd name="T71" fmla="*/ 5 h 61"/>
                <a:gd name="T72" fmla="*/ 22 w 83"/>
                <a:gd name="T73" fmla="*/ 2 h 61"/>
                <a:gd name="T74" fmla="*/ 16 w 83"/>
                <a:gd name="T75" fmla="*/ 0 h 61"/>
                <a:gd name="T76" fmla="*/ 16 w 83"/>
                <a:gd name="T77" fmla="*/ 2 h 61"/>
                <a:gd name="T78" fmla="*/ 15 w 83"/>
                <a:gd name="T79" fmla="*/ 4 h 61"/>
                <a:gd name="T80" fmla="*/ 13 w 83"/>
                <a:gd name="T81" fmla="*/ 5 h 61"/>
                <a:gd name="T82" fmla="*/ 14 w 83"/>
                <a:gd name="T83" fmla="*/ 9 h 61"/>
                <a:gd name="T84" fmla="*/ 3 w 83"/>
                <a:gd name="T85" fmla="*/ 16 h 61"/>
                <a:gd name="T86" fmla="*/ 4 w 83"/>
                <a:gd name="T87"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3" h="61">
                  <a:moveTo>
                    <a:pt x="8" y="27"/>
                  </a:moveTo>
                  <a:cubicBezTo>
                    <a:pt x="12" y="30"/>
                    <a:pt x="17" y="34"/>
                    <a:pt x="20" y="40"/>
                  </a:cubicBezTo>
                  <a:cubicBezTo>
                    <a:pt x="20" y="40"/>
                    <a:pt x="20" y="40"/>
                    <a:pt x="21" y="39"/>
                  </a:cubicBezTo>
                  <a:cubicBezTo>
                    <a:pt x="21" y="39"/>
                    <a:pt x="21" y="39"/>
                    <a:pt x="21" y="39"/>
                  </a:cubicBezTo>
                  <a:cubicBezTo>
                    <a:pt x="22" y="38"/>
                    <a:pt x="22" y="38"/>
                    <a:pt x="22" y="38"/>
                  </a:cubicBezTo>
                  <a:cubicBezTo>
                    <a:pt x="23" y="38"/>
                    <a:pt x="23" y="38"/>
                    <a:pt x="23" y="37"/>
                  </a:cubicBezTo>
                  <a:cubicBezTo>
                    <a:pt x="23" y="37"/>
                    <a:pt x="23" y="37"/>
                    <a:pt x="24" y="37"/>
                  </a:cubicBezTo>
                  <a:cubicBezTo>
                    <a:pt x="24" y="36"/>
                    <a:pt x="24" y="36"/>
                    <a:pt x="24" y="36"/>
                  </a:cubicBezTo>
                  <a:cubicBezTo>
                    <a:pt x="24" y="36"/>
                    <a:pt x="25" y="36"/>
                    <a:pt x="25" y="36"/>
                  </a:cubicBezTo>
                  <a:cubicBezTo>
                    <a:pt x="25" y="35"/>
                    <a:pt x="25" y="35"/>
                    <a:pt x="25" y="35"/>
                  </a:cubicBezTo>
                  <a:cubicBezTo>
                    <a:pt x="25" y="35"/>
                    <a:pt x="25" y="35"/>
                    <a:pt x="25" y="35"/>
                  </a:cubicBezTo>
                  <a:cubicBezTo>
                    <a:pt x="26" y="35"/>
                    <a:pt x="26" y="35"/>
                    <a:pt x="26" y="34"/>
                  </a:cubicBezTo>
                  <a:cubicBezTo>
                    <a:pt x="26" y="34"/>
                    <a:pt x="26" y="34"/>
                    <a:pt x="26" y="34"/>
                  </a:cubicBezTo>
                  <a:cubicBezTo>
                    <a:pt x="26" y="34"/>
                    <a:pt x="26" y="34"/>
                    <a:pt x="26" y="34"/>
                  </a:cubicBezTo>
                  <a:cubicBezTo>
                    <a:pt x="26" y="34"/>
                    <a:pt x="26" y="34"/>
                    <a:pt x="26" y="33"/>
                  </a:cubicBezTo>
                  <a:cubicBezTo>
                    <a:pt x="26" y="33"/>
                    <a:pt x="26" y="33"/>
                    <a:pt x="26" y="33"/>
                  </a:cubicBezTo>
                  <a:cubicBezTo>
                    <a:pt x="26" y="33"/>
                    <a:pt x="26" y="33"/>
                    <a:pt x="27" y="33"/>
                  </a:cubicBezTo>
                  <a:cubicBezTo>
                    <a:pt x="27" y="31"/>
                    <a:pt x="28" y="30"/>
                    <a:pt x="29" y="30"/>
                  </a:cubicBezTo>
                  <a:cubicBezTo>
                    <a:pt x="30" y="30"/>
                    <a:pt x="31" y="30"/>
                    <a:pt x="32" y="31"/>
                  </a:cubicBezTo>
                  <a:cubicBezTo>
                    <a:pt x="32" y="31"/>
                    <a:pt x="33" y="31"/>
                    <a:pt x="33" y="31"/>
                  </a:cubicBezTo>
                  <a:cubicBezTo>
                    <a:pt x="34" y="31"/>
                    <a:pt x="36" y="31"/>
                    <a:pt x="37" y="30"/>
                  </a:cubicBezTo>
                  <a:cubicBezTo>
                    <a:pt x="39" y="30"/>
                    <a:pt x="40" y="29"/>
                    <a:pt x="41" y="29"/>
                  </a:cubicBezTo>
                  <a:cubicBezTo>
                    <a:pt x="45" y="29"/>
                    <a:pt x="51" y="39"/>
                    <a:pt x="51" y="41"/>
                  </a:cubicBezTo>
                  <a:cubicBezTo>
                    <a:pt x="51" y="43"/>
                    <a:pt x="51" y="46"/>
                    <a:pt x="53" y="48"/>
                  </a:cubicBezTo>
                  <a:cubicBezTo>
                    <a:pt x="53" y="48"/>
                    <a:pt x="53" y="48"/>
                    <a:pt x="53" y="48"/>
                  </a:cubicBezTo>
                  <a:cubicBezTo>
                    <a:pt x="53" y="48"/>
                    <a:pt x="53" y="48"/>
                    <a:pt x="53" y="48"/>
                  </a:cubicBezTo>
                  <a:cubicBezTo>
                    <a:pt x="54" y="48"/>
                    <a:pt x="54" y="47"/>
                    <a:pt x="55" y="47"/>
                  </a:cubicBezTo>
                  <a:cubicBezTo>
                    <a:pt x="55" y="47"/>
                    <a:pt x="55" y="47"/>
                    <a:pt x="55" y="47"/>
                  </a:cubicBezTo>
                  <a:cubicBezTo>
                    <a:pt x="56" y="47"/>
                    <a:pt x="57" y="47"/>
                    <a:pt x="58" y="47"/>
                  </a:cubicBezTo>
                  <a:cubicBezTo>
                    <a:pt x="58" y="47"/>
                    <a:pt x="58" y="47"/>
                    <a:pt x="58" y="47"/>
                  </a:cubicBezTo>
                  <a:cubicBezTo>
                    <a:pt x="58" y="47"/>
                    <a:pt x="59" y="47"/>
                    <a:pt x="59" y="47"/>
                  </a:cubicBezTo>
                  <a:cubicBezTo>
                    <a:pt x="59" y="47"/>
                    <a:pt x="59" y="47"/>
                    <a:pt x="59" y="47"/>
                  </a:cubicBezTo>
                  <a:cubicBezTo>
                    <a:pt x="60" y="46"/>
                    <a:pt x="60" y="46"/>
                    <a:pt x="60" y="46"/>
                  </a:cubicBezTo>
                  <a:cubicBezTo>
                    <a:pt x="61" y="46"/>
                    <a:pt x="61" y="47"/>
                    <a:pt x="62" y="47"/>
                  </a:cubicBezTo>
                  <a:cubicBezTo>
                    <a:pt x="63" y="49"/>
                    <a:pt x="64" y="53"/>
                    <a:pt x="65" y="56"/>
                  </a:cubicBezTo>
                  <a:cubicBezTo>
                    <a:pt x="65" y="56"/>
                    <a:pt x="64" y="57"/>
                    <a:pt x="64" y="57"/>
                  </a:cubicBezTo>
                  <a:cubicBezTo>
                    <a:pt x="64" y="58"/>
                    <a:pt x="65" y="59"/>
                    <a:pt x="65" y="60"/>
                  </a:cubicBezTo>
                  <a:cubicBezTo>
                    <a:pt x="65" y="60"/>
                    <a:pt x="66" y="60"/>
                    <a:pt x="66" y="60"/>
                  </a:cubicBezTo>
                  <a:cubicBezTo>
                    <a:pt x="66" y="60"/>
                    <a:pt x="66" y="61"/>
                    <a:pt x="66" y="61"/>
                  </a:cubicBezTo>
                  <a:cubicBezTo>
                    <a:pt x="66" y="61"/>
                    <a:pt x="66" y="61"/>
                    <a:pt x="66" y="61"/>
                  </a:cubicBezTo>
                  <a:cubicBezTo>
                    <a:pt x="67" y="61"/>
                    <a:pt x="67" y="61"/>
                    <a:pt x="67" y="61"/>
                  </a:cubicBezTo>
                  <a:cubicBezTo>
                    <a:pt x="68" y="61"/>
                    <a:pt x="68" y="61"/>
                    <a:pt x="68" y="60"/>
                  </a:cubicBezTo>
                  <a:cubicBezTo>
                    <a:pt x="70" y="57"/>
                    <a:pt x="71" y="56"/>
                    <a:pt x="73" y="56"/>
                  </a:cubicBezTo>
                  <a:cubicBezTo>
                    <a:pt x="73" y="56"/>
                    <a:pt x="74" y="56"/>
                    <a:pt x="74" y="57"/>
                  </a:cubicBezTo>
                  <a:cubicBezTo>
                    <a:pt x="74" y="57"/>
                    <a:pt x="74" y="57"/>
                    <a:pt x="74" y="57"/>
                  </a:cubicBezTo>
                  <a:cubicBezTo>
                    <a:pt x="74" y="57"/>
                    <a:pt x="74" y="57"/>
                    <a:pt x="74" y="57"/>
                  </a:cubicBezTo>
                  <a:cubicBezTo>
                    <a:pt x="74" y="57"/>
                    <a:pt x="74" y="58"/>
                    <a:pt x="74" y="58"/>
                  </a:cubicBezTo>
                  <a:cubicBezTo>
                    <a:pt x="75" y="58"/>
                    <a:pt x="75" y="58"/>
                    <a:pt x="75" y="58"/>
                  </a:cubicBezTo>
                  <a:cubicBezTo>
                    <a:pt x="75" y="58"/>
                    <a:pt x="75" y="58"/>
                    <a:pt x="75" y="58"/>
                  </a:cubicBezTo>
                  <a:cubicBezTo>
                    <a:pt x="75" y="58"/>
                    <a:pt x="75" y="58"/>
                    <a:pt x="75" y="58"/>
                  </a:cubicBezTo>
                  <a:cubicBezTo>
                    <a:pt x="75" y="58"/>
                    <a:pt x="75" y="58"/>
                    <a:pt x="75" y="58"/>
                  </a:cubicBezTo>
                  <a:cubicBezTo>
                    <a:pt x="75" y="58"/>
                    <a:pt x="75" y="58"/>
                    <a:pt x="75" y="58"/>
                  </a:cubicBezTo>
                  <a:cubicBezTo>
                    <a:pt x="76" y="57"/>
                    <a:pt x="76" y="57"/>
                    <a:pt x="76" y="56"/>
                  </a:cubicBezTo>
                  <a:cubicBezTo>
                    <a:pt x="77" y="56"/>
                    <a:pt x="77" y="56"/>
                    <a:pt x="78" y="55"/>
                  </a:cubicBezTo>
                  <a:cubicBezTo>
                    <a:pt x="78" y="55"/>
                    <a:pt x="78" y="54"/>
                    <a:pt x="77" y="53"/>
                  </a:cubicBezTo>
                  <a:cubicBezTo>
                    <a:pt x="77" y="52"/>
                    <a:pt x="76" y="50"/>
                    <a:pt x="77" y="49"/>
                  </a:cubicBezTo>
                  <a:cubicBezTo>
                    <a:pt x="77" y="47"/>
                    <a:pt x="78" y="47"/>
                    <a:pt x="79" y="47"/>
                  </a:cubicBezTo>
                  <a:cubicBezTo>
                    <a:pt x="79" y="47"/>
                    <a:pt x="80" y="47"/>
                    <a:pt x="80" y="48"/>
                  </a:cubicBezTo>
                  <a:cubicBezTo>
                    <a:pt x="81" y="48"/>
                    <a:pt x="82" y="48"/>
                    <a:pt x="82" y="48"/>
                  </a:cubicBezTo>
                  <a:cubicBezTo>
                    <a:pt x="83" y="47"/>
                    <a:pt x="82" y="46"/>
                    <a:pt x="81" y="45"/>
                  </a:cubicBezTo>
                  <a:cubicBezTo>
                    <a:pt x="80" y="43"/>
                    <a:pt x="79" y="42"/>
                    <a:pt x="80" y="41"/>
                  </a:cubicBezTo>
                  <a:cubicBezTo>
                    <a:pt x="80" y="40"/>
                    <a:pt x="80" y="38"/>
                    <a:pt x="78" y="37"/>
                  </a:cubicBezTo>
                  <a:cubicBezTo>
                    <a:pt x="78" y="37"/>
                    <a:pt x="78" y="37"/>
                    <a:pt x="78" y="36"/>
                  </a:cubicBezTo>
                  <a:cubicBezTo>
                    <a:pt x="77" y="36"/>
                    <a:pt x="77" y="36"/>
                    <a:pt x="77" y="36"/>
                  </a:cubicBezTo>
                  <a:cubicBezTo>
                    <a:pt x="77" y="36"/>
                    <a:pt x="77" y="36"/>
                    <a:pt x="77" y="35"/>
                  </a:cubicBezTo>
                  <a:cubicBezTo>
                    <a:pt x="77" y="35"/>
                    <a:pt x="77" y="35"/>
                    <a:pt x="77" y="35"/>
                  </a:cubicBezTo>
                  <a:cubicBezTo>
                    <a:pt x="77" y="35"/>
                    <a:pt x="77" y="35"/>
                    <a:pt x="77" y="34"/>
                  </a:cubicBezTo>
                  <a:cubicBezTo>
                    <a:pt x="77" y="34"/>
                    <a:pt x="77" y="34"/>
                    <a:pt x="77" y="34"/>
                  </a:cubicBezTo>
                  <a:cubicBezTo>
                    <a:pt x="77" y="34"/>
                    <a:pt x="77" y="33"/>
                    <a:pt x="77" y="33"/>
                  </a:cubicBezTo>
                  <a:cubicBezTo>
                    <a:pt x="77" y="33"/>
                    <a:pt x="77" y="33"/>
                    <a:pt x="77" y="33"/>
                  </a:cubicBezTo>
                  <a:cubicBezTo>
                    <a:pt x="77" y="32"/>
                    <a:pt x="77" y="32"/>
                    <a:pt x="77" y="32"/>
                  </a:cubicBezTo>
                  <a:cubicBezTo>
                    <a:pt x="77" y="32"/>
                    <a:pt x="77" y="31"/>
                    <a:pt x="77" y="31"/>
                  </a:cubicBezTo>
                  <a:cubicBezTo>
                    <a:pt x="77" y="31"/>
                    <a:pt x="77" y="31"/>
                    <a:pt x="77" y="30"/>
                  </a:cubicBezTo>
                  <a:cubicBezTo>
                    <a:pt x="77" y="30"/>
                    <a:pt x="77" y="30"/>
                    <a:pt x="77" y="30"/>
                  </a:cubicBezTo>
                  <a:cubicBezTo>
                    <a:pt x="77" y="29"/>
                    <a:pt x="77" y="29"/>
                    <a:pt x="77" y="29"/>
                  </a:cubicBezTo>
                  <a:cubicBezTo>
                    <a:pt x="77" y="29"/>
                    <a:pt x="77" y="28"/>
                    <a:pt x="78" y="28"/>
                  </a:cubicBezTo>
                  <a:cubicBezTo>
                    <a:pt x="78" y="28"/>
                    <a:pt x="78" y="28"/>
                    <a:pt x="78" y="27"/>
                  </a:cubicBezTo>
                  <a:cubicBezTo>
                    <a:pt x="78" y="27"/>
                    <a:pt x="78" y="27"/>
                    <a:pt x="78" y="27"/>
                  </a:cubicBezTo>
                  <a:cubicBezTo>
                    <a:pt x="77" y="27"/>
                    <a:pt x="77" y="27"/>
                    <a:pt x="76" y="26"/>
                  </a:cubicBezTo>
                  <a:cubicBezTo>
                    <a:pt x="76" y="25"/>
                    <a:pt x="76" y="24"/>
                    <a:pt x="75" y="23"/>
                  </a:cubicBezTo>
                  <a:cubicBezTo>
                    <a:pt x="75" y="21"/>
                    <a:pt x="75" y="20"/>
                    <a:pt x="75" y="20"/>
                  </a:cubicBezTo>
                  <a:cubicBezTo>
                    <a:pt x="73" y="20"/>
                    <a:pt x="72" y="19"/>
                    <a:pt x="72" y="18"/>
                  </a:cubicBezTo>
                  <a:cubicBezTo>
                    <a:pt x="72" y="17"/>
                    <a:pt x="72" y="15"/>
                    <a:pt x="74" y="15"/>
                  </a:cubicBezTo>
                  <a:cubicBezTo>
                    <a:pt x="73" y="14"/>
                    <a:pt x="73" y="14"/>
                    <a:pt x="73" y="14"/>
                  </a:cubicBezTo>
                  <a:cubicBezTo>
                    <a:pt x="71" y="13"/>
                    <a:pt x="70" y="12"/>
                    <a:pt x="70" y="10"/>
                  </a:cubicBezTo>
                  <a:cubicBezTo>
                    <a:pt x="70" y="8"/>
                    <a:pt x="67" y="3"/>
                    <a:pt x="66" y="2"/>
                  </a:cubicBezTo>
                  <a:cubicBezTo>
                    <a:pt x="66" y="3"/>
                    <a:pt x="64" y="4"/>
                    <a:pt x="63" y="5"/>
                  </a:cubicBezTo>
                  <a:cubicBezTo>
                    <a:pt x="61" y="7"/>
                    <a:pt x="60" y="8"/>
                    <a:pt x="58" y="8"/>
                  </a:cubicBezTo>
                  <a:cubicBezTo>
                    <a:pt x="57" y="8"/>
                    <a:pt x="56" y="8"/>
                    <a:pt x="55" y="7"/>
                  </a:cubicBezTo>
                  <a:cubicBezTo>
                    <a:pt x="54" y="7"/>
                    <a:pt x="53" y="6"/>
                    <a:pt x="52" y="6"/>
                  </a:cubicBezTo>
                  <a:cubicBezTo>
                    <a:pt x="52" y="6"/>
                    <a:pt x="52" y="6"/>
                    <a:pt x="52" y="7"/>
                  </a:cubicBezTo>
                  <a:cubicBezTo>
                    <a:pt x="51" y="8"/>
                    <a:pt x="50" y="9"/>
                    <a:pt x="49" y="9"/>
                  </a:cubicBezTo>
                  <a:cubicBezTo>
                    <a:pt x="48" y="9"/>
                    <a:pt x="48" y="8"/>
                    <a:pt x="47" y="8"/>
                  </a:cubicBezTo>
                  <a:cubicBezTo>
                    <a:pt x="47" y="8"/>
                    <a:pt x="46" y="8"/>
                    <a:pt x="46" y="8"/>
                  </a:cubicBezTo>
                  <a:cubicBezTo>
                    <a:pt x="46" y="8"/>
                    <a:pt x="45" y="8"/>
                    <a:pt x="45" y="8"/>
                  </a:cubicBezTo>
                  <a:cubicBezTo>
                    <a:pt x="44" y="9"/>
                    <a:pt x="44" y="9"/>
                    <a:pt x="43" y="9"/>
                  </a:cubicBezTo>
                  <a:cubicBezTo>
                    <a:pt x="41" y="9"/>
                    <a:pt x="40" y="6"/>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40" y="4"/>
                    <a:pt x="40" y="4"/>
                    <a:pt x="40" y="4"/>
                  </a:cubicBezTo>
                  <a:cubicBezTo>
                    <a:pt x="39" y="4"/>
                    <a:pt x="39" y="4"/>
                    <a:pt x="39" y="4"/>
                  </a:cubicBezTo>
                  <a:cubicBezTo>
                    <a:pt x="38" y="4"/>
                    <a:pt x="38" y="5"/>
                    <a:pt x="38" y="5"/>
                  </a:cubicBezTo>
                  <a:cubicBezTo>
                    <a:pt x="38" y="5"/>
                    <a:pt x="37" y="5"/>
                    <a:pt x="37" y="5"/>
                  </a:cubicBezTo>
                  <a:cubicBezTo>
                    <a:pt x="36" y="5"/>
                    <a:pt x="36" y="5"/>
                    <a:pt x="36" y="5"/>
                  </a:cubicBezTo>
                  <a:cubicBezTo>
                    <a:pt x="36" y="5"/>
                    <a:pt x="35" y="5"/>
                    <a:pt x="35" y="5"/>
                  </a:cubicBezTo>
                  <a:cubicBezTo>
                    <a:pt x="34" y="5"/>
                    <a:pt x="34" y="5"/>
                    <a:pt x="34" y="5"/>
                  </a:cubicBezTo>
                  <a:cubicBezTo>
                    <a:pt x="33" y="5"/>
                    <a:pt x="33" y="5"/>
                    <a:pt x="32" y="5"/>
                  </a:cubicBezTo>
                  <a:cubicBezTo>
                    <a:pt x="32" y="5"/>
                    <a:pt x="23" y="5"/>
                    <a:pt x="22" y="2"/>
                  </a:cubicBezTo>
                  <a:cubicBezTo>
                    <a:pt x="22" y="2"/>
                    <a:pt x="22" y="2"/>
                    <a:pt x="22" y="2"/>
                  </a:cubicBezTo>
                  <a:cubicBezTo>
                    <a:pt x="21" y="1"/>
                    <a:pt x="18" y="1"/>
                    <a:pt x="16" y="0"/>
                  </a:cubicBezTo>
                  <a:cubicBezTo>
                    <a:pt x="16" y="0"/>
                    <a:pt x="16" y="0"/>
                    <a:pt x="16" y="0"/>
                  </a:cubicBezTo>
                  <a:cubicBezTo>
                    <a:pt x="16" y="1"/>
                    <a:pt x="16" y="1"/>
                    <a:pt x="16" y="1"/>
                  </a:cubicBezTo>
                  <a:cubicBezTo>
                    <a:pt x="16" y="1"/>
                    <a:pt x="16" y="1"/>
                    <a:pt x="16" y="1"/>
                  </a:cubicBezTo>
                  <a:cubicBezTo>
                    <a:pt x="16" y="1"/>
                    <a:pt x="16" y="2"/>
                    <a:pt x="16" y="2"/>
                  </a:cubicBezTo>
                  <a:cubicBezTo>
                    <a:pt x="16" y="2"/>
                    <a:pt x="16" y="2"/>
                    <a:pt x="16" y="2"/>
                  </a:cubicBezTo>
                  <a:cubicBezTo>
                    <a:pt x="16" y="2"/>
                    <a:pt x="15" y="3"/>
                    <a:pt x="15" y="3"/>
                  </a:cubicBezTo>
                  <a:cubicBezTo>
                    <a:pt x="15" y="3"/>
                    <a:pt x="15" y="3"/>
                    <a:pt x="15" y="4"/>
                  </a:cubicBezTo>
                  <a:cubicBezTo>
                    <a:pt x="15" y="4"/>
                    <a:pt x="15" y="4"/>
                    <a:pt x="14" y="4"/>
                  </a:cubicBezTo>
                  <a:cubicBezTo>
                    <a:pt x="14" y="5"/>
                    <a:pt x="14" y="5"/>
                    <a:pt x="13" y="5"/>
                  </a:cubicBezTo>
                  <a:cubicBezTo>
                    <a:pt x="13" y="5"/>
                    <a:pt x="13" y="5"/>
                    <a:pt x="13" y="5"/>
                  </a:cubicBezTo>
                  <a:cubicBezTo>
                    <a:pt x="13" y="5"/>
                    <a:pt x="13" y="5"/>
                    <a:pt x="13" y="5"/>
                  </a:cubicBezTo>
                  <a:cubicBezTo>
                    <a:pt x="13" y="6"/>
                    <a:pt x="13" y="7"/>
                    <a:pt x="14" y="7"/>
                  </a:cubicBezTo>
                  <a:cubicBezTo>
                    <a:pt x="14" y="8"/>
                    <a:pt x="14" y="9"/>
                    <a:pt x="14" y="9"/>
                  </a:cubicBezTo>
                  <a:cubicBezTo>
                    <a:pt x="15" y="11"/>
                    <a:pt x="11" y="13"/>
                    <a:pt x="9" y="12"/>
                  </a:cubicBezTo>
                  <a:cubicBezTo>
                    <a:pt x="9" y="12"/>
                    <a:pt x="9" y="12"/>
                    <a:pt x="9" y="12"/>
                  </a:cubicBezTo>
                  <a:cubicBezTo>
                    <a:pt x="8" y="12"/>
                    <a:pt x="5" y="14"/>
                    <a:pt x="3" y="16"/>
                  </a:cubicBezTo>
                  <a:cubicBezTo>
                    <a:pt x="2" y="16"/>
                    <a:pt x="1" y="17"/>
                    <a:pt x="1" y="17"/>
                  </a:cubicBezTo>
                  <a:cubicBezTo>
                    <a:pt x="1" y="17"/>
                    <a:pt x="1" y="18"/>
                    <a:pt x="0" y="18"/>
                  </a:cubicBezTo>
                  <a:cubicBezTo>
                    <a:pt x="2" y="19"/>
                    <a:pt x="3" y="20"/>
                    <a:pt x="4" y="22"/>
                  </a:cubicBezTo>
                  <a:cubicBezTo>
                    <a:pt x="5" y="24"/>
                    <a:pt x="5" y="25"/>
                    <a:pt x="8" y="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4" name="Freeform 263">
              <a:extLst>
                <a:ext uri="{FF2B5EF4-FFF2-40B4-BE49-F238E27FC236}">
                  <a16:creationId xmlns:a16="http://schemas.microsoft.com/office/drawing/2014/main" id="{52CA75CB-E552-4CD1-8C03-79488C89F26B}"/>
                </a:ext>
              </a:extLst>
            </p:cNvPr>
            <p:cNvSpPr>
              <a:spLocks/>
            </p:cNvSpPr>
            <p:nvPr/>
          </p:nvSpPr>
          <p:spPr bwMode="auto">
            <a:xfrm>
              <a:off x="12363450" y="5973763"/>
              <a:ext cx="307975" cy="257175"/>
            </a:xfrm>
            <a:custGeom>
              <a:avLst/>
              <a:gdLst>
                <a:gd name="T0" fmla="*/ 51 w 58"/>
                <a:gd name="T1" fmla="*/ 9 h 49"/>
                <a:gd name="T2" fmla="*/ 50 w 58"/>
                <a:gd name="T3" fmla="*/ 9 h 49"/>
                <a:gd name="T4" fmla="*/ 49 w 58"/>
                <a:gd name="T5" fmla="*/ 10 h 49"/>
                <a:gd name="T6" fmla="*/ 45 w 58"/>
                <a:gd name="T7" fmla="*/ 10 h 49"/>
                <a:gd name="T8" fmla="*/ 36 w 58"/>
                <a:gd name="T9" fmla="*/ 7 h 49"/>
                <a:gd name="T10" fmla="*/ 35 w 58"/>
                <a:gd name="T11" fmla="*/ 5 h 49"/>
                <a:gd name="T12" fmla="*/ 34 w 58"/>
                <a:gd name="T13" fmla="*/ 5 h 49"/>
                <a:gd name="T14" fmla="*/ 33 w 58"/>
                <a:gd name="T15" fmla="*/ 4 h 49"/>
                <a:gd name="T16" fmla="*/ 32 w 58"/>
                <a:gd name="T17" fmla="*/ 3 h 49"/>
                <a:gd name="T18" fmla="*/ 30 w 58"/>
                <a:gd name="T19" fmla="*/ 2 h 49"/>
                <a:gd name="T20" fmla="*/ 29 w 58"/>
                <a:gd name="T21" fmla="*/ 1 h 49"/>
                <a:gd name="T22" fmla="*/ 28 w 58"/>
                <a:gd name="T23" fmla="*/ 0 h 49"/>
                <a:gd name="T24" fmla="*/ 21 w 58"/>
                <a:gd name="T25" fmla="*/ 5 h 49"/>
                <a:gd name="T26" fmla="*/ 20 w 58"/>
                <a:gd name="T27" fmla="*/ 7 h 49"/>
                <a:gd name="T28" fmla="*/ 18 w 58"/>
                <a:gd name="T29" fmla="*/ 10 h 49"/>
                <a:gd name="T30" fmla="*/ 15 w 58"/>
                <a:gd name="T31" fmla="*/ 14 h 49"/>
                <a:gd name="T32" fmla="*/ 13 w 58"/>
                <a:gd name="T33" fmla="*/ 16 h 49"/>
                <a:gd name="T34" fmla="*/ 13 w 58"/>
                <a:gd name="T35" fmla="*/ 16 h 49"/>
                <a:gd name="T36" fmla="*/ 13 w 58"/>
                <a:gd name="T37" fmla="*/ 16 h 49"/>
                <a:gd name="T38" fmla="*/ 11 w 58"/>
                <a:gd name="T39" fmla="*/ 15 h 49"/>
                <a:gd name="T40" fmla="*/ 8 w 58"/>
                <a:gd name="T41" fmla="*/ 15 h 49"/>
                <a:gd name="T42" fmla="*/ 7 w 58"/>
                <a:gd name="T43" fmla="*/ 15 h 49"/>
                <a:gd name="T44" fmla="*/ 0 w 58"/>
                <a:gd name="T45" fmla="*/ 16 h 49"/>
                <a:gd name="T46" fmla="*/ 0 w 58"/>
                <a:gd name="T47" fmla="*/ 17 h 49"/>
                <a:gd name="T48" fmla="*/ 1 w 58"/>
                <a:gd name="T49" fmla="*/ 19 h 49"/>
                <a:gd name="T50" fmla="*/ 3 w 58"/>
                <a:gd name="T51" fmla="*/ 19 h 49"/>
                <a:gd name="T52" fmla="*/ 11 w 58"/>
                <a:gd name="T53" fmla="*/ 24 h 49"/>
                <a:gd name="T54" fmla="*/ 20 w 58"/>
                <a:gd name="T55" fmla="*/ 39 h 49"/>
                <a:gd name="T56" fmla="*/ 25 w 58"/>
                <a:gd name="T57" fmla="*/ 41 h 49"/>
                <a:gd name="T58" fmla="*/ 30 w 58"/>
                <a:gd name="T59" fmla="*/ 44 h 49"/>
                <a:gd name="T60" fmla="*/ 38 w 58"/>
                <a:gd name="T61" fmla="*/ 49 h 49"/>
                <a:gd name="T62" fmla="*/ 40 w 58"/>
                <a:gd name="T63" fmla="*/ 49 h 49"/>
                <a:gd name="T64" fmla="*/ 39 w 58"/>
                <a:gd name="T65" fmla="*/ 49 h 49"/>
                <a:gd name="T66" fmla="*/ 36 w 58"/>
                <a:gd name="T67" fmla="*/ 46 h 49"/>
                <a:gd name="T68" fmla="*/ 33 w 58"/>
                <a:gd name="T69" fmla="*/ 41 h 49"/>
                <a:gd name="T70" fmla="*/ 30 w 58"/>
                <a:gd name="T71" fmla="*/ 38 h 49"/>
                <a:gd name="T72" fmla="*/ 24 w 58"/>
                <a:gd name="T73" fmla="*/ 30 h 49"/>
                <a:gd name="T74" fmla="*/ 21 w 58"/>
                <a:gd name="T75" fmla="*/ 26 h 49"/>
                <a:gd name="T76" fmla="*/ 19 w 58"/>
                <a:gd name="T77" fmla="*/ 23 h 49"/>
                <a:gd name="T78" fmla="*/ 19 w 58"/>
                <a:gd name="T79" fmla="*/ 19 h 49"/>
                <a:gd name="T80" fmla="*/ 25 w 58"/>
                <a:gd name="T81" fmla="*/ 19 h 49"/>
                <a:gd name="T82" fmla="*/ 28 w 58"/>
                <a:gd name="T83" fmla="*/ 18 h 49"/>
                <a:gd name="T84" fmla="*/ 32 w 58"/>
                <a:gd name="T85" fmla="*/ 17 h 49"/>
                <a:gd name="T86" fmla="*/ 49 w 58"/>
                <a:gd name="T87" fmla="*/ 19 h 49"/>
                <a:gd name="T88" fmla="*/ 50 w 58"/>
                <a:gd name="T89" fmla="*/ 19 h 49"/>
                <a:gd name="T90" fmla="*/ 50 w 58"/>
                <a:gd name="T91" fmla="*/ 19 h 49"/>
                <a:gd name="T92" fmla="*/ 50 w 58"/>
                <a:gd name="T93" fmla="*/ 19 h 49"/>
                <a:gd name="T94" fmla="*/ 51 w 58"/>
                <a:gd name="T95" fmla="*/ 19 h 49"/>
                <a:gd name="T96" fmla="*/ 51 w 58"/>
                <a:gd name="T97" fmla="*/ 19 h 49"/>
                <a:gd name="T98" fmla="*/ 52 w 58"/>
                <a:gd name="T99" fmla="*/ 20 h 49"/>
                <a:gd name="T100" fmla="*/ 52 w 58"/>
                <a:gd name="T101" fmla="*/ 20 h 49"/>
                <a:gd name="T102" fmla="*/ 53 w 58"/>
                <a:gd name="T103" fmla="*/ 20 h 49"/>
                <a:gd name="T104" fmla="*/ 54 w 58"/>
                <a:gd name="T105" fmla="*/ 20 h 49"/>
                <a:gd name="T106" fmla="*/ 54 w 58"/>
                <a:gd name="T107" fmla="*/ 21 h 49"/>
                <a:gd name="T108" fmla="*/ 55 w 58"/>
                <a:gd name="T109" fmla="*/ 21 h 49"/>
                <a:gd name="T110" fmla="*/ 56 w 58"/>
                <a:gd name="T111" fmla="*/ 22 h 49"/>
                <a:gd name="T112" fmla="*/ 57 w 58"/>
                <a:gd name="T113" fmla="*/ 22 h 49"/>
                <a:gd name="T114" fmla="*/ 58 w 58"/>
                <a:gd name="T115" fmla="*/ 23 h 49"/>
                <a:gd name="T116" fmla="*/ 57 w 58"/>
                <a:gd name="T117" fmla="*/ 19 h 49"/>
                <a:gd name="T118" fmla="*/ 55 w 58"/>
                <a:gd name="T119" fmla="*/ 15 h 49"/>
                <a:gd name="T120" fmla="*/ 51 w 58"/>
                <a:gd name="T121" fmla="*/ 9 h 49"/>
                <a:gd name="T122" fmla="*/ 51 w 58"/>
                <a:gd name="T123"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 h="49">
                  <a:moveTo>
                    <a:pt x="51" y="9"/>
                  </a:moveTo>
                  <a:cubicBezTo>
                    <a:pt x="51" y="9"/>
                    <a:pt x="50" y="9"/>
                    <a:pt x="50" y="9"/>
                  </a:cubicBezTo>
                  <a:cubicBezTo>
                    <a:pt x="49" y="9"/>
                    <a:pt x="49" y="10"/>
                    <a:pt x="49" y="10"/>
                  </a:cubicBezTo>
                  <a:cubicBezTo>
                    <a:pt x="48" y="10"/>
                    <a:pt x="47" y="10"/>
                    <a:pt x="45" y="10"/>
                  </a:cubicBezTo>
                  <a:cubicBezTo>
                    <a:pt x="44" y="10"/>
                    <a:pt x="38" y="10"/>
                    <a:pt x="36" y="7"/>
                  </a:cubicBezTo>
                  <a:cubicBezTo>
                    <a:pt x="36" y="6"/>
                    <a:pt x="35" y="6"/>
                    <a:pt x="35" y="5"/>
                  </a:cubicBezTo>
                  <a:cubicBezTo>
                    <a:pt x="35" y="5"/>
                    <a:pt x="34" y="5"/>
                    <a:pt x="34" y="5"/>
                  </a:cubicBezTo>
                  <a:cubicBezTo>
                    <a:pt x="34" y="5"/>
                    <a:pt x="33" y="4"/>
                    <a:pt x="33" y="4"/>
                  </a:cubicBezTo>
                  <a:cubicBezTo>
                    <a:pt x="33" y="4"/>
                    <a:pt x="32" y="3"/>
                    <a:pt x="32" y="3"/>
                  </a:cubicBezTo>
                  <a:cubicBezTo>
                    <a:pt x="31" y="3"/>
                    <a:pt x="31" y="2"/>
                    <a:pt x="30" y="2"/>
                  </a:cubicBezTo>
                  <a:cubicBezTo>
                    <a:pt x="30" y="2"/>
                    <a:pt x="29" y="2"/>
                    <a:pt x="29" y="1"/>
                  </a:cubicBezTo>
                  <a:cubicBezTo>
                    <a:pt x="29" y="1"/>
                    <a:pt x="28" y="1"/>
                    <a:pt x="28" y="0"/>
                  </a:cubicBezTo>
                  <a:cubicBezTo>
                    <a:pt x="26" y="2"/>
                    <a:pt x="23" y="4"/>
                    <a:pt x="21" y="5"/>
                  </a:cubicBezTo>
                  <a:cubicBezTo>
                    <a:pt x="21" y="5"/>
                    <a:pt x="21" y="6"/>
                    <a:pt x="20" y="7"/>
                  </a:cubicBezTo>
                  <a:cubicBezTo>
                    <a:pt x="20" y="8"/>
                    <a:pt x="20" y="10"/>
                    <a:pt x="18" y="10"/>
                  </a:cubicBezTo>
                  <a:cubicBezTo>
                    <a:pt x="17" y="10"/>
                    <a:pt x="16" y="12"/>
                    <a:pt x="15" y="14"/>
                  </a:cubicBezTo>
                  <a:cubicBezTo>
                    <a:pt x="15" y="15"/>
                    <a:pt x="14" y="16"/>
                    <a:pt x="13" y="16"/>
                  </a:cubicBezTo>
                  <a:cubicBezTo>
                    <a:pt x="13" y="16"/>
                    <a:pt x="13" y="16"/>
                    <a:pt x="13" y="16"/>
                  </a:cubicBezTo>
                  <a:cubicBezTo>
                    <a:pt x="13" y="16"/>
                    <a:pt x="13" y="16"/>
                    <a:pt x="13" y="16"/>
                  </a:cubicBezTo>
                  <a:cubicBezTo>
                    <a:pt x="12" y="16"/>
                    <a:pt x="11" y="15"/>
                    <a:pt x="11" y="15"/>
                  </a:cubicBezTo>
                  <a:cubicBezTo>
                    <a:pt x="10" y="15"/>
                    <a:pt x="8" y="15"/>
                    <a:pt x="8" y="15"/>
                  </a:cubicBezTo>
                  <a:cubicBezTo>
                    <a:pt x="8" y="15"/>
                    <a:pt x="8" y="15"/>
                    <a:pt x="7" y="15"/>
                  </a:cubicBezTo>
                  <a:cubicBezTo>
                    <a:pt x="6" y="15"/>
                    <a:pt x="4" y="16"/>
                    <a:pt x="0" y="16"/>
                  </a:cubicBezTo>
                  <a:cubicBezTo>
                    <a:pt x="0" y="16"/>
                    <a:pt x="0" y="16"/>
                    <a:pt x="0" y="17"/>
                  </a:cubicBezTo>
                  <a:cubicBezTo>
                    <a:pt x="0" y="18"/>
                    <a:pt x="1" y="19"/>
                    <a:pt x="1" y="19"/>
                  </a:cubicBezTo>
                  <a:cubicBezTo>
                    <a:pt x="3" y="19"/>
                    <a:pt x="3" y="19"/>
                    <a:pt x="3" y="19"/>
                  </a:cubicBezTo>
                  <a:cubicBezTo>
                    <a:pt x="5" y="19"/>
                    <a:pt x="11" y="19"/>
                    <a:pt x="11" y="24"/>
                  </a:cubicBezTo>
                  <a:cubicBezTo>
                    <a:pt x="11" y="27"/>
                    <a:pt x="17" y="35"/>
                    <a:pt x="20" y="39"/>
                  </a:cubicBezTo>
                  <a:cubicBezTo>
                    <a:pt x="22" y="40"/>
                    <a:pt x="24" y="41"/>
                    <a:pt x="25" y="41"/>
                  </a:cubicBezTo>
                  <a:cubicBezTo>
                    <a:pt x="27" y="42"/>
                    <a:pt x="29" y="42"/>
                    <a:pt x="30" y="44"/>
                  </a:cubicBezTo>
                  <a:cubicBezTo>
                    <a:pt x="30" y="46"/>
                    <a:pt x="34" y="48"/>
                    <a:pt x="38" y="49"/>
                  </a:cubicBezTo>
                  <a:cubicBezTo>
                    <a:pt x="39" y="49"/>
                    <a:pt x="39" y="49"/>
                    <a:pt x="40" y="49"/>
                  </a:cubicBezTo>
                  <a:cubicBezTo>
                    <a:pt x="40" y="49"/>
                    <a:pt x="40" y="49"/>
                    <a:pt x="39" y="49"/>
                  </a:cubicBezTo>
                  <a:cubicBezTo>
                    <a:pt x="38" y="48"/>
                    <a:pt x="37" y="47"/>
                    <a:pt x="36" y="46"/>
                  </a:cubicBezTo>
                  <a:cubicBezTo>
                    <a:pt x="34" y="44"/>
                    <a:pt x="33" y="42"/>
                    <a:pt x="33" y="41"/>
                  </a:cubicBezTo>
                  <a:cubicBezTo>
                    <a:pt x="33" y="41"/>
                    <a:pt x="31" y="39"/>
                    <a:pt x="30" y="38"/>
                  </a:cubicBezTo>
                  <a:cubicBezTo>
                    <a:pt x="27" y="36"/>
                    <a:pt x="24" y="33"/>
                    <a:pt x="24" y="30"/>
                  </a:cubicBezTo>
                  <a:cubicBezTo>
                    <a:pt x="24" y="28"/>
                    <a:pt x="22" y="27"/>
                    <a:pt x="21" y="26"/>
                  </a:cubicBezTo>
                  <a:cubicBezTo>
                    <a:pt x="20" y="25"/>
                    <a:pt x="19" y="24"/>
                    <a:pt x="19" y="23"/>
                  </a:cubicBezTo>
                  <a:cubicBezTo>
                    <a:pt x="18" y="22"/>
                    <a:pt x="19" y="20"/>
                    <a:pt x="19" y="19"/>
                  </a:cubicBezTo>
                  <a:cubicBezTo>
                    <a:pt x="21" y="18"/>
                    <a:pt x="23" y="17"/>
                    <a:pt x="25" y="19"/>
                  </a:cubicBezTo>
                  <a:cubicBezTo>
                    <a:pt x="26" y="19"/>
                    <a:pt x="27" y="19"/>
                    <a:pt x="28" y="18"/>
                  </a:cubicBezTo>
                  <a:cubicBezTo>
                    <a:pt x="29" y="17"/>
                    <a:pt x="31" y="16"/>
                    <a:pt x="32" y="17"/>
                  </a:cubicBezTo>
                  <a:cubicBezTo>
                    <a:pt x="34" y="18"/>
                    <a:pt x="43" y="18"/>
                    <a:pt x="49" y="19"/>
                  </a:cubicBezTo>
                  <a:cubicBezTo>
                    <a:pt x="49" y="19"/>
                    <a:pt x="49" y="19"/>
                    <a:pt x="50" y="19"/>
                  </a:cubicBezTo>
                  <a:cubicBezTo>
                    <a:pt x="50" y="19"/>
                    <a:pt x="50" y="19"/>
                    <a:pt x="50" y="19"/>
                  </a:cubicBezTo>
                  <a:cubicBezTo>
                    <a:pt x="50" y="19"/>
                    <a:pt x="50" y="19"/>
                    <a:pt x="50" y="19"/>
                  </a:cubicBezTo>
                  <a:cubicBezTo>
                    <a:pt x="50" y="19"/>
                    <a:pt x="50" y="19"/>
                    <a:pt x="51" y="19"/>
                  </a:cubicBezTo>
                  <a:cubicBezTo>
                    <a:pt x="51" y="19"/>
                    <a:pt x="51" y="19"/>
                    <a:pt x="51" y="19"/>
                  </a:cubicBezTo>
                  <a:cubicBezTo>
                    <a:pt x="51" y="19"/>
                    <a:pt x="51" y="19"/>
                    <a:pt x="52" y="20"/>
                  </a:cubicBezTo>
                  <a:cubicBezTo>
                    <a:pt x="52" y="20"/>
                    <a:pt x="52" y="20"/>
                    <a:pt x="52" y="20"/>
                  </a:cubicBezTo>
                  <a:cubicBezTo>
                    <a:pt x="52" y="20"/>
                    <a:pt x="53" y="20"/>
                    <a:pt x="53" y="20"/>
                  </a:cubicBezTo>
                  <a:cubicBezTo>
                    <a:pt x="53" y="20"/>
                    <a:pt x="53" y="20"/>
                    <a:pt x="54" y="20"/>
                  </a:cubicBezTo>
                  <a:cubicBezTo>
                    <a:pt x="54" y="21"/>
                    <a:pt x="54" y="21"/>
                    <a:pt x="54" y="21"/>
                  </a:cubicBezTo>
                  <a:cubicBezTo>
                    <a:pt x="55" y="21"/>
                    <a:pt x="55" y="21"/>
                    <a:pt x="55" y="21"/>
                  </a:cubicBezTo>
                  <a:cubicBezTo>
                    <a:pt x="56" y="21"/>
                    <a:pt x="56" y="22"/>
                    <a:pt x="56" y="22"/>
                  </a:cubicBezTo>
                  <a:cubicBezTo>
                    <a:pt x="56" y="22"/>
                    <a:pt x="57" y="22"/>
                    <a:pt x="57" y="22"/>
                  </a:cubicBezTo>
                  <a:cubicBezTo>
                    <a:pt x="58" y="23"/>
                    <a:pt x="58" y="23"/>
                    <a:pt x="58" y="23"/>
                  </a:cubicBezTo>
                  <a:cubicBezTo>
                    <a:pt x="57" y="22"/>
                    <a:pt x="57" y="20"/>
                    <a:pt x="57" y="19"/>
                  </a:cubicBezTo>
                  <a:cubicBezTo>
                    <a:pt x="57" y="17"/>
                    <a:pt x="57" y="16"/>
                    <a:pt x="55" y="15"/>
                  </a:cubicBezTo>
                  <a:cubicBezTo>
                    <a:pt x="53" y="15"/>
                    <a:pt x="52" y="13"/>
                    <a:pt x="51" y="9"/>
                  </a:cubicBezTo>
                  <a:cubicBezTo>
                    <a:pt x="51" y="9"/>
                    <a:pt x="51" y="9"/>
                    <a:pt x="51" y="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5" name="Freeform 264">
              <a:extLst>
                <a:ext uri="{FF2B5EF4-FFF2-40B4-BE49-F238E27FC236}">
                  <a16:creationId xmlns:a16="http://schemas.microsoft.com/office/drawing/2014/main" id="{9FE02FBC-CCBF-481F-AA50-985DBE154804}"/>
                </a:ext>
              </a:extLst>
            </p:cNvPr>
            <p:cNvSpPr>
              <a:spLocks/>
            </p:cNvSpPr>
            <p:nvPr/>
          </p:nvSpPr>
          <p:spPr bwMode="auto">
            <a:xfrm>
              <a:off x="10763250" y="6734175"/>
              <a:ext cx="696913" cy="539750"/>
            </a:xfrm>
            <a:custGeom>
              <a:avLst/>
              <a:gdLst>
                <a:gd name="T0" fmla="*/ 17 w 131"/>
                <a:gd name="T1" fmla="*/ 93 h 103"/>
                <a:gd name="T2" fmla="*/ 5 w 131"/>
                <a:gd name="T3" fmla="*/ 100 h 103"/>
                <a:gd name="T4" fmla="*/ 0 w 131"/>
                <a:gd name="T5" fmla="*/ 102 h 103"/>
                <a:gd name="T6" fmla="*/ 39 w 131"/>
                <a:gd name="T7" fmla="*/ 102 h 103"/>
                <a:gd name="T8" fmla="*/ 41 w 131"/>
                <a:gd name="T9" fmla="*/ 102 h 103"/>
                <a:gd name="T10" fmla="*/ 42 w 131"/>
                <a:gd name="T11" fmla="*/ 102 h 103"/>
                <a:gd name="T12" fmla="*/ 43 w 131"/>
                <a:gd name="T13" fmla="*/ 102 h 103"/>
                <a:gd name="T14" fmla="*/ 44 w 131"/>
                <a:gd name="T15" fmla="*/ 103 h 103"/>
                <a:gd name="T16" fmla="*/ 44 w 131"/>
                <a:gd name="T17" fmla="*/ 103 h 103"/>
                <a:gd name="T18" fmla="*/ 45 w 131"/>
                <a:gd name="T19" fmla="*/ 103 h 103"/>
                <a:gd name="T20" fmla="*/ 45 w 131"/>
                <a:gd name="T21" fmla="*/ 103 h 103"/>
                <a:gd name="T22" fmla="*/ 46 w 131"/>
                <a:gd name="T23" fmla="*/ 103 h 103"/>
                <a:gd name="T24" fmla="*/ 46 w 131"/>
                <a:gd name="T25" fmla="*/ 103 h 103"/>
                <a:gd name="T26" fmla="*/ 46 w 131"/>
                <a:gd name="T27" fmla="*/ 92 h 103"/>
                <a:gd name="T28" fmla="*/ 64 w 131"/>
                <a:gd name="T29" fmla="*/ 79 h 103"/>
                <a:gd name="T30" fmla="*/ 68 w 131"/>
                <a:gd name="T31" fmla="*/ 79 h 103"/>
                <a:gd name="T32" fmla="*/ 69 w 131"/>
                <a:gd name="T33" fmla="*/ 79 h 103"/>
                <a:gd name="T34" fmla="*/ 71 w 131"/>
                <a:gd name="T35" fmla="*/ 78 h 103"/>
                <a:gd name="T36" fmla="*/ 78 w 131"/>
                <a:gd name="T37" fmla="*/ 75 h 103"/>
                <a:gd name="T38" fmla="*/ 82 w 131"/>
                <a:gd name="T39" fmla="*/ 75 h 103"/>
                <a:gd name="T40" fmla="*/ 87 w 131"/>
                <a:gd name="T41" fmla="*/ 69 h 103"/>
                <a:gd name="T42" fmla="*/ 94 w 131"/>
                <a:gd name="T43" fmla="*/ 66 h 103"/>
                <a:gd name="T44" fmla="*/ 96 w 131"/>
                <a:gd name="T45" fmla="*/ 65 h 103"/>
                <a:gd name="T46" fmla="*/ 98 w 131"/>
                <a:gd name="T47" fmla="*/ 64 h 103"/>
                <a:gd name="T48" fmla="*/ 101 w 131"/>
                <a:gd name="T49" fmla="*/ 62 h 103"/>
                <a:gd name="T50" fmla="*/ 102 w 131"/>
                <a:gd name="T51" fmla="*/ 59 h 103"/>
                <a:gd name="T52" fmla="*/ 102 w 131"/>
                <a:gd name="T53" fmla="*/ 56 h 103"/>
                <a:gd name="T54" fmla="*/ 104 w 131"/>
                <a:gd name="T55" fmla="*/ 52 h 103"/>
                <a:gd name="T56" fmla="*/ 105 w 131"/>
                <a:gd name="T57" fmla="*/ 52 h 103"/>
                <a:gd name="T58" fmla="*/ 106 w 131"/>
                <a:gd name="T59" fmla="*/ 52 h 103"/>
                <a:gd name="T60" fmla="*/ 112 w 131"/>
                <a:gd name="T61" fmla="*/ 49 h 103"/>
                <a:gd name="T62" fmla="*/ 119 w 131"/>
                <a:gd name="T63" fmla="*/ 47 h 103"/>
                <a:gd name="T64" fmla="*/ 127 w 131"/>
                <a:gd name="T65" fmla="*/ 47 h 103"/>
                <a:gd name="T66" fmla="*/ 130 w 131"/>
                <a:gd name="T67" fmla="*/ 47 h 103"/>
                <a:gd name="T68" fmla="*/ 131 w 131"/>
                <a:gd name="T69" fmla="*/ 47 h 103"/>
                <a:gd name="T70" fmla="*/ 131 w 131"/>
                <a:gd name="T71" fmla="*/ 44 h 103"/>
                <a:gd name="T72" fmla="*/ 128 w 131"/>
                <a:gd name="T73" fmla="*/ 37 h 103"/>
                <a:gd name="T74" fmla="*/ 126 w 131"/>
                <a:gd name="T75" fmla="*/ 30 h 103"/>
                <a:gd name="T76" fmla="*/ 126 w 131"/>
                <a:gd name="T77" fmla="*/ 26 h 103"/>
                <a:gd name="T78" fmla="*/ 123 w 131"/>
                <a:gd name="T79" fmla="*/ 15 h 103"/>
                <a:gd name="T80" fmla="*/ 122 w 131"/>
                <a:gd name="T81" fmla="*/ 13 h 103"/>
                <a:gd name="T82" fmla="*/ 122 w 131"/>
                <a:gd name="T83" fmla="*/ 13 h 103"/>
                <a:gd name="T84" fmla="*/ 121 w 131"/>
                <a:gd name="T85" fmla="*/ 12 h 103"/>
                <a:gd name="T86" fmla="*/ 115 w 131"/>
                <a:gd name="T87" fmla="*/ 10 h 103"/>
                <a:gd name="T88" fmla="*/ 109 w 131"/>
                <a:gd name="T89" fmla="*/ 9 h 103"/>
                <a:gd name="T90" fmla="*/ 108 w 131"/>
                <a:gd name="T91" fmla="*/ 9 h 103"/>
                <a:gd name="T92" fmla="*/ 103 w 131"/>
                <a:gd name="T93" fmla="*/ 9 h 103"/>
                <a:gd name="T94" fmla="*/ 98 w 131"/>
                <a:gd name="T95" fmla="*/ 9 h 103"/>
                <a:gd name="T96" fmla="*/ 89 w 131"/>
                <a:gd name="T97" fmla="*/ 6 h 103"/>
                <a:gd name="T98" fmla="*/ 80 w 131"/>
                <a:gd name="T99" fmla="*/ 2 h 103"/>
                <a:gd name="T100" fmla="*/ 73 w 131"/>
                <a:gd name="T101" fmla="*/ 14 h 103"/>
                <a:gd name="T102" fmla="*/ 68 w 131"/>
                <a:gd name="T103" fmla="*/ 24 h 103"/>
                <a:gd name="T104" fmla="*/ 50 w 131"/>
                <a:gd name="T105" fmla="*/ 33 h 103"/>
                <a:gd name="T106" fmla="*/ 45 w 131"/>
                <a:gd name="T107" fmla="*/ 37 h 103"/>
                <a:gd name="T108" fmla="*/ 42 w 131"/>
                <a:gd name="T109" fmla="*/ 42 h 103"/>
                <a:gd name="T110" fmla="*/ 39 w 131"/>
                <a:gd name="T111" fmla="*/ 47 h 103"/>
                <a:gd name="T112" fmla="*/ 35 w 131"/>
                <a:gd name="T113" fmla="*/ 53 h 103"/>
                <a:gd name="T114" fmla="*/ 36 w 131"/>
                <a:gd name="T115" fmla="*/ 69 h 103"/>
                <a:gd name="T116" fmla="*/ 36 w 131"/>
                <a:gd name="T117" fmla="*/ 72 h 103"/>
                <a:gd name="T118" fmla="*/ 22 w 131"/>
                <a:gd name="T119" fmla="*/ 89 h 103"/>
                <a:gd name="T120" fmla="*/ 17 w 131"/>
                <a:gd name="T121" fmla="*/ 9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03">
                  <a:moveTo>
                    <a:pt x="17" y="93"/>
                  </a:moveTo>
                  <a:cubicBezTo>
                    <a:pt x="14" y="96"/>
                    <a:pt x="11" y="99"/>
                    <a:pt x="5" y="100"/>
                  </a:cubicBezTo>
                  <a:cubicBezTo>
                    <a:pt x="3" y="101"/>
                    <a:pt x="1" y="101"/>
                    <a:pt x="0" y="102"/>
                  </a:cubicBezTo>
                  <a:cubicBezTo>
                    <a:pt x="39" y="102"/>
                    <a:pt x="39" y="102"/>
                    <a:pt x="39" y="102"/>
                  </a:cubicBezTo>
                  <a:cubicBezTo>
                    <a:pt x="40" y="102"/>
                    <a:pt x="40" y="102"/>
                    <a:pt x="41" y="102"/>
                  </a:cubicBezTo>
                  <a:cubicBezTo>
                    <a:pt x="41" y="102"/>
                    <a:pt x="41" y="102"/>
                    <a:pt x="42" y="102"/>
                  </a:cubicBezTo>
                  <a:cubicBezTo>
                    <a:pt x="42" y="102"/>
                    <a:pt x="43" y="102"/>
                    <a:pt x="43" y="102"/>
                  </a:cubicBezTo>
                  <a:cubicBezTo>
                    <a:pt x="43" y="102"/>
                    <a:pt x="43" y="103"/>
                    <a:pt x="44" y="103"/>
                  </a:cubicBezTo>
                  <a:cubicBezTo>
                    <a:pt x="44" y="103"/>
                    <a:pt x="44" y="103"/>
                    <a:pt x="44" y="103"/>
                  </a:cubicBezTo>
                  <a:cubicBezTo>
                    <a:pt x="45" y="103"/>
                    <a:pt x="45" y="103"/>
                    <a:pt x="45" y="103"/>
                  </a:cubicBezTo>
                  <a:cubicBezTo>
                    <a:pt x="45" y="103"/>
                    <a:pt x="45" y="103"/>
                    <a:pt x="45" y="103"/>
                  </a:cubicBezTo>
                  <a:cubicBezTo>
                    <a:pt x="46" y="103"/>
                    <a:pt x="46" y="103"/>
                    <a:pt x="46" y="103"/>
                  </a:cubicBezTo>
                  <a:cubicBezTo>
                    <a:pt x="46" y="103"/>
                    <a:pt x="46" y="103"/>
                    <a:pt x="46" y="103"/>
                  </a:cubicBezTo>
                  <a:cubicBezTo>
                    <a:pt x="45" y="95"/>
                    <a:pt x="45" y="93"/>
                    <a:pt x="46" y="92"/>
                  </a:cubicBezTo>
                  <a:cubicBezTo>
                    <a:pt x="46" y="90"/>
                    <a:pt x="60" y="82"/>
                    <a:pt x="64" y="79"/>
                  </a:cubicBezTo>
                  <a:cubicBezTo>
                    <a:pt x="65" y="79"/>
                    <a:pt x="66" y="79"/>
                    <a:pt x="68" y="79"/>
                  </a:cubicBezTo>
                  <a:cubicBezTo>
                    <a:pt x="69" y="79"/>
                    <a:pt x="69" y="79"/>
                    <a:pt x="69" y="79"/>
                  </a:cubicBezTo>
                  <a:cubicBezTo>
                    <a:pt x="71" y="79"/>
                    <a:pt x="71" y="79"/>
                    <a:pt x="71" y="78"/>
                  </a:cubicBezTo>
                  <a:cubicBezTo>
                    <a:pt x="71" y="75"/>
                    <a:pt x="74" y="75"/>
                    <a:pt x="78" y="75"/>
                  </a:cubicBezTo>
                  <a:cubicBezTo>
                    <a:pt x="79" y="75"/>
                    <a:pt x="80" y="75"/>
                    <a:pt x="82" y="75"/>
                  </a:cubicBezTo>
                  <a:cubicBezTo>
                    <a:pt x="85" y="74"/>
                    <a:pt x="87" y="72"/>
                    <a:pt x="87" y="69"/>
                  </a:cubicBezTo>
                  <a:cubicBezTo>
                    <a:pt x="87" y="66"/>
                    <a:pt x="91" y="66"/>
                    <a:pt x="94" y="66"/>
                  </a:cubicBezTo>
                  <a:cubicBezTo>
                    <a:pt x="95" y="66"/>
                    <a:pt x="95" y="65"/>
                    <a:pt x="96" y="65"/>
                  </a:cubicBezTo>
                  <a:cubicBezTo>
                    <a:pt x="97" y="65"/>
                    <a:pt x="98" y="65"/>
                    <a:pt x="98" y="64"/>
                  </a:cubicBezTo>
                  <a:cubicBezTo>
                    <a:pt x="99" y="63"/>
                    <a:pt x="100" y="62"/>
                    <a:pt x="101" y="62"/>
                  </a:cubicBezTo>
                  <a:cubicBezTo>
                    <a:pt x="102" y="62"/>
                    <a:pt x="102" y="60"/>
                    <a:pt x="102" y="59"/>
                  </a:cubicBezTo>
                  <a:cubicBezTo>
                    <a:pt x="102" y="58"/>
                    <a:pt x="102" y="57"/>
                    <a:pt x="102" y="56"/>
                  </a:cubicBezTo>
                  <a:cubicBezTo>
                    <a:pt x="102" y="53"/>
                    <a:pt x="102" y="52"/>
                    <a:pt x="104" y="52"/>
                  </a:cubicBezTo>
                  <a:cubicBezTo>
                    <a:pt x="105" y="52"/>
                    <a:pt x="105" y="52"/>
                    <a:pt x="105" y="52"/>
                  </a:cubicBezTo>
                  <a:cubicBezTo>
                    <a:pt x="105" y="52"/>
                    <a:pt x="106" y="52"/>
                    <a:pt x="106" y="52"/>
                  </a:cubicBezTo>
                  <a:cubicBezTo>
                    <a:pt x="109" y="52"/>
                    <a:pt x="112" y="50"/>
                    <a:pt x="112" y="49"/>
                  </a:cubicBezTo>
                  <a:cubicBezTo>
                    <a:pt x="112" y="47"/>
                    <a:pt x="115" y="47"/>
                    <a:pt x="119" y="47"/>
                  </a:cubicBezTo>
                  <a:cubicBezTo>
                    <a:pt x="122" y="47"/>
                    <a:pt x="125" y="47"/>
                    <a:pt x="127" y="47"/>
                  </a:cubicBezTo>
                  <a:cubicBezTo>
                    <a:pt x="128" y="47"/>
                    <a:pt x="129" y="47"/>
                    <a:pt x="130" y="47"/>
                  </a:cubicBezTo>
                  <a:cubicBezTo>
                    <a:pt x="130" y="47"/>
                    <a:pt x="130" y="47"/>
                    <a:pt x="131" y="47"/>
                  </a:cubicBezTo>
                  <a:cubicBezTo>
                    <a:pt x="131" y="46"/>
                    <a:pt x="131" y="45"/>
                    <a:pt x="131" y="44"/>
                  </a:cubicBezTo>
                  <a:cubicBezTo>
                    <a:pt x="131" y="42"/>
                    <a:pt x="129" y="37"/>
                    <a:pt x="128" y="37"/>
                  </a:cubicBezTo>
                  <a:cubicBezTo>
                    <a:pt x="125" y="37"/>
                    <a:pt x="125" y="34"/>
                    <a:pt x="126" y="30"/>
                  </a:cubicBezTo>
                  <a:cubicBezTo>
                    <a:pt x="126" y="29"/>
                    <a:pt x="126" y="27"/>
                    <a:pt x="126" y="26"/>
                  </a:cubicBezTo>
                  <a:cubicBezTo>
                    <a:pt x="126" y="21"/>
                    <a:pt x="125" y="18"/>
                    <a:pt x="123" y="15"/>
                  </a:cubicBezTo>
                  <a:cubicBezTo>
                    <a:pt x="123" y="14"/>
                    <a:pt x="122" y="14"/>
                    <a:pt x="122" y="13"/>
                  </a:cubicBezTo>
                  <a:cubicBezTo>
                    <a:pt x="122" y="13"/>
                    <a:pt x="122" y="13"/>
                    <a:pt x="122" y="13"/>
                  </a:cubicBezTo>
                  <a:cubicBezTo>
                    <a:pt x="122" y="12"/>
                    <a:pt x="121" y="12"/>
                    <a:pt x="121" y="12"/>
                  </a:cubicBezTo>
                  <a:cubicBezTo>
                    <a:pt x="119" y="12"/>
                    <a:pt x="117" y="11"/>
                    <a:pt x="115" y="10"/>
                  </a:cubicBezTo>
                  <a:cubicBezTo>
                    <a:pt x="113" y="9"/>
                    <a:pt x="111" y="9"/>
                    <a:pt x="109" y="9"/>
                  </a:cubicBezTo>
                  <a:cubicBezTo>
                    <a:pt x="108" y="9"/>
                    <a:pt x="108" y="9"/>
                    <a:pt x="108" y="9"/>
                  </a:cubicBezTo>
                  <a:cubicBezTo>
                    <a:pt x="107" y="9"/>
                    <a:pt x="105" y="9"/>
                    <a:pt x="103" y="9"/>
                  </a:cubicBezTo>
                  <a:cubicBezTo>
                    <a:pt x="102" y="9"/>
                    <a:pt x="100" y="9"/>
                    <a:pt x="98" y="9"/>
                  </a:cubicBezTo>
                  <a:cubicBezTo>
                    <a:pt x="95" y="9"/>
                    <a:pt x="91" y="9"/>
                    <a:pt x="89" y="6"/>
                  </a:cubicBezTo>
                  <a:cubicBezTo>
                    <a:pt x="85" y="2"/>
                    <a:pt x="82" y="0"/>
                    <a:pt x="80" y="2"/>
                  </a:cubicBezTo>
                  <a:cubicBezTo>
                    <a:pt x="78" y="2"/>
                    <a:pt x="75" y="9"/>
                    <a:pt x="73" y="14"/>
                  </a:cubicBezTo>
                  <a:cubicBezTo>
                    <a:pt x="71" y="18"/>
                    <a:pt x="69" y="22"/>
                    <a:pt x="68" y="24"/>
                  </a:cubicBezTo>
                  <a:cubicBezTo>
                    <a:pt x="64" y="30"/>
                    <a:pt x="54" y="33"/>
                    <a:pt x="50" y="33"/>
                  </a:cubicBezTo>
                  <a:cubicBezTo>
                    <a:pt x="48" y="33"/>
                    <a:pt x="47" y="35"/>
                    <a:pt x="45" y="37"/>
                  </a:cubicBezTo>
                  <a:cubicBezTo>
                    <a:pt x="44" y="39"/>
                    <a:pt x="43" y="41"/>
                    <a:pt x="42" y="42"/>
                  </a:cubicBezTo>
                  <a:cubicBezTo>
                    <a:pt x="40" y="44"/>
                    <a:pt x="40" y="45"/>
                    <a:pt x="39" y="47"/>
                  </a:cubicBezTo>
                  <a:cubicBezTo>
                    <a:pt x="39" y="49"/>
                    <a:pt x="38" y="51"/>
                    <a:pt x="35" y="53"/>
                  </a:cubicBezTo>
                  <a:cubicBezTo>
                    <a:pt x="32" y="56"/>
                    <a:pt x="33" y="65"/>
                    <a:pt x="36" y="69"/>
                  </a:cubicBezTo>
                  <a:cubicBezTo>
                    <a:pt x="36" y="70"/>
                    <a:pt x="36" y="71"/>
                    <a:pt x="36" y="72"/>
                  </a:cubicBezTo>
                  <a:cubicBezTo>
                    <a:pt x="35" y="77"/>
                    <a:pt x="27" y="86"/>
                    <a:pt x="22" y="89"/>
                  </a:cubicBezTo>
                  <a:cubicBezTo>
                    <a:pt x="20" y="90"/>
                    <a:pt x="19" y="92"/>
                    <a:pt x="17" y="9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6" name="Freeform 265">
              <a:extLst>
                <a:ext uri="{FF2B5EF4-FFF2-40B4-BE49-F238E27FC236}">
                  <a16:creationId xmlns:a16="http://schemas.microsoft.com/office/drawing/2014/main" id="{A2F4413B-4F1C-47C6-AF9C-FE5193633515}"/>
                </a:ext>
              </a:extLst>
            </p:cNvPr>
            <p:cNvSpPr>
              <a:spLocks/>
            </p:cNvSpPr>
            <p:nvPr/>
          </p:nvSpPr>
          <p:spPr bwMode="auto">
            <a:xfrm>
              <a:off x="11028363" y="8331200"/>
              <a:ext cx="350838" cy="361950"/>
            </a:xfrm>
            <a:custGeom>
              <a:avLst/>
              <a:gdLst>
                <a:gd name="T0" fmla="*/ 63 w 66"/>
                <a:gd name="T1" fmla="*/ 62 h 69"/>
                <a:gd name="T2" fmla="*/ 63 w 66"/>
                <a:gd name="T3" fmla="*/ 61 h 69"/>
                <a:gd name="T4" fmla="*/ 63 w 66"/>
                <a:gd name="T5" fmla="*/ 60 h 69"/>
                <a:gd name="T6" fmla="*/ 63 w 66"/>
                <a:gd name="T7" fmla="*/ 59 h 69"/>
                <a:gd name="T8" fmla="*/ 63 w 66"/>
                <a:gd name="T9" fmla="*/ 59 h 69"/>
                <a:gd name="T10" fmla="*/ 60 w 66"/>
                <a:gd name="T11" fmla="*/ 41 h 69"/>
                <a:gd name="T12" fmla="*/ 65 w 66"/>
                <a:gd name="T13" fmla="*/ 30 h 69"/>
                <a:gd name="T14" fmla="*/ 66 w 66"/>
                <a:gd name="T15" fmla="*/ 26 h 69"/>
                <a:gd name="T16" fmla="*/ 66 w 66"/>
                <a:gd name="T17" fmla="*/ 24 h 69"/>
                <a:gd name="T18" fmla="*/ 66 w 66"/>
                <a:gd name="T19" fmla="*/ 22 h 69"/>
                <a:gd name="T20" fmla="*/ 65 w 66"/>
                <a:gd name="T21" fmla="*/ 20 h 69"/>
                <a:gd name="T22" fmla="*/ 65 w 66"/>
                <a:gd name="T23" fmla="*/ 18 h 69"/>
                <a:gd name="T24" fmla="*/ 64 w 66"/>
                <a:gd name="T25" fmla="*/ 15 h 69"/>
                <a:gd name="T26" fmla="*/ 63 w 66"/>
                <a:gd name="T27" fmla="*/ 13 h 69"/>
                <a:gd name="T28" fmla="*/ 63 w 66"/>
                <a:gd name="T29" fmla="*/ 10 h 69"/>
                <a:gd name="T30" fmla="*/ 62 w 66"/>
                <a:gd name="T31" fmla="*/ 10 h 69"/>
                <a:gd name="T32" fmla="*/ 61 w 66"/>
                <a:gd name="T33" fmla="*/ 9 h 69"/>
                <a:gd name="T34" fmla="*/ 56 w 66"/>
                <a:gd name="T35" fmla="*/ 8 h 69"/>
                <a:gd name="T36" fmla="*/ 46 w 66"/>
                <a:gd name="T37" fmla="*/ 12 h 69"/>
                <a:gd name="T38" fmla="*/ 36 w 66"/>
                <a:gd name="T39" fmla="*/ 5 h 69"/>
                <a:gd name="T40" fmla="*/ 35 w 66"/>
                <a:gd name="T41" fmla="*/ 4 h 69"/>
                <a:gd name="T42" fmla="*/ 34 w 66"/>
                <a:gd name="T43" fmla="*/ 3 h 69"/>
                <a:gd name="T44" fmla="*/ 32 w 66"/>
                <a:gd name="T45" fmla="*/ 3 h 69"/>
                <a:gd name="T46" fmla="*/ 31 w 66"/>
                <a:gd name="T47" fmla="*/ 3 h 69"/>
                <a:gd name="T48" fmla="*/ 26 w 66"/>
                <a:gd name="T49" fmla="*/ 5 h 69"/>
                <a:gd name="T50" fmla="*/ 24 w 66"/>
                <a:gd name="T51" fmla="*/ 1 h 69"/>
                <a:gd name="T52" fmla="*/ 23 w 66"/>
                <a:gd name="T53" fmla="*/ 0 h 69"/>
                <a:gd name="T54" fmla="*/ 15 w 66"/>
                <a:gd name="T55" fmla="*/ 7 h 69"/>
                <a:gd name="T56" fmla="*/ 9 w 66"/>
                <a:gd name="T57" fmla="*/ 3 h 69"/>
                <a:gd name="T58" fmla="*/ 6 w 66"/>
                <a:gd name="T59" fmla="*/ 6 h 69"/>
                <a:gd name="T60" fmla="*/ 4 w 66"/>
                <a:gd name="T61" fmla="*/ 6 h 69"/>
                <a:gd name="T62" fmla="*/ 4 w 66"/>
                <a:gd name="T63" fmla="*/ 6 h 69"/>
                <a:gd name="T64" fmla="*/ 4 w 66"/>
                <a:gd name="T65" fmla="*/ 7 h 69"/>
                <a:gd name="T66" fmla="*/ 4 w 66"/>
                <a:gd name="T67" fmla="*/ 8 h 69"/>
                <a:gd name="T68" fmla="*/ 4 w 66"/>
                <a:gd name="T69" fmla="*/ 9 h 69"/>
                <a:gd name="T70" fmla="*/ 4 w 66"/>
                <a:gd name="T71" fmla="*/ 10 h 69"/>
                <a:gd name="T72" fmla="*/ 4 w 66"/>
                <a:gd name="T73" fmla="*/ 11 h 69"/>
                <a:gd name="T74" fmla="*/ 4 w 66"/>
                <a:gd name="T75" fmla="*/ 12 h 69"/>
                <a:gd name="T76" fmla="*/ 7 w 66"/>
                <a:gd name="T77" fmla="*/ 19 h 69"/>
                <a:gd name="T78" fmla="*/ 8 w 66"/>
                <a:gd name="T79" fmla="*/ 26 h 69"/>
                <a:gd name="T80" fmla="*/ 4 w 66"/>
                <a:gd name="T81" fmla="*/ 26 h 69"/>
                <a:gd name="T82" fmla="*/ 4 w 66"/>
                <a:gd name="T83" fmla="*/ 29 h 69"/>
                <a:gd name="T84" fmla="*/ 3 w 66"/>
                <a:gd name="T85" fmla="*/ 35 h 69"/>
                <a:gd name="T86" fmla="*/ 1 w 66"/>
                <a:gd name="T87" fmla="*/ 37 h 69"/>
                <a:gd name="T88" fmla="*/ 1 w 66"/>
                <a:gd name="T89" fmla="*/ 39 h 69"/>
                <a:gd name="T90" fmla="*/ 1 w 66"/>
                <a:gd name="T91" fmla="*/ 42 h 69"/>
                <a:gd name="T92" fmla="*/ 0 w 66"/>
                <a:gd name="T93" fmla="*/ 48 h 69"/>
                <a:gd name="T94" fmla="*/ 3 w 66"/>
                <a:gd name="T95" fmla="*/ 50 h 69"/>
                <a:gd name="T96" fmla="*/ 12 w 66"/>
                <a:gd name="T97" fmla="*/ 59 h 69"/>
                <a:gd name="T98" fmla="*/ 11 w 66"/>
                <a:gd name="T99" fmla="*/ 64 h 69"/>
                <a:gd name="T100" fmla="*/ 10 w 66"/>
                <a:gd name="T101" fmla="*/ 66 h 69"/>
                <a:gd name="T102" fmla="*/ 10 w 66"/>
                <a:gd name="T103" fmla="*/ 67 h 69"/>
                <a:gd name="T104" fmla="*/ 9 w 66"/>
                <a:gd name="T105" fmla="*/ 69 h 69"/>
                <a:gd name="T106" fmla="*/ 41 w 66"/>
                <a:gd name="T107"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69">
                  <a:moveTo>
                    <a:pt x="41" y="61"/>
                  </a:moveTo>
                  <a:cubicBezTo>
                    <a:pt x="48" y="60"/>
                    <a:pt x="56" y="61"/>
                    <a:pt x="63" y="62"/>
                  </a:cubicBezTo>
                  <a:cubicBezTo>
                    <a:pt x="63" y="62"/>
                    <a:pt x="63" y="62"/>
                    <a:pt x="63" y="62"/>
                  </a:cubicBezTo>
                  <a:cubicBezTo>
                    <a:pt x="63" y="62"/>
                    <a:pt x="63" y="61"/>
                    <a:pt x="63" y="61"/>
                  </a:cubicBezTo>
                  <a:cubicBezTo>
                    <a:pt x="63" y="61"/>
                    <a:pt x="63" y="61"/>
                    <a:pt x="63" y="61"/>
                  </a:cubicBezTo>
                  <a:cubicBezTo>
                    <a:pt x="63" y="60"/>
                    <a:pt x="63" y="60"/>
                    <a:pt x="63" y="60"/>
                  </a:cubicBezTo>
                  <a:cubicBezTo>
                    <a:pt x="63" y="60"/>
                    <a:pt x="63" y="60"/>
                    <a:pt x="63" y="59"/>
                  </a:cubicBezTo>
                  <a:cubicBezTo>
                    <a:pt x="63" y="59"/>
                    <a:pt x="63" y="59"/>
                    <a:pt x="63" y="59"/>
                  </a:cubicBezTo>
                  <a:cubicBezTo>
                    <a:pt x="63" y="59"/>
                    <a:pt x="63" y="59"/>
                    <a:pt x="63" y="59"/>
                  </a:cubicBezTo>
                  <a:cubicBezTo>
                    <a:pt x="63" y="59"/>
                    <a:pt x="63" y="59"/>
                    <a:pt x="63" y="59"/>
                  </a:cubicBezTo>
                  <a:cubicBezTo>
                    <a:pt x="61" y="57"/>
                    <a:pt x="57" y="48"/>
                    <a:pt x="58" y="45"/>
                  </a:cubicBezTo>
                  <a:cubicBezTo>
                    <a:pt x="58" y="45"/>
                    <a:pt x="59" y="43"/>
                    <a:pt x="60" y="41"/>
                  </a:cubicBezTo>
                  <a:cubicBezTo>
                    <a:pt x="61" y="39"/>
                    <a:pt x="62" y="36"/>
                    <a:pt x="62" y="35"/>
                  </a:cubicBezTo>
                  <a:cubicBezTo>
                    <a:pt x="62" y="33"/>
                    <a:pt x="63" y="31"/>
                    <a:pt x="65" y="30"/>
                  </a:cubicBezTo>
                  <a:cubicBezTo>
                    <a:pt x="65" y="29"/>
                    <a:pt x="66" y="28"/>
                    <a:pt x="66" y="27"/>
                  </a:cubicBezTo>
                  <a:cubicBezTo>
                    <a:pt x="66" y="27"/>
                    <a:pt x="66" y="26"/>
                    <a:pt x="66" y="26"/>
                  </a:cubicBezTo>
                  <a:cubicBezTo>
                    <a:pt x="66" y="26"/>
                    <a:pt x="66" y="26"/>
                    <a:pt x="66" y="26"/>
                  </a:cubicBezTo>
                  <a:cubicBezTo>
                    <a:pt x="66" y="25"/>
                    <a:pt x="66" y="25"/>
                    <a:pt x="66" y="24"/>
                  </a:cubicBezTo>
                  <a:cubicBezTo>
                    <a:pt x="66" y="24"/>
                    <a:pt x="66" y="24"/>
                    <a:pt x="66" y="24"/>
                  </a:cubicBezTo>
                  <a:cubicBezTo>
                    <a:pt x="66" y="23"/>
                    <a:pt x="66" y="23"/>
                    <a:pt x="66" y="22"/>
                  </a:cubicBezTo>
                  <a:cubicBezTo>
                    <a:pt x="66" y="22"/>
                    <a:pt x="66" y="22"/>
                    <a:pt x="66" y="22"/>
                  </a:cubicBezTo>
                  <a:cubicBezTo>
                    <a:pt x="66" y="21"/>
                    <a:pt x="65" y="21"/>
                    <a:pt x="65" y="20"/>
                  </a:cubicBezTo>
                  <a:cubicBezTo>
                    <a:pt x="65" y="20"/>
                    <a:pt x="65" y="19"/>
                    <a:pt x="65" y="19"/>
                  </a:cubicBezTo>
                  <a:cubicBezTo>
                    <a:pt x="65" y="19"/>
                    <a:pt x="65" y="18"/>
                    <a:pt x="65" y="18"/>
                  </a:cubicBezTo>
                  <a:cubicBezTo>
                    <a:pt x="65" y="17"/>
                    <a:pt x="65" y="17"/>
                    <a:pt x="65" y="17"/>
                  </a:cubicBezTo>
                  <a:cubicBezTo>
                    <a:pt x="64" y="16"/>
                    <a:pt x="64" y="16"/>
                    <a:pt x="64" y="15"/>
                  </a:cubicBezTo>
                  <a:cubicBezTo>
                    <a:pt x="64" y="15"/>
                    <a:pt x="64" y="14"/>
                    <a:pt x="64" y="14"/>
                  </a:cubicBezTo>
                  <a:cubicBezTo>
                    <a:pt x="64" y="13"/>
                    <a:pt x="64" y="13"/>
                    <a:pt x="63" y="13"/>
                  </a:cubicBezTo>
                  <a:cubicBezTo>
                    <a:pt x="63" y="12"/>
                    <a:pt x="63" y="12"/>
                    <a:pt x="63" y="12"/>
                  </a:cubicBezTo>
                  <a:cubicBezTo>
                    <a:pt x="63" y="11"/>
                    <a:pt x="63" y="11"/>
                    <a:pt x="63" y="10"/>
                  </a:cubicBezTo>
                  <a:cubicBezTo>
                    <a:pt x="63" y="10"/>
                    <a:pt x="62" y="10"/>
                    <a:pt x="62" y="10"/>
                  </a:cubicBezTo>
                  <a:cubicBezTo>
                    <a:pt x="62" y="10"/>
                    <a:pt x="62" y="10"/>
                    <a:pt x="62" y="10"/>
                  </a:cubicBezTo>
                  <a:cubicBezTo>
                    <a:pt x="62" y="10"/>
                    <a:pt x="62" y="10"/>
                    <a:pt x="61" y="10"/>
                  </a:cubicBezTo>
                  <a:cubicBezTo>
                    <a:pt x="61" y="10"/>
                    <a:pt x="61" y="10"/>
                    <a:pt x="61" y="9"/>
                  </a:cubicBezTo>
                  <a:cubicBezTo>
                    <a:pt x="60" y="9"/>
                    <a:pt x="59" y="9"/>
                    <a:pt x="58" y="8"/>
                  </a:cubicBezTo>
                  <a:cubicBezTo>
                    <a:pt x="58" y="8"/>
                    <a:pt x="57" y="8"/>
                    <a:pt x="56" y="8"/>
                  </a:cubicBezTo>
                  <a:cubicBezTo>
                    <a:pt x="54" y="8"/>
                    <a:pt x="50" y="9"/>
                    <a:pt x="49" y="11"/>
                  </a:cubicBezTo>
                  <a:cubicBezTo>
                    <a:pt x="48" y="12"/>
                    <a:pt x="47" y="12"/>
                    <a:pt x="46" y="12"/>
                  </a:cubicBezTo>
                  <a:cubicBezTo>
                    <a:pt x="42" y="12"/>
                    <a:pt x="38" y="7"/>
                    <a:pt x="37" y="6"/>
                  </a:cubicBezTo>
                  <a:cubicBezTo>
                    <a:pt x="37" y="6"/>
                    <a:pt x="37" y="5"/>
                    <a:pt x="36" y="5"/>
                  </a:cubicBezTo>
                  <a:cubicBezTo>
                    <a:pt x="36" y="5"/>
                    <a:pt x="36" y="5"/>
                    <a:pt x="35" y="4"/>
                  </a:cubicBezTo>
                  <a:cubicBezTo>
                    <a:pt x="35" y="4"/>
                    <a:pt x="35" y="4"/>
                    <a:pt x="35" y="4"/>
                  </a:cubicBezTo>
                  <a:cubicBezTo>
                    <a:pt x="35" y="4"/>
                    <a:pt x="34" y="4"/>
                    <a:pt x="34" y="3"/>
                  </a:cubicBezTo>
                  <a:cubicBezTo>
                    <a:pt x="34" y="3"/>
                    <a:pt x="34" y="3"/>
                    <a:pt x="34" y="3"/>
                  </a:cubicBezTo>
                  <a:cubicBezTo>
                    <a:pt x="33" y="3"/>
                    <a:pt x="33" y="3"/>
                    <a:pt x="33" y="3"/>
                  </a:cubicBezTo>
                  <a:cubicBezTo>
                    <a:pt x="32" y="3"/>
                    <a:pt x="32" y="3"/>
                    <a:pt x="32" y="3"/>
                  </a:cubicBezTo>
                  <a:cubicBezTo>
                    <a:pt x="32" y="3"/>
                    <a:pt x="31" y="3"/>
                    <a:pt x="31" y="3"/>
                  </a:cubicBezTo>
                  <a:cubicBezTo>
                    <a:pt x="31" y="3"/>
                    <a:pt x="31" y="3"/>
                    <a:pt x="31" y="3"/>
                  </a:cubicBezTo>
                  <a:cubicBezTo>
                    <a:pt x="31" y="3"/>
                    <a:pt x="30" y="3"/>
                    <a:pt x="30" y="3"/>
                  </a:cubicBezTo>
                  <a:cubicBezTo>
                    <a:pt x="28" y="4"/>
                    <a:pt x="27" y="5"/>
                    <a:pt x="26" y="5"/>
                  </a:cubicBezTo>
                  <a:cubicBezTo>
                    <a:pt x="26" y="5"/>
                    <a:pt x="25" y="5"/>
                    <a:pt x="25" y="4"/>
                  </a:cubicBezTo>
                  <a:cubicBezTo>
                    <a:pt x="24" y="4"/>
                    <a:pt x="24" y="3"/>
                    <a:pt x="24" y="1"/>
                  </a:cubicBezTo>
                  <a:cubicBezTo>
                    <a:pt x="24" y="1"/>
                    <a:pt x="24" y="1"/>
                    <a:pt x="24" y="1"/>
                  </a:cubicBezTo>
                  <a:cubicBezTo>
                    <a:pt x="24" y="0"/>
                    <a:pt x="24" y="0"/>
                    <a:pt x="23" y="0"/>
                  </a:cubicBezTo>
                  <a:cubicBezTo>
                    <a:pt x="22" y="0"/>
                    <a:pt x="21" y="1"/>
                    <a:pt x="21" y="2"/>
                  </a:cubicBezTo>
                  <a:cubicBezTo>
                    <a:pt x="20" y="4"/>
                    <a:pt x="17" y="7"/>
                    <a:pt x="15" y="7"/>
                  </a:cubicBezTo>
                  <a:cubicBezTo>
                    <a:pt x="14" y="7"/>
                    <a:pt x="13" y="6"/>
                    <a:pt x="12" y="5"/>
                  </a:cubicBezTo>
                  <a:cubicBezTo>
                    <a:pt x="11" y="4"/>
                    <a:pt x="10" y="3"/>
                    <a:pt x="9" y="3"/>
                  </a:cubicBezTo>
                  <a:cubicBezTo>
                    <a:pt x="9" y="3"/>
                    <a:pt x="9" y="3"/>
                    <a:pt x="8" y="4"/>
                  </a:cubicBezTo>
                  <a:cubicBezTo>
                    <a:pt x="8" y="6"/>
                    <a:pt x="6" y="6"/>
                    <a:pt x="6" y="6"/>
                  </a:cubicBezTo>
                  <a:cubicBezTo>
                    <a:pt x="5" y="6"/>
                    <a:pt x="5" y="6"/>
                    <a:pt x="5" y="6"/>
                  </a:cubicBezTo>
                  <a:cubicBezTo>
                    <a:pt x="5" y="6"/>
                    <a:pt x="5" y="6"/>
                    <a:pt x="4" y="6"/>
                  </a:cubicBezTo>
                  <a:cubicBezTo>
                    <a:pt x="4" y="6"/>
                    <a:pt x="4" y="6"/>
                    <a:pt x="4" y="6"/>
                  </a:cubicBezTo>
                  <a:cubicBezTo>
                    <a:pt x="4" y="6"/>
                    <a:pt x="4" y="6"/>
                    <a:pt x="4" y="6"/>
                  </a:cubicBezTo>
                  <a:cubicBezTo>
                    <a:pt x="4" y="6"/>
                    <a:pt x="4" y="6"/>
                    <a:pt x="4" y="7"/>
                  </a:cubicBezTo>
                  <a:cubicBezTo>
                    <a:pt x="4" y="7"/>
                    <a:pt x="4" y="7"/>
                    <a:pt x="4" y="7"/>
                  </a:cubicBezTo>
                  <a:cubicBezTo>
                    <a:pt x="4" y="7"/>
                    <a:pt x="4" y="8"/>
                    <a:pt x="4" y="8"/>
                  </a:cubicBezTo>
                  <a:cubicBezTo>
                    <a:pt x="4" y="8"/>
                    <a:pt x="4" y="8"/>
                    <a:pt x="4" y="8"/>
                  </a:cubicBezTo>
                  <a:cubicBezTo>
                    <a:pt x="4" y="9"/>
                    <a:pt x="4" y="9"/>
                    <a:pt x="4" y="9"/>
                  </a:cubicBezTo>
                  <a:cubicBezTo>
                    <a:pt x="4" y="9"/>
                    <a:pt x="4" y="9"/>
                    <a:pt x="4" y="9"/>
                  </a:cubicBezTo>
                  <a:cubicBezTo>
                    <a:pt x="4" y="10"/>
                    <a:pt x="4" y="10"/>
                    <a:pt x="4" y="10"/>
                  </a:cubicBezTo>
                  <a:cubicBezTo>
                    <a:pt x="4" y="10"/>
                    <a:pt x="4" y="10"/>
                    <a:pt x="4" y="10"/>
                  </a:cubicBezTo>
                  <a:cubicBezTo>
                    <a:pt x="4" y="11"/>
                    <a:pt x="4" y="11"/>
                    <a:pt x="4" y="11"/>
                  </a:cubicBezTo>
                  <a:cubicBezTo>
                    <a:pt x="4" y="11"/>
                    <a:pt x="4" y="11"/>
                    <a:pt x="4" y="11"/>
                  </a:cubicBezTo>
                  <a:cubicBezTo>
                    <a:pt x="4" y="11"/>
                    <a:pt x="4" y="12"/>
                    <a:pt x="4" y="12"/>
                  </a:cubicBezTo>
                  <a:cubicBezTo>
                    <a:pt x="4" y="12"/>
                    <a:pt x="4" y="12"/>
                    <a:pt x="4" y="12"/>
                  </a:cubicBezTo>
                  <a:cubicBezTo>
                    <a:pt x="4" y="12"/>
                    <a:pt x="4" y="12"/>
                    <a:pt x="4" y="12"/>
                  </a:cubicBezTo>
                  <a:cubicBezTo>
                    <a:pt x="7" y="14"/>
                    <a:pt x="7" y="17"/>
                    <a:pt x="7" y="19"/>
                  </a:cubicBezTo>
                  <a:cubicBezTo>
                    <a:pt x="7" y="19"/>
                    <a:pt x="7" y="20"/>
                    <a:pt x="8" y="21"/>
                  </a:cubicBezTo>
                  <a:cubicBezTo>
                    <a:pt x="9" y="22"/>
                    <a:pt x="10" y="24"/>
                    <a:pt x="8" y="26"/>
                  </a:cubicBezTo>
                  <a:cubicBezTo>
                    <a:pt x="7" y="27"/>
                    <a:pt x="6" y="27"/>
                    <a:pt x="5" y="26"/>
                  </a:cubicBezTo>
                  <a:cubicBezTo>
                    <a:pt x="4" y="26"/>
                    <a:pt x="4" y="26"/>
                    <a:pt x="4" y="26"/>
                  </a:cubicBezTo>
                  <a:cubicBezTo>
                    <a:pt x="4" y="26"/>
                    <a:pt x="4" y="26"/>
                    <a:pt x="3" y="27"/>
                  </a:cubicBezTo>
                  <a:cubicBezTo>
                    <a:pt x="3" y="27"/>
                    <a:pt x="3" y="28"/>
                    <a:pt x="4" y="29"/>
                  </a:cubicBezTo>
                  <a:cubicBezTo>
                    <a:pt x="5" y="30"/>
                    <a:pt x="5" y="32"/>
                    <a:pt x="4" y="33"/>
                  </a:cubicBezTo>
                  <a:cubicBezTo>
                    <a:pt x="4" y="34"/>
                    <a:pt x="3" y="35"/>
                    <a:pt x="3" y="35"/>
                  </a:cubicBezTo>
                  <a:cubicBezTo>
                    <a:pt x="2" y="36"/>
                    <a:pt x="2" y="36"/>
                    <a:pt x="1" y="37"/>
                  </a:cubicBezTo>
                  <a:cubicBezTo>
                    <a:pt x="1" y="37"/>
                    <a:pt x="1" y="37"/>
                    <a:pt x="1" y="37"/>
                  </a:cubicBezTo>
                  <a:cubicBezTo>
                    <a:pt x="1" y="37"/>
                    <a:pt x="1" y="37"/>
                    <a:pt x="1" y="38"/>
                  </a:cubicBezTo>
                  <a:cubicBezTo>
                    <a:pt x="1" y="38"/>
                    <a:pt x="1" y="38"/>
                    <a:pt x="1" y="39"/>
                  </a:cubicBezTo>
                  <a:cubicBezTo>
                    <a:pt x="1" y="39"/>
                    <a:pt x="1" y="39"/>
                    <a:pt x="1" y="39"/>
                  </a:cubicBezTo>
                  <a:cubicBezTo>
                    <a:pt x="1" y="40"/>
                    <a:pt x="1" y="41"/>
                    <a:pt x="1" y="42"/>
                  </a:cubicBezTo>
                  <a:cubicBezTo>
                    <a:pt x="2" y="44"/>
                    <a:pt x="1" y="45"/>
                    <a:pt x="1" y="46"/>
                  </a:cubicBezTo>
                  <a:cubicBezTo>
                    <a:pt x="0" y="47"/>
                    <a:pt x="0" y="47"/>
                    <a:pt x="0" y="48"/>
                  </a:cubicBezTo>
                  <a:cubicBezTo>
                    <a:pt x="0" y="48"/>
                    <a:pt x="0" y="48"/>
                    <a:pt x="1" y="48"/>
                  </a:cubicBezTo>
                  <a:cubicBezTo>
                    <a:pt x="1" y="49"/>
                    <a:pt x="2" y="49"/>
                    <a:pt x="3" y="50"/>
                  </a:cubicBezTo>
                  <a:cubicBezTo>
                    <a:pt x="4" y="50"/>
                    <a:pt x="5" y="51"/>
                    <a:pt x="5" y="51"/>
                  </a:cubicBezTo>
                  <a:cubicBezTo>
                    <a:pt x="9" y="53"/>
                    <a:pt x="13" y="55"/>
                    <a:pt x="12" y="59"/>
                  </a:cubicBezTo>
                  <a:cubicBezTo>
                    <a:pt x="12" y="61"/>
                    <a:pt x="12" y="62"/>
                    <a:pt x="11" y="63"/>
                  </a:cubicBezTo>
                  <a:cubicBezTo>
                    <a:pt x="11" y="64"/>
                    <a:pt x="11" y="64"/>
                    <a:pt x="11" y="64"/>
                  </a:cubicBezTo>
                  <a:cubicBezTo>
                    <a:pt x="11" y="65"/>
                    <a:pt x="11" y="65"/>
                    <a:pt x="11" y="65"/>
                  </a:cubicBezTo>
                  <a:cubicBezTo>
                    <a:pt x="11" y="65"/>
                    <a:pt x="10" y="65"/>
                    <a:pt x="10" y="66"/>
                  </a:cubicBezTo>
                  <a:cubicBezTo>
                    <a:pt x="10" y="66"/>
                    <a:pt x="10" y="66"/>
                    <a:pt x="10" y="66"/>
                  </a:cubicBezTo>
                  <a:cubicBezTo>
                    <a:pt x="10" y="67"/>
                    <a:pt x="10" y="67"/>
                    <a:pt x="10" y="67"/>
                  </a:cubicBezTo>
                  <a:cubicBezTo>
                    <a:pt x="10" y="68"/>
                    <a:pt x="10" y="68"/>
                    <a:pt x="10" y="68"/>
                  </a:cubicBezTo>
                  <a:cubicBezTo>
                    <a:pt x="10" y="68"/>
                    <a:pt x="9" y="68"/>
                    <a:pt x="9" y="69"/>
                  </a:cubicBezTo>
                  <a:cubicBezTo>
                    <a:pt x="13" y="68"/>
                    <a:pt x="18" y="67"/>
                    <a:pt x="23" y="66"/>
                  </a:cubicBezTo>
                  <a:cubicBezTo>
                    <a:pt x="29" y="64"/>
                    <a:pt x="35" y="62"/>
                    <a:pt x="41"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7" name="Freeform 266">
              <a:extLst>
                <a:ext uri="{FF2B5EF4-FFF2-40B4-BE49-F238E27FC236}">
                  <a16:creationId xmlns:a16="http://schemas.microsoft.com/office/drawing/2014/main" id="{CFC02D86-326E-45F2-A34C-B5B07B33AFA9}"/>
                </a:ext>
              </a:extLst>
            </p:cNvPr>
            <p:cNvSpPr>
              <a:spLocks/>
            </p:cNvSpPr>
            <p:nvPr/>
          </p:nvSpPr>
          <p:spPr bwMode="auto">
            <a:xfrm>
              <a:off x="11698288" y="5591175"/>
              <a:ext cx="212725" cy="152400"/>
            </a:xfrm>
            <a:custGeom>
              <a:avLst/>
              <a:gdLst>
                <a:gd name="T0" fmla="*/ 5 w 40"/>
                <a:gd name="T1" fmla="*/ 4 h 29"/>
                <a:gd name="T2" fmla="*/ 0 w 40"/>
                <a:gd name="T3" fmla="*/ 7 h 29"/>
                <a:gd name="T4" fmla="*/ 2 w 40"/>
                <a:gd name="T5" fmla="*/ 11 h 29"/>
                <a:gd name="T6" fmla="*/ 7 w 40"/>
                <a:gd name="T7" fmla="*/ 13 h 29"/>
                <a:gd name="T8" fmla="*/ 12 w 40"/>
                <a:gd name="T9" fmla="*/ 16 h 29"/>
                <a:gd name="T10" fmla="*/ 18 w 40"/>
                <a:gd name="T11" fmla="*/ 23 h 29"/>
                <a:gd name="T12" fmla="*/ 21 w 40"/>
                <a:gd name="T13" fmla="*/ 21 h 29"/>
                <a:gd name="T14" fmla="*/ 25 w 40"/>
                <a:gd name="T15" fmla="*/ 21 h 29"/>
                <a:gd name="T16" fmla="*/ 25 w 40"/>
                <a:gd name="T17" fmla="*/ 22 h 29"/>
                <a:gd name="T18" fmla="*/ 26 w 40"/>
                <a:gd name="T19" fmla="*/ 24 h 29"/>
                <a:gd name="T20" fmla="*/ 26 w 40"/>
                <a:gd name="T21" fmla="*/ 25 h 29"/>
                <a:gd name="T22" fmla="*/ 28 w 40"/>
                <a:gd name="T23" fmla="*/ 25 h 29"/>
                <a:gd name="T24" fmla="*/ 32 w 40"/>
                <a:gd name="T25" fmla="*/ 28 h 29"/>
                <a:gd name="T26" fmla="*/ 32 w 40"/>
                <a:gd name="T27" fmla="*/ 29 h 29"/>
                <a:gd name="T28" fmla="*/ 33 w 40"/>
                <a:gd name="T29" fmla="*/ 29 h 29"/>
                <a:gd name="T30" fmla="*/ 33 w 40"/>
                <a:gd name="T31" fmla="*/ 29 h 29"/>
                <a:gd name="T32" fmla="*/ 34 w 40"/>
                <a:gd name="T33" fmla="*/ 28 h 29"/>
                <a:gd name="T34" fmla="*/ 34 w 40"/>
                <a:gd name="T35" fmla="*/ 26 h 29"/>
                <a:gd name="T36" fmla="*/ 35 w 40"/>
                <a:gd name="T37" fmla="*/ 24 h 29"/>
                <a:gd name="T38" fmla="*/ 35 w 40"/>
                <a:gd name="T39" fmla="*/ 23 h 29"/>
                <a:gd name="T40" fmla="*/ 36 w 40"/>
                <a:gd name="T41" fmla="*/ 21 h 29"/>
                <a:gd name="T42" fmla="*/ 37 w 40"/>
                <a:gd name="T43" fmla="*/ 21 h 29"/>
                <a:gd name="T44" fmla="*/ 38 w 40"/>
                <a:gd name="T45" fmla="*/ 20 h 29"/>
                <a:gd name="T46" fmla="*/ 38 w 40"/>
                <a:gd name="T47" fmla="*/ 19 h 29"/>
                <a:gd name="T48" fmla="*/ 39 w 40"/>
                <a:gd name="T49" fmla="*/ 18 h 29"/>
                <a:gd name="T50" fmla="*/ 39 w 40"/>
                <a:gd name="T51" fmla="*/ 14 h 29"/>
                <a:gd name="T52" fmla="*/ 38 w 40"/>
                <a:gd name="T53" fmla="*/ 13 h 29"/>
                <a:gd name="T54" fmla="*/ 38 w 40"/>
                <a:gd name="T55" fmla="*/ 12 h 29"/>
                <a:gd name="T56" fmla="*/ 37 w 40"/>
                <a:gd name="T57" fmla="*/ 10 h 29"/>
                <a:gd name="T58" fmla="*/ 35 w 40"/>
                <a:gd name="T59" fmla="*/ 8 h 29"/>
                <a:gd name="T60" fmla="*/ 27 w 40"/>
                <a:gd name="T61" fmla="*/ 2 h 29"/>
                <a:gd name="T62" fmla="*/ 9 w 40"/>
                <a:gd name="T63" fmla="*/ 5 h 29"/>
                <a:gd name="T64" fmla="*/ 9 w 40"/>
                <a:gd name="T65" fmla="*/ 5 h 29"/>
                <a:gd name="T66" fmla="*/ 8 w 40"/>
                <a:gd name="T67" fmla="*/ 5 h 29"/>
                <a:gd name="T68" fmla="*/ 6 w 40"/>
                <a:gd name="T6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29">
                  <a:moveTo>
                    <a:pt x="6" y="4"/>
                  </a:moveTo>
                  <a:cubicBezTo>
                    <a:pt x="6" y="4"/>
                    <a:pt x="6" y="4"/>
                    <a:pt x="5" y="4"/>
                  </a:cubicBezTo>
                  <a:cubicBezTo>
                    <a:pt x="4" y="5"/>
                    <a:pt x="2" y="6"/>
                    <a:pt x="0" y="7"/>
                  </a:cubicBezTo>
                  <a:cubicBezTo>
                    <a:pt x="0" y="7"/>
                    <a:pt x="0" y="7"/>
                    <a:pt x="0" y="7"/>
                  </a:cubicBezTo>
                  <a:cubicBezTo>
                    <a:pt x="0" y="7"/>
                    <a:pt x="0" y="7"/>
                    <a:pt x="0" y="7"/>
                  </a:cubicBezTo>
                  <a:cubicBezTo>
                    <a:pt x="0" y="9"/>
                    <a:pt x="2" y="11"/>
                    <a:pt x="2" y="11"/>
                  </a:cubicBezTo>
                  <a:cubicBezTo>
                    <a:pt x="3" y="11"/>
                    <a:pt x="4" y="10"/>
                    <a:pt x="4" y="10"/>
                  </a:cubicBezTo>
                  <a:cubicBezTo>
                    <a:pt x="5" y="10"/>
                    <a:pt x="6" y="11"/>
                    <a:pt x="7" y="13"/>
                  </a:cubicBezTo>
                  <a:cubicBezTo>
                    <a:pt x="8" y="13"/>
                    <a:pt x="9" y="14"/>
                    <a:pt x="9" y="14"/>
                  </a:cubicBezTo>
                  <a:cubicBezTo>
                    <a:pt x="10" y="15"/>
                    <a:pt x="11" y="15"/>
                    <a:pt x="12" y="16"/>
                  </a:cubicBezTo>
                  <a:cubicBezTo>
                    <a:pt x="15" y="17"/>
                    <a:pt x="17" y="18"/>
                    <a:pt x="17" y="19"/>
                  </a:cubicBezTo>
                  <a:cubicBezTo>
                    <a:pt x="17" y="22"/>
                    <a:pt x="18" y="23"/>
                    <a:pt x="18" y="23"/>
                  </a:cubicBezTo>
                  <a:cubicBezTo>
                    <a:pt x="19" y="23"/>
                    <a:pt x="19" y="23"/>
                    <a:pt x="19" y="22"/>
                  </a:cubicBezTo>
                  <a:cubicBezTo>
                    <a:pt x="20" y="22"/>
                    <a:pt x="20" y="21"/>
                    <a:pt x="21" y="21"/>
                  </a:cubicBezTo>
                  <a:cubicBezTo>
                    <a:pt x="22" y="20"/>
                    <a:pt x="23" y="19"/>
                    <a:pt x="24" y="19"/>
                  </a:cubicBezTo>
                  <a:cubicBezTo>
                    <a:pt x="25" y="19"/>
                    <a:pt x="25" y="20"/>
                    <a:pt x="25" y="21"/>
                  </a:cubicBezTo>
                  <a:cubicBezTo>
                    <a:pt x="25" y="21"/>
                    <a:pt x="25" y="22"/>
                    <a:pt x="25" y="22"/>
                  </a:cubicBezTo>
                  <a:cubicBezTo>
                    <a:pt x="25" y="22"/>
                    <a:pt x="25" y="22"/>
                    <a:pt x="25" y="22"/>
                  </a:cubicBezTo>
                  <a:cubicBezTo>
                    <a:pt x="25" y="23"/>
                    <a:pt x="26" y="23"/>
                    <a:pt x="26" y="24"/>
                  </a:cubicBezTo>
                  <a:cubicBezTo>
                    <a:pt x="26" y="24"/>
                    <a:pt x="26" y="24"/>
                    <a:pt x="26" y="24"/>
                  </a:cubicBezTo>
                  <a:cubicBezTo>
                    <a:pt x="26" y="24"/>
                    <a:pt x="26" y="25"/>
                    <a:pt x="26" y="25"/>
                  </a:cubicBezTo>
                  <a:cubicBezTo>
                    <a:pt x="26" y="25"/>
                    <a:pt x="26" y="25"/>
                    <a:pt x="26" y="25"/>
                  </a:cubicBezTo>
                  <a:cubicBezTo>
                    <a:pt x="27" y="25"/>
                    <a:pt x="27" y="25"/>
                    <a:pt x="27" y="25"/>
                  </a:cubicBezTo>
                  <a:cubicBezTo>
                    <a:pt x="27" y="25"/>
                    <a:pt x="28" y="25"/>
                    <a:pt x="28" y="25"/>
                  </a:cubicBezTo>
                  <a:cubicBezTo>
                    <a:pt x="29" y="25"/>
                    <a:pt x="30" y="26"/>
                    <a:pt x="31" y="27"/>
                  </a:cubicBezTo>
                  <a:cubicBezTo>
                    <a:pt x="31" y="28"/>
                    <a:pt x="32" y="28"/>
                    <a:pt x="32" y="28"/>
                  </a:cubicBezTo>
                  <a:cubicBezTo>
                    <a:pt x="32" y="28"/>
                    <a:pt x="32" y="28"/>
                    <a:pt x="32" y="28"/>
                  </a:cubicBezTo>
                  <a:cubicBezTo>
                    <a:pt x="32" y="28"/>
                    <a:pt x="32" y="29"/>
                    <a:pt x="32" y="29"/>
                  </a:cubicBezTo>
                  <a:cubicBezTo>
                    <a:pt x="32" y="29"/>
                    <a:pt x="32" y="29"/>
                    <a:pt x="33" y="29"/>
                  </a:cubicBezTo>
                  <a:cubicBezTo>
                    <a:pt x="33" y="29"/>
                    <a:pt x="33" y="29"/>
                    <a:pt x="33" y="29"/>
                  </a:cubicBezTo>
                  <a:cubicBezTo>
                    <a:pt x="33" y="29"/>
                    <a:pt x="33" y="29"/>
                    <a:pt x="33" y="29"/>
                  </a:cubicBezTo>
                  <a:cubicBezTo>
                    <a:pt x="33" y="29"/>
                    <a:pt x="33" y="29"/>
                    <a:pt x="33" y="29"/>
                  </a:cubicBezTo>
                  <a:cubicBezTo>
                    <a:pt x="33" y="29"/>
                    <a:pt x="34" y="29"/>
                    <a:pt x="34" y="29"/>
                  </a:cubicBezTo>
                  <a:cubicBezTo>
                    <a:pt x="34" y="28"/>
                    <a:pt x="34" y="28"/>
                    <a:pt x="34" y="28"/>
                  </a:cubicBezTo>
                  <a:cubicBezTo>
                    <a:pt x="34" y="28"/>
                    <a:pt x="34" y="27"/>
                    <a:pt x="34" y="27"/>
                  </a:cubicBezTo>
                  <a:cubicBezTo>
                    <a:pt x="34" y="27"/>
                    <a:pt x="34" y="26"/>
                    <a:pt x="34" y="26"/>
                  </a:cubicBezTo>
                  <a:cubicBezTo>
                    <a:pt x="34" y="26"/>
                    <a:pt x="34" y="26"/>
                    <a:pt x="34" y="25"/>
                  </a:cubicBezTo>
                  <a:cubicBezTo>
                    <a:pt x="34" y="25"/>
                    <a:pt x="35" y="25"/>
                    <a:pt x="35" y="24"/>
                  </a:cubicBezTo>
                  <a:cubicBezTo>
                    <a:pt x="35" y="24"/>
                    <a:pt x="35" y="24"/>
                    <a:pt x="35" y="24"/>
                  </a:cubicBezTo>
                  <a:cubicBezTo>
                    <a:pt x="35" y="23"/>
                    <a:pt x="35" y="23"/>
                    <a:pt x="35" y="23"/>
                  </a:cubicBezTo>
                  <a:cubicBezTo>
                    <a:pt x="35" y="23"/>
                    <a:pt x="35" y="23"/>
                    <a:pt x="35" y="23"/>
                  </a:cubicBezTo>
                  <a:cubicBezTo>
                    <a:pt x="36" y="22"/>
                    <a:pt x="36" y="22"/>
                    <a:pt x="36" y="21"/>
                  </a:cubicBezTo>
                  <a:cubicBezTo>
                    <a:pt x="36" y="21"/>
                    <a:pt x="36" y="21"/>
                    <a:pt x="36" y="21"/>
                  </a:cubicBezTo>
                  <a:cubicBezTo>
                    <a:pt x="36" y="21"/>
                    <a:pt x="37" y="21"/>
                    <a:pt x="37" y="21"/>
                  </a:cubicBezTo>
                  <a:cubicBezTo>
                    <a:pt x="37" y="20"/>
                    <a:pt x="37" y="20"/>
                    <a:pt x="37" y="20"/>
                  </a:cubicBezTo>
                  <a:cubicBezTo>
                    <a:pt x="37" y="20"/>
                    <a:pt x="37" y="20"/>
                    <a:pt x="38" y="20"/>
                  </a:cubicBezTo>
                  <a:cubicBezTo>
                    <a:pt x="38" y="20"/>
                    <a:pt x="38" y="20"/>
                    <a:pt x="38" y="20"/>
                  </a:cubicBezTo>
                  <a:cubicBezTo>
                    <a:pt x="38" y="20"/>
                    <a:pt x="38" y="19"/>
                    <a:pt x="38" y="19"/>
                  </a:cubicBezTo>
                  <a:cubicBezTo>
                    <a:pt x="38" y="19"/>
                    <a:pt x="38" y="19"/>
                    <a:pt x="38" y="19"/>
                  </a:cubicBezTo>
                  <a:cubicBezTo>
                    <a:pt x="39" y="19"/>
                    <a:pt x="39" y="19"/>
                    <a:pt x="39" y="18"/>
                  </a:cubicBezTo>
                  <a:cubicBezTo>
                    <a:pt x="40" y="18"/>
                    <a:pt x="40" y="17"/>
                    <a:pt x="40" y="17"/>
                  </a:cubicBezTo>
                  <a:cubicBezTo>
                    <a:pt x="40" y="16"/>
                    <a:pt x="40" y="15"/>
                    <a:pt x="39" y="14"/>
                  </a:cubicBezTo>
                  <a:cubicBezTo>
                    <a:pt x="39" y="14"/>
                    <a:pt x="39" y="13"/>
                    <a:pt x="38" y="13"/>
                  </a:cubicBezTo>
                  <a:cubicBezTo>
                    <a:pt x="38" y="13"/>
                    <a:pt x="38" y="13"/>
                    <a:pt x="38" y="13"/>
                  </a:cubicBezTo>
                  <a:cubicBezTo>
                    <a:pt x="38" y="12"/>
                    <a:pt x="38" y="12"/>
                    <a:pt x="38" y="12"/>
                  </a:cubicBezTo>
                  <a:cubicBezTo>
                    <a:pt x="38" y="12"/>
                    <a:pt x="38" y="12"/>
                    <a:pt x="38" y="12"/>
                  </a:cubicBezTo>
                  <a:cubicBezTo>
                    <a:pt x="37" y="11"/>
                    <a:pt x="37" y="11"/>
                    <a:pt x="37" y="11"/>
                  </a:cubicBezTo>
                  <a:cubicBezTo>
                    <a:pt x="37" y="11"/>
                    <a:pt x="37" y="11"/>
                    <a:pt x="37" y="10"/>
                  </a:cubicBezTo>
                  <a:cubicBezTo>
                    <a:pt x="37" y="10"/>
                    <a:pt x="37" y="10"/>
                    <a:pt x="37" y="10"/>
                  </a:cubicBezTo>
                  <a:cubicBezTo>
                    <a:pt x="36" y="9"/>
                    <a:pt x="36" y="9"/>
                    <a:pt x="35" y="8"/>
                  </a:cubicBezTo>
                  <a:cubicBezTo>
                    <a:pt x="34" y="6"/>
                    <a:pt x="32" y="6"/>
                    <a:pt x="30" y="5"/>
                  </a:cubicBezTo>
                  <a:cubicBezTo>
                    <a:pt x="29" y="4"/>
                    <a:pt x="28" y="3"/>
                    <a:pt x="27" y="2"/>
                  </a:cubicBezTo>
                  <a:cubicBezTo>
                    <a:pt x="25" y="1"/>
                    <a:pt x="22" y="0"/>
                    <a:pt x="21" y="1"/>
                  </a:cubicBezTo>
                  <a:cubicBezTo>
                    <a:pt x="18" y="4"/>
                    <a:pt x="12" y="5"/>
                    <a:pt x="9" y="5"/>
                  </a:cubicBezTo>
                  <a:cubicBezTo>
                    <a:pt x="9" y="5"/>
                    <a:pt x="9" y="5"/>
                    <a:pt x="9" y="5"/>
                  </a:cubicBezTo>
                  <a:cubicBezTo>
                    <a:pt x="9" y="5"/>
                    <a:pt x="9" y="5"/>
                    <a:pt x="9" y="5"/>
                  </a:cubicBezTo>
                  <a:cubicBezTo>
                    <a:pt x="8" y="5"/>
                    <a:pt x="8" y="5"/>
                    <a:pt x="8" y="5"/>
                  </a:cubicBezTo>
                  <a:cubicBezTo>
                    <a:pt x="8" y="5"/>
                    <a:pt x="8" y="5"/>
                    <a:pt x="8" y="5"/>
                  </a:cubicBezTo>
                  <a:cubicBezTo>
                    <a:pt x="7" y="5"/>
                    <a:pt x="7" y="5"/>
                    <a:pt x="7" y="5"/>
                  </a:cubicBezTo>
                  <a:cubicBezTo>
                    <a:pt x="7" y="5"/>
                    <a:pt x="6" y="4"/>
                    <a:pt x="6" y="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8" name="Freeform 267">
              <a:extLst>
                <a:ext uri="{FF2B5EF4-FFF2-40B4-BE49-F238E27FC236}">
                  <a16:creationId xmlns:a16="http://schemas.microsoft.com/office/drawing/2014/main" id="{62881F59-3A46-4153-BBE0-53ED15FF4018}"/>
                </a:ext>
              </a:extLst>
            </p:cNvPr>
            <p:cNvSpPr>
              <a:spLocks/>
            </p:cNvSpPr>
            <p:nvPr/>
          </p:nvSpPr>
          <p:spPr bwMode="auto">
            <a:xfrm>
              <a:off x="10848975" y="8461375"/>
              <a:ext cx="238125" cy="231775"/>
            </a:xfrm>
            <a:custGeom>
              <a:avLst/>
              <a:gdLst>
                <a:gd name="T0" fmla="*/ 41 w 45"/>
                <a:gd name="T1" fmla="*/ 44 h 44"/>
                <a:gd name="T2" fmla="*/ 42 w 45"/>
                <a:gd name="T3" fmla="*/ 42 h 44"/>
                <a:gd name="T4" fmla="*/ 42 w 45"/>
                <a:gd name="T5" fmla="*/ 40 h 44"/>
                <a:gd name="T6" fmla="*/ 43 w 45"/>
                <a:gd name="T7" fmla="*/ 39 h 44"/>
                <a:gd name="T8" fmla="*/ 45 w 45"/>
                <a:gd name="T9" fmla="*/ 34 h 44"/>
                <a:gd name="T10" fmla="*/ 36 w 45"/>
                <a:gd name="T11" fmla="*/ 26 h 44"/>
                <a:gd name="T12" fmla="*/ 31 w 45"/>
                <a:gd name="T13" fmla="*/ 23 h 44"/>
                <a:gd name="T14" fmla="*/ 33 w 45"/>
                <a:gd name="T15" fmla="*/ 14 h 44"/>
                <a:gd name="T16" fmla="*/ 33 w 45"/>
                <a:gd name="T17" fmla="*/ 12 h 44"/>
                <a:gd name="T18" fmla="*/ 32 w 45"/>
                <a:gd name="T19" fmla="*/ 11 h 44"/>
                <a:gd name="T20" fmla="*/ 31 w 45"/>
                <a:gd name="T21" fmla="*/ 10 h 44"/>
                <a:gd name="T22" fmla="*/ 29 w 45"/>
                <a:gd name="T23" fmla="*/ 13 h 44"/>
                <a:gd name="T24" fmla="*/ 27 w 45"/>
                <a:gd name="T25" fmla="*/ 15 h 44"/>
                <a:gd name="T26" fmla="*/ 26 w 45"/>
                <a:gd name="T27" fmla="*/ 15 h 44"/>
                <a:gd name="T28" fmla="*/ 24 w 45"/>
                <a:gd name="T29" fmla="*/ 14 h 44"/>
                <a:gd name="T30" fmla="*/ 23 w 45"/>
                <a:gd name="T31" fmla="*/ 13 h 44"/>
                <a:gd name="T32" fmla="*/ 21 w 45"/>
                <a:gd name="T33" fmla="*/ 9 h 44"/>
                <a:gd name="T34" fmla="*/ 19 w 45"/>
                <a:gd name="T35" fmla="*/ 0 h 44"/>
                <a:gd name="T36" fmla="*/ 18 w 45"/>
                <a:gd name="T37" fmla="*/ 1 h 44"/>
                <a:gd name="T38" fmla="*/ 18 w 45"/>
                <a:gd name="T39" fmla="*/ 1 h 44"/>
                <a:gd name="T40" fmla="*/ 17 w 45"/>
                <a:gd name="T41" fmla="*/ 1 h 44"/>
                <a:gd name="T42" fmla="*/ 16 w 45"/>
                <a:gd name="T43" fmla="*/ 1 h 44"/>
                <a:gd name="T44" fmla="*/ 14 w 45"/>
                <a:gd name="T45" fmla="*/ 1 h 44"/>
                <a:gd name="T46" fmla="*/ 13 w 45"/>
                <a:gd name="T47" fmla="*/ 1 h 44"/>
                <a:gd name="T48" fmla="*/ 12 w 45"/>
                <a:gd name="T49" fmla="*/ 2 h 44"/>
                <a:gd name="T50" fmla="*/ 12 w 45"/>
                <a:gd name="T51" fmla="*/ 3 h 44"/>
                <a:gd name="T52" fmla="*/ 12 w 45"/>
                <a:gd name="T53" fmla="*/ 5 h 44"/>
                <a:gd name="T54" fmla="*/ 7 w 45"/>
                <a:gd name="T55" fmla="*/ 11 h 44"/>
                <a:gd name="T56" fmla="*/ 2 w 45"/>
                <a:gd name="T57" fmla="*/ 15 h 44"/>
                <a:gd name="T58" fmla="*/ 1 w 45"/>
                <a:gd name="T59" fmla="*/ 15 h 44"/>
                <a:gd name="T60" fmla="*/ 1 w 45"/>
                <a:gd name="T61" fmla="*/ 16 h 44"/>
                <a:gd name="T62" fmla="*/ 0 w 45"/>
                <a:gd name="T63" fmla="*/ 17 h 44"/>
                <a:gd name="T64" fmla="*/ 14 w 45"/>
                <a:gd name="T65"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4">
                  <a:moveTo>
                    <a:pt x="40" y="43"/>
                  </a:moveTo>
                  <a:cubicBezTo>
                    <a:pt x="40" y="43"/>
                    <a:pt x="41" y="44"/>
                    <a:pt x="41" y="44"/>
                  </a:cubicBezTo>
                  <a:cubicBezTo>
                    <a:pt x="41" y="43"/>
                    <a:pt x="42" y="43"/>
                    <a:pt x="42" y="43"/>
                  </a:cubicBezTo>
                  <a:cubicBezTo>
                    <a:pt x="42" y="42"/>
                    <a:pt x="42" y="42"/>
                    <a:pt x="42" y="42"/>
                  </a:cubicBezTo>
                  <a:cubicBezTo>
                    <a:pt x="42" y="41"/>
                    <a:pt x="42" y="41"/>
                    <a:pt x="42" y="41"/>
                  </a:cubicBezTo>
                  <a:cubicBezTo>
                    <a:pt x="42" y="41"/>
                    <a:pt x="42" y="40"/>
                    <a:pt x="42" y="40"/>
                  </a:cubicBezTo>
                  <a:cubicBezTo>
                    <a:pt x="42" y="40"/>
                    <a:pt x="43" y="39"/>
                    <a:pt x="43" y="39"/>
                  </a:cubicBezTo>
                  <a:cubicBezTo>
                    <a:pt x="43" y="39"/>
                    <a:pt x="43" y="39"/>
                    <a:pt x="43" y="39"/>
                  </a:cubicBezTo>
                  <a:cubicBezTo>
                    <a:pt x="43" y="38"/>
                    <a:pt x="43" y="38"/>
                    <a:pt x="43" y="38"/>
                  </a:cubicBezTo>
                  <a:cubicBezTo>
                    <a:pt x="44" y="36"/>
                    <a:pt x="44" y="35"/>
                    <a:pt x="45" y="34"/>
                  </a:cubicBezTo>
                  <a:cubicBezTo>
                    <a:pt x="45" y="32"/>
                    <a:pt x="41" y="30"/>
                    <a:pt x="38" y="28"/>
                  </a:cubicBezTo>
                  <a:cubicBezTo>
                    <a:pt x="38" y="27"/>
                    <a:pt x="37" y="27"/>
                    <a:pt x="36" y="26"/>
                  </a:cubicBezTo>
                  <a:cubicBezTo>
                    <a:pt x="35" y="26"/>
                    <a:pt x="34" y="25"/>
                    <a:pt x="34" y="25"/>
                  </a:cubicBezTo>
                  <a:cubicBezTo>
                    <a:pt x="32" y="24"/>
                    <a:pt x="32" y="24"/>
                    <a:pt x="31" y="23"/>
                  </a:cubicBezTo>
                  <a:cubicBezTo>
                    <a:pt x="31" y="22"/>
                    <a:pt x="32" y="22"/>
                    <a:pt x="32" y="21"/>
                  </a:cubicBezTo>
                  <a:cubicBezTo>
                    <a:pt x="33" y="20"/>
                    <a:pt x="34" y="18"/>
                    <a:pt x="33" y="14"/>
                  </a:cubicBezTo>
                  <a:cubicBezTo>
                    <a:pt x="33" y="13"/>
                    <a:pt x="33" y="13"/>
                    <a:pt x="33" y="12"/>
                  </a:cubicBezTo>
                  <a:cubicBezTo>
                    <a:pt x="33" y="12"/>
                    <a:pt x="33" y="12"/>
                    <a:pt x="33" y="12"/>
                  </a:cubicBezTo>
                  <a:cubicBezTo>
                    <a:pt x="33" y="12"/>
                    <a:pt x="33" y="12"/>
                    <a:pt x="33" y="12"/>
                  </a:cubicBezTo>
                  <a:cubicBezTo>
                    <a:pt x="33" y="12"/>
                    <a:pt x="33" y="11"/>
                    <a:pt x="32" y="11"/>
                  </a:cubicBezTo>
                  <a:cubicBezTo>
                    <a:pt x="32" y="11"/>
                    <a:pt x="32" y="11"/>
                    <a:pt x="32" y="11"/>
                  </a:cubicBezTo>
                  <a:cubicBezTo>
                    <a:pt x="32" y="11"/>
                    <a:pt x="32" y="10"/>
                    <a:pt x="31" y="10"/>
                  </a:cubicBezTo>
                  <a:cubicBezTo>
                    <a:pt x="31" y="10"/>
                    <a:pt x="31" y="11"/>
                    <a:pt x="30" y="11"/>
                  </a:cubicBezTo>
                  <a:cubicBezTo>
                    <a:pt x="30" y="12"/>
                    <a:pt x="29" y="13"/>
                    <a:pt x="29" y="13"/>
                  </a:cubicBezTo>
                  <a:cubicBezTo>
                    <a:pt x="28" y="14"/>
                    <a:pt x="28" y="14"/>
                    <a:pt x="28" y="14"/>
                  </a:cubicBezTo>
                  <a:cubicBezTo>
                    <a:pt x="28" y="14"/>
                    <a:pt x="28" y="15"/>
                    <a:pt x="27" y="15"/>
                  </a:cubicBezTo>
                  <a:cubicBezTo>
                    <a:pt x="27" y="15"/>
                    <a:pt x="27" y="15"/>
                    <a:pt x="26" y="15"/>
                  </a:cubicBezTo>
                  <a:cubicBezTo>
                    <a:pt x="26" y="15"/>
                    <a:pt x="26" y="15"/>
                    <a:pt x="26" y="15"/>
                  </a:cubicBezTo>
                  <a:cubicBezTo>
                    <a:pt x="25" y="15"/>
                    <a:pt x="25" y="15"/>
                    <a:pt x="24" y="14"/>
                  </a:cubicBezTo>
                  <a:cubicBezTo>
                    <a:pt x="24" y="14"/>
                    <a:pt x="24" y="14"/>
                    <a:pt x="24" y="14"/>
                  </a:cubicBezTo>
                  <a:cubicBezTo>
                    <a:pt x="24" y="14"/>
                    <a:pt x="24" y="14"/>
                    <a:pt x="23" y="14"/>
                  </a:cubicBezTo>
                  <a:cubicBezTo>
                    <a:pt x="23" y="14"/>
                    <a:pt x="23" y="14"/>
                    <a:pt x="23" y="13"/>
                  </a:cubicBezTo>
                  <a:cubicBezTo>
                    <a:pt x="22" y="12"/>
                    <a:pt x="22" y="11"/>
                    <a:pt x="21" y="10"/>
                  </a:cubicBezTo>
                  <a:cubicBezTo>
                    <a:pt x="21" y="10"/>
                    <a:pt x="21" y="9"/>
                    <a:pt x="21" y="9"/>
                  </a:cubicBezTo>
                  <a:cubicBezTo>
                    <a:pt x="22" y="6"/>
                    <a:pt x="20" y="1"/>
                    <a:pt x="19" y="0"/>
                  </a:cubicBezTo>
                  <a:cubicBezTo>
                    <a:pt x="19" y="0"/>
                    <a:pt x="19" y="0"/>
                    <a:pt x="19" y="0"/>
                  </a:cubicBezTo>
                  <a:cubicBezTo>
                    <a:pt x="19" y="0"/>
                    <a:pt x="19" y="0"/>
                    <a:pt x="19" y="0"/>
                  </a:cubicBezTo>
                  <a:cubicBezTo>
                    <a:pt x="19" y="0"/>
                    <a:pt x="18" y="1"/>
                    <a:pt x="18" y="1"/>
                  </a:cubicBezTo>
                  <a:cubicBezTo>
                    <a:pt x="18" y="1"/>
                    <a:pt x="18" y="1"/>
                    <a:pt x="18" y="1"/>
                  </a:cubicBezTo>
                  <a:cubicBezTo>
                    <a:pt x="18" y="1"/>
                    <a:pt x="18" y="1"/>
                    <a:pt x="18" y="1"/>
                  </a:cubicBezTo>
                  <a:cubicBezTo>
                    <a:pt x="17" y="1"/>
                    <a:pt x="17" y="1"/>
                    <a:pt x="17" y="1"/>
                  </a:cubicBezTo>
                  <a:cubicBezTo>
                    <a:pt x="17" y="1"/>
                    <a:pt x="17" y="1"/>
                    <a:pt x="17" y="1"/>
                  </a:cubicBezTo>
                  <a:cubicBezTo>
                    <a:pt x="17" y="1"/>
                    <a:pt x="16" y="1"/>
                    <a:pt x="16" y="1"/>
                  </a:cubicBezTo>
                  <a:cubicBezTo>
                    <a:pt x="16" y="1"/>
                    <a:pt x="16" y="1"/>
                    <a:pt x="16" y="1"/>
                  </a:cubicBezTo>
                  <a:cubicBezTo>
                    <a:pt x="15" y="1"/>
                    <a:pt x="15" y="1"/>
                    <a:pt x="15" y="1"/>
                  </a:cubicBezTo>
                  <a:cubicBezTo>
                    <a:pt x="15" y="1"/>
                    <a:pt x="15" y="1"/>
                    <a:pt x="14" y="1"/>
                  </a:cubicBezTo>
                  <a:cubicBezTo>
                    <a:pt x="14" y="1"/>
                    <a:pt x="14" y="1"/>
                    <a:pt x="14" y="1"/>
                  </a:cubicBezTo>
                  <a:cubicBezTo>
                    <a:pt x="14" y="1"/>
                    <a:pt x="13" y="1"/>
                    <a:pt x="13" y="1"/>
                  </a:cubicBezTo>
                  <a:cubicBezTo>
                    <a:pt x="13" y="1"/>
                    <a:pt x="13" y="2"/>
                    <a:pt x="13" y="2"/>
                  </a:cubicBezTo>
                  <a:cubicBezTo>
                    <a:pt x="12" y="2"/>
                    <a:pt x="12" y="2"/>
                    <a:pt x="12" y="2"/>
                  </a:cubicBezTo>
                  <a:cubicBezTo>
                    <a:pt x="12" y="2"/>
                    <a:pt x="12" y="2"/>
                    <a:pt x="12" y="2"/>
                  </a:cubicBezTo>
                  <a:cubicBezTo>
                    <a:pt x="12" y="2"/>
                    <a:pt x="12" y="3"/>
                    <a:pt x="12" y="3"/>
                  </a:cubicBezTo>
                  <a:cubicBezTo>
                    <a:pt x="12" y="3"/>
                    <a:pt x="12" y="3"/>
                    <a:pt x="12" y="4"/>
                  </a:cubicBezTo>
                  <a:cubicBezTo>
                    <a:pt x="12" y="4"/>
                    <a:pt x="12" y="5"/>
                    <a:pt x="12" y="5"/>
                  </a:cubicBezTo>
                  <a:cubicBezTo>
                    <a:pt x="11" y="6"/>
                    <a:pt x="11" y="6"/>
                    <a:pt x="11" y="7"/>
                  </a:cubicBezTo>
                  <a:cubicBezTo>
                    <a:pt x="11" y="8"/>
                    <a:pt x="9" y="10"/>
                    <a:pt x="7" y="11"/>
                  </a:cubicBezTo>
                  <a:cubicBezTo>
                    <a:pt x="6" y="12"/>
                    <a:pt x="5" y="12"/>
                    <a:pt x="4" y="13"/>
                  </a:cubicBezTo>
                  <a:cubicBezTo>
                    <a:pt x="3" y="14"/>
                    <a:pt x="2" y="14"/>
                    <a:pt x="2" y="15"/>
                  </a:cubicBezTo>
                  <a:cubicBezTo>
                    <a:pt x="2" y="15"/>
                    <a:pt x="1" y="15"/>
                    <a:pt x="1" y="15"/>
                  </a:cubicBezTo>
                  <a:cubicBezTo>
                    <a:pt x="1" y="15"/>
                    <a:pt x="1" y="15"/>
                    <a:pt x="1" y="15"/>
                  </a:cubicBezTo>
                  <a:cubicBezTo>
                    <a:pt x="1" y="15"/>
                    <a:pt x="1" y="16"/>
                    <a:pt x="1" y="16"/>
                  </a:cubicBezTo>
                  <a:cubicBezTo>
                    <a:pt x="1" y="16"/>
                    <a:pt x="1" y="16"/>
                    <a:pt x="1" y="16"/>
                  </a:cubicBezTo>
                  <a:cubicBezTo>
                    <a:pt x="1" y="16"/>
                    <a:pt x="0" y="16"/>
                    <a:pt x="0" y="17"/>
                  </a:cubicBezTo>
                  <a:cubicBezTo>
                    <a:pt x="0" y="17"/>
                    <a:pt x="0" y="17"/>
                    <a:pt x="0" y="17"/>
                  </a:cubicBezTo>
                  <a:cubicBezTo>
                    <a:pt x="0" y="17"/>
                    <a:pt x="0" y="17"/>
                    <a:pt x="0" y="18"/>
                  </a:cubicBezTo>
                  <a:cubicBezTo>
                    <a:pt x="4" y="20"/>
                    <a:pt x="9" y="24"/>
                    <a:pt x="14" y="27"/>
                  </a:cubicBezTo>
                  <a:cubicBezTo>
                    <a:pt x="22" y="33"/>
                    <a:pt x="34" y="41"/>
                    <a:pt x="40" y="4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69" name="Freeform 268">
              <a:extLst>
                <a:ext uri="{FF2B5EF4-FFF2-40B4-BE49-F238E27FC236}">
                  <a16:creationId xmlns:a16="http://schemas.microsoft.com/office/drawing/2014/main" id="{0C9C7C1C-A0D9-4CD9-8A4C-7D7708764B4E}"/>
                </a:ext>
              </a:extLst>
            </p:cNvPr>
            <p:cNvSpPr>
              <a:spLocks/>
            </p:cNvSpPr>
            <p:nvPr/>
          </p:nvSpPr>
          <p:spPr bwMode="auto">
            <a:xfrm>
              <a:off x="10742613" y="8372475"/>
              <a:ext cx="158750" cy="173038"/>
            </a:xfrm>
            <a:custGeom>
              <a:avLst/>
              <a:gdLst>
                <a:gd name="T0" fmla="*/ 10 w 30"/>
                <a:gd name="T1" fmla="*/ 28 h 33"/>
                <a:gd name="T2" fmla="*/ 10 w 30"/>
                <a:gd name="T3" fmla="*/ 28 h 33"/>
                <a:gd name="T4" fmla="*/ 18 w 30"/>
                <a:gd name="T5" fmla="*/ 33 h 33"/>
                <a:gd name="T6" fmla="*/ 18 w 30"/>
                <a:gd name="T7" fmla="*/ 33 h 33"/>
                <a:gd name="T8" fmla="*/ 19 w 30"/>
                <a:gd name="T9" fmla="*/ 33 h 33"/>
                <a:gd name="T10" fmla="*/ 19 w 30"/>
                <a:gd name="T11" fmla="*/ 32 h 33"/>
                <a:gd name="T12" fmla="*/ 19 w 30"/>
                <a:gd name="T13" fmla="*/ 32 h 33"/>
                <a:gd name="T14" fmla="*/ 20 w 30"/>
                <a:gd name="T15" fmla="*/ 31 h 33"/>
                <a:gd name="T16" fmla="*/ 20 w 30"/>
                <a:gd name="T17" fmla="*/ 31 h 33"/>
                <a:gd name="T18" fmla="*/ 20 w 30"/>
                <a:gd name="T19" fmla="*/ 30 h 33"/>
                <a:gd name="T20" fmla="*/ 23 w 30"/>
                <a:gd name="T21" fmla="*/ 28 h 33"/>
                <a:gd name="T22" fmla="*/ 29 w 30"/>
                <a:gd name="T23" fmla="*/ 23 h 33"/>
                <a:gd name="T24" fmla="*/ 30 w 30"/>
                <a:gd name="T25" fmla="*/ 21 h 33"/>
                <a:gd name="T26" fmla="*/ 30 w 30"/>
                <a:gd name="T27" fmla="*/ 20 h 33"/>
                <a:gd name="T28" fmla="*/ 30 w 30"/>
                <a:gd name="T29" fmla="*/ 20 h 33"/>
                <a:gd name="T30" fmla="*/ 30 w 30"/>
                <a:gd name="T31" fmla="*/ 19 h 33"/>
                <a:gd name="T32" fmla="*/ 30 w 30"/>
                <a:gd name="T33" fmla="*/ 19 h 33"/>
                <a:gd name="T34" fmla="*/ 30 w 30"/>
                <a:gd name="T35" fmla="*/ 18 h 33"/>
                <a:gd name="T36" fmla="*/ 30 w 30"/>
                <a:gd name="T37" fmla="*/ 18 h 33"/>
                <a:gd name="T38" fmla="*/ 30 w 30"/>
                <a:gd name="T39" fmla="*/ 18 h 33"/>
                <a:gd name="T40" fmla="*/ 28 w 30"/>
                <a:gd name="T41" fmla="*/ 10 h 33"/>
                <a:gd name="T42" fmla="*/ 20 w 30"/>
                <a:gd name="T43" fmla="*/ 0 h 33"/>
                <a:gd name="T44" fmla="*/ 17 w 30"/>
                <a:gd name="T45" fmla="*/ 1 h 33"/>
                <a:gd name="T46" fmla="*/ 12 w 30"/>
                <a:gd name="T47" fmla="*/ 2 h 33"/>
                <a:gd name="T48" fmla="*/ 10 w 30"/>
                <a:gd name="T49" fmla="*/ 2 h 33"/>
                <a:gd name="T50" fmla="*/ 8 w 30"/>
                <a:gd name="T51" fmla="*/ 1 h 33"/>
                <a:gd name="T52" fmla="*/ 7 w 30"/>
                <a:gd name="T53" fmla="*/ 2 h 33"/>
                <a:gd name="T54" fmla="*/ 7 w 30"/>
                <a:gd name="T55" fmla="*/ 3 h 33"/>
                <a:gd name="T56" fmla="*/ 7 w 30"/>
                <a:gd name="T57" fmla="*/ 3 h 33"/>
                <a:gd name="T58" fmla="*/ 7 w 30"/>
                <a:gd name="T59" fmla="*/ 4 h 33"/>
                <a:gd name="T60" fmla="*/ 7 w 30"/>
                <a:gd name="T61" fmla="*/ 4 h 33"/>
                <a:gd name="T62" fmla="*/ 6 w 30"/>
                <a:gd name="T63" fmla="*/ 5 h 33"/>
                <a:gd name="T64" fmla="*/ 6 w 30"/>
                <a:gd name="T65" fmla="*/ 5 h 33"/>
                <a:gd name="T66" fmla="*/ 6 w 30"/>
                <a:gd name="T67" fmla="*/ 6 h 33"/>
                <a:gd name="T68" fmla="*/ 5 w 30"/>
                <a:gd name="T69" fmla="*/ 6 h 33"/>
                <a:gd name="T70" fmla="*/ 5 w 30"/>
                <a:gd name="T71" fmla="*/ 7 h 33"/>
                <a:gd name="T72" fmla="*/ 4 w 30"/>
                <a:gd name="T73" fmla="*/ 7 h 33"/>
                <a:gd name="T74" fmla="*/ 3 w 30"/>
                <a:gd name="T75" fmla="*/ 8 h 33"/>
                <a:gd name="T76" fmla="*/ 2 w 30"/>
                <a:gd name="T77" fmla="*/ 9 h 33"/>
                <a:gd name="T78" fmla="*/ 2 w 30"/>
                <a:gd name="T79" fmla="*/ 9 h 33"/>
                <a:gd name="T80" fmla="*/ 1 w 30"/>
                <a:gd name="T81" fmla="*/ 10 h 33"/>
                <a:gd name="T82" fmla="*/ 0 w 30"/>
                <a:gd name="T83" fmla="*/ 11 h 33"/>
                <a:gd name="T84" fmla="*/ 1 w 30"/>
                <a:gd name="T85" fmla="*/ 14 h 33"/>
                <a:gd name="T86" fmla="*/ 10 w 30"/>
                <a:gd name="T8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3">
                  <a:moveTo>
                    <a:pt x="10" y="28"/>
                  </a:moveTo>
                  <a:cubicBezTo>
                    <a:pt x="10" y="28"/>
                    <a:pt x="10" y="28"/>
                    <a:pt x="10" y="28"/>
                  </a:cubicBezTo>
                  <a:cubicBezTo>
                    <a:pt x="12" y="29"/>
                    <a:pt x="14" y="31"/>
                    <a:pt x="18" y="33"/>
                  </a:cubicBezTo>
                  <a:cubicBezTo>
                    <a:pt x="18" y="33"/>
                    <a:pt x="18" y="33"/>
                    <a:pt x="18" y="33"/>
                  </a:cubicBezTo>
                  <a:cubicBezTo>
                    <a:pt x="18" y="33"/>
                    <a:pt x="18" y="33"/>
                    <a:pt x="19" y="33"/>
                  </a:cubicBezTo>
                  <a:cubicBezTo>
                    <a:pt x="19" y="32"/>
                    <a:pt x="19" y="32"/>
                    <a:pt x="19" y="32"/>
                  </a:cubicBezTo>
                  <a:cubicBezTo>
                    <a:pt x="19" y="32"/>
                    <a:pt x="19" y="32"/>
                    <a:pt x="19" y="32"/>
                  </a:cubicBezTo>
                  <a:cubicBezTo>
                    <a:pt x="19" y="31"/>
                    <a:pt x="19" y="31"/>
                    <a:pt x="20" y="31"/>
                  </a:cubicBezTo>
                  <a:cubicBezTo>
                    <a:pt x="20" y="31"/>
                    <a:pt x="20" y="31"/>
                    <a:pt x="20" y="31"/>
                  </a:cubicBezTo>
                  <a:cubicBezTo>
                    <a:pt x="20" y="31"/>
                    <a:pt x="20" y="30"/>
                    <a:pt x="20" y="30"/>
                  </a:cubicBezTo>
                  <a:cubicBezTo>
                    <a:pt x="21" y="30"/>
                    <a:pt x="22" y="29"/>
                    <a:pt x="23" y="28"/>
                  </a:cubicBezTo>
                  <a:cubicBezTo>
                    <a:pt x="25" y="27"/>
                    <a:pt x="29" y="25"/>
                    <a:pt x="29" y="23"/>
                  </a:cubicBezTo>
                  <a:cubicBezTo>
                    <a:pt x="29" y="23"/>
                    <a:pt x="29" y="22"/>
                    <a:pt x="30" y="21"/>
                  </a:cubicBezTo>
                  <a:cubicBezTo>
                    <a:pt x="30" y="21"/>
                    <a:pt x="30" y="20"/>
                    <a:pt x="30" y="20"/>
                  </a:cubicBezTo>
                  <a:cubicBezTo>
                    <a:pt x="30" y="20"/>
                    <a:pt x="30" y="20"/>
                    <a:pt x="30" y="20"/>
                  </a:cubicBezTo>
                  <a:cubicBezTo>
                    <a:pt x="30" y="19"/>
                    <a:pt x="30" y="19"/>
                    <a:pt x="30" y="19"/>
                  </a:cubicBezTo>
                  <a:cubicBezTo>
                    <a:pt x="30" y="19"/>
                    <a:pt x="30" y="19"/>
                    <a:pt x="30" y="19"/>
                  </a:cubicBezTo>
                  <a:cubicBezTo>
                    <a:pt x="30" y="19"/>
                    <a:pt x="30" y="18"/>
                    <a:pt x="30" y="18"/>
                  </a:cubicBezTo>
                  <a:cubicBezTo>
                    <a:pt x="30" y="18"/>
                    <a:pt x="30" y="18"/>
                    <a:pt x="30" y="18"/>
                  </a:cubicBezTo>
                  <a:cubicBezTo>
                    <a:pt x="30" y="18"/>
                    <a:pt x="30" y="18"/>
                    <a:pt x="30" y="18"/>
                  </a:cubicBezTo>
                  <a:cubicBezTo>
                    <a:pt x="28" y="15"/>
                    <a:pt x="28" y="13"/>
                    <a:pt x="28" y="10"/>
                  </a:cubicBezTo>
                  <a:cubicBezTo>
                    <a:pt x="28" y="8"/>
                    <a:pt x="22" y="0"/>
                    <a:pt x="20" y="0"/>
                  </a:cubicBezTo>
                  <a:cubicBezTo>
                    <a:pt x="19" y="0"/>
                    <a:pt x="18" y="0"/>
                    <a:pt x="17" y="1"/>
                  </a:cubicBezTo>
                  <a:cubicBezTo>
                    <a:pt x="15" y="2"/>
                    <a:pt x="13" y="2"/>
                    <a:pt x="12" y="2"/>
                  </a:cubicBezTo>
                  <a:cubicBezTo>
                    <a:pt x="11" y="2"/>
                    <a:pt x="11" y="2"/>
                    <a:pt x="10" y="2"/>
                  </a:cubicBezTo>
                  <a:cubicBezTo>
                    <a:pt x="10" y="1"/>
                    <a:pt x="9" y="1"/>
                    <a:pt x="8" y="1"/>
                  </a:cubicBezTo>
                  <a:cubicBezTo>
                    <a:pt x="8" y="1"/>
                    <a:pt x="8" y="1"/>
                    <a:pt x="7" y="2"/>
                  </a:cubicBezTo>
                  <a:cubicBezTo>
                    <a:pt x="7" y="2"/>
                    <a:pt x="7" y="3"/>
                    <a:pt x="7" y="3"/>
                  </a:cubicBezTo>
                  <a:cubicBezTo>
                    <a:pt x="7" y="3"/>
                    <a:pt x="7" y="3"/>
                    <a:pt x="7" y="3"/>
                  </a:cubicBezTo>
                  <a:cubicBezTo>
                    <a:pt x="7" y="3"/>
                    <a:pt x="7" y="3"/>
                    <a:pt x="7" y="4"/>
                  </a:cubicBezTo>
                  <a:cubicBezTo>
                    <a:pt x="7" y="4"/>
                    <a:pt x="7" y="4"/>
                    <a:pt x="7" y="4"/>
                  </a:cubicBezTo>
                  <a:cubicBezTo>
                    <a:pt x="7" y="4"/>
                    <a:pt x="7" y="4"/>
                    <a:pt x="6" y="5"/>
                  </a:cubicBezTo>
                  <a:cubicBezTo>
                    <a:pt x="6" y="5"/>
                    <a:pt x="6" y="5"/>
                    <a:pt x="6" y="5"/>
                  </a:cubicBezTo>
                  <a:cubicBezTo>
                    <a:pt x="6" y="5"/>
                    <a:pt x="6" y="5"/>
                    <a:pt x="6" y="6"/>
                  </a:cubicBezTo>
                  <a:cubicBezTo>
                    <a:pt x="5" y="6"/>
                    <a:pt x="5" y="6"/>
                    <a:pt x="5" y="6"/>
                  </a:cubicBezTo>
                  <a:cubicBezTo>
                    <a:pt x="5" y="6"/>
                    <a:pt x="5" y="6"/>
                    <a:pt x="5" y="7"/>
                  </a:cubicBezTo>
                  <a:cubicBezTo>
                    <a:pt x="4" y="7"/>
                    <a:pt x="4" y="7"/>
                    <a:pt x="4" y="7"/>
                  </a:cubicBezTo>
                  <a:cubicBezTo>
                    <a:pt x="4" y="7"/>
                    <a:pt x="3" y="8"/>
                    <a:pt x="3" y="8"/>
                  </a:cubicBezTo>
                  <a:cubicBezTo>
                    <a:pt x="3" y="8"/>
                    <a:pt x="3" y="8"/>
                    <a:pt x="2" y="9"/>
                  </a:cubicBezTo>
                  <a:cubicBezTo>
                    <a:pt x="2" y="9"/>
                    <a:pt x="2" y="9"/>
                    <a:pt x="2" y="9"/>
                  </a:cubicBezTo>
                  <a:cubicBezTo>
                    <a:pt x="1" y="10"/>
                    <a:pt x="1" y="10"/>
                    <a:pt x="1" y="10"/>
                  </a:cubicBezTo>
                  <a:cubicBezTo>
                    <a:pt x="1" y="10"/>
                    <a:pt x="0" y="11"/>
                    <a:pt x="0" y="11"/>
                  </a:cubicBezTo>
                  <a:cubicBezTo>
                    <a:pt x="1" y="12"/>
                    <a:pt x="1" y="13"/>
                    <a:pt x="1" y="14"/>
                  </a:cubicBezTo>
                  <a:cubicBezTo>
                    <a:pt x="4" y="23"/>
                    <a:pt x="6" y="25"/>
                    <a:pt x="10" y="2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0" name="Freeform 269">
              <a:extLst>
                <a:ext uri="{FF2B5EF4-FFF2-40B4-BE49-F238E27FC236}">
                  <a16:creationId xmlns:a16="http://schemas.microsoft.com/office/drawing/2014/main" id="{9262C94C-3640-4A4E-BF51-8429F1AA7109}"/>
                </a:ext>
              </a:extLst>
            </p:cNvPr>
            <p:cNvSpPr>
              <a:spLocks/>
            </p:cNvSpPr>
            <p:nvPr/>
          </p:nvSpPr>
          <p:spPr bwMode="auto">
            <a:xfrm>
              <a:off x="11741150" y="5440363"/>
              <a:ext cx="223838" cy="188913"/>
            </a:xfrm>
            <a:custGeom>
              <a:avLst/>
              <a:gdLst>
                <a:gd name="T0" fmla="*/ 17 w 42"/>
                <a:gd name="T1" fmla="*/ 9 h 36"/>
                <a:gd name="T2" fmla="*/ 17 w 42"/>
                <a:gd name="T3" fmla="*/ 8 h 36"/>
                <a:gd name="T4" fmla="*/ 15 w 42"/>
                <a:gd name="T5" fmla="*/ 9 h 36"/>
                <a:gd name="T6" fmla="*/ 14 w 42"/>
                <a:gd name="T7" fmla="*/ 11 h 36"/>
                <a:gd name="T8" fmla="*/ 12 w 42"/>
                <a:gd name="T9" fmla="*/ 16 h 36"/>
                <a:gd name="T10" fmla="*/ 9 w 42"/>
                <a:gd name="T11" fmla="*/ 20 h 36"/>
                <a:gd name="T12" fmla="*/ 0 w 42"/>
                <a:gd name="T13" fmla="*/ 32 h 36"/>
                <a:gd name="T14" fmla="*/ 0 w 42"/>
                <a:gd name="T15" fmla="*/ 32 h 36"/>
                <a:gd name="T16" fmla="*/ 0 w 42"/>
                <a:gd name="T17" fmla="*/ 32 h 36"/>
                <a:gd name="T18" fmla="*/ 1 w 42"/>
                <a:gd name="T19" fmla="*/ 32 h 36"/>
                <a:gd name="T20" fmla="*/ 1 w 42"/>
                <a:gd name="T21" fmla="*/ 32 h 36"/>
                <a:gd name="T22" fmla="*/ 1 w 42"/>
                <a:gd name="T23" fmla="*/ 32 h 36"/>
                <a:gd name="T24" fmla="*/ 1 w 42"/>
                <a:gd name="T25" fmla="*/ 32 h 36"/>
                <a:gd name="T26" fmla="*/ 11 w 42"/>
                <a:gd name="T27" fmla="*/ 29 h 36"/>
                <a:gd name="T28" fmla="*/ 13 w 42"/>
                <a:gd name="T29" fmla="*/ 28 h 36"/>
                <a:gd name="T30" fmla="*/ 13 w 42"/>
                <a:gd name="T31" fmla="*/ 28 h 36"/>
                <a:gd name="T32" fmla="*/ 14 w 42"/>
                <a:gd name="T33" fmla="*/ 28 h 36"/>
                <a:gd name="T34" fmla="*/ 15 w 42"/>
                <a:gd name="T35" fmla="*/ 28 h 36"/>
                <a:gd name="T36" fmla="*/ 18 w 42"/>
                <a:gd name="T37" fmla="*/ 28 h 36"/>
                <a:gd name="T38" fmla="*/ 18 w 42"/>
                <a:gd name="T39" fmla="*/ 29 h 36"/>
                <a:gd name="T40" fmla="*/ 19 w 42"/>
                <a:gd name="T41" fmla="*/ 29 h 36"/>
                <a:gd name="T42" fmla="*/ 20 w 42"/>
                <a:gd name="T43" fmla="*/ 30 h 36"/>
                <a:gd name="T44" fmla="*/ 23 w 42"/>
                <a:gd name="T45" fmla="*/ 32 h 36"/>
                <a:gd name="T46" fmla="*/ 29 w 42"/>
                <a:gd name="T47" fmla="*/ 36 h 36"/>
                <a:gd name="T48" fmla="*/ 29 w 42"/>
                <a:gd name="T49" fmla="*/ 36 h 36"/>
                <a:gd name="T50" fmla="*/ 30 w 42"/>
                <a:gd name="T51" fmla="*/ 36 h 36"/>
                <a:gd name="T52" fmla="*/ 31 w 42"/>
                <a:gd name="T53" fmla="*/ 30 h 36"/>
                <a:gd name="T54" fmla="*/ 31 w 42"/>
                <a:gd name="T55" fmla="*/ 29 h 36"/>
                <a:gd name="T56" fmla="*/ 31 w 42"/>
                <a:gd name="T57" fmla="*/ 27 h 36"/>
                <a:gd name="T58" fmla="*/ 31 w 42"/>
                <a:gd name="T59" fmla="*/ 24 h 36"/>
                <a:gd name="T60" fmla="*/ 32 w 42"/>
                <a:gd name="T61" fmla="*/ 24 h 36"/>
                <a:gd name="T62" fmla="*/ 38 w 42"/>
                <a:gd name="T63" fmla="*/ 22 h 36"/>
                <a:gd name="T64" fmla="*/ 39 w 42"/>
                <a:gd name="T65" fmla="*/ 18 h 36"/>
                <a:gd name="T66" fmla="*/ 40 w 42"/>
                <a:gd name="T67" fmla="*/ 17 h 36"/>
                <a:gd name="T68" fmla="*/ 38 w 42"/>
                <a:gd name="T69" fmla="*/ 14 h 36"/>
                <a:gd name="T70" fmla="*/ 36 w 42"/>
                <a:gd name="T71" fmla="*/ 12 h 36"/>
                <a:gd name="T72" fmla="*/ 36 w 42"/>
                <a:gd name="T73" fmla="*/ 11 h 36"/>
                <a:gd name="T74" fmla="*/ 38 w 42"/>
                <a:gd name="T75" fmla="*/ 10 h 36"/>
                <a:gd name="T76" fmla="*/ 42 w 42"/>
                <a:gd name="T77" fmla="*/ 6 h 36"/>
                <a:gd name="T78" fmla="*/ 42 w 42"/>
                <a:gd name="T79" fmla="*/ 6 h 36"/>
                <a:gd name="T80" fmla="*/ 42 w 42"/>
                <a:gd name="T81" fmla="*/ 5 h 36"/>
                <a:gd name="T82" fmla="*/ 42 w 42"/>
                <a:gd name="T83" fmla="*/ 5 h 36"/>
                <a:gd name="T84" fmla="*/ 42 w 42"/>
                <a:gd name="T85" fmla="*/ 4 h 36"/>
                <a:gd name="T86" fmla="*/ 42 w 42"/>
                <a:gd name="T87" fmla="*/ 3 h 36"/>
                <a:gd name="T88" fmla="*/ 42 w 42"/>
                <a:gd name="T89" fmla="*/ 3 h 36"/>
                <a:gd name="T90" fmla="*/ 42 w 42"/>
                <a:gd name="T91" fmla="*/ 1 h 36"/>
                <a:gd name="T92" fmla="*/ 42 w 42"/>
                <a:gd name="T93" fmla="*/ 1 h 36"/>
                <a:gd name="T94" fmla="*/ 39 w 42"/>
                <a:gd name="T95" fmla="*/ 1 h 36"/>
                <a:gd name="T96" fmla="*/ 29 w 42"/>
                <a:gd name="T97" fmla="*/ 1 h 36"/>
                <a:gd name="T98" fmla="*/ 29 w 42"/>
                <a:gd name="T99" fmla="*/ 1 h 36"/>
                <a:gd name="T100" fmla="*/ 24 w 42"/>
                <a:gd name="T101" fmla="*/ 5 h 36"/>
                <a:gd name="T102" fmla="*/ 24 w 42"/>
                <a:gd name="T103" fmla="*/ 8 h 36"/>
                <a:gd name="T104" fmla="*/ 25 w 42"/>
                <a:gd name="T105" fmla="*/ 10 h 36"/>
                <a:gd name="T106" fmla="*/ 21 w 42"/>
                <a:gd name="T107" fmla="*/ 11 h 36"/>
                <a:gd name="T108" fmla="*/ 17 w 42"/>
                <a:gd name="T109"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 h="36">
                  <a:moveTo>
                    <a:pt x="17" y="9"/>
                  </a:moveTo>
                  <a:cubicBezTo>
                    <a:pt x="17" y="9"/>
                    <a:pt x="17" y="8"/>
                    <a:pt x="17" y="8"/>
                  </a:cubicBezTo>
                  <a:cubicBezTo>
                    <a:pt x="16" y="8"/>
                    <a:pt x="15" y="9"/>
                    <a:pt x="15" y="9"/>
                  </a:cubicBezTo>
                  <a:cubicBezTo>
                    <a:pt x="15" y="10"/>
                    <a:pt x="14" y="10"/>
                    <a:pt x="14" y="11"/>
                  </a:cubicBezTo>
                  <a:cubicBezTo>
                    <a:pt x="14" y="13"/>
                    <a:pt x="13" y="15"/>
                    <a:pt x="12" y="16"/>
                  </a:cubicBezTo>
                  <a:cubicBezTo>
                    <a:pt x="10" y="17"/>
                    <a:pt x="9" y="18"/>
                    <a:pt x="9" y="20"/>
                  </a:cubicBezTo>
                  <a:cubicBezTo>
                    <a:pt x="9" y="25"/>
                    <a:pt x="4" y="29"/>
                    <a:pt x="0" y="32"/>
                  </a:cubicBezTo>
                  <a:cubicBezTo>
                    <a:pt x="0" y="32"/>
                    <a:pt x="0" y="32"/>
                    <a:pt x="0" y="32"/>
                  </a:cubicBezTo>
                  <a:cubicBezTo>
                    <a:pt x="0" y="32"/>
                    <a:pt x="0" y="32"/>
                    <a:pt x="0" y="32"/>
                  </a:cubicBezTo>
                  <a:cubicBezTo>
                    <a:pt x="0" y="32"/>
                    <a:pt x="1" y="32"/>
                    <a:pt x="1" y="32"/>
                  </a:cubicBezTo>
                  <a:cubicBezTo>
                    <a:pt x="1" y="32"/>
                    <a:pt x="1" y="32"/>
                    <a:pt x="1" y="32"/>
                  </a:cubicBezTo>
                  <a:cubicBezTo>
                    <a:pt x="1" y="32"/>
                    <a:pt x="1" y="32"/>
                    <a:pt x="1" y="32"/>
                  </a:cubicBezTo>
                  <a:cubicBezTo>
                    <a:pt x="1" y="32"/>
                    <a:pt x="1" y="32"/>
                    <a:pt x="1" y="32"/>
                  </a:cubicBezTo>
                  <a:cubicBezTo>
                    <a:pt x="4" y="32"/>
                    <a:pt x="10" y="31"/>
                    <a:pt x="11" y="29"/>
                  </a:cubicBezTo>
                  <a:cubicBezTo>
                    <a:pt x="12" y="29"/>
                    <a:pt x="12" y="28"/>
                    <a:pt x="13" y="28"/>
                  </a:cubicBezTo>
                  <a:cubicBezTo>
                    <a:pt x="13" y="28"/>
                    <a:pt x="13" y="28"/>
                    <a:pt x="13" y="28"/>
                  </a:cubicBezTo>
                  <a:cubicBezTo>
                    <a:pt x="13" y="28"/>
                    <a:pt x="14" y="28"/>
                    <a:pt x="14" y="28"/>
                  </a:cubicBezTo>
                  <a:cubicBezTo>
                    <a:pt x="14" y="28"/>
                    <a:pt x="14" y="28"/>
                    <a:pt x="15" y="28"/>
                  </a:cubicBezTo>
                  <a:cubicBezTo>
                    <a:pt x="16" y="28"/>
                    <a:pt x="17" y="28"/>
                    <a:pt x="18" y="28"/>
                  </a:cubicBezTo>
                  <a:cubicBezTo>
                    <a:pt x="18" y="29"/>
                    <a:pt x="18" y="29"/>
                    <a:pt x="18" y="29"/>
                  </a:cubicBezTo>
                  <a:cubicBezTo>
                    <a:pt x="19" y="29"/>
                    <a:pt x="19" y="29"/>
                    <a:pt x="19" y="29"/>
                  </a:cubicBezTo>
                  <a:cubicBezTo>
                    <a:pt x="20" y="29"/>
                    <a:pt x="20" y="30"/>
                    <a:pt x="20" y="30"/>
                  </a:cubicBezTo>
                  <a:cubicBezTo>
                    <a:pt x="21" y="31"/>
                    <a:pt x="22" y="31"/>
                    <a:pt x="23" y="32"/>
                  </a:cubicBezTo>
                  <a:cubicBezTo>
                    <a:pt x="25" y="33"/>
                    <a:pt x="27" y="34"/>
                    <a:pt x="29" y="36"/>
                  </a:cubicBezTo>
                  <a:cubicBezTo>
                    <a:pt x="29" y="36"/>
                    <a:pt x="29" y="36"/>
                    <a:pt x="29" y="36"/>
                  </a:cubicBezTo>
                  <a:cubicBezTo>
                    <a:pt x="29" y="36"/>
                    <a:pt x="29" y="36"/>
                    <a:pt x="30" y="36"/>
                  </a:cubicBezTo>
                  <a:cubicBezTo>
                    <a:pt x="30" y="34"/>
                    <a:pt x="30" y="32"/>
                    <a:pt x="31" y="30"/>
                  </a:cubicBezTo>
                  <a:cubicBezTo>
                    <a:pt x="31" y="30"/>
                    <a:pt x="31" y="30"/>
                    <a:pt x="31" y="29"/>
                  </a:cubicBezTo>
                  <a:cubicBezTo>
                    <a:pt x="31" y="29"/>
                    <a:pt x="31" y="28"/>
                    <a:pt x="31" y="27"/>
                  </a:cubicBezTo>
                  <a:cubicBezTo>
                    <a:pt x="31" y="26"/>
                    <a:pt x="30" y="25"/>
                    <a:pt x="31" y="24"/>
                  </a:cubicBezTo>
                  <a:cubicBezTo>
                    <a:pt x="31" y="24"/>
                    <a:pt x="32" y="24"/>
                    <a:pt x="32" y="24"/>
                  </a:cubicBezTo>
                  <a:cubicBezTo>
                    <a:pt x="36" y="24"/>
                    <a:pt x="38" y="23"/>
                    <a:pt x="38" y="22"/>
                  </a:cubicBezTo>
                  <a:cubicBezTo>
                    <a:pt x="38" y="19"/>
                    <a:pt x="38" y="19"/>
                    <a:pt x="39" y="18"/>
                  </a:cubicBezTo>
                  <a:cubicBezTo>
                    <a:pt x="40" y="18"/>
                    <a:pt x="40" y="18"/>
                    <a:pt x="40" y="17"/>
                  </a:cubicBezTo>
                  <a:cubicBezTo>
                    <a:pt x="40" y="17"/>
                    <a:pt x="40" y="16"/>
                    <a:pt x="38" y="14"/>
                  </a:cubicBezTo>
                  <a:cubicBezTo>
                    <a:pt x="37" y="13"/>
                    <a:pt x="37" y="13"/>
                    <a:pt x="36" y="12"/>
                  </a:cubicBezTo>
                  <a:cubicBezTo>
                    <a:pt x="36" y="12"/>
                    <a:pt x="36" y="12"/>
                    <a:pt x="36" y="11"/>
                  </a:cubicBezTo>
                  <a:cubicBezTo>
                    <a:pt x="36" y="11"/>
                    <a:pt x="37" y="10"/>
                    <a:pt x="38" y="10"/>
                  </a:cubicBezTo>
                  <a:cubicBezTo>
                    <a:pt x="39" y="9"/>
                    <a:pt x="41" y="8"/>
                    <a:pt x="42" y="6"/>
                  </a:cubicBezTo>
                  <a:cubicBezTo>
                    <a:pt x="42" y="6"/>
                    <a:pt x="42" y="6"/>
                    <a:pt x="42" y="6"/>
                  </a:cubicBezTo>
                  <a:cubicBezTo>
                    <a:pt x="42" y="5"/>
                    <a:pt x="42" y="5"/>
                    <a:pt x="42" y="5"/>
                  </a:cubicBezTo>
                  <a:cubicBezTo>
                    <a:pt x="42" y="5"/>
                    <a:pt x="42" y="5"/>
                    <a:pt x="42" y="5"/>
                  </a:cubicBezTo>
                  <a:cubicBezTo>
                    <a:pt x="42" y="5"/>
                    <a:pt x="42" y="4"/>
                    <a:pt x="42" y="4"/>
                  </a:cubicBezTo>
                  <a:cubicBezTo>
                    <a:pt x="42" y="4"/>
                    <a:pt x="42" y="4"/>
                    <a:pt x="42" y="3"/>
                  </a:cubicBezTo>
                  <a:cubicBezTo>
                    <a:pt x="42" y="3"/>
                    <a:pt x="42" y="3"/>
                    <a:pt x="42" y="3"/>
                  </a:cubicBezTo>
                  <a:cubicBezTo>
                    <a:pt x="42" y="3"/>
                    <a:pt x="42" y="2"/>
                    <a:pt x="42" y="1"/>
                  </a:cubicBezTo>
                  <a:cubicBezTo>
                    <a:pt x="42" y="1"/>
                    <a:pt x="42" y="1"/>
                    <a:pt x="42" y="1"/>
                  </a:cubicBezTo>
                  <a:cubicBezTo>
                    <a:pt x="41" y="2"/>
                    <a:pt x="40" y="1"/>
                    <a:pt x="39" y="1"/>
                  </a:cubicBezTo>
                  <a:cubicBezTo>
                    <a:pt x="37" y="0"/>
                    <a:pt x="34" y="0"/>
                    <a:pt x="29" y="1"/>
                  </a:cubicBezTo>
                  <a:cubicBezTo>
                    <a:pt x="29" y="1"/>
                    <a:pt x="29" y="1"/>
                    <a:pt x="29" y="1"/>
                  </a:cubicBezTo>
                  <a:cubicBezTo>
                    <a:pt x="26" y="2"/>
                    <a:pt x="25" y="3"/>
                    <a:pt x="24" y="5"/>
                  </a:cubicBezTo>
                  <a:cubicBezTo>
                    <a:pt x="24" y="6"/>
                    <a:pt x="24" y="7"/>
                    <a:pt x="24" y="8"/>
                  </a:cubicBezTo>
                  <a:cubicBezTo>
                    <a:pt x="25" y="8"/>
                    <a:pt x="25" y="9"/>
                    <a:pt x="25" y="10"/>
                  </a:cubicBezTo>
                  <a:cubicBezTo>
                    <a:pt x="24" y="11"/>
                    <a:pt x="23" y="11"/>
                    <a:pt x="21" y="11"/>
                  </a:cubicBezTo>
                  <a:cubicBezTo>
                    <a:pt x="19" y="11"/>
                    <a:pt x="18" y="10"/>
                    <a:pt x="17" y="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1" name="Freeform 270">
              <a:extLst>
                <a:ext uri="{FF2B5EF4-FFF2-40B4-BE49-F238E27FC236}">
                  <a16:creationId xmlns:a16="http://schemas.microsoft.com/office/drawing/2014/main" id="{E61F741D-12DA-416D-85C4-40EB5E25170F}"/>
                </a:ext>
              </a:extLst>
            </p:cNvPr>
            <p:cNvSpPr>
              <a:spLocks/>
            </p:cNvSpPr>
            <p:nvPr/>
          </p:nvSpPr>
          <p:spPr bwMode="auto">
            <a:xfrm>
              <a:off x="12676188" y="6262688"/>
              <a:ext cx="96838" cy="203200"/>
            </a:xfrm>
            <a:custGeom>
              <a:avLst/>
              <a:gdLst>
                <a:gd name="T0" fmla="*/ 0 w 18"/>
                <a:gd name="T1" fmla="*/ 7 h 39"/>
                <a:gd name="T2" fmla="*/ 4 w 18"/>
                <a:gd name="T3" fmla="*/ 11 h 39"/>
                <a:gd name="T4" fmla="*/ 2 w 18"/>
                <a:gd name="T5" fmla="*/ 15 h 39"/>
                <a:gd name="T6" fmla="*/ 0 w 18"/>
                <a:gd name="T7" fmla="*/ 24 h 39"/>
                <a:gd name="T8" fmla="*/ 2 w 18"/>
                <a:gd name="T9" fmla="*/ 30 h 39"/>
                <a:gd name="T10" fmla="*/ 6 w 18"/>
                <a:gd name="T11" fmla="*/ 35 h 39"/>
                <a:gd name="T12" fmla="*/ 8 w 18"/>
                <a:gd name="T13" fmla="*/ 39 h 39"/>
                <a:gd name="T14" fmla="*/ 8 w 18"/>
                <a:gd name="T15" fmla="*/ 39 h 39"/>
                <a:gd name="T16" fmla="*/ 12 w 18"/>
                <a:gd name="T17" fmla="*/ 33 h 39"/>
                <a:gd name="T18" fmla="*/ 13 w 18"/>
                <a:gd name="T19" fmla="*/ 32 h 39"/>
                <a:gd name="T20" fmla="*/ 14 w 18"/>
                <a:gd name="T21" fmla="*/ 29 h 39"/>
                <a:gd name="T22" fmla="*/ 15 w 18"/>
                <a:gd name="T23" fmla="*/ 28 h 39"/>
                <a:gd name="T24" fmla="*/ 15 w 18"/>
                <a:gd name="T25" fmla="*/ 28 h 39"/>
                <a:gd name="T26" fmla="*/ 16 w 18"/>
                <a:gd name="T27" fmla="*/ 26 h 39"/>
                <a:gd name="T28" fmla="*/ 16 w 18"/>
                <a:gd name="T29" fmla="*/ 26 h 39"/>
                <a:gd name="T30" fmla="*/ 17 w 18"/>
                <a:gd name="T31" fmla="*/ 25 h 39"/>
                <a:gd name="T32" fmla="*/ 17 w 18"/>
                <a:gd name="T33" fmla="*/ 25 h 39"/>
                <a:gd name="T34" fmla="*/ 18 w 18"/>
                <a:gd name="T35" fmla="*/ 24 h 39"/>
                <a:gd name="T36" fmla="*/ 18 w 18"/>
                <a:gd name="T37" fmla="*/ 24 h 39"/>
                <a:gd name="T38" fmla="*/ 17 w 18"/>
                <a:gd name="T39" fmla="*/ 23 h 39"/>
                <a:gd name="T40" fmla="*/ 16 w 18"/>
                <a:gd name="T41" fmla="*/ 22 h 39"/>
                <a:gd name="T42" fmla="*/ 15 w 18"/>
                <a:gd name="T43" fmla="*/ 21 h 39"/>
                <a:gd name="T44" fmla="*/ 14 w 18"/>
                <a:gd name="T45" fmla="*/ 20 h 39"/>
                <a:gd name="T46" fmla="*/ 13 w 18"/>
                <a:gd name="T47" fmla="*/ 19 h 39"/>
                <a:gd name="T48" fmla="*/ 12 w 18"/>
                <a:gd name="T49" fmla="*/ 19 h 39"/>
                <a:gd name="T50" fmla="*/ 12 w 18"/>
                <a:gd name="T51" fmla="*/ 17 h 39"/>
                <a:gd name="T52" fmla="*/ 11 w 18"/>
                <a:gd name="T53" fmla="*/ 14 h 39"/>
                <a:gd name="T54" fmla="*/ 11 w 18"/>
                <a:gd name="T55" fmla="*/ 14 h 39"/>
                <a:gd name="T56" fmla="*/ 11 w 18"/>
                <a:gd name="T57" fmla="*/ 11 h 39"/>
                <a:gd name="T58" fmla="*/ 11 w 18"/>
                <a:gd name="T59" fmla="*/ 11 h 39"/>
                <a:gd name="T60" fmla="*/ 12 w 18"/>
                <a:gd name="T61" fmla="*/ 8 h 39"/>
                <a:gd name="T62" fmla="*/ 12 w 18"/>
                <a:gd name="T63" fmla="*/ 8 h 39"/>
                <a:gd name="T64" fmla="*/ 12 w 18"/>
                <a:gd name="T65" fmla="*/ 5 h 39"/>
                <a:gd name="T66" fmla="*/ 13 w 18"/>
                <a:gd name="T67" fmla="*/ 5 h 39"/>
                <a:gd name="T68" fmla="*/ 4 w 18"/>
                <a:gd name="T69" fmla="*/ 0 h 39"/>
                <a:gd name="T70" fmla="*/ 4 w 18"/>
                <a:gd name="T71" fmla="*/ 0 h 39"/>
                <a:gd name="T72" fmla="*/ 0 w 18"/>
                <a:gd name="T73"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 h="39">
                  <a:moveTo>
                    <a:pt x="0" y="7"/>
                  </a:moveTo>
                  <a:cubicBezTo>
                    <a:pt x="2" y="8"/>
                    <a:pt x="4" y="9"/>
                    <a:pt x="4" y="11"/>
                  </a:cubicBezTo>
                  <a:cubicBezTo>
                    <a:pt x="4" y="12"/>
                    <a:pt x="4" y="14"/>
                    <a:pt x="2" y="15"/>
                  </a:cubicBezTo>
                  <a:cubicBezTo>
                    <a:pt x="1" y="16"/>
                    <a:pt x="0" y="21"/>
                    <a:pt x="0" y="24"/>
                  </a:cubicBezTo>
                  <a:cubicBezTo>
                    <a:pt x="0" y="27"/>
                    <a:pt x="1" y="29"/>
                    <a:pt x="2" y="30"/>
                  </a:cubicBezTo>
                  <a:cubicBezTo>
                    <a:pt x="4" y="31"/>
                    <a:pt x="5" y="33"/>
                    <a:pt x="6" y="35"/>
                  </a:cubicBezTo>
                  <a:cubicBezTo>
                    <a:pt x="6" y="37"/>
                    <a:pt x="7" y="38"/>
                    <a:pt x="8" y="39"/>
                  </a:cubicBezTo>
                  <a:cubicBezTo>
                    <a:pt x="8" y="39"/>
                    <a:pt x="8" y="39"/>
                    <a:pt x="8" y="39"/>
                  </a:cubicBezTo>
                  <a:cubicBezTo>
                    <a:pt x="9" y="36"/>
                    <a:pt x="10" y="34"/>
                    <a:pt x="12" y="33"/>
                  </a:cubicBezTo>
                  <a:cubicBezTo>
                    <a:pt x="13" y="33"/>
                    <a:pt x="13" y="33"/>
                    <a:pt x="13" y="32"/>
                  </a:cubicBezTo>
                  <a:cubicBezTo>
                    <a:pt x="13" y="31"/>
                    <a:pt x="13" y="30"/>
                    <a:pt x="14" y="29"/>
                  </a:cubicBezTo>
                  <a:cubicBezTo>
                    <a:pt x="14" y="29"/>
                    <a:pt x="15" y="29"/>
                    <a:pt x="15" y="28"/>
                  </a:cubicBezTo>
                  <a:cubicBezTo>
                    <a:pt x="15" y="28"/>
                    <a:pt x="15" y="28"/>
                    <a:pt x="15" y="28"/>
                  </a:cubicBezTo>
                  <a:cubicBezTo>
                    <a:pt x="16" y="27"/>
                    <a:pt x="16" y="27"/>
                    <a:pt x="16" y="26"/>
                  </a:cubicBezTo>
                  <a:cubicBezTo>
                    <a:pt x="16" y="26"/>
                    <a:pt x="16" y="26"/>
                    <a:pt x="16" y="26"/>
                  </a:cubicBezTo>
                  <a:cubicBezTo>
                    <a:pt x="17" y="26"/>
                    <a:pt x="17" y="25"/>
                    <a:pt x="17" y="25"/>
                  </a:cubicBezTo>
                  <a:cubicBezTo>
                    <a:pt x="17" y="25"/>
                    <a:pt x="17" y="25"/>
                    <a:pt x="17" y="25"/>
                  </a:cubicBezTo>
                  <a:cubicBezTo>
                    <a:pt x="17" y="24"/>
                    <a:pt x="18" y="24"/>
                    <a:pt x="18" y="24"/>
                  </a:cubicBezTo>
                  <a:cubicBezTo>
                    <a:pt x="18" y="24"/>
                    <a:pt x="18" y="24"/>
                    <a:pt x="18" y="24"/>
                  </a:cubicBezTo>
                  <a:cubicBezTo>
                    <a:pt x="18" y="23"/>
                    <a:pt x="17" y="23"/>
                    <a:pt x="17" y="23"/>
                  </a:cubicBezTo>
                  <a:cubicBezTo>
                    <a:pt x="17" y="23"/>
                    <a:pt x="16" y="22"/>
                    <a:pt x="16" y="22"/>
                  </a:cubicBezTo>
                  <a:cubicBezTo>
                    <a:pt x="15" y="22"/>
                    <a:pt x="15" y="21"/>
                    <a:pt x="15" y="21"/>
                  </a:cubicBezTo>
                  <a:cubicBezTo>
                    <a:pt x="14" y="21"/>
                    <a:pt x="14" y="21"/>
                    <a:pt x="14" y="20"/>
                  </a:cubicBezTo>
                  <a:cubicBezTo>
                    <a:pt x="14" y="20"/>
                    <a:pt x="13" y="20"/>
                    <a:pt x="13" y="19"/>
                  </a:cubicBezTo>
                  <a:cubicBezTo>
                    <a:pt x="13" y="19"/>
                    <a:pt x="13" y="19"/>
                    <a:pt x="12" y="19"/>
                  </a:cubicBezTo>
                  <a:cubicBezTo>
                    <a:pt x="12" y="18"/>
                    <a:pt x="12" y="17"/>
                    <a:pt x="12" y="17"/>
                  </a:cubicBezTo>
                  <a:cubicBezTo>
                    <a:pt x="11" y="16"/>
                    <a:pt x="11" y="15"/>
                    <a:pt x="11" y="14"/>
                  </a:cubicBezTo>
                  <a:cubicBezTo>
                    <a:pt x="11" y="14"/>
                    <a:pt x="11" y="14"/>
                    <a:pt x="11" y="14"/>
                  </a:cubicBezTo>
                  <a:cubicBezTo>
                    <a:pt x="11" y="13"/>
                    <a:pt x="11" y="12"/>
                    <a:pt x="11" y="11"/>
                  </a:cubicBezTo>
                  <a:cubicBezTo>
                    <a:pt x="11" y="11"/>
                    <a:pt x="11" y="11"/>
                    <a:pt x="11" y="11"/>
                  </a:cubicBezTo>
                  <a:cubicBezTo>
                    <a:pt x="11" y="10"/>
                    <a:pt x="12" y="9"/>
                    <a:pt x="12" y="8"/>
                  </a:cubicBezTo>
                  <a:cubicBezTo>
                    <a:pt x="12" y="8"/>
                    <a:pt x="12" y="8"/>
                    <a:pt x="12" y="8"/>
                  </a:cubicBezTo>
                  <a:cubicBezTo>
                    <a:pt x="12" y="7"/>
                    <a:pt x="12" y="6"/>
                    <a:pt x="12" y="5"/>
                  </a:cubicBezTo>
                  <a:cubicBezTo>
                    <a:pt x="12" y="5"/>
                    <a:pt x="13" y="5"/>
                    <a:pt x="13" y="5"/>
                  </a:cubicBezTo>
                  <a:cubicBezTo>
                    <a:pt x="8" y="2"/>
                    <a:pt x="5" y="0"/>
                    <a:pt x="4" y="0"/>
                  </a:cubicBezTo>
                  <a:cubicBezTo>
                    <a:pt x="4" y="0"/>
                    <a:pt x="4" y="0"/>
                    <a:pt x="4" y="0"/>
                  </a:cubicBezTo>
                  <a:cubicBezTo>
                    <a:pt x="3" y="0"/>
                    <a:pt x="1" y="3"/>
                    <a:pt x="0"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2" name="Freeform 271">
              <a:extLst>
                <a:ext uri="{FF2B5EF4-FFF2-40B4-BE49-F238E27FC236}">
                  <a16:creationId xmlns:a16="http://schemas.microsoft.com/office/drawing/2014/main" id="{86A5DF43-1CC6-485E-8CFF-3A1CF53BDC08}"/>
                </a:ext>
              </a:extLst>
            </p:cNvPr>
            <p:cNvSpPr>
              <a:spLocks/>
            </p:cNvSpPr>
            <p:nvPr/>
          </p:nvSpPr>
          <p:spPr bwMode="auto">
            <a:xfrm>
              <a:off x="12501563" y="5811838"/>
              <a:ext cx="376238" cy="204788"/>
            </a:xfrm>
            <a:custGeom>
              <a:avLst/>
              <a:gdLst>
                <a:gd name="T0" fmla="*/ 63 w 71"/>
                <a:gd name="T1" fmla="*/ 5 h 39"/>
                <a:gd name="T2" fmla="*/ 61 w 71"/>
                <a:gd name="T3" fmla="*/ 4 h 39"/>
                <a:gd name="T4" fmla="*/ 59 w 71"/>
                <a:gd name="T5" fmla="*/ 3 h 39"/>
                <a:gd name="T6" fmla="*/ 49 w 71"/>
                <a:gd name="T7" fmla="*/ 0 h 39"/>
                <a:gd name="T8" fmla="*/ 39 w 71"/>
                <a:gd name="T9" fmla="*/ 7 h 39"/>
                <a:gd name="T10" fmla="*/ 21 w 71"/>
                <a:gd name="T11" fmla="*/ 13 h 39"/>
                <a:gd name="T12" fmla="*/ 10 w 71"/>
                <a:gd name="T13" fmla="*/ 9 h 39"/>
                <a:gd name="T14" fmla="*/ 10 w 71"/>
                <a:gd name="T15" fmla="*/ 10 h 39"/>
                <a:gd name="T16" fmla="*/ 6 w 71"/>
                <a:gd name="T17" fmla="*/ 15 h 39"/>
                <a:gd name="T18" fmla="*/ 4 w 71"/>
                <a:gd name="T19" fmla="*/ 15 h 39"/>
                <a:gd name="T20" fmla="*/ 3 w 71"/>
                <a:gd name="T21" fmla="*/ 21 h 39"/>
                <a:gd name="T22" fmla="*/ 1 w 71"/>
                <a:gd name="T23" fmla="*/ 24 h 39"/>
                <a:gd name="T24" fmla="*/ 1 w 71"/>
                <a:gd name="T25" fmla="*/ 24 h 39"/>
                <a:gd name="T26" fmla="*/ 0 w 71"/>
                <a:gd name="T27" fmla="*/ 25 h 39"/>
                <a:gd name="T28" fmla="*/ 0 w 71"/>
                <a:gd name="T29" fmla="*/ 25 h 39"/>
                <a:gd name="T30" fmla="*/ 3 w 71"/>
                <a:gd name="T31" fmla="*/ 30 h 39"/>
                <a:gd name="T32" fmla="*/ 4 w 71"/>
                <a:gd name="T33" fmla="*/ 30 h 39"/>
                <a:gd name="T34" fmla="*/ 5 w 71"/>
                <a:gd name="T35" fmla="*/ 31 h 39"/>
                <a:gd name="T36" fmla="*/ 6 w 71"/>
                <a:gd name="T37" fmla="*/ 32 h 39"/>
                <a:gd name="T38" fmla="*/ 7 w 71"/>
                <a:gd name="T39" fmla="*/ 33 h 39"/>
                <a:gd name="T40" fmla="*/ 9 w 71"/>
                <a:gd name="T41" fmla="*/ 34 h 39"/>
                <a:gd name="T42" fmla="*/ 10 w 71"/>
                <a:gd name="T43" fmla="*/ 35 h 39"/>
                <a:gd name="T44" fmla="*/ 11 w 71"/>
                <a:gd name="T45" fmla="*/ 36 h 39"/>
                <a:gd name="T46" fmla="*/ 19 w 71"/>
                <a:gd name="T47" fmla="*/ 39 h 39"/>
                <a:gd name="T48" fmla="*/ 23 w 71"/>
                <a:gd name="T49" fmla="*/ 39 h 39"/>
                <a:gd name="T50" fmla="*/ 26 w 71"/>
                <a:gd name="T51" fmla="*/ 38 h 39"/>
                <a:gd name="T52" fmla="*/ 38 w 71"/>
                <a:gd name="T53" fmla="*/ 34 h 39"/>
                <a:gd name="T54" fmla="*/ 38 w 71"/>
                <a:gd name="T55" fmla="*/ 34 h 39"/>
                <a:gd name="T56" fmla="*/ 39 w 71"/>
                <a:gd name="T57" fmla="*/ 34 h 39"/>
                <a:gd name="T58" fmla="*/ 46 w 71"/>
                <a:gd name="T59" fmla="*/ 36 h 39"/>
                <a:gd name="T60" fmla="*/ 52 w 71"/>
                <a:gd name="T61" fmla="*/ 31 h 39"/>
                <a:gd name="T62" fmla="*/ 62 w 71"/>
                <a:gd name="T63" fmla="*/ 14 h 39"/>
                <a:gd name="T64" fmla="*/ 70 w 71"/>
                <a:gd name="T65" fmla="*/ 10 h 39"/>
                <a:gd name="T66" fmla="*/ 71 w 71"/>
                <a:gd name="T67" fmla="*/ 9 h 39"/>
                <a:gd name="T68" fmla="*/ 71 w 71"/>
                <a:gd name="T69" fmla="*/ 8 h 39"/>
                <a:gd name="T70" fmla="*/ 70 w 71"/>
                <a:gd name="T71" fmla="*/ 8 h 39"/>
                <a:gd name="T72" fmla="*/ 68 w 71"/>
                <a:gd name="T73" fmla="*/ 7 h 39"/>
                <a:gd name="T74" fmla="*/ 67 w 71"/>
                <a:gd name="T75" fmla="*/ 6 h 39"/>
                <a:gd name="T76" fmla="*/ 65 w 71"/>
                <a:gd name="T7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1" h="39">
                  <a:moveTo>
                    <a:pt x="64" y="5"/>
                  </a:moveTo>
                  <a:cubicBezTo>
                    <a:pt x="64" y="5"/>
                    <a:pt x="63" y="5"/>
                    <a:pt x="63" y="5"/>
                  </a:cubicBezTo>
                  <a:cubicBezTo>
                    <a:pt x="62" y="5"/>
                    <a:pt x="62" y="5"/>
                    <a:pt x="62" y="5"/>
                  </a:cubicBezTo>
                  <a:cubicBezTo>
                    <a:pt x="61" y="4"/>
                    <a:pt x="61" y="4"/>
                    <a:pt x="61" y="4"/>
                  </a:cubicBezTo>
                  <a:cubicBezTo>
                    <a:pt x="61" y="4"/>
                    <a:pt x="60" y="4"/>
                    <a:pt x="60" y="4"/>
                  </a:cubicBezTo>
                  <a:cubicBezTo>
                    <a:pt x="60" y="4"/>
                    <a:pt x="60" y="3"/>
                    <a:pt x="59" y="3"/>
                  </a:cubicBezTo>
                  <a:cubicBezTo>
                    <a:pt x="58" y="2"/>
                    <a:pt x="53" y="1"/>
                    <a:pt x="51" y="0"/>
                  </a:cubicBezTo>
                  <a:cubicBezTo>
                    <a:pt x="50" y="0"/>
                    <a:pt x="50" y="0"/>
                    <a:pt x="49" y="0"/>
                  </a:cubicBezTo>
                  <a:cubicBezTo>
                    <a:pt x="49" y="0"/>
                    <a:pt x="47" y="2"/>
                    <a:pt x="46" y="3"/>
                  </a:cubicBezTo>
                  <a:cubicBezTo>
                    <a:pt x="43" y="5"/>
                    <a:pt x="41" y="7"/>
                    <a:pt x="39" y="7"/>
                  </a:cubicBezTo>
                  <a:cubicBezTo>
                    <a:pt x="35" y="7"/>
                    <a:pt x="28" y="8"/>
                    <a:pt x="28" y="10"/>
                  </a:cubicBezTo>
                  <a:cubicBezTo>
                    <a:pt x="28" y="12"/>
                    <a:pt x="22" y="13"/>
                    <a:pt x="21" y="13"/>
                  </a:cubicBezTo>
                  <a:cubicBezTo>
                    <a:pt x="17" y="13"/>
                    <a:pt x="13" y="12"/>
                    <a:pt x="11" y="10"/>
                  </a:cubicBezTo>
                  <a:cubicBezTo>
                    <a:pt x="11" y="10"/>
                    <a:pt x="11" y="10"/>
                    <a:pt x="10" y="9"/>
                  </a:cubicBezTo>
                  <a:cubicBezTo>
                    <a:pt x="10" y="9"/>
                    <a:pt x="10" y="9"/>
                    <a:pt x="10" y="9"/>
                  </a:cubicBezTo>
                  <a:cubicBezTo>
                    <a:pt x="10" y="10"/>
                    <a:pt x="10" y="10"/>
                    <a:pt x="10" y="10"/>
                  </a:cubicBezTo>
                  <a:cubicBezTo>
                    <a:pt x="10" y="10"/>
                    <a:pt x="10" y="10"/>
                    <a:pt x="10" y="11"/>
                  </a:cubicBezTo>
                  <a:cubicBezTo>
                    <a:pt x="10" y="13"/>
                    <a:pt x="9" y="15"/>
                    <a:pt x="6" y="15"/>
                  </a:cubicBezTo>
                  <a:cubicBezTo>
                    <a:pt x="5" y="15"/>
                    <a:pt x="5" y="15"/>
                    <a:pt x="4" y="15"/>
                  </a:cubicBezTo>
                  <a:cubicBezTo>
                    <a:pt x="4" y="15"/>
                    <a:pt x="4" y="15"/>
                    <a:pt x="4" y="15"/>
                  </a:cubicBezTo>
                  <a:cubicBezTo>
                    <a:pt x="4" y="16"/>
                    <a:pt x="4" y="18"/>
                    <a:pt x="3" y="19"/>
                  </a:cubicBezTo>
                  <a:cubicBezTo>
                    <a:pt x="3" y="19"/>
                    <a:pt x="3" y="20"/>
                    <a:pt x="3" y="21"/>
                  </a:cubicBezTo>
                  <a:cubicBezTo>
                    <a:pt x="3" y="22"/>
                    <a:pt x="3" y="24"/>
                    <a:pt x="1" y="24"/>
                  </a:cubicBezTo>
                  <a:cubicBezTo>
                    <a:pt x="1" y="24"/>
                    <a:pt x="1" y="24"/>
                    <a:pt x="1" y="24"/>
                  </a:cubicBezTo>
                  <a:cubicBezTo>
                    <a:pt x="1" y="24"/>
                    <a:pt x="1" y="24"/>
                    <a:pt x="1" y="24"/>
                  </a:cubicBezTo>
                  <a:cubicBezTo>
                    <a:pt x="1" y="24"/>
                    <a:pt x="1" y="24"/>
                    <a:pt x="1" y="24"/>
                  </a:cubicBezTo>
                  <a:cubicBezTo>
                    <a:pt x="1" y="24"/>
                    <a:pt x="1" y="24"/>
                    <a:pt x="1" y="24"/>
                  </a:cubicBezTo>
                  <a:cubicBezTo>
                    <a:pt x="0" y="24"/>
                    <a:pt x="0" y="25"/>
                    <a:pt x="0" y="25"/>
                  </a:cubicBezTo>
                  <a:cubicBezTo>
                    <a:pt x="0" y="25"/>
                    <a:pt x="0" y="25"/>
                    <a:pt x="0" y="25"/>
                  </a:cubicBezTo>
                  <a:cubicBezTo>
                    <a:pt x="0" y="25"/>
                    <a:pt x="0" y="25"/>
                    <a:pt x="0" y="25"/>
                  </a:cubicBezTo>
                  <a:cubicBezTo>
                    <a:pt x="1" y="26"/>
                    <a:pt x="2" y="27"/>
                    <a:pt x="3" y="29"/>
                  </a:cubicBezTo>
                  <a:cubicBezTo>
                    <a:pt x="3" y="30"/>
                    <a:pt x="3" y="30"/>
                    <a:pt x="3" y="30"/>
                  </a:cubicBezTo>
                  <a:cubicBezTo>
                    <a:pt x="3" y="30"/>
                    <a:pt x="3" y="30"/>
                    <a:pt x="3" y="30"/>
                  </a:cubicBezTo>
                  <a:cubicBezTo>
                    <a:pt x="3" y="30"/>
                    <a:pt x="3" y="30"/>
                    <a:pt x="4" y="30"/>
                  </a:cubicBezTo>
                  <a:cubicBezTo>
                    <a:pt x="4" y="30"/>
                    <a:pt x="4" y="30"/>
                    <a:pt x="4" y="31"/>
                  </a:cubicBezTo>
                  <a:cubicBezTo>
                    <a:pt x="4" y="31"/>
                    <a:pt x="5" y="31"/>
                    <a:pt x="5" y="31"/>
                  </a:cubicBezTo>
                  <a:cubicBezTo>
                    <a:pt x="5" y="31"/>
                    <a:pt x="5" y="31"/>
                    <a:pt x="5" y="31"/>
                  </a:cubicBezTo>
                  <a:cubicBezTo>
                    <a:pt x="6" y="32"/>
                    <a:pt x="6" y="32"/>
                    <a:pt x="6" y="32"/>
                  </a:cubicBezTo>
                  <a:cubicBezTo>
                    <a:pt x="6" y="32"/>
                    <a:pt x="7" y="32"/>
                    <a:pt x="7" y="32"/>
                  </a:cubicBezTo>
                  <a:cubicBezTo>
                    <a:pt x="7" y="32"/>
                    <a:pt x="7" y="33"/>
                    <a:pt x="7" y="33"/>
                  </a:cubicBezTo>
                  <a:cubicBezTo>
                    <a:pt x="8" y="33"/>
                    <a:pt x="8" y="33"/>
                    <a:pt x="8" y="33"/>
                  </a:cubicBezTo>
                  <a:cubicBezTo>
                    <a:pt x="8" y="33"/>
                    <a:pt x="9" y="34"/>
                    <a:pt x="9" y="34"/>
                  </a:cubicBezTo>
                  <a:cubicBezTo>
                    <a:pt x="9" y="34"/>
                    <a:pt x="9" y="34"/>
                    <a:pt x="9" y="34"/>
                  </a:cubicBezTo>
                  <a:cubicBezTo>
                    <a:pt x="10" y="34"/>
                    <a:pt x="10" y="35"/>
                    <a:pt x="10" y="35"/>
                  </a:cubicBezTo>
                  <a:cubicBezTo>
                    <a:pt x="10" y="35"/>
                    <a:pt x="10" y="35"/>
                    <a:pt x="11" y="35"/>
                  </a:cubicBezTo>
                  <a:cubicBezTo>
                    <a:pt x="11" y="35"/>
                    <a:pt x="11" y="35"/>
                    <a:pt x="11" y="36"/>
                  </a:cubicBezTo>
                  <a:cubicBezTo>
                    <a:pt x="11" y="36"/>
                    <a:pt x="11" y="36"/>
                    <a:pt x="12" y="36"/>
                  </a:cubicBezTo>
                  <a:cubicBezTo>
                    <a:pt x="13" y="38"/>
                    <a:pt x="17" y="39"/>
                    <a:pt x="19" y="39"/>
                  </a:cubicBezTo>
                  <a:cubicBezTo>
                    <a:pt x="20" y="39"/>
                    <a:pt x="21" y="39"/>
                    <a:pt x="22" y="39"/>
                  </a:cubicBezTo>
                  <a:cubicBezTo>
                    <a:pt x="22" y="39"/>
                    <a:pt x="23" y="39"/>
                    <a:pt x="23" y="39"/>
                  </a:cubicBezTo>
                  <a:cubicBezTo>
                    <a:pt x="23" y="39"/>
                    <a:pt x="23" y="39"/>
                    <a:pt x="23" y="39"/>
                  </a:cubicBezTo>
                  <a:cubicBezTo>
                    <a:pt x="24" y="38"/>
                    <a:pt x="25" y="38"/>
                    <a:pt x="26" y="38"/>
                  </a:cubicBezTo>
                  <a:cubicBezTo>
                    <a:pt x="27" y="37"/>
                    <a:pt x="27" y="37"/>
                    <a:pt x="27" y="37"/>
                  </a:cubicBezTo>
                  <a:cubicBezTo>
                    <a:pt x="31" y="36"/>
                    <a:pt x="38" y="34"/>
                    <a:pt x="38" y="34"/>
                  </a:cubicBezTo>
                  <a:cubicBezTo>
                    <a:pt x="38" y="34"/>
                    <a:pt x="38" y="34"/>
                    <a:pt x="38" y="34"/>
                  </a:cubicBezTo>
                  <a:cubicBezTo>
                    <a:pt x="38" y="34"/>
                    <a:pt x="38" y="34"/>
                    <a:pt x="38" y="34"/>
                  </a:cubicBezTo>
                  <a:cubicBezTo>
                    <a:pt x="38" y="34"/>
                    <a:pt x="38" y="34"/>
                    <a:pt x="38" y="34"/>
                  </a:cubicBezTo>
                  <a:cubicBezTo>
                    <a:pt x="39" y="34"/>
                    <a:pt x="39" y="34"/>
                    <a:pt x="39" y="34"/>
                  </a:cubicBezTo>
                  <a:cubicBezTo>
                    <a:pt x="39" y="34"/>
                    <a:pt x="41" y="35"/>
                    <a:pt x="43" y="35"/>
                  </a:cubicBezTo>
                  <a:cubicBezTo>
                    <a:pt x="44" y="35"/>
                    <a:pt x="45" y="36"/>
                    <a:pt x="46" y="36"/>
                  </a:cubicBezTo>
                  <a:cubicBezTo>
                    <a:pt x="46" y="35"/>
                    <a:pt x="47" y="35"/>
                    <a:pt x="47" y="35"/>
                  </a:cubicBezTo>
                  <a:cubicBezTo>
                    <a:pt x="49" y="34"/>
                    <a:pt x="50" y="33"/>
                    <a:pt x="52" y="31"/>
                  </a:cubicBezTo>
                  <a:cubicBezTo>
                    <a:pt x="54" y="30"/>
                    <a:pt x="56" y="25"/>
                    <a:pt x="59" y="21"/>
                  </a:cubicBezTo>
                  <a:cubicBezTo>
                    <a:pt x="61" y="16"/>
                    <a:pt x="62" y="15"/>
                    <a:pt x="62" y="14"/>
                  </a:cubicBezTo>
                  <a:cubicBezTo>
                    <a:pt x="63" y="14"/>
                    <a:pt x="64" y="13"/>
                    <a:pt x="65" y="13"/>
                  </a:cubicBezTo>
                  <a:cubicBezTo>
                    <a:pt x="67" y="12"/>
                    <a:pt x="69" y="10"/>
                    <a:pt x="70" y="10"/>
                  </a:cubicBezTo>
                  <a:cubicBezTo>
                    <a:pt x="70" y="9"/>
                    <a:pt x="70" y="9"/>
                    <a:pt x="71" y="9"/>
                  </a:cubicBezTo>
                  <a:cubicBezTo>
                    <a:pt x="71" y="9"/>
                    <a:pt x="71" y="9"/>
                    <a:pt x="71" y="9"/>
                  </a:cubicBezTo>
                  <a:cubicBezTo>
                    <a:pt x="71" y="9"/>
                    <a:pt x="71" y="9"/>
                    <a:pt x="71" y="9"/>
                  </a:cubicBezTo>
                  <a:cubicBezTo>
                    <a:pt x="71" y="9"/>
                    <a:pt x="71" y="8"/>
                    <a:pt x="71" y="8"/>
                  </a:cubicBezTo>
                  <a:cubicBezTo>
                    <a:pt x="71" y="8"/>
                    <a:pt x="70" y="8"/>
                    <a:pt x="70" y="8"/>
                  </a:cubicBezTo>
                  <a:cubicBezTo>
                    <a:pt x="70" y="8"/>
                    <a:pt x="70" y="8"/>
                    <a:pt x="70" y="8"/>
                  </a:cubicBezTo>
                  <a:cubicBezTo>
                    <a:pt x="70" y="8"/>
                    <a:pt x="70" y="8"/>
                    <a:pt x="69" y="8"/>
                  </a:cubicBezTo>
                  <a:cubicBezTo>
                    <a:pt x="69" y="7"/>
                    <a:pt x="69" y="7"/>
                    <a:pt x="68" y="7"/>
                  </a:cubicBezTo>
                  <a:cubicBezTo>
                    <a:pt x="68" y="7"/>
                    <a:pt x="68" y="7"/>
                    <a:pt x="68" y="7"/>
                  </a:cubicBezTo>
                  <a:cubicBezTo>
                    <a:pt x="67" y="7"/>
                    <a:pt x="67" y="6"/>
                    <a:pt x="67" y="6"/>
                  </a:cubicBezTo>
                  <a:cubicBezTo>
                    <a:pt x="67" y="6"/>
                    <a:pt x="67" y="6"/>
                    <a:pt x="67" y="6"/>
                  </a:cubicBezTo>
                  <a:cubicBezTo>
                    <a:pt x="66" y="6"/>
                    <a:pt x="66" y="6"/>
                    <a:pt x="65" y="6"/>
                  </a:cubicBezTo>
                  <a:cubicBezTo>
                    <a:pt x="65" y="5"/>
                    <a:pt x="64" y="5"/>
                    <a:pt x="64" y="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3" name="Freeform 272">
              <a:extLst>
                <a:ext uri="{FF2B5EF4-FFF2-40B4-BE49-F238E27FC236}">
                  <a16:creationId xmlns:a16="http://schemas.microsoft.com/office/drawing/2014/main" id="{5D7D39A7-CA96-4B86-A397-46B24229795F}"/>
                </a:ext>
              </a:extLst>
            </p:cNvPr>
            <p:cNvSpPr>
              <a:spLocks/>
            </p:cNvSpPr>
            <p:nvPr/>
          </p:nvSpPr>
          <p:spPr bwMode="auto">
            <a:xfrm>
              <a:off x="12750800" y="5838825"/>
              <a:ext cx="531813" cy="334963"/>
            </a:xfrm>
            <a:custGeom>
              <a:avLst/>
              <a:gdLst>
                <a:gd name="T0" fmla="*/ 13 w 100"/>
                <a:gd name="T1" fmla="*/ 17 h 64"/>
                <a:gd name="T2" fmla="*/ 5 w 100"/>
                <a:gd name="T3" fmla="*/ 29 h 64"/>
                <a:gd name="T4" fmla="*/ 0 w 100"/>
                <a:gd name="T5" fmla="*/ 32 h 64"/>
                <a:gd name="T6" fmla="*/ 1 w 100"/>
                <a:gd name="T7" fmla="*/ 34 h 64"/>
                <a:gd name="T8" fmla="*/ 7 w 100"/>
                <a:gd name="T9" fmla="*/ 42 h 64"/>
                <a:gd name="T10" fmla="*/ 9 w 100"/>
                <a:gd name="T11" fmla="*/ 47 h 64"/>
                <a:gd name="T12" fmla="*/ 11 w 100"/>
                <a:gd name="T13" fmla="*/ 49 h 64"/>
                <a:gd name="T14" fmla="*/ 22 w 100"/>
                <a:gd name="T15" fmla="*/ 56 h 64"/>
                <a:gd name="T16" fmla="*/ 23 w 100"/>
                <a:gd name="T17" fmla="*/ 58 h 64"/>
                <a:gd name="T18" fmla="*/ 24 w 100"/>
                <a:gd name="T19" fmla="*/ 59 h 64"/>
                <a:gd name="T20" fmla="*/ 25 w 100"/>
                <a:gd name="T21" fmla="*/ 60 h 64"/>
                <a:gd name="T22" fmla="*/ 26 w 100"/>
                <a:gd name="T23" fmla="*/ 61 h 64"/>
                <a:gd name="T24" fmla="*/ 28 w 100"/>
                <a:gd name="T25" fmla="*/ 62 h 64"/>
                <a:gd name="T26" fmla="*/ 39 w 100"/>
                <a:gd name="T27" fmla="*/ 63 h 64"/>
                <a:gd name="T28" fmla="*/ 52 w 100"/>
                <a:gd name="T29" fmla="*/ 64 h 64"/>
                <a:gd name="T30" fmla="*/ 71 w 100"/>
                <a:gd name="T31" fmla="*/ 58 h 64"/>
                <a:gd name="T32" fmla="*/ 83 w 100"/>
                <a:gd name="T33" fmla="*/ 61 h 64"/>
                <a:gd name="T34" fmla="*/ 84 w 100"/>
                <a:gd name="T35" fmla="*/ 62 h 64"/>
                <a:gd name="T36" fmla="*/ 85 w 100"/>
                <a:gd name="T37" fmla="*/ 62 h 64"/>
                <a:gd name="T38" fmla="*/ 87 w 100"/>
                <a:gd name="T39" fmla="*/ 63 h 64"/>
                <a:gd name="T40" fmla="*/ 88 w 100"/>
                <a:gd name="T41" fmla="*/ 62 h 64"/>
                <a:gd name="T42" fmla="*/ 94 w 100"/>
                <a:gd name="T43" fmla="*/ 49 h 64"/>
                <a:gd name="T44" fmla="*/ 99 w 100"/>
                <a:gd name="T45" fmla="*/ 44 h 64"/>
                <a:gd name="T46" fmla="*/ 99 w 100"/>
                <a:gd name="T47" fmla="*/ 43 h 64"/>
                <a:gd name="T48" fmla="*/ 97 w 100"/>
                <a:gd name="T49" fmla="*/ 42 h 64"/>
                <a:gd name="T50" fmla="*/ 97 w 100"/>
                <a:gd name="T51" fmla="*/ 41 h 64"/>
                <a:gd name="T52" fmla="*/ 96 w 100"/>
                <a:gd name="T53" fmla="*/ 41 h 64"/>
                <a:gd name="T54" fmla="*/ 90 w 100"/>
                <a:gd name="T55" fmla="*/ 44 h 64"/>
                <a:gd name="T56" fmla="*/ 84 w 100"/>
                <a:gd name="T57" fmla="*/ 41 h 64"/>
                <a:gd name="T58" fmla="*/ 85 w 100"/>
                <a:gd name="T59" fmla="*/ 40 h 64"/>
                <a:gd name="T60" fmla="*/ 84 w 100"/>
                <a:gd name="T61" fmla="*/ 39 h 64"/>
                <a:gd name="T62" fmla="*/ 83 w 100"/>
                <a:gd name="T63" fmla="*/ 36 h 64"/>
                <a:gd name="T64" fmla="*/ 82 w 100"/>
                <a:gd name="T65" fmla="*/ 34 h 64"/>
                <a:gd name="T66" fmla="*/ 83 w 100"/>
                <a:gd name="T67" fmla="*/ 26 h 64"/>
                <a:gd name="T68" fmla="*/ 76 w 100"/>
                <a:gd name="T69" fmla="*/ 11 h 64"/>
                <a:gd name="T70" fmla="*/ 75 w 100"/>
                <a:gd name="T71" fmla="*/ 10 h 64"/>
                <a:gd name="T72" fmla="*/ 74 w 100"/>
                <a:gd name="T73" fmla="*/ 9 h 64"/>
                <a:gd name="T74" fmla="*/ 73 w 100"/>
                <a:gd name="T75" fmla="*/ 8 h 64"/>
                <a:gd name="T76" fmla="*/ 72 w 100"/>
                <a:gd name="T77" fmla="*/ 6 h 64"/>
                <a:gd name="T78" fmla="*/ 71 w 100"/>
                <a:gd name="T79" fmla="*/ 4 h 64"/>
                <a:gd name="T80" fmla="*/ 70 w 100"/>
                <a:gd name="T81" fmla="*/ 2 h 64"/>
                <a:gd name="T82" fmla="*/ 69 w 100"/>
                <a:gd name="T83" fmla="*/ 0 h 64"/>
                <a:gd name="T84" fmla="*/ 68 w 100"/>
                <a:gd name="T85" fmla="*/ 0 h 64"/>
                <a:gd name="T86" fmla="*/ 66 w 100"/>
                <a:gd name="T87" fmla="*/ 1 h 64"/>
                <a:gd name="T88" fmla="*/ 65 w 100"/>
                <a:gd name="T89" fmla="*/ 1 h 64"/>
                <a:gd name="T90" fmla="*/ 58 w 100"/>
                <a:gd name="T91" fmla="*/ 6 h 64"/>
                <a:gd name="T92" fmla="*/ 53 w 100"/>
                <a:gd name="T93" fmla="*/ 6 h 64"/>
                <a:gd name="T94" fmla="*/ 40 w 100"/>
                <a:gd name="T95" fmla="*/ 6 h 64"/>
                <a:gd name="T96" fmla="*/ 29 w 100"/>
                <a:gd name="T97" fmla="*/ 4 h 64"/>
                <a:gd name="T98" fmla="*/ 27 w 100"/>
                <a:gd name="T99" fmla="*/ 4 h 64"/>
                <a:gd name="T100" fmla="*/ 26 w 100"/>
                <a:gd name="T101" fmla="*/ 4 h 64"/>
                <a:gd name="T102" fmla="*/ 26 w 100"/>
                <a:gd name="T103" fmla="*/ 4 h 64"/>
                <a:gd name="T104" fmla="*/ 25 w 100"/>
                <a:gd name="T105" fmla="*/ 5 h 64"/>
                <a:gd name="T106" fmla="*/ 24 w 100"/>
                <a:gd name="T107" fmla="*/ 6 h 64"/>
                <a:gd name="T108" fmla="*/ 17 w 100"/>
                <a:gd name="T10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64">
                  <a:moveTo>
                    <a:pt x="17" y="11"/>
                  </a:moveTo>
                  <a:cubicBezTo>
                    <a:pt x="16" y="11"/>
                    <a:pt x="15" y="14"/>
                    <a:pt x="13" y="17"/>
                  </a:cubicBezTo>
                  <a:cubicBezTo>
                    <a:pt x="11" y="21"/>
                    <a:pt x="9" y="26"/>
                    <a:pt x="6" y="28"/>
                  </a:cubicBezTo>
                  <a:cubicBezTo>
                    <a:pt x="6" y="28"/>
                    <a:pt x="5" y="29"/>
                    <a:pt x="5" y="29"/>
                  </a:cubicBezTo>
                  <a:cubicBezTo>
                    <a:pt x="4" y="30"/>
                    <a:pt x="2" y="31"/>
                    <a:pt x="1" y="32"/>
                  </a:cubicBezTo>
                  <a:cubicBezTo>
                    <a:pt x="1" y="32"/>
                    <a:pt x="0" y="32"/>
                    <a:pt x="0" y="32"/>
                  </a:cubicBezTo>
                  <a:cubicBezTo>
                    <a:pt x="0" y="33"/>
                    <a:pt x="0" y="33"/>
                    <a:pt x="0" y="33"/>
                  </a:cubicBezTo>
                  <a:cubicBezTo>
                    <a:pt x="0" y="33"/>
                    <a:pt x="1" y="34"/>
                    <a:pt x="1" y="34"/>
                  </a:cubicBezTo>
                  <a:cubicBezTo>
                    <a:pt x="3" y="36"/>
                    <a:pt x="4" y="37"/>
                    <a:pt x="4" y="39"/>
                  </a:cubicBezTo>
                  <a:cubicBezTo>
                    <a:pt x="4" y="40"/>
                    <a:pt x="4" y="42"/>
                    <a:pt x="7" y="42"/>
                  </a:cubicBezTo>
                  <a:cubicBezTo>
                    <a:pt x="7" y="42"/>
                    <a:pt x="8" y="42"/>
                    <a:pt x="8" y="43"/>
                  </a:cubicBezTo>
                  <a:cubicBezTo>
                    <a:pt x="9" y="43"/>
                    <a:pt x="9" y="45"/>
                    <a:pt x="9" y="47"/>
                  </a:cubicBezTo>
                  <a:cubicBezTo>
                    <a:pt x="9" y="47"/>
                    <a:pt x="8" y="49"/>
                    <a:pt x="9" y="49"/>
                  </a:cubicBezTo>
                  <a:cubicBezTo>
                    <a:pt x="9" y="49"/>
                    <a:pt x="10" y="49"/>
                    <a:pt x="11" y="49"/>
                  </a:cubicBezTo>
                  <a:cubicBezTo>
                    <a:pt x="17" y="50"/>
                    <a:pt x="22" y="51"/>
                    <a:pt x="22" y="54"/>
                  </a:cubicBezTo>
                  <a:cubicBezTo>
                    <a:pt x="22" y="54"/>
                    <a:pt x="22" y="55"/>
                    <a:pt x="22" y="56"/>
                  </a:cubicBezTo>
                  <a:cubicBezTo>
                    <a:pt x="22" y="56"/>
                    <a:pt x="22" y="57"/>
                    <a:pt x="22" y="58"/>
                  </a:cubicBezTo>
                  <a:cubicBezTo>
                    <a:pt x="22" y="58"/>
                    <a:pt x="23" y="58"/>
                    <a:pt x="23" y="58"/>
                  </a:cubicBezTo>
                  <a:cubicBezTo>
                    <a:pt x="23" y="58"/>
                    <a:pt x="23" y="58"/>
                    <a:pt x="23" y="58"/>
                  </a:cubicBezTo>
                  <a:cubicBezTo>
                    <a:pt x="23" y="58"/>
                    <a:pt x="24" y="58"/>
                    <a:pt x="24" y="59"/>
                  </a:cubicBezTo>
                  <a:cubicBezTo>
                    <a:pt x="24" y="59"/>
                    <a:pt x="24" y="59"/>
                    <a:pt x="24" y="59"/>
                  </a:cubicBezTo>
                  <a:cubicBezTo>
                    <a:pt x="25" y="59"/>
                    <a:pt x="25" y="59"/>
                    <a:pt x="25" y="60"/>
                  </a:cubicBezTo>
                  <a:cubicBezTo>
                    <a:pt x="25" y="60"/>
                    <a:pt x="25" y="60"/>
                    <a:pt x="25" y="60"/>
                  </a:cubicBezTo>
                  <a:cubicBezTo>
                    <a:pt x="26" y="60"/>
                    <a:pt x="26" y="60"/>
                    <a:pt x="26" y="61"/>
                  </a:cubicBezTo>
                  <a:cubicBezTo>
                    <a:pt x="27" y="61"/>
                    <a:pt x="27" y="62"/>
                    <a:pt x="28" y="62"/>
                  </a:cubicBezTo>
                  <a:cubicBezTo>
                    <a:pt x="28" y="62"/>
                    <a:pt x="28" y="62"/>
                    <a:pt x="28" y="62"/>
                  </a:cubicBezTo>
                  <a:cubicBezTo>
                    <a:pt x="29" y="62"/>
                    <a:pt x="31" y="62"/>
                    <a:pt x="33" y="62"/>
                  </a:cubicBezTo>
                  <a:cubicBezTo>
                    <a:pt x="36" y="63"/>
                    <a:pt x="39" y="63"/>
                    <a:pt x="39" y="63"/>
                  </a:cubicBezTo>
                  <a:cubicBezTo>
                    <a:pt x="40" y="63"/>
                    <a:pt x="41" y="63"/>
                    <a:pt x="42" y="63"/>
                  </a:cubicBezTo>
                  <a:cubicBezTo>
                    <a:pt x="45" y="63"/>
                    <a:pt x="50" y="63"/>
                    <a:pt x="52" y="64"/>
                  </a:cubicBezTo>
                  <a:cubicBezTo>
                    <a:pt x="54" y="64"/>
                    <a:pt x="57" y="63"/>
                    <a:pt x="59" y="60"/>
                  </a:cubicBezTo>
                  <a:cubicBezTo>
                    <a:pt x="62" y="58"/>
                    <a:pt x="70" y="58"/>
                    <a:pt x="71" y="58"/>
                  </a:cubicBezTo>
                  <a:cubicBezTo>
                    <a:pt x="72" y="58"/>
                    <a:pt x="72" y="58"/>
                    <a:pt x="73" y="58"/>
                  </a:cubicBezTo>
                  <a:cubicBezTo>
                    <a:pt x="77" y="58"/>
                    <a:pt x="82" y="59"/>
                    <a:pt x="83" y="61"/>
                  </a:cubicBezTo>
                  <a:cubicBezTo>
                    <a:pt x="83" y="61"/>
                    <a:pt x="83" y="61"/>
                    <a:pt x="83" y="61"/>
                  </a:cubicBezTo>
                  <a:cubicBezTo>
                    <a:pt x="83" y="61"/>
                    <a:pt x="83" y="61"/>
                    <a:pt x="84" y="62"/>
                  </a:cubicBezTo>
                  <a:cubicBezTo>
                    <a:pt x="84" y="62"/>
                    <a:pt x="84" y="62"/>
                    <a:pt x="84" y="62"/>
                  </a:cubicBezTo>
                  <a:cubicBezTo>
                    <a:pt x="85" y="62"/>
                    <a:pt x="85" y="62"/>
                    <a:pt x="85" y="62"/>
                  </a:cubicBezTo>
                  <a:cubicBezTo>
                    <a:pt x="85" y="62"/>
                    <a:pt x="86" y="63"/>
                    <a:pt x="86" y="63"/>
                  </a:cubicBezTo>
                  <a:cubicBezTo>
                    <a:pt x="86" y="63"/>
                    <a:pt x="87" y="63"/>
                    <a:pt x="87" y="63"/>
                  </a:cubicBezTo>
                  <a:cubicBezTo>
                    <a:pt x="87" y="63"/>
                    <a:pt x="88" y="63"/>
                    <a:pt x="88" y="63"/>
                  </a:cubicBezTo>
                  <a:cubicBezTo>
                    <a:pt x="88" y="63"/>
                    <a:pt x="88" y="62"/>
                    <a:pt x="88" y="62"/>
                  </a:cubicBezTo>
                  <a:cubicBezTo>
                    <a:pt x="88" y="61"/>
                    <a:pt x="88" y="60"/>
                    <a:pt x="88" y="59"/>
                  </a:cubicBezTo>
                  <a:cubicBezTo>
                    <a:pt x="88" y="55"/>
                    <a:pt x="90" y="49"/>
                    <a:pt x="94" y="49"/>
                  </a:cubicBezTo>
                  <a:cubicBezTo>
                    <a:pt x="95" y="49"/>
                    <a:pt x="95" y="49"/>
                    <a:pt x="95" y="49"/>
                  </a:cubicBezTo>
                  <a:cubicBezTo>
                    <a:pt x="98" y="48"/>
                    <a:pt x="100" y="48"/>
                    <a:pt x="99" y="44"/>
                  </a:cubicBezTo>
                  <a:cubicBezTo>
                    <a:pt x="99" y="44"/>
                    <a:pt x="99" y="44"/>
                    <a:pt x="99" y="43"/>
                  </a:cubicBezTo>
                  <a:cubicBezTo>
                    <a:pt x="99" y="43"/>
                    <a:pt x="99" y="43"/>
                    <a:pt x="99" y="43"/>
                  </a:cubicBezTo>
                  <a:cubicBezTo>
                    <a:pt x="98" y="43"/>
                    <a:pt x="98" y="42"/>
                    <a:pt x="98" y="42"/>
                  </a:cubicBezTo>
                  <a:cubicBezTo>
                    <a:pt x="98" y="42"/>
                    <a:pt x="98" y="42"/>
                    <a:pt x="97" y="42"/>
                  </a:cubicBezTo>
                  <a:cubicBezTo>
                    <a:pt x="97" y="42"/>
                    <a:pt x="97" y="42"/>
                    <a:pt x="97" y="42"/>
                  </a:cubicBezTo>
                  <a:cubicBezTo>
                    <a:pt x="97" y="42"/>
                    <a:pt x="97" y="41"/>
                    <a:pt x="97" y="41"/>
                  </a:cubicBezTo>
                  <a:cubicBezTo>
                    <a:pt x="96" y="41"/>
                    <a:pt x="96" y="41"/>
                    <a:pt x="96" y="41"/>
                  </a:cubicBezTo>
                  <a:cubicBezTo>
                    <a:pt x="96" y="41"/>
                    <a:pt x="96" y="41"/>
                    <a:pt x="96" y="41"/>
                  </a:cubicBezTo>
                  <a:cubicBezTo>
                    <a:pt x="96" y="41"/>
                    <a:pt x="94" y="42"/>
                    <a:pt x="93" y="42"/>
                  </a:cubicBezTo>
                  <a:cubicBezTo>
                    <a:pt x="92" y="43"/>
                    <a:pt x="91" y="44"/>
                    <a:pt x="90" y="44"/>
                  </a:cubicBezTo>
                  <a:cubicBezTo>
                    <a:pt x="88" y="44"/>
                    <a:pt x="85" y="43"/>
                    <a:pt x="85" y="41"/>
                  </a:cubicBezTo>
                  <a:cubicBezTo>
                    <a:pt x="84" y="41"/>
                    <a:pt x="84" y="41"/>
                    <a:pt x="84" y="41"/>
                  </a:cubicBezTo>
                  <a:cubicBezTo>
                    <a:pt x="84" y="40"/>
                    <a:pt x="84" y="40"/>
                    <a:pt x="84" y="40"/>
                  </a:cubicBezTo>
                  <a:cubicBezTo>
                    <a:pt x="85" y="40"/>
                    <a:pt x="85" y="40"/>
                    <a:pt x="85" y="40"/>
                  </a:cubicBezTo>
                  <a:cubicBezTo>
                    <a:pt x="84" y="40"/>
                    <a:pt x="84" y="39"/>
                    <a:pt x="84" y="39"/>
                  </a:cubicBezTo>
                  <a:cubicBezTo>
                    <a:pt x="84" y="39"/>
                    <a:pt x="84" y="39"/>
                    <a:pt x="84" y="39"/>
                  </a:cubicBezTo>
                  <a:cubicBezTo>
                    <a:pt x="83" y="38"/>
                    <a:pt x="83" y="38"/>
                    <a:pt x="83" y="37"/>
                  </a:cubicBezTo>
                  <a:cubicBezTo>
                    <a:pt x="83" y="37"/>
                    <a:pt x="83" y="37"/>
                    <a:pt x="83" y="36"/>
                  </a:cubicBezTo>
                  <a:cubicBezTo>
                    <a:pt x="83" y="36"/>
                    <a:pt x="82" y="35"/>
                    <a:pt x="82" y="35"/>
                  </a:cubicBezTo>
                  <a:cubicBezTo>
                    <a:pt x="82" y="35"/>
                    <a:pt x="82" y="34"/>
                    <a:pt x="82" y="34"/>
                  </a:cubicBezTo>
                  <a:cubicBezTo>
                    <a:pt x="82" y="33"/>
                    <a:pt x="82" y="33"/>
                    <a:pt x="82" y="32"/>
                  </a:cubicBezTo>
                  <a:cubicBezTo>
                    <a:pt x="82" y="31"/>
                    <a:pt x="82" y="28"/>
                    <a:pt x="83" y="26"/>
                  </a:cubicBezTo>
                  <a:cubicBezTo>
                    <a:pt x="85" y="25"/>
                    <a:pt x="80" y="17"/>
                    <a:pt x="76" y="12"/>
                  </a:cubicBezTo>
                  <a:cubicBezTo>
                    <a:pt x="76" y="12"/>
                    <a:pt x="76" y="12"/>
                    <a:pt x="76" y="11"/>
                  </a:cubicBezTo>
                  <a:cubicBezTo>
                    <a:pt x="75" y="11"/>
                    <a:pt x="75" y="11"/>
                    <a:pt x="75" y="11"/>
                  </a:cubicBezTo>
                  <a:cubicBezTo>
                    <a:pt x="75" y="11"/>
                    <a:pt x="75" y="11"/>
                    <a:pt x="75" y="10"/>
                  </a:cubicBezTo>
                  <a:cubicBezTo>
                    <a:pt x="75" y="10"/>
                    <a:pt x="75" y="10"/>
                    <a:pt x="74" y="10"/>
                  </a:cubicBezTo>
                  <a:cubicBezTo>
                    <a:pt x="74" y="9"/>
                    <a:pt x="74" y="9"/>
                    <a:pt x="74" y="9"/>
                  </a:cubicBezTo>
                  <a:cubicBezTo>
                    <a:pt x="74" y="9"/>
                    <a:pt x="74" y="9"/>
                    <a:pt x="74" y="8"/>
                  </a:cubicBezTo>
                  <a:cubicBezTo>
                    <a:pt x="73" y="8"/>
                    <a:pt x="73" y="8"/>
                    <a:pt x="73" y="8"/>
                  </a:cubicBezTo>
                  <a:cubicBezTo>
                    <a:pt x="73" y="7"/>
                    <a:pt x="73" y="7"/>
                    <a:pt x="73" y="7"/>
                  </a:cubicBezTo>
                  <a:cubicBezTo>
                    <a:pt x="73" y="6"/>
                    <a:pt x="72" y="6"/>
                    <a:pt x="72" y="6"/>
                  </a:cubicBezTo>
                  <a:cubicBezTo>
                    <a:pt x="72" y="6"/>
                    <a:pt x="72" y="5"/>
                    <a:pt x="72" y="5"/>
                  </a:cubicBezTo>
                  <a:cubicBezTo>
                    <a:pt x="71" y="5"/>
                    <a:pt x="71" y="4"/>
                    <a:pt x="71" y="4"/>
                  </a:cubicBezTo>
                  <a:cubicBezTo>
                    <a:pt x="71" y="4"/>
                    <a:pt x="71" y="3"/>
                    <a:pt x="70" y="3"/>
                  </a:cubicBezTo>
                  <a:cubicBezTo>
                    <a:pt x="70" y="2"/>
                    <a:pt x="70" y="2"/>
                    <a:pt x="70" y="2"/>
                  </a:cubicBezTo>
                  <a:cubicBezTo>
                    <a:pt x="70" y="1"/>
                    <a:pt x="69" y="1"/>
                    <a:pt x="69" y="0"/>
                  </a:cubicBezTo>
                  <a:cubicBezTo>
                    <a:pt x="69" y="0"/>
                    <a:pt x="69" y="0"/>
                    <a:pt x="69" y="0"/>
                  </a:cubicBezTo>
                  <a:cubicBezTo>
                    <a:pt x="69" y="0"/>
                    <a:pt x="69" y="0"/>
                    <a:pt x="69" y="0"/>
                  </a:cubicBezTo>
                  <a:cubicBezTo>
                    <a:pt x="68" y="0"/>
                    <a:pt x="68" y="0"/>
                    <a:pt x="68" y="0"/>
                  </a:cubicBezTo>
                  <a:cubicBezTo>
                    <a:pt x="68" y="0"/>
                    <a:pt x="68" y="0"/>
                    <a:pt x="67" y="0"/>
                  </a:cubicBezTo>
                  <a:cubicBezTo>
                    <a:pt x="67" y="1"/>
                    <a:pt x="66" y="1"/>
                    <a:pt x="66" y="1"/>
                  </a:cubicBezTo>
                  <a:cubicBezTo>
                    <a:pt x="66" y="1"/>
                    <a:pt x="66" y="1"/>
                    <a:pt x="66" y="1"/>
                  </a:cubicBezTo>
                  <a:cubicBezTo>
                    <a:pt x="66" y="1"/>
                    <a:pt x="65" y="1"/>
                    <a:pt x="65" y="1"/>
                  </a:cubicBezTo>
                  <a:cubicBezTo>
                    <a:pt x="65" y="1"/>
                    <a:pt x="65" y="2"/>
                    <a:pt x="65" y="2"/>
                  </a:cubicBezTo>
                  <a:cubicBezTo>
                    <a:pt x="64" y="4"/>
                    <a:pt x="60" y="6"/>
                    <a:pt x="58" y="6"/>
                  </a:cubicBezTo>
                  <a:cubicBezTo>
                    <a:pt x="57" y="6"/>
                    <a:pt x="56" y="5"/>
                    <a:pt x="56" y="5"/>
                  </a:cubicBezTo>
                  <a:cubicBezTo>
                    <a:pt x="55" y="5"/>
                    <a:pt x="53" y="5"/>
                    <a:pt x="53" y="6"/>
                  </a:cubicBezTo>
                  <a:cubicBezTo>
                    <a:pt x="51" y="8"/>
                    <a:pt x="48" y="9"/>
                    <a:pt x="46" y="7"/>
                  </a:cubicBezTo>
                  <a:cubicBezTo>
                    <a:pt x="45" y="6"/>
                    <a:pt x="42" y="6"/>
                    <a:pt x="40" y="6"/>
                  </a:cubicBezTo>
                  <a:cubicBezTo>
                    <a:pt x="39" y="6"/>
                    <a:pt x="36" y="5"/>
                    <a:pt x="34" y="4"/>
                  </a:cubicBezTo>
                  <a:cubicBezTo>
                    <a:pt x="32" y="4"/>
                    <a:pt x="30" y="4"/>
                    <a:pt x="29" y="4"/>
                  </a:cubicBezTo>
                  <a:cubicBezTo>
                    <a:pt x="29" y="4"/>
                    <a:pt x="28" y="4"/>
                    <a:pt x="28" y="4"/>
                  </a:cubicBezTo>
                  <a:cubicBezTo>
                    <a:pt x="28" y="4"/>
                    <a:pt x="27" y="4"/>
                    <a:pt x="27" y="4"/>
                  </a:cubicBezTo>
                  <a:cubicBezTo>
                    <a:pt x="27" y="4"/>
                    <a:pt x="26" y="4"/>
                    <a:pt x="26" y="4"/>
                  </a:cubicBezTo>
                  <a:cubicBezTo>
                    <a:pt x="26" y="4"/>
                    <a:pt x="26" y="4"/>
                    <a:pt x="26" y="4"/>
                  </a:cubicBezTo>
                  <a:cubicBezTo>
                    <a:pt x="26" y="4"/>
                    <a:pt x="26" y="4"/>
                    <a:pt x="26" y="4"/>
                  </a:cubicBezTo>
                  <a:cubicBezTo>
                    <a:pt x="26" y="4"/>
                    <a:pt x="26" y="4"/>
                    <a:pt x="26" y="4"/>
                  </a:cubicBezTo>
                  <a:cubicBezTo>
                    <a:pt x="26" y="4"/>
                    <a:pt x="25" y="5"/>
                    <a:pt x="25" y="5"/>
                  </a:cubicBezTo>
                  <a:cubicBezTo>
                    <a:pt x="25" y="5"/>
                    <a:pt x="25" y="5"/>
                    <a:pt x="25" y="5"/>
                  </a:cubicBezTo>
                  <a:cubicBezTo>
                    <a:pt x="25" y="5"/>
                    <a:pt x="25" y="5"/>
                    <a:pt x="25" y="5"/>
                  </a:cubicBezTo>
                  <a:cubicBezTo>
                    <a:pt x="25" y="6"/>
                    <a:pt x="24" y="6"/>
                    <a:pt x="24" y="6"/>
                  </a:cubicBezTo>
                  <a:cubicBezTo>
                    <a:pt x="23" y="7"/>
                    <a:pt x="21" y="8"/>
                    <a:pt x="19" y="9"/>
                  </a:cubicBezTo>
                  <a:cubicBezTo>
                    <a:pt x="18" y="10"/>
                    <a:pt x="17" y="11"/>
                    <a:pt x="17"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4" name="Freeform 273">
              <a:extLst>
                <a:ext uri="{FF2B5EF4-FFF2-40B4-BE49-F238E27FC236}">
                  <a16:creationId xmlns:a16="http://schemas.microsoft.com/office/drawing/2014/main" id="{AD6FC73B-D39D-4079-8C57-5CF49C26253D}"/>
                </a:ext>
              </a:extLst>
            </p:cNvPr>
            <p:cNvSpPr>
              <a:spLocks/>
            </p:cNvSpPr>
            <p:nvPr/>
          </p:nvSpPr>
          <p:spPr bwMode="auto">
            <a:xfrm>
              <a:off x="12990513" y="7005638"/>
              <a:ext cx="638175" cy="628650"/>
            </a:xfrm>
            <a:custGeom>
              <a:avLst/>
              <a:gdLst>
                <a:gd name="T0" fmla="*/ 105 w 120"/>
                <a:gd name="T1" fmla="*/ 8 h 120"/>
                <a:gd name="T2" fmla="*/ 100 w 120"/>
                <a:gd name="T3" fmla="*/ 8 h 120"/>
                <a:gd name="T4" fmla="*/ 92 w 120"/>
                <a:gd name="T5" fmla="*/ 7 h 120"/>
                <a:gd name="T6" fmla="*/ 88 w 120"/>
                <a:gd name="T7" fmla="*/ 8 h 120"/>
                <a:gd name="T8" fmla="*/ 77 w 120"/>
                <a:gd name="T9" fmla="*/ 4 h 120"/>
                <a:gd name="T10" fmla="*/ 72 w 120"/>
                <a:gd name="T11" fmla="*/ 3 h 120"/>
                <a:gd name="T12" fmla="*/ 55 w 120"/>
                <a:gd name="T13" fmla="*/ 8 h 120"/>
                <a:gd name="T14" fmla="*/ 48 w 120"/>
                <a:gd name="T15" fmla="*/ 11 h 120"/>
                <a:gd name="T16" fmla="*/ 41 w 120"/>
                <a:gd name="T17" fmla="*/ 9 h 120"/>
                <a:gd name="T18" fmla="*/ 40 w 120"/>
                <a:gd name="T19" fmla="*/ 8 h 120"/>
                <a:gd name="T20" fmla="*/ 21 w 120"/>
                <a:gd name="T21" fmla="*/ 3 h 120"/>
                <a:gd name="T22" fmla="*/ 4 w 120"/>
                <a:gd name="T23" fmla="*/ 0 h 120"/>
                <a:gd name="T24" fmla="*/ 4 w 120"/>
                <a:gd name="T25" fmla="*/ 0 h 120"/>
                <a:gd name="T26" fmla="*/ 4 w 120"/>
                <a:gd name="T27" fmla="*/ 1 h 120"/>
                <a:gd name="T28" fmla="*/ 3 w 120"/>
                <a:gd name="T29" fmla="*/ 9 h 120"/>
                <a:gd name="T30" fmla="*/ 2 w 120"/>
                <a:gd name="T31" fmla="*/ 16 h 120"/>
                <a:gd name="T32" fmla="*/ 2 w 120"/>
                <a:gd name="T33" fmla="*/ 24 h 120"/>
                <a:gd name="T34" fmla="*/ 2 w 120"/>
                <a:gd name="T35" fmla="*/ 32 h 120"/>
                <a:gd name="T36" fmla="*/ 2 w 120"/>
                <a:gd name="T37" fmla="*/ 118 h 120"/>
                <a:gd name="T38" fmla="*/ 70 w 120"/>
                <a:gd name="T39" fmla="*/ 118 h 120"/>
                <a:gd name="T40" fmla="*/ 74 w 120"/>
                <a:gd name="T41" fmla="*/ 115 h 120"/>
                <a:gd name="T42" fmla="*/ 75 w 120"/>
                <a:gd name="T43" fmla="*/ 115 h 120"/>
                <a:gd name="T44" fmla="*/ 80 w 120"/>
                <a:gd name="T45" fmla="*/ 117 h 120"/>
                <a:gd name="T46" fmla="*/ 95 w 120"/>
                <a:gd name="T47" fmla="*/ 117 h 120"/>
                <a:gd name="T48" fmla="*/ 95 w 120"/>
                <a:gd name="T49" fmla="*/ 117 h 120"/>
                <a:gd name="T50" fmla="*/ 100 w 120"/>
                <a:gd name="T51" fmla="*/ 120 h 120"/>
                <a:gd name="T52" fmla="*/ 102 w 120"/>
                <a:gd name="T53" fmla="*/ 119 h 120"/>
                <a:gd name="T54" fmla="*/ 107 w 120"/>
                <a:gd name="T55" fmla="*/ 115 h 120"/>
                <a:gd name="T56" fmla="*/ 111 w 120"/>
                <a:gd name="T57" fmla="*/ 111 h 120"/>
                <a:gd name="T58" fmla="*/ 114 w 120"/>
                <a:gd name="T59" fmla="*/ 107 h 120"/>
                <a:gd name="T60" fmla="*/ 115 w 120"/>
                <a:gd name="T61" fmla="*/ 107 h 120"/>
                <a:gd name="T62" fmla="*/ 116 w 120"/>
                <a:gd name="T63" fmla="*/ 107 h 120"/>
                <a:gd name="T64" fmla="*/ 119 w 120"/>
                <a:gd name="T65" fmla="*/ 104 h 120"/>
                <a:gd name="T66" fmla="*/ 119 w 120"/>
                <a:gd name="T67" fmla="*/ 103 h 120"/>
                <a:gd name="T68" fmla="*/ 120 w 120"/>
                <a:gd name="T69" fmla="*/ 103 h 120"/>
                <a:gd name="T70" fmla="*/ 120 w 120"/>
                <a:gd name="T71" fmla="*/ 99 h 120"/>
                <a:gd name="T72" fmla="*/ 118 w 120"/>
                <a:gd name="T73" fmla="*/ 94 h 120"/>
                <a:gd name="T74" fmla="*/ 114 w 120"/>
                <a:gd name="T75" fmla="*/ 87 h 120"/>
                <a:gd name="T76" fmla="*/ 108 w 120"/>
                <a:gd name="T77" fmla="*/ 74 h 120"/>
                <a:gd name="T78" fmla="*/ 102 w 120"/>
                <a:gd name="T79" fmla="*/ 63 h 120"/>
                <a:gd name="T80" fmla="*/ 100 w 120"/>
                <a:gd name="T81" fmla="*/ 59 h 120"/>
                <a:gd name="T82" fmla="*/ 97 w 120"/>
                <a:gd name="T83" fmla="*/ 52 h 120"/>
                <a:gd name="T84" fmla="*/ 94 w 120"/>
                <a:gd name="T85" fmla="*/ 46 h 120"/>
                <a:gd name="T86" fmla="*/ 90 w 120"/>
                <a:gd name="T87" fmla="*/ 40 h 120"/>
                <a:gd name="T88" fmla="*/ 84 w 120"/>
                <a:gd name="T89" fmla="*/ 19 h 120"/>
                <a:gd name="T90" fmla="*/ 85 w 120"/>
                <a:gd name="T91" fmla="*/ 18 h 120"/>
                <a:gd name="T92" fmla="*/ 85 w 120"/>
                <a:gd name="T93" fmla="*/ 18 h 120"/>
                <a:gd name="T94" fmla="*/ 92 w 120"/>
                <a:gd name="T95" fmla="*/ 30 h 120"/>
                <a:gd name="T96" fmla="*/ 94 w 120"/>
                <a:gd name="T97" fmla="*/ 33 h 120"/>
                <a:gd name="T98" fmla="*/ 104 w 120"/>
                <a:gd name="T99" fmla="*/ 47 h 120"/>
                <a:gd name="T100" fmla="*/ 108 w 120"/>
                <a:gd name="T101" fmla="*/ 37 h 120"/>
                <a:gd name="T102" fmla="*/ 110 w 120"/>
                <a:gd name="T103" fmla="*/ 31 h 120"/>
                <a:gd name="T104" fmla="*/ 111 w 120"/>
                <a:gd name="T105" fmla="*/ 30 h 120"/>
                <a:gd name="T106" fmla="*/ 111 w 120"/>
                <a:gd name="T107" fmla="*/ 29 h 120"/>
                <a:gd name="T108" fmla="*/ 111 w 120"/>
                <a:gd name="T109" fmla="*/ 28 h 120"/>
                <a:gd name="T110" fmla="*/ 112 w 120"/>
                <a:gd name="T111" fmla="*/ 27 h 120"/>
                <a:gd name="T112" fmla="*/ 112 w 120"/>
                <a:gd name="T113" fmla="*/ 27 h 120"/>
                <a:gd name="T114" fmla="*/ 112 w 120"/>
                <a:gd name="T115" fmla="*/ 25 h 120"/>
                <a:gd name="T116" fmla="*/ 112 w 120"/>
                <a:gd name="T117" fmla="*/ 25 h 120"/>
                <a:gd name="T118" fmla="*/ 105 w 120"/>
                <a:gd name="T119" fmla="*/ 7 h 120"/>
                <a:gd name="T120" fmla="*/ 105 w 120"/>
                <a:gd name="T121"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 h="120">
                  <a:moveTo>
                    <a:pt x="105" y="8"/>
                  </a:moveTo>
                  <a:cubicBezTo>
                    <a:pt x="104" y="8"/>
                    <a:pt x="102" y="8"/>
                    <a:pt x="100" y="8"/>
                  </a:cubicBezTo>
                  <a:cubicBezTo>
                    <a:pt x="97" y="7"/>
                    <a:pt x="95" y="7"/>
                    <a:pt x="92" y="7"/>
                  </a:cubicBezTo>
                  <a:cubicBezTo>
                    <a:pt x="91" y="7"/>
                    <a:pt x="90" y="8"/>
                    <a:pt x="88" y="8"/>
                  </a:cubicBezTo>
                  <a:cubicBezTo>
                    <a:pt x="85" y="8"/>
                    <a:pt x="81" y="6"/>
                    <a:pt x="77" y="4"/>
                  </a:cubicBezTo>
                  <a:cubicBezTo>
                    <a:pt x="76" y="4"/>
                    <a:pt x="75" y="3"/>
                    <a:pt x="72" y="3"/>
                  </a:cubicBezTo>
                  <a:cubicBezTo>
                    <a:pt x="65" y="3"/>
                    <a:pt x="56" y="6"/>
                    <a:pt x="55" y="8"/>
                  </a:cubicBezTo>
                  <a:cubicBezTo>
                    <a:pt x="54" y="10"/>
                    <a:pt x="51" y="11"/>
                    <a:pt x="48" y="11"/>
                  </a:cubicBezTo>
                  <a:cubicBezTo>
                    <a:pt x="46" y="11"/>
                    <a:pt x="44" y="10"/>
                    <a:pt x="41" y="9"/>
                  </a:cubicBezTo>
                  <a:cubicBezTo>
                    <a:pt x="40" y="8"/>
                    <a:pt x="40" y="8"/>
                    <a:pt x="40" y="8"/>
                  </a:cubicBezTo>
                  <a:cubicBezTo>
                    <a:pt x="35" y="6"/>
                    <a:pt x="29" y="4"/>
                    <a:pt x="21" y="3"/>
                  </a:cubicBezTo>
                  <a:cubicBezTo>
                    <a:pt x="10" y="2"/>
                    <a:pt x="6" y="1"/>
                    <a:pt x="4" y="0"/>
                  </a:cubicBezTo>
                  <a:cubicBezTo>
                    <a:pt x="4" y="0"/>
                    <a:pt x="4" y="0"/>
                    <a:pt x="4" y="0"/>
                  </a:cubicBezTo>
                  <a:cubicBezTo>
                    <a:pt x="4" y="1"/>
                    <a:pt x="4" y="1"/>
                    <a:pt x="4" y="1"/>
                  </a:cubicBezTo>
                  <a:cubicBezTo>
                    <a:pt x="3" y="5"/>
                    <a:pt x="3" y="7"/>
                    <a:pt x="3" y="9"/>
                  </a:cubicBezTo>
                  <a:cubicBezTo>
                    <a:pt x="4" y="11"/>
                    <a:pt x="4" y="13"/>
                    <a:pt x="2" y="16"/>
                  </a:cubicBezTo>
                  <a:cubicBezTo>
                    <a:pt x="0" y="18"/>
                    <a:pt x="1" y="20"/>
                    <a:pt x="2" y="24"/>
                  </a:cubicBezTo>
                  <a:cubicBezTo>
                    <a:pt x="2" y="26"/>
                    <a:pt x="2" y="29"/>
                    <a:pt x="2" y="32"/>
                  </a:cubicBezTo>
                  <a:cubicBezTo>
                    <a:pt x="2" y="118"/>
                    <a:pt x="2" y="118"/>
                    <a:pt x="2" y="118"/>
                  </a:cubicBezTo>
                  <a:cubicBezTo>
                    <a:pt x="70" y="118"/>
                    <a:pt x="70" y="118"/>
                    <a:pt x="70" y="118"/>
                  </a:cubicBezTo>
                  <a:cubicBezTo>
                    <a:pt x="74" y="115"/>
                    <a:pt x="74" y="115"/>
                    <a:pt x="74" y="115"/>
                  </a:cubicBezTo>
                  <a:cubicBezTo>
                    <a:pt x="74" y="115"/>
                    <a:pt x="75" y="115"/>
                    <a:pt x="75" y="115"/>
                  </a:cubicBezTo>
                  <a:cubicBezTo>
                    <a:pt x="77" y="115"/>
                    <a:pt x="79" y="116"/>
                    <a:pt x="80" y="117"/>
                  </a:cubicBezTo>
                  <a:cubicBezTo>
                    <a:pt x="95" y="117"/>
                    <a:pt x="95" y="117"/>
                    <a:pt x="95" y="117"/>
                  </a:cubicBezTo>
                  <a:cubicBezTo>
                    <a:pt x="95" y="117"/>
                    <a:pt x="95" y="117"/>
                    <a:pt x="95" y="117"/>
                  </a:cubicBezTo>
                  <a:cubicBezTo>
                    <a:pt x="95" y="117"/>
                    <a:pt x="97" y="120"/>
                    <a:pt x="100" y="120"/>
                  </a:cubicBezTo>
                  <a:cubicBezTo>
                    <a:pt x="101" y="120"/>
                    <a:pt x="101" y="120"/>
                    <a:pt x="102" y="119"/>
                  </a:cubicBezTo>
                  <a:cubicBezTo>
                    <a:pt x="102" y="117"/>
                    <a:pt x="103" y="115"/>
                    <a:pt x="107" y="115"/>
                  </a:cubicBezTo>
                  <a:cubicBezTo>
                    <a:pt x="109" y="115"/>
                    <a:pt x="110" y="113"/>
                    <a:pt x="111" y="111"/>
                  </a:cubicBezTo>
                  <a:cubicBezTo>
                    <a:pt x="111" y="109"/>
                    <a:pt x="112" y="107"/>
                    <a:pt x="114" y="107"/>
                  </a:cubicBezTo>
                  <a:cubicBezTo>
                    <a:pt x="115" y="107"/>
                    <a:pt x="115" y="107"/>
                    <a:pt x="115" y="107"/>
                  </a:cubicBezTo>
                  <a:cubicBezTo>
                    <a:pt x="116" y="107"/>
                    <a:pt x="116" y="107"/>
                    <a:pt x="116" y="107"/>
                  </a:cubicBezTo>
                  <a:cubicBezTo>
                    <a:pt x="117" y="107"/>
                    <a:pt x="117" y="107"/>
                    <a:pt x="119" y="104"/>
                  </a:cubicBezTo>
                  <a:cubicBezTo>
                    <a:pt x="119" y="103"/>
                    <a:pt x="119" y="103"/>
                    <a:pt x="119" y="103"/>
                  </a:cubicBezTo>
                  <a:cubicBezTo>
                    <a:pt x="119" y="103"/>
                    <a:pt x="120" y="103"/>
                    <a:pt x="120" y="103"/>
                  </a:cubicBezTo>
                  <a:cubicBezTo>
                    <a:pt x="119" y="102"/>
                    <a:pt x="119" y="100"/>
                    <a:pt x="120" y="99"/>
                  </a:cubicBezTo>
                  <a:cubicBezTo>
                    <a:pt x="120" y="96"/>
                    <a:pt x="119" y="95"/>
                    <a:pt x="118" y="94"/>
                  </a:cubicBezTo>
                  <a:cubicBezTo>
                    <a:pt x="117" y="92"/>
                    <a:pt x="116" y="90"/>
                    <a:pt x="114" y="87"/>
                  </a:cubicBezTo>
                  <a:cubicBezTo>
                    <a:pt x="113" y="83"/>
                    <a:pt x="110" y="78"/>
                    <a:pt x="108" y="74"/>
                  </a:cubicBezTo>
                  <a:cubicBezTo>
                    <a:pt x="105" y="70"/>
                    <a:pt x="103" y="66"/>
                    <a:pt x="102" y="63"/>
                  </a:cubicBezTo>
                  <a:cubicBezTo>
                    <a:pt x="102" y="62"/>
                    <a:pt x="101" y="60"/>
                    <a:pt x="100" y="59"/>
                  </a:cubicBezTo>
                  <a:cubicBezTo>
                    <a:pt x="99" y="57"/>
                    <a:pt x="97" y="55"/>
                    <a:pt x="97" y="52"/>
                  </a:cubicBezTo>
                  <a:cubicBezTo>
                    <a:pt x="97" y="49"/>
                    <a:pt x="96" y="48"/>
                    <a:pt x="94" y="46"/>
                  </a:cubicBezTo>
                  <a:cubicBezTo>
                    <a:pt x="93" y="44"/>
                    <a:pt x="91" y="43"/>
                    <a:pt x="90" y="40"/>
                  </a:cubicBezTo>
                  <a:cubicBezTo>
                    <a:pt x="85" y="33"/>
                    <a:pt x="83" y="22"/>
                    <a:pt x="84" y="19"/>
                  </a:cubicBezTo>
                  <a:cubicBezTo>
                    <a:pt x="84" y="18"/>
                    <a:pt x="84" y="18"/>
                    <a:pt x="85" y="18"/>
                  </a:cubicBezTo>
                  <a:cubicBezTo>
                    <a:pt x="85" y="18"/>
                    <a:pt x="85" y="18"/>
                    <a:pt x="85" y="18"/>
                  </a:cubicBezTo>
                  <a:cubicBezTo>
                    <a:pt x="87" y="18"/>
                    <a:pt x="88" y="20"/>
                    <a:pt x="92" y="30"/>
                  </a:cubicBezTo>
                  <a:cubicBezTo>
                    <a:pt x="93" y="31"/>
                    <a:pt x="93" y="32"/>
                    <a:pt x="94" y="33"/>
                  </a:cubicBezTo>
                  <a:cubicBezTo>
                    <a:pt x="97" y="40"/>
                    <a:pt x="102" y="47"/>
                    <a:pt x="104" y="47"/>
                  </a:cubicBezTo>
                  <a:cubicBezTo>
                    <a:pt x="106" y="47"/>
                    <a:pt x="107" y="40"/>
                    <a:pt x="108" y="37"/>
                  </a:cubicBezTo>
                  <a:cubicBezTo>
                    <a:pt x="109" y="33"/>
                    <a:pt x="109" y="31"/>
                    <a:pt x="110" y="31"/>
                  </a:cubicBezTo>
                  <a:cubicBezTo>
                    <a:pt x="111" y="30"/>
                    <a:pt x="111" y="30"/>
                    <a:pt x="111" y="30"/>
                  </a:cubicBezTo>
                  <a:cubicBezTo>
                    <a:pt x="111" y="29"/>
                    <a:pt x="111" y="29"/>
                    <a:pt x="111" y="29"/>
                  </a:cubicBezTo>
                  <a:cubicBezTo>
                    <a:pt x="111" y="28"/>
                    <a:pt x="111" y="28"/>
                    <a:pt x="111" y="28"/>
                  </a:cubicBezTo>
                  <a:cubicBezTo>
                    <a:pt x="112" y="27"/>
                    <a:pt x="112" y="27"/>
                    <a:pt x="112" y="27"/>
                  </a:cubicBezTo>
                  <a:cubicBezTo>
                    <a:pt x="112" y="27"/>
                    <a:pt x="112" y="27"/>
                    <a:pt x="112" y="27"/>
                  </a:cubicBezTo>
                  <a:cubicBezTo>
                    <a:pt x="112" y="25"/>
                    <a:pt x="112" y="25"/>
                    <a:pt x="112" y="25"/>
                  </a:cubicBezTo>
                  <a:cubicBezTo>
                    <a:pt x="112" y="25"/>
                    <a:pt x="112" y="25"/>
                    <a:pt x="112" y="25"/>
                  </a:cubicBezTo>
                  <a:cubicBezTo>
                    <a:pt x="105" y="7"/>
                    <a:pt x="105" y="7"/>
                    <a:pt x="105" y="7"/>
                  </a:cubicBezTo>
                  <a:cubicBezTo>
                    <a:pt x="105" y="7"/>
                    <a:pt x="105" y="7"/>
                    <a:pt x="105"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5" name="Freeform 274">
              <a:extLst>
                <a:ext uri="{FF2B5EF4-FFF2-40B4-BE49-F238E27FC236}">
                  <a16:creationId xmlns:a16="http://schemas.microsoft.com/office/drawing/2014/main" id="{8765A6F9-6511-4286-AF33-4AD65B1BC837}"/>
                </a:ext>
              </a:extLst>
            </p:cNvPr>
            <p:cNvSpPr>
              <a:spLocks/>
            </p:cNvSpPr>
            <p:nvPr/>
          </p:nvSpPr>
          <p:spPr bwMode="auto">
            <a:xfrm>
              <a:off x="12388850" y="5319713"/>
              <a:ext cx="563563" cy="444500"/>
            </a:xfrm>
            <a:custGeom>
              <a:avLst/>
              <a:gdLst>
                <a:gd name="T0" fmla="*/ 102 w 106"/>
                <a:gd name="T1" fmla="*/ 23 h 85"/>
                <a:gd name="T2" fmla="*/ 100 w 106"/>
                <a:gd name="T3" fmla="*/ 13 h 85"/>
                <a:gd name="T4" fmla="*/ 99 w 106"/>
                <a:gd name="T5" fmla="*/ 11 h 85"/>
                <a:gd name="T6" fmla="*/ 98 w 106"/>
                <a:gd name="T7" fmla="*/ 10 h 85"/>
                <a:gd name="T8" fmla="*/ 96 w 106"/>
                <a:gd name="T9" fmla="*/ 9 h 85"/>
                <a:gd name="T10" fmla="*/ 92 w 106"/>
                <a:gd name="T11" fmla="*/ 8 h 85"/>
                <a:gd name="T12" fmla="*/ 89 w 106"/>
                <a:gd name="T13" fmla="*/ 8 h 85"/>
                <a:gd name="T14" fmla="*/ 62 w 106"/>
                <a:gd name="T15" fmla="*/ 7 h 85"/>
                <a:gd name="T16" fmla="*/ 60 w 106"/>
                <a:gd name="T17" fmla="*/ 6 h 85"/>
                <a:gd name="T18" fmla="*/ 58 w 106"/>
                <a:gd name="T19" fmla="*/ 5 h 85"/>
                <a:gd name="T20" fmla="*/ 45 w 106"/>
                <a:gd name="T21" fmla="*/ 0 h 85"/>
                <a:gd name="T22" fmla="*/ 9 w 106"/>
                <a:gd name="T23" fmla="*/ 12 h 85"/>
                <a:gd name="T24" fmla="*/ 1 w 106"/>
                <a:gd name="T25" fmla="*/ 17 h 85"/>
                <a:gd name="T26" fmla="*/ 2 w 106"/>
                <a:gd name="T27" fmla="*/ 19 h 85"/>
                <a:gd name="T28" fmla="*/ 2 w 106"/>
                <a:gd name="T29" fmla="*/ 21 h 85"/>
                <a:gd name="T30" fmla="*/ 2 w 106"/>
                <a:gd name="T31" fmla="*/ 24 h 85"/>
                <a:gd name="T32" fmla="*/ 2 w 106"/>
                <a:gd name="T33" fmla="*/ 27 h 85"/>
                <a:gd name="T34" fmla="*/ 0 w 106"/>
                <a:gd name="T35" fmla="*/ 31 h 85"/>
                <a:gd name="T36" fmla="*/ 5 w 106"/>
                <a:gd name="T37" fmla="*/ 40 h 85"/>
                <a:gd name="T38" fmla="*/ 9 w 106"/>
                <a:gd name="T39" fmla="*/ 54 h 85"/>
                <a:gd name="T40" fmla="*/ 9 w 106"/>
                <a:gd name="T41" fmla="*/ 55 h 85"/>
                <a:gd name="T42" fmla="*/ 9 w 106"/>
                <a:gd name="T43" fmla="*/ 58 h 85"/>
                <a:gd name="T44" fmla="*/ 12 w 106"/>
                <a:gd name="T45" fmla="*/ 60 h 85"/>
                <a:gd name="T46" fmla="*/ 23 w 106"/>
                <a:gd name="T47" fmla="*/ 67 h 85"/>
                <a:gd name="T48" fmla="*/ 30 w 106"/>
                <a:gd name="T49" fmla="*/ 67 h 85"/>
                <a:gd name="T50" fmla="*/ 38 w 106"/>
                <a:gd name="T51" fmla="*/ 72 h 85"/>
                <a:gd name="T52" fmla="*/ 45 w 106"/>
                <a:gd name="T53" fmla="*/ 74 h 85"/>
                <a:gd name="T54" fmla="*/ 49 w 106"/>
                <a:gd name="T55" fmla="*/ 80 h 85"/>
                <a:gd name="T56" fmla="*/ 51 w 106"/>
                <a:gd name="T57" fmla="*/ 81 h 85"/>
                <a:gd name="T58" fmla="*/ 66 w 106"/>
                <a:gd name="T59" fmla="*/ 81 h 85"/>
                <a:gd name="T60" fmla="*/ 76 w 106"/>
                <a:gd name="T61" fmla="*/ 82 h 85"/>
                <a:gd name="T62" fmla="*/ 85 w 106"/>
                <a:gd name="T63" fmla="*/ 84 h 85"/>
                <a:gd name="T64" fmla="*/ 86 w 106"/>
                <a:gd name="T65" fmla="*/ 84 h 85"/>
                <a:gd name="T66" fmla="*/ 86 w 106"/>
                <a:gd name="T67" fmla="*/ 85 h 85"/>
                <a:gd name="T68" fmla="*/ 88 w 106"/>
                <a:gd name="T69" fmla="*/ 85 h 85"/>
                <a:gd name="T70" fmla="*/ 90 w 106"/>
                <a:gd name="T71" fmla="*/ 85 h 85"/>
                <a:gd name="T72" fmla="*/ 90 w 106"/>
                <a:gd name="T73" fmla="*/ 79 h 85"/>
                <a:gd name="T74" fmla="*/ 100 w 106"/>
                <a:gd name="T75" fmla="*/ 68 h 85"/>
                <a:gd name="T76" fmla="*/ 101 w 106"/>
                <a:gd name="T77" fmla="*/ 54 h 85"/>
                <a:gd name="T78" fmla="*/ 100 w 106"/>
                <a:gd name="T79" fmla="*/ 51 h 85"/>
                <a:gd name="T80" fmla="*/ 100 w 106"/>
                <a:gd name="T81" fmla="*/ 51 h 85"/>
                <a:gd name="T82" fmla="*/ 100 w 106"/>
                <a:gd name="T83" fmla="*/ 50 h 85"/>
                <a:gd name="T84" fmla="*/ 99 w 106"/>
                <a:gd name="T85" fmla="*/ 48 h 85"/>
                <a:gd name="T86" fmla="*/ 99 w 106"/>
                <a:gd name="T87" fmla="*/ 48 h 85"/>
                <a:gd name="T88" fmla="*/ 99 w 106"/>
                <a:gd name="T89" fmla="*/ 45 h 85"/>
                <a:gd name="T90" fmla="*/ 100 w 106"/>
                <a:gd name="T91" fmla="*/ 43 h 85"/>
                <a:gd name="T92" fmla="*/ 96 w 106"/>
                <a:gd name="T93"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5">
                  <a:moveTo>
                    <a:pt x="103" y="31"/>
                  </a:moveTo>
                  <a:cubicBezTo>
                    <a:pt x="103" y="31"/>
                    <a:pt x="104" y="30"/>
                    <a:pt x="104" y="29"/>
                  </a:cubicBezTo>
                  <a:cubicBezTo>
                    <a:pt x="104" y="27"/>
                    <a:pt x="103" y="24"/>
                    <a:pt x="102" y="23"/>
                  </a:cubicBezTo>
                  <a:cubicBezTo>
                    <a:pt x="100" y="21"/>
                    <a:pt x="99" y="17"/>
                    <a:pt x="100" y="13"/>
                  </a:cubicBezTo>
                  <a:cubicBezTo>
                    <a:pt x="100" y="13"/>
                    <a:pt x="100" y="13"/>
                    <a:pt x="100" y="13"/>
                  </a:cubicBezTo>
                  <a:cubicBezTo>
                    <a:pt x="100" y="13"/>
                    <a:pt x="100" y="13"/>
                    <a:pt x="100" y="13"/>
                  </a:cubicBezTo>
                  <a:cubicBezTo>
                    <a:pt x="100" y="13"/>
                    <a:pt x="100" y="12"/>
                    <a:pt x="100" y="12"/>
                  </a:cubicBezTo>
                  <a:cubicBezTo>
                    <a:pt x="100" y="12"/>
                    <a:pt x="100" y="12"/>
                    <a:pt x="100" y="12"/>
                  </a:cubicBezTo>
                  <a:cubicBezTo>
                    <a:pt x="100" y="12"/>
                    <a:pt x="99" y="11"/>
                    <a:pt x="99" y="11"/>
                  </a:cubicBezTo>
                  <a:cubicBezTo>
                    <a:pt x="99" y="11"/>
                    <a:pt x="99" y="11"/>
                    <a:pt x="99" y="11"/>
                  </a:cubicBezTo>
                  <a:cubicBezTo>
                    <a:pt x="99" y="11"/>
                    <a:pt x="98" y="11"/>
                    <a:pt x="98" y="10"/>
                  </a:cubicBezTo>
                  <a:cubicBezTo>
                    <a:pt x="98" y="10"/>
                    <a:pt x="98" y="10"/>
                    <a:pt x="98" y="10"/>
                  </a:cubicBezTo>
                  <a:cubicBezTo>
                    <a:pt x="98" y="10"/>
                    <a:pt x="97" y="10"/>
                    <a:pt x="97" y="10"/>
                  </a:cubicBezTo>
                  <a:cubicBezTo>
                    <a:pt x="97" y="10"/>
                    <a:pt x="97" y="10"/>
                    <a:pt x="96" y="10"/>
                  </a:cubicBezTo>
                  <a:cubicBezTo>
                    <a:pt x="96" y="10"/>
                    <a:pt x="96" y="9"/>
                    <a:pt x="96" y="9"/>
                  </a:cubicBezTo>
                  <a:cubicBezTo>
                    <a:pt x="95" y="9"/>
                    <a:pt x="94" y="9"/>
                    <a:pt x="93" y="8"/>
                  </a:cubicBezTo>
                  <a:cubicBezTo>
                    <a:pt x="93" y="8"/>
                    <a:pt x="93" y="8"/>
                    <a:pt x="93" y="8"/>
                  </a:cubicBezTo>
                  <a:cubicBezTo>
                    <a:pt x="92" y="8"/>
                    <a:pt x="92" y="8"/>
                    <a:pt x="92" y="8"/>
                  </a:cubicBezTo>
                  <a:cubicBezTo>
                    <a:pt x="92" y="8"/>
                    <a:pt x="92" y="8"/>
                    <a:pt x="92" y="8"/>
                  </a:cubicBezTo>
                  <a:cubicBezTo>
                    <a:pt x="91" y="8"/>
                    <a:pt x="91" y="8"/>
                    <a:pt x="91" y="8"/>
                  </a:cubicBezTo>
                  <a:cubicBezTo>
                    <a:pt x="90" y="8"/>
                    <a:pt x="90" y="8"/>
                    <a:pt x="89" y="8"/>
                  </a:cubicBezTo>
                  <a:cubicBezTo>
                    <a:pt x="88" y="8"/>
                    <a:pt x="88" y="8"/>
                    <a:pt x="88" y="8"/>
                  </a:cubicBezTo>
                  <a:cubicBezTo>
                    <a:pt x="87" y="8"/>
                    <a:pt x="86" y="8"/>
                    <a:pt x="84" y="8"/>
                  </a:cubicBezTo>
                  <a:cubicBezTo>
                    <a:pt x="76" y="8"/>
                    <a:pt x="64" y="7"/>
                    <a:pt x="62" y="7"/>
                  </a:cubicBezTo>
                  <a:cubicBezTo>
                    <a:pt x="62" y="6"/>
                    <a:pt x="62" y="6"/>
                    <a:pt x="61" y="6"/>
                  </a:cubicBezTo>
                  <a:cubicBezTo>
                    <a:pt x="61" y="6"/>
                    <a:pt x="61" y="6"/>
                    <a:pt x="61" y="6"/>
                  </a:cubicBezTo>
                  <a:cubicBezTo>
                    <a:pt x="61" y="6"/>
                    <a:pt x="60" y="6"/>
                    <a:pt x="60" y="6"/>
                  </a:cubicBezTo>
                  <a:cubicBezTo>
                    <a:pt x="60" y="6"/>
                    <a:pt x="60" y="5"/>
                    <a:pt x="59" y="5"/>
                  </a:cubicBezTo>
                  <a:cubicBezTo>
                    <a:pt x="59" y="5"/>
                    <a:pt x="59" y="5"/>
                    <a:pt x="59" y="5"/>
                  </a:cubicBezTo>
                  <a:cubicBezTo>
                    <a:pt x="58" y="5"/>
                    <a:pt x="58" y="5"/>
                    <a:pt x="58" y="5"/>
                  </a:cubicBezTo>
                  <a:cubicBezTo>
                    <a:pt x="58" y="5"/>
                    <a:pt x="57" y="5"/>
                    <a:pt x="57" y="5"/>
                  </a:cubicBezTo>
                  <a:cubicBezTo>
                    <a:pt x="56" y="7"/>
                    <a:pt x="54" y="8"/>
                    <a:pt x="51" y="8"/>
                  </a:cubicBezTo>
                  <a:cubicBezTo>
                    <a:pt x="45" y="8"/>
                    <a:pt x="45" y="3"/>
                    <a:pt x="45" y="0"/>
                  </a:cubicBezTo>
                  <a:cubicBezTo>
                    <a:pt x="44" y="0"/>
                    <a:pt x="44" y="0"/>
                    <a:pt x="44" y="0"/>
                  </a:cubicBezTo>
                  <a:cubicBezTo>
                    <a:pt x="39" y="0"/>
                    <a:pt x="26" y="3"/>
                    <a:pt x="22" y="7"/>
                  </a:cubicBezTo>
                  <a:cubicBezTo>
                    <a:pt x="18" y="11"/>
                    <a:pt x="13" y="11"/>
                    <a:pt x="9" y="12"/>
                  </a:cubicBezTo>
                  <a:cubicBezTo>
                    <a:pt x="7" y="12"/>
                    <a:pt x="5" y="12"/>
                    <a:pt x="4" y="13"/>
                  </a:cubicBezTo>
                  <a:cubicBezTo>
                    <a:pt x="4" y="15"/>
                    <a:pt x="3" y="16"/>
                    <a:pt x="1" y="16"/>
                  </a:cubicBezTo>
                  <a:cubicBezTo>
                    <a:pt x="1" y="17"/>
                    <a:pt x="1" y="17"/>
                    <a:pt x="1" y="17"/>
                  </a:cubicBezTo>
                  <a:cubicBezTo>
                    <a:pt x="1" y="17"/>
                    <a:pt x="1" y="17"/>
                    <a:pt x="2" y="17"/>
                  </a:cubicBezTo>
                  <a:cubicBezTo>
                    <a:pt x="2" y="18"/>
                    <a:pt x="2" y="18"/>
                    <a:pt x="2" y="18"/>
                  </a:cubicBezTo>
                  <a:cubicBezTo>
                    <a:pt x="2" y="18"/>
                    <a:pt x="2" y="19"/>
                    <a:pt x="2" y="19"/>
                  </a:cubicBezTo>
                  <a:cubicBezTo>
                    <a:pt x="2" y="19"/>
                    <a:pt x="2" y="19"/>
                    <a:pt x="2" y="20"/>
                  </a:cubicBezTo>
                  <a:cubicBezTo>
                    <a:pt x="2" y="20"/>
                    <a:pt x="2" y="20"/>
                    <a:pt x="2" y="21"/>
                  </a:cubicBezTo>
                  <a:cubicBezTo>
                    <a:pt x="2" y="21"/>
                    <a:pt x="2" y="21"/>
                    <a:pt x="2" y="21"/>
                  </a:cubicBezTo>
                  <a:cubicBezTo>
                    <a:pt x="2" y="22"/>
                    <a:pt x="2" y="22"/>
                    <a:pt x="2" y="22"/>
                  </a:cubicBezTo>
                  <a:cubicBezTo>
                    <a:pt x="2" y="23"/>
                    <a:pt x="2" y="23"/>
                    <a:pt x="2" y="23"/>
                  </a:cubicBezTo>
                  <a:cubicBezTo>
                    <a:pt x="2" y="23"/>
                    <a:pt x="2" y="24"/>
                    <a:pt x="2" y="24"/>
                  </a:cubicBezTo>
                  <a:cubicBezTo>
                    <a:pt x="2" y="24"/>
                    <a:pt x="2" y="25"/>
                    <a:pt x="2" y="25"/>
                  </a:cubicBezTo>
                  <a:cubicBezTo>
                    <a:pt x="2" y="25"/>
                    <a:pt x="2" y="26"/>
                    <a:pt x="2" y="26"/>
                  </a:cubicBezTo>
                  <a:cubicBezTo>
                    <a:pt x="2" y="26"/>
                    <a:pt x="2" y="27"/>
                    <a:pt x="2" y="27"/>
                  </a:cubicBezTo>
                  <a:cubicBezTo>
                    <a:pt x="2" y="27"/>
                    <a:pt x="2" y="27"/>
                    <a:pt x="1" y="28"/>
                  </a:cubicBezTo>
                  <a:cubicBezTo>
                    <a:pt x="1" y="28"/>
                    <a:pt x="1" y="29"/>
                    <a:pt x="1" y="29"/>
                  </a:cubicBezTo>
                  <a:cubicBezTo>
                    <a:pt x="0" y="30"/>
                    <a:pt x="0" y="31"/>
                    <a:pt x="0" y="31"/>
                  </a:cubicBezTo>
                  <a:cubicBezTo>
                    <a:pt x="0" y="31"/>
                    <a:pt x="1" y="32"/>
                    <a:pt x="1" y="32"/>
                  </a:cubicBezTo>
                  <a:cubicBezTo>
                    <a:pt x="3" y="33"/>
                    <a:pt x="4" y="36"/>
                    <a:pt x="4" y="38"/>
                  </a:cubicBezTo>
                  <a:cubicBezTo>
                    <a:pt x="4" y="39"/>
                    <a:pt x="4" y="39"/>
                    <a:pt x="5" y="40"/>
                  </a:cubicBezTo>
                  <a:cubicBezTo>
                    <a:pt x="5" y="41"/>
                    <a:pt x="6" y="42"/>
                    <a:pt x="6" y="44"/>
                  </a:cubicBezTo>
                  <a:cubicBezTo>
                    <a:pt x="6" y="48"/>
                    <a:pt x="7" y="51"/>
                    <a:pt x="8" y="53"/>
                  </a:cubicBezTo>
                  <a:cubicBezTo>
                    <a:pt x="9" y="53"/>
                    <a:pt x="9" y="53"/>
                    <a:pt x="9" y="54"/>
                  </a:cubicBezTo>
                  <a:cubicBezTo>
                    <a:pt x="9" y="54"/>
                    <a:pt x="9" y="54"/>
                    <a:pt x="9" y="54"/>
                  </a:cubicBezTo>
                  <a:cubicBezTo>
                    <a:pt x="9" y="54"/>
                    <a:pt x="9" y="55"/>
                    <a:pt x="9" y="55"/>
                  </a:cubicBezTo>
                  <a:cubicBezTo>
                    <a:pt x="9" y="55"/>
                    <a:pt x="9" y="55"/>
                    <a:pt x="9" y="55"/>
                  </a:cubicBezTo>
                  <a:cubicBezTo>
                    <a:pt x="9" y="56"/>
                    <a:pt x="9" y="56"/>
                    <a:pt x="9" y="56"/>
                  </a:cubicBezTo>
                  <a:cubicBezTo>
                    <a:pt x="9" y="56"/>
                    <a:pt x="9" y="56"/>
                    <a:pt x="9" y="57"/>
                  </a:cubicBezTo>
                  <a:cubicBezTo>
                    <a:pt x="9" y="57"/>
                    <a:pt x="9" y="58"/>
                    <a:pt x="9" y="58"/>
                  </a:cubicBezTo>
                  <a:cubicBezTo>
                    <a:pt x="9" y="58"/>
                    <a:pt x="9" y="58"/>
                    <a:pt x="9" y="58"/>
                  </a:cubicBezTo>
                  <a:cubicBezTo>
                    <a:pt x="9" y="58"/>
                    <a:pt x="9" y="58"/>
                    <a:pt x="9" y="58"/>
                  </a:cubicBezTo>
                  <a:cubicBezTo>
                    <a:pt x="10" y="59"/>
                    <a:pt x="11" y="59"/>
                    <a:pt x="12" y="60"/>
                  </a:cubicBezTo>
                  <a:cubicBezTo>
                    <a:pt x="12" y="60"/>
                    <a:pt x="12" y="60"/>
                    <a:pt x="12" y="60"/>
                  </a:cubicBezTo>
                  <a:cubicBezTo>
                    <a:pt x="13" y="61"/>
                    <a:pt x="14" y="61"/>
                    <a:pt x="15" y="61"/>
                  </a:cubicBezTo>
                  <a:cubicBezTo>
                    <a:pt x="20" y="63"/>
                    <a:pt x="22" y="65"/>
                    <a:pt x="23" y="67"/>
                  </a:cubicBezTo>
                  <a:cubicBezTo>
                    <a:pt x="23" y="68"/>
                    <a:pt x="25" y="70"/>
                    <a:pt x="26" y="70"/>
                  </a:cubicBezTo>
                  <a:cubicBezTo>
                    <a:pt x="27" y="70"/>
                    <a:pt x="27" y="70"/>
                    <a:pt x="27" y="70"/>
                  </a:cubicBezTo>
                  <a:cubicBezTo>
                    <a:pt x="27" y="68"/>
                    <a:pt x="29" y="67"/>
                    <a:pt x="30" y="67"/>
                  </a:cubicBezTo>
                  <a:cubicBezTo>
                    <a:pt x="31" y="67"/>
                    <a:pt x="32" y="68"/>
                    <a:pt x="32" y="68"/>
                  </a:cubicBezTo>
                  <a:cubicBezTo>
                    <a:pt x="33" y="68"/>
                    <a:pt x="34" y="68"/>
                    <a:pt x="34" y="68"/>
                  </a:cubicBezTo>
                  <a:cubicBezTo>
                    <a:pt x="37" y="68"/>
                    <a:pt x="38" y="71"/>
                    <a:pt x="38" y="72"/>
                  </a:cubicBezTo>
                  <a:cubicBezTo>
                    <a:pt x="38" y="73"/>
                    <a:pt x="38" y="73"/>
                    <a:pt x="38" y="73"/>
                  </a:cubicBezTo>
                  <a:cubicBezTo>
                    <a:pt x="38" y="73"/>
                    <a:pt x="40" y="73"/>
                    <a:pt x="41" y="73"/>
                  </a:cubicBezTo>
                  <a:cubicBezTo>
                    <a:pt x="42" y="73"/>
                    <a:pt x="44" y="73"/>
                    <a:pt x="45" y="74"/>
                  </a:cubicBezTo>
                  <a:cubicBezTo>
                    <a:pt x="46" y="75"/>
                    <a:pt x="47" y="76"/>
                    <a:pt x="48" y="77"/>
                  </a:cubicBezTo>
                  <a:cubicBezTo>
                    <a:pt x="48" y="78"/>
                    <a:pt x="48" y="79"/>
                    <a:pt x="49" y="80"/>
                  </a:cubicBezTo>
                  <a:cubicBezTo>
                    <a:pt x="49" y="80"/>
                    <a:pt x="49" y="80"/>
                    <a:pt x="49" y="80"/>
                  </a:cubicBezTo>
                  <a:cubicBezTo>
                    <a:pt x="49" y="80"/>
                    <a:pt x="49" y="80"/>
                    <a:pt x="50" y="80"/>
                  </a:cubicBezTo>
                  <a:cubicBezTo>
                    <a:pt x="50" y="80"/>
                    <a:pt x="50" y="81"/>
                    <a:pt x="50" y="81"/>
                  </a:cubicBezTo>
                  <a:cubicBezTo>
                    <a:pt x="50" y="81"/>
                    <a:pt x="50" y="81"/>
                    <a:pt x="51" y="81"/>
                  </a:cubicBezTo>
                  <a:cubicBezTo>
                    <a:pt x="51" y="81"/>
                    <a:pt x="52" y="81"/>
                    <a:pt x="53" y="80"/>
                  </a:cubicBezTo>
                  <a:cubicBezTo>
                    <a:pt x="54" y="80"/>
                    <a:pt x="56" y="79"/>
                    <a:pt x="57" y="80"/>
                  </a:cubicBezTo>
                  <a:cubicBezTo>
                    <a:pt x="59" y="81"/>
                    <a:pt x="63" y="82"/>
                    <a:pt x="66" y="81"/>
                  </a:cubicBezTo>
                  <a:cubicBezTo>
                    <a:pt x="67" y="80"/>
                    <a:pt x="69" y="81"/>
                    <a:pt x="71" y="81"/>
                  </a:cubicBezTo>
                  <a:cubicBezTo>
                    <a:pt x="72" y="81"/>
                    <a:pt x="73" y="82"/>
                    <a:pt x="75" y="82"/>
                  </a:cubicBezTo>
                  <a:cubicBezTo>
                    <a:pt x="75" y="82"/>
                    <a:pt x="75" y="82"/>
                    <a:pt x="76" y="82"/>
                  </a:cubicBezTo>
                  <a:cubicBezTo>
                    <a:pt x="79" y="82"/>
                    <a:pt x="84" y="83"/>
                    <a:pt x="85" y="84"/>
                  </a:cubicBezTo>
                  <a:cubicBezTo>
                    <a:pt x="85" y="84"/>
                    <a:pt x="85" y="84"/>
                    <a:pt x="85" y="84"/>
                  </a:cubicBezTo>
                  <a:cubicBezTo>
                    <a:pt x="85" y="84"/>
                    <a:pt x="85" y="84"/>
                    <a:pt x="85" y="84"/>
                  </a:cubicBezTo>
                  <a:cubicBezTo>
                    <a:pt x="85" y="84"/>
                    <a:pt x="85" y="84"/>
                    <a:pt x="85" y="84"/>
                  </a:cubicBezTo>
                  <a:cubicBezTo>
                    <a:pt x="85" y="84"/>
                    <a:pt x="85" y="84"/>
                    <a:pt x="85" y="84"/>
                  </a:cubicBezTo>
                  <a:cubicBezTo>
                    <a:pt x="85" y="84"/>
                    <a:pt x="86" y="84"/>
                    <a:pt x="86" y="84"/>
                  </a:cubicBezTo>
                  <a:cubicBezTo>
                    <a:pt x="86" y="84"/>
                    <a:pt x="86" y="84"/>
                    <a:pt x="86" y="84"/>
                  </a:cubicBezTo>
                  <a:cubicBezTo>
                    <a:pt x="86" y="84"/>
                    <a:pt x="86" y="85"/>
                    <a:pt x="86" y="85"/>
                  </a:cubicBezTo>
                  <a:cubicBezTo>
                    <a:pt x="86" y="85"/>
                    <a:pt x="86" y="85"/>
                    <a:pt x="86" y="85"/>
                  </a:cubicBezTo>
                  <a:cubicBezTo>
                    <a:pt x="86" y="85"/>
                    <a:pt x="87" y="85"/>
                    <a:pt x="87" y="85"/>
                  </a:cubicBezTo>
                  <a:cubicBezTo>
                    <a:pt x="87" y="85"/>
                    <a:pt x="87" y="85"/>
                    <a:pt x="87" y="85"/>
                  </a:cubicBezTo>
                  <a:cubicBezTo>
                    <a:pt x="87" y="85"/>
                    <a:pt x="88" y="85"/>
                    <a:pt x="88" y="85"/>
                  </a:cubicBezTo>
                  <a:cubicBezTo>
                    <a:pt x="88" y="85"/>
                    <a:pt x="88" y="85"/>
                    <a:pt x="88" y="85"/>
                  </a:cubicBezTo>
                  <a:cubicBezTo>
                    <a:pt x="89" y="85"/>
                    <a:pt x="89" y="85"/>
                    <a:pt x="89" y="85"/>
                  </a:cubicBezTo>
                  <a:cubicBezTo>
                    <a:pt x="89" y="85"/>
                    <a:pt x="90" y="85"/>
                    <a:pt x="90" y="85"/>
                  </a:cubicBezTo>
                  <a:cubicBezTo>
                    <a:pt x="90" y="85"/>
                    <a:pt x="90" y="85"/>
                    <a:pt x="90" y="85"/>
                  </a:cubicBezTo>
                  <a:cubicBezTo>
                    <a:pt x="90" y="84"/>
                    <a:pt x="90" y="83"/>
                    <a:pt x="90" y="82"/>
                  </a:cubicBezTo>
                  <a:cubicBezTo>
                    <a:pt x="90" y="80"/>
                    <a:pt x="89" y="80"/>
                    <a:pt x="90" y="79"/>
                  </a:cubicBezTo>
                  <a:cubicBezTo>
                    <a:pt x="90" y="78"/>
                    <a:pt x="90" y="77"/>
                    <a:pt x="92" y="76"/>
                  </a:cubicBezTo>
                  <a:cubicBezTo>
                    <a:pt x="93" y="75"/>
                    <a:pt x="95" y="73"/>
                    <a:pt x="97" y="71"/>
                  </a:cubicBezTo>
                  <a:cubicBezTo>
                    <a:pt x="98" y="70"/>
                    <a:pt x="100" y="68"/>
                    <a:pt x="100" y="68"/>
                  </a:cubicBezTo>
                  <a:cubicBezTo>
                    <a:pt x="101" y="67"/>
                    <a:pt x="102" y="66"/>
                    <a:pt x="103" y="66"/>
                  </a:cubicBezTo>
                  <a:cubicBezTo>
                    <a:pt x="104" y="65"/>
                    <a:pt x="105" y="65"/>
                    <a:pt x="105" y="64"/>
                  </a:cubicBezTo>
                  <a:cubicBezTo>
                    <a:pt x="106" y="63"/>
                    <a:pt x="104" y="59"/>
                    <a:pt x="101" y="54"/>
                  </a:cubicBezTo>
                  <a:cubicBezTo>
                    <a:pt x="101" y="54"/>
                    <a:pt x="100" y="53"/>
                    <a:pt x="100" y="53"/>
                  </a:cubicBezTo>
                  <a:cubicBezTo>
                    <a:pt x="100" y="53"/>
                    <a:pt x="100" y="52"/>
                    <a:pt x="100" y="52"/>
                  </a:cubicBezTo>
                  <a:cubicBezTo>
                    <a:pt x="100" y="52"/>
                    <a:pt x="100" y="51"/>
                    <a:pt x="100" y="51"/>
                  </a:cubicBezTo>
                  <a:cubicBezTo>
                    <a:pt x="100" y="51"/>
                    <a:pt x="100" y="51"/>
                    <a:pt x="100" y="51"/>
                  </a:cubicBezTo>
                  <a:cubicBezTo>
                    <a:pt x="100" y="51"/>
                    <a:pt x="100" y="51"/>
                    <a:pt x="100" y="51"/>
                  </a:cubicBezTo>
                  <a:cubicBezTo>
                    <a:pt x="100" y="51"/>
                    <a:pt x="100" y="51"/>
                    <a:pt x="100" y="51"/>
                  </a:cubicBezTo>
                  <a:cubicBezTo>
                    <a:pt x="100" y="50"/>
                    <a:pt x="100" y="50"/>
                    <a:pt x="100" y="50"/>
                  </a:cubicBezTo>
                  <a:cubicBezTo>
                    <a:pt x="100" y="50"/>
                    <a:pt x="100" y="50"/>
                    <a:pt x="100" y="50"/>
                  </a:cubicBezTo>
                  <a:cubicBezTo>
                    <a:pt x="100" y="50"/>
                    <a:pt x="100" y="50"/>
                    <a:pt x="100" y="50"/>
                  </a:cubicBezTo>
                  <a:cubicBezTo>
                    <a:pt x="100" y="50"/>
                    <a:pt x="100" y="50"/>
                    <a:pt x="100" y="50"/>
                  </a:cubicBezTo>
                  <a:cubicBezTo>
                    <a:pt x="100" y="49"/>
                    <a:pt x="99" y="49"/>
                    <a:pt x="99" y="49"/>
                  </a:cubicBezTo>
                  <a:cubicBezTo>
                    <a:pt x="99" y="48"/>
                    <a:pt x="99" y="48"/>
                    <a:pt x="99" y="48"/>
                  </a:cubicBezTo>
                  <a:cubicBezTo>
                    <a:pt x="99" y="48"/>
                    <a:pt x="99" y="48"/>
                    <a:pt x="99" y="48"/>
                  </a:cubicBezTo>
                  <a:cubicBezTo>
                    <a:pt x="99" y="48"/>
                    <a:pt x="99" y="48"/>
                    <a:pt x="99" y="48"/>
                  </a:cubicBezTo>
                  <a:cubicBezTo>
                    <a:pt x="99" y="48"/>
                    <a:pt x="99" y="48"/>
                    <a:pt x="99" y="48"/>
                  </a:cubicBezTo>
                  <a:cubicBezTo>
                    <a:pt x="99" y="47"/>
                    <a:pt x="99" y="47"/>
                    <a:pt x="99" y="47"/>
                  </a:cubicBezTo>
                  <a:cubicBezTo>
                    <a:pt x="99" y="46"/>
                    <a:pt x="99" y="46"/>
                    <a:pt x="99" y="46"/>
                  </a:cubicBezTo>
                  <a:cubicBezTo>
                    <a:pt x="99" y="46"/>
                    <a:pt x="99" y="45"/>
                    <a:pt x="99" y="45"/>
                  </a:cubicBezTo>
                  <a:cubicBezTo>
                    <a:pt x="99" y="45"/>
                    <a:pt x="100" y="45"/>
                    <a:pt x="100" y="44"/>
                  </a:cubicBezTo>
                  <a:cubicBezTo>
                    <a:pt x="100" y="44"/>
                    <a:pt x="100" y="43"/>
                    <a:pt x="100" y="43"/>
                  </a:cubicBezTo>
                  <a:cubicBezTo>
                    <a:pt x="100" y="43"/>
                    <a:pt x="100" y="43"/>
                    <a:pt x="100" y="43"/>
                  </a:cubicBezTo>
                  <a:cubicBezTo>
                    <a:pt x="100" y="42"/>
                    <a:pt x="100" y="42"/>
                    <a:pt x="99" y="41"/>
                  </a:cubicBezTo>
                  <a:cubicBezTo>
                    <a:pt x="99" y="41"/>
                    <a:pt x="98" y="41"/>
                    <a:pt x="98" y="41"/>
                  </a:cubicBezTo>
                  <a:cubicBezTo>
                    <a:pt x="97" y="40"/>
                    <a:pt x="96" y="39"/>
                    <a:pt x="96" y="38"/>
                  </a:cubicBezTo>
                  <a:cubicBezTo>
                    <a:pt x="96" y="35"/>
                    <a:pt x="102" y="32"/>
                    <a:pt x="103"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6" name="Freeform 275">
              <a:extLst>
                <a:ext uri="{FF2B5EF4-FFF2-40B4-BE49-F238E27FC236}">
                  <a16:creationId xmlns:a16="http://schemas.microsoft.com/office/drawing/2014/main" id="{34C38AB6-B05F-478B-9357-E53813A4BAEB}"/>
                </a:ext>
              </a:extLst>
            </p:cNvPr>
            <p:cNvSpPr>
              <a:spLocks/>
            </p:cNvSpPr>
            <p:nvPr/>
          </p:nvSpPr>
          <p:spPr bwMode="auto">
            <a:xfrm>
              <a:off x="13601700" y="6907213"/>
              <a:ext cx="238125" cy="255588"/>
            </a:xfrm>
            <a:custGeom>
              <a:avLst/>
              <a:gdLst>
                <a:gd name="T0" fmla="*/ 42 w 45"/>
                <a:gd name="T1" fmla="*/ 15 h 49"/>
                <a:gd name="T2" fmla="*/ 42 w 45"/>
                <a:gd name="T3" fmla="*/ 14 h 49"/>
                <a:gd name="T4" fmla="*/ 43 w 45"/>
                <a:gd name="T5" fmla="*/ 14 h 49"/>
                <a:gd name="T6" fmla="*/ 45 w 45"/>
                <a:gd name="T7" fmla="*/ 14 h 49"/>
                <a:gd name="T8" fmla="*/ 45 w 45"/>
                <a:gd name="T9" fmla="*/ 13 h 49"/>
                <a:gd name="T10" fmla="*/ 44 w 45"/>
                <a:gd name="T11" fmla="*/ 10 h 49"/>
                <a:gd name="T12" fmla="*/ 44 w 45"/>
                <a:gd name="T13" fmla="*/ 7 h 49"/>
                <a:gd name="T14" fmla="*/ 43 w 45"/>
                <a:gd name="T15" fmla="*/ 4 h 49"/>
                <a:gd name="T16" fmla="*/ 42 w 45"/>
                <a:gd name="T17" fmla="*/ 2 h 49"/>
                <a:gd name="T18" fmla="*/ 42 w 45"/>
                <a:gd name="T19" fmla="*/ 0 h 49"/>
                <a:gd name="T20" fmla="*/ 29 w 45"/>
                <a:gd name="T21" fmla="*/ 6 h 49"/>
                <a:gd name="T22" fmla="*/ 18 w 45"/>
                <a:gd name="T23" fmla="*/ 12 h 49"/>
                <a:gd name="T24" fmla="*/ 6 w 45"/>
                <a:gd name="T25" fmla="*/ 11 h 49"/>
                <a:gd name="T26" fmla="*/ 6 w 45"/>
                <a:gd name="T27" fmla="*/ 14 h 49"/>
                <a:gd name="T28" fmla="*/ 5 w 45"/>
                <a:gd name="T29" fmla="*/ 20 h 49"/>
                <a:gd name="T30" fmla="*/ 5 w 45"/>
                <a:gd name="T31" fmla="*/ 24 h 49"/>
                <a:gd name="T32" fmla="*/ 5 w 45"/>
                <a:gd name="T33" fmla="*/ 24 h 49"/>
                <a:gd name="T34" fmla="*/ 5 w 45"/>
                <a:gd name="T35" fmla="*/ 26 h 49"/>
                <a:gd name="T36" fmla="*/ 5 w 45"/>
                <a:gd name="T37" fmla="*/ 26 h 49"/>
                <a:gd name="T38" fmla="*/ 3 w 45"/>
                <a:gd name="T39" fmla="*/ 30 h 49"/>
                <a:gd name="T40" fmla="*/ 3 w 45"/>
                <a:gd name="T41" fmla="*/ 31 h 49"/>
                <a:gd name="T42" fmla="*/ 3 w 45"/>
                <a:gd name="T43" fmla="*/ 32 h 49"/>
                <a:gd name="T44" fmla="*/ 2 w 45"/>
                <a:gd name="T45" fmla="*/ 33 h 49"/>
                <a:gd name="T46" fmla="*/ 2 w 45"/>
                <a:gd name="T47" fmla="*/ 35 h 49"/>
                <a:gd name="T48" fmla="*/ 1 w 45"/>
                <a:gd name="T49" fmla="*/ 37 h 49"/>
                <a:gd name="T50" fmla="*/ 1 w 45"/>
                <a:gd name="T51" fmla="*/ 39 h 49"/>
                <a:gd name="T52" fmla="*/ 1 w 45"/>
                <a:gd name="T53" fmla="*/ 42 h 49"/>
                <a:gd name="T54" fmla="*/ 0 w 45"/>
                <a:gd name="T55" fmla="*/ 45 h 49"/>
                <a:gd name="T56" fmla="*/ 1 w 45"/>
                <a:gd name="T57" fmla="*/ 46 h 49"/>
                <a:gd name="T58" fmla="*/ 3 w 45"/>
                <a:gd name="T59" fmla="*/ 47 h 49"/>
                <a:gd name="T60" fmla="*/ 5 w 45"/>
                <a:gd name="T61" fmla="*/ 48 h 49"/>
                <a:gd name="T62" fmla="*/ 6 w 45"/>
                <a:gd name="T63" fmla="*/ 48 h 49"/>
                <a:gd name="T64" fmla="*/ 7 w 45"/>
                <a:gd name="T65" fmla="*/ 49 h 49"/>
                <a:gd name="T66" fmla="*/ 8 w 45"/>
                <a:gd name="T67" fmla="*/ 49 h 49"/>
                <a:gd name="T68" fmla="*/ 9 w 45"/>
                <a:gd name="T69" fmla="*/ 49 h 49"/>
                <a:gd name="T70" fmla="*/ 10 w 45"/>
                <a:gd name="T71" fmla="*/ 49 h 49"/>
                <a:gd name="T72" fmla="*/ 11 w 45"/>
                <a:gd name="T73" fmla="*/ 49 h 49"/>
                <a:gd name="T74" fmla="*/ 12 w 45"/>
                <a:gd name="T75" fmla="*/ 49 h 49"/>
                <a:gd name="T76" fmla="*/ 13 w 45"/>
                <a:gd name="T77" fmla="*/ 48 h 49"/>
                <a:gd name="T78" fmla="*/ 15 w 45"/>
                <a:gd name="T79" fmla="*/ 47 h 49"/>
                <a:gd name="T80" fmla="*/ 16 w 45"/>
                <a:gd name="T81" fmla="*/ 46 h 49"/>
                <a:gd name="T82" fmla="*/ 16 w 45"/>
                <a:gd name="T83" fmla="*/ 45 h 49"/>
                <a:gd name="T84" fmla="*/ 17 w 45"/>
                <a:gd name="T85" fmla="*/ 44 h 49"/>
                <a:gd name="T86" fmla="*/ 28 w 45"/>
                <a:gd name="T87" fmla="*/ 37 h 49"/>
                <a:gd name="T88" fmla="*/ 23 w 45"/>
                <a:gd name="T89" fmla="*/ 26 h 49"/>
                <a:gd name="T90" fmla="*/ 34 w 45"/>
                <a:gd name="T91"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 h="49">
                  <a:moveTo>
                    <a:pt x="34" y="17"/>
                  </a:moveTo>
                  <a:cubicBezTo>
                    <a:pt x="39" y="17"/>
                    <a:pt x="40" y="16"/>
                    <a:pt x="42" y="15"/>
                  </a:cubicBezTo>
                  <a:cubicBezTo>
                    <a:pt x="42" y="15"/>
                    <a:pt x="42" y="15"/>
                    <a:pt x="42" y="15"/>
                  </a:cubicBezTo>
                  <a:cubicBezTo>
                    <a:pt x="42" y="15"/>
                    <a:pt x="42" y="14"/>
                    <a:pt x="42" y="14"/>
                  </a:cubicBezTo>
                  <a:cubicBezTo>
                    <a:pt x="43" y="14"/>
                    <a:pt x="43" y="14"/>
                    <a:pt x="43" y="14"/>
                  </a:cubicBezTo>
                  <a:cubicBezTo>
                    <a:pt x="43" y="14"/>
                    <a:pt x="43" y="14"/>
                    <a:pt x="43" y="14"/>
                  </a:cubicBezTo>
                  <a:cubicBezTo>
                    <a:pt x="44" y="14"/>
                    <a:pt x="44" y="14"/>
                    <a:pt x="44" y="14"/>
                  </a:cubicBezTo>
                  <a:cubicBezTo>
                    <a:pt x="44" y="14"/>
                    <a:pt x="45" y="14"/>
                    <a:pt x="45" y="14"/>
                  </a:cubicBezTo>
                  <a:cubicBezTo>
                    <a:pt x="45" y="14"/>
                    <a:pt x="45" y="14"/>
                    <a:pt x="45" y="14"/>
                  </a:cubicBezTo>
                  <a:cubicBezTo>
                    <a:pt x="45" y="13"/>
                    <a:pt x="45" y="13"/>
                    <a:pt x="45" y="13"/>
                  </a:cubicBezTo>
                  <a:cubicBezTo>
                    <a:pt x="45" y="12"/>
                    <a:pt x="45" y="11"/>
                    <a:pt x="45" y="11"/>
                  </a:cubicBezTo>
                  <a:cubicBezTo>
                    <a:pt x="45" y="10"/>
                    <a:pt x="45" y="10"/>
                    <a:pt x="44" y="10"/>
                  </a:cubicBezTo>
                  <a:cubicBezTo>
                    <a:pt x="44" y="9"/>
                    <a:pt x="44" y="8"/>
                    <a:pt x="44" y="8"/>
                  </a:cubicBezTo>
                  <a:cubicBezTo>
                    <a:pt x="44" y="8"/>
                    <a:pt x="44" y="7"/>
                    <a:pt x="44" y="7"/>
                  </a:cubicBezTo>
                  <a:cubicBezTo>
                    <a:pt x="44" y="7"/>
                    <a:pt x="44" y="6"/>
                    <a:pt x="43" y="5"/>
                  </a:cubicBezTo>
                  <a:cubicBezTo>
                    <a:pt x="43" y="5"/>
                    <a:pt x="43" y="4"/>
                    <a:pt x="43" y="4"/>
                  </a:cubicBezTo>
                  <a:cubicBezTo>
                    <a:pt x="43" y="3"/>
                    <a:pt x="43" y="3"/>
                    <a:pt x="43" y="2"/>
                  </a:cubicBezTo>
                  <a:cubicBezTo>
                    <a:pt x="43" y="2"/>
                    <a:pt x="43" y="2"/>
                    <a:pt x="42" y="2"/>
                  </a:cubicBezTo>
                  <a:cubicBezTo>
                    <a:pt x="42" y="1"/>
                    <a:pt x="42" y="0"/>
                    <a:pt x="42" y="0"/>
                  </a:cubicBezTo>
                  <a:cubicBezTo>
                    <a:pt x="42" y="0"/>
                    <a:pt x="42" y="0"/>
                    <a:pt x="42" y="0"/>
                  </a:cubicBezTo>
                  <a:cubicBezTo>
                    <a:pt x="42" y="0"/>
                    <a:pt x="41" y="0"/>
                    <a:pt x="41" y="0"/>
                  </a:cubicBezTo>
                  <a:cubicBezTo>
                    <a:pt x="30" y="6"/>
                    <a:pt x="29" y="6"/>
                    <a:pt x="29" y="6"/>
                  </a:cubicBezTo>
                  <a:cubicBezTo>
                    <a:pt x="26" y="6"/>
                    <a:pt x="21" y="10"/>
                    <a:pt x="18" y="11"/>
                  </a:cubicBezTo>
                  <a:cubicBezTo>
                    <a:pt x="18" y="12"/>
                    <a:pt x="18" y="12"/>
                    <a:pt x="18" y="12"/>
                  </a:cubicBezTo>
                  <a:cubicBezTo>
                    <a:pt x="7" y="6"/>
                    <a:pt x="7" y="6"/>
                    <a:pt x="7" y="6"/>
                  </a:cubicBezTo>
                  <a:cubicBezTo>
                    <a:pt x="7" y="9"/>
                    <a:pt x="6" y="10"/>
                    <a:pt x="6" y="11"/>
                  </a:cubicBezTo>
                  <a:cubicBezTo>
                    <a:pt x="6" y="11"/>
                    <a:pt x="6" y="11"/>
                    <a:pt x="6" y="11"/>
                  </a:cubicBezTo>
                  <a:cubicBezTo>
                    <a:pt x="6" y="12"/>
                    <a:pt x="6" y="12"/>
                    <a:pt x="6" y="14"/>
                  </a:cubicBezTo>
                  <a:cubicBezTo>
                    <a:pt x="6" y="14"/>
                    <a:pt x="6" y="15"/>
                    <a:pt x="6" y="16"/>
                  </a:cubicBezTo>
                  <a:cubicBezTo>
                    <a:pt x="6" y="18"/>
                    <a:pt x="6" y="19"/>
                    <a:pt x="5" y="20"/>
                  </a:cubicBezTo>
                  <a:cubicBezTo>
                    <a:pt x="5" y="20"/>
                    <a:pt x="5" y="20"/>
                    <a:pt x="5" y="20"/>
                  </a:cubicBezTo>
                  <a:cubicBezTo>
                    <a:pt x="5" y="22"/>
                    <a:pt x="5" y="23"/>
                    <a:pt x="5" y="24"/>
                  </a:cubicBezTo>
                  <a:cubicBezTo>
                    <a:pt x="5" y="24"/>
                    <a:pt x="5" y="24"/>
                    <a:pt x="5" y="24"/>
                  </a:cubicBezTo>
                  <a:cubicBezTo>
                    <a:pt x="5" y="24"/>
                    <a:pt x="5" y="24"/>
                    <a:pt x="5" y="24"/>
                  </a:cubicBezTo>
                  <a:cubicBezTo>
                    <a:pt x="5" y="24"/>
                    <a:pt x="5" y="24"/>
                    <a:pt x="5" y="24"/>
                  </a:cubicBezTo>
                  <a:cubicBezTo>
                    <a:pt x="5" y="26"/>
                    <a:pt x="5" y="26"/>
                    <a:pt x="5" y="26"/>
                  </a:cubicBezTo>
                  <a:cubicBezTo>
                    <a:pt x="5" y="26"/>
                    <a:pt x="5" y="26"/>
                    <a:pt x="5" y="26"/>
                  </a:cubicBezTo>
                  <a:cubicBezTo>
                    <a:pt x="5" y="26"/>
                    <a:pt x="5" y="26"/>
                    <a:pt x="5" y="26"/>
                  </a:cubicBezTo>
                  <a:cubicBezTo>
                    <a:pt x="5" y="26"/>
                    <a:pt x="5" y="26"/>
                    <a:pt x="5" y="26"/>
                  </a:cubicBezTo>
                  <a:cubicBezTo>
                    <a:pt x="4" y="28"/>
                    <a:pt x="4" y="29"/>
                    <a:pt x="3" y="30"/>
                  </a:cubicBezTo>
                  <a:cubicBezTo>
                    <a:pt x="3" y="30"/>
                    <a:pt x="3" y="30"/>
                    <a:pt x="3" y="30"/>
                  </a:cubicBezTo>
                  <a:cubicBezTo>
                    <a:pt x="3" y="30"/>
                    <a:pt x="3" y="30"/>
                    <a:pt x="3" y="31"/>
                  </a:cubicBezTo>
                  <a:cubicBezTo>
                    <a:pt x="3" y="31"/>
                    <a:pt x="3" y="31"/>
                    <a:pt x="3" y="31"/>
                  </a:cubicBezTo>
                  <a:cubicBezTo>
                    <a:pt x="3" y="31"/>
                    <a:pt x="3" y="31"/>
                    <a:pt x="3" y="32"/>
                  </a:cubicBezTo>
                  <a:cubicBezTo>
                    <a:pt x="3" y="32"/>
                    <a:pt x="3" y="32"/>
                    <a:pt x="3" y="32"/>
                  </a:cubicBezTo>
                  <a:cubicBezTo>
                    <a:pt x="3" y="32"/>
                    <a:pt x="2" y="33"/>
                    <a:pt x="2" y="33"/>
                  </a:cubicBezTo>
                  <a:cubicBezTo>
                    <a:pt x="2" y="33"/>
                    <a:pt x="2" y="33"/>
                    <a:pt x="2" y="34"/>
                  </a:cubicBezTo>
                  <a:cubicBezTo>
                    <a:pt x="2" y="34"/>
                    <a:pt x="2" y="34"/>
                    <a:pt x="2" y="35"/>
                  </a:cubicBezTo>
                  <a:cubicBezTo>
                    <a:pt x="2" y="35"/>
                    <a:pt x="2" y="35"/>
                    <a:pt x="2" y="36"/>
                  </a:cubicBezTo>
                  <a:cubicBezTo>
                    <a:pt x="2" y="36"/>
                    <a:pt x="2" y="36"/>
                    <a:pt x="1" y="37"/>
                  </a:cubicBezTo>
                  <a:cubicBezTo>
                    <a:pt x="1" y="37"/>
                    <a:pt x="1" y="38"/>
                    <a:pt x="1" y="38"/>
                  </a:cubicBezTo>
                  <a:cubicBezTo>
                    <a:pt x="1" y="39"/>
                    <a:pt x="1" y="39"/>
                    <a:pt x="1" y="39"/>
                  </a:cubicBezTo>
                  <a:cubicBezTo>
                    <a:pt x="1" y="40"/>
                    <a:pt x="1" y="41"/>
                    <a:pt x="1" y="41"/>
                  </a:cubicBezTo>
                  <a:cubicBezTo>
                    <a:pt x="1" y="41"/>
                    <a:pt x="1" y="42"/>
                    <a:pt x="1" y="42"/>
                  </a:cubicBezTo>
                  <a:cubicBezTo>
                    <a:pt x="0" y="43"/>
                    <a:pt x="0" y="44"/>
                    <a:pt x="0" y="45"/>
                  </a:cubicBezTo>
                  <a:cubicBezTo>
                    <a:pt x="0" y="45"/>
                    <a:pt x="0" y="45"/>
                    <a:pt x="0" y="45"/>
                  </a:cubicBezTo>
                  <a:cubicBezTo>
                    <a:pt x="0" y="45"/>
                    <a:pt x="0" y="45"/>
                    <a:pt x="0" y="45"/>
                  </a:cubicBezTo>
                  <a:cubicBezTo>
                    <a:pt x="1" y="46"/>
                    <a:pt x="1" y="46"/>
                    <a:pt x="1" y="46"/>
                  </a:cubicBezTo>
                  <a:cubicBezTo>
                    <a:pt x="2" y="46"/>
                    <a:pt x="2" y="46"/>
                    <a:pt x="3" y="47"/>
                  </a:cubicBezTo>
                  <a:cubicBezTo>
                    <a:pt x="3" y="47"/>
                    <a:pt x="3" y="47"/>
                    <a:pt x="3" y="47"/>
                  </a:cubicBezTo>
                  <a:cubicBezTo>
                    <a:pt x="4" y="47"/>
                    <a:pt x="4" y="47"/>
                    <a:pt x="4" y="47"/>
                  </a:cubicBezTo>
                  <a:cubicBezTo>
                    <a:pt x="5" y="48"/>
                    <a:pt x="5" y="48"/>
                    <a:pt x="5" y="48"/>
                  </a:cubicBezTo>
                  <a:cubicBezTo>
                    <a:pt x="5" y="48"/>
                    <a:pt x="5" y="48"/>
                    <a:pt x="6" y="48"/>
                  </a:cubicBezTo>
                  <a:cubicBezTo>
                    <a:pt x="6" y="48"/>
                    <a:pt x="6" y="48"/>
                    <a:pt x="6" y="48"/>
                  </a:cubicBezTo>
                  <a:cubicBezTo>
                    <a:pt x="6" y="48"/>
                    <a:pt x="7" y="48"/>
                    <a:pt x="7" y="49"/>
                  </a:cubicBezTo>
                  <a:cubicBezTo>
                    <a:pt x="7" y="49"/>
                    <a:pt x="7" y="49"/>
                    <a:pt x="7" y="49"/>
                  </a:cubicBezTo>
                  <a:cubicBezTo>
                    <a:pt x="7" y="49"/>
                    <a:pt x="8" y="49"/>
                    <a:pt x="8" y="49"/>
                  </a:cubicBezTo>
                  <a:cubicBezTo>
                    <a:pt x="8" y="49"/>
                    <a:pt x="8" y="49"/>
                    <a:pt x="8" y="49"/>
                  </a:cubicBezTo>
                  <a:cubicBezTo>
                    <a:pt x="8" y="49"/>
                    <a:pt x="8" y="49"/>
                    <a:pt x="8" y="49"/>
                  </a:cubicBezTo>
                  <a:cubicBezTo>
                    <a:pt x="9" y="49"/>
                    <a:pt x="9" y="49"/>
                    <a:pt x="9" y="49"/>
                  </a:cubicBezTo>
                  <a:cubicBezTo>
                    <a:pt x="9" y="49"/>
                    <a:pt x="9" y="49"/>
                    <a:pt x="9" y="49"/>
                  </a:cubicBezTo>
                  <a:cubicBezTo>
                    <a:pt x="9" y="49"/>
                    <a:pt x="10" y="49"/>
                    <a:pt x="10" y="49"/>
                  </a:cubicBezTo>
                  <a:cubicBezTo>
                    <a:pt x="10" y="49"/>
                    <a:pt x="10" y="49"/>
                    <a:pt x="11" y="49"/>
                  </a:cubicBezTo>
                  <a:cubicBezTo>
                    <a:pt x="11" y="49"/>
                    <a:pt x="11" y="49"/>
                    <a:pt x="11" y="49"/>
                  </a:cubicBezTo>
                  <a:cubicBezTo>
                    <a:pt x="11" y="49"/>
                    <a:pt x="12" y="49"/>
                    <a:pt x="12" y="49"/>
                  </a:cubicBezTo>
                  <a:cubicBezTo>
                    <a:pt x="12" y="49"/>
                    <a:pt x="12" y="49"/>
                    <a:pt x="12" y="49"/>
                  </a:cubicBezTo>
                  <a:cubicBezTo>
                    <a:pt x="13" y="48"/>
                    <a:pt x="13" y="48"/>
                    <a:pt x="13" y="48"/>
                  </a:cubicBezTo>
                  <a:cubicBezTo>
                    <a:pt x="13" y="48"/>
                    <a:pt x="13" y="48"/>
                    <a:pt x="13" y="48"/>
                  </a:cubicBezTo>
                  <a:cubicBezTo>
                    <a:pt x="14" y="48"/>
                    <a:pt x="14" y="47"/>
                    <a:pt x="14" y="47"/>
                  </a:cubicBezTo>
                  <a:cubicBezTo>
                    <a:pt x="15" y="47"/>
                    <a:pt x="15" y="47"/>
                    <a:pt x="15" y="47"/>
                  </a:cubicBezTo>
                  <a:cubicBezTo>
                    <a:pt x="15" y="47"/>
                    <a:pt x="15" y="46"/>
                    <a:pt x="15" y="46"/>
                  </a:cubicBezTo>
                  <a:cubicBezTo>
                    <a:pt x="16" y="46"/>
                    <a:pt x="16" y="46"/>
                    <a:pt x="16" y="46"/>
                  </a:cubicBezTo>
                  <a:cubicBezTo>
                    <a:pt x="16" y="46"/>
                    <a:pt x="16" y="45"/>
                    <a:pt x="16" y="45"/>
                  </a:cubicBezTo>
                  <a:cubicBezTo>
                    <a:pt x="16" y="45"/>
                    <a:pt x="16" y="45"/>
                    <a:pt x="16" y="45"/>
                  </a:cubicBezTo>
                  <a:cubicBezTo>
                    <a:pt x="16" y="45"/>
                    <a:pt x="17" y="45"/>
                    <a:pt x="17" y="44"/>
                  </a:cubicBezTo>
                  <a:cubicBezTo>
                    <a:pt x="17" y="44"/>
                    <a:pt x="17" y="44"/>
                    <a:pt x="17" y="44"/>
                  </a:cubicBezTo>
                  <a:cubicBezTo>
                    <a:pt x="17" y="39"/>
                    <a:pt x="23" y="39"/>
                    <a:pt x="25" y="39"/>
                  </a:cubicBezTo>
                  <a:cubicBezTo>
                    <a:pt x="27" y="39"/>
                    <a:pt x="27" y="38"/>
                    <a:pt x="28" y="37"/>
                  </a:cubicBezTo>
                  <a:cubicBezTo>
                    <a:pt x="29" y="36"/>
                    <a:pt x="30" y="35"/>
                    <a:pt x="31" y="34"/>
                  </a:cubicBezTo>
                  <a:cubicBezTo>
                    <a:pt x="31" y="33"/>
                    <a:pt x="25" y="27"/>
                    <a:pt x="23" y="26"/>
                  </a:cubicBezTo>
                  <a:cubicBezTo>
                    <a:pt x="22" y="26"/>
                    <a:pt x="21" y="25"/>
                    <a:pt x="22" y="24"/>
                  </a:cubicBezTo>
                  <a:cubicBezTo>
                    <a:pt x="22" y="21"/>
                    <a:pt x="27" y="18"/>
                    <a:pt x="34"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7" name="Freeform 276">
              <a:extLst>
                <a:ext uri="{FF2B5EF4-FFF2-40B4-BE49-F238E27FC236}">
                  <a16:creationId xmlns:a16="http://schemas.microsoft.com/office/drawing/2014/main" id="{693DF791-796D-4E91-9301-F3B63E4B9BD5}"/>
                </a:ext>
              </a:extLst>
            </p:cNvPr>
            <p:cNvSpPr>
              <a:spLocks/>
            </p:cNvSpPr>
            <p:nvPr/>
          </p:nvSpPr>
          <p:spPr bwMode="auto">
            <a:xfrm>
              <a:off x="13644563" y="6645275"/>
              <a:ext cx="392113" cy="307975"/>
            </a:xfrm>
            <a:custGeom>
              <a:avLst/>
              <a:gdLst>
                <a:gd name="T0" fmla="*/ 52 w 74"/>
                <a:gd name="T1" fmla="*/ 3 h 59"/>
                <a:gd name="T2" fmla="*/ 37 w 74"/>
                <a:gd name="T3" fmla="*/ 6 h 59"/>
                <a:gd name="T4" fmla="*/ 30 w 74"/>
                <a:gd name="T5" fmla="*/ 5 h 59"/>
                <a:gd name="T6" fmla="*/ 27 w 74"/>
                <a:gd name="T7" fmla="*/ 5 h 59"/>
                <a:gd name="T8" fmla="*/ 13 w 74"/>
                <a:gd name="T9" fmla="*/ 7 h 59"/>
                <a:gd name="T10" fmla="*/ 10 w 74"/>
                <a:gd name="T11" fmla="*/ 9 h 59"/>
                <a:gd name="T12" fmla="*/ 10 w 74"/>
                <a:gd name="T13" fmla="*/ 11 h 59"/>
                <a:gd name="T14" fmla="*/ 10 w 74"/>
                <a:gd name="T15" fmla="*/ 12 h 59"/>
                <a:gd name="T16" fmla="*/ 9 w 74"/>
                <a:gd name="T17" fmla="*/ 13 h 59"/>
                <a:gd name="T18" fmla="*/ 9 w 74"/>
                <a:gd name="T19" fmla="*/ 14 h 59"/>
                <a:gd name="T20" fmla="*/ 8 w 74"/>
                <a:gd name="T21" fmla="*/ 15 h 59"/>
                <a:gd name="T22" fmla="*/ 7 w 74"/>
                <a:gd name="T23" fmla="*/ 16 h 59"/>
                <a:gd name="T24" fmla="*/ 5 w 74"/>
                <a:gd name="T25" fmla="*/ 17 h 59"/>
                <a:gd name="T26" fmla="*/ 3 w 74"/>
                <a:gd name="T27" fmla="*/ 17 h 59"/>
                <a:gd name="T28" fmla="*/ 3 w 74"/>
                <a:gd name="T29" fmla="*/ 21 h 59"/>
                <a:gd name="T30" fmla="*/ 3 w 74"/>
                <a:gd name="T31" fmla="*/ 29 h 59"/>
                <a:gd name="T32" fmla="*/ 3 w 74"/>
                <a:gd name="T33" fmla="*/ 29 h 59"/>
                <a:gd name="T34" fmla="*/ 5 w 74"/>
                <a:gd name="T35" fmla="*/ 30 h 59"/>
                <a:gd name="T36" fmla="*/ 6 w 74"/>
                <a:gd name="T37" fmla="*/ 30 h 59"/>
                <a:gd name="T38" fmla="*/ 9 w 74"/>
                <a:gd name="T39" fmla="*/ 33 h 59"/>
                <a:gd name="T40" fmla="*/ 7 w 74"/>
                <a:gd name="T41" fmla="*/ 40 h 59"/>
                <a:gd name="T42" fmla="*/ 6 w 74"/>
                <a:gd name="T43" fmla="*/ 41 h 59"/>
                <a:gd name="T44" fmla="*/ 6 w 74"/>
                <a:gd name="T45" fmla="*/ 42 h 59"/>
                <a:gd name="T46" fmla="*/ 4 w 74"/>
                <a:gd name="T47" fmla="*/ 43 h 59"/>
                <a:gd name="T48" fmla="*/ 3 w 74"/>
                <a:gd name="T49" fmla="*/ 45 h 59"/>
                <a:gd name="T50" fmla="*/ 2 w 74"/>
                <a:gd name="T51" fmla="*/ 47 h 59"/>
                <a:gd name="T52" fmla="*/ 1 w 74"/>
                <a:gd name="T53" fmla="*/ 48 h 59"/>
                <a:gd name="T54" fmla="*/ 0 w 74"/>
                <a:gd name="T55" fmla="*/ 50 h 59"/>
                <a:gd name="T56" fmla="*/ 0 w 74"/>
                <a:gd name="T57" fmla="*/ 51 h 59"/>
                <a:gd name="T58" fmla="*/ 0 w 74"/>
                <a:gd name="T59" fmla="*/ 51 h 59"/>
                <a:gd name="T60" fmla="*/ 1 w 74"/>
                <a:gd name="T61" fmla="*/ 55 h 59"/>
                <a:gd name="T62" fmla="*/ 20 w 74"/>
                <a:gd name="T63" fmla="*/ 54 h 59"/>
                <a:gd name="T64" fmla="*/ 26 w 74"/>
                <a:gd name="T65" fmla="*/ 51 h 59"/>
                <a:gd name="T66" fmla="*/ 28 w 74"/>
                <a:gd name="T67" fmla="*/ 51 h 59"/>
                <a:gd name="T68" fmla="*/ 34 w 74"/>
                <a:gd name="T69" fmla="*/ 47 h 59"/>
                <a:gd name="T70" fmla="*/ 59 w 74"/>
                <a:gd name="T71" fmla="*/ 34 h 59"/>
                <a:gd name="T72" fmla="*/ 62 w 74"/>
                <a:gd name="T73" fmla="*/ 19 h 59"/>
                <a:gd name="T74" fmla="*/ 61 w 74"/>
                <a:gd name="T75" fmla="*/ 10 h 59"/>
                <a:gd name="T76" fmla="*/ 74 w 74"/>
                <a:gd name="T77" fmla="*/ 0 h 59"/>
                <a:gd name="T78" fmla="*/ 59 w 74"/>
                <a:gd name="T79" fmla="*/ 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59">
                  <a:moveTo>
                    <a:pt x="59" y="2"/>
                  </a:moveTo>
                  <a:cubicBezTo>
                    <a:pt x="56" y="1"/>
                    <a:pt x="54" y="2"/>
                    <a:pt x="52" y="3"/>
                  </a:cubicBezTo>
                  <a:cubicBezTo>
                    <a:pt x="50" y="5"/>
                    <a:pt x="48" y="6"/>
                    <a:pt x="44" y="6"/>
                  </a:cubicBezTo>
                  <a:cubicBezTo>
                    <a:pt x="41" y="6"/>
                    <a:pt x="39" y="6"/>
                    <a:pt x="37" y="6"/>
                  </a:cubicBezTo>
                  <a:cubicBezTo>
                    <a:pt x="36" y="7"/>
                    <a:pt x="35" y="7"/>
                    <a:pt x="34" y="7"/>
                  </a:cubicBezTo>
                  <a:cubicBezTo>
                    <a:pt x="33" y="7"/>
                    <a:pt x="31" y="6"/>
                    <a:pt x="30" y="5"/>
                  </a:cubicBezTo>
                  <a:cubicBezTo>
                    <a:pt x="29" y="4"/>
                    <a:pt x="29" y="4"/>
                    <a:pt x="29" y="4"/>
                  </a:cubicBezTo>
                  <a:cubicBezTo>
                    <a:pt x="29" y="4"/>
                    <a:pt x="28" y="5"/>
                    <a:pt x="27" y="5"/>
                  </a:cubicBezTo>
                  <a:cubicBezTo>
                    <a:pt x="26" y="6"/>
                    <a:pt x="25" y="6"/>
                    <a:pt x="24" y="7"/>
                  </a:cubicBezTo>
                  <a:cubicBezTo>
                    <a:pt x="19" y="9"/>
                    <a:pt x="16" y="9"/>
                    <a:pt x="13" y="7"/>
                  </a:cubicBezTo>
                  <a:cubicBezTo>
                    <a:pt x="12" y="6"/>
                    <a:pt x="12" y="6"/>
                    <a:pt x="12" y="6"/>
                  </a:cubicBezTo>
                  <a:cubicBezTo>
                    <a:pt x="11" y="6"/>
                    <a:pt x="10" y="7"/>
                    <a:pt x="10" y="9"/>
                  </a:cubicBezTo>
                  <a:cubicBezTo>
                    <a:pt x="10" y="9"/>
                    <a:pt x="10" y="9"/>
                    <a:pt x="10" y="10"/>
                  </a:cubicBezTo>
                  <a:cubicBezTo>
                    <a:pt x="10" y="10"/>
                    <a:pt x="10" y="10"/>
                    <a:pt x="10" y="11"/>
                  </a:cubicBezTo>
                  <a:cubicBezTo>
                    <a:pt x="10" y="11"/>
                    <a:pt x="10" y="11"/>
                    <a:pt x="10" y="11"/>
                  </a:cubicBezTo>
                  <a:cubicBezTo>
                    <a:pt x="10" y="11"/>
                    <a:pt x="10" y="11"/>
                    <a:pt x="10" y="12"/>
                  </a:cubicBezTo>
                  <a:cubicBezTo>
                    <a:pt x="10" y="12"/>
                    <a:pt x="9" y="12"/>
                    <a:pt x="9" y="12"/>
                  </a:cubicBezTo>
                  <a:cubicBezTo>
                    <a:pt x="9" y="12"/>
                    <a:pt x="9" y="13"/>
                    <a:pt x="9" y="13"/>
                  </a:cubicBezTo>
                  <a:cubicBezTo>
                    <a:pt x="9" y="13"/>
                    <a:pt x="9" y="13"/>
                    <a:pt x="9" y="13"/>
                  </a:cubicBezTo>
                  <a:cubicBezTo>
                    <a:pt x="9" y="14"/>
                    <a:pt x="9" y="14"/>
                    <a:pt x="9" y="14"/>
                  </a:cubicBezTo>
                  <a:cubicBezTo>
                    <a:pt x="9" y="14"/>
                    <a:pt x="8" y="14"/>
                    <a:pt x="8" y="14"/>
                  </a:cubicBezTo>
                  <a:cubicBezTo>
                    <a:pt x="8" y="15"/>
                    <a:pt x="8" y="15"/>
                    <a:pt x="8" y="15"/>
                  </a:cubicBezTo>
                  <a:cubicBezTo>
                    <a:pt x="8" y="15"/>
                    <a:pt x="7" y="15"/>
                    <a:pt x="7" y="15"/>
                  </a:cubicBezTo>
                  <a:cubicBezTo>
                    <a:pt x="7" y="16"/>
                    <a:pt x="7" y="16"/>
                    <a:pt x="7" y="16"/>
                  </a:cubicBezTo>
                  <a:cubicBezTo>
                    <a:pt x="6" y="16"/>
                    <a:pt x="6" y="16"/>
                    <a:pt x="6" y="16"/>
                  </a:cubicBezTo>
                  <a:cubicBezTo>
                    <a:pt x="6" y="16"/>
                    <a:pt x="5" y="17"/>
                    <a:pt x="5" y="17"/>
                  </a:cubicBezTo>
                  <a:cubicBezTo>
                    <a:pt x="5" y="17"/>
                    <a:pt x="4" y="17"/>
                    <a:pt x="4" y="17"/>
                  </a:cubicBezTo>
                  <a:cubicBezTo>
                    <a:pt x="4" y="17"/>
                    <a:pt x="3" y="17"/>
                    <a:pt x="3" y="17"/>
                  </a:cubicBezTo>
                  <a:cubicBezTo>
                    <a:pt x="3" y="18"/>
                    <a:pt x="3" y="18"/>
                    <a:pt x="3" y="18"/>
                  </a:cubicBezTo>
                  <a:cubicBezTo>
                    <a:pt x="3" y="19"/>
                    <a:pt x="2" y="21"/>
                    <a:pt x="3" y="21"/>
                  </a:cubicBezTo>
                  <a:cubicBezTo>
                    <a:pt x="5" y="23"/>
                    <a:pt x="4" y="25"/>
                    <a:pt x="3" y="27"/>
                  </a:cubicBezTo>
                  <a:cubicBezTo>
                    <a:pt x="3" y="28"/>
                    <a:pt x="3" y="29"/>
                    <a:pt x="3" y="29"/>
                  </a:cubicBezTo>
                  <a:cubicBezTo>
                    <a:pt x="3" y="29"/>
                    <a:pt x="3" y="29"/>
                    <a:pt x="3" y="29"/>
                  </a:cubicBezTo>
                  <a:cubicBezTo>
                    <a:pt x="3" y="29"/>
                    <a:pt x="3" y="29"/>
                    <a:pt x="3" y="29"/>
                  </a:cubicBezTo>
                  <a:cubicBezTo>
                    <a:pt x="4" y="29"/>
                    <a:pt x="4" y="30"/>
                    <a:pt x="5" y="30"/>
                  </a:cubicBezTo>
                  <a:cubicBezTo>
                    <a:pt x="5" y="30"/>
                    <a:pt x="5" y="30"/>
                    <a:pt x="5" y="30"/>
                  </a:cubicBezTo>
                  <a:cubicBezTo>
                    <a:pt x="5" y="30"/>
                    <a:pt x="6" y="30"/>
                    <a:pt x="6" y="30"/>
                  </a:cubicBezTo>
                  <a:cubicBezTo>
                    <a:pt x="6" y="30"/>
                    <a:pt x="6" y="30"/>
                    <a:pt x="6" y="30"/>
                  </a:cubicBezTo>
                  <a:cubicBezTo>
                    <a:pt x="7" y="31"/>
                    <a:pt x="8" y="32"/>
                    <a:pt x="9" y="33"/>
                  </a:cubicBezTo>
                  <a:cubicBezTo>
                    <a:pt x="9" y="33"/>
                    <a:pt x="9" y="33"/>
                    <a:pt x="9" y="33"/>
                  </a:cubicBezTo>
                  <a:cubicBezTo>
                    <a:pt x="9" y="33"/>
                    <a:pt x="9" y="33"/>
                    <a:pt x="9" y="33"/>
                  </a:cubicBezTo>
                  <a:cubicBezTo>
                    <a:pt x="10" y="36"/>
                    <a:pt x="9" y="39"/>
                    <a:pt x="7" y="40"/>
                  </a:cubicBezTo>
                  <a:cubicBezTo>
                    <a:pt x="7" y="40"/>
                    <a:pt x="7" y="40"/>
                    <a:pt x="7" y="41"/>
                  </a:cubicBezTo>
                  <a:cubicBezTo>
                    <a:pt x="7" y="41"/>
                    <a:pt x="7" y="41"/>
                    <a:pt x="6" y="41"/>
                  </a:cubicBezTo>
                  <a:cubicBezTo>
                    <a:pt x="6" y="41"/>
                    <a:pt x="6" y="41"/>
                    <a:pt x="6" y="41"/>
                  </a:cubicBezTo>
                  <a:cubicBezTo>
                    <a:pt x="6" y="42"/>
                    <a:pt x="6" y="42"/>
                    <a:pt x="6" y="42"/>
                  </a:cubicBezTo>
                  <a:cubicBezTo>
                    <a:pt x="5" y="42"/>
                    <a:pt x="5" y="42"/>
                    <a:pt x="5" y="43"/>
                  </a:cubicBezTo>
                  <a:cubicBezTo>
                    <a:pt x="5" y="43"/>
                    <a:pt x="5" y="43"/>
                    <a:pt x="4" y="43"/>
                  </a:cubicBezTo>
                  <a:cubicBezTo>
                    <a:pt x="4" y="44"/>
                    <a:pt x="4" y="44"/>
                    <a:pt x="4" y="44"/>
                  </a:cubicBezTo>
                  <a:cubicBezTo>
                    <a:pt x="4" y="44"/>
                    <a:pt x="4" y="45"/>
                    <a:pt x="3" y="45"/>
                  </a:cubicBezTo>
                  <a:cubicBezTo>
                    <a:pt x="3" y="45"/>
                    <a:pt x="3" y="45"/>
                    <a:pt x="3" y="46"/>
                  </a:cubicBezTo>
                  <a:cubicBezTo>
                    <a:pt x="3" y="46"/>
                    <a:pt x="2" y="46"/>
                    <a:pt x="2" y="47"/>
                  </a:cubicBezTo>
                  <a:cubicBezTo>
                    <a:pt x="2" y="47"/>
                    <a:pt x="2" y="47"/>
                    <a:pt x="2" y="47"/>
                  </a:cubicBezTo>
                  <a:cubicBezTo>
                    <a:pt x="1" y="48"/>
                    <a:pt x="1" y="48"/>
                    <a:pt x="1" y="48"/>
                  </a:cubicBezTo>
                  <a:cubicBezTo>
                    <a:pt x="1" y="49"/>
                    <a:pt x="1" y="49"/>
                    <a:pt x="0" y="49"/>
                  </a:cubicBezTo>
                  <a:cubicBezTo>
                    <a:pt x="0" y="49"/>
                    <a:pt x="0" y="50"/>
                    <a:pt x="0" y="50"/>
                  </a:cubicBezTo>
                  <a:cubicBezTo>
                    <a:pt x="0" y="50"/>
                    <a:pt x="0" y="50"/>
                    <a:pt x="0" y="51"/>
                  </a:cubicBezTo>
                  <a:cubicBezTo>
                    <a:pt x="0" y="51"/>
                    <a:pt x="0" y="51"/>
                    <a:pt x="0" y="51"/>
                  </a:cubicBezTo>
                  <a:cubicBezTo>
                    <a:pt x="0" y="51"/>
                    <a:pt x="0" y="51"/>
                    <a:pt x="0" y="51"/>
                  </a:cubicBezTo>
                  <a:cubicBezTo>
                    <a:pt x="0" y="51"/>
                    <a:pt x="0" y="51"/>
                    <a:pt x="0" y="51"/>
                  </a:cubicBezTo>
                  <a:cubicBezTo>
                    <a:pt x="0" y="51"/>
                    <a:pt x="0" y="51"/>
                    <a:pt x="0" y="51"/>
                  </a:cubicBezTo>
                  <a:cubicBezTo>
                    <a:pt x="1" y="55"/>
                    <a:pt x="1" y="55"/>
                    <a:pt x="1" y="55"/>
                  </a:cubicBezTo>
                  <a:cubicBezTo>
                    <a:pt x="10" y="59"/>
                    <a:pt x="10" y="59"/>
                    <a:pt x="10" y="59"/>
                  </a:cubicBezTo>
                  <a:cubicBezTo>
                    <a:pt x="12" y="58"/>
                    <a:pt x="18" y="54"/>
                    <a:pt x="20" y="54"/>
                  </a:cubicBezTo>
                  <a:cubicBezTo>
                    <a:pt x="21" y="54"/>
                    <a:pt x="21" y="54"/>
                    <a:pt x="21" y="54"/>
                  </a:cubicBezTo>
                  <a:cubicBezTo>
                    <a:pt x="22" y="53"/>
                    <a:pt x="23" y="53"/>
                    <a:pt x="26" y="51"/>
                  </a:cubicBezTo>
                  <a:cubicBezTo>
                    <a:pt x="26" y="51"/>
                    <a:pt x="27" y="51"/>
                    <a:pt x="27" y="51"/>
                  </a:cubicBezTo>
                  <a:cubicBezTo>
                    <a:pt x="27" y="51"/>
                    <a:pt x="27" y="51"/>
                    <a:pt x="28" y="51"/>
                  </a:cubicBezTo>
                  <a:cubicBezTo>
                    <a:pt x="30" y="50"/>
                    <a:pt x="32" y="49"/>
                    <a:pt x="34" y="47"/>
                  </a:cubicBezTo>
                  <a:cubicBezTo>
                    <a:pt x="34" y="47"/>
                    <a:pt x="34" y="47"/>
                    <a:pt x="34" y="47"/>
                  </a:cubicBezTo>
                  <a:cubicBezTo>
                    <a:pt x="35" y="47"/>
                    <a:pt x="35" y="47"/>
                    <a:pt x="35" y="47"/>
                  </a:cubicBezTo>
                  <a:cubicBezTo>
                    <a:pt x="45" y="42"/>
                    <a:pt x="57" y="35"/>
                    <a:pt x="59" y="34"/>
                  </a:cubicBezTo>
                  <a:cubicBezTo>
                    <a:pt x="60" y="32"/>
                    <a:pt x="61" y="30"/>
                    <a:pt x="61" y="29"/>
                  </a:cubicBezTo>
                  <a:cubicBezTo>
                    <a:pt x="61" y="27"/>
                    <a:pt x="60" y="22"/>
                    <a:pt x="62" y="19"/>
                  </a:cubicBezTo>
                  <a:cubicBezTo>
                    <a:pt x="63" y="18"/>
                    <a:pt x="62" y="17"/>
                    <a:pt x="62" y="16"/>
                  </a:cubicBezTo>
                  <a:cubicBezTo>
                    <a:pt x="61" y="14"/>
                    <a:pt x="60" y="12"/>
                    <a:pt x="61" y="10"/>
                  </a:cubicBezTo>
                  <a:cubicBezTo>
                    <a:pt x="62" y="6"/>
                    <a:pt x="68" y="4"/>
                    <a:pt x="69" y="4"/>
                  </a:cubicBezTo>
                  <a:cubicBezTo>
                    <a:pt x="74" y="0"/>
                    <a:pt x="74" y="0"/>
                    <a:pt x="74" y="0"/>
                  </a:cubicBezTo>
                  <a:cubicBezTo>
                    <a:pt x="71" y="0"/>
                    <a:pt x="71" y="0"/>
                    <a:pt x="71" y="0"/>
                  </a:cubicBezTo>
                  <a:cubicBezTo>
                    <a:pt x="70" y="0"/>
                    <a:pt x="65" y="2"/>
                    <a:pt x="59"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8" name="Freeform 277">
              <a:extLst>
                <a:ext uri="{FF2B5EF4-FFF2-40B4-BE49-F238E27FC236}">
                  <a16:creationId xmlns:a16="http://schemas.microsoft.com/office/drawing/2014/main" id="{5CFF7E7B-3764-42F7-8581-C8114FCCBD93}"/>
                </a:ext>
              </a:extLst>
            </p:cNvPr>
            <p:cNvSpPr>
              <a:spLocks/>
            </p:cNvSpPr>
            <p:nvPr/>
          </p:nvSpPr>
          <p:spPr bwMode="auto">
            <a:xfrm>
              <a:off x="13685838" y="7886700"/>
              <a:ext cx="382588" cy="323850"/>
            </a:xfrm>
            <a:custGeom>
              <a:avLst/>
              <a:gdLst>
                <a:gd name="T0" fmla="*/ 0 w 72"/>
                <a:gd name="T1" fmla="*/ 32 h 62"/>
                <a:gd name="T2" fmla="*/ 1 w 72"/>
                <a:gd name="T3" fmla="*/ 38 h 62"/>
                <a:gd name="T4" fmla="*/ 1 w 72"/>
                <a:gd name="T5" fmla="*/ 39 h 62"/>
                <a:gd name="T6" fmla="*/ 1 w 72"/>
                <a:gd name="T7" fmla="*/ 40 h 62"/>
                <a:gd name="T8" fmla="*/ 2 w 72"/>
                <a:gd name="T9" fmla="*/ 40 h 62"/>
                <a:gd name="T10" fmla="*/ 3 w 72"/>
                <a:gd name="T11" fmla="*/ 40 h 62"/>
                <a:gd name="T12" fmla="*/ 5 w 72"/>
                <a:gd name="T13" fmla="*/ 40 h 62"/>
                <a:gd name="T14" fmla="*/ 10 w 72"/>
                <a:gd name="T15" fmla="*/ 41 h 62"/>
                <a:gd name="T16" fmla="*/ 11 w 72"/>
                <a:gd name="T17" fmla="*/ 41 h 62"/>
                <a:gd name="T18" fmla="*/ 12 w 72"/>
                <a:gd name="T19" fmla="*/ 38 h 62"/>
                <a:gd name="T20" fmla="*/ 15 w 72"/>
                <a:gd name="T21" fmla="*/ 34 h 62"/>
                <a:gd name="T22" fmla="*/ 19 w 72"/>
                <a:gd name="T23" fmla="*/ 36 h 62"/>
                <a:gd name="T24" fmla="*/ 20 w 72"/>
                <a:gd name="T25" fmla="*/ 37 h 62"/>
                <a:gd name="T26" fmla="*/ 25 w 72"/>
                <a:gd name="T27" fmla="*/ 39 h 62"/>
                <a:gd name="T28" fmla="*/ 30 w 72"/>
                <a:gd name="T29" fmla="*/ 38 h 62"/>
                <a:gd name="T30" fmla="*/ 31 w 72"/>
                <a:gd name="T31" fmla="*/ 38 h 62"/>
                <a:gd name="T32" fmla="*/ 32 w 72"/>
                <a:gd name="T33" fmla="*/ 39 h 62"/>
                <a:gd name="T34" fmla="*/ 36 w 72"/>
                <a:gd name="T35" fmla="*/ 38 h 62"/>
                <a:gd name="T36" fmla="*/ 42 w 72"/>
                <a:gd name="T37" fmla="*/ 38 h 62"/>
                <a:gd name="T38" fmla="*/ 66 w 72"/>
                <a:gd name="T39" fmla="*/ 62 h 62"/>
                <a:gd name="T40" fmla="*/ 66 w 72"/>
                <a:gd name="T41" fmla="*/ 62 h 62"/>
                <a:gd name="T42" fmla="*/ 66 w 72"/>
                <a:gd name="T43" fmla="*/ 62 h 62"/>
                <a:gd name="T44" fmla="*/ 69 w 72"/>
                <a:gd name="T45" fmla="*/ 62 h 62"/>
                <a:gd name="T46" fmla="*/ 70 w 72"/>
                <a:gd name="T47" fmla="*/ 62 h 62"/>
                <a:gd name="T48" fmla="*/ 70 w 72"/>
                <a:gd name="T49" fmla="*/ 62 h 62"/>
                <a:gd name="T50" fmla="*/ 70 w 72"/>
                <a:gd name="T51" fmla="*/ 61 h 62"/>
                <a:gd name="T52" fmla="*/ 71 w 72"/>
                <a:gd name="T53" fmla="*/ 61 h 62"/>
                <a:gd name="T54" fmla="*/ 71 w 72"/>
                <a:gd name="T55" fmla="*/ 61 h 62"/>
                <a:gd name="T56" fmla="*/ 71 w 72"/>
                <a:gd name="T57" fmla="*/ 61 h 62"/>
                <a:gd name="T58" fmla="*/ 72 w 72"/>
                <a:gd name="T59" fmla="*/ 60 h 62"/>
                <a:gd name="T60" fmla="*/ 72 w 72"/>
                <a:gd name="T61" fmla="*/ 60 h 62"/>
                <a:gd name="T62" fmla="*/ 61 w 72"/>
                <a:gd name="T63" fmla="*/ 47 h 62"/>
                <a:gd name="T64" fmla="*/ 44 w 72"/>
                <a:gd name="T65" fmla="*/ 36 h 62"/>
                <a:gd name="T66" fmla="*/ 38 w 72"/>
                <a:gd name="T67" fmla="*/ 31 h 62"/>
                <a:gd name="T68" fmla="*/ 36 w 72"/>
                <a:gd name="T69" fmla="*/ 28 h 62"/>
                <a:gd name="T70" fmla="*/ 27 w 72"/>
                <a:gd name="T71" fmla="*/ 11 h 62"/>
                <a:gd name="T72" fmla="*/ 22 w 72"/>
                <a:gd name="T73" fmla="*/ 0 h 62"/>
                <a:gd name="T74" fmla="*/ 21 w 72"/>
                <a:gd name="T75" fmla="*/ 1 h 62"/>
                <a:gd name="T76" fmla="*/ 20 w 72"/>
                <a:gd name="T77" fmla="*/ 2 h 62"/>
                <a:gd name="T78" fmla="*/ 19 w 72"/>
                <a:gd name="T79" fmla="*/ 4 h 62"/>
                <a:gd name="T80" fmla="*/ 18 w 72"/>
                <a:gd name="T81" fmla="*/ 5 h 62"/>
                <a:gd name="T82" fmla="*/ 16 w 72"/>
                <a:gd name="T83" fmla="*/ 6 h 62"/>
                <a:gd name="T84" fmla="*/ 15 w 72"/>
                <a:gd name="T85" fmla="*/ 6 h 62"/>
                <a:gd name="T86" fmla="*/ 14 w 72"/>
                <a:gd name="T87" fmla="*/ 8 h 62"/>
                <a:gd name="T88" fmla="*/ 12 w 72"/>
                <a:gd name="T89" fmla="*/ 9 h 62"/>
                <a:gd name="T90" fmla="*/ 9 w 72"/>
                <a:gd name="T91" fmla="*/ 11 h 62"/>
                <a:gd name="T92" fmla="*/ 6 w 72"/>
                <a:gd name="T93" fmla="*/ 14 h 62"/>
                <a:gd name="T94" fmla="*/ 1 w 72"/>
                <a:gd name="T95" fmla="*/ 26 h 62"/>
                <a:gd name="T96" fmla="*/ 0 w 72"/>
                <a:gd name="T9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 h="62">
                  <a:moveTo>
                    <a:pt x="0" y="32"/>
                  </a:moveTo>
                  <a:cubicBezTo>
                    <a:pt x="0" y="34"/>
                    <a:pt x="0" y="36"/>
                    <a:pt x="1" y="38"/>
                  </a:cubicBezTo>
                  <a:cubicBezTo>
                    <a:pt x="1" y="38"/>
                    <a:pt x="1" y="38"/>
                    <a:pt x="1" y="39"/>
                  </a:cubicBezTo>
                  <a:cubicBezTo>
                    <a:pt x="1" y="39"/>
                    <a:pt x="1" y="39"/>
                    <a:pt x="1" y="40"/>
                  </a:cubicBezTo>
                  <a:cubicBezTo>
                    <a:pt x="1" y="40"/>
                    <a:pt x="2" y="40"/>
                    <a:pt x="2" y="40"/>
                  </a:cubicBezTo>
                  <a:cubicBezTo>
                    <a:pt x="2" y="40"/>
                    <a:pt x="3" y="40"/>
                    <a:pt x="3" y="40"/>
                  </a:cubicBezTo>
                  <a:cubicBezTo>
                    <a:pt x="4" y="40"/>
                    <a:pt x="4" y="40"/>
                    <a:pt x="5" y="40"/>
                  </a:cubicBezTo>
                  <a:cubicBezTo>
                    <a:pt x="9" y="40"/>
                    <a:pt x="10" y="40"/>
                    <a:pt x="10" y="41"/>
                  </a:cubicBezTo>
                  <a:cubicBezTo>
                    <a:pt x="10" y="41"/>
                    <a:pt x="11" y="41"/>
                    <a:pt x="11" y="41"/>
                  </a:cubicBezTo>
                  <a:cubicBezTo>
                    <a:pt x="11" y="41"/>
                    <a:pt x="12" y="39"/>
                    <a:pt x="12" y="38"/>
                  </a:cubicBezTo>
                  <a:cubicBezTo>
                    <a:pt x="13" y="35"/>
                    <a:pt x="14" y="34"/>
                    <a:pt x="15" y="34"/>
                  </a:cubicBezTo>
                  <a:cubicBezTo>
                    <a:pt x="16" y="34"/>
                    <a:pt x="18" y="35"/>
                    <a:pt x="19" y="36"/>
                  </a:cubicBezTo>
                  <a:cubicBezTo>
                    <a:pt x="19" y="36"/>
                    <a:pt x="20" y="37"/>
                    <a:pt x="20" y="37"/>
                  </a:cubicBezTo>
                  <a:cubicBezTo>
                    <a:pt x="22" y="39"/>
                    <a:pt x="23" y="40"/>
                    <a:pt x="25" y="39"/>
                  </a:cubicBezTo>
                  <a:cubicBezTo>
                    <a:pt x="28" y="37"/>
                    <a:pt x="29" y="37"/>
                    <a:pt x="30" y="38"/>
                  </a:cubicBezTo>
                  <a:cubicBezTo>
                    <a:pt x="30" y="38"/>
                    <a:pt x="30" y="38"/>
                    <a:pt x="31" y="38"/>
                  </a:cubicBezTo>
                  <a:cubicBezTo>
                    <a:pt x="31" y="39"/>
                    <a:pt x="31" y="39"/>
                    <a:pt x="32" y="39"/>
                  </a:cubicBezTo>
                  <a:cubicBezTo>
                    <a:pt x="34" y="39"/>
                    <a:pt x="35" y="39"/>
                    <a:pt x="36" y="38"/>
                  </a:cubicBezTo>
                  <a:cubicBezTo>
                    <a:pt x="38" y="38"/>
                    <a:pt x="40" y="38"/>
                    <a:pt x="42" y="38"/>
                  </a:cubicBezTo>
                  <a:cubicBezTo>
                    <a:pt x="44" y="39"/>
                    <a:pt x="60" y="55"/>
                    <a:pt x="66" y="62"/>
                  </a:cubicBezTo>
                  <a:cubicBezTo>
                    <a:pt x="66" y="62"/>
                    <a:pt x="66" y="62"/>
                    <a:pt x="66" y="62"/>
                  </a:cubicBezTo>
                  <a:cubicBezTo>
                    <a:pt x="66" y="62"/>
                    <a:pt x="66" y="62"/>
                    <a:pt x="66" y="62"/>
                  </a:cubicBezTo>
                  <a:cubicBezTo>
                    <a:pt x="67" y="62"/>
                    <a:pt x="68" y="62"/>
                    <a:pt x="69" y="62"/>
                  </a:cubicBezTo>
                  <a:cubicBezTo>
                    <a:pt x="69" y="62"/>
                    <a:pt x="70" y="62"/>
                    <a:pt x="70" y="62"/>
                  </a:cubicBezTo>
                  <a:cubicBezTo>
                    <a:pt x="70" y="62"/>
                    <a:pt x="70" y="62"/>
                    <a:pt x="70" y="62"/>
                  </a:cubicBezTo>
                  <a:cubicBezTo>
                    <a:pt x="70" y="62"/>
                    <a:pt x="70" y="61"/>
                    <a:pt x="70" y="61"/>
                  </a:cubicBezTo>
                  <a:cubicBezTo>
                    <a:pt x="70" y="61"/>
                    <a:pt x="70" y="61"/>
                    <a:pt x="71" y="61"/>
                  </a:cubicBezTo>
                  <a:cubicBezTo>
                    <a:pt x="71" y="61"/>
                    <a:pt x="71" y="61"/>
                    <a:pt x="71" y="61"/>
                  </a:cubicBezTo>
                  <a:cubicBezTo>
                    <a:pt x="71" y="61"/>
                    <a:pt x="71" y="61"/>
                    <a:pt x="71" y="61"/>
                  </a:cubicBezTo>
                  <a:cubicBezTo>
                    <a:pt x="71" y="60"/>
                    <a:pt x="72" y="60"/>
                    <a:pt x="72" y="60"/>
                  </a:cubicBezTo>
                  <a:cubicBezTo>
                    <a:pt x="72" y="60"/>
                    <a:pt x="72" y="60"/>
                    <a:pt x="72" y="60"/>
                  </a:cubicBezTo>
                  <a:cubicBezTo>
                    <a:pt x="69" y="57"/>
                    <a:pt x="65" y="53"/>
                    <a:pt x="61" y="47"/>
                  </a:cubicBezTo>
                  <a:cubicBezTo>
                    <a:pt x="55" y="40"/>
                    <a:pt x="47" y="36"/>
                    <a:pt x="44" y="36"/>
                  </a:cubicBezTo>
                  <a:cubicBezTo>
                    <a:pt x="41" y="36"/>
                    <a:pt x="39" y="33"/>
                    <a:pt x="38" y="31"/>
                  </a:cubicBezTo>
                  <a:cubicBezTo>
                    <a:pt x="38" y="30"/>
                    <a:pt x="37" y="28"/>
                    <a:pt x="36" y="28"/>
                  </a:cubicBezTo>
                  <a:cubicBezTo>
                    <a:pt x="33" y="28"/>
                    <a:pt x="27" y="17"/>
                    <a:pt x="27" y="11"/>
                  </a:cubicBezTo>
                  <a:cubicBezTo>
                    <a:pt x="27" y="8"/>
                    <a:pt x="25" y="4"/>
                    <a:pt x="22" y="0"/>
                  </a:cubicBezTo>
                  <a:cubicBezTo>
                    <a:pt x="22" y="0"/>
                    <a:pt x="21" y="1"/>
                    <a:pt x="21" y="1"/>
                  </a:cubicBezTo>
                  <a:cubicBezTo>
                    <a:pt x="21" y="2"/>
                    <a:pt x="20" y="2"/>
                    <a:pt x="20" y="2"/>
                  </a:cubicBezTo>
                  <a:cubicBezTo>
                    <a:pt x="20" y="3"/>
                    <a:pt x="19" y="3"/>
                    <a:pt x="19" y="4"/>
                  </a:cubicBezTo>
                  <a:cubicBezTo>
                    <a:pt x="18" y="4"/>
                    <a:pt x="18" y="4"/>
                    <a:pt x="18" y="5"/>
                  </a:cubicBezTo>
                  <a:cubicBezTo>
                    <a:pt x="17" y="5"/>
                    <a:pt x="17" y="6"/>
                    <a:pt x="16" y="6"/>
                  </a:cubicBezTo>
                  <a:cubicBezTo>
                    <a:pt x="16" y="6"/>
                    <a:pt x="16" y="6"/>
                    <a:pt x="15" y="6"/>
                  </a:cubicBezTo>
                  <a:cubicBezTo>
                    <a:pt x="15" y="7"/>
                    <a:pt x="14" y="7"/>
                    <a:pt x="14" y="8"/>
                  </a:cubicBezTo>
                  <a:cubicBezTo>
                    <a:pt x="13" y="8"/>
                    <a:pt x="12" y="9"/>
                    <a:pt x="12" y="9"/>
                  </a:cubicBezTo>
                  <a:cubicBezTo>
                    <a:pt x="11" y="10"/>
                    <a:pt x="10" y="10"/>
                    <a:pt x="9" y="11"/>
                  </a:cubicBezTo>
                  <a:cubicBezTo>
                    <a:pt x="7" y="12"/>
                    <a:pt x="6" y="13"/>
                    <a:pt x="6" y="14"/>
                  </a:cubicBezTo>
                  <a:cubicBezTo>
                    <a:pt x="7" y="18"/>
                    <a:pt x="5" y="22"/>
                    <a:pt x="1" y="26"/>
                  </a:cubicBezTo>
                  <a:cubicBezTo>
                    <a:pt x="0" y="28"/>
                    <a:pt x="0" y="30"/>
                    <a:pt x="0"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79" name="Freeform 278">
              <a:extLst>
                <a:ext uri="{FF2B5EF4-FFF2-40B4-BE49-F238E27FC236}">
                  <a16:creationId xmlns:a16="http://schemas.microsoft.com/office/drawing/2014/main" id="{71F1EE27-A595-47F2-8BAD-ADF85BFF2414}"/>
                </a:ext>
              </a:extLst>
            </p:cNvPr>
            <p:cNvSpPr>
              <a:spLocks/>
            </p:cNvSpPr>
            <p:nvPr/>
          </p:nvSpPr>
          <p:spPr bwMode="auto">
            <a:xfrm>
              <a:off x="12773025" y="5187950"/>
              <a:ext cx="328613" cy="200025"/>
            </a:xfrm>
            <a:custGeom>
              <a:avLst/>
              <a:gdLst>
                <a:gd name="T0" fmla="*/ 0 w 62"/>
                <a:gd name="T1" fmla="*/ 16 h 38"/>
                <a:gd name="T2" fmla="*/ 1 w 62"/>
                <a:gd name="T3" fmla="*/ 16 h 38"/>
                <a:gd name="T4" fmla="*/ 1 w 62"/>
                <a:gd name="T5" fmla="*/ 16 h 38"/>
                <a:gd name="T6" fmla="*/ 1 w 62"/>
                <a:gd name="T7" fmla="*/ 16 h 38"/>
                <a:gd name="T8" fmla="*/ 2 w 62"/>
                <a:gd name="T9" fmla="*/ 16 h 38"/>
                <a:gd name="T10" fmla="*/ 5 w 62"/>
                <a:gd name="T11" fmla="*/ 16 h 38"/>
                <a:gd name="T12" fmla="*/ 8 w 62"/>
                <a:gd name="T13" fmla="*/ 18 h 38"/>
                <a:gd name="T14" fmla="*/ 13 w 62"/>
                <a:gd name="T15" fmla="*/ 20 h 38"/>
                <a:gd name="T16" fmla="*/ 14 w 62"/>
                <a:gd name="T17" fmla="*/ 20 h 38"/>
                <a:gd name="T18" fmla="*/ 15 w 62"/>
                <a:gd name="T19" fmla="*/ 19 h 38"/>
                <a:gd name="T20" fmla="*/ 22 w 62"/>
                <a:gd name="T21" fmla="*/ 24 h 38"/>
                <a:gd name="T22" fmla="*/ 21 w 62"/>
                <a:gd name="T23" fmla="*/ 27 h 38"/>
                <a:gd name="T24" fmla="*/ 21 w 62"/>
                <a:gd name="T25" fmla="*/ 31 h 38"/>
                <a:gd name="T26" fmla="*/ 30 w 62"/>
                <a:gd name="T27" fmla="*/ 36 h 38"/>
                <a:gd name="T28" fmla="*/ 30 w 62"/>
                <a:gd name="T29" fmla="*/ 37 h 38"/>
                <a:gd name="T30" fmla="*/ 31 w 62"/>
                <a:gd name="T31" fmla="*/ 37 h 38"/>
                <a:gd name="T32" fmla="*/ 33 w 62"/>
                <a:gd name="T33" fmla="*/ 37 h 38"/>
                <a:gd name="T34" fmla="*/ 34 w 62"/>
                <a:gd name="T35" fmla="*/ 37 h 38"/>
                <a:gd name="T36" fmla="*/ 35 w 62"/>
                <a:gd name="T37" fmla="*/ 37 h 38"/>
                <a:gd name="T38" fmla="*/ 36 w 62"/>
                <a:gd name="T39" fmla="*/ 37 h 38"/>
                <a:gd name="T40" fmla="*/ 37 w 62"/>
                <a:gd name="T41" fmla="*/ 37 h 38"/>
                <a:gd name="T42" fmla="*/ 38 w 62"/>
                <a:gd name="T43" fmla="*/ 37 h 38"/>
                <a:gd name="T44" fmla="*/ 42 w 62"/>
                <a:gd name="T45" fmla="*/ 35 h 38"/>
                <a:gd name="T46" fmla="*/ 51 w 62"/>
                <a:gd name="T47" fmla="*/ 32 h 38"/>
                <a:gd name="T48" fmla="*/ 51 w 62"/>
                <a:gd name="T49" fmla="*/ 29 h 38"/>
                <a:gd name="T50" fmla="*/ 51 w 62"/>
                <a:gd name="T51" fmla="*/ 28 h 38"/>
                <a:gd name="T52" fmla="*/ 58 w 62"/>
                <a:gd name="T53" fmla="*/ 22 h 38"/>
                <a:gd name="T54" fmla="*/ 59 w 62"/>
                <a:gd name="T55" fmla="*/ 20 h 38"/>
                <a:gd name="T56" fmla="*/ 62 w 62"/>
                <a:gd name="T57" fmla="*/ 19 h 38"/>
                <a:gd name="T58" fmla="*/ 62 w 62"/>
                <a:gd name="T59" fmla="*/ 18 h 38"/>
                <a:gd name="T60" fmla="*/ 62 w 62"/>
                <a:gd name="T61" fmla="*/ 15 h 38"/>
                <a:gd name="T62" fmla="*/ 62 w 62"/>
                <a:gd name="T63" fmla="*/ 12 h 38"/>
                <a:gd name="T64" fmla="*/ 61 w 62"/>
                <a:gd name="T65" fmla="*/ 11 h 38"/>
                <a:gd name="T66" fmla="*/ 60 w 62"/>
                <a:gd name="T67" fmla="*/ 10 h 38"/>
                <a:gd name="T68" fmla="*/ 57 w 62"/>
                <a:gd name="T69" fmla="*/ 9 h 38"/>
                <a:gd name="T70" fmla="*/ 48 w 62"/>
                <a:gd name="T71" fmla="*/ 3 h 38"/>
                <a:gd name="T72" fmla="*/ 44 w 62"/>
                <a:gd name="T73" fmla="*/ 2 h 38"/>
                <a:gd name="T74" fmla="*/ 41 w 62"/>
                <a:gd name="T75" fmla="*/ 1 h 38"/>
                <a:gd name="T76" fmla="*/ 36 w 62"/>
                <a:gd name="T77" fmla="*/ 1 h 38"/>
                <a:gd name="T78" fmla="*/ 30 w 62"/>
                <a:gd name="T79" fmla="*/ 1 h 38"/>
                <a:gd name="T80" fmla="*/ 26 w 62"/>
                <a:gd name="T81" fmla="*/ 1 h 38"/>
                <a:gd name="T82" fmla="*/ 23 w 62"/>
                <a:gd name="T83" fmla="*/ 0 h 38"/>
                <a:gd name="T84" fmla="*/ 15 w 62"/>
                <a:gd name="T85" fmla="*/ 0 h 38"/>
                <a:gd name="T86" fmla="*/ 11 w 62"/>
                <a:gd name="T87" fmla="*/ 1 h 38"/>
                <a:gd name="T88" fmla="*/ 9 w 62"/>
                <a:gd name="T89" fmla="*/ 1 h 38"/>
                <a:gd name="T90" fmla="*/ 9 w 62"/>
                <a:gd name="T91" fmla="*/ 2 h 38"/>
                <a:gd name="T92" fmla="*/ 7 w 62"/>
                <a:gd name="T93" fmla="*/ 2 h 38"/>
                <a:gd name="T94" fmla="*/ 6 w 62"/>
                <a:gd name="T95" fmla="*/ 2 h 38"/>
                <a:gd name="T96" fmla="*/ 5 w 62"/>
                <a:gd name="T97" fmla="*/ 3 h 38"/>
                <a:gd name="T98" fmla="*/ 4 w 62"/>
                <a:gd name="T99" fmla="*/ 3 h 38"/>
                <a:gd name="T100" fmla="*/ 3 w 62"/>
                <a:gd name="T101" fmla="*/ 3 h 38"/>
                <a:gd name="T102" fmla="*/ 1 w 62"/>
                <a:gd name="T103" fmla="*/ 15 h 38"/>
                <a:gd name="T104" fmla="*/ 0 w 62"/>
                <a:gd name="T105"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38">
                  <a:moveTo>
                    <a:pt x="0" y="16"/>
                  </a:moveTo>
                  <a:cubicBezTo>
                    <a:pt x="0" y="16"/>
                    <a:pt x="1" y="16"/>
                    <a:pt x="1" y="16"/>
                  </a:cubicBezTo>
                  <a:cubicBezTo>
                    <a:pt x="1" y="16"/>
                    <a:pt x="1" y="16"/>
                    <a:pt x="1" y="16"/>
                  </a:cubicBezTo>
                  <a:cubicBezTo>
                    <a:pt x="1" y="16"/>
                    <a:pt x="1" y="16"/>
                    <a:pt x="1" y="16"/>
                  </a:cubicBezTo>
                  <a:cubicBezTo>
                    <a:pt x="2" y="16"/>
                    <a:pt x="2" y="16"/>
                    <a:pt x="2" y="16"/>
                  </a:cubicBezTo>
                  <a:cubicBezTo>
                    <a:pt x="3" y="16"/>
                    <a:pt x="4" y="16"/>
                    <a:pt x="5" y="16"/>
                  </a:cubicBezTo>
                  <a:cubicBezTo>
                    <a:pt x="6" y="16"/>
                    <a:pt x="7" y="16"/>
                    <a:pt x="8" y="18"/>
                  </a:cubicBezTo>
                  <a:cubicBezTo>
                    <a:pt x="9" y="19"/>
                    <a:pt x="12" y="20"/>
                    <a:pt x="13" y="20"/>
                  </a:cubicBezTo>
                  <a:cubicBezTo>
                    <a:pt x="14" y="20"/>
                    <a:pt x="14" y="20"/>
                    <a:pt x="14" y="20"/>
                  </a:cubicBezTo>
                  <a:cubicBezTo>
                    <a:pt x="14" y="20"/>
                    <a:pt x="15" y="19"/>
                    <a:pt x="15" y="19"/>
                  </a:cubicBezTo>
                  <a:cubicBezTo>
                    <a:pt x="17" y="19"/>
                    <a:pt x="22" y="22"/>
                    <a:pt x="22" y="24"/>
                  </a:cubicBezTo>
                  <a:cubicBezTo>
                    <a:pt x="22" y="25"/>
                    <a:pt x="21" y="26"/>
                    <a:pt x="21" y="27"/>
                  </a:cubicBezTo>
                  <a:cubicBezTo>
                    <a:pt x="21" y="29"/>
                    <a:pt x="21" y="31"/>
                    <a:pt x="21" y="31"/>
                  </a:cubicBezTo>
                  <a:cubicBezTo>
                    <a:pt x="23" y="32"/>
                    <a:pt x="28" y="33"/>
                    <a:pt x="30" y="36"/>
                  </a:cubicBezTo>
                  <a:cubicBezTo>
                    <a:pt x="30" y="36"/>
                    <a:pt x="30" y="36"/>
                    <a:pt x="30" y="37"/>
                  </a:cubicBezTo>
                  <a:cubicBezTo>
                    <a:pt x="30" y="37"/>
                    <a:pt x="31" y="37"/>
                    <a:pt x="31" y="37"/>
                  </a:cubicBezTo>
                  <a:cubicBezTo>
                    <a:pt x="32" y="37"/>
                    <a:pt x="32" y="37"/>
                    <a:pt x="33" y="37"/>
                  </a:cubicBezTo>
                  <a:cubicBezTo>
                    <a:pt x="33" y="37"/>
                    <a:pt x="33" y="37"/>
                    <a:pt x="34" y="37"/>
                  </a:cubicBezTo>
                  <a:cubicBezTo>
                    <a:pt x="34" y="37"/>
                    <a:pt x="35" y="37"/>
                    <a:pt x="35" y="37"/>
                  </a:cubicBezTo>
                  <a:cubicBezTo>
                    <a:pt x="35" y="37"/>
                    <a:pt x="36" y="37"/>
                    <a:pt x="36" y="37"/>
                  </a:cubicBezTo>
                  <a:cubicBezTo>
                    <a:pt x="36" y="37"/>
                    <a:pt x="36" y="37"/>
                    <a:pt x="37" y="37"/>
                  </a:cubicBezTo>
                  <a:cubicBezTo>
                    <a:pt x="37" y="37"/>
                    <a:pt x="38" y="37"/>
                    <a:pt x="38" y="37"/>
                  </a:cubicBezTo>
                  <a:cubicBezTo>
                    <a:pt x="40" y="38"/>
                    <a:pt x="41" y="37"/>
                    <a:pt x="42" y="35"/>
                  </a:cubicBezTo>
                  <a:cubicBezTo>
                    <a:pt x="44" y="33"/>
                    <a:pt x="50" y="32"/>
                    <a:pt x="51" y="32"/>
                  </a:cubicBezTo>
                  <a:cubicBezTo>
                    <a:pt x="51" y="32"/>
                    <a:pt x="51" y="30"/>
                    <a:pt x="51" y="29"/>
                  </a:cubicBezTo>
                  <a:cubicBezTo>
                    <a:pt x="51" y="29"/>
                    <a:pt x="51" y="28"/>
                    <a:pt x="51" y="28"/>
                  </a:cubicBezTo>
                  <a:cubicBezTo>
                    <a:pt x="52" y="26"/>
                    <a:pt x="55" y="22"/>
                    <a:pt x="58" y="22"/>
                  </a:cubicBezTo>
                  <a:cubicBezTo>
                    <a:pt x="58" y="21"/>
                    <a:pt x="58" y="21"/>
                    <a:pt x="59" y="20"/>
                  </a:cubicBezTo>
                  <a:cubicBezTo>
                    <a:pt x="59" y="20"/>
                    <a:pt x="60" y="19"/>
                    <a:pt x="62" y="19"/>
                  </a:cubicBezTo>
                  <a:cubicBezTo>
                    <a:pt x="62" y="19"/>
                    <a:pt x="62" y="18"/>
                    <a:pt x="62" y="18"/>
                  </a:cubicBezTo>
                  <a:cubicBezTo>
                    <a:pt x="62" y="18"/>
                    <a:pt x="62" y="18"/>
                    <a:pt x="62" y="15"/>
                  </a:cubicBezTo>
                  <a:cubicBezTo>
                    <a:pt x="62" y="14"/>
                    <a:pt x="62" y="13"/>
                    <a:pt x="62" y="12"/>
                  </a:cubicBezTo>
                  <a:cubicBezTo>
                    <a:pt x="62" y="12"/>
                    <a:pt x="62" y="11"/>
                    <a:pt x="61" y="11"/>
                  </a:cubicBezTo>
                  <a:cubicBezTo>
                    <a:pt x="61" y="11"/>
                    <a:pt x="60" y="11"/>
                    <a:pt x="60" y="10"/>
                  </a:cubicBezTo>
                  <a:cubicBezTo>
                    <a:pt x="59" y="10"/>
                    <a:pt x="58" y="9"/>
                    <a:pt x="57" y="9"/>
                  </a:cubicBezTo>
                  <a:cubicBezTo>
                    <a:pt x="54" y="6"/>
                    <a:pt x="49" y="3"/>
                    <a:pt x="48" y="3"/>
                  </a:cubicBezTo>
                  <a:cubicBezTo>
                    <a:pt x="46" y="4"/>
                    <a:pt x="45" y="3"/>
                    <a:pt x="44" y="2"/>
                  </a:cubicBezTo>
                  <a:cubicBezTo>
                    <a:pt x="43" y="1"/>
                    <a:pt x="43" y="0"/>
                    <a:pt x="41" y="1"/>
                  </a:cubicBezTo>
                  <a:cubicBezTo>
                    <a:pt x="40" y="1"/>
                    <a:pt x="38" y="1"/>
                    <a:pt x="36" y="1"/>
                  </a:cubicBezTo>
                  <a:cubicBezTo>
                    <a:pt x="34" y="1"/>
                    <a:pt x="32" y="1"/>
                    <a:pt x="30" y="1"/>
                  </a:cubicBezTo>
                  <a:cubicBezTo>
                    <a:pt x="28" y="1"/>
                    <a:pt x="27" y="1"/>
                    <a:pt x="26" y="1"/>
                  </a:cubicBezTo>
                  <a:cubicBezTo>
                    <a:pt x="26" y="1"/>
                    <a:pt x="24" y="1"/>
                    <a:pt x="23" y="0"/>
                  </a:cubicBezTo>
                  <a:cubicBezTo>
                    <a:pt x="20" y="0"/>
                    <a:pt x="18" y="0"/>
                    <a:pt x="15" y="0"/>
                  </a:cubicBezTo>
                  <a:cubicBezTo>
                    <a:pt x="13" y="0"/>
                    <a:pt x="12" y="0"/>
                    <a:pt x="11" y="1"/>
                  </a:cubicBezTo>
                  <a:cubicBezTo>
                    <a:pt x="10" y="1"/>
                    <a:pt x="10" y="1"/>
                    <a:pt x="9" y="1"/>
                  </a:cubicBezTo>
                  <a:cubicBezTo>
                    <a:pt x="9" y="2"/>
                    <a:pt x="9" y="2"/>
                    <a:pt x="9" y="2"/>
                  </a:cubicBezTo>
                  <a:cubicBezTo>
                    <a:pt x="8" y="2"/>
                    <a:pt x="8" y="2"/>
                    <a:pt x="7" y="2"/>
                  </a:cubicBezTo>
                  <a:cubicBezTo>
                    <a:pt x="7" y="2"/>
                    <a:pt x="7" y="2"/>
                    <a:pt x="6" y="2"/>
                  </a:cubicBezTo>
                  <a:cubicBezTo>
                    <a:pt x="6" y="2"/>
                    <a:pt x="5" y="3"/>
                    <a:pt x="5" y="3"/>
                  </a:cubicBezTo>
                  <a:cubicBezTo>
                    <a:pt x="4" y="3"/>
                    <a:pt x="4" y="3"/>
                    <a:pt x="4" y="3"/>
                  </a:cubicBezTo>
                  <a:cubicBezTo>
                    <a:pt x="3" y="3"/>
                    <a:pt x="3" y="3"/>
                    <a:pt x="3" y="3"/>
                  </a:cubicBezTo>
                  <a:cubicBezTo>
                    <a:pt x="4" y="7"/>
                    <a:pt x="4" y="12"/>
                    <a:pt x="1" y="15"/>
                  </a:cubicBezTo>
                  <a:cubicBezTo>
                    <a:pt x="0" y="16"/>
                    <a:pt x="0" y="16"/>
                    <a:pt x="0"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0" name="Freeform 279">
              <a:extLst>
                <a:ext uri="{FF2B5EF4-FFF2-40B4-BE49-F238E27FC236}">
                  <a16:creationId xmlns:a16="http://schemas.microsoft.com/office/drawing/2014/main" id="{FFF8F2D3-ED7F-436F-8D83-3F1B63390014}"/>
                </a:ext>
              </a:extLst>
            </p:cNvPr>
            <p:cNvSpPr>
              <a:spLocks/>
            </p:cNvSpPr>
            <p:nvPr/>
          </p:nvSpPr>
          <p:spPr bwMode="auto">
            <a:xfrm>
              <a:off x="13128625" y="5827713"/>
              <a:ext cx="169863" cy="209550"/>
            </a:xfrm>
            <a:custGeom>
              <a:avLst/>
              <a:gdLst>
                <a:gd name="T0" fmla="*/ 2 w 32"/>
                <a:gd name="T1" fmla="*/ 1 h 40"/>
                <a:gd name="T2" fmla="*/ 0 w 32"/>
                <a:gd name="T3" fmla="*/ 1 h 40"/>
                <a:gd name="T4" fmla="*/ 0 w 32"/>
                <a:gd name="T5" fmla="*/ 1 h 40"/>
                <a:gd name="T6" fmla="*/ 0 w 32"/>
                <a:gd name="T7" fmla="*/ 2 h 40"/>
                <a:gd name="T8" fmla="*/ 1 w 32"/>
                <a:gd name="T9" fmla="*/ 4 h 40"/>
                <a:gd name="T10" fmla="*/ 2 w 32"/>
                <a:gd name="T11" fmla="*/ 5 h 40"/>
                <a:gd name="T12" fmla="*/ 2 w 32"/>
                <a:gd name="T13" fmla="*/ 6 h 40"/>
                <a:gd name="T14" fmla="*/ 3 w 32"/>
                <a:gd name="T15" fmla="*/ 7 h 40"/>
                <a:gd name="T16" fmla="*/ 3 w 32"/>
                <a:gd name="T17" fmla="*/ 8 h 40"/>
                <a:gd name="T18" fmla="*/ 4 w 32"/>
                <a:gd name="T19" fmla="*/ 9 h 40"/>
                <a:gd name="T20" fmla="*/ 4 w 32"/>
                <a:gd name="T21" fmla="*/ 9 h 40"/>
                <a:gd name="T22" fmla="*/ 5 w 32"/>
                <a:gd name="T23" fmla="*/ 10 h 40"/>
                <a:gd name="T24" fmla="*/ 5 w 32"/>
                <a:gd name="T25" fmla="*/ 11 h 40"/>
                <a:gd name="T26" fmla="*/ 5 w 32"/>
                <a:gd name="T27" fmla="*/ 11 h 40"/>
                <a:gd name="T28" fmla="*/ 6 w 32"/>
                <a:gd name="T29" fmla="*/ 12 h 40"/>
                <a:gd name="T30" fmla="*/ 6 w 32"/>
                <a:gd name="T31" fmla="*/ 12 h 40"/>
                <a:gd name="T32" fmla="*/ 6 w 32"/>
                <a:gd name="T33" fmla="*/ 12 h 40"/>
                <a:gd name="T34" fmla="*/ 7 w 32"/>
                <a:gd name="T35" fmla="*/ 13 h 40"/>
                <a:gd name="T36" fmla="*/ 14 w 32"/>
                <a:gd name="T37" fmla="*/ 30 h 40"/>
                <a:gd name="T38" fmla="*/ 13 w 32"/>
                <a:gd name="T39" fmla="*/ 34 h 40"/>
                <a:gd name="T40" fmla="*/ 13 w 32"/>
                <a:gd name="T41" fmla="*/ 36 h 40"/>
                <a:gd name="T42" fmla="*/ 13 w 32"/>
                <a:gd name="T43" fmla="*/ 37 h 40"/>
                <a:gd name="T44" fmla="*/ 14 w 32"/>
                <a:gd name="T45" fmla="*/ 38 h 40"/>
                <a:gd name="T46" fmla="*/ 14 w 32"/>
                <a:gd name="T47" fmla="*/ 39 h 40"/>
                <a:gd name="T48" fmla="*/ 14 w 32"/>
                <a:gd name="T49" fmla="*/ 40 h 40"/>
                <a:gd name="T50" fmla="*/ 15 w 32"/>
                <a:gd name="T51" fmla="*/ 40 h 40"/>
                <a:gd name="T52" fmla="*/ 15 w 32"/>
                <a:gd name="T53" fmla="*/ 40 h 40"/>
                <a:gd name="T54" fmla="*/ 16 w 32"/>
                <a:gd name="T55" fmla="*/ 38 h 40"/>
                <a:gd name="T56" fmla="*/ 17 w 32"/>
                <a:gd name="T57" fmla="*/ 37 h 40"/>
                <a:gd name="T58" fmla="*/ 17 w 32"/>
                <a:gd name="T59" fmla="*/ 37 h 40"/>
                <a:gd name="T60" fmla="*/ 18 w 32"/>
                <a:gd name="T61" fmla="*/ 35 h 40"/>
                <a:gd name="T62" fmla="*/ 18 w 32"/>
                <a:gd name="T63" fmla="*/ 35 h 40"/>
                <a:gd name="T64" fmla="*/ 20 w 32"/>
                <a:gd name="T65" fmla="*/ 32 h 40"/>
                <a:gd name="T66" fmla="*/ 24 w 32"/>
                <a:gd name="T67" fmla="*/ 26 h 40"/>
                <a:gd name="T68" fmla="*/ 26 w 32"/>
                <a:gd name="T69" fmla="*/ 26 h 40"/>
                <a:gd name="T70" fmla="*/ 29 w 32"/>
                <a:gd name="T71" fmla="*/ 27 h 40"/>
                <a:gd name="T72" fmla="*/ 32 w 32"/>
                <a:gd name="T73" fmla="*/ 28 h 40"/>
                <a:gd name="T74" fmla="*/ 31 w 32"/>
                <a:gd name="T75" fmla="*/ 23 h 40"/>
                <a:gd name="T76" fmla="*/ 30 w 32"/>
                <a:gd name="T77" fmla="*/ 22 h 40"/>
                <a:gd name="T78" fmla="*/ 23 w 32"/>
                <a:gd name="T79" fmla="*/ 10 h 40"/>
                <a:gd name="T80" fmla="*/ 16 w 32"/>
                <a:gd name="T81" fmla="*/ 5 h 40"/>
                <a:gd name="T82" fmla="*/ 14 w 32"/>
                <a:gd name="T83" fmla="*/ 4 h 40"/>
                <a:gd name="T84" fmla="*/ 11 w 32"/>
                <a:gd name="T85" fmla="*/ 2 h 40"/>
                <a:gd name="T86" fmla="*/ 8 w 32"/>
                <a:gd name="T87" fmla="*/ 0 h 40"/>
                <a:gd name="T88" fmla="*/ 7 w 32"/>
                <a:gd name="T89" fmla="*/ 0 h 40"/>
                <a:gd name="T90" fmla="*/ 6 w 32"/>
                <a:gd name="T91" fmla="*/ 0 h 40"/>
                <a:gd name="T92" fmla="*/ 2 w 32"/>
                <a:gd name="T93" fmla="*/ 1 h 40"/>
                <a:gd name="T94" fmla="*/ 2 w 32"/>
                <a:gd name="T95"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40">
                  <a:moveTo>
                    <a:pt x="2" y="1"/>
                  </a:moveTo>
                  <a:cubicBezTo>
                    <a:pt x="1" y="1"/>
                    <a:pt x="1" y="1"/>
                    <a:pt x="0" y="1"/>
                  </a:cubicBezTo>
                  <a:cubicBezTo>
                    <a:pt x="0" y="1"/>
                    <a:pt x="0" y="1"/>
                    <a:pt x="0" y="1"/>
                  </a:cubicBezTo>
                  <a:cubicBezTo>
                    <a:pt x="0" y="1"/>
                    <a:pt x="0" y="2"/>
                    <a:pt x="0" y="2"/>
                  </a:cubicBezTo>
                  <a:cubicBezTo>
                    <a:pt x="0" y="2"/>
                    <a:pt x="1" y="3"/>
                    <a:pt x="1" y="4"/>
                  </a:cubicBezTo>
                  <a:cubicBezTo>
                    <a:pt x="1" y="4"/>
                    <a:pt x="2" y="4"/>
                    <a:pt x="2" y="5"/>
                  </a:cubicBezTo>
                  <a:cubicBezTo>
                    <a:pt x="2" y="5"/>
                    <a:pt x="2" y="6"/>
                    <a:pt x="2" y="6"/>
                  </a:cubicBezTo>
                  <a:cubicBezTo>
                    <a:pt x="3" y="6"/>
                    <a:pt x="3" y="7"/>
                    <a:pt x="3" y="7"/>
                  </a:cubicBezTo>
                  <a:cubicBezTo>
                    <a:pt x="3" y="7"/>
                    <a:pt x="3" y="8"/>
                    <a:pt x="3" y="8"/>
                  </a:cubicBezTo>
                  <a:cubicBezTo>
                    <a:pt x="4" y="8"/>
                    <a:pt x="4" y="8"/>
                    <a:pt x="4" y="9"/>
                  </a:cubicBezTo>
                  <a:cubicBezTo>
                    <a:pt x="4" y="9"/>
                    <a:pt x="4" y="9"/>
                    <a:pt x="4" y="9"/>
                  </a:cubicBezTo>
                  <a:cubicBezTo>
                    <a:pt x="5" y="10"/>
                    <a:pt x="5" y="10"/>
                    <a:pt x="5" y="10"/>
                  </a:cubicBezTo>
                  <a:cubicBezTo>
                    <a:pt x="5" y="10"/>
                    <a:pt x="5" y="10"/>
                    <a:pt x="5" y="11"/>
                  </a:cubicBezTo>
                  <a:cubicBezTo>
                    <a:pt x="5" y="11"/>
                    <a:pt x="5" y="11"/>
                    <a:pt x="5" y="11"/>
                  </a:cubicBezTo>
                  <a:cubicBezTo>
                    <a:pt x="6" y="11"/>
                    <a:pt x="6" y="11"/>
                    <a:pt x="6" y="12"/>
                  </a:cubicBezTo>
                  <a:cubicBezTo>
                    <a:pt x="6" y="12"/>
                    <a:pt x="6" y="12"/>
                    <a:pt x="6" y="12"/>
                  </a:cubicBezTo>
                  <a:cubicBezTo>
                    <a:pt x="6" y="12"/>
                    <a:pt x="6" y="12"/>
                    <a:pt x="6" y="12"/>
                  </a:cubicBezTo>
                  <a:cubicBezTo>
                    <a:pt x="6" y="12"/>
                    <a:pt x="6" y="13"/>
                    <a:pt x="7" y="13"/>
                  </a:cubicBezTo>
                  <a:cubicBezTo>
                    <a:pt x="7" y="13"/>
                    <a:pt x="18" y="26"/>
                    <a:pt x="14" y="30"/>
                  </a:cubicBezTo>
                  <a:cubicBezTo>
                    <a:pt x="13" y="30"/>
                    <a:pt x="13" y="32"/>
                    <a:pt x="13" y="34"/>
                  </a:cubicBezTo>
                  <a:cubicBezTo>
                    <a:pt x="13" y="35"/>
                    <a:pt x="13" y="35"/>
                    <a:pt x="13" y="36"/>
                  </a:cubicBezTo>
                  <a:cubicBezTo>
                    <a:pt x="13" y="36"/>
                    <a:pt x="13" y="36"/>
                    <a:pt x="13" y="37"/>
                  </a:cubicBezTo>
                  <a:cubicBezTo>
                    <a:pt x="13" y="37"/>
                    <a:pt x="13" y="37"/>
                    <a:pt x="14" y="38"/>
                  </a:cubicBezTo>
                  <a:cubicBezTo>
                    <a:pt x="14" y="38"/>
                    <a:pt x="14" y="38"/>
                    <a:pt x="14" y="39"/>
                  </a:cubicBezTo>
                  <a:cubicBezTo>
                    <a:pt x="14" y="39"/>
                    <a:pt x="14" y="39"/>
                    <a:pt x="14" y="40"/>
                  </a:cubicBezTo>
                  <a:cubicBezTo>
                    <a:pt x="14" y="40"/>
                    <a:pt x="15" y="40"/>
                    <a:pt x="15" y="40"/>
                  </a:cubicBezTo>
                  <a:cubicBezTo>
                    <a:pt x="15" y="40"/>
                    <a:pt x="15" y="40"/>
                    <a:pt x="15" y="40"/>
                  </a:cubicBezTo>
                  <a:cubicBezTo>
                    <a:pt x="15" y="40"/>
                    <a:pt x="16" y="39"/>
                    <a:pt x="16" y="38"/>
                  </a:cubicBezTo>
                  <a:cubicBezTo>
                    <a:pt x="16" y="38"/>
                    <a:pt x="17" y="38"/>
                    <a:pt x="17" y="37"/>
                  </a:cubicBezTo>
                  <a:cubicBezTo>
                    <a:pt x="17" y="37"/>
                    <a:pt x="17" y="37"/>
                    <a:pt x="17" y="37"/>
                  </a:cubicBezTo>
                  <a:cubicBezTo>
                    <a:pt x="18" y="36"/>
                    <a:pt x="18" y="36"/>
                    <a:pt x="18" y="35"/>
                  </a:cubicBezTo>
                  <a:cubicBezTo>
                    <a:pt x="18" y="35"/>
                    <a:pt x="18" y="35"/>
                    <a:pt x="18" y="35"/>
                  </a:cubicBezTo>
                  <a:cubicBezTo>
                    <a:pt x="20" y="33"/>
                    <a:pt x="20" y="32"/>
                    <a:pt x="20" y="32"/>
                  </a:cubicBezTo>
                  <a:cubicBezTo>
                    <a:pt x="20" y="26"/>
                    <a:pt x="23" y="26"/>
                    <a:pt x="24" y="26"/>
                  </a:cubicBezTo>
                  <a:cubicBezTo>
                    <a:pt x="25" y="26"/>
                    <a:pt x="25" y="26"/>
                    <a:pt x="26" y="26"/>
                  </a:cubicBezTo>
                  <a:cubicBezTo>
                    <a:pt x="27" y="26"/>
                    <a:pt x="28" y="27"/>
                    <a:pt x="29" y="27"/>
                  </a:cubicBezTo>
                  <a:cubicBezTo>
                    <a:pt x="30" y="27"/>
                    <a:pt x="32" y="28"/>
                    <a:pt x="32" y="28"/>
                  </a:cubicBezTo>
                  <a:cubicBezTo>
                    <a:pt x="32" y="26"/>
                    <a:pt x="32" y="24"/>
                    <a:pt x="31" y="23"/>
                  </a:cubicBezTo>
                  <a:cubicBezTo>
                    <a:pt x="30" y="22"/>
                    <a:pt x="30" y="22"/>
                    <a:pt x="30" y="22"/>
                  </a:cubicBezTo>
                  <a:cubicBezTo>
                    <a:pt x="28" y="20"/>
                    <a:pt x="24" y="14"/>
                    <a:pt x="23" y="10"/>
                  </a:cubicBezTo>
                  <a:cubicBezTo>
                    <a:pt x="21" y="6"/>
                    <a:pt x="17" y="5"/>
                    <a:pt x="16" y="5"/>
                  </a:cubicBezTo>
                  <a:cubicBezTo>
                    <a:pt x="15" y="5"/>
                    <a:pt x="15" y="4"/>
                    <a:pt x="14" y="4"/>
                  </a:cubicBezTo>
                  <a:cubicBezTo>
                    <a:pt x="13" y="4"/>
                    <a:pt x="12" y="3"/>
                    <a:pt x="11" y="2"/>
                  </a:cubicBezTo>
                  <a:cubicBezTo>
                    <a:pt x="10" y="1"/>
                    <a:pt x="9" y="0"/>
                    <a:pt x="8" y="0"/>
                  </a:cubicBezTo>
                  <a:cubicBezTo>
                    <a:pt x="7" y="0"/>
                    <a:pt x="7" y="0"/>
                    <a:pt x="7" y="0"/>
                  </a:cubicBezTo>
                  <a:cubicBezTo>
                    <a:pt x="6" y="0"/>
                    <a:pt x="6" y="0"/>
                    <a:pt x="6" y="0"/>
                  </a:cubicBezTo>
                  <a:cubicBezTo>
                    <a:pt x="5" y="0"/>
                    <a:pt x="3" y="0"/>
                    <a:pt x="2" y="1"/>
                  </a:cubicBezTo>
                  <a:cubicBezTo>
                    <a:pt x="2" y="1"/>
                    <a:pt x="2" y="1"/>
                    <a:pt x="2" y="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1" name="Freeform 280">
              <a:extLst>
                <a:ext uri="{FF2B5EF4-FFF2-40B4-BE49-F238E27FC236}">
                  <a16:creationId xmlns:a16="http://schemas.microsoft.com/office/drawing/2014/main" id="{19F4A9AA-636A-4D4A-BA9D-93A23A9805F7}"/>
                </a:ext>
              </a:extLst>
            </p:cNvPr>
            <p:cNvSpPr>
              <a:spLocks/>
            </p:cNvSpPr>
            <p:nvPr/>
          </p:nvSpPr>
          <p:spPr bwMode="auto">
            <a:xfrm>
              <a:off x="10518775" y="7278688"/>
              <a:ext cx="488950" cy="392113"/>
            </a:xfrm>
            <a:custGeom>
              <a:avLst/>
              <a:gdLst>
                <a:gd name="T0" fmla="*/ 82 w 92"/>
                <a:gd name="T1" fmla="*/ 19 h 75"/>
                <a:gd name="T2" fmla="*/ 92 w 92"/>
                <a:gd name="T3" fmla="*/ 19 h 75"/>
                <a:gd name="T4" fmla="*/ 92 w 92"/>
                <a:gd name="T5" fmla="*/ 18 h 75"/>
                <a:gd name="T6" fmla="*/ 92 w 92"/>
                <a:gd name="T7" fmla="*/ 18 h 75"/>
                <a:gd name="T8" fmla="*/ 92 w 92"/>
                <a:gd name="T9" fmla="*/ 17 h 75"/>
                <a:gd name="T10" fmla="*/ 92 w 92"/>
                <a:gd name="T11" fmla="*/ 17 h 75"/>
                <a:gd name="T12" fmla="*/ 92 w 92"/>
                <a:gd name="T13" fmla="*/ 16 h 75"/>
                <a:gd name="T14" fmla="*/ 92 w 92"/>
                <a:gd name="T15" fmla="*/ 15 h 75"/>
                <a:gd name="T16" fmla="*/ 92 w 92"/>
                <a:gd name="T17" fmla="*/ 14 h 75"/>
                <a:gd name="T18" fmla="*/ 92 w 92"/>
                <a:gd name="T19" fmla="*/ 13 h 75"/>
                <a:gd name="T20" fmla="*/ 92 w 92"/>
                <a:gd name="T21" fmla="*/ 12 h 75"/>
                <a:gd name="T22" fmla="*/ 92 w 92"/>
                <a:gd name="T23" fmla="*/ 11 h 75"/>
                <a:gd name="T24" fmla="*/ 92 w 92"/>
                <a:gd name="T25" fmla="*/ 9 h 75"/>
                <a:gd name="T26" fmla="*/ 92 w 92"/>
                <a:gd name="T27" fmla="*/ 8 h 75"/>
                <a:gd name="T28" fmla="*/ 92 w 92"/>
                <a:gd name="T29" fmla="*/ 7 h 75"/>
                <a:gd name="T30" fmla="*/ 92 w 92"/>
                <a:gd name="T31" fmla="*/ 5 h 75"/>
                <a:gd name="T32" fmla="*/ 92 w 92"/>
                <a:gd name="T33" fmla="*/ 4 h 75"/>
                <a:gd name="T34" fmla="*/ 92 w 92"/>
                <a:gd name="T35" fmla="*/ 4 h 75"/>
                <a:gd name="T36" fmla="*/ 92 w 92"/>
                <a:gd name="T37" fmla="*/ 4 h 75"/>
                <a:gd name="T38" fmla="*/ 91 w 92"/>
                <a:gd name="T39" fmla="*/ 2 h 75"/>
                <a:gd name="T40" fmla="*/ 85 w 92"/>
                <a:gd name="T41" fmla="*/ 0 h 75"/>
                <a:gd name="T42" fmla="*/ 43 w 92"/>
                <a:gd name="T43" fmla="*/ 0 h 75"/>
                <a:gd name="T44" fmla="*/ 38 w 92"/>
                <a:gd name="T45" fmla="*/ 10 h 75"/>
                <a:gd name="T46" fmla="*/ 31 w 92"/>
                <a:gd name="T47" fmla="*/ 18 h 75"/>
                <a:gd name="T48" fmla="*/ 23 w 92"/>
                <a:gd name="T49" fmla="*/ 30 h 75"/>
                <a:gd name="T50" fmla="*/ 14 w 92"/>
                <a:gd name="T51" fmla="*/ 47 h 75"/>
                <a:gd name="T52" fmla="*/ 3 w 92"/>
                <a:gd name="T53" fmla="*/ 66 h 75"/>
                <a:gd name="T54" fmla="*/ 0 w 92"/>
                <a:gd name="T55" fmla="*/ 75 h 75"/>
                <a:gd name="T56" fmla="*/ 42 w 92"/>
                <a:gd name="T57" fmla="*/ 75 h 75"/>
                <a:gd name="T58" fmla="*/ 42 w 92"/>
                <a:gd name="T59" fmla="*/ 58 h 75"/>
                <a:gd name="T60" fmla="*/ 48 w 92"/>
                <a:gd name="T61" fmla="*/ 53 h 75"/>
                <a:gd name="T62" fmla="*/ 54 w 92"/>
                <a:gd name="T63" fmla="*/ 50 h 75"/>
                <a:gd name="T64" fmla="*/ 54 w 92"/>
                <a:gd name="T65" fmla="*/ 19 h 75"/>
                <a:gd name="T66" fmla="*/ 55 w 92"/>
                <a:gd name="T67" fmla="*/ 19 h 75"/>
                <a:gd name="T68" fmla="*/ 82 w 92"/>
                <a:gd name="T6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75">
                  <a:moveTo>
                    <a:pt x="82" y="19"/>
                  </a:moveTo>
                  <a:cubicBezTo>
                    <a:pt x="89" y="19"/>
                    <a:pt x="91" y="19"/>
                    <a:pt x="92" y="19"/>
                  </a:cubicBezTo>
                  <a:cubicBezTo>
                    <a:pt x="92" y="19"/>
                    <a:pt x="92" y="18"/>
                    <a:pt x="92" y="18"/>
                  </a:cubicBezTo>
                  <a:cubicBezTo>
                    <a:pt x="92" y="18"/>
                    <a:pt x="92" y="18"/>
                    <a:pt x="92" y="18"/>
                  </a:cubicBezTo>
                  <a:cubicBezTo>
                    <a:pt x="92" y="18"/>
                    <a:pt x="92" y="17"/>
                    <a:pt x="92" y="17"/>
                  </a:cubicBezTo>
                  <a:cubicBezTo>
                    <a:pt x="92" y="17"/>
                    <a:pt x="92" y="17"/>
                    <a:pt x="92" y="17"/>
                  </a:cubicBezTo>
                  <a:cubicBezTo>
                    <a:pt x="92" y="16"/>
                    <a:pt x="92" y="16"/>
                    <a:pt x="92" y="16"/>
                  </a:cubicBezTo>
                  <a:cubicBezTo>
                    <a:pt x="92" y="15"/>
                    <a:pt x="92" y="15"/>
                    <a:pt x="92" y="15"/>
                  </a:cubicBezTo>
                  <a:cubicBezTo>
                    <a:pt x="92" y="15"/>
                    <a:pt x="92" y="14"/>
                    <a:pt x="92" y="14"/>
                  </a:cubicBezTo>
                  <a:cubicBezTo>
                    <a:pt x="92" y="14"/>
                    <a:pt x="92" y="13"/>
                    <a:pt x="92" y="13"/>
                  </a:cubicBezTo>
                  <a:cubicBezTo>
                    <a:pt x="92" y="13"/>
                    <a:pt x="92" y="12"/>
                    <a:pt x="92" y="12"/>
                  </a:cubicBezTo>
                  <a:cubicBezTo>
                    <a:pt x="92" y="11"/>
                    <a:pt x="92" y="11"/>
                    <a:pt x="92" y="11"/>
                  </a:cubicBezTo>
                  <a:cubicBezTo>
                    <a:pt x="92" y="10"/>
                    <a:pt x="92" y="10"/>
                    <a:pt x="92" y="9"/>
                  </a:cubicBezTo>
                  <a:cubicBezTo>
                    <a:pt x="92" y="9"/>
                    <a:pt x="92" y="8"/>
                    <a:pt x="92" y="8"/>
                  </a:cubicBezTo>
                  <a:cubicBezTo>
                    <a:pt x="92" y="7"/>
                    <a:pt x="92" y="7"/>
                    <a:pt x="92" y="7"/>
                  </a:cubicBezTo>
                  <a:cubicBezTo>
                    <a:pt x="92" y="6"/>
                    <a:pt x="92" y="5"/>
                    <a:pt x="92" y="5"/>
                  </a:cubicBezTo>
                  <a:cubicBezTo>
                    <a:pt x="92" y="4"/>
                    <a:pt x="92" y="4"/>
                    <a:pt x="92" y="4"/>
                  </a:cubicBezTo>
                  <a:cubicBezTo>
                    <a:pt x="92" y="4"/>
                    <a:pt x="92" y="4"/>
                    <a:pt x="92" y="4"/>
                  </a:cubicBezTo>
                  <a:cubicBezTo>
                    <a:pt x="92" y="4"/>
                    <a:pt x="92" y="4"/>
                    <a:pt x="92" y="4"/>
                  </a:cubicBezTo>
                  <a:cubicBezTo>
                    <a:pt x="91" y="3"/>
                    <a:pt x="91" y="3"/>
                    <a:pt x="91" y="2"/>
                  </a:cubicBezTo>
                  <a:cubicBezTo>
                    <a:pt x="91" y="1"/>
                    <a:pt x="91" y="0"/>
                    <a:pt x="85" y="0"/>
                  </a:cubicBezTo>
                  <a:cubicBezTo>
                    <a:pt x="43" y="0"/>
                    <a:pt x="43" y="0"/>
                    <a:pt x="43" y="0"/>
                  </a:cubicBezTo>
                  <a:cubicBezTo>
                    <a:pt x="40" y="3"/>
                    <a:pt x="39" y="7"/>
                    <a:pt x="38" y="10"/>
                  </a:cubicBezTo>
                  <a:cubicBezTo>
                    <a:pt x="37" y="12"/>
                    <a:pt x="34" y="15"/>
                    <a:pt x="31" y="18"/>
                  </a:cubicBezTo>
                  <a:cubicBezTo>
                    <a:pt x="27" y="22"/>
                    <a:pt x="23" y="26"/>
                    <a:pt x="23" y="30"/>
                  </a:cubicBezTo>
                  <a:cubicBezTo>
                    <a:pt x="22" y="35"/>
                    <a:pt x="19" y="40"/>
                    <a:pt x="14" y="47"/>
                  </a:cubicBezTo>
                  <a:cubicBezTo>
                    <a:pt x="10" y="52"/>
                    <a:pt x="6" y="59"/>
                    <a:pt x="3" y="66"/>
                  </a:cubicBezTo>
                  <a:cubicBezTo>
                    <a:pt x="1" y="69"/>
                    <a:pt x="0" y="72"/>
                    <a:pt x="0" y="75"/>
                  </a:cubicBezTo>
                  <a:cubicBezTo>
                    <a:pt x="42" y="75"/>
                    <a:pt x="42" y="75"/>
                    <a:pt x="42" y="75"/>
                  </a:cubicBezTo>
                  <a:cubicBezTo>
                    <a:pt x="42" y="58"/>
                    <a:pt x="42" y="58"/>
                    <a:pt x="42" y="58"/>
                  </a:cubicBezTo>
                  <a:cubicBezTo>
                    <a:pt x="42" y="56"/>
                    <a:pt x="44" y="55"/>
                    <a:pt x="48" y="53"/>
                  </a:cubicBezTo>
                  <a:cubicBezTo>
                    <a:pt x="50" y="52"/>
                    <a:pt x="53" y="51"/>
                    <a:pt x="54" y="50"/>
                  </a:cubicBezTo>
                  <a:cubicBezTo>
                    <a:pt x="54" y="19"/>
                    <a:pt x="54" y="19"/>
                    <a:pt x="54" y="19"/>
                  </a:cubicBezTo>
                  <a:cubicBezTo>
                    <a:pt x="55" y="19"/>
                    <a:pt x="55" y="19"/>
                    <a:pt x="55" y="19"/>
                  </a:cubicBezTo>
                  <a:cubicBezTo>
                    <a:pt x="55" y="19"/>
                    <a:pt x="71" y="19"/>
                    <a:pt x="82" y="1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2" name="Freeform 281">
              <a:extLst>
                <a:ext uri="{FF2B5EF4-FFF2-40B4-BE49-F238E27FC236}">
                  <a16:creationId xmlns:a16="http://schemas.microsoft.com/office/drawing/2014/main" id="{532D32A5-0A4F-4B30-98B6-81C60B383BE2}"/>
                </a:ext>
              </a:extLst>
            </p:cNvPr>
            <p:cNvSpPr>
              <a:spLocks/>
            </p:cNvSpPr>
            <p:nvPr/>
          </p:nvSpPr>
          <p:spPr bwMode="auto">
            <a:xfrm>
              <a:off x="11012488" y="6650038"/>
              <a:ext cx="1238250" cy="1168400"/>
            </a:xfrm>
            <a:custGeom>
              <a:avLst/>
              <a:gdLst>
                <a:gd name="T0" fmla="*/ 49 w 233"/>
                <a:gd name="T1" fmla="*/ 83 h 223"/>
                <a:gd name="T2" fmla="*/ 35 w 233"/>
                <a:gd name="T3" fmla="*/ 93 h 223"/>
                <a:gd name="T4" fmla="*/ 29 w 233"/>
                <a:gd name="T5" fmla="*/ 93 h 223"/>
                <a:gd name="T6" fmla="*/ 26 w 233"/>
                <a:gd name="T7" fmla="*/ 94 h 223"/>
                <a:gd name="T8" fmla="*/ 22 w 233"/>
                <a:gd name="T9" fmla="*/ 97 h 223"/>
                <a:gd name="T10" fmla="*/ 0 w 233"/>
                <a:gd name="T11" fmla="*/ 109 h 223"/>
                <a:gd name="T12" fmla="*/ 1 w 233"/>
                <a:gd name="T13" fmla="*/ 123 h 223"/>
                <a:gd name="T14" fmla="*/ 1 w 233"/>
                <a:gd name="T15" fmla="*/ 124 h 223"/>
                <a:gd name="T16" fmla="*/ 3 w 233"/>
                <a:gd name="T17" fmla="*/ 125 h 223"/>
                <a:gd name="T18" fmla="*/ 6 w 233"/>
                <a:gd name="T19" fmla="*/ 127 h 223"/>
                <a:gd name="T20" fmla="*/ 9 w 233"/>
                <a:gd name="T21" fmla="*/ 129 h 223"/>
                <a:gd name="T22" fmla="*/ 111 w 233"/>
                <a:gd name="T23" fmla="*/ 197 h 223"/>
                <a:gd name="T24" fmla="*/ 112 w 233"/>
                <a:gd name="T25" fmla="*/ 198 h 223"/>
                <a:gd name="T26" fmla="*/ 132 w 233"/>
                <a:gd name="T27" fmla="*/ 212 h 223"/>
                <a:gd name="T28" fmla="*/ 145 w 233"/>
                <a:gd name="T29" fmla="*/ 222 h 223"/>
                <a:gd name="T30" fmla="*/ 147 w 233"/>
                <a:gd name="T31" fmla="*/ 221 h 223"/>
                <a:gd name="T32" fmla="*/ 163 w 233"/>
                <a:gd name="T33" fmla="*/ 216 h 223"/>
                <a:gd name="T34" fmla="*/ 233 w 233"/>
                <a:gd name="T35" fmla="*/ 169 h 223"/>
                <a:gd name="T36" fmla="*/ 232 w 233"/>
                <a:gd name="T37" fmla="*/ 167 h 223"/>
                <a:gd name="T38" fmla="*/ 232 w 233"/>
                <a:gd name="T39" fmla="*/ 165 h 223"/>
                <a:gd name="T40" fmla="*/ 231 w 233"/>
                <a:gd name="T41" fmla="*/ 163 h 223"/>
                <a:gd name="T42" fmla="*/ 230 w 233"/>
                <a:gd name="T43" fmla="*/ 162 h 223"/>
                <a:gd name="T44" fmla="*/ 224 w 233"/>
                <a:gd name="T45" fmla="*/ 160 h 223"/>
                <a:gd name="T46" fmla="*/ 211 w 233"/>
                <a:gd name="T47" fmla="*/ 150 h 223"/>
                <a:gd name="T48" fmla="*/ 205 w 233"/>
                <a:gd name="T49" fmla="*/ 137 h 223"/>
                <a:gd name="T50" fmla="*/ 210 w 233"/>
                <a:gd name="T51" fmla="*/ 130 h 223"/>
                <a:gd name="T52" fmla="*/ 209 w 233"/>
                <a:gd name="T53" fmla="*/ 119 h 223"/>
                <a:gd name="T54" fmla="*/ 210 w 233"/>
                <a:gd name="T55" fmla="*/ 101 h 223"/>
                <a:gd name="T56" fmla="*/ 205 w 233"/>
                <a:gd name="T57" fmla="*/ 89 h 223"/>
                <a:gd name="T58" fmla="*/ 206 w 233"/>
                <a:gd name="T59" fmla="*/ 88 h 223"/>
                <a:gd name="T60" fmla="*/ 206 w 233"/>
                <a:gd name="T61" fmla="*/ 86 h 223"/>
                <a:gd name="T62" fmla="*/ 196 w 233"/>
                <a:gd name="T63" fmla="*/ 62 h 223"/>
                <a:gd name="T64" fmla="*/ 182 w 233"/>
                <a:gd name="T65" fmla="*/ 39 h 223"/>
                <a:gd name="T66" fmla="*/ 187 w 233"/>
                <a:gd name="T67" fmla="*/ 34 h 223"/>
                <a:gd name="T68" fmla="*/ 194 w 233"/>
                <a:gd name="T69" fmla="*/ 25 h 223"/>
                <a:gd name="T70" fmla="*/ 193 w 233"/>
                <a:gd name="T71" fmla="*/ 18 h 223"/>
                <a:gd name="T72" fmla="*/ 192 w 233"/>
                <a:gd name="T73" fmla="*/ 16 h 223"/>
                <a:gd name="T74" fmla="*/ 192 w 233"/>
                <a:gd name="T75" fmla="*/ 13 h 223"/>
                <a:gd name="T76" fmla="*/ 192 w 233"/>
                <a:gd name="T77" fmla="*/ 9 h 223"/>
                <a:gd name="T78" fmla="*/ 193 w 233"/>
                <a:gd name="T79" fmla="*/ 4 h 223"/>
                <a:gd name="T80" fmla="*/ 178 w 233"/>
                <a:gd name="T81" fmla="*/ 1 h 223"/>
                <a:gd name="T82" fmla="*/ 159 w 233"/>
                <a:gd name="T83" fmla="*/ 6 h 223"/>
                <a:gd name="T84" fmla="*/ 128 w 233"/>
                <a:gd name="T85" fmla="*/ 6 h 223"/>
                <a:gd name="T86" fmla="*/ 97 w 233"/>
                <a:gd name="T87" fmla="*/ 17 h 223"/>
                <a:gd name="T88" fmla="*/ 77 w 233"/>
                <a:gd name="T89" fmla="*/ 28 h 223"/>
                <a:gd name="T90" fmla="*/ 81 w 233"/>
                <a:gd name="T91" fmla="*/ 42 h 223"/>
                <a:gd name="T92" fmla="*/ 86 w 233"/>
                <a:gd name="T93" fmla="*/ 60 h 223"/>
                <a:gd name="T94" fmla="*/ 80 w 233"/>
                <a:gd name="T95" fmla="*/ 65 h 223"/>
                <a:gd name="T96" fmla="*/ 59 w 233"/>
                <a:gd name="T97" fmla="*/ 70 h 223"/>
                <a:gd name="T98" fmla="*/ 57 w 233"/>
                <a:gd name="T99" fmla="*/ 70 h 223"/>
                <a:gd name="T100" fmla="*/ 56 w 233"/>
                <a:gd name="T101" fmla="*/ 7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3" h="223">
                  <a:moveTo>
                    <a:pt x="54" y="80"/>
                  </a:moveTo>
                  <a:cubicBezTo>
                    <a:pt x="54" y="80"/>
                    <a:pt x="54" y="80"/>
                    <a:pt x="53" y="81"/>
                  </a:cubicBezTo>
                  <a:cubicBezTo>
                    <a:pt x="52" y="82"/>
                    <a:pt x="51" y="83"/>
                    <a:pt x="49" y="83"/>
                  </a:cubicBezTo>
                  <a:cubicBezTo>
                    <a:pt x="48" y="83"/>
                    <a:pt x="48" y="84"/>
                    <a:pt x="47" y="84"/>
                  </a:cubicBezTo>
                  <a:cubicBezTo>
                    <a:pt x="43" y="84"/>
                    <a:pt x="42" y="84"/>
                    <a:pt x="42" y="85"/>
                  </a:cubicBezTo>
                  <a:cubicBezTo>
                    <a:pt x="42" y="89"/>
                    <a:pt x="39" y="92"/>
                    <a:pt x="35" y="93"/>
                  </a:cubicBezTo>
                  <a:cubicBezTo>
                    <a:pt x="34" y="93"/>
                    <a:pt x="32" y="93"/>
                    <a:pt x="31" y="93"/>
                  </a:cubicBezTo>
                  <a:cubicBezTo>
                    <a:pt x="30" y="93"/>
                    <a:pt x="29" y="93"/>
                    <a:pt x="29" y="93"/>
                  </a:cubicBezTo>
                  <a:cubicBezTo>
                    <a:pt x="29" y="93"/>
                    <a:pt x="29" y="93"/>
                    <a:pt x="29" y="93"/>
                  </a:cubicBezTo>
                  <a:cubicBezTo>
                    <a:pt x="28" y="93"/>
                    <a:pt x="28" y="93"/>
                    <a:pt x="27" y="93"/>
                  </a:cubicBezTo>
                  <a:cubicBezTo>
                    <a:pt x="27" y="93"/>
                    <a:pt x="27" y="93"/>
                    <a:pt x="27" y="93"/>
                  </a:cubicBezTo>
                  <a:cubicBezTo>
                    <a:pt x="27" y="93"/>
                    <a:pt x="26" y="94"/>
                    <a:pt x="26" y="94"/>
                  </a:cubicBezTo>
                  <a:cubicBezTo>
                    <a:pt x="26" y="94"/>
                    <a:pt x="26" y="94"/>
                    <a:pt x="26" y="94"/>
                  </a:cubicBezTo>
                  <a:cubicBezTo>
                    <a:pt x="26" y="94"/>
                    <a:pt x="26" y="94"/>
                    <a:pt x="26" y="94"/>
                  </a:cubicBezTo>
                  <a:cubicBezTo>
                    <a:pt x="26" y="97"/>
                    <a:pt x="23" y="97"/>
                    <a:pt x="22" y="97"/>
                  </a:cubicBezTo>
                  <a:cubicBezTo>
                    <a:pt x="21" y="97"/>
                    <a:pt x="21" y="97"/>
                    <a:pt x="21" y="97"/>
                  </a:cubicBezTo>
                  <a:cubicBezTo>
                    <a:pt x="20" y="97"/>
                    <a:pt x="19" y="97"/>
                    <a:pt x="18" y="97"/>
                  </a:cubicBezTo>
                  <a:cubicBezTo>
                    <a:pt x="12" y="101"/>
                    <a:pt x="1" y="107"/>
                    <a:pt x="0" y="109"/>
                  </a:cubicBezTo>
                  <a:cubicBezTo>
                    <a:pt x="0" y="109"/>
                    <a:pt x="0" y="109"/>
                    <a:pt x="0" y="109"/>
                  </a:cubicBezTo>
                  <a:cubicBezTo>
                    <a:pt x="0" y="110"/>
                    <a:pt x="1" y="114"/>
                    <a:pt x="1" y="119"/>
                  </a:cubicBezTo>
                  <a:cubicBezTo>
                    <a:pt x="1" y="123"/>
                    <a:pt x="1" y="123"/>
                    <a:pt x="1" y="123"/>
                  </a:cubicBezTo>
                  <a:cubicBezTo>
                    <a:pt x="1" y="123"/>
                    <a:pt x="1" y="123"/>
                    <a:pt x="1" y="123"/>
                  </a:cubicBezTo>
                  <a:cubicBezTo>
                    <a:pt x="1" y="123"/>
                    <a:pt x="1" y="124"/>
                    <a:pt x="1" y="124"/>
                  </a:cubicBezTo>
                  <a:cubicBezTo>
                    <a:pt x="1" y="124"/>
                    <a:pt x="1" y="124"/>
                    <a:pt x="1" y="124"/>
                  </a:cubicBezTo>
                  <a:cubicBezTo>
                    <a:pt x="2" y="124"/>
                    <a:pt x="2" y="124"/>
                    <a:pt x="2" y="125"/>
                  </a:cubicBezTo>
                  <a:cubicBezTo>
                    <a:pt x="3" y="125"/>
                    <a:pt x="3" y="125"/>
                    <a:pt x="3" y="125"/>
                  </a:cubicBezTo>
                  <a:cubicBezTo>
                    <a:pt x="3" y="125"/>
                    <a:pt x="3" y="125"/>
                    <a:pt x="3" y="125"/>
                  </a:cubicBezTo>
                  <a:cubicBezTo>
                    <a:pt x="4" y="125"/>
                    <a:pt x="4" y="126"/>
                    <a:pt x="5" y="126"/>
                  </a:cubicBezTo>
                  <a:cubicBezTo>
                    <a:pt x="5" y="126"/>
                    <a:pt x="5" y="126"/>
                    <a:pt x="5" y="126"/>
                  </a:cubicBezTo>
                  <a:cubicBezTo>
                    <a:pt x="5" y="126"/>
                    <a:pt x="6" y="127"/>
                    <a:pt x="6" y="127"/>
                  </a:cubicBezTo>
                  <a:cubicBezTo>
                    <a:pt x="6" y="127"/>
                    <a:pt x="6" y="127"/>
                    <a:pt x="7" y="127"/>
                  </a:cubicBezTo>
                  <a:cubicBezTo>
                    <a:pt x="7" y="128"/>
                    <a:pt x="8" y="128"/>
                    <a:pt x="8" y="128"/>
                  </a:cubicBezTo>
                  <a:cubicBezTo>
                    <a:pt x="9" y="129"/>
                    <a:pt x="9" y="129"/>
                    <a:pt x="9" y="129"/>
                  </a:cubicBezTo>
                  <a:cubicBezTo>
                    <a:pt x="9" y="129"/>
                    <a:pt x="10" y="129"/>
                    <a:pt x="10" y="130"/>
                  </a:cubicBezTo>
                  <a:cubicBezTo>
                    <a:pt x="24" y="139"/>
                    <a:pt x="54" y="158"/>
                    <a:pt x="78" y="174"/>
                  </a:cubicBezTo>
                  <a:cubicBezTo>
                    <a:pt x="94" y="185"/>
                    <a:pt x="108" y="195"/>
                    <a:pt x="111" y="197"/>
                  </a:cubicBezTo>
                  <a:cubicBezTo>
                    <a:pt x="111" y="197"/>
                    <a:pt x="111" y="197"/>
                    <a:pt x="112" y="197"/>
                  </a:cubicBezTo>
                  <a:cubicBezTo>
                    <a:pt x="112" y="197"/>
                    <a:pt x="112" y="198"/>
                    <a:pt x="112" y="198"/>
                  </a:cubicBezTo>
                  <a:cubicBezTo>
                    <a:pt x="112" y="198"/>
                    <a:pt x="112" y="198"/>
                    <a:pt x="112" y="198"/>
                  </a:cubicBezTo>
                  <a:cubicBezTo>
                    <a:pt x="114" y="200"/>
                    <a:pt x="117" y="204"/>
                    <a:pt x="118" y="206"/>
                  </a:cubicBezTo>
                  <a:cubicBezTo>
                    <a:pt x="118" y="207"/>
                    <a:pt x="119" y="207"/>
                    <a:pt x="119" y="208"/>
                  </a:cubicBezTo>
                  <a:cubicBezTo>
                    <a:pt x="121" y="208"/>
                    <a:pt x="127" y="209"/>
                    <a:pt x="132" y="212"/>
                  </a:cubicBezTo>
                  <a:cubicBezTo>
                    <a:pt x="136" y="215"/>
                    <a:pt x="137" y="221"/>
                    <a:pt x="138" y="223"/>
                  </a:cubicBezTo>
                  <a:cubicBezTo>
                    <a:pt x="139" y="223"/>
                    <a:pt x="143" y="222"/>
                    <a:pt x="145" y="222"/>
                  </a:cubicBezTo>
                  <a:cubicBezTo>
                    <a:pt x="145" y="222"/>
                    <a:pt x="145" y="222"/>
                    <a:pt x="145" y="222"/>
                  </a:cubicBezTo>
                  <a:cubicBezTo>
                    <a:pt x="146" y="222"/>
                    <a:pt x="146" y="222"/>
                    <a:pt x="146" y="222"/>
                  </a:cubicBezTo>
                  <a:cubicBezTo>
                    <a:pt x="146" y="222"/>
                    <a:pt x="146" y="222"/>
                    <a:pt x="146" y="222"/>
                  </a:cubicBezTo>
                  <a:cubicBezTo>
                    <a:pt x="147" y="221"/>
                    <a:pt x="147" y="221"/>
                    <a:pt x="147" y="221"/>
                  </a:cubicBezTo>
                  <a:cubicBezTo>
                    <a:pt x="147" y="221"/>
                    <a:pt x="147" y="221"/>
                    <a:pt x="147" y="221"/>
                  </a:cubicBezTo>
                  <a:cubicBezTo>
                    <a:pt x="148" y="221"/>
                    <a:pt x="148" y="221"/>
                    <a:pt x="148" y="221"/>
                  </a:cubicBezTo>
                  <a:cubicBezTo>
                    <a:pt x="151" y="221"/>
                    <a:pt x="159" y="218"/>
                    <a:pt x="163" y="216"/>
                  </a:cubicBezTo>
                  <a:cubicBezTo>
                    <a:pt x="164" y="216"/>
                    <a:pt x="164" y="216"/>
                    <a:pt x="165" y="216"/>
                  </a:cubicBezTo>
                  <a:cubicBezTo>
                    <a:pt x="185" y="199"/>
                    <a:pt x="185" y="199"/>
                    <a:pt x="185" y="199"/>
                  </a:cubicBezTo>
                  <a:cubicBezTo>
                    <a:pt x="233" y="169"/>
                    <a:pt x="233" y="169"/>
                    <a:pt x="233" y="169"/>
                  </a:cubicBezTo>
                  <a:cubicBezTo>
                    <a:pt x="233" y="169"/>
                    <a:pt x="233" y="169"/>
                    <a:pt x="233" y="168"/>
                  </a:cubicBezTo>
                  <a:cubicBezTo>
                    <a:pt x="233" y="168"/>
                    <a:pt x="233" y="168"/>
                    <a:pt x="233" y="168"/>
                  </a:cubicBezTo>
                  <a:cubicBezTo>
                    <a:pt x="233" y="168"/>
                    <a:pt x="233" y="168"/>
                    <a:pt x="232" y="167"/>
                  </a:cubicBezTo>
                  <a:cubicBezTo>
                    <a:pt x="232" y="167"/>
                    <a:pt x="232" y="167"/>
                    <a:pt x="232" y="167"/>
                  </a:cubicBezTo>
                  <a:cubicBezTo>
                    <a:pt x="232" y="166"/>
                    <a:pt x="232" y="166"/>
                    <a:pt x="232" y="166"/>
                  </a:cubicBezTo>
                  <a:cubicBezTo>
                    <a:pt x="232" y="166"/>
                    <a:pt x="232" y="165"/>
                    <a:pt x="232" y="165"/>
                  </a:cubicBezTo>
                  <a:cubicBezTo>
                    <a:pt x="232" y="165"/>
                    <a:pt x="232" y="165"/>
                    <a:pt x="231" y="165"/>
                  </a:cubicBezTo>
                  <a:cubicBezTo>
                    <a:pt x="231" y="164"/>
                    <a:pt x="231" y="164"/>
                    <a:pt x="231" y="164"/>
                  </a:cubicBezTo>
                  <a:cubicBezTo>
                    <a:pt x="231" y="164"/>
                    <a:pt x="231" y="163"/>
                    <a:pt x="231" y="163"/>
                  </a:cubicBezTo>
                  <a:cubicBezTo>
                    <a:pt x="231" y="163"/>
                    <a:pt x="231" y="163"/>
                    <a:pt x="230" y="163"/>
                  </a:cubicBezTo>
                  <a:cubicBezTo>
                    <a:pt x="230" y="163"/>
                    <a:pt x="230" y="162"/>
                    <a:pt x="230" y="162"/>
                  </a:cubicBezTo>
                  <a:cubicBezTo>
                    <a:pt x="230" y="162"/>
                    <a:pt x="230" y="162"/>
                    <a:pt x="230" y="162"/>
                  </a:cubicBezTo>
                  <a:cubicBezTo>
                    <a:pt x="230" y="162"/>
                    <a:pt x="230" y="162"/>
                    <a:pt x="229" y="162"/>
                  </a:cubicBezTo>
                  <a:cubicBezTo>
                    <a:pt x="229" y="161"/>
                    <a:pt x="229" y="161"/>
                    <a:pt x="229" y="161"/>
                  </a:cubicBezTo>
                  <a:cubicBezTo>
                    <a:pt x="227" y="161"/>
                    <a:pt x="226" y="161"/>
                    <a:pt x="224" y="160"/>
                  </a:cubicBezTo>
                  <a:cubicBezTo>
                    <a:pt x="223" y="159"/>
                    <a:pt x="222" y="159"/>
                    <a:pt x="220" y="159"/>
                  </a:cubicBezTo>
                  <a:cubicBezTo>
                    <a:pt x="216" y="159"/>
                    <a:pt x="212" y="157"/>
                    <a:pt x="211" y="153"/>
                  </a:cubicBezTo>
                  <a:cubicBezTo>
                    <a:pt x="211" y="152"/>
                    <a:pt x="211" y="151"/>
                    <a:pt x="211" y="150"/>
                  </a:cubicBezTo>
                  <a:cubicBezTo>
                    <a:pt x="212" y="149"/>
                    <a:pt x="212" y="147"/>
                    <a:pt x="210" y="145"/>
                  </a:cubicBezTo>
                  <a:cubicBezTo>
                    <a:pt x="209" y="144"/>
                    <a:pt x="208" y="142"/>
                    <a:pt x="207" y="141"/>
                  </a:cubicBezTo>
                  <a:cubicBezTo>
                    <a:pt x="206" y="140"/>
                    <a:pt x="205" y="139"/>
                    <a:pt x="205" y="137"/>
                  </a:cubicBezTo>
                  <a:cubicBezTo>
                    <a:pt x="205" y="136"/>
                    <a:pt x="207" y="134"/>
                    <a:pt x="210" y="132"/>
                  </a:cubicBezTo>
                  <a:cubicBezTo>
                    <a:pt x="210" y="132"/>
                    <a:pt x="210" y="131"/>
                    <a:pt x="210" y="131"/>
                  </a:cubicBezTo>
                  <a:cubicBezTo>
                    <a:pt x="210" y="131"/>
                    <a:pt x="210" y="130"/>
                    <a:pt x="210" y="130"/>
                  </a:cubicBezTo>
                  <a:cubicBezTo>
                    <a:pt x="209" y="129"/>
                    <a:pt x="208" y="128"/>
                    <a:pt x="208" y="127"/>
                  </a:cubicBezTo>
                  <a:cubicBezTo>
                    <a:pt x="208" y="126"/>
                    <a:pt x="208" y="126"/>
                    <a:pt x="208" y="125"/>
                  </a:cubicBezTo>
                  <a:cubicBezTo>
                    <a:pt x="208" y="123"/>
                    <a:pt x="207" y="121"/>
                    <a:pt x="209" y="119"/>
                  </a:cubicBezTo>
                  <a:cubicBezTo>
                    <a:pt x="210" y="117"/>
                    <a:pt x="211" y="116"/>
                    <a:pt x="209" y="112"/>
                  </a:cubicBezTo>
                  <a:cubicBezTo>
                    <a:pt x="208" y="110"/>
                    <a:pt x="209" y="108"/>
                    <a:pt x="209" y="107"/>
                  </a:cubicBezTo>
                  <a:cubicBezTo>
                    <a:pt x="210" y="105"/>
                    <a:pt x="211" y="103"/>
                    <a:pt x="210" y="101"/>
                  </a:cubicBezTo>
                  <a:cubicBezTo>
                    <a:pt x="209" y="99"/>
                    <a:pt x="208" y="97"/>
                    <a:pt x="207" y="95"/>
                  </a:cubicBezTo>
                  <a:cubicBezTo>
                    <a:pt x="205" y="93"/>
                    <a:pt x="204" y="91"/>
                    <a:pt x="204" y="90"/>
                  </a:cubicBezTo>
                  <a:cubicBezTo>
                    <a:pt x="204" y="89"/>
                    <a:pt x="205" y="89"/>
                    <a:pt x="205" y="89"/>
                  </a:cubicBezTo>
                  <a:cubicBezTo>
                    <a:pt x="205" y="89"/>
                    <a:pt x="205" y="89"/>
                    <a:pt x="205" y="89"/>
                  </a:cubicBezTo>
                  <a:cubicBezTo>
                    <a:pt x="205" y="88"/>
                    <a:pt x="205" y="88"/>
                    <a:pt x="205" y="88"/>
                  </a:cubicBezTo>
                  <a:cubicBezTo>
                    <a:pt x="206" y="88"/>
                    <a:pt x="206" y="88"/>
                    <a:pt x="206" y="88"/>
                  </a:cubicBezTo>
                  <a:cubicBezTo>
                    <a:pt x="206" y="88"/>
                    <a:pt x="206" y="87"/>
                    <a:pt x="207" y="87"/>
                  </a:cubicBezTo>
                  <a:cubicBezTo>
                    <a:pt x="206" y="87"/>
                    <a:pt x="206" y="87"/>
                    <a:pt x="206" y="87"/>
                  </a:cubicBezTo>
                  <a:cubicBezTo>
                    <a:pt x="206" y="86"/>
                    <a:pt x="206" y="86"/>
                    <a:pt x="206" y="86"/>
                  </a:cubicBezTo>
                  <a:cubicBezTo>
                    <a:pt x="206" y="86"/>
                    <a:pt x="206" y="85"/>
                    <a:pt x="206" y="85"/>
                  </a:cubicBezTo>
                  <a:cubicBezTo>
                    <a:pt x="206" y="80"/>
                    <a:pt x="203" y="68"/>
                    <a:pt x="201" y="65"/>
                  </a:cubicBezTo>
                  <a:cubicBezTo>
                    <a:pt x="200" y="64"/>
                    <a:pt x="198" y="63"/>
                    <a:pt x="196" y="62"/>
                  </a:cubicBezTo>
                  <a:cubicBezTo>
                    <a:pt x="194" y="61"/>
                    <a:pt x="192" y="59"/>
                    <a:pt x="192" y="58"/>
                  </a:cubicBezTo>
                  <a:cubicBezTo>
                    <a:pt x="192" y="56"/>
                    <a:pt x="192" y="53"/>
                    <a:pt x="188" y="51"/>
                  </a:cubicBezTo>
                  <a:cubicBezTo>
                    <a:pt x="184" y="50"/>
                    <a:pt x="181" y="43"/>
                    <a:pt x="182" y="39"/>
                  </a:cubicBezTo>
                  <a:cubicBezTo>
                    <a:pt x="182" y="38"/>
                    <a:pt x="183" y="38"/>
                    <a:pt x="184" y="38"/>
                  </a:cubicBezTo>
                  <a:cubicBezTo>
                    <a:pt x="184" y="38"/>
                    <a:pt x="184" y="37"/>
                    <a:pt x="184" y="37"/>
                  </a:cubicBezTo>
                  <a:cubicBezTo>
                    <a:pt x="185" y="37"/>
                    <a:pt x="186" y="35"/>
                    <a:pt x="187" y="34"/>
                  </a:cubicBezTo>
                  <a:cubicBezTo>
                    <a:pt x="188" y="33"/>
                    <a:pt x="188" y="32"/>
                    <a:pt x="189" y="31"/>
                  </a:cubicBezTo>
                  <a:cubicBezTo>
                    <a:pt x="190" y="31"/>
                    <a:pt x="190" y="30"/>
                    <a:pt x="190" y="30"/>
                  </a:cubicBezTo>
                  <a:cubicBezTo>
                    <a:pt x="192" y="30"/>
                    <a:pt x="193" y="28"/>
                    <a:pt x="194" y="25"/>
                  </a:cubicBezTo>
                  <a:cubicBezTo>
                    <a:pt x="194" y="24"/>
                    <a:pt x="195" y="22"/>
                    <a:pt x="193" y="20"/>
                  </a:cubicBezTo>
                  <a:cubicBezTo>
                    <a:pt x="193" y="19"/>
                    <a:pt x="193" y="19"/>
                    <a:pt x="193" y="19"/>
                  </a:cubicBezTo>
                  <a:cubicBezTo>
                    <a:pt x="193" y="19"/>
                    <a:pt x="193" y="18"/>
                    <a:pt x="193" y="18"/>
                  </a:cubicBezTo>
                  <a:cubicBezTo>
                    <a:pt x="193" y="18"/>
                    <a:pt x="193" y="18"/>
                    <a:pt x="193" y="17"/>
                  </a:cubicBezTo>
                  <a:cubicBezTo>
                    <a:pt x="193" y="17"/>
                    <a:pt x="192" y="17"/>
                    <a:pt x="192" y="17"/>
                  </a:cubicBezTo>
                  <a:cubicBezTo>
                    <a:pt x="192" y="16"/>
                    <a:pt x="192" y="16"/>
                    <a:pt x="192" y="16"/>
                  </a:cubicBezTo>
                  <a:cubicBezTo>
                    <a:pt x="192" y="15"/>
                    <a:pt x="192" y="15"/>
                    <a:pt x="192" y="15"/>
                  </a:cubicBezTo>
                  <a:cubicBezTo>
                    <a:pt x="192" y="14"/>
                    <a:pt x="192" y="14"/>
                    <a:pt x="192" y="14"/>
                  </a:cubicBezTo>
                  <a:cubicBezTo>
                    <a:pt x="192" y="13"/>
                    <a:pt x="192" y="13"/>
                    <a:pt x="192" y="13"/>
                  </a:cubicBezTo>
                  <a:cubicBezTo>
                    <a:pt x="192" y="12"/>
                    <a:pt x="192" y="12"/>
                    <a:pt x="192" y="11"/>
                  </a:cubicBezTo>
                  <a:cubicBezTo>
                    <a:pt x="192" y="11"/>
                    <a:pt x="192" y="11"/>
                    <a:pt x="192" y="10"/>
                  </a:cubicBezTo>
                  <a:cubicBezTo>
                    <a:pt x="192" y="10"/>
                    <a:pt x="192" y="9"/>
                    <a:pt x="192" y="9"/>
                  </a:cubicBezTo>
                  <a:cubicBezTo>
                    <a:pt x="193" y="8"/>
                    <a:pt x="193" y="8"/>
                    <a:pt x="193" y="7"/>
                  </a:cubicBezTo>
                  <a:cubicBezTo>
                    <a:pt x="193" y="7"/>
                    <a:pt x="193" y="6"/>
                    <a:pt x="193" y="5"/>
                  </a:cubicBezTo>
                  <a:cubicBezTo>
                    <a:pt x="193" y="5"/>
                    <a:pt x="193" y="4"/>
                    <a:pt x="193" y="4"/>
                  </a:cubicBezTo>
                  <a:cubicBezTo>
                    <a:pt x="193" y="3"/>
                    <a:pt x="193" y="3"/>
                    <a:pt x="193" y="3"/>
                  </a:cubicBezTo>
                  <a:cubicBezTo>
                    <a:pt x="190" y="2"/>
                    <a:pt x="187" y="2"/>
                    <a:pt x="183" y="0"/>
                  </a:cubicBezTo>
                  <a:cubicBezTo>
                    <a:pt x="183" y="0"/>
                    <a:pt x="180" y="1"/>
                    <a:pt x="178" y="1"/>
                  </a:cubicBezTo>
                  <a:cubicBezTo>
                    <a:pt x="176" y="1"/>
                    <a:pt x="174" y="2"/>
                    <a:pt x="172" y="2"/>
                  </a:cubicBezTo>
                  <a:cubicBezTo>
                    <a:pt x="171" y="2"/>
                    <a:pt x="169" y="3"/>
                    <a:pt x="167" y="3"/>
                  </a:cubicBezTo>
                  <a:cubicBezTo>
                    <a:pt x="164" y="4"/>
                    <a:pt x="161" y="6"/>
                    <a:pt x="159" y="6"/>
                  </a:cubicBezTo>
                  <a:cubicBezTo>
                    <a:pt x="158" y="6"/>
                    <a:pt x="157" y="5"/>
                    <a:pt x="156" y="5"/>
                  </a:cubicBezTo>
                  <a:cubicBezTo>
                    <a:pt x="156" y="5"/>
                    <a:pt x="155" y="4"/>
                    <a:pt x="151" y="4"/>
                  </a:cubicBezTo>
                  <a:cubicBezTo>
                    <a:pt x="145" y="4"/>
                    <a:pt x="136" y="5"/>
                    <a:pt x="128" y="6"/>
                  </a:cubicBezTo>
                  <a:cubicBezTo>
                    <a:pt x="122" y="7"/>
                    <a:pt x="117" y="7"/>
                    <a:pt x="114" y="7"/>
                  </a:cubicBezTo>
                  <a:cubicBezTo>
                    <a:pt x="110" y="8"/>
                    <a:pt x="107" y="10"/>
                    <a:pt x="104" y="13"/>
                  </a:cubicBezTo>
                  <a:cubicBezTo>
                    <a:pt x="102" y="15"/>
                    <a:pt x="99" y="17"/>
                    <a:pt x="97" y="17"/>
                  </a:cubicBezTo>
                  <a:cubicBezTo>
                    <a:pt x="92" y="17"/>
                    <a:pt x="84" y="21"/>
                    <a:pt x="80" y="26"/>
                  </a:cubicBezTo>
                  <a:cubicBezTo>
                    <a:pt x="79" y="27"/>
                    <a:pt x="78" y="27"/>
                    <a:pt x="76" y="28"/>
                  </a:cubicBezTo>
                  <a:cubicBezTo>
                    <a:pt x="76" y="28"/>
                    <a:pt x="76" y="28"/>
                    <a:pt x="77" y="28"/>
                  </a:cubicBezTo>
                  <a:cubicBezTo>
                    <a:pt x="77" y="28"/>
                    <a:pt x="77" y="28"/>
                    <a:pt x="77" y="28"/>
                  </a:cubicBezTo>
                  <a:cubicBezTo>
                    <a:pt x="77" y="29"/>
                    <a:pt x="77" y="29"/>
                    <a:pt x="77" y="30"/>
                  </a:cubicBezTo>
                  <a:cubicBezTo>
                    <a:pt x="80" y="33"/>
                    <a:pt x="81" y="37"/>
                    <a:pt x="81" y="42"/>
                  </a:cubicBezTo>
                  <a:cubicBezTo>
                    <a:pt x="81" y="43"/>
                    <a:pt x="81" y="45"/>
                    <a:pt x="81" y="46"/>
                  </a:cubicBezTo>
                  <a:cubicBezTo>
                    <a:pt x="81" y="48"/>
                    <a:pt x="80" y="51"/>
                    <a:pt x="81" y="51"/>
                  </a:cubicBezTo>
                  <a:cubicBezTo>
                    <a:pt x="84" y="52"/>
                    <a:pt x="86" y="60"/>
                    <a:pt x="86" y="60"/>
                  </a:cubicBezTo>
                  <a:cubicBezTo>
                    <a:pt x="86" y="61"/>
                    <a:pt x="86" y="63"/>
                    <a:pt x="85" y="64"/>
                  </a:cubicBezTo>
                  <a:cubicBezTo>
                    <a:pt x="85" y="65"/>
                    <a:pt x="84" y="65"/>
                    <a:pt x="83" y="65"/>
                  </a:cubicBezTo>
                  <a:cubicBezTo>
                    <a:pt x="82" y="65"/>
                    <a:pt x="81" y="65"/>
                    <a:pt x="80" y="65"/>
                  </a:cubicBezTo>
                  <a:cubicBezTo>
                    <a:pt x="78" y="65"/>
                    <a:pt x="75" y="65"/>
                    <a:pt x="72" y="65"/>
                  </a:cubicBezTo>
                  <a:cubicBezTo>
                    <a:pt x="68" y="65"/>
                    <a:pt x="67" y="65"/>
                    <a:pt x="67" y="65"/>
                  </a:cubicBezTo>
                  <a:cubicBezTo>
                    <a:pt x="67" y="68"/>
                    <a:pt x="63" y="70"/>
                    <a:pt x="59" y="70"/>
                  </a:cubicBezTo>
                  <a:cubicBezTo>
                    <a:pt x="59" y="70"/>
                    <a:pt x="58" y="70"/>
                    <a:pt x="58" y="70"/>
                  </a:cubicBezTo>
                  <a:cubicBezTo>
                    <a:pt x="58" y="70"/>
                    <a:pt x="57" y="70"/>
                    <a:pt x="57" y="70"/>
                  </a:cubicBezTo>
                  <a:cubicBezTo>
                    <a:pt x="57" y="70"/>
                    <a:pt x="57" y="70"/>
                    <a:pt x="57" y="70"/>
                  </a:cubicBezTo>
                  <a:cubicBezTo>
                    <a:pt x="57" y="70"/>
                    <a:pt x="57" y="71"/>
                    <a:pt x="57" y="72"/>
                  </a:cubicBezTo>
                  <a:cubicBezTo>
                    <a:pt x="57" y="73"/>
                    <a:pt x="57" y="74"/>
                    <a:pt x="57" y="75"/>
                  </a:cubicBezTo>
                  <a:cubicBezTo>
                    <a:pt x="57" y="77"/>
                    <a:pt x="57" y="79"/>
                    <a:pt x="56" y="79"/>
                  </a:cubicBezTo>
                  <a:cubicBezTo>
                    <a:pt x="55" y="80"/>
                    <a:pt x="55" y="80"/>
                    <a:pt x="54" y="8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3" name="Freeform 282">
              <a:extLst>
                <a:ext uri="{FF2B5EF4-FFF2-40B4-BE49-F238E27FC236}">
                  <a16:creationId xmlns:a16="http://schemas.microsoft.com/office/drawing/2014/main" id="{71EAE56B-C53A-49CF-99D2-35DFA2854396}"/>
                </a:ext>
              </a:extLst>
            </p:cNvPr>
            <p:cNvSpPr>
              <a:spLocks/>
            </p:cNvSpPr>
            <p:nvPr/>
          </p:nvSpPr>
          <p:spPr bwMode="auto">
            <a:xfrm>
              <a:off x="10799763" y="7451725"/>
              <a:ext cx="984250" cy="904875"/>
            </a:xfrm>
            <a:custGeom>
              <a:avLst/>
              <a:gdLst>
                <a:gd name="T0" fmla="*/ 77 w 185"/>
                <a:gd name="T1" fmla="*/ 163 h 173"/>
                <a:gd name="T2" fmla="*/ 77 w 185"/>
                <a:gd name="T3" fmla="*/ 157 h 173"/>
                <a:gd name="T4" fmla="*/ 86 w 185"/>
                <a:gd name="T5" fmla="*/ 150 h 173"/>
                <a:gd name="T6" fmla="*/ 95 w 185"/>
                <a:gd name="T7" fmla="*/ 134 h 173"/>
                <a:gd name="T8" fmla="*/ 100 w 185"/>
                <a:gd name="T9" fmla="*/ 135 h 173"/>
                <a:gd name="T10" fmla="*/ 109 w 185"/>
                <a:gd name="T11" fmla="*/ 125 h 173"/>
                <a:gd name="T12" fmla="*/ 115 w 185"/>
                <a:gd name="T13" fmla="*/ 125 h 173"/>
                <a:gd name="T14" fmla="*/ 127 w 185"/>
                <a:gd name="T15" fmla="*/ 118 h 173"/>
                <a:gd name="T16" fmla="*/ 135 w 185"/>
                <a:gd name="T17" fmla="*/ 116 h 173"/>
                <a:gd name="T18" fmla="*/ 138 w 185"/>
                <a:gd name="T19" fmla="*/ 117 h 173"/>
                <a:gd name="T20" fmla="*/ 142 w 185"/>
                <a:gd name="T21" fmla="*/ 117 h 173"/>
                <a:gd name="T22" fmla="*/ 148 w 185"/>
                <a:gd name="T23" fmla="*/ 117 h 173"/>
                <a:gd name="T24" fmla="*/ 168 w 185"/>
                <a:gd name="T25" fmla="*/ 113 h 173"/>
                <a:gd name="T26" fmla="*/ 181 w 185"/>
                <a:gd name="T27" fmla="*/ 107 h 173"/>
                <a:gd name="T28" fmla="*/ 185 w 185"/>
                <a:gd name="T29" fmla="*/ 98 h 173"/>
                <a:gd name="T30" fmla="*/ 185 w 185"/>
                <a:gd name="T31" fmla="*/ 96 h 173"/>
                <a:gd name="T32" fmla="*/ 185 w 185"/>
                <a:gd name="T33" fmla="*/ 90 h 173"/>
                <a:gd name="T34" fmla="*/ 185 w 185"/>
                <a:gd name="T35" fmla="*/ 86 h 173"/>
                <a:gd name="T36" fmla="*/ 185 w 185"/>
                <a:gd name="T37" fmla="*/ 77 h 173"/>
                <a:gd name="T38" fmla="*/ 185 w 185"/>
                <a:gd name="T39" fmla="*/ 71 h 173"/>
                <a:gd name="T40" fmla="*/ 183 w 185"/>
                <a:gd name="T41" fmla="*/ 71 h 173"/>
                <a:gd name="T42" fmla="*/ 176 w 185"/>
                <a:gd name="T43" fmla="*/ 72 h 173"/>
                <a:gd name="T44" fmla="*/ 158 w 185"/>
                <a:gd name="T45" fmla="*/ 57 h 173"/>
                <a:gd name="T46" fmla="*/ 151 w 185"/>
                <a:gd name="T47" fmla="*/ 46 h 173"/>
                <a:gd name="T48" fmla="*/ 149 w 185"/>
                <a:gd name="T49" fmla="*/ 45 h 173"/>
                <a:gd name="T50" fmla="*/ 74 w 185"/>
                <a:gd name="T51" fmla="*/ 98 h 173"/>
                <a:gd name="T52" fmla="*/ 76 w 185"/>
                <a:gd name="T53" fmla="*/ 112 h 173"/>
                <a:gd name="T54" fmla="*/ 32 w 185"/>
                <a:gd name="T55" fmla="*/ 113 h 173"/>
                <a:gd name="T56" fmla="*/ 18 w 185"/>
                <a:gd name="T57" fmla="*/ 114 h 173"/>
                <a:gd name="T58" fmla="*/ 17 w 185"/>
                <a:gd name="T59" fmla="*/ 115 h 173"/>
                <a:gd name="T60" fmla="*/ 7 w 185"/>
                <a:gd name="T61" fmla="*/ 113 h 173"/>
                <a:gd name="T62" fmla="*/ 5 w 185"/>
                <a:gd name="T63" fmla="*/ 119 h 173"/>
                <a:gd name="T64" fmla="*/ 2 w 185"/>
                <a:gd name="T65" fmla="*/ 121 h 173"/>
                <a:gd name="T66" fmla="*/ 0 w 185"/>
                <a:gd name="T67" fmla="*/ 121 h 173"/>
                <a:gd name="T68" fmla="*/ 2 w 185"/>
                <a:gd name="T69" fmla="*/ 126 h 173"/>
                <a:gd name="T70" fmla="*/ 10 w 185"/>
                <a:gd name="T71" fmla="*/ 141 h 173"/>
                <a:gd name="T72" fmla="*/ 10 w 185"/>
                <a:gd name="T73" fmla="*/ 144 h 173"/>
                <a:gd name="T74" fmla="*/ 10 w 185"/>
                <a:gd name="T75" fmla="*/ 149 h 173"/>
                <a:gd name="T76" fmla="*/ 14 w 185"/>
                <a:gd name="T77" fmla="*/ 151 h 173"/>
                <a:gd name="T78" fmla="*/ 18 w 185"/>
                <a:gd name="T79" fmla="*/ 151 h 173"/>
                <a:gd name="T80" fmla="*/ 26 w 185"/>
                <a:gd name="T81" fmla="*/ 151 h 173"/>
                <a:gd name="T82" fmla="*/ 34 w 185"/>
                <a:gd name="T83" fmla="*/ 146 h 173"/>
                <a:gd name="T84" fmla="*/ 44 w 185"/>
                <a:gd name="T85" fmla="*/ 160 h 173"/>
                <a:gd name="T86" fmla="*/ 43 w 185"/>
                <a:gd name="T87" fmla="*/ 163 h 173"/>
                <a:gd name="T88" fmla="*/ 47 w 185"/>
                <a:gd name="T89" fmla="*/ 171 h 173"/>
                <a:gd name="T90" fmla="*/ 50 w 185"/>
                <a:gd name="T91" fmla="*/ 171 h 173"/>
                <a:gd name="T92" fmla="*/ 58 w 185"/>
                <a:gd name="T93" fmla="*/ 173 h 173"/>
                <a:gd name="T94" fmla="*/ 69 w 185"/>
                <a:gd name="T95" fmla="*/ 167 h 173"/>
                <a:gd name="T96" fmla="*/ 72 w 185"/>
                <a:gd name="T97" fmla="*/ 170 h 173"/>
                <a:gd name="T98" fmla="*/ 75 w 185"/>
                <a:gd name="T99" fmla="*/ 16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5" h="173">
                  <a:moveTo>
                    <a:pt x="76" y="165"/>
                  </a:moveTo>
                  <a:cubicBezTo>
                    <a:pt x="76" y="165"/>
                    <a:pt x="76" y="164"/>
                    <a:pt x="76" y="164"/>
                  </a:cubicBezTo>
                  <a:cubicBezTo>
                    <a:pt x="77" y="164"/>
                    <a:pt x="77" y="163"/>
                    <a:pt x="77" y="163"/>
                  </a:cubicBezTo>
                  <a:cubicBezTo>
                    <a:pt x="77" y="163"/>
                    <a:pt x="77" y="162"/>
                    <a:pt x="77" y="162"/>
                  </a:cubicBezTo>
                  <a:cubicBezTo>
                    <a:pt x="77" y="161"/>
                    <a:pt x="78" y="161"/>
                    <a:pt x="78" y="161"/>
                  </a:cubicBezTo>
                  <a:cubicBezTo>
                    <a:pt x="78" y="160"/>
                    <a:pt x="77" y="159"/>
                    <a:pt x="77" y="157"/>
                  </a:cubicBezTo>
                  <a:cubicBezTo>
                    <a:pt x="76" y="156"/>
                    <a:pt x="76" y="154"/>
                    <a:pt x="78" y="153"/>
                  </a:cubicBezTo>
                  <a:cubicBezTo>
                    <a:pt x="78" y="153"/>
                    <a:pt x="79" y="153"/>
                    <a:pt x="80" y="153"/>
                  </a:cubicBezTo>
                  <a:cubicBezTo>
                    <a:pt x="83" y="152"/>
                    <a:pt x="85" y="152"/>
                    <a:pt x="86" y="150"/>
                  </a:cubicBezTo>
                  <a:cubicBezTo>
                    <a:pt x="87" y="146"/>
                    <a:pt x="89" y="143"/>
                    <a:pt x="90" y="142"/>
                  </a:cubicBezTo>
                  <a:cubicBezTo>
                    <a:pt x="90" y="139"/>
                    <a:pt x="91" y="133"/>
                    <a:pt x="94" y="133"/>
                  </a:cubicBezTo>
                  <a:cubicBezTo>
                    <a:pt x="94" y="133"/>
                    <a:pt x="94" y="133"/>
                    <a:pt x="95" y="134"/>
                  </a:cubicBezTo>
                  <a:cubicBezTo>
                    <a:pt x="96" y="134"/>
                    <a:pt x="96" y="134"/>
                    <a:pt x="96" y="134"/>
                  </a:cubicBezTo>
                  <a:cubicBezTo>
                    <a:pt x="97" y="135"/>
                    <a:pt x="99" y="136"/>
                    <a:pt x="100" y="136"/>
                  </a:cubicBezTo>
                  <a:cubicBezTo>
                    <a:pt x="100" y="136"/>
                    <a:pt x="100" y="136"/>
                    <a:pt x="100" y="135"/>
                  </a:cubicBezTo>
                  <a:cubicBezTo>
                    <a:pt x="100" y="132"/>
                    <a:pt x="102" y="131"/>
                    <a:pt x="103" y="131"/>
                  </a:cubicBezTo>
                  <a:cubicBezTo>
                    <a:pt x="104" y="131"/>
                    <a:pt x="105" y="131"/>
                    <a:pt x="105" y="129"/>
                  </a:cubicBezTo>
                  <a:cubicBezTo>
                    <a:pt x="106" y="127"/>
                    <a:pt x="107" y="125"/>
                    <a:pt x="109" y="125"/>
                  </a:cubicBezTo>
                  <a:cubicBezTo>
                    <a:pt x="110" y="125"/>
                    <a:pt x="111" y="126"/>
                    <a:pt x="112" y="126"/>
                  </a:cubicBezTo>
                  <a:cubicBezTo>
                    <a:pt x="112" y="126"/>
                    <a:pt x="113" y="126"/>
                    <a:pt x="113" y="126"/>
                  </a:cubicBezTo>
                  <a:cubicBezTo>
                    <a:pt x="114" y="126"/>
                    <a:pt x="115" y="126"/>
                    <a:pt x="115" y="125"/>
                  </a:cubicBezTo>
                  <a:cubicBezTo>
                    <a:pt x="115" y="123"/>
                    <a:pt x="117" y="122"/>
                    <a:pt x="119" y="122"/>
                  </a:cubicBezTo>
                  <a:cubicBezTo>
                    <a:pt x="121" y="122"/>
                    <a:pt x="123" y="121"/>
                    <a:pt x="125" y="120"/>
                  </a:cubicBezTo>
                  <a:cubicBezTo>
                    <a:pt x="126" y="119"/>
                    <a:pt x="127" y="119"/>
                    <a:pt x="127" y="118"/>
                  </a:cubicBezTo>
                  <a:cubicBezTo>
                    <a:pt x="130" y="116"/>
                    <a:pt x="131" y="115"/>
                    <a:pt x="133" y="115"/>
                  </a:cubicBezTo>
                  <a:cubicBezTo>
                    <a:pt x="133" y="115"/>
                    <a:pt x="134" y="116"/>
                    <a:pt x="135" y="116"/>
                  </a:cubicBezTo>
                  <a:cubicBezTo>
                    <a:pt x="135" y="116"/>
                    <a:pt x="135" y="116"/>
                    <a:pt x="135" y="116"/>
                  </a:cubicBezTo>
                  <a:cubicBezTo>
                    <a:pt x="135" y="116"/>
                    <a:pt x="136" y="117"/>
                    <a:pt x="136" y="117"/>
                  </a:cubicBezTo>
                  <a:cubicBezTo>
                    <a:pt x="136" y="117"/>
                    <a:pt x="136" y="117"/>
                    <a:pt x="136" y="117"/>
                  </a:cubicBezTo>
                  <a:cubicBezTo>
                    <a:pt x="137" y="117"/>
                    <a:pt x="137" y="117"/>
                    <a:pt x="138" y="117"/>
                  </a:cubicBezTo>
                  <a:cubicBezTo>
                    <a:pt x="138" y="117"/>
                    <a:pt x="138" y="117"/>
                    <a:pt x="138" y="117"/>
                  </a:cubicBezTo>
                  <a:cubicBezTo>
                    <a:pt x="139" y="117"/>
                    <a:pt x="139" y="117"/>
                    <a:pt x="140" y="117"/>
                  </a:cubicBezTo>
                  <a:cubicBezTo>
                    <a:pt x="140" y="117"/>
                    <a:pt x="141" y="117"/>
                    <a:pt x="142" y="117"/>
                  </a:cubicBezTo>
                  <a:cubicBezTo>
                    <a:pt x="142" y="117"/>
                    <a:pt x="142" y="117"/>
                    <a:pt x="142" y="117"/>
                  </a:cubicBezTo>
                  <a:cubicBezTo>
                    <a:pt x="145" y="117"/>
                    <a:pt x="147" y="117"/>
                    <a:pt x="148" y="117"/>
                  </a:cubicBezTo>
                  <a:cubicBezTo>
                    <a:pt x="148" y="117"/>
                    <a:pt x="148" y="117"/>
                    <a:pt x="148" y="117"/>
                  </a:cubicBezTo>
                  <a:cubicBezTo>
                    <a:pt x="148" y="116"/>
                    <a:pt x="149" y="116"/>
                    <a:pt x="149" y="116"/>
                  </a:cubicBezTo>
                  <a:cubicBezTo>
                    <a:pt x="151" y="115"/>
                    <a:pt x="154" y="113"/>
                    <a:pt x="157" y="114"/>
                  </a:cubicBezTo>
                  <a:cubicBezTo>
                    <a:pt x="160" y="114"/>
                    <a:pt x="164" y="113"/>
                    <a:pt x="168" y="113"/>
                  </a:cubicBezTo>
                  <a:cubicBezTo>
                    <a:pt x="171" y="112"/>
                    <a:pt x="173" y="112"/>
                    <a:pt x="175" y="112"/>
                  </a:cubicBezTo>
                  <a:cubicBezTo>
                    <a:pt x="178" y="112"/>
                    <a:pt x="179" y="110"/>
                    <a:pt x="180" y="108"/>
                  </a:cubicBezTo>
                  <a:cubicBezTo>
                    <a:pt x="181" y="108"/>
                    <a:pt x="181" y="107"/>
                    <a:pt x="181" y="107"/>
                  </a:cubicBezTo>
                  <a:cubicBezTo>
                    <a:pt x="182" y="107"/>
                    <a:pt x="182" y="105"/>
                    <a:pt x="183" y="103"/>
                  </a:cubicBezTo>
                  <a:cubicBezTo>
                    <a:pt x="184" y="101"/>
                    <a:pt x="184" y="100"/>
                    <a:pt x="185" y="99"/>
                  </a:cubicBezTo>
                  <a:cubicBezTo>
                    <a:pt x="185" y="99"/>
                    <a:pt x="185" y="98"/>
                    <a:pt x="185" y="98"/>
                  </a:cubicBezTo>
                  <a:cubicBezTo>
                    <a:pt x="185" y="98"/>
                    <a:pt x="185" y="98"/>
                    <a:pt x="185" y="98"/>
                  </a:cubicBezTo>
                  <a:cubicBezTo>
                    <a:pt x="185" y="97"/>
                    <a:pt x="185" y="97"/>
                    <a:pt x="185" y="96"/>
                  </a:cubicBezTo>
                  <a:cubicBezTo>
                    <a:pt x="185" y="96"/>
                    <a:pt x="185" y="96"/>
                    <a:pt x="185" y="96"/>
                  </a:cubicBezTo>
                  <a:cubicBezTo>
                    <a:pt x="185" y="95"/>
                    <a:pt x="185" y="94"/>
                    <a:pt x="185" y="94"/>
                  </a:cubicBezTo>
                  <a:cubicBezTo>
                    <a:pt x="185" y="93"/>
                    <a:pt x="185" y="93"/>
                    <a:pt x="185" y="93"/>
                  </a:cubicBezTo>
                  <a:cubicBezTo>
                    <a:pt x="185" y="92"/>
                    <a:pt x="185" y="91"/>
                    <a:pt x="185" y="90"/>
                  </a:cubicBezTo>
                  <a:cubicBezTo>
                    <a:pt x="185" y="90"/>
                    <a:pt x="185" y="90"/>
                    <a:pt x="185" y="90"/>
                  </a:cubicBezTo>
                  <a:cubicBezTo>
                    <a:pt x="185" y="89"/>
                    <a:pt x="185" y="88"/>
                    <a:pt x="185" y="86"/>
                  </a:cubicBezTo>
                  <a:cubicBezTo>
                    <a:pt x="185" y="86"/>
                    <a:pt x="185" y="86"/>
                    <a:pt x="185" y="86"/>
                  </a:cubicBezTo>
                  <a:cubicBezTo>
                    <a:pt x="185" y="85"/>
                    <a:pt x="185" y="83"/>
                    <a:pt x="185" y="82"/>
                  </a:cubicBezTo>
                  <a:cubicBezTo>
                    <a:pt x="185" y="82"/>
                    <a:pt x="185" y="81"/>
                    <a:pt x="185" y="81"/>
                  </a:cubicBezTo>
                  <a:cubicBezTo>
                    <a:pt x="185" y="80"/>
                    <a:pt x="185" y="78"/>
                    <a:pt x="185" y="77"/>
                  </a:cubicBezTo>
                  <a:cubicBezTo>
                    <a:pt x="185" y="76"/>
                    <a:pt x="185" y="76"/>
                    <a:pt x="185" y="76"/>
                  </a:cubicBezTo>
                  <a:cubicBezTo>
                    <a:pt x="185" y="75"/>
                    <a:pt x="185" y="73"/>
                    <a:pt x="185" y="71"/>
                  </a:cubicBezTo>
                  <a:cubicBezTo>
                    <a:pt x="185" y="71"/>
                    <a:pt x="185" y="71"/>
                    <a:pt x="185" y="71"/>
                  </a:cubicBezTo>
                  <a:cubicBezTo>
                    <a:pt x="185" y="71"/>
                    <a:pt x="185" y="71"/>
                    <a:pt x="185" y="71"/>
                  </a:cubicBezTo>
                  <a:cubicBezTo>
                    <a:pt x="185" y="71"/>
                    <a:pt x="184" y="71"/>
                    <a:pt x="184" y="71"/>
                  </a:cubicBezTo>
                  <a:cubicBezTo>
                    <a:pt x="184" y="71"/>
                    <a:pt x="184" y="71"/>
                    <a:pt x="183" y="71"/>
                  </a:cubicBezTo>
                  <a:cubicBezTo>
                    <a:pt x="180" y="72"/>
                    <a:pt x="177" y="73"/>
                    <a:pt x="177" y="73"/>
                  </a:cubicBezTo>
                  <a:cubicBezTo>
                    <a:pt x="176" y="73"/>
                    <a:pt x="176" y="73"/>
                    <a:pt x="176" y="73"/>
                  </a:cubicBezTo>
                  <a:cubicBezTo>
                    <a:pt x="176" y="72"/>
                    <a:pt x="176" y="72"/>
                    <a:pt x="176" y="72"/>
                  </a:cubicBezTo>
                  <a:cubicBezTo>
                    <a:pt x="176" y="72"/>
                    <a:pt x="176" y="63"/>
                    <a:pt x="171" y="61"/>
                  </a:cubicBezTo>
                  <a:cubicBezTo>
                    <a:pt x="169" y="60"/>
                    <a:pt x="168" y="59"/>
                    <a:pt x="167" y="59"/>
                  </a:cubicBezTo>
                  <a:cubicBezTo>
                    <a:pt x="162" y="57"/>
                    <a:pt x="158" y="57"/>
                    <a:pt x="158" y="57"/>
                  </a:cubicBezTo>
                  <a:cubicBezTo>
                    <a:pt x="158" y="57"/>
                    <a:pt x="158" y="57"/>
                    <a:pt x="158" y="57"/>
                  </a:cubicBezTo>
                  <a:cubicBezTo>
                    <a:pt x="158" y="56"/>
                    <a:pt x="158" y="56"/>
                    <a:pt x="158" y="56"/>
                  </a:cubicBezTo>
                  <a:cubicBezTo>
                    <a:pt x="158" y="56"/>
                    <a:pt x="154" y="49"/>
                    <a:pt x="151" y="46"/>
                  </a:cubicBezTo>
                  <a:cubicBezTo>
                    <a:pt x="151" y="46"/>
                    <a:pt x="150" y="46"/>
                    <a:pt x="150" y="46"/>
                  </a:cubicBezTo>
                  <a:cubicBezTo>
                    <a:pt x="150" y="45"/>
                    <a:pt x="150" y="45"/>
                    <a:pt x="149" y="45"/>
                  </a:cubicBezTo>
                  <a:cubicBezTo>
                    <a:pt x="149" y="45"/>
                    <a:pt x="149" y="45"/>
                    <a:pt x="149" y="45"/>
                  </a:cubicBezTo>
                  <a:cubicBezTo>
                    <a:pt x="141" y="39"/>
                    <a:pt x="109" y="18"/>
                    <a:pt x="81" y="0"/>
                  </a:cubicBezTo>
                  <a:cubicBezTo>
                    <a:pt x="64" y="0"/>
                    <a:pt x="64" y="0"/>
                    <a:pt x="64" y="0"/>
                  </a:cubicBezTo>
                  <a:cubicBezTo>
                    <a:pt x="74" y="98"/>
                    <a:pt x="74" y="98"/>
                    <a:pt x="74" y="98"/>
                  </a:cubicBezTo>
                  <a:cubicBezTo>
                    <a:pt x="78" y="101"/>
                    <a:pt x="78" y="101"/>
                    <a:pt x="78" y="101"/>
                  </a:cubicBezTo>
                  <a:cubicBezTo>
                    <a:pt x="78" y="102"/>
                    <a:pt x="78" y="102"/>
                    <a:pt x="78" y="102"/>
                  </a:cubicBezTo>
                  <a:cubicBezTo>
                    <a:pt x="78" y="104"/>
                    <a:pt x="78" y="111"/>
                    <a:pt x="76" y="112"/>
                  </a:cubicBezTo>
                  <a:cubicBezTo>
                    <a:pt x="75" y="112"/>
                    <a:pt x="74" y="113"/>
                    <a:pt x="53" y="113"/>
                  </a:cubicBezTo>
                  <a:cubicBezTo>
                    <a:pt x="44" y="113"/>
                    <a:pt x="36" y="113"/>
                    <a:pt x="33" y="113"/>
                  </a:cubicBezTo>
                  <a:cubicBezTo>
                    <a:pt x="32" y="113"/>
                    <a:pt x="32" y="113"/>
                    <a:pt x="32" y="113"/>
                  </a:cubicBezTo>
                  <a:cubicBezTo>
                    <a:pt x="31" y="113"/>
                    <a:pt x="27" y="115"/>
                    <a:pt x="24" y="115"/>
                  </a:cubicBezTo>
                  <a:cubicBezTo>
                    <a:pt x="23" y="115"/>
                    <a:pt x="22" y="115"/>
                    <a:pt x="21" y="114"/>
                  </a:cubicBezTo>
                  <a:cubicBezTo>
                    <a:pt x="20" y="114"/>
                    <a:pt x="19" y="114"/>
                    <a:pt x="18" y="114"/>
                  </a:cubicBezTo>
                  <a:cubicBezTo>
                    <a:pt x="18" y="114"/>
                    <a:pt x="18" y="114"/>
                    <a:pt x="18" y="114"/>
                  </a:cubicBezTo>
                  <a:cubicBezTo>
                    <a:pt x="18" y="114"/>
                    <a:pt x="18" y="114"/>
                    <a:pt x="18" y="114"/>
                  </a:cubicBezTo>
                  <a:cubicBezTo>
                    <a:pt x="18" y="114"/>
                    <a:pt x="17" y="114"/>
                    <a:pt x="17" y="115"/>
                  </a:cubicBezTo>
                  <a:cubicBezTo>
                    <a:pt x="17" y="116"/>
                    <a:pt x="16" y="117"/>
                    <a:pt x="14" y="117"/>
                  </a:cubicBezTo>
                  <a:cubicBezTo>
                    <a:pt x="13" y="117"/>
                    <a:pt x="12" y="117"/>
                    <a:pt x="10" y="115"/>
                  </a:cubicBezTo>
                  <a:cubicBezTo>
                    <a:pt x="8" y="114"/>
                    <a:pt x="7" y="113"/>
                    <a:pt x="7" y="113"/>
                  </a:cubicBezTo>
                  <a:cubicBezTo>
                    <a:pt x="6" y="113"/>
                    <a:pt x="5" y="116"/>
                    <a:pt x="5" y="117"/>
                  </a:cubicBezTo>
                  <a:cubicBezTo>
                    <a:pt x="5" y="117"/>
                    <a:pt x="5" y="118"/>
                    <a:pt x="5" y="118"/>
                  </a:cubicBezTo>
                  <a:cubicBezTo>
                    <a:pt x="5" y="118"/>
                    <a:pt x="5" y="119"/>
                    <a:pt x="5" y="119"/>
                  </a:cubicBezTo>
                  <a:cubicBezTo>
                    <a:pt x="5" y="119"/>
                    <a:pt x="4" y="119"/>
                    <a:pt x="4" y="120"/>
                  </a:cubicBezTo>
                  <a:cubicBezTo>
                    <a:pt x="4" y="120"/>
                    <a:pt x="4" y="120"/>
                    <a:pt x="4" y="120"/>
                  </a:cubicBezTo>
                  <a:cubicBezTo>
                    <a:pt x="3" y="120"/>
                    <a:pt x="3" y="121"/>
                    <a:pt x="2" y="121"/>
                  </a:cubicBezTo>
                  <a:cubicBezTo>
                    <a:pt x="2" y="121"/>
                    <a:pt x="2" y="121"/>
                    <a:pt x="2" y="121"/>
                  </a:cubicBezTo>
                  <a:cubicBezTo>
                    <a:pt x="1" y="121"/>
                    <a:pt x="0" y="121"/>
                    <a:pt x="0" y="121"/>
                  </a:cubicBezTo>
                  <a:cubicBezTo>
                    <a:pt x="0" y="121"/>
                    <a:pt x="0" y="121"/>
                    <a:pt x="0" y="121"/>
                  </a:cubicBezTo>
                  <a:cubicBezTo>
                    <a:pt x="0" y="122"/>
                    <a:pt x="0" y="122"/>
                    <a:pt x="0" y="123"/>
                  </a:cubicBezTo>
                  <a:cubicBezTo>
                    <a:pt x="2" y="126"/>
                    <a:pt x="2" y="126"/>
                    <a:pt x="2" y="126"/>
                  </a:cubicBezTo>
                  <a:cubicBezTo>
                    <a:pt x="2" y="126"/>
                    <a:pt x="2" y="126"/>
                    <a:pt x="2" y="126"/>
                  </a:cubicBezTo>
                  <a:cubicBezTo>
                    <a:pt x="2" y="128"/>
                    <a:pt x="2" y="131"/>
                    <a:pt x="4" y="132"/>
                  </a:cubicBezTo>
                  <a:cubicBezTo>
                    <a:pt x="7" y="135"/>
                    <a:pt x="10" y="139"/>
                    <a:pt x="10" y="140"/>
                  </a:cubicBezTo>
                  <a:cubicBezTo>
                    <a:pt x="10" y="141"/>
                    <a:pt x="10" y="141"/>
                    <a:pt x="10" y="141"/>
                  </a:cubicBezTo>
                  <a:cubicBezTo>
                    <a:pt x="10" y="142"/>
                    <a:pt x="10" y="142"/>
                    <a:pt x="10" y="142"/>
                  </a:cubicBezTo>
                  <a:cubicBezTo>
                    <a:pt x="10" y="142"/>
                    <a:pt x="10" y="143"/>
                    <a:pt x="10" y="143"/>
                  </a:cubicBezTo>
                  <a:cubicBezTo>
                    <a:pt x="10" y="143"/>
                    <a:pt x="10" y="143"/>
                    <a:pt x="10" y="144"/>
                  </a:cubicBezTo>
                  <a:cubicBezTo>
                    <a:pt x="10" y="144"/>
                    <a:pt x="10" y="145"/>
                    <a:pt x="10" y="145"/>
                  </a:cubicBezTo>
                  <a:cubicBezTo>
                    <a:pt x="10" y="146"/>
                    <a:pt x="10" y="146"/>
                    <a:pt x="10" y="146"/>
                  </a:cubicBezTo>
                  <a:cubicBezTo>
                    <a:pt x="10" y="147"/>
                    <a:pt x="10" y="149"/>
                    <a:pt x="10" y="149"/>
                  </a:cubicBezTo>
                  <a:cubicBezTo>
                    <a:pt x="10" y="151"/>
                    <a:pt x="11" y="152"/>
                    <a:pt x="11" y="152"/>
                  </a:cubicBezTo>
                  <a:cubicBezTo>
                    <a:pt x="11" y="152"/>
                    <a:pt x="11" y="152"/>
                    <a:pt x="11" y="152"/>
                  </a:cubicBezTo>
                  <a:cubicBezTo>
                    <a:pt x="12" y="151"/>
                    <a:pt x="13" y="151"/>
                    <a:pt x="14" y="151"/>
                  </a:cubicBezTo>
                  <a:cubicBezTo>
                    <a:pt x="15" y="151"/>
                    <a:pt x="15" y="151"/>
                    <a:pt x="16" y="151"/>
                  </a:cubicBezTo>
                  <a:cubicBezTo>
                    <a:pt x="16" y="152"/>
                    <a:pt x="17" y="152"/>
                    <a:pt x="17" y="152"/>
                  </a:cubicBezTo>
                  <a:cubicBezTo>
                    <a:pt x="17" y="152"/>
                    <a:pt x="17" y="152"/>
                    <a:pt x="18" y="151"/>
                  </a:cubicBezTo>
                  <a:cubicBezTo>
                    <a:pt x="18" y="150"/>
                    <a:pt x="20" y="149"/>
                    <a:pt x="20" y="149"/>
                  </a:cubicBezTo>
                  <a:cubicBezTo>
                    <a:pt x="22" y="149"/>
                    <a:pt x="23" y="150"/>
                    <a:pt x="24" y="150"/>
                  </a:cubicBezTo>
                  <a:cubicBezTo>
                    <a:pt x="25" y="151"/>
                    <a:pt x="26" y="151"/>
                    <a:pt x="26" y="151"/>
                  </a:cubicBezTo>
                  <a:cubicBezTo>
                    <a:pt x="27" y="151"/>
                    <a:pt x="29" y="149"/>
                    <a:pt x="30" y="148"/>
                  </a:cubicBezTo>
                  <a:cubicBezTo>
                    <a:pt x="32" y="147"/>
                    <a:pt x="33" y="146"/>
                    <a:pt x="34" y="146"/>
                  </a:cubicBezTo>
                  <a:cubicBezTo>
                    <a:pt x="34" y="146"/>
                    <a:pt x="34" y="146"/>
                    <a:pt x="34" y="146"/>
                  </a:cubicBezTo>
                  <a:cubicBezTo>
                    <a:pt x="37" y="146"/>
                    <a:pt x="40" y="152"/>
                    <a:pt x="40" y="155"/>
                  </a:cubicBezTo>
                  <a:cubicBezTo>
                    <a:pt x="40" y="156"/>
                    <a:pt x="41" y="157"/>
                    <a:pt x="42" y="157"/>
                  </a:cubicBezTo>
                  <a:cubicBezTo>
                    <a:pt x="43" y="158"/>
                    <a:pt x="44" y="159"/>
                    <a:pt x="44" y="160"/>
                  </a:cubicBezTo>
                  <a:cubicBezTo>
                    <a:pt x="44" y="160"/>
                    <a:pt x="44" y="161"/>
                    <a:pt x="43" y="161"/>
                  </a:cubicBezTo>
                  <a:cubicBezTo>
                    <a:pt x="42" y="161"/>
                    <a:pt x="42" y="162"/>
                    <a:pt x="42" y="163"/>
                  </a:cubicBezTo>
                  <a:cubicBezTo>
                    <a:pt x="42" y="163"/>
                    <a:pt x="42" y="163"/>
                    <a:pt x="43" y="163"/>
                  </a:cubicBezTo>
                  <a:cubicBezTo>
                    <a:pt x="45" y="163"/>
                    <a:pt x="45" y="166"/>
                    <a:pt x="45" y="167"/>
                  </a:cubicBezTo>
                  <a:cubicBezTo>
                    <a:pt x="46" y="168"/>
                    <a:pt x="46" y="169"/>
                    <a:pt x="46" y="170"/>
                  </a:cubicBezTo>
                  <a:cubicBezTo>
                    <a:pt x="46" y="170"/>
                    <a:pt x="47" y="171"/>
                    <a:pt x="47" y="171"/>
                  </a:cubicBezTo>
                  <a:cubicBezTo>
                    <a:pt x="47" y="171"/>
                    <a:pt x="47" y="171"/>
                    <a:pt x="47" y="171"/>
                  </a:cubicBezTo>
                  <a:cubicBezTo>
                    <a:pt x="48" y="172"/>
                    <a:pt x="48" y="172"/>
                    <a:pt x="49" y="172"/>
                  </a:cubicBezTo>
                  <a:cubicBezTo>
                    <a:pt x="49" y="172"/>
                    <a:pt x="49" y="172"/>
                    <a:pt x="50" y="171"/>
                  </a:cubicBezTo>
                  <a:cubicBezTo>
                    <a:pt x="50" y="169"/>
                    <a:pt x="52" y="169"/>
                    <a:pt x="52" y="169"/>
                  </a:cubicBezTo>
                  <a:cubicBezTo>
                    <a:pt x="54" y="169"/>
                    <a:pt x="56" y="171"/>
                    <a:pt x="57" y="172"/>
                  </a:cubicBezTo>
                  <a:cubicBezTo>
                    <a:pt x="57" y="172"/>
                    <a:pt x="57" y="173"/>
                    <a:pt x="58" y="173"/>
                  </a:cubicBezTo>
                  <a:cubicBezTo>
                    <a:pt x="59" y="173"/>
                    <a:pt x="61" y="171"/>
                    <a:pt x="62" y="170"/>
                  </a:cubicBezTo>
                  <a:cubicBezTo>
                    <a:pt x="62" y="168"/>
                    <a:pt x="64" y="166"/>
                    <a:pt x="66" y="166"/>
                  </a:cubicBezTo>
                  <a:cubicBezTo>
                    <a:pt x="67" y="166"/>
                    <a:pt x="68" y="167"/>
                    <a:pt x="69" y="167"/>
                  </a:cubicBezTo>
                  <a:cubicBezTo>
                    <a:pt x="69" y="168"/>
                    <a:pt x="69" y="168"/>
                    <a:pt x="69" y="169"/>
                  </a:cubicBezTo>
                  <a:cubicBezTo>
                    <a:pt x="69" y="171"/>
                    <a:pt x="69" y="171"/>
                    <a:pt x="69" y="171"/>
                  </a:cubicBezTo>
                  <a:cubicBezTo>
                    <a:pt x="69" y="171"/>
                    <a:pt x="70" y="171"/>
                    <a:pt x="72" y="170"/>
                  </a:cubicBezTo>
                  <a:cubicBezTo>
                    <a:pt x="73" y="169"/>
                    <a:pt x="74" y="169"/>
                    <a:pt x="75" y="169"/>
                  </a:cubicBezTo>
                  <a:cubicBezTo>
                    <a:pt x="75" y="169"/>
                    <a:pt x="75" y="169"/>
                    <a:pt x="75" y="169"/>
                  </a:cubicBezTo>
                  <a:cubicBezTo>
                    <a:pt x="75" y="168"/>
                    <a:pt x="75" y="168"/>
                    <a:pt x="75" y="167"/>
                  </a:cubicBezTo>
                  <a:cubicBezTo>
                    <a:pt x="75" y="167"/>
                    <a:pt x="75" y="167"/>
                    <a:pt x="75" y="166"/>
                  </a:cubicBezTo>
                  <a:cubicBezTo>
                    <a:pt x="76" y="166"/>
                    <a:pt x="76" y="165"/>
                    <a:pt x="76" y="16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4" name="Freeform 283">
              <a:extLst>
                <a:ext uri="{FF2B5EF4-FFF2-40B4-BE49-F238E27FC236}">
                  <a16:creationId xmlns:a16="http://schemas.microsoft.com/office/drawing/2014/main" id="{0C1F2ABF-3F99-4972-8081-9424C25620A5}"/>
                </a:ext>
              </a:extLst>
            </p:cNvPr>
            <p:cNvSpPr>
              <a:spLocks/>
            </p:cNvSpPr>
            <p:nvPr/>
          </p:nvSpPr>
          <p:spPr bwMode="auto">
            <a:xfrm>
              <a:off x="11915775" y="5884863"/>
              <a:ext cx="250825" cy="131763"/>
            </a:xfrm>
            <a:custGeom>
              <a:avLst/>
              <a:gdLst>
                <a:gd name="T0" fmla="*/ 5 w 47"/>
                <a:gd name="T1" fmla="*/ 12 h 25"/>
                <a:gd name="T2" fmla="*/ 0 w 47"/>
                <a:gd name="T3" fmla="*/ 20 h 25"/>
                <a:gd name="T4" fmla="*/ 4 w 47"/>
                <a:gd name="T5" fmla="*/ 18 h 25"/>
                <a:gd name="T6" fmla="*/ 8 w 47"/>
                <a:gd name="T7" fmla="*/ 22 h 25"/>
                <a:gd name="T8" fmla="*/ 9 w 47"/>
                <a:gd name="T9" fmla="*/ 23 h 25"/>
                <a:gd name="T10" fmla="*/ 9 w 47"/>
                <a:gd name="T11" fmla="*/ 24 h 25"/>
                <a:gd name="T12" fmla="*/ 9 w 47"/>
                <a:gd name="T13" fmla="*/ 25 h 25"/>
                <a:gd name="T14" fmla="*/ 18 w 47"/>
                <a:gd name="T15" fmla="*/ 25 h 25"/>
                <a:gd name="T16" fmla="*/ 23 w 47"/>
                <a:gd name="T17" fmla="*/ 17 h 25"/>
                <a:gd name="T18" fmla="*/ 23 w 47"/>
                <a:gd name="T19" fmla="*/ 17 h 25"/>
                <a:gd name="T20" fmla="*/ 24 w 47"/>
                <a:gd name="T21" fmla="*/ 17 h 25"/>
                <a:gd name="T22" fmla="*/ 30 w 47"/>
                <a:gd name="T23" fmla="*/ 25 h 25"/>
                <a:gd name="T24" fmla="*/ 32 w 47"/>
                <a:gd name="T25" fmla="*/ 22 h 25"/>
                <a:gd name="T26" fmla="*/ 37 w 47"/>
                <a:gd name="T27" fmla="*/ 18 h 25"/>
                <a:gd name="T28" fmla="*/ 41 w 47"/>
                <a:gd name="T29" fmla="*/ 18 h 25"/>
                <a:gd name="T30" fmla="*/ 43 w 47"/>
                <a:gd name="T31" fmla="*/ 15 h 25"/>
                <a:gd name="T32" fmla="*/ 45 w 47"/>
                <a:gd name="T33" fmla="*/ 15 h 25"/>
                <a:gd name="T34" fmla="*/ 46 w 47"/>
                <a:gd name="T35" fmla="*/ 14 h 25"/>
                <a:gd name="T36" fmla="*/ 47 w 47"/>
                <a:gd name="T37" fmla="*/ 12 h 25"/>
                <a:gd name="T38" fmla="*/ 46 w 47"/>
                <a:gd name="T39" fmla="*/ 12 h 25"/>
                <a:gd name="T40" fmla="*/ 44 w 47"/>
                <a:gd name="T41" fmla="*/ 12 h 25"/>
                <a:gd name="T42" fmla="*/ 42 w 47"/>
                <a:gd name="T43" fmla="*/ 12 h 25"/>
                <a:gd name="T44" fmla="*/ 41 w 47"/>
                <a:gd name="T45" fmla="*/ 12 h 25"/>
                <a:gd name="T46" fmla="*/ 40 w 47"/>
                <a:gd name="T47" fmla="*/ 12 h 25"/>
                <a:gd name="T48" fmla="*/ 39 w 47"/>
                <a:gd name="T49" fmla="*/ 11 h 25"/>
                <a:gd name="T50" fmla="*/ 38 w 47"/>
                <a:gd name="T51" fmla="*/ 10 h 25"/>
                <a:gd name="T52" fmla="*/ 37 w 47"/>
                <a:gd name="T53" fmla="*/ 10 h 25"/>
                <a:gd name="T54" fmla="*/ 37 w 47"/>
                <a:gd name="T55" fmla="*/ 9 h 25"/>
                <a:gd name="T56" fmla="*/ 37 w 47"/>
                <a:gd name="T57" fmla="*/ 7 h 25"/>
                <a:gd name="T58" fmla="*/ 36 w 47"/>
                <a:gd name="T59" fmla="*/ 4 h 25"/>
                <a:gd name="T60" fmla="*/ 35 w 47"/>
                <a:gd name="T61" fmla="*/ 3 h 25"/>
                <a:gd name="T62" fmla="*/ 33 w 47"/>
                <a:gd name="T63" fmla="*/ 2 h 25"/>
                <a:gd name="T64" fmla="*/ 31 w 47"/>
                <a:gd name="T65" fmla="*/ 1 h 25"/>
                <a:gd name="T66" fmla="*/ 23 w 47"/>
                <a:gd name="T67" fmla="*/ 2 h 25"/>
                <a:gd name="T68" fmla="*/ 20 w 47"/>
                <a:gd name="T69" fmla="*/ 2 h 25"/>
                <a:gd name="T70" fmla="*/ 18 w 47"/>
                <a:gd name="T71" fmla="*/ 2 h 25"/>
                <a:gd name="T72" fmla="*/ 15 w 47"/>
                <a:gd name="T73" fmla="*/ 2 h 25"/>
                <a:gd name="T74" fmla="*/ 14 w 47"/>
                <a:gd name="T75" fmla="*/ 3 h 25"/>
                <a:gd name="T76" fmla="*/ 8 w 47"/>
                <a:gd name="T7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25">
                  <a:moveTo>
                    <a:pt x="8" y="8"/>
                  </a:moveTo>
                  <a:cubicBezTo>
                    <a:pt x="7" y="9"/>
                    <a:pt x="6" y="10"/>
                    <a:pt x="5" y="12"/>
                  </a:cubicBezTo>
                  <a:cubicBezTo>
                    <a:pt x="3" y="13"/>
                    <a:pt x="1" y="15"/>
                    <a:pt x="0" y="17"/>
                  </a:cubicBezTo>
                  <a:cubicBezTo>
                    <a:pt x="0" y="19"/>
                    <a:pt x="0" y="20"/>
                    <a:pt x="0" y="20"/>
                  </a:cubicBezTo>
                  <a:cubicBezTo>
                    <a:pt x="0" y="20"/>
                    <a:pt x="0" y="20"/>
                    <a:pt x="0" y="20"/>
                  </a:cubicBezTo>
                  <a:cubicBezTo>
                    <a:pt x="1" y="18"/>
                    <a:pt x="3" y="18"/>
                    <a:pt x="4" y="18"/>
                  </a:cubicBezTo>
                  <a:cubicBezTo>
                    <a:pt x="6" y="18"/>
                    <a:pt x="7" y="19"/>
                    <a:pt x="7" y="21"/>
                  </a:cubicBezTo>
                  <a:cubicBezTo>
                    <a:pt x="7" y="21"/>
                    <a:pt x="7" y="22"/>
                    <a:pt x="8" y="22"/>
                  </a:cubicBezTo>
                  <a:cubicBezTo>
                    <a:pt x="8" y="23"/>
                    <a:pt x="8" y="23"/>
                    <a:pt x="8" y="23"/>
                  </a:cubicBezTo>
                  <a:cubicBezTo>
                    <a:pt x="8" y="23"/>
                    <a:pt x="8" y="23"/>
                    <a:pt x="9" y="23"/>
                  </a:cubicBezTo>
                  <a:cubicBezTo>
                    <a:pt x="9" y="23"/>
                    <a:pt x="9" y="24"/>
                    <a:pt x="9" y="24"/>
                  </a:cubicBezTo>
                  <a:cubicBezTo>
                    <a:pt x="9" y="24"/>
                    <a:pt x="9" y="24"/>
                    <a:pt x="9" y="24"/>
                  </a:cubicBezTo>
                  <a:cubicBezTo>
                    <a:pt x="9" y="24"/>
                    <a:pt x="9" y="25"/>
                    <a:pt x="9" y="25"/>
                  </a:cubicBezTo>
                  <a:cubicBezTo>
                    <a:pt x="9" y="25"/>
                    <a:pt x="9" y="25"/>
                    <a:pt x="9" y="25"/>
                  </a:cubicBezTo>
                  <a:cubicBezTo>
                    <a:pt x="9" y="25"/>
                    <a:pt x="9" y="25"/>
                    <a:pt x="9" y="25"/>
                  </a:cubicBezTo>
                  <a:cubicBezTo>
                    <a:pt x="14" y="25"/>
                    <a:pt x="17" y="25"/>
                    <a:pt x="18" y="25"/>
                  </a:cubicBezTo>
                  <a:cubicBezTo>
                    <a:pt x="18" y="25"/>
                    <a:pt x="20" y="21"/>
                    <a:pt x="21" y="20"/>
                  </a:cubicBezTo>
                  <a:cubicBezTo>
                    <a:pt x="22" y="18"/>
                    <a:pt x="22" y="17"/>
                    <a:pt x="23" y="17"/>
                  </a:cubicBezTo>
                  <a:cubicBezTo>
                    <a:pt x="23" y="17"/>
                    <a:pt x="23" y="17"/>
                    <a:pt x="23" y="17"/>
                  </a:cubicBezTo>
                  <a:cubicBezTo>
                    <a:pt x="23" y="17"/>
                    <a:pt x="23" y="17"/>
                    <a:pt x="23" y="17"/>
                  </a:cubicBezTo>
                  <a:cubicBezTo>
                    <a:pt x="23" y="17"/>
                    <a:pt x="23" y="17"/>
                    <a:pt x="23" y="17"/>
                  </a:cubicBezTo>
                  <a:cubicBezTo>
                    <a:pt x="24" y="17"/>
                    <a:pt x="24" y="17"/>
                    <a:pt x="24" y="17"/>
                  </a:cubicBezTo>
                  <a:cubicBezTo>
                    <a:pt x="25" y="17"/>
                    <a:pt x="25" y="18"/>
                    <a:pt x="27" y="20"/>
                  </a:cubicBezTo>
                  <a:cubicBezTo>
                    <a:pt x="28" y="22"/>
                    <a:pt x="29" y="24"/>
                    <a:pt x="30" y="25"/>
                  </a:cubicBezTo>
                  <a:cubicBezTo>
                    <a:pt x="31" y="25"/>
                    <a:pt x="31" y="25"/>
                    <a:pt x="31" y="25"/>
                  </a:cubicBezTo>
                  <a:cubicBezTo>
                    <a:pt x="31" y="25"/>
                    <a:pt x="32" y="24"/>
                    <a:pt x="32" y="22"/>
                  </a:cubicBezTo>
                  <a:cubicBezTo>
                    <a:pt x="32" y="19"/>
                    <a:pt x="34" y="18"/>
                    <a:pt x="36" y="18"/>
                  </a:cubicBezTo>
                  <a:cubicBezTo>
                    <a:pt x="36" y="18"/>
                    <a:pt x="37" y="18"/>
                    <a:pt x="37" y="18"/>
                  </a:cubicBezTo>
                  <a:cubicBezTo>
                    <a:pt x="38" y="18"/>
                    <a:pt x="39" y="19"/>
                    <a:pt x="39" y="19"/>
                  </a:cubicBezTo>
                  <a:cubicBezTo>
                    <a:pt x="41" y="19"/>
                    <a:pt x="41" y="18"/>
                    <a:pt x="41" y="18"/>
                  </a:cubicBezTo>
                  <a:cubicBezTo>
                    <a:pt x="41" y="16"/>
                    <a:pt x="42" y="15"/>
                    <a:pt x="43" y="15"/>
                  </a:cubicBezTo>
                  <a:cubicBezTo>
                    <a:pt x="43" y="15"/>
                    <a:pt x="43" y="15"/>
                    <a:pt x="43" y="15"/>
                  </a:cubicBezTo>
                  <a:cubicBezTo>
                    <a:pt x="43" y="15"/>
                    <a:pt x="43" y="15"/>
                    <a:pt x="43" y="15"/>
                  </a:cubicBezTo>
                  <a:cubicBezTo>
                    <a:pt x="44" y="15"/>
                    <a:pt x="44" y="15"/>
                    <a:pt x="45" y="15"/>
                  </a:cubicBezTo>
                  <a:cubicBezTo>
                    <a:pt x="45" y="15"/>
                    <a:pt x="45" y="15"/>
                    <a:pt x="45" y="16"/>
                  </a:cubicBezTo>
                  <a:cubicBezTo>
                    <a:pt x="45" y="15"/>
                    <a:pt x="46" y="14"/>
                    <a:pt x="46" y="14"/>
                  </a:cubicBezTo>
                  <a:cubicBezTo>
                    <a:pt x="46" y="13"/>
                    <a:pt x="46" y="13"/>
                    <a:pt x="46" y="13"/>
                  </a:cubicBezTo>
                  <a:cubicBezTo>
                    <a:pt x="47" y="12"/>
                    <a:pt x="47" y="12"/>
                    <a:pt x="47" y="12"/>
                  </a:cubicBezTo>
                  <a:cubicBezTo>
                    <a:pt x="47" y="12"/>
                    <a:pt x="47" y="12"/>
                    <a:pt x="47" y="12"/>
                  </a:cubicBezTo>
                  <a:cubicBezTo>
                    <a:pt x="47" y="12"/>
                    <a:pt x="46" y="12"/>
                    <a:pt x="46" y="12"/>
                  </a:cubicBezTo>
                  <a:cubicBezTo>
                    <a:pt x="46" y="12"/>
                    <a:pt x="45" y="12"/>
                    <a:pt x="45" y="12"/>
                  </a:cubicBezTo>
                  <a:cubicBezTo>
                    <a:pt x="45" y="12"/>
                    <a:pt x="44" y="12"/>
                    <a:pt x="44" y="12"/>
                  </a:cubicBezTo>
                  <a:cubicBezTo>
                    <a:pt x="44" y="12"/>
                    <a:pt x="44" y="12"/>
                    <a:pt x="44" y="12"/>
                  </a:cubicBezTo>
                  <a:cubicBezTo>
                    <a:pt x="43" y="12"/>
                    <a:pt x="43" y="12"/>
                    <a:pt x="42" y="12"/>
                  </a:cubicBezTo>
                  <a:cubicBezTo>
                    <a:pt x="42" y="12"/>
                    <a:pt x="42" y="12"/>
                    <a:pt x="41" y="12"/>
                  </a:cubicBezTo>
                  <a:cubicBezTo>
                    <a:pt x="41" y="12"/>
                    <a:pt x="41" y="12"/>
                    <a:pt x="41" y="12"/>
                  </a:cubicBezTo>
                  <a:cubicBezTo>
                    <a:pt x="41" y="12"/>
                    <a:pt x="41" y="12"/>
                    <a:pt x="40" y="12"/>
                  </a:cubicBezTo>
                  <a:cubicBezTo>
                    <a:pt x="40" y="12"/>
                    <a:pt x="40" y="12"/>
                    <a:pt x="40" y="12"/>
                  </a:cubicBezTo>
                  <a:cubicBezTo>
                    <a:pt x="40" y="11"/>
                    <a:pt x="40" y="11"/>
                    <a:pt x="39" y="11"/>
                  </a:cubicBezTo>
                  <a:cubicBezTo>
                    <a:pt x="39" y="11"/>
                    <a:pt x="39" y="11"/>
                    <a:pt x="39" y="11"/>
                  </a:cubicBezTo>
                  <a:cubicBezTo>
                    <a:pt x="39" y="11"/>
                    <a:pt x="39" y="11"/>
                    <a:pt x="38" y="11"/>
                  </a:cubicBezTo>
                  <a:cubicBezTo>
                    <a:pt x="38" y="10"/>
                    <a:pt x="38" y="10"/>
                    <a:pt x="38" y="10"/>
                  </a:cubicBezTo>
                  <a:cubicBezTo>
                    <a:pt x="38" y="10"/>
                    <a:pt x="38" y="10"/>
                    <a:pt x="38" y="10"/>
                  </a:cubicBezTo>
                  <a:cubicBezTo>
                    <a:pt x="38" y="10"/>
                    <a:pt x="38" y="10"/>
                    <a:pt x="37" y="10"/>
                  </a:cubicBezTo>
                  <a:cubicBezTo>
                    <a:pt x="37" y="9"/>
                    <a:pt x="37" y="9"/>
                    <a:pt x="37" y="9"/>
                  </a:cubicBezTo>
                  <a:cubicBezTo>
                    <a:pt x="37" y="9"/>
                    <a:pt x="37" y="9"/>
                    <a:pt x="37" y="9"/>
                  </a:cubicBezTo>
                  <a:cubicBezTo>
                    <a:pt x="37" y="9"/>
                    <a:pt x="37" y="8"/>
                    <a:pt x="37" y="8"/>
                  </a:cubicBezTo>
                  <a:cubicBezTo>
                    <a:pt x="37" y="8"/>
                    <a:pt x="37" y="8"/>
                    <a:pt x="37" y="7"/>
                  </a:cubicBezTo>
                  <a:cubicBezTo>
                    <a:pt x="37" y="6"/>
                    <a:pt x="36" y="5"/>
                    <a:pt x="37" y="4"/>
                  </a:cubicBezTo>
                  <a:cubicBezTo>
                    <a:pt x="37" y="4"/>
                    <a:pt x="36" y="4"/>
                    <a:pt x="36" y="4"/>
                  </a:cubicBezTo>
                  <a:cubicBezTo>
                    <a:pt x="36" y="4"/>
                    <a:pt x="36" y="4"/>
                    <a:pt x="36" y="3"/>
                  </a:cubicBezTo>
                  <a:cubicBezTo>
                    <a:pt x="35" y="3"/>
                    <a:pt x="35" y="3"/>
                    <a:pt x="35" y="3"/>
                  </a:cubicBezTo>
                  <a:cubicBezTo>
                    <a:pt x="35" y="3"/>
                    <a:pt x="34" y="3"/>
                    <a:pt x="34" y="3"/>
                  </a:cubicBezTo>
                  <a:cubicBezTo>
                    <a:pt x="34" y="3"/>
                    <a:pt x="33" y="2"/>
                    <a:pt x="33" y="2"/>
                  </a:cubicBezTo>
                  <a:cubicBezTo>
                    <a:pt x="33" y="2"/>
                    <a:pt x="33" y="2"/>
                    <a:pt x="33" y="2"/>
                  </a:cubicBezTo>
                  <a:cubicBezTo>
                    <a:pt x="32" y="2"/>
                    <a:pt x="31" y="2"/>
                    <a:pt x="31" y="1"/>
                  </a:cubicBezTo>
                  <a:cubicBezTo>
                    <a:pt x="28" y="0"/>
                    <a:pt x="27" y="1"/>
                    <a:pt x="24" y="2"/>
                  </a:cubicBezTo>
                  <a:cubicBezTo>
                    <a:pt x="24" y="2"/>
                    <a:pt x="23" y="2"/>
                    <a:pt x="23" y="2"/>
                  </a:cubicBezTo>
                  <a:cubicBezTo>
                    <a:pt x="22" y="2"/>
                    <a:pt x="22" y="2"/>
                    <a:pt x="22" y="2"/>
                  </a:cubicBezTo>
                  <a:cubicBezTo>
                    <a:pt x="21" y="2"/>
                    <a:pt x="21" y="2"/>
                    <a:pt x="20" y="2"/>
                  </a:cubicBezTo>
                  <a:cubicBezTo>
                    <a:pt x="20" y="2"/>
                    <a:pt x="20" y="2"/>
                    <a:pt x="19" y="2"/>
                  </a:cubicBezTo>
                  <a:cubicBezTo>
                    <a:pt x="19" y="2"/>
                    <a:pt x="18" y="2"/>
                    <a:pt x="18" y="2"/>
                  </a:cubicBezTo>
                  <a:cubicBezTo>
                    <a:pt x="17" y="2"/>
                    <a:pt x="17" y="2"/>
                    <a:pt x="16" y="2"/>
                  </a:cubicBezTo>
                  <a:cubicBezTo>
                    <a:pt x="16" y="2"/>
                    <a:pt x="15" y="2"/>
                    <a:pt x="15" y="2"/>
                  </a:cubicBezTo>
                  <a:cubicBezTo>
                    <a:pt x="14" y="3"/>
                    <a:pt x="14" y="3"/>
                    <a:pt x="14" y="3"/>
                  </a:cubicBezTo>
                  <a:cubicBezTo>
                    <a:pt x="14" y="3"/>
                    <a:pt x="14" y="3"/>
                    <a:pt x="14" y="3"/>
                  </a:cubicBezTo>
                  <a:cubicBezTo>
                    <a:pt x="13" y="4"/>
                    <a:pt x="13" y="4"/>
                    <a:pt x="12" y="4"/>
                  </a:cubicBezTo>
                  <a:cubicBezTo>
                    <a:pt x="11" y="4"/>
                    <a:pt x="8" y="6"/>
                    <a:pt x="8"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5" name="Freeform 284">
              <a:extLst>
                <a:ext uri="{FF2B5EF4-FFF2-40B4-BE49-F238E27FC236}">
                  <a16:creationId xmlns:a16="http://schemas.microsoft.com/office/drawing/2014/main" id="{5DB44422-27E1-4112-BE53-239AFE3F5ADA}"/>
                </a:ext>
              </a:extLst>
            </p:cNvPr>
            <p:cNvSpPr>
              <a:spLocks/>
            </p:cNvSpPr>
            <p:nvPr/>
          </p:nvSpPr>
          <p:spPr bwMode="auto">
            <a:xfrm>
              <a:off x="12852400" y="6151563"/>
              <a:ext cx="360363" cy="188913"/>
            </a:xfrm>
            <a:custGeom>
              <a:avLst/>
              <a:gdLst>
                <a:gd name="T0" fmla="*/ 65 w 68"/>
                <a:gd name="T1" fmla="*/ 4 h 36"/>
                <a:gd name="T2" fmla="*/ 63 w 68"/>
                <a:gd name="T3" fmla="*/ 3 h 36"/>
                <a:gd name="T4" fmla="*/ 62 w 68"/>
                <a:gd name="T5" fmla="*/ 2 h 36"/>
                <a:gd name="T6" fmla="*/ 52 w 68"/>
                <a:gd name="T7" fmla="*/ 0 h 36"/>
                <a:gd name="T8" fmla="*/ 32 w 68"/>
                <a:gd name="T9" fmla="*/ 6 h 36"/>
                <a:gd name="T10" fmla="*/ 21 w 68"/>
                <a:gd name="T11" fmla="*/ 5 h 36"/>
                <a:gd name="T12" fmla="*/ 9 w 68"/>
                <a:gd name="T13" fmla="*/ 4 h 36"/>
                <a:gd name="T14" fmla="*/ 6 w 68"/>
                <a:gd name="T15" fmla="*/ 2 h 36"/>
                <a:gd name="T16" fmla="*/ 5 w 68"/>
                <a:gd name="T17" fmla="*/ 1 h 36"/>
                <a:gd name="T18" fmla="*/ 4 w 68"/>
                <a:gd name="T19" fmla="*/ 0 h 36"/>
                <a:gd name="T20" fmla="*/ 3 w 68"/>
                <a:gd name="T21" fmla="*/ 0 h 36"/>
                <a:gd name="T22" fmla="*/ 2 w 68"/>
                <a:gd name="T23" fmla="*/ 0 h 36"/>
                <a:gd name="T24" fmla="*/ 2 w 68"/>
                <a:gd name="T25" fmla="*/ 7 h 36"/>
                <a:gd name="T26" fmla="*/ 5 w 68"/>
                <a:gd name="T27" fmla="*/ 16 h 36"/>
                <a:gd name="T28" fmla="*/ 2 w 68"/>
                <a:gd name="T29" fmla="*/ 19 h 36"/>
                <a:gd name="T30" fmla="*/ 2 w 68"/>
                <a:gd name="T31" fmla="*/ 23 h 36"/>
                <a:gd name="T32" fmla="*/ 2 w 68"/>
                <a:gd name="T33" fmla="*/ 24 h 36"/>
                <a:gd name="T34" fmla="*/ 2 w 68"/>
                <a:gd name="T35" fmla="*/ 24 h 36"/>
                <a:gd name="T36" fmla="*/ 8 w 68"/>
                <a:gd name="T37" fmla="*/ 32 h 36"/>
                <a:gd name="T38" fmla="*/ 10 w 68"/>
                <a:gd name="T39" fmla="*/ 33 h 36"/>
                <a:gd name="T40" fmla="*/ 10 w 68"/>
                <a:gd name="T41" fmla="*/ 34 h 36"/>
                <a:gd name="T42" fmla="*/ 11 w 68"/>
                <a:gd name="T43" fmla="*/ 34 h 36"/>
                <a:gd name="T44" fmla="*/ 13 w 68"/>
                <a:gd name="T45" fmla="*/ 34 h 36"/>
                <a:gd name="T46" fmla="*/ 16 w 68"/>
                <a:gd name="T47" fmla="*/ 34 h 36"/>
                <a:gd name="T48" fmla="*/ 19 w 68"/>
                <a:gd name="T49" fmla="*/ 34 h 36"/>
                <a:gd name="T50" fmla="*/ 35 w 68"/>
                <a:gd name="T51" fmla="*/ 36 h 36"/>
                <a:gd name="T52" fmla="*/ 36 w 68"/>
                <a:gd name="T53" fmla="*/ 36 h 36"/>
                <a:gd name="T54" fmla="*/ 40 w 68"/>
                <a:gd name="T55" fmla="*/ 36 h 36"/>
                <a:gd name="T56" fmla="*/ 40 w 68"/>
                <a:gd name="T57" fmla="*/ 35 h 36"/>
                <a:gd name="T58" fmla="*/ 41 w 68"/>
                <a:gd name="T59" fmla="*/ 33 h 36"/>
                <a:gd name="T60" fmla="*/ 42 w 68"/>
                <a:gd name="T61" fmla="*/ 32 h 36"/>
                <a:gd name="T62" fmla="*/ 44 w 68"/>
                <a:gd name="T63" fmla="*/ 31 h 36"/>
                <a:gd name="T64" fmla="*/ 45 w 68"/>
                <a:gd name="T65" fmla="*/ 31 h 36"/>
                <a:gd name="T66" fmla="*/ 45 w 68"/>
                <a:gd name="T67" fmla="*/ 30 h 36"/>
                <a:gd name="T68" fmla="*/ 45 w 68"/>
                <a:gd name="T69" fmla="*/ 29 h 36"/>
                <a:gd name="T70" fmla="*/ 46 w 68"/>
                <a:gd name="T71" fmla="*/ 28 h 36"/>
                <a:gd name="T72" fmla="*/ 58 w 68"/>
                <a:gd name="T73" fmla="*/ 28 h 36"/>
                <a:gd name="T74" fmla="*/ 60 w 68"/>
                <a:gd name="T75" fmla="*/ 28 h 36"/>
                <a:gd name="T76" fmla="*/ 61 w 68"/>
                <a:gd name="T77" fmla="*/ 28 h 36"/>
                <a:gd name="T78" fmla="*/ 57 w 68"/>
                <a:gd name="T79" fmla="*/ 19 h 36"/>
                <a:gd name="T80" fmla="*/ 61 w 68"/>
                <a:gd name="T81" fmla="*/ 12 h 36"/>
                <a:gd name="T82" fmla="*/ 68 w 68"/>
                <a:gd name="T83" fmla="*/ 5 h 36"/>
                <a:gd name="T84" fmla="*/ 66 w 68"/>
                <a:gd name="T85"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36">
                  <a:moveTo>
                    <a:pt x="66" y="5"/>
                  </a:moveTo>
                  <a:cubicBezTo>
                    <a:pt x="66" y="4"/>
                    <a:pt x="65" y="4"/>
                    <a:pt x="65" y="4"/>
                  </a:cubicBezTo>
                  <a:cubicBezTo>
                    <a:pt x="65" y="4"/>
                    <a:pt x="64" y="4"/>
                    <a:pt x="64" y="4"/>
                  </a:cubicBezTo>
                  <a:cubicBezTo>
                    <a:pt x="64" y="3"/>
                    <a:pt x="64" y="3"/>
                    <a:pt x="63" y="3"/>
                  </a:cubicBezTo>
                  <a:cubicBezTo>
                    <a:pt x="63" y="3"/>
                    <a:pt x="63" y="3"/>
                    <a:pt x="63" y="3"/>
                  </a:cubicBezTo>
                  <a:cubicBezTo>
                    <a:pt x="62" y="3"/>
                    <a:pt x="62" y="2"/>
                    <a:pt x="62" y="2"/>
                  </a:cubicBezTo>
                  <a:cubicBezTo>
                    <a:pt x="62" y="1"/>
                    <a:pt x="59" y="0"/>
                    <a:pt x="54" y="0"/>
                  </a:cubicBezTo>
                  <a:cubicBezTo>
                    <a:pt x="53" y="0"/>
                    <a:pt x="53" y="0"/>
                    <a:pt x="52" y="0"/>
                  </a:cubicBezTo>
                  <a:cubicBezTo>
                    <a:pt x="48" y="0"/>
                    <a:pt x="43" y="0"/>
                    <a:pt x="41" y="2"/>
                  </a:cubicBezTo>
                  <a:cubicBezTo>
                    <a:pt x="39" y="5"/>
                    <a:pt x="35" y="6"/>
                    <a:pt x="32" y="6"/>
                  </a:cubicBezTo>
                  <a:cubicBezTo>
                    <a:pt x="31" y="5"/>
                    <a:pt x="26" y="5"/>
                    <a:pt x="23" y="5"/>
                  </a:cubicBezTo>
                  <a:cubicBezTo>
                    <a:pt x="22" y="5"/>
                    <a:pt x="21" y="5"/>
                    <a:pt x="21" y="5"/>
                  </a:cubicBezTo>
                  <a:cubicBezTo>
                    <a:pt x="20" y="5"/>
                    <a:pt x="17" y="5"/>
                    <a:pt x="14" y="4"/>
                  </a:cubicBezTo>
                  <a:cubicBezTo>
                    <a:pt x="12" y="4"/>
                    <a:pt x="10" y="4"/>
                    <a:pt x="9" y="4"/>
                  </a:cubicBezTo>
                  <a:cubicBezTo>
                    <a:pt x="8" y="4"/>
                    <a:pt x="8" y="4"/>
                    <a:pt x="8" y="4"/>
                  </a:cubicBezTo>
                  <a:cubicBezTo>
                    <a:pt x="8" y="4"/>
                    <a:pt x="7" y="3"/>
                    <a:pt x="6" y="2"/>
                  </a:cubicBezTo>
                  <a:cubicBezTo>
                    <a:pt x="6" y="2"/>
                    <a:pt x="5" y="2"/>
                    <a:pt x="5" y="1"/>
                  </a:cubicBezTo>
                  <a:cubicBezTo>
                    <a:pt x="5" y="1"/>
                    <a:pt x="5" y="1"/>
                    <a:pt x="5" y="1"/>
                  </a:cubicBezTo>
                  <a:cubicBezTo>
                    <a:pt x="5" y="1"/>
                    <a:pt x="4" y="1"/>
                    <a:pt x="4" y="1"/>
                  </a:cubicBezTo>
                  <a:cubicBezTo>
                    <a:pt x="4" y="1"/>
                    <a:pt x="4" y="0"/>
                    <a:pt x="4" y="0"/>
                  </a:cubicBezTo>
                  <a:cubicBezTo>
                    <a:pt x="4" y="0"/>
                    <a:pt x="3" y="0"/>
                    <a:pt x="3" y="0"/>
                  </a:cubicBezTo>
                  <a:cubicBezTo>
                    <a:pt x="3" y="0"/>
                    <a:pt x="3" y="0"/>
                    <a:pt x="3" y="0"/>
                  </a:cubicBezTo>
                  <a:cubicBezTo>
                    <a:pt x="3" y="0"/>
                    <a:pt x="3" y="0"/>
                    <a:pt x="3" y="0"/>
                  </a:cubicBezTo>
                  <a:cubicBezTo>
                    <a:pt x="2" y="0"/>
                    <a:pt x="2" y="0"/>
                    <a:pt x="2" y="0"/>
                  </a:cubicBezTo>
                  <a:cubicBezTo>
                    <a:pt x="1" y="1"/>
                    <a:pt x="1" y="2"/>
                    <a:pt x="1" y="3"/>
                  </a:cubicBezTo>
                  <a:cubicBezTo>
                    <a:pt x="0" y="4"/>
                    <a:pt x="1" y="6"/>
                    <a:pt x="2" y="7"/>
                  </a:cubicBezTo>
                  <a:cubicBezTo>
                    <a:pt x="4" y="8"/>
                    <a:pt x="7" y="12"/>
                    <a:pt x="6" y="15"/>
                  </a:cubicBezTo>
                  <a:cubicBezTo>
                    <a:pt x="6" y="15"/>
                    <a:pt x="6" y="16"/>
                    <a:pt x="5" y="16"/>
                  </a:cubicBezTo>
                  <a:cubicBezTo>
                    <a:pt x="4" y="16"/>
                    <a:pt x="3" y="16"/>
                    <a:pt x="3" y="17"/>
                  </a:cubicBezTo>
                  <a:cubicBezTo>
                    <a:pt x="2" y="17"/>
                    <a:pt x="2" y="18"/>
                    <a:pt x="2" y="19"/>
                  </a:cubicBezTo>
                  <a:cubicBezTo>
                    <a:pt x="2" y="20"/>
                    <a:pt x="2" y="21"/>
                    <a:pt x="2" y="22"/>
                  </a:cubicBezTo>
                  <a:cubicBezTo>
                    <a:pt x="2" y="23"/>
                    <a:pt x="2" y="23"/>
                    <a:pt x="2" y="23"/>
                  </a:cubicBezTo>
                  <a:cubicBezTo>
                    <a:pt x="2" y="23"/>
                    <a:pt x="2" y="23"/>
                    <a:pt x="2" y="23"/>
                  </a:cubicBezTo>
                  <a:cubicBezTo>
                    <a:pt x="2" y="23"/>
                    <a:pt x="2" y="24"/>
                    <a:pt x="2" y="24"/>
                  </a:cubicBezTo>
                  <a:cubicBezTo>
                    <a:pt x="2" y="24"/>
                    <a:pt x="2" y="24"/>
                    <a:pt x="2" y="24"/>
                  </a:cubicBezTo>
                  <a:cubicBezTo>
                    <a:pt x="2" y="24"/>
                    <a:pt x="2" y="24"/>
                    <a:pt x="2" y="24"/>
                  </a:cubicBezTo>
                  <a:cubicBezTo>
                    <a:pt x="2" y="24"/>
                    <a:pt x="2" y="24"/>
                    <a:pt x="2" y="24"/>
                  </a:cubicBezTo>
                  <a:cubicBezTo>
                    <a:pt x="6" y="28"/>
                    <a:pt x="8" y="30"/>
                    <a:pt x="8" y="32"/>
                  </a:cubicBezTo>
                  <a:cubicBezTo>
                    <a:pt x="8" y="32"/>
                    <a:pt x="9" y="32"/>
                    <a:pt x="9" y="33"/>
                  </a:cubicBezTo>
                  <a:cubicBezTo>
                    <a:pt x="9" y="33"/>
                    <a:pt x="9" y="33"/>
                    <a:pt x="10" y="33"/>
                  </a:cubicBezTo>
                  <a:cubicBezTo>
                    <a:pt x="10" y="33"/>
                    <a:pt x="10" y="33"/>
                    <a:pt x="10" y="33"/>
                  </a:cubicBezTo>
                  <a:cubicBezTo>
                    <a:pt x="10" y="34"/>
                    <a:pt x="10" y="34"/>
                    <a:pt x="10" y="34"/>
                  </a:cubicBezTo>
                  <a:cubicBezTo>
                    <a:pt x="10" y="34"/>
                    <a:pt x="10" y="34"/>
                    <a:pt x="10" y="34"/>
                  </a:cubicBezTo>
                  <a:cubicBezTo>
                    <a:pt x="10" y="34"/>
                    <a:pt x="11" y="34"/>
                    <a:pt x="11" y="34"/>
                  </a:cubicBezTo>
                  <a:cubicBezTo>
                    <a:pt x="11" y="34"/>
                    <a:pt x="11" y="34"/>
                    <a:pt x="12" y="34"/>
                  </a:cubicBezTo>
                  <a:cubicBezTo>
                    <a:pt x="12" y="34"/>
                    <a:pt x="13" y="34"/>
                    <a:pt x="13" y="34"/>
                  </a:cubicBezTo>
                  <a:cubicBezTo>
                    <a:pt x="14" y="34"/>
                    <a:pt x="14" y="34"/>
                    <a:pt x="14" y="34"/>
                  </a:cubicBezTo>
                  <a:cubicBezTo>
                    <a:pt x="15" y="34"/>
                    <a:pt x="15" y="34"/>
                    <a:pt x="16" y="34"/>
                  </a:cubicBezTo>
                  <a:cubicBezTo>
                    <a:pt x="16" y="34"/>
                    <a:pt x="16" y="34"/>
                    <a:pt x="17" y="34"/>
                  </a:cubicBezTo>
                  <a:cubicBezTo>
                    <a:pt x="17" y="34"/>
                    <a:pt x="18" y="34"/>
                    <a:pt x="19" y="34"/>
                  </a:cubicBezTo>
                  <a:cubicBezTo>
                    <a:pt x="23" y="34"/>
                    <a:pt x="24" y="34"/>
                    <a:pt x="25" y="34"/>
                  </a:cubicBezTo>
                  <a:cubicBezTo>
                    <a:pt x="27" y="35"/>
                    <a:pt x="32" y="36"/>
                    <a:pt x="35" y="36"/>
                  </a:cubicBezTo>
                  <a:cubicBezTo>
                    <a:pt x="35" y="36"/>
                    <a:pt x="35" y="36"/>
                    <a:pt x="35" y="36"/>
                  </a:cubicBezTo>
                  <a:cubicBezTo>
                    <a:pt x="36" y="36"/>
                    <a:pt x="36" y="36"/>
                    <a:pt x="36" y="36"/>
                  </a:cubicBezTo>
                  <a:cubicBezTo>
                    <a:pt x="36" y="36"/>
                    <a:pt x="36" y="36"/>
                    <a:pt x="37" y="36"/>
                  </a:cubicBezTo>
                  <a:cubicBezTo>
                    <a:pt x="38" y="36"/>
                    <a:pt x="39" y="36"/>
                    <a:pt x="40" y="36"/>
                  </a:cubicBezTo>
                  <a:cubicBezTo>
                    <a:pt x="40" y="35"/>
                    <a:pt x="40" y="35"/>
                    <a:pt x="40" y="35"/>
                  </a:cubicBezTo>
                  <a:cubicBezTo>
                    <a:pt x="40" y="35"/>
                    <a:pt x="40" y="35"/>
                    <a:pt x="40" y="35"/>
                  </a:cubicBezTo>
                  <a:cubicBezTo>
                    <a:pt x="40" y="34"/>
                    <a:pt x="40" y="34"/>
                    <a:pt x="40" y="33"/>
                  </a:cubicBezTo>
                  <a:cubicBezTo>
                    <a:pt x="40" y="33"/>
                    <a:pt x="41" y="33"/>
                    <a:pt x="41" y="33"/>
                  </a:cubicBezTo>
                  <a:cubicBezTo>
                    <a:pt x="41" y="32"/>
                    <a:pt x="41" y="32"/>
                    <a:pt x="41" y="32"/>
                  </a:cubicBezTo>
                  <a:cubicBezTo>
                    <a:pt x="41" y="32"/>
                    <a:pt x="42" y="32"/>
                    <a:pt x="42" y="32"/>
                  </a:cubicBezTo>
                  <a:cubicBezTo>
                    <a:pt x="42" y="32"/>
                    <a:pt x="42" y="32"/>
                    <a:pt x="42" y="32"/>
                  </a:cubicBezTo>
                  <a:cubicBezTo>
                    <a:pt x="43" y="32"/>
                    <a:pt x="43" y="31"/>
                    <a:pt x="44" y="31"/>
                  </a:cubicBezTo>
                  <a:cubicBezTo>
                    <a:pt x="44" y="31"/>
                    <a:pt x="44" y="31"/>
                    <a:pt x="44" y="31"/>
                  </a:cubicBezTo>
                  <a:cubicBezTo>
                    <a:pt x="44" y="31"/>
                    <a:pt x="45" y="31"/>
                    <a:pt x="45" y="31"/>
                  </a:cubicBezTo>
                  <a:cubicBezTo>
                    <a:pt x="45" y="31"/>
                    <a:pt x="45" y="31"/>
                    <a:pt x="45" y="31"/>
                  </a:cubicBezTo>
                  <a:cubicBezTo>
                    <a:pt x="45" y="31"/>
                    <a:pt x="45" y="30"/>
                    <a:pt x="45" y="30"/>
                  </a:cubicBezTo>
                  <a:cubicBezTo>
                    <a:pt x="45" y="30"/>
                    <a:pt x="45" y="30"/>
                    <a:pt x="45" y="30"/>
                  </a:cubicBezTo>
                  <a:cubicBezTo>
                    <a:pt x="45" y="29"/>
                    <a:pt x="45" y="29"/>
                    <a:pt x="45" y="29"/>
                  </a:cubicBezTo>
                  <a:cubicBezTo>
                    <a:pt x="45" y="29"/>
                    <a:pt x="45" y="29"/>
                    <a:pt x="45" y="29"/>
                  </a:cubicBezTo>
                  <a:cubicBezTo>
                    <a:pt x="45" y="28"/>
                    <a:pt x="46" y="28"/>
                    <a:pt x="46" y="28"/>
                  </a:cubicBezTo>
                  <a:cubicBezTo>
                    <a:pt x="47" y="28"/>
                    <a:pt x="50" y="27"/>
                    <a:pt x="53" y="27"/>
                  </a:cubicBezTo>
                  <a:cubicBezTo>
                    <a:pt x="55" y="27"/>
                    <a:pt x="57" y="27"/>
                    <a:pt x="58" y="28"/>
                  </a:cubicBezTo>
                  <a:cubicBezTo>
                    <a:pt x="59" y="28"/>
                    <a:pt x="59" y="28"/>
                    <a:pt x="59" y="28"/>
                  </a:cubicBezTo>
                  <a:cubicBezTo>
                    <a:pt x="59" y="28"/>
                    <a:pt x="60" y="28"/>
                    <a:pt x="60" y="28"/>
                  </a:cubicBezTo>
                  <a:cubicBezTo>
                    <a:pt x="60" y="28"/>
                    <a:pt x="61" y="28"/>
                    <a:pt x="61" y="28"/>
                  </a:cubicBezTo>
                  <a:cubicBezTo>
                    <a:pt x="61" y="28"/>
                    <a:pt x="61" y="28"/>
                    <a:pt x="61" y="28"/>
                  </a:cubicBezTo>
                  <a:cubicBezTo>
                    <a:pt x="61" y="27"/>
                    <a:pt x="61" y="26"/>
                    <a:pt x="61" y="26"/>
                  </a:cubicBezTo>
                  <a:cubicBezTo>
                    <a:pt x="58" y="26"/>
                    <a:pt x="57" y="21"/>
                    <a:pt x="57" y="19"/>
                  </a:cubicBezTo>
                  <a:cubicBezTo>
                    <a:pt x="57" y="16"/>
                    <a:pt x="58" y="16"/>
                    <a:pt x="58" y="16"/>
                  </a:cubicBezTo>
                  <a:cubicBezTo>
                    <a:pt x="59" y="16"/>
                    <a:pt x="60" y="14"/>
                    <a:pt x="61" y="12"/>
                  </a:cubicBezTo>
                  <a:cubicBezTo>
                    <a:pt x="63" y="10"/>
                    <a:pt x="65" y="7"/>
                    <a:pt x="67" y="6"/>
                  </a:cubicBezTo>
                  <a:cubicBezTo>
                    <a:pt x="68" y="6"/>
                    <a:pt x="68" y="6"/>
                    <a:pt x="68" y="5"/>
                  </a:cubicBezTo>
                  <a:cubicBezTo>
                    <a:pt x="68" y="5"/>
                    <a:pt x="68" y="5"/>
                    <a:pt x="67" y="5"/>
                  </a:cubicBezTo>
                  <a:cubicBezTo>
                    <a:pt x="67" y="5"/>
                    <a:pt x="67" y="5"/>
                    <a:pt x="66" y="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6" name="Freeform 285">
              <a:extLst>
                <a:ext uri="{FF2B5EF4-FFF2-40B4-BE49-F238E27FC236}">
                  <a16:creationId xmlns:a16="http://schemas.microsoft.com/office/drawing/2014/main" id="{E5FA55CD-83D5-4FE1-87F0-1356EFF1F92D}"/>
                </a:ext>
              </a:extLst>
            </p:cNvPr>
            <p:cNvSpPr>
              <a:spLocks/>
            </p:cNvSpPr>
            <p:nvPr/>
          </p:nvSpPr>
          <p:spPr bwMode="auto">
            <a:xfrm>
              <a:off x="11890375" y="5707063"/>
              <a:ext cx="25400" cy="36513"/>
            </a:xfrm>
            <a:custGeom>
              <a:avLst/>
              <a:gdLst>
                <a:gd name="T0" fmla="*/ 5 w 5"/>
                <a:gd name="T1" fmla="*/ 7 h 7"/>
                <a:gd name="T2" fmla="*/ 5 w 5"/>
                <a:gd name="T3" fmla="*/ 7 h 7"/>
                <a:gd name="T4" fmla="*/ 5 w 5"/>
                <a:gd name="T5" fmla="*/ 5 h 7"/>
                <a:gd name="T6" fmla="*/ 5 w 5"/>
                <a:gd name="T7" fmla="*/ 5 h 7"/>
                <a:gd name="T8" fmla="*/ 4 w 5"/>
                <a:gd name="T9" fmla="*/ 3 h 7"/>
                <a:gd name="T10" fmla="*/ 4 w 5"/>
                <a:gd name="T11" fmla="*/ 3 h 7"/>
                <a:gd name="T12" fmla="*/ 3 w 5"/>
                <a:gd name="T13" fmla="*/ 2 h 7"/>
                <a:gd name="T14" fmla="*/ 3 w 5"/>
                <a:gd name="T15" fmla="*/ 2 h 7"/>
                <a:gd name="T16" fmla="*/ 3 w 5"/>
                <a:gd name="T17" fmla="*/ 1 h 7"/>
                <a:gd name="T18" fmla="*/ 2 w 5"/>
                <a:gd name="T19" fmla="*/ 0 h 7"/>
                <a:gd name="T20" fmla="*/ 2 w 5"/>
                <a:gd name="T21" fmla="*/ 0 h 7"/>
                <a:gd name="T22" fmla="*/ 2 w 5"/>
                <a:gd name="T23" fmla="*/ 1 h 7"/>
                <a:gd name="T24" fmla="*/ 1 w 5"/>
                <a:gd name="T25" fmla="*/ 2 h 7"/>
                <a:gd name="T26" fmla="*/ 1 w 5"/>
                <a:gd name="T27" fmla="*/ 2 h 7"/>
                <a:gd name="T28" fmla="*/ 0 w 5"/>
                <a:gd name="T29" fmla="*/ 5 h 7"/>
                <a:gd name="T30" fmla="*/ 0 w 5"/>
                <a:gd name="T31" fmla="*/ 5 h 7"/>
                <a:gd name="T32" fmla="*/ 0 w 5"/>
                <a:gd name="T33" fmla="*/ 7 h 7"/>
                <a:gd name="T34" fmla="*/ 5 w 5"/>
                <a:gd name="T35" fmla="*/ 7 h 7"/>
                <a:gd name="T36" fmla="*/ 5 w 5"/>
                <a:gd name="T3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7">
                  <a:moveTo>
                    <a:pt x="5" y="7"/>
                  </a:moveTo>
                  <a:cubicBezTo>
                    <a:pt x="5" y="7"/>
                    <a:pt x="5" y="7"/>
                    <a:pt x="5" y="7"/>
                  </a:cubicBezTo>
                  <a:cubicBezTo>
                    <a:pt x="5" y="6"/>
                    <a:pt x="5" y="6"/>
                    <a:pt x="5" y="5"/>
                  </a:cubicBezTo>
                  <a:cubicBezTo>
                    <a:pt x="5" y="5"/>
                    <a:pt x="5" y="5"/>
                    <a:pt x="5" y="5"/>
                  </a:cubicBezTo>
                  <a:cubicBezTo>
                    <a:pt x="5" y="4"/>
                    <a:pt x="4" y="4"/>
                    <a:pt x="4" y="3"/>
                  </a:cubicBezTo>
                  <a:cubicBezTo>
                    <a:pt x="4" y="3"/>
                    <a:pt x="4" y="3"/>
                    <a:pt x="4" y="3"/>
                  </a:cubicBezTo>
                  <a:cubicBezTo>
                    <a:pt x="4" y="2"/>
                    <a:pt x="4" y="2"/>
                    <a:pt x="3" y="2"/>
                  </a:cubicBezTo>
                  <a:cubicBezTo>
                    <a:pt x="3" y="2"/>
                    <a:pt x="3" y="2"/>
                    <a:pt x="3" y="2"/>
                  </a:cubicBezTo>
                  <a:cubicBezTo>
                    <a:pt x="3" y="1"/>
                    <a:pt x="3" y="1"/>
                    <a:pt x="3" y="1"/>
                  </a:cubicBezTo>
                  <a:cubicBezTo>
                    <a:pt x="3" y="0"/>
                    <a:pt x="2" y="0"/>
                    <a:pt x="2" y="0"/>
                  </a:cubicBezTo>
                  <a:cubicBezTo>
                    <a:pt x="2" y="0"/>
                    <a:pt x="2" y="0"/>
                    <a:pt x="2" y="0"/>
                  </a:cubicBezTo>
                  <a:cubicBezTo>
                    <a:pt x="2" y="0"/>
                    <a:pt x="2" y="0"/>
                    <a:pt x="2" y="1"/>
                  </a:cubicBezTo>
                  <a:cubicBezTo>
                    <a:pt x="1" y="1"/>
                    <a:pt x="1" y="1"/>
                    <a:pt x="1" y="2"/>
                  </a:cubicBezTo>
                  <a:cubicBezTo>
                    <a:pt x="1" y="2"/>
                    <a:pt x="1" y="2"/>
                    <a:pt x="1" y="2"/>
                  </a:cubicBezTo>
                  <a:cubicBezTo>
                    <a:pt x="0" y="3"/>
                    <a:pt x="0" y="4"/>
                    <a:pt x="0" y="5"/>
                  </a:cubicBezTo>
                  <a:cubicBezTo>
                    <a:pt x="0" y="5"/>
                    <a:pt x="0" y="5"/>
                    <a:pt x="0" y="5"/>
                  </a:cubicBezTo>
                  <a:cubicBezTo>
                    <a:pt x="0" y="5"/>
                    <a:pt x="0" y="6"/>
                    <a:pt x="0" y="7"/>
                  </a:cubicBezTo>
                  <a:cubicBezTo>
                    <a:pt x="1" y="7"/>
                    <a:pt x="3" y="7"/>
                    <a:pt x="5" y="7"/>
                  </a:cubicBezTo>
                  <a:cubicBezTo>
                    <a:pt x="5" y="7"/>
                    <a:pt x="5" y="7"/>
                    <a:pt x="5" y="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7" name="Freeform 286">
              <a:extLst>
                <a:ext uri="{FF2B5EF4-FFF2-40B4-BE49-F238E27FC236}">
                  <a16:creationId xmlns:a16="http://schemas.microsoft.com/office/drawing/2014/main" id="{E890C028-362D-4225-A9DD-2070F1FC371F}"/>
                </a:ext>
              </a:extLst>
            </p:cNvPr>
            <p:cNvSpPr>
              <a:spLocks/>
            </p:cNvSpPr>
            <p:nvPr/>
          </p:nvSpPr>
          <p:spPr bwMode="auto">
            <a:xfrm>
              <a:off x="11906250" y="5324475"/>
              <a:ext cx="520700" cy="581025"/>
            </a:xfrm>
            <a:custGeom>
              <a:avLst/>
              <a:gdLst>
                <a:gd name="T0" fmla="*/ 18 w 98"/>
                <a:gd name="T1" fmla="*/ 105 h 111"/>
                <a:gd name="T2" fmla="*/ 19 w 98"/>
                <a:gd name="T3" fmla="*/ 107 h 111"/>
                <a:gd name="T4" fmla="*/ 34 w 98"/>
                <a:gd name="T5" fmla="*/ 107 h 111"/>
                <a:gd name="T6" fmla="*/ 37 w 98"/>
                <a:gd name="T7" fmla="*/ 108 h 111"/>
                <a:gd name="T8" fmla="*/ 39 w 98"/>
                <a:gd name="T9" fmla="*/ 109 h 111"/>
                <a:gd name="T10" fmla="*/ 41 w 98"/>
                <a:gd name="T11" fmla="*/ 108 h 111"/>
                <a:gd name="T12" fmla="*/ 46 w 98"/>
                <a:gd name="T13" fmla="*/ 111 h 111"/>
                <a:gd name="T14" fmla="*/ 55 w 98"/>
                <a:gd name="T15" fmla="*/ 109 h 111"/>
                <a:gd name="T16" fmla="*/ 73 w 98"/>
                <a:gd name="T17" fmla="*/ 106 h 111"/>
                <a:gd name="T18" fmla="*/ 76 w 98"/>
                <a:gd name="T19" fmla="*/ 104 h 111"/>
                <a:gd name="T20" fmla="*/ 84 w 98"/>
                <a:gd name="T21" fmla="*/ 93 h 111"/>
                <a:gd name="T22" fmla="*/ 86 w 98"/>
                <a:gd name="T23" fmla="*/ 92 h 111"/>
                <a:gd name="T24" fmla="*/ 77 w 98"/>
                <a:gd name="T25" fmla="*/ 85 h 111"/>
                <a:gd name="T26" fmla="*/ 71 w 98"/>
                <a:gd name="T27" fmla="*/ 74 h 111"/>
                <a:gd name="T28" fmla="*/ 69 w 98"/>
                <a:gd name="T29" fmla="*/ 68 h 111"/>
                <a:gd name="T30" fmla="*/ 82 w 98"/>
                <a:gd name="T31" fmla="*/ 62 h 111"/>
                <a:gd name="T32" fmla="*/ 96 w 98"/>
                <a:gd name="T33" fmla="*/ 58 h 111"/>
                <a:gd name="T34" fmla="*/ 98 w 98"/>
                <a:gd name="T35" fmla="*/ 55 h 111"/>
                <a:gd name="T36" fmla="*/ 98 w 98"/>
                <a:gd name="T37" fmla="*/ 53 h 111"/>
                <a:gd name="T38" fmla="*/ 95 w 98"/>
                <a:gd name="T39" fmla="*/ 43 h 111"/>
                <a:gd name="T40" fmla="*/ 91 w 98"/>
                <a:gd name="T41" fmla="*/ 33 h 111"/>
                <a:gd name="T42" fmla="*/ 90 w 98"/>
                <a:gd name="T43" fmla="*/ 16 h 111"/>
                <a:gd name="T44" fmla="*/ 89 w 98"/>
                <a:gd name="T45" fmla="*/ 13 h 111"/>
                <a:gd name="T46" fmla="*/ 82 w 98"/>
                <a:gd name="T47" fmla="*/ 6 h 111"/>
                <a:gd name="T48" fmla="*/ 76 w 98"/>
                <a:gd name="T49" fmla="*/ 7 h 111"/>
                <a:gd name="T50" fmla="*/ 63 w 98"/>
                <a:gd name="T51" fmla="*/ 13 h 111"/>
                <a:gd name="T52" fmla="*/ 56 w 98"/>
                <a:gd name="T53" fmla="*/ 6 h 111"/>
                <a:gd name="T54" fmla="*/ 43 w 98"/>
                <a:gd name="T55" fmla="*/ 2 h 111"/>
                <a:gd name="T56" fmla="*/ 41 w 98"/>
                <a:gd name="T57" fmla="*/ 1 h 111"/>
                <a:gd name="T58" fmla="*/ 37 w 98"/>
                <a:gd name="T59" fmla="*/ 0 h 111"/>
                <a:gd name="T60" fmla="*/ 32 w 98"/>
                <a:gd name="T61" fmla="*/ 0 h 111"/>
                <a:gd name="T62" fmla="*/ 31 w 98"/>
                <a:gd name="T63" fmla="*/ 5 h 111"/>
                <a:gd name="T64" fmla="*/ 35 w 98"/>
                <a:gd name="T65" fmla="*/ 16 h 111"/>
                <a:gd name="T66" fmla="*/ 27 w 98"/>
                <a:gd name="T67" fmla="*/ 20 h 111"/>
                <a:gd name="T68" fmla="*/ 13 w 98"/>
                <a:gd name="T69" fmla="*/ 19 h 111"/>
                <a:gd name="T70" fmla="*/ 13 w 98"/>
                <a:gd name="T71" fmla="*/ 24 h 111"/>
                <a:gd name="T72" fmla="*/ 13 w 98"/>
                <a:gd name="T73" fmla="*/ 27 h 111"/>
                <a:gd name="T74" fmla="*/ 8 w 98"/>
                <a:gd name="T75" fmla="*/ 33 h 111"/>
                <a:gd name="T76" fmla="*/ 11 w 98"/>
                <a:gd name="T77" fmla="*/ 40 h 111"/>
                <a:gd name="T78" fmla="*/ 2 w 98"/>
                <a:gd name="T79" fmla="*/ 48 h 111"/>
                <a:gd name="T80" fmla="*/ 0 w 98"/>
                <a:gd name="T81" fmla="*/ 58 h 111"/>
                <a:gd name="T82" fmla="*/ 0 w 98"/>
                <a:gd name="T83" fmla="*/ 61 h 111"/>
                <a:gd name="T84" fmla="*/ 3 w 98"/>
                <a:gd name="T85" fmla="*/ 68 h 111"/>
                <a:gd name="T86" fmla="*/ 1 w 98"/>
                <a:gd name="T87" fmla="*/ 72 h 111"/>
                <a:gd name="T88" fmla="*/ 2 w 98"/>
                <a:gd name="T89" fmla="*/ 73 h 111"/>
                <a:gd name="T90" fmla="*/ 3 w 98"/>
                <a:gd name="T91" fmla="*/ 75 h 111"/>
                <a:gd name="T92" fmla="*/ 3 w 98"/>
                <a:gd name="T93" fmla="*/ 76 h 111"/>
                <a:gd name="T94" fmla="*/ 4 w 98"/>
                <a:gd name="T95" fmla="*/ 78 h 111"/>
                <a:gd name="T96" fmla="*/ 4 w 98"/>
                <a:gd name="T97" fmla="*/ 80 h 111"/>
                <a:gd name="T98" fmla="*/ 7 w 98"/>
                <a:gd name="T99" fmla="*/ 82 h 111"/>
                <a:gd name="T100" fmla="*/ 19 w 98"/>
                <a:gd name="T101" fmla="*/ 87 h 111"/>
                <a:gd name="T102" fmla="*/ 22 w 98"/>
                <a:gd name="T103" fmla="*/ 9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11">
                  <a:moveTo>
                    <a:pt x="18" y="101"/>
                  </a:moveTo>
                  <a:cubicBezTo>
                    <a:pt x="18" y="102"/>
                    <a:pt x="18" y="102"/>
                    <a:pt x="18" y="102"/>
                  </a:cubicBezTo>
                  <a:cubicBezTo>
                    <a:pt x="18" y="103"/>
                    <a:pt x="18" y="104"/>
                    <a:pt x="18" y="105"/>
                  </a:cubicBezTo>
                  <a:cubicBezTo>
                    <a:pt x="17" y="106"/>
                    <a:pt x="17" y="106"/>
                    <a:pt x="17" y="107"/>
                  </a:cubicBezTo>
                  <a:cubicBezTo>
                    <a:pt x="18" y="107"/>
                    <a:pt x="18" y="107"/>
                    <a:pt x="18" y="107"/>
                  </a:cubicBezTo>
                  <a:cubicBezTo>
                    <a:pt x="18" y="107"/>
                    <a:pt x="19" y="107"/>
                    <a:pt x="19" y="107"/>
                  </a:cubicBezTo>
                  <a:cubicBezTo>
                    <a:pt x="20" y="107"/>
                    <a:pt x="20" y="107"/>
                    <a:pt x="21" y="107"/>
                  </a:cubicBezTo>
                  <a:cubicBezTo>
                    <a:pt x="24" y="107"/>
                    <a:pt x="25" y="107"/>
                    <a:pt x="25" y="107"/>
                  </a:cubicBezTo>
                  <a:cubicBezTo>
                    <a:pt x="28" y="105"/>
                    <a:pt x="30" y="105"/>
                    <a:pt x="34" y="107"/>
                  </a:cubicBezTo>
                  <a:cubicBezTo>
                    <a:pt x="34" y="107"/>
                    <a:pt x="35" y="107"/>
                    <a:pt x="35" y="107"/>
                  </a:cubicBezTo>
                  <a:cubicBezTo>
                    <a:pt x="35" y="107"/>
                    <a:pt x="36" y="107"/>
                    <a:pt x="36" y="107"/>
                  </a:cubicBezTo>
                  <a:cubicBezTo>
                    <a:pt x="36" y="108"/>
                    <a:pt x="37" y="108"/>
                    <a:pt x="37" y="108"/>
                  </a:cubicBezTo>
                  <a:cubicBezTo>
                    <a:pt x="37" y="108"/>
                    <a:pt x="37" y="108"/>
                    <a:pt x="37" y="108"/>
                  </a:cubicBezTo>
                  <a:cubicBezTo>
                    <a:pt x="38" y="108"/>
                    <a:pt x="38" y="108"/>
                    <a:pt x="39" y="109"/>
                  </a:cubicBezTo>
                  <a:cubicBezTo>
                    <a:pt x="39" y="109"/>
                    <a:pt x="39" y="109"/>
                    <a:pt x="39" y="109"/>
                  </a:cubicBezTo>
                  <a:cubicBezTo>
                    <a:pt x="39" y="109"/>
                    <a:pt x="39" y="109"/>
                    <a:pt x="39" y="109"/>
                  </a:cubicBezTo>
                  <a:cubicBezTo>
                    <a:pt x="39" y="109"/>
                    <a:pt x="40" y="109"/>
                    <a:pt x="40" y="108"/>
                  </a:cubicBezTo>
                  <a:cubicBezTo>
                    <a:pt x="40" y="108"/>
                    <a:pt x="41" y="108"/>
                    <a:pt x="41" y="108"/>
                  </a:cubicBezTo>
                  <a:cubicBezTo>
                    <a:pt x="41" y="108"/>
                    <a:pt x="41" y="108"/>
                    <a:pt x="41" y="108"/>
                  </a:cubicBezTo>
                  <a:cubicBezTo>
                    <a:pt x="42" y="108"/>
                    <a:pt x="43" y="109"/>
                    <a:pt x="45" y="110"/>
                  </a:cubicBezTo>
                  <a:cubicBezTo>
                    <a:pt x="45" y="110"/>
                    <a:pt x="46" y="111"/>
                    <a:pt x="46" y="111"/>
                  </a:cubicBezTo>
                  <a:cubicBezTo>
                    <a:pt x="46" y="111"/>
                    <a:pt x="46" y="111"/>
                    <a:pt x="47" y="110"/>
                  </a:cubicBezTo>
                  <a:cubicBezTo>
                    <a:pt x="48" y="109"/>
                    <a:pt x="49" y="108"/>
                    <a:pt x="51" y="108"/>
                  </a:cubicBezTo>
                  <a:cubicBezTo>
                    <a:pt x="52" y="108"/>
                    <a:pt x="54" y="108"/>
                    <a:pt x="55" y="109"/>
                  </a:cubicBezTo>
                  <a:cubicBezTo>
                    <a:pt x="57" y="110"/>
                    <a:pt x="59" y="110"/>
                    <a:pt x="60" y="109"/>
                  </a:cubicBezTo>
                  <a:cubicBezTo>
                    <a:pt x="62" y="107"/>
                    <a:pt x="67" y="106"/>
                    <a:pt x="70" y="106"/>
                  </a:cubicBezTo>
                  <a:cubicBezTo>
                    <a:pt x="71" y="106"/>
                    <a:pt x="72" y="106"/>
                    <a:pt x="73" y="106"/>
                  </a:cubicBezTo>
                  <a:cubicBezTo>
                    <a:pt x="73" y="107"/>
                    <a:pt x="75" y="107"/>
                    <a:pt x="75" y="107"/>
                  </a:cubicBezTo>
                  <a:cubicBezTo>
                    <a:pt x="76" y="107"/>
                    <a:pt x="76" y="107"/>
                    <a:pt x="76" y="107"/>
                  </a:cubicBezTo>
                  <a:cubicBezTo>
                    <a:pt x="76" y="107"/>
                    <a:pt x="76" y="106"/>
                    <a:pt x="76" y="104"/>
                  </a:cubicBezTo>
                  <a:cubicBezTo>
                    <a:pt x="74" y="99"/>
                    <a:pt x="77" y="98"/>
                    <a:pt x="79" y="97"/>
                  </a:cubicBezTo>
                  <a:cubicBezTo>
                    <a:pt x="80" y="97"/>
                    <a:pt x="80" y="97"/>
                    <a:pt x="80" y="97"/>
                  </a:cubicBezTo>
                  <a:cubicBezTo>
                    <a:pt x="81" y="95"/>
                    <a:pt x="83" y="94"/>
                    <a:pt x="84" y="93"/>
                  </a:cubicBezTo>
                  <a:cubicBezTo>
                    <a:pt x="85" y="93"/>
                    <a:pt x="86" y="92"/>
                    <a:pt x="86" y="92"/>
                  </a:cubicBezTo>
                  <a:cubicBezTo>
                    <a:pt x="86" y="92"/>
                    <a:pt x="86" y="92"/>
                    <a:pt x="86" y="92"/>
                  </a:cubicBezTo>
                  <a:cubicBezTo>
                    <a:pt x="86" y="92"/>
                    <a:pt x="86" y="92"/>
                    <a:pt x="86" y="92"/>
                  </a:cubicBezTo>
                  <a:cubicBezTo>
                    <a:pt x="86" y="91"/>
                    <a:pt x="85" y="91"/>
                    <a:pt x="85" y="91"/>
                  </a:cubicBezTo>
                  <a:cubicBezTo>
                    <a:pt x="85" y="91"/>
                    <a:pt x="85" y="91"/>
                    <a:pt x="85" y="91"/>
                  </a:cubicBezTo>
                  <a:cubicBezTo>
                    <a:pt x="83" y="89"/>
                    <a:pt x="79" y="87"/>
                    <a:pt x="77" y="85"/>
                  </a:cubicBezTo>
                  <a:cubicBezTo>
                    <a:pt x="76" y="85"/>
                    <a:pt x="76" y="84"/>
                    <a:pt x="75" y="84"/>
                  </a:cubicBezTo>
                  <a:cubicBezTo>
                    <a:pt x="73" y="83"/>
                    <a:pt x="73" y="80"/>
                    <a:pt x="72" y="77"/>
                  </a:cubicBezTo>
                  <a:cubicBezTo>
                    <a:pt x="72" y="76"/>
                    <a:pt x="72" y="75"/>
                    <a:pt x="71" y="74"/>
                  </a:cubicBezTo>
                  <a:cubicBezTo>
                    <a:pt x="71" y="74"/>
                    <a:pt x="71" y="73"/>
                    <a:pt x="70" y="73"/>
                  </a:cubicBezTo>
                  <a:cubicBezTo>
                    <a:pt x="70" y="72"/>
                    <a:pt x="69" y="70"/>
                    <a:pt x="69" y="69"/>
                  </a:cubicBezTo>
                  <a:cubicBezTo>
                    <a:pt x="69" y="69"/>
                    <a:pt x="69" y="69"/>
                    <a:pt x="69" y="68"/>
                  </a:cubicBezTo>
                  <a:cubicBezTo>
                    <a:pt x="69" y="67"/>
                    <a:pt x="70" y="67"/>
                    <a:pt x="71" y="67"/>
                  </a:cubicBezTo>
                  <a:cubicBezTo>
                    <a:pt x="71" y="67"/>
                    <a:pt x="71" y="67"/>
                    <a:pt x="71" y="67"/>
                  </a:cubicBezTo>
                  <a:cubicBezTo>
                    <a:pt x="75" y="66"/>
                    <a:pt x="80" y="65"/>
                    <a:pt x="82" y="62"/>
                  </a:cubicBezTo>
                  <a:cubicBezTo>
                    <a:pt x="84" y="61"/>
                    <a:pt x="86" y="60"/>
                    <a:pt x="88" y="59"/>
                  </a:cubicBezTo>
                  <a:cubicBezTo>
                    <a:pt x="90" y="59"/>
                    <a:pt x="91" y="59"/>
                    <a:pt x="92" y="58"/>
                  </a:cubicBezTo>
                  <a:cubicBezTo>
                    <a:pt x="93" y="57"/>
                    <a:pt x="94" y="57"/>
                    <a:pt x="96" y="58"/>
                  </a:cubicBezTo>
                  <a:cubicBezTo>
                    <a:pt x="96" y="58"/>
                    <a:pt x="97" y="58"/>
                    <a:pt x="97" y="58"/>
                  </a:cubicBezTo>
                  <a:cubicBezTo>
                    <a:pt x="98" y="57"/>
                    <a:pt x="98" y="57"/>
                    <a:pt x="98" y="56"/>
                  </a:cubicBezTo>
                  <a:cubicBezTo>
                    <a:pt x="98" y="56"/>
                    <a:pt x="98" y="56"/>
                    <a:pt x="98" y="55"/>
                  </a:cubicBezTo>
                  <a:cubicBezTo>
                    <a:pt x="98" y="55"/>
                    <a:pt x="98" y="55"/>
                    <a:pt x="98" y="54"/>
                  </a:cubicBezTo>
                  <a:cubicBezTo>
                    <a:pt x="98" y="54"/>
                    <a:pt x="98" y="54"/>
                    <a:pt x="98" y="54"/>
                  </a:cubicBezTo>
                  <a:cubicBezTo>
                    <a:pt x="98" y="54"/>
                    <a:pt x="98" y="53"/>
                    <a:pt x="98" y="53"/>
                  </a:cubicBezTo>
                  <a:cubicBezTo>
                    <a:pt x="98" y="53"/>
                    <a:pt x="98" y="53"/>
                    <a:pt x="98" y="53"/>
                  </a:cubicBezTo>
                  <a:cubicBezTo>
                    <a:pt x="96" y="51"/>
                    <a:pt x="96" y="49"/>
                    <a:pt x="95" y="46"/>
                  </a:cubicBezTo>
                  <a:cubicBezTo>
                    <a:pt x="95" y="46"/>
                    <a:pt x="95" y="44"/>
                    <a:pt x="95" y="43"/>
                  </a:cubicBezTo>
                  <a:cubicBezTo>
                    <a:pt x="95" y="41"/>
                    <a:pt x="94" y="40"/>
                    <a:pt x="94" y="40"/>
                  </a:cubicBezTo>
                  <a:cubicBezTo>
                    <a:pt x="94" y="39"/>
                    <a:pt x="93" y="38"/>
                    <a:pt x="93" y="37"/>
                  </a:cubicBezTo>
                  <a:cubicBezTo>
                    <a:pt x="93" y="36"/>
                    <a:pt x="93" y="34"/>
                    <a:pt x="91" y="33"/>
                  </a:cubicBezTo>
                  <a:cubicBezTo>
                    <a:pt x="90" y="32"/>
                    <a:pt x="89" y="32"/>
                    <a:pt x="89" y="30"/>
                  </a:cubicBezTo>
                  <a:cubicBezTo>
                    <a:pt x="89" y="29"/>
                    <a:pt x="89" y="28"/>
                    <a:pt x="90" y="27"/>
                  </a:cubicBezTo>
                  <a:cubicBezTo>
                    <a:pt x="92" y="24"/>
                    <a:pt x="91" y="18"/>
                    <a:pt x="90" y="16"/>
                  </a:cubicBezTo>
                  <a:cubicBezTo>
                    <a:pt x="90" y="16"/>
                    <a:pt x="90" y="15"/>
                    <a:pt x="90" y="15"/>
                  </a:cubicBezTo>
                  <a:cubicBezTo>
                    <a:pt x="90" y="15"/>
                    <a:pt x="90" y="15"/>
                    <a:pt x="90" y="15"/>
                  </a:cubicBezTo>
                  <a:cubicBezTo>
                    <a:pt x="90" y="14"/>
                    <a:pt x="89" y="14"/>
                    <a:pt x="89" y="13"/>
                  </a:cubicBezTo>
                  <a:cubicBezTo>
                    <a:pt x="89" y="11"/>
                    <a:pt x="88" y="10"/>
                    <a:pt x="84" y="10"/>
                  </a:cubicBezTo>
                  <a:cubicBezTo>
                    <a:pt x="83" y="10"/>
                    <a:pt x="82" y="10"/>
                    <a:pt x="81" y="9"/>
                  </a:cubicBezTo>
                  <a:cubicBezTo>
                    <a:pt x="81" y="8"/>
                    <a:pt x="82" y="7"/>
                    <a:pt x="82" y="6"/>
                  </a:cubicBezTo>
                  <a:cubicBezTo>
                    <a:pt x="83" y="5"/>
                    <a:pt x="84" y="4"/>
                    <a:pt x="84" y="3"/>
                  </a:cubicBezTo>
                  <a:cubicBezTo>
                    <a:pt x="83" y="3"/>
                    <a:pt x="82" y="4"/>
                    <a:pt x="81" y="4"/>
                  </a:cubicBezTo>
                  <a:cubicBezTo>
                    <a:pt x="80" y="5"/>
                    <a:pt x="78" y="7"/>
                    <a:pt x="76" y="7"/>
                  </a:cubicBezTo>
                  <a:cubicBezTo>
                    <a:pt x="75" y="7"/>
                    <a:pt x="75" y="6"/>
                    <a:pt x="74" y="6"/>
                  </a:cubicBezTo>
                  <a:cubicBezTo>
                    <a:pt x="72" y="5"/>
                    <a:pt x="68" y="9"/>
                    <a:pt x="65" y="11"/>
                  </a:cubicBezTo>
                  <a:cubicBezTo>
                    <a:pt x="64" y="12"/>
                    <a:pt x="63" y="13"/>
                    <a:pt x="63" y="13"/>
                  </a:cubicBezTo>
                  <a:cubicBezTo>
                    <a:pt x="60" y="15"/>
                    <a:pt x="56" y="15"/>
                    <a:pt x="55" y="12"/>
                  </a:cubicBezTo>
                  <a:cubicBezTo>
                    <a:pt x="54" y="11"/>
                    <a:pt x="54" y="9"/>
                    <a:pt x="55" y="8"/>
                  </a:cubicBezTo>
                  <a:cubicBezTo>
                    <a:pt x="56" y="7"/>
                    <a:pt x="56" y="7"/>
                    <a:pt x="56" y="6"/>
                  </a:cubicBezTo>
                  <a:cubicBezTo>
                    <a:pt x="55" y="6"/>
                    <a:pt x="54" y="7"/>
                    <a:pt x="52" y="7"/>
                  </a:cubicBezTo>
                  <a:cubicBezTo>
                    <a:pt x="49" y="8"/>
                    <a:pt x="46" y="8"/>
                    <a:pt x="44" y="6"/>
                  </a:cubicBezTo>
                  <a:cubicBezTo>
                    <a:pt x="43" y="5"/>
                    <a:pt x="43" y="4"/>
                    <a:pt x="43" y="2"/>
                  </a:cubicBezTo>
                  <a:cubicBezTo>
                    <a:pt x="43" y="2"/>
                    <a:pt x="43" y="1"/>
                    <a:pt x="43" y="1"/>
                  </a:cubicBezTo>
                  <a:cubicBezTo>
                    <a:pt x="42" y="1"/>
                    <a:pt x="42" y="1"/>
                    <a:pt x="42" y="1"/>
                  </a:cubicBezTo>
                  <a:cubicBezTo>
                    <a:pt x="42" y="1"/>
                    <a:pt x="42" y="1"/>
                    <a:pt x="41" y="1"/>
                  </a:cubicBezTo>
                  <a:cubicBezTo>
                    <a:pt x="40" y="1"/>
                    <a:pt x="39" y="1"/>
                    <a:pt x="39" y="1"/>
                  </a:cubicBezTo>
                  <a:cubicBezTo>
                    <a:pt x="38" y="1"/>
                    <a:pt x="38" y="1"/>
                    <a:pt x="37" y="0"/>
                  </a:cubicBezTo>
                  <a:cubicBezTo>
                    <a:pt x="37" y="0"/>
                    <a:pt x="37" y="0"/>
                    <a:pt x="37" y="0"/>
                  </a:cubicBezTo>
                  <a:cubicBezTo>
                    <a:pt x="36" y="0"/>
                    <a:pt x="36" y="0"/>
                    <a:pt x="35" y="0"/>
                  </a:cubicBezTo>
                  <a:cubicBezTo>
                    <a:pt x="35" y="0"/>
                    <a:pt x="35" y="0"/>
                    <a:pt x="34" y="0"/>
                  </a:cubicBezTo>
                  <a:cubicBezTo>
                    <a:pt x="34" y="0"/>
                    <a:pt x="33" y="0"/>
                    <a:pt x="32" y="0"/>
                  </a:cubicBezTo>
                  <a:cubicBezTo>
                    <a:pt x="32" y="0"/>
                    <a:pt x="32" y="0"/>
                    <a:pt x="31" y="0"/>
                  </a:cubicBezTo>
                  <a:cubicBezTo>
                    <a:pt x="31" y="0"/>
                    <a:pt x="31" y="0"/>
                    <a:pt x="31" y="0"/>
                  </a:cubicBezTo>
                  <a:cubicBezTo>
                    <a:pt x="32" y="2"/>
                    <a:pt x="32" y="3"/>
                    <a:pt x="31" y="5"/>
                  </a:cubicBezTo>
                  <a:cubicBezTo>
                    <a:pt x="31" y="6"/>
                    <a:pt x="31" y="8"/>
                    <a:pt x="33" y="11"/>
                  </a:cubicBezTo>
                  <a:cubicBezTo>
                    <a:pt x="34" y="12"/>
                    <a:pt x="34" y="13"/>
                    <a:pt x="34" y="13"/>
                  </a:cubicBezTo>
                  <a:cubicBezTo>
                    <a:pt x="35" y="15"/>
                    <a:pt x="35" y="15"/>
                    <a:pt x="35" y="16"/>
                  </a:cubicBezTo>
                  <a:cubicBezTo>
                    <a:pt x="34" y="17"/>
                    <a:pt x="33" y="18"/>
                    <a:pt x="32" y="18"/>
                  </a:cubicBezTo>
                  <a:cubicBezTo>
                    <a:pt x="31" y="18"/>
                    <a:pt x="30" y="18"/>
                    <a:pt x="30" y="18"/>
                  </a:cubicBezTo>
                  <a:cubicBezTo>
                    <a:pt x="30" y="19"/>
                    <a:pt x="29" y="20"/>
                    <a:pt x="27" y="20"/>
                  </a:cubicBezTo>
                  <a:cubicBezTo>
                    <a:pt x="25" y="20"/>
                    <a:pt x="22" y="19"/>
                    <a:pt x="20" y="18"/>
                  </a:cubicBezTo>
                  <a:cubicBezTo>
                    <a:pt x="20" y="18"/>
                    <a:pt x="19" y="18"/>
                    <a:pt x="17" y="18"/>
                  </a:cubicBezTo>
                  <a:cubicBezTo>
                    <a:pt x="15" y="18"/>
                    <a:pt x="13" y="18"/>
                    <a:pt x="13" y="19"/>
                  </a:cubicBezTo>
                  <a:cubicBezTo>
                    <a:pt x="13" y="19"/>
                    <a:pt x="13" y="20"/>
                    <a:pt x="13" y="21"/>
                  </a:cubicBezTo>
                  <a:cubicBezTo>
                    <a:pt x="13" y="21"/>
                    <a:pt x="13" y="22"/>
                    <a:pt x="13" y="22"/>
                  </a:cubicBezTo>
                  <a:cubicBezTo>
                    <a:pt x="13" y="23"/>
                    <a:pt x="13" y="23"/>
                    <a:pt x="13" y="24"/>
                  </a:cubicBezTo>
                  <a:cubicBezTo>
                    <a:pt x="13" y="24"/>
                    <a:pt x="13" y="25"/>
                    <a:pt x="13" y="25"/>
                  </a:cubicBezTo>
                  <a:cubicBezTo>
                    <a:pt x="13" y="25"/>
                    <a:pt x="13" y="26"/>
                    <a:pt x="13" y="26"/>
                  </a:cubicBezTo>
                  <a:cubicBezTo>
                    <a:pt x="13" y="26"/>
                    <a:pt x="13" y="27"/>
                    <a:pt x="13" y="27"/>
                  </a:cubicBezTo>
                  <a:cubicBezTo>
                    <a:pt x="13" y="27"/>
                    <a:pt x="13" y="28"/>
                    <a:pt x="13" y="28"/>
                  </a:cubicBezTo>
                  <a:cubicBezTo>
                    <a:pt x="13" y="28"/>
                    <a:pt x="13" y="29"/>
                    <a:pt x="13" y="29"/>
                  </a:cubicBezTo>
                  <a:cubicBezTo>
                    <a:pt x="11" y="32"/>
                    <a:pt x="9" y="33"/>
                    <a:pt x="8" y="33"/>
                  </a:cubicBezTo>
                  <a:cubicBezTo>
                    <a:pt x="8" y="34"/>
                    <a:pt x="8" y="34"/>
                    <a:pt x="7" y="34"/>
                  </a:cubicBezTo>
                  <a:cubicBezTo>
                    <a:pt x="8" y="34"/>
                    <a:pt x="8" y="34"/>
                    <a:pt x="8" y="34"/>
                  </a:cubicBezTo>
                  <a:cubicBezTo>
                    <a:pt x="10" y="36"/>
                    <a:pt x="12" y="38"/>
                    <a:pt x="11" y="40"/>
                  </a:cubicBezTo>
                  <a:cubicBezTo>
                    <a:pt x="10" y="41"/>
                    <a:pt x="10" y="42"/>
                    <a:pt x="9" y="42"/>
                  </a:cubicBezTo>
                  <a:cubicBezTo>
                    <a:pt x="9" y="42"/>
                    <a:pt x="9" y="42"/>
                    <a:pt x="9" y="44"/>
                  </a:cubicBezTo>
                  <a:cubicBezTo>
                    <a:pt x="9" y="47"/>
                    <a:pt x="4" y="48"/>
                    <a:pt x="2" y="48"/>
                  </a:cubicBezTo>
                  <a:cubicBezTo>
                    <a:pt x="2" y="48"/>
                    <a:pt x="2" y="48"/>
                    <a:pt x="2" y="48"/>
                  </a:cubicBezTo>
                  <a:cubicBezTo>
                    <a:pt x="2" y="49"/>
                    <a:pt x="2" y="51"/>
                    <a:pt x="2" y="52"/>
                  </a:cubicBezTo>
                  <a:cubicBezTo>
                    <a:pt x="1" y="54"/>
                    <a:pt x="1" y="56"/>
                    <a:pt x="0" y="58"/>
                  </a:cubicBezTo>
                  <a:cubicBezTo>
                    <a:pt x="0" y="59"/>
                    <a:pt x="0" y="60"/>
                    <a:pt x="0" y="60"/>
                  </a:cubicBezTo>
                  <a:cubicBezTo>
                    <a:pt x="0" y="60"/>
                    <a:pt x="0" y="60"/>
                    <a:pt x="0" y="60"/>
                  </a:cubicBezTo>
                  <a:cubicBezTo>
                    <a:pt x="0" y="61"/>
                    <a:pt x="0" y="61"/>
                    <a:pt x="0" y="61"/>
                  </a:cubicBezTo>
                  <a:cubicBezTo>
                    <a:pt x="0" y="61"/>
                    <a:pt x="0" y="61"/>
                    <a:pt x="0" y="61"/>
                  </a:cubicBezTo>
                  <a:cubicBezTo>
                    <a:pt x="0" y="62"/>
                    <a:pt x="1" y="63"/>
                    <a:pt x="2" y="64"/>
                  </a:cubicBezTo>
                  <a:cubicBezTo>
                    <a:pt x="3" y="65"/>
                    <a:pt x="3" y="67"/>
                    <a:pt x="3" y="68"/>
                  </a:cubicBezTo>
                  <a:cubicBezTo>
                    <a:pt x="3" y="69"/>
                    <a:pt x="2" y="70"/>
                    <a:pt x="2" y="71"/>
                  </a:cubicBezTo>
                  <a:cubicBezTo>
                    <a:pt x="1" y="71"/>
                    <a:pt x="1" y="71"/>
                    <a:pt x="1" y="71"/>
                  </a:cubicBezTo>
                  <a:cubicBezTo>
                    <a:pt x="1" y="71"/>
                    <a:pt x="1" y="72"/>
                    <a:pt x="1" y="72"/>
                  </a:cubicBezTo>
                  <a:cubicBezTo>
                    <a:pt x="1" y="72"/>
                    <a:pt x="1" y="72"/>
                    <a:pt x="1" y="73"/>
                  </a:cubicBezTo>
                  <a:cubicBezTo>
                    <a:pt x="1" y="73"/>
                    <a:pt x="2" y="73"/>
                    <a:pt x="2" y="73"/>
                  </a:cubicBezTo>
                  <a:cubicBezTo>
                    <a:pt x="2" y="73"/>
                    <a:pt x="2" y="73"/>
                    <a:pt x="2" y="73"/>
                  </a:cubicBezTo>
                  <a:cubicBezTo>
                    <a:pt x="2" y="73"/>
                    <a:pt x="2" y="74"/>
                    <a:pt x="2" y="74"/>
                  </a:cubicBezTo>
                  <a:cubicBezTo>
                    <a:pt x="2" y="74"/>
                    <a:pt x="2" y="74"/>
                    <a:pt x="2" y="74"/>
                  </a:cubicBezTo>
                  <a:cubicBezTo>
                    <a:pt x="2" y="74"/>
                    <a:pt x="3" y="74"/>
                    <a:pt x="3" y="75"/>
                  </a:cubicBezTo>
                  <a:cubicBezTo>
                    <a:pt x="3" y="75"/>
                    <a:pt x="3" y="75"/>
                    <a:pt x="3" y="75"/>
                  </a:cubicBezTo>
                  <a:cubicBezTo>
                    <a:pt x="3" y="75"/>
                    <a:pt x="3" y="75"/>
                    <a:pt x="3" y="75"/>
                  </a:cubicBezTo>
                  <a:cubicBezTo>
                    <a:pt x="3" y="76"/>
                    <a:pt x="3" y="76"/>
                    <a:pt x="3" y="76"/>
                  </a:cubicBezTo>
                  <a:cubicBezTo>
                    <a:pt x="3" y="76"/>
                    <a:pt x="3" y="76"/>
                    <a:pt x="4" y="77"/>
                  </a:cubicBezTo>
                  <a:cubicBezTo>
                    <a:pt x="4" y="77"/>
                    <a:pt x="4" y="77"/>
                    <a:pt x="4" y="77"/>
                  </a:cubicBezTo>
                  <a:cubicBezTo>
                    <a:pt x="4" y="77"/>
                    <a:pt x="4" y="78"/>
                    <a:pt x="4" y="78"/>
                  </a:cubicBezTo>
                  <a:cubicBezTo>
                    <a:pt x="4" y="78"/>
                    <a:pt x="4" y="78"/>
                    <a:pt x="4" y="79"/>
                  </a:cubicBezTo>
                  <a:cubicBezTo>
                    <a:pt x="4" y="79"/>
                    <a:pt x="4" y="79"/>
                    <a:pt x="4" y="79"/>
                  </a:cubicBezTo>
                  <a:cubicBezTo>
                    <a:pt x="4" y="80"/>
                    <a:pt x="4" y="80"/>
                    <a:pt x="4" y="80"/>
                  </a:cubicBezTo>
                  <a:cubicBezTo>
                    <a:pt x="4" y="80"/>
                    <a:pt x="4" y="81"/>
                    <a:pt x="4" y="81"/>
                  </a:cubicBezTo>
                  <a:cubicBezTo>
                    <a:pt x="5" y="81"/>
                    <a:pt x="5" y="81"/>
                    <a:pt x="6" y="81"/>
                  </a:cubicBezTo>
                  <a:cubicBezTo>
                    <a:pt x="6" y="82"/>
                    <a:pt x="7" y="82"/>
                    <a:pt x="7" y="82"/>
                  </a:cubicBezTo>
                  <a:cubicBezTo>
                    <a:pt x="8" y="84"/>
                    <a:pt x="11" y="85"/>
                    <a:pt x="13" y="85"/>
                  </a:cubicBezTo>
                  <a:cubicBezTo>
                    <a:pt x="15" y="85"/>
                    <a:pt x="17" y="86"/>
                    <a:pt x="18" y="87"/>
                  </a:cubicBezTo>
                  <a:cubicBezTo>
                    <a:pt x="18" y="87"/>
                    <a:pt x="19" y="87"/>
                    <a:pt x="19" y="87"/>
                  </a:cubicBezTo>
                  <a:cubicBezTo>
                    <a:pt x="19" y="87"/>
                    <a:pt x="19" y="87"/>
                    <a:pt x="20" y="87"/>
                  </a:cubicBezTo>
                  <a:cubicBezTo>
                    <a:pt x="21" y="87"/>
                    <a:pt x="23" y="88"/>
                    <a:pt x="24" y="89"/>
                  </a:cubicBezTo>
                  <a:cubicBezTo>
                    <a:pt x="24" y="90"/>
                    <a:pt x="24" y="91"/>
                    <a:pt x="22" y="93"/>
                  </a:cubicBezTo>
                  <a:cubicBezTo>
                    <a:pt x="19" y="95"/>
                    <a:pt x="19" y="98"/>
                    <a:pt x="18"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8" name="Freeform 287">
              <a:extLst>
                <a:ext uri="{FF2B5EF4-FFF2-40B4-BE49-F238E27FC236}">
                  <a16:creationId xmlns:a16="http://schemas.microsoft.com/office/drawing/2014/main" id="{B294F6F6-8DE1-4924-BBA9-FC0EEA8D645C}"/>
                </a:ext>
              </a:extLst>
            </p:cNvPr>
            <p:cNvSpPr>
              <a:spLocks/>
            </p:cNvSpPr>
            <p:nvPr/>
          </p:nvSpPr>
          <p:spPr bwMode="auto">
            <a:xfrm>
              <a:off x="12218988" y="4005263"/>
              <a:ext cx="733425" cy="1266825"/>
            </a:xfrm>
            <a:custGeom>
              <a:avLst/>
              <a:gdLst>
                <a:gd name="T0" fmla="*/ 2 w 138"/>
                <a:gd name="T1" fmla="*/ 186 h 242"/>
                <a:gd name="T2" fmla="*/ 0 w 138"/>
                <a:gd name="T3" fmla="*/ 185 h 242"/>
                <a:gd name="T4" fmla="*/ 4 w 138"/>
                <a:gd name="T5" fmla="*/ 196 h 242"/>
                <a:gd name="T6" fmla="*/ 11 w 138"/>
                <a:gd name="T7" fmla="*/ 213 h 242"/>
                <a:gd name="T8" fmla="*/ 18 w 138"/>
                <a:gd name="T9" fmla="*/ 230 h 242"/>
                <a:gd name="T10" fmla="*/ 20 w 138"/>
                <a:gd name="T11" fmla="*/ 241 h 242"/>
                <a:gd name="T12" fmla="*/ 28 w 138"/>
                <a:gd name="T13" fmla="*/ 241 h 242"/>
                <a:gd name="T14" fmla="*/ 31 w 138"/>
                <a:gd name="T15" fmla="*/ 235 h 242"/>
                <a:gd name="T16" fmla="*/ 40 w 138"/>
                <a:gd name="T17" fmla="*/ 228 h 242"/>
                <a:gd name="T18" fmla="*/ 50 w 138"/>
                <a:gd name="T19" fmla="*/ 225 h 242"/>
                <a:gd name="T20" fmla="*/ 56 w 138"/>
                <a:gd name="T21" fmla="*/ 226 h 242"/>
                <a:gd name="T22" fmla="*/ 59 w 138"/>
                <a:gd name="T23" fmla="*/ 218 h 242"/>
                <a:gd name="T24" fmla="*/ 57 w 138"/>
                <a:gd name="T25" fmla="*/ 209 h 242"/>
                <a:gd name="T26" fmla="*/ 66 w 138"/>
                <a:gd name="T27" fmla="*/ 185 h 242"/>
                <a:gd name="T28" fmla="*/ 79 w 138"/>
                <a:gd name="T29" fmla="*/ 171 h 242"/>
                <a:gd name="T30" fmla="*/ 67 w 138"/>
                <a:gd name="T31" fmla="*/ 156 h 242"/>
                <a:gd name="T32" fmla="*/ 62 w 138"/>
                <a:gd name="T33" fmla="*/ 141 h 242"/>
                <a:gd name="T34" fmla="*/ 66 w 138"/>
                <a:gd name="T35" fmla="*/ 129 h 242"/>
                <a:gd name="T36" fmla="*/ 75 w 138"/>
                <a:gd name="T37" fmla="*/ 115 h 242"/>
                <a:gd name="T38" fmla="*/ 87 w 138"/>
                <a:gd name="T39" fmla="*/ 104 h 242"/>
                <a:gd name="T40" fmla="*/ 109 w 138"/>
                <a:gd name="T41" fmla="*/ 84 h 242"/>
                <a:gd name="T42" fmla="*/ 114 w 138"/>
                <a:gd name="T43" fmla="*/ 67 h 242"/>
                <a:gd name="T44" fmla="*/ 125 w 138"/>
                <a:gd name="T45" fmla="*/ 60 h 242"/>
                <a:gd name="T46" fmla="*/ 138 w 138"/>
                <a:gd name="T47" fmla="*/ 60 h 242"/>
                <a:gd name="T48" fmla="*/ 138 w 138"/>
                <a:gd name="T49" fmla="*/ 58 h 242"/>
                <a:gd name="T50" fmla="*/ 137 w 138"/>
                <a:gd name="T51" fmla="*/ 57 h 242"/>
                <a:gd name="T52" fmla="*/ 136 w 138"/>
                <a:gd name="T53" fmla="*/ 49 h 242"/>
                <a:gd name="T54" fmla="*/ 134 w 138"/>
                <a:gd name="T55" fmla="*/ 35 h 242"/>
                <a:gd name="T56" fmla="*/ 132 w 138"/>
                <a:gd name="T57" fmla="*/ 19 h 242"/>
                <a:gd name="T58" fmla="*/ 108 w 138"/>
                <a:gd name="T59" fmla="*/ 5 h 242"/>
                <a:gd name="T60" fmla="*/ 101 w 138"/>
                <a:gd name="T61" fmla="*/ 0 h 242"/>
                <a:gd name="T62" fmla="*/ 89 w 138"/>
                <a:gd name="T63" fmla="*/ 12 h 242"/>
                <a:gd name="T64" fmla="*/ 77 w 138"/>
                <a:gd name="T65" fmla="*/ 10 h 242"/>
                <a:gd name="T66" fmla="*/ 76 w 138"/>
                <a:gd name="T67" fmla="*/ 14 h 242"/>
                <a:gd name="T68" fmla="*/ 59 w 138"/>
                <a:gd name="T69" fmla="*/ 26 h 242"/>
                <a:gd name="T70" fmla="*/ 53 w 138"/>
                <a:gd name="T71" fmla="*/ 41 h 242"/>
                <a:gd name="T72" fmla="*/ 47 w 138"/>
                <a:gd name="T73" fmla="*/ 51 h 242"/>
                <a:gd name="T74" fmla="*/ 36 w 138"/>
                <a:gd name="T75" fmla="*/ 58 h 242"/>
                <a:gd name="T76" fmla="*/ 28 w 138"/>
                <a:gd name="T77" fmla="*/ 83 h 242"/>
                <a:gd name="T78" fmla="*/ 30 w 138"/>
                <a:gd name="T79" fmla="*/ 87 h 242"/>
                <a:gd name="T80" fmla="*/ 32 w 138"/>
                <a:gd name="T81" fmla="*/ 93 h 242"/>
                <a:gd name="T82" fmla="*/ 24 w 138"/>
                <a:gd name="T83" fmla="*/ 96 h 242"/>
                <a:gd name="T84" fmla="*/ 12 w 138"/>
                <a:gd name="T85" fmla="*/ 103 h 242"/>
                <a:gd name="T86" fmla="*/ 11 w 138"/>
                <a:gd name="T87" fmla="*/ 113 h 242"/>
                <a:gd name="T88" fmla="*/ 11 w 138"/>
                <a:gd name="T89" fmla="*/ 117 h 242"/>
                <a:gd name="T90" fmla="*/ 11 w 138"/>
                <a:gd name="T91" fmla="*/ 135 h 242"/>
                <a:gd name="T92" fmla="*/ 17 w 138"/>
                <a:gd name="T93" fmla="*/ 149 h 242"/>
                <a:gd name="T94" fmla="*/ 14 w 138"/>
                <a:gd name="T95" fmla="*/ 154 h 242"/>
                <a:gd name="T96" fmla="*/ 7 w 138"/>
                <a:gd name="T97" fmla="*/ 16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42">
                  <a:moveTo>
                    <a:pt x="6" y="177"/>
                  </a:moveTo>
                  <a:cubicBezTo>
                    <a:pt x="6" y="179"/>
                    <a:pt x="6" y="186"/>
                    <a:pt x="3" y="186"/>
                  </a:cubicBezTo>
                  <a:cubicBezTo>
                    <a:pt x="2" y="186"/>
                    <a:pt x="2" y="186"/>
                    <a:pt x="2" y="186"/>
                  </a:cubicBezTo>
                  <a:cubicBezTo>
                    <a:pt x="2" y="185"/>
                    <a:pt x="1" y="185"/>
                    <a:pt x="1" y="185"/>
                  </a:cubicBezTo>
                  <a:cubicBezTo>
                    <a:pt x="1" y="185"/>
                    <a:pt x="1" y="185"/>
                    <a:pt x="1" y="185"/>
                  </a:cubicBezTo>
                  <a:cubicBezTo>
                    <a:pt x="0" y="185"/>
                    <a:pt x="0" y="185"/>
                    <a:pt x="0" y="185"/>
                  </a:cubicBezTo>
                  <a:cubicBezTo>
                    <a:pt x="0" y="185"/>
                    <a:pt x="0" y="185"/>
                    <a:pt x="0" y="185"/>
                  </a:cubicBezTo>
                  <a:cubicBezTo>
                    <a:pt x="0" y="185"/>
                    <a:pt x="0" y="185"/>
                    <a:pt x="0" y="185"/>
                  </a:cubicBezTo>
                  <a:cubicBezTo>
                    <a:pt x="0" y="190"/>
                    <a:pt x="1" y="193"/>
                    <a:pt x="4" y="196"/>
                  </a:cubicBezTo>
                  <a:cubicBezTo>
                    <a:pt x="7" y="198"/>
                    <a:pt x="7" y="200"/>
                    <a:pt x="7" y="202"/>
                  </a:cubicBezTo>
                  <a:cubicBezTo>
                    <a:pt x="7" y="204"/>
                    <a:pt x="7" y="206"/>
                    <a:pt x="9" y="208"/>
                  </a:cubicBezTo>
                  <a:cubicBezTo>
                    <a:pt x="10" y="210"/>
                    <a:pt x="11" y="212"/>
                    <a:pt x="11" y="213"/>
                  </a:cubicBezTo>
                  <a:cubicBezTo>
                    <a:pt x="12" y="215"/>
                    <a:pt x="12" y="216"/>
                    <a:pt x="14" y="218"/>
                  </a:cubicBezTo>
                  <a:cubicBezTo>
                    <a:pt x="18" y="221"/>
                    <a:pt x="18" y="223"/>
                    <a:pt x="17" y="227"/>
                  </a:cubicBezTo>
                  <a:cubicBezTo>
                    <a:pt x="16" y="229"/>
                    <a:pt x="16" y="229"/>
                    <a:pt x="18" y="230"/>
                  </a:cubicBezTo>
                  <a:cubicBezTo>
                    <a:pt x="19" y="230"/>
                    <a:pt x="20" y="231"/>
                    <a:pt x="20" y="232"/>
                  </a:cubicBezTo>
                  <a:cubicBezTo>
                    <a:pt x="20" y="233"/>
                    <a:pt x="20" y="234"/>
                    <a:pt x="20" y="235"/>
                  </a:cubicBezTo>
                  <a:cubicBezTo>
                    <a:pt x="20" y="237"/>
                    <a:pt x="19" y="240"/>
                    <a:pt x="20" y="241"/>
                  </a:cubicBezTo>
                  <a:cubicBezTo>
                    <a:pt x="20" y="242"/>
                    <a:pt x="20" y="242"/>
                    <a:pt x="21" y="242"/>
                  </a:cubicBezTo>
                  <a:cubicBezTo>
                    <a:pt x="21" y="242"/>
                    <a:pt x="22" y="242"/>
                    <a:pt x="23" y="241"/>
                  </a:cubicBezTo>
                  <a:cubicBezTo>
                    <a:pt x="24" y="241"/>
                    <a:pt x="26" y="241"/>
                    <a:pt x="28" y="241"/>
                  </a:cubicBezTo>
                  <a:cubicBezTo>
                    <a:pt x="29" y="240"/>
                    <a:pt x="30" y="240"/>
                    <a:pt x="31" y="240"/>
                  </a:cubicBezTo>
                  <a:cubicBezTo>
                    <a:pt x="31" y="239"/>
                    <a:pt x="31" y="238"/>
                    <a:pt x="31" y="237"/>
                  </a:cubicBezTo>
                  <a:cubicBezTo>
                    <a:pt x="31" y="236"/>
                    <a:pt x="31" y="235"/>
                    <a:pt x="31" y="235"/>
                  </a:cubicBezTo>
                  <a:cubicBezTo>
                    <a:pt x="31" y="232"/>
                    <a:pt x="33" y="232"/>
                    <a:pt x="34" y="232"/>
                  </a:cubicBezTo>
                  <a:cubicBezTo>
                    <a:pt x="34" y="231"/>
                    <a:pt x="35" y="231"/>
                    <a:pt x="35" y="231"/>
                  </a:cubicBezTo>
                  <a:cubicBezTo>
                    <a:pt x="35" y="229"/>
                    <a:pt x="37" y="228"/>
                    <a:pt x="40" y="228"/>
                  </a:cubicBezTo>
                  <a:cubicBezTo>
                    <a:pt x="42" y="228"/>
                    <a:pt x="44" y="229"/>
                    <a:pt x="45" y="229"/>
                  </a:cubicBezTo>
                  <a:cubicBezTo>
                    <a:pt x="46" y="230"/>
                    <a:pt x="47" y="230"/>
                    <a:pt x="47" y="230"/>
                  </a:cubicBezTo>
                  <a:cubicBezTo>
                    <a:pt x="49" y="230"/>
                    <a:pt x="50" y="227"/>
                    <a:pt x="50" y="225"/>
                  </a:cubicBezTo>
                  <a:cubicBezTo>
                    <a:pt x="51" y="223"/>
                    <a:pt x="51" y="223"/>
                    <a:pt x="52" y="223"/>
                  </a:cubicBezTo>
                  <a:cubicBezTo>
                    <a:pt x="53" y="223"/>
                    <a:pt x="54" y="224"/>
                    <a:pt x="55" y="225"/>
                  </a:cubicBezTo>
                  <a:cubicBezTo>
                    <a:pt x="55" y="225"/>
                    <a:pt x="56" y="226"/>
                    <a:pt x="56" y="226"/>
                  </a:cubicBezTo>
                  <a:cubicBezTo>
                    <a:pt x="57" y="225"/>
                    <a:pt x="59" y="220"/>
                    <a:pt x="61" y="216"/>
                  </a:cubicBezTo>
                  <a:cubicBezTo>
                    <a:pt x="61" y="215"/>
                    <a:pt x="61" y="215"/>
                    <a:pt x="61" y="215"/>
                  </a:cubicBezTo>
                  <a:cubicBezTo>
                    <a:pt x="61" y="215"/>
                    <a:pt x="60" y="216"/>
                    <a:pt x="59" y="218"/>
                  </a:cubicBezTo>
                  <a:cubicBezTo>
                    <a:pt x="58" y="219"/>
                    <a:pt x="57" y="219"/>
                    <a:pt x="56" y="219"/>
                  </a:cubicBezTo>
                  <a:cubicBezTo>
                    <a:pt x="56" y="219"/>
                    <a:pt x="55" y="219"/>
                    <a:pt x="55" y="218"/>
                  </a:cubicBezTo>
                  <a:cubicBezTo>
                    <a:pt x="54" y="217"/>
                    <a:pt x="56" y="210"/>
                    <a:pt x="57" y="209"/>
                  </a:cubicBezTo>
                  <a:cubicBezTo>
                    <a:pt x="58" y="207"/>
                    <a:pt x="58" y="201"/>
                    <a:pt x="58" y="198"/>
                  </a:cubicBezTo>
                  <a:cubicBezTo>
                    <a:pt x="58" y="195"/>
                    <a:pt x="58" y="194"/>
                    <a:pt x="58" y="193"/>
                  </a:cubicBezTo>
                  <a:cubicBezTo>
                    <a:pt x="59" y="191"/>
                    <a:pt x="60" y="186"/>
                    <a:pt x="66" y="185"/>
                  </a:cubicBezTo>
                  <a:cubicBezTo>
                    <a:pt x="69" y="184"/>
                    <a:pt x="73" y="181"/>
                    <a:pt x="75" y="178"/>
                  </a:cubicBezTo>
                  <a:cubicBezTo>
                    <a:pt x="75" y="178"/>
                    <a:pt x="75" y="177"/>
                    <a:pt x="75" y="177"/>
                  </a:cubicBezTo>
                  <a:cubicBezTo>
                    <a:pt x="74" y="175"/>
                    <a:pt x="76" y="173"/>
                    <a:pt x="79" y="171"/>
                  </a:cubicBezTo>
                  <a:cubicBezTo>
                    <a:pt x="80" y="170"/>
                    <a:pt x="82" y="168"/>
                    <a:pt x="82" y="168"/>
                  </a:cubicBezTo>
                  <a:cubicBezTo>
                    <a:pt x="82" y="166"/>
                    <a:pt x="74" y="158"/>
                    <a:pt x="71" y="157"/>
                  </a:cubicBezTo>
                  <a:cubicBezTo>
                    <a:pt x="70" y="156"/>
                    <a:pt x="68" y="156"/>
                    <a:pt x="67" y="156"/>
                  </a:cubicBezTo>
                  <a:cubicBezTo>
                    <a:pt x="65" y="156"/>
                    <a:pt x="64" y="155"/>
                    <a:pt x="63" y="155"/>
                  </a:cubicBezTo>
                  <a:cubicBezTo>
                    <a:pt x="63" y="154"/>
                    <a:pt x="63" y="154"/>
                    <a:pt x="63" y="153"/>
                  </a:cubicBezTo>
                  <a:cubicBezTo>
                    <a:pt x="63" y="152"/>
                    <a:pt x="63" y="147"/>
                    <a:pt x="62" y="141"/>
                  </a:cubicBezTo>
                  <a:cubicBezTo>
                    <a:pt x="61" y="139"/>
                    <a:pt x="63" y="136"/>
                    <a:pt x="64" y="134"/>
                  </a:cubicBezTo>
                  <a:cubicBezTo>
                    <a:pt x="65" y="133"/>
                    <a:pt x="66" y="131"/>
                    <a:pt x="66" y="130"/>
                  </a:cubicBezTo>
                  <a:cubicBezTo>
                    <a:pt x="66" y="129"/>
                    <a:pt x="66" y="129"/>
                    <a:pt x="66" y="129"/>
                  </a:cubicBezTo>
                  <a:cubicBezTo>
                    <a:pt x="66" y="126"/>
                    <a:pt x="66" y="122"/>
                    <a:pt x="69" y="120"/>
                  </a:cubicBezTo>
                  <a:cubicBezTo>
                    <a:pt x="70" y="120"/>
                    <a:pt x="71" y="119"/>
                    <a:pt x="71" y="118"/>
                  </a:cubicBezTo>
                  <a:cubicBezTo>
                    <a:pt x="71" y="117"/>
                    <a:pt x="72" y="116"/>
                    <a:pt x="75" y="115"/>
                  </a:cubicBezTo>
                  <a:cubicBezTo>
                    <a:pt x="76" y="115"/>
                    <a:pt x="77" y="113"/>
                    <a:pt x="78" y="111"/>
                  </a:cubicBezTo>
                  <a:cubicBezTo>
                    <a:pt x="79" y="110"/>
                    <a:pt x="80" y="107"/>
                    <a:pt x="83" y="106"/>
                  </a:cubicBezTo>
                  <a:cubicBezTo>
                    <a:pt x="85" y="105"/>
                    <a:pt x="86" y="105"/>
                    <a:pt x="87" y="104"/>
                  </a:cubicBezTo>
                  <a:cubicBezTo>
                    <a:pt x="89" y="103"/>
                    <a:pt x="90" y="102"/>
                    <a:pt x="93" y="100"/>
                  </a:cubicBezTo>
                  <a:cubicBezTo>
                    <a:pt x="99" y="97"/>
                    <a:pt x="109" y="91"/>
                    <a:pt x="110" y="88"/>
                  </a:cubicBezTo>
                  <a:cubicBezTo>
                    <a:pt x="110" y="87"/>
                    <a:pt x="110" y="86"/>
                    <a:pt x="109" y="84"/>
                  </a:cubicBezTo>
                  <a:cubicBezTo>
                    <a:pt x="108" y="82"/>
                    <a:pt x="106" y="79"/>
                    <a:pt x="109" y="76"/>
                  </a:cubicBezTo>
                  <a:cubicBezTo>
                    <a:pt x="111" y="75"/>
                    <a:pt x="111" y="73"/>
                    <a:pt x="111" y="71"/>
                  </a:cubicBezTo>
                  <a:cubicBezTo>
                    <a:pt x="111" y="70"/>
                    <a:pt x="111" y="68"/>
                    <a:pt x="114" y="67"/>
                  </a:cubicBezTo>
                  <a:cubicBezTo>
                    <a:pt x="117" y="66"/>
                    <a:pt x="118" y="65"/>
                    <a:pt x="120" y="63"/>
                  </a:cubicBezTo>
                  <a:cubicBezTo>
                    <a:pt x="121" y="62"/>
                    <a:pt x="121" y="62"/>
                    <a:pt x="121" y="62"/>
                  </a:cubicBezTo>
                  <a:cubicBezTo>
                    <a:pt x="122" y="60"/>
                    <a:pt x="124" y="60"/>
                    <a:pt x="125" y="60"/>
                  </a:cubicBezTo>
                  <a:cubicBezTo>
                    <a:pt x="125" y="60"/>
                    <a:pt x="126" y="60"/>
                    <a:pt x="127" y="60"/>
                  </a:cubicBezTo>
                  <a:cubicBezTo>
                    <a:pt x="129" y="60"/>
                    <a:pt x="131" y="60"/>
                    <a:pt x="133" y="60"/>
                  </a:cubicBezTo>
                  <a:cubicBezTo>
                    <a:pt x="135" y="60"/>
                    <a:pt x="136" y="60"/>
                    <a:pt x="138" y="60"/>
                  </a:cubicBezTo>
                  <a:cubicBezTo>
                    <a:pt x="138" y="60"/>
                    <a:pt x="138" y="60"/>
                    <a:pt x="138" y="60"/>
                  </a:cubicBezTo>
                  <a:cubicBezTo>
                    <a:pt x="138" y="59"/>
                    <a:pt x="138" y="59"/>
                    <a:pt x="138" y="59"/>
                  </a:cubicBezTo>
                  <a:cubicBezTo>
                    <a:pt x="138" y="59"/>
                    <a:pt x="138" y="58"/>
                    <a:pt x="138" y="58"/>
                  </a:cubicBezTo>
                  <a:cubicBezTo>
                    <a:pt x="138" y="58"/>
                    <a:pt x="138" y="58"/>
                    <a:pt x="138" y="58"/>
                  </a:cubicBezTo>
                  <a:cubicBezTo>
                    <a:pt x="138" y="58"/>
                    <a:pt x="138" y="57"/>
                    <a:pt x="137" y="57"/>
                  </a:cubicBezTo>
                  <a:cubicBezTo>
                    <a:pt x="137" y="57"/>
                    <a:pt x="137" y="57"/>
                    <a:pt x="137" y="57"/>
                  </a:cubicBezTo>
                  <a:cubicBezTo>
                    <a:pt x="137" y="57"/>
                    <a:pt x="137" y="57"/>
                    <a:pt x="137" y="56"/>
                  </a:cubicBezTo>
                  <a:cubicBezTo>
                    <a:pt x="137" y="56"/>
                    <a:pt x="133" y="52"/>
                    <a:pt x="134" y="50"/>
                  </a:cubicBezTo>
                  <a:cubicBezTo>
                    <a:pt x="134" y="50"/>
                    <a:pt x="134" y="49"/>
                    <a:pt x="136" y="49"/>
                  </a:cubicBezTo>
                  <a:cubicBezTo>
                    <a:pt x="136" y="49"/>
                    <a:pt x="137" y="48"/>
                    <a:pt x="137" y="47"/>
                  </a:cubicBezTo>
                  <a:cubicBezTo>
                    <a:pt x="137" y="45"/>
                    <a:pt x="137" y="42"/>
                    <a:pt x="136" y="41"/>
                  </a:cubicBezTo>
                  <a:cubicBezTo>
                    <a:pt x="133" y="40"/>
                    <a:pt x="134" y="37"/>
                    <a:pt x="134" y="35"/>
                  </a:cubicBezTo>
                  <a:cubicBezTo>
                    <a:pt x="134" y="33"/>
                    <a:pt x="134" y="31"/>
                    <a:pt x="133" y="31"/>
                  </a:cubicBezTo>
                  <a:cubicBezTo>
                    <a:pt x="130" y="29"/>
                    <a:pt x="131" y="25"/>
                    <a:pt x="132" y="21"/>
                  </a:cubicBezTo>
                  <a:cubicBezTo>
                    <a:pt x="132" y="21"/>
                    <a:pt x="132" y="20"/>
                    <a:pt x="132" y="19"/>
                  </a:cubicBezTo>
                  <a:cubicBezTo>
                    <a:pt x="132" y="17"/>
                    <a:pt x="125" y="14"/>
                    <a:pt x="121" y="12"/>
                  </a:cubicBezTo>
                  <a:cubicBezTo>
                    <a:pt x="119" y="12"/>
                    <a:pt x="118" y="11"/>
                    <a:pt x="116" y="11"/>
                  </a:cubicBezTo>
                  <a:cubicBezTo>
                    <a:pt x="113" y="9"/>
                    <a:pt x="111" y="7"/>
                    <a:pt x="108" y="5"/>
                  </a:cubicBezTo>
                  <a:cubicBezTo>
                    <a:pt x="107" y="4"/>
                    <a:pt x="106" y="3"/>
                    <a:pt x="105" y="2"/>
                  </a:cubicBezTo>
                  <a:cubicBezTo>
                    <a:pt x="104" y="2"/>
                    <a:pt x="104" y="1"/>
                    <a:pt x="103" y="1"/>
                  </a:cubicBezTo>
                  <a:cubicBezTo>
                    <a:pt x="102" y="1"/>
                    <a:pt x="102" y="0"/>
                    <a:pt x="101" y="0"/>
                  </a:cubicBezTo>
                  <a:cubicBezTo>
                    <a:pt x="99" y="0"/>
                    <a:pt x="98" y="5"/>
                    <a:pt x="98" y="9"/>
                  </a:cubicBezTo>
                  <a:cubicBezTo>
                    <a:pt x="98" y="12"/>
                    <a:pt x="96" y="13"/>
                    <a:pt x="94" y="13"/>
                  </a:cubicBezTo>
                  <a:cubicBezTo>
                    <a:pt x="92" y="13"/>
                    <a:pt x="90" y="13"/>
                    <a:pt x="89" y="12"/>
                  </a:cubicBezTo>
                  <a:cubicBezTo>
                    <a:pt x="88" y="10"/>
                    <a:pt x="86" y="10"/>
                    <a:pt x="84" y="10"/>
                  </a:cubicBezTo>
                  <a:cubicBezTo>
                    <a:pt x="84" y="11"/>
                    <a:pt x="83" y="11"/>
                    <a:pt x="83" y="11"/>
                  </a:cubicBezTo>
                  <a:cubicBezTo>
                    <a:pt x="81" y="11"/>
                    <a:pt x="79" y="10"/>
                    <a:pt x="77" y="10"/>
                  </a:cubicBezTo>
                  <a:cubicBezTo>
                    <a:pt x="77" y="9"/>
                    <a:pt x="76" y="9"/>
                    <a:pt x="76" y="9"/>
                  </a:cubicBezTo>
                  <a:cubicBezTo>
                    <a:pt x="76" y="9"/>
                    <a:pt x="76" y="9"/>
                    <a:pt x="76" y="9"/>
                  </a:cubicBezTo>
                  <a:cubicBezTo>
                    <a:pt x="75" y="10"/>
                    <a:pt x="76" y="12"/>
                    <a:pt x="76" y="14"/>
                  </a:cubicBezTo>
                  <a:cubicBezTo>
                    <a:pt x="76" y="15"/>
                    <a:pt x="76" y="16"/>
                    <a:pt x="76" y="17"/>
                  </a:cubicBezTo>
                  <a:cubicBezTo>
                    <a:pt x="76" y="21"/>
                    <a:pt x="70" y="21"/>
                    <a:pt x="67" y="21"/>
                  </a:cubicBezTo>
                  <a:cubicBezTo>
                    <a:pt x="64" y="21"/>
                    <a:pt x="59" y="23"/>
                    <a:pt x="59" y="26"/>
                  </a:cubicBezTo>
                  <a:cubicBezTo>
                    <a:pt x="59" y="28"/>
                    <a:pt x="58" y="30"/>
                    <a:pt x="57" y="31"/>
                  </a:cubicBezTo>
                  <a:cubicBezTo>
                    <a:pt x="56" y="33"/>
                    <a:pt x="55" y="33"/>
                    <a:pt x="56" y="34"/>
                  </a:cubicBezTo>
                  <a:cubicBezTo>
                    <a:pt x="57" y="36"/>
                    <a:pt x="56" y="38"/>
                    <a:pt x="53" y="41"/>
                  </a:cubicBezTo>
                  <a:cubicBezTo>
                    <a:pt x="52" y="42"/>
                    <a:pt x="50" y="44"/>
                    <a:pt x="49" y="46"/>
                  </a:cubicBezTo>
                  <a:cubicBezTo>
                    <a:pt x="48" y="47"/>
                    <a:pt x="48" y="49"/>
                    <a:pt x="47" y="49"/>
                  </a:cubicBezTo>
                  <a:cubicBezTo>
                    <a:pt x="47" y="50"/>
                    <a:pt x="47" y="50"/>
                    <a:pt x="47" y="51"/>
                  </a:cubicBezTo>
                  <a:cubicBezTo>
                    <a:pt x="47" y="52"/>
                    <a:pt x="47" y="54"/>
                    <a:pt x="45" y="56"/>
                  </a:cubicBezTo>
                  <a:cubicBezTo>
                    <a:pt x="43" y="57"/>
                    <a:pt x="41" y="57"/>
                    <a:pt x="39" y="57"/>
                  </a:cubicBezTo>
                  <a:cubicBezTo>
                    <a:pt x="38" y="58"/>
                    <a:pt x="37" y="58"/>
                    <a:pt x="36" y="58"/>
                  </a:cubicBezTo>
                  <a:cubicBezTo>
                    <a:pt x="36" y="59"/>
                    <a:pt x="36" y="60"/>
                    <a:pt x="36" y="62"/>
                  </a:cubicBezTo>
                  <a:cubicBezTo>
                    <a:pt x="36" y="64"/>
                    <a:pt x="36" y="65"/>
                    <a:pt x="36" y="68"/>
                  </a:cubicBezTo>
                  <a:cubicBezTo>
                    <a:pt x="35" y="72"/>
                    <a:pt x="32" y="78"/>
                    <a:pt x="28" y="83"/>
                  </a:cubicBezTo>
                  <a:cubicBezTo>
                    <a:pt x="28" y="83"/>
                    <a:pt x="27" y="84"/>
                    <a:pt x="27" y="85"/>
                  </a:cubicBezTo>
                  <a:cubicBezTo>
                    <a:pt x="28" y="86"/>
                    <a:pt x="29" y="87"/>
                    <a:pt x="30" y="87"/>
                  </a:cubicBezTo>
                  <a:cubicBezTo>
                    <a:pt x="30" y="87"/>
                    <a:pt x="30" y="87"/>
                    <a:pt x="30" y="87"/>
                  </a:cubicBezTo>
                  <a:cubicBezTo>
                    <a:pt x="31" y="87"/>
                    <a:pt x="32" y="88"/>
                    <a:pt x="32" y="88"/>
                  </a:cubicBezTo>
                  <a:cubicBezTo>
                    <a:pt x="32" y="89"/>
                    <a:pt x="32" y="89"/>
                    <a:pt x="32" y="90"/>
                  </a:cubicBezTo>
                  <a:cubicBezTo>
                    <a:pt x="32" y="91"/>
                    <a:pt x="32" y="92"/>
                    <a:pt x="32" y="93"/>
                  </a:cubicBezTo>
                  <a:cubicBezTo>
                    <a:pt x="32" y="93"/>
                    <a:pt x="31" y="94"/>
                    <a:pt x="31" y="95"/>
                  </a:cubicBezTo>
                  <a:cubicBezTo>
                    <a:pt x="30" y="96"/>
                    <a:pt x="29" y="97"/>
                    <a:pt x="27" y="97"/>
                  </a:cubicBezTo>
                  <a:cubicBezTo>
                    <a:pt x="26" y="97"/>
                    <a:pt x="25" y="97"/>
                    <a:pt x="24" y="96"/>
                  </a:cubicBezTo>
                  <a:cubicBezTo>
                    <a:pt x="23" y="96"/>
                    <a:pt x="23" y="96"/>
                    <a:pt x="22" y="96"/>
                  </a:cubicBezTo>
                  <a:cubicBezTo>
                    <a:pt x="22" y="96"/>
                    <a:pt x="22" y="96"/>
                    <a:pt x="22" y="96"/>
                  </a:cubicBezTo>
                  <a:cubicBezTo>
                    <a:pt x="20" y="96"/>
                    <a:pt x="15" y="98"/>
                    <a:pt x="12" y="103"/>
                  </a:cubicBezTo>
                  <a:cubicBezTo>
                    <a:pt x="11" y="104"/>
                    <a:pt x="11" y="105"/>
                    <a:pt x="11" y="106"/>
                  </a:cubicBezTo>
                  <a:cubicBezTo>
                    <a:pt x="10" y="107"/>
                    <a:pt x="10" y="108"/>
                    <a:pt x="10" y="109"/>
                  </a:cubicBezTo>
                  <a:cubicBezTo>
                    <a:pt x="10" y="111"/>
                    <a:pt x="11" y="112"/>
                    <a:pt x="11" y="113"/>
                  </a:cubicBezTo>
                  <a:cubicBezTo>
                    <a:pt x="11" y="114"/>
                    <a:pt x="11" y="114"/>
                    <a:pt x="11" y="114"/>
                  </a:cubicBezTo>
                  <a:cubicBezTo>
                    <a:pt x="12" y="115"/>
                    <a:pt x="11" y="116"/>
                    <a:pt x="11" y="116"/>
                  </a:cubicBezTo>
                  <a:cubicBezTo>
                    <a:pt x="11" y="117"/>
                    <a:pt x="11" y="117"/>
                    <a:pt x="11" y="117"/>
                  </a:cubicBezTo>
                  <a:cubicBezTo>
                    <a:pt x="10" y="119"/>
                    <a:pt x="10" y="121"/>
                    <a:pt x="11" y="124"/>
                  </a:cubicBezTo>
                  <a:cubicBezTo>
                    <a:pt x="13" y="128"/>
                    <a:pt x="12" y="130"/>
                    <a:pt x="11" y="132"/>
                  </a:cubicBezTo>
                  <a:cubicBezTo>
                    <a:pt x="11" y="133"/>
                    <a:pt x="11" y="134"/>
                    <a:pt x="11" y="135"/>
                  </a:cubicBezTo>
                  <a:cubicBezTo>
                    <a:pt x="11" y="137"/>
                    <a:pt x="12" y="138"/>
                    <a:pt x="14" y="139"/>
                  </a:cubicBezTo>
                  <a:cubicBezTo>
                    <a:pt x="16" y="140"/>
                    <a:pt x="18" y="141"/>
                    <a:pt x="18" y="143"/>
                  </a:cubicBezTo>
                  <a:cubicBezTo>
                    <a:pt x="19" y="146"/>
                    <a:pt x="18" y="148"/>
                    <a:pt x="17" y="149"/>
                  </a:cubicBezTo>
                  <a:cubicBezTo>
                    <a:pt x="16" y="150"/>
                    <a:pt x="15" y="150"/>
                    <a:pt x="13" y="150"/>
                  </a:cubicBezTo>
                  <a:cubicBezTo>
                    <a:pt x="13" y="150"/>
                    <a:pt x="13" y="150"/>
                    <a:pt x="13" y="151"/>
                  </a:cubicBezTo>
                  <a:cubicBezTo>
                    <a:pt x="12" y="152"/>
                    <a:pt x="13" y="153"/>
                    <a:pt x="14" y="154"/>
                  </a:cubicBezTo>
                  <a:cubicBezTo>
                    <a:pt x="17" y="155"/>
                    <a:pt x="16" y="164"/>
                    <a:pt x="15" y="166"/>
                  </a:cubicBezTo>
                  <a:cubicBezTo>
                    <a:pt x="14" y="168"/>
                    <a:pt x="12" y="168"/>
                    <a:pt x="10" y="168"/>
                  </a:cubicBezTo>
                  <a:cubicBezTo>
                    <a:pt x="9" y="168"/>
                    <a:pt x="8" y="168"/>
                    <a:pt x="7" y="168"/>
                  </a:cubicBezTo>
                  <a:cubicBezTo>
                    <a:pt x="8" y="170"/>
                    <a:pt x="7" y="172"/>
                    <a:pt x="7" y="174"/>
                  </a:cubicBezTo>
                  <a:cubicBezTo>
                    <a:pt x="6" y="175"/>
                    <a:pt x="6" y="177"/>
                    <a:pt x="6" y="1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89" name="Freeform 288">
              <a:extLst>
                <a:ext uri="{FF2B5EF4-FFF2-40B4-BE49-F238E27FC236}">
                  <a16:creationId xmlns:a16="http://schemas.microsoft.com/office/drawing/2014/main" id="{C1DD5436-2125-4A50-8653-9703EFF25057}"/>
                </a:ext>
              </a:extLst>
            </p:cNvPr>
            <p:cNvSpPr>
              <a:spLocks/>
            </p:cNvSpPr>
            <p:nvPr/>
          </p:nvSpPr>
          <p:spPr bwMode="auto">
            <a:xfrm>
              <a:off x="12730163" y="6324600"/>
              <a:ext cx="366713" cy="350838"/>
            </a:xfrm>
            <a:custGeom>
              <a:avLst/>
              <a:gdLst>
                <a:gd name="T0" fmla="*/ 60 w 69"/>
                <a:gd name="T1" fmla="*/ 5 h 67"/>
                <a:gd name="T2" fmla="*/ 42 w 69"/>
                <a:gd name="T3" fmla="*/ 3 h 67"/>
                <a:gd name="T4" fmla="*/ 39 w 69"/>
                <a:gd name="T5" fmla="*/ 3 h 67"/>
                <a:gd name="T6" fmla="*/ 36 w 69"/>
                <a:gd name="T7" fmla="*/ 3 h 67"/>
                <a:gd name="T8" fmla="*/ 34 w 69"/>
                <a:gd name="T9" fmla="*/ 3 h 67"/>
                <a:gd name="T10" fmla="*/ 33 w 69"/>
                <a:gd name="T11" fmla="*/ 3 h 67"/>
                <a:gd name="T12" fmla="*/ 28 w 69"/>
                <a:gd name="T13" fmla="*/ 6 h 67"/>
                <a:gd name="T14" fmla="*/ 27 w 69"/>
                <a:gd name="T15" fmla="*/ 7 h 67"/>
                <a:gd name="T16" fmla="*/ 21 w 69"/>
                <a:gd name="T17" fmla="*/ 8 h 67"/>
                <a:gd name="T18" fmla="*/ 17 w 69"/>
                <a:gd name="T19" fmla="*/ 12 h 67"/>
                <a:gd name="T20" fmla="*/ 15 w 69"/>
                <a:gd name="T21" fmla="*/ 12 h 67"/>
                <a:gd name="T22" fmla="*/ 15 w 69"/>
                <a:gd name="T23" fmla="*/ 12 h 67"/>
                <a:gd name="T24" fmla="*/ 14 w 69"/>
                <a:gd name="T25" fmla="*/ 12 h 67"/>
                <a:gd name="T26" fmla="*/ 13 w 69"/>
                <a:gd name="T27" fmla="*/ 12 h 67"/>
                <a:gd name="T28" fmla="*/ 12 w 69"/>
                <a:gd name="T29" fmla="*/ 12 h 67"/>
                <a:gd name="T30" fmla="*/ 10 w 69"/>
                <a:gd name="T31" fmla="*/ 12 h 67"/>
                <a:gd name="T32" fmla="*/ 5 w 69"/>
                <a:gd name="T33" fmla="*/ 19 h 67"/>
                <a:gd name="T34" fmla="*/ 2 w 69"/>
                <a:gd name="T35" fmla="*/ 23 h 67"/>
                <a:gd name="T36" fmla="*/ 0 w 69"/>
                <a:gd name="T37" fmla="*/ 28 h 67"/>
                <a:gd name="T38" fmla="*/ 7 w 69"/>
                <a:gd name="T39" fmla="*/ 40 h 67"/>
                <a:gd name="T40" fmla="*/ 16 w 69"/>
                <a:gd name="T41" fmla="*/ 39 h 67"/>
                <a:gd name="T42" fmla="*/ 22 w 69"/>
                <a:gd name="T43" fmla="*/ 46 h 67"/>
                <a:gd name="T44" fmla="*/ 16 w 69"/>
                <a:gd name="T45" fmla="*/ 45 h 67"/>
                <a:gd name="T46" fmla="*/ 11 w 69"/>
                <a:gd name="T47" fmla="*/ 48 h 67"/>
                <a:gd name="T48" fmla="*/ 15 w 69"/>
                <a:gd name="T49" fmla="*/ 55 h 67"/>
                <a:gd name="T50" fmla="*/ 19 w 69"/>
                <a:gd name="T51" fmla="*/ 62 h 67"/>
                <a:gd name="T52" fmla="*/ 26 w 69"/>
                <a:gd name="T53" fmla="*/ 65 h 67"/>
                <a:gd name="T54" fmla="*/ 30 w 69"/>
                <a:gd name="T55" fmla="*/ 67 h 67"/>
                <a:gd name="T56" fmla="*/ 27 w 69"/>
                <a:gd name="T57" fmla="*/ 56 h 67"/>
                <a:gd name="T58" fmla="*/ 31 w 69"/>
                <a:gd name="T59" fmla="*/ 56 h 67"/>
                <a:gd name="T60" fmla="*/ 36 w 69"/>
                <a:gd name="T61" fmla="*/ 55 h 67"/>
                <a:gd name="T62" fmla="*/ 31 w 69"/>
                <a:gd name="T63" fmla="*/ 53 h 67"/>
                <a:gd name="T64" fmla="*/ 29 w 69"/>
                <a:gd name="T65" fmla="*/ 52 h 67"/>
                <a:gd name="T66" fmla="*/ 32 w 69"/>
                <a:gd name="T67" fmla="*/ 48 h 67"/>
                <a:gd name="T68" fmla="*/ 41 w 69"/>
                <a:gd name="T69" fmla="*/ 49 h 67"/>
                <a:gd name="T70" fmla="*/ 43 w 69"/>
                <a:gd name="T71" fmla="*/ 45 h 67"/>
                <a:gd name="T72" fmla="*/ 37 w 69"/>
                <a:gd name="T73" fmla="*/ 40 h 67"/>
                <a:gd name="T74" fmla="*/ 32 w 69"/>
                <a:gd name="T75" fmla="*/ 42 h 67"/>
                <a:gd name="T76" fmla="*/ 28 w 69"/>
                <a:gd name="T77" fmla="*/ 37 h 67"/>
                <a:gd name="T78" fmla="*/ 33 w 69"/>
                <a:gd name="T79" fmla="*/ 34 h 67"/>
                <a:gd name="T80" fmla="*/ 24 w 69"/>
                <a:gd name="T81" fmla="*/ 22 h 67"/>
                <a:gd name="T82" fmla="*/ 27 w 69"/>
                <a:gd name="T83" fmla="*/ 16 h 67"/>
                <a:gd name="T84" fmla="*/ 35 w 69"/>
                <a:gd name="T85" fmla="*/ 19 h 67"/>
                <a:gd name="T86" fmla="*/ 39 w 69"/>
                <a:gd name="T87" fmla="*/ 16 h 67"/>
                <a:gd name="T88" fmla="*/ 44 w 69"/>
                <a:gd name="T89" fmla="*/ 9 h 67"/>
                <a:gd name="T90" fmla="*/ 49 w 69"/>
                <a:gd name="T91" fmla="*/ 12 h 67"/>
                <a:gd name="T92" fmla="*/ 57 w 69"/>
                <a:gd name="T93" fmla="*/ 8 h 67"/>
                <a:gd name="T94" fmla="*/ 64 w 69"/>
                <a:gd name="T95" fmla="*/ 11 h 67"/>
                <a:gd name="T96" fmla="*/ 68 w 69"/>
                <a:gd name="T97" fmla="*/ 6 h 67"/>
                <a:gd name="T98" fmla="*/ 69 w 69"/>
                <a:gd name="T99" fmla="*/ 2 h 67"/>
                <a:gd name="T100" fmla="*/ 69 w 69"/>
                <a:gd name="T101" fmla="*/ 0 h 67"/>
                <a:gd name="T102" fmla="*/ 67 w 69"/>
                <a:gd name="T103" fmla="*/ 0 h 67"/>
                <a:gd name="T104" fmla="*/ 66 w 69"/>
                <a:gd name="T105" fmla="*/ 1 h 67"/>
                <a:gd name="T106" fmla="*/ 65 w 69"/>
                <a:gd name="T107" fmla="*/ 1 h 67"/>
                <a:gd name="T108" fmla="*/ 65 w 69"/>
                <a:gd name="T109" fmla="*/ 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67">
                  <a:moveTo>
                    <a:pt x="60" y="5"/>
                  </a:moveTo>
                  <a:cubicBezTo>
                    <a:pt x="60" y="5"/>
                    <a:pt x="60" y="5"/>
                    <a:pt x="60" y="5"/>
                  </a:cubicBezTo>
                  <a:cubicBezTo>
                    <a:pt x="59" y="5"/>
                    <a:pt x="50" y="4"/>
                    <a:pt x="47" y="3"/>
                  </a:cubicBezTo>
                  <a:cubicBezTo>
                    <a:pt x="47" y="3"/>
                    <a:pt x="46" y="3"/>
                    <a:pt x="42" y="3"/>
                  </a:cubicBezTo>
                  <a:cubicBezTo>
                    <a:pt x="41" y="3"/>
                    <a:pt x="40" y="3"/>
                    <a:pt x="40" y="3"/>
                  </a:cubicBezTo>
                  <a:cubicBezTo>
                    <a:pt x="39" y="3"/>
                    <a:pt x="39" y="3"/>
                    <a:pt x="39" y="3"/>
                  </a:cubicBezTo>
                  <a:cubicBezTo>
                    <a:pt x="38" y="3"/>
                    <a:pt x="38" y="3"/>
                    <a:pt x="37" y="3"/>
                  </a:cubicBezTo>
                  <a:cubicBezTo>
                    <a:pt x="37" y="3"/>
                    <a:pt x="37" y="3"/>
                    <a:pt x="36" y="3"/>
                  </a:cubicBezTo>
                  <a:cubicBezTo>
                    <a:pt x="36" y="3"/>
                    <a:pt x="35" y="3"/>
                    <a:pt x="35" y="3"/>
                  </a:cubicBezTo>
                  <a:cubicBezTo>
                    <a:pt x="35" y="3"/>
                    <a:pt x="34" y="3"/>
                    <a:pt x="34" y="3"/>
                  </a:cubicBezTo>
                  <a:cubicBezTo>
                    <a:pt x="34" y="3"/>
                    <a:pt x="33" y="3"/>
                    <a:pt x="33" y="3"/>
                  </a:cubicBezTo>
                  <a:cubicBezTo>
                    <a:pt x="33" y="3"/>
                    <a:pt x="33" y="3"/>
                    <a:pt x="33" y="3"/>
                  </a:cubicBezTo>
                  <a:cubicBezTo>
                    <a:pt x="33" y="3"/>
                    <a:pt x="33" y="4"/>
                    <a:pt x="32" y="4"/>
                  </a:cubicBezTo>
                  <a:cubicBezTo>
                    <a:pt x="31" y="5"/>
                    <a:pt x="30" y="6"/>
                    <a:pt x="28" y="6"/>
                  </a:cubicBezTo>
                  <a:cubicBezTo>
                    <a:pt x="28" y="6"/>
                    <a:pt x="28" y="7"/>
                    <a:pt x="28" y="7"/>
                  </a:cubicBezTo>
                  <a:cubicBezTo>
                    <a:pt x="27" y="7"/>
                    <a:pt x="27" y="7"/>
                    <a:pt x="27" y="7"/>
                  </a:cubicBezTo>
                  <a:cubicBezTo>
                    <a:pt x="25" y="8"/>
                    <a:pt x="23" y="8"/>
                    <a:pt x="22" y="8"/>
                  </a:cubicBezTo>
                  <a:cubicBezTo>
                    <a:pt x="22" y="8"/>
                    <a:pt x="22" y="8"/>
                    <a:pt x="21" y="8"/>
                  </a:cubicBezTo>
                  <a:cubicBezTo>
                    <a:pt x="21" y="8"/>
                    <a:pt x="21" y="9"/>
                    <a:pt x="20" y="9"/>
                  </a:cubicBezTo>
                  <a:cubicBezTo>
                    <a:pt x="20" y="10"/>
                    <a:pt x="19" y="11"/>
                    <a:pt x="17" y="12"/>
                  </a:cubicBezTo>
                  <a:cubicBezTo>
                    <a:pt x="16" y="12"/>
                    <a:pt x="16" y="12"/>
                    <a:pt x="15" y="12"/>
                  </a:cubicBezTo>
                  <a:cubicBezTo>
                    <a:pt x="15" y="12"/>
                    <a:pt x="15" y="12"/>
                    <a:pt x="15" y="12"/>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3" y="12"/>
                    <a:pt x="13" y="12"/>
                  </a:cubicBezTo>
                  <a:cubicBezTo>
                    <a:pt x="13" y="12"/>
                    <a:pt x="13" y="12"/>
                    <a:pt x="13" y="12"/>
                  </a:cubicBezTo>
                  <a:cubicBezTo>
                    <a:pt x="12" y="12"/>
                    <a:pt x="12" y="12"/>
                    <a:pt x="12" y="12"/>
                  </a:cubicBezTo>
                  <a:cubicBezTo>
                    <a:pt x="12" y="12"/>
                    <a:pt x="12" y="12"/>
                    <a:pt x="12" y="12"/>
                  </a:cubicBezTo>
                  <a:cubicBezTo>
                    <a:pt x="11" y="12"/>
                    <a:pt x="11" y="12"/>
                    <a:pt x="10" y="12"/>
                  </a:cubicBezTo>
                  <a:cubicBezTo>
                    <a:pt x="10" y="12"/>
                    <a:pt x="10" y="12"/>
                    <a:pt x="10" y="12"/>
                  </a:cubicBezTo>
                  <a:cubicBezTo>
                    <a:pt x="10" y="12"/>
                    <a:pt x="10" y="12"/>
                    <a:pt x="10" y="12"/>
                  </a:cubicBezTo>
                  <a:cubicBezTo>
                    <a:pt x="9" y="14"/>
                    <a:pt x="7" y="17"/>
                    <a:pt x="5" y="19"/>
                  </a:cubicBezTo>
                  <a:cubicBezTo>
                    <a:pt x="5" y="19"/>
                    <a:pt x="5" y="20"/>
                    <a:pt x="5" y="21"/>
                  </a:cubicBezTo>
                  <a:cubicBezTo>
                    <a:pt x="5" y="22"/>
                    <a:pt x="4" y="23"/>
                    <a:pt x="2" y="23"/>
                  </a:cubicBezTo>
                  <a:cubicBezTo>
                    <a:pt x="1" y="23"/>
                    <a:pt x="1" y="26"/>
                    <a:pt x="0" y="27"/>
                  </a:cubicBezTo>
                  <a:cubicBezTo>
                    <a:pt x="0" y="28"/>
                    <a:pt x="0" y="28"/>
                    <a:pt x="0" y="28"/>
                  </a:cubicBezTo>
                  <a:cubicBezTo>
                    <a:pt x="4" y="29"/>
                    <a:pt x="7" y="34"/>
                    <a:pt x="6" y="38"/>
                  </a:cubicBezTo>
                  <a:cubicBezTo>
                    <a:pt x="6" y="39"/>
                    <a:pt x="6" y="40"/>
                    <a:pt x="7" y="40"/>
                  </a:cubicBezTo>
                  <a:cubicBezTo>
                    <a:pt x="8" y="42"/>
                    <a:pt x="11" y="42"/>
                    <a:pt x="13" y="40"/>
                  </a:cubicBezTo>
                  <a:cubicBezTo>
                    <a:pt x="13" y="39"/>
                    <a:pt x="14" y="39"/>
                    <a:pt x="16" y="39"/>
                  </a:cubicBezTo>
                  <a:cubicBezTo>
                    <a:pt x="19" y="39"/>
                    <a:pt x="24" y="42"/>
                    <a:pt x="24" y="45"/>
                  </a:cubicBezTo>
                  <a:cubicBezTo>
                    <a:pt x="24" y="45"/>
                    <a:pt x="24" y="46"/>
                    <a:pt x="22" y="46"/>
                  </a:cubicBezTo>
                  <a:cubicBezTo>
                    <a:pt x="22" y="46"/>
                    <a:pt x="21" y="46"/>
                    <a:pt x="20" y="46"/>
                  </a:cubicBezTo>
                  <a:cubicBezTo>
                    <a:pt x="19" y="46"/>
                    <a:pt x="17" y="45"/>
                    <a:pt x="16" y="45"/>
                  </a:cubicBezTo>
                  <a:cubicBezTo>
                    <a:pt x="14" y="45"/>
                    <a:pt x="13" y="46"/>
                    <a:pt x="12" y="46"/>
                  </a:cubicBezTo>
                  <a:cubicBezTo>
                    <a:pt x="11" y="47"/>
                    <a:pt x="11" y="47"/>
                    <a:pt x="11" y="48"/>
                  </a:cubicBezTo>
                  <a:cubicBezTo>
                    <a:pt x="11" y="48"/>
                    <a:pt x="12" y="49"/>
                    <a:pt x="13" y="50"/>
                  </a:cubicBezTo>
                  <a:cubicBezTo>
                    <a:pt x="14" y="52"/>
                    <a:pt x="15" y="54"/>
                    <a:pt x="15" y="55"/>
                  </a:cubicBezTo>
                  <a:cubicBezTo>
                    <a:pt x="14" y="57"/>
                    <a:pt x="15" y="59"/>
                    <a:pt x="16" y="60"/>
                  </a:cubicBezTo>
                  <a:cubicBezTo>
                    <a:pt x="17" y="61"/>
                    <a:pt x="18" y="62"/>
                    <a:pt x="19" y="62"/>
                  </a:cubicBezTo>
                  <a:cubicBezTo>
                    <a:pt x="20" y="62"/>
                    <a:pt x="20" y="62"/>
                    <a:pt x="20" y="62"/>
                  </a:cubicBezTo>
                  <a:cubicBezTo>
                    <a:pt x="22" y="62"/>
                    <a:pt x="24" y="64"/>
                    <a:pt x="26" y="65"/>
                  </a:cubicBezTo>
                  <a:cubicBezTo>
                    <a:pt x="27" y="66"/>
                    <a:pt x="29" y="67"/>
                    <a:pt x="29" y="67"/>
                  </a:cubicBezTo>
                  <a:cubicBezTo>
                    <a:pt x="30" y="67"/>
                    <a:pt x="30" y="67"/>
                    <a:pt x="30" y="67"/>
                  </a:cubicBezTo>
                  <a:cubicBezTo>
                    <a:pt x="30" y="67"/>
                    <a:pt x="29" y="63"/>
                    <a:pt x="28" y="61"/>
                  </a:cubicBezTo>
                  <a:cubicBezTo>
                    <a:pt x="27" y="59"/>
                    <a:pt x="27" y="57"/>
                    <a:pt x="27" y="56"/>
                  </a:cubicBezTo>
                  <a:cubicBezTo>
                    <a:pt x="27" y="56"/>
                    <a:pt x="28" y="55"/>
                    <a:pt x="29" y="55"/>
                  </a:cubicBezTo>
                  <a:cubicBezTo>
                    <a:pt x="29" y="55"/>
                    <a:pt x="30" y="56"/>
                    <a:pt x="31" y="56"/>
                  </a:cubicBezTo>
                  <a:cubicBezTo>
                    <a:pt x="32" y="56"/>
                    <a:pt x="34" y="57"/>
                    <a:pt x="35" y="56"/>
                  </a:cubicBezTo>
                  <a:cubicBezTo>
                    <a:pt x="36" y="55"/>
                    <a:pt x="36" y="55"/>
                    <a:pt x="36" y="55"/>
                  </a:cubicBezTo>
                  <a:cubicBezTo>
                    <a:pt x="35" y="54"/>
                    <a:pt x="33" y="53"/>
                    <a:pt x="31" y="53"/>
                  </a:cubicBezTo>
                  <a:cubicBezTo>
                    <a:pt x="31" y="53"/>
                    <a:pt x="31" y="53"/>
                    <a:pt x="31" y="53"/>
                  </a:cubicBezTo>
                  <a:cubicBezTo>
                    <a:pt x="31" y="53"/>
                    <a:pt x="31" y="53"/>
                    <a:pt x="31" y="53"/>
                  </a:cubicBezTo>
                  <a:cubicBezTo>
                    <a:pt x="29" y="53"/>
                    <a:pt x="29" y="52"/>
                    <a:pt x="29" y="52"/>
                  </a:cubicBezTo>
                  <a:cubicBezTo>
                    <a:pt x="28" y="51"/>
                    <a:pt x="28" y="51"/>
                    <a:pt x="29" y="50"/>
                  </a:cubicBezTo>
                  <a:cubicBezTo>
                    <a:pt x="29" y="49"/>
                    <a:pt x="31" y="48"/>
                    <a:pt x="32" y="48"/>
                  </a:cubicBezTo>
                  <a:cubicBezTo>
                    <a:pt x="33" y="48"/>
                    <a:pt x="34" y="48"/>
                    <a:pt x="35" y="49"/>
                  </a:cubicBezTo>
                  <a:cubicBezTo>
                    <a:pt x="37" y="50"/>
                    <a:pt x="39" y="49"/>
                    <a:pt x="41" y="49"/>
                  </a:cubicBezTo>
                  <a:cubicBezTo>
                    <a:pt x="41" y="48"/>
                    <a:pt x="42" y="48"/>
                    <a:pt x="43" y="48"/>
                  </a:cubicBezTo>
                  <a:cubicBezTo>
                    <a:pt x="43" y="48"/>
                    <a:pt x="43" y="47"/>
                    <a:pt x="43" y="45"/>
                  </a:cubicBezTo>
                  <a:cubicBezTo>
                    <a:pt x="43" y="44"/>
                    <a:pt x="43" y="41"/>
                    <a:pt x="39" y="40"/>
                  </a:cubicBezTo>
                  <a:cubicBezTo>
                    <a:pt x="38" y="40"/>
                    <a:pt x="38" y="40"/>
                    <a:pt x="37" y="40"/>
                  </a:cubicBezTo>
                  <a:cubicBezTo>
                    <a:pt x="36" y="40"/>
                    <a:pt x="35" y="41"/>
                    <a:pt x="34" y="41"/>
                  </a:cubicBezTo>
                  <a:cubicBezTo>
                    <a:pt x="34" y="42"/>
                    <a:pt x="33" y="42"/>
                    <a:pt x="32" y="42"/>
                  </a:cubicBezTo>
                  <a:cubicBezTo>
                    <a:pt x="31" y="42"/>
                    <a:pt x="30" y="42"/>
                    <a:pt x="29" y="41"/>
                  </a:cubicBezTo>
                  <a:cubicBezTo>
                    <a:pt x="28" y="40"/>
                    <a:pt x="28" y="39"/>
                    <a:pt x="28" y="37"/>
                  </a:cubicBezTo>
                  <a:cubicBezTo>
                    <a:pt x="28" y="36"/>
                    <a:pt x="29" y="36"/>
                    <a:pt x="30" y="35"/>
                  </a:cubicBezTo>
                  <a:cubicBezTo>
                    <a:pt x="32" y="35"/>
                    <a:pt x="33" y="35"/>
                    <a:pt x="33" y="34"/>
                  </a:cubicBezTo>
                  <a:cubicBezTo>
                    <a:pt x="33" y="32"/>
                    <a:pt x="30" y="29"/>
                    <a:pt x="27" y="26"/>
                  </a:cubicBezTo>
                  <a:cubicBezTo>
                    <a:pt x="26" y="25"/>
                    <a:pt x="25" y="23"/>
                    <a:pt x="24" y="22"/>
                  </a:cubicBezTo>
                  <a:cubicBezTo>
                    <a:pt x="22" y="20"/>
                    <a:pt x="23" y="19"/>
                    <a:pt x="23" y="18"/>
                  </a:cubicBezTo>
                  <a:cubicBezTo>
                    <a:pt x="24" y="16"/>
                    <a:pt x="25" y="16"/>
                    <a:pt x="27" y="16"/>
                  </a:cubicBezTo>
                  <a:cubicBezTo>
                    <a:pt x="29" y="16"/>
                    <a:pt x="30" y="16"/>
                    <a:pt x="31" y="18"/>
                  </a:cubicBezTo>
                  <a:cubicBezTo>
                    <a:pt x="32" y="19"/>
                    <a:pt x="34" y="19"/>
                    <a:pt x="35" y="19"/>
                  </a:cubicBezTo>
                  <a:cubicBezTo>
                    <a:pt x="36" y="19"/>
                    <a:pt x="38" y="19"/>
                    <a:pt x="39" y="18"/>
                  </a:cubicBezTo>
                  <a:cubicBezTo>
                    <a:pt x="39" y="18"/>
                    <a:pt x="39" y="18"/>
                    <a:pt x="39" y="16"/>
                  </a:cubicBezTo>
                  <a:cubicBezTo>
                    <a:pt x="38" y="15"/>
                    <a:pt x="37" y="11"/>
                    <a:pt x="41" y="10"/>
                  </a:cubicBezTo>
                  <a:cubicBezTo>
                    <a:pt x="42" y="9"/>
                    <a:pt x="43" y="9"/>
                    <a:pt x="44" y="9"/>
                  </a:cubicBezTo>
                  <a:cubicBezTo>
                    <a:pt x="46" y="9"/>
                    <a:pt x="47" y="10"/>
                    <a:pt x="48" y="11"/>
                  </a:cubicBezTo>
                  <a:cubicBezTo>
                    <a:pt x="48" y="12"/>
                    <a:pt x="48" y="12"/>
                    <a:pt x="49" y="12"/>
                  </a:cubicBezTo>
                  <a:cubicBezTo>
                    <a:pt x="49" y="12"/>
                    <a:pt x="49" y="12"/>
                    <a:pt x="50" y="11"/>
                  </a:cubicBezTo>
                  <a:cubicBezTo>
                    <a:pt x="51" y="10"/>
                    <a:pt x="53" y="8"/>
                    <a:pt x="57" y="8"/>
                  </a:cubicBezTo>
                  <a:cubicBezTo>
                    <a:pt x="60" y="8"/>
                    <a:pt x="62" y="9"/>
                    <a:pt x="64" y="11"/>
                  </a:cubicBezTo>
                  <a:cubicBezTo>
                    <a:pt x="64" y="11"/>
                    <a:pt x="64" y="11"/>
                    <a:pt x="64" y="11"/>
                  </a:cubicBezTo>
                  <a:cubicBezTo>
                    <a:pt x="65" y="10"/>
                    <a:pt x="66" y="9"/>
                    <a:pt x="66" y="9"/>
                  </a:cubicBezTo>
                  <a:cubicBezTo>
                    <a:pt x="66" y="7"/>
                    <a:pt x="67" y="7"/>
                    <a:pt x="68" y="6"/>
                  </a:cubicBezTo>
                  <a:cubicBezTo>
                    <a:pt x="69" y="5"/>
                    <a:pt x="69" y="4"/>
                    <a:pt x="69" y="3"/>
                  </a:cubicBezTo>
                  <a:cubicBezTo>
                    <a:pt x="69" y="3"/>
                    <a:pt x="69" y="2"/>
                    <a:pt x="69" y="2"/>
                  </a:cubicBezTo>
                  <a:cubicBezTo>
                    <a:pt x="69" y="1"/>
                    <a:pt x="69" y="1"/>
                    <a:pt x="69" y="1"/>
                  </a:cubicBezTo>
                  <a:cubicBezTo>
                    <a:pt x="69" y="0"/>
                    <a:pt x="69" y="0"/>
                    <a:pt x="69" y="0"/>
                  </a:cubicBezTo>
                  <a:cubicBezTo>
                    <a:pt x="68" y="0"/>
                    <a:pt x="68" y="0"/>
                    <a:pt x="68" y="0"/>
                  </a:cubicBezTo>
                  <a:cubicBezTo>
                    <a:pt x="68" y="0"/>
                    <a:pt x="68" y="0"/>
                    <a:pt x="67" y="0"/>
                  </a:cubicBezTo>
                  <a:cubicBezTo>
                    <a:pt x="67" y="0"/>
                    <a:pt x="67" y="0"/>
                    <a:pt x="67" y="0"/>
                  </a:cubicBezTo>
                  <a:cubicBezTo>
                    <a:pt x="66" y="1"/>
                    <a:pt x="66" y="1"/>
                    <a:pt x="66" y="1"/>
                  </a:cubicBezTo>
                  <a:cubicBezTo>
                    <a:pt x="66" y="1"/>
                    <a:pt x="66" y="1"/>
                    <a:pt x="66" y="1"/>
                  </a:cubicBezTo>
                  <a:cubicBezTo>
                    <a:pt x="65" y="1"/>
                    <a:pt x="65" y="1"/>
                    <a:pt x="65" y="1"/>
                  </a:cubicBezTo>
                  <a:cubicBezTo>
                    <a:pt x="65" y="1"/>
                    <a:pt x="65" y="1"/>
                    <a:pt x="65" y="1"/>
                  </a:cubicBezTo>
                  <a:cubicBezTo>
                    <a:pt x="65" y="2"/>
                    <a:pt x="65" y="3"/>
                    <a:pt x="65" y="3"/>
                  </a:cubicBezTo>
                  <a:cubicBezTo>
                    <a:pt x="64" y="4"/>
                    <a:pt x="62" y="5"/>
                    <a:pt x="60" y="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0" name="Freeform 289">
              <a:extLst>
                <a:ext uri="{FF2B5EF4-FFF2-40B4-BE49-F238E27FC236}">
                  <a16:creationId xmlns:a16="http://schemas.microsoft.com/office/drawing/2014/main" id="{29AA2A3B-8305-4C3B-A00B-342C563A4794}"/>
                </a:ext>
              </a:extLst>
            </p:cNvPr>
            <p:cNvSpPr>
              <a:spLocks/>
            </p:cNvSpPr>
            <p:nvPr/>
          </p:nvSpPr>
          <p:spPr bwMode="auto">
            <a:xfrm>
              <a:off x="12107863" y="6927850"/>
              <a:ext cx="898525" cy="847725"/>
            </a:xfrm>
            <a:custGeom>
              <a:avLst/>
              <a:gdLst>
                <a:gd name="T0" fmla="*/ 168 w 169"/>
                <a:gd name="T1" fmla="*/ 16 h 162"/>
                <a:gd name="T2" fmla="*/ 169 w 169"/>
                <a:gd name="T3" fmla="*/ 13 h 162"/>
                <a:gd name="T4" fmla="*/ 154 w 169"/>
                <a:gd name="T5" fmla="*/ 10 h 162"/>
                <a:gd name="T6" fmla="*/ 137 w 169"/>
                <a:gd name="T7" fmla="*/ 1 h 162"/>
                <a:gd name="T8" fmla="*/ 114 w 169"/>
                <a:gd name="T9" fmla="*/ 18 h 162"/>
                <a:gd name="T10" fmla="*/ 105 w 169"/>
                <a:gd name="T11" fmla="*/ 32 h 162"/>
                <a:gd name="T12" fmla="*/ 75 w 169"/>
                <a:gd name="T13" fmla="*/ 21 h 162"/>
                <a:gd name="T14" fmla="*/ 63 w 169"/>
                <a:gd name="T15" fmla="*/ 12 h 162"/>
                <a:gd name="T16" fmla="*/ 51 w 169"/>
                <a:gd name="T17" fmla="*/ 5 h 162"/>
                <a:gd name="T18" fmla="*/ 37 w 169"/>
                <a:gd name="T19" fmla="*/ 3 h 162"/>
                <a:gd name="T20" fmla="*/ 24 w 169"/>
                <a:gd name="T21" fmla="*/ 0 h 162"/>
                <a:gd name="T22" fmla="*/ 24 w 169"/>
                <a:gd name="T23" fmla="*/ 3 h 162"/>
                <a:gd name="T24" fmla="*/ 24 w 169"/>
                <a:gd name="T25" fmla="*/ 5 h 162"/>
                <a:gd name="T26" fmla="*/ 19 w 169"/>
                <a:gd name="T27" fmla="*/ 9 h 162"/>
                <a:gd name="T28" fmla="*/ 13 w 169"/>
                <a:gd name="T29" fmla="*/ 14 h 162"/>
                <a:gd name="T30" fmla="*/ 9 w 169"/>
                <a:gd name="T31" fmla="*/ 21 h 162"/>
                <a:gd name="T32" fmla="*/ 7 w 169"/>
                <a:gd name="T33" fmla="*/ 32 h 162"/>
                <a:gd name="T34" fmla="*/ 3 w 169"/>
                <a:gd name="T35" fmla="*/ 35 h 162"/>
                <a:gd name="T36" fmla="*/ 1 w 169"/>
                <a:gd name="T37" fmla="*/ 36 h 162"/>
                <a:gd name="T38" fmla="*/ 0 w 169"/>
                <a:gd name="T39" fmla="*/ 37 h 162"/>
                <a:gd name="T40" fmla="*/ 2 w 169"/>
                <a:gd name="T41" fmla="*/ 41 h 162"/>
                <a:gd name="T42" fmla="*/ 5 w 169"/>
                <a:gd name="T43" fmla="*/ 54 h 162"/>
                <a:gd name="T44" fmla="*/ 4 w 169"/>
                <a:gd name="T45" fmla="*/ 67 h 162"/>
                <a:gd name="T46" fmla="*/ 4 w 169"/>
                <a:gd name="T47" fmla="*/ 74 h 162"/>
                <a:gd name="T48" fmla="*/ 6 w 169"/>
                <a:gd name="T49" fmla="*/ 80 h 162"/>
                <a:gd name="T50" fmla="*/ 1 w 169"/>
                <a:gd name="T51" fmla="*/ 84 h 162"/>
                <a:gd name="T52" fmla="*/ 6 w 169"/>
                <a:gd name="T53" fmla="*/ 91 h 162"/>
                <a:gd name="T54" fmla="*/ 7 w 169"/>
                <a:gd name="T55" fmla="*/ 100 h 162"/>
                <a:gd name="T56" fmla="*/ 19 w 169"/>
                <a:gd name="T57" fmla="*/ 105 h 162"/>
                <a:gd name="T58" fmla="*/ 24 w 169"/>
                <a:gd name="T59" fmla="*/ 107 h 162"/>
                <a:gd name="T60" fmla="*/ 25 w 169"/>
                <a:gd name="T61" fmla="*/ 107 h 162"/>
                <a:gd name="T62" fmla="*/ 26 w 169"/>
                <a:gd name="T63" fmla="*/ 108 h 162"/>
                <a:gd name="T64" fmla="*/ 27 w 169"/>
                <a:gd name="T65" fmla="*/ 109 h 162"/>
                <a:gd name="T66" fmla="*/ 27 w 169"/>
                <a:gd name="T67" fmla="*/ 111 h 162"/>
                <a:gd name="T68" fmla="*/ 28 w 169"/>
                <a:gd name="T69" fmla="*/ 113 h 162"/>
                <a:gd name="T70" fmla="*/ 29 w 169"/>
                <a:gd name="T71" fmla="*/ 115 h 162"/>
                <a:gd name="T72" fmla="*/ 29 w 169"/>
                <a:gd name="T73" fmla="*/ 116 h 162"/>
                <a:gd name="T74" fmla="*/ 35 w 169"/>
                <a:gd name="T75" fmla="*/ 116 h 162"/>
                <a:gd name="T76" fmla="*/ 37 w 169"/>
                <a:gd name="T77" fmla="*/ 117 h 162"/>
                <a:gd name="T78" fmla="*/ 40 w 169"/>
                <a:gd name="T79" fmla="*/ 117 h 162"/>
                <a:gd name="T80" fmla="*/ 42 w 169"/>
                <a:gd name="T81" fmla="*/ 118 h 162"/>
                <a:gd name="T82" fmla="*/ 44 w 169"/>
                <a:gd name="T83" fmla="*/ 118 h 162"/>
                <a:gd name="T84" fmla="*/ 52 w 169"/>
                <a:gd name="T85" fmla="*/ 126 h 162"/>
                <a:gd name="T86" fmla="*/ 60 w 169"/>
                <a:gd name="T87" fmla="*/ 122 h 162"/>
                <a:gd name="T88" fmla="*/ 62 w 169"/>
                <a:gd name="T89" fmla="*/ 121 h 162"/>
                <a:gd name="T90" fmla="*/ 71 w 169"/>
                <a:gd name="T91" fmla="*/ 116 h 162"/>
                <a:gd name="T92" fmla="*/ 156 w 169"/>
                <a:gd name="T93" fmla="*/ 162 h 162"/>
                <a:gd name="T94" fmla="*/ 166 w 169"/>
                <a:gd name="T95" fmla="*/ 156 h 162"/>
                <a:gd name="T96" fmla="*/ 166 w 169"/>
                <a:gd name="T97" fmla="*/ 133 h 162"/>
                <a:gd name="T98" fmla="*/ 166 w 169"/>
                <a:gd name="T99" fmla="*/ 39 h 162"/>
                <a:gd name="T100" fmla="*/ 167 w 169"/>
                <a:gd name="T101"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62">
                  <a:moveTo>
                    <a:pt x="167" y="25"/>
                  </a:moveTo>
                  <a:cubicBezTo>
                    <a:pt x="167" y="22"/>
                    <a:pt x="166" y="20"/>
                    <a:pt x="168" y="16"/>
                  </a:cubicBezTo>
                  <a:cubicBezTo>
                    <a:pt x="168" y="15"/>
                    <a:pt x="168" y="14"/>
                    <a:pt x="169" y="13"/>
                  </a:cubicBezTo>
                  <a:cubicBezTo>
                    <a:pt x="169" y="13"/>
                    <a:pt x="169" y="13"/>
                    <a:pt x="169" y="13"/>
                  </a:cubicBezTo>
                  <a:cubicBezTo>
                    <a:pt x="168" y="12"/>
                    <a:pt x="165" y="11"/>
                    <a:pt x="159" y="11"/>
                  </a:cubicBezTo>
                  <a:cubicBezTo>
                    <a:pt x="158" y="10"/>
                    <a:pt x="156" y="10"/>
                    <a:pt x="154" y="10"/>
                  </a:cubicBezTo>
                  <a:cubicBezTo>
                    <a:pt x="149" y="9"/>
                    <a:pt x="147" y="7"/>
                    <a:pt x="146" y="5"/>
                  </a:cubicBezTo>
                  <a:cubicBezTo>
                    <a:pt x="144" y="3"/>
                    <a:pt x="143" y="1"/>
                    <a:pt x="137" y="1"/>
                  </a:cubicBezTo>
                  <a:cubicBezTo>
                    <a:pt x="126" y="0"/>
                    <a:pt x="113" y="9"/>
                    <a:pt x="113" y="13"/>
                  </a:cubicBezTo>
                  <a:cubicBezTo>
                    <a:pt x="113" y="14"/>
                    <a:pt x="114" y="16"/>
                    <a:pt x="114" y="18"/>
                  </a:cubicBezTo>
                  <a:cubicBezTo>
                    <a:pt x="116" y="21"/>
                    <a:pt x="117" y="25"/>
                    <a:pt x="114" y="28"/>
                  </a:cubicBezTo>
                  <a:cubicBezTo>
                    <a:pt x="112" y="31"/>
                    <a:pt x="109" y="32"/>
                    <a:pt x="105" y="32"/>
                  </a:cubicBezTo>
                  <a:cubicBezTo>
                    <a:pt x="102" y="32"/>
                    <a:pt x="98" y="31"/>
                    <a:pt x="96" y="28"/>
                  </a:cubicBezTo>
                  <a:cubicBezTo>
                    <a:pt x="90" y="23"/>
                    <a:pt x="81" y="21"/>
                    <a:pt x="75" y="21"/>
                  </a:cubicBezTo>
                  <a:cubicBezTo>
                    <a:pt x="71" y="21"/>
                    <a:pt x="67" y="20"/>
                    <a:pt x="65" y="17"/>
                  </a:cubicBezTo>
                  <a:cubicBezTo>
                    <a:pt x="64" y="15"/>
                    <a:pt x="63" y="14"/>
                    <a:pt x="63" y="12"/>
                  </a:cubicBezTo>
                  <a:cubicBezTo>
                    <a:pt x="64" y="9"/>
                    <a:pt x="63" y="8"/>
                    <a:pt x="57" y="7"/>
                  </a:cubicBezTo>
                  <a:cubicBezTo>
                    <a:pt x="55" y="6"/>
                    <a:pt x="53" y="6"/>
                    <a:pt x="51" y="5"/>
                  </a:cubicBezTo>
                  <a:cubicBezTo>
                    <a:pt x="48" y="4"/>
                    <a:pt x="45" y="2"/>
                    <a:pt x="41" y="2"/>
                  </a:cubicBezTo>
                  <a:cubicBezTo>
                    <a:pt x="39" y="2"/>
                    <a:pt x="38" y="2"/>
                    <a:pt x="37" y="3"/>
                  </a:cubicBezTo>
                  <a:cubicBezTo>
                    <a:pt x="36" y="3"/>
                    <a:pt x="34" y="3"/>
                    <a:pt x="33" y="3"/>
                  </a:cubicBezTo>
                  <a:cubicBezTo>
                    <a:pt x="30" y="3"/>
                    <a:pt x="26" y="2"/>
                    <a:pt x="24" y="0"/>
                  </a:cubicBezTo>
                  <a:cubicBezTo>
                    <a:pt x="24" y="1"/>
                    <a:pt x="24" y="1"/>
                    <a:pt x="24" y="1"/>
                  </a:cubicBezTo>
                  <a:cubicBezTo>
                    <a:pt x="24" y="1"/>
                    <a:pt x="24" y="2"/>
                    <a:pt x="24" y="3"/>
                  </a:cubicBezTo>
                  <a:cubicBezTo>
                    <a:pt x="24" y="3"/>
                    <a:pt x="24" y="3"/>
                    <a:pt x="24" y="3"/>
                  </a:cubicBezTo>
                  <a:cubicBezTo>
                    <a:pt x="24" y="4"/>
                    <a:pt x="24" y="4"/>
                    <a:pt x="24" y="5"/>
                  </a:cubicBezTo>
                  <a:cubicBezTo>
                    <a:pt x="24" y="8"/>
                    <a:pt x="21" y="9"/>
                    <a:pt x="20" y="9"/>
                  </a:cubicBezTo>
                  <a:cubicBezTo>
                    <a:pt x="19" y="9"/>
                    <a:pt x="19" y="9"/>
                    <a:pt x="19" y="9"/>
                  </a:cubicBezTo>
                  <a:cubicBezTo>
                    <a:pt x="19" y="9"/>
                    <a:pt x="18" y="9"/>
                    <a:pt x="18" y="9"/>
                  </a:cubicBezTo>
                  <a:cubicBezTo>
                    <a:pt x="17" y="10"/>
                    <a:pt x="14" y="13"/>
                    <a:pt x="13" y="14"/>
                  </a:cubicBezTo>
                  <a:cubicBezTo>
                    <a:pt x="12" y="16"/>
                    <a:pt x="11" y="17"/>
                    <a:pt x="10" y="17"/>
                  </a:cubicBezTo>
                  <a:cubicBezTo>
                    <a:pt x="9" y="18"/>
                    <a:pt x="9" y="20"/>
                    <a:pt x="9" y="21"/>
                  </a:cubicBezTo>
                  <a:cubicBezTo>
                    <a:pt x="10" y="23"/>
                    <a:pt x="9" y="28"/>
                    <a:pt x="7" y="31"/>
                  </a:cubicBezTo>
                  <a:cubicBezTo>
                    <a:pt x="7" y="31"/>
                    <a:pt x="7" y="32"/>
                    <a:pt x="7" y="32"/>
                  </a:cubicBezTo>
                  <a:cubicBezTo>
                    <a:pt x="6" y="33"/>
                    <a:pt x="5" y="34"/>
                    <a:pt x="3" y="35"/>
                  </a:cubicBezTo>
                  <a:cubicBezTo>
                    <a:pt x="3" y="35"/>
                    <a:pt x="3" y="35"/>
                    <a:pt x="3" y="35"/>
                  </a:cubicBezTo>
                  <a:cubicBezTo>
                    <a:pt x="2" y="35"/>
                    <a:pt x="2" y="36"/>
                    <a:pt x="1" y="36"/>
                  </a:cubicBezTo>
                  <a:cubicBezTo>
                    <a:pt x="1" y="36"/>
                    <a:pt x="1" y="36"/>
                    <a:pt x="1" y="36"/>
                  </a:cubicBezTo>
                  <a:cubicBezTo>
                    <a:pt x="1" y="36"/>
                    <a:pt x="1" y="36"/>
                    <a:pt x="1" y="36"/>
                  </a:cubicBezTo>
                  <a:cubicBezTo>
                    <a:pt x="1" y="37"/>
                    <a:pt x="0" y="37"/>
                    <a:pt x="0" y="37"/>
                  </a:cubicBezTo>
                  <a:cubicBezTo>
                    <a:pt x="0" y="37"/>
                    <a:pt x="1" y="39"/>
                    <a:pt x="2" y="40"/>
                  </a:cubicBezTo>
                  <a:cubicBezTo>
                    <a:pt x="2" y="40"/>
                    <a:pt x="2" y="41"/>
                    <a:pt x="2" y="41"/>
                  </a:cubicBezTo>
                  <a:cubicBezTo>
                    <a:pt x="3" y="43"/>
                    <a:pt x="5" y="45"/>
                    <a:pt x="5" y="47"/>
                  </a:cubicBezTo>
                  <a:cubicBezTo>
                    <a:pt x="7" y="50"/>
                    <a:pt x="6" y="52"/>
                    <a:pt x="5" y="54"/>
                  </a:cubicBezTo>
                  <a:cubicBezTo>
                    <a:pt x="5" y="56"/>
                    <a:pt x="4" y="57"/>
                    <a:pt x="5" y="59"/>
                  </a:cubicBezTo>
                  <a:cubicBezTo>
                    <a:pt x="7" y="63"/>
                    <a:pt x="6" y="65"/>
                    <a:pt x="4" y="67"/>
                  </a:cubicBezTo>
                  <a:cubicBezTo>
                    <a:pt x="3" y="68"/>
                    <a:pt x="4" y="70"/>
                    <a:pt x="4" y="71"/>
                  </a:cubicBezTo>
                  <a:cubicBezTo>
                    <a:pt x="4" y="72"/>
                    <a:pt x="4" y="73"/>
                    <a:pt x="4" y="74"/>
                  </a:cubicBezTo>
                  <a:cubicBezTo>
                    <a:pt x="4" y="74"/>
                    <a:pt x="5" y="75"/>
                    <a:pt x="5" y="76"/>
                  </a:cubicBezTo>
                  <a:cubicBezTo>
                    <a:pt x="6" y="77"/>
                    <a:pt x="7" y="79"/>
                    <a:pt x="6" y="80"/>
                  </a:cubicBezTo>
                  <a:cubicBezTo>
                    <a:pt x="6" y="80"/>
                    <a:pt x="5" y="80"/>
                    <a:pt x="5" y="80"/>
                  </a:cubicBezTo>
                  <a:cubicBezTo>
                    <a:pt x="2" y="83"/>
                    <a:pt x="1" y="84"/>
                    <a:pt x="1" y="84"/>
                  </a:cubicBezTo>
                  <a:cubicBezTo>
                    <a:pt x="1" y="85"/>
                    <a:pt x="2" y="86"/>
                    <a:pt x="3" y="87"/>
                  </a:cubicBezTo>
                  <a:cubicBezTo>
                    <a:pt x="4" y="88"/>
                    <a:pt x="5" y="89"/>
                    <a:pt x="6" y="91"/>
                  </a:cubicBezTo>
                  <a:cubicBezTo>
                    <a:pt x="8" y="94"/>
                    <a:pt x="8" y="96"/>
                    <a:pt x="7" y="98"/>
                  </a:cubicBezTo>
                  <a:cubicBezTo>
                    <a:pt x="7" y="98"/>
                    <a:pt x="7" y="99"/>
                    <a:pt x="7" y="100"/>
                  </a:cubicBezTo>
                  <a:cubicBezTo>
                    <a:pt x="8" y="102"/>
                    <a:pt x="11" y="104"/>
                    <a:pt x="14" y="104"/>
                  </a:cubicBezTo>
                  <a:cubicBezTo>
                    <a:pt x="16" y="104"/>
                    <a:pt x="18" y="105"/>
                    <a:pt x="19" y="105"/>
                  </a:cubicBezTo>
                  <a:cubicBezTo>
                    <a:pt x="20" y="106"/>
                    <a:pt x="21" y="106"/>
                    <a:pt x="23" y="106"/>
                  </a:cubicBezTo>
                  <a:cubicBezTo>
                    <a:pt x="23" y="106"/>
                    <a:pt x="23" y="106"/>
                    <a:pt x="24" y="107"/>
                  </a:cubicBezTo>
                  <a:cubicBezTo>
                    <a:pt x="24" y="107"/>
                    <a:pt x="24" y="107"/>
                    <a:pt x="24" y="107"/>
                  </a:cubicBezTo>
                  <a:cubicBezTo>
                    <a:pt x="24" y="107"/>
                    <a:pt x="25" y="107"/>
                    <a:pt x="25" y="107"/>
                  </a:cubicBezTo>
                  <a:cubicBezTo>
                    <a:pt x="25" y="107"/>
                    <a:pt x="25" y="107"/>
                    <a:pt x="25" y="108"/>
                  </a:cubicBezTo>
                  <a:cubicBezTo>
                    <a:pt x="25" y="108"/>
                    <a:pt x="26" y="108"/>
                    <a:pt x="26" y="108"/>
                  </a:cubicBezTo>
                  <a:cubicBezTo>
                    <a:pt x="26" y="108"/>
                    <a:pt x="26" y="108"/>
                    <a:pt x="26" y="109"/>
                  </a:cubicBezTo>
                  <a:cubicBezTo>
                    <a:pt x="26" y="109"/>
                    <a:pt x="26" y="109"/>
                    <a:pt x="27" y="109"/>
                  </a:cubicBezTo>
                  <a:cubicBezTo>
                    <a:pt x="27" y="110"/>
                    <a:pt x="27" y="110"/>
                    <a:pt x="27" y="110"/>
                  </a:cubicBezTo>
                  <a:cubicBezTo>
                    <a:pt x="27" y="110"/>
                    <a:pt x="27" y="111"/>
                    <a:pt x="27" y="111"/>
                  </a:cubicBezTo>
                  <a:cubicBezTo>
                    <a:pt x="27" y="111"/>
                    <a:pt x="28" y="111"/>
                    <a:pt x="28" y="112"/>
                  </a:cubicBezTo>
                  <a:cubicBezTo>
                    <a:pt x="28" y="112"/>
                    <a:pt x="28" y="112"/>
                    <a:pt x="28" y="113"/>
                  </a:cubicBezTo>
                  <a:cubicBezTo>
                    <a:pt x="28" y="113"/>
                    <a:pt x="28" y="113"/>
                    <a:pt x="28" y="113"/>
                  </a:cubicBezTo>
                  <a:cubicBezTo>
                    <a:pt x="28" y="114"/>
                    <a:pt x="29" y="114"/>
                    <a:pt x="29" y="115"/>
                  </a:cubicBezTo>
                  <a:cubicBezTo>
                    <a:pt x="29" y="115"/>
                    <a:pt x="29" y="115"/>
                    <a:pt x="29" y="115"/>
                  </a:cubicBezTo>
                  <a:cubicBezTo>
                    <a:pt x="29" y="115"/>
                    <a:pt x="29" y="116"/>
                    <a:pt x="29" y="116"/>
                  </a:cubicBezTo>
                  <a:cubicBezTo>
                    <a:pt x="30" y="116"/>
                    <a:pt x="32" y="116"/>
                    <a:pt x="34" y="116"/>
                  </a:cubicBezTo>
                  <a:cubicBezTo>
                    <a:pt x="35" y="116"/>
                    <a:pt x="35" y="116"/>
                    <a:pt x="35" y="116"/>
                  </a:cubicBezTo>
                  <a:cubicBezTo>
                    <a:pt x="36" y="116"/>
                    <a:pt x="36" y="116"/>
                    <a:pt x="37" y="117"/>
                  </a:cubicBezTo>
                  <a:cubicBezTo>
                    <a:pt x="37" y="117"/>
                    <a:pt x="37" y="117"/>
                    <a:pt x="37" y="117"/>
                  </a:cubicBezTo>
                  <a:cubicBezTo>
                    <a:pt x="38" y="117"/>
                    <a:pt x="39" y="117"/>
                    <a:pt x="39" y="117"/>
                  </a:cubicBezTo>
                  <a:cubicBezTo>
                    <a:pt x="39" y="117"/>
                    <a:pt x="39" y="117"/>
                    <a:pt x="40" y="117"/>
                  </a:cubicBezTo>
                  <a:cubicBezTo>
                    <a:pt x="40" y="117"/>
                    <a:pt x="41" y="117"/>
                    <a:pt x="41" y="117"/>
                  </a:cubicBezTo>
                  <a:cubicBezTo>
                    <a:pt x="41" y="118"/>
                    <a:pt x="42" y="118"/>
                    <a:pt x="42" y="118"/>
                  </a:cubicBezTo>
                  <a:cubicBezTo>
                    <a:pt x="42" y="118"/>
                    <a:pt x="43" y="118"/>
                    <a:pt x="43" y="118"/>
                  </a:cubicBezTo>
                  <a:cubicBezTo>
                    <a:pt x="44" y="118"/>
                    <a:pt x="44" y="118"/>
                    <a:pt x="44" y="118"/>
                  </a:cubicBezTo>
                  <a:cubicBezTo>
                    <a:pt x="44" y="119"/>
                    <a:pt x="45" y="119"/>
                    <a:pt x="45" y="119"/>
                  </a:cubicBezTo>
                  <a:cubicBezTo>
                    <a:pt x="49" y="122"/>
                    <a:pt x="51" y="125"/>
                    <a:pt x="52" y="126"/>
                  </a:cubicBezTo>
                  <a:cubicBezTo>
                    <a:pt x="60" y="122"/>
                    <a:pt x="60" y="122"/>
                    <a:pt x="60" y="122"/>
                  </a:cubicBezTo>
                  <a:cubicBezTo>
                    <a:pt x="60" y="122"/>
                    <a:pt x="60" y="122"/>
                    <a:pt x="60" y="122"/>
                  </a:cubicBezTo>
                  <a:cubicBezTo>
                    <a:pt x="60" y="122"/>
                    <a:pt x="60" y="122"/>
                    <a:pt x="60" y="122"/>
                  </a:cubicBezTo>
                  <a:cubicBezTo>
                    <a:pt x="62" y="121"/>
                    <a:pt x="62" y="121"/>
                    <a:pt x="62" y="121"/>
                  </a:cubicBezTo>
                  <a:cubicBezTo>
                    <a:pt x="62" y="121"/>
                    <a:pt x="62" y="121"/>
                    <a:pt x="62" y="121"/>
                  </a:cubicBezTo>
                  <a:cubicBezTo>
                    <a:pt x="71" y="116"/>
                    <a:pt x="71" y="116"/>
                    <a:pt x="71" y="116"/>
                  </a:cubicBezTo>
                  <a:cubicBezTo>
                    <a:pt x="71" y="116"/>
                    <a:pt x="71" y="116"/>
                    <a:pt x="71" y="116"/>
                  </a:cubicBezTo>
                  <a:cubicBezTo>
                    <a:pt x="156" y="162"/>
                    <a:pt x="156" y="162"/>
                    <a:pt x="156" y="162"/>
                  </a:cubicBezTo>
                  <a:cubicBezTo>
                    <a:pt x="156" y="156"/>
                    <a:pt x="156" y="156"/>
                    <a:pt x="156" y="156"/>
                  </a:cubicBezTo>
                  <a:cubicBezTo>
                    <a:pt x="166" y="156"/>
                    <a:pt x="166" y="156"/>
                    <a:pt x="166" y="156"/>
                  </a:cubicBezTo>
                  <a:cubicBezTo>
                    <a:pt x="166" y="135"/>
                    <a:pt x="166" y="135"/>
                    <a:pt x="166" y="135"/>
                  </a:cubicBezTo>
                  <a:cubicBezTo>
                    <a:pt x="166" y="133"/>
                    <a:pt x="166" y="133"/>
                    <a:pt x="166" y="133"/>
                  </a:cubicBezTo>
                  <a:cubicBezTo>
                    <a:pt x="166" y="47"/>
                    <a:pt x="166" y="47"/>
                    <a:pt x="166" y="47"/>
                  </a:cubicBezTo>
                  <a:cubicBezTo>
                    <a:pt x="166" y="44"/>
                    <a:pt x="166" y="42"/>
                    <a:pt x="166" y="39"/>
                  </a:cubicBezTo>
                  <a:cubicBezTo>
                    <a:pt x="165" y="36"/>
                    <a:pt x="164" y="32"/>
                    <a:pt x="167" y="29"/>
                  </a:cubicBezTo>
                  <a:cubicBezTo>
                    <a:pt x="168" y="28"/>
                    <a:pt x="168" y="26"/>
                    <a:pt x="167" y="2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1" name="Freeform 290">
              <a:extLst>
                <a:ext uri="{FF2B5EF4-FFF2-40B4-BE49-F238E27FC236}">
                  <a16:creationId xmlns:a16="http://schemas.microsoft.com/office/drawing/2014/main" id="{A8167993-65DD-4475-9CD3-FB78A6B69CAC}"/>
                </a:ext>
              </a:extLst>
            </p:cNvPr>
            <p:cNvSpPr>
              <a:spLocks/>
            </p:cNvSpPr>
            <p:nvPr/>
          </p:nvSpPr>
          <p:spPr bwMode="auto">
            <a:xfrm>
              <a:off x="12746038" y="6278563"/>
              <a:ext cx="149225" cy="98425"/>
            </a:xfrm>
            <a:custGeom>
              <a:avLst/>
              <a:gdLst>
                <a:gd name="T0" fmla="*/ 20 w 28"/>
                <a:gd name="T1" fmla="*/ 1 h 19"/>
                <a:gd name="T2" fmla="*/ 20 w 28"/>
                <a:gd name="T3" fmla="*/ 0 h 19"/>
                <a:gd name="T4" fmla="*/ 20 w 28"/>
                <a:gd name="T5" fmla="*/ 0 h 19"/>
                <a:gd name="T6" fmla="*/ 20 w 28"/>
                <a:gd name="T7" fmla="*/ 0 h 19"/>
                <a:gd name="T8" fmla="*/ 20 w 28"/>
                <a:gd name="T9" fmla="*/ 0 h 19"/>
                <a:gd name="T10" fmla="*/ 2 w 28"/>
                <a:gd name="T11" fmla="*/ 3 h 19"/>
                <a:gd name="T12" fmla="*/ 1 w 28"/>
                <a:gd name="T13" fmla="*/ 3 h 19"/>
                <a:gd name="T14" fmla="*/ 1 w 28"/>
                <a:gd name="T15" fmla="*/ 3 h 19"/>
                <a:gd name="T16" fmla="*/ 1 w 28"/>
                <a:gd name="T17" fmla="*/ 6 h 19"/>
                <a:gd name="T18" fmla="*/ 1 w 28"/>
                <a:gd name="T19" fmla="*/ 6 h 19"/>
                <a:gd name="T20" fmla="*/ 0 w 28"/>
                <a:gd name="T21" fmla="*/ 8 h 19"/>
                <a:gd name="T22" fmla="*/ 0 w 28"/>
                <a:gd name="T23" fmla="*/ 9 h 19"/>
                <a:gd name="T24" fmla="*/ 0 w 28"/>
                <a:gd name="T25" fmla="*/ 11 h 19"/>
                <a:gd name="T26" fmla="*/ 0 w 28"/>
                <a:gd name="T27" fmla="*/ 11 h 19"/>
                <a:gd name="T28" fmla="*/ 0 w 28"/>
                <a:gd name="T29" fmla="*/ 13 h 19"/>
                <a:gd name="T30" fmla="*/ 1 w 28"/>
                <a:gd name="T31" fmla="*/ 15 h 19"/>
                <a:gd name="T32" fmla="*/ 2 w 28"/>
                <a:gd name="T33" fmla="*/ 15 h 19"/>
                <a:gd name="T34" fmla="*/ 2 w 28"/>
                <a:gd name="T35" fmla="*/ 16 h 19"/>
                <a:gd name="T36" fmla="*/ 3 w 28"/>
                <a:gd name="T37" fmla="*/ 17 h 19"/>
                <a:gd name="T38" fmla="*/ 4 w 28"/>
                <a:gd name="T39" fmla="*/ 18 h 19"/>
                <a:gd name="T40" fmla="*/ 5 w 28"/>
                <a:gd name="T41" fmla="*/ 19 h 19"/>
                <a:gd name="T42" fmla="*/ 6 w 28"/>
                <a:gd name="T43" fmla="*/ 19 h 19"/>
                <a:gd name="T44" fmla="*/ 7 w 28"/>
                <a:gd name="T45" fmla="*/ 19 h 19"/>
                <a:gd name="T46" fmla="*/ 7 w 28"/>
                <a:gd name="T47" fmla="*/ 19 h 19"/>
                <a:gd name="T48" fmla="*/ 7 w 28"/>
                <a:gd name="T49" fmla="*/ 19 h 19"/>
                <a:gd name="T50" fmla="*/ 9 w 28"/>
                <a:gd name="T51" fmla="*/ 19 h 19"/>
                <a:gd name="T52" fmla="*/ 9 w 28"/>
                <a:gd name="T53" fmla="*/ 19 h 19"/>
                <a:gd name="T54" fmla="*/ 10 w 28"/>
                <a:gd name="T55" fmla="*/ 19 h 19"/>
                <a:gd name="T56" fmla="*/ 11 w 28"/>
                <a:gd name="T57" fmla="*/ 19 h 19"/>
                <a:gd name="T58" fmla="*/ 12 w 28"/>
                <a:gd name="T59" fmla="*/ 19 h 19"/>
                <a:gd name="T60" fmla="*/ 13 w 28"/>
                <a:gd name="T61" fmla="*/ 19 h 19"/>
                <a:gd name="T62" fmla="*/ 16 w 28"/>
                <a:gd name="T63" fmla="*/ 17 h 19"/>
                <a:gd name="T64" fmla="*/ 18 w 28"/>
                <a:gd name="T65" fmla="*/ 15 h 19"/>
                <a:gd name="T66" fmla="*/ 19 w 28"/>
                <a:gd name="T67" fmla="*/ 15 h 19"/>
                <a:gd name="T68" fmla="*/ 28 w 28"/>
                <a:gd name="T69" fmla="*/ 11 h 19"/>
                <a:gd name="T70" fmla="*/ 28 w 28"/>
                <a:gd name="T71" fmla="*/ 10 h 19"/>
                <a:gd name="T72" fmla="*/ 26 w 28"/>
                <a:gd name="T73" fmla="*/ 8 h 19"/>
                <a:gd name="T74" fmla="*/ 21 w 28"/>
                <a:gd name="T75" fmla="*/ 2 h 19"/>
                <a:gd name="T76" fmla="*/ 20 w 28"/>
                <a:gd name="T77"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19">
                  <a:moveTo>
                    <a:pt x="20" y="1"/>
                  </a:moveTo>
                  <a:cubicBezTo>
                    <a:pt x="20" y="1"/>
                    <a:pt x="20" y="1"/>
                    <a:pt x="20" y="0"/>
                  </a:cubicBezTo>
                  <a:cubicBezTo>
                    <a:pt x="20" y="0"/>
                    <a:pt x="20" y="0"/>
                    <a:pt x="20" y="0"/>
                  </a:cubicBezTo>
                  <a:cubicBezTo>
                    <a:pt x="20" y="0"/>
                    <a:pt x="20" y="0"/>
                    <a:pt x="20" y="0"/>
                  </a:cubicBezTo>
                  <a:cubicBezTo>
                    <a:pt x="20" y="0"/>
                    <a:pt x="20" y="0"/>
                    <a:pt x="20" y="0"/>
                  </a:cubicBezTo>
                  <a:cubicBezTo>
                    <a:pt x="12" y="1"/>
                    <a:pt x="2" y="3"/>
                    <a:pt x="2" y="3"/>
                  </a:cubicBezTo>
                  <a:cubicBezTo>
                    <a:pt x="1" y="3"/>
                    <a:pt x="1" y="3"/>
                    <a:pt x="1" y="3"/>
                  </a:cubicBezTo>
                  <a:cubicBezTo>
                    <a:pt x="1" y="3"/>
                    <a:pt x="1" y="3"/>
                    <a:pt x="1" y="3"/>
                  </a:cubicBezTo>
                  <a:cubicBezTo>
                    <a:pt x="1" y="4"/>
                    <a:pt x="1" y="5"/>
                    <a:pt x="1" y="6"/>
                  </a:cubicBezTo>
                  <a:cubicBezTo>
                    <a:pt x="1" y="6"/>
                    <a:pt x="1" y="6"/>
                    <a:pt x="1" y="6"/>
                  </a:cubicBezTo>
                  <a:cubicBezTo>
                    <a:pt x="1" y="7"/>
                    <a:pt x="0" y="8"/>
                    <a:pt x="0" y="8"/>
                  </a:cubicBezTo>
                  <a:cubicBezTo>
                    <a:pt x="0" y="8"/>
                    <a:pt x="0" y="9"/>
                    <a:pt x="0" y="9"/>
                  </a:cubicBezTo>
                  <a:cubicBezTo>
                    <a:pt x="0" y="9"/>
                    <a:pt x="0" y="10"/>
                    <a:pt x="0" y="11"/>
                  </a:cubicBezTo>
                  <a:cubicBezTo>
                    <a:pt x="0" y="11"/>
                    <a:pt x="0" y="11"/>
                    <a:pt x="0" y="11"/>
                  </a:cubicBezTo>
                  <a:cubicBezTo>
                    <a:pt x="0" y="12"/>
                    <a:pt x="0" y="13"/>
                    <a:pt x="0" y="13"/>
                  </a:cubicBezTo>
                  <a:cubicBezTo>
                    <a:pt x="1" y="14"/>
                    <a:pt x="1" y="14"/>
                    <a:pt x="1" y="15"/>
                  </a:cubicBezTo>
                  <a:cubicBezTo>
                    <a:pt x="1" y="15"/>
                    <a:pt x="1" y="15"/>
                    <a:pt x="2" y="15"/>
                  </a:cubicBezTo>
                  <a:cubicBezTo>
                    <a:pt x="2" y="15"/>
                    <a:pt x="2" y="16"/>
                    <a:pt x="2" y="16"/>
                  </a:cubicBezTo>
                  <a:cubicBezTo>
                    <a:pt x="3" y="16"/>
                    <a:pt x="3" y="16"/>
                    <a:pt x="3" y="17"/>
                  </a:cubicBezTo>
                  <a:cubicBezTo>
                    <a:pt x="3" y="17"/>
                    <a:pt x="4" y="17"/>
                    <a:pt x="4" y="18"/>
                  </a:cubicBezTo>
                  <a:cubicBezTo>
                    <a:pt x="5" y="18"/>
                    <a:pt x="5" y="18"/>
                    <a:pt x="5" y="19"/>
                  </a:cubicBezTo>
                  <a:cubicBezTo>
                    <a:pt x="6" y="19"/>
                    <a:pt x="6" y="19"/>
                    <a:pt x="6" y="19"/>
                  </a:cubicBezTo>
                  <a:cubicBezTo>
                    <a:pt x="6" y="19"/>
                    <a:pt x="7" y="19"/>
                    <a:pt x="7" y="19"/>
                  </a:cubicBezTo>
                  <a:cubicBezTo>
                    <a:pt x="7" y="19"/>
                    <a:pt x="7" y="19"/>
                    <a:pt x="7" y="19"/>
                  </a:cubicBezTo>
                  <a:cubicBezTo>
                    <a:pt x="7" y="19"/>
                    <a:pt x="7" y="19"/>
                    <a:pt x="7" y="19"/>
                  </a:cubicBezTo>
                  <a:cubicBezTo>
                    <a:pt x="8" y="19"/>
                    <a:pt x="8" y="19"/>
                    <a:pt x="9" y="19"/>
                  </a:cubicBezTo>
                  <a:cubicBezTo>
                    <a:pt x="9" y="19"/>
                    <a:pt x="9" y="19"/>
                    <a:pt x="9" y="19"/>
                  </a:cubicBezTo>
                  <a:cubicBezTo>
                    <a:pt x="9" y="19"/>
                    <a:pt x="10" y="19"/>
                    <a:pt x="10" y="19"/>
                  </a:cubicBezTo>
                  <a:cubicBezTo>
                    <a:pt x="11" y="19"/>
                    <a:pt x="11" y="19"/>
                    <a:pt x="11" y="19"/>
                  </a:cubicBezTo>
                  <a:cubicBezTo>
                    <a:pt x="12" y="19"/>
                    <a:pt x="12" y="19"/>
                    <a:pt x="12" y="19"/>
                  </a:cubicBezTo>
                  <a:cubicBezTo>
                    <a:pt x="12" y="19"/>
                    <a:pt x="13" y="19"/>
                    <a:pt x="13" y="19"/>
                  </a:cubicBezTo>
                  <a:cubicBezTo>
                    <a:pt x="14" y="18"/>
                    <a:pt x="15" y="17"/>
                    <a:pt x="16" y="17"/>
                  </a:cubicBezTo>
                  <a:cubicBezTo>
                    <a:pt x="17" y="16"/>
                    <a:pt x="17" y="15"/>
                    <a:pt x="18" y="15"/>
                  </a:cubicBezTo>
                  <a:cubicBezTo>
                    <a:pt x="19" y="15"/>
                    <a:pt x="19" y="15"/>
                    <a:pt x="19" y="15"/>
                  </a:cubicBezTo>
                  <a:cubicBezTo>
                    <a:pt x="21" y="15"/>
                    <a:pt x="28" y="12"/>
                    <a:pt x="28" y="11"/>
                  </a:cubicBezTo>
                  <a:cubicBezTo>
                    <a:pt x="28" y="11"/>
                    <a:pt x="28" y="10"/>
                    <a:pt x="28" y="10"/>
                  </a:cubicBezTo>
                  <a:cubicBezTo>
                    <a:pt x="27" y="10"/>
                    <a:pt x="26" y="9"/>
                    <a:pt x="26" y="8"/>
                  </a:cubicBezTo>
                  <a:cubicBezTo>
                    <a:pt x="26" y="8"/>
                    <a:pt x="25" y="6"/>
                    <a:pt x="21" y="2"/>
                  </a:cubicBezTo>
                  <a:lnTo>
                    <a:pt x="20" y="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2" name="Freeform 291">
              <a:extLst>
                <a:ext uri="{FF2B5EF4-FFF2-40B4-BE49-F238E27FC236}">
                  <a16:creationId xmlns:a16="http://schemas.microsoft.com/office/drawing/2014/main" id="{72D5AD2C-CF33-4005-8495-789E0C33361B}"/>
                </a:ext>
              </a:extLst>
            </p:cNvPr>
            <p:cNvSpPr>
              <a:spLocks/>
            </p:cNvSpPr>
            <p:nvPr/>
          </p:nvSpPr>
          <p:spPr bwMode="auto">
            <a:xfrm>
              <a:off x="11209338" y="8064500"/>
              <a:ext cx="479425" cy="330200"/>
            </a:xfrm>
            <a:custGeom>
              <a:avLst/>
              <a:gdLst>
                <a:gd name="T0" fmla="*/ 78 w 90"/>
                <a:gd name="T1" fmla="*/ 41 h 63"/>
                <a:gd name="T2" fmla="*/ 89 w 90"/>
                <a:gd name="T3" fmla="*/ 38 h 63"/>
                <a:gd name="T4" fmla="*/ 89 w 90"/>
                <a:gd name="T5" fmla="*/ 37 h 63"/>
                <a:gd name="T6" fmla="*/ 90 w 90"/>
                <a:gd name="T7" fmla="*/ 37 h 63"/>
                <a:gd name="T8" fmla="*/ 90 w 90"/>
                <a:gd name="T9" fmla="*/ 36 h 63"/>
                <a:gd name="T10" fmla="*/ 89 w 90"/>
                <a:gd name="T11" fmla="*/ 36 h 63"/>
                <a:gd name="T12" fmla="*/ 88 w 90"/>
                <a:gd name="T13" fmla="*/ 35 h 63"/>
                <a:gd name="T14" fmla="*/ 87 w 90"/>
                <a:gd name="T15" fmla="*/ 35 h 63"/>
                <a:gd name="T16" fmla="*/ 86 w 90"/>
                <a:gd name="T17" fmla="*/ 34 h 63"/>
                <a:gd name="T18" fmla="*/ 85 w 90"/>
                <a:gd name="T19" fmla="*/ 34 h 63"/>
                <a:gd name="T20" fmla="*/ 84 w 90"/>
                <a:gd name="T21" fmla="*/ 28 h 63"/>
                <a:gd name="T22" fmla="*/ 79 w 90"/>
                <a:gd name="T23" fmla="*/ 29 h 63"/>
                <a:gd name="T24" fmla="*/ 75 w 90"/>
                <a:gd name="T25" fmla="*/ 25 h 63"/>
                <a:gd name="T26" fmla="*/ 68 w 90"/>
                <a:gd name="T27" fmla="*/ 15 h 63"/>
                <a:gd name="T28" fmla="*/ 65 w 90"/>
                <a:gd name="T29" fmla="*/ 10 h 63"/>
                <a:gd name="T30" fmla="*/ 63 w 90"/>
                <a:gd name="T31" fmla="*/ 8 h 63"/>
                <a:gd name="T32" fmla="*/ 63 w 90"/>
                <a:gd name="T33" fmla="*/ 7 h 63"/>
                <a:gd name="T34" fmla="*/ 63 w 90"/>
                <a:gd name="T35" fmla="*/ 7 h 63"/>
                <a:gd name="T36" fmla="*/ 63 w 90"/>
                <a:gd name="T37" fmla="*/ 6 h 63"/>
                <a:gd name="T38" fmla="*/ 63 w 90"/>
                <a:gd name="T39" fmla="*/ 6 h 63"/>
                <a:gd name="T40" fmla="*/ 63 w 90"/>
                <a:gd name="T41" fmla="*/ 5 h 63"/>
                <a:gd name="T42" fmla="*/ 63 w 90"/>
                <a:gd name="T43" fmla="*/ 3 h 63"/>
                <a:gd name="T44" fmla="*/ 63 w 90"/>
                <a:gd name="T45" fmla="*/ 2 h 63"/>
                <a:gd name="T46" fmla="*/ 61 w 90"/>
                <a:gd name="T47" fmla="*/ 2 h 63"/>
                <a:gd name="T48" fmla="*/ 59 w 90"/>
                <a:gd name="T49" fmla="*/ 2 h 63"/>
                <a:gd name="T50" fmla="*/ 57 w 90"/>
                <a:gd name="T51" fmla="*/ 1 h 63"/>
                <a:gd name="T52" fmla="*/ 56 w 90"/>
                <a:gd name="T53" fmla="*/ 0 h 63"/>
                <a:gd name="T54" fmla="*/ 51 w 90"/>
                <a:gd name="T55" fmla="*/ 3 h 63"/>
                <a:gd name="T56" fmla="*/ 42 w 90"/>
                <a:gd name="T57" fmla="*/ 7 h 63"/>
                <a:gd name="T58" fmla="*/ 40 w 90"/>
                <a:gd name="T59" fmla="*/ 9 h 63"/>
                <a:gd name="T60" fmla="*/ 34 w 90"/>
                <a:gd name="T61" fmla="*/ 11 h 63"/>
                <a:gd name="T62" fmla="*/ 30 w 90"/>
                <a:gd name="T63" fmla="*/ 13 h 63"/>
                <a:gd name="T64" fmla="*/ 25 w 90"/>
                <a:gd name="T65" fmla="*/ 18 h 63"/>
                <a:gd name="T66" fmla="*/ 18 w 90"/>
                <a:gd name="T67" fmla="*/ 19 h 63"/>
                <a:gd name="T68" fmla="*/ 15 w 90"/>
                <a:gd name="T69" fmla="*/ 26 h 63"/>
                <a:gd name="T70" fmla="*/ 14 w 90"/>
                <a:gd name="T71" fmla="*/ 26 h 63"/>
                <a:gd name="T72" fmla="*/ 3 w 90"/>
                <a:gd name="T73" fmla="*/ 38 h 63"/>
                <a:gd name="T74" fmla="*/ 2 w 90"/>
                <a:gd name="T75" fmla="*/ 40 h 63"/>
                <a:gd name="T76" fmla="*/ 2 w 90"/>
                <a:gd name="T77" fmla="*/ 46 h 63"/>
                <a:gd name="T78" fmla="*/ 1 w 90"/>
                <a:gd name="T79" fmla="*/ 48 h 63"/>
                <a:gd name="T80" fmla="*/ 0 w 90"/>
                <a:gd name="T81" fmla="*/ 50 h 63"/>
                <a:gd name="T82" fmla="*/ 0 w 90"/>
                <a:gd name="T83" fmla="*/ 52 h 63"/>
                <a:gd name="T84" fmla="*/ 4 w 90"/>
                <a:gd name="T85" fmla="*/ 55 h 63"/>
                <a:gd name="T86" fmla="*/ 5 w 90"/>
                <a:gd name="T87" fmla="*/ 57 h 63"/>
                <a:gd name="T88" fmla="*/ 22 w 90"/>
                <a:gd name="T89" fmla="*/ 57 h 63"/>
                <a:gd name="T90" fmla="*/ 28 w 90"/>
                <a:gd name="T91" fmla="*/ 59 h 63"/>
                <a:gd name="T92" fmla="*/ 29 w 90"/>
                <a:gd name="T93" fmla="*/ 59 h 63"/>
                <a:gd name="T94" fmla="*/ 29 w 90"/>
                <a:gd name="T95" fmla="*/ 60 h 63"/>
                <a:gd name="T96" fmla="*/ 29 w 90"/>
                <a:gd name="T97" fmla="*/ 54 h 63"/>
                <a:gd name="T98" fmla="*/ 39 w 90"/>
                <a:gd name="T99" fmla="*/ 45 h 63"/>
                <a:gd name="T100" fmla="*/ 43 w 90"/>
                <a:gd name="T101" fmla="*/ 45 h 63"/>
                <a:gd name="T102" fmla="*/ 58 w 90"/>
                <a:gd name="T103" fmla="*/ 46 h 63"/>
                <a:gd name="T104" fmla="*/ 59 w 90"/>
                <a:gd name="T105" fmla="*/ 45 h 63"/>
                <a:gd name="T106" fmla="*/ 59 w 90"/>
                <a:gd name="T107" fmla="*/ 44 h 63"/>
                <a:gd name="T108" fmla="*/ 60 w 90"/>
                <a:gd name="T109" fmla="*/ 44 h 63"/>
                <a:gd name="T110" fmla="*/ 60 w 90"/>
                <a:gd name="T111" fmla="*/ 44 h 63"/>
                <a:gd name="T112" fmla="*/ 61 w 90"/>
                <a:gd name="T113" fmla="*/ 44 h 63"/>
                <a:gd name="T114" fmla="*/ 66 w 90"/>
                <a:gd name="T115" fmla="*/ 45 h 63"/>
                <a:gd name="T116" fmla="*/ 68 w 90"/>
                <a:gd name="T117" fmla="*/ 45 h 63"/>
                <a:gd name="T118" fmla="*/ 70 w 90"/>
                <a:gd name="T119" fmla="*/ 45 h 63"/>
                <a:gd name="T120" fmla="*/ 72 w 90"/>
                <a:gd name="T121" fmla="*/ 45 h 63"/>
                <a:gd name="T122" fmla="*/ 74 w 90"/>
                <a:gd name="T123"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 h="63">
                  <a:moveTo>
                    <a:pt x="74" y="43"/>
                  </a:moveTo>
                  <a:cubicBezTo>
                    <a:pt x="75" y="42"/>
                    <a:pt x="77" y="41"/>
                    <a:pt x="78" y="41"/>
                  </a:cubicBezTo>
                  <a:cubicBezTo>
                    <a:pt x="82" y="41"/>
                    <a:pt x="86" y="40"/>
                    <a:pt x="87" y="39"/>
                  </a:cubicBezTo>
                  <a:cubicBezTo>
                    <a:pt x="87" y="39"/>
                    <a:pt x="88" y="38"/>
                    <a:pt x="89" y="38"/>
                  </a:cubicBezTo>
                  <a:cubicBezTo>
                    <a:pt x="89" y="38"/>
                    <a:pt x="89" y="37"/>
                    <a:pt x="89" y="37"/>
                  </a:cubicBezTo>
                  <a:cubicBezTo>
                    <a:pt x="89" y="37"/>
                    <a:pt x="89" y="37"/>
                    <a:pt x="89" y="37"/>
                  </a:cubicBezTo>
                  <a:cubicBezTo>
                    <a:pt x="89" y="37"/>
                    <a:pt x="89" y="37"/>
                    <a:pt x="90" y="37"/>
                  </a:cubicBezTo>
                  <a:cubicBezTo>
                    <a:pt x="90" y="37"/>
                    <a:pt x="90" y="37"/>
                    <a:pt x="90" y="37"/>
                  </a:cubicBezTo>
                  <a:cubicBezTo>
                    <a:pt x="90" y="37"/>
                    <a:pt x="90" y="37"/>
                    <a:pt x="90" y="36"/>
                  </a:cubicBezTo>
                  <a:cubicBezTo>
                    <a:pt x="90" y="36"/>
                    <a:pt x="90" y="36"/>
                    <a:pt x="90" y="36"/>
                  </a:cubicBezTo>
                  <a:cubicBezTo>
                    <a:pt x="90" y="36"/>
                    <a:pt x="90" y="36"/>
                    <a:pt x="90" y="36"/>
                  </a:cubicBezTo>
                  <a:cubicBezTo>
                    <a:pt x="89" y="36"/>
                    <a:pt x="89" y="36"/>
                    <a:pt x="89" y="36"/>
                  </a:cubicBezTo>
                  <a:cubicBezTo>
                    <a:pt x="89" y="35"/>
                    <a:pt x="89" y="35"/>
                    <a:pt x="89" y="35"/>
                  </a:cubicBezTo>
                  <a:cubicBezTo>
                    <a:pt x="88" y="35"/>
                    <a:pt x="88" y="35"/>
                    <a:pt x="88" y="35"/>
                  </a:cubicBezTo>
                  <a:cubicBezTo>
                    <a:pt x="88" y="35"/>
                    <a:pt x="88" y="35"/>
                    <a:pt x="87" y="35"/>
                  </a:cubicBezTo>
                  <a:cubicBezTo>
                    <a:pt x="87" y="35"/>
                    <a:pt x="87" y="35"/>
                    <a:pt x="87" y="35"/>
                  </a:cubicBezTo>
                  <a:cubicBezTo>
                    <a:pt x="87" y="35"/>
                    <a:pt x="87" y="34"/>
                    <a:pt x="87" y="34"/>
                  </a:cubicBezTo>
                  <a:cubicBezTo>
                    <a:pt x="86" y="34"/>
                    <a:pt x="86" y="34"/>
                    <a:pt x="86" y="34"/>
                  </a:cubicBezTo>
                  <a:cubicBezTo>
                    <a:pt x="86" y="34"/>
                    <a:pt x="86" y="34"/>
                    <a:pt x="86" y="34"/>
                  </a:cubicBezTo>
                  <a:cubicBezTo>
                    <a:pt x="85" y="34"/>
                    <a:pt x="85" y="34"/>
                    <a:pt x="85" y="34"/>
                  </a:cubicBezTo>
                  <a:cubicBezTo>
                    <a:pt x="84" y="33"/>
                    <a:pt x="84" y="32"/>
                    <a:pt x="84" y="30"/>
                  </a:cubicBezTo>
                  <a:cubicBezTo>
                    <a:pt x="84" y="29"/>
                    <a:pt x="84" y="29"/>
                    <a:pt x="84" y="28"/>
                  </a:cubicBezTo>
                  <a:cubicBezTo>
                    <a:pt x="84" y="28"/>
                    <a:pt x="84" y="28"/>
                    <a:pt x="84" y="28"/>
                  </a:cubicBezTo>
                  <a:cubicBezTo>
                    <a:pt x="82" y="29"/>
                    <a:pt x="80" y="29"/>
                    <a:pt x="79" y="29"/>
                  </a:cubicBezTo>
                  <a:cubicBezTo>
                    <a:pt x="78" y="28"/>
                    <a:pt x="77" y="27"/>
                    <a:pt x="76" y="26"/>
                  </a:cubicBezTo>
                  <a:cubicBezTo>
                    <a:pt x="76" y="26"/>
                    <a:pt x="75" y="25"/>
                    <a:pt x="75" y="25"/>
                  </a:cubicBezTo>
                  <a:cubicBezTo>
                    <a:pt x="72" y="25"/>
                    <a:pt x="72" y="21"/>
                    <a:pt x="72" y="20"/>
                  </a:cubicBezTo>
                  <a:cubicBezTo>
                    <a:pt x="72" y="18"/>
                    <a:pt x="69" y="16"/>
                    <a:pt x="68" y="15"/>
                  </a:cubicBezTo>
                  <a:cubicBezTo>
                    <a:pt x="67" y="14"/>
                    <a:pt x="67" y="14"/>
                    <a:pt x="67" y="14"/>
                  </a:cubicBezTo>
                  <a:cubicBezTo>
                    <a:pt x="66" y="13"/>
                    <a:pt x="65" y="12"/>
                    <a:pt x="65" y="10"/>
                  </a:cubicBezTo>
                  <a:cubicBezTo>
                    <a:pt x="64" y="9"/>
                    <a:pt x="64" y="8"/>
                    <a:pt x="63" y="8"/>
                  </a:cubicBezTo>
                  <a:cubicBezTo>
                    <a:pt x="63" y="8"/>
                    <a:pt x="63" y="8"/>
                    <a:pt x="63" y="8"/>
                  </a:cubicBezTo>
                  <a:cubicBezTo>
                    <a:pt x="63" y="8"/>
                    <a:pt x="63" y="8"/>
                    <a:pt x="63" y="8"/>
                  </a:cubicBezTo>
                  <a:cubicBezTo>
                    <a:pt x="63" y="8"/>
                    <a:pt x="63" y="8"/>
                    <a:pt x="63" y="7"/>
                  </a:cubicBezTo>
                  <a:cubicBezTo>
                    <a:pt x="63" y="7"/>
                    <a:pt x="63" y="7"/>
                    <a:pt x="63" y="7"/>
                  </a:cubicBezTo>
                  <a:cubicBezTo>
                    <a:pt x="63" y="7"/>
                    <a:pt x="63" y="7"/>
                    <a:pt x="63" y="7"/>
                  </a:cubicBezTo>
                  <a:cubicBezTo>
                    <a:pt x="63" y="7"/>
                    <a:pt x="63" y="7"/>
                    <a:pt x="63" y="7"/>
                  </a:cubicBezTo>
                  <a:cubicBezTo>
                    <a:pt x="63" y="7"/>
                    <a:pt x="63" y="7"/>
                    <a:pt x="63" y="6"/>
                  </a:cubicBezTo>
                  <a:cubicBezTo>
                    <a:pt x="63" y="6"/>
                    <a:pt x="63" y="6"/>
                    <a:pt x="63" y="6"/>
                  </a:cubicBezTo>
                  <a:cubicBezTo>
                    <a:pt x="63" y="6"/>
                    <a:pt x="63" y="6"/>
                    <a:pt x="63" y="6"/>
                  </a:cubicBezTo>
                  <a:cubicBezTo>
                    <a:pt x="63" y="6"/>
                    <a:pt x="63" y="5"/>
                    <a:pt x="63" y="5"/>
                  </a:cubicBezTo>
                  <a:cubicBezTo>
                    <a:pt x="63" y="5"/>
                    <a:pt x="63" y="5"/>
                    <a:pt x="63" y="5"/>
                  </a:cubicBezTo>
                  <a:cubicBezTo>
                    <a:pt x="63" y="4"/>
                    <a:pt x="63" y="4"/>
                    <a:pt x="63" y="4"/>
                  </a:cubicBezTo>
                  <a:cubicBezTo>
                    <a:pt x="63" y="4"/>
                    <a:pt x="63" y="3"/>
                    <a:pt x="63" y="3"/>
                  </a:cubicBezTo>
                  <a:cubicBezTo>
                    <a:pt x="63" y="3"/>
                    <a:pt x="63" y="3"/>
                    <a:pt x="63" y="2"/>
                  </a:cubicBezTo>
                  <a:cubicBezTo>
                    <a:pt x="63" y="2"/>
                    <a:pt x="63" y="2"/>
                    <a:pt x="63" y="2"/>
                  </a:cubicBezTo>
                  <a:cubicBezTo>
                    <a:pt x="63" y="2"/>
                    <a:pt x="62" y="2"/>
                    <a:pt x="62" y="2"/>
                  </a:cubicBezTo>
                  <a:cubicBezTo>
                    <a:pt x="62" y="2"/>
                    <a:pt x="61" y="2"/>
                    <a:pt x="61" y="2"/>
                  </a:cubicBezTo>
                  <a:cubicBezTo>
                    <a:pt x="61" y="2"/>
                    <a:pt x="60" y="2"/>
                    <a:pt x="60" y="2"/>
                  </a:cubicBezTo>
                  <a:cubicBezTo>
                    <a:pt x="59" y="2"/>
                    <a:pt x="59" y="2"/>
                    <a:pt x="59" y="2"/>
                  </a:cubicBezTo>
                  <a:cubicBezTo>
                    <a:pt x="58" y="2"/>
                    <a:pt x="58" y="1"/>
                    <a:pt x="58" y="1"/>
                  </a:cubicBezTo>
                  <a:cubicBezTo>
                    <a:pt x="58" y="1"/>
                    <a:pt x="57" y="1"/>
                    <a:pt x="57" y="1"/>
                  </a:cubicBezTo>
                  <a:cubicBezTo>
                    <a:pt x="57" y="1"/>
                    <a:pt x="56" y="1"/>
                    <a:pt x="56" y="1"/>
                  </a:cubicBezTo>
                  <a:cubicBezTo>
                    <a:pt x="56" y="0"/>
                    <a:pt x="56" y="0"/>
                    <a:pt x="56" y="0"/>
                  </a:cubicBezTo>
                  <a:cubicBezTo>
                    <a:pt x="55" y="0"/>
                    <a:pt x="55" y="0"/>
                    <a:pt x="55" y="0"/>
                  </a:cubicBezTo>
                  <a:cubicBezTo>
                    <a:pt x="54" y="1"/>
                    <a:pt x="53" y="2"/>
                    <a:pt x="51" y="3"/>
                  </a:cubicBezTo>
                  <a:cubicBezTo>
                    <a:pt x="51" y="3"/>
                    <a:pt x="50" y="4"/>
                    <a:pt x="49" y="4"/>
                  </a:cubicBezTo>
                  <a:cubicBezTo>
                    <a:pt x="47" y="6"/>
                    <a:pt x="44" y="7"/>
                    <a:pt x="42" y="7"/>
                  </a:cubicBezTo>
                  <a:cubicBezTo>
                    <a:pt x="41" y="7"/>
                    <a:pt x="40" y="7"/>
                    <a:pt x="40" y="8"/>
                  </a:cubicBezTo>
                  <a:cubicBezTo>
                    <a:pt x="40" y="8"/>
                    <a:pt x="40" y="8"/>
                    <a:pt x="40" y="9"/>
                  </a:cubicBezTo>
                  <a:cubicBezTo>
                    <a:pt x="40" y="9"/>
                    <a:pt x="39" y="10"/>
                    <a:pt x="39" y="10"/>
                  </a:cubicBezTo>
                  <a:cubicBezTo>
                    <a:pt x="38" y="11"/>
                    <a:pt x="36" y="11"/>
                    <a:pt x="34" y="11"/>
                  </a:cubicBezTo>
                  <a:cubicBezTo>
                    <a:pt x="34" y="11"/>
                    <a:pt x="33" y="10"/>
                    <a:pt x="32" y="10"/>
                  </a:cubicBezTo>
                  <a:cubicBezTo>
                    <a:pt x="32" y="10"/>
                    <a:pt x="31" y="10"/>
                    <a:pt x="30" y="13"/>
                  </a:cubicBezTo>
                  <a:cubicBezTo>
                    <a:pt x="30" y="15"/>
                    <a:pt x="28" y="16"/>
                    <a:pt x="27" y="16"/>
                  </a:cubicBezTo>
                  <a:cubicBezTo>
                    <a:pt x="26" y="16"/>
                    <a:pt x="25" y="17"/>
                    <a:pt x="25" y="18"/>
                  </a:cubicBezTo>
                  <a:cubicBezTo>
                    <a:pt x="25" y="21"/>
                    <a:pt x="23" y="21"/>
                    <a:pt x="23" y="21"/>
                  </a:cubicBezTo>
                  <a:cubicBezTo>
                    <a:pt x="21" y="21"/>
                    <a:pt x="19" y="20"/>
                    <a:pt x="18" y="19"/>
                  </a:cubicBezTo>
                  <a:cubicBezTo>
                    <a:pt x="17" y="18"/>
                    <a:pt x="17" y="18"/>
                    <a:pt x="17" y="18"/>
                  </a:cubicBezTo>
                  <a:cubicBezTo>
                    <a:pt x="16" y="18"/>
                    <a:pt x="15" y="22"/>
                    <a:pt x="15" y="26"/>
                  </a:cubicBezTo>
                  <a:cubicBezTo>
                    <a:pt x="15" y="26"/>
                    <a:pt x="15" y="26"/>
                    <a:pt x="15" y="26"/>
                  </a:cubicBezTo>
                  <a:cubicBezTo>
                    <a:pt x="14" y="26"/>
                    <a:pt x="14" y="26"/>
                    <a:pt x="14" y="26"/>
                  </a:cubicBezTo>
                  <a:cubicBezTo>
                    <a:pt x="14" y="27"/>
                    <a:pt x="12" y="29"/>
                    <a:pt x="11" y="33"/>
                  </a:cubicBezTo>
                  <a:cubicBezTo>
                    <a:pt x="9" y="37"/>
                    <a:pt x="5" y="37"/>
                    <a:pt x="3" y="38"/>
                  </a:cubicBezTo>
                  <a:cubicBezTo>
                    <a:pt x="2" y="38"/>
                    <a:pt x="2" y="38"/>
                    <a:pt x="1" y="38"/>
                  </a:cubicBezTo>
                  <a:cubicBezTo>
                    <a:pt x="1" y="38"/>
                    <a:pt x="2" y="39"/>
                    <a:pt x="2" y="40"/>
                  </a:cubicBezTo>
                  <a:cubicBezTo>
                    <a:pt x="3" y="42"/>
                    <a:pt x="3" y="43"/>
                    <a:pt x="2" y="45"/>
                  </a:cubicBezTo>
                  <a:cubicBezTo>
                    <a:pt x="2" y="45"/>
                    <a:pt x="2" y="45"/>
                    <a:pt x="2" y="46"/>
                  </a:cubicBezTo>
                  <a:cubicBezTo>
                    <a:pt x="2" y="46"/>
                    <a:pt x="2" y="46"/>
                    <a:pt x="2" y="47"/>
                  </a:cubicBezTo>
                  <a:cubicBezTo>
                    <a:pt x="2" y="47"/>
                    <a:pt x="1" y="47"/>
                    <a:pt x="1" y="48"/>
                  </a:cubicBezTo>
                  <a:cubicBezTo>
                    <a:pt x="1" y="48"/>
                    <a:pt x="1" y="48"/>
                    <a:pt x="1" y="49"/>
                  </a:cubicBezTo>
                  <a:cubicBezTo>
                    <a:pt x="1" y="49"/>
                    <a:pt x="1" y="50"/>
                    <a:pt x="0" y="50"/>
                  </a:cubicBezTo>
                  <a:cubicBezTo>
                    <a:pt x="0" y="50"/>
                    <a:pt x="0" y="51"/>
                    <a:pt x="0" y="51"/>
                  </a:cubicBezTo>
                  <a:cubicBezTo>
                    <a:pt x="0" y="52"/>
                    <a:pt x="0" y="52"/>
                    <a:pt x="0" y="52"/>
                  </a:cubicBezTo>
                  <a:cubicBezTo>
                    <a:pt x="1" y="53"/>
                    <a:pt x="3" y="54"/>
                    <a:pt x="4" y="55"/>
                  </a:cubicBezTo>
                  <a:cubicBezTo>
                    <a:pt x="4" y="55"/>
                    <a:pt x="4" y="55"/>
                    <a:pt x="4" y="55"/>
                  </a:cubicBezTo>
                  <a:cubicBezTo>
                    <a:pt x="4" y="55"/>
                    <a:pt x="5" y="56"/>
                    <a:pt x="5" y="56"/>
                  </a:cubicBezTo>
                  <a:cubicBezTo>
                    <a:pt x="5" y="56"/>
                    <a:pt x="5" y="56"/>
                    <a:pt x="5" y="57"/>
                  </a:cubicBezTo>
                  <a:cubicBezTo>
                    <a:pt x="7" y="59"/>
                    <a:pt x="11" y="63"/>
                    <a:pt x="13" y="61"/>
                  </a:cubicBezTo>
                  <a:cubicBezTo>
                    <a:pt x="15" y="58"/>
                    <a:pt x="20" y="57"/>
                    <a:pt x="22" y="57"/>
                  </a:cubicBezTo>
                  <a:cubicBezTo>
                    <a:pt x="24" y="57"/>
                    <a:pt x="27" y="57"/>
                    <a:pt x="28" y="59"/>
                  </a:cubicBezTo>
                  <a:cubicBezTo>
                    <a:pt x="28" y="59"/>
                    <a:pt x="28" y="59"/>
                    <a:pt x="28" y="59"/>
                  </a:cubicBezTo>
                  <a:cubicBezTo>
                    <a:pt x="29" y="59"/>
                    <a:pt x="29" y="59"/>
                    <a:pt x="29" y="59"/>
                  </a:cubicBezTo>
                  <a:cubicBezTo>
                    <a:pt x="29" y="59"/>
                    <a:pt x="29" y="59"/>
                    <a:pt x="29" y="59"/>
                  </a:cubicBezTo>
                  <a:cubicBezTo>
                    <a:pt x="29" y="60"/>
                    <a:pt x="29" y="60"/>
                    <a:pt x="29" y="60"/>
                  </a:cubicBezTo>
                  <a:cubicBezTo>
                    <a:pt x="29" y="60"/>
                    <a:pt x="29" y="60"/>
                    <a:pt x="29" y="60"/>
                  </a:cubicBezTo>
                  <a:cubicBezTo>
                    <a:pt x="30" y="60"/>
                    <a:pt x="30" y="59"/>
                    <a:pt x="30" y="58"/>
                  </a:cubicBezTo>
                  <a:cubicBezTo>
                    <a:pt x="30" y="58"/>
                    <a:pt x="29" y="56"/>
                    <a:pt x="29" y="54"/>
                  </a:cubicBezTo>
                  <a:cubicBezTo>
                    <a:pt x="28" y="51"/>
                    <a:pt x="27" y="48"/>
                    <a:pt x="28" y="47"/>
                  </a:cubicBezTo>
                  <a:cubicBezTo>
                    <a:pt x="28" y="46"/>
                    <a:pt x="29" y="45"/>
                    <a:pt x="39" y="45"/>
                  </a:cubicBezTo>
                  <a:cubicBezTo>
                    <a:pt x="39" y="45"/>
                    <a:pt x="40" y="45"/>
                    <a:pt x="41" y="45"/>
                  </a:cubicBezTo>
                  <a:cubicBezTo>
                    <a:pt x="41" y="45"/>
                    <a:pt x="42" y="45"/>
                    <a:pt x="43" y="45"/>
                  </a:cubicBezTo>
                  <a:cubicBezTo>
                    <a:pt x="47" y="45"/>
                    <a:pt x="55" y="46"/>
                    <a:pt x="57" y="47"/>
                  </a:cubicBezTo>
                  <a:cubicBezTo>
                    <a:pt x="58" y="46"/>
                    <a:pt x="58" y="46"/>
                    <a:pt x="58" y="46"/>
                  </a:cubicBezTo>
                  <a:cubicBezTo>
                    <a:pt x="58" y="45"/>
                    <a:pt x="58" y="45"/>
                    <a:pt x="59" y="45"/>
                  </a:cubicBezTo>
                  <a:cubicBezTo>
                    <a:pt x="59" y="45"/>
                    <a:pt x="59" y="45"/>
                    <a:pt x="59" y="45"/>
                  </a:cubicBezTo>
                  <a:cubicBezTo>
                    <a:pt x="59" y="45"/>
                    <a:pt x="59" y="45"/>
                    <a:pt x="59" y="45"/>
                  </a:cubicBezTo>
                  <a:cubicBezTo>
                    <a:pt x="59" y="44"/>
                    <a:pt x="59" y="44"/>
                    <a:pt x="59" y="44"/>
                  </a:cubicBezTo>
                  <a:cubicBezTo>
                    <a:pt x="60" y="44"/>
                    <a:pt x="60" y="44"/>
                    <a:pt x="60" y="44"/>
                  </a:cubicBezTo>
                  <a:cubicBezTo>
                    <a:pt x="60" y="44"/>
                    <a:pt x="60" y="44"/>
                    <a:pt x="60" y="44"/>
                  </a:cubicBezTo>
                  <a:cubicBezTo>
                    <a:pt x="60" y="44"/>
                    <a:pt x="60" y="44"/>
                    <a:pt x="60" y="44"/>
                  </a:cubicBezTo>
                  <a:cubicBezTo>
                    <a:pt x="60" y="44"/>
                    <a:pt x="60" y="44"/>
                    <a:pt x="60" y="44"/>
                  </a:cubicBezTo>
                  <a:cubicBezTo>
                    <a:pt x="61" y="44"/>
                    <a:pt x="61" y="44"/>
                    <a:pt x="61" y="44"/>
                  </a:cubicBezTo>
                  <a:cubicBezTo>
                    <a:pt x="61" y="44"/>
                    <a:pt x="61" y="44"/>
                    <a:pt x="61" y="44"/>
                  </a:cubicBezTo>
                  <a:cubicBezTo>
                    <a:pt x="61" y="44"/>
                    <a:pt x="61" y="44"/>
                    <a:pt x="62" y="44"/>
                  </a:cubicBezTo>
                  <a:cubicBezTo>
                    <a:pt x="63" y="44"/>
                    <a:pt x="64" y="44"/>
                    <a:pt x="66" y="45"/>
                  </a:cubicBezTo>
                  <a:cubicBezTo>
                    <a:pt x="66" y="45"/>
                    <a:pt x="67" y="45"/>
                    <a:pt x="68" y="45"/>
                  </a:cubicBezTo>
                  <a:cubicBezTo>
                    <a:pt x="68" y="45"/>
                    <a:pt x="68" y="45"/>
                    <a:pt x="68" y="45"/>
                  </a:cubicBezTo>
                  <a:cubicBezTo>
                    <a:pt x="69" y="45"/>
                    <a:pt x="69" y="45"/>
                    <a:pt x="69" y="45"/>
                  </a:cubicBezTo>
                  <a:cubicBezTo>
                    <a:pt x="70" y="45"/>
                    <a:pt x="70" y="45"/>
                    <a:pt x="70" y="45"/>
                  </a:cubicBezTo>
                  <a:cubicBezTo>
                    <a:pt x="71" y="45"/>
                    <a:pt x="71" y="45"/>
                    <a:pt x="72" y="45"/>
                  </a:cubicBezTo>
                  <a:cubicBezTo>
                    <a:pt x="72" y="45"/>
                    <a:pt x="72" y="45"/>
                    <a:pt x="72" y="45"/>
                  </a:cubicBezTo>
                  <a:cubicBezTo>
                    <a:pt x="72" y="45"/>
                    <a:pt x="73" y="45"/>
                    <a:pt x="73" y="44"/>
                  </a:cubicBezTo>
                  <a:cubicBezTo>
                    <a:pt x="74" y="44"/>
                    <a:pt x="74" y="44"/>
                    <a:pt x="74" y="4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3" name="Freeform 292">
              <a:extLst>
                <a:ext uri="{FF2B5EF4-FFF2-40B4-BE49-F238E27FC236}">
                  <a16:creationId xmlns:a16="http://schemas.microsoft.com/office/drawing/2014/main" id="{46A6B65D-5DC1-44F5-B527-3EEC6FFC6C7E}"/>
                </a:ext>
              </a:extLst>
            </p:cNvPr>
            <p:cNvSpPr>
              <a:spLocks/>
            </p:cNvSpPr>
            <p:nvPr/>
          </p:nvSpPr>
          <p:spPr bwMode="auto">
            <a:xfrm>
              <a:off x="13612813" y="6807200"/>
              <a:ext cx="73025" cy="100013"/>
            </a:xfrm>
            <a:custGeom>
              <a:avLst/>
              <a:gdLst>
                <a:gd name="T0" fmla="*/ 5 w 14"/>
                <a:gd name="T1" fmla="*/ 16 h 19"/>
                <a:gd name="T2" fmla="*/ 6 w 14"/>
                <a:gd name="T3" fmla="*/ 15 h 19"/>
                <a:gd name="T4" fmla="*/ 6 w 14"/>
                <a:gd name="T5" fmla="*/ 15 h 19"/>
                <a:gd name="T6" fmla="*/ 7 w 14"/>
                <a:gd name="T7" fmla="*/ 14 h 19"/>
                <a:gd name="T8" fmla="*/ 8 w 14"/>
                <a:gd name="T9" fmla="*/ 13 h 19"/>
                <a:gd name="T10" fmla="*/ 8 w 14"/>
                <a:gd name="T11" fmla="*/ 12 h 19"/>
                <a:gd name="T12" fmla="*/ 9 w 14"/>
                <a:gd name="T13" fmla="*/ 11 h 19"/>
                <a:gd name="T14" fmla="*/ 9 w 14"/>
                <a:gd name="T15" fmla="*/ 11 h 19"/>
                <a:gd name="T16" fmla="*/ 10 w 14"/>
                <a:gd name="T17" fmla="*/ 10 h 19"/>
                <a:gd name="T18" fmla="*/ 10 w 14"/>
                <a:gd name="T19" fmla="*/ 9 h 19"/>
                <a:gd name="T20" fmla="*/ 11 w 14"/>
                <a:gd name="T21" fmla="*/ 9 h 19"/>
                <a:gd name="T22" fmla="*/ 11 w 14"/>
                <a:gd name="T23" fmla="*/ 8 h 19"/>
                <a:gd name="T24" fmla="*/ 12 w 14"/>
                <a:gd name="T25" fmla="*/ 7 h 19"/>
                <a:gd name="T26" fmla="*/ 13 w 14"/>
                <a:gd name="T27" fmla="*/ 7 h 19"/>
                <a:gd name="T28" fmla="*/ 13 w 14"/>
                <a:gd name="T29" fmla="*/ 3 h 19"/>
                <a:gd name="T30" fmla="*/ 13 w 14"/>
                <a:gd name="T31" fmla="*/ 3 h 19"/>
                <a:gd name="T32" fmla="*/ 12 w 14"/>
                <a:gd name="T33" fmla="*/ 2 h 19"/>
                <a:gd name="T34" fmla="*/ 12 w 14"/>
                <a:gd name="T35" fmla="*/ 1 h 19"/>
                <a:gd name="T36" fmla="*/ 11 w 14"/>
                <a:gd name="T37" fmla="*/ 1 h 19"/>
                <a:gd name="T38" fmla="*/ 10 w 14"/>
                <a:gd name="T39" fmla="*/ 1 h 19"/>
                <a:gd name="T40" fmla="*/ 10 w 14"/>
                <a:gd name="T41" fmla="*/ 0 h 19"/>
                <a:gd name="T42" fmla="*/ 9 w 14"/>
                <a:gd name="T43" fmla="*/ 0 h 19"/>
                <a:gd name="T44" fmla="*/ 8 w 14"/>
                <a:gd name="T45" fmla="*/ 0 h 19"/>
                <a:gd name="T46" fmla="*/ 8 w 14"/>
                <a:gd name="T47" fmla="*/ 1 h 19"/>
                <a:gd name="T48" fmla="*/ 4 w 14"/>
                <a:gd name="T49" fmla="*/ 11 h 19"/>
                <a:gd name="T50" fmla="*/ 0 w 14"/>
                <a:gd name="T51" fmla="*/ 17 h 19"/>
                <a:gd name="T52" fmla="*/ 2 w 14"/>
                <a:gd name="T53" fmla="*/ 18 h 19"/>
                <a:gd name="T54" fmla="*/ 4 w 14"/>
                <a:gd name="T55" fmla="*/ 19 h 19"/>
                <a:gd name="T56" fmla="*/ 4 w 14"/>
                <a:gd name="T57" fmla="*/ 19 h 19"/>
                <a:gd name="T58" fmla="*/ 4 w 14"/>
                <a:gd name="T59" fmla="*/ 19 h 19"/>
                <a:gd name="T60" fmla="*/ 4 w 14"/>
                <a:gd name="T61" fmla="*/ 18 h 19"/>
                <a:gd name="T62" fmla="*/ 5 w 14"/>
                <a:gd name="T63" fmla="*/ 17 h 19"/>
                <a:gd name="T64" fmla="*/ 5 w 14"/>
                <a:gd name="T65"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9">
                  <a:moveTo>
                    <a:pt x="5" y="16"/>
                  </a:moveTo>
                  <a:cubicBezTo>
                    <a:pt x="5" y="16"/>
                    <a:pt x="6" y="16"/>
                    <a:pt x="6" y="15"/>
                  </a:cubicBezTo>
                  <a:cubicBezTo>
                    <a:pt x="6" y="15"/>
                    <a:pt x="6" y="15"/>
                    <a:pt x="6" y="15"/>
                  </a:cubicBezTo>
                  <a:cubicBezTo>
                    <a:pt x="7" y="14"/>
                    <a:pt x="7" y="14"/>
                    <a:pt x="7" y="14"/>
                  </a:cubicBezTo>
                  <a:cubicBezTo>
                    <a:pt x="7" y="13"/>
                    <a:pt x="7" y="13"/>
                    <a:pt x="8" y="13"/>
                  </a:cubicBezTo>
                  <a:cubicBezTo>
                    <a:pt x="8" y="13"/>
                    <a:pt x="8" y="12"/>
                    <a:pt x="8" y="12"/>
                  </a:cubicBezTo>
                  <a:cubicBezTo>
                    <a:pt x="8" y="12"/>
                    <a:pt x="9" y="12"/>
                    <a:pt x="9" y="11"/>
                  </a:cubicBezTo>
                  <a:cubicBezTo>
                    <a:pt x="9" y="11"/>
                    <a:pt x="9" y="11"/>
                    <a:pt x="9" y="11"/>
                  </a:cubicBezTo>
                  <a:cubicBezTo>
                    <a:pt x="10" y="10"/>
                    <a:pt x="10" y="10"/>
                    <a:pt x="10" y="10"/>
                  </a:cubicBezTo>
                  <a:cubicBezTo>
                    <a:pt x="10" y="10"/>
                    <a:pt x="10" y="9"/>
                    <a:pt x="10" y="9"/>
                  </a:cubicBezTo>
                  <a:cubicBezTo>
                    <a:pt x="11" y="9"/>
                    <a:pt x="11" y="9"/>
                    <a:pt x="11" y="9"/>
                  </a:cubicBezTo>
                  <a:cubicBezTo>
                    <a:pt x="11" y="8"/>
                    <a:pt x="11" y="8"/>
                    <a:pt x="11" y="8"/>
                  </a:cubicBezTo>
                  <a:cubicBezTo>
                    <a:pt x="12" y="8"/>
                    <a:pt x="12" y="8"/>
                    <a:pt x="12" y="7"/>
                  </a:cubicBezTo>
                  <a:cubicBezTo>
                    <a:pt x="12" y="7"/>
                    <a:pt x="13" y="7"/>
                    <a:pt x="13" y="7"/>
                  </a:cubicBezTo>
                  <a:cubicBezTo>
                    <a:pt x="13" y="6"/>
                    <a:pt x="14" y="4"/>
                    <a:pt x="13" y="3"/>
                  </a:cubicBezTo>
                  <a:cubicBezTo>
                    <a:pt x="13" y="3"/>
                    <a:pt x="13" y="3"/>
                    <a:pt x="13" y="3"/>
                  </a:cubicBezTo>
                  <a:cubicBezTo>
                    <a:pt x="13" y="2"/>
                    <a:pt x="13" y="2"/>
                    <a:pt x="12" y="2"/>
                  </a:cubicBezTo>
                  <a:cubicBezTo>
                    <a:pt x="12" y="1"/>
                    <a:pt x="12" y="1"/>
                    <a:pt x="12" y="1"/>
                  </a:cubicBezTo>
                  <a:cubicBezTo>
                    <a:pt x="12" y="1"/>
                    <a:pt x="11" y="1"/>
                    <a:pt x="11" y="1"/>
                  </a:cubicBezTo>
                  <a:cubicBezTo>
                    <a:pt x="11" y="1"/>
                    <a:pt x="11" y="1"/>
                    <a:pt x="10" y="1"/>
                  </a:cubicBezTo>
                  <a:cubicBezTo>
                    <a:pt x="10" y="1"/>
                    <a:pt x="10" y="1"/>
                    <a:pt x="10" y="0"/>
                  </a:cubicBezTo>
                  <a:cubicBezTo>
                    <a:pt x="9" y="0"/>
                    <a:pt x="9" y="0"/>
                    <a:pt x="9" y="0"/>
                  </a:cubicBezTo>
                  <a:cubicBezTo>
                    <a:pt x="9" y="0"/>
                    <a:pt x="8" y="0"/>
                    <a:pt x="8" y="0"/>
                  </a:cubicBezTo>
                  <a:cubicBezTo>
                    <a:pt x="8" y="1"/>
                    <a:pt x="8" y="1"/>
                    <a:pt x="8" y="1"/>
                  </a:cubicBezTo>
                  <a:cubicBezTo>
                    <a:pt x="8" y="3"/>
                    <a:pt x="6" y="7"/>
                    <a:pt x="4" y="11"/>
                  </a:cubicBezTo>
                  <a:cubicBezTo>
                    <a:pt x="3" y="13"/>
                    <a:pt x="1" y="15"/>
                    <a:pt x="0" y="17"/>
                  </a:cubicBezTo>
                  <a:cubicBezTo>
                    <a:pt x="2" y="18"/>
                    <a:pt x="2" y="18"/>
                    <a:pt x="2" y="18"/>
                  </a:cubicBezTo>
                  <a:cubicBezTo>
                    <a:pt x="4" y="19"/>
                    <a:pt x="4" y="19"/>
                    <a:pt x="4" y="19"/>
                  </a:cubicBezTo>
                  <a:cubicBezTo>
                    <a:pt x="4" y="19"/>
                    <a:pt x="4" y="19"/>
                    <a:pt x="4" y="19"/>
                  </a:cubicBezTo>
                  <a:cubicBezTo>
                    <a:pt x="4" y="19"/>
                    <a:pt x="4" y="19"/>
                    <a:pt x="4" y="19"/>
                  </a:cubicBezTo>
                  <a:cubicBezTo>
                    <a:pt x="4" y="19"/>
                    <a:pt x="4" y="18"/>
                    <a:pt x="4" y="18"/>
                  </a:cubicBezTo>
                  <a:cubicBezTo>
                    <a:pt x="4" y="18"/>
                    <a:pt x="4" y="18"/>
                    <a:pt x="5" y="17"/>
                  </a:cubicBezTo>
                  <a:cubicBezTo>
                    <a:pt x="5" y="17"/>
                    <a:pt x="5" y="17"/>
                    <a:pt x="5" y="1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4" name="Freeform 293">
              <a:extLst>
                <a:ext uri="{FF2B5EF4-FFF2-40B4-BE49-F238E27FC236}">
                  <a16:creationId xmlns:a16="http://schemas.microsoft.com/office/drawing/2014/main" id="{47262338-6093-4F04-8865-8413C0D086F8}"/>
                </a:ext>
              </a:extLst>
            </p:cNvPr>
            <p:cNvSpPr>
              <a:spLocks/>
            </p:cNvSpPr>
            <p:nvPr/>
          </p:nvSpPr>
          <p:spPr bwMode="auto">
            <a:xfrm>
              <a:off x="12469813" y="6073775"/>
              <a:ext cx="206375" cy="182563"/>
            </a:xfrm>
            <a:custGeom>
              <a:avLst/>
              <a:gdLst>
                <a:gd name="T0" fmla="*/ 37 w 39"/>
                <a:gd name="T1" fmla="*/ 5 h 35"/>
                <a:gd name="T2" fmla="*/ 36 w 39"/>
                <a:gd name="T3" fmla="*/ 5 h 35"/>
                <a:gd name="T4" fmla="*/ 35 w 39"/>
                <a:gd name="T5" fmla="*/ 4 h 35"/>
                <a:gd name="T6" fmla="*/ 34 w 39"/>
                <a:gd name="T7" fmla="*/ 4 h 35"/>
                <a:gd name="T8" fmla="*/ 33 w 39"/>
                <a:gd name="T9" fmla="*/ 3 h 35"/>
                <a:gd name="T10" fmla="*/ 32 w 39"/>
                <a:gd name="T11" fmla="*/ 3 h 35"/>
                <a:gd name="T12" fmla="*/ 32 w 39"/>
                <a:gd name="T13" fmla="*/ 3 h 35"/>
                <a:gd name="T14" fmla="*/ 31 w 39"/>
                <a:gd name="T15" fmla="*/ 2 h 35"/>
                <a:gd name="T16" fmla="*/ 31 w 39"/>
                <a:gd name="T17" fmla="*/ 2 h 35"/>
                <a:gd name="T18" fmla="*/ 30 w 39"/>
                <a:gd name="T19" fmla="*/ 2 h 35"/>
                <a:gd name="T20" fmla="*/ 30 w 39"/>
                <a:gd name="T21" fmla="*/ 2 h 35"/>
                <a:gd name="T22" fmla="*/ 29 w 39"/>
                <a:gd name="T23" fmla="*/ 2 h 35"/>
                <a:gd name="T24" fmla="*/ 11 w 39"/>
                <a:gd name="T25" fmla="*/ 0 h 35"/>
                <a:gd name="T26" fmla="*/ 9 w 39"/>
                <a:gd name="T27" fmla="*/ 1 h 35"/>
                <a:gd name="T28" fmla="*/ 6 w 39"/>
                <a:gd name="T29" fmla="*/ 2 h 35"/>
                <a:gd name="T30" fmla="*/ 4 w 39"/>
                <a:gd name="T31" fmla="*/ 1 h 35"/>
                <a:gd name="T32" fmla="*/ 1 w 39"/>
                <a:gd name="T33" fmla="*/ 2 h 35"/>
                <a:gd name="T34" fmla="*/ 1 w 39"/>
                <a:gd name="T35" fmla="*/ 3 h 35"/>
                <a:gd name="T36" fmla="*/ 2 w 39"/>
                <a:gd name="T37" fmla="*/ 6 h 35"/>
                <a:gd name="T38" fmla="*/ 6 w 39"/>
                <a:gd name="T39" fmla="*/ 11 h 35"/>
                <a:gd name="T40" fmla="*/ 11 w 39"/>
                <a:gd name="T41" fmla="*/ 17 h 35"/>
                <a:gd name="T42" fmla="*/ 15 w 39"/>
                <a:gd name="T43" fmla="*/ 22 h 35"/>
                <a:gd name="T44" fmla="*/ 18 w 39"/>
                <a:gd name="T45" fmla="*/ 25 h 35"/>
                <a:gd name="T46" fmla="*/ 21 w 39"/>
                <a:gd name="T47" fmla="*/ 28 h 35"/>
                <a:gd name="T48" fmla="*/ 22 w 39"/>
                <a:gd name="T49" fmla="*/ 29 h 35"/>
                <a:gd name="T50" fmla="*/ 24 w 39"/>
                <a:gd name="T51" fmla="*/ 32 h 35"/>
                <a:gd name="T52" fmla="*/ 28 w 39"/>
                <a:gd name="T53" fmla="*/ 35 h 35"/>
                <a:gd name="T54" fmla="*/ 28 w 39"/>
                <a:gd name="T55" fmla="*/ 34 h 35"/>
                <a:gd name="T56" fmla="*/ 34 w 39"/>
                <a:gd name="T57" fmla="*/ 23 h 35"/>
                <a:gd name="T58" fmla="*/ 38 w 39"/>
                <a:gd name="T59" fmla="*/ 20 h 35"/>
                <a:gd name="T60" fmla="*/ 38 w 39"/>
                <a:gd name="T61" fmla="*/ 6 h 35"/>
                <a:gd name="T62" fmla="*/ 38 w 39"/>
                <a:gd name="T63" fmla="*/ 6 h 35"/>
                <a:gd name="T64" fmla="*/ 37 w 39"/>
                <a:gd name="T6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5">
                  <a:moveTo>
                    <a:pt x="37" y="5"/>
                  </a:moveTo>
                  <a:cubicBezTo>
                    <a:pt x="36" y="5"/>
                    <a:pt x="36" y="5"/>
                    <a:pt x="36" y="5"/>
                  </a:cubicBezTo>
                  <a:cubicBezTo>
                    <a:pt x="35" y="5"/>
                    <a:pt x="35" y="4"/>
                    <a:pt x="35" y="4"/>
                  </a:cubicBezTo>
                  <a:cubicBezTo>
                    <a:pt x="35" y="4"/>
                    <a:pt x="34" y="4"/>
                    <a:pt x="34" y="4"/>
                  </a:cubicBezTo>
                  <a:cubicBezTo>
                    <a:pt x="34" y="4"/>
                    <a:pt x="33" y="4"/>
                    <a:pt x="33" y="3"/>
                  </a:cubicBezTo>
                  <a:cubicBezTo>
                    <a:pt x="33" y="3"/>
                    <a:pt x="33" y="3"/>
                    <a:pt x="32" y="3"/>
                  </a:cubicBezTo>
                  <a:cubicBezTo>
                    <a:pt x="32" y="3"/>
                    <a:pt x="32" y="3"/>
                    <a:pt x="32" y="3"/>
                  </a:cubicBezTo>
                  <a:cubicBezTo>
                    <a:pt x="31" y="3"/>
                    <a:pt x="31" y="3"/>
                    <a:pt x="31" y="2"/>
                  </a:cubicBezTo>
                  <a:cubicBezTo>
                    <a:pt x="31" y="2"/>
                    <a:pt x="31" y="2"/>
                    <a:pt x="31" y="2"/>
                  </a:cubicBezTo>
                  <a:cubicBezTo>
                    <a:pt x="30" y="2"/>
                    <a:pt x="30" y="2"/>
                    <a:pt x="30" y="2"/>
                  </a:cubicBezTo>
                  <a:cubicBezTo>
                    <a:pt x="30" y="2"/>
                    <a:pt x="30" y="2"/>
                    <a:pt x="30" y="2"/>
                  </a:cubicBezTo>
                  <a:cubicBezTo>
                    <a:pt x="29" y="2"/>
                    <a:pt x="29" y="2"/>
                    <a:pt x="29" y="2"/>
                  </a:cubicBezTo>
                  <a:cubicBezTo>
                    <a:pt x="28" y="2"/>
                    <a:pt x="14" y="1"/>
                    <a:pt x="11" y="0"/>
                  </a:cubicBezTo>
                  <a:cubicBezTo>
                    <a:pt x="11" y="0"/>
                    <a:pt x="10" y="0"/>
                    <a:pt x="9" y="1"/>
                  </a:cubicBezTo>
                  <a:cubicBezTo>
                    <a:pt x="8" y="1"/>
                    <a:pt x="7" y="2"/>
                    <a:pt x="6" y="2"/>
                  </a:cubicBezTo>
                  <a:cubicBezTo>
                    <a:pt x="5" y="2"/>
                    <a:pt x="4" y="2"/>
                    <a:pt x="4" y="1"/>
                  </a:cubicBezTo>
                  <a:cubicBezTo>
                    <a:pt x="3" y="1"/>
                    <a:pt x="2" y="1"/>
                    <a:pt x="1" y="2"/>
                  </a:cubicBezTo>
                  <a:cubicBezTo>
                    <a:pt x="1" y="2"/>
                    <a:pt x="0" y="3"/>
                    <a:pt x="1" y="3"/>
                  </a:cubicBezTo>
                  <a:cubicBezTo>
                    <a:pt x="1" y="4"/>
                    <a:pt x="2" y="5"/>
                    <a:pt x="2" y="6"/>
                  </a:cubicBezTo>
                  <a:cubicBezTo>
                    <a:pt x="4" y="7"/>
                    <a:pt x="6" y="9"/>
                    <a:pt x="6" y="11"/>
                  </a:cubicBezTo>
                  <a:cubicBezTo>
                    <a:pt x="6" y="13"/>
                    <a:pt x="9" y="15"/>
                    <a:pt x="11" y="17"/>
                  </a:cubicBezTo>
                  <a:cubicBezTo>
                    <a:pt x="14" y="20"/>
                    <a:pt x="15" y="21"/>
                    <a:pt x="15" y="22"/>
                  </a:cubicBezTo>
                  <a:cubicBezTo>
                    <a:pt x="15" y="23"/>
                    <a:pt x="17" y="24"/>
                    <a:pt x="18" y="25"/>
                  </a:cubicBezTo>
                  <a:cubicBezTo>
                    <a:pt x="19" y="26"/>
                    <a:pt x="20" y="27"/>
                    <a:pt x="21" y="28"/>
                  </a:cubicBezTo>
                  <a:cubicBezTo>
                    <a:pt x="21" y="29"/>
                    <a:pt x="21" y="29"/>
                    <a:pt x="22" y="29"/>
                  </a:cubicBezTo>
                  <a:cubicBezTo>
                    <a:pt x="22" y="30"/>
                    <a:pt x="23" y="31"/>
                    <a:pt x="24" y="32"/>
                  </a:cubicBezTo>
                  <a:cubicBezTo>
                    <a:pt x="25" y="33"/>
                    <a:pt x="27" y="34"/>
                    <a:pt x="28" y="35"/>
                  </a:cubicBezTo>
                  <a:cubicBezTo>
                    <a:pt x="28" y="34"/>
                    <a:pt x="28" y="34"/>
                    <a:pt x="28" y="34"/>
                  </a:cubicBezTo>
                  <a:cubicBezTo>
                    <a:pt x="28" y="31"/>
                    <a:pt x="32" y="25"/>
                    <a:pt x="34" y="23"/>
                  </a:cubicBezTo>
                  <a:cubicBezTo>
                    <a:pt x="36" y="21"/>
                    <a:pt x="37" y="20"/>
                    <a:pt x="38" y="20"/>
                  </a:cubicBezTo>
                  <a:cubicBezTo>
                    <a:pt x="38" y="19"/>
                    <a:pt x="39" y="11"/>
                    <a:pt x="38" y="6"/>
                  </a:cubicBezTo>
                  <a:cubicBezTo>
                    <a:pt x="38" y="6"/>
                    <a:pt x="38" y="6"/>
                    <a:pt x="38" y="6"/>
                  </a:cubicBezTo>
                  <a:cubicBezTo>
                    <a:pt x="37" y="6"/>
                    <a:pt x="37" y="5"/>
                    <a:pt x="37" y="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5" name="Freeform 294">
              <a:extLst>
                <a:ext uri="{FF2B5EF4-FFF2-40B4-BE49-F238E27FC236}">
                  <a16:creationId xmlns:a16="http://schemas.microsoft.com/office/drawing/2014/main" id="{842CBE30-EBCA-4045-9D18-1EA72AD40F27}"/>
                </a:ext>
              </a:extLst>
            </p:cNvPr>
            <p:cNvSpPr>
              <a:spLocks/>
            </p:cNvSpPr>
            <p:nvPr/>
          </p:nvSpPr>
          <p:spPr bwMode="auto">
            <a:xfrm>
              <a:off x="12628563" y="6215063"/>
              <a:ext cx="58738" cy="79375"/>
            </a:xfrm>
            <a:custGeom>
              <a:avLst/>
              <a:gdLst>
                <a:gd name="T0" fmla="*/ 9 w 11"/>
                <a:gd name="T1" fmla="*/ 6 h 15"/>
                <a:gd name="T2" fmla="*/ 8 w 11"/>
                <a:gd name="T3" fmla="*/ 4 h 15"/>
                <a:gd name="T4" fmla="*/ 7 w 11"/>
                <a:gd name="T5" fmla="*/ 3 h 15"/>
                <a:gd name="T6" fmla="*/ 5 w 11"/>
                <a:gd name="T7" fmla="*/ 1 h 15"/>
                <a:gd name="T8" fmla="*/ 5 w 11"/>
                <a:gd name="T9" fmla="*/ 0 h 15"/>
                <a:gd name="T10" fmla="*/ 4 w 11"/>
                <a:gd name="T11" fmla="*/ 0 h 15"/>
                <a:gd name="T12" fmla="*/ 1 w 11"/>
                <a:gd name="T13" fmla="*/ 6 h 15"/>
                <a:gd name="T14" fmla="*/ 0 w 11"/>
                <a:gd name="T15" fmla="*/ 10 h 15"/>
                <a:gd name="T16" fmla="*/ 1 w 11"/>
                <a:gd name="T17" fmla="*/ 10 h 15"/>
                <a:gd name="T18" fmla="*/ 7 w 11"/>
                <a:gd name="T19" fmla="*/ 15 h 15"/>
                <a:gd name="T20" fmla="*/ 11 w 11"/>
                <a:gd name="T21" fmla="*/ 8 h 15"/>
                <a:gd name="T22" fmla="*/ 10 w 11"/>
                <a:gd name="T23" fmla="*/ 7 h 15"/>
                <a:gd name="T24" fmla="*/ 9 w 11"/>
                <a:gd name="T25"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5">
                  <a:moveTo>
                    <a:pt x="9" y="6"/>
                  </a:moveTo>
                  <a:cubicBezTo>
                    <a:pt x="9" y="5"/>
                    <a:pt x="9" y="5"/>
                    <a:pt x="8" y="4"/>
                  </a:cubicBezTo>
                  <a:cubicBezTo>
                    <a:pt x="8" y="4"/>
                    <a:pt x="7" y="3"/>
                    <a:pt x="7" y="3"/>
                  </a:cubicBezTo>
                  <a:cubicBezTo>
                    <a:pt x="6" y="2"/>
                    <a:pt x="6" y="2"/>
                    <a:pt x="5" y="1"/>
                  </a:cubicBezTo>
                  <a:cubicBezTo>
                    <a:pt x="5" y="1"/>
                    <a:pt x="5" y="1"/>
                    <a:pt x="5" y="0"/>
                  </a:cubicBezTo>
                  <a:cubicBezTo>
                    <a:pt x="4" y="0"/>
                    <a:pt x="4" y="0"/>
                    <a:pt x="4" y="0"/>
                  </a:cubicBezTo>
                  <a:cubicBezTo>
                    <a:pt x="2" y="3"/>
                    <a:pt x="0" y="6"/>
                    <a:pt x="1" y="6"/>
                  </a:cubicBezTo>
                  <a:cubicBezTo>
                    <a:pt x="1" y="6"/>
                    <a:pt x="1" y="7"/>
                    <a:pt x="0" y="10"/>
                  </a:cubicBezTo>
                  <a:cubicBezTo>
                    <a:pt x="1" y="10"/>
                    <a:pt x="1" y="10"/>
                    <a:pt x="1" y="10"/>
                  </a:cubicBezTo>
                  <a:cubicBezTo>
                    <a:pt x="3" y="12"/>
                    <a:pt x="5" y="14"/>
                    <a:pt x="7" y="15"/>
                  </a:cubicBezTo>
                  <a:cubicBezTo>
                    <a:pt x="8" y="12"/>
                    <a:pt x="9" y="9"/>
                    <a:pt x="11" y="8"/>
                  </a:cubicBezTo>
                  <a:cubicBezTo>
                    <a:pt x="11" y="8"/>
                    <a:pt x="11" y="7"/>
                    <a:pt x="10" y="7"/>
                  </a:cubicBezTo>
                  <a:cubicBezTo>
                    <a:pt x="10" y="7"/>
                    <a:pt x="10" y="6"/>
                    <a:pt x="9" y="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6" name="Freeform 295">
              <a:extLst>
                <a:ext uri="{FF2B5EF4-FFF2-40B4-BE49-F238E27FC236}">
                  <a16:creationId xmlns:a16="http://schemas.microsoft.com/office/drawing/2014/main" id="{B83415D9-08FA-4698-ACB7-B6992AC818B6}"/>
                </a:ext>
              </a:extLst>
            </p:cNvPr>
            <p:cNvSpPr>
              <a:spLocks/>
            </p:cNvSpPr>
            <p:nvPr/>
          </p:nvSpPr>
          <p:spPr bwMode="auto">
            <a:xfrm>
              <a:off x="13081000" y="6303963"/>
              <a:ext cx="158750" cy="100013"/>
            </a:xfrm>
            <a:custGeom>
              <a:avLst/>
              <a:gdLst>
                <a:gd name="T0" fmla="*/ 2 w 30"/>
                <a:gd name="T1" fmla="*/ 13 h 19"/>
                <a:gd name="T2" fmla="*/ 0 w 30"/>
                <a:gd name="T3" fmla="*/ 16 h 19"/>
                <a:gd name="T4" fmla="*/ 0 w 30"/>
                <a:gd name="T5" fmla="*/ 16 h 19"/>
                <a:gd name="T6" fmla="*/ 5 w 30"/>
                <a:gd name="T7" fmla="*/ 19 h 19"/>
                <a:gd name="T8" fmla="*/ 10 w 30"/>
                <a:gd name="T9" fmla="*/ 16 h 19"/>
                <a:gd name="T10" fmla="*/ 15 w 30"/>
                <a:gd name="T11" fmla="*/ 12 h 19"/>
                <a:gd name="T12" fmla="*/ 21 w 30"/>
                <a:gd name="T13" fmla="*/ 12 h 19"/>
                <a:gd name="T14" fmla="*/ 23 w 30"/>
                <a:gd name="T15" fmla="*/ 12 h 19"/>
                <a:gd name="T16" fmla="*/ 25 w 30"/>
                <a:gd name="T17" fmla="*/ 12 h 19"/>
                <a:gd name="T18" fmla="*/ 30 w 30"/>
                <a:gd name="T19" fmla="*/ 11 h 19"/>
                <a:gd name="T20" fmla="*/ 26 w 30"/>
                <a:gd name="T21" fmla="*/ 8 h 19"/>
                <a:gd name="T22" fmla="*/ 21 w 30"/>
                <a:gd name="T23" fmla="*/ 6 h 19"/>
                <a:gd name="T24" fmla="*/ 19 w 30"/>
                <a:gd name="T25" fmla="*/ 1 h 19"/>
                <a:gd name="T26" fmla="*/ 18 w 30"/>
                <a:gd name="T27" fmla="*/ 1 h 19"/>
                <a:gd name="T28" fmla="*/ 18 w 30"/>
                <a:gd name="T29" fmla="*/ 1 h 19"/>
                <a:gd name="T30" fmla="*/ 16 w 30"/>
                <a:gd name="T31" fmla="*/ 1 h 19"/>
                <a:gd name="T32" fmla="*/ 16 w 30"/>
                <a:gd name="T33" fmla="*/ 1 h 19"/>
                <a:gd name="T34" fmla="*/ 16 w 30"/>
                <a:gd name="T35" fmla="*/ 1 h 19"/>
                <a:gd name="T36" fmla="*/ 14 w 30"/>
                <a:gd name="T37" fmla="*/ 1 h 19"/>
                <a:gd name="T38" fmla="*/ 10 w 30"/>
                <a:gd name="T39" fmla="*/ 0 h 19"/>
                <a:gd name="T40" fmla="*/ 4 w 30"/>
                <a:gd name="T41" fmla="*/ 1 h 19"/>
                <a:gd name="T42" fmla="*/ 4 w 30"/>
                <a:gd name="T43" fmla="*/ 1 h 19"/>
                <a:gd name="T44" fmla="*/ 4 w 30"/>
                <a:gd name="T45" fmla="*/ 2 h 19"/>
                <a:gd name="T46" fmla="*/ 4 w 30"/>
                <a:gd name="T47" fmla="*/ 3 h 19"/>
                <a:gd name="T48" fmla="*/ 4 w 30"/>
                <a:gd name="T49" fmla="*/ 3 h 19"/>
                <a:gd name="T50" fmla="*/ 4 w 30"/>
                <a:gd name="T51" fmla="*/ 3 h 19"/>
                <a:gd name="T52" fmla="*/ 4 w 30"/>
                <a:gd name="T53" fmla="*/ 3 h 19"/>
                <a:gd name="T54" fmla="*/ 4 w 30"/>
                <a:gd name="T55" fmla="*/ 3 h 19"/>
                <a:gd name="T56" fmla="*/ 5 w 30"/>
                <a:gd name="T57" fmla="*/ 4 h 19"/>
                <a:gd name="T58" fmla="*/ 5 w 30"/>
                <a:gd name="T59" fmla="*/ 4 h 19"/>
                <a:gd name="T60" fmla="*/ 5 w 30"/>
                <a:gd name="T61" fmla="*/ 5 h 19"/>
                <a:gd name="T62" fmla="*/ 5 w 30"/>
                <a:gd name="T63" fmla="*/ 7 h 19"/>
                <a:gd name="T64" fmla="*/ 3 w 30"/>
                <a:gd name="T65" fmla="*/ 11 h 19"/>
                <a:gd name="T66" fmla="*/ 2 w 30"/>
                <a:gd name="T67"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19">
                  <a:moveTo>
                    <a:pt x="2" y="13"/>
                  </a:moveTo>
                  <a:cubicBezTo>
                    <a:pt x="2" y="14"/>
                    <a:pt x="1" y="15"/>
                    <a:pt x="0" y="16"/>
                  </a:cubicBezTo>
                  <a:cubicBezTo>
                    <a:pt x="0" y="16"/>
                    <a:pt x="0" y="16"/>
                    <a:pt x="0" y="16"/>
                  </a:cubicBezTo>
                  <a:cubicBezTo>
                    <a:pt x="2" y="18"/>
                    <a:pt x="3" y="19"/>
                    <a:pt x="5" y="19"/>
                  </a:cubicBezTo>
                  <a:cubicBezTo>
                    <a:pt x="7" y="19"/>
                    <a:pt x="9" y="17"/>
                    <a:pt x="10" y="16"/>
                  </a:cubicBezTo>
                  <a:cubicBezTo>
                    <a:pt x="12" y="14"/>
                    <a:pt x="13" y="13"/>
                    <a:pt x="15" y="12"/>
                  </a:cubicBezTo>
                  <a:cubicBezTo>
                    <a:pt x="17" y="12"/>
                    <a:pt x="19" y="12"/>
                    <a:pt x="21" y="12"/>
                  </a:cubicBezTo>
                  <a:cubicBezTo>
                    <a:pt x="21" y="12"/>
                    <a:pt x="22" y="12"/>
                    <a:pt x="23" y="12"/>
                  </a:cubicBezTo>
                  <a:cubicBezTo>
                    <a:pt x="24" y="12"/>
                    <a:pt x="25" y="12"/>
                    <a:pt x="25" y="12"/>
                  </a:cubicBezTo>
                  <a:cubicBezTo>
                    <a:pt x="26" y="12"/>
                    <a:pt x="29" y="12"/>
                    <a:pt x="30" y="11"/>
                  </a:cubicBezTo>
                  <a:cubicBezTo>
                    <a:pt x="30" y="10"/>
                    <a:pt x="27" y="9"/>
                    <a:pt x="26" y="8"/>
                  </a:cubicBezTo>
                  <a:cubicBezTo>
                    <a:pt x="24" y="7"/>
                    <a:pt x="22" y="6"/>
                    <a:pt x="21" y="6"/>
                  </a:cubicBezTo>
                  <a:cubicBezTo>
                    <a:pt x="20" y="4"/>
                    <a:pt x="19" y="2"/>
                    <a:pt x="19" y="1"/>
                  </a:cubicBezTo>
                  <a:cubicBezTo>
                    <a:pt x="19" y="1"/>
                    <a:pt x="18" y="1"/>
                    <a:pt x="18" y="1"/>
                  </a:cubicBezTo>
                  <a:cubicBezTo>
                    <a:pt x="18" y="1"/>
                    <a:pt x="18" y="1"/>
                    <a:pt x="18" y="1"/>
                  </a:cubicBezTo>
                  <a:cubicBezTo>
                    <a:pt x="17" y="1"/>
                    <a:pt x="17" y="1"/>
                    <a:pt x="16" y="1"/>
                  </a:cubicBezTo>
                  <a:cubicBezTo>
                    <a:pt x="16" y="1"/>
                    <a:pt x="16" y="1"/>
                    <a:pt x="16" y="1"/>
                  </a:cubicBezTo>
                  <a:cubicBezTo>
                    <a:pt x="16" y="1"/>
                    <a:pt x="16" y="1"/>
                    <a:pt x="16" y="1"/>
                  </a:cubicBezTo>
                  <a:cubicBezTo>
                    <a:pt x="15" y="1"/>
                    <a:pt x="15" y="1"/>
                    <a:pt x="14" y="1"/>
                  </a:cubicBezTo>
                  <a:cubicBezTo>
                    <a:pt x="13" y="0"/>
                    <a:pt x="12" y="0"/>
                    <a:pt x="10" y="0"/>
                  </a:cubicBezTo>
                  <a:cubicBezTo>
                    <a:pt x="7" y="0"/>
                    <a:pt x="5" y="0"/>
                    <a:pt x="4" y="1"/>
                  </a:cubicBezTo>
                  <a:cubicBezTo>
                    <a:pt x="4" y="1"/>
                    <a:pt x="4" y="1"/>
                    <a:pt x="4" y="1"/>
                  </a:cubicBezTo>
                  <a:cubicBezTo>
                    <a:pt x="4" y="1"/>
                    <a:pt x="4" y="2"/>
                    <a:pt x="4" y="2"/>
                  </a:cubicBezTo>
                  <a:cubicBezTo>
                    <a:pt x="4" y="2"/>
                    <a:pt x="4" y="2"/>
                    <a:pt x="4" y="3"/>
                  </a:cubicBezTo>
                  <a:cubicBezTo>
                    <a:pt x="4" y="3"/>
                    <a:pt x="4" y="3"/>
                    <a:pt x="4" y="3"/>
                  </a:cubicBezTo>
                  <a:cubicBezTo>
                    <a:pt x="4" y="3"/>
                    <a:pt x="4" y="3"/>
                    <a:pt x="4" y="3"/>
                  </a:cubicBezTo>
                  <a:cubicBezTo>
                    <a:pt x="4" y="3"/>
                    <a:pt x="4" y="3"/>
                    <a:pt x="4" y="3"/>
                  </a:cubicBezTo>
                  <a:cubicBezTo>
                    <a:pt x="4" y="3"/>
                    <a:pt x="4" y="3"/>
                    <a:pt x="4" y="3"/>
                  </a:cubicBezTo>
                  <a:cubicBezTo>
                    <a:pt x="5" y="4"/>
                    <a:pt x="5" y="4"/>
                    <a:pt x="5" y="4"/>
                  </a:cubicBezTo>
                  <a:cubicBezTo>
                    <a:pt x="5" y="4"/>
                    <a:pt x="5" y="4"/>
                    <a:pt x="5" y="4"/>
                  </a:cubicBezTo>
                  <a:cubicBezTo>
                    <a:pt x="5" y="4"/>
                    <a:pt x="5" y="5"/>
                    <a:pt x="5" y="5"/>
                  </a:cubicBezTo>
                  <a:cubicBezTo>
                    <a:pt x="5" y="6"/>
                    <a:pt x="5" y="7"/>
                    <a:pt x="5" y="7"/>
                  </a:cubicBezTo>
                  <a:cubicBezTo>
                    <a:pt x="5" y="9"/>
                    <a:pt x="4" y="10"/>
                    <a:pt x="3" y="11"/>
                  </a:cubicBezTo>
                  <a:cubicBezTo>
                    <a:pt x="2" y="12"/>
                    <a:pt x="2" y="12"/>
                    <a:pt x="2" y="1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7" name="Freeform 296">
              <a:extLst>
                <a:ext uri="{FF2B5EF4-FFF2-40B4-BE49-F238E27FC236}">
                  <a16:creationId xmlns:a16="http://schemas.microsoft.com/office/drawing/2014/main" id="{6AEE4DB4-9CF1-419A-8872-B5576C828B83}"/>
                </a:ext>
              </a:extLst>
            </p:cNvPr>
            <p:cNvSpPr>
              <a:spLocks/>
            </p:cNvSpPr>
            <p:nvPr/>
          </p:nvSpPr>
          <p:spPr bwMode="auto">
            <a:xfrm>
              <a:off x="10964863" y="6299200"/>
              <a:ext cx="185738" cy="350838"/>
            </a:xfrm>
            <a:custGeom>
              <a:avLst/>
              <a:gdLst>
                <a:gd name="T0" fmla="*/ 31 w 35"/>
                <a:gd name="T1" fmla="*/ 11 h 67"/>
                <a:gd name="T2" fmla="*/ 35 w 35"/>
                <a:gd name="T3" fmla="*/ 8 h 67"/>
                <a:gd name="T4" fmla="*/ 35 w 35"/>
                <a:gd name="T5" fmla="*/ 7 h 67"/>
                <a:gd name="T6" fmla="*/ 35 w 35"/>
                <a:gd name="T7" fmla="*/ 7 h 67"/>
                <a:gd name="T8" fmla="*/ 32 w 35"/>
                <a:gd name="T9" fmla="*/ 4 h 67"/>
                <a:gd name="T10" fmla="*/ 29 w 35"/>
                <a:gd name="T11" fmla="*/ 3 h 67"/>
                <a:gd name="T12" fmla="*/ 26 w 35"/>
                <a:gd name="T13" fmla="*/ 4 h 67"/>
                <a:gd name="T14" fmla="*/ 23 w 35"/>
                <a:gd name="T15" fmla="*/ 4 h 67"/>
                <a:gd name="T16" fmla="*/ 21 w 35"/>
                <a:gd name="T17" fmla="*/ 4 h 67"/>
                <a:gd name="T18" fmla="*/ 20 w 35"/>
                <a:gd name="T19" fmla="*/ 4 h 67"/>
                <a:gd name="T20" fmla="*/ 18 w 35"/>
                <a:gd name="T21" fmla="*/ 4 h 67"/>
                <a:gd name="T22" fmla="*/ 16 w 35"/>
                <a:gd name="T23" fmla="*/ 4 h 67"/>
                <a:gd name="T24" fmla="*/ 16 w 35"/>
                <a:gd name="T25" fmla="*/ 4 h 67"/>
                <a:gd name="T26" fmla="*/ 15 w 35"/>
                <a:gd name="T27" fmla="*/ 4 h 67"/>
                <a:gd name="T28" fmla="*/ 15 w 35"/>
                <a:gd name="T29" fmla="*/ 3 h 67"/>
                <a:gd name="T30" fmla="*/ 14 w 35"/>
                <a:gd name="T31" fmla="*/ 3 h 67"/>
                <a:gd name="T32" fmla="*/ 14 w 35"/>
                <a:gd name="T33" fmla="*/ 2 h 67"/>
                <a:gd name="T34" fmla="*/ 13 w 35"/>
                <a:gd name="T35" fmla="*/ 1 h 67"/>
                <a:gd name="T36" fmla="*/ 13 w 35"/>
                <a:gd name="T37" fmla="*/ 0 h 67"/>
                <a:gd name="T38" fmla="*/ 11 w 35"/>
                <a:gd name="T39" fmla="*/ 1 h 67"/>
                <a:gd name="T40" fmla="*/ 10 w 35"/>
                <a:gd name="T41" fmla="*/ 2 h 67"/>
                <a:gd name="T42" fmla="*/ 9 w 35"/>
                <a:gd name="T43" fmla="*/ 3 h 67"/>
                <a:gd name="T44" fmla="*/ 8 w 35"/>
                <a:gd name="T45" fmla="*/ 3 h 67"/>
                <a:gd name="T46" fmla="*/ 9 w 35"/>
                <a:gd name="T47" fmla="*/ 9 h 67"/>
                <a:gd name="T48" fmla="*/ 2 w 35"/>
                <a:gd name="T49" fmla="*/ 37 h 67"/>
                <a:gd name="T50" fmla="*/ 0 w 35"/>
                <a:gd name="T51" fmla="*/ 41 h 67"/>
                <a:gd name="T52" fmla="*/ 3 w 35"/>
                <a:gd name="T53" fmla="*/ 44 h 67"/>
                <a:gd name="T54" fmla="*/ 6 w 35"/>
                <a:gd name="T55" fmla="*/ 46 h 67"/>
                <a:gd name="T56" fmla="*/ 8 w 35"/>
                <a:gd name="T57" fmla="*/ 63 h 67"/>
                <a:gd name="T58" fmla="*/ 8 w 35"/>
                <a:gd name="T59" fmla="*/ 66 h 67"/>
                <a:gd name="T60" fmla="*/ 11 w 35"/>
                <a:gd name="T61" fmla="*/ 67 h 67"/>
                <a:gd name="T62" fmla="*/ 11 w 35"/>
                <a:gd name="T63" fmla="*/ 67 h 67"/>
                <a:gd name="T64" fmla="*/ 13 w 35"/>
                <a:gd name="T65" fmla="*/ 67 h 67"/>
                <a:gd name="T66" fmla="*/ 15 w 35"/>
                <a:gd name="T67" fmla="*/ 67 h 67"/>
                <a:gd name="T68" fmla="*/ 21 w 35"/>
                <a:gd name="T69" fmla="*/ 66 h 67"/>
                <a:gd name="T70" fmla="*/ 23 w 35"/>
                <a:gd name="T71" fmla="*/ 65 h 67"/>
                <a:gd name="T72" fmla="*/ 23 w 35"/>
                <a:gd name="T73" fmla="*/ 65 h 67"/>
                <a:gd name="T74" fmla="*/ 22 w 35"/>
                <a:gd name="T75" fmla="*/ 64 h 67"/>
                <a:gd name="T76" fmla="*/ 22 w 35"/>
                <a:gd name="T77" fmla="*/ 64 h 67"/>
                <a:gd name="T78" fmla="*/ 22 w 35"/>
                <a:gd name="T79" fmla="*/ 62 h 67"/>
                <a:gd name="T80" fmla="*/ 27 w 35"/>
                <a:gd name="T81" fmla="*/ 55 h 67"/>
                <a:gd name="T82" fmla="*/ 28 w 35"/>
                <a:gd name="T83" fmla="*/ 54 h 67"/>
                <a:gd name="T84" fmla="*/ 25 w 35"/>
                <a:gd name="T85" fmla="*/ 51 h 67"/>
                <a:gd name="T86" fmla="*/ 24 w 35"/>
                <a:gd name="T87" fmla="*/ 51 h 67"/>
                <a:gd name="T88" fmla="*/ 23 w 35"/>
                <a:gd name="T89" fmla="*/ 48 h 67"/>
                <a:gd name="T90" fmla="*/ 24 w 35"/>
                <a:gd name="T91" fmla="*/ 46 h 67"/>
                <a:gd name="T92" fmla="*/ 27 w 35"/>
                <a:gd name="T93" fmla="*/ 43 h 67"/>
                <a:gd name="T94" fmla="*/ 24 w 35"/>
                <a:gd name="T95" fmla="*/ 38 h 67"/>
                <a:gd name="T96" fmla="*/ 22 w 35"/>
                <a:gd name="T97" fmla="*/ 34 h 67"/>
                <a:gd name="T98" fmla="*/ 27 w 35"/>
                <a:gd name="T99" fmla="*/ 32 h 67"/>
                <a:gd name="T100" fmla="*/ 27 w 35"/>
                <a:gd name="T101" fmla="*/ 31 h 67"/>
                <a:gd name="T102" fmla="*/ 28 w 35"/>
                <a:gd name="T103" fmla="*/ 25 h 67"/>
                <a:gd name="T104" fmla="*/ 28 w 35"/>
                <a:gd name="T105" fmla="*/ 18 h 67"/>
                <a:gd name="T106" fmla="*/ 27 w 35"/>
                <a:gd name="T107" fmla="*/ 15 h 67"/>
                <a:gd name="T108" fmla="*/ 31 w 35"/>
                <a:gd name="T109" fmla="*/ 1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67">
                  <a:moveTo>
                    <a:pt x="31" y="11"/>
                  </a:moveTo>
                  <a:cubicBezTo>
                    <a:pt x="32" y="10"/>
                    <a:pt x="34" y="9"/>
                    <a:pt x="35" y="8"/>
                  </a:cubicBezTo>
                  <a:cubicBezTo>
                    <a:pt x="35" y="7"/>
                    <a:pt x="35" y="7"/>
                    <a:pt x="35" y="7"/>
                  </a:cubicBezTo>
                  <a:cubicBezTo>
                    <a:pt x="35" y="7"/>
                    <a:pt x="35" y="7"/>
                    <a:pt x="35" y="7"/>
                  </a:cubicBezTo>
                  <a:cubicBezTo>
                    <a:pt x="33" y="6"/>
                    <a:pt x="32" y="6"/>
                    <a:pt x="32" y="4"/>
                  </a:cubicBezTo>
                  <a:cubicBezTo>
                    <a:pt x="32" y="3"/>
                    <a:pt x="31" y="3"/>
                    <a:pt x="29" y="3"/>
                  </a:cubicBezTo>
                  <a:cubicBezTo>
                    <a:pt x="28" y="3"/>
                    <a:pt x="27" y="3"/>
                    <a:pt x="26" y="4"/>
                  </a:cubicBezTo>
                  <a:cubicBezTo>
                    <a:pt x="24" y="5"/>
                    <a:pt x="23" y="5"/>
                    <a:pt x="23" y="4"/>
                  </a:cubicBezTo>
                  <a:cubicBezTo>
                    <a:pt x="22" y="4"/>
                    <a:pt x="22" y="4"/>
                    <a:pt x="21" y="4"/>
                  </a:cubicBezTo>
                  <a:cubicBezTo>
                    <a:pt x="21" y="4"/>
                    <a:pt x="20" y="4"/>
                    <a:pt x="20" y="4"/>
                  </a:cubicBezTo>
                  <a:cubicBezTo>
                    <a:pt x="19" y="4"/>
                    <a:pt x="19" y="4"/>
                    <a:pt x="18" y="4"/>
                  </a:cubicBezTo>
                  <a:cubicBezTo>
                    <a:pt x="17" y="4"/>
                    <a:pt x="17" y="4"/>
                    <a:pt x="16" y="4"/>
                  </a:cubicBezTo>
                  <a:cubicBezTo>
                    <a:pt x="16" y="4"/>
                    <a:pt x="16" y="4"/>
                    <a:pt x="16" y="4"/>
                  </a:cubicBezTo>
                  <a:cubicBezTo>
                    <a:pt x="16" y="4"/>
                    <a:pt x="15" y="4"/>
                    <a:pt x="15" y="4"/>
                  </a:cubicBezTo>
                  <a:cubicBezTo>
                    <a:pt x="15" y="3"/>
                    <a:pt x="15" y="3"/>
                    <a:pt x="15" y="3"/>
                  </a:cubicBezTo>
                  <a:cubicBezTo>
                    <a:pt x="15" y="3"/>
                    <a:pt x="14" y="3"/>
                    <a:pt x="14" y="3"/>
                  </a:cubicBezTo>
                  <a:cubicBezTo>
                    <a:pt x="14" y="3"/>
                    <a:pt x="14" y="3"/>
                    <a:pt x="14" y="2"/>
                  </a:cubicBezTo>
                  <a:cubicBezTo>
                    <a:pt x="14" y="2"/>
                    <a:pt x="13" y="2"/>
                    <a:pt x="13" y="1"/>
                  </a:cubicBezTo>
                  <a:cubicBezTo>
                    <a:pt x="13" y="1"/>
                    <a:pt x="13" y="0"/>
                    <a:pt x="13" y="0"/>
                  </a:cubicBezTo>
                  <a:cubicBezTo>
                    <a:pt x="13" y="0"/>
                    <a:pt x="12" y="0"/>
                    <a:pt x="11" y="1"/>
                  </a:cubicBezTo>
                  <a:cubicBezTo>
                    <a:pt x="11" y="2"/>
                    <a:pt x="10" y="2"/>
                    <a:pt x="10" y="2"/>
                  </a:cubicBezTo>
                  <a:cubicBezTo>
                    <a:pt x="10" y="2"/>
                    <a:pt x="9" y="3"/>
                    <a:pt x="9" y="3"/>
                  </a:cubicBezTo>
                  <a:cubicBezTo>
                    <a:pt x="9" y="3"/>
                    <a:pt x="9" y="3"/>
                    <a:pt x="8" y="3"/>
                  </a:cubicBezTo>
                  <a:cubicBezTo>
                    <a:pt x="8" y="5"/>
                    <a:pt x="8" y="8"/>
                    <a:pt x="9" y="9"/>
                  </a:cubicBezTo>
                  <a:cubicBezTo>
                    <a:pt x="11" y="13"/>
                    <a:pt x="6" y="32"/>
                    <a:pt x="2" y="37"/>
                  </a:cubicBezTo>
                  <a:cubicBezTo>
                    <a:pt x="0" y="39"/>
                    <a:pt x="0" y="40"/>
                    <a:pt x="0" y="41"/>
                  </a:cubicBezTo>
                  <a:cubicBezTo>
                    <a:pt x="0" y="42"/>
                    <a:pt x="2" y="43"/>
                    <a:pt x="3" y="44"/>
                  </a:cubicBezTo>
                  <a:cubicBezTo>
                    <a:pt x="4" y="45"/>
                    <a:pt x="5" y="45"/>
                    <a:pt x="6" y="46"/>
                  </a:cubicBezTo>
                  <a:cubicBezTo>
                    <a:pt x="10" y="49"/>
                    <a:pt x="9" y="57"/>
                    <a:pt x="8" y="63"/>
                  </a:cubicBezTo>
                  <a:cubicBezTo>
                    <a:pt x="8" y="64"/>
                    <a:pt x="8" y="65"/>
                    <a:pt x="8" y="66"/>
                  </a:cubicBezTo>
                  <a:cubicBezTo>
                    <a:pt x="8" y="66"/>
                    <a:pt x="8" y="67"/>
                    <a:pt x="11" y="67"/>
                  </a:cubicBezTo>
                  <a:cubicBezTo>
                    <a:pt x="11" y="67"/>
                    <a:pt x="11" y="67"/>
                    <a:pt x="11" y="67"/>
                  </a:cubicBezTo>
                  <a:cubicBezTo>
                    <a:pt x="11" y="67"/>
                    <a:pt x="12" y="67"/>
                    <a:pt x="13" y="67"/>
                  </a:cubicBezTo>
                  <a:cubicBezTo>
                    <a:pt x="13" y="67"/>
                    <a:pt x="14" y="67"/>
                    <a:pt x="15" y="67"/>
                  </a:cubicBezTo>
                  <a:cubicBezTo>
                    <a:pt x="17" y="67"/>
                    <a:pt x="19" y="66"/>
                    <a:pt x="21" y="66"/>
                  </a:cubicBezTo>
                  <a:cubicBezTo>
                    <a:pt x="21" y="66"/>
                    <a:pt x="22" y="66"/>
                    <a:pt x="23" y="65"/>
                  </a:cubicBezTo>
                  <a:cubicBezTo>
                    <a:pt x="23" y="65"/>
                    <a:pt x="23" y="65"/>
                    <a:pt x="23" y="65"/>
                  </a:cubicBezTo>
                  <a:cubicBezTo>
                    <a:pt x="22" y="65"/>
                    <a:pt x="22" y="64"/>
                    <a:pt x="22" y="64"/>
                  </a:cubicBezTo>
                  <a:cubicBezTo>
                    <a:pt x="22" y="64"/>
                    <a:pt x="22" y="64"/>
                    <a:pt x="22" y="64"/>
                  </a:cubicBezTo>
                  <a:cubicBezTo>
                    <a:pt x="22" y="63"/>
                    <a:pt x="22" y="63"/>
                    <a:pt x="22" y="62"/>
                  </a:cubicBezTo>
                  <a:cubicBezTo>
                    <a:pt x="22" y="60"/>
                    <a:pt x="22" y="55"/>
                    <a:pt x="27" y="55"/>
                  </a:cubicBezTo>
                  <a:cubicBezTo>
                    <a:pt x="28" y="54"/>
                    <a:pt x="28" y="54"/>
                    <a:pt x="28" y="54"/>
                  </a:cubicBezTo>
                  <a:cubicBezTo>
                    <a:pt x="28" y="54"/>
                    <a:pt x="26" y="52"/>
                    <a:pt x="25" y="51"/>
                  </a:cubicBezTo>
                  <a:cubicBezTo>
                    <a:pt x="25" y="51"/>
                    <a:pt x="24" y="51"/>
                    <a:pt x="24" y="51"/>
                  </a:cubicBezTo>
                  <a:cubicBezTo>
                    <a:pt x="23" y="50"/>
                    <a:pt x="23" y="49"/>
                    <a:pt x="23" y="48"/>
                  </a:cubicBezTo>
                  <a:cubicBezTo>
                    <a:pt x="23" y="48"/>
                    <a:pt x="23" y="47"/>
                    <a:pt x="24" y="46"/>
                  </a:cubicBezTo>
                  <a:cubicBezTo>
                    <a:pt x="25" y="44"/>
                    <a:pt x="26" y="43"/>
                    <a:pt x="27" y="43"/>
                  </a:cubicBezTo>
                  <a:cubicBezTo>
                    <a:pt x="27" y="42"/>
                    <a:pt x="26" y="41"/>
                    <a:pt x="24" y="38"/>
                  </a:cubicBezTo>
                  <a:cubicBezTo>
                    <a:pt x="22" y="37"/>
                    <a:pt x="22" y="36"/>
                    <a:pt x="22" y="34"/>
                  </a:cubicBezTo>
                  <a:cubicBezTo>
                    <a:pt x="23" y="32"/>
                    <a:pt x="26" y="32"/>
                    <a:pt x="27" y="32"/>
                  </a:cubicBezTo>
                  <a:cubicBezTo>
                    <a:pt x="27" y="32"/>
                    <a:pt x="27" y="31"/>
                    <a:pt x="27" y="31"/>
                  </a:cubicBezTo>
                  <a:cubicBezTo>
                    <a:pt x="27" y="29"/>
                    <a:pt x="27" y="27"/>
                    <a:pt x="28" y="25"/>
                  </a:cubicBezTo>
                  <a:cubicBezTo>
                    <a:pt x="30" y="23"/>
                    <a:pt x="29" y="21"/>
                    <a:pt x="28" y="18"/>
                  </a:cubicBezTo>
                  <a:cubicBezTo>
                    <a:pt x="28" y="17"/>
                    <a:pt x="27" y="16"/>
                    <a:pt x="27" y="15"/>
                  </a:cubicBezTo>
                  <a:cubicBezTo>
                    <a:pt x="27" y="13"/>
                    <a:pt x="29" y="12"/>
                    <a:pt x="3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8" name="Freeform 297">
              <a:extLst>
                <a:ext uri="{FF2B5EF4-FFF2-40B4-BE49-F238E27FC236}">
                  <a16:creationId xmlns:a16="http://schemas.microsoft.com/office/drawing/2014/main" id="{6B1C99FC-0EEB-433F-88CB-0095E5AD1173}"/>
                </a:ext>
              </a:extLst>
            </p:cNvPr>
            <p:cNvSpPr>
              <a:spLocks/>
            </p:cNvSpPr>
            <p:nvPr/>
          </p:nvSpPr>
          <p:spPr bwMode="auto">
            <a:xfrm>
              <a:off x="12123738" y="5786438"/>
              <a:ext cx="425450" cy="187325"/>
            </a:xfrm>
            <a:custGeom>
              <a:avLst/>
              <a:gdLst>
                <a:gd name="T0" fmla="*/ 9 w 80"/>
                <a:gd name="T1" fmla="*/ 29 h 36"/>
                <a:gd name="T2" fmla="*/ 10 w 80"/>
                <a:gd name="T3" fmla="*/ 30 h 36"/>
                <a:gd name="T4" fmla="*/ 12 w 80"/>
                <a:gd name="T5" fmla="*/ 31 h 36"/>
                <a:gd name="T6" fmla="*/ 12 w 80"/>
                <a:gd name="T7" fmla="*/ 31 h 36"/>
                <a:gd name="T8" fmla="*/ 13 w 80"/>
                <a:gd name="T9" fmla="*/ 31 h 36"/>
                <a:gd name="T10" fmla="*/ 27 w 80"/>
                <a:gd name="T11" fmla="*/ 27 h 36"/>
                <a:gd name="T12" fmla="*/ 28 w 80"/>
                <a:gd name="T13" fmla="*/ 27 h 36"/>
                <a:gd name="T14" fmla="*/ 30 w 80"/>
                <a:gd name="T15" fmla="*/ 32 h 36"/>
                <a:gd name="T16" fmla="*/ 40 w 80"/>
                <a:gd name="T17" fmla="*/ 33 h 36"/>
                <a:gd name="T18" fmla="*/ 53 w 80"/>
                <a:gd name="T19" fmla="*/ 36 h 36"/>
                <a:gd name="T20" fmla="*/ 62 w 80"/>
                <a:gd name="T21" fmla="*/ 32 h 36"/>
                <a:gd name="T22" fmla="*/ 69 w 80"/>
                <a:gd name="T23" fmla="*/ 30 h 36"/>
                <a:gd name="T24" fmla="*/ 69 w 80"/>
                <a:gd name="T25" fmla="*/ 29 h 36"/>
                <a:gd name="T26" fmla="*/ 70 w 80"/>
                <a:gd name="T27" fmla="*/ 28 h 36"/>
                <a:gd name="T28" fmla="*/ 71 w 80"/>
                <a:gd name="T29" fmla="*/ 27 h 36"/>
                <a:gd name="T30" fmla="*/ 72 w 80"/>
                <a:gd name="T31" fmla="*/ 26 h 36"/>
                <a:gd name="T32" fmla="*/ 73 w 80"/>
                <a:gd name="T33" fmla="*/ 21 h 36"/>
                <a:gd name="T34" fmla="*/ 73 w 80"/>
                <a:gd name="T35" fmla="*/ 18 h 36"/>
                <a:gd name="T36" fmla="*/ 77 w 80"/>
                <a:gd name="T37" fmla="*/ 18 h 36"/>
                <a:gd name="T38" fmla="*/ 79 w 80"/>
                <a:gd name="T39" fmla="*/ 14 h 36"/>
                <a:gd name="T40" fmla="*/ 80 w 80"/>
                <a:gd name="T41" fmla="*/ 13 h 36"/>
                <a:gd name="T42" fmla="*/ 80 w 80"/>
                <a:gd name="T43" fmla="*/ 12 h 36"/>
                <a:gd name="T44" fmla="*/ 78 w 80"/>
                <a:gd name="T45" fmla="*/ 8 h 36"/>
                <a:gd name="T46" fmla="*/ 77 w 80"/>
                <a:gd name="T47" fmla="*/ 6 h 36"/>
                <a:gd name="T48" fmla="*/ 77 w 80"/>
                <a:gd name="T49" fmla="*/ 6 h 36"/>
                <a:gd name="T50" fmla="*/ 77 w 80"/>
                <a:gd name="T51" fmla="*/ 6 h 36"/>
                <a:gd name="T52" fmla="*/ 73 w 80"/>
                <a:gd name="T53" fmla="*/ 5 h 36"/>
                <a:gd name="T54" fmla="*/ 59 w 80"/>
                <a:gd name="T55" fmla="*/ 0 h 36"/>
                <a:gd name="T56" fmla="*/ 52 w 80"/>
                <a:gd name="T57" fmla="*/ 6 h 36"/>
                <a:gd name="T58" fmla="*/ 48 w 80"/>
                <a:gd name="T59" fmla="*/ 6 h 36"/>
                <a:gd name="T60" fmla="*/ 44 w 80"/>
                <a:gd name="T61" fmla="*/ 7 h 36"/>
                <a:gd name="T62" fmla="*/ 39 w 80"/>
                <a:gd name="T63" fmla="*/ 11 h 36"/>
                <a:gd name="T64" fmla="*/ 37 w 80"/>
                <a:gd name="T65" fmla="*/ 16 h 36"/>
                <a:gd name="T66" fmla="*/ 37 w 80"/>
                <a:gd name="T67" fmla="*/ 20 h 36"/>
                <a:gd name="T68" fmla="*/ 31 w 80"/>
                <a:gd name="T69" fmla="*/ 20 h 36"/>
                <a:gd name="T70" fmla="*/ 20 w 80"/>
                <a:gd name="T71" fmla="*/ 22 h 36"/>
                <a:gd name="T72" fmla="*/ 10 w 80"/>
                <a:gd name="T73" fmla="*/ 22 h 36"/>
                <a:gd name="T74" fmla="*/ 5 w 80"/>
                <a:gd name="T75" fmla="*/ 25 h 36"/>
                <a:gd name="T76" fmla="*/ 0 w 80"/>
                <a:gd name="T77" fmla="*/ 22 h 36"/>
                <a:gd name="T78" fmla="*/ 0 w 80"/>
                <a:gd name="T79" fmla="*/ 22 h 36"/>
                <a:gd name="T80" fmla="*/ 0 w 80"/>
                <a:gd name="T81" fmla="*/ 23 h 36"/>
                <a:gd name="T82" fmla="*/ 0 w 80"/>
                <a:gd name="T83" fmla="*/ 25 h 36"/>
                <a:gd name="T84" fmla="*/ 0 w 80"/>
                <a:gd name="T85" fmla="*/ 26 h 36"/>
                <a:gd name="T86" fmla="*/ 0 w 80"/>
                <a:gd name="T87" fmla="*/ 27 h 36"/>
                <a:gd name="T88" fmla="*/ 4 w 80"/>
                <a:gd name="T89" fmla="*/ 29 h 36"/>
                <a:gd name="T90" fmla="*/ 6 w 80"/>
                <a:gd name="T91" fmla="*/ 29 h 36"/>
                <a:gd name="T92" fmla="*/ 8 w 80"/>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36">
                  <a:moveTo>
                    <a:pt x="8" y="29"/>
                  </a:moveTo>
                  <a:cubicBezTo>
                    <a:pt x="9" y="29"/>
                    <a:pt x="9" y="29"/>
                    <a:pt x="9" y="29"/>
                  </a:cubicBezTo>
                  <a:cubicBezTo>
                    <a:pt x="9" y="29"/>
                    <a:pt x="10" y="30"/>
                    <a:pt x="10" y="30"/>
                  </a:cubicBezTo>
                  <a:cubicBezTo>
                    <a:pt x="10" y="30"/>
                    <a:pt x="10" y="30"/>
                    <a:pt x="10" y="30"/>
                  </a:cubicBezTo>
                  <a:cubicBezTo>
                    <a:pt x="11" y="30"/>
                    <a:pt x="11" y="30"/>
                    <a:pt x="11" y="30"/>
                  </a:cubicBezTo>
                  <a:cubicBezTo>
                    <a:pt x="11" y="30"/>
                    <a:pt x="11" y="30"/>
                    <a:pt x="12" y="31"/>
                  </a:cubicBezTo>
                  <a:cubicBezTo>
                    <a:pt x="12" y="31"/>
                    <a:pt x="12" y="31"/>
                    <a:pt x="12" y="31"/>
                  </a:cubicBezTo>
                  <a:cubicBezTo>
                    <a:pt x="12" y="31"/>
                    <a:pt x="12" y="31"/>
                    <a:pt x="12" y="31"/>
                  </a:cubicBezTo>
                  <a:cubicBezTo>
                    <a:pt x="12" y="31"/>
                    <a:pt x="12" y="31"/>
                    <a:pt x="12" y="31"/>
                  </a:cubicBezTo>
                  <a:cubicBezTo>
                    <a:pt x="12" y="31"/>
                    <a:pt x="13" y="31"/>
                    <a:pt x="13" y="31"/>
                  </a:cubicBezTo>
                  <a:cubicBezTo>
                    <a:pt x="15" y="31"/>
                    <a:pt x="17" y="29"/>
                    <a:pt x="18" y="29"/>
                  </a:cubicBezTo>
                  <a:cubicBezTo>
                    <a:pt x="19" y="27"/>
                    <a:pt x="24" y="27"/>
                    <a:pt x="27" y="27"/>
                  </a:cubicBezTo>
                  <a:cubicBezTo>
                    <a:pt x="27" y="27"/>
                    <a:pt x="27" y="27"/>
                    <a:pt x="27" y="27"/>
                  </a:cubicBezTo>
                  <a:cubicBezTo>
                    <a:pt x="28" y="27"/>
                    <a:pt x="28" y="27"/>
                    <a:pt x="28" y="27"/>
                  </a:cubicBezTo>
                  <a:cubicBezTo>
                    <a:pt x="29" y="27"/>
                    <a:pt x="29" y="28"/>
                    <a:pt x="29" y="30"/>
                  </a:cubicBezTo>
                  <a:cubicBezTo>
                    <a:pt x="30" y="30"/>
                    <a:pt x="30" y="32"/>
                    <a:pt x="30" y="32"/>
                  </a:cubicBezTo>
                  <a:cubicBezTo>
                    <a:pt x="31" y="32"/>
                    <a:pt x="32" y="33"/>
                    <a:pt x="36" y="33"/>
                  </a:cubicBezTo>
                  <a:cubicBezTo>
                    <a:pt x="37" y="33"/>
                    <a:pt x="39" y="33"/>
                    <a:pt x="40" y="33"/>
                  </a:cubicBezTo>
                  <a:cubicBezTo>
                    <a:pt x="43" y="33"/>
                    <a:pt x="46" y="34"/>
                    <a:pt x="48" y="35"/>
                  </a:cubicBezTo>
                  <a:cubicBezTo>
                    <a:pt x="50" y="35"/>
                    <a:pt x="52" y="36"/>
                    <a:pt x="53" y="36"/>
                  </a:cubicBezTo>
                  <a:cubicBezTo>
                    <a:pt x="53" y="36"/>
                    <a:pt x="54" y="35"/>
                    <a:pt x="55" y="34"/>
                  </a:cubicBezTo>
                  <a:cubicBezTo>
                    <a:pt x="57" y="33"/>
                    <a:pt x="59" y="32"/>
                    <a:pt x="62" y="32"/>
                  </a:cubicBezTo>
                  <a:cubicBezTo>
                    <a:pt x="65" y="32"/>
                    <a:pt x="67" y="31"/>
                    <a:pt x="68" y="30"/>
                  </a:cubicBezTo>
                  <a:cubicBezTo>
                    <a:pt x="69" y="30"/>
                    <a:pt x="69" y="30"/>
                    <a:pt x="69" y="30"/>
                  </a:cubicBezTo>
                  <a:cubicBezTo>
                    <a:pt x="69" y="30"/>
                    <a:pt x="69" y="30"/>
                    <a:pt x="69" y="30"/>
                  </a:cubicBezTo>
                  <a:cubicBezTo>
                    <a:pt x="69" y="30"/>
                    <a:pt x="69" y="30"/>
                    <a:pt x="69" y="29"/>
                  </a:cubicBezTo>
                  <a:cubicBezTo>
                    <a:pt x="69" y="29"/>
                    <a:pt x="70" y="29"/>
                    <a:pt x="70" y="29"/>
                  </a:cubicBezTo>
                  <a:cubicBezTo>
                    <a:pt x="70" y="29"/>
                    <a:pt x="70" y="28"/>
                    <a:pt x="70" y="28"/>
                  </a:cubicBezTo>
                  <a:cubicBezTo>
                    <a:pt x="70" y="28"/>
                    <a:pt x="70" y="28"/>
                    <a:pt x="70" y="28"/>
                  </a:cubicBezTo>
                  <a:cubicBezTo>
                    <a:pt x="70" y="28"/>
                    <a:pt x="71" y="28"/>
                    <a:pt x="71" y="27"/>
                  </a:cubicBezTo>
                  <a:cubicBezTo>
                    <a:pt x="71" y="27"/>
                    <a:pt x="71" y="27"/>
                    <a:pt x="72" y="27"/>
                  </a:cubicBezTo>
                  <a:cubicBezTo>
                    <a:pt x="72" y="27"/>
                    <a:pt x="72" y="26"/>
                    <a:pt x="72" y="26"/>
                  </a:cubicBezTo>
                  <a:cubicBezTo>
                    <a:pt x="72" y="25"/>
                    <a:pt x="72" y="23"/>
                    <a:pt x="73" y="22"/>
                  </a:cubicBezTo>
                  <a:cubicBezTo>
                    <a:pt x="73" y="22"/>
                    <a:pt x="73" y="21"/>
                    <a:pt x="73" y="21"/>
                  </a:cubicBezTo>
                  <a:cubicBezTo>
                    <a:pt x="73" y="20"/>
                    <a:pt x="73" y="20"/>
                    <a:pt x="73" y="19"/>
                  </a:cubicBezTo>
                  <a:cubicBezTo>
                    <a:pt x="73" y="19"/>
                    <a:pt x="73" y="18"/>
                    <a:pt x="73" y="18"/>
                  </a:cubicBezTo>
                  <a:cubicBezTo>
                    <a:pt x="74" y="18"/>
                    <a:pt x="74" y="17"/>
                    <a:pt x="75" y="18"/>
                  </a:cubicBezTo>
                  <a:cubicBezTo>
                    <a:pt x="76" y="18"/>
                    <a:pt x="76" y="18"/>
                    <a:pt x="77" y="18"/>
                  </a:cubicBezTo>
                  <a:cubicBezTo>
                    <a:pt x="78" y="18"/>
                    <a:pt x="79" y="17"/>
                    <a:pt x="79" y="16"/>
                  </a:cubicBezTo>
                  <a:cubicBezTo>
                    <a:pt x="79" y="15"/>
                    <a:pt x="79" y="15"/>
                    <a:pt x="79" y="14"/>
                  </a:cubicBezTo>
                  <a:cubicBezTo>
                    <a:pt x="79" y="14"/>
                    <a:pt x="79" y="14"/>
                    <a:pt x="79" y="14"/>
                  </a:cubicBezTo>
                  <a:cubicBezTo>
                    <a:pt x="80" y="14"/>
                    <a:pt x="80" y="13"/>
                    <a:pt x="80" y="13"/>
                  </a:cubicBezTo>
                  <a:cubicBezTo>
                    <a:pt x="80" y="13"/>
                    <a:pt x="80" y="13"/>
                    <a:pt x="80" y="13"/>
                  </a:cubicBezTo>
                  <a:cubicBezTo>
                    <a:pt x="80" y="13"/>
                    <a:pt x="80" y="12"/>
                    <a:pt x="80" y="12"/>
                  </a:cubicBezTo>
                  <a:cubicBezTo>
                    <a:pt x="79" y="11"/>
                    <a:pt x="78" y="10"/>
                    <a:pt x="78" y="8"/>
                  </a:cubicBezTo>
                  <a:cubicBezTo>
                    <a:pt x="78" y="8"/>
                    <a:pt x="78" y="8"/>
                    <a:pt x="78" y="8"/>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5"/>
                    <a:pt x="76" y="5"/>
                    <a:pt x="76" y="5"/>
                  </a:cubicBezTo>
                  <a:cubicBezTo>
                    <a:pt x="76" y="5"/>
                    <a:pt x="74" y="5"/>
                    <a:pt x="73" y="5"/>
                  </a:cubicBezTo>
                  <a:cubicBezTo>
                    <a:pt x="71" y="5"/>
                    <a:pt x="69" y="4"/>
                    <a:pt x="68" y="3"/>
                  </a:cubicBezTo>
                  <a:cubicBezTo>
                    <a:pt x="66" y="1"/>
                    <a:pt x="61" y="0"/>
                    <a:pt x="59" y="0"/>
                  </a:cubicBezTo>
                  <a:cubicBezTo>
                    <a:pt x="59" y="1"/>
                    <a:pt x="58" y="3"/>
                    <a:pt x="57" y="5"/>
                  </a:cubicBezTo>
                  <a:cubicBezTo>
                    <a:pt x="56" y="6"/>
                    <a:pt x="54" y="6"/>
                    <a:pt x="52" y="6"/>
                  </a:cubicBezTo>
                  <a:cubicBezTo>
                    <a:pt x="51" y="6"/>
                    <a:pt x="50" y="6"/>
                    <a:pt x="49" y="6"/>
                  </a:cubicBezTo>
                  <a:cubicBezTo>
                    <a:pt x="49" y="6"/>
                    <a:pt x="48" y="6"/>
                    <a:pt x="48" y="6"/>
                  </a:cubicBezTo>
                  <a:cubicBezTo>
                    <a:pt x="48" y="6"/>
                    <a:pt x="47" y="6"/>
                    <a:pt x="47" y="6"/>
                  </a:cubicBezTo>
                  <a:cubicBezTo>
                    <a:pt x="46" y="6"/>
                    <a:pt x="45" y="7"/>
                    <a:pt x="44" y="7"/>
                  </a:cubicBezTo>
                  <a:cubicBezTo>
                    <a:pt x="43" y="8"/>
                    <a:pt x="41" y="8"/>
                    <a:pt x="41" y="9"/>
                  </a:cubicBezTo>
                  <a:cubicBezTo>
                    <a:pt x="41" y="10"/>
                    <a:pt x="40" y="11"/>
                    <a:pt x="39" y="11"/>
                  </a:cubicBezTo>
                  <a:cubicBezTo>
                    <a:pt x="39" y="11"/>
                    <a:pt x="39" y="11"/>
                    <a:pt x="39" y="11"/>
                  </a:cubicBezTo>
                  <a:cubicBezTo>
                    <a:pt x="37" y="12"/>
                    <a:pt x="36" y="13"/>
                    <a:pt x="37" y="16"/>
                  </a:cubicBezTo>
                  <a:cubicBezTo>
                    <a:pt x="37" y="17"/>
                    <a:pt x="37" y="18"/>
                    <a:pt x="37" y="18"/>
                  </a:cubicBezTo>
                  <a:cubicBezTo>
                    <a:pt x="37" y="19"/>
                    <a:pt x="37" y="20"/>
                    <a:pt x="37" y="20"/>
                  </a:cubicBezTo>
                  <a:cubicBezTo>
                    <a:pt x="36" y="21"/>
                    <a:pt x="36" y="21"/>
                    <a:pt x="34" y="21"/>
                  </a:cubicBezTo>
                  <a:cubicBezTo>
                    <a:pt x="33" y="21"/>
                    <a:pt x="32" y="20"/>
                    <a:pt x="31" y="20"/>
                  </a:cubicBezTo>
                  <a:cubicBezTo>
                    <a:pt x="31" y="20"/>
                    <a:pt x="30" y="20"/>
                    <a:pt x="29" y="20"/>
                  </a:cubicBezTo>
                  <a:cubicBezTo>
                    <a:pt x="26" y="20"/>
                    <a:pt x="22" y="21"/>
                    <a:pt x="20" y="22"/>
                  </a:cubicBezTo>
                  <a:cubicBezTo>
                    <a:pt x="19" y="24"/>
                    <a:pt x="15" y="24"/>
                    <a:pt x="13" y="23"/>
                  </a:cubicBezTo>
                  <a:cubicBezTo>
                    <a:pt x="12" y="22"/>
                    <a:pt x="11" y="22"/>
                    <a:pt x="10" y="22"/>
                  </a:cubicBezTo>
                  <a:cubicBezTo>
                    <a:pt x="9" y="22"/>
                    <a:pt x="8" y="22"/>
                    <a:pt x="7" y="23"/>
                  </a:cubicBezTo>
                  <a:cubicBezTo>
                    <a:pt x="7" y="24"/>
                    <a:pt x="6" y="25"/>
                    <a:pt x="5" y="25"/>
                  </a:cubicBezTo>
                  <a:cubicBezTo>
                    <a:pt x="4" y="25"/>
                    <a:pt x="3" y="24"/>
                    <a:pt x="2" y="23"/>
                  </a:cubicBezTo>
                  <a:cubicBezTo>
                    <a:pt x="2" y="23"/>
                    <a:pt x="1" y="22"/>
                    <a:pt x="0" y="22"/>
                  </a:cubicBezTo>
                  <a:cubicBezTo>
                    <a:pt x="0" y="22"/>
                    <a:pt x="0" y="22"/>
                    <a:pt x="0" y="22"/>
                  </a:cubicBezTo>
                  <a:cubicBezTo>
                    <a:pt x="0" y="22"/>
                    <a:pt x="0" y="22"/>
                    <a:pt x="0" y="22"/>
                  </a:cubicBezTo>
                  <a:cubicBezTo>
                    <a:pt x="0" y="22"/>
                    <a:pt x="0" y="22"/>
                    <a:pt x="0" y="23"/>
                  </a:cubicBezTo>
                  <a:cubicBezTo>
                    <a:pt x="0" y="23"/>
                    <a:pt x="0" y="23"/>
                    <a:pt x="0" y="23"/>
                  </a:cubicBezTo>
                  <a:cubicBezTo>
                    <a:pt x="0" y="23"/>
                    <a:pt x="0" y="24"/>
                    <a:pt x="0" y="24"/>
                  </a:cubicBezTo>
                  <a:cubicBezTo>
                    <a:pt x="0" y="24"/>
                    <a:pt x="0" y="25"/>
                    <a:pt x="0" y="25"/>
                  </a:cubicBezTo>
                  <a:cubicBezTo>
                    <a:pt x="0" y="25"/>
                    <a:pt x="0" y="25"/>
                    <a:pt x="0" y="25"/>
                  </a:cubicBezTo>
                  <a:cubicBezTo>
                    <a:pt x="0" y="25"/>
                    <a:pt x="0" y="26"/>
                    <a:pt x="0" y="26"/>
                  </a:cubicBezTo>
                  <a:cubicBezTo>
                    <a:pt x="0" y="26"/>
                    <a:pt x="0" y="26"/>
                    <a:pt x="0" y="26"/>
                  </a:cubicBezTo>
                  <a:cubicBezTo>
                    <a:pt x="0" y="27"/>
                    <a:pt x="0" y="27"/>
                    <a:pt x="0" y="27"/>
                  </a:cubicBezTo>
                  <a:cubicBezTo>
                    <a:pt x="0" y="28"/>
                    <a:pt x="2" y="29"/>
                    <a:pt x="3" y="29"/>
                  </a:cubicBezTo>
                  <a:cubicBezTo>
                    <a:pt x="4" y="29"/>
                    <a:pt x="4" y="29"/>
                    <a:pt x="4" y="29"/>
                  </a:cubicBezTo>
                  <a:cubicBezTo>
                    <a:pt x="5" y="29"/>
                    <a:pt x="5" y="29"/>
                    <a:pt x="6" y="29"/>
                  </a:cubicBezTo>
                  <a:cubicBezTo>
                    <a:pt x="6" y="29"/>
                    <a:pt x="6" y="29"/>
                    <a:pt x="6" y="29"/>
                  </a:cubicBezTo>
                  <a:cubicBezTo>
                    <a:pt x="7" y="29"/>
                    <a:pt x="7" y="29"/>
                    <a:pt x="7" y="29"/>
                  </a:cubicBezTo>
                  <a:cubicBezTo>
                    <a:pt x="8" y="29"/>
                    <a:pt x="8" y="29"/>
                    <a:pt x="8" y="2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299" name="Freeform 298">
              <a:extLst>
                <a:ext uri="{FF2B5EF4-FFF2-40B4-BE49-F238E27FC236}">
                  <a16:creationId xmlns:a16="http://schemas.microsoft.com/office/drawing/2014/main" id="{52FCD2F5-0319-4C38-B8E1-74F701AAEC6C}"/>
                </a:ext>
              </a:extLst>
            </p:cNvPr>
            <p:cNvSpPr>
              <a:spLocks/>
            </p:cNvSpPr>
            <p:nvPr/>
          </p:nvSpPr>
          <p:spPr bwMode="auto">
            <a:xfrm>
              <a:off x="11942763" y="5937250"/>
              <a:ext cx="674688" cy="644525"/>
            </a:xfrm>
            <a:custGeom>
              <a:avLst/>
              <a:gdLst>
                <a:gd name="T0" fmla="*/ 26 w 127"/>
                <a:gd name="T1" fmla="*/ 17 h 123"/>
                <a:gd name="T2" fmla="*/ 20 w 127"/>
                <a:gd name="T3" fmla="*/ 11 h 123"/>
                <a:gd name="T4" fmla="*/ 18 w 127"/>
                <a:gd name="T5" fmla="*/ 11 h 123"/>
                <a:gd name="T6" fmla="*/ 4 w 127"/>
                <a:gd name="T7" fmla="*/ 17 h 123"/>
                <a:gd name="T8" fmla="*/ 6 w 127"/>
                <a:gd name="T9" fmla="*/ 23 h 123"/>
                <a:gd name="T10" fmla="*/ 1 w 127"/>
                <a:gd name="T11" fmla="*/ 28 h 123"/>
                <a:gd name="T12" fmla="*/ 1 w 127"/>
                <a:gd name="T13" fmla="*/ 29 h 123"/>
                <a:gd name="T14" fmla="*/ 4 w 127"/>
                <a:gd name="T15" fmla="*/ 35 h 123"/>
                <a:gd name="T16" fmla="*/ 6 w 127"/>
                <a:gd name="T17" fmla="*/ 39 h 123"/>
                <a:gd name="T18" fmla="*/ 12 w 127"/>
                <a:gd name="T19" fmla="*/ 41 h 123"/>
                <a:gd name="T20" fmla="*/ 11 w 127"/>
                <a:gd name="T21" fmla="*/ 43 h 123"/>
                <a:gd name="T22" fmla="*/ 11 w 127"/>
                <a:gd name="T23" fmla="*/ 44 h 123"/>
                <a:gd name="T24" fmla="*/ 17 w 127"/>
                <a:gd name="T25" fmla="*/ 41 h 123"/>
                <a:gd name="T26" fmla="*/ 25 w 127"/>
                <a:gd name="T27" fmla="*/ 36 h 123"/>
                <a:gd name="T28" fmla="*/ 41 w 127"/>
                <a:gd name="T29" fmla="*/ 46 h 123"/>
                <a:gd name="T30" fmla="*/ 53 w 127"/>
                <a:gd name="T31" fmla="*/ 64 h 123"/>
                <a:gd name="T32" fmla="*/ 69 w 127"/>
                <a:gd name="T33" fmla="*/ 77 h 123"/>
                <a:gd name="T34" fmla="*/ 80 w 127"/>
                <a:gd name="T35" fmla="*/ 82 h 123"/>
                <a:gd name="T36" fmla="*/ 94 w 127"/>
                <a:gd name="T37" fmla="*/ 92 h 123"/>
                <a:gd name="T38" fmla="*/ 100 w 127"/>
                <a:gd name="T39" fmla="*/ 99 h 123"/>
                <a:gd name="T40" fmla="*/ 102 w 127"/>
                <a:gd name="T41" fmla="*/ 115 h 123"/>
                <a:gd name="T42" fmla="*/ 102 w 127"/>
                <a:gd name="T43" fmla="*/ 123 h 123"/>
                <a:gd name="T44" fmla="*/ 110 w 127"/>
                <a:gd name="T45" fmla="*/ 110 h 123"/>
                <a:gd name="T46" fmla="*/ 111 w 127"/>
                <a:gd name="T47" fmla="*/ 104 h 123"/>
                <a:gd name="T48" fmla="*/ 109 w 127"/>
                <a:gd name="T49" fmla="*/ 94 h 123"/>
                <a:gd name="T50" fmla="*/ 122 w 127"/>
                <a:gd name="T51" fmla="*/ 94 h 123"/>
                <a:gd name="T52" fmla="*/ 127 w 127"/>
                <a:gd name="T53" fmla="*/ 94 h 123"/>
                <a:gd name="T54" fmla="*/ 105 w 127"/>
                <a:gd name="T55" fmla="*/ 79 h 123"/>
                <a:gd name="T56" fmla="*/ 97 w 127"/>
                <a:gd name="T57" fmla="*/ 73 h 123"/>
                <a:gd name="T58" fmla="*/ 79 w 127"/>
                <a:gd name="T59" fmla="*/ 54 h 123"/>
                <a:gd name="T60" fmla="*/ 63 w 127"/>
                <a:gd name="T61" fmla="*/ 38 h 123"/>
                <a:gd name="T62" fmla="*/ 63 w 127"/>
                <a:gd name="T63" fmla="*/ 27 h 123"/>
                <a:gd name="T64" fmla="*/ 68 w 127"/>
                <a:gd name="T65" fmla="*/ 19 h 123"/>
                <a:gd name="T66" fmla="*/ 68 w 127"/>
                <a:gd name="T67" fmla="*/ 16 h 123"/>
                <a:gd name="T68" fmla="*/ 68 w 127"/>
                <a:gd name="T69" fmla="*/ 11 h 123"/>
                <a:gd name="T70" fmla="*/ 68 w 127"/>
                <a:gd name="T71" fmla="*/ 7 h 123"/>
                <a:gd name="T72" fmla="*/ 63 w 127"/>
                <a:gd name="T73" fmla="*/ 5 h 123"/>
                <a:gd name="T74" fmla="*/ 61 w 127"/>
                <a:gd name="T75" fmla="*/ 0 h 123"/>
                <a:gd name="T76" fmla="*/ 47 w 127"/>
                <a:gd name="T77" fmla="*/ 4 h 123"/>
                <a:gd name="T78" fmla="*/ 47 w 127"/>
                <a:gd name="T79" fmla="*/ 4 h 123"/>
                <a:gd name="T80" fmla="*/ 44 w 127"/>
                <a:gd name="T81" fmla="*/ 3 h 123"/>
                <a:gd name="T82" fmla="*/ 40 w 127"/>
                <a:gd name="T83" fmla="*/ 8 h 123"/>
                <a:gd name="T84" fmla="*/ 40 w 127"/>
                <a:gd name="T85" fmla="*/ 8 h 123"/>
                <a:gd name="T86" fmla="*/ 38 w 127"/>
                <a:gd name="T87" fmla="*/ 7 h 123"/>
                <a:gd name="T88" fmla="*/ 35 w 127"/>
                <a:gd name="T89" fmla="*/ 11 h 123"/>
                <a:gd name="T90" fmla="*/ 34 w 127"/>
                <a:gd name="T91" fmla="*/ 11 h 123"/>
                <a:gd name="T92" fmla="*/ 31 w 127"/>
                <a:gd name="T93" fmla="*/ 10 h 123"/>
                <a:gd name="T94" fmla="*/ 26 w 127"/>
                <a:gd name="T95" fmla="*/ 1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23">
                  <a:moveTo>
                    <a:pt x="26" y="17"/>
                  </a:moveTo>
                  <a:cubicBezTo>
                    <a:pt x="26" y="17"/>
                    <a:pt x="26" y="17"/>
                    <a:pt x="26" y="17"/>
                  </a:cubicBezTo>
                  <a:cubicBezTo>
                    <a:pt x="25" y="17"/>
                    <a:pt x="25" y="17"/>
                    <a:pt x="24" y="16"/>
                  </a:cubicBezTo>
                  <a:cubicBezTo>
                    <a:pt x="23" y="15"/>
                    <a:pt x="21" y="13"/>
                    <a:pt x="20" y="11"/>
                  </a:cubicBezTo>
                  <a:cubicBezTo>
                    <a:pt x="20" y="11"/>
                    <a:pt x="19" y="10"/>
                    <a:pt x="19" y="9"/>
                  </a:cubicBezTo>
                  <a:cubicBezTo>
                    <a:pt x="18" y="10"/>
                    <a:pt x="18" y="10"/>
                    <a:pt x="18" y="11"/>
                  </a:cubicBezTo>
                  <a:cubicBezTo>
                    <a:pt x="16" y="14"/>
                    <a:pt x="15" y="17"/>
                    <a:pt x="13" y="17"/>
                  </a:cubicBezTo>
                  <a:cubicBezTo>
                    <a:pt x="12" y="17"/>
                    <a:pt x="9" y="17"/>
                    <a:pt x="4" y="17"/>
                  </a:cubicBezTo>
                  <a:cubicBezTo>
                    <a:pt x="3" y="20"/>
                    <a:pt x="4" y="21"/>
                    <a:pt x="5" y="21"/>
                  </a:cubicBezTo>
                  <a:cubicBezTo>
                    <a:pt x="5" y="21"/>
                    <a:pt x="6" y="22"/>
                    <a:pt x="6" y="23"/>
                  </a:cubicBezTo>
                  <a:cubicBezTo>
                    <a:pt x="6" y="24"/>
                    <a:pt x="4" y="27"/>
                    <a:pt x="3" y="27"/>
                  </a:cubicBezTo>
                  <a:cubicBezTo>
                    <a:pt x="2" y="28"/>
                    <a:pt x="1" y="28"/>
                    <a:pt x="1" y="28"/>
                  </a:cubicBezTo>
                  <a:cubicBezTo>
                    <a:pt x="1" y="28"/>
                    <a:pt x="0" y="28"/>
                    <a:pt x="0" y="28"/>
                  </a:cubicBezTo>
                  <a:cubicBezTo>
                    <a:pt x="0" y="28"/>
                    <a:pt x="0" y="28"/>
                    <a:pt x="1" y="29"/>
                  </a:cubicBezTo>
                  <a:cubicBezTo>
                    <a:pt x="1" y="29"/>
                    <a:pt x="2" y="30"/>
                    <a:pt x="3" y="31"/>
                  </a:cubicBezTo>
                  <a:cubicBezTo>
                    <a:pt x="4" y="32"/>
                    <a:pt x="6" y="33"/>
                    <a:pt x="4" y="35"/>
                  </a:cubicBezTo>
                  <a:cubicBezTo>
                    <a:pt x="3" y="36"/>
                    <a:pt x="3" y="37"/>
                    <a:pt x="4" y="38"/>
                  </a:cubicBezTo>
                  <a:cubicBezTo>
                    <a:pt x="4" y="39"/>
                    <a:pt x="5" y="39"/>
                    <a:pt x="6" y="39"/>
                  </a:cubicBezTo>
                  <a:cubicBezTo>
                    <a:pt x="6" y="39"/>
                    <a:pt x="7" y="39"/>
                    <a:pt x="7" y="39"/>
                  </a:cubicBezTo>
                  <a:cubicBezTo>
                    <a:pt x="9" y="39"/>
                    <a:pt x="11" y="40"/>
                    <a:pt x="12" y="41"/>
                  </a:cubicBezTo>
                  <a:cubicBezTo>
                    <a:pt x="12" y="41"/>
                    <a:pt x="12" y="42"/>
                    <a:pt x="12" y="42"/>
                  </a:cubicBezTo>
                  <a:cubicBezTo>
                    <a:pt x="12" y="43"/>
                    <a:pt x="12" y="43"/>
                    <a:pt x="11" y="43"/>
                  </a:cubicBezTo>
                  <a:cubicBezTo>
                    <a:pt x="11" y="44"/>
                    <a:pt x="11" y="44"/>
                    <a:pt x="11" y="45"/>
                  </a:cubicBezTo>
                  <a:cubicBezTo>
                    <a:pt x="11" y="45"/>
                    <a:pt x="11" y="44"/>
                    <a:pt x="11" y="44"/>
                  </a:cubicBezTo>
                  <a:cubicBezTo>
                    <a:pt x="13" y="44"/>
                    <a:pt x="14" y="44"/>
                    <a:pt x="15" y="43"/>
                  </a:cubicBezTo>
                  <a:cubicBezTo>
                    <a:pt x="16" y="43"/>
                    <a:pt x="16" y="42"/>
                    <a:pt x="17" y="41"/>
                  </a:cubicBezTo>
                  <a:cubicBezTo>
                    <a:pt x="18" y="40"/>
                    <a:pt x="19" y="38"/>
                    <a:pt x="23" y="37"/>
                  </a:cubicBezTo>
                  <a:cubicBezTo>
                    <a:pt x="23" y="36"/>
                    <a:pt x="24" y="36"/>
                    <a:pt x="25" y="36"/>
                  </a:cubicBezTo>
                  <a:cubicBezTo>
                    <a:pt x="31" y="36"/>
                    <a:pt x="37" y="41"/>
                    <a:pt x="40" y="44"/>
                  </a:cubicBezTo>
                  <a:cubicBezTo>
                    <a:pt x="40" y="45"/>
                    <a:pt x="40" y="45"/>
                    <a:pt x="41" y="46"/>
                  </a:cubicBezTo>
                  <a:cubicBezTo>
                    <a:pt x="42" y="48"/>
                    <a:pt x="43" y="48"/>
                    <a:pt x="43" y="51"/>
                  </a:cubicBezTo>
                  <a:cubicBezTo>
                    <a:pt x="44" y="53"/>
                    <a:pt x="45" y="59"/>
                    <a:pt x="53" y="64"/>
                  </a:cubicBezTo>
                  <a:cubicBezTo>
                    <a:pt x="58" y="67"/>
                    <a:pt x="61" y="70"/>
                    <a:pt x="63" y="72"/>
                  </a:cubicBezTo>
                  <a:cubicBezTo>
                    <a:pt x="65" y="74"/>
                    <a:pt x="67" y="76"/>
                    <a:pt x="69" y="77"/>
                  </a:cubicBezTo>
                  <a:cubicBezTo>
                    <a:pt x="70" y="78"/>
                    <a:pt x="72" y="78"/>
                    <a:pt x="73" y="79"/>
                  </a:cubicBezTo>
                  <a:cubicBezTo>
                    <a:pt x="76" y="79"/>
                    <a:pt x="78" y="80"/>
                    <a:pt x="80" y="82"/>
                  </a:cubicBezTo>
                  <a:cubicBezTo>
                    <a:pt x="82" y="85"/>
                    <a:pt x="85" y="86"/>
                    <a:pt x="89" y="88"/>
                  </a:cubicBezTo>
                  <a:cubicBezTo>
                    <a:pt x="91" y="89"/>
                    <a:pt x="93" y="91"/>
                    <a:pt x="94" y="92"/>
                  </a:cubicBezTo>
                  <a:cubicBezTo>
                    <a:pt x="95" y="93"/>
                    <a:pt x="95" y="94"/>
                    <a:pt x="97" y="95"/>
                  </a:cubicBezTo>
                  <a:cubicBezTo>
                    <a:pt x="100" y="95"/>
                    <a:pt x="100" y="97"/>
                    <a:pt x="100" y="99"/>
                  </a:cubicBezTo>
                  <a:cubicBezTo>
                    <a:pt x="100" y="100"/>
                    <a:pt x="100" y="101"/>
                    <a:pt x="101" y="102"/>
                  </a:cubicBezTo>
                  <a:cubicBezTo>
                    <a:pt x="104" y="105"/>
                    <a:pt x="105" y="111"/>
                    <a:pt x="102" y="115"/>
                  </a:cubicBezTo>
                  <a:cubicBezTo>
                    <a:pt x="101" y="117"/>
                    <a:pt x="100" y="119"/>
                    <a:pt x="101" y="121"/>
                  </a:cubicBezTo>
                  <a:cubicBezTo>
                    <a:pt x="101" y="122"/>
                    <a:pt x="101" y="122"/>
                    <a:pt x="102" y="123"/>
                  </a:cubicBezTo>
                  <a:cubicBezTo>
                    <a:pt x="103" y="122"/>
                    <a:pt x="106" y="117"/>
                    <a:pt x="106" y="114"/>
                  </a:cubicBezTo>
                  <a:cubicBezTo>
                    <a:pt x="107" y="112"/>
                    <a:pt x="108" y="111"/>
                    <a:pt x="110" y="110"/>
                  </a:cubicBezTo>
                  <a:cubicBezTo>
                    <a:pt x="111" y="109"/>
                    <a:pt x="112" y="108"/>
                    <a:pt x="113" y="107"/>
                  </a:cubicBezTo>
                  <a:cubicBezTo>
                    <a:pt x="114" y="106"/>
                    <a:pt x="113" y="105"/>
                    <a:pt x="111" y="104"/>
                  </a:cubicBezTo>
                  <a:cubicBezTo>
                    <a:pt x="110" y="103"/>
                    <a:pt x="108" y="101"/>
                    <a:pt x="108" y="99"/>
                  </a:cubicBezTo>
                  <a:cubicBezTo>
                    <a:pt x="107" y="97"/>
                    <a:pt x="107" y="96"/>
                    <a:pt x="109" y="94"/>
                  </a:cubicBezTo>
                  <a:cubicBezTo>
                    <a:pt x="111" y="91"/>
                    <a:pt x="116" y="91"/>
                    <a:pt x="120" y="93"/>
                  </a:cubicBezTo>
                  <a:cubicBezTo>
                    <a:pt x="121" y="94"/>
                    <a:pt x="121" y="94"/>
                    <a:pt x="122" y="94"/>
                  </a:cubicBezTo>
                  <a:cubicBezTo>
                    <a:pt x="124" y="96"/>
                    <a:pt x="126" y="97"/>
                    <a:pt x="126" y="97"/>
                  </a:cubicBezTo>
                  <a:cubicBezTo>
                    <a:pt x="126" y="97"/>
                    <a:pt x="127" y="96"/>
                    <a:pt x="127" y="94"/>
                  </a:cubicBezTo>
                  <a:cubicBezTo>
                    <a:pt x="127" y="91"/>
                    <a:pt x="116" y="85"/>
                    <a:pt x="110" y="82"/>
                  </a:cubicBezTo>
                  <a:cubicBezTo>
                    <a:pt x="108" y="81"/>
                    <a:pt x="106" y="80"/>
                    <a:pt x="105" y="79"/>
                  </a:cubicBezTo>
                  <a:cubicBezTo>
                    <a:pt x="103" y="78"/>
                    <a:pt x="102" y="77"/>
                    <a:pt x="102" y="75"/>
                  </a:cubicBezTo>
                  <a:cubicBezTo>
                    <a:pt x="101" y="74"/>
                    <a:pt x="101" y="73"/>
                    <a:pt x="97" y="73"/>
                  </a:cubicBezTo>
                  <a:cubicBezTo>
                    <a:pt x="97" y="73"/>
                    <a:pt x="97" y="73"/>
                    <a:pt x="97" y="73"/>
                  </a:cubicBezTo>
                  <a:cubicBezTo>
                    <a:pt x="90" y="73"/>
                    <a:pt x="81" y="64"/>
                    <a:pt x="79" y="54"/>
                  </a:cubicBezTo>
                  <a:cubicBezTo>
                    <a:pt x="77" y="49"/>
                    <a:pt x="73" y="46"/>
                    <a:pt x="70" y="44"/>
                  </a:cubicBezTo>
                  <a:cubicBezTo>
                    <a:pt x="67" y="42"/>
                    <a:pt x="64" y="41"/>
                    <a:pt x="63" y="38"/>
                  </a:cubicBezTo>
                  <a:cubicBezTo>
                    <a:pt x="61" y="35"/>
                    <a:pt x="62" y="33"/>
                    <a:pt x="63" y="31"/>
                  </a:cubicBezTo>
                  <a:cubicBezTo>
                    <a:pt x="64" y="30"/>
                    <a:pt x="64" y="29"/>
                    <a:pt x="63" y="27"/>
                  </a:cubicBezTo>
                  <a:cubicBezTo>
                    <a:pt x="63" y="26"/>
                    <a:pt x="63" y="25"/>
                    <a:pt x="63" y="24"/>
                  </a:cubicBezTo>
                  <a:cubicBezTo>
                    <a:pt x="64" y="21"/>
                    <a:pt x="66" y="20"/>
                    <a:pt x="68" y="19"/>
                  </a:cubicBezTo>
                  <a:cubicBezTo>
                    <a:pt x="68" y="18"/>
                    <a:pt x="68" y="17"/>
                    <a:pt x="68" y="16"/>
                  </a:cubicBezTo>
                  <a:cubicBezTo>
                    <a:pt x="68" y="16"/>
                    <a:pt x="68" y="16"/>
                    <a:pt x="68" y="16"/>
                  </a:cubicBezTo>
                  <a:cubicBezTo>
                    <a:pt x="68" y="15"/>
                    <a:pt x="68" y="13"/>
                    <a:pt x="68" y="12"/>
                  </a:cubicBezTo>
                  <a:cubicBezTo>
                    <a:pt x="68" y="12"/>
                    <a:pt x="68" y="11"/>
                    <a:pt x="68" y="11"/>
                  </a:cubicBezTo>
                  <a:cubicBezTo>
                    <a:pt x="68" y="10"/>
                    <a:pt x="68" y="9"/>
                    <a:pt x="68" y="8"/>
                  </a:cubicBezTo>
                  <a:cubicBezTo>
                    <a:pt x="68" y="8"/>
                    <a:pt x="68" y="7"/>
                    <a:pt x="68" y="7"/>
                  </a:cubicBezTo>
                  <a:cubicBezTo>
                    <a:pt x="68" y="7"/>
                    <a:pt x="68" y="6"/>
                    <a:pt x="68" y="6"/>
                  </a:cubicBezTo>
                  <a:cubicBezTo>
                    <a:pt x="66" y="6"/>
                    <a:pt x="64" y="5"/>
                    <a:pt x="63" y="5"/>
                  </a:cubicBezTo>
                  <a:cubicBezTo>
                    <a:pt x="62" y="4"/>
                    <a:pt x="62" y="3"/>
                    <a:pt x="61" y="1"/>
                  </a:cubicBezTo>
                  <a:cubicBezTo>
                    <a:pt x="61" y="1"/>
                    <a:pt x="61" y="0"/>
                    <a:pt x="61" y="0"/>
                  </a:cubicBezTo>
                  <a:cubicBezTo>
                    <a:pt x="57" y="0"/>
                    <a:pt x="54" y="1"/>
                    <a:pt x="53" y="1"/>
                  </a:cubicBezTo>
                  <a:cubicBezTo>
                    <a:pt x="52" y="2"/>
                    <a:pt x="49" y="4"/>
                    <a:pt x="47" y="4"/>
                  </a:cubicBezTo>
                  <a:cubicBezTo>
                    <a:pt x="47" y="4"/>
                    <a:pt x="47" y="4"/>
                    <a:pt x="47" y="4"/>
                  </a:cubicBezTo>
                  <a:cubicBezTo>
                    <a:pt x="47" y="4"/>
                    <a:pt x="47" y="4"/>
                    <a:pt x="47" y="4"/>
                  </a:cubicBezTo>
                  <a:cubicBezTo>
                    <a:pt x="46" y="4"/>
                    <a:pt x="46" y="4"/>
                    <a:pt x="45" y="3"/>
                  </a:cubicBezTo>
                  <a:cubicBezTo>
                    <a:pt x="45" y="3"/>
                    <a:pt x="45" y="3"/>
                    <a:pt x="44" y="3"/>
                  </a:cubicBezTo>
                  <a:cubicBezTo>
                    <a:pt x="43" y="4"/>
                    <a:pt x="43" y="4"/>
                    <a:pt x="43" y="4"/>
                  </a:cubicBezTo>
                  <a:cubicBezTo>
                    <a:pt x="43" y="6"/>
                    <a:pt x="42" y="8"/>
                    <a:pt x="40" y="8"/>
                  </a:cubicBezTo>
                  <a:cubicBezTo>
                    <a:pt x="40" y="8"/>
                    <a:pt x="40" y="8"/>
                    <a:pt x="40" y="8"/>
                  </a:cubicBezTo>
                  <a:cubicBezTo>
                    <a:pt x="40" y="8"/>
                    <a:pt x="40" y="8"/>
                    <a:pt x="40" y="8"/>
                  </a:cubicBezTo>
                  <a:cubicBezTo>
                    <a:pt x="40" y="8"/>
                    <a:pt x="39" y="7"/>
                    <a:pt x="39" y="7"/>
                  </a:cubicBezTo>
                  <a:cubicBezTo>
                    <a:pt x="39" y="7"/>
                    <a:pt x="38" y="7"/>
                    <a:pt x="38" y="7"/>
                  </a:cubicBezTo>
                  <a:cubicBezTo>
                    <a:pt x="38" y="7"/>
                    <a:pt x="38" y="7"/>
                    <a:pt x="38" y="8"/>
                  </a:cubicBezTo>
                  <a:cubicBezTo>
                    <a:pt x="38" y="9"/>
                    <a:pt x="38" y="11"/>
                    <a:pt x="35" y="11"/>
                  </a:cubicBezTo>
                  <a:cubicBezTo>
                    <a:pt x="34" y="11"/>
                    <a:pt x="34" y="11"/>
                    <a:pt x="34" y="11"/>
                  </a:cubicBezTo>
                  <a:cubicBezTo>
                    <a:pt x="34" y="11"/>
                    <a:pt x="34" y="11"/>
                    <a:pt x="34" y="11"/>
                  </a:cubicBezTo>
                  <a:cubicBezTo>
                    <a:pt x="33" y="11"/>
                    <a:pt x="32" y="10"/>
                    <a:pt x="31" y="10"/>
                  </a:cubicBezTo>
                  <a:cubicBezTo>
                    <a:pt x="31" y="10"/>
                    <a:pt x="31" y="10"/>
                    <a:pt x="31" y="10"/>
                  </a:cubicBezTo>
                  <a:cubicBezTo>
                    <a:pt x="31" y="10"/>
                    <a:pt x="29" y="10"/>
                    <a:pt x="29" y="12"/>
                  </a:cubicBezTo>
                  <a:cubicBezTo>
                    <a:pt x="29" y="16"/>
                    <a:pt x="27" y="17"/>
                    <a:pt x="26" y="17"/>
                  </a:cubicBezTo>
                  <a:cubicBezTo>
                    <a:pt x="26" y="17"/>
                    <a:pt x="26" y="17"/>
                    <a:pt x="26"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00" name="Freeform 299">
              <a:extLst>
                <a:ext uri="{FF2B5EF4-FFF2-40B4-BE49-F238E27FC236}">
                  <a16:creationId xmlns:a16="http://schemas.microsoft.com/office/drawing/2014/main" id="{158F3CFE-E9C2-4CA4-BD68-DCFECDD526A0}"/>
                </a:ext>
              </a:extLst>
            </p:cNvPr>
            <p:cNvSpPr>
              <a:spLocks/>
            </p:cNvSpPr>
            <p:nvPr/>
          </p:nvSpPr>
          <p:spPr bwMode="auto">
            <a:xfrm>
              <a:off x="12650788" y="6000750"/>
              <a:ext cx="222250" cy="282575"/>
            </a:xfrm>
            <a:custGeom>
              <a:avLst/>
              <a:gdLst>
                <a:gd name="T0" fmla="*/ 26 w 42"/>
                <a:gd name="T1" fmla="*/ 13 h 54"/>
                <a:gd name="T2" fmla="*/ 26 w 42"/>
                <a:gd name="T3" fmla="*/ 13 h 54"/>
                <a:gd name="T4" fmla="*/ 21 w 42"/>
                <a:gd name="T5" fmla="*/ 8 h 54"/>
                <a:gd name="T6" fmla="*/ 19 w 42"/>
                <a:gd name="T7" fmla="*/ 5 h 54"/>
                <a:gd name="T8" fmla="*/ 17 w 42"/>
                <a:gd name="T9" fmla="*/ 2 h 54"/>
                <a:gd name="T10" fmla="*/ 15 w 42"/>
                <a:gd name="T11" fmla="*/ 1 h 54"/>
                <a:gd name="T12" fmla="*/ 10 w 42"/>
                <a:gd name="T13" fmla="*/ 0 h 54"/>
                <a:gd name="T14" fmla="*/ 0 w 42"/>
                <a:gd name="T15" fmla="*/ 3 h 54"/>
                <a:gd name="T16" fmla="*/ 2 w 42"/>
                <a:gd name="T17" fmla="*/ 8 h 54"/>
                <a:gd name="T18" fmla="*/ 5 w 42"/>
                <a:gd name="T19" fmla="*/ 14 h 54"/>
                <a:gd name="T20" fmla="*/ 6 w 42"/>
                <a:gd name="T21" fmla="*/ 17 h 54"/>
                <a:gd name="T22" fmla="*/ 5 w 42"/>
                <a:gd name="T23" fmla="*/ 35 h 54"/>
                <a:gd name="T24" fmla="*/ 4 w 42"/>
                <a:gd name="T25" fmla="*/ 36 h 54"/>
                <a:gd name="T26" fmla="*/ 1 w 42"/>
                <a:gd name="T27" fmla="*/ 39 h 54"/>
                <a:gd name="T28" fmla="*/ 2 w 42"/>
                <a:gd name="T29" fmla="*/ 40 h 54"/>
                <a:gd name="T30" fmla="*/ 3 w 42"/>
                <a:gd name="T31" fmla="*/ 41 h 54"/>
                <a:gd name="T32" fmla="*/ 4 w 42"/>
                <a:gd name="T33" fmla="*/ 43 h 54"/>
                <a:gd name="T34" fmla="*/ 5 w 42"/>
                <a:gd name="T35" fmla="*/ 43 h 54"/>
                <a:gd name="T36" fmla="*/ 7 w 42"/>
                <a:gd name="T37" fmla="*/ 46 h 54"/>
                <a:gd name="T38" fmla="*/ 8 w 42"/>
                <a:gd name="T39" fmla="*/ 46 h 54"/>
                <a:gd name="T40" fmla="*/ 9 w 42"/>
                <a:gd name="T41" fmla="*/ 48 h 54"/>
                <a:gd name="T42" fmla="*/ 20 w 42"/>
                <a:gd name="T43" fmla="*/ 54 h 54"/>
                <a:gd name="T44" fmla="*/ 38 w 42"/>
                <a:gd name="T45" fmla="*/ 51 h 54"/>
                <a:gd name="T46" fmla="*/ 38 w 42"/>
                <a:gd name="T47" fmla="*/ 50 h 54"/>
                <a:gd name="T48" fmla="*/ 38 w 42"/>
                <a:gd name="T49" fmla="*/ 48 h 54"/>
                <a:gd name="T50" fmla="*/ 39 w 42"/>
                <a:gd name="T51" fmla="*/ 44 h 54"/>
                <a:gd name="T52" fmla="*/ 42 w 42"/>
                <a:gd name="T53" fmla="*/ 43 h 54"/>
                <a:gd name="T54" fmla="*/ 39 w 42"/>
                <a:gd name="T55" fmla="*/ 37 h 54"/>
                <a:gd name="T56" fmla="*/ 36 w 42"/>
                <a:gd name="T57" fmla="*/ 32 h 54"/>
                <a:gd name="T58" fmla="*/ 39 w 42"/>
                <a:gd name="T59" fmla="*/ 28 h 54"/>
                <a:gd name="T60" fmla="*/ 39 w 42"/>
                <a:gd name="T61" fmla="*/ 27 h 54"/>
                <a:gd name="T62" fmla="*/ 39 w 42"/>
                <a:gd name="T63" fmla="*/ 25 h 54"/>
                <a:gd name="T64" fmla="*/ 39 w 42"/>
                <a:gd name="T65" fmla="*/ 23 h 54"/>
                <a:gd name="T66" fmla="*/ 29 w 42"/>
                <a:gd name="T67" fmla="*/ 20 h 54"/>
                <a:gd name="T68" fmla="*/ 27 w 42"/>
                <a:gd name="T69" fmla="*/ 20 h 54"/>
                <a:gd name="T70" fmla="*/ 26 w 42"/>
                <a:gd name="T71" fmla="*/ 16 h 54"/>
                <a:gd name="T72" fmla="*/ 26 w 42"/>
                <a:gd name="T73"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54">
                  <a:moveTo>
                    <a:pt x="26" y="13"/>
                  </a:moveTo>
                  <a:cubicBezTo>
                    <a:pt x="26" y="13"/>
                    <a:pt x="26" y="13"/>
                    <a:pt x="26" y="13"/>
                  </a:cubicBezTo>
                  <a:cubicBezTo>
                    <a:pt x="23" y="13"/>
                    <a:pt x="21" y="11"/>
                    <a:pt x="21" y="8"/>
                  </a:cubicBezTo>
                  <a:cubicBezTo>
                    <a:pt x="21" y="7"/>
                    <a:pt x="20" y="6"/>
                    <a:pt x="19" y="5"/>
                  </a:cubicBezTo>
                  <a:cubicBezTo>
                    <a:pt x="18" y="3"/>
                    <a:pt x="17" y="3"/>
                    <a:pt x="17" y="2"/>
                  </a:cubicBezTo>
                  <a:cubicBezTo>
                    <a:pt x="16" y="1"/>
                    <a:pt x="15" y="1"/>
                    <a:pt x="15" y="1"/>
                  </a:cubicBezTo>
                  <a:cubicBezTo>
                    <a:pt x="13" y="1"/>
                    <a:pt x="11" y="0"/>
                    <a:pt x="10" y="0"/>
                  </a:cubicBezTo>
                  <a:cubicBezTo>
                    <a:pt x="9" y="0"/>
                    <a:pt x="4" y="2"/>
                    <a:pt x="0" y="3"/>
                  </a:cubicBezTo>
                  <a:cubicBezTo>
                    <a:pt x="0" y="7"/>
                    <a:pt x="1" y="8"/>
                    <a:pt x="2" y="8"/>
                  </a:cubicBezTo>
                  <a:cubicBezTo>
                    <a:pt x="5" y="10"/>
                    <a:pt x="5" y="12"/>
                    <a:pt x="5" y="14"/>
                  </a:cubicBezTo>
                  <a:cubicBezTo>
                    <a:pt x="5" y="15"/>
                    <a:pt x="5" y="16"/>
                    <a:pt x="6" y="17"/>
                  </a:cubicBezTo>
                  <a:cubicBezTo>
                    <a:pt x="7" y="20"/>
                    <a:pt x="7" y="33"/>
                    <a:pt x="5" y="35"/>
                  </a:cubicBezTo>
                  <a:cubicBezTo>
                    <a:pt x="5" y="36"/>
                    <a:pt x="4" y="36"/>
                    <a:pt x="4" y="36"/>
                  </a:cubicBezTo>
                  <a:cubicBezTo>
                    <a:pt x="4" y="36"/>
                    <a:pt x="3" y="37"/>
                    <a:pt x="1" y="39"/>
                  </a:cubicBezTo>
                  <a:cubicBezTo>
                    <a:pt x="1" y="39"/>
                    <a:pt x="2" y="40"/>
                    <a:pt x="2" y="40"/>
                  </a:cubicBezTo>
                  <a:cubicBezTo>
                    <a:pt x="2" y="40"/>
                    <a:pt x="3" y="40"/>
                    <a:pt x="3" y="41"/>
                  </a:cubicBezTo>
                  <a:cubicBezTo>
                    <a:pt x="3" y="41"/>
                    <a:pt x="4" y="42"/>
                    <a:pt x="4" y="43"/>
                  </a:cubicBezTo>
                  <a:cubicBezTo>
                    <a:pt x="5" y="43"/>
                    <a:pt x="5" y="43"/>
                    <a:pt x="5" y="43"/>
                  </a:cubicBezTo>
                  <a:cubicBezTo>
                    <a:pt x="6" y="44"/>
                    <a:pt x="6" y="45"/>
                    <a:pt x="7" y="46"/>
                  </a:cubicBezTo>
                  <a:cubicBezTo>
                    <a:pt x="7" y="46"/>
                    <a:pt x="7" y="46"/>
                    <a:pt x="8" y="46"/>
                  </a:cubicBezTo>
                  <a:cubicBezTo>
                    <a:pt x="8" y="47"/>
                    <a:pt x="9" y="48"/>
                    <a:pt x="9" y="48"/>
                  </a:cubicBezTo>
                  <a:cubicBezTo>
                    <a:pt x="11" y="48"/>
                    <a:pt x="17" y="52"/>
                    <a:pt x="20" y="54"/>
                  </a:cubicBezTo>
                  <a:cubicBezTo>
                    <a:pt x="22" y="54"/>
                    <a:pt x="31" y="52"/>
                    <a:pt x="38" y="51"/>
                  </a:cubicBezTo>
                  <a:cubicBezTo>
                    <a:pt x="38" y="51"/>
                    <a:pt x="38" y="51"/>
                    <a:pt x="38" y="50"/>
                  </a:cubicBezTo>
                  <a:cubicBezTo>
                    <a:pt x="38" y="50"/>
                    <a:pt x="38" y="49"/>
                    <a:pt x="38" y="48"/>
                  </a:cubicBezTo>
                  <a:cubicBezTo>
                    <a:pt x="38" y="47"/>
                    <a:pt x="38" y="46"/>
                    <a:pt x="39" y="44"/>
                  </a:cubicBezTo>
                  <a:cubicBezTo>
                    <a:pt x="40" y="43"/>
                    <a:pt x="41" y="43"/>
                    <a:pt x="42" y="43"/>
                  </a:cubicBezTo>
                  <a:cubicBezTo>
                    <a:pt x="42" y="42"/>
                    <a:pt x="41" y="39"/>
                    <a:pt x="39" y="37"/>
                  </a:cubicBezTo>
                  <a:cubicBezTo>
                    <a:pt x="37" y="36"/>
                    <a:pt x="36" y="34"/>
                    <a:pt x="36" y="32"/>
                  </a:cubicBezTo>
                  <a:cubicBezTo>
                    <a:pt x="37" y="30"/>
                    <a:pt x="37" y="29"/>
                    <a:pt x="39" y="28"/>
                  </a:cubicBezTo>
                  <a:cubicBezTo>
                    <a:pt x="39" y="28"/>
                    <a:pt x="39" y="27"/>
                    <a:pt x="39" y="27"/>
                  </a:cubicBezTo>
                  <a:cubicBezTo>
                    <a:pt x="39" y="27"/>
                    <a:pt x="39" y="26"/>
                    <a:pt x="39" y="25"/>
                  </a:cubicBezTo>
                  <a:cubicBezTo>
                    <a:pt x="39" y="24"/>
                    <a:pt x="39" y="24"/>
                    <a:pt x="39" y="23"/>
                  </a:cubicBezTo>
                  <a:cubicBezTo>
                    <a:pt x="38" y="22"/>
                    <a:pt x="35" y="21"/>
                    <a:pt x="29" y="20"/>
                  </a:cubicBezTo>
                  <a:cubicBezTo>
                    <a:pt x="28" y="20"/>
                    <a:pt x="27" y="20"/>
                    <a:pt x="27" y="20"/>
                  </a:cubicBezTo>
                  <a:cubicBezTo>
                    <a:pt x="25" y="19"/>
                    <a:pt x="25" y="17"/>
                    <a:pt x="26" y="16"/>
                  </a:cubicBezTo>
                  <a:cubicBezTo>
                    <a:pt x="26" y="15"/>
                    <a:pt x="26" y="13"/>
                    <a:pt x="26" y="1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01" name="Freeform 300">
              <a:extLst>
                <a:ext uri="{FF2B5EF4-FFF2-40B4-BE49-F238E27FC236}">
                  <a16:creationId xmlns:a16="http://schemas.microsoft.com/office/drawing/2014/main" id="{931B821D-3129-4E68-A3A1-134C85AA9E63}"/>
                </a:ext>
              </a:extLst>
            </p:cNvPr>
            <p:cNvSpPr>
              <a:spLocks/>
            </p:cNvSpPr>
            <p:nvPr/>
          </p:nvSpPr>
          <p:spPr bwMode="auto">
            <a:xfrm>
              <a:off x="11985625" y="6638925"/>
              <a:ext cx="239713" cy="461963"/>
            </a:xfrm>
            <a:custGeom>
              <a:avLst/>
              <a:gdLst>
                <a:gd name="T0" fmla="*/ 8 w 45"/>
                <a:gd name="T1" fmla="*/ 34 h 88"/>
                <a:gd name="T2" fmla="*/ 1 w 45"/>
                <a:gd name="T3" fmla="*/ 42 h 88"/>
                <a:gd name="T4" fmla="*/ 6 w 45"/>
                <a:gd name="T5" fmla="*/ 52 h 88"/>
                <a:gd name="T6" fmla="*/ 14 w 45"/>
                <a:gd name="T7" fmla="*/ 62 h 88"/>
                <a:gd name="T8" fmla="*/ 25 w 45"/>
                <a:gd name="T9" fmla="*/ 87 h 88"/>
                <a:gd name="T10" fmla="*/ 25 w 45"/>
                <a:gd name="T11" fmla="*/ 88 h 88"/>
                <a:gd name="T12" fmla="*/ 26 w 45"/>
                <a:gd name="T13" fmla="*/ 88 h 88"/>
                <a:gd name="T14" fmla="*/ 27 w 45"/>
                <a:gd name="T15" fmla="*/ 87 h 88"/>
                <a:gd name="T16" fmla="*/ 28 w 45"/>
                <a:gd name="T17" fmla="*/ 86 h 88"/>
                <a:gd name="T18" fmla="*/ 31 w 45"/>
                <a:gd name="T19" fmla="*/ 77 h 88"/>
                <a:gd name="T20" fmla="*/ 35 w 45"/>
                <a:gd name="T21" fmla="*/ 68 h 88"/>
                <a:gd name="T22" fmla="*/ 42 w 45"/>
                <a:gd name="T23" fmla="*/ 62 h 88"/>
                <a:gd name="T24" fmla="*/ 45 w 45"/>
                <a:gd name="T25" fmla="*/ 59 h 88"/>
                <a:gd name="T26" fmla="*/ 45 w 45"/>
                <a:gd name="T27" fmla="*/ 57 h 88"/>
                <a:gd name="T28" fmla="*/ 45 w 45"/>
                <a:gd name="T29" fmla="*/ 56 h 88"/>
                <a:gd name="T30" fmla="*/ 45 w 45"/>
                <a:gd name="T31" fmla="*/ 54 h 88"/>
                <a:gd name="T32" fmla="*/ 39 w 45"/>
                <a:gd name="T33" fmla="*/ 46 h 88"/>
                <a:gd name="T34" fmla="*/ 35 w 45"/>
                <a:gd name="T35" fmla="*/ 47 h 88"/>
                <a:gd name="T36" fmla="*/ 32 w 45"/>
                <a:gd name="T37" fmla="*/ 36 h 88"/>
                <a:gd name="T38" fmla="*/ 40 w 45"/>
                <a:gd name="T39" fmla="*/ 26 h 88"/>
                <a:gd name="T40" fmla="*/ 34 w 45"/>
                <a:gd name="T41" fmla="*/ 15 h 88"/>
                <a:gd name="T42" fmla="*/ 39 w 45"/>
                <a:gd name="T43" fmla="*/ 8 h 88"/>
                <a:gd name="T44" fmla="*/ 40 w 45"/>
                <a:gd name="T45" fmla="*/ 5 h 88"/>
                <a:gd name="T46" fmla="*/ 35 w 45"/>
                <a:gd name="T47" fmla="*/ 7 h 88"/>
                <a:gd name="T48" fmla="*/ 26 w 45"/>
                <a:gd name="T49" fmla="*/ 0 h 88"/>
                <a:gd name="T50" fmla="*/ 12 w 45"/>
                <a:gd name="T51" fmla="*/ 5 h 88"/>
                <a:gd name="T52" fmla="*/ 12 w 45"/>
                <a:gd name="T53" fmla="*/ 7 h 88"/>
                <a:gd name="T54" fmla="*/ 12 w 45"/>
                <a:gd name="T55" fmla="*/ 10 h 88"/>
                <a:gd name="T56" fmla="*/ 11 w 45"/>
                <a:gd name="T57" fmla="*/ 13 h 88"/>
                <a:gd name="T58" fmla="*/ 11 w 45"/>
                <a:gd name="T59" fmla="*/ 15 h 88"/>
                <a:gd name="T60" fmla="*/ 11 w 45"/>
                <a:gd name="T61" fmla="*/ 17 h 88"/>
                <a:gd name="T62" fmla="*/ 11 w 45"/>
                <a:gd name="T63" fmla="*/ 19 h 88"/>
                <a:gd name="T64" fmla="*/ 12 w 45"/>
                <a:gd name="T65" fmla="*/ 20 h 88"/>
                <a:gd name="T66" fmla="*/ 13 w 45"/>
                <a:gd name="T67" fmla="*/ 22 h 88"/>
                <a:gd name="T68" fmla="*/ 10 w 45"/>
                <a:gd name="T69" fmla="*/ 3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 h="88">
                  <a:moveTo>
                    <a:pt x="10" y="33"/>
                  </a:moveTo>
                  <a:cubicBezTo>
                    <a:pt x="9" y="34"/>
                    <a:pt x="9" y="34"/>
                    <a:pt x="8" y="34"/>
                  </a:cubicBezTo>
                  <a:cubicBezTo>
                    <a:pt x="7" y="35"/>
                    <a:pt x="6" y="36"/>
                    <a:pt x="5" y="37"/>
                  </a:cubicBezTo>
                  <a:cubicBezTo>
                    <a:pt x="4" y="39"/>
                    <a:pt x="3" y="42"/>
                    <a:pt x="1" y="42"/>
                  </a:cubicBezTo>
                  <a:cubicBezTo>
                    <a:pt x="1" y="42"/>
                    <a:pt x="0" y="42"/>
                    <a:pt x="1" y="44"/>
                  </a:cubicBezTo>
                  <a:cubicBezTo>
                    <a:pt x="1" y="47"/>
                    <a:pt x="3" y="51"/>
                    <a:pt x="6" y="52"/>
                  </a:cubicBezTo>
                  <a:cubicBezTo>
                    <a:pt x="11" y="54"/>
                    <a:pt x="11" y="58"/>
                    <a:pt x="11" y="60"/>
                  </a:cubicBezTo>
                  <a:cubicBezTo>
                    <a:pt x="11" y="60"/>
                    <a:pt x="13" y="62"/>
                    <a:pt x="14" y="62"/>
                  </a:cubicBezTo>
                  <a:cubicBezTo>
                    <a:pt x="16" y="63"/>
                    <a:pt x="18" y="64"/>
                    <a:pt x="19" y="66"/>
                  </a:cubicBezTo>
                  <a:cubicBezTo>
                    <a:pt x="22" y="69"/>
                    <a:pt x="25" y="82"/>
                    <a:pt x="25" y="87"/>
                  </a:cubicBezTo>
                  <a:cubicBezTo>
                    <a:pt x="25" y="87"/>
                    <a:pt x="25" y="87"/>
                    <a:pt x="25" y="88"/>
                  </a:cubicBezTo>
                  <a:cubicBezTo>
                    <a:pt x="25" y="88"/>
                    <a:pt x="25" y="88"/>
                    <a:pt x="25" y="88"/>
                  </a:cubicBezTo>
                  <a:cubicBezTo>
                    <a:pt x="25" y="88"/>
                    <a:pt x="25" y="88"/>
                    <a:pt x="26" y="88"/>
                  </a:cubicBezTo>
                  <a:cubicBezTo>
                    <a:pt x="26" y="88"/>
                    <a:pt x="26" y="88"/>
                    <a:pt x="26" y="88"/>
                  </a:cubicBezTo>
                  <a:cubicBezTo>
                    <a:pt x="26" y="87"/>
                    <a:pt x="27" y="87"/>
                    <a:pt x="27" y="87"/>
                  </a:cubicBezTo>
                  <a:cubicBezTo>
                    <a:pt x="27" y="87"/>
                    <a:pt x="27" y="87"/>
                    <a:pt x="27" y="87"/>
                  </a:cubicBezTo>
                  <a:cubicBezTo>
                    <a:pt x="27" y="86"/>
                    <a:pt x="28" y="86"/>
                    <a:pt x="28" y="86"/>
                  </a:cubicBezTo>
                  <a:cubicBezTo>
                    <a:pt x="28" y="86"/>
                    <a:pt x="28" y="86"/>
                    <a:pt x="28" y="86"/>
                  </a:cubicBezTo>
                  <a:cubicBezTo>
                    <a:pt x="28" y="85"/>
                    <a:pt x="29" y="85"/>
                    <a:pt x="29" y="85"/>
                  </a:cubicBezTo>
                  <a:cubicBezTo>
                    <a:pt x="30" y="82"/>
                    <a:pt x="31" y="78"/>
                    <a:pt x="31" y="77"/>
                  </a:cubicBezTo>
                  <a:cubicBezTo>
                    <a:pt x="30" y="75"/>
                    <a:pt x="30" y="72"/>
                    <a:pt x="32" y="71"/>
                  </a:cubicBezTo>
                  <a:cubicBezTo>
                    <a:pt x="32" y="70"/>
                    <a:pt x="33" y="69"/>
                    <a:pt x="35" y="68"/>
                  </a:cubicBezTo>
                  <a:cubicBezTo>
                    <a:pt x="38" y="64"/>
                    <a:pt x="40" y="63"/>
                    <a:pt x="41" y="62"/>
                  </a:cubicBezTo>
                  <a:cubicBezTo>
                    <a:pt x="41" y="62"/>
                    <a:pt x="42" y="62"/>
                    <a:pt x="42" y="62"/>
                  </a:cubicBezTo>
                  <a:cubicBezTo>
                    <a:pt x="44" y="62"/>
                    <a:pt x="45" y="61"/>
                    <a:pt x="45" y="60"/>
                  </a:cubicBezTo>
                  <a:cubicBezTo>
                    <a:pt x="45" y="59"/>
                    <a:pt x="45" y="59"/>
                    <a:pt x="45" y="59"/>
                  </a:cubicBezTo>
                  <a:cubicBezTo>
                    <a:pt x="45" y="58"/>
                    <a:pt x="45" y="58"/>
                    <a:pt x="45" y="58"/>
                  </a:cubicBezTo>
                  <a:cubicBezTo>
                    <a:pt x="45" y="58"/>
                    <a:pt x="45" y="58"/>
                    <a:pt x="45" y="57"/>
                  </a:cubicBezTo>
                  <a:cubicBezTo>
                    <a:pt x="45" y="57"/>
                    <a:pt x="45" y="57"/>
                    <a:pt x="45" y="57"/>
                  </a:cubicBezTo>
                  <a:cubicBezTo>
                    <a:pt x="45" y="56"/>
                    <a:pt x="45" y="56"/>
                    <a:pt x="45" y="56"/>
                  </a:cubicBezTo>
                  <a:cubicBezTo>
                    <a:pt x="45" y="56"/>
                    <a:pt x="45" y="55"/>
                    <a:pt x="45" y="55"/>
                  </a:cubicBezTo>
                  <a:cubicBezTo>
                    <a:pt x="45" y="55"/>
                    <a:pt x="45" y="55"/>
                    <a:pt x="45" y="54"/>
                  </a:cubicBezTo>
                  <a:cubicBezTo>
                    <a:pt x="43" y="53"/>
                    <a:pt x="41" y="51"/>
                    <a:pt x="41" y="49"/>
                  </a:cubicBezTo>
                  <a:cubicBezTo>
                    <a:pt x="41" y="48"/>
                    <a:pt x="40" y="46"/>
                    <a:pt x="39" y="46"/>
                  </a:cubicBezTo>
                  <a:cubicBezTo>
                    <a:pt x="38" y="46"/>
                    <a:pt x="38" y="46"/>
                    <a:pt x="38" y="46"/>
                  </a:cubicBezTo>
                  <a:cubicBezTo>
                    <a:pt x="38" y="47"/>
                    <a:pt x="36" y="47"/>
                    <a:pt x="35" y="47"/>
                  </a:cubicBezTo>
                  <a:cubicBezTo>
                    <a:pt x="32" y="47"/>
                    <a:pt x="28" y="45"/>
                    <a:pt x="28" y="42"/>
                  </a:cubicBezTo>
                  <a:cubicBezTo>
                    <a:pt x="27" y="38"/>
                    <a:pt x="29" y="37"/>
                    <a:pt x="32" y="36"/>
                  </a:cubicBezTo>
                  <a:cubicBezTo>
                    <a:pt x="33" y="35"/>
                    <a:pt x="35" y="34"/>
                    <a:pt x="37" y="33"/>
                  </a:cubicBezTo>
                  <a:cubicBezTo>
                    <a:pt x="39" y="31"/>
                    <a:pt x="40" y="28"/>
                    <a:pt x="40" y="26"/>
                  </a:cubicBezTo>
                  <a:cubicBezTo>
                    <a:pt x="40" y="23"/>
                    <a:pt x="39" y="21"/>
                    <a:pt x="37" y="19"/>
                  </a:cubicBezTo>
                  <a:cubicBezTo>
                    <a:pt x="35" y="18"/>
                    <a:pt x="34" y="16"/>
                    <a:pt x="34" y="15"/>
                  </a:cubicBezTo>
                  <a:cubicBezTo>
                    <a:pt x="34" y="13"/>
                    <a:pt x="36" y="11"/>
                    <a:pt x="38" y="9"/>
                  </a:cubicBezTo>
                  <a:cubicBezTo>
                    <a:pt x="38" y="9"/>
                    <a:pt x="39" y="8"/>
                    <a:pt x="39" y="8"/>
                  </a:cubicBezTo>
                  <a:cubicBezTo>
                    <a:pt x="40" y="7"/>
                    <a:pt x="40" y="6"/>
                    <a:pt x="40" y="5"/>
                  </a:cubicBezTo>
                  <a:cubicBezTo>
                    <a:pt x="40" y="5"/>
                    <a:pt x="40" y="5"/>
                    <a:pt x="40" y="5"/>
                  </a:cubicBezTo>
                  <a:cubicBezTo>
                    <a:pt x="39" y="5"/>
                    <a:pt x="39" y="5"/>
                    <a:pt x="39" y="5"/>
                  </a:cubicBezTo>
                  <a:cubicBezTo>
                    <a:pt x="38" y="6"/>
                    <a:pt x="37" y="7"/>
                    <a:pt x="35" y="7"/>
                  </a:cubicBezTo>
                  <a:cubicBezTo>
                    <a:pt x="35" y="7"/>
                    <a:pt x="32" y="6"/>
                    <a:pt x="32" y="3"/>
                  </a:cubicBezTo>
                  <a:cubicBezTo>
                    <a:pt x="32" y="1"/>
                    <a:pt x="29" y="0"/>
                    <a:pt x="26" y="0"/>
                  </a:cubicBezTo>
                  <a:cubicBezTo>
                    <a:pt x="22" y="0"/>
                    <a:pt x="20" y="1"/>
                    <a:pt x="18" y="3"/>
                  </a:cubicBezTo>
                  <a:cubicBezTo>
                    <a:pt x="17" y="4"/>
                    <a:pt x="15" y="4"/>
                    <a:pt x="12" y="5"/>
                  </a:cubicBezTo>
                  <a:cubicBezTo>
                    <a:pt x="12" y="5"/>
                    <a:pt x="12" y="5"/>
                    <a:pt x="12" y="6"/>
                  </a:cubicBezTo>
                  <a:cubicBezTo>
                    <a:pt x="12" y="6"/>
                    <a:pt x="12" y="7"/>
                    <a:pt x="12" y="7"/>
                  </a:cubicBezTo>
                  <a:cubicBezTo>
                    <a:pt x="12" y="8"/>
                    <a:pt x="12" y="8"/>
                    <a:pt x="12" y="9"/>
                  </a:cubicBezTo>
                  <a:cubicBezTo>
                    <a:pt x="12" y="9"/>
                    <a:pt x="12" y="10"/>
                    <a:pt x="12" y="10"/>
                  </a:cubicBezTo>
                  <a:cubicBezTo>
                    <a:pt x="11" y="11"/>
                    <a:pt x="11" y="11"/>
                    <a:pt x="11" y="12"/>
                  </a:cubicBezTo>
                  <a:cubicBezTo>
                    <a:pt x="11" y="12"/>
                    <a:pt x="11" y="13"/>
                    <a:pt x="11" y="13"/>
                  </a:cubicBezTo>
                  <a:cubicBezTo>
                    <a:pt x="11" y="13"/>
                    <a:pt x="11" y="14"/>
                    <a:pt x="11" y="14"/>
                  </a:cubicBezTo>
                  <a:cubicBezTo>
                    <a:pt x="11" y="14"/>
                    <a:pt x="11" y="15"/>
                    <a:pt x="11" y="15"/>
                  </a:cubicBezTo>
                  <a:cubicBezTo>
                    <a:pt x="11" y="16"/>
                    <a:pt x="11" y="16"/>
                    <a:pt x="11" y="16"/>
                  </a:cubicBezTo>
                  <a:cubicBezTo>
                    <a:pt x="11" y="16"/>
                    <a:pt x="11" y="17"/>
                    <a:pt x="11" y="17"/>
                  </a:cubicBezTo>
                  <a:cubicBezTo>
                    <a:pt x="11" y="17"/>
                    <a:pt x="11" y="18"/>
                    <a:pt x="11" y="18"/>
                  </a:cubicBezTo>
                  <a:cubicBezTo>
                    <a:pt x="11" y="18"/>
                    <a:pt x="11" y="18"/>
                    <a:pt x="11" y="19"/>
                  </a:cubicBezTo>
                  <a:cubicBezTo>
                    <a:pt x="11" y="19"/>
                    <a:pt x="12" y="19"/>
                    <a:pt x="12" y="19"/>
                  </a:cubicBezTo>
                  <a:cubicBezTo>
                    <a:pt x="12" y="19"/>
                    <a:pt x="12" y="20"/>
                    <a:pt x="12" y="20"/>
                  </a:cubicBezTo>
                  <a:cubicBezTo>
                    <a:pt x="12" y="20"/>
                    <a:pt x="12" y="20"/>
                    <a:pt x="12" y="21"/>
                  </a:cubicBezTo>
                  <a:cubicBezTo>
                    <a:pt x="12" y="21"/>
                    <a:pt x="13" y="22"/>
                    <a:pt x="13" y="22"/>
                  </a:cubicBezTo>
                  <a:cubicBezTo>
                    <a:pt x="13" y="24"/>
                    <a:pt x="13" y="26"/>
                    <a:pt x="13" y="27"/>
                  </a:cubicBezTo>
                  <a:cubicBezTo>
                    <a:pt x="12" y="30"/>
                    <a:pt x="11" y="32"/>
                    <a:pt x="10" y="3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02" name="Freeform 301">
              <a:extLst>
                <a:ext uri="{FF2B5EF4-FFF2-40B4-BE49-F238E27FC236}">
                  <a16:creationId xmlns:a16="http://schemas.microsoft.com/office/drawing/2014/main" id="{23FC69AC-95AA-433A-B5D7-9A49C1624244}"/>
                </a:ext>
              </a:extLst>
            </p:cNvPr>
            <p:cNvSpPr>
              <a:spLocks/>
            </p:cNvSpPr>
            <p:nvPr/>
          </p:nvSpPr>
          <p:spPr bwMode="auto">
            <a:xfrm>
              <a:off x="12282488" y="5634038"/>
              <a:ext cx="357188" cy="173038"/>
            </a:xfrm>
            <a:custGeom>
              <a:avLst/>
              <a:gdLst>
                <a:gd name="T0" fmla="*/ 24 w 67"/>
                <a:gd name="T1" fmla="*/ 1 h 33"/>
                <a:gd name="T2" fmla="*/ 22 w 67"/>
                <a:gd name="T3" fmla="*/ 1 h 33"/>
                <a:gd name="T4" fmla="*/ 18 w 67"/>
                <a:gd name="T5" fmla="*/ 2 h 33"/>
                <a:gd name="T6" fmla="*/ 13 w 67"/>
                <a:gd name="T7" fmla="*/ 5 h 33"/>
                <a:gd name="T8" fmla="*/ 1 w 67"/>
                <a:gd name="T9" fmla="*/ 9 h 33"/>
                <a:gd name="T10" fmla="*/ 0 w 67"/>
                <a:gd name="T11" fmla="*/ 10 h 33"/>
                <a:gd name="T12" fmla="*/ 0 w 67"/>
                <a:gd name="T13" fmla="*/ 10 h 33"/>
                <a:gd name="T14" fmla="*/ 1 w 67"/>
                <a:gd name="T15" fmla="*/ 13 h 33"/>
                <a:gd name="T16" fmla="*/ 2 w 67"/>
                <a:gd name="T17" fmla="*/ 14 h 33"/>
                <a:gd name="T18" fmla="*/ 3 w 67"/>
                <a:gd name="T19" fmla="*/ 18 h 33"/>
                <a:gd name="T20" fmla="*/ 5 w 67"/>
                <a:gd name="T21" fmla="*/ 23 h 33"/>
                <a:gd name="T22" fmla="*/ 7 w 67"/>
                <a:gd name="T23" fmla="*/ 25 h 33"/>
                <a:gd name="T24" fmla="*/ 17 w 67"/>
                <a:gd name="T25" fmla="*/ 32 h 33"/>
                <a:gd name="T26" fmla="*/ 18 w 67"/>
                <a:gd name="T27" fmla="*/ 33 h 33"/>
                <a:gd name="T28" fmla="*/ 19 w 67"/>
                <a:gd name="T29" fmla="*/ 33 h 33"/>
                <a:gd name="T30" fmla="*/ 19 w 67"/>
                <a:gd name="T31" fmla="*/ 33 h 33"/>
                <a:gd name="T32" fmla="*/ 22 w 67"/>
                <a:gd name="T33" fmla="*/ 33 h 33"/>
                <a:gd name="T34" fmla="*/ 25 w 67"/>
                <a:gd name="T35" fmla="*/ 33 h 33"/>
                <a:gd name="T36" fmla="*/ 27 w 67"/>
                <a:gd name="T37" fmla="*/ 28 h 33"/>
                <a:gd name="T38" fmla="*/ 27 w 67"/>
                <a:gd name="T39" fmla="*/ 27 h 33"/>
                <a:gd name="T40" fmla="*/ 28 w 67"/>
                <a:gd name="T41" fmla="*/ 27 h 33"/>
                <a:gd name="T42" fmla="*/ 39 w 67"/>
                <a:gd name="T43" fmla="*/ 31 h 33"/>
                <a:gd name="T44" fmla="*/ 43 w 67"/>
                <a:gd name="T45" fmla="*/ 32 h 33"/>
                <a:gd name="T46" fmla="*/ 47 w 67"/>
                <a:gd name="T47" fmla="*/ 31 h 33"/>
                <a:gd name="T48" fmla="*/ 48 w 67"/>
                <a:gd name="T49" fmla="*/ 31 h 33"/>
                <a:gd name="T50" fmla="*/ 48 w 67"/>
                <a:gd name="T51" fmla="*/ 31 h 33"/>
                <a:gd name="T52" fmla="*/ 48 w 67"/>
                <a:gd name="T53" fmla="*/ 31 h 33"/>
                <a:gd name="T54" fmla="*/ 48 w 67"/>
                <a:gd name="T55" fmla="*/ 32 h 33"/>
                <a:gd name="T56" fmla="*/ 48 w 67"/>
                <a:gd name="T57" fmla="*/ 32 h 33"/>
                <a:gd name="T58" fmla="*/ 48 w 67"/>
                <a:gd name="T59" fmla="*/ 32 h 33"/>
                <a:gd name="T60" fmla="*/ 49 w 67"/>
                <a:gd name="T61" fmla="*/ 31 h 33"/>
                <a:gd name="T62" fmla="*/ 50 w 67"/>
                <a:gd name="T63" fmla="*/ 31 h 33"/>
                <a:gd name="T64" fmla="*/ 51 w 67"/>
                <a:gd name="T65" fmla="*/ 30 h 33"/>
                <a:gd name="T66" fmla="*/ 51 w 67"/>
                <a:gd name="T67" fmla="*/ 30 h 33"/>
                <a:gd name="T68" fmla="*/ 61 w 67"/>
                <a:gd name="T69" fmla="*/ 25 h 33"/>
                <a:gd name="T70" fmla="*/ 62 w 67"/>
                <a:gd name="T71" fmla="*/ 24 h 33"/>
                <a:gd name="T72" fmla="*/ 63 w 67"/>
                <a:gd name="T73" fmla="*/ 23 h 33"/>
                <a:gd name="T74" fmla="*/ 64 w 67"/>
                <a:gd name="T75" fmla="*/ 22 h 33"/>
                <a:gd name="T76" fmla="*/ 64 w 67"/>
                <a:gd name="T77" fmla="*/ 22 h 33"/>
                <a:gd name="T78" fmla="*/ 65 w 67"/>
                <a:gd name="T79" fmla="*/ 21 h 33"/>
                <a:gd name="T80" fmla="*/ 66 w 67"/>
                <a:gd name="T81" fmla="*/ 20 h 33"/>
                <a:gd name="T82" fmla="*/ 67 w 67"/>
                <a:gd name="T83" fmla="*/ 20 h 33"/>
                <a:gd name="T84" fmla="*/ 67 w 67"/>
                <a:gd name="T85" fmla="*/ 20 h 33"/>
                <a:gd name="T86" fmla="*/ 66 w 67"/>
                <a:gd name="T87" fmla="*/ 18 h 33"/>
                <a:gd name="T88" fmla="*/ 65 w 67"/>
                <a:gd name="T89" fmla="*/ 16 h 33"/>
                <a:gd name="T90" fmla="*/ 64 w 67"/>
                <a:gd name="T91" fmla="*/ 16 h 33"/>
                <a:gd name="T92" fmla="*/ 61 w 67"/>
                <a:gd name="T93" fmla="*/ 15 h 33"/>
                <a:gd name="T94" fmla="*/ 56 w 67"/>
                <a:gd name="T95" fmla="*/ 13 h 33"/>
                <a:gd name="T96" fmla="*/ 56 w 67"/>
                <a:gd name="T97" fmla="*/ 13 h 33"/>
                <a:gd name="T98" fmla="*/ 54 w 67"/>
                <a:gd name="T99" fmla="*/ 10 h 33"/>
                <a:gd name="T100" fmla="*/ 52 w 67"/>
                <a:gd name="T101" fmla="*/ 10 h 33"/>
                <a:gd name="T102" fmla="*/ 50 w 67"/>
                <a:gd name="T103" fmla="*/ 9 h 33"/>
                <a:gd name="T104" fmla="*/ 49 w 67"/>
                <a:gd name="T105" fmla="*/ 10 h 33"/>
                <a:gd name="T106" fmla="*/ 46 w 67"/>
                <a:gd name="T107" fmla="*/ 12 h 33"/>
                <a:gd name="T108" fmla="*/ 41 w 67"/>
                <a:gd name="T109" fmla="*/ 8 h 33"/>
                <a:gd name="T110" fmla="*/ 34 w 67"/>
                <a:gd name="T111" fmla="*/ 3 h 33"/>
                <a:gd name="T112" fmla="*/ 32 w 67"/>
                <a:gd name="T113" fmla="*/ 2 h 33"/>
                <a:gd name="T114" fmla="*/ 31 w 67"/>
                <a:gd name="T115" fmla="*/ 2 h 33"/>
                <a:gd name="T116" fmla="*/ 28 w 67"/>
                <a:gd name="T117" fmla="*/ 0 h 33"/>
                <a:gd name="T118" fmla="*/ 28 w 67"/>
                <a:gd name="T119" fmla="*/ 0 h 33"/>
                <a:gd name="T120" fmla="*/ 28 w 67"/>
                <a:gd name="T121" fmla="*/ 0 h 33"/>
                <a:gd name="T122" fmla="*/ 26 w 67"/>
                <a:gd name="T123" fmla="*/ 1 h 33"/>
                <a:gd name="T124" fmla="*/ 24 w 67"/>
                <a:gd name="T125"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 h="33">
                  <a:moveTo>
                    <a:pt x="24" y="1"/>
                  </a:moveTo>
                  <a:cubicBezTo>
                    <a:pt x="23" y="0"/>
                    <a:pt x="22" y="0"/>
                    <a:pt x="22" y="1"/>
                  </a:cubicBezTo>
                  <a:cubicBezTo>
                    <a:pt x="21" y="1"/>
                    <a:pt x="20" y="2"/>
                    <a:pt x="18" y="2"/>
                  </a:cubicBezTo>
                  <a:cubicBezTo>
                    <a:pt x="16" y="3"/>
                    <a:pt x="14" y="4"/>
                    <a:pt x="13" y="5"/>
                  </a:cubicBezTo>
                  <a:cubicBezTo>
                    <a:pt x="10" y="7"/>
                    <a:pt x="4" y="9"/>
                    <a:pt x="1" y="9"/>
                  </a:cubicBezTo>
                  <a:cubicBezTo>
                    <a:pt x="0" y="10"/>
                    <a:pt x="0" y="10"/>
                    <a:pt x="0" y="10"/>
                  </a:cubicBezTo>
                  <a:cubicBezTo>
                    <a:pt x="0" y="10"/>
                    <a:pt x="0" y="10"/>
                    <a:pt x="0" y="10"/>
                  </a:cubicBezTo>
                  <a:cubicBezTo>
                    <a:pt x="0" y="10"/>
                    <a:pt x="0" y="12"/>
                    <a:pt x="1" y="13"/>
                  </a:cubicBezTo>
                  <a:cubicBezTo>
                    <a:pt x="1" y="13"/>
                    <a:pt x="2" y="14"/>
                    <a:pt x="2" y="14"/>
                  </a:cubicBezTo>
                  <a:cubicBezTo>
                    <a:pt x="2" y="15"/>
                    <a:pt x="3" y="16"/>
                    <a:pt x="3" y="18"/>
                  </a:cubicBezTo>
                  <a:cubicBezTo>
                    <a:pt x="4" y="20"/>
                    <a:pt x="4" y="22"/>
                    <a:pt x="5" y="23"/>
                  </a:cubicBezTo>
                  <a:cubicBezTo>
                    <a:pt x="6" y="24"/>
                    <a:pt x="7" y="24"/>
                    <a:pt x="7" y="25"/>
                  </a:cubicBezTo>
                  <a:cubicBezTo>
                    <a:pt x="12" y="28"/>
                    <a:pt x="17" y="31"/>
                    <a:pt x="17" y="32"/>
                  </a:cubicBezTo>
                  <a:cubicBezTo>
                    <a:pt x="17" y="32"/>
                    <a:pt x="18" y="33"/>
                    <a:pt x="18" y="33"/>
                  </a:cubicBezTo>
                  <a:cubicBezTo>
                    <a:pt x="18" y="33"/>
                    <a:pt x="18" y="33"/>
                    <a:pt x="19" y="33"/>
                  </a:cubicBezTo>
                  <a:cubicBezTo>
                    <a:pt x="19" y="33"/>
                    <a:pt x="19" y="33"/>
                    <a:pt x="19" y="33"/>
                  </a:cubicBezTo>
                  <a:cubicBezTo>
                    <a:pt x="20" y="33"/>
                    <a:pt x="21" y="33"/>
                    <a:pt x="22" y="33"/>
                  </a:cubicBezTo>
                  <a:cubicBezTo>
                    <a:pt x="24" y="33"/>
                    <a:pt x="25" y="33"/>
                    <a:pt x="25" y="33"/>
                  </a:cubicBezTo>
                  <a:cubicBezTo>
                    <a:pt x="26" y="31"/>
                    <a:pt x="27" y="28"/>
                    <a:pt x="27" y="28"/>
                  </a:cubicBezTo>
                  <a:cubicBezTo>
                    <a:pt x="27" y="27"/>
                    <a:pt x="27" y="27"/>
                    <a:pt x="27" y="27"/>
                  </a:cubicBezTo>
                  <a:cubicBezTo>
                    <a:pt x="28" y="27"/>
                    <a:pt x="28" y="27"/>
                    <a:pt x="28" y="27"/>
                  </a:cubicBezTo>
                  <a:cubicBezTo>
                    <a:pt x="28" y="27"/>
                    <a:pt x="36" y="27"/>
                    <a:pt x="39" y="31"/>
                  </a:cubicBezTo>
                  <a:cubicBezTo>
                    <a:pt x="40" y="32"/>
                    <a:pt x="41" y="32"/>
                    <a:pt x="43" y="32"/>
                  </a:cubicBezTo>
                  <a:cubicBezTo>
                    <a:pt x="45" y="32"/>
                    <a:pt x="47" y="31"/>
                    <a:pt x="47" y="31"/>
                  </a:cubicBezTo>
                  <a:cubicBezTo>
                    <a:pt x="48" y="31"/>
                    <a:pt x="48" y="31"/>
                    <a:pt x="48" y="31"/>
                  </a:cubicBezTo>
                  <a:cubicBezTo>
                    <a:pt x="48" y="31"/>
                    <a:pt x="48" y="31"/>
                    <a:pt x="48" y="31"/>
                  </a:cubicBezTo>
                  <a:cubicBezTo>
                    <a:pt x="48" y="31"/>
                    <a:pt x="48" y="31"/>
                    <a:pt x="48" y="31"/>
                  </a:cubicBezTo>
                  <a:cubicBezTo>
                    <a:pt x="48" y="32"/>
                    <a:pt x="48" y="32"/>
                    <a:pt x="48" y="32"/>
                  </a:cubicBezTo>
                  <a:cubicBezTo>
                    <a:pt x="48" y="32"/>
                    <a:pt x="48" y="32"/>
                    <a:pt x="48" y="32"/>
                  </a:cubicBezTo>
                  <a:cubicBezTo>
                    <a:pt x="48" y="32"/>
                    <a:pt x="48" y="32"/>
                    <a:pt x="48" y="32"/>
                  </a:cubicBezTo>
                  <a:cubicBezTo>
                    <a:pt x="49" y="31"/>
                    <a:pt x="49" y="31"/>
                    <a:pt x="49" y="31"/>
                  </a:cubicBezTo>
                  <a:cubicBezTo>
                    <a:pt x="49" y="31"/>
                    <a:pt x="49" y="31"/>
                    <a:pt x="50" y="31"/>
                  </a:cubicBezTo>
                  <a:cubicBezTo>
                    <a:pt x="50" y="30"/>
                    <a:pt x="50" y="30"/>
                    <a:pt x="51" y="30"/>
                  </a:cubicBezTo>
                  <a:cubicBezTo>
                    <a:pt x="51" y="30"/>
                    <a:pt x="51" y="30"/>
                    <a:pt x="51" y="30"/>
                  </a:cubicBezTo>
                  <a:cubicBezTo>
                    <a:pt x="54" y="29"/>
                    <a:pt x="58" y="29"/>
                    <a:pt x="61" y="25"/>
                  </a:cubicBezTo>
                  <a:cubicBezTo>
                    <a:pt x="61" y="25"/>
                    <a:pt x="62" y="24"/>
                    <a:pt x="62" y="24"/>
                  </a:cubicBezTo>
                  <a:cubicBezTo>
                    <a:pt x="62" y="23"/>
                    <a:pt x="62" y="23"/>
                    <a:pt x="63" y="23"/>
                  </a:cubicBezTo>
                  <a:cubicBezTo>
                    <a:pt x="63" y="23"/>
                    <a:pt x="63" y="23"/>
                    <a:pt x="64" y="22"/>
                  </a:cubicBezTo>
                  <a:cubicBezTo>
                    <a:pt x="64" y="22"/>
                    <a:pt x="64" y="22"/>
                    <a:pt x="64" y="22"/>
                  </a:cubicBezTo>
                  <a:cubicBezTo>
                    <a:pt x="65" y="21"/>
                    <a:pt x="65" y="21"/>
                    <a:pt x="65" y="21"/>
                  </a:cubicBezTo>
                  <a:cubicBezTo>
                    <a:pt x="66" y="21"/>
                    <a:pt x="66" y="21"/>
                    <a:pt x="66" y="20"/>
                  </a:cubicBezTo>
                  <a:cubicBezTo>
                    <a:pt x="66" y="20"/>
                    <a:pt x="67" y="20"/>
                    <a:pt x="67" y="20"/>
                  </a:cubicBezTo>
                  <a:cubicBezTo>
                    <a:pt x="67" y="20"/>
                    <a:pt x="67" y="20"/>
                    <a:pt x="67" y="20"/>
                  </a:cubicBezTo>
                  <a:cubicBezTo>
                    <a:pt x="66" y="19"/>
                    <a:pt x="66" y="19"/>
                    <a:pt x="66" y="18"/>
                  </a:cubicBezTo>
                  <a:cubicBezTo>
                    <a:pt x="65" y="17"/>
                    <a:pt x="65" y="17"/>
                    <a:pt x="65" y="16"/>
                  </a:cubicBezTo>
                  <a:cubicBezTo>
                    <a:pt x="64" y="16"/>
                    <a:pt x="64" y="16"/>
                    <a:pt x="64" y="16"/>
                  </a:cubicBezTo>
                  <a:cubicBezTo>
                    <a:pt x="63" y="15"/>
                    <a:pt x="62" y="15"/>
                    <a:pt x="61" y="15"/>
                  </a:cubicBezTo>
                  <a:cubicBezTo>
                    <a:pt x="59" y="15"/>
                    <a:pt x="56" y="15"/>
                    <a:pt x="56" y="13"/>
                  </a:cubicBezTo>
                  <a:cubicBezTo>
                    <a:pt x="56" y="13"/>
                    <a:pt x="56" y="13"/>
                    <a:pt x="56" y="13"/>
                  </a:cubicBezTo>
                  <a:cubicBezTo>
                    <a:pt x="56" y="11"/>
                    <a:pt x="55" y="10"/>
                    <a:pt x="54" y="10"/>
                  </a:cubicBezTo>
                  <a:cubicBezTo>
                    <a:pt x="53" y="10"/>
                    <a:pt x="53" y="10"/>
                    <a:pt x="52" y="10"/>
                  </a:cubicBezTo>
                  <a:cubicBezTo>
                    <a:pt x="51" y="10"/>
                    <a:pt x="51" y="9"/>
                    <a:pt x="50" y="9"/>
                  </a:cubicBezTo>
                  <a:cubicBezTo>
                    <a:pt x="49" y="9"/>
                    <a:pt x="49" y="10"/>
                    <a:pt x="49" y="10"/>
                  </a:cubicBezTo>
                  <a:cubicBezTo>
                    <a:pt x="48" y="11"/>
                    <a:pt x="47" y="12"/>
                    <a:pt x="46" y="12"/>
                  </a:cubicBezTo>
                  <a:cubicBezTo>
                    <a:pt x="44" y="12"/>
                    <a:pt x="41" y="9"/>
                    <a:pt x="41" y="8"/>
                  </a:cubicBezTo>
                  <a:cubicBezTo>
                    <a:pt x="41" y="7"/>
                    <a:pt x="40" y="5"/>
                    <a:pt x="34" y="3"/>
                  </a:cubicBezTo>
                  <a:cubicBezTo>
                    <a:pt x="33" y="3"/>
                    <a:pt x="32" y="2"/>
                    <a:pt x="32" y="2"/>
                  </a:cubicBezTo>
                  <a:cubicBezTo>
                    <a:pt x="31" y="2"/>
                    <a:pt x="31" y="2"/>
                    <a:pt x="31" y="2"/>
                  </a:cubicBezTo>
                  <a:cubicBezTo>
                    <a:pt x="30" y="1"/>
                    <a:pt x="29" y="1"/>
                    <a:pt x="28" y="0"/>
                  </a:cubicBezTo>
                  <a:cubicBezTo>
                    <a:pt x="28" y="0"/>
                    <a:pt x="28" y="0"/>
                    <a:pt x="28" y="0"/>
                  </a:cubicBezTo>
                  <a:cubicBezTo>
                    <a:pt x="28" y="0"/>
                    <a:pt x="28" y="0"/>
                    <a:pt x="28" y="0"/>
                  </a:cubicBezTo>
                  <a:cubicBezTo>
                    <a:pt x="28" y="1"/>
                    <a:pt x="27" y="1"/>
                    <a:pt x="26" y="1"/>
                  </a:cubicBezTo>
                  <a:cubicBezTo>
                    <a:pt x="26" y="1"/>
                    <a:pt x="25" y="1"/>
                    <a:pt x="24" y="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03" name="Freeform 302">
              <a:extLst>
                <a:ext uri="{FF2B5EF4-FFF2-40B4-BE49-F238E27FC236}">
                  <a16:creationId xmlns:a16="http://schemas.microsoft.com/office/drawing/2014/main" id="{7B547DB3-4C78-4331-9CCD-599D37F39209}"/>
                </a:ext>
              </a:extLst>
            </p:cNvPr>
            <p:cNvSpPr>
              <a:spLocks/>
            </p:cNvSpPr>
            <p:nvPr/>
          </p:nvSpPr>
          <p:spPr bwMode="auto">
            <a:xfrm>
              <a:off x="19926300" y="9148763"/>
              <a:ext cx="558800" cy="460375"/>
            </a:xfrm>
            <a:custGeom>
              <a:avLst/>
              <a:gdLst>
                <a:gd name="T0" fmla="*/ 102 w 105"/>
                <a:gd name="T1" fmla="*/ 88 h 88"/>
                <a:gd name="T2" fmla="*/ 103 w 105"/>
                <a:gd name="T3" fmla="*/ 88 h 88"/>
                <a:gd name="T4" fmla="*/ 105 w 105"/>
                <a:gd name="T5" fmla="*/ 87 h 88"/>
                <a:gd name="T6" fmla="*/ 101 w 105"/>
                <a:gd name="T7" fmla="*/ 83 h 88"/>
                <a:gd name="T8" fmla="*/ 92 w 105"/>
                <a:gd name="T9" fmla="*/ 74 h 88"/>
                <a:gd name="T10" fmla="*/ 88 w 105"/>
                <a:gd name="T11" fmla="*/ 73 h 88"/>
                <a:gd name="T12" fmla="*/ 81 w 105"/>
                <a:gd name="T13" fmla="*/ 70 h 88"/>
                <a:gd name="T14" fmla="*/ 77 w 105"/>
                <a:gd name="T15" fmla="*/ 62 h 88"/>
                <a:gd name="T16" fmla="*/ 73 w 105"/>
                <a:gd name="T17" fmla="*/ 55 h 88"/>
                <a:gd name="T18" fmla="*/ 67 w 105"/>
                <a:gd name="T19" fmla="*/ 46 h 88"/>
                <a:gd name="T20" fmla="*/ 71 w 105"/>
                <a:gd name="T21" fmla="*/ 44 h 88"/>
                <a:gd name="T22" fmla="*/ 71 w 105"/>
                <a:gd name="T23" fmla="*/ 44 h 88"/>
                <a:gd name="T24" fmla="*/ 75 w 105"/>
                <a:gd name="T25" fmla="*/ 43 h 88"/>
                <a:gd name="T26" fmla="*/ 73 w 105"/>
                <a:gd name="T27" fmla="*/ 38 h 88"/>
                <a:gd name="T28" fmla="*/ 64 w 105"/>
                <a:gd name="T29" fmla="*/ 34 h 88"/>
                <a:gd name="T30" fmla="*/ 50 w 105"/>
                <a:gd name="T31" fmla="*/ 25 h 88"/>
                <a:gd name="T32" fmla="*/ 7 w 105"/>
                <a:gd name="T33" fmla="*/ 2 h 88"/>
                <a:gd name="T34" fmla="*/ 0 w 105"/>
                <a:gd name="T35" fmla="*/ 0 h 88"/>
                <a:gd name="T36" fmla="*/ 0 w 105"/>
                <a:gd name="T37" fmla="*/ 69 h 88"/>
                <a:gd name="T38" fmla="*/ 11 w 105"/>
                <a:gd name="T39" fmla="*/ 73 h 88"/>
                <a:gd name="T40" fmla="*/ 22 w 105"/>
                <a:gd name="T41" fmla="*/ 67 h 88"/>
                <a:gd name="T42" fmla="*/ 24 w 105"/>
                <a:gd name="T43" fmla="*/ 65 h 88"/>
                <a:gd name="T44" fmla="*/ 27 w 105"/>
                <a:gd name="T45" fmla="*/ 61 h 88"/>
                <a:gd name="T46" fmla="*/ 30 w 105"/>
                <a:gd name="T47" fmla="*/ 57 h 88"/>
                <a:gd name="T48" fmla="*/ 36 w 105"/>
                <a:gd name="T49" fmla="*/ 55 h 88"/>
                <a:gd name="T50" fmla="*/ 55 w 105"/>
                <a:gd name="T51" fmla="*/ 62 h 88"/>
                <a:gd name="T52" fmla="*/ 64 w 105"/>
                <a:gd name="T53" fmla="*/ 72 h 88"/>
                <a:gd name="T54" fmla="*/ 79 w 105"/>
                <a:gd name="T55" fmla="*/ 84 h 88"/>
                <a:gd name="T56" fmla="*/ 82 w 105"/>
                <a:gd name="T57" fmla="*/ 84 h 88"/>
                <a:gd name="T58" fmla="*/ 93 w 105"/>
                <a:gd name="T59" fmla="*/ 86 h 88"/>
                <a:gd name="T60" fmla="*/ 102 w 105"/>
                <a:gd name="T61"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5" h="88">
                  <a:moveTo>
                    <a:pt x="102" y="88"/>
                  </a:moveTo>
                  <a:cubicBezTo>
                    <a:pt x="103" y="88"/>
                    <a:pt x="103" y="88"/>
                    <a:pt x="103" y="88"/>
                  </a:cubicBezTo>
                  <a:cubicBezTo>
                    <a:pt x="105" y="88"/>
                    <a:pt x="105" y="88"/>
                    <a:pt x="105" y="87"/>
                  </a:cubicBezTo>
                  <a:cubicBezTo>
                    <a:pt x="105" y="87"/>
                    <a:pt x="103" y="84"/>
                    <a:pt x="101" y="83"/>
                  </a:cubicBezTo>
                  <a:cubicBezTo>
                    <a:pt x="99" y="82"/>
                    <a:pt x="92" y="78"/>
                    <a:pt x="92" y="74"/>
                  </a:cubicBezTo>
                  <a:cubicBezTo>
                    <a:pt x="92" y="74"/>
                    <a:pt x="90" y="73"/>
                    <a:pt x="88" y="73"/>
                  </a:cubicBezTo>
                  <a:cubicBezTo>
                    <a:pt x="86" y="72"/>
                    <a:pt x="84" y="71"/>
                    <a:pt x="81" y="70"/>
                  </a:cubicBezTo>
                  <a:cubicBezTo>
                    <a:pt x="79" y="68"/>
                    <a:pt x="78" y="65"/>
                    <a:pt x="77" y="62"/>
                  </a:cubicBezTo>
                  <a:cubicBezTo>
                    <a:pt x="76" y="59"/>
                    <a:pt x="76" y="56"/>
                    <a:pt x="73" y="55"/>
                  </a:cubicBezTo>
                  <a:cubicBezTo>
                    <a:pt x="70" y="53"/>
                    <a:pt x="67" y="49"/>
                    <a:pt x="67" y="46"/>
                  </a:cubicBezTo>
                  <a:cubicBezTo>
                    <a:pt x="67" y="46"/>
                    <a:pt x="68" y="44"/>
                    <a:pt x="71" y="44"/>
                  </a:cubicBezTo>
                  <a:cubicBezTo>
                    <a:pt x="71" y="44"/>
                    <a:pt x="71" y="44"/>
                    <a:pt x="71" y="44"/>
                  </a:cubicBezTo>
                  <a:cubicBezTo>
                    <a:pt x="74" y="44"/>
                    <a:pt x="75" y="44"/>
                    <a:pt x="75" y="43"/>
                  </a:cubicBezTo>
                  <a:cubicBezTo>
                    <a:pt x="76" y="42"/>
                    <a:pt x="75" y="40"/>
                    <a:pt x="73" y="38"/>
                  </a:cubicBezTo>
                  <a:cubicBezTo>
                    <a:pt x="71" y="37"/>
                    <a:pt x="67" y="35"/>
                    <a:pt x="64" y="34"/>
                  </a:cubicBezTo>
                  <a:cubicBezTo>
                    <a:pt x="57" y="32"/>
                    <a:pt x="51" y="30"/>
                    <a:pt x="50" y="25"/>
                  </a:cubicBezTo>
                  <a:cubicBezTo>
                    <a:pt x="50" y="20"/>
                    <a:pt x="20" y="5"/>
                    <a:pt x="7" y="2"/>
                  </a:cubicBezTo>
                  <a:cubicBezTo>
                    <a:pt x="5" y="1"/>
                    <a:pt x="2" y="1"/>
                    <a:pt x="0" y="0"/>
                  </a:cubicBezTo>
                  <a:cubicBezTo>
                    <a:pt x="0" y="69"/>
                    <a:pt x="0" y="69"/>
                    <a:pt x="0" y="69"/>
                  </a:cubicBezTo>
                  <a:cubicBezTo>
                    <a:pt x="3" y="71"/>
                    <a:pt x="7" y="72"/>
                    <a:pt x="11" y="73"/>
                  </a:cubicBezTo>
                  <a:cubicBezTo>
                    <a:pt x="20" y="73"/>
                    <a:pt x="21" y="70"/>
                    <a:pt x="22" y="67"/>
                  </a:cubicBezTo>
                  <a:cubicBezTo>
                    <a:pt x="22" y="66"/>
                    <a:pt x="23" y="65"/>
                    <a:pt x="24" y="65"/>
                  </a:cubicBezTo>
                  <a:cubicBezTo>
                    <a:pt x="25" y="65"/>
                    <a:pt x="26" y="63"/>
                    <a:pt x="27" y="61"/>
                  </a:cubicBezTo>
                  <a:cubicBezTo>
                    <a:pt x="28" y="60"/>
                    <a:pt x="29" y="58"/>
                    <a:pt x="30" y="57"/>
                  </a:cubicBezTo>
                  <a:cubicBezTo>
                    <a:pt x="31" y="56"/>
                    <a:pt x="33" y="55"/>
                    <a:pt x="36" y="55"/>
                  </a:cubicBezTo>
                  <a:cubicBezTo>
                    <a:pt x="42" y="55"/>
                    <a:pt x="50" y="58"/>
                    <a:pt x="55" y="62"/>
                  </a:cubicBezTo>
                  <a:cubicBezTo>
                    <a:pt x="58" y="64"/>
                    <a:pt x="61" y="68"/>
                    <a:pt x="64" y="72"/>
                  </a:cubicBezTo>
                  <a:cubicBezTo>
                    <a:pt x="69" y="78"/>
                    <a:pt x="75" y="85"/>
                    <a:pt x="79" y="84"/>
                  </a:cubicBezTo>
                  <a:cubicBezTo>
                    <a:pt x="80" y="84"/>
                    <a:pt x="81" y="84"/>
                    <a:pt x="82" y="84"/>
                  </a:cubicBezTo>
                  <a:cubicBezTo>
                    <a:pt x="86" y="84"/>
                    <a:pt x="89" y="85"/>
                    <a:pt x="93" y="86"/>
                  </a:cubicBezTo>
                  <a:cubicBezTo>
                    <a:pt x="96" y="87"/>
                    <a:pt x="99" y="88"/>
                    <a:pt x="102" y="8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sp>
          <p:nvSpPr>
            <p:cNvPr id="304" name="Freeform 303">
              <a:extLst>
                <a:ext uri="{FF2B5EF4-FFF2-40B4-BE49-F238E27FC236}">
                  <a16:creationId xmlns:a16="http://schemas.microsoft.com/office/drawing/2014/main" id="{4A88E41F-F607-4E5A-BF5C-C42933980A08}"/>
                </a:ext>
              </a:extLst>
            </p:cNvPr>
            <p:cNvSpPr>
              <a:spLocks/>
            </p:cNvSpPr>
            <p:nvPr/>
          </p:nvSpPr>
          <p:spPr bwMode="auto">
            <a:xfrm>
              <a:off x="19315113" y="9001125"/>
              <a:ext cx="600075" cy="503238"/>
            </a:xfrm>
            <a:custGeom>
              <a:avLst/>
              <a:gdLst>
                <a:gd name="T0" fmla="*/ 94 w 113"/>
                <a:gd name="T1" fmla="*/ 88 h 96"/>
                <a:gd name="T2" fmla="*/ 102 w 113"/>
                <a:gd name="T3" fmla="*/ 87 h 96"/>
                <a:gd name="T4" fmla="*/ 108 w 113"/>
                <a:gd name="T5" fmla="*/ 91 h 96"/>
                <a:gd name="T6" fmla="*/ 113 w 113"/>
                <a:gd name="T7" fmla="*/ 96 h 96"/>
                <a:gd name="T8" fmla="*/ 113 w 113"/>
                <a:gd name="T9" fmla="*/ 27 h 96"/>
                <a:gd name="T10" fmla="*/ 95 w 113"/>
                <a:gd name="T11" fmla="*/ 21 h 96"/>
                <a:gd name="T12" fmla="*/ 75 w 113"/>
                <a:gd name="T13" fmla="*/ 14 h 96"/>
                <a:gd name="T14" fmla="*/ 70 w 113"/>
                <a:gd name="T15" fmla="*/ 18 h 96"/>
                <a:gd name="T16" fmla="*/ 65 w 113"/>
                <a:gd name="T17" fmla="*/ 23 h 96"/>
                <a:gd name="T18" fmla="*/ 58 w 113"/>
                <a:gd name="T19" fmla="*/ 27 h 96"/>
                <a:gd name="T20" fmla="*/ 47 w 113"/>
                <a:gd name="T21" fmla="*/ 34 h 96"/>
                <a:gd name="T22" fmla="*/ 45 w 113"/>
                <a:gd name="T23" fmla="*/ 35 h 96"/>
                <a:gd name="T24" fmla="*/ 37 w 113"/>
                <a:gd name="T25" fmla="*/ 17 h 96"/>
                <a:gd name="T26" fmla="*/ 34 w 113"/>
                <a:gd name="T27" fmla="*/ 6 h 96"/>
                <a:gd name="T28" fmla="*/ 16 w 113"/>
                <a:gd name="T29" fmla="*/ 0 h 96"/>
                <a:gd name="T30" fmla="*/ 10 w 113"/>
                <a:gd name="T31" fmla="*/ 3 h 96"/>
                <a:gd name="T32" fmla="*/ 4 w 113"/>
                <a:gd name="T33" fmla="*/ 7 h 96"/>
                <a:gd name="T34" fmla="*/ 0 w 113"/>
                <a:gd name="T35" fmla="*/ 10 h 96"/>
                <a:gd name="T36" fmla="*/ 0 w 113"/>
                <a:gd name="T37" fmla="*/ 12 h 96"/>
                <a:gd name="T38" fmla="*/ 1 w 113"/>
                <a:gd name="T39" fmla="*/ 12 h 96"/>
                <a:gd name="T40" fmla="*/ 3 w 113"/>
                <a:gd name="T41" fmla="*/ 12 h 96"/>
                <a:gd name="T42" fmla="*/ 5 w 113"/>
                <a:gd name="T43" fmla="*/ 12 h 96"/>
                <a:gd name="T44" fmla="*/ 11 w 113"/>
                <a:gd name="T45" fmla="*/ 17 h 96"/>
                <a:gd name="T46" fmla="*/ 12 w 113"/>
                <a:gd name="T47" fmla="*/ 20 h 96"/>
                <a:gd name="T48" fmla="*/ 18 w 113"/>
                <a:gd name="T49" fmla="*/ 22 h 96"/>
                <a:gd name="T50" fmla="*/ 26 w 113"/>
                <a:gd name="T51" fmla="*/ 21 h 96"/>
                <a:gd name="T52" fmla="*/ 29 w 113"/>
                <a:gd name="T53" fmla="*/ 20 h 96"/>
                <a:gd name="T54" fmla="*/ 34 w 113"/>
                <a:gd name="T55" fmla="*/ 23 h 96"/>
                <a:gd name="T56" fmla="*/ 31 w 113"/>
                <a:gd name="T57" fmla="*/ 26 h 96"/>
                <a:gd name="T58" fmla="*/ 28 w 113"/>
                <a:gd name="T59" fmla="*/ 25 h 96"/>
                <a:gd name="T60" fmla="*/ 23 w 113"/>
                <a:gd name="T61" fmla="*/ 26 h 96"/>
                <a:gd name="T62" fmla="*/ 19 w 113"/>
                <a:gd name="T63" fmla="*/ 27 h 96"/>
                <a:gd name="T64" fmla="*/ 15 w 113"/>
                <a:gd name="T65" fmla="*/ 27 h 96"/>
                <a:gd name="T66" fmla="*/ 13 w 113"/>
                <a:gd name="T67" fmla="*/ 27 h 96"/>
                <a:gd name="T68" fmla="*/ 13 w 113"/>
                <a:gd name="T69" fmla="*/ 27 h 96"/>
                <a:gd name="T70" fmla="*/ 14 w 113"/>
                <a:gd name="T71" fmla="*/ 28 h 96"/>
                <a:gd name="T72" fmla="*/ 20 w 113"/>
                <a:gd name="T73" fmla="*/ 38 h 96"/>
                <a:gd name="T74" fmla="*/ 23 w 113"/>
                <a:gd name="T75" fmla="*/ 40 h 96"/>
                <a:gd name="T76" fmla="*/ 26 w 113"/>
                <a:gd name="T77" fmla="*/ 38 h 96"/>
                <a:gd name="T78" fmla="*/ 28 w 113"/>
                <a:gd name="T79" fmla="*/ 35 h 96"/>
                <a:gd name="T80" fmla="*/ 31 w 113"/>
                <a:gd name="T81" fmla="*/ 37 h 96"/>
                <a:gd name="T82" fmla="*/ 39 w 113"/>
                <a:gd name="T83" fmla="*/ 40 h 96"/>
                <a:gd name="T84" fmla="*/ 44 w 113"/>
                <a:gd name="T85" fmla="*/ 44 h 96"/>
                <a:gd name="T86" fmla="*/ 49 w 113"/>
                <a:gd name="T87" fmla="*/ 46 h 96"/>
                <a:gd name="T88" fmla="*/ 81 w 113"/>
                <a:gd name="T89" fmla="*/ 57 h 96"/>
                <a:gd name="T90" fmla="*/ 85 w 113"/>
                <a:gd name="T91" fmla="*/ 65 h 96"/>
                <a:gd name="T92" fmla="*/ 87 w 113"/>
                <a:gd name="T93" fmla="*/ 70 h 96"/>
                <a:gd name="T94" fmla="*/ 91 w 113"/>
                <a:gd name="T95" fmla="*/ 79 h 96"/>
                <a:gd name="T96" fmla="*/ 86 w 113"/>
                <a:gd name="T97" fmla="*/ 82 h 96"/>
                <a:gd name="T98" fmla="*/ 77 w 113"/>
                <a:gd name="T99" fmla="*/ 87 h 96"/>
                <a:gd name="T100" fmla="*/ 76 w 113"/>
                <a:gd name="T101" fmla="*/ 89 h 96"/>
                <a:gd name="T102" fmla="*/ 80 w 113"/>
                <a:gd name="T103" fmla="*/ 90 h 96"/>
                <a:gd name="T104" fmla="*/ 94 w 113"/>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3" h="96">
                  <a:moveTo>
                    <a:pt x="94" y="88"/>
                  </a:moveTo>
                  <a:cubicBezTo>
                    <a:pt x="97" y="88"/>
                    <a:pt x="100" y="87"/>
                    <a:pt x="102" y="87"/>
                  </a:cubicBezTo>
                  <a:cubicBezTo>
                    <a:pt x="104" y="87"/>
                    <a:pt x="106" y="89"/>
                    <a:pt x="108" y="91"/>
                  </a:cubicBezTo>
                  <a:cubicBezTo>
                    <a:pt x="109" y="93"/>
                    <a:pt x="111" y="94"/>
                    <a:pt x="113" y="96"/>
                  </a:cubicBezTo>
                  <a:cubicBezTo>
                    <a:pt x="113" y="27"/>
                    <a:pt x="113" y="27"/>
                    <a:pt x="113" y="27"/>
                  </a:cubicBezTo>
                  <a:cubicBezTo>
                    <a:pt x="107" y="25"/>
                    <a:pt x="101" y="23"/>
                    <a:pt x="95" y="21"/>
                  </a:cubicBezTo>
                  <a:cubicBezTo>
                    <a:pt x="86" y="17"/>
                    <a:pt x="78" y="14"/>
                    <a:pt x="75" y="14"/>
                  </a:cubicBezTo>
                  <a:cubicBezTo>
                    <a:pt x="73" y="14"/>
                    <a:pt x="72" y="16"/>
                    <a:pt x="70" y="18"/>
                  </a:cubicBezTo>
                  <a:cubicBezTo>
                    <a:pt x="69" y="20"/>
                    <a:pt x="68" y="23"/>
                    <a:pt x="65" y="23"/>
                  </a:cubicBezTo>
                  <a:cubicBezTo>
                    <a:pt x="63" y="23"/>
                    <a:pt x="61" y="25"/>
                    <a:pt x="58" y="27"/>
                  </a:cubicBezTo>
                  <a:cubicBezTo>
                    <a:pt x="55" y="30"/>
                    <a:pt x="51" y="33"/>
                    <a:pt x="47" y="34"/>
                  </a:cubicBezTo>
                  <a:cubicBezTo>
                    <a:pt x="46" y="35"/>
                    <a:pt x="46" y="35"/>
                    <a:pt x="45" y="35"/>
                  </a:cubicBezTo>
                  <a:cubicBezTo>
                    <a:pt x="40" y="35"/>
                    <a:pt x="39" y="26"/>
                    <a:pt x="37" y="17"/>
                  </a:cubicBezTo>
                  <a:cubicBezTo>
                    <a:pt x="36" y="12"/>
                    <a:pt x="35" y="8"/>
                    <a:pt x="34" y="6"/>
                  </a:cubicBezTo>
                  <a:cubicBezTo>
                    <a:pt x="32" y="3"/>
                    <a:pt x="23" y="0"/>
                    <a:pt x="16" y="0"/>
                  </a:cubicBezTo>
                  <a:cubicBezTo>
                    <a:pt x="13" y="0"/>
                    <a:pt x="10" y="1"/>
                    <a:pt x="10" y="3"/>
                  </a:cubicBezTo>
                  <a:cubicBezTo>
                    <a:pt x="9" y="6"/>
                    <a:pt x="6" y="7"/>
                    <a:pt x="4" y="7"/>
                  </a:cubicBezTo>
                  <a:cubicBezTo>
                    <a:pt x="2" y="8"/>
                    <a:pt x="0" y="8"/>
                    <a:pt x="0" y="10"/>
                  </a:cubicBezTo>
                  <a:cubicBezTo>
                    <a:pt x="0" y="11"/>
                    <a:pt x="0" y="11"/>
                    <a:pt x="0" y="12"/>
                  </a:cubicBezTo>
                  <a:cubicBezTo>
                    <a:pt x="0" y="12"/>
                    <a:pt x="1" y="12"/>
                    <a:pt x="1" y="12"/>
                  </a:cubicBezTo>
                  <a:cubicBezTo>
                    <a:pt x="2" y="12"/>
                    <a:pt x="2" y="12"/>
                    <a:pt x="3" y="12"/>
                  </a:cubicBezTo>
                  <a:cubicBezTo>
                    <a:pt x="3" y="12"/>
                    <a:pt x="4" y="12"/>
                    <a:pt x="5" y="12"/>
                  </a:cubicBezTo>
                  <a:cubicBezTo>
                    <a:pt x="9" y="12"/>
                    <a:pt x="10" y="14"/>
                    <a:pt x="11" y="17"/>
                  </a:cubicBezTo>
                  <a:cubicBezTo>
                    <a:pt x="12" y="18"/>
                    <a:pt x="12" y="19"/>
                    <a:pt x="12" y="20"/>
                  </a:cubicBezTo>
                  <a:cubicBezTo>
                    <a:pt x="13" y="21"/>
                    <a:pt x="16" y="22"/>
                    <a:pt x="18" y="22"/>
                  </a:cubicBezTo>
                  <a:cubicBezTo>
                    <a:pt x="21" y="22"/>
                    <a:pt x="24" y="21"/>
                    <a:pt x="26" y="21"/>
                  </a:cubicBezTo>
                  <a:cubicBezTo>
                    <a:pt x="28" y="20"/>
                    <a:pt x="29" y="20"/>
                    <a:pt x="29" y="20"/>
                  </a:cubicBezTo>
                  <a:cubicBezTo>
                    <a:pt x="32" y="20"/>
                    <a:pt x="34" y="22"/>
                    <a:pt x="34" y="23"/>
                  </a:cubicBezTo>
                  <a:cubicBezTo>
                    <a:pt x="34" y="25"/>
                    <a:pt x="33" y="26"/>
                    <a:pt x="31" y="26"/>
                  </a:cubicBezTo>
                  <a:cubicBezTo>
                    <a:pt x="30" y="26"/>
                    <a:pt x="29" y="26"/>
                    <a:pt x="28" y="25"/>
                  </a:cubicBezTo>
                  <a:cubicBezTo>
                    <a:pt x="26" y="25"/>
                    <a:pt x="25" y="25"/>
                    <a:pt x="23" y="26"/>
                  </a:cubicBezTo>
                  <a:cubicBezTo>
                    <a:pt x="22" y="27"/>
                    <a:pt x="21" y="28"/>
                    <a:pt x="19" y="27"/>
                  </a:cubicBezTo>
                  <a:cubicBezTo>
                    <a:pt x="17" y="27"/>
                    <a:pt x="16" y="27"/>
                    <a:pt x="15" y="27"/>
                  </a:cubicBezTo>
                  <a:cubicBezTo>
                    <a:pt x="14" y="27"/>
                    <a:pt x="13" y="27"/>
                    <a:pt x="13" y="27"/>
                  </a:cubicBezTo>
                  <a:cubicBezTo>
                    <a:pt x="13" y="27"/>
                    <a:pt x="13" y="27"/>
                    <a:pt x="13" y="27"/>
                  </a:cubicBezTo>
                  <a:cubicBezTo>
                    <a:pt x="13" y="27"/>
                    <a:pt x="14" y="28"/>
                    <a:pt x="14" y="28"/>
                  </a:cubicBezTo>
                  <a:cubicBezTo>
                    <a:pt x="17" y="30"/>
                    <a:pt x="20" y="33"/>
                    <a:pt x="20" y="38"/>
                  </a:cubicBezTo>
                  <a:cubicBezTo>
                    <a:pt x="20" y="40"/>
                    <a:pt x="22" y="40"/>
                    <a:pt x="23" y="40"/>
                  </a:cubicBezTo>
                  <a:cubicBezTo>
                    <a:pt x="24" y="40"/>
                    <a:pt x="26" y="39"/>
                    <a:pt x="26" y="38"/>
                  </a:cubicBezTo>
                  <a:cubicBezTo>
                    <a:pt x="26" y="36"/>
                    <a:pt x="27" y="35"/>
                    <a:pt x="28" y="35"/>
                  </a:cubicBezTo>
                  <a:cubicBezTo>
                    <a:pt x="29" y="35"/>
                    <a:pt x="30" y="36"/>
                    <a:pt x="31" y="37"/>
                  </a:cubicBezTo>
                  <a:cubicBezTo>
                    <a:pt x="33" y="38"/>
                    <a:pt x="36" y="39"/>
                    <a:pt x="39" y="40"/>
                  </a:cubicBezTo>
                  <a:cubicBezTo>
                    <a:pt x="43" y="41"/>
                    <a:pt x="44" y="42"/>
                    <a:pt x="44" y="44"/>
                  </a:cubicBezTo>
                  <a:cubicBezTo>
                    <a:pt x="45" y="45"/>
                    <a:pt x="45" y="45"/>
                    <a:pt x="49" y="46"/>
                  </a:cubicBezTo>
                  <a:cubicBezTo>
                    <a:pt x="56" y="46"/>
                    <a:pt x="74" y="52"/>
                    <a:pt x="81" y="57"/>
                  </a:cubicBezTo>
                  <a:cubicBezTo>
                    <a:pt x="85" y="60"/>
                    <a:pt x="85" y="62"/>
                    <a:pt x="85" y="65"/>
                  </a:cubicBezTo>
                  <a:cubicBezTo>
                    <a:pt x="86" y="67"/>
                    <a:pt x="86" y="68"/>
                    <a:pt x="87" y="70"/>
                  </a:cubicBezTo>
                  <a:cubicBezTo>
                    <a:pt x="90" y="73"/>
                    <a:pt x="92" y="76"/>
                    <a:pt x="91" y="79"/>
                  </a:cubicBezTo>
                  <a:cubicBezTo>
                    <a:pt x="91" y="80"/>
                    <a:pt x="89" y="82"/>
                    <a:pt x="86" y="82"/>
                  </a:cubicBezTo>
                  <a:cubicBezTo>
                    <a:pt x="82" y="82"/>
                    <a:pt x="78" y="84"/>
                    <a:pt x="77" y="87"/>
                  </a:cubicBezTo>
                  <a:cubicBezTo>
                    <a:pt x="77" y="87"/>
                    <a:pt x="76" y="88"/>
                    <a:pt x="76" y="89"/>
                  </a:cubicBezTo>
                  <a:cubicBezTo>
                    <a:pt x="76" y="89"/>
                    <a:pt x="77" y="90"/>
                    <a:pt x="80" y="90"/>
                  </a:cubicBezTo>
                  <a:cubicBezTo>
                    <a:pt x="84" y="90"/>
                    <a:pt x="89" y="89"/>
                    <a:pt x="94" y="8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23C4B"/>
                </a:solidFill>
                <a:effectLst/>
                <a:uLnTx/>
                <a:uFillTx/>
                <a:latin typeface="Source Sans Pro" charset="0"/>
                <a:ea typeface="+mn-ea"/>
                <a:cs typeface="+mn-cs"/>
              </a:endParaRPr>
            </a:p>
          </p:txBody>
        </p:sp>
      </p:grpSp>
      <p:grpSp>
        <p:nvGrpSpPr>
          <p:cNvPr id="330" name="Group 329">
            <a:extLst>
              <a:ext uri="{FF2B5EF4-FFF2-40B4-BE49-F238E27FC236}">
                <a16:creationId xmlns:a16="http://schemas.microsoft.com/office/drawing/2014/main" id="{4CAF38E9-F21B-4710-B5B6-60F4B7D1DE90}"/>
              </a:ext>
            </a:extLst>
          </p:cNvPr>
          <p:cNvGrpSpPr/>
          <p:nvPr/>
        </p:nvGrpSpPr>
        <p:grpSpPr>
          <a:xfrm>
            <a:off x="8383960" y="3707739"/>
            <a:ext cx="1893202" cy="369332"/>
            <a:chOff x="1775215" y="2336297"/>
            <a:chExt cx="1750655" cy="325308"/>
          </a:xfrm>
        </p:grpSpPr>
        <p:sp>
          <p:nvSpPr>
            <p:cNvPr id="334" name="Oval 333">
              <a:extLst>
                <a:ext uri="{FF2B5EF4-FFF2-40B4-BE49-F238E27FC236}">
                  <a16:creationId xmlns:a16="http://schemas.microsoft.com/office/drawing/2014/main" id="{8DB82EA8-2AC5-433A-BE70-7453E8F81775}"/>
                </a:ext>
              </a:extLst>
            </p:cNvPr>
            <p:cNvSpPr/>
            <p:nvPr/>
          </p:nvSpPr>
          <p:spPr>
            <a:xfrm>
              <a:off x="1876349" y="2342400"/>
              <a:ext cx="299477" cy="302824"/>
            </a:xfrm>
            <a:prstGeom prst="ellipse">
              <a:avLst/>
            </a:prstGeom>
            <a:no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332" name="Rectangle 331">
              <a:extLst>
                <a:ext uri="{FF2B5EF4-FFF2-40B4-BE49-F238E27FC236}">
                  <a16:creationId xmlns:a16="http://schemas.microsoft.com/office/drawing/2014/main" id="{4BD91D27-1BB8-4AC5-9683-F3B75DB64EDB}"/>
                </a:ext>
              </a:extLst>
            </p:cNvPr>
            <p:cNvSpPr/>
            <p:nvPr/>
          </p:nvSpPr>
          <p:spPr>
            <a:xfrm>
              <a:off x="1775215" y="2336297"/>
              <a:ext cx="1750655" cy="325308"/>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23C4B"/>
                  </a:solidFill>
                  <a:effectLst/>
                  <a:uLnTx/>
                  <a:uFillTx/>
                  <a:latin typeface="Arial" panose="020B0604020202020204"/>
                  <a:ea typeface="+mn-ea"/>
                  <a:cs typeface="+mn-cs"/>
                </a:rPr>
                <a:t>Asia Pacific</a:t>
              </a:r>
            </a:p>
          </p:txBody>
        </p:sp>
      </p:grpSp>
      <p:sp>
        <p:nvSpPr>
          <p:cNvPr id="337" name="Text Placeholder 5">
            <a:extLst>
              <a:ext uri="{FF2B5EF4-FFF2-40B4-BE49-F238E27FC236}">
                <a16:creationId xmlns:a16="http://schemas.microsoft.com/office/drawing/2014/main" id="{94229ADC-D0DF-4A7A-90FC-4004F81C8CC8}"/>
              </a:ext>
            </a:extLst>
          </p:cNvPr>
          <p:cNvSpPr txBox="1">
            <a:spLocks/>
          </p:cNvSpPr>
          <p:nvPr/>
        </p:nvSpPr>
        <p:spPr>
          <a:xfrm>
            <a:off x="6579885" y="5332952"/>
            <a:ext cx="3667360" cy="550449"/>
          </a:xfrm>
          <a:prstGeom prst="rect">
            <a:avLst/>
          </a:prstGeom>
        </p:spPr>
        <p:txBody>
          <a:bodyPr lIns="180000" tIns="0" rIns="0" bIns="0" anchor="ctr" anchorCtr="0">
            <a:normAutofit/>
          </a:bodyPr>
          <a:lstStyle>
            <a:lvl1pPr marL="0" indent="0" algn="l" defTabSz="914400" rtl="0" eaLnBrk="1" latinLnBrk="0" hangingPunct="1">
              <a:lnSpc>
                <a:spcPct val="90000"/>
              </a:lnSpc>
              <a:spcBef>
                <a:spcPts val="1000"/>
              </a:spcBef>
              <a:buFont typeface="Arial"/>
              <a:buNone/>
              <a:defRPr sz="20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2000" b="1" i="0" u="none" strike="noStrike" kern="1200" cap="none" spc="0" normalizeH="0" baseline="0" noProof="0" dirty="0">
                <a:ln>
                  <a:noFill/>
                </a:ln>
                <a:solidFill>
                  <a:srgbClr val="FFFFFF"/>
                </a:solidFill>
                <a:effectLst/>
                <a:uLnTx/>
                <a:uFillTx/>
                <a:latin typeface="Arial" panose="020B0604020202020204"/>
                <a:ea typeface="+mn-ea"/>
                <a:cs typeface="+mn-cs"/>
              </a:rPr>
              <a:t>01 Lorem</a:t>
            </a:r>
          </a:p>
        </p:txBody>
      </p:sp>
      <p:grpSp>
        <p:nvGrpSpPr>
          <p:cNvPr id="348" name="Group 347">
            <a:extLst>
              <a:ext uri="{FF2B5EF4-FFF2-40B4-BE49-F238E27FC236}">
                <a16:creationId xmlns:a16="http://schemas.microsoft.com/office/drawing/2014/main" id="{8CEB68BD-9C62-427D-B77A-9A89A444B5DF}"/>
              </a:ext>
            </a:extLst>
          </p:cNvPr>
          <p:cNvGrpSpPr/>
          <p:nvPr/>
        </p:nvGrpSpPr>
        <p:grpSpPr>
          <a:xfrm>
            <a:off x="3524515" y="2393230"/>
            <a:ext cx="1769327" cy="792120"/>
            <a:chOff x="1876349" y="1947524"/>
            <a:chExt cx="1636107" cy="697700"/>
          </a:xfrm>
        </p:grpSpPr>
        <p:sp>
          <p:nvSpPr>
            <p:cNvPr id="349" name="Oval 348">
              <a:extLst>
                <a:ext uri="{FF2B5EF4-FFF2-40B4-BE49-F238E27FC236}">
                  <a16:creationId xmlns:a16="http://schemas.microsoft.com/office/drawing/2014/main" id="{18D962FC-FED4-48DA-81D4-F6A0D07AB0D2}"/>
                </a:ext>
              </a:extLst>
            </p:cNvPr>
            <p:cNvSpPr/>
            <p:nvPr/>
          </p:nvSpPr>
          <p:spPr>
            <a:xfrm>
              <a:off x="1876349" y="2342400"/>
              <a:ext cx="299477" cy="302824"/>
            </a:xfrm>
            <a:prstGeom prst="ellipse">
              <a:avLst/>
            </a:prstGeom>
            <a:pattFill prst="wdUpDiag">
              <a:fgClr>
                <a:schemeClr val="accent3"/>
              </a:fgClr>
              <a:bgClr>
                <a:schemeClr val="bg1"/>
              </a:bgClr>
            </a:patt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350" name="Rectangle 349">
              <a:extLst>
                <a:ext uri="{FF2B5EF4-FFF2-40B4-BE49-F238E27FC236}">
                  <a16:creationId xmlns:a16="http://schemas.microsoft.com/office/drawing/2014/main" id="{0FCA5EDE-C769-440C-8502-97150E8A59C7}"/>
                </a:ext>
              </a:extLst>
            </p:cNvPr>
            <p:cNvSpPr/>
            <p:nvPr/>
          </p:nvSpPr>
          <p:spPr>
            <a:xfrm>
              <a:off x="2159622" y="1947524"/>
              <a:ext cx="1352834" cy="32530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23C4B"/>
                  </a:solidFill>
                  <a:effectLst/>
                  <a:uLnTx/>
                  <a:uFillTx/>
                  <a:latin typeface="Arial" panose="020B0604020202020204"/>
                  <a:ea typeface="+mn-ea"/>
                  <a:cs typeface="+mn-cs"/>
                </a:rPr>
                <a:t>Varennes</a:t>
              </a:r>
            </a:p>
          </p:txBody>
        </p:sp>
      </p:grpSp>
      <p:grpSp>
        <p:nvGrpSpPr>
          <p:cNvPr id="351" name="Group 350">
            <a:extLst>
              <a:ext uri="{FF2B5EF4-FFF2-40B4-BE49-F238E27FC236}">
                <a16:creationId xmlns:a16="http://schemas.microsoft.com/office/drawing/2014/main" id="{310844FF-361C-482A-B30A-5F306511CC7F}"/>
              </a:ext>
            </a:extLst>
          </p:cNvPr>
          <p:cNvGrpSpPr/>
          <p:nvPr/>
        </p:nvGrpSpPr>
        <p:grpSpPr>
          <a:xfrm>
            <a:off x="443502" y="3296852"/>
            <a:ext cx="2194206" cy="369332"/>
            <a:chOff x="146831" y="2336299"/>
            <a:chExt cx="2028995" cy="325308"/>
          </a:xfrm>
        </p:grpSpPr>
        <p:sp>
          <p:nvSpPr>
            <p:cNvPr id="352" name="Oval 351">
              <a:extLst>
                <a:ext uri="{FF2B5EF4-FFF2-40B4-BE49-F238E27FC236}">
                  <a16:creationId xmlns:a16="http://schemas.microsoft.com/office/drawing/2014/main" id="{F430EE97-A8B9-42E8-A826-82E18EDFBDD8}"/>
                </a:ext>
              </a:extLst>
            </p:cNvPr>
            <p:cNvSpPr/>
            <p:nvPr/>
          </p:nvSpPr>
          <p:spPr>
            <a:xfrm>
              <a:off x="1876349" y="2342400"/>
              <a:ext cx="299477" cy="302824"/>
            </a:xfrm>
            <a:prstGeom prst="ellipse">
              <a:avLst/>
            </a:prstGeom>
            <a:no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353" name="Rectangle 352">
              <a:extLst>
                <a:ext uri="{FF2B5EF4-FFF2-40B4-BE49-F238E27FC236}">
                  <a16:creationId xmlns:a16="http://schemas.microsoft.com/office/drawing/2014/main" id="{6381913D-37C4-4E99-887E-0BE1E5942C0B}"/>
                </a:ext>
              </a:extLst>
            </p:cNvPr>
            <p:cNvSpPr/>
            <p:nvPr/>
          </p:nvSpPr>
          <p:spPr>
            <a:xfrm>
              <a:off x="146831" y="2336299"/>
              <a:ext cx="1752562" cy="325308"/>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23C4B"/>
                  </a:solidFill>
                  <a:effectLst/>
                  <a:uLnTx/>
                  <a:uFillTx/>
                  <a:latin typeface="Arial" panose="020B0604020202020204"/>
                  <a:ea typeface="+mn-ea"/>
                  <a:cs typeface="+mn-cs"/>
                </a:rPr>
                <a:t>California</a:t>
              </a:r>
            </a:p>
          </p:txBody>
        </p:sp>
      </p:grpSp>
      <p:cxnSp>
        <p:nvCxnSpPr>
          <p:cNvPr id="354" name="Straight Connector 353">
            <a:extLst>
              <a:ext uri="{FF2B5EF4-FFF2-40B4-BE49-F238E27FC236}">
                <a16:creationId xmlns:a16="http://schemas.microsoft.com/office/drawing/2014/main" id="{17C9A52F-2B0B-41D0-9A01-CA1167EB2E18}"/>
              </a:ext>
            </a:extLst>
          </p:cNvPr>
          <p:cNvCxnSpPr>
            <a:stCxn id="349" idx="7"/>
          </p:cNvCxnSpPr>
          <p:nvPr/>
        </p:nvCxnSpPr>
        <p:spPr>
          <a:xfrm flipV="1">
            <a:off x="3800952" y="2611062"/>
            <a:ext cx="121403" cy="280832"/>
          </a:xfrm>
          <a:prstGeom prst="line">
            <a:avLst/>
          </a:prstGeom>
          <a:ln w="12700">
            <a:solidFill>
              <a:srgbClr val="64A70B"/>
            </a:solidFill>
          </a:ln>
        </p:spPr>
        <p:style>
          <a:lnRef idx="1">
            <a:schemeClr val="accent1"/>
          </a:lnRef>
          <a:fillRef idx="0">
            <a:schemeClr val="accent1"/>
          </a:fillRef>
          <a:effectRef idx="0">
            <a:schemeClr val="accent1"/>
          </a:effectRef>
          <a:fontRef idx="minor">
            <a:schemeClr val="tx1"/>
          </a:fontRef>
        </p:style>
      </p:cxnSp>
      <p:sp>
        <p:nvSpPr>
          <p:cNvPr id="324" name="Oval 323">
            <a:extLst>
              <a:ext uri="{FF2B5EF4-FFF2-40B4-BE49-F238E27FC236}">
                <a16:creationId xmlns:a16="http://schemas.microsoft.com/office/drawing/2014/main" id="{88436E79-B908-46E0-A086-A3F8FDF7CEC3}"/>
              </a:ext>
            </a:extLst>
          </p:cNvPr>
          <p:cNvSpPr/>
          <p:nvPr/>
        </p:nvSpPr>
        <p:spPr>
          <a:xfrm>
            <a:off x="5749601" y="6152174"/>
            <a:ext cx="323862" cy="343805"/>
          </a:xfrm>
          <a:prstGeom prst="ellipse">
            <a:avLst/>
          </a:prstGeom>
          <a:pattFill prst="wdUpDiag">
            <a:fgClr>
              <a:schemeClr val="accent3"/>
            </a:fgClr>
            <a:bgClr>
              <a:schemeClr val="bg1"/>
            </a:bgClr>
          </a:patt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325" name="Oval 324">
            <a:extLst>
              <a:ext uri="{FF2B5EF4-FFF2-40B4-BE49-F238E27FC236}">
                <a16:creationId xmlns:a16="http://schemas.microsoft.com/office/drawing/2014/main" id="{474284CC-1C15-42BF-A0CC-FA35DAC28C9C}"/>
              </a:ext>
            </a:extLst>
          </p:cNvPr>
          <p:cNvSpPr/>
          <p:nvPr/>
        </p:nvSpPr>
        <p:spPr>
          <a:xfrm>
            <a:off x="8429635" y="6152174"/>
            <a:ext cx="323862" cy="343805"/>
          </a:xfrm>
          <a:prstGeom prst="ellipse">
            <a:avLst/>
          </a:prstGeom>
          <a:solidFill>
            <a:schemeClr val="bg1"/>
          </a:solid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326" name="Oval 325">
            <a:extLst>
              <a:ext uri="{FF2B5EF4-FFF2-40B4-BE49-F238E27FC236}">
                <a16:creationId xmlns:a16="http://schemas.microsoft.com/office/drawing/2014/main" id="{99F5D8A0-1F09-417B-878B-CB355FCB0D12}"/>
              </a:ext>
            </a:extLst>
          </p:cNvPr>
          <p:cNvSpPr/>
          <p:nvPr/>
        </p:nvSpPr>
        <p:spPr>
          <a:xfrm>
            <a:off x="4384051" y="6152174"/>
            <a:ext cx="323862" cy="343805"/>
          </a:xfrm>
          <a:prstGeom prst="ellipse">
            <a:avLst/>
          </a:prstGeom>
          <a:solidFill>
            <a:srgbClr val="64A70B"/>
          </a:solid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63762174-4021-4F08-8215-FFDBE287021D}"/>
              </a:ext>
            </a:extLst>
          </p:cNvPr>
          <p:cNvSpPr txBox="1"/>
          <p:nvPr/>
        </p:nvSpPr>
        <p:spPr>
          <a:xfrm>
            <a:off x="4671334" y="6170188"/>
            <a:ext cx="102301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400" b="0" i="0" u="none" strike="noStrike" kern="1200" cap="none" spc="0" normalizeH="0" baseline="0" noProof="0">
                <a:ln>
                  <a:noFill/>
                </a:ln>
                <a:solidFill>
                  <a:srgbClr val="323C4B"/>
                </a:solidFill>
                <a:effectLst/>
                <a:uLnTx/>
                <a:uFillTx/>
                <a:latin typeface="Arial" panose="020B0604020202020204"/>
                <a:ea typeface="+mn-ea"/>
                <a:cs typeface="+mn-cs"/>
              </a:rPr>
              <a:t>E</a:t>
            </a:r>
            <a:r>
              <a:rPr kumimoji="0" lang="en-US" sz="1400" b="0" i="0" u="none" strike="noStrike" kern="1200" cap="none" spc="0" normalizeH="0" baseline="0" noProof="0" err="1">
                <a:ln>
                  <a:noFill/>
                </a:ln>
                <a:solidFill>
                  <a:srgbClr val="323C4B"/>
                </a:solidFill>
                <a:effectLst/>
                <a:uLnTx/>
                <a:uFillTx/>
                <a:latin typeface="Arial" panose="020B0604020202020204"/>
                <a:ea typeface="+mn-ea"/>
                <a:cs typeface="+mn-cs"/>
              </a:rPr>
              <a:t>XISTING</a:t>
            </a:r>
            <a:endParaRPr kumimoji="0" lang="en-US" sz="1400" b="0" i="0" u="none" strike="noStrike" kern="1200" cap="none" spc="0" normalizeH="0" baseline="0" noProof="0">
              <a:ln>
                <a:noFill/>
              </a:ln>
              <a:solidFill>
                <a:srgbClr val="323C4B"/>
              </a:solidFill>
              <a:effectLst/>
              <a:uLnTx/>
              <a:uFillTx/>
              <a:latin typeface="Arial" panose="020B0604020202020204"/>
              <a:ea typeface="+mn-ea"/>
              <a:cs typeface="+mn-cs"/>
            </a:endParaRPr>
          </a:p>
        </p:txBody>
      </p:sp>
      <p:sp>
        <p:nvSpPr>
          <p:cNvPr id="328" name="TextBox 327">
            <a:extLst>
              <a:ext uri="{FF2B5EF4-FFF2-40B4-BE49-F238E27FC236}">
                <a16:creationId xmlns:a16="http://schemas.microsoft.com/office/drawing/2014/main" id="{2D783342-A930-495D-BBB3-62C971F99A50}"/>
              </a:ext>
            </a:extLst>
          </p:cNvPr>
          <p:cNvSpPr txBox="1"/>
          <p:nvPr/>
        </p:nvSpPr>
        <p:spPr>
          <a:xfrm>
            <a:off x="6036884" y="6170188"/>
            <a:ext cx="237588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23C4B"/>
                </a:solidFill>
                <a:effectLst/>
                <a:uLnTx/>
                <a:uFillTx/>
                <a:latin typeface="Arial" panose="020B0604020202020204"/>
                <a:ea typeface="+mn-ea"/>
                <a:cs typeface="+mn-cs"/>
              </a:rPr>
              <a:t>PERMITTED/PERMITTING</a:t>
            </a:r>
          </a:p>
        </p:txBody>
      </p:sp>
      <p:sp>
        <p:nvSpPr>
          <p:cNvPr id="329" name="TextBox 328">
            <a:extLst>
              <a:ext uri="{FF2B5EF4-FFF2-40B4-BE49-F238E27FC236}">
                <a16:creationId xmlns:a16="http://schemas.microsoft.com/office/drawing/2014/main" id="{984AEF98-FCEE-4911-9AEC-4D3D954458E3}"/>
              </a:ext>
            </a:extLst>
          </p:cNvPr>
          <p:cNvSpPr txBox="1"/>
          <p:nvPr/>
        </p:nvSpPr>
        <p:spPr>
          <a:xfrm>
            <a:off x="8716917" y="6170188"/>
            <a:ext cx="239275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23C4B"/>
                </a:solidFill>
                <a:effectLst/>
                <a:uLnTx/>
                <a:uFillTx/>
                <a:latin typeface="Arial" panose="020B0604020202020204"/>
                <a:ea typeface="+mn-ea"/>
                <a:cs typeface="+mn-cs"/>
              </a:rPr>
              <a:t>UNDER DEVELOPMENT</a:t>
            </a:r>
          </a:p>
        </p:txBody>
      </p:sp>
      <p:grpSp>
        <p:nvGrpSpPr>
          <p:cNvPr id="306" name="Group 305">
            <a:extLst>
              <a:ext uri="{FF2B5EF4-FFF2-40B4-BE49-F238E27FC236}">
                <a16:creationId xmlns:a16="http://schemas.microsoft.com/office/drawing/2014/main" id="{86C58B96-4080-4303-9404-FA6A922A1B7C}"/>
              </a:ext>
            </a:extLst>
          </p:cNvPr>
          <p:cNvGrpSpPr/>
          <p:nvPr/>
        </p:nvGrpSpPr>
        <p:grpSpPr>
          <a:xfrm>
            <a:off x="5244210" y="2366210"/>
            <a:ext cx="1890428" cy="595231"/>
            <a:chOff x="5244210" y="2366210"/>
            <a:chExt cx="1890428" cy="595231"/>
          </a:xfrm>
        </p:grpSpPr>
        <p:grpSp>
          <p:nvGrpSpPr>
            <p:cNvPr id="336" name="Group 335">
              <a:extLst>
                <a:ext uri="{FF2B5EF4-FFF2-40B4-BE49-F238E27FC236}">
                  <a16:creationId xmlns:a16="http://schemas.microsoft.com/office/drawing/2014/main" id="{80ED3CD4-EA9D-4B21-8397-E614A8B45565}"/>
                </a:ext>
              </a:extLst>
            </p:cNvPr>
            <p:cNvGrpSpPr/>
            <p:nvPr/>
          </p:nvGrpSpPr>
          <p:grpSpPr>
            <a:xfrm>
              <a:off x="5244210" y="2366210"/>
              <a:ext cx="1890428" cy="595231"/>
              <a:chOff x="1922057" y="2120944"/>
              <a:chExt cx="1748089" cy="524280"/>
            </a:xfrm>
          </p:grpSpPr>
          <p:sp>
            <p:nvSpPr>
              <p:cNvPr id="339" name="Oval 338">
                <a:extLst>
                  <a:ext uri="{FF2B5EF4-FFF2-40B4-BE49-F238E27FC236}">
                    <a16:creationId xmlns:a16="http://schemas.microsoft.com/office/drawing/2014/main" id="{E9CC32E8-C73A-4125-974A-C5F5780CFB71}"/>
                  </a:ext>
                </a:extLst>
              </p:cNvPr>
              <p:cNvSpPr/>
              <p:nvPr/>
            </p:nvSpPr>
            <p:spPr>
              <a:xfrm>
                <a:off x="1922057" y="2342400"/>
                <a:ext cx="299477" cy="302824"/>
              </a:xfrm>
              <a:prstGeom prst="ellipse">
                <a:avLst/>
              </a:prstGeom>
              <a:no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341" name="Rectangle 340">
                <a:extLst>
                  <a:ext uri="{FF2B5EF4-FFF2-40B4-BE49-F238E27FC236}">
                    <a16:creationId xmlns:a16="http://schemas.microsoft.com/office/drawing/2014/main" id="{1D0BF6AB-A659-403F-B7FB-342D03117FEA}"/>
                  </a:ext>
                </a:extLst>
              </p:cNvPr>
              <p:cNvSpPr/>
              <p:nvPr/>
            </p:nvSpPr>
            <p:spPr>
              <a:xfrm>
                <a:off x="2317312" y="2120944"/>
                <a:ext cx="1352834" cy="32530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800" b="1" i="0" u="none" strike="noStrike" kern="1200" cap="none" spc="0" normalizeH="0" baseline="0" noProof="0" dirty="0">
                    <a:ln>
                      <a:noFill/>
                    </a:ln>
                    <a:solidFill>
                      <a:srgbClr val="323C4B"/>
                    </a:solidFill>
                    <a:effectLst/>
                    <a:uLnTx/>
                    <a:uFillTx/>
                    <a:latin typeface="Arial" panose="020B0604020202020204"/>
                    <a:ea typeface="+mn-ea"/>
                    <a:cs typeface="+mn-cs"/>
                  </a:rPr>
                  <a:t>UK</a:t>
                </a:r>
                <a:endParaRPr kumimoji="0" lang="en-US" sz="1800" b="1" i="0" u="none" strike="noStrike" kern="1200" cap="none" spc="0" normalizeH="0" baseline="0" noProof="0" dirty="0">
                  <a:ln>
                    <a:noFill/>
                  </a:ln>
                  <a:solidFill>
                    <a:srgbClr val="323C4B"/>
                  </a:solidFill>
                  <a:effectLst/>
                  <a:uLnTx/>
                  <a:uFillTx/>
                  <a:latin typeface="Arial" panose="020B0604020202020204"/>
                  <a:ea typeface="+mn-ea"/>
                  <a:cs typeface="+mn-cs"/>
                </a:endParaRPr>
              </a:p>
            </p:txBody>
          </p:sp>
        </p:grpSp>
        <p:cxnSp>
          <p:nvCxnSpPr>
            <p:cNvPr id="344" name="Straight Connector 343">
              <a:extLst>
                <a:ext uri="{FF2B5EF4-FFF2-40B4-BE49-F238E27FC236}">
                  <a16:creationId xmlns:a16="http://schemas.microsoft.com/office/drawing/2014/main" id="{79553391-36D9-435D-BE21-6590F9073635}"/>
                </a:ext>
              </a:extLst>
            </p:cNvPr>
            <p:cNvCxnSpPr>
              <a:cxnSpLocks/>
              <a:stCxn id="339" idx="7"/>
              <a:endCxn id="341" idx="1"/>
            </p:cNvCxnSpPr>
            <p:nvPr/>
          </p:nvCxnSpPr>
          <p:spPr>
            <a:xfrm flipV="1">
              <a:off x="5520644" y="2550876"/>
              <a:ext cx="151005" cy="117109"/>
            </a:xfrm>
            <a:prstGeom prst="line">
              <a:avLst/>
            </a:prstGeom>
            <a:ln w="12700">
              <a:solidFill>
                <a:srgbClr val="64A70B"/>
              </a:solidFill>
            </a:ln>
          </p:spPr>
          <p:style>
            <a:lnRef idx="1">
              <a:schemeClr val="accent1"/>
            </a:lnRef>
            <a:fillRef idx="0">
              <a:schemeClr val="accent1"/>
            </a:fillRef>
            <a:effectRef idx="0">
              <a:schemeClr val="accent1"/>
            </a:effectRef>
            <a:fontRef idx="minor">
              <a:schemeClr val="tx1"/>
            </a:fontRef>
          </p:style>
        </p:cxnSp>
      </p:grpSp>
      <p:sp>
        <p:nvSpPr>
          <p:cNvPr id="307" name="Text Placeholder 306">
            <a:extLst>
              <a:ext uri="{FF2B5EF4-FFF2-40B4-BE49-F238E27FC236}">
                <a16:creationId xmlns:a16="http://schemas.microsoft.com/office/drawing/2014/main" id="{558D8D0B-179E-45EE-A1DB-FC50051CA0B4}"/>
              </a:ext>
            </a:extLst>
          </p:cNvPr>
          <p:cNvSpPr>
            <a:spLocks noGrp="1"/>
          </p:cNvSpPr>
          <p:nvPr>
            <p:ph type="body" sz="quarter" idx="13"/>
          </p:nvPr>
        </p:nvSpPr>
        <p:spPr>
          <a:xfrm>
            <a:off x="1816428" y="350628"/>
            <a:ext cx="8270875" cy="325438"/>
          </a:xfrm>
        </p:spPr>
        <p:txBody>
          <a:bodyPr/>
          <a:lstStyle/>
          <a:p>
            <a:r>
              <a:rPr lang="en-GB" dirty="0"/>
              <a:t>Project Pipeline</a:t>
            </a:r>
          </a:p>
        </p:txBody>
      </p:sp>
      <p:sp>
        <p:nvSpPr>
          <p:cNvPr id="3" name="Rectangle 2">
            <a:extLst>
              <a:ext uri="{FF2B5EF4-FFF2-40B4-BE49-F238E27FC236}">
                <a16:creationId xmlns:a16="http://schemas.microsoft.com/office/drawing/2014/main" id="{47A9A64C-9CC6-4190-B105-EE36EC13D73D}"/>
              </a:ext>
            </a:extLst>
          </p:cNvPr>
          <p:cNvSpPr/>
          <p:nvPr/>
        </p:nvSpPr>
        <p:spPr>
          <a:xfrm>
            <a:off x="1215444" y="2142203"/>
            <a:ext cx="1229214" cy="706624"/>
          </a:xfrm>
          <a:prstGeom prst="rect">
            <a:avLst/>
          </a:prstGeom>
          <a:solidFill>
            <a:schemeClr val="bg1"/>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nvGrpSpPr>
          <p:cNvPr id="355" name="Group 354">
            <a:extLst>
              <a:ext uri="{FF2B5EF4-FFF2-40B4-BE49-F238E27FC236}">
                <a16:creationId xmlns:a16="http://schemas.microsoft.com/office/drawing/2014/main" id="{5E571024-0A7C-4AC6-9020-BBC57E740A22}"/>
              </a:ext>
            </a:extLst>
          </p:cNvPr>
          <p:cNvGrpSpPr/>
          <p:nvPr/>
        </p:nvGrpSpPr>
        <p:grpSpPr>
          <a:xfrm>
            <a:off x="602860" y="2499694"/>
            <a:ext cx="2194206" cy="369332"/>
            <a:chOff x="146831" y="2336299"/>
            <a:chExt cx="2028995" cy="325308"/>
          </a:xfrm>
        </p:grpSpPr>
        <p:sp>
          <p:nvSpPr>
            <p:cNvPr id="356" name="Oval 355">
              <a:extLst>
                <a:ext uri="{FF2B5EF4-FFF2-40B4-BE49-F238E27FC236}">
                  <a16:creationId xmlns:a16="http://schemas.microsoft.com/office/drawing/2014/main" id="{E7550F67-766C-4F2D-AC29-65A3852C0ACB}"/>
                </a:ext>
              </a:extLst>
            </p:cNvPr>
            <p:cNvSpPr/>
            <p:nvPr/>
          </p:nvSpPr>
          <p:spPr>
            <a:xfrm>
              <a:off x="1876349" y="2342400"/>
              <a:ext cx="299477" cy="302824"/>
            </a:xfrm>
            <a:prstGeom prst="ellipse">
              <a:avLst/>
            </a:prstGeom>
            <a:solidFill>
              <a:srgbClr val="64A70B"/>
            </a:solid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357" name="Rectangle 356">
              <a:extLst>
                <a:ext uri="{FF2B5EF4-FFF2-40B4-BE49-F238E27FC236}">
                  <a16:creationId xmlns:a16="http://schemas.microsoft.com/office/drawing/2014/main" id="{02530883-6C07-41A3-807A-AA0E2CCF9763}"/>
                </a:ext>
              </a:extLst>
            </p:cNvPr>
            <p:cNvSpPr/>
            <p:nvPr/>
          </p:nvSpPr>
          <p:spPr>
            <a:xfrm>
              <a:off x="146831" y="2336299"/>
              <a:ext cx="1752562" cy="325308"/>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23C4B"/>
                  </a:solidFill>
                  <a:effectLst/>
                  <a:uLnTx/>
                  <a:uFillTx/>
                  <a:latin typeface="Arial" panose="020B0604020202020204"/>
                  <a:ea typeface="+mn-ea"/>
                  <a:cs typeface="+mn-cs"/>
                </a:rPr>
                <a:t>Edmonton</a:t>
              </a:r>
            </a:p>
          </p:txBody>
        </p:sp>
      </p:grpSp>
      <p:pic>
        <p:nvPicPr>
          <p:cNvPr id="358" name="Picture 2" descr="Image result for suncor logo">
            <a:extLst>
              <a:ext uri="{FF2B5EF4-FFF2-40B4-BE49-F238E27FC236}">
                <a16:creationId xmlns:a16="http://schemas.microsoft.com/office/drawing/2014/main" id="{2F1E9974-45EB-4218-820B-D763A6A59D0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84583" y="2212890"/>
            <a:ext cx="814176" cy="341470"/>
          </a:xfrm>
          <a:prstGeom prst="rect">
            <a:avLst/>
          </a:prstGeom>
          <a:noFill/>
          <a:extLst>
            <a:ext uri="{909E8E84-426E-40DD-AFC4-6F175D3DCCD1}">
              <a14:hiddenFill xmlns:a14="http://schemas.microsoft.com/office/drawing/2010/main">
                <a:solidFill>
                  <a:srgbClr val="FFFFFF"/>
                </a:solidFill>
              </a14:hiddenFill>
            </a:ext>
          </a:extLst>
        </p:spPr>
      </p:pic>
      <p:sp>
        <p:nvSpPr>
          <p:cNvPr id="346" name="Rectangle 345">
            <a:extLst>
              <a:ext uri="{FF2B5EF4-FFF2-40B4-BE49-F238E27FC236}">
                <a16:creationId xmlns:a16="http://schemas.microsoft.com/office/drawing/2014/main" id="{FCAC556B-2478-498C-87AE-EB632D78A77F}"/>
              </a:ext>
            </a:extLst>
          </p:cNvPr>
          <p:cNvSpPr/>
          <p:nvPr/>
        </p:nvSpPr>
        <p:spPr>
          <a:xfrm>
            <a:off x="4107405" y="3214612"/>
            <a:ext cx="1187373" cy="691804"/>
          </a:xfrm>
          <a:prstGeom prst="rect">
            <a:avLst/>
          </a:prstGeom>
          <a:solidFill>
            <a:schemeClr val="bg1"/>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nvGrpSpPr>
          <p:cNvPr id="343" name="Group 342">
            <a:extLst>
              <a:ext uri="{FF2B5EF4-FFF2-40B4-BE49-F238E27FC236}">
                <a16:creationId xmlns:a16="http://schemas.microsoft.com/office/drawing/2014/main" id="{354757C3-3C3B-4ADD-968D-BDEF961F2226}"/>
              </a:ext>
            </a:extLst>
          </p:cNvPr>
          <p:cNvGrpSpPr/>
          <p:nvPr/>
        </p:nvGrpSpPr>
        <p:grpSpPr>
          <a:xfrm>
            <a:off x="3466340" y="3184885"/>
            <a:ext cx="2194206" cy="369332"/>
            <a:chOff x="146831" y="2336299"/>
            <a:chExt cx="2028995" cy="325308"/>
          </a:xfrm>
        </p:grpSpPr>
        <p:sp>
          <p:nvSpPr>
            <p:cNvPr id="347" name="Oval 346">
              <a:extLst>
                <a:ext uri="{FF2B5EF4-FFF2-40B4-BE49-F238E27FC236}">
                  <a16:creationId xmlns:a16="http://schemas.microsoft.com/office/drawing/2014/main" id="{A9BEEAD5-F88B-440B-B0C2-6BAB4CAD2220}"/>
                </a:ext>
              </a:extLst>
            </p:cNvPr>
            <p:cNvSpPr/>
            <p:nvPr/>
          </p:nvSpPr>
          <p:spPr>
            <a:xfrm>
              <a:off x="1876349" y="2342400"/>
              <a:ext cx="299477" cy="302824"/>
            </a:xfrm>
            <a:prstGeom prst="ellipse">
              <a:avLst/>
            </a:prstGeom>
            <a:pattFill prst="wdUpDiag">
              <a:fgClr>
                <a:schemeClr val="accent3"/>
              </a:fgClr>
              <a:bgClr>
                <a:schemeClr val="bg1"/>
              </a:bgClr>
            </a:patt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345" name="Rectangle 344">
              <a:extLst>
                <a:ext uri="{FF2B5EF4-FFF2-40B4-BE49-F238E27FC236}">
                  <a16:creationId xmlns:a16="http://schemas.microsoft.com/office/drawing/2014/main" id="{7F47935F-2C91-471A-A634-9A6C4E0D4B94}"/>
                </a:ext>
              </a:extLst>
            </p:cNvPr>
            <p:cNvSpPr/>
            <p:nvPr/>
          </p:nvSpPr>
          <p:spPr>
            <a:xfrm>
              <a:off x="146831" y="2336299"/>
              <a:ext cx="1752562" cy="325308"/>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23C4B"/>
                  </a:solidFill>
                  <a:effectLst/>
                  <a:uLnTx/>
                  <a:uFillTx/>
                  <a:latin typeface="Arial" panose="020B0604020202020204"/>
                  <a:ea typeface="+mn-ea"/>
                  <a:cs typeface="+mn-cs"/>
                </a:rPr>
                <a:t>Tarragona</a:t>
              </a:r>
            </a:p>
          </p:txBody>
        </p:sp>
      </p:grpSp>
      <p:pic>
        <p:nvPicPr>
          <p:cNvPr id="359" name="Picture 358">
            <a:extLst>
              <a:ext uri="{FF2B5EF4-FFF2-40B4-BE49-F238E27FC236}">
                <a16:creationId xmlns:a16="http://schemas.microsoft.com/office/drawing/2014/main" id="{58660906-A78F-4C4D-BA13-78602491CC93}"/>
              </a:ext>
            </a:extLst>
          </p:cNvPr>
          <p:cNvPicPr>
            <a:picLocks noChangeAspect="1"/>
          </p:cNvPicPr>
          <p:nvPr>
            <p:custDataLst>
              <p:tags r:id="rId3"/>
            </p:custDataLst>
          </p:nvPr>
        </p:nvPicPr>
        <p:blipFill>
          <a:blip r:embed="rId13">
            <a:clrChange>
              <a:clrFrom>
                <a:srgbClr val="FFFFFF"/>
              </a:clrFrom>
              <a:clrTo>
                <a:srgbClr val="FFFFFF">
                  <a:alpha val="0"/>
                </a:srgbClr>
              </a:clrTo>
            </a:clrChange>
          </a:blip>
          <a:stretch>
            <a:fillRect/>
          </a:stretch>
        </p:blipFill>
        <p:spPr>
          <a:xfrm>
            <a:off x="4050399" y="3513043"/>
            <a:ext cx="1224507" cy="389461"/>
          </a:xfrm>
          <a:prstGeom prst="rect">
            <a:avLst/>
          </a:prstGeom>
        </p:spPr>
      </p:pic>
      <p:sp>
        <p:nvSpPr>
          <p:cNvPr id="360" name="Rectangle 359">
            <a:extLst>
              <a:ext uri="{FF2B5EF4-FFF2-40B4-BE49-F238E27FC236}">
                <a16:creationId xmlns:a16="http://schemas.microsoft.com/office/drawing/2014/main" id="{E479DDBA-2A13-40FE-85C5-3970F62CE3D6}"/>
              </a:ext>
            </a:extLst>
          </p:cNvPr>
          <p:cNvSpPr/>
          <p:nvPr/>
        </p:nvSpPr>
        <p:spPr>
          <a:xfrm>
            <a:off x="5891752" y="2746809"/>
            <a:ext cx="1395681" cy="1252660"/>
          </a:xfrm>
          <a:prstGeom prst="rect">
            <a:avLst/>
          </a:prstGeom>
          <a:solidFill>
            <a:schemeClr val="bg1"/>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nvGrpSpPr>
          <p:cNvPr id="338" name="Group 337">
            <a:extLst>
              <a:ext uri="{FF2B5EF4-FFF2-40B4-BE49-F238E27FC236}">
                <a16:creationId xmlns:a16="http://schemas.microsoft.com/office/drawing/2014/main" id="{7E20A69D-8408-4CED-B4DF-0112A0B82458}"/>
              </a:ext>
            </a:extLst>
          </p:cNvPr>
          <p:cNvGrpSpPr/>
          <p:nvPr/>
        </p:nvGrpSpPr>
        <p:grpSpPr>
          <a:xfrm>
            <a:off x="5532110" y="2735542"/>
            <a:ext cx="1938426" cy="369332"/>
            <a:chOff x="1876349" y="2336299"/>
            <a:chExt cx="1792474" cy="325308"/>
          </a:xfrm>
        </p:grpSpPr>
        <p:sp>
          <p:nvSpPr>
            <p:cNvPr id="342" name="Oval 341">
              <a:extLst>
                <a:ext uri="{FF2B5EF4-FFF2-40B4-BE49-F238E27FC236}">
                  <a16:creationId xmlns:a16="http://schemas.microsoft.com/office/drawing/2014/main" id="{61A2CB3D-5DDF-40C2-A142-91464FE13A5F}"/>
                </a:ext>
              </a:extLst>
            </p:cNvPr>
            <p:cNvSpPr/>
            <p:nvPr/>
          </p:nvSpPr>
          <p:spPr>
            <a:xfrm>
              <a:off x="1876349" y="2342400"/>
              <a:ext cx="299477" cy="302824"/>
            </a:xfrm>
            <a:prstGeom prst="ellipse">
              <a:avLst/>
            </a:prstGeom>
            <a:pattFill prst="wdUpDiag">
              <a:fgClr>
                <a:schemeClr val="accent3"/>
              </a:fgClr>
              <a:bgClr>
                <a:schemeClr val="bg1"/>
              </a:bgClr>
            </a:pattFill>
            <a:ln w="38100">
              <a:solidFill>
                <a:srgbClr val="64A70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D2"/>
                </a:solidFill>
                <a:effectLst/>
                <a:uLnTx/>
                <a:uFillTx/>
                <a:latin typeface="Arial" panose="020B0604020202020204"/>
                <a:ea typeface="+mn-ea"/>
                <a:cs typeface="+mn-cs"/>
              </a:endParaRPr>
            </a:p>
          </p:txBody>
        </p:sp>
        <p:sp>
          <p:nvSpPr>
            <p:cNvPr id="340" name="Rectangle 339">
              <a:extLst>
                <a:ext uri="{FF2B5EF4-FFF2-40B4-BE49-F238E27FC236}">
                  <a16:creationId xmlns:a16="http://schemas.microsoft.com/office/drawing/2014/main" id="{B7F9F705-E9C7-4C78-8BA7-1E019D37AC5F}"/>
                </a:ext>
              </a:extLst>
            </p:cNvPr>
            <p:cNvSpPr/>
            <p:nvPr/>
          </p:nvSpPr>
          <p:spPr>
            <a:xfrm>
              <a:off x="1916261" y="2336299"/>
              <a:ext cx="1752562" cy="32530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23C4B"/>
                  </a:solidFill>
                  <a:effectLst/>
                  <a:uLnTx/>
                  <a:uFillTx/>
                  <a:latin typeface="Arial" panose="020B0604020202020204"/>
                  <a:ea typeface="+mn-ea"/>
                  <a:cs typeface="+mn-cs"/>
                </a:rPr>
                <a:t>     Rotterdam</a:t>
              </a:r>
            </a:p>
          </p:txBody>
        </p:sp>
      </p:grpSp>
      <p:pic>
        <p:nvPicPr>
          <p:cNvPr id="361" name="Picture 360" descr="Image result for shell logo">
            <a:extLst>
              <a:ext uri="{FF2B5EF4-FFF2-40B4-BE49-F238E27FC236}">
                <a16:creationId xmlns:a16="http://schemas.microsoft.com/office/drawing/2014/main" id="{89D44050-55C9-4A18-B4C6-7B2C50058C7B}"/>
              </a:ext>
            </a:extLst>
          </p:cNvPr>
          <p:cNvPicPr>
            <a:picLocks noChangeAspect="1" noChangeArrowheads="1"/>
          </p:cNvPicPr>
          <p:nvPr>
            <p:custDataLst>
              <p:tags r:id="rId4"/>
            </p:custDataLst>
          </p:nvPr>
        </p:nvPicPr>
        <p:blipFill>
          <a:blip r:embed="rId14">
            <a:extLst>
              <a:ext uri="{28A0092B-C50C-407E-A947-70E740481C1C}">
                <a14:useLocalDpi xmlns:a14="http://schemas.microsoft.com/office/drawing/2010/main" val="0"/>
              </a:ext>
            </a:extLst>
          </a:blip>
          <a:srcRect/>
          <a:stretch>
            <a:fillRect/>
          </a:stretch>
        </p:blipFill>
        <p:spPr bwMode="auto">
          <a:xfrm>
            <a:off x="6871640" y="3056443"/>
            <a:ext cx="330185" cy="305959"/>
          </a:xfrm>
          <a:prstGeom prst="rect">
            <a:avLst/>
          </a:prstGeom>
          <a:noFill/>
          <a:extLst>
            <a:ext uri="{909E8E84-426E-40DD-AFC4-6F175D3DCCD1}">
              <a14:hiddenFill xmlns:a14="http://schemas.microsoft.com/office/drawing/2010/main">
                <a:solidFill>
                  <a:srgbClr val="FFFFFF"/>
                </a:solidFill>
              </a14:hiddenFill>
            </a:ext>
          </a:extLst>
        </p:spPr>
      </p:pic>
      <p:pic>
        <p:nvPicPr>
          <p:cNvPr id="363" name="Picture 2" descr="Image result for nouryon logo">
            <a:extLst>
              <a:ext uri="{FF2B5EF4-FFF2-40B4-BE49-F238E27FC236}">
                <a16:creationId xmlns:a16="http://schemas.microsoft.com/office/drawing/2014/main" id="{4E02E493-ECE0-4B3E-94C4-3DD81E21EC91}"/>
              </a:ext>
            </a:extLst>
          </p:cNvPr>
          <p:cNvPicPr>
            <a:picLocks noChangeAspect="1" noChangeArrowheads="1"/>
          </p:cNvPicPr>
          <p:nvPr>
            <p:custDataLst>
              <p:tags r:id="rId5"/>
            </p:custDataLst>
          </p:nvPr>
        </p:nvPicPr>
        <p:blipFill>
          <a:blip r:embed="rId15">
            <a:extLst>
              <a:ext uri="{28A0092B-C50C-407E-A947-70E740481C1C}">
                <a14:useLocalDpi xmlns:a14="http://schemas.microsoft.com/office/drawing/2010/main" val="0"/>
              </a:ext>
            </a:extLst>
          </a:blip>
          <a:srcRect/>
          <a:stretch>
            <a:fillRect/>
          </a:stretch>
        </p:blipFill>
        <p:spPr bwMode="auto">
          <a:xfrm>
            <a:off x="5895416" y="3035754"/>
            <a:ext cx="871066" cy="326648"/>
          </a:xfrm>
          <a:prstGeom prst="rect">
            <a:avLst/>
          </a:prstGeom>
          <a:noFill/>
          <a:extLst>
            <a:ext uri="{909E8E84-426E-40DD-AFC4-6F175D3DCCD1}">
              <a14:hiddenFill xmlns:a14="http://schemas.microsoft.com/office/drawing/2010/main">
                <a:solidFill>
                  <a:srgbClr val="FFFFFF"/>
                </a:solidFill>
              </a14:hiddenFill>
            </a:ext>
          </a:extLst>
        </p:spPr>
      </p:pic>
      <p:pic>
        <p:nvPicPr>
          <p:cNvPr id="364" name="Picture 363">
            <a:extLst>
              <a:ext uri="{FF2B5EF4-FFF2-40B4-BE49-F238E27FC236}">
                <a16:creationId xmlns:a16="http://schemas.microsoft.com/office/drawing/2014/main" id="{86DEB5FB-3A19-43AA-B562-D4EF366C20EF}"/>
              </a:ext>
            </a:extLst>
          </p:cNvPr>
          <p:cNvPicPr>
            <a:picLocks noChangeAspect="1"/>
          </p:cNvPicPr>
          <p:nvPr>
            <p:custDataLst>
              <p:tags r:id="rId6"/>
            </p:custDataLst>
          </p:nvPr>
        </p:nvPicPr>
        <p:blipFill>
          <a:blip r:embed="rId16" cstate="email">
            <a:extLst>
              <a:ext uri="{28A0092B-C50C-407E-A947-70E740481C1C}">
                <a14:useLocalDpi xmlns:a14="http://schemas.microsoft.com/office/drawing/2010/main"/>
              </a:ext>
            </a:extLst>
          </a:blip>
          <a:stretch>
            <a:fillRect/>
          </a:stretch>
        </p:blipFill>
        <p:spPr>
          <a:xfrm>
            <a:off x="6011116" y="3699074"/>
            <a:ext cx="844534" cy="191797"/>
          </a:xfrm>
          <a:prstGeom prst="rect">
            <a:avLst/>
          </a:prstGeom>
        </p:spPr>
      </p:pic>
      <p:pic>
        <p:nvPicPr>
          <p:cNvPr id="365" name="Picture 6">
            <a:extLst>
              <a:ext uri="{FF2B5EF4-FFF2-40B4-BE49-F238E27FC236}">
                <a16:creationId xmlns:a16="http://schemas.microsoft.com/office/drawing/2014/main" id="{B14CFA7E-9864-4348-8FA9-CDB423826D26}"/>
              </a:ext>
            </a:extLst>
          </p:cNvPr>
          <p:cNvPicPr>
            <a:picLocks noChangeAspect="1" noChangeArrowheads="1"/>
          </p:cNvPicPr>
          <p:nvPr>
            <p:custDataLst>
              <p:tags r:id="rId7"/>
            </p:custDataLst>
          </p:nvPr>
        </p:nvPicPr>
        <p:blipFill>
          <a:blip r:embed="rId17" cstate="email">
            <a:extLst>
              <a:ext uri="{28A0092B-C50C-407E-A947-70E740481C1C}">
                <a14:useLocalDpi xmlns:a14="http://schemas.microsoft.com/office/drawing/2010/main"/>
              </a:ext>
            </a:extLst>
          </a:blip>
          <a:srcRect/>
          <a:stretch>
            <a:fillRect/>
          </a:stretch>
        </p:blipFill>
        <p:spPr bwMode="auto">
          <a:xfrm>
            <a:off x="5933776" y="3336697"/>
            <a:ext cx="960445" cy="290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9804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1" name="Group 340">
            <a:extLst>
              <a:ext uri="{FF2B5EF4-FFF2-40B4-BE49-F238E27FC236}">
                <a16:creationId xmlns:a16="http://schemas.microsoft.com/office/drawing/2014/main" id="{785261CB-27F8-42BC-8195-8B8E061DBF57}"/>
              </a:ext>
            </a:extLst>
          </p:cNvPr>
          <p:cNvGrpSpPr/>
          <p:nvPr/>
        </p:nvGrpSpPr>
        <p:grpSpPr>
          <a:xfrm>
            <a:off x="9719128" y="329681"/>
            <a:ext cx="2103119" cy="1155210"/>
            <a:chOff x="3785277" y="5501562"/>
            <a:chExt cx="2103119" cy="1155210"/>
          </a:xfrm>
        </p:grpSpPr>
        <p:sp>
          <p:nvSpPr>
            <p:cNvPr id="342" name="Freeform 5">
              <a:extLst>
                <a:ext uri="{FF2B5EF4-FFF2-40B4-BE49-F238E27FC236}">
                  <a16:creationId xmlns:a16="http://schemas.microsoft.com/office/drawing/2014/main" id="{E25304AE-639C-4DBA-9F51-018223909664}"/>
                </a:ext>
              </a:extLst>
            </p:cNvPr>
            <p:cNvSpPr>
              <a:spLocks/>
            </p:cNvSpPr>
            <p:nvPr/>
          </p:nvSpPr>
          <p:spPr bwMode="auto">
            <a:xfrm>
              <a:off x="4821287" y="5947031"/>
              <a:ext cx="7891" cy="12768"/>
            </a:xfrm>
            <a:custGeom>
              <a:avLst/>
              <a:gdLst>
                <a:gd name="T0" fmla="*/ 10 w 15"/>
                <a:gd name="T1" fmla="*/ 21 h 22"/>
                <a:gd name="T2" fmla="*/ 12 w 15"/>
                <a:gd name="T3" fmla="*/ 0 h 22"/>
                <a:gd name="T4" fmla="*/ 5 w 15"/>
                <a:gd name="T5" fmla="*/ 6 h 22"/>
                <a:gd name="T6" fmla="*/ 10 w 15"/>
                <a:gd name="T7" fmla="*/ 21 h 22"/>
              </a:gdLst>
              <a:ahLst/>
              <a:cxnLst>
                <a:cxn ang="0">
                  <a:pos x="T0" y="T1"/>
                </a:cxn>
                <a:cxn ang="0">
                  <a:pos x="T2" y="T3"/>
                </a:cxn>
                <a:cxn ang="0">
                  <a:pos x="T4" y="T5"/>
                </a:cxn>
                <a:cxn ang="0">
                  <a:pos x="T6" y="T7"/>
                </a:cxn>
              </a:cxnLst>
              <a:rect l="0" t="0" r="r" b="b"/>
              <a:pathLst>
                <a:path w="15" h="22">
                  <a:moveTo>
                    <a:pt x="10" y="21"/>
                  </a:moveTo>
                  <a:cubicBezTo>
                    <a:pt x="15" y="21"/>
                    <a:pt x="14" y="0"/>
                    <a:pt x="12" y="0"/>
                  </a:cubicBezTo>
                  <a:cubicBezTo>
                    <a:pt x="10" y="0"/>
                    <a:pt x="10" y="3"/>
                    <a:pt x="5" y="6"/>
                  </a:cubicBezTo>
                  <a:cubicBezTo>
                    <a:pt x="0" y="9"/>
                    <a:pt x="5" y="22"/>
                    <a:pt x="10" y="2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43" name="Freeform 6">
              <a:extLst>
                <a:ext uri="{FF2B5EF4-FFF2-40B4-BE49-F238E27FC236}">
                  <a16:creationId xmlns:a16="http://schemas.microsoft.com/office/drawing/2014/main" id="{DE4C5B8E-6BF5-4460-9E8D-7E542EE9AE7E}"/>
                </a:ext>
              </a:extLst>
            </p:cNvPr>
            <p:cNvSpPr>
              <a:spLocks/>
            </p:cNvSpPr>
            <p:nvPr/>
          </p:nvSpPr>
          <p:spPr bwMode="auto">
            <a:xfrm>
              <a:off x="4332370" y="6113710"/>
              <a:ext cx="36205" cy="17315"/>
            </a:xfrm>
            <a:custGeom>
              <a:avLst/>
              <a:gdLst>
                <a:gd name="T0" fmla="*/ 16 w 70"/>
                <a:gd name="T1" fmla="*/ 25 h 30"/>
                <a:gd name="T2" fmla="*/ 31 w 70"/>
                <a:gd name="T3" fmla="*/ 27 h 30"/>
                <a:gd name="T4" fmla="*/ 32 w 70"/>
                <a:gd name="T5" fmla="*/ 28 h 30"/>
                <a:gd name="T6" fmla="*/ 46 w 70"/>
                <a:gd name="T7" fmla="*/ 23 h 30"/>
                <a:gd name="T8" fmla="*/ 70 w 70"/>
                <a:gd name="T9" fmla="*/ 18 h 30"/>
                <a:gd name="T10" fmla="*/ 40 w 70"/>
                <a:gd name="T11" fmla="*/ 6 h 30"/>
                <a:gd name="T12" fmla="*/ 34 w 70"/>
                <a:gd name="T13" fmla="*/ 6 h 30"/>
                <a:gd name="T14" fmla="*/ 16 w 70"/>
                <a:gd name="T15" fmla="*/ 2 h 30"/>
                <a:gd name="T16" fmla="*/ 23 w 70"/>
                <a:gd name="T17" fmla="*/ 18 h 30"/>
                <a:gd name="T18" fmla="*/ 1 w 70"/>
                <a:gd name="T19" fmla="*/ 22 h 30"/>
                <a:gd name="T20" fmla="*/ 16 w 70"/>
                <a:gd name="T21"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30">
                  <a:moveTo>
                    <a:pt x="16" y="25"/>
                  </a:moveTo>
                  <a:cubicBezTo>
                    <a:pt x="23" y="23"/>
                    <a:pt x="28" y="25"/>
                    <a:pt x="31" y="27"/>
                  </a:cubicBezTo>
                  <a:cubicBezTo>
                    <a:pt x="32" y="28"/>
                    <a:pt x="32" y="28"/>
                    <a:pt x="32" y="28"/>
                  </a:cubicBezTo>
                  <a:cubicBezTo>
                    <a:pt x="36" y="30"/>
                    <a:pt x="37" y="26"/>
                    <a:pt x="46" y="23"/>
                  </a:cubicBezTo>
                  <a:cubicBezTo>
                    <a:pt x="55" y="20"/>
                    <a:pt x="70" y="25"/>
                    <a:pt x="70" y="18"/>
                  </a:cubicBezTo>
                  <a:cubicBezTo>
                    <a:pt x="70" y="11"/>
                    <a:pt x="46" y="4"/>
                    <a:pt x="40" y="6"/>
                  </a:cubicBezTo>
                  <a:cubicBezTo>
                    <a:pt x="38" y="6"/>
                    <a:pt x="36" y="6"/>
                    <a:pt x="34" y="6"/>
                  </a:cubicBezTo>
                  <a:cubicBezTo>
                    <a:pt x="27" y="4"/>
                    <a:pt x="19" y="0"/>
                    <a:pt x="16" y="2"/>
                  </a:cubicBezTo>
                  <a:cubicBezTo>
                    <a:pt x="11" y="6"/>
                    <a:pt x="23" y="13"/>
                    <a:pt x="23" y="18"/>
                  </a:cubicBezTo>
                  <a:cubicBezTo>
                    <a:pt x="23" y="22"/>
                    <a:pt x="3" y="17"/>
                    <a:pt x="1" y="22"/>
                  </a:cubicBezTo>
                  <a:cubicBezTo>
                    <a:pt x="0" y="24"/>
                    <a:pt x="8" y="28"/>
                    <a:pt x="16" y="2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44" name="Freeform 7">
              <a:extLst>
                <a:ext uri="{FF2B5EF4-FFF2-40B4-BE49-F238E27FC236}">
                  <a16:creationId xmlns:a16="http://schemas.microsoft.com/office/drawing/2014/main" id="{9A38FFD7-D137-4F9D-91D1-BC441F613116}"/>
                </a:ext>
              </a:extLst>
            </p:cNvPr>
            <p:cNvSpPr>
              <a:spLocks/>
            </p:cNvSpPr>
            <p:nvPr/>
          </p:nvSpPr>
          <p:spPr bwMode="auto">
            <a:xfrm>
              <a:off x="4273266" y="6091322"/>
              <a:ext cx="61734" cy="24836"/>
            </a:xfrm>
            <a:custGeom>
              <a:avLst/>
              <a:gdLst>
                <a:gd name="T0" fmla="*/ 117 w 119"/>
                <a:gd name="T1" fmla="*/ 40 h 43"/>
                <a:gd name="T2" fmla="*/ 96 w 119"/>
                <a:gd name="T3" fmla="*/ 27 h 43"/>
                <a:gd name="T4" fmla="*/ 42 w 119"/>
                <a:gd name="T5" fmla="*/ 5 h 43"/>
                <a:gd name="T6" fmla="*/ 2 w 119"/>
                <a:gd name="T7" fmla="*/ 19 h 43"/>
                <a:gd name="T8" fmla="*/ 21 w 119"/>
                <a:gd name="T9" fmla="*/ 10 h 43"/>
                <a:gd name="T10" fmla="*/ 32 w 119"/>
                <a:gd name="T11" fmla="*/ 15 h 43"/>
                <a:gd name="T12" fmla="*/ 51 w 119"/>
                <a:gd name="T13" fmla="*/ 19 h 43"/>
                <a:gd name="T14" fmla="*/ 75 w 119"/>
                <a:gd name="T15" fmla="*/ 32 h 43"/>
                <a:gd name="T16" fmla="*/ 81 w 119"/>
                <a:gd name="T17" fmla="*/ 41 h 43"/>
                <a:gd name="T18" fmla="*/ 117 w 119"/>
                <a:gd name="T19"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43">
                  <a:moveTo>
                    <a:pt x="117" y="40"/>
                  </a:moveTo>
                  <a:cubicBezTo>
                    <a:pt x="119" y="37"/>
                    <a:pt x="104" y="27"/>
                    <a:pt x="96" y="27"/>
                  </a:cubicBezTo>
                  <a:cubicBezTo>
                    <a:pt x="89" y="27"/>
                    <a:pt x="64" y="10"/>
                    <a:pt x="42" y="5"/>
                  </a:cubicBezTo>
                  <a:cubicBezTo>
                    <a:pt x="19" y="0"/>
                    <a:pt x="0" y="17"/>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45" name="Freeform 8">
              <a:extLst>
                <a:ext uri="{FF2B5EF4-FFF2-40B4-BE49-F238E27FC236}">
                  <a16:creationId xmlns:a16="http://schemas.microsoft.com/office/drawing/2014/main" id="{2FCAABA3-CF2A-448E-B072-893927896663}"/>
                </a:ext>
              </a:extLst>
            </p:cNvPr>
            <p:cNvSpPr>
              <a:spLocks/>
            </p:cNvSpPr>
            <p:nvPr/>
          </p:nvSpPr>
          <p:spPr bwMode="auto">
            <a:xfrm>
              <a:off x="4308543" y="6124728"/>
              <a:ext cx="14544" cy="6996"/>
            </a:xfrm>
            <a:custGeom>
              <a:avLst/>
              <a:gdLst>
                <a:gd name="T0" fmla="*/ 3 w 28"/>
                <a:gd name="T1" fmla="*/ 4 h 12"/>
                <a:gd name="T2" fmla="*/ 26 w 28"/>
                <a:gd name="T3" fmla="*/ 8 h 12"/>
                <a:gd name="T4" fmla="*/ 3 w 28"/>
                <a:gd name="T5" fmla="*/ 4 h 12"/>
              </a:gdLst>
              <a:ahLst/>
              <a:cxnLst>
                <a:cxn ang="0">
                  <a:pos x="T0" y="T1"/>
                </a:cxn>
                <a:cxn ang="0">
                  <a:pos x="T2" y="T3"/>
                </a:cxn>
                <a:cxn ang="0">
                  <a:pos x="T4" y="T5"/>
                </a:cxn>
              </a:cxnLst>
              <a:rect l="0" t="0" r="r" b="b"/>
              <a:pathLst>
                <a:path w="28" h="12">
                  <a:moveTo>
                    <a:pt x="3" y="4"/>
                  </a:moveTo>
                  <a:cubicBezTo>
                    <a:pt x="5" y="7"/>
                    <a:pt x="24" y="12"/>
                    <a:pt x="26" y="8"/>
                  </a:cubicBezTo>
                  <a:cubicBezTo>
                    <a:pt x="28" y="3"/>
                    <a:pt x="0" y="0"/>
                    <a:pt x="3" y="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46" name="Freeform 9">
              <a:extLst>
                <a:ext uri="{FF2B5EF4-FFF2-40B4-BE49-F238E27FC236}">
                  <a16:creationId xmlns:a16="http://schemas.microsoft.com/office/drawing/2014/main" id="{78ABBD90-E6C2-43F9-B467-E4A6F5D2818B}"/>
                </a:ext>
              </a:extLst>
            </p:cNvPr>
            <p:cNvSpPr>
              <a:spLocks/>
            </p:cNvSpPr>
            <p:nvPr/>
          </p:nvSpPr>
          <p:spPr bwMode="auto">
            <a:xfrm>
              <a:off x="4374299" y="6123679"/>
              <a:ext cx="12997" cy="8045"/>
            </a:xfrm>
            <a:custGeom>
              <a:avLst/>
              <a:gdLst>
                <a:gd name="T0" fmla="*/ 4 w 25"/>
                <a:gd name="T1" fmla="*/ 7 h 14"/>
                <a:gd name="T2" fmla="*/ 23 w 25"/>
                <a:gd name="T3" fmla="*/ 7 h 14"/>
                <a:gd name="T4" fmla="*/ 4 w 25"/>
                <a:gd name="T5" fmla="*/ 7 h 14"/>
              </a:gdLst>
              <a:ahLst/>
              <a:cxnLst>
                <a:cxn ang="0">
                  <a:pos x="T0" y="T1"/>
                </a:cxn>
                <a:cxn ang="0">
                  <a:pos x="T2" y="T3"/>
                </a:cxn>
                <a:cxn ang="0">
                  <a:pos x="T4" y="T5"/>
                </a:cxn>
              </a:cxnLst>
              <a:rect l="0" t="0" r="r" b="b"/>
              <a:pathLst>
                <a:path w="25" h="14">
                  <a:moveTo>
                    <a:pt x="4" y="7"/>
                  </a:moveTo>
                  <a:cubicBezTo>
                    <a:pt x="9" y="14"/>
                    <a:pt x="22" y="10"/>
                    <a:pt x="23" y="7"/>
                  </a:cubicBezTo>
                  <a:cubicBezTo>
                    <a:pt x="25" y="2"/>
                    <a:pt x="0" y="0"/>
                    <a:pt x="4" y="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47" name="Freeform 10">
              <a:extLst>
                <a:ext uri="{FF2B5EF4-FFF2-40B4-BE49-F238E27FC236}">
                  <a16:creationId xmlns:a16="http://schemas.microsoft.com/office/drawing/2014/main" id="{1FD1444C-8F57-4240-A71F-DE1B2283D792}"/>
                </a:ext>
              </a:extLst>
            </p:cNvPr>
            <p:cNvSpPr>
              <a:spLocks/>
            </p:cNvSpPr>
            <p:nvPr/>
          </p:nvSpPr>
          <p:spPr bwMode="auto">
            <a:xfrm>
              <a:off x="4410504" y="6616895"/>
              <a:ext cx="12532" cy="9969"/>
            </a:xfrm>
            <a:custGeom>
              <a:avLst/>
              <a:gdLst>
                <a:gd name="T0" fmla="*/ 19 w 24"/>
                <a:gd name="T1" fmla="*/ 1 h 17"/>
                <a:gd name="T2" fmla="*/ 6 w 24"/>
                <a:gd name="T3" fmla="*/ 14 h 17"/>
                <a:gd name="T4" fmla="*/ 19 w 24"/>
                <a:gd name="T5" fmla="*/ 1 h 17"/>
              </a:gdLst>
              <a:ahLst/>
              <a:cxnLst>
                <a:cxn ang="0">
                  <a:pos x="T0" y="T1"/>
                </a:cxn>
                <a:cxn ang="0">
                  <a:pos x="T2" y="T3"/>
                </a:cxn>
                <a:cxn ang="0">
                  <a:pos x="T4" y="T5"/>
                </a:cxn>
              </a:cxnLst>
              <a:rect l="0" t="0" r="r" b="b"/>
              <a:pathLst>
                <a:path w="24" h="17">
                  <a:moveTo>
                    <a:pt x="19" y="1"/>
                  </a:moveTo>
                  <a:cubicBezTo>
                    <a:pt x="13" y="0"/>
                    <a:pt x="0" y="12"/>
                    <a:pt x="6" y="14"/>
                  </a:cubicBezTo>
                  <a:cubicBezTo>
                    <a:pt x="12" y="17"/>
                    <a:pt x="24" y="2"/>
                    <a:pt x="19" y="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48" name="Freeform 11">
              <a:extLst>
                <a:ext uri="{FF2B5EF4-FFF2-40B4-BE49-F238E27FC236}">
                  <a16:creationId xmlns:a16="http://schemas.microsoft.com/office/drawing/2014/main" id="{1F248D12-2E60-44EF-BAC0-BB2FBCB9F69B}"/>
                </a:ext>
              </a:extLst>
            </p:cNvPr>
            <p:cNvSpPr>
              <a:spLocks/>
            </p:cNvSpPr>
            <p:nvPr/>
          </p:nvSpPr>
          <p:spPr bwMode="auto">
            <a:xfrm>
              <a:off x="4419323" y="6616370"/>
              <a:ext cx="12532" cy="10494"/>
            </a:xfrm>
            <a:custGeom>
              <a:avLst/>
              <a:gdLst>
                <a:gd name="T0" fmla="*/ 4 w 24"/>
                <a:gd name="T1" fmla="*/ 16 h 18"/>
                <a:gd name="T2" fmla="*/ 22 w 24"/>
                <a:gd name="T3" fmla="*/ 8 h 18"/>
                <a:gd name="T4" fmla="*/ 4 w 24"/>
                <a:gd name="T5" fmla="*/ 16 h 18"/>
              </a:gdLst>
              <a:ahLst/>
              <a:cxnLst>
                <a:cxn ang="0">
                  <a:pos x="T0" y="T1"/>
                </a:cxn>
                <a:cxn ang="0">
                  <a:pos x="T2" y="T3"/>
                </a:cxn>
                <a:cxn ang="0">
                  <a:pos x="T4" y="T5"/>
                </a:cxn>
              </a:cxnLst>
              <a:rect l="0" t="0" r="r" b="b"/>
              <a:pathLst>
                <a:path w="24" h="18">
                  <a:moveTo>
                    <a:pt x="4" y="16"/>
                  </a:moveTo>
                  <a:cubicBezTo>
                    <a:pt x="8" y="18"/>
                    <a:pt x="24" y="11"/>
                    <a:pt x="22" y="8"/>
                  </a:cubicBezTo>
                  <a:cubicBezTo>
                    <a:pt x="18" y="0"/>
                    <a:pt x="0" y="14"/>
                    <a:pt x="4" y="1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49" name="Freeform 12">
              <a:extLst>
                <a:ext uri="{FF2B5EF4-FFF2-40B4-BE49-F238E27FC236}">
                  <a16:creationId xmlns:a16="http://schemas.microsoft.com/office/drawing/2014/main" id="{CC3171B4-D7D2-46E8-8A54-79873D45DEE8}"/>
                </a:ext>
              </a:extLst>
            </p:cNvPr>
            <p:cNvSpPr>
              <a:spLocks/>
            </p:cNvSpPr>
            <p:nvPr/>
          </p:nvSpPr>
          <p:spPr bwMode="auto">
            <a:xfrm>
              <a:off x="4231337" y="6243660"/>
              <a:ext cx="7272" cy="12593"/>
            </a:xfrm>
            <a:custGeom>
              <a:avLst/>
              <a:gdLst>
                <a:gd name="T0" fmla="*/ 5 w 14"/>
                <a:gd name="T1" fmla="*/ 7 h 22"/>
                <a:gd name="T2" fmla="*/ 12 w 14"/>
                <a:gd name="T3" fmla="*/ 19 h 22"/>
                <a:gd name="T4" fmla="*/ 5 w 14"/>
                <a:gd name="T5" fmla="*/ 7 h 22"/>
              </a:gdLst>
              <a:ahLst/>
              <a:cxnLst>
                <a:cxn ang="0">
                  <a:pos x="T0" y="T1"/>
                </a:cxn>
                <a:cxn ang="0">
                  <a:pos x="T2" y="T3"/>
                </a:cxn>
                <a:cxn ang="0">
                  <a:pos x="T4" y="T5"/>
                </a:cxn>
              </a:cxnLst>
              <a:rect l="0" t="0" r="r" b="b"/>
              <a:pathLst>
                <a:path w="14" h="22">
                  <a:moveTo>
                    <a:pt x="5" y="7"/>
                  </a:moveTo>
                  <a:cubicBezTo>
                    <a:pt x="0" y="15"/>
                    <a:pt x="10" y="22"/>
                    <a:pt x="12" y="19"/>
                  </a:cubicBezTo>
                  <a:cubicBezTo>
                    <a:pt x="14" y="15"/>
                    <a:pt x="10" y="0"/>
                    <a:pt x="5" y="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0" name="Freeform 13">
              <a:extLst>
                <a:ext uri="{FF2B5EF4-FFF2-40B4-BE49-F238E27FC236}">
                  <a16:creationId xmlns:a16="http://schemas.microsoft.com/office/drawing/2014/main" id="{0D667A6F-C3BB-46F3-A3EA-FA7D90CFC667}"/>
                </a:ext>
              </a:extLst>
            </p:cNvPr>
            <p:cNvSpPr>
              <a:spLocks/>
            </p:cNvSpPr>
            <p:nvPr/>
          </p:nvSpPr>
          <p:spPr bwMode="auto">
            <a:xfrm>
              <a:off x="4447327" y="5686780"/>
              <a:ext cx="19185" cy="15041"/>
            </a:xfrm>
            <a:custGeom>
              <a:avLst/>
              <a:gdLst>
                <a:gd name="T0" fmla="*/ 37 w 37"/>
                <a:gd name="T1" fmla="*/ 17 h 26"/>
                <a:gd name="T2" fmla="*/ 28 w 37"/>
                <a:gd name="T3" fmla="*/ 9 h 26"/>
                <a:gd name="T4" fmla="*/ 6 w 37"/>
                <a:gd name="T5" fmla="*/ 5 h 26"/>
                <a:gd name="T6" fmla="*/ 4 w 37"/>
                <a:gd name="T7" fmla="*/ 14 h 26"/>
                <a:gd name="T8" fmla="*/ 16 w 37"/>
                <a:gd name="T9" fmla="*/ 22 h 26"/>
                <a:gd name="T10" fmla="*/ 37 w 37"/>
                <a:gd name="T11" fmla="*/ 17 h 26"/>
              </a:gdLst>
              <a:ahLst/>
              <a:cxnLst>
                <a:cxn ang="0">
                  <a:pos x="T0" y="T1"/>
                </a:cxn>
                <a:cxn ang="0">
                  <a:pos x="T2" y="T3"/>
                </a:cxn>
                <a:cxn ang="0">
                  <a:pos x="T4" y="T5"/>
                </a:cxn>
                <a:cxn ang="0">
                  <a:pos x="T6" y="T7"/>
                </a:cxn>
                <a:cxn ang="0">
                  <a:pos x="T8" y="T9"/>
                </a:cxn>
                <a:cxn ang="0">
                  <a:pos x="T10" y="T11"/>
                </a:cxn>
              </a:cxnLst>
              <a:rect l="0" t="0" r="r" b="b"/>
              <a:pathLst>
                <a:path w="37" h="26">
                  <a:moveTo>
                    <a:pt x="37" y="17"/>
                  </a:moveTo>
                  <a:cubicBezTo>
                    <a:pt x="37" y="12"/>
                    <a:pt x="31" y="15"/>
                    <a:pt x="28" y="9"/>
                  </a:cubicBezTo>
                  <a:cubicBezTo>
                    <a:pt x="24" y="2"/>
                    <a:pt x="7" y="0"/>
                    <a:pt x="6" y="5"/>
                  </a:cubicBezTo>
                  <a:cubicBezTo>
                    <a:pt x="5" y="7"/>
                    <a:pt x="0" y="10"/>
                    <a:pt x="4" y="14"/>
                  </a:cubicBezTo>
                  <a:cubicBezTo>
                    <a:pt x="8" y="19"/>
                    <a:pt x="11" y="17"/>
                    <a:pt x="16" y="22"/>
                  </a:cubicBezTo>
                  <a:cubicBezTo>
                    <a:pt x="21" y="26"/>
                    <a:pt x="36" y="22"/>
                    <a:pt x="37" y="1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1" name="Freeform 14">
              <a:extLst>
                <a:ext uri="{FF2B5EF4-FFF2-40B4-BE49-F238E27FC236}">
                  <a16:creationId xmlns:a16="http://schemas.microsoft.com/office/drawing/2014/main" id="{740E9E10-D6E1-491D-B392-FE92F8BB5923}"/>
                </a:ext>
              </a:extLst>
            </p:cNvPr>
            <p:cNvSpPr>
              <a:spLocks/>
            </p:cNvSpPr>
            <p:nvPr/>
          </p:nvSpPr>
          <p:spPr bwMode="auto">
            <a:xfrm>
              <a:off x="4343819" y="5501562"/>
              <a:ext cx="357869" cy="297679"/>
            </a:xfrm>
            <a:custGeom>
              <a:avLst/>
              <a:gdLst>
                <a:gd name="T0" fmla="*/ 531 w 691"/>
                <a:gd name="T1" fmla="*/ 324 h 516"/>
                <a:gd name="T2" fmla="*/ 553 w 691"/>
                <a:gd name="T3" fmla="*/ 311 h 516"/>
                <a:gd name="T4" fmla="*/ 552 w 691"/>
                <a:gd name="T5" fmla="*/ 278 h 516"/>
                <a:gd name="T6" fmla="*/ 552 w 691"/>
                <a:gd name="T7" fmla="*/ 268 h 516"/>
                <a:gd name="T8" fmla="*/ 577 w 691"/>
                <a:gd name="T9" fmla="*/ 259 h 516"/>
                <a:gd name="T10" fmla="*/ 606 w 691"/>
                <a:gd name="T11" fmla="*/ 238 h 516"/>
                <a:gd name="T12" fmla="*/ 608 w 691"/>
                <a:gd name="T13" fmla="*/ 214 h 516"/>
                <a:gd name="T14" fmla="*/ 574 w 691"/>
                <a:gd name="T15" fmla="*/ 180 h 516"/>
                <a:gd name="T16" fmla="*/ 613 w 691"/>
                <a:gd name="T17" fmla="*/ 166 h 516"/>
                <a:gd name="T18" fmla="*/ 587 w 691"/>
                <a:gd name="T19" fmla="*/ 154 h 516"/>
                <a:gd name="T20" fmla="*/ 605 w 691"/>
                <a:gd name="T21" fmla="*/ 118 h 516"/>
                <a:gd name="T22" fmla="*/ 598 w 691"/>
                <a:gd name="T23" fmla="*/ 104 h 516"/>
                <a:gd name="T24" fmla="*/ 621 w 691"/>
                <a:gd name="T25" fmla="*/ 85 h 516"/>
                <a:gd name="T26" fmla="*/ 665 w 691"/>
                <a:gd name="T27" fmla="*/ 70 h 516"/>
                <a:gd name="T28" fmla="*/ 629 w 691"/>
                <a:gd name="T29" fmla="*/ 58 h 516"/>
                <a:gd name="T30" fmla="*/ 574 w 691"/>
                <a:gd name="T31" fmla="*/ 71 h 516"/>
                <a:gd name="T32" fmla="*/ 567 w 691"/>
                <a:gd name="T33" fmla="*/ 43 h 516"/>
                <a:gd name="T34" fmla="*/ 540 w 691"/>
                <a:gd name="T35" fmla="*/ 49 h 516"/>
                <a:gd name="T36" fmla="*/ 498 w 691"/>
                <a:gd name="T37" fmla="*/ 42 h 516"/>
                <a:gd name="T38" fmla="*/ 562 w 691"/>
                <a:gd name="T39" fmla="*/ 22 h 516"/>
                <a:gd name="T40" fmla="*/ 501 w 691"/>
                <a:gd name="T41" fmla="*/ 5 h 516"/>
                <a:gd name="T42" fmla="*/ 404 w 691"/>
                <a:gd name="T43" fmla="*/ 5 h 516"/>
                <a:gd name="T44" fmla="*/ 367 w 691"/>
                <a:gd name="T45" fmla="*/ 11 h 516"/>
                <a:gd name="T46" fmla="*/ 311 w 691"/>
                <a:gd name="T47" fmla="*/ 26 h 516"/>
                <a:gd name="T48" fmla="*/ 305 w 691"/>
                <a:gd name="T49" fmla="*/ 47 h 516"/>
                <a:gd name="T50" fmla="*/ 263 w 691"/>
                <a:gd name="T51" fmla="*/ 47 h 516"/>
                <a:gd name="T52" fmla="*/ 226 w 691"/>
                <a:gd name="T53" fmla="*/ 50 h 516"/>
                <a:gd name="T54" fmla="*/ 176 w 691"/>
                <a:gd name="T55" fmla="*/ 40 h 516"/>
                <a:gd name="T56" fmla="*/ 130 w 691"/>
                <a:gd name="T57" fmla="*/ 53 h 516"/>
                <a:gd name="T58" fmla="*/ 60 w 691"/>
                <a:gd name="T59" fmla="*/ 95 h 516"/>
                <a:gd name="T60" fmla="*/ 43 w 691"/>
                <a:gd name="T61" fmla="*/ 126 h 516"/>
                <a:gd name="T62" fmla="*/ 26 w 691"/>
                <a:gd name="T63" fmla="*/ 156 h 516"/>
                <a:gd name="T64" fmla="*/ 44 w 691"/>
                <a:gd name="T65" fmla="*/ 167 h 516"/>
                <a:gd name="T66" fmla="*/ 37 w 691"/>
                <a:gd name="T67" fmla="*/ 187 h 516"/>
                <a:gd name="T68" fmla="*/ 80 w 691"/>
                <a:gd name="T69" fmla="*/ 195 h 516"/>
                <a:gd name="T70" fmla="*/ 145 w 691"/>
                <a:gd name="T71" fmla="*/ 199 h 516"/>
                <a:gd name="T72" fmla="*/ 189 w 691"/>
                <a:gd name="T73" fmla="*/ 244 h 516"/>
                <a:gd name="T74" fmla="*/ 197 w 691"/>
                <a:gd name="T75" fmla="*/ 282 h 516"/>
                <a:gd name="T76" fmla="*/ 223 w 691"/>
                <a:gd name="T77" fmla="*/ 302 h 516"/>
                <a:gd name="T78" fmla="*/ 210 w 691"/>
                <a:gd name="T79" fmla="*/ 314 h 516"/>
                <a:gd name="T80" fmla="*/ 248 w 691"/>
                <a:gd name="T81" fmla="*/ 356 h 516"/>
                <a:gd name="T82" fmla="*/ 215 w 691"/>
                <a:gd name="T83" fmla="*/ 381 h 516"/>
                <a:gd name="T84" fmla="*/ 233 w 691"/>
                <a:gd name="T85" fmla="*/ 417 h 516"/>
                <a:gd name="T86" fmla="*/ 248 w 691"/>
                <a:gd name="T87" fmla="*/ 454 h 516"/>
                <a:gd name="T88" fmla="*/ 274 w 691"/>
                <a:gd name="T89" fmla="*/ 490 h 516"/>
                <a:gd name="T90" fmla="*/ 311 w 691"/>
                <a:gd name="T91" fmla="*/ 508 h 516"/>
                <a:gd name="T92" fmla="*/ 345 w 691"/>
                <a:gd name="T93" fmla="*/ 489 h 516"/>
                <a:gd name="T94" fmla="*/ 358 w 691"/>
                <a:gd name="T95" fmla="*/ 458 h 516"/>
                <a:gd name="T96" fmla="*/ 368 w 691"/>
                <a:gd name="T97" fmla="*/ 436 h 516"/>
                <a:gd name="T98" fmla="*/ 373 w 691"/>
                <a:gd name="T99" fmla="*/ 420 h 516"/>
                <a:gd name="T100" fmla="*/ 399 w 691"/>
                <a:gd name="T101" fmla="*/ 404 h 516"/>
                <a:gd name="T102" fmla="*/ 447 w 691"/>
                <a:gd name="T103" fmla="*/ 384 h 516"/>
                <a:gd name="T104" fmla="*/ 483 w 691"/>
                <a:gd name="T105" fmla="*/ 363 h 516"/>
                <a:gd name="T106" fmla="*/ 572 w 691"/>
                <a:gd name="T107" fmla="*/ 331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1" h="516">
                  <a:moveTo>
                    <a:pt x="576" y="326"/>
                  </a:moveTo>
                  <a:cubicBezTo>
                    <a:pt x="572" y="328"/>
                    <a:pt x="563" y="328"/>
                    <a:pt x="556" y="327"/>
                  </a:cubicBezTo>
                  <a:cubicBezTo>
                    <a:pt x="550" y="325"/>
                    <a:pt x="539" y="319"/>
                    <a:pt x="531" y="324"/>
                  </a:cubicBezTo>
                  <a:cubicBezTo>
                    <a:pt x="524" y="328"/>
                    <a:pt x="528" y="317"/>
                    <a:pt x="535" y="316"/>
                  </a:cubicBezTo>
                  <a:cubicBezTo>
                    <a:pt x="541" y="315"/>
                    <a:pt x="538" y="312"/>
                    <a:pt x="537" y="306"/>
                  </a:cubicBezTo>
                  <a:cubicBezTo>
                    <a:pt x="535" y="299"/>
                    <a:pt x="547" y="303"/>
                    <a:pt x="553" y="311"/>
                  </a:cubicBezTo>
                  <a:cubicBezTo>
                    <a:pt x="558" y="319"/>
                    <a:pt x="568" y="322"/>
                    <a:pt x="577" y="319"/>
                  </a:cubicBezTo>
                  <a:cubicBezTo>
                    <a:pt x="586" y="317"/>
                    <a:pt x="578" y="309"/>
                    <a:pt x="581" y="304"/>
                  </a:cubicBezTo>
                  <a:cubicBezTo>
                    <a:pt x="585" y="299"/>
                    <a:pt x="554" y="284"/>
                    <a:pt x="552" y="278"/>
                  </a:cubicBezTo>
                  <a:cubicBezTo>
                    <a:pt x="550" y="273"/>
                    <a:pt x="560" y="277"/>
                    <a:pt x="569" y="280"/>
                  </a:cubicBezTo>
                  <a:cubicBezTo>
                    <a:pt x="577" y="284"/>
                    <a:pt x="579" y="273"/>
                    <a:pt x="579" y="269"/>
                  </a:cubicBezTo>
                  <a:cubicBezTo>
                    <a:pt x="579" y="264"/>
                    <a:pt x="561" y="264"/>
                    <a:pt x="552" y="268"/>
                  </a:cubicBezTo>
                  <a:cubicBezTo>
                    <a:pt x="544" y="273"/>
                    <a:pt x="536" y="262"/>
                    <a:pt x="547" y="261"/>
                  </a:cubicBezTo>
                  <a:cubicBezTo>
                    <a:pt x="559" y="260"/>
                    <a:pt x="548" y="255"/>
                    <a:pt x="552" y="252"/>
                  </a:cubicBezTo>
                  <a:cubicBezTo>
                    <a:pt x="555" y="248"/>
                    <a:pt x="569" y="261"/>
                    <a:pt x="577" y="259"/>
                  </a:cubicBezTo>
                  <a:cubicBezTo>
                    <a:pt x="584" y="257"/>
                    <a:pt x="589" y="259"/>
                    <a:pt x="596" y="254"/>
                  </a:cubicBezTo>
                  <a:cubicBezTo>
                    <a:pt x="602" y="249"/>
                    <a:pt x="584" y="245"/>
                    <a:pt x="581" y="240"/>
                  </a:cubicBezTo>
                  <a:cubicBezTo>
                    <a:pt x="577" y="236"/>
                    <a:pt x="599" y="238"/>
                    <a:pt x="606" y="238"/>
                  </a:cubicBezTo>
                  <a:cubicBezTo>
                    <a:pt x="612" y="238"/>
                    <a:pt x="614" y="228"/>
                    <a:pt x="609" y="230"/>
                  </a:cubicBezTo>
                  <a:cubicBezTo>
                    <a:pt x="603" y="232"/>
                    <a:pt x="584" y="224"/>
                    <a:pt x="588" y="218"/>
                  </a:cubicBezTo>
                  <a:cubicBezTo>
                    <a:pt x="592" y="212"/>
                    <a:pt x="600" y="219"/>
                    <a:pt x="608" y="214"/>
                  </a:cubicBezTo>
                  <a:cubicBezTo>
                    <a:pt x="616" y="210"/>
                    <a:pt x="609" y="194"/>
                    <a:pt x="603" y="194"/>
                  </a:cubicBezTo>
                  <a:cubicBezTo>
                    <a:pt x="597" y="194"/>
                    <a:pt x="583" y="192"/>
                    <a:pt x="583" y="189"/>
                  </a:cubicBezTo>
                  <a:cubicBezTo>
                    <a:pt x="583" y="186"/>
                    <a:pt x="571" y="183"/>
                    <a:pt x="574" y="180"/>
                  </a:cubicBezTo>
                  <a:cubicBezTo>
                    <a:pt x="578" y="177"/>
                    <a:pt x="582" y="184"/>
                    <a:pt x="590" y="178"/>
                  </a:cubicBezTo>
                  <a:cubicBezTo>
                    <a:pt x="597" y="172"/>
                    <a:pt x="613" y="179"/>
                    <a:pt x="620" y="178"/>
                  </a:cubicBezTo>
                  <a:cubicBezTo>
                    <a:pt x="627" y="177"/>
                    <a:pt x="617" y="164"/>
                    <a:pt x="613" y="166"/>
                  </a:cubicBezTo>
                  <a:cubicBezTo>
                    <a:pt x="609" y="168"/>
                    <a:pt x="596" y="169"/>
                    <a:pt x="595" y="162"/>
                  </a:cubicBezTo>
                  <a:cubicBezTo>
                    <a:pt x="594" y="155"/>
                    <a:pt x="608" y="162"/>
                    <a:pt x="610" y="159"/>
                  </a:cubicBezTo>
                  <a:cubicBezTo>
                    <a:pt x="612" y="155"/>
                    <a:pt x="591" y="147"/>
                    <a:pt x="587" y="154"/>
                  </a:cubicBezTo>
                  <a:cubicBezTo>
                    <a:pt x="584" y="161"/>
                    <a:pt x="572" y="158"/>
                    <a:pt x="578" y="154"/>
                  </a:cubicBezTo>
                  <a:cubicBezTo>
                    <a:pt x="585" y="150"/>
                    <a:pt x="586" y="139"/>
                    <a:pt x="585" y="133"/>
                  </a:cubicBezTo>
                  <a:cubicBezTo>
                    <a:pt x="585" y="128"/>
                    <a:pt x="608" y="127"/>
                    <a:pt x="605" y="118"/>
                  </a:cubicBezTo>
                  <a:cubicBezTo>
                    <a:pt x="603" y="109"/>
                    <a:pt x="616" y="107"/>
                    <a:pt x="624" y="107"/>
                  </a:cubicBezTo>
                  <a:cubicBezTo>
                    <a:pt x="632" y="107"/>
                    <a:pt x="624" y="97"/>
                    <a:pt x="616" y="98"/>
                  </a:cubicBezTo>
                  <a:cubicBezTo>
                    <a:pt x="609" y="99"/>
                    <a:pt x="601" y="107"/>
                    <a:pt x="598" y="104"/>
                  </a:cubicBezTo>
                  <a:cubicBezTo>
                    <a:pt x="594" y="100"/>
                    <a:pt x="606" y="94"/>
                    <a:pt x="613" y="94"/>
                  </a:cubicBezTo>
                  <a:cubicBezTo>
                    <a:pt x="620" y="94"/>
                    <a:pt x="636" y="94"/>
                    <a:pt x="641" y="90"/>
                  </a:cubicBezTo>
                  <a:cubicBezTo>
                    <a:pt x="647" y="87"/>
                    <a:pt x="631" y="84"/>
                    <a:pt x="621" y="85"/>
                  </a:cubicBezTo>
                  <a:cubicBezTo>
                    <a:pt x="610" y="87"/>
                    <a:pt x="610" y="82"/>
                    <a:pt x="626" y="82"/>
                  </a:cubicBezTo>
                  <a:cubicBezTo>
                    <a:pt x="642" y="81"/>
                    <a:pt x="639" y="78"/>
                    <a:pt x="651" y="77"/>
                  </a:cubicBezTo>
                  <a:cubicBezTo>
                    <a:pt x="662" y="75"/>
                    <a:pt x="658" y="71"/>
                    <a:pt x="665" y="70"/>
                  </a:cubicBezTo>
                  <a:cubicBezTo>
                    <a:pt x="672" y="70"/>
                    <a:pt x="691" y="62"/>
                    <a:pt x="691" y="59"/>
                  </a:cubicBezTo>
                  <a:cubicBezTo>
                    <a:pt x="691" y="55"/>
                    <a:pt x="664" y="48"/>
                    <a:pt x="652" y="48"/>
                  </a:cubicBezTo>
                  <a:cubicBezTo>
                    <a:pt x="640" y="48"/>
                    <a:pt x="630" y="50"/>
                    <a:pt x="629" y="58"/>
                  </a:cubicBezTo>
                  <a:cubicBezTo>
                    <a:pt x="628" y="67"/>
                    <a:pt x="613" y="57"/>
                    <a:pt x="606" y="60"/>
                  </a:cubicBezTo>
                  <a:cubicBezTo>
                    <a:pt x="599" y="63"/>
                    <a:pt x="603" y="53"/>
                    <a:pt x="596" y="56"/>
                  </a:cubicBezTo>
                  <a:cubicBezTo>
                    <a:pt x="589" y="59"/>
                    <a:pt x="582" y="67"/>
                    <a:pt x="574" y="71"/>
                  </a:cubicBezTo>
                  <a:cubicBezTo>
                    <a:pt x="566" y="74"/>
                    <a:pt x="560" y="82"/>
                    <a:pt x="555" y="83"/>
                  </a:cubicBezTo>
                  <a:cubicBezTo>
                    <a:pt x="550" y="84"/>
                    <a:pt x="566" y="68"/>
                    <a:pt x="574" y="60"/>
                  </a:cubicBezTo>
                  <a:cubicBezTo>
                    <a:pt x="582" y="52"/>
                    <a:pt x="577" y="42"/>
                    <a:pt x="567" y="43"/>
                  </a:cubicBezTo>
                  <a:cubicBezTo>
                    <a:pt x="556" y="44"/>
                    <a:pt x="558" y="51"/>
                    <a:pt x="552" y="52"/>
                  </a:cubicBezTo>
                  <a:cubicBezTo>
                    <a:pt x="546" y="54"/>
                    <a:pt x="518" y="68"/>
                    <a:pt x="516" y="64"/>
                  </a:cubicBezTo>
                  <a:cubicBezTo>
                    <a:pt x="515" y="59"/>
                    <a:pt x="540" y="52"/>
                    <a:pt x="540" y="49"/>
                  </a:cubicBezTo>
                  <a:cubicBezTo>
                    <a:pt x="539" y="46"/>
                    <a:pt x="508" y="46"/>
                    <a:pt x="494" y="48"/>
                  </a:cubicBezTo>
                  <a:cubicBezTo>
                    <a:pt x="480" y="50"/>
                    <a:pt x="455" y="58"/>
                    <a:pt x="455" y="54"/>
                  </a:cubicBezTo>
                  <a:cubicBezTo>
                    <a:pt x="455" y="50"/>
                    <a:pt x="484" y="44"/>
                    <a:pt x="498" y="42"/>
                  </a:cubicBezTo>
                  <a:cubicBezTo>
                    <a:pt x="513" y="40"/>
                    <a:pt x="540" y="43"/>
                    <a:pt x="551" y="39"/>
                  </a:cubicBezTo>
                  <a:cubicBezTo>
                    <a:pt x="563" y="34"/>
                    <a:pt x="580" y="34"/>
                    <a:pt x="583" y="30"/>
                  </a:cubicBezTo>
                  <a:cubicBezTo>
                    <a:pt x="586" y="26"/>
                    <a:pt x="570" y="21"/>
                    <a:pt x="562" y="22"/>
                  </a:cubicBezTo>
                  <a:cubicBezTo>
                    <a:pt x="554" y="22"/>
                    <a:pt x="546" y="21"/>
                    <a:pt x="546" y="17"/>
                  </a:cubicBezTo>
                  <a:cubicBezTo>
                    <a:pt x="547" y="13"/>
                    <a:pt x="534" y="12"/>
                    <a:pt x="533" y="9"/>
                  </a:cubicBezTo>
                  <a:cubicBezTo>
                    <a:pt x="531" y="6"/>
                    <a:pt x="506" y="8"/>
                    <a:pt x="501" y="5"/>
                  </a:cubicBezTo>
                  <a:cubicBezTo>
                    <a:pt x="496" y="2"/>
                    <a:pt x="480" y="0"/>
                    <a:pt x="467" y="1"/>
                  </a:cubicBezTo>
                  <a:cubicBezTo>
                    <a:pt x="453" y="2"/>
                    <a:pt x="426" y="2"/>
                    <a:pt x="420" y="2"/>
                  </a:cubicBezTo>
                  <a:cubicBezTo>
                    <a:pt x="413" y="3"/>
                    <a:pt x="409" y="5"/>
                    <a:pt x="404" y="5"/>
                  </a:cubicBezTo>
                  <a:cubicBezTo>
                    <a:pt x="398" y="5"/>
                    <a:pt x="389" y="7"/>
                    <a:pt x="393" y="10"/>
                  </a:cubicBezTo>
                  <a:cubicBezTo>
                    <a:pt x="399" y="17"/>
                    <a:pt x="384" y="20"/>
                    <a:pt x="385" y="15"/>
                  </a:cubicBezTo>
                  <a:cubicBezTo>
                    <a:pt x="386" y="10"/>
                    <a:pt x="372" y="7"/>
                    <a:pt x="367" y="11"/>
                  </a:cubicBezTo>
                  <a:cubicBezTo>
                    <a:pt x="362" y="15"/>
                    <a:pt x="340" y="7"/>
                    <a:pt x="337" y="11"/>
                  </a:cubicBezTo>
                  <a:cubicBezTo>
                    <a:pt x="333" y="15"/>
                    <a:pt x="307" y="14"/>
                    <a:pt x="299" y="15"/>
                  </a:cubicBezTo>
                  <a:cubicBezTo>
                    <a:pt x="292" y="17"/>
                    <a:pt x="311" y="22"/>
                    <a:pt x="311" y="26"/>
                  </a:cubicBezTo>
                  <a:cubicBezTo>
                    <a:pt x="310" y="29"/>
                    <a:pt x="286" y="26"/>
                    <a:pt x="291" y="32"/>
                  </a:cubicBezTo>
                  <a:cubicBezTo>
                    <a:pt x="296" y="38"/>
                    <a:pt x="312" y="42"/>
                    <a:pt x="319" y="50"/>
                  </a:cubicBezTo>
                  <a:cubicBezTo>
                    <a:pt x="327" y="57"/>
                    <a:pt x="313" y="53"/>
                    <a:pt x="305" y="47"/>
                  </a:cubicBezTo>
                  <a:cubicBezTo>
                    <a:pt x="296" y="41"/>
                    <a:pt x="285" y="43"/>
                    <a:pt x="280" y="38"/>
                  </a:cubicBezTo>
                  <a:cubicBezTo>
                    <a:pt x="274" y="32"/>
                    <a:pt x="254" y="28"/>
                    <a:pt x="249" y="31"/>
                  </a:cubicBezTo>
                  <a:cubicBezTo>
                    <a:pt x="243" y="35"/>
                    <a:pt x="263" y="42"/>
                    <a:pt x="263" y="47"/>
                  </a:cubicBezTo>
                  <a:cubicBezTo>
                    <a:pt x="263" y="51"/>
                    <a:pt x="250" y="46"/>
                    <a:pt x="247" y="47"/>
                  </a:cubicBezTo>
                  <a:cubicBezTo>
                    <a:pt x="245" y="49"/>
                    <a:pt x="233" y="36"/>
                    <a:pt x="227" y="36"/>
                  </a:cubicBezTo>
                  <a:cubicBezTo>
                    <a:pt x="220" y="36"/>
                    <a:pt x="226" y="42"/>
                    <a:pt x="226" y="50"/>
                  </a:cubicBezTo>
                  <a:cubicBezTo>
                    <a:pt x="226" y="59"/>
                    <a:pt x="213" y="64"/>
                    <a:pt x="216" y="58"/>
                  </a:cubicBezTo>
                  <a:cubicBezTo>
                    <a:pt x="220" y="52"/>
                    <a:pt x="217" y="38"/>
                    <a:pt x="210" y="35"/>
                  </a:cubicBezTo>
                  <a:cubicBezTo>
                    <a:pt x="203" y="32"/>
                    <a:pt x="185" y="41"/>
                    <a:pt x="176" y="40"/>
                  </a:cubicBezTo>
                  <a:cubicBezTo>
                    <a:pt x="167" y="40"/>
                    <a:pt x="154" y="43"/>
                    <a:pt x="162" y="48"/>
                  </a:cubicBezTo>
                  <a:cubicBezTo>
                    <a:pt x="170" y="52"/>
                    <a:pt x="162" y="55"/>
                    <a:pt x="155" y="50"/>
                  </a:cubicBezTo>
                  <a:cubicBezTo>
                    <a:pt x="148" y="45"/>
                    <a:pt x="125" y="50"/>
                    <a:pt x="130" y="53"/>
                  </a:cubicBezTo>
                  <a:cubicBezTo>
                    <a:pt x="134" y="57"/>
                    <a:pt x="136" y="66"/>
                    <a:pt x="133" y="70"/>
                  </a:cubicBezTo>
                  <a:cubicBezTo>
                    <a:pt x="130" y="74"/>
                    <a:pt x="120" y="66"/>
                    <a:pt x="111" y="67"/>
                  </a:cubicBezTo>
                  <a:cubicBezTo>
                    <a:pt x="102" y="68"/>
                    <a:pt x="58" y="89"/>
                    <a:pt x="60" y="95"/>
                  </a:cubicBezTo>
                  <a:cubicBezTo>
                    <a:pt x="63" y="100"/>
                    <a:pt x="82" y="96"/>
                    <a:pt x="88" y="99"/>
                  </a:cubicBezTo>
                  <a:cubicBezTo>
                    <a:pt x="94" y="102"/>
                    <a:pt x="86" y="115"/>
                    <a:pt x="79" y="120"/>
                  </a:cubicBezTo>
                  <a:cubicBezTo>
                    <a:pt x="71" y="125"/>
                    <a:pt x="44" y="120"/>
                    <a:pt x="43" y="126"/>
                  </a:cubicBezTo>
                  <a:cubicBezTo>
                    <a:pt x="43" y="132"/>
                    <a:pt x="0" y="133"/>
                    <a:pt x="0" y="143"/>
                  </a:cubicBezTo>
                  <a:cubicBezTo>
                    <a:pt x="0" y="146"/>
                    <a:pt x="2" y="150"/>
                    <a:pt x="7" y="151"/>
                  </a:cubicBezTo>
                  <a:cubicBezTo>
                    <a:pt x="13" y="152"/>
                    <a:pt x="20" y="150"/>
                    <a:pt x="26" y="156"/>
                  </a:cubicBezTo>
                  <a:cubicBezTo>
                    <a:pt x="31" y="162"/>
                    <a:pt x="46" y="163"/>
                    <a:pt x="56" y="159"/>
                  </a:cubicBezTo>
                  <a:cubicBezTo>
                    <a:pt x="67" y="155"/>
                    <a:pt x="74" y="159"/>
                    <a:pt x="74" y="165"/>
                  </a:cubicBezTo>
                  <a:cubicBezTo>
                    <a:pt x="74" y="171"/>
                    <a:pt x="51" y="163"/>
                    <a:pt x="44" y="167"/>
                  </a:cubicBezTo>
                  <a:cubicBezTo>
                    <a:pt x="37" y="172"/>
                    <a:pt x="15" y="168"/>
                    <a:pt x="16" y="173"/>
                  </a:cubicBezTo>
                  <a:cubicBezTo>
                    <a:pt x="17" y="177"/>
                    <a:pt x="28" y="176"/>
                    <a:pt x="36" y="178"/>
                  </a:cubicBezTo>
                  <a:cubicBezTo>
                    <a:pt x="45" y="180"/>
                    <a:pt x="37" y="183"/>
                    <a:pt x="37" y="187"/>
                  </a:cubicBezTo>
                  <a:cubicBezTo>
                    <a:pt x="36" y="191"/>
                    <a:pt x="41" y="190"/>
                    <a:pt x="50" y="194"/>
                  </a:cubicBezTo>
                  <a:cubicBezTo>
                    <a:pt x="59" y="199"/>
                    <a:pt x="73" y="201"/>
                    <a:pt x="68" y="196"/>
                  </a:cubicBezTo>
                  <a:cubicBezTo>
                    <a:pt x="64" y="191"/>
                    <a:pt x="77" y="192"/>
                    <a:pt x="80" y="195"/>
                  </a:cubicBezTo>
                  <a:cubicBezTo>
                    <a:pt x="82" y="198"/>
                    <a:pt x="88" y="191"/>
                    <a:pt x="95" y="192"/>
                  </a:cubicBezTo>
                  <a:cubicBezTo>
                    <a:pt x="101" y="194"/>
                    <a:pt x="103" y="186"/>
                    <a:pt x="108" y="190"/>
                  </a:cubicBezTo>
                  <a:cubicBezTo>
                    <a:pt x="113" y="193"/>
                    <a:pt x="137" y="195"/>
                    <a:pt x="145" y="199"/>
                  </a:cubicBezTo>
                  <a:cubicBezTo>
                    <a:pt x="153" y="204"/>
                    <a:pt x="164" y="205"/>
                    <a:pt x="163" y="211"/>
                  </a:cubicBezTo>
                  <a:cubicBezTo>
                    <a:pt x="162" y="217"/>
                    <a:pt x="169" y="222"/>
                    <a:pt x="178" y="226"/>
                  </a:cubicBezTo>
                  <a:cubicBezTo>
                    <a:pt x="187" y="230"/>
                    <a:pt x="189" y="239"/>
                    <a:pt x="189" y="244"/>
                  </a:cubicBezTo>
                  <a:cubicBezTo>
                    <a:pt x="188" y="250"/>
                    <a:pt x="198" y="254"/>
                    <a:pt x="197" y="257"/>
                  </a:cubicBezTo>
                  <a:cubicBezTo>
                    <a:pt x="195" y="259"/>
                    <a:pt x="196" y="263"/>
                    <a:pt x="202" y="268"/>
                  </a:cubicBezTo>
                  <a:cubicBezTo>
                    <a:pt x="208" y="274"/>
                    <a:pt x="193" y="278"/>
                    <a:pt x="197" y="282"/>
                  </a:cubicBezTo>
                  <a:cubicBezTo>
                    <a:pt x="200" y="287"/>
                    <a:pt x="191" y="296"/>
                    <a:pt x="202" y="298"/>
                  </a:cubicBezTo>
                  <a:cubicBezTo>
                    <a:pt x="213" y="299"/>
                    <a:pt x="211" y="290"/>
                    <a:pt x="219" y="290"/>
                  </a:cubicBezTo>
                  <a:cubicBezTo>
                    <a:pt x="227" y="290"/>
                    <a:pt x="219" y="297"/>
                    <a:pt x="223" y="302"/>
                  </a:cubicBezTo>
                  <a:cubicBezTo>
                    <a:pt x="227" y="306"/>
                    <a:pt x="236" y="305"/>
                    <a:pt x="245" y="312"/>
                  </a:cubicBezTo>
                  <a:cubicBezTo>
                    <a:pt x="253" y="319"/>
                    <a:pt x="248" y="322"/>
                    <a:pt x="240" y="317"/>
                  </a:cubicBezTo>
                  <a:cubicBezTo>
                    <a:pt x="232" y="311"/>
                    <a:pt x="210" y="312"/>
                    <a:pt x="210" y="314"/>
                  </a:cubicBezTo>
                  <a:cubicBezTo>
                    <a:pt x="210" y="316"/>
                    <a:pt x="235" y="330"/>
                    <a:pt x="240" y="328"/>
                  </a:cubicBezTo>
                  <a:cubicBezTo>
                    <a:pt x="246" y="326"/>
                    <a:pt x="254" y="337"/>
                    <a:pt x="250" y="340"/>
                  </a:cubicBezTo>
                  <a:cubicBezTo>
                    <a:pt x="247" y="343"/>
                    <a:pt x="249" y="352"/>
                    <a:pt x="248" y="356"/>
                  </a:cubicBezTo>
                  <a:cubicBezTo>
                    <a:pt x="247" y="360"/>
                    <a:pt x="239" y="356"/>
                    <a:pt x="234" y="356"/>
                  </a:cubicBezTo>
                  <a:cubicBezTo>
                    <a:pt x="228" y="357"/>
                    <a:pt x="225" y="359"/>
                    <a:pt x="225" y="364"/>
                  </a:cubicBezTo>
                  <a:cubicBezTo>
                    <a:pt x="225" y="370"/>
                    <a:pt x="216" y="374"/>
                    <a:pt x="215" y="381"/>
                  </a:cubicBezTo>
                  <a:cubicBezTo>
                    <a:pt x="214" y="388"/>
                    <a:pt x="222" y="388"/>
                    <a:pt x="226" y="391"/>
                  </a:cubicBezTo>
                  <a:cubicBezTo>
                    <a:pt x="231" y="394"/>
                    <a:pt x="218" y="396"/>
                    <a:pt x="218" y="401"/>
                  </a:cubicBezTo>
                  <a:cubicBezTo>
                    <a:pt x="217" y="406"/>
                    <a:pt x="229" y="415"/>
                    <a:pt x="233" y="417"/>
                  </a:cubicBezTo>
                  <a:cubicBezTo>
                    <a:pt x="238" y="419"/>
                    <a:pt x="234" y="431"/>
                    <a:pt x="235" y="436"/>
                  </a:cubicBezTo>
                  <a:cubicBezTo>
                    <a:pt x="237" y="442"/>
                    <a:pt x="243" y="435"/>
                    <a:pt x="242" y="442"/>
                  </a:cubicBezTo>
                  <a:cubicBezTo>
                    <a:pt x="241" y="450"/>
                    <a:pt x="247" y="449"/>
                    <a:pt x="248" y="454"/>
                  </a:cubicBezTo>
                  <a:cubicBezTo>
                    <a:pt x="248" y="458"/>
                    <a:pt x="258" y="457"/>
                    <a:pt x="256" y="463"/>
                  </a:cubicBezTo>
                  <a:cubicBezTo>
                    <a:pt x="254" y="469"/>
                    <a:pt x="259" y="474"/>
                    <a:pt x="262" y="477"/>
                  </a:cubicBezTo>
                  <a:cubicBezTo>
                    <a:pt x="264" y="480"/>
                    <a:pt x="273" y="486"/>
                    <a:pt x="274" y="490"/>
                  </a:cubicBezTo>
                  <a:cubicBezTo>
                    <a:pt x="276" y="495"/>
                    <a:pt x="281" y="500"/>
                    <a:pt x="287" y="499"/>
                  </a:cubicBezTo>
                  <a:cubicBezTo>
                    <a:pt x="293" y="497"/>
                    <a:pt x="293" y="503"/>
                    <a:pt x="298" y="502"/>
                  </a:cubicBezTo>
                  <a:cubicBezTo>
                    <a:pt x="303" y="501"/>
                    <a:pt x="310" y="504"/>
                    <a:pt x="311" y="508"/>
                  </a:cubicBezTo>
                  <a:cubicBezTo>
                    <a:pt x="313" y="511"/>
                    <a:pt x="327" y="515"/>
                    <a:pt x="331" y="515"/>
                  </a:cubicBezTo>
                  <a:cubicBezTo>
                    <a:pt x="335" y="516"/>
                    <a:pt x="336" y="509"/>
                    <a:pt x="339" y="507"/>
                  </a:cubicBezTo>
                  <a:cubicBezTo>
                    <a:pt x="343" y="505"/>
                    <a:pt x="342" y="490"/>
                    <a:pt x="345" y="489"/>
                  </a:cubicBezTo>
                  <a:cubicBezTo>
                    <a:pt x="348" y="488"/>
                    <a:pt x="347" y="473"/>
                    <a:pt x="344" y="471"/>
                  </a:cubicBezTo>
                  <a:cubicBezTo>
                    <a:pt x="341" y="470"/>
                    <a:pt x="342" y="465"/>
                    <a:pt x="350" y="466"/>
                  </a:cubicBezTo>
                  <a:cubicBezTo>
                    <a:pt x="357" y="467"/>
                    <a:pt x="355" y="459"/>
                    <a:pt x="358" y="458"/>
                  </a:cubicBezTo>
                  <a:cubicBezTo>
                    <a:pt x="362" y="457"/>
                    <a:pt x="360" y="450"/>
                    <a:pt x="363" y="449"/>
                  </a:cubicBezTo>
                  <a:cubicBezTo>
                    <a:pt x="366" y="449"/>
                    <a:pt x="365" y="444"/>
                    <a:pt x="363" y="441"/>
                  </a:cubicBezTo>
                  <a:cubicBezTo>
                    <a:pt x="361" y="439"/>
                    <a:pt x="364" y="437"/>
                    <a:pt x="368" y="436"/>
                  </a:cubicBezTo>
                  <a:cubicBezTo>
                    <a:pt x="372" y="435"/>
                    <a:pt x="371" y="430"/>
                    <a:pt x="365" y="428"/>
                  </a:cubicBezTo>
                  <a:cubicBezTo>
                    <a:pt x="360" y="426"/>
                    <a:pt x="362" y="420"/>
                    <a:pt x="367" y="423"/>
                  </a:cubicBezTo>
                  <a:cubicBezTo>
                    <a:pt x="372" y="427"/>
                    <a:pt x="376" y="424"/>
                    <a:pt x="373" y="420"/>
                  </a:cubicBezTo>
                  <a:cubicBezTo>
                    <a:pt x="370" y="416"/>
                    <a:pt x="377" y="414"/>
                    <a:pt x="384" y="414"/>
                  </a:cubicBezTo>
                  <a:cubicBezTo>
                    <a:pt x="391" y="413"/>
                    <a:pt x="395" y="409"/>
                    <a:pt x="393" y="404"/>
                  </a:cubicBezTo>
                  <a:cubicBezTo>
                    <a:pt x="392" y="399"/>
                    <a:pt x="401" y="399"/>
                    <a:pt x="399" y="404"/>
                  </a:cubicBezTo>
                  <a:cubicBezTo>
                    <a:pt x="397" y="408"/>
                    <a:pt x="398" y="413"/>
                    <a:pt x="401" y="410"/>
                  </a:cubicBezTo>
                  <a:cubicBezTo>
                    <a:pt x="405" y="406"/>
                    <a:pt x="411" y="409"/>
                    <a:pt x="422" y="405"/>
                  </a:cubicBezTo>
                  <a:cubicBezTo>
                    <a:pt x="434" y="402"/>
                    <a:pt x="445" y="393"/>
                    <a:pt x="447" y="384"/>
                  </a:cubicBezTo>
                  <a:cubicBezTo>
                    <a:pt x="450" y="375"/>
                    <a:pt x="463" y="376"/>
                    <a:pt x="461" y="370"/>
                  </a:cubicBezTo>
                  <a:cubicBezTo>
                    <a:pt x="460" y="364"/>
                    <a:pt x="464" y="361"/>
                    <a:pt x="472" y="365"/>
                  </a:cubicBezTo>
                  <a:cubicBezTo>
                    <a:pt x="480" y="369"/>
                    <a:pt x="474" y="363"/>
                    <a:pt x="483" y="363"/>
                  </a:cubicBezTo>
                  <a:cubicBezTo>
                    <a:pt x="492" y="363"/>
                    <a:pt x="491" y="359"/>
                    <a:pt x="500" y="359"/>
                  </a:cubicBezTo>
                  <a:cubicBezTo>
                    <a:pt x="509" y="359"/>
                    <a:pt x="532" y="355"/>
                    <a:pt x="540" y="348"/>
                  </a:cubicBezTo>
                  <a:cubicBezTo>
                    <a:pt x="548" y="341"/>
                    <a:pt x="565" y="336"/>
                    <a:pt x="572" y="331"/>
                  </a:cubicBezTo>
                  <a:cubicBezTo>
                    <a:pt x="579" y="327"/>
                    <a:pt x="581" y="323"/>
                    <a:pt x="576" y="32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2" name="Freeform 15">
              <a:extLst>
                <a:ext uri="{FF2B5EF4-FFF2-40B4-BE49-F238E27FC236}">
                  <a16:creationId xmlns:a16="http://schemas.microsoft.com/office/drawing/2014/main" id="{6A23A7B2-83CA-4999-8EEE-E20309D1A54A}"/>
                </a:ext>
              </a:extLst>
            </p:cNvPr>
            <p:cNvSpPr>
              <a:spLocks/>
            </p:cNvSpPr>
            <p:nvPr/>
          </p:nvSpPr>
          <p:spPr bwMode="auto">
            <a:xfrm>
              <a:off x="4548360" y="6642430"/>
              <a:ext cx="13925" cy="11543"/>
            </a:xfrm>
            <a:custGeom>
              <a:avLst/>
              <a:gdLst>
                <a:gd name="T0" fmla="*/ 0 w 27"/>
                <a:gd name="T1" fmla="*/ 2 h 20"/>
                <a:gd name="T2" fmla="*/ 10 w 27"/>
                <a:gd name="T3" fmla="*/ 9 h 20"/>
                <a:gd name="T4" fmla="*/ 23 w 27"/>
                <a:gd name="T5" fmla="*/ 13 h 20"/>
                <a:gd name="T6" fmla="*/ 0 w 27"/>
                <a:gd name="T7" fmla="*/ 2 h 20"/>
              </a:gdLst>
              <a:ahLst/>
              <a:cxnLst>
                <a:cxn ang="0">
                  <a:pos x="T0" y="T1"/>
                </a:cxn>
                <a:cxn ang="0">
                  <a:pos x="T2" y="T3"/>
                </a:cxn>
                <a:cxn ang="0">
                  <a:pos x="T4" y="T5"/>
                </a:cxn>
                <a:cxn ang="0">
                  <a:pos x="T6" y="T7"/>
                </a:cxn>
              </a:cxnLst>
              <a:rect l="0" t="0" r="r" b="b"/>
              <a:pathLst>
                <a:path w="27" h="20">
                  <a:moveTo>
                    <a:pt x="0" y="2"/>
                  </a:moveTo>
                  <a:cubicBezTo>
                    <a:pt x="1" y="7"/>
                    <a:pt x="6" y="5"/>
                    <a:pt x="10" y="9"/>
                  </a:cubicBezTo>
                  <a:cubicBezTo>
                    <a:pt x="14" y="12"/>
                    <a:pt x="18" y="20"/>
                    <a:pt x="23" y="13"/>
                  </a:cubicBezTo>
                  <a:cubicBezTo>
                    <a:pt x="27" y="6"/>
                    <a:pt x="0" y="0"/>
                    <a:pt x="0" y="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3" name="Freeform 16">
              <a:extLst>
                <a:ext uri="{FF2B5EF4-FFF2-40B4-BE49-F238E27FC236}">
                  <a16:creationId xmlns:a16="http://schemas.microsoft.com/office/drawing/2014/main" id="{C2FC9D0C-F750-4AA4-AFCF-7256AC626BF2}"/>
                </a:ext>
              </a:extLst>
            </p:cNvPr>
            <p:cNvSpPr>
              <a:spLocks/>
            </p:cNvSpPr>
            <p:nvPr/>
          </p:nvSpPr>
          <p:spPr bwMode="auto">
            <a:xfrm>
              <a:off x="4200857" y="5618745"/>
              <a:ext cx="24291" cy="15566"/>
            </a:xfrm>
            <a:custGeom>
              <a:avLst/>
              <a:gdLst>
                <a:gd name="T0" fmla="*/ 38 w 47"/>
                <a:gd name="T1" fmla="*/ 26 h 27"/>
                <a:gd name="T2" fmla="*/ 33 w 47"/>
                <a:gd name="T3" fmla="*/ 7 h 27"/>
                <a:gd name="T4" fmla="*/ 4 w 47"/>
                <a:gd name="T5" fmla="*/ 18 h 27"/>
                <a:gd name="T6" fmla="*/ 38 w 47"/>
                <a:gd name="T7" fmla="*/ 26 h 27"/>
              </a:gdLst>
              <a:ahLst/>
              <a:cxnLst>
                <a:cxn ang="0">
                  <a:pos x="T0" y="T1"/>
                </a:cxn>
                <a:cxn ang="0">
                  <a:pos x="T2" y="T3"/>
                </a:cxn>
                <a:cxn ang="0">
                  <a:pos x="T4" y="T5"/>
                </a:cxn>
                <a:cxn ang="0">
                  <a:pos x="T6" y="T7"/>
                </a:cxn>
              </a:cxnLst>
              <a:rect l="0" t="0" r="r" b="b"/>
              <a:pathLst>
                <a:path w="47" h="27">
                  <a:moveTo>
                    <a:pt x="38" y="26"/>
                  </a:moveTo>
                  <a:cubicBezTo>
                    <a:pt x="47" y="26"/>
                    <a:pt x="43" y="15"/>
                    <a:pt x="33" y="7"/>
                  </a:cubicBezTo>
                  <a:cubicBezTo>
                    <a:pt x="23" y="0"/>
                    <a:pt x="0" y="15"/>
                    <a:pt x="4" y="18"/>
                  </a:cubicBezTo>
                  <a:cubicBezTo>
                    <a:pt x="9" y="22"/>
                    <a:pt x="29" y="27"/>
                    <a:pt x="38" y="26"/>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4" name="Freeform 17">
              <a:extLst>
                <a:ext uri="{FF2B5EF4-FFF2-40B4-BE49-F238E27FC236}">
                  <a16:creationId xmlns:a16="http://schemas.microsoft.com/office/drawing/2014/main" id="{EAEBB6F9-E326-40B9-96EC-A7450EADC410}"/>
                </a:ext>
              </a:extLst>
            </p:cNvPr>
            <p:cNvSpPr>
              <a:spLocks/>
            </p:cNvSpPr>
            <p:nvPr/>
          </p:nvSpPr>
          <p:spPr bwMode="auto">
            <a:xfrm>
              <a:off x="4232420" y="5591635"/>
              <a:ext cx="15008" cy="9095"/>
            </a:xfrm>
            <a:custGeom>
              <a:avLst/>
              <a:gdLst>
                <a:gd name="T0" fmla="*/ 20 w 29"/>
                <a:gd name="T1" fmla="*/ 4 h 16"/>
                <a:gd name="T2" fmla="*/ 9 w 29"/>
                <a:gd name="T3" fmla="*/ 13 h 16"/>
                <a:gd name="T4" fmla="*/ 20 w 29"/>
                <a:gd name="T5" fmla="*/ 4 h 16"/>
              </a:gdLst>
              <a:ahLst/>
              <a:cxnLst>
                <a:cxn ang="0">
                  <a:pos x="T0" y="T1"/>
                </a:cxn>
                <a:cxn ang="0">
                  <a:pos x="T2" y="T3"/>
                </a:cxn>
                <a:cxn ang="0">
                  <a:pos x="T4" y="T5"/>
                </a:cxn>
              </a:cxnLst>
              <a:rect l="0" t="0" r="r" b="b"/>
              <a:pathLst>
                <a:path w="29" h="16">
                  <a:moveTo>
                    <a:pt x="20" y="4"/>
                  </a:moveTo>
                  <a:cubicBezTo>
                    <a:pt x="11" y="0"/>
                    <a:pt x="0" y="9"/>
                    <a:pt x="9" y="13"/>
                  </a:cubicBezTo>
                  <a:cubicBezTo>
                    <a:pt x="17" y="16"/>
                    <a:pt x="29" y="9"/>
                    <a:pt x="20" y="4"/>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5" name="Freeform 18">
              <a:extLst>
                <a:ext uri="{FF2B5EF4-FFF2-40B4-BE49-F238E27FC236}">
                  <a16:creationId xmlns:a16="http://schemas.microsoft.com/office/drawing/2014/main" id="{F5893059-2D09-414F-ACBC-851A20F972C9}"/>
                </a:ext>
              </a:extLst>
            </p:cNvPr>
            <p:cNvSpPr>
              <a:spLocks/>
            </p:cNvSpPr>
            <p:nvPr/>
          </p:nvSpPr>
          <p:spPr bwMode="auto">
            <a:xfrm>
              <a:off x="4293999" y="5641831"/>
              <a:ext cx="28005" cy="17840"/>
            </a:xfrm>
            <a:custGeom>
              <a:avLst/>
              <a:gdLst>
                <a:gd name="T0" fmla="*/ 3 w 54"/>
                <a:gd name="T1" fmla="*/ 7 h 31"/>
                <a:gd name="T2" fmla="*/ 10 w 54"/>
                <a:gd name="T3" fmla="*/ 21 h 31"/>
                <a:gd name="T4" fmla="*/ 27 w 54"/>
                <a:gd name="T5" fmla="*/ 26 h 31"/>
                <a:gd name="T6" fmla="*/ 54 w 54"/>
                <a:gd name="T7" fmla="*/ 22 h 31"/>
                <a:gd name="T8" fmla="*/ 26 w 54"/>
                <a:gd name="T9" fmla="*/ 8 h 31"/>
                <a:gd name="T10" fmla="*/ 3 w 54"/>
                <a:gd name="T11" fmla="*/ 7 h 31"/>
              </a:gdLst>
              <a:ahLst/>
              <a:cxnLst>
                <a:cxn ang="0">
                  <a:pos x="T0" y="T1"/>
                </a:cxn>
                <a:cxn ang="0">
                  <a:pos x="T2" y="T3"/>
                </a:cxn>
                <a:cxn ang="0">
                  <a:pos x="T4" y="T5"/>
                </a:cxn>
                <a:cxn ang="0">
                  <a:pos x="T6" y="T7"/>
                </a:cxn>
                <a:cxn ang="0">
                  <a:pos x="T8" y="T9"/>
                </a:cxn>
                <a:cxn ang="0">
                  <a:pos x="T10" y="T11"/>
                </a:cxn>
              </a:cxnLst>
              <a:rect l="0" t="0" r="r" b="b"/>
              <a:pathLst>
                <a:path w="54" h="31">
                  <a:moveTo>
                    <a:pt x="3" y="7"/>
                  </a:moveTo>
                  <a:cubicBezTo>
                    <a:pt x="0" y="13"/>
                    <a:pt x="10" y="13"/>
                    <a:pt x="10" y="21"/>
                  </a:cubicBezTo>
                  <a:cubicBezTo>
                    <a:pt x="11" y="28"/>
                    <a:pt x="20" y="31"/>
                    <a:pt x="27" y="26"/>
                  </a:cubicBezTo>
                  <a:cubicBezTo>
                    <a:pt x="34" y="22"/>
                    <a:pt x="54" y="28"/>
                    <a:pt x="54" y="22"/>
                  </a:cubicBezTo>
                  <a:cubicBezTo>
                    <a:pt x="54" y="16"/>
                    <a:pt x="33" y="6"/>
                    <a:pt x="26" y="8"/>
                  </a:cubicBezTo>
                  <a:cubicBezTo>
                    <a:pt x="18" y="9"/>
                    <a:pt x="6" y="0"/>
                    <a:pt x="3" y="7"/>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6" name="Freeform 19">
              <a:extLst>
                <a:ext uri="{FF2B5EF4-FFF2-40B4-BE49-F238E27FC236}">
                  <a16:creationId xmlns:a16="http://schemas.microsoft.com/office/drawing/2014/main" id="{F6A15B2C-F0A7-4B26-8EE0-6B237DF6D80A}"/>
                </a:ext>
              </a:extLst>
            </p:cNvPr>
            <p:cNvSpPr>
              <a:spLocks/>
            </p:cNvSpPr>
            <p:nvPr/>
          </p:nvSpPr>
          <p:spPr bwMode="auto">
            <a:xfrm>
              <a:off x="4166664" y="5637809"/>
              <a:ext cx="39763" cy="40926"/>
            </a:xfrm>
            <a:custGeom>
              <a:avLst/>
              <a:gdLst>
                <a:gd name="T0" fmla="*/ 40 w 77"/>
                <a:gd name="T1" fmla="*/ 63 h 71"/>
                <a:gd name="T2" fmla="*/ 60 w 77"/>
                <a:gd name="T3" fmla="*/ 58 h 71"/>
                <a:gd name="T4" fmla="*/ 75 w 77"/>
                <a:gd name="T5" fmla="*/ 30 h 71"/>
                <a:gd name="T6" fmla="*/ 68 w 77"/>
                <a:gd name="T7" fmla="*/ 29 h 71"/>
                <a:gd name="T8" fmla="*/ 67 w 77"/>
                <a:gd name="T9" fmla="*/ 33 h 71"/>
                <a:gd name="T10" fmla="*/ 53 w 77"/>
                <a:gd name="T11" fmla="*/ 28 h 71"/>
                <a:gd name="T12" fmla="*/ 67 w 77"/>
                <a:gd name="T13" fmla="*/ 16 h 71"/>
                <a:gd name="T14" fmla="*/ 59 w 77"/>
                <a:gd name="T15" fmla="*/ 5 h 71"/>
                <a:gd name="T16" fmla="*/ 45 w 77"/>
                <a:gd name="T17" fmla="*/ 9 h 71"/>
                <a:gd name="T18" fmla="*/ 38 w 77"/>
                <a:gd name="T19" fmla="*/ 11 h 71"/>
                <a:gd name="T20" fmla="*/ 19 w 77"/>
                <a:gd name="T21" fmla="*/ 20 h 71"/>
                <a:gd name="T22" fmla="*/ 31 w 77"/>
                <a:gd name="T23" fmla="*/ 30 h 71"/>
                <a:gd name="T24" fmla="*/ 9 w 77"/>
                <a:gd name="T25" fmla="*/ 28 h 71"/>
                <a:gd name="T26" fmla="*/ 17 w 77"/>
                <a:gd name="T27" fmla="*/ 44 h 71"/>
                <a:gd name="T28" fmla="*/ 40 w 77"/>
                <a:gd name="T29"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1">
                  <a:moveTo>
                    <a:pt x="40" y="63"/>
                  </a:moveTo>
                  <a:cubicBezTo>
                    <a:pt x="51" y="71"/>
                    <a:pt x="48" y="57"/>
                    <a:pt x="60" y="58"/>
                  </a:cubicBezTo>
                  <a:cubicBezTo>
                    <a:pt x="73" y="58"/>
                    <a:pt x="73" y="38"/>
                    <a:pt x="75" y="30"/>
                  </a:cubicBezTo>
                  <a:cubicBezTo>
                    <a:pt x="77" y="23"/>
                    <a:pt x="65" y="23"/>
                    <a:pt x="68" y="29"/>
                  </a:cubicBezTo>
                  <a:cubicBezTo>
                    <a:pt x="71" y="34"/>
                    <a:pt x="68" y="40"/>
                    <a:pt x="67" y="33"/>
                  </a:cubicBezTo>
                  <a:cubicBezTo>
                    <a:pt x="66" y="27"/>
                    <a:pt x="56" y="33"/>
                    <a:pt x="53" y="28"/>
                  </a:cubicBezTo>
                  <a:cubicBezTo>
                    <a:pt x="49" y="23"/>
                    <a:pt x="64" y="22"/>
                    <a:pt x="67" y="16"/>
                  </a:cubicBezTo>
                  <a:cubicBezTo>
                    <a:pt x="71" y="9"/>
                    <a:pt x="56" y="10"/>
                    <a:pt x="59" y="5"/>
                  </a:cubicBezTo>
                  <a:cubicBezTo>
                    <a:pt x="63" y="0"/>
                    <a:pt x="37" y="6"/>
                    <a:pt x="45" y="9"/>
                  </a:cubicBezTo>
                  <a:cubicBezTo>
                    <a:pt x="52" y="12"/>
                    <a:pt x="45" y="16"/>
                    <a:pt x="38" y="11"/>
                  </a:cubicBezTo>
                  <a:cubicBezTo>
                    <a:pt x="31" y="6"/>
                    <a:pt x="12" y="14"/>
                    <a:pt x="19" y="20"/>
                  </a:cubicBezTo>
                  <a:cubicBezTo>
                    <a:pt x="24" y="24"/>
                    <a:pt x="41" y="17"/>
                    <a:pt x="31" y="30"/>
                  </a:cubicBezTo>
                  <a:cubicBezTo>
                    <a:pt x="22" y="43"/>
                    <a:pt x="18" y="26"/>
                    <a:pt x="9" y="28"/>
                  </a:cubicBezTo>
                  <a:cubicBezTo>
                    <a:pt x="0" y="29"/>
                    <a:pt x="4" y="40"/>
                    <a:pt x="17" y="44"/>
                  </a:cubicBezTo>
                  <a:cubicBezTo>
                    <a:pt x="31" y="48"/>
                    <a:pt x="29" y="56"/>
                    <a:pt x="40" y="63"/>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7" name="Freeform 20">
              <a:extLst>
                <a:ext uri="{FF2B5EF4-FFF2-40B4-BE49-F238E27FC236}">
                  <a16:creationId xmlns:a16="http://schemas.microsoft.com/office/drawing/2014/main" id="{891F18CB-72FE-4C23-A943-C82CB21732FB}"/>
                </a:ext>
              </a:extLst>
            </p:cNvPr>
            <p:cNvSpPr>
              <a:spLocks/>
            </p:cNvSpPr>
            <p:nvPr/>
          </p:nvSpPr>
          <p:spPr bwMode="auto">
            <a:xfrm>
              <a:off x="4203332" y="5589886"/>
              <a:ext cx="20733" cy="9794"/>
            </a:xfrm>
            <a:custGeom>
              <a:avLst/>
              <a:gdLst>
                <a:gd name="T0" fmla="*/ 39 w 40"/>
                <a:gd name="T1" fmla="*/ 3 h 17"/>
                <a:gd name="T2" fmla="*/ 6 w 40"/>
                <a:gd name="T3" fmla="*/ 9 h 17"/>
                <a:gd name="T4" fmla="*/ 39 w 40"/>
                <a:gd name="T5" fmla="*/ 3 h 17"/>
              </a:gdLst>
              <a:ahLst/>
              <a:cxnLst>
                <a:cxn ang="0">
                  <a:pos x="T0" y="T1"/>
                </a:cxn>
                <a:cxn ang="0">
                  <a:pos x="T2" y="T3"/>
                </a:cxn>
                <a:cxn ang="0">
                  <a:pos x="T4" y="T5"/>
                </a:cxn>
              </a:cxnLst>
              <a:rect l="0" t="0" r="r" b="b"/>
              <a:pathLst>
                <a:path w="40" h="17">
                  <a:moveTo>
                    <a:pt x="39" y="3"/>
                  </a:moveTo>
                  <a:cubicBezTo>
                    <a:pt x="38" y="0"/>
                    <a:pt x="0" y="5"/>
                    <a:pt x="6" y="9"/>
                  </a:cubicBezTo>
                  <a:cubicBezTo>
                    <a:pt x="16" y="17"/>
                    <a:pt x="40" y="6"/>
                    <a:pt x="39" y="3"/>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8" name="Freeform 21">
              <a:extLst>
                <a:ext uri="{FF2B5EF4-FFF2-40B4-BE49-F238E27FC236}">
                  <a16:creationId xmlns:a16="http://schemas.microsoft.com/office/drawing/2014/main" id="{1F8A6D77-5238-4CA9-97DB-0F370A8BF8F0}"/>
                </a:ext>
              </a:extLst>
            </p:cNvPr>
            <p:cNvSpPr>
              <a:spLocks/>
            </p:cNvSpPr>
            <p:nvPr/>
          </p:nvSpPr>
          <p:spPr bwMode="auto">
            <a:xfrm>
              <a:off x="4155678" y="5602479"/>
              <a:ext cx="45643" cy="28858"/>
            </a:xfrm>
            <a:custGeom>
              <a:avLst/>
              <a:gdLst>
                <a:gd name="T0" fmla="*/ 69 w 88"/>
                <a:gd name="T1" fmla="*/ 8 h 50"/>
                <a:gd name="T2" fmla="*/ 48 w 88"/>
                <a:gd name="T3" fmla="*/ 4 h 50"/>
                <a:gd name="T4" fmla="*/ 52 w 88"/>
                <a:gd name="T5" fmla="*/ 17 h 50"/>
                <a:gd name="T6" fmla="*/ 39 w 88"/>
                <a:gd name="T7" fmla="*/ 13 h 50"/>
                <a:gd name="T8" fmla="*/ 35 w 88"/>
                <a:gd name="T9" fmla="*/ 21 h 50"/>
                <a:gd name="T10" fmla="*/ 28 w 88"/>
                <a:gd name="T11" fmla="*/ 22 h 50"/>
                <a:gd name="T12" fmla="*/ 9 w 88"/>
                <a:gd name="T13" fmla="*/ 5 h 50"/>
                <a:gd name="T14" fmla="*/ 8 w 88"/>
                <a:gd name="T15" fmla="*/ 19 h 50"/>
                <a:gd name="T16" fmla="*/ 26 w 88"/>
                <a:gd name="T17" fmla="*/ 31 h 50"/>
                <a:gd name="T18" fmla="*/ 53 w 88"/>
                <a:gd name="T19" fmla="*/ 31 h 50"/>
                <a:gd name="T20" fmla="*/ 50 w 88"/>
                <a:gd name="T21" fmla="*/ 45 h 50"/>
                <a:gd name="T22" fmla="*/ 74 w 88"/>
                <a:gd name="T23" fmla="*/ 46 h 50"/>
                <a:gd name="T24" fmla="*/ 83 w 88"/>
                <a:gd name="T25" fmla="*/ 37 h 50"/>
                <a:gd name="T26" fmla="*/ 82 w 88"/>
                <a:gd name="T27" fmla="*/ 25 h 50"/>
                <a:gd name="T28" fmla="*/ 69 w 88"/>
                <a:gd name="T29"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0">
                  <a:moveTo>
                    <a:pt x="69" y="8"/>
                  </a:moveTo>
                  <a:cubicBezTo>
                    <a:pt x="69" y="13"/>
                    <a:pt x="57" y="7"/>
                    <a:pt x="48" y="4"/>
                  </a:cubicBezTo>
                  <a:cubicBezTo>
                    <a:pt x="39" y="0"/>
                    <a:pt x="45" y="11"/>
                    <a:pt x="52" y="17"/>
                  </a:cubicBezTo>
                  <a:cubicBezTo>
                    <a:pt x="59" y="23"/>
                    <a:pt x="48" y="20"/>
                    <a:pt x="39" y="13"/>
                  </a:cubicBezTo>
                  <a:cubicBezTo>
                    <a:pt x="29" y="7"/>
                    <a:pt x="30" y="18"/>
                    <a:pt x="35" y="21"/>
                  </a:cubicBezTo>
                  <a:cubicBezTo>
                    <a:pt x="39" y="25"/>
                    <a:pt x="34" y="30"/>
                    <a:pt x="28" y="22"/>
                  </a:cubicBezTo>
                  <a:cubicBezTo>
                    <a:pt x="22" y="14"/>
                    <a:pt x="19" y="5"/>
                    <a:pt x="9" y="5"/>
                  </a:cubicBezTo>
                  <a:cubicBezTo>
                    <a:pt x="0" y="4"/>
                    <a:pt x="4" y="14"/>
                    <a:pt x="8" y="19"/>
                  </a:cubicBezTo>
                  <a:cubicBezTo>
                    <a:pt x="13" y="25"/>
                    <a:pt x="18" y="27"/>
                    <a:pt x="26" y="31"/>
                  </a:cubicBezTo>
                  <a:cubicBezTo>
                    <a:pt x="34" y="36"/>
                    <a:pt x="47" y="29"/>
                    <a:pt x="53" y="31"/>
                  </a:cubicBezTo>
                  <a:cubicBezTo>
                    <a:pt x="59" y="32"/>
                    <a:pt x="46" y="40"/>
                    <a:pt x="50" y="45"/>
                  </a:cubicBezTo>
                  <a:cubicBezTo>
                    <a:pt x="54" y="50"/>
                    <a:pt x="65" y="46"/>
                    <a:pt x="74" y="46"/>
                  </a:cubicBezTo>
                  <a:cubicBezTo>
                    <a:pt x="82" y="45"/>
                    <a:pt x="78" y="40"/>
                    <a:pt x="83" y="37"/>
                  </a:cubicBezTo>
                  <a:cubicBezTo>
                    <a:pt x="88" y="33"/>
                    <a:pt x="78" y="34"/>
                    <a:pt x="82" y="25"/>
                  </a:cubicBezTo>
                  <a:cubicBezTo>
                    <a:pt x="86" y="17"/>
                    <a:pt x="70" y="3"/>
                    <a:pt x="69" y="8"/>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59" name="Freeform 22">
              <a:extLst>
                <a:ext uri="{FF2B5EF4-FFF2-40B4-BE49-F238E27FC236}">
                  <a16:creationId xmlns:a16="http://schemas.microsoft.com/office/drawing/2014/main" id="{5FCBE9D2-A4B4-4E8A-8EAE-20E53BBF6BF6}"/>
                </a:ext>
              </a:extLst>
            </p:cNvPr>
            <p:cNvSpPr>
              <a:spLocks/>
            </p:cNvSpPr>
            <p:nvPr/>
          </p:nvSpPr>
          <p:spPr bwMode="auto">
            <a:xfrm>
              <a:off x="4180589" y="5555781"/>
              <a:ext cx="12997" cy="9794"/>
            </a:xfrm>
            <a:custGeom>
              <a:avLst/>
              <a:gdLst>
                <a:gd name="T0" fmla="*/ 21 w 25"/>
                <a:gd name="T1" fmla="*/ 11 h 17"/>
                <a:gd name="T2" fmla="*/ 6 w 25"/>
                <a:gd name="T3" fmla="*/ 5 h 17"/>
                <a:gd name="T4" fmla="*/ 21 w 25"/>
                <a:gd name="T5" fmla="*/ 11 h 17"/>
              </a:gdLst>
              <a:ahLst/>
              <a:cxnLst>
                <a:cxn ang="0">
                  <a:pos x="T0" y="T1"/>
                </a:cxn>
                <a:cxn ang="0">
                  <a:pos x="T2" y="T3"/>
                </a:cxn>
                <a:cxn ang="0">
                  <a:pos x="T4" y="T5"/>
                </a:cxn>
              </a:cxnLst>
              <a:rect l="0" t="0" r="r" b="b"/>
              <a:pathLst>
                <a:path w="25" h="17">
                  <a:moveTo>
                    <a:pt x="21" y="11"/>
                  </a:moveTo>
                  <a:cubicBezTo>
                    <a:pt x="25" y="5"/>
                    <a:pt x="0" y="0"/>
                    <a:pt x="6" y="5"/>
                  </a:cubicBezTo>
                  <a:cubicBezTo>
                    <a:pt x="10" y="8"/>
                    <a:pt x="18" y="17"/>
                    <a:pt x="21" y="11"/>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0" name="Freeform 23">
              <a:extLst>
                <a:ext uri="{FF2B5EF4-FFF2-40B4-BE49-F238E27FC236}">
                  <a16:creationId xmlns:a16="http://schemas.microsoft.com/office/drawing/2014/main" id="{99DD7DBF-0D92-4AF5-85BC-555A40308F7B}"/>
                </a:ext>
              </a:extLst>
            </p:cNvPr>
            <p:cNvSpPr>
              <a:spLocks/>
            </p:cNvSpPr>
            <p:nvPr/>
          </p:nvSpPr>
          <p:spPr bwMode="auto">
            <a:xfrm>
              <a:off x="4193585" y="5573621"/>
              <a:ext cx="22744" cy="16790"/>
            </a:xfrm>
            <a:custGeom>
              <a:avLst/>
              <a:gdLst>
                <a:gd name="T0" fmla="*/ 17 w 44"/>
                <a:gd name="T1" fmla="*/ 29 h 29"/>
                <a:gd name="T2" fmla="*/ 37 w 44"/>
                <a:gd name="T3" fmla="*/ 25 h 29"/>
                <a:gd name="T4" fmla="*/ 38 w 44"/>
                <a:gd name="T5" fmla="*/ 17 h 29"/>
                <a:gd name="T6" fmla="*/ 26 w 44"/>
                <a:gd name="T7" fmla="*/ 12 h 29"/>
                <a:gd name="T8" fmla="*/ 3 w 44"/>
                <a:gd name="T9" fmla="*/ 5 h 29"/>
                <a:gd name="T10" fmla="*/ 17 w 44"/>
                <a:gd name="T11" fmla="*/ 29 h 29"/>
              </a:gdLst>
              <a:ahLst/>
              <a:cxnLst>
                <a:cxn ang="0">
                  <a:pos x="T0" y="T1"/>
                </a:cxn>
                <a:cxn ang="0">
                  <a:pos x="T2" y="T3"/>
                </a:cxn>
                <a:cxn ang="0">
                  <a:pos x="T4" y="T5"/>
                </a:cxn>
                <a:cxn ang="0">
                  <a:pos x="T6" y="T7"/>
                </a:cxn>
                <a:cxn ang="0">
                  <a:pos x="T8" y="T9"/>
                </a:cxn>
                <a:cxn ang="0">
                  <a:pos x="T10" y="T11"/>
                </a:cxn>
              </a:cxnLst>
              <a:rect l="0" t="0" r="r" b="b"/>
              <a:pathLst>
                <a:path w="44" h="29">
                  <a:moveTo>
                    <a:pt x="17" y="29"/>
                  </a:moveTo>
                  <a:cubicBezTo>
                    <a:pt x="25" y="29"/>
                    <a:pt x="31" y="28"/>
                    <a:pt x="37" y="25"/>
                  </a:cubicBezTo>
                  <a:cubicBezTo>
                    <a:pt x="44" y="23"/>
                    <a:pt x="34" y="23"/>
                    <a:pt x="38" y="17"/>
                  </a:cubicBezTo>
                  <a:cubicBezTo>
                    <a:pt x="43" y="11"/>
                    <a:pt x="27" y="10"/>
                    <a:pt x="26" y="12"/>
                  </a:cubicBezTo>
                  <a:cubicBezTo>
                    <a:pt x="25" y="14"/>
                    <a:pt x="6" y="0"/>
                    <a:pt x="3" y="5"/>
                  </a:cubicBezTo>
                  <a:cubicBezTo>
                    <a:pt x="0" y="9"/>
                    <a:pt x="10" y="29"/>
                    <a:pt x="17" y="29"/>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1" name="Freeform 24">
              <a:extLst>
                <a:ext uri="{FF2B5EF4-FFF2-40B4-BE49-F238E27FC236}">
                  <a16:creationId xmlns:a16="http://schemas.microsoft.com/office/drawing/2014/main" id="{7997859F-EA62-4DCE-A8B7-63E14AC07EAD}"/>
                </a:ext>
              </a:extLst>
            </p:cNvPr>
            <p:cNvSpPr>
              <a:spLocks/>
            </p:cNvSpPr>
            <p:nvPr/>
          </p:nvSpPr>
          <p:spPr bwMode="auto">
            <a:xfrm>
              <a:off x="4201321" y="5533918"/>
              <a:ext cx="68851" cy="54219"/>
            </a:xfrm>
            <a:custGeom>
              <a:avLst/>
              <a:gdLst>
                <a:gd name="T0" fmla="*/ 8 w 133"/>
                <a:gd name="T1" fmla="*/ 48 h 94"/>
                <a:gd name="T2" fmla="*/ 19 w 133"/>
                <a:gd name="T3" fmla="*/ 60 h 94"/>
                <a:gd name="T4" fmla="*/ 52 w 133"/>
                <a:gd name="T5" fmla="*/ 61 h 94"/>
                <a:gd name="T6" fmla="*/ 32 w 133"/>
                <a:gd name="T7" fmla="*/ 71 h 94"/>
                <a:gd name="T8" fmla="*/ 48 w 133"/>
                <a:gd name="T9" fmla="*/ 83 h 94"/>
                <a:gd name="T10" fmla="*/ 75 w 133"/>
                <a:gd name="T11" fmla="*/ 90 h 94"/>
                <a:gd name="T12" fmla="*/ 91 w 133"/>
                <a:gd name="T13" fmla="*/ 90 h 94"/>
                <a:gd name="T14" fmla="*/ 102 w 133"/>
                <a:gd name="T15" fmla="*/ 77 h 94"/>
                <a:gd name="T16" fmla="*/ 114 w 133"/>
                <a:gd name="T17" fmla="*/ 68 h 94"/>
                <a:gd name="T18" fmla="*/ 133 w 133"/>
                <a:gd name="T19" fmla="*/ 61 h 94"/>
                <a:gd name="T20" fmla="*/ 122 w 133"/>
                <a:gd name="T21" fmla="*/ 56 h 94"/>
                <a:gd name="T22" fmla="*/ 111 w 133"/>
                <a:gd name="T23" fmla="*/ 49 h 94"/>
                <a:gd name="T24" fmla="*/ 106 w 133"/>
                <a:gd name="T25" fmla="*/ 38 h 94"/>
                <a:gd name="T26" fmla="*/ 98 w 133"/>
                <a:gd name="T27" fmla="*/ 36 h 94"/>
                <a:gd name="T28" fmla="*/ 87 w 133"/>
                <a:gd name="T29" fmla="*/ 31 h 94"/>
                <a:gd name="T30" fmla="*/ 52 w 133"/>
                <a:gd name="T31" fmla="*/ 12 h 94"/>
                <a:gd name="T32" fmla="*/ 32 w 133"/>
                <a:gd name="T33" fmla="*/ 9 h 94"/>
                <a:gd name="T34" fmla="*/ 33 w 133"/>
                <a:gd name="T35" fmla="*/ 14 h 94"/>
                <a:gd name="T36" fmla="*/ 26 w 133"/>
                <a:gd name="T37" fmla="*/ 19 h 94"/>
                <a:gd name="T38" fmla="*/ 16 w 133"/>
                <a:gd name="T39" fmla="*/ 24 h 94"/>
                <a:gd name="T40" fmla="*/ 18 w 133"/>
                <a:gd name="T41" fmla="*/ 37 h 94"/>
                <a:gd name="T42" fmla="*/ 12 w 133"/>
                <a:gd name="T43" fmla="*/ 42 h 94"/>
                <a:gd name="T44" fmla="*/ 8 w 133"/>
                <a:gd name="T45" fmla="*/ 4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94">
                  <a:moveTo>
                    <a:pt x="8" y="48"/>
                  </a:moveTo>
                  <a:cubicBezTo>
                    <a:pt x="16" y="52"/>
                    <a:pt x="11" y="57"/>
                    <a:pt x="19" y="60"/>
                  </a:cubicBezTo>
                  <a:cubicBezTo>
                    <a:pt x="27" y="64"/>
                    <a:pt x="50" y="56"/>
                    <a:pt x="52" y="61"/>
                  </a:cubicBezTo>
                  <a:cubicBezTo>
                    <a:pt x="54" y="67"/>
                    <a:pt x="29" y="67"/>
                    <a:pt x="32" y="71"/>
                  </a:cubicBezTo>
                  <a:cubicBezTo>
                    <a:pt x="36" y="74"/>
                    <a:pt x="50" y="80"/>
                    <a:pt x="48" y="83"/>
                  </a:cubicBezTo>
                  <a:cubicBezTo>
                    <a:pt x="46" y="86"/>
                    <a:pt x="72" y="94"/>
                    <a:pt x="75" y="90"/>
                  </a:cubicBezTo>
                  <a:cubicBezTo>
                    <a:pt x="77" y="86"/>
                    <a:pt x="84" y="87"/>
                    <a:pt x="91" y="90"/>
                  </a:cubicBezTo>
                  <a:cubicBezTo>
                    <a:pt x="97" y="92"/>
                    <a:pt x="98" y="74"/>
                    <a:pt x="102" y="77"/>
                  </a:cubicBezTo>
                  <a:cubicBezTo>
                    <a:pt x="107" y="80"/>
                    <a:pt x="106" y="71"/>
                    <a:pt x="114" y="68"/>
                  </a:cubicBezTo>
                  <a:cubicBezTo>
                    <a:pt x="121" y="65"/>
                    <a:pt x="132" y="65"/>
                    <a:pt x="133" y="61"/>
                  </a:cubicBezTo>
                  <a:cubicBezTo>
                    <a:pt x="133" y="59"/>
                    <a:pt x="131" y="55"/>
                    <a:pt x="122" y="56"/>
                  </a:cubicBezTo>
                  <a:cubicBezTo>
                    <a:pt x="113" y="57"/>
                    <a:pt x="107" y="54"/>
                    <a:pt x="111" y="49"/>
                  </a:cubicBezTo>
                  <a:cubicBezTo>
                    <a:pt x="115" y="44"/>
                    <a:pt x="101" y="42"/>
                    <a:pt x="106" y="38"/>
                  </a:cubicBezTo>
                  <a:cubicBezTo>
                    <a:pt x="111" y="34"/>
                    <a:pt x="96" y="30"/>
                    <a:pt x="98" y="36"/>
                  </a:cubicBezTo>
                  <a:cubicBezTo>
                    <a:pt x="99" y="42"/>
                    <a:pt x="89" y="37"/>
                    <a:pt x="87" y="31"/>
                  </a:cubicBezTo>
                  <a:cubicBezTo>
                    <a:pt x="86" y="26"/>
                    <a:pt x="65" y="24"/>
                    <a:pt x="52" y="12"/>
                  </a:cubicBezTo>
                  <a:cubicBezTo>
                    <a:pt x="38" y="0"/>
                    <a:pt x="24" y="8"/>
                    <a:pt x="32" y="9"/>
                  </a:cubicBezTo>
                  <a:cubicBezTo>
                    <a:pt x="40" y="11"/>
                    <a:pt x="40" y="15"/>
                    <a:pt x="33" y="14"/>
                  </a:cubicBezTo>
                  <a:cubicBezTo>
                    <a:pt x="27" y="14"/>
                    <a:pt x="15" y="15"/>
                    <a:pt x="26" y="19"/>
                  </a:cubicBezTo>
                  <a:cubicBezTo>
                    <a:pt x="36" y="23"/>
                    <a:pt x="25" y="24"/>
                    <a:pt x="16" y="24"/>
                  </a:cubicBezTo>
                  <a:cubicBezTo>
                    <a:pt x="8" y="24"/>
                    <a:pt x="7" y="35"/>
                    <a:pt x="18" y="37"/>
                  </a:cubicBezTo>
                  <a:cubicBezTo>
                    <a:pt x="29" y="38"/>
                    <a:pt x="21" y="45"/>
                    <a:pt x="12" y="42"/>
                  </a:cubicBezTo>
                  <a:cubicBezTo>
                    <a:pt x="3" y="40"/>
                    <a:pt x="0" y="44"/>
                    <a:pt x="8" y="48"/>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2" name="Freeform 25">
              <a:extLst>
                <a:ext uri="{FF2B5EF4-FFF2-40B4-BE49-F238E27FC236}">
                  <a16:creationId xmlns:a16="http://schemas.microsoft.com/office/drawing/2014/main" id="{AF7A2957-D894-41B5-A0DA-953E4AA767F9}"/>
                </a:ext>
              </a:extLst>
            </p:cNvPr>
            <p:cNvSpPr>
              <a:spLocks/>
            </p:cNvSpPr>
            <p:nvPr/>
          </p:nvSpPr>
          <p:spPr bwMode="auto">
            <a:xfrm>
              <a:off x="4274349" y="5766360"/>
              <a:ext cx="15472" cy="12243"/>
            </a:xfrm>
            <a:custGeom>
              <a:avLst/>
              <a:gdLst>
                <a:gd name="T0" fmla="*/ 10 w 30"/>
                <a:gd name="T1" fmla="*/ 16 h 21"/>
                <a:gd name="T2" fmla="*/ 29 w 30"/>
                <a:gd name="T3" fmla="*/ 4 h 21"/>
                <a:gd name="T4" fmla="*/ 10 w 30"/>
                <a:gd name="T5" fmla="*/ 16 h 21"/>
              </a:gdLst>
              <a:ahLst/>
              <a:cxnLst>
                <a:cxn ang="0">
                  <a:pos x="T0" y="T1"/>
                </a:cxn>
                <a:cxn ang="0">
                  <a:pos x="T2" y="T3"/>
                </a:cxn>
                <a:cxn ang="0">
                  <a:pos x="T4" y="T5"/>
                </a:cxn>
              </a:cxnLst>
              <a:rect l="0" t="0" r="r" b="b"/>
              <a:pathLst>
                <a:path w="30" h="21">
                  <a:moveTo>
                    <a:pt x="10" y="16"/>
                  </a:moveTo>
                  <a:cubicBezTo>
                    <a:pt x="18" y="21"/>
                    <a:pt x="30" y="8"/>
                    <a:pt x="29" y="4"/>
                  </a:cubicBezTo>
                  <a:cubicBezTo>
                    <a:pt x="28" y="0"/>
                    <a:pt x="0" y="10"/>
                    <a:pt x="10" y="16"/>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3" name="Freeform 26">
              <a:extLst>
                <a:ext uri="{FF2B5EF4-FFF2-40B4-BE49-F238E27FC236}">
                  <a16:creationId xmlns:a16="http://schemas.microsoft.com/office/drawing/2014/main" id="{29A7C883-D92B-4DDE-B338-81A79811427E}"/>
                </a:ext>
              </a:extLst>
            </p:cNvPr>
            <p:cNvSpPr>
              <a:spLocks/>
            </p:cNvSpPr>
            <p:nvPr/>
          </p:nvSpPr>
          <p:spPr bwMode="auto">
            <a:xfrm>
              <a:off x="4240156" y="5642881"/>
              <a:ext cx="174061" cy="139045"/>
            </a:xfrm>
            <a:custGeom>
              <a:avLst/>
              <a:gdLst>
                <a:gd name="T0" fmla="*/ 215 w 336"/>
                <a:gd name="T1" fmla="*/ 54 h 241"/>
                <a:gd name="T2" fmla="*/ 185 w 336"/>
                <a:gd name="T3" fmla="*/ 44 h 241"/>
                <a:gd name="T4" fmla="*/ 147 w 336"/>
                <a:gd name="T5" fmla="*/ 27 h 241"/>
                <a:gd name="T6" fmla="*/ 127 w 336"/>
                <a:gd name="T7" fmla="*/ 34 h 241"/>
                <a:gd name="T8" fmla="*/ 109 w 336"/>
                <a:gd name="T9" fmla="*/ 21 h 241"/>
                <a:gd name="T10" fmla="*/ 79 w 336"/>
                <a:gd name="T11" fmla="*/ 7 h 241"/>
                <a:gd name="T12" fmla="*/ 59 w 336"/>
                <a:gd name="T13" fmla="*/ 33 h 241"/>
                <a:gd name="T14" fmla="*/ 65 w 336"/>
                <a:gd name="T15" fmla="*/ 52 h 241"/>
                <a:gd name="T16" fmla="*/ 43 w 336"/>
                <a:gd name="T17" fmla="*/ 30 h 241"/>
                <a:gd name="T18" fmla="*/ 61 w 336"/>
                <a:gd name="T19" fmla="*/ 4 h 241"/>
                <a:gd name="T20" fmla="*/ 6 w 336"/>
                <a:gd name="T21" fmla="*/ 54 h 241"/>
                <a:gd name="T22" fmla="*/ 27 w 336"/>
                <a:gd name="T23" fmla="*/ 64 h 241"/>
                <a:gd name="T24" fmla="*/ 32 w 336"/>
                <a:gd name="T25" fmla="*/ 76 h 241"/>
                <a:gd name="T26" fmla="*/ 66 w 336"/>
                <a:gd name="T27" fmla="*/ 82 h 241"/>
                <a:gd name="T28" fmla="*/ 103 w 336"/>
                <a:gd name="T29" fmla="*/ 82 h 241"/>
                <a:gd name="T30" fmla="*/ 127 w 336"/>
                <a:gd name="T31" fmla="*/ 78 h 241"/>
                <a:gd name="T32" fmla="*/ 143 w 336"/>
                <a:gd name="T33" fmla="*/ 81 h 241"/>
                <a:gd name="T34" fmla="*/ 166 w 336"/>
                <a:gd name="T35" fmla="*/ 98 h 241"/>
                <a:gd name="T36" fmla="*/ 172 w 336"/>
                <a:gd name="T37" fmla="*/ 103 h 241"/>
                <a:gd name="T38" fmla="*/ 200 w 336"/>
                <a:gd name="T39" fmla="*/ 125 h 241"/>
                <a:gd name="T40" fmla="*/ 218 w 336"/>
                <a:gd name="T41" fmla="*/ 143 h 241"/>
                <a:gd name="T42" fmla="*/ 219 w 336"/>
                <a:gd name="T43" fmla="*/ 159 h 241"/>
                <a:gd name="T44" fmla="*/ 188 w 336"/>
                <a:gd name="T45" fmla="*/ 168 h 241"/>
                <a:gd name="T46" fmla="*/ 146 w 336"/>
                <a:gd name="T47" fmla="*/ 176 h 241"/>
                <a:gd name="T48" fmla="*/ 165 w 336"/>
                <a:gd name="T49" fmla="*/ 191 h 241"/>
                <a:gd name="T50" fmla="*/ 193 w 336"/>
                <a:gd name="T51" fmla="*/ 188 h 241"/>
                <a:gd name="T52" fmla="*/ 212 w 336"/>
                <a:gd name="T53" fmla="*/ 214 h 241"/>
                <a:gd name="T54" fmla="*/ 274 w 336"/>
                <a:gd name="T55" fmla="*/ 236 h 241"/>
                <a:gd name="T56" fmla="*/ 262 w 336"/>
                <a:gd name="T57" fmla="*/ 209 h 241"/>
                <a:gd name="T58" fmla="*/ 286 w 336"/>
                <a:gd name="T59" fmla="*/ 198 h 241"/>
                <a:gd name="T60" fmla="*/ 256 w 336"/>
                <a:gd name="T61" fmla="*/ 166 h 241"/>
                <a:gd name="T62" fmla="*/ 275 w 336"/>
                <a:gd name="T63" fmla="*/ 159 h 241"/>
                <a:gd name="T64" fmla="*/ 304 w 336"/>
                <a:gd name="T65" fmla="*/ 172 h 241"/>
                <a:gd name="T66" fmla="*/ 330 w 336"/>
                <a:gd name="T67" fmla="*/ 151 h 241"/>
                <a:gd name="T68" fmla="*/ 307 w 336"/>
                <a:gd name="T69" fmla="*/ 134 h 241"/>
                <a:gd name="T70" fmla="*/ 267 w 336"/>
                <a:gd name="T71" fmla="*/ 117 h 241"/>
                <a:gd name="T72" fmla="*/ 268 w 336"/>
                <a:gd name="T73" fmla="*/ 101 h 241"/>
                <a:gd name="T74" fmla="*/ 261 w 336"/>
                <a:gd name="T75" fmla="*/ 89 h 241"/>
                <a:gd name="T76" fmla="*/ 247 w 336"/>
                <a:gd name="T77" fmla="*/ 84 h 241"/>
                <a:gd name="T78" fmla="*/ 232 w 336"/>
                <a:gd name="T79" fmla="*/ 69 h 241"/>
                <a:gd name="T80" fmla="*/ 209 w 336"/>
                <a:gd name="T81" fmla="*/ 6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6" h="241">
                  <a:moveTo>
                    <a:pt x="205" y="63"/>
                  </a:moveTo>
                  <a:cubicBezTo>
                    <a:pt x="210" y="63"/>
                    <a:pt x="216" y="59"/>
                    <a:pt x="215" y="54"/>
                  </a:cubicBezTo>
                  <a:cubicBezTo>
                    <a:pt x="213" y="50"/>
                    <a:pt x="200" y="49"/>
                    <a:pt x="198" y="55"/>
                  </a:cubicBezTo>
                  <a:cubicBezTo>
                    <a:pt x="195" y="60"/>
                    <a:pt x="185" y="49"/>
                    <a:pt x="185" y="44"/>
                  </a:cubicBezTo>
                  <a:cubicBezTo>
                    <a:pt x="185" y="40"/>
                    <a:pt x="169" y="44"/>
                    <a:pt x="171" y="36"/>
                  </a:cubicBezTo>
                  <a:cubicBezTo>
                    <a:pt x="173" y="29"/>
                    <a:pt x="152" y="27"/>
                    <a:pt x="147" y="27"/>
                  </a:cubicBezTo>
                  <a:cubicBezTo>
                    <a:pt x="141" y="27"/>
                    <a:pt x="133" y="31"/>
                    <a:pt x="134" y="36"/>
                  </a:cubicBezTo>
                  <a:cubicBezTo>
                    <a:pt x="135" y="41"/>
                    <a:pt x="128" y="39"/>
                    <a:pt x="127" y="34"/>
                  </a:cubicBezTo>
                  <a:cubicBezTo>
                    <a:pt x="126" y="28"/>
                    <a:pt x="113" y="40"/>
                    <a:pt x="109" y="40"/>
                  </a:cubicBezTo>
                  <a:cubicBezTo>
                    <a:pt x="105" y="40"/>
                    <a:pt x="111" y="25"/>
                    <a:pt x="109" y="21"/>
                  </a:cubicBezTo>
                  <a:cubicBezTo>
                    <a:pt x="107" y="16"/>
                    <a:pt x="104" y="15"/>
                    <a:pt x="101" y="7"/>
                  </a:cubicBezTo>
                  <a:cubicBezTo>
                    <a:pt x="98" y="0"/>
                    <a:pt x="83" y="3"/>
                    <a:pt x="79" y="7"/>
                  </a:cubicBezTo>
                  <a:cubicBezTo>
                    <a:pt x="75" y="12"/>
                    <a:pt x="62" y="10"/>
                    <a:pt x="55" y="17"/>
                  </a:cubicBezTo>
                  <a:cubicBezTo>
                    <a:pt x="48" y="24"/>
                    <a:pt x="56" y="31"/>
                    <a:pt x="59" y="33"/>
                  </a:cubicBezTo>
                  <a:cubicBezTo>
                    <a:pt x="62" y="36"/>
                    <a:pt x="48" y="40"/>
                    <a:pt x="53" y="44"/>
                  </a:cubicBezTo>
                  <a:cubicBezTo>
                    <a:pt x="57" y="48"/>
                    <a:pt x="64" y="46"/>
                    <a:pt x="65" y="52"/>
                  </a:cubicBezTo>
                  <a:cubicBezTo>
                    <a:pt x="65" y="59"/>
                    <a:pt x="48" y="50"/>
                    <a:pt x="46" y="45"/>
                  </a:cubicBezTo>
                  <a:cubicBezTo>
                    <a:pt x="43" y="39"/>
                    <a:pt x="47" y="34"/>
                    <a:pt x="43" y="30"/>
                  </a:cubicBezTo>
                  <a:cubicBezTo>
                    <a:pt x="40" y="26"/>
                    <a:pt x="43" y="21"/>
                    <a:pt x="49" y="14"/>
                  </a:cubicBezTo>
                  <a:cubicBezTo>
                    <a:pt x="56" y="7"/>
                    <a:pt x="61" y="8"/>
                    <a:pt x="61" y="4"/>
                  </a:cubicBezTo>
                  <a:cubicBezTo>
                    <a:pt x="61" y="0"/>
                    <a:pt x="33" y="0"/>
                    <a:pt x="16" y="15"/>
                  </a:cubicBezTo>
                  <a:cubicBezTo>
                    <a:pt x="0" y="30"/>
                    <a:pt x="5" y="50"/>
                    <a:pt x="6" y="54"/>
                  </a:cubicBezTo>
                  <a:cubicBezTo>
                    <a:pt x="7" y="58"/>
                    <a:pt x="21" y="56"/>
                    <a:pt x="30" y="59"/>
                  </a:cubicBezTo>
                  <a:cubicBezTo>
                    <a:pt x="38" y="61"/>
                    <a:pt x="34" y="65"/>
                    <a:pt x="27" y="64"/>
                  </a:cubicBezTo>
                  <a:cubicBezTo>
                    <a:pt x="21" y="63"/>
                    <a:pt x="10" y="61"/>
                    <a:pt x="10" y="65"/>
                  </a:cubicBezTo>
                  <a:cubicBezTo>
                    <a:pt x="11" y="70"/>
                    <a:pt x="24" y="78"/>
                    <a:pt x="32" y="76"/>
                  </a:cubicBezTo>
                  <a:cubicBezTo>
                    <a:pt x="40" y="74"/>
                    <a:pt x="40" y="74"/>
                    <a:pt x="44" y="79"/>
                  </a:cubicBezTo>
                  <a:cubicBezTo>
                    <a:pt x="47" y="83"/>
                    <a:pt x="57" y="82"/>
                    <a:pt x="66" y="82"/>
                  </a:cubicBezTo>
                  <a:cubicBezTo>
                    <a:pt x="76" y="83"/>
                    <a:pt x="87" y="86"/>
                    <a:pt x="91" y="87"/>
                  </a:cubicBezTo>
                  <a:cubicBezTo>
                    <a:pt x="96" y="87"/>
                    <a:pt x="101" y="84"/>
                    <a:pt x="103" y="82"/>
                  </a:cubicBezTo>
                  <a:cubicBezTo>
                    <a:pt x="104" y="79"/>
                    <a:pt x="123" y="86"/>
                    <a:pt x="128" y="85"/>
                  </a:cubicBezTo>
                  <a:cubicBezTo>
                    <a:pt x="134" y="85"/>
                    <a:pt x="130" y="80"/>
                    <a:pt x="127" y="78"/>
                  </a:cubicBezTo>
                  <a:cubicBezTo>
                    <a:pt x="123" y="77"/>
                    <a:pt x="125" y="70"/>
                    <a:pt x="129" y="73"/>
                  </a:cubicBezTo>
                  <a:cubicBezTo>
                    <a:pt x="134" y="75"/>
                    <a:pt x="141" y="77"/>
                    <a:pt x="143" y="81"/>
                  </a:cubicBezTo>
                  <a:cubicBezTo>
                    <a:pt x="144" y="85"/>
                    <a:pt x="148" y="83"/>
                    <a:pt x="149" y="87"/>
                  </a:cubicBezTo>
                  <a:cubicBezTo>
                    <a:pt x="149" y="90"/>
                    <a:pt x="165" y="94"/>
                    <a:pt x="166" y="98"/>
                  </a:cubicBezTo>
                  <a:cubicBezTo>
                    <a:pt x="166" y="102"/>
                    <a:pt x="150" y="104"/>
                    <a:pt x="155" y="108"/>
                  </a:cubicBezTo>
                  <a:cubicBezTo>
                    <a:pt x="159" y="111"/>
                    <a:pt x="166" y="103"/>
                    <a:pt x="172" y="103"/>
                  </a:cubicBezTo>
                  <a:cubicBezTo>
                    <a:pt x="178" y="102"/>
                    <a:pt x="178" y="116"/>
                    <a:pt x="183" y="114"/>
                  </a:cubicBezTo>
                  <a:cubicBezTo>
                    <a:pt x="189" y="111"/>
                    <a:pt x="194" y="116"/>
                    <a:pt x="200" y="125"/>
                  </a:cubicBezTo>
                  <a:cubicBezTo>
                    <a:pt x="206" y="133"/>
                    <a:pt x="199" y="141"/>
                    <a:pt x="200" y="144"/>
                  </a:cubicBezTo>
                  <a:cubicBezTo>
                    <a:pt x="200" y="147"/>
                    <a:pt x="212" y="146"/>
                    <a:pt x="218" y="143"/>
                  </a:cubicBezTo>
                  <a:cubicBezTo>
                    <a:pt x="225" y="139"/>
                    <a:pt x="231" y="147"/>
                    <a:pt x="236" y="151"/>
                  </a:cubicBezTo>
                  <a:cubicBezTo>
                    <a:pt x="241" y="156"/>
                    <a:pt x="217" y="163"/>
                    <a:pt x="219" y="159"/>
                  </a:cubicBezTo>
                  <a:cubicBezTo>
                    <a:pt x="221" y="155"/>
                    <a:pt x="205" y="143"/>
                    <a:pt x="191" y="149"/>
                  </a:cubicBezTo>
                  <a:cubicBezTo>
                    <a:pt x="176" y="154"/>
                    <a:pt x="186" y="163"/>
                    <a:pt x="188" y="168"/>
                  </a:cubicBezTo>
                  <a:cubicBezTo>
                    <a:pt x="189" y="173"/>
                    <a:pt x="175" y="178"/>
                    <a:pt x="161" y="173"/>
                  </a:cubicBezTo>
                  <a:cubicBezTo>
                    <a:pt x="148" y="169"/>
                    <a:pt x="152" y="176"/>
                    <a:pt x="146" y="176"/>
                  </a:cubicBezTo>
                  <a:cubicBezTo>
                    <a:pt x="141" y="176"/>
                    <a:pt x="135" y="185"/>
                    <a:pt x="140" y="190"/>
                  </a:cubicBezTo>
                  <a:cubicBezTo>
                    <a:pt x="145" y="196"/>
                    <a:pt x="156" y="191"/>
                    <a:pt x="165" y="191"/>
                  </a:cubicBezTo>
                  <a:cubicBezTo>
                    <a:pt x="174" y="192"/>
                    <a:pt x="175" y="194"/>
                    <a:pt x="176" y="189"/>
                  </a:cubicBezTo>
                  <a:cubicBezTo>
                    <a:pt x="177" y="184"/>
                    <a:pt x="186" y="187"/>
                    <a:pt x="193" y="188"/>
                  </a:cubicBezTo>
                  <a:cubicBezTo>
                    <a:pt x="199" y="190"/>
                    <a:pt x="198" y="199"/>
                    <a:pt x="206" y="200"/>
                  </a:cubicBezTo>
                  <a:cubicBezTo>
                    <a:pt x="214" y="201"/>
                    <a:pt x="207" y="209"/>
                    <a:pt x="212" y="214"/>
                  </a:cubicBezTo>
                  <a:cubicBezTo>
                    <a:pt x="217" y="220"/>
                    <a:pt x="233" y="217"/>
                    <a:pt x="239" y="223"/>
                  </a:cubicBezTo>
                  <a:cubicBezTo>
                    <a:pt x="245" y="229"/>
                    <a:pt x="271" y="241"/>
                    <a:pt x="274" y="236"/>
                  </a:cubicBezTo>
                  <a:cubicBezTo>
                    <a:pt x="278" y="231"/>
                    <a:pt x="252" y="208"/>
                    <a:pt x="245" y="206"/>
                  </a:cubicBezTo>
                  <a:cubicBezTo>
                    <a:pt x="237" y="204"/>
                    <a:pt x="252" y="202"/>
                    <a:pt x="262" y="209"/>
                  </a:cubicBezTo>
                  <a:cubicBezTo>
                    <a:pt x="271" y="217"/>
                    <a:pt x="285" y="220"/>
                    <a:pt x="292" y="211"/>
                  </a:cubicBezTo>
                  <a:cubicBezTo>
                    <a:pt x="299" y="202"/>
                    <a:pt x="286" y="205"/>
                    <a:pt x="286" y="198"/>
                  </a:cubicBezTo>
                  <a:cubicBezTo>
                    <a:pt x="286" y="192"/>
                    <a:pt x="282" y="183"/>
                    <a:pt x="275" y="183"/>
                  </a:cubicBezTo>
                  <a:cubicBezTo>
                    <a:pt x="268" y="183"/>
                    <a:pt x="250" y="169"/>
                    <a:pt x="256" y="166"/>
                  </a:cubicBezTo>
                  <a:cubicBezTo>
                    <a:pt x="263" y="163"/>
                    <a:pt x="254" y="159"/>
                    <a:pt x="259" y="153"/>
                  </a:cubicBezTo>
                  <a:cubicBezTo>
                    <a:pt x="264" y="148"/>
                    <a:pt x="269" y="158"/>
                    <a:pt x="275" y="159"/>
                  </a:cubicBezTo>
                  <a:cubicBezTo>
                    <a:pt x="281" y="159"/>
                    <a:pt x="282" y="167"/>
                    <a:pt x="292" y="175"/>
                  </a:cubicBezTo>
                  <a:cubicBezTo>
                    <a:pt x="301" y="183"/>
                    <a:pt x="302" y="177"/>
                    <a:pt x="304" y="172"/>
                  </a:cubicBezTo>
                  <a:cubicBezTo>
                    <a:pt x="305" y="166"/>
                    <a:pt x="316" y="171"/>
                    <a:pt x="315" y="165"/>
                  </a:cubicBezTo>
                  <a:cubicBezTo>
                    <a:pt x="315" y="160"/>
                    <a:pt x="324" y="153"/>
                    <a:pt x="330" y="151"/>
                  </a:cubicBezTo>
                  <a:cubicBezTo>
                    <a:pt x="336" y="148"/>
                    <a:pt x="325" y="142"/>
                    <a:pt x="317" y="143"/>
                  </a:cubicBezTo>
                  <a:cubicBezTo>
                    <a:pt x="309" y="143"/>
                    <a:pt x="307" y="138"/>
                    <a:pt x="307" y="134"/>
                  </a:cubicBezTo>
                  <a:cubicBezTo>
                    <a:pt x="307" y="131"/>
                    <a:pt x="292" y="122"/>
                    <a:pt x="287" y="124"/>
                  </a:cubicBezTo>
                  <a:cubicBezTo>
                    <a:pt x="282" y="125"/>
                    <a:pt x="274" y="117"/>
                    <a:pt x="267" y="117"/>
                  </a:cubicBezTo>
                  <a:cubicBezTo>
                    <a:pt x="261" y="116"/>
                    <a:pt x="251" y="111"/>
                    <a:pt x="252" y="104"/>
                  </a:cubicBezTo>
                  <a:cubicBezTo>
                    <a:pt x="253" y="97"/>
                    <a:pt x="265" y="106"/>
                    <a:pt x="268" y="101"/>
                  </a:cubicBezTo>
                  <a:cubicBezTo>
                    <a:pt x="270" y="95"/>
                    <a:pt x="255" y="98"/>
                    <a:pt x="255" y="94"/>
                  </a:cubicBezTo>
                  <a:cubicBezTo>
                    <a:pt x="254" y="90"/>
                    <a:pt x="258" y="92"/>
                    <a:pt x="261" y="89"/>
                  </a:cubicBezTo>
                  <a:cubicBezTo>
                    <a:pt x="264" y="87"/>
                    <a:pt x="259" y="82"/>
                    <a:pt x="255" y="80"/>
                  </a:cubicBezTo>
                  <a:cubicBezTo>
                    <a:pt x="252" y="78"/>
                    <a:pt x="251" y="84"/>
                    <a:pt x="247" y="84"/>
                  </a:cubicBezTo>
                  <a:cubicBezTo>
                    <a:pt x="244" y="84"/>
                    <a:pt x="247" y="78"/>
                    <a:pt x="249" y="75"/>
                  </a:cubicBezTo>
                  <a:cubicBezTo>
                    <a:pt x="252" y="71"/>
                    <a:pt x="238" y="67"/>
                    <a:pt x="232" y="69"/>
                  </a:cubicBezTo>
                  <a:cubicBezTo>
                    <a:pt x="226" y="71"/>
                    <a:pt x="224" y="68"/>
                    <a:pt x="224" y="64"/>
                  </a:cubicBezTo>
                  <a:cubicBezTo>
                    <a:pt x="224" y="60"/>
                    <a:pt x="213" y="64"/>
                    <a:pt x="209" y="67"/>
                  </a:cubicBezTo>
                  <a:cubicBezTo>
                    <a:pt x="205" y="70"/>
                    <a:pt x="200" y="64"/>
                    <a:pt x="205" y="63"/>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4" name="Freeform 27">
              <a:extLst>
                <a:ext uri="{FF2B5EF4-FFF2-40B4-BE49-F238E27FC236}">
                  <a16:creationId xmlns:a16="http://schemas.microsoft.com/office/drawing/2014/main" id="{11CE55A3-919B-484B-BF1C-EE192EDC4021}"/>
                </a:ext>
              </a:extLst>
            </p:cNvPr>
            <p:cNvSpPr>
              <a:spLocks/>
            </p:cNvSpPr>
            <p:nvPr/>
          </p:nvSpPr>
          <p:spPr bwMode="auto">
            <a:xfrm>
              <a:off x="4313648" y="5709867"/>
              <a:ext cx="17638" cy="15041"/>
            </a:xfrm>
            <a:custGeom>
              <a:avLst/>
              <a:gdLst>
                <a:gd name="T0" fmla="*/ 28 w 34"/>
                <a:gd name="T1" fmla="*/ 19 h 26"/>
                <a:gd name="T2" fmla="*/ 29 w 34"/>
                <a:gd name="T3" fmla="*/ 4 h 26"/>
                <a:gd name="T4" fmla="*/ 15 w 34"/>
                <a:gd name="T5" fmla="*/ 0 h 26"/>
                <a:gd name="T6" fmla="*/ 5 w 34"/>
                <a:gd name="T7" fmla="*/ 18 h 26"/>
                <a:gd name="T8" fmla="*/ 28 w 34"/>
                <a:gd name="T9" fmla="*/ 19 h 26"/>
              </a:gdLst>
              <a:ahLst/>
              <a:cxnLst>
                <a:cxn ang="0">
                  <a:pos x="T0" y="T1"/>
                </a:cxn>
                <a:cxn ang="0">
                  <a:pos x="T2" y="T3"/>
                </a:cxn>
                <a:cxn ang="0">
                  <a:pos x="T4" y="T5"/>
                </a:cxn>
                <a:cxn ang="0">
                  <a:pos x="T6" y="T7"/>
                </a:cxn>
                <a:cxn ang="0">
                  <a:pos x="T8" y="T9"/>
                </a:cxn>
              </a:cxnLst>
              <a:rect l="0" t="0" r="r" b="b"/>
              <a:pathLst>
                <a:path w="34" h="26">
                  <a:moveTo>
                    <a:pt x="28" y="19"/>
                  </a:moveTo>
                  <a:cubicBezTo>
                    <a:pt x="34" y="18"/>
                    <a:pt x="33" y="9"/>
                    <a:pt x="29" y="4"/>
                  </a:cubicBezTo>
                  <a:cubicBezTo>
                    <a:pt x="27" y="0"/>
                    <a:pt x="20" y="0"/>
                    <a:pt x="15" y="0"/>
                  </a:cubicBezTo>
                  <a:cubicBezTo>
                    <a:pt x="9" y="1"/>
                    <a:pt x="0" y="9"/>
                    <a:pt x="5" y="18"/>
                  </a:cubicBezTo>
                  <a:cubicBezTo>
                    <a:pt x="10" y="26"/>
                    <a:pt x="22" y="20"/>
                    <a:pt x="28" y="19"/>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5" name="Freeform 28">
              <a:extLst>
                <a:ext uri="{FF2B5EF4-FFF2-40B4-BE49-F238E27FC236}">
                  <a16:creationId xmlns:a16="http://schemas.microsoft.com/office/drawing/2014/main" id="{5D91BC69-18E9-4CD7-9039-89010572C7E5}"/>
                </a:ext>
              </a:extLst>
            </p:cNvPr>
            <p:cNvSpPr>
              <a:spLocks/>
            </p:cNvSpPr>
            <p:nvPr/>
          </p:nvSpPr>
          <p:spPr bwMode="auto">
            <a:xfrm>
              <a:off x="4227159" y="5506809"/>
              <a:ext cx="189688" cy="107213"/>
            </a:xfrm>
            <a:custGeom>
              <a:avLst/>
              <a:gdLst>
                <a:gd name="T0" fmla="*/ 25 w 366"/>
                <a:gd name="T1" fmla="*/ 47 h 186"/>
                <a:gd name="T2" fmla="*/ 26 w 366"/>
                <a:gd name="T3" fmla="*/ 59 h 186"/>
                <a:gd name="T4" fmla="*/ 65 w 366"/>
                <a:gd name="T5" fmla="*/ 67 h 186"/>
                <a:gd name="T6" fmla="*/ 101 w 366"/>
                <a:gd name="T7" fmla="*/ 75 h 186"/>
                <a:gd name="T8" fmla="*/ 149 w 366"/>
                <a:gd name="T9" fmla="*/ 62 h 186"/>
                <a:gd name="T10" fmla="*/ 112 w 366"/>
                <a:gd name="T11" fmla="*/ 80 h 186"/>
                <a:gd name="T12" fmla="*/ 107 w 366"/>
                <a:gd name="T13" fmla="*/ 89 h 186"/>
                <a:gd name="T14" fmla="*/ 72 w 366"/>
                <a:gd name="T15" fmla="*/ 99 h 186"/>
                <a:gd name="T16" fmla="*/ 115 w 366"/>
                <a:gd name="T17" fmla="*/ 126 h 186"/>
                <a:gd name="T18" fmla="*/ 55 w 366"/>
                <a:gd name="T19" fmla="*/ 133 h 186"/>
                <a:gd name="T20" fmla="*/ 80 w 366"/>
                <a:gd name="T21" fmla="*/ 141 h 186"/>
                <a:gd name="T22" fmla="*/ 78 w 366"/>
                <a:gd name="T23" fmla="*/ 154 h 186"/>
                <a:gd name="T24" fmla="*/ 57 w 366"/>
                <a:gd name="T25" fmla="*/ 155 h 186"/>
                <a:gd name="T26" fmla="*/ 33 w 366"/>
                <a:gd name="T27" fmla="*/ 174 h 186"/>
                <a:gd name="T28" fmla="*/ 90 w 366"/>
                <a:gd name="T29" fmla="*/ 179 h 186"/>
                <a:gd name="T30" fmla="*/ 130 w 366"/>
                <a:gd name="T31" fmla="*/ 182 h 186"/>
                <a:gd name="T32" fmla="*/ 161 w 366"/>
                <a:gd name="T33" fmla="*/ 176 h 186"/>
                <a:gd name="T34" fmla="*/ 152 w 366"/>
                <a:gd name="T35" fmla="*/ 166 h 186"/>
                <a:gd name="T36" fmla="*/ 129 w 366"/>
                <a:gd name="T37" fmla="*/ 155 h 186"/>
                <a:gd name="T38" fmla="*/ 161 w 366"/>
                <a:gd name="T39" fmla="*/ 143 h 186"/>
                <a:gd name="T40" fmla="*/ 204 w 366"/>
                <a:gd name="T41" fmla="*/ 119 h 186"/>
                <a:gd name="T42" fmla="*/ 200 w 366"/>
                <a:gd name="T43" fmla="*/ 106 h 186"/>
                <a:gd name="T44" fmla="*/ 236 w 366"/>
                <a:gd name="T45" fmla="*/ 97 h 186"/>
                <a:gd name="T46" fmla="*/ 281 w 366"/>
                <a:gd name="T47" fmla="*/ 68 h 186"/>
                <a:gd name="T48" fmla="*/ 285 w 366"/>
                <a:gd name="T49" fmla="*/ 50 h 186"/>
                <a:gd name="T50" fmla="*/ 346 w 366"/>
                <a:gd name="T51" fmla="*/ 34 h 186"/>
                <a:gd name="T52" fmla="*/ 331 w 366"/>
                <a:gd name="T53" fmla="*/ 16 h 186"/>
                <a:gd name="T54" fmla="*/ 293 w 366"/>
                <a:gd name="T55" fmla="*/ 16 h 186"/>
                <a:gd name="T56" fmla="*/ 258 w 366"/>
                <a:gd name="T57" fmla="*/ 5 h 186"/>
                <a:gd name="T58" fmla="*/ 218 w 366"/>
                <a:gd name="T59" fmla="*/ 10 h 186"/>
                <a:gd name="T60" fmla="*/ 182 w 366"/>
                <a:gd name="T61" fmla="*/ 8 h 186"/>
                <a:gd name="T62" fmla="*/ 144 w 366"/>
                <a:gd name="T63" fmla="*/ 11 h 186"/>
                <a:gd name="T64" fmla="*/ 131 w 366"/>
                <a:gd name="T65" fmla="*/ 19 h 186"/>
                <a:gd name="T66" fmla="*/ 99 w 366"/>
                <a:gd name="T67" fmla="*/ 27 h 186"/>
                <a:gd name="T68" fmla="*/ 68 w 366"/>
                <a:gd name="T69" fmla="*/ 31 h 186"/>
                <a:gd name="T70" fmla="*/ 43 w 366"/>
                <a:gd name="T71" fmla="*/ 34 h 186"/>
                <a:gd name="T72" fmla="*/ 10 w 366"/>
                <a:gd name="T73" fmla="*/ 4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 h="186">
                  <a:moveTo>
                    <a:pt x="19" y="46"/>
                  </a:moveTo>
                  <a:cubicBezTo>
                    <a:pt x="26" y="41"/>
                    <a:pt x="31" y="44"/>
                    <a:pt x="25" y="47"/>
                  </a:cubicBezTo>
                  <a:cubicBezTo>
                    <a:pt x="19" y="50"/>
                    <a:pt x="21" y="52"/>
                    <a:pt x="30" y="52"/>
                  </a:cubicBezTo>
                  <a:cubicBezTo>
                    <a:pt x="38" y="51"/>
                    <a:pt x="26" y="54"/>
                    <a:pt x="26" y="59"/>
                  </a:cubicBezTo>
                  <a:cubicBezTo>
                    <a:pt x="26" y="64"/>
                    <a:pt x="36" y="61"/>
                    <a:pt x="37" y="66"/>
                  </a:cubicBezTo>
                  <a:cubicBezTo>
                    <a:pt x="37" y="71"/>
                    <a:pt x="59" y="73"/>
                    <a:pt x="65" y="67"/>
                  </a:cubicBezTo>
                  <a:cubicBezTo>
                    <a:pt x="72" y="61"/>
                    <a:pt x="69" y="69"/>
                    <a:pt x="69" y="73"/>
                  </a:cubicBezTo>
                  <a:cubicBezTo>
                    <a:pt x="68" y="77"/>
                    <a:pt x="99" y="80"/>
                    <a:pt x="101" y="75"/>
                  </a:cubicBezTo>
                  <a:cubicBezTo>
                    <a:pt x="102" y="70"/>
                    <a:pt x="107" y="72"/>
                    <a:pt x="113" y="74"/>
                  </a:cubicBezTo>
                  <a:cubicBezTo>
                    <a:pt x="119" y="75"/>
                    <a:pt x="148" y="68"/>
                    <a:pt x="149" y="62"/>
                  </a:cubicBezTo>
                  <a:cubicBezTo>
                    <a:pt x="149" y="56"/>
                    <a:pt x="158" y="65"/>
                    <a:pt x="149" y="72"/>
                  </a:cubicBezTo>
                  <a:cubicBezTo>
                    <a:pt x="139" y="78"/>
                    <a:pt x="120" y="77"/>
                    <a:pt x="112" y="80"/>
                  </a:cubicBezTo>
                  <a:cubicBezTo>
                    <a:pt x="103" y="82"/>
                    <a:pt x="117" y="88"/>
                    <a:pt x="126" y="95"/>
                  </a:cubicBezTo>
                  <a:cubicBezTo>
                    <a:pt x="134" y="101"/>
                    <a:pt x="115" y="98"/>
                    <a:pt x="107" y="89"/>
                  </a:cubicBezTo>
                  <a:cubicBezTo>
                    <a:pt x="99" y="81"/>
                    <a:pt x="81" y="81"/>
                    <a:pt x="71" y="81"/>
                  </a:cubicBezTo>
                  <a:cubicBezTo>
                    <a:pt x="62" y="82"/>
                    <a:pt x="65" y="99"/>
                    <a:pt x="72" y="99"/>
                  </a:cubicBezTo>
                  <a:cubicBezTo>
                    <a:pt x="79" y="99"/>
                    <a:pt x="86" y="102"/>
                    <a:pt x="93" y="113"/>
                  </a:cubicBezTo>
                  <a:cubicBezTo>
                    <a:pt x="100" y="124"/>
                    <a:pt x="115" y="121"/>
                    <a:pt x="115" y="126"/>
                  </a:cubicBezTo>
                  <a:cubicBezTo>
                    <a:pt x="115" y="131"/>
                    <a:pt x="95" y="122"/>
                    <a:pt x="84" y="120"/>
                  </a:cubicBezTo>
                  <a:cubicBezTo>
                    <a:pt x="73" y="118"/>
                    <a:pt x="56" y="125"/>
                    <a:pt x="55" y="133"/>
                  </a:cubicBezTo>
                  <a:cubicBezTo>
                    <a:pt x="55" y="141"/>
                    <a:pt x="71" y="140"/>
                    <a:pt x="82" y="134"/>
                  </a:cubicBezTo>
                  <a:cubicBezTo>
                    <a:pt x="93" y="127"/>
                    <a:pt x="85" y="136"/>
                    <a:pt x="80" y="141"/>
                  </a:cubicBezTo>
                  <a:cubicBezTo>
                    <a:pt x="74" y="146"/>
                    <a:pt x="93" y="150"/>
                    <a:pt x="93" y="156"/>
                  </a:cubicBezTo>
                  <a:cubicBezTo>
                    <a:pt x="93" y="162"/>
                    <a:pt x="79" y="160"/>
                    <a:pt x="78" y="154"/>
                  </a:cubicBezTo>
                  <a:cubicBezTo>
                    <a:pt x="76" y="149"/>
                    <a:pt x="71" y="143"/>
                    <a:pt x="58" y="144"/>
                  </a:cubicBezTo>
                  <a:cubicBezTo>
                    <a:pt x="45" y="145"/>
                    <a:pt x="49" y="154"/>
                    <a:pt x="57" y="155"/>
                  </a:cubicBezTo>
                  <a:cubicBezTo>
                    <a:pt x="65" y="156"/>
                    <a:pt x="65" y="162"/>
                    <a:pt x="56" y="162"/>
                  </a:cubicBezTo>
                  <a:cubicBezTo>
                    <a:pt x="47" y="162"/>
                    <a:pt x="27" y="168"/>
                    <a:pt x="33" y="174"/>
                  </a:cubicBezTo>
                  <a:cubicBezTo>
                    <a:pt x="40" y="180"/>
                    <a:pt x="66" y="174"/>
                    <a:pt x="70" y="178"/>
                  </a:cubicBezTo>
                  <a:cubicBezTo>
                    <a:pt x="75" y="182"/>
                    <a:pt x="87" y="183"/>
                    <a:pt x="90" y="179"/>
                  </a:cubicBezTo>
                  <a:cubicBezTo>
                    <a:pt x="93" y="174"/>
                    <a:pt x="103" y="176"/>
                    <a:pt x="113" y="176"/>
                  </a:cubicBezTo>
                  <a:cubicBezTo>
                    <a:pt x="123" y="176"/>
                    <a:pt x="126" y="178"/>
                    <a:pt x="130" y="182"/>
                  </a:cubicBezTo>
                  <a:cubicBezTo>
                    <a:pt x="135" y="186"/>
                    <a:pt x="143" y="184"/>
                    <a:pt x="148" y="180"/>
                  </a:cubicBezTo>
                  <a:cubicBezTo>
                    <a:pt x="154" y="176"/>
                    <a:pt x="154" y="176"/>
                    <a:pt x="161" y="176"/>
                  </a:cubicBezTo>
                  <a:cubicBezTo>
                    <a:pt x="168" y="176"/>
                    <a:pt x="169" y="172"/>
                    <a:pt x="166" y="166"/>
                  </a:cubicBezTo>
                  <a:cubicBezTo>
                    <a:pt x="162" y="161"/>
                    <a:pt x="153" y="170"/>
                    <a:pt x="152" y="166"/>
                  </a:cubicBezTo>
                  <a:cubicBezTo>
                    <a:pt x="151" y="161"/>
                    <a:pt x="143" y="160"/>
                    <a:pt x="129" y="162"/>
                  </a:cubicBezTo>
                  <a:cubicBezTo>
                    <a:pt x="115" y="164"/>
                    <a:pt x="121" y="153"/>
                    <a:pt x="129" y="155"/>
                  </a:cubicBezTo>
                  <a:cubicBezTo>
                    <a:pt x="138" y="158"/>
                    <a:pt x="149" y="157"/>
                    <a:pt x="159" y="154"/>
                  </a:cubicBezTo>
                  <a:cubicBezTo>
                    <a:pt x="168" y="152"/>
                    <a:pt x="161" y="147"/>
                    <a:pt x="161" y="143"/>
                  </a:cubicBezTo>
                  <a:cubicBezTo>
                    <a:pt x="161" y="139"/>
                    <a:pt x="173" y="142"/>
                    <a:pt x="182" y="142"/>
                  </a:cubicBezTo>
                  <a:cubicBezTo>
                    <a:pt x="191" y="142"/>
                    <a:pt x="204" y="127"/>
                    <a:pt x="204" y="119"/>
                  </a:cubicBezTo>
                  <a:cubicBezTo>
                    <a:pt x="205" y="110"/>
                    <a:pt x="184" y="112"/>
                    <a:pt x="174" y="112"/>
                  </a:cubicBezTo>
                  <a:cubicBezTo>
                    <a:pt x="164" y="112"/>
                    <a:pt x="181" y="105"/>
                    <a:pt x="200" y="106"/>
                  </a:cubicBezTo>
                  <a:cubicBezTo>
                    <a:pt x="219" y="107"/>
                    <a:pt x="210" y="98"/>
                    <a:pt x="214" y="95"/>
                  </a:cubicBezTo>
                  <a:cubicBezTo>
                    <a:pt x="217" y="92"/>
                    <a:pt x="226" y="99"/>
                    <a:pt x="236" y="97"/>
                  </a:cubicBezTo>
                  <a:cubicBezTo>
                    <a:pt x="245" y="95"/>
                    <a:pt x="239" y="87"/>
                    <a:pt x="245" y="87"/>
                  </a:cubicBezTo>
                  <a:cubicBezTo>
                    <a:pt x="250" y="87"/>
                    <a:pt x="260" y="80"/>
                    <a:pt x="281" y="68"/>
                  </a:cubicBezTo>
                  <a:cubicBezTo>
                    <a:pt x="301" y="57"/>
                    <a:pt x="317" y="59"/>
                    <a:pt x="318" y="52"/>
                  </a:cubicBezTo>
                  <a:cubicBezTo>
                    <a:pt x="319" y="46"/>
                    <a:pt x="290" y="52"/>
                    <a:pt x="285" y="50"/>
                  </a:cubicBezTo>
                  <a:cubicBezTo>
                    <a:pt x="280" y="48"/>
                    <a:pt x="305" y="43"/>
                    <a:pt x="311" y="44"/>
                  </a:cubicBezTo>
                  <a:cubicBezTo>
                    <a:pt x="317" y="46"/>
                    <a:pt x="325" y="44"/>
                    <a:pt x="346" y="34"/>
                  </a:cubicBezTo>
                  <a:cubicBezTo>
                    <a:pt x="366" y="24"/>
                    <a:pt x="357" y="22"/>
                    <a:pt x="349" y="23"/>
                  </a:cubicBezTo>
                  <a:cubicBezTo>
                    <a:pt x="340" y="25"/>
                    <a:pt x="331" y="22"/>
                    <a:pt x="331" y="16"/>
                  </a:cubicBezTo>
                  <a:cubicBezTo>
                    <a:pt x="332" y="11"/>
                    <a:pt x="319" y="16"/>
                    <a:pt x="318" y="13"/>
                  </a:cubicBezTo>
                  <a:cubicBezTo>
                    <a:pt x="318" y="10"/>
                    <a:pt x="306" y="11"/>
                    <a:pt x="293" y="16"/>
                  </a:cubicBezTo>
                  <a:cubicBezTo>
                    <a:pt x="280" y="21"/>
                    <a:pt x="292" y="11"/>
                    <a:pt x="297" y="9"/>
                  </a:cubicBezTo>
                  <a:cubicBezTo>
                    <a:pt x="303" y="7"/>
                    <a:pt x="264" y="9"/>
                    <a:pt x="258" y="5"/>
                  </a:cubicBezTo>
                  <a:cubicBezTo>
                    <a:pt x="251" y="0"/>
                    <a:pt x="244" y="12"/>
                    <a:pt x="238" y="6"/>
                  </a:cubicBezTo>
                  <a:cubicBezTo>
                    <a:pt x="232" y="0"/>
                    <a:pt x="216" y="5"/>
                    <a:pt x="218" y="10"/>
                  </a:cubicBezTo>
                  <a:cubicBezTo>
                    <a:pt x="220" y="14"/>
                    <a:pt x="216" y="14"/>
                    <a:pt x="210" y="9"/>
                  </a:cubicBezTo>
                  <a:cubicBezTo>
                    <a:pt x="204" y="4"/>
                    <a:pt x="192" y="10"/>
                    <a:pt x="182" y="8"/>
                  </a:cubicBezTo>
                  <a:cubicBezTo>
                    <a:pt x="171" y="7"/>
                    <a:pt x="176" y="17"/>
                    <a:pt x="164" y="12"/>
                  </a:cubicBezTo>
                  <a:cubicBezTo>
                    <a:pt x="153" y="7"/>
                    <a:pt x="140" y="9"/>
                    <a:pt x="144" y="11"/>
                  </a:cubicBezTo>
                  <a:cubicBezTo>
                    <a:pt x="147" y="12"/>
                    <a:pt x="143" y="15"/>
                    <a:pt x="138" y="14"/>
                  </a:cubicBezTo>
                  <a:cubicBezTo>
                    <a:pt x="133" y="12"/>
                    <a:pt x="128" y="14"/>
                    <a:pt x="131" y="19"/>
                  </a:cubicBezTo>
                  <a:cubicBezTo>
                    <a:pt x="133" y="24"/>
                    <a:pt x="112" y="18"/>
                    <a:pt x="112" y="23"/>
                  </a:cubicBezTo>
                  <a:cubicBezTo>
                    <a:pt x="112" y="29"/>
                    <a:pt x="105" y="32"/>
                    <a:pt x="99" y="27"/>
                  </a:cubicBezTo>
                  <a:cubicBezTo>
                    <a:pt x="93" y="22"/>
                    <a:pt x="74" y="20"/>
                    <a:pt x="79" y="25"/>
                  </a:cubicBezTo>
                  <a:cubicBezTo>
                    <a:pt x="85" y="29"/>
                    <a:pt x="62" y="27"/>
                    <a:pt x="68" y="31"/>
                  </a:cubicBezTo>
                  <a:cubicBezTo>
                    <a:pt x="74" y="36"/>
                    <a:pt x="61" y="39"/>
                    <a:pt x="61" y="37"/>
                  </a:cubicBezTo>
                  <a:cubicBezTo>
                    <a:pt x="61" y="34"/>
                    <a:pt x="48" y="30"/>
                    <a:pt x="43" y="34"/>
                  </a:cubicBezTo>
                  <a:cubicBezTo>
                    <a:pt x="38" y="39"/>
                    <a:pt x="37" y="44"/>
                    <a:pt x="34" y="41"/>
                  </a:cubicBezTo>
                  <a:cubicBezTo>
                    <a:pt x="32" y="38"/>
                    <a:pt x="21" y="39"/>
                    <a:pt x="10" y="43"/>
                  </a:cubicBezTo>
                  <a:cubicBezTo>
                    <a:pt x="0" y="47"/>
                    <a:pt x="12" y="50"/>
                    <a:pt x="19" y="46"/>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6" name="Freeform 29">
              <a:extLst>
                <a:ext uri="{FF2B5EF4-FFF2-40B4-BE49-F238E27FC236}">
                  <a16:creationId xmlns:a16="http://schemas.microsoft.com/office/drawing/2014/main" id="{61680ED8-4046-4A7F-9D37-E221209ED2FB}"/>
                </a:ext>
              </a:extLst>
            </p:cNvPr>
            <p:cNvSpPr>
              <a:spLocks/>
            </p:cNvSpPr>
            <p:nvPr/>
          </p:nvSpPr>
          <p:spPr bwMode="auto">
            <a:xfrm>
              <a:off x="4298176" y="5774405"/>
              <a:ext cx="9283" cy="8220"/>
            </a:xfrm>
            <a:custGeom>
              <a:avLst/>
              <a:gdLst>
                <a:gd name="T0" fmla="*/ 8 w 18"/>
                <a:gd name="T1" fmla="*/ 13 h 14"/>
                <a:gd name="T2" fmla="*/ 9 w 18"/>
                <a:gd name="T3" fmla="*/ 1 h 14"/>
                <a:gd name="T4" fmla="*/ 8 w 18"/>
                <a:gd name="T5" fmla="*/ 13 h 14"/>
              </a:gdLst>
              <a:ahLst/>
              <a:cxnLst>
                <a:cxn ang="0">
                  <a:pos x="T0" y="T1"/>
                </a:cxn>
                <a:cxn ang="0">
                  <a:pos x="T2" y="T3"/>
                </a:cxn>
                <a:cxn ang="0">
                  <a:pos x="T4" y="T5"/>
                </a:cxn>
              </a:cxnLst>
              <a:rect l="0" t="0" r="r" b="b"/>
              <a:pathLst>
                <a:path w="18" h="14">
                  <a:moveTo>
                    <a:pt x="8" y="13"/>
                  </a:moveTo>
                  <a:cubicBezTo>
                    <a:pt x="11" y="13"/>
                    <a:pt x="18" y="0"/>
                    <a:pt x="9" y="1"/>
                  </a:cubicBezTo>
                  <a:cubicBezTo>
                    <a:pt x="0" y="1"/>
                    <a:pt x="2" y="14"/>
                    <a:pt x="8" y="13"/>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7" name="Freeform 30">
              <a:extLst>
                <a:ext uri="{FF2B5EF4-FFF2-40B4-BE49-F238E27FC236}">
                  <a16:creationId xmlns:a16="http://schemas.microsoft.com/office/drawing/2014/main" id="{E14C8DBD-FA54-40E7-AA33-29832DA661E0}"/>
                </a:ext>
              </a:extLst>
            </p:cNvPr>
            <p:cNvSpPr>
              <a:spLocks/>
            </p:cNvSpPr>
            <p:nvPr/>
          </p:nvSpPr>
          <p:spPr bwMode="auto">
            <a:xfrm>
              <a:off x="4149025" y="5567324"/>
              <a:ext cx="42393" cy="24836"/>
            </a:xfrm>
            <a:custGeom>
              <a:avLst/>
              <a:gdLst>
                <a:gd name="T0" fmla="*/ 14 w 82"/>
                <a:gd name="T1" fmla="*/ 14 h 43"/>
                <a:gd name="T2" fmla="*/ 29 w 82"/>
                <a:gd name="T3" fmla="*/ 21 h 43"/>
                <a:gd name="T4" fmla="*/ 11 w 82"/>
                <a:gd name="T5" fmla="*/ 24 h 43"/>
                <a:gd name="T6" fmla="*/ 25 w 82"/>
                <a:gd name="T7" fmla="*/ 28 h 43"/>
                <a:gd name="T8" fmla="*/ 55 w 82"/>
                <a:gd name="T9" fmla="*/ 34 h 43"/>
                <a:gd name="T10" fmla="*/ 76 w 82"/>
                <a:gd name="T11" fmla="*/ 36 h 43"/>
                <a:gd name="T12" fmla="*/ 72 w 82"/>
                <a:gd name="T13" fmla="*/ 24 h 43"/>
                <a:gd name="T14" fmla="*/ 58 w 82"/>
                <a:gd name="T15" fmla="*/ 16 h 43"/>
                <a:gd name="T16" fmla="*/ 46 w 82"/>
                <a:gd name="T17" fmla="*/ 8 h 43"/>
                <a:gd name="T18" fmla="*/ 39 w 82"/>
                <a:gd name="T19" fmla="*/ 7 h 43"/>
                <a:gd name="T20" fmla="*/ 6 w 82"/>
                <a:gd name="T21" fmla="*/ 2 h 43"/>
                <a:gd name="T22" fmla="*/ 14 w 82"/>
                <a:gd name="T23"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43">
                  <a:moveTo>
                    <a:pt x="14" y="14"/>
                  </a:moveTo>
                  <a:cubicBezTo>
                    <a:pt x="20" y="10"/>
                    <a:pt x="31" y="17"/>
                    <a:pt x="29" y="21"/>
                  </a:cubicBezTo>
                  <a:cubicBezTo>
                    <a:pt x="27" y="26"/>
                    <a:pt x="9" y="20"/>
                    <a:pt x="11" y="24"/>
                  </a:cubicBezTo>
                  <a:cubicBezTo>
                    <a:pt x="11" y="26"/>
                    <a:pt x="13" y="32"/>
                    <a:pt x="25" y="28"/>
                  </a:cubicBezTo>
                  <a:cubicBezTo>
                    <a:pt x="37" y="25"/>
                    <a:pt x="47" y="27"/>
                    <a:pt x="55" y="34"/>
                  </a:cubicBezTo>
                  <a:cubicBezTo>
                    <a:pt x="63" y="40"/>
                    <a:pt x="71" y="43"/>
                    <a:pt x="76" y="36"/>
                  </a:cubicBezTo>
                  <a:cubicBezTo>
                    <a:pt x="82" y="30"/>
                    <a:pt x="69" y="29"/>
                    <a:pt x="72" y="24"/>
                  </a:cubicBezTo>
                  <a:cubicBezTo>
                    <a:pt x="74" y="19"/>
                    <a:pt x="64" y="16"/>
                    <a:pt x="58" y="16"/>
                  </a:cubicBezTo>
                  <a:cubicBezTo>
                    <a:pt x="53" y="16"/>
                    <a:pt x="51" y="6"/>
                    <a:pt x="46" y="8"/>
                  </a:cubicBezTo>
                  <a:cubicBezTo>
                    <a:pt x="42" y="10"/>
                    <a:pt x="39" y="13"/>
                    <a:pt x="39" y="7"/>
                  </a:cubicBezTo>
                  <a:cubicBezTo>
                    <a:pt x="39" y="0"/>
                    <a:pt x="13" y="0"/>
                    <a:pt x="6" y="2"/>
                  </a:cubicBezTo>
                  <a:cubicBezTo>
                    <a:pt x="0" y="5"/>
                    <a:pt x="8" y="18"/>
                    <a:pt x="14" y="14"/>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8" name="Freeform 31">
              <a:extLst>
                <a:ext uri="{FF2B5EF4-FFF2-40B4-BE49-F238E27FC236}">
                  <a16:creationId xmlns:a16="http://schemas.microsoft.com/office/drawing/2014/main" id="{A87FB1FE-C997-4D78-8FF8-ABA92813FA6A}"/>
                </a:ext>
              </a:extLst>
            </p:cNvPr>
            <p:cNvSpPr>
              <a:spLocks/>
            </p:cNvSpPr>
            <p:nvPr/>
          </p:nvSpPr>
          <p:spPr bwMode="auto">
            <a:xfrm>
              <a:off x="4070273" y="5643580"/>
              <a:ext cx="108305" cy="64538"/>
            </a:xfrm>
            <a:custGeom>
              <a:avLst/>
              <a:gdLst>
                <a:gd name="T0" fmla="*/ 193 w 209"/>
                <a:gd name="T1" fmla="*/ 85 h 112"/>
                <a:gd name="T2" fmla="*/ 209 w 209"/>
                <a:gd name="T3" fmla="*/ 85 h 112"/>
                <a:gd name="T4" fmla="*/ 189 w 209"/>
                <a:gd name="T5" fmla="*/ 70 h 112"/>
                <a:gd name="T6" fmla="*/ 171 w 209"/>
                <a:gd name="T7" fmla="*/ 61 h 112"/>
                <a:gd name="T8" fmla="*/ 166 w 209"/>
                <a:gd name="T9" fmla="*/ 45 h 112"/>
                <a:gd name="T10" fmla="*/ 162 w 209"/>
                <a:gd name="T11" fmla="*/ 19 h 112"/>
                <a:gd name="T12" fmla="*/ 163 w 209"/>
                <a:gd name="T13" fmla="*/ 3 h 112"/>
                <a:gd name="T14" fmla="*/ 141 w 209"/>
                <a:gd name="T15" fmla="*/ 8 h 112"/>
                <a:gd name="T16" fmla="*/ 155 w 209"/>
                <a:gd name="T17" fmla="*/ 20 h 112"/>
                <a:gd name="T18" fmla="*/ 140 w 209"/>
                <a:gd name="T19" fmla="*/ 14 h 112"/>
                <a:gd name="T20" fmla="*/ 128 w 209"/>
                <a:gd name="T21" fmla="*/ 14 h 112"/>
                <a:gd name="T22" fmla="*/ 135 w 209"/>
                <a:gd name="T23" fmla="*/ 42 h 112"/>
                <a:gd name="T24" fmla="*/ 128 w 209"/>
                <a:gd name="T25" fmla="*/ 48 h 112"/>
                <a:gd name="T26" fmla="*/ 120 w 209"/>
                <a:gd name="T27" fmla="*/ 28 h 112"/>
                <a:gd name="T28" fmla="*/ 99 w 209"/>
                <a:gd name="T29" fmla="*/ 20 h 112"/>
                <a:gd name="T30" fmla="*/ 107 w 209"/>
                <a:gd name="T31" fmla="*/ 30 h 112"/>
                <a:gd name="T32" fmla="*/ 94 w 209"/>
                <a:gd name="T33" fmla="*/ 31 h 112"/>
                <a:gd name="T34" fmla="*/ 91 w 209"/>
                <a:gd name="T35" fmla="*/ 28 h 112"/>
                <a:gd name="T36" fmla="*/ 73 w 209"/>
                <a:gd name="T37" fmla="*/ 19 h 112"/>
                <a:gd name="T38" fmla="*/ 65 w 209"/>
                <a:gd name="T39" fmla="*/ 30 h 112"/>
                <a:gd name="T40" fmla="*/ 57 w 209"/>
                <a:gd name="T41" fmla="*/ 26 h 112"/>
                <a:gd name="T42" fmla="*/ 59 w 209"/>
                <a:gd name="T43" fmla="*/ 13 h 112"/>
                <a:gd name="T44" fmla="*/ 30 w 209"/>
                <a:gd name="T45" fmla="*/ 20 h 112"/>
                <a:gd name="T46" fmla="*/ 10 w 209"/>
                <a:gd name="T47" fmla="*/ 32 h 112"/>
                <a:gd name="T48" fmla="*/ 6 w 209"/>
                <a:gd name="T49" fmla="*/ 40 h 112"/>
                <a:gd name="T50" fmla="*/ 12 w 209"/>
                <a:gd name="T51" fmla="*/ 49 h 112"/>
                <a:gd name="T52" fmla="*/ 16 w 209"/>
                <a:gd name="T53" fmla="*/ 55 h 112"/>
                <a:gd name="T54" fmla="*/ 43 w 209"/>
                <a:gd name="T55" fmla="*/ 51 h 112"/>
                <a:gd name="T56" fmla="*/ 13 w 209"/>
                <a:gd name="T57" fmla="*/ 63 h 112"/>
                <a:gd name="T58" fmla="*/ 46 w 209"/>
                <a:gd name="T59" fmla="*/ 70 h 112"/>
                <a:gd name="T60" fmla="*/ 85 w 209"/>
                <a:gd name="T61" fmla="*/ 75 h 112"/>
                <a:gd name="T62" fmla="*/ 56 w 209"/>
                <a:gd name="T63" fmla="*/ 77 h 112"/>
                <a:gd name="T64" fmla="*/ 23 w 209"/>
                <a:gd name="T65" fmla="*/ 85 h 112"/>
                <a:gd name="T66" fmla="*/ 38 w 209"/>
                <a:gd name="T67" fmla="*/ 95 h 112"/>
                <a:gd name="T68" fmla="*/ 64 w 209"/>
                <a:gd name="T69" fmla="*/ 101 h 112"/>
                <a:gd name="T70" fmla="*/ 89 w 209"/>
                <a:gd name="T71" fmla="*/ 112 h 112"/>
                <a:gd name="T72" fmla="*/ 123 w 209"/>
                <a:gd name="T73" fmla="*/ 104 h 112"/>
                <a:gd name="T74" fmla="*/ 139 w 209"/>
                <a:gd name="T75" fmla="*/ 97 h 112"/>
                <a:gd name="T76" fmla="*/ 148 w 209"/>
                <a:gd name="T77" fmla="*/ 98 h 112"/>
                <a:gd name="T78" fmla="*/ 162 w 209"/>
                <a:gd name="T79" fmla="*/ 103 h 112"/>
                <a:gd name="T80" fmla="*/ 198 w 209"/>
                <a:gd name="T81" fmla="*/ 103 h 112"/>
                <a:gd name="T82" fmla="*/ 190 w 209"/>
                <a:gd name="T83" fmla="*/ 93 h 112"/>
                <a:gd name="T84" fmla="*/ 182 w 209"/>
                <a:gd name="T85" fmla="*/ 93 h 112"/>
                <a:gd name="T86" fmla="*/ 193 w 209"/>
                <a:gd name="T87" fmla="*/ 8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9" h="112">
                  <a:moveTo>
                    <a:pt x="193" y="85"/>
                  </a:moveTo>
                  <a:cubicBezTo>
                    <a:pt x="196" y="82"/>
                    <a:pt x="208" y="92"/>
                    <a:pt x="209" y="85"/>
                  </a:cubicBezTo>
                  <a:cubicBezTo>
                    <a:pt x="209" y="77"/>
                    <a:pt x="195" y="74"/>
                    <a:pt x="189" y="70"/>
                  </a:cubicBezTo>
                  <a:cubicBezTo>
                    <a:pt x="183" y="66"/>
                    <a:pt x="180" y="68"/>
                    <a:pt x="171" y="61"/>
                  </a:cubicBezTo>
                  <a:cubicBezTo>
                    <a:pt x="161" y="54"/>
                    <a:pt x="173" y="50"/>
                    <a:pt x="166" y="45"/>
                  </a:cubicBezTo>
                  <a:cubicBezTo>
                    <a:pt x="159" y="39"/>
                    <a:pt x="157" y="24"/>
                    <a:pt x="162" y="19"/>
                  </a:cubicBezTo>
                  <a:cubicBezTo>
                    <a:pt x="167" y="14"/>
                    <a:pt x="172" y="7"/>
                    <a:pt x="163" y="3"/>
                  </a:cubicBezTo>
                  <a:cubicBezTo>
                    <a:pt x="154" y="0"/>
                    <a:pt x="140" y="6"/>
                    <a:pt x="141" y="8"/>
                  </a:cubicBezTo>
                  <a:cubicBezTo>
                    <a:pt x="143" y="10"/>
                    <a:pt x="155" y="17"/>
                    <a:pt x="155" y="20"/>
                  </a:cubicBezTo>
                  <a:cubicBezTo>
                    <a:pt x="155" y="23"/>
                    <a:pt x="144" y="12"/>
                    <a:pt x="140" y="14"/>
                  </a:cubicBezTo>
                  <a:cubicBezTo>
                    <a:pt x="136" y="17"/>
                    <a:pt x="131" y="9"/>
                    <a:pt x="128" y="14"/>
                  </a:cubicBezTo>
                  <a:cubicBezTo>
                    <a:pt x="124" y="19"/>
                    <a:pt x="132" y="37"/>
                    <a:pt x="135" y="42"/>
                  </a:cubicBezTo>
                  <a:cubicBezTo>
                    <a:pt x="138" y="47"/>
                    <a:pt x="132" y="47"/>
                    <a:pt x="128" y="48"/>
                  </a:cubicBezTo>
                  <a:cubicBezTo>
                    <a:pt x="124" y="49"/>
                    <a:pt x="124" y="34"/>
                    <a:pt x="120" y="28"/>
                  </a:cubicBezTo>
                  <a:cubicBezTo>
                    <a:pt x="116" y="23"/>
                    <a:pt x="100" y="16"/>
                    <a:pt x="99" y="20"/>
                  </a:cubicBezTo>
                  <a:cubicBezTo>
                    <a:pt x="98" y="24"/>
                    <a:pt x="109" y="24"/>
                    <a:pt x="107" y="30"/>
                  </a:cubicBezTo>
                  <a:cubicBezTo>
                    <a:pt x="106" y="35"/>
                    <a:pt x="100" y="26"/>
                    <a:pt x="94" y="31"/>
                  </a:cubicBezTo>
                  <a:cubicBezTo>
                    <a:pt x="89" y="35"/>
                    <a:pt x="90" y="32"/>
                    <a:pt x="91" y="28"/>
                  </a:cubicBezTo>
                  <a:cubicBezTo>
                    <a:pt x="92" y="23"/>
                    <a:pt x="83" y="18"/>
                    <a:pt x="73" y="19"/>
                  </a:cubicBezTo>
                  <a:cubicBezTo>
                    <a:pt x="63" y="20"/>
                    <a:pt x="68" y="27"/>
                    <a:pt x="65" y="30"/>
                  </a:cubicBezTo>
                  <a:cubicBezTo>
                    <a:pt x="62" y="32"/>
                    <a:pt x="47" y="28"/>
                    <a:pt x="57" y="26"/>
                  </a:cubicBezTo>
                  <a:cubicBezTo>
                    <a:pt x="66" y="24"/>
                    <a:pt x="62" y="19"/>
                    <a:pt x="59" y="13"/>
                  </a:cubicBezTo>
                  <a:cubicBezTo>
                    <a:pt x="55" y="8"/>
                    <a:pt x="46" y="14"/>
                    <a:pt x="30" y="20"/>
                  </a:cubicBezTo>
                  <a:cubicBezTo>
                    <a:pt x="15" y="25"/>
                    <a:pt x="8" y="31"/>
                    <a:pt x="10" y="32"/>
                  </a:cubicBezTo>
                  <a:cubicBezTo>
                    <a:pt x="12" y="32"/>
                    <a:pt x="12" y="35"/>
                    <a:pt x="6" y="40"/>
                  </a:cubicBezTo>
                  <a:cubicBezTo>
                    <a:pt x="0" y="45"/>
                    <a:pt x="6" y="49"/>
                    <a:pt x="12" y="49"/>
                  </a:cubicBezTo>
                  <a:cubicBezTo>
                    <a:pt x="17" y="49"/>
                    <a:pt x="12" y="54"/>
                    <a:pt x="16" y="55"/>
                  </a:cubicBezTo>
                  <a:cubicBezTo>
                    <a:pt x="20" y="56"/>
                    <a:pt x="38" y="48"/>
                    <a:pt x="43" y="51"/>
                  </a:cubicBezTo>
                  <a:cubicBezTo>
                    <a:pt x="48" y="55"/>
                    <a:pt x="13" y="57"/>
                    <a:pt x="13" y="63"/>
                  </a:cubicBezTo>
                  <a:cubicBezTo>
                    <a:pt x="13" y="69"/>
                    <a:pt x="32" y="72"/>
                    <a:pt x="46" y="70"/>
                  </a:cubicBezTo>
                  <a:cubicBezTo>
                    <a:pt x="60" y="67"/>
                    <a:pt x="85" y="72"/>
                    <a:pt x="85" y="75"/>
                  </a:cubicBezTo>
                  <a:cubicBezTo>
                    <a:pt x="85" y="79"/>
                    <a:pt x="68" y="78"/>
                    <a:pt x="56" y="77"/>
                  </a:cubicBezTo>
                  <a:cubicBezTo>
                    <a:pt x="43" y="77"/>
                    <a:pt x="22" y="81"/>
                    <a:pt x="23" y="85"/>
                  </a:cubicBezTo>
                  <a:cubicBezTo>
                    <a:pt x="24" y="89"/>
                    <a:pt x="25" y="89"/>
                    <a:pt x="38" y="95"/>
                  </a:cubicBezTo>
                  <a:cubicBezTo>
                    <a:pt x="51" y="101"/>
                    <a:pt x="65" y="92"/>
                    <a:pt x="64" y="101"/>
                  </a:cubicBezTo>
                  <a:cubicBezTo>
                    <a:pt x="64" y="109"/>
                    <a:pt x="71" y="111"/>
                    <a:pt x="89" y="112"/>
                  </a:cubicBezTo>
                  <a:cubicBezTo>
                    <a:pt x="106" y="112"/>
                    <a:pt x="114" y="104"/>
                    <a:pt x="123" y="104"/>
                  </a:cubicBezTo>
                  <a:cubicBezTo>
                    <a:pt x="131" y="105"/>
                    <a:pt x="135" y="103"/>
                    <a:pt x="139" y="97"/>
                  </a:cubicBezTo>
                  <a:cubicBezTo>
                    <a:pt x="143" y="91"/>
                    <a:pt x="147" y="95"/>
                    <a:pt x="148" y="98"/>
                  </a:cubicBezTo>
                  <a:cubicBezTo>
                    <a:pt x="149" y="101"/>
                    <a:pt x="160" y="100"/>
                    <a:pt x="162" y="103"/>
                  </a:cubicBezTo>
                  <a:cubicBezTo>
                    <a:pt x="169" y="109"/>
                    <a:pt x="190" y="107"/>
                    <a:pt x="198" y="103"/>
                  </a:cubicBezTo>
                  <a:cubicBezTo>
                    <a:pt x="206" y="99"/>
                    <a:pt x="194" y="88"/>
                    <a:pt x="190" y="93"/>
                  </a:cubicBezTo>
                  <a:cubicBezTo>
                    <a:pt x="186" y="98"/>
                    <a:pt x="183" y="95"/>
                    <a:pt x="182" y="93"/>
                  </a:cubicBezTo>
                  <a:cubicBezTo>
                    <a:pt x="181" y="90"/>
                    <a:pt x="190" y="89"/>
                    <a:pt x="193" y="85"/>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69" name="Freeform 32">
              <a:extLst>
                <a:ext uri="{FF2B5EF4-FFF2-40B4-BE49-F238E27FC236}">
                  <a16:creationId xmlns:a16="http://schemas.microsoft.com/office/drawing/2014/main" id="{C592B269-826F-4508-9D00-618A4D1A8AA1}"/>
                </a:ext>
              </a:extLst>
            </p:cNvPr>
            <p:cNvSpPr>
              <a:spLocks/>
            </p:cNvSpPr>
            <p:nvPr/>
          </p:nvSpPr>
          <p:spPr bwMode="auto">
            <a:xfrm>
              <a:off x="4200857" y="5600730"/>
              <a:ext cx="102425" cy="35330"/>
            </a:xfrm>
            <a:custGeom>
              <a:avLst/>
              <a:gdLst>
                <a:gd name="T0" fmla="*/ 56 w 198"/>
                <a:gd name="T1" fmla="*/ 47 h 61"/>
                <a:gd name="T2" fmla="*/ 69 w 198"/>
                <a:gd name="T3" fmla="*/ 54 h 61"/>
                <a:gd name="T4" fmla="*/ 87 w 198"/>
                <a:gd name="T5" fmla="*/ 57 h 61"/>
                <a:gd name="T6" fmla="*/ 95 w 198"/>
                <a:gd name="T7" fmla="*/ 53 h 61"/>
                <a:gd name="T8" fmla="*/ 133 w 198"/>
                <a:gd name="T9" fmla="*/ 60 h 61"/>
                <a:gd name="T10" fmla="*/ 158 w 198"/>
                <a:gd name="T11" fmla="*/ 54 h 61"/>
                <a:gd name="T12" fmla="*/ 188 w 198"/>
                <a:gd name="T13" fmla="*/ 57 h 61"/>
                <a:gd name="T14" fmla="*/ 198 w 198"/>
                <a:gd name="T15" fmla="*/ 39 h 61"/>
                <a:gd name="T16" fmla="*/ 134 w 198"/>
                <a:gd name="T17" fmla="*/ 34 h 61"/>
                <a:gd name="T18" fmla="*/ 102 w 198"/>
                <a:gd name="T19" fmla="*/ 36 h 61"/>
                <a:gd name="T20" fmla="*/ 84 w 198"/>
                <a:gd name="T21" fmla="*/ 30 h 61"/>
                <a:gd name="T22" fmla="*/ 87 w 198"/>
                <a:gd name="T23" fmla="*/ 20 h 61"/>
                <a:gd name="T24" fmla="*/ 57 w 198"/>
                <a:gd name="T25" fmla="*/ 11 h 61"/>
                <a:gd name="T26" fmla="*/ 33 w 198"/>
                <a:gd name="T27" fmla="*/ 4 h 61"/>
                <a:gd name="T28" fmla="*/ 5 w 198"/>
                <a:gd name="T29" fmla="*/ 8 h 61"/>
                <a:gd name="T30" fmla="*/ 40 w 198"/>
                <a:gd name="T31" fmla="*/ 18 h 61"/>
                <a:gd name="T32" fmla="*/ 55 w 198"/>
                <a:gd name="T33" fmla="*/ 30 h 61"/>
                <a:gd name="T34" fmla="*/ 56 w 198"/>
                <a:gd name="T35"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61">
                  <a:moveTo>
                    <a:pt x="56" y="47"/>
                  </a:moveTo>
                  <a:cubicBezTo>
                    <a:pt x="59" y="57"/>
                    <a:pt x="63" y="50"/>
                    <a:pt x="69" y="54"/>
                  </a:cubicBezTo>
                  <a:cubicBezTo>
                    <a:pt x="74" y="58"/>
                    <a:pt x="83" y="61"/>
                    <a:pt x="87" y="57"/>
                  </a:cubicBezTo>
                  <a:cubicBezTo>
                    <a:pt x="92" y="53"/>
                    <a:pt x="94" y="50"/>
                    <a:pt x="95" y="53"/>
                  </a:cubicBezTo>
                  <a:cubicBezTo>
                    <a:pt x="98" y="59"/>
                    <a:pt x="109" y="60"/>
                    <a:pt x="133" y="60"/>
                  </a:cubicBezTo>
                  <a:cubicBezTo>
                    <a:pt x="157" y="61"/>
                    <a:pt x="151" y="50"/>
                    <a:pt x="158" y="54"/>
                  </a:cubicBezTo>
                  <a:cubicBezTo>
                    <a:pt x="165" y="58"/>
                    <a:pt x="181" y="58"/>
                    <a:pt x="188" y="57"/>
                  </a:cubicBezTo>
                  <a:cubicBezTo>
                    <a:pt x="195" y="55"/>
                    <a:pt x="198" y="44"/>
                    <a:pt x="198" y="39"/>
                  </a:cubicBezTo>
                  <a:cubicBezTo>
                    <a:pt x="197" y="33"/>
                    <a:pt x="144" y="29"/>
                    <a:pt x="134" y="34"/>
                  </a:cubicBezTo>
                  <a:cubicBezTo>
                    <a:pt x="125" y="40"/>
                    <a:pt x="110" y="32"/>
                    <a:pt x="102" y="36"/>
                  </a:cubicBezTo>
                  <a:cubicBezTo>
                    <a:pt x="95" y="40"/>
                    <a:pt x="97" y="31"/>
                    <a:pt x="84" y="30"/>
                  </a:cubicBezTo>
                  <a:cubicBezTo>
                    <a:pt x="70" y="30"/>
                    <a:pt x="85" y="23"/>
                    <a:pt x="87" y="20"/>
                  </a:cubicBezTo>
                  <a:cubicBezTo>
                    <a:pt x="90" y="17"/>
                    <a:pt x="67" y="9"/>
                    <a:pt x="57" y="11"/>
                  </a:cubicBezTo>
                  <a:cubicBezTo>
                    <a:pt x="48" y="13"/>
                    <a:pt x="42" y="8"/>
                    <a:pt x="33" y="4"/>
                  </a:cubicBezTo>
                  <a:cubicBezTo>
                    <a:pt x="24" y="0"/>
                    <a:pt x="0" y="1"/>
                    <a:pt x="5" y="8"/>
                  </a:cubicBezTo>
                  <a:cubicBezTo>
                    <a:pt x="8" y="13"/>
                    <a:pt x="37" y="23"/>
                    <a:pt x="40" y="18"/>
                  </a:cubicBezTo>
                  <a:cubicBezTo>
                    <a:pt x="43" y="13"/>
                    <a:pt x="51" y="24"/>
                    <a:pt x="55" y="30"/>
                  </a:cubicBezTo>
                  <a:cubicBezTo>
                    <a:pt x="60" y="35"/>
                    <a:pt x="52" y="37"/>
                    <a:pt x="56" y="47"/>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0" name="Freeform 33">
              <a:extLst>
                <a:ext uri="{FF2B5EF4-FFF2-40B4-BE49-F238E27FC236}">
                  <a16:creationId xmlns:a16="http://schemas.microsoft.com/office/drawing/2014/main" id="{E98F24CE-4A42-4F8E-9DD9-030F6F976F03}"/>
                </a:ext>
              </a:extLst>
            </p:cNvPr>
            <p:cNvSpPr>
              <a:spLocks/>
            </p:cNvSpPr>
            <p:nvPr/>
          </p:nvSpPr>
          <p:spPr bwMode="auto">
            <a:xfrm>
              <a:off x="4155214" y="5620494"/>
              <a:ext cx="8819" cy="9095"/>
            </a:xfrm>
            <a:custGeom>
              <a:avLst/>
              <a:gdLst>
                <a:gd name="T0" fmla="*/ 14 w 17"/>
                <a:gd name="T1" fmla="*/ 12 h 16"/>
                <a:gd name="T2" fmla="*/ 3 w 17"/>
                <a:gd name="T3" fmla="*/ 7 h 16"/>
                <a:gd name="T4" fmla="*/ 14 w 17"/>
                <a:gd name="T5" fmla="*/ 12 h 16"/>
              </a:gdLst>
              <a:ahLst/>
              <a:cxnLst>
                <a:cxn ang="0">
                  <a:pos x="T0" y="T1"/>
                </a:cxn>
                <a:cxn ang="0">
                  <a:pos x="T2" y="T3"/>
                </a:cxn>
                <a:cxn ang="0">
                  <a:pos x="T4" y="T5"/>
                </a:cxn>
              </a:cxnLst>
              <a:rect l="0" t="0" r="r" b="b"/>
              <a:pathLst>
                <a:path w="17" h="16">
                  <a:moveTo>
                    <a:pt x="14" y="12"/>
                  </a:moveTo>
                  <a:cubicBezTo>
                    <a:pt x="17" y="8"/>
                    <a:pt x="6" y="0"/>
                    <a:pt x="3" y="7"/>
                  </a:cubicBezTo>
                  <a:cubicBezTo>
                    <a:pt x="0" y="14"/>
                    <a:pt x="10" y="16"/>
                    <a:pt x="14" y="12"/>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1" name="Freeform 34">
              <a:extLst>
                <a:ext uri="{FF2B5EF4-FFF2-40B4-BE49-F238E27FC236}">
                  <a16:creationId xmlns:a16="http://schemas.microsoft.com/office/drawing/2014/main" id="{94D7289F-FB80-4393-9F22-CA1A2FD13E5B}"/>
                </a:ext>
              </a:extLst>
            </p:cNvPr>
            <p:cNvSpPr>
              <a:spLocks/>
            </p:cNvSpPr>
            <p:nvPr/>
          </p:nvSpPr>
          <p:spPr bwMode="auto">
            <a:xfrm>
              <a:off x="4257794" y="5735752"/>
              <a:ext cx="40846" cy="30607"/>
            </a:xfrm>
            <a:custGeom>
              <a:avLst/>
              <a:gdLst>
                <a:gd name="T0" fmla="*/ 78 w 79"/>
                <a:gd name="T1" fmla="*/ 42 h 53"/>
                <a:gd name="T2" fmla="*/ 62 w 79"/>
                <a:gd name="T3" fmla="*/ 29 h 53"/>
                <a:gd name="T4" fmla="*/ 40 w 79"/>
                <a:gd name="T5" fmla="*/ 16 h 53"/>
                <a:gd name="T6" fmla="*/ 26 w 79"/>
                <a:gd name="T7" fmla="*/ 6 h 53"/>
                <a:gd name="T8" fmla="*/ 14 w 79"/>
                <a:gd name="T9" fmla="*/ 13 h 53"/>
                <a:gd name="T10" fmla="*/ 11 w 79"/>
                <a:gd name="T11" fmla="*/ 29 h 53"/>
                <a:gd name="T12" fmla="*/ 1 w 79"/>
                <a:gd name="T13" fmla="*/ 44 h 53"/>
                <a:gd name="T14" fmla="*/ 15 w 79"/>
                <a:gd name="T15" fmla="*/ 43 h 53"/>
                <a:gd name="T16" fmla="*/ 21 w 79"/>
                <a:gd name="T17" fmla="*/ 52 h 53"/>
                <a:gd name="T18" fmla="*/ 40 w 79"/>
                <a:gd name="T19" fmla="*/ 42 h 53"/>
                <a:gd name="T20" fmla="*/ 55 w 79"/>
                <a:gd name="T21" fmla="*/ 41 h 53"/>
                <a:gd name="T22" fmla="*/ 78 w 79"/>
                <a:gd name="T2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53">
                  <a:moveTo>
                    <a:pt x="78" y="42"/>
                  </a:moveTo>
                  <a:cubicBezTo>
                    <a:pt x="79" y="37"/>
                    <a:pt x="61" y="35"/>
                    <a:pt x="62" y="29"/>
                  </a:cubicBezTo>
                  <a:cubicBezTo>
                    <a:pt x="63" y="24"/>
                    <a:pt x="46" y="19"/>
                    <a:pt x="40" y="16"/>
                  </a:cubicBezTo>
                  <a:cubicBezTo>
                    <a:pt x="35" y="13"/>
                    <a:pt x="26" y="12"/>
                    <a:pt x="26" y="6"/>
                  </a:cubicBezTo>
                  <a:cubicBezTo>
                    <a:pt x="26" y="0"/>
                    <a:pt x="14" y="4"/>
                    <a:pt x="14" y="13"/>
                  </a:cubicBezTo>
                  <a:cubicBezTo>
                    <a:pt x="13" y="22"/>
                    <a:pt x="8" y="20"/>
                    <a:pt x="11" y="29"/>
                  </a:cubicBezTo>
                  <a:cubicBezTo>
                    <a:pt x="13" y="37"/>
                    <a:pt x="0" y="39"/>
                    <a:pt x="1" y="44"/>
                  </a:cubicBezTo>
                  <a:cubicBezTo>
                    <a:pt x="3" y="48"/>
                    <a:pt x="9" y="43"/>
                    <a:pt x="15" y="43"/>
                  </a:cubicBezTo>
                  <a:cubicBezTo>
                    <a:pt x="21" y="43"/>
                    <a:pt x="14" y="52"/>
                    <a:pt x="21" y="52"/>
                  </a:cubicBezTo>
                  <a:cubicBezTo>
                    <a:pt x="27" y="53"/>
                    <a:pt x="38" y="46"/>
                    <a:pt x="40" y="42"/>
                  </a:cubicBezTo>
                  <a:cubicBezTo>
                    <a:pt x="43" y="38"/>
                    <a:pt x="48" y="36"/>
                    <a:pt x="55" y="41"/>
                  </a:cubicBezTo>
                  <a:cubicBezTo>
                    <a:pt x="62" y="46"/>
                    <a:pt x="77" y="47"/>
                    <a:pt x="78" y="42"/>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2" name="Freeform 35">
              <a:extLst>
                <a:ext uri="{FF2B5EF4-FFF2-40B4-BE49-F238E27FC236}">
                  <a16:creationId xmlns:a16="http://schemas.microsoft.com/office/drawing/2014/main" id="{72647AE8-6FF0-4FF8-B24F-D4252E8D2CD0}"/>
                </a:ext>
              </a:extLst>
            </p:cNvPr>
            <p:cNvSpPr>
              <a:spLocks/>
            </p:cNvSpPr>
            <p:nvPr/>
          </p:nvSpPr>
          <p:spPr bwMode="auto">
            <a:xfrm>
              <a:off x="4069190" y="5612273"/>
              <a:ext cx="11914" cy="9794"/>
            </a:xfrm>
            <a:custGeom>
              <a:avLst/>
              <a:gdLst>
                <a:gd name="T0" fmla="*/ 5 w 23"/>
                <a:gd name="T1" fmla="*/ 16 h 17"/>
                <a:gd name="T2" fmla="*/ 22 w 23"/>
                <a:gd name="T3" fmla="*/ 5 h 17"/>
                <a:gd name="T4" fmla="*/ 5 w 23"/>
                <a:gd name="T5" fmla="*/ 16 h 17"/>
              </a:gdLst>
              <a:ahLst/>
              <a:cxnLst>
                <a:cxn ang="0">
                  <a:pos x="T0" y="T1"/>
                </a:cxn>
                <a:cxn ang="0">
                  <a:pos x="T2" y="T3"/>
                </a:cxn>
                <a:cxn ang="0">
                  <a:pos x="T4" y="T5"/>
                </a:cxn>
              </a:cxnLst>
              <a:rect l="0" t="0" r="r" b="b"/>
              <a:pathLst>
                <a:path w="23" h="17">
                  <a:moveTo>
                    <a:pt x="5" y="16"/>
                  </a:moveTo>
                  <a:cubicBezTo>
                    <a:pt x="14" y="17"/>
                    <a:pt x="23" y="9"/>
                    <a:pt x="22" y="5"/>
                  </a:cubicBezTo>
                  <a:cubicBezTo>
                    <a:pt x="22" y="0"/>
                    <a:pt x="0" y="16"/>
                    <a:pt x="5" y="16"/>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3" name="Freeform 36">
              <a:extLst>
                <a:ext uri="{FF2B5EF4-FFF2-40B4-BE49-F238E27FC236}">
                  <a16:creationId xmlns:a16="http://schemas.microsoft.com/office/drawing/2014/main" id="{77421A42-AEA9-4C05-9BC8-C8896F41E190}"/>
                </a:ext>
              </a:extLst>
            </p:cNvPr>
            <p:cNvSpPr>
              <a:spLocks/>
            </p:cNvSpPr>
            <p:nvPr/>
          </p:nvSpPr>
          <p:spPr bwMode="auto">
            <a:xfrm>
              <a:off x="4392401" y="5889314"/>
              <a:ext cx="17174" cy="11019"/>
            </a:xfrm>
            <a:custGeom>
              <a:avLst/>
              <a:gdLst>
                <a:gd name="T0" fmla="*/ 1 w 33"/>
                <a:gd name="T1" fmla="*/ 3 h 19"/>
                <a:gd name="T2" fmla="*/ 32 w 33"/>
                <a:gd name="T3" fmla="*/ 14 h 19"/>
                <a:gd name="T4" fmla="*/ 1 w 33"/>
                <a:gd name="T5" fmla="*/ 3 h 19"/>
              </a:gdLst>
              <a:ahLst/>
              <a:cxnLst>
                <a:cxn ang="0">
                  <a:pos x="T0" y="T1"/>
                </a:cxn>
                <a:cxn ang="0">
                  <a:pos x="T2" y="T3"/>
                </a:cxn>
                <a:cxn ang="0">
                  <a:pos x="T4" y="T5"/>
                </a:cxn>
              </a:cxnLst>
              <a:rect l="0" t="0" r="r" b="b"/>
              <a:pathLst>
                <a:path w="33" h="19">
                  <a:moveTo>
                    <a:pt x="1" y="3"/>
                  </a:moveTo>
                  <a:cubicBezTo>
                    <a:pt x="2" y="7"/>
                    <a:pt x="31" y="19"/>
                    <a:pt x="32" y="14"/>
                  </a:cubicBezTo>
                  <a:cubicBezTo>
                    <a:pt x="33" y="8"/>
                    <a:pt x="0" y="0"/>
                    <a:pt x="1" y="3"/>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4" name="Freeform 37">
              <a:extLst>
                <a:ext uri="{FF2B5EF4-FFF2-40B4-BE49-F238E27FC236}">
                  <a16:creationId xmlns:a16="http://schemas.microsoft.com/office/drawing/2014/main" id="{9D8B8486-8F05-43AD-A3EC-3BE9987F325A}"/>
                </a:ext>
              </a:extLst>
            </p:cNvPr>
            <p:cNvSpPr>
              <a:spLocks/>
            </p:cNvSpPr>
            <p:nvPr/>
          </p:nvSpPr>
          <p:spPr bwMode="auto">
            <a:xfrm>
              <a:off x="4029891" y="5633086"/>
              <a:ext cx="65292" cy="46173"/>
            </a:xfrm>
            <a:custGeom>
              <a:avLst/>
              <a:gdLst>
                <a:gd name="T0" fmla="*/ 21 w 126"/>
                <a:gd name="T1" fmla="*/ 62 h 80"/>
                <a:gd name="T2" fmla="*/ 37 w 126"/>
                <a:gd name="T3" fmla="*/ 80 h 80"/>
                <a:gd name="T4" fmla="*/ 44 w 126"/>
                <a:gd name="T5" fmla="*/ 75 h 80"/>
                <a:gd name="T6" fmla="*/ 55 w 126"/>
                <a:gd name="T7" fmla="*/ 72 h 80"/>
                <a:gd name="T8" fmla="*/ 66 w 126"/>
                <a:gd name="T9" fmla="*/ 64 h 80"/>
                <a:gd name="T10" fmla="*/ 77 w 126"/>
                <a:gd name="T11" fmla="*/ 53 h 80"/>
                <a:gd name="T12" fmla="*/ 86 w 126"/>
                <a:gd name="T13" fmla="*/ 42 h 80"/>
                <a:gd name="T14" fmla="*/ 122 w 126"/>
                <a:gd name="T15" fmla="*/ 27 h 80"/>
                <a:gd name="T16" fmla="*/ 108 w 126"/>
                <a:gd name="T17" fmla="*/ 14 h 80"/>
                <a:gd name="T18" fmla="*/ 85 w 126"/>
                <a:gd name="T19" fmla="*/ 12 h 80"/>
                <a:gd name="T20" fmla="*/ 78 w 126"/>
                <a:gd name="T21" fmla="*/ 9 h 80"/>
                <a:gd name="T22" fmla="*/ 55 w 126"/>
                <a:gd name="T23" fmla="*/ 3 h 80"/>
                <a:gd name="T24" fmla="*/ 20 w 126"/>
                <a:gd name="T25" fmla="*/ 8 h 80"/>
                <a:gd name="T26" fmla="*/ 25 w 126"/>
                <a:gd name="T27" fmla="*/ 19 h 80"/>
                <a:gd name="T28" fmla="*/ 17 w 126"/>
                <a:gd name="T29" fmla="*/ 36 h 80"/>
                <a:gd name="T30" fmla="*/ 7 w 126"/>
                <a:gd name="T31" fmla="*/ 53 h 80"/>
                <a:gd name="T32" fmla="*/ 21 w 126"/>
                <a:gd name="T3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80">
                  <a:moveTo>
                    <a:pt x="21" y="62"/>
                  </a:moveTo>
                  <a:cubicBezTo>
                    <a:pt x="30" y="64"/>
                    <a:pt x="31" y="80"/>
                    <a:pt x="37" y="80"/>
                  </a:cubicBezTo>
                  <a:cubicBezTo>
                    <a:pt x="41" y="80"/>
                    <a:pt x="38" y="75"/>
                    <a:pt x="44" y="75"/>
                  </a:cubicBezTo>
                  <a:cubicBezTo>
                    <a:pt x="51" y="75"/>
                    <a:pt x="49" y="72"/>
                    <a:pt x="55" y="72"/>
                  </a:cubicBezTo>
                  <a:cubicBezTo>
                    <a:pt x="61" y="73"/>
                    <a:pt x="66" y="71"/>
                    <a:pt x="66" y="64"/>
                  </a:cubicBezTo>
                  <a:cubicBezTo>
                    <a:pt x="66" y="57"/>
                    <a:pt x="71" y="54"/>
                    <a:pt x="77" y="53"/>
                  </a:cubicBezTo>
                  <a:cubicBezTo>
                    <a:pt x="83" y="51"/>
                    <a:pt x="77" y="44"/>
                    <a:pt x="86" y="42"/>
                  </a:cubicBezTo>
                  <a:cubicBezTo>
                    <a:pt x="94" y="40"/>
                    <a:pt x="118" y="30"/>
                    <a:pt x="122" y="27"/>
                  </a:cubicBezTo>
                  <a:cubicBezTo>
                    <a:pt x="126" y="24"/>
                    <a:pt x="117" y="20"/>
                    <a:pt x="108" y="14"/>
                  </a:cubicBezTo>
                  <a:cubicBezTo>
                    <a:pt x="99" y="9"/>
                    <a:pt x="92" y="7"/>
                    <a:pt x="85" y="12"/>
                  </a:cubicBezTo>
                  <a:cubicBezTo>
                    <a:pt x="78" y="16"/>
                    <a:pt x="83" y="7"/>
                    <a:pt x="78" y="9"/>
                  </a:cubicBezTo>
                  <a:cubicBezTo>
                    <a:pt x="72" y="12"/>
                    <a:pt x="57" y="5"/>
                    <a:pt x="55" y="3"/>
                  </a:cubicBezTo>
                  <a:cubicBezTo>
                    <a:pt x="53" y="0"/>
                    <a:pt x="26" y="8"/>
                    <a:pt x="20" y="8"/>
                  </a:cubicBezTo>
                  <a:cubicBezTo>
                    <a:pt x="13" y="8"/>
                    <a:pt x="20" y="15"/>
                    <a:pt x="25" y="19"/>
                  </a:cubicBezTo>
                  <a:cubicBezTo>
                    <a:pt x="29" y="22"/>
                    <a:pt x="14" y="33"/>
                    <a:pt x="17" y="36"/>
                  </a:cubicBezTo>
                  <a:cubicBezTo>
                    <a:pt x="20" y="38"/>
                    <a:pt x="14" y="45"/>
                    <a:pt x="7" y="53"/>
                  </a:cubicBezTo>
                  <a:cubicBezTo>
                    <a:pt x="0" y="61"/>
                    <a:pt x="12" y="60"/>
                    <a:pt x="21" y="62"/>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5" name="Freeform 38">
              <a:extLst>
                <a:ext uri="{FF2B5EF4-FFF2-40B4-BE49-F238E27FC236}">
                  <a16:creationId xmlns:a16="http://schemas.microsoft.com/office/drawing/2014/main" id="{F1F73617-F9AA-4B83-9D2B-AF9FEB8D7F20}"/>
                </a:ext>
              </a:extLst>
            </p:cNvPr>
            <p:cNvSpPr>
              <a:spLocks/>
            </p:cNvSpPr>
            <p:nvPr/>
          </p:nvSpPr>
          <p:spPr bwMode="auto">
            <a:xfrm>
              <a:off x="4420870" y="5876021"/>
              <a:ext cx="42084" cy="41626"/>
            </a:xfrm>
            <a:custGeom>
              <a:avLst/>
              <a:gdLst>
                <a:gd name="T0" fmla="*/ 44 w 81"/>
                <a:gd name="T1" fmla="*/ 5 h 72"/>
                <a:gd name="T2" fmla="*/ 39 w 81"/>
                <a:gd name="T3" fmla="*/ 2 h 72"/>
                <a:gd name="T4" fmla="*/ 21 w 81"/>
                <a:gd name="T5" fmla="*/ 27 h 72"/>
                <a:gd name="T6" fmla="*/ 16 w 81"/>
                <a:gd name="T7" fmla="*/ 38 h 72"/>
                <a:gd name="T8" fmla="*/ 9 w 81"/>
                <a:gd name="T9" fmla="*/ 44 h 72"/>
                <a:gd name="T10" fmla="*/ 6 w 81"/>
                <a:gd name="T11" fmla="*/ 58 h 72"/>
                <a:gd name="T12" fmla="*/ 23 w 81"/>
                <a:gd name="T13" fmla="*/ 58 h 72"/>
                <a:gd name="T14" fmla="*/ 39 w 81"/>
                <a:gd name="T15" fmla="*/ 55 h 72"/>
                <a:gd name="T16" fmla="*/ 50 w 81"/>
                <a:gd name="T17" fmla="*/ 58 h 72"/>
                <a:gd name="T18" fmla="*/ 47 w 81"/>
                <a:gd name="T19" fmla="*/ 66 h 72"/>
                <a:gd name="T20" fmla="*/ 57 w 81"/>
                <a:gd name="T21" fmla="*/ 62 h 72"/>
                <a:gd name="T22" fmla="*/ 64 w 81"/>
                <a:gd name="T23" fmla="*/ 65 h 72"/>
                <a:gd name="T24" fmla="*/ 78 w 81"/>
                <a:gd name="T25" fmla="*/ 66 h 72"/>
                <a:gd name="T26" fmla="*/ 73 w 81"/>
                <a:gd name="T27" fmla="*/ 56 h 72"/>
                <a:gd name="T28" fmla="*/ 72 w 81"/>
                <a:gd name="T29" fmla="*/ 50 h 72"/>
                <a:gd name="T30" fmla="*/ 67 w 81"/>
                <a:gd name="T31" fmla="*/ 48 h 72"/>
                <a:gd name="T32" fmla="*/ 68 w 81"/>
                <a:gd name="T33" fmla="*/ 37 h 72"/>
                <a:gd name="T34" fmla="*/ 59 w 81"/>
                <a:gd name="T35" fmla="*/ 34 h 72"/>
                <a:gd name="T36" fmla="*/ 49 w 81"/>
                <a:gd name="T37" fmla="*/ 32 h 72"/>
                <a:gd name="T38" fmla="*/ 44 w 81"/>
                <a:gd name="T39" fmla="*/ 26 h 72"/>
                <a:gd name="T40" fmla="*/ 35 w 81"/>
                <a:gd name="T41" fmla="*/ 26 h 72"/>
                <a:gd name="T42" fmla="*/ 36 w 81"/>
                <a:gd name="T43" fmla="*/ 18 h 72"/>
                <a:gd name="T44" fmla="*/ 44 w 81"/>
                <a:gd name="T45"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72">
                  <a:moveTo>
                    <a:pt x="44" y="5"/>
                  </a:moveTo>
                  <a:cubicBezTo>
                    <a:pt x="49" y="3"/>
                    <a:pt x="44" y="0"/>
                    <a:pt x="39" y="2"/>
                  </a:cubicBezTo>
                  <a:cubicBezTo>
                    <a:pt x="34" y="4"/>
                    <a:pt x="21" y="22"/>
                    <a:pt x="21" y="27"/>
                  </a:cubicBezTo>
                  <a:cubicBezTo>
                    <a:pt x="21" y="32"/>
                    <a:pt x="20" y="38"/>
                    <a:pt x="16" y="38"/>
                  </a:cubicBezTo>
                  <a:cubicBezTo>
                    <a:pt x="11" y="37"/>
                    <a:pt x="6" y="42"/>
                    <a:pt x="9" y="44"/>
                  </a:cubicBezTo>
                  <a:cubicBezTo>
                    <a:pt x="13" y="47"/>
                    <a:pt x="0" y="54"/>
                    <a:pt x="6" y="58"/>
                  </a:cubicBezTo>
                  <a:cubicBezTo>
                    <a:pt x="10" y="60"/>
                    <a:pt x="17" y="57"/>
                    <a:pt x="23" y="58"/>
                  </a:cubicBezTo>
                  <a:cubicBezTo>
                    <a:pt x="29" y="58"/>
                    <a:pt x="34" y="59"/>
                    <a:pt x="39" y="55"/>
                  </a:cubicBezTo>
                  <a:cubicBezTo>
                    <a:pt x="44" y="51"/>
                    <a:pt x="44" y="58"/>
                    <a:pt x="50" y="58"/>
                  </a:cubicBezTo>
                  <a:cubicBezTo>
                    <a:pt x="55" y="57"/>
                    <a:pt x="47" y="62"/>
                    <a:pt x="47" y="66"/>
                  </a:cubicBezTo>
                  <a:cubicBezTo>
                    <a:pt x="47" y="69"/>
                    <a:pt x="53" y="64"/>
                    <a:pt x="57" y="62"/>
                  </a:cubicBezTo>
                  <a:cubicBezTo>
                    <a:pt x="61" y="60"/>
                    <a:pt x="66" y="62"/>
                    <a:pt x="64" y="65"/>
                  </a:cubicBezTo>
                  <a:cubicBezTo>
                    <a:pt x="62" y="68"/>
                    <a:pt x="75" y="72"/>
                    <a:pt x="78" y="66"/>
                  </a:cubicBezTo>
                  <a:cubicBezTo>
                    <a:pt x="81" y="61"/>
                    <a:pt x="75" y="53"/>
                    <a:pt x="73" y="56"/>
                  </a:cubicBezTo>
                  <a:cubicBezTo>
                    <a:pt x="71" y="60"/>
                    <a:pt x="68" y="54"/>
                    <a:pt x="72" y="50"/>
                  </a:cubicBezTo>
                  <a:cubicBezTo>
                    <a:pt x="76" y="47"/>
                    <a:pt x="71" y="46"/>
                    <a:pt x="67" y="48"/>
                  </a:cubicBezTo>
                  <a:cubicBezTo>
                    <a:pt x="63" y="50"/>
                    <a:pt x="64" y="39"/>
                    <a:pt x="68" y="37"/>
                  </a:cubicBezTo>
                  <a:cubicBezTo>
                    <a:pt x="72" y="35"/>
                    <a:pt x="59" y="31"/>
                    <a:pt x="59" y="34"/>
                  </a:cubicBezTo>
                  <a:cubicBezTo>
                    <a:pt x="59" y="38"/>
                    <a:pt x="50" y="36"/>
                    <a:pt x="49" y="32"/>
                  </a:cubicBezTo>
                  <a:cubicBezTo>
                    <a:pt x="48" y="29"/>
                    <a:pt x="42" y="28"/>
                    <a:pt x="44" y="26"/>
                  </a:cubicBezTo>
                  <a:cubicBezTo>
                    <a:pt x="46" y="23"/>
                    <a:pt x="36" y="22"/>
                    <a:pt x="35" y="26"/>
                  </a:cubicBezTo>
                  <a:cubicBezTo>
                    <a:pt x="34" y="30"/>
                    <a:pt x="31" y="23"/>
                    <a:pt x="36" y="18"/>
                  </a:cubicBezTo>
                  <a:cubicBezTo>
                    <a:pt x="41" y="13"/>
                    <a:pt x="40" y="8"/>
                    <a:pt x="44" y="5"/>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6" name="Freeform 39">
              <a:extLst>
                <a:ext uri="{FF2B5EF4-FFF2-40B4-BE49-F238E27FC236}">
                  <a16:creationId xmlns:a16="http://schemas.microsoft.com/office/drawing/2014/main" id="{5D2CEF60-B4B6-43BF-A450-78F1900E395A}"/>
                </a:ext>
              </a:extLst>
            </p:cNvPr>
            <p:cNvSpPr>
              <a:spLocks/>
            </p:cNvSpPr>
            <p:nvPr/>
          </p:nvSpPr>
          <p:spPr bwMode="auto">
            <a:xfrm>
              <a:off x="3985795" y="5852935"/>
              <a:ext cx="15008" cy="18539"/>
            </a:xfrm>
            <a:custGeom>
              <a:avLst/>
              <a:gdLst>
                <a:gd name="T0" fmla="*/ 9 w 29"/>
                <a:gd name="T1" fmla="*/ 4 h 32"/>
                <a:gd name="T2" fmla="*/ 26 w 29"/>
                <a:gd name="T3" fmla="*/ 29 h 32"/>
                <a:gd name="T4" fmla="*/ 21 w 29"/>
                <a:gd name="T5" fmla="*/ 12 h 32"/>
                <a:gd name="T6" fmla="*/ 9 w 29"/>
                <a:gd name="T7" fmla="*/ 4 h 32"/>
              </a:gdLst>
              <a:ahLst/>
              <a:cxnLst>
                <a:cxn ang="0">
                  <a:pos x="T0" y="T1"/>
                </a:cxn>
                <a:cxn ang="0">
                  <a:pos x="T2" y="T3"/>
                </a:cxn>
                <a:cxn ang="0">
                  <a:pos x="T4" y="T5"/>
                </a:cxn>
                <a:cxn ang="0">
                  <a:pos x="T6" y="T7"/>
                </a:cxn>
              </a:cxnLst>
              <a:rect l="0" t="0" r="r" b="b"/>
              <a:pathLst>
                <a:path w="29" h="32">
                  <a:moveTo>
                    <a:pt x="9" y="4"/>
                  </a:moveTo>
                  <a:cubicBezTo>
                    <a:pt x="0" y="9"/>
                    <a:pt x="21" y="32"/>
                    <a:pt x="26" y="29"/>
                  </a:cubicBezTo>
                  <a:cubicBezTo>
                    <a:pt x="29" y="27"/>
                    <a:pt x="21" y="18"/>
                    <a:pt x="21" y="12"/>
                  </a:cubicBezTo>
                  <a:cubicBezTo>
                    <a:pt x="21" y="6"/>
                    <a:pt x="18" y="0"/>
                    <a:pt x="9" y="4"/>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7" name="Freeform 40">
              <a:extLst>
                <a:ext uri="{FF2B5EF4-FFF2-40B4-BE49-F238E27FC236}">
                  <a16:creationId xmlns:a16="http://schemas.microsoft.com/office/drawing/2014/main" id="{8BCB4DE0-B2D7-4179-B550-D142B7FC6828}"/>
                </a:ext>
              </a:extLst>
            </p:cNvPr>
            <p:cNvSpPr>
              <a:spLocks/>
            </p:cNvSpPr>
            <p:nvPr/>
          </p:nvSpPr>
          <p:spPr bwMode="auto">
            <a:xfrm>
              <a:off x="4148407" y="5587438"/>
              <a:ext cx="11449" cy="15741"/>
            </a:xfrm>
            <a:custGeom>
              <a:avLst/>
              <a:gdLst>
                <a:gd name="T0" fmla="*/ 18 w 22"/>
                <a:gd name="T1" fmla="*/ 21 h 27"/>
                <a:gd name="T2" fmla="*/ 1 w 22"/>
                <a:gd name="T3" fmla="*/ 8 h 27"/>
                <a:gd name="T4" fmla="*/ 18 w 22"/>
                <a:gd name="T5" fmla="*/ 21 h 27"/>
              </a:gdLst>
              <a:ahLst/>
              <a:cxnLst>
                <a:cxn ang="0">
                  <a:pos x="T0" y="T1"/>
                </a:cxn>
                <a:cxn ang="0">
                  <a:pos x="T2" y="T3"/>
                </a:cxn>
                <a:cxn ang="0">
                  <a:pos x="T4" y="T5"/>
                </a:cxn>
              </a:cxnLst>
              <a:rect l="0" t="0" r="r" b="b"/>
              <a:pathLst>
                <a:path w="22" h="27">
                  <a:moveTo>
                    <a:pt x="18" y="21"/>
                  </a:moveTo>
                  <a:cubicBezTo>
                    <a:pt x="22" y="16"/>
                    <a:pt x="2" y="0"/>
                    <a:pt x="1" y="8"/>
                  </a:cubicBezTo>
                  <a:cubicBezTo>
                    <a:pt x="0" y="15"/>
                    <a:pt x="14" y="27"/>
                    <a:pt x="18" y="21"/>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8" name="Freeform 41">
              <a:extLst>
                <a:ext uri="{FF2B5EF4-FFF2-40B4-BE49-F238E27FC236}">
                  <a16:creationId xmlns:a16="http://schemas.microsoft.com/office/drawing/2014/main" id="{586907B6-0FCA-43A7-8520-B47F3BDC9FF7}"/>
                </a:ext>
              </a:extLst>
            </p:cNvPr>
            <p:cNvSpPr>
              <a:spLocks/>
            </p:cNvSpPr>
            <p:nvPr/>
          </p:nvSpPr>
          <p:spPr bwMode="auto">
            <a:xfrm>
              <a:off x="4095647" y="5588137"/>
              <a:ext cx="9902" cy="6821"/>
            </a:xfrm>
            <a:custGeom>
              <a:avLst/>
              <a:gdLst>
                <a:gd name="T0" fmla="*/ 16 w 19"/>
                <a:gd name="T1" fmla="*/ 6 h 12"/>
                <a:gd name="T2" fmla="*/ 1 w 19"/>
                <a:gd name="T3" fmla="*/ 3 h 12"/>
                <a:gd name="T4" fmla="*/ 16 w 19"/>
                <a:gd name="T5" fmla="*/ 6 h 12"/>
              </a:gdLst>
              <a:ahLst/>
              <a:cxnLst>
                <a:cxn ang="0">
                  <a:pos x="T0" y="T1"/>
                </a:cxn>
                <a:cxn ang="0">
                  <a:pos x="T2" y="T3"/>
                </a:cxn>
                <a:cxn ang="0">
                  <a:pos x="T4" y="T5"/>
                </a:cxn>
              </a:cxnLst>
              <a:rect l="0" t="0" r="r" b="b"/>
              <a:pathLst>
                <a:path w="19" h="12">
                  <a:moveTo>
                    <a:pt x="16" y="6"/>
                  </a:moveTo>
                  <a:cubicBezTo>
                    <a:pt x="19" y="0"/>
                    <a:pt x="0" y="1"/>
                    <a:pt x="1" y="3"/>
                  </a:cubicBezTo>
                  <a:cubicBezTo>
                    <a:pt x="5" y="7"/>
                    <a:pt x="14" y="12"/>
                    <a:pt x="16" y="6"/>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79" name="Freeform 42">
              <a:extLst>
                <a:ext uri="{FF2B5EF4-FFF2-40B4-BE49-F238E27FC236}">
                  <a16:creationId xmlns:a16="http://schemas.microsoft.com/office/drawing/2014/main" id="{7CE24CD9-235A-4E56-8766-16E9EFF8DEB1}"/>
                </a:ext>
              </a:extLst>
            </p:cNvPr>
            <p:cNvSpPr>
              <a:spLocks/>
            </p:cNvSpPr>
            <p:nvPr/>
          </p:nvSpPr>
          <p:spPr bwMode="auto">
            <a:xfrm>
              <a:off x="4048457" y="5592685"/>
              <a:ext cx="46107" cy="26060"/>
            </a:xfrm>
            <a:custGeom>
              <a:avLst/>
              <a:gdLst>
                <a:gd name="T0" fmla="*/ 3 w 89"/>
                <a:gd name="T1" fmla="*/ 36 h 45"/>
                <a:gd name="T2" fmla="*/ 7 w 89"/>
                <a:gd name="T3" fmla="*/ 43 h 45"/>
                <a:gd name="T4" fmla="*/ 15 w 89"/>
                <a:gd name="T5" fmla="*/ 41 h 45"/>
                <a:gd name="T6" fmla="*/ 24 w 89"/>
                <a:gd name="T7" fmla="*/ 36 h 45"/>
                <a:gd name="T8" fmla="*/ 32 w 89"/>
                <a:gd name="T9" fmla="*/ 45 h 45"/>
                <a:gd name="T10" fmla="*/ 42 w 89"/>
                <a:gd name="T11" fmla="*/ 36 h 45"/>
                <a:gd name="T12" fmla="*/ 49 w 89"/>
                <a:gd name="T13" fmla="*/ 31 h 45"/>
                <a:gd name="T14" fmla="*/ 56 w 89"/>
                <a:gd name="T15" fmla="*/ 21 h 45"/>
                <a:gd name="T16" fmla="*/ 59 w 89"/>
                <a:gd name="T17" fmla="*/ 31 h 45"/>
                <a:gd name="T18" fmla="*/ 70 w 89"/>
                <a:gd name="T19" fmla="*/ 28 h 45"/>
                <a:gd name="T20" fmla="*/ 79 w 89"/>
                <a:gd name="T21" fmla="*/ 24 h 45"/>
                <a:gd name="T22" fmla="*/ 79 w 89"/>
                <a:gd name="T23" fmla="*/ 15 h 45"/>
                <a:gd name="T24" fmla="*/ 86 w 89"/>
                <a:gd name="T25" fmla="*/ 9 h 45"/>
                <a:gd name="T26" fmla="*/ 77 w 89"/>
                <a:gd name="T27" fmla="*/ 4 h 45"/>
                <a:gd name="T28" fmla="*/ 70 w 89"/>
                <a:gd name="T29" fmla="*/ 9 h 45"/>
                <a:gd name="T30" fmla="*/ 55 w 89"/>
                <a:gd name="T31" fmla="*/ 7 h 45"/>
                <a:gd name="T32" fmla="*/ 34 w 89"/>
                <a:gd name="T33" fmla="*/ 18 h 45"/>
                <a:gd name="T34" fmla="*/ 18 w 89"/>
                <a:gd name="T35" fmla="*/ 28 h 45"/>
                <a:gd name="T36" fmla="*/ 3 w 89"/>
                <a:gd name="T37" fmla="*/ 3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45">
                  <a:moveTo>
                    <a:pt x="3" y="36"/>
                  </a:moveTo>
                  <a:cubicBezTo>
                    <a:pt x="7" y="38"/>
                    <a:pt x="3" y="45"/>
                    <a:pt x="7" y="43"/>
                  </a:cubicBezTo>
                  <a:cubicBezTo>
                    <a:pt x="11" y="41"/>
                    <a:pt x="12" y="40"/>
                    <a:pt x="15" y="41"/>
                  </a:cubicBezTo>
                  <a:cubicBezTo>
                    <a:pt x="21" y="43"/>
                    <a:pt x="22" y="38"/>
                    <a:pt x="24" y="36"/>
                  </a:cubicBezTo>
                  <a:cubicBezTo>
                    <a:pt x="27" y="33"/>
                    <a:pt x="26" y="45"/>
                    <a:pt x="32" y="45"/>
                  </a:cubicBezTo>
                  <a:cubicBezTo>
                    <a:pt x="38" y="45"/>
                    <a:pt x="37" y="33"/>
                    <a:pt x="42" y="36"/>
                  </a:cubicBezTo>
                  <a:cubicBezTo>
                    <a:pt x="47" y="40"/>
                    <a:pt x="48" y="35"/>
                    <a:pt x="49" y="31"/>
                  </a:cubicBezTo>
                  <a:cubicBezTo>
                    <a:pt x="50" y="28"/>
                    <a:pt x="50" y="22"/>
                    <a:pt x="56" y="21"/>
                  </a:cubicBezTo>
                  <a:cubicBezTo>
                    <a:pt x="61" y="20"/>
                    <a:pt x="57" y="26"/>
                    <a:pt x="59" y="31"/>
                  </a:cubicBezTo>
                  <a:cubicBezTo>
                    <a:pt x="63" y="37"/>
                    <a:pt x="69" y="31"/>
                    <a:pt x="70" y="28"/>
                  </a:cubicBezTo>
                  <a:cubicBezTo>
                    <a:pt x="70" y="25"/>
                    <a:pt x="79" y="27"/>
                    <a:pt x="79" y="24"/>
                  </a:cubicBezTo>
                  <a:cubicBezTo>
                    <a:pt x="78" y="20"/>
                    <a:pt x="81" y="19"/>
                    <a:pt x="79" y="15"/>
                  </a:cubicBezTo>
                  <a:cubicBezTo>
                    <a:pt x="76" y="11"/>
                    <a:pt x="83" y="12"/>
                    <a:pt x="86" y="9"/>
                  </a:cubicBezTo>
                  <a:cubicBezTo>
                    <a:pt x="89" y="6"/>
                    <a:pt x="82" y="9"/>
                    <a:pt x="77" y="4"/>
                  </a:cubicBezTo>
                  <a:cubicBezTo>
                    <a:pt x="72" y="0"/>
                    <a:pt x="70" y="6"/>
                    <a:pt x="70" y="9"/>
                  </a:cubicBezTo>
                  <a:cubicBezTo>
                    <a:pt x="70" y="12"/>
                    <a:pt x="60" y="9"/>
                    <a:pt x="55" y="7"/>
                  </a:cubicBezTo>
                  <a:cubicBezTo>
                    <a:pt x="49" y="5"/>
                    <a:pt x="42" y="14"/>
                    <a:pt x="34" y="18"/>
                  </a:cubicBezTo>
                  <a:cubicBezTo>
                    <a:pt x="26" y="22"/>
                    <a:pt x="26" y="29"/>
                    <a:pt x="18" y="28"/>
                  </a:cubicBezTo>
                  <a:cubicBezTo>
                    <a:pt x="11" y="28"/>
                    <a:pt x="0" y="35"/>
                    <a:pt x="3" y="36"/>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0" name="Freeform 43">
              <a:extLst>
                <a:ext uri="{FF2B5EF4-FFF2-40B4-BE49-F238E27FC236}">
                  <a16:creationId xmlns:a16="http://schemas.microsoft.com/office/drawing/2014/main" id="{5D0DC757-FCFD-465F-B473-8474165A9092}"/>
                </a:ext>
              </a:extLst>
            </p:cNvPr>
            <p:cNvSpPr>
              <a:spLocks/>
            </p:cNvSpPr>
            <p:nvPr/>
          </p:nvSpPr>
          <p:spPr bwMode="auto">
            <a:xfrm>
              <a:off x="4107096" y="5586388"/>
              <a:ext cx="21661" cy="12593"/>
            </a:xfrm>
            <a:custGeom>
              <a:avLst/>
              <a:gdLst>
                <a:gd name="T0" fmla="*/ 36 w 42"/>
                <a:gd name="T1" fmla="*/ 6 h 22"/>
                <a:gd name="T2" fmla="*/ 29 w 42"/>
                <a:gd name="T3" fmla="*/ 2 h 22"/>
                <a:gd name="T4" fmla="*/ 0 w 42"/>
                <a:gd name="T5" fmla="*/ 11 h 22"/>
                <a:gd name="T6" fmla="*/ 15 w 42"/>
                <a:gd name="T7" fmla="*/ 21 h 22"/>
                <a:gd name="T8" fmla="*/ 31 w 42"/>
                <a:gd name="T9" fmla="*/ 11 h 22"/>
                <a:gd name="T10" fmla="*/ 36 w 42"/>
                <a:gd name="T11" fmla="*/ 6 h 22"/>
              </a:gdLst>
              <a:ahLst/>
              <a:cxnLst>
                <a:cxn ang="0">
                  <a:pos x="T0" y="T1"/>
                </a:cxn>
                <a:cxn ang="0">
                  <a:pos x="T2" y="T3"/>
                </a:cxn>
                <a:cxn ang="0">
                  <a:pos x="T4" y="T5"/>
                </a:cxn>
                <a:cxn ang="0">
                  <a:pos x="T6" y="T7"/>
                </a:cxn>
                <a:cxn ang="0">
                  <a:pos x="T8" y="T9"/>
                </a:cxn>
                <a:cxn ang="0">
                  <a:pos x="T10" y="T11"/>
                </a:cxn>
              </a:cxnLst>
              <a:rect l="0" t="0" r="r" b="b"/>
              <a:pathLst>
                <a:path w="42" h="22">
                  <a:moveTo>
                    <a:pt x="36" y="6"/>
                  </a:moveTo>
                  <a:cubicBezTo>
                    <a:pt x="42" y="5"/>
                    <a:pt x="39" y="0"/>
                    <a:pt x="29" y="2"/>
                  </a:cubicBezTo>
                  <a:cubicBezTo>
                    <a:pt x="18" y="3"/>
                    <a:pt x="0" y="3"/>
                    <a:pt x="0" y="11"/>
                  </a:cubicBezTo>
                  <a:cubicBezTo>
                    <a:pt x="0" y="17"/>
                    <a:pt x="4" y="20"/>
                    <a:pt x="15" y="21"/>
                  </a:cubicBezTo>
                  <a:cubicBezTo>
                    <a:pt x="27" y="22"/>
                    <a:pt x="37" y="11"/>
                    <a:pt x="31" y="11"/>
                  </a:cubicBezTo>
                  <a:cubicBezTo>
                    <a:pt x="26" y="11"/>
                    <a:pt x="29" y="7"/>
                    <a:pt x="36" y="6"/>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1" name="Freeform 44">
              <a:extLst>
                <a:ext uri="{FF2B5EF4-FFF2-40B4-BE49-F238E27FC236}">
                  <a16:creationId xmlns:a16="http://schemas.microsoft.com/office/drawing/2014/main" id="{27130909-38CD-404D-A4DD-1BE3B240327A}"/>
                </a:ext>
              </a:extLst>
            </p:cNvPr>
            <p:cNvSpPr>
              <a:spLocks/>
            </p:cNvSpPr>
            <p:nvPr/>
          </p:nvSpPr>
          <p:spPr bwMode="auto">
            <a:xfrm>
              <a:off x="4080639" y="5604228"/>
              <a:ext cx="71945" cy="34630"/>
            </a:xfrm>
            <a:custGeom>
              <a:avLst/>
              <a:gdLst>
                <a:gd name="T0" fmla="*/ 19 w 139"/>
                <a:gd name="T1" fmla="*/ 14 h 60"/>
                <a:gd name="T2" fmla="*/ 21 w 139"/>
                <a:gd name="T3" fmla="*/ 21 h 60"/>
                <a:gd name="T4" fmla="*/ 20 w 139"/>
                <a:gd name="T5" fmla="*/ 23 h 60"/>
                <a:gd name="T6" fmla="*/ 11 w 139"/>
                <a:gd name="T7" fmla="*/ 31 h 60"/>
                <a:gd name="T8" fmla="*/ 23 w 139"/>
                <a:gd name="T9" fmla="*/ 31 h 60"/>
                <a:gd name="T10" fmla="*/ 3 w 139"/>
                <a:gd name="T11" fmla="*/ 37 h 60"/>
                <a:gd name="T12" fmla="*/ 17 w 139"/>
                <a:gd name="T13" fmla="*/ 41 h 60"/>
                <a:gd name="T14" fmla="*/ 33 w 139"/>
                <a:gd name="T15" fmla="*/ 40 h 60"/>
                <a:gd name="T16" fmla="*/ 42 w 139"/>
                <a:gd name="T17" fmla="*/ 36 h 60"/>
                <a:gd name="T18" fmla="*/ 63 w 139"/>
                <a:gd name="T19" fmla="*/ 38 h 60"/>
                <a:gd name="T20" fmla="*/ 47 w 139"/>
                <a:gd name="T21" fmla="*/ 47 h 60"/>
                <a:gd name="T22" fmla="*/ 46 w 139"/>
                <a:gd name="T23" fmla="*/ 57 h 60"/>
                <a:gd name="T24" fmla="*/ 86 w 139"/>
                <a:gd name="T25" fmla="*/ 45 h 60"/>
                <a:gd name="T26" fmla="*/ 102 w 139"/>
                <a:gd name="T27" fmla="*/ 44 h 60"/>
                <a:gd name="T28" fmla="*/ 128 w 139"/>
                <a:gd name="T29" fmla="*/ 42 h 60"/>
                <a:gd name="T30" fmla="*/ 132 w 139"/>
                <a:gd name="T31" fmla="*/ 19 h 60"/>
                <a:gd name="T32" fmla="*/ 119 w 139"/>
                <a:gd name="T33" fmla="*/ 24 h 60"/>
                <a:gd name="T34" fmla="*/ 106 w 139"/>
                <a:gd name="T35" fmla="*/ 13 h 60"/>
                <a:gd name="T36" fmla="*/ 98 w 139"/>
                <a:gd name="T37" fmla="*/ 1 h 60"/>
                <a:gd name="T38" fmla="*/ 86 w 139"/>
                <a:gd name="T39" fmla="*/ 14 h 60"/>
                <a:gd name="T40" fmla="*/ 87 w 139"/>
                <a:gd name="T41" fmla="*/ 21 h 60"/>
                <a:gd name="T42" fmla="*/ 96 w 139"/>
                <a:gd name="T43" fmla="*/ 30 h 60"/>
                <a:gd name="T44" fmla="*/ 70 w 139"/>
                <a:gd name="T45" fmla="*/ 25 h 60"/>
                <a:gd name="T46" fmla="*/ 43 w 139"/>
                <a:gd name="T47" fmla="*/ 13 h 60"/>
                <a:gd name="T48" fmla="*/ 31 w 139"/>
                <a:gd name="T49" fmla="*/ 7 h 60"/>
                <a:gd name="T50" fmla="*/ 19 w 139"/>
                <a:gd name="T51"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9" h="60">
                  <a:moveTo>
                    <a:pt x="19" y="14"/>
                  </a:moveTo>
                  <a:cubicBezTo>
                    <a:pt x="12" y="14"/>
                    <a:pt x="13" y="21"/>
                    <a:pt x="21" y="21"/>
                  </a:cubicBezTo>
                  <a:cubicBezTo>
                    <a:pt x="29" y="21"/>
                    <a:pt x="31" y="24"/>
                    <a:pt x="20" y="23"/>
                  </a:cubicBezTo>
                  <a:cubicBezTo>
                    <a:pt x="8" y="23"/>
                    <a:pt x="3" y="33"/>
                    <a:pt x="11" y="31"/>
                  </a:cubicBezTo>
                  <a:cubicBezTo>
                    <a:pt x="19" y="29"/>
                    <a:pt x="29" y="29"/>
                    <a:pt x="23" y="31"/>
                  </a:cubicBezTo>
                  <a:cubicBezTo>
                    <a:pt x="17" y="33"/>
                    <a:pt x="0" y="34"/>
                    <a:pt x="3" y="37"/>
                  </a:cubicBezTo>
                  <a:cubicBezTo>
                    <a:pt x="4" y="39"/>
                    <a:pt x="11" y="39"/>
                    <a:pt x="17" y="41"/>
                  </a:cubicBezTo>
                  <a:cubicBezTo>
                    <a:pt x="24" y="44"/>
                    <a:pt x="28" y="45"/>
                    <a:pt x="33" y="40"/>
                  </a:cubicBezTo>
                  <a:cubicBezTo>
                    <a:pt x="38" y="34"/>
                    <a:pt x="44" y="29"/>
                    <a:pt x="42" y="36"/>
                  </a:cubicBezTo>
                  <a:cubicBezTo>
                    <a:pt x="39" y="44"/>
                    <a:pt x="50" y="38"/>
                    <a:pt x="63" y="38"/>
                  </a:cubicBezTo>
                  <a:cubicBezTo>
                    <a:pt x="77" y="37"/>
                    <a:pt x="61" y="46"/>
                    <a:pt x="47" y="47"/>
                  </a:cubicBezTo>
                  <a:cubicBezTo>
                    <a:pt x="33" y="48"/>
                    <a:pt x="35" y="55"/>
                    <a:pt x="46" y="57"/>
                  </a:cubicBezTo>
                  <a:cubicBezTo>
                    <a:pt x="57" y="60"/>
                    <a:pt x="81" y="50"/>
                    <a:pt x="86" y="45"/>
                  </a:cubicBezTo>
                  <a:cubicBezTo>
                    <a:pt x="92" y="39"/>
                    <a:pt x="97" y="48"/>
                    <a:pt x="102" y="44"/>
                  </a:cubicBezTo>
                  <a:cubicBezTo>
                    <a:pt x="108" y="40"/>
                    <a:pt x="118" y="44"/>
                    <a:pt x="128" y="42"/>
                  </a:cubicBezTo>
                  <a:cubicBezTo>
                    <a:pt x="137" y="40"/>
                    <a:pt x="139" y="22"/>
                    <a:pt x="132" y="19"/>
                  </a:cubicBezTo>
                  <a:cubicBezTo>
                    <a:pt x="125" y="16"/>
                    <a:pt x="125" y="23"/>
                    <a:pt x="119" y="24"/>
                  </a:cubicBezTo>
                  <a:cubicBezTo>
                    <a:pt x="114" y="25"/>
                    <a:pt x="111" y="18"/>
                    <a:pt x="106" y="13"/>
                  </a:cubicBezTo>
                  <a:cubicBezTo>
                    <a:pt x="102" y="9"/>
                    <a:pt x="105" y="0"/>
                    <a:pt x="98" y="1"/>
                  </a:cubicBezTo>
                  <a:cubicBezTo>
                    <a:pt x="92" y="2"/>
                    <a:pt x="78" y="13"/>
                    <a:pt x="86" y="14"/>
                  </a:cubicBezTo>
                  <a:cubicBezTo>
                    <a:pt x="95" y="15"/>
                    <a:pt x="92" y="19"/>
                    <a:pt x="87" y="21"/>
                  </a:cubicBezTo>
                  <a:cubicBezTo>
                    <a:pt x="83" y="23"/>
                    <a:pt x="98" y="27"/>
                    <a:pt x="96" y="30"/>
                  </a:cubicBezTo>
                  <a:cubicBezTo>
                    <a:pt x="94" y="33"/>
                    <a:pt x="71" y="30"/>
                    <a:pt x="70" y="25"/>
                  </a:cubicBezTo>
                  <a:cubicBezTo>
                    <a:pt x="69" y="20"/>
                    <a:pt x="51" y="11"/>
                    <a:pt x="43" y="13"/>
                  </a:cubicBezTo>
                  <a:cubicBezTo>
                    <a:pt x="36" y="15"/>
                    <a:pt x="39" y="7"/>
                    <a:pt x="31" y="7"/>
                  </a:cubicBezTo>
                  <a:cubicBezTo>
                    <a:pt x="24" y="6"/>
                    <a:pt x="26" y="13"/>
                    <a:pt x="19" y="14"/>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2" name="Freeform 45">
              <a:extLst>
                <a:ext uri="{FF2B5EF4-FFF2-40B4-BE49-F238E27FC236}">
                  <a16:creationId xmlns:a16="http://schemas.microsoft.com/office/drawing/2014/main" id="{EDDA2D59-C0F6-4EB8-8653-3D90FC187077}"/>
                </a:ext>
              </a:extLst>
            </p:cNvPr>
            <p:cNvSpPr>
              <a:spLocks/>
            </p:cNvSpPr>
            <p:nvPr/>
          </p:nvSpPr>
          <p:spPr bwMode="auto">
            <a:xfrm>
              <a:off x="4102300" y="5577119"/>
              <a:ext cx="27540" cy="9794"/>
            </a:xfrm>
            <a:custGeom>
              <a:avLst/>
              <a:gdLst>
                <a:gd name="T0" fmla="*/ 20 w 53"/>
                <a:gd name="T1" fmla="*/ 13 h 17"/>
                <a:gd name="T2" fmla="*/ 34 w 53"/>
                <a:gd name="T3" fmla="*/ 11 h 17"/>
                <a:gd name="T4" fmla="*/ 53 w 53"/>
                <a:gd name="T5" fmla="*/ 9 h 17"/>
                <a:gd name="T6" fmla="*/ 28 w 53"/>
                <a:gd name="T7" fmla="*/ 3 h 17"/>
                <a:gd name="T8" fmla="*/ 7 w 53"/>
                <a:gd name="T9" fmla="*/ 12 h 17"/>
                <a:gd name="T10" fmla="*/ 20 w 53"/>
                <a:gd name="T11" fmla="*/ 13 h 17"/>
              </a:gdLst>
              <a:ahLst/>
              <a:cxnLst>
                <a:cxn ang="0">
                  <a:pos x="T0" y="T1"/>
                </a:cxn>
                <a:cxn ang="0">
                  <a:pos x="T2" y="T3"/>
                </a:cxn>
                <a:cxn ang="0">
                  <a:pos x="T4" y="T5"/>
                </a:cxn>
                <a:cxn ang="0">
                  <a:pos x="T6" y="T7"/>
                </a:cxn>
                <a:cxn ang="0">
                  <a:pos x="T8" y="T9"/>
                </a:cxn>
                <a:cxn ang="0">
                  <a:pos x="T10" y="T11"/>
                </a:cxn>
              </a:cxnLst>
              <a:rect l="0" t="0" r="r" b="b"/>
              <a:pathLst>
                <a:path w="53" h="17">
                  <a:moveTo>
                    <a:pt x="20" y="13"/>
                  </a:moveTo>
                  <a:cubicBezTo>
                    <a:pt x="25" y="15"/>
                    <a:pt x="30" y="8"/>
                    <a:pt x="34" y="11"/>
                  </a:cubicBezTo>
                  <a:cubicBezTo>
                    <a:pt x="37" y="14"/>
                    <a:pt x="53" y="17"/>
                    <a:pt x="53" y="9"/>
                  </a:cubicBezTo>
                  <a:cubicBezTo>
                    <a:pt x="53" y="1"/>
                    <a:pt x="33" y="0"/>
                    <a:pt x="28" y="3"/>
                  </a:cubicBezTo>
                  <a:cubicBezTo>
                    <a:pt x="23" y="6"/>
                    <a:pt x="0" y="7"/>
                    <a:pt x="7" y="12"/>
                  </a:cubicBezTo>
                  <a:cubicBezTo>
                    <a:pt x="11" y="15"/>
                    <a:pt x="15" y="11"/>
                    <a:pt x="20" y="13"/>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3" name="Freeform 46">
              <a:extLst>
                <a:ext uri="{FF2B5EF4-FFF2-40B4-BE49-F238E27FC236}">
                  <a16:creationId xmlns:a16="http://schemas.microsoft.com/office/drawing/2014/main" id="{9D01CE13-2516-4EAC-A334-FE4B465027E7}"/>
                </a:ext>
              </a:extLst>
            </p:cNvPr>
            <p:cNvSpPr>
              <a:spLocks/>
            </p:cNvSpPr>
            <p:nvPr/>
          </p:nvSpPr>
          <p:spPr bwMode="auto">
            <a:xfrm>
              <a:off x="3853199" y="6114934"/>
              <a:ext cx="8819" cy="9794"/>
            </a:xfrm>
            <a:custGeom>
              <a:avLst/>
              <a:gdLst>
                <a:gd name="T0" fmla="*/ 7 w 17"/>
                <a:gd name="T1" fmla="*/ 1 h 17"/>
                <a:gd name="T2" fmla="*/ 7 w 17"/>
                <a:gd name="T3" fmla="*/ 14 h 17"/>
                <a:gd name="T4" fmla="*/ 15 w 17"/>
                <a:gd name="T5" fmla="*/ 10 h 17"/>
                <a:gd name="T6" fmla="*/ 7 w 17"/>
                <a:gd name="T7" fmla="*/ 1 h 17"/>
              </a:gdLst>
              <a:ahLst/>
              <a:cxnLst>
                <a:cxn ang="0">
                  <a:pos x="T0" y="T1"/>
                </a:cxn>
                <a:cxn ang="0">
                  <a:pos x="T2" y="T3"/>
                </a:cxn>
                <a:cxn ang="0">
                  <a:pos x="T4" y="T5"/>
                </a:cxn>
                <a:cxn ang="0">
                  <a:pos x="T6" y="T7"/>
                </a:cxn>
              </a:cxnLst>
              <a:rect l="0" t="0" r="r" b="b"/>
              <a:pathLst>
                <a:path w="17" h="17">
                  <a:moveTo>
                    <a:pt x="7" y="1"/>
                  </a:moveTo>
                  <a:cubicBezTo>
                    <a:pt x="0" y="1"/>
                    <a:pt x="4" y="17"/>
                    <a:pt x="7" y="14"/>
                  </a:cubicBezTo>
                  <a:cubicBezTo>
                    <a:pt x="10" y="13"/>
                    <a:pt x="14" y="12"/>
                    <a:pt x="15" y="10"/>
                  </a:cubicBezTo>
                  <a:cubicBezTo>
                    <a:pt x="17" y="7"/>
                    <a:pt x="13" y="0"/>
                    <a:pt x="7" y="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4" name="Freeform 47">
              <a:extLst>
                <a:ext uri="{FF2B5EF4-FFF2-40B4-BE49-F238E27FC236}">
                  <a16:creationId xmlns:a16="http://schemas.microsoft.com/office/drawing/2014/main" id="{8B02E124-BC05-4375-9BEB-1867FCF6E2D3}"/>
                </a:ext>
              </a:extLst>
            </p:cNvPr>
            <p:cNvSpPr>
              <a:spLocks/>
            </p:cNvSpPr>
            <p:nvPr/>
          </p:nvSpPr>
          <p:spPr bwMode="auto">
            <a:xfrm>
              <a:off x="3860935" y="5812008"/>
              <a:ext cx="17638" cy="18539"/>
            </a:xfrm>
            <a:custGeom>
              <a:avLst/>
              <a:gdLst>
                <a:gd name="T0" fmla="*/ 29 w 34"/>
                <a:gd name="T1" fmla="*/ 3 h 32"/>
                <a:gd name="T2" fmla="*/ 20 w 34"/>
                <a:gd name="T3" fmla="*/ 6 h 32"/>
                <a:gd name="T4" fmla="*/ 10 w 34"/>
                <a:gd name="T5" fmla="*/ 18 h 32"/>
                <a:gd name="T6" fmla="*/ 2 w 34"/>
                <a:gd name="T7" fmla="*/ 21 h 32"/>
                <a:gd name="T8" fmla="*/ 7 w 34"/>
                <a:gd name="T9" fmla="*/ 30 h 32"/>
                <a:gd name="T10" fmla="*/ 13 w 34"/>
                <a:gd name="T11" fmla="*/ 30 h 32"/>
                <a:gd name="T12" fmla="*/ 27 w 34"/>
                <a:gd name="T13" fmla="*/ 19 h 32"/>
                <a:gd name="T14" fmla="*/ 23 w 34"/>
                <a:gd name="T15" fmla="*/ 12 h 32"/>
                <a:gd name="T16" fmla="*/ 31 w 34"/>
                <a:gd name="T17" fmla="*/ 9 h 32"/>
                <a:gd name="T18" fmla="*/ 29 w 34"/>
                <a:gd name="T19"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2">
                  <a:moveTo>
                    <a:pt x="29" y="3"/>
                  </a:moveTo>
                  <a:cubicBezTo>
                    <a:pt x="29" y="0"/>
                    <a:pt x="25" y="1"/>
                    <a:pt x="20" y="6"/>
                  </a:cubicBezTo>
                  <a:cubicBezTo>
                    <a:pt x="15" y="12"/>
                    <a:pt x="11" y="15"/>
                    <a:pt x="10" y="18"/>
                  </a:cubicBezTo>
                  <a:cubicBezTo>
                    <a:pt x="9" y="21"/>
                    <a:pt x="4" y="17"/>
                    <a:pt x="2" y="21"/>
                  </a:cubicBezTo>
                  <a:cubicBezTo>
                    <a:pt x="0" y="24"/>
                    <a:pt x="3" y="32"/>
                    <a:pt x="7" y="30"/>
                  </a:cubicBezTo>
                  <a:cubicBezTo>
                    <a:pt x="10" y="27"/>
                    <a:pt x="10" y="30"/>
                    <a:pt x="13" y="30"/>
                  </a:cubicBezTo>
                  <a:cubicBezTo>
                    <a:pt x="15" y="30"/>
                    <a:pt x="25" y="23"/>
                    <a:pt x="27" y="19"/>
                  </a:cubicBezTo>
                  <a:cubicBezTo>
                    <a:pt x="30" y="16"/>
                    <a:pt x="23" y="15"/>
                    <a:pt x="23" y="12"/>
                  </a:cubicBezTo>
                  <a:cubicBezTo>
                    <a:pt x="23" y="10"/>
                    <a:pt x="28" y="10"/>
                    <a:pt x="31" y="9"/>
                  </a:cubicBezTo>
                  <a:cubicBezTo>
                    <a:pt x="34" y="7"/>
                    <a:pt x="29" y="6"/>
                    <a:pt x="29" y="3"/>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5" name="Freeform 48">
              <a:extLst>
                <a:ext uri="{FF2B5EF4-FFF2-40B4-BE49-F238E27FC236}">
                  <a16:creationId xmlns:a16="http://schemas.microsoft.com/office/drawing/2014/main" id="{2A06098F-B533-4DE5-8A0A-0245BFF0183F}"/>
                </a:ext>
              </a:extLst>
            </p:cNvPr>
            <p:cNvSpPr>
              <a:spLocks/>
            </p:cNvSpPr>
            <p:nvPr/>
          </p:nvSpPr>
          <p:spPr bwMode="auto">
            <a:xfrm>
              <a:off x="3850569" y="6109162"/>
              <a:ext cx="4178" cy="4547"/>
            </a:xfrm>
            <a:custGeom>
              <a:avLst/>
              <a:gdLst>
                <a:gd name="T0" fmla="*/ 3 w 8"/>
                <a:gd name="T1" fmla="*/ 1 h 8"/>
                <a:gd name="T2" fmla="*/ 4 w 8"/>
                <a:gd name="T3" fmla="*/ 7 h 8"/>
                <a:gd name="T4" fmla="*/ 3 w 8"/>
                <a:gd name="T5" fmla="*/ 1 h 8"/>
              </a:gdLst>
              <a:ahLst/>
              <a:cxnLst>
                <a:cxn ang="0">
                  <a:pos x="T0" y="T1"/>
                </a:cxn>
                <a:cxn ang="0">
                  <a:pos x="T2" y="T3"/>
                </a:cxn>
                <a:cxn ang="0">
                  <a:pos x="T4" y="T5"/>
                </a:cxn>
              </a:cxnLst>
              <a:rect l="0" t="0" r="r" b="b"/>
              <a:pathLst>
                <a:path w="8" h="8">
                  <a:moveTo>
                    <a:pt x="3" y="1"/>
                  </a:moveTo>
                  <a:cubicBezTo>
                    <a:pt x="0" y="2"/>
                    <a:pt x="2" y="8"/>
                    <a:pt x="4" y="7"/>
                  </a:cubicBezTo>
                  <a:cubicBezTo>
                    <a:pt x="8" y="4"/>
                    <a:pt x="7" y="0"/>
                    <a:pt x="3" y="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6" name="Freeform 49">
              <a:extLst>
                <a:ext uri="{FF2B5EF4-FFF2-40B4-BE49-F238E27FC236}">
                  <a16:creationId xmlns:a16="http://schemas.microsoft.com/office/drawing/2014/main" id="{4FE99517-AF67-420A-ACC2-8D27D18F6D02}"/>
                </a:ext>
              </a:extLst>
            </p:cNvPr>
            <p:cNvSpPr>
              <a:spLocks/>
            </p:cNvSpPr>
            <p:nvPr/>
          </p:nvSpPr>
          <p:spPr bwMode="auto">
            <a:xfrm>
              <a:off x="3787443" y="5794693"/>
              <a:ext cx="11295" cy="7521"/>
            </a:xfrm>
            <a:custGeom>
              <a:avLst/>
              <a:gdLst>
                <a:gd name="T0" fmla="*/ 12 w 22"/>
                <a:gd name="T1" fmla="*/ 4 h 13"/>
                <a:gd name="T2" fmla="*/ 2 w 22"/>
                <a:gd name="T3" fmla="*/ 7 h 13"/>
                <a:gd name="T4" fmla="*/ 17 w 22"/>
                <a:gd name="T5" fmla="*/ 12 h 13"/>
                <a:gd name="T6" fmla="*/ 20 w 22"/>
                <a:gd name="T7" fmla="*/ 4 h 13"/>
                <a:gd name="T8" fmla="*/ 12 w 22"/>
                <a:gd name="T9" fmla="*/ 4 h 13"/>
              </a:gdLst>
              <a:ahLst/>
              <a:cxnLst>
                <a:cxn ang="0">
                  <a:pos x="T0" y="T1"/>
                </a:cxn>
                <a:cxn ang="0">
                  <a:pos x="T2" y="T3"/>
                </a:cxn>
                <a:cxn ang="0">
                  <a:pos x="T4" y="T5"/>
                </a:cxn>
                <a:cxn ang="0">
                  <a:pos x="T6" y="T7"/>
                </a:cxn>
                <a:cxn ang="0">
                  <a:pos x="T8" y="T9"/>
                </a:cxn>
              </a:cxnLst>
              <a:rect l="0" t="0" r="r" b="b"/>
              <a:pathLst>
                <a:path w="22" h="13">
                  <a:moveTo>
                    <a:pt x="12" y="4"/>
                  </a:moveTo>
                  <a:cubicBezTo>
                    <a:pt x="11" y="0"/>
                    <a:pt x="0" y="3"/>
                    <a:pt x="2" y="7"/>
                  </a:cubicBezTo>
                  <a:cubicBezTo>
                    <a:pt x="3" y="11"/>
                    <a:pt x="13" y="13"/>
                    <a:pt x="17" y="12"/>
                  </a:cubicBezTo>
                  <a:cubicBezTo>
                    <a:pt x="21" y="11"/>
                    <a:pt x="22" y="7"/>
                    <a:pt x="20" y="4"/>
                  </a:cubicBezTo>
                  <a:cubicBezTo>
                    <a:pt x="17" y="2"/>
                    <a:pt x="12" y="8"/>
                    <a:pt x="12" y="4"/>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7" name="Freeform 50">
              <a:extLst>
                <a:ext uri="{FF2B5EF4-FFF2-40B4-BE49-F238E27FC236}">
                  <a16:creationId xmlns:a16="http://schemas.microsoft.com/office/drawing/2014/main" id="{7E6F4BE0-9BB9-4F78-BC34-44E969BE8703}"/>
                </a:ext>
              </a:extLst>
            </p:cNvPr>
            <p:cNvSpPr>
              <a:spLocks/>
            </p:cNvSpPr>
            <p:nvPr/>
          </p:nvSpPr>
          <p:spPr bwMode="auto">
            <a:xfrm>
              <a:off x="3830455" y="6100592"/>
              <a:ext cx="5725" cy="4023"/>
            </a:xfrm>
            <a:custGeom>
              <a:avLst/>
              <a:gdLst>
                <a:gd name="T0" fmla="*/ 3 w 11"/>
                <a:gd name="T1" fmla="*/ 3 h 7"/>
                <a:gd name="T2" fmla="*/ 10 w 11"/>
                <a:gd name="T3" fmla="*/ 3 h 7"/>
                <a:gd name="T4" fmla="*/ 3 w 11"/>
                <a:gd name="T5" fmla="*/ 3 h 7"/>
              </a:gdLst>
              <a:ahLst/>
              <a:cxnLst>
                <a:cxn ang="0">
                  <a:pos x="T0" y="T1"/>
                </a:cxn>
                <a:cxn ang="0">
                  <a:pos x="T2" y="T3"/>
                </a:cxn>
                <a:cxn ang="0">
                  <a:pos x="T4" y="T5"/>
                </a:cxn>
              </a:cxnLst>
              <a:rect l="0" t="0" r="r" b="b"/>
              <a:pathLst>
                <a:path w="11" h="7">
                  <a:moveTo>
                    <a:pt x="3" y="3"/>
                  </a:moveTo>
                  <a:cubicBezTo>
                    <a:pt x="7" y="7"/>
                    <a:pt x="9" y="6"/>
                    <a:pt x="10" y="3"/>
                  </a:cubicBezTo>
                  <a:cubicBezTo>
                    <a:pt x="11" y="0"/>
                    <a:pt x="0" y="0"/>
                    <a:pt x="3"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8" name="Freeform 51">
              <a:extLst>
                <a:ext uri="{FF2B5EF4-FFF2-40B4-BE49-F238E27FC236}">
                  <a16:creationId xmlns:a16="http://schemas.microsoft.com/office/drawing/2014/main" id="{004F7CCE-AE42-4788-85AB-CA61F995636B}"/>
                </a:ext>
              </a:extLst>
            </p:cNvPr>
            <p:cNvSpPr>
              <a:spLocks/>
            </p:cNvSpPr>
            <p:nvPr/>
          </p:nvSpPr>
          <p:spPr bwMode="auto">
            <a:xfrm>
              <a:off x="3785896" y="5854159"/>
              <a:ext cx="6653" cy="7521"/>
            </a:xfrm>
            <a:custGeom>
              <a:avLst/>
              <a:gdLst>
                <a:gd name="T0" fmla="*/ 5 w 13"/>
                <a:gd name="T1" fmla="*/ 11 h 13"/>
                <a:gd name="T2" fmla="*/ 11 w 13"/>
                <a:gd name="T3" fmla="*/ 3 h 13"/>
                <a:gd name="T4" fmla="*/ 5 w 13"/>
                <a:gd name="T5" fmla="*/ 11 h 13"/>
              </a:gdLst>
              <a:ahLst/>
              <a:cxnLst>
                <a:cxn ang="0">
                  <a:pos x="T0" y="T1"/>
                </a:cxn>
                <a:cxn ang="0">
                  <a:pos x="T2" y="T3"/>
                </a:cxn>
                <a:cxn ang="0">
                  <a:pos x="T4" y="T5"/>
                </a:cxn>
              </a:cxnLst>
              <a:rect l="0" t="0" r="r" b="b"/>
              <a:pathLst>
                <a:path w="13" h="13">
                  <a:moveTo>
                    <a:pt x="5" y="11"/>
                  </a:moveTo>
                  <a:cubicBezTo>
                    <a:pt x="11" y="9"/>
                    <a:pt x="13" y="6"/>
                    <a:pt x="11" y="3"/>
                  </a:cubicBezTo>
                  <a:cubicBezTo>
                    <a:pt x="8" y="0"/>
                    <a:pt x="0" y="13"/>
                    <a:pt x="5" y="11"/>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89" name="Freeform 52">
              <a:extLst>
                <a:ext uri="{FF2B5EF4-FFF2-40B4-BE49-F238E27FC236}">
                  <a16:creationId xmlns:a16="http://schemas.microsoft.com/office/drawing/2014/main" id="{DC84CE9A-CC2D-4FEC-B4FB-112EF22CA1EE}"/>
                </a:ext>
              </a:extLst>
            </p:cNvPr>
            <p:cNvSpPr>
              <a:spLocks/>
            </p:cNvSpPr>
            <p:nvPr/>
          </p:nvSpPr>
          <p:spPr bwMode="auto">
            <a:xfrm>
              <a:off x="3799821" y="5846638"/>
              <a:ext cx="13461" cy="5772"/>
            </a:xfrm>
            <a:custGeom>
              <a:avLst/>
              <a:gdLst>
                <a:gd name="T0" fmla="*/ 20 w 26"/>
                <a:gd name="T1" fmla="*/ 2 h 10"/>
                <a:gd name="T2" fmla="*/ 5 w 26"/>
                <a:gd name="T3" fmla="*/ 9 h 10"/>
                <a:gd name="T4" fmla="*/ 14 w 26"/>
                <a:gd name="T5" fmla="*/ 6 h 10"/>
                <a:gd name="T6" fmla="*/ 20 w 26"/>
                <a:gd name="T7" fmla="*/ 2 h 10"/>
              </a:gdLst>
              <a:ahLst/>
              <a:cxnLst>
                <a:cxn ang="0">
                  <a:pos x="T0" y="T1"/>
                </a:cxn>
                <a:cxn ang="0">
                  <a:pos x="T2" y="T3"/>
                </a:cxn>
                <a:cxn ang="0">
                  <a:pos x="T4" y="T5"/>
                </a:cxn>
                <a:cxn ang="0">
                  <a:pos x="T6" y="T7"/>
                </a:cxn>
              </a:cxnLst>
              <a:rect l="0" t="0" r="r" b="b"/>
              <a:pathLst>
                <a:path w="26" h="10">
                  <a:moveTo>
                    <a:pt x="20" y="2"/>
                  </a:moveTo>
                  <a:cubicBezTo>
                    <a:pt x="15" y="0"/>
                    <a:pt x="0" y="9"/>
                    <a:pt x="5" y="9"/>
                  </a:cubicBezTo>
                  <a:cubicBezTo>
                    <a:pt x="9" y="10"/>
                    <a:pt x="10" y="6"/>
                    <a:pt x="14" y="6"/>
                  </a:cubicBezTo>
                  <a:cubicBezTo>
                    <a:pt x="18" y="6"/>
                    <a:pt x="26" y="4"/>
                    <a:pt x="20" y="2"/>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0" name="Freeform 53">
              <a:extLst>
                <a:ext uri="{FF2B5EF4-FFF2-40B4-BE49-F238E27FC236}">
                  <a16:creationId xmlns:a16="http://schemas.microsoft.com/office/drawing/2014/main" id="{A560A49C-76CE-460D-8B71-615FC9A95039}"/>
                </a:ext>
              </a:extLst>
            </p:cNvPr>
            <p:cNvSpPr>
              <a:spLocks/>
            </p:cNvSpPr>
            <p:nvPr/>
          </p:nvSpPr>
          <p:spPr bwMode="auto">
            <a:xfrm>
              <a:off x="3839739" y="6104615"/>
              <a:ext cx="6189" cy="4547"/>
            </a:xfrm>
            <a:custGeom>
              <a:avLst/>
              <a:gdLst>
                <a:gd name="T0" fmla="*/ 3 w 12"/>
                <a:gd name="T1" fmla="*/ 4 h 8"/>
                <a:gd name="T2" fmla="*/ 10 w 12"/>
                <a:gd name="T3" fmla="*/ 5 h 8"/>
                <a:gd name="T4" fmla="*/ 3 w 12"/>
                <a:gd name="T5" fmla="*/ 4 h 8"/>
              </a:gdLst>
              <a:ahLst/>
              <a:cxnLst>
                <a:cxn ang="0">
                  <a:pos x="T0" y="T1"/>
                </a:cxn>
                <a:cxn ang="0">
                  <a:pos x="T2" y="T3"/>
                </a:cxn>
                <a:cxn ang="0">
                  <a:pos x="T4" y="T5"/>
                </a:cxn>
              </a:cxnLst>
              <a:rect l="0" t="0" r="r" b="b"/>
              <a:pathLst>
                <a:path w="12" h="8">
                  <a:moveTo>
                    <a:pt x="3" y="4"/>
                  </a:moveTo>
                  <a:cubicBezTo>
                    <a:pt x="5" y="8"/>
                    <a:pt x="8" y="8"/>
                    <a:pt x="10" y="5"/>
                  </a:cubicBezTo>
                  <a:cubicBezTo>
                    <a:pt x="12" y="2"/>
                    <a:pt x="0" y="0"/>
                    <a:pt x="3" y="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1" name="Freeform 54">
              <a:extLst>
                <a:ext uri="{FF2B5EF4-FFF2-40B4-BE49-F238E27FC236}">
                  <a16:creationId xmlns:a16="http://schemas.microsoft.com/office/drawing/2014/main" id="{CAADB1EC-3647-4F3C-AFA7-4A29AD92089A}"/>
                </a:ext>
              </a:extLst>
            </p:cNvPr>
            <p:cNvSpPr>
              <a:spLocks/>
            </p:cNvSpPr>
            <p:nvPr/>
          </p:nvSpPr>
          <p:spPr bwMode="auto">
            <a:xfrm>
              <a:off x="4785547" y="5969593"/>
              <a:ext cx="6808" cy="7521"/>
            </a:xfrm>
            <a:custGeom>
              <a:avLst/>
              <a:gdLst>
                <a:gd name="T0" fmla="*/ 12 w 13"/>
                <a:gd name="T1" fmla="*/ 6 h 13"/>
                <a:gd name="T2" fmla="*/ 2 w 13"/>
                <a:gd name="T3" fmla="*/ 9 h 13"/>
                <a:gd name="T4" fmla="*/ 12 w 13"/>
                <a:gd name="T5" fmla="*/ 6 h 13"/>
              </a:gdLst>
              <a:ahLst/>
              <a:cxnLst>
                <a:cxn ang="0">
                  <a:pos x="T0" y="T1"/>
                </a:cxn>
                <a:cxn ang="0">
                  <a:pos x="T2" y="T3"/>
                </a:cxn>
                <a:cxn ang="0">
                  <a:pos x="T4" y="T5"/>
                </a:cxn>
              </a:cxnLst>
              <a:rect l="0" t="0" r="r" b="b"/>
              <a:pathLst>
                <a:path w="13" h="13">
                  <a:moveTo>
                    <a:pt x="12" y="6"/>
                  </a:moveTo>
                  <a:cubicBezTo>
                    <a:pt x="11" y="0"/>
                    <a:pt x="0" y="8"/>
                    <a:pt x="2" y="9"/>
                  </a:cubicBezTo>
                  <a:cubicBezTo>
                    <a:pt x="7" y="13"/>
                    <a:pt x="13" y="12"/>
                    <a:pt x="12"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2" name="Freeform 55">
              <a:extLst>
                <a:ext uri="{FF2B5EF4-FFF2-40B4-BE49-F238E27FC236}">
                  <a16:creationId xmlns:a16="http://schemas.microsoft.com/office/drawing/2014/main" id="{52CBDE2E-D7BF-4F54-B0AE-D531D74992AC}"/>
                </a:ext>
              </a:extLst>
            </p:cNvPr>
            <p:cNvSpPr>
              <a:spLocks/>
            </p:cNvSpPr>
            <p:nvPr/>
          </p:nvSpPr>
          <p:spPr bwMode="auto">
            <a:xfrm>
              <a:off x="4905300" y="6002474"/>
              <a:ext cx="18102" cy="5772"/>
            </a:xfrm>
            <a:custGeom>
              <a:avLst/>
              <a:gdLst>
                <a:gd name="T0" fmla="*/ 35 w 35"/>
                <a:gd name="T1" fmla="*/ 6 h 10"/>
                <a:gd name="T2" fmla="*/ 28 w 35"/>
                <a:gd name="T3" fmla="*/ 5 h 10"/>
                <a:gd name="T4" fmla="*/ 10 w 35"/>
                <a:gd name="T5" fmla="*/ 3 h 10"/>
                <a:gd name="T6" fmla="*/ 3 w 35"/>
                <a:gd name="T7" fmla="*/ 6 h 10"/>
                <a:gd name="T8" fmla="*/ 20 w 35"/>
                <a:gd name="T9" fmla="*/ 10 h 10"/>
                <a:gd name="T10" fmla="*/ 35 w 35"/>
                <a:gd name="T11" fmla="*/ 6 h 10"/>
              </a:gdLst>
              <a:ahLst/>
              <a:cxnLst>
                <a:cxn ang="0">
                  <a:pos x="T0" y="T1"/>
                </a:cxn>
                <a:cxn ang="0">
                  <a:pos x="T2" y="T3"/>
                </a:cxn>
                <a:cxn ang="0">
                  <a:pos x="T4" y="T5"/>
                </a:cxn>
                <a:cxn ang="0">
                  <a:pos x="T6" y="T7"/>
                </a:cxn>
                <a:cxn ang="0">
                  <a:pos x="T8" y="T9"/>
                </a:cxn>
                <a:cxn ang="0">
                  <a:pos x="T10" y="T11"/>
                </a:cxn>
              </a:cxnLst>
              <a:rect l="0" t="0" r="r" b="b"/>
              <a:pathLst>
                <a:path w="35" h="10">
                  <a:moveTo>
                    <a:pt x="35" y="6"/>
                  </a:moveTo>
                  <a:cubicBezTo>
                    <a:pt x="35" y="4"/>
                    <a:pt x="31" y="7"/>
                    <a:pt x="28" y="5"/>
                  </a:cubicBezTo>
                  <a:cubicBezTo>
                    <a:pt x="25" y="4"/>
                    <a:pt x="13" y="6"/>
                    <a:pt x="10" y="3"/>
                  </a:cubicBezTo>
                  <a:cubicBezTo>
                    <a:pt x="7" y="0"/>
                    <a:pt x="0" y="5"/>
                    <a:pt x="3" y="6"/>
                  </a:cubicBezTo>
                  <a:cubicBezTo>
                    <a:pt x="7" y="7"/>
                    <a:pt x="13" y="10"/>
                    <a:pt x="20" y="10"/>
                  </a:cubicBezTo>
                  <a:cubicBezTo>
                    <a:pt x="26" y="10"/>
                    <a:pt x="35" y="7"/>
                    <a:pt x="35"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3" name="Freeform 56">
              <a:extLst>
                <a:ext uri="{FF2B5EF4-FFF2-40B4-BE49-F238E27FC236}">
                  <a16:creationId xmlns:a16="http://schemas.microsoft.com/office/drawing/2014/main" id="{055A4A61-62E7-4948-80B5-0ED6A77D1CA2}"/>
                </a:ext>
              </a:extLst>
            </p:cNvPr>
            <p:cNvSpPr>
              <a:spLocks/>
            </p:cNvSpPr>
            <p:nvPr/>
          </p:nvSpPr>
          <p:spPr bwMode="auto">
            <a:xfrm>
              <a:off x="4956513" y="6001249"/>
              <a:ext cx="15627" cy="11019"/>
            </a:xfrm>
            <a:custGeom>
              <a:avLst/>
              <a:gdLst>
                <a:gd name="T0" fmla="*/ 20 w 30"/>
                <a:gd name="T1" fmla="*/ 12 h 19"/>
                <a:gd name="T2" fmla="*/ 26 w 30"/>
                <a:gd name="T3" fmla="*/ 5 h 19"/>
                <a:gd name="T4" fmla="*/ 26 w 30"/>
                <a:gd name="T5" fmla="*/ 2 h 19"/>
                <a:gd name="T6" fmla="*/ 10 w 30"/>
                <a:gd name="T7" fmla="*/ 7 h 19"/>
                <a:gd name="T8" fmla="*/ 5 w 30"/>
                <a:gd name="T9" fmla="*/ 15 h 19"/>
                <a:gd name="T10" fmla="*/ 20 w 30"/>
                <a:gd name="T11" fmla="*/ 12 h 19"/>
              </a:gdLst>
              <a:ahLst/>
              <a:cxnLst>
                <a:cxn ang="0">
                  <a:pos x="T0" y="T1"/>
                </a:cxn>
                <a:cxn ang="0">
                  <a:pos x="T2" y="T3"/>
                </a:cxn>
                <a:cxn ang="0">
                  <a:pos x="T4" y="T5"/>
                </a:cxn>
                <a:cxn ang="0">
                  <a:pos x="T6" y="T7"/>
                </a:cxn>
                <a:cxn ang="0">
                  <a:pos x="T8" y="T9"/>
                </a:cxn>
                <a:cxn ang="0">
                  <a:pos x="T10" y="T11"/>
                </a:cxn>
              </a:cxnLst>
              <a:rect l="0" t="0" r="r" b="b"/>
              <a:pathLst>
                <a:path w="30" h="19">
                  <a:moveTo>
                    <a:pt x="20" y="12"/>
                  </a:moveTo>
                  <a:cubicBezTo>
                    <a:pt x="20" y="10"/>
                    <a:pt x="23" y="6"/>
                    <a:pt x="26" y="5"/>
                  </a:cubicBezTo>
                  <a:cubicBezTo>
                    <a:pt x="30" y="3"/>
                    <a:pt x="29" y="0"/>
                    <a:pt x="26" y="2"/>
                  </a:cubicBezTo>
                  <a:cubicBezTo>
                    <a:pt x="24" y="5"/>
                    <a:pt x="18" y="7"/>
                    <a:pt x="10" y="7"/>
                  </a:cubicBezTo>
                  <a:cubicBezTo>
                    <a:pt x="3" y="8"/>
                    <a:pt x="0" y="12"/>
                    <a:pt x="5" y="15"/>
                  </a:cubicBezTo>
                  <a:cubicBezTo>
                    <a:pt x="11" y="19"/>
                    <a:pt x="21" y="14"/>
                    <a:pt x="20" y="1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4" name="Freeform 57">
              <a:extLst>
                <a:ext uri="{FF2B5EF4-FFF2-40B4-BE49-F238E27FC236}">
                  <a16:creationId xmlns:a16="http://schemas.microsoft.com/office/drawing/2014/main" id="{C07E658B-AD36-4811-8C4B-B798E3B51EDA}"/>
                </a:ext>
              </a:extLst>
            </p:cNvPr>
            <p:cNvSpPr>
              <a:spLocks/>
            </p:cNvSpPr>
            <p:nvPr/>
          </p:nvSpPr>
          <p:spPr bwMode="auto">
            <a:xfrm>
              <a:off x="4630207" y="5729980"/>
              <a:ext cx="62662" cy="35330"/>
            </a:xfrm>
            <a:custGeom>
              <a:avLst/>
              <a:gdLst>
                <a:gd name="T0" fmla="*/ 102 w 121"/>
                <a:gd name="T1" fmla="*/ 43 h 61"/>
                <a:gd name="T2" fmla="*/ 111 w 121"/>
                <a:gd name="T3" fmla="*/ 36 h 61"/>
                <a:gd name="T4" fmla="*/ 120 w 121"/>
                <a:gd name="T5" fmla="*/ 27 h 61"/>
                <a:gd name="T6" fmla="*/ 114 w 121"/>
                <a:gd name="T7" fmla="*/ 18 h 61"/>
                <a:gd name="T8" fmla="*/ 108 w 121"/>
                <a:gd name="T9" fmla="*/ 13 h 61"/>
                <a:gd name="T10" fmla="*/ 106 w 121"/>
                <a:gd name="T11" fmla="*/ 6 h 61"/>
                <a:gd name="T12" fmla="*/ 98 w 121"/>
                <a:gd name="T13" fmla="*/ 6 h 61"/>
                <a:gd name="T14" fmla="*/ 87 w 121"/>
                <a:gd name="T15" fmla="*/ 1 h 61"/>
                <a:gd name="T16" fmla="*/ 86 w 121"/>
                <a:gd name="T17" fmla="*/ 8 h 61"/>
                <a:gd name="T18" fmla="*/ 79 w 121"/>
                <a:gd name="T19" fmla="*/ 8 h 61"/>
                <a:gd name="T20" fmla="*/ 75 w 121"/>
                <a:gd name="T21" fmla="*/ 8 h 61"/>
                <a:gd name="T22" fmla="*/ 68 w 121"/>
                <a:gd name="T23" fmla="*/ 9 h 61"/>
                <a:gd name="T24" fmla="*/ 62 w 121"/>
                <a:gd name="T25" fmla="*/ 7 h 61"/>
                <a:gd name="T26" fmla="*/ 55 w 121"/>
                <a:gd name="T27" fmla="*/ 13 h 61"/>
                <a:gd name="T28" fmla="*/ 50 w 121"/>
                <a:gd name="T29" fmla="*/ 10 h 61"/>
                <a:gd name="T30" fmla="*/ 45 w 121"/>
                <a:gd name="T31" fmla="*/ 14 h 61"/>
                <a:gd name="T32" fmla="*/ 44 w 121"/>
                <a:gd name="T33" fmla="*/ 19 h 61"/>
                <a:gd name="T34" fmla="*/ 36 w 121"/>
                <a:gd name="T35" fmla="*/ 22 h 61"/>
                <a:gd name="T36" fmla="*/ 33 w 121"/>
                <a:gd name="T37" fmla="*/ 13 h 61"/>
                <a:gd name="T38" fmla="*/ 16 w 121"/>
                <a:gd name="T39" fmla="*/ 2 h 61"/>
                <a:gd name="T40" fmla="*/ 18 w 121"/>
                <a:gd name="T41" fmla="*/ 8 h 61"/>
                <a:gd name="T42" fmla="*/ 14 w 121"/>
                <a:gd name="T43" fmla="*/ 8 h 61"/>
                <a:gd name="T44" fmla="*/ 6 w 121"/>
                <a:gd name="T45" fmla="*/ 11 h 61"/>
                <a:gd name="T46" fmla="*/ 1 w 121"/>
                <a:gd name="T47" fmla="*/ 18 h 61"/>
                <a:gd name="T48" fmla="*/ 11 w 121"/>
                <a:gd name="T49" fmla="*/ 21 h 61"/>
                <a:gd name="T50" fmla="*/ 25 w 121"/>
                <a:gd name="T51" fmla="*/ 21 h 61"/>
                <a:gd name="T52" fmla="*/ 23 w 121"/>
                <a:gd name="T53" fmla="*/ 26 h 61"/>
                <a:gd name="T54" fmla="*/ 17 w 121"/>
                <a:gd name="T55" fmla="*/ 30 h 61"/>
                <a:gd name="T56" fmla="*/ 4 w 121"/>
                <a:gd name="T57" fmla="*/ 33 h 61"/>
                <a:gd name="T58" fmla="*/ 21 w 121"/>
                <a:gd name="T59" fmla="*/ 33 h 61"/>
                <a:gd name="T60" fmla="*/ 25 w 121"/>
                <a:gd name="T61" fmla="*/ 38 h 61"/>
                <a:gd name="T62" fmla="*/ 28 w 121"/>
                <a:gd name="T63" fmla="*/ 41 h 61"/>
                <a:gd name="T64" fmla="*/ 24 w 121"/>
                <a:gd name="T65" fmla="*/ 47 h 61"/>
                <a:gd name="T66" fmla="*/ 18 w 121"/>
                <a:gd name="T67" fmla="*/ 50 h 61"/>
                <a:gd name="T68" fmla="*/ 33 w 121"/>
                <a:gd name="T69" fmla="*/ 50 h 61"/>
                <a:gd name="T70" fmla="*/ 53 w 121"/>
                <a:gd name="T71" fmla="*/ 58 h 61"/>
                <a:gd name="T72" fmla="*/ 73 w 121"/>
                <a:gd name="T73" fmla="*/ 53 h 61"/>
                <a:gd name="T74" fmla="*/ 87 w 121"/>
                <a:gd name="T75" fmla="*/ 49 h 61"/>
                <a:gd name="T76" fmla="*/ 102 w 121"/>
                <a:gd name="T77" fmla="*/ 4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61">
                  <a:moveTo>
                    <a:pt x="102" y="43"/>
                  </a:moveTo>
                  <a:cubicBezTo>
                    <a:pt x="108" y="43"/>
                    <a:pt x="108" y="35"/>
                    <a:pt x="111" y="36"/>
                  </a:cubicBezTo>
                  <a:cubicBezTo>
                    <a:pt x="114" y="36"/>
                    <a:pt x="118" y="31"/>
                    <a:pt x="120" y="27"/>
                  </a:cubicBezTo>
                  <a:cubicBezTo>
                    <a:pt x="121" y="24"/>
                    <a:pt x="118" y="18"/>
                    <a:pt x="114" y="18"/>
                  </a:cubicBezTo>
                  <a:cubicBezTo>
                    <a:pt x="110" y="18"/>
                    <a:pt x="107" y="15"/>
                    <a:pt x="108" y="13"/>
                  </a:cubicBezTo>
                  <a:cubicBezTo>
                    <a:pt x="108" y="10"/>
                    <a:pt x="105" y="7"/>
                    <a:pt x="106" y="6"/>
                  </a:cubicBezTo>
                  <a:cubicBezTo>
                    <a:pt x="106" y="4"/>
                    <a:pt x="101" y="5"/>
                    <a:pt x="98" y="6"/>
                  </a:cubicBezTo>
                  <a:cubicBezTo>
                    <a:pt x="95" y="7"/>
                    <a:pt x="90" y="0"/>
                    <a:pt x="87" y="1"/>
                  </a:cubicBezTo>
                  <a:cubicBezTo>
                    <a:pt x="85" y="2"/>
                    <a:pt x="86" y="6"/>
                    <a:pt x="86" y="8"/>
                  </a:cubicBezTo>
                  <a:cubicBezTo>
                    <a:pt x="85" y="10"/>
                    <a:pt x="79" y="6"/>
                    <a:pt x="79" y="8"/>
                  </a:cubicBezTo>
                  <a:cubicBezTo>
                    <a:pt x="79" y="11"/>
                    <a:pt x="77" y="11"/>
                    <a:pt x="75" y="8"/>
                  </a:cubicBezTo>
                  <a:cubicBezTo>
                    <a:pt x="73" y="6"/>
                    <a:pt x="68" y="7"/>
                    <a:pt x="68" y="9"/>
                  </a:cubicBezTo>
                  <a:cubicBezTo>
                    <a:pt x="68" y="11"/>
                    <a:pt x="66" y="10"/>
                    <a:pt x="62" y="7"/>
                  </a:cubicBezTo>
                  <a:cubicBezTo>
                    <a:pt x="58" y="5"/>
                    <a:pt x="54" y="10"/>
                    <a:pt x="55" y="13"/>
                  </a:cubicBezTo>
                  <a:cubicBezTo>
                    <a:pt x="55" y="15"/>
                    <a:pt x="53" y="16"/>
                    <a:pt x="50" y="10"/>
                  </a:cubicBezTo>
                  <a:cubicBezTo>
                    <a:pt x="47" y="5"/>
                    <a:pt x="43" y="11"/>
                    <a:pt x="45" y="14"/>
                  </a:cubicBezTo>
                  <a:cubicBezTo>
                    <a:pt x="47" y="17"/>
                    <a:pt x="46" y="20"/>
                    <a:pt x="44" y="19"/>
                  </a:cubicBezTo>
                  <a:cubicBezTo>
                    <a:pt x="41" y="17"/>
                    <a:pt x="38" y="20"/>
                    <a:pt x="36" y="22"/>
                  </a:cubicBezTo>
                  <a:cubicBezTo>
                    <a:pt x="35" y="25"/>
                    <a:pt x="29" y="15"/>
                    <a:pt x="33" y="13"/>
                  </a:cubicBezTo>
                  <a:cubicBezTo>
                    <a:pt x="37" y="11"/>
                    <a:pt x="21" y="2"/>
                    <a:pt x="16" y="2"/>
                  </a:cubicBezTo>
                  <a:cubicBezTo>
                    <a:pt x="11" y="2"/>
                    <a:pt x="14" y="6"/>
                    <a:pt x="18" y="8"/>
                  </a:cubicBezTo>
                  <a:cubicBezTo>
                    <a:pt x="21" y="11"/>
                    <a:pt x="15" y="10"/>
                    <a:pt x="14" y="8"/>
                  </a:cubicBezTo>
                  <a:cubicBezTo>
                    <a:pt x="12" y="6"/>
                    <a:pt x="8" y="7"/>
                    <a:pt x="6" y="11"/>
                  </a:cubicBezTo>
                  <a:cubicBezTo>
                    <a:pt x="4" y="14"/>
                    <a:pt x="1" y="16"/>
                    <a:pt x="1" y="18"/>
                  </a:cubicBezTo>
                  <a:cubicBezTo>
                    <a:pt x="0" y="21"/>
                    <a:pt x="6" y="23"/>
                    <a:pt x="11" y="21"/>
                  </a:cubicBezTo>
                  <a:cubicBezTo>
                    <a:pt x="17" y="19"/>
                    <a:pt x="22" y="18"/>
                    <a:pt x="25" y="21"/>
                  </a:cubicBezTo>
                  <a:cubicBezTo>
                    <a:pt x="28" y="23"/>
                    <a:pt x="20" y="24"/>
                    <a:pt x="23" y="26"/>
                  </a:cubicBezTo>
                  <a:cubicBezTo>
                    <a:pt x="26" y="28"/>
                    <a:pt x="23" y="30"/>
                    <a:pt x="17" y="30"/>
                  </a:cubicBezTo>
                  <a:cubicBezTo>
                    <a:pt x="11" y="29"/>
                    <a:pt x="3" y="31"/>
                    <a:pt x="4" y="33"/>
                  </a:cubicBezTo>
                  <a:cubicBezTo>
                    <a:pt x="5" y="35"/>
                    <a:pt x="20" y="31"/>
                    <a:pt x="21" y="33"/>
                  </a:cubicBezTo>
                  <a:cubicBezTo>
                    <a:pt x="21" y="36"/>
                    <a:pt x="21" y="39"/>
                    <a:pt x="25" y="38"/>
                  </a:cubicBezTo>
                  <a:cubicBezTo>
                    <a:pt x="29" y="36"/>
                    <a:pt x="26" y="41"/>
                    <a:pt x="28" y="41"/>
                  </a:cubicBezTo>
                  <a:cubicBezTo>
                    <a:pt x="30" y="42"/>
                    <a:pt x="29" y="46"/>
                    <a:pt x="24" y="47"/>
                  </a:cubicBezTo>
                  <a:cubicBezTo>
                    <a:pt x="19" y="47"/>
                    <a:pt x="16" y="48"/>
                    <a:pt x="18" y="50"/>
                  </a:cubicBezTo>
                  <a:cubicBezTo>
                    <a:pt x="21" y="53"/>
                    <a:pt x="27" y="51"/>
                    <a:pt x="33" y="50"/>
                  </a:cubicBezTo>
                  <a:cubicBezTo>
                    <a:pt x="38" y="48"/>
                    <a:pt x="47" y="55"/>
                    <a:pt x="53" y="58"/>
                  </a:cubicBezTo>
                  <a:cubicBezTo>
                    <a:pt x="60" y="61"/>
                    <a:pt x="71" y="57"/>
                    <a:pt x="73" y="53"/>
                  </a:cubicBezTo>
                  <a:cubicBezTo>
                    <a:pt x="74" y="50"/>
                    <a:pt x="83" y="51"/>
                    <a:pt x="87" y="49"/>
                  </a:cubicBezTo>
                  <a:cubicBezTo>
                    <a:pt x="90" y="46"/>
                    <a:pt x="95" y="43"/>
                    <a:pt x="102" y="4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5" name="Freeform 58">
              <a:extLst>
                <a:ext uri="{FF2B5EF4-FFF2-40B4-BE49-F238E27FC236}">
                  <a16:creationId xmlns:a16="http://schemas.microsoft.com/office/drawing/2014/main" id="{6284DD9E-123E-4738-88AD-7DF11E61467D}"/>
                </a:ext>
              </a:extLst>
            </p:cNvPr>
            <p:cNvSpPr>
              <a:spLocks/>
            </p:cNvSpPr>
            <p:nvPr/>
          </p:nvSpPr>
          <p:spPr bwMode="auto">
            <a:xfrm>
              <a:off x="4710971" y="5841391"/>
              <a:ext cx="29552" cy="35155"/>
            </a:xfrm>
            <a:custGeom>
              <a:avLst/>
              <a:gdLst>
                <a:gd name="T0" fmla="*/ 12 w 57"/>
                <a:gd name="T1" fmla="*/ 61 h 61"/>
                <a:gd name="T2" fmla="*/ 32 w 57"/>
                <a:gd name="T3" fmla="*/ 53 h 61"/>
                <a:gd name="T4" fmla="*/ 45 w 57"/>
                <a:gd name="T5" fmla="*/ 50 h 61"/>
                <a:gd name="T6" fmla="*/ 45 w 57"/>
                <a:gd name="T7" fmla="*/ 24 h 61"/>
                <a:gd name="T8" fmla="*/ 45 w 57"/>
                <a:gd name="T9" fmla="*/ 22 h 61"/>
                <a:gd name="T10" fmla="*/ 54 w 57"/>
                <a:gd name="T11" fmla="*/ 16 h 61"/>
                <a:gd name="T12" fmla="*/ 48 w 57"/>
                <a:gd name="T13" fmla="*/ 4 h 61"/>
                <a:gd name="T14" fmla="*/ 33 w 57"/>
                <a:gd name="T15" fmla="*/ 6 h 61"/>
                <a:gd name="T16" fmla="*/ 32 w 57"/>
                <a:gd name="T17" fmla="*/ 6 h 61"/>
                <a:gd name="T18" fmla="*/ 21 w 57"/>
                <a:gd name="T19" fmla="*/ 8 h 61"/>
                <a:gd name="T20" fmla="*/ 26 w 57"/>
                <a:gd name="T21" fmla="*/ 13 h 61"/>
                <a:gd name="T22" fmla="*/ 17 w 57"/>
                <a:gd name="T23" fmla="*/ 18 h 61"/>
                <a:gd name="T24" fmla="*/ 5 w 57"/>
                <a:gd name="T25" fmla="*/ 18 h 61"/>
                <a:gd name="T26" fmla="*/ 6 w 57"/>
                <a:gd name="T27" fmla="*/ 27 h 61"/>
                <a:gd name="T28" fmla="*/ 11 w 57"/>
                <a:gd name="T29" fmla="*/ 35 h 61"/>
                <a:gd name="T30" fmla="*/ 8 w 57"/>
                <a:gd name="T31" fmla="*/ 44 h 61"/>
                <a:gd name="T32" fmla="*/ 1 w 57"/>
                <a:gd name="T33" fmla="*/ 52 h 61"/>
                <a:gd name="T34" fmla="*/ 12 w 57"/>
                <a:gd name="T3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1">
                  <a:moveTo>
                    <a:pt x="12" y="61"/>
                  </a:moveTo>
                  <a:cubicBezTo>
                    <a:pt x="16" y="61"/>
                    <a:pt x="26" y="58"/>
                    <a:pt x="32" y="53"/>
                  </a:cubicBezTo>
                  <a:cubicBezTo>
                    <a:pt x="37" y="47"/>
                    <a:pt x="40" y="52"/>
                    <a:pt x="45" y="50"/>
                  </a:cubicBezTo>
                  <a:cubicBezTo>
                    <a:pt x="51" y="47"/>
                    <a:pt x="47" y="28"/>
                    <a:pt x="45" y="24"/>
                  </a:cubicBezTo>
                  <a:cubicBezTo>
                    <a:pt x="45" y="23"/>
                    <a:pt x="45" y="22"/>
                    <a:pt x="45" y="22"/>
                  </a:cubicBezTo>
                  <a:cubicBezTo>
                    <a:pt x="46" y="19"/>
                    <a:pt x="51" y="19"/>
                    <a:pt x="54" y="16"/>
                  </a:cubicBezTo>
                  <a:cubicBezTo>
                    <a:pt x="57" y="13"/>
                    <a:pt x="52" y="8"/>
                    <a:pt x="48" y="4"/>
                  </a:cubicBezTo>
                  <a:cubicBezTo>
                    <a:pt x="43" y="0"/>
                    <a:pt x="38" y="6"/>
                    <a:pt x="33" y="6"/>
                  </a:cubicBezTo>
                  <a:cubicBezTo>
                    <a:pt x="33" y="6"/>
                    <a:pt x="33" y="6"/>
                    <a:pt x="32" y="6"/>
                  </a:cubicBezTo>
                  <a:cubicBezTo>
                    <a:pt x="27" y="4"/>
                    <a:pt x="21" y="4"/>
                    <a:pt x="21" y="8"/>
                  </a:cubicBezTo>
                  <a:cubicBezTo>
                    <a:pt x="21" y="12"/>
                    <a:pt x="26" y="11"/>
                    <a:pt x="26" y="13"/>
                  </a:cubicBezTo>
                  <a:cubicBezTo>
                    <a:pt x="26" y="16"/>
                    <a:pt x="21" y="15"/>
                    <a:pt x="17" y="18"/>
                  </a:cubicBezTo>
                  <a:cubicBezTo>
                    <a:pt x="13" y="21"/>
                    <a:pt x="9" y="16"/>
                    <a:pt x="5" y="18"/>
                  </a:cubicBezTo>
                  <a:cubicBezTo>
                    <a:pt x="1" y="20"/>
                    <a:pt x="9" y="23"/>
                    <a:pt x="6" y="27"/>
                  </a:cubicBezTo>
                  <a:cubicBezTo>
                    <a:pt x="3" y="31"/>
                    <a:pt x="6" y="31"/>
                    <a:pt x="11" y="35"/>
                  </a:cubicBezTo>
                  <a:cubicBezTo>
                    <a:pt x="16" y="39"/>
                    <a:pt x="8" y="40"/>
                    <a:pt x="8" y="44"/>
                  </a:cubicBezTo>
                  <a:cubicBezTo>
                    <a:pt x="8" y="49"/>
                    <a:pt x="2" y="49"/>
                    <a:pt x="1" y="52"/>
                  </a:cubicBezTo>
                  <a:cubicBezTo>
                    <a:pt x="0" y="55"/>
                    <a:pt x="6" y="61"/>
                    <a:pt x="12" y="6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6" name="Freeform 59">
              <a:extLst>
                <a:ext uri="{FF2B5EF4-FFF2-40B4-BE49-F238E27FC236}">
                  <a16:creationId xmlns:a16="http://schemas.microsoft.com/office/drawing/2014/main" id="{740BC8E6-7208-4177-A0FD-C9C6E3AF32E2}"/>
                </a:ext>
              </a:extLst>
            </p:cNvPr>
            <p:cNvSpPr>
              <a:spLocks/>
            </p:cNvSpPr>
            <p:nvPr/>
          </p:nvSpPr>
          <p:spPr bwMode="auto">
            <a:xfrm>
              <a:off x="4731704" y="5807986"/>
              <a:ext cx="51367" cy="82552"/>
            </a:xfrm>
            <a:custGeom>
              <a:avLst/>
              <a:gdLst>
                <a:gd name="T0" fmla="*/ 3 w 99"/>
                <a:gd name="T1" fmla="*/ 24 h 143"/>
                <a:gd name="T2" fmla="*/ 11 w 99"/>
                <a:gd name="T3" fmla="*/ 31 h 143"/>
                <a:gd name="T4" fmla="*/ 7 w 99"/>
                <a:gd name="T5" fmla="*/ 39 h 143"/>
                <a:gd name="T6" fmla="*/ 13 w 99"/>
                <a:gd name="T7" fmla="*/ 45 h 143"/>
                <a:gd name="T8" fmla="*/ 4 w 99"/>
                <a:gd name="T9" fmla="*/ 52 h 143"/>
                <a:gd name="T10" fmla="*/ 12 w 99"/>
                <a:gd name="T11" fmla="*/ 50 h 143"/>
                <a:gd name="T12" fmla="*/ 17 w 99"/>
                <a:gd name="T13" fmla="*/ 56 h 143"/>
                <a:gd name="T14" fmla="*/ 23 w 99"/>
                <a:gd name="T15" fmla="*/ 48 h 143"/>
                <a:gd name="T16" fmla="*/ 24 w 99"/>
                <a:gd name="T17" fmla="*/ 55 h 143"/>
                <a:gd name="T18" fmla="*/ 20 w 99"/>
                <a:gd name="T19" fmla="*/ 67 h 143"/>
                <a:gd name="T20" fmla="*/ 36 w 99"/>
                <a:gd name="T21" fmla="*/ 65 h 143"/>
                <a:gd name="T22" fmla="*/ 39 w 99"/>
                <a:gd name="T23" fmla="*/ 69 h 143"/>
                <a:gd name="T24" fmla="*/ 41 w 99"/>
                <a:gd name="T25" fmla="*/ 76 h 143"/>
                <a:gd name="T26" fmla="*/ 44 w 99"/>
                <a:gd name="T27" fmla="*/ 80 h 143"/>
                <a:gd name="T28" fmla="*/ 43 w 99"/>
                <a:gd name="T29" fmla="*/ 90 h 143"/>
                <a:gd name="T30" fmla="*/ 31 w 99"/>
                <a:gd name="T31" fmla="*/ 90 h 143"/>
                <a:gd name="T32" fmla="*/ 28 w 99"/>
                <a:gd name="T33" fmla="*/ 92 h 143"/>
                <a:gd name="T34" fmla="*/ 25 w 99"/>
                <a:gd name="T35" fmla="*/ 99 h 143"/>
                <a:gd name="T36" fmla="*/ 31 w 99"/>
                <a:gd name="T37" fmla="*/ 104 h 143"/>
                <a:gd name="T38" fmla="*/ 20 w 99"/>
                <a:gd name="T39" fmla="*/ 111 h 143"/>
                <a:gd name="T40" fmla="*/ 25 w 99"/>
                <a:gd name="T41" fmla="*/ 116 h 143"/>
                <a:gd name="T42" fmla="*/ 31 w 99"/>
                <a:gd name="T43" fmla="*/ 117 h 143"/>
                <a:gd name="T44" fmla="*/ 43 w 99"/>
                <a:gd name="T45" fmla="*/ 119 h 143"/>
                <a:gd name="T46" fmla="*/ 44 w 99"/>
                <a:gd name="T47" fmla="*/ 122 h 143"/>
                <a:gd name="T48" fmla="*/ 32 w 99"/>
                <a:gd name="T49" fmla="*/ 124 h 143"/>
                <a:gd name="T50" fmla="*/ 17 w 99"/>
                <a:gd name="T51" fmla="*/ 141 h 143"/>
                <a:gd name="T52" fmla="*/ 26 w 99"/>
                <a:gd name="T53" fmla="*/ 137 h 143"/>
                <a:gd name="T54" fmla="*/ 34 w 99"/>
                <a:gd name="T55" fmla="*/ 138 h 143"/>
                <a:gd name="T56" fmla="*/ 39 w 99"/>
                <a:gd name="T57" fmla="*/ 133 h 143"/>
                <a:gd name="T58" fmla="*/ 47 w 99"/>
                <a:gd name="T59" fmla="*/ 132 h 143"/>
                <a:gd name="T60" fmla="*/ 56 w 99"/>
                <a:gd name="T61" fmla="*/ 130 h 143"/>
                <a:gd name="T62" fmla="*/ 65 w 99"/>
                <a:gd name="T63" fmla="*/ 132 h 143"/>
                <a:gd name="T64" fmla="*/ 78 w 99"/>
                <a:gd name="T65" fmla="*/ 129 h 143"/>
                <a:gd name="T66" fmla="*/ 93 w 99"/>
                <a:gd name="T67" fmla="*/ 123 h 143"/>
                <a:gd name="T68" fmla="*/ 89 w 99"/>
                <a:gd name="T69" fmla="*/ 121 h 143"/>
                <a:gd name="T70" fmla="*/ 89 w 99"/>
                <a:gd name="T71" fmla="*/ 114 h 143"/>
                <a:gd name="T72" fmla="*/ 99 w 99"/>
                <a:gd name="T73" fmla="*/ 103 h 143"/>
                <a:gd name="T74" fmla="*/ 87 w 99"/>
                <a:gd name="T75" fmla="*/ 97 h 143"/>
                <a:gd name="T76" fmla="*/ 81 w 99"/>
                <a:gd name="T77" fmla="*/ 97 h 143"/>
                <a:gd name="T78" fmla="*/ 81 w 99"/>
                <a:gd name="T79" fmla="*/ 90 h 143"/>
                <a:gd name="T80" fmla="*/ 78 w 99"/>
                <a:gd name="T81" fmla="*/ 84 h 143"/>
                <a:gd name="T82" fmla="*/ 69 w 99"/>
                <a:gd name="T83" fmla="*/ 71 h 143"/>
                <a:gd name="T84" fmla="*/ 62 w 99"/>
                <a:gd name="T85" fmla="*/ 57 h 143"/>
                <a:gd name="T86" fmla="*/ 54 w 99"/>
                <a:gd name="T87" fmla="*/ 51 h 143"/>
                <a:gd name="T88" fmla="*/ 44 w 99"/>
                <a:gd name="T89" fmla="*/ 50 h 143"/>
                <a:gd name="T90" fmla="*/ 48 w 99"/>
                <a:gd name="T91" fmla="*/ 42 h 143"/>
                <a:gd name="T92" fmla="*/ 57 w 99"/>
                <a:gd name="T93" fmla="*/ 23 h 143"/>
                <a:gd name="T94" fmla="*/ 36 w 99"/>
                <a:gd name="T95" fmla="*/ 22 h 143"/>
                <a:gd name="T96" fmla="*/ 32 w 99"/>
                <a:gd name="T97" fmla="*/ 18 h 143"/>
                <a:gd name="T98" fmla="*/ 40 w 99"/>
                <a:gd name="T99" fmla="*/ 9 h 143"/>
                <a:gd name="T100" fmla="*/ 42 w 99"/>
                <a:gd name="T101" fmla="*/ 2 h 143"/>
                <a:gd name="T102" fmla="*/ 37 w 99"/>
                <a:gd name="T103" fmla="*/ 6 h 143"/>
                <a:gd name="T104" fmla="*/ 25 w 99"/>
                <a:gd name="T105" fmla="*/ 7 h 143"/>
                <a:gd name="T106" fmla="*/ 18 w 99"/>
                <a:gd name="T107" fmla="*/ 16 h 143"/>
                <a:gd name="T108" fmla="*/ 13 w 99"/>
                <a:gd name="T109" fmla="*/ 24 h 143"/>
                <a:gd name="T110" fmla="*/ 10 w 99"/>
                <a:gd name="T111" fmla="*/ 27 h 143"/>
                <a:gd name="T112" fmla="*/ 3 w 99"/>
                <a:gd name="T113" fmla="*/ 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143">
                  <a:moveTo>
                    <a:pt x="3" y="24"/>
                  </a:moveTo>
                  <a:cubicBezTo>
                    <a:pt x="0" y="27"/>
                    <a:pt x="7" y="31"/>
                    <a:pt x="11" y="31"/>
                  </a:cubicBezTo>
                  <a:cubicBezTo>
                    <a:pt x="16" y="32"/>
                    <a:pt x="8" y="35"/>
                    <a:pt x="7" y="39"/>
                  </a:cubicBezTo>
                  <a:cubicBezTo>
                    <a:pt x="6" y="44"/>
                    <a:pt x="13" y="42"/>
                    <a:pt x="13" y="45"/>
                  </a:cubicBezTo>
                  <a:cubicBezTo>
                    <a:pt x="14" y="49"/>
                    <a:pt x="4" y="49"/>
                    <a:pt x="4" y="52"/>
                  </a:cubicBezTo>
                  <a:cubicBezTo>
                    <a:pt x="4" y="56"/>
                    <a:pt x="9" y="51"/>
                    <a:pt x="12" y="50"/>
                  </a:cubicBezTo>
                  <a:cubicBezTo>
                    <a:pt x="14" y="48"/>
                    <a:pt x="11" y="57"/>
                    <a:pt x="17" y="56"/>
                  </a:cubicBezTo>
                  <a:cubicBezTo>
                    <a:pt x="23" y="55"/>
                    <a:pt x="21" y="47"/>
                    <a:pt x="23" y="48"/>
                  </a:cubicBezTo>
                  <a:cubicBezTo>
                    <a:pt x="25" y="48"/>
                    <a:pt x="22" y="52"/>
                    <a:pt x="24" y="55"/>
                  </a:cubicBezTo>
                  <a:cubicBezTo>
                    <a:pt x="26" y="59"/>
                    <a:pt x="20" y="64"/>
                    <a:pt x="20" y="67"/>
                  </a:cubicBezTo>
                  <a:cubicBezTo>
                    <a:pt x="20" y="69"/>
                    <a:pt x="32" y="69"/>
                    <a:pt x="36" y="65"/>
                  </a:cubicBezTo>
                  <a:cubicBezTo>
                    <a:pt x="40" y="61"/>
                    <a:pt x="42" y="66"/>
                    <a:pt x="39" y="69"/>
                  </a:cubicBezTo>
                  <a:cubicBezTo>
                    <a:pt x="36" y="72"/>
                    <a:pt x="38" y="74"/>
                    <a:pt x="41" y="76"/>
                  </a:cubicBezTo>
                  <a:cubicBezTo>
                    <a:pt x="44" y="77"/>
                    <a:pt x="45" y="77"/>
                    <a:pt x="44" y="80"/>
                  </a:cubicBezTo>
                  <a:cubicBezTo>
                    <a:pt x="42" y="82"/>
                    <a:pt x="44" y="87"/>
                    <a:pt x="43" y="90"/>
                  </a:cubicBezTo>
                  <a:cubicBezTo>
                    <a:pt x="42" y="92"/>
                    <a:pt x="32" y="92"/>
                    <a:pt x="31" y="90"/>
                  </a:cubicBezTo>
                  <a:cubicBezTo>
                    <a:pt x="31" y="89"/>
                    <a:pt x="27" y="90"/>
                    <a:pt x="28" y="92"/>
                  </a:cubicBezTo>
                  <a:cubicBezTo>
                    <a:pt x="29" y="95"/>
                    <a:pt x="24" y="97"/>
                    <a:pt x="25" y="99"/>
                  </a:cubicBezTo>
                  <a:cubicBezTo>
                    <a:pt x="25" y="101"/>
                    <a:pt x="31" y="101"/>
                    <a:pt x="31" y="104"/>
                  </a:cubicBezTo>
                  <a:cubicBezTo>
                    <a:pt x="31" y="106"/>
                    <a:pt x="27" y="109"/>
                    <a:pt x="20" y="111"/>
                  </a:cubicBezTo>
                  <a:cubicBezTo>
                    <a:pt x="14" y="113"/>
                    <a:pt x="22" y="118"/>
                    <a:pt x="25" y="116"/>
                  </a:cubicBezTo>
                  <a:cubicBezTo>
                    <a:pt x="28" y="114"/>
                    <a:pt x="27" y="117"/>
                    <a:pt x="31" y="117"/>
                  </a:cubicBezTo>
                  <a:cubicBezTo>
                    <a:pt x="36" y="117"/>
                    <a:pt x="38" y="121"/>
                    <a:pt x="43" y="119"/>
                  </a:cubicBezTo>
                  <a:cubicBezTo>
                    <a:pt x="48" y="117"/>
                    <a:pt x="48" y="119"/>
                    <a:pt x="44" y="122"/>
                  </a:cubicBezTo>
                  <a:cubicBezTo>
                    <a:pt x="41" y="125"/>
                    <a:pt x="35" y="122"/>
                    <a:pt x="32" y="124"/>
                  </a:cubicBezTo>
                  <a:cubicBezTo>
                    <a:pt x="28" y="125"/>
                    <a:pt x="15" y="138"/>
                    <a:pt x="17" y="141"/>
                  </a:cubicBezTo>
                  <a:cubicBezTo>
                    <a:pt x="19" y="143"/>
                    <a:pt x="21" y="139"/>
                    <a:pt x="26" y="137"/>
                  </a:cubicBezTo>
                  <a:cubicBezTo>
                    <a:pt x="31" y="135"/>
                    <a:pt x="31" y="138"/>
                    <a:pt x="34" y="138"/>
                  </a:cubicBezTo>
                  <a:cubicBezTo>
                    <a:pt x="37" y="139"/>
                    <a:pt x="37" y="133"/>
                    <a:pt x="39" y="133"/>
                  </a:cubicBezTo>
                  <a:cubicBezTo>
                    <a:pt x="41" y="134"/>
                    <a:pt x="43" y="131"/>
                    <a:pt x="47" y="132"/>
                  </a:cubicBezTo>
                  <a:cubicBezTo>
                    <a:pt x="51" y="133"/>
                    <a:pt x="54" y="131"/>
                    <a:pt x="56" y="130"/>
                  </a:cubicBezTo>
                  <a:cubicBezTo>
                    <a:pt x="58" y="128"/>
                    <a:pt x="63" y="133"/>
                    <a:pt x="65" y="132"/>
                  </a:cubicBezTo>
                  <a:cubicBezTo>
                    <a:pt x="67" y="131"/>
                    <a:pt x="74" y="129"/>
                    <a:pt x="78" y="129"/>
                  </a:cubicBezTo>
                  <a:cubicBezTo>
                    <a:pt x="81" y="130"/>
                    <a:pt x="91" y="125"/>
                    <a:pt x="93" y="123"/>
                  </a:cubicBezTo>
                  <a:cubicBezTo>
                    <a:pt x="96" y="121"/>
                    <a:pt x="92" y="120"/>
                    <a:pt x="89" y="121"/>
                  </a:cubicBezTo>
                  <a:cubicBezTo>
                    <a:pt x="85" y="121"/>
                    <a:pt x="86" y="117"/>
                    <a:pt x="89" y="114"/>
                  </a:cubicBezTo>
                  <a:cubicBezTo>
                    <a:pt x="93" y="111"/>
                    <a:pt x="98" y="108"/>
                    <a:pt x="99" y="103"/>
                  </a:cubicBezTo>
                  <a:cubicBezTo>
                    <a:pt x="99" y="98"/>
                    <a:pt x="88" y="95"/>
                    <a:pt x="87" y="97"/>
                  </a:cubicBezTo>
                  <a:cubicBezTo>
                    <a:pt x="86" y="100"/>
                    <a:pt x="83" y="100"/>
                    <a:pt x="81" y="97"/>
                  </a:cubicBezTo>
                  <a:cubicBezTo>
                    <a:pt x="80" y="94"/>
                    <a:pt x="83" y="91"/>
                    <a:pt x="81" y="90"/>
                  </a:cubicBezTo>
                  <a:cubicBezTo>
                    <a:pt x="79" y="90"/>
                    <a:pt x="77" y="86"/>
                    <a:pt x="78" y="84"/>
                  </a:cubicBezTo>
                  <a:cubicBezTo>
                    <a:pt x="78" y="83"/>
                    <a:pt x="75" y="72"/>
                    <a:pt x="69" y="71"/>
                  </a:cubicBezTo>
                  <a:cubicBezTo>
                    <a:pt x="63" y="69"/>
                    <a:pt x="63" y="61"/>
                    <a:pt x="62" y="57"/>
                  </a:cubicBezTo>
                  <a:cubicBezTo>
                    <a:pt x="61" y="53"/>
                    <a:pt x="57" y="55"/>
                    <a:pt x="54" y="51"/>
                  </a:cubicBezTo>
                  <a:cubicBezTo>
                    <a:pt x="51" y="48"/>
                    <a:pt x="46" y="49"/>
                    <a:pt x="44" y="50"/>
                  </a:cubicBezTo>
                  <a:cubicBezTo>
                    <a:pt x="41" y="50"/>
                    <a:pt x="44" y="45"/>
                    <a:pt x="48" y="42"/>
                  </a:cubicBezTo>
                  <a:cubicBezTo>
                    <a:pt x="52" y="40"/>
                    <a:pt x="57" y="25"/>
                    <a:pt x="57" y="23"/>
                  </a:cubicBezTo>
                  <a:cubicBezTo>
                    <a:pt x="57" y="20"/>
                    <a:pt x="39" y="20"/>
                    <a:pt x="36" y="22"/>
                  </a:cubicBezTo>
                  <a:cubicBezTo>
                    <a:pt x="32" y="23"/>
                    <a:pt x="29" y="19"/>
                    <a:pt x="32" y="18"/>
                  </a:cubicBezTo>
                  <a:cubicBezTo>
                    <a:pt x="35" y="17"/>
                    <a:pt x="41" y="11"/>
                    <a:pt x="40" y="9"/>
                  </a:cubicBezTo>
                  <a:cubicBezTo>
                    <a:pt x="40" y="6"/>
                    <a:pt x="45" y="4"/>
                    <a:pt x="42" y="2"/>
                  </a:cubicBezTo>
                  <a:cubicBezTo>
                    <a:pt x="40" y="0"/>
                    <a:pt x="39" y="5"/>
                    <a:pt x="37" y="6"/>
                  </a:cubicBezTo>
                  <a:cubicBezTo>
                    <a:pt x="35" y="8"/>
                    <a:pt x="30" y="8"/>
                    <a:pt x="25" y="7"/>
                  </a:cubicBezTo>
                  <a:cubicBezTo>
                    <a:pt x="20" y="6"/>
                    <a:pt x="18" y="13"/>
                    <a:pt x="18" y="16"/>
                  </a:cubicBezTo>
                  <a:cubicBezTo>
                    <a:pt x="18" y="19"/>
                    <a:pt x="12" y="21"/>
                    <a:pt x="13" y="24"/>
                  </a:cubicBezTo>
                  <a:cubicBezTo>
                    <a:pt x="14" y="26"/>
                    <a:pt x="12" y="28"/>
                    <a:pt x="10" y="27"/>
                  </a:cubicBezTo>
                  <a:cubicBezTo>
                    <a:pt x="8" y="25"/>
                    <a:pt x="7" y="22"/>
                    <a:pt x="3" y="2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7" name="Freeform 60">
              <a:extLst>
                <a:ext uri="{FF2B5EF4-FFF2-40B4-BE49-F238E27FC236}">
                  <a16:creationId xmlns:a16="http://schemas.microsoft.com/office/drawing/2014/main" id="{1712FA4F-6967-4CF6-A6D4-0F7009F720DE}"/>
                </a:ext>
              </a:extLst>
            </p:cNvPr>
            <p:cNvSpPr>
              <a:spLocks/>
            </p:cNvSpPr>
            <p:nvPr/>
          </p:nvSpPr>
          <p:spPr bwMode="auto">
            <a:xfrm>
              <a:off x="4729228" y="5812008"/>
              <a:ext cx="6653" cy="6996"/>
            </a:xfrm>
            <a:custGeom>
              <a:avLst/>
              <a:gdLst>
                <a:gd name="T0" fmla="*/ 4 w 13"/>
                <a:gd name="T1" fmla="*/ 12 h 12"/>
                <a:gd name="T2" fmla="*/ 11 w 13"/>
                <a:gd name="T3" fmla="*/ 2 h 12"/>
                <a:gd name="T4" fmla="*/ 4 w 13"/>
                <a:gd name="T5" fmla="*/ 12 h 12"/>
              </a:gdLst>
              <a:ahLst/>
              <a:cxnLst>
                <a:cxn ang="0">
                  <a:pos x="T0" y="T1"/>
                </a:cxn>
                <a:cxn ang="0">
                  <a:pos x="T2" y="T3"/>
                </a:cxn>
                <a:cxn ang="0">
                  <a:pos x="T4" y="T5"/>
                </a:cxn>
              </a:cxnLst>
              <a:rect l="0" t="0" r="r" b="b"/>
              <a:pathLst>
                <a:path w="13" h="12">
                  <a:moveTo>
                    <a:pt x="4" y="12"/>
                  </a:moveTo>
                  <a:cubicBezTo>
                    <a:pt x="8" y="12"/>
                    <a:pt x="13" y="5"/>
                    <a:pt x="11" y="2"/>
                  </a:cubicBezTo>
                  <a:cubicBezTo>
                    <a:pt x="9" y="0"/>
                    <a:pt x="0" y="12"/>
                    <a:pt x="4" y="1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8" name="Freeform 61">
              <a:extLst>
                <a:ext uri="{FF2B5EF4-FFF2-40B4-BE49-F238E27FC236}">
                  <a16:creationId xmlns:a16="http://schemas.microsoft.com/office/drawing/2014/main" id="{20A5DE92-08CA-488D-984C-03FBB82F7CA7}"/>
                </a:ext>
              </a:extLst>
            </p:cNvPr>
            <p:cNvSpPr>
              <a:spLocks/>
            </p:cNvSpPr>
            <p:nvPr/>
          </p:nvSpPr>
          <p:spPr bwMode="auto">
            <a:xfrm>
              <a:off x="4763267" y="5790671"/>
              <a:ext cx="4178" cy="8045"/>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399" name="Freeform 62">
              <a:extLst>
                <a:ext uri="{FF2B5EF4-FFF2-40B4-BE49-F238E27FC236}">
                  <a16:creationId xmlns:a16="http://schemas.microsoft.com/office/drawing/2014/main" id="{4A73E146-09F6-49DA-8BD4-5AC7A4DEC6F4}"/>
                </a:ext>
              </a:extLst>
            </p:cNvPr>
            <p:cNvSpPr>
              <a:spLocks/>
            </p:cNvSpPr>
            <p:nvPr/>
          </p:nvSpPr>
          <p:spPr bwMode="auto">
            <a:xfrm>
              <a:off x="4836914" y="5833871"/>
              <a:ext cx="10366" cy="15041"/>
            </a:xfrm>
            <a:custGeom>
              <a:avLst/>
              <a:gdLst>
                <a:gd name="T0" fmla="*/ 5 w 20"/>
                <a:gd name="T1" fmla="*/ 21 h 26"/>
                <a:gd name="T2" fmla="*/ 8 w 20"/>
                <a:gd name="T3" fmla="*/ 26 h 26"/>
                <a:gd name="T4" fmla="*/ 16 w 20"/>
                <a:gd name="T5" fmla="*/ 16 h 26"/>
                <a:gd name="T6" fmla="*/ 18 w 20"/>
                <a:gd name="T7" fmla="*/ 4 h 26"/>
                <a:gd name="T8" fmla="*/ 15 w 20"/>
                <a:gd name="T9" fmla="*/ 7 h 26"/>
                <a:gd name="T10" fmla="*/ 11 w 20"/>
                <a:gd name="T11" fmla="*/ 4 h 26"/>
                <a:gd name="T12" fmla="*/ 3 w 20"/>
                <a:gd name="T13" fmla="*/ 7 h 26"/>
                <a:gd name="T14" fmla="*/ 8 w 20"/>
                <a:gd name="T15" fmla="*/ 18 h 26"/>
                <a:gd name="T16" fmla="*/ 5 w 20"/>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6">
                  <a:moveTo>
                    <a:pt x="5" y="21"/>
                  </a:moveTo>
                  <a:cubicBezTo>
                    <a:pt x="2" y="20"/>
                    <a:pt x="3" y="25"/>
                    <a:pt x="8" y="26"/>
                  </a:cubicBezTo>
                  <a:cubicBezTo>
                    <a:pt x="12" y="26"/>
                    <a:pt x="16" y="18"/>
                    <a:pt x="16" y="16"/>
                  </a:cubicBezTo>
                  <a:cubicBezTo>
                    <a:pt x="15" y="14"/>
                    <a:pt x="20" y="5"/>
                    <a:pt x="18" y="4"/>
                  </a:cubicBezTo>
                  <a:cubicBezTo>
                    <a:pt x="17" y="3"/>
                    <a:pt x="16" y="6"/>
                    <a:pt x="15" y="7"/>
                  </a:cubicBezTo>
                  <a:cubicBezTo>
                    <a:pt x="13" y="7"/>
                    <a:pt x="11" y="0"/>
                    <a:pt x="11" y="4"/>
                  </a:cubicBezTo>
                  <a:cubicBezTo>
                    <a:pt x="10" y="8"/>
                    <a:pt x="7" y="3"/>
                    <a:pt x="3" y="7"/>
                  </a:cubicBezTo>
                  <a:cubicBezTo>
                    <a:pt x="0" y="12"/>
                    <a:pt x="5" y="16"/>
                    <a:pt x="8" y="18"/>
                  </a:cubicBezTo>
                  <a:cubicBezTo>
                    <a:pt x="10" y="19"/>
                    <a:pt x="8" y="21"/>
                    <a:pt x="5" y="2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0" name="Freeform 63">
              <a:extLst>
                <a:ext uri="{FF2B5EF4-FFF2-40B4-BE49-F238E27FC236}">
                  <a16:creationId xmlns:a16="http://schemas.microsoft.com/office/drawing/2014/main" id="{ECEF817C-D0D1-4734-BF09-C00EB4A44CE1}"/>
                </a:ext>
              </a:extLst>
            </p:cNvPr>
            <p:cNvSpPr>
              <a:spLocks/>
            </p:cNvSpPr>
            <p:nvPr/>
          </p:nvSpPr>
          <p:spPr bwMode="auto">
            <a:xfrm>
              <a:off x="4876213" y="5818305"/>
              <a:ext cx="8355" cy="9794"/>
            </a:xfrm>
            <a:custGeom>
              <a:avLst/>
              <a:gdLst>
                <a:gd name="T0" fmla="*/ 9 w 16"/>
                <a:gd name="T1" fmla="*/ 0 h 17"/>
                <a:gd name="T2" fmla="*/ 2 w 16"/>
                <a:gd name="T3" fmla="*/ 15 h 17"/>
                <a:gd name="T4" fmla="*/ 9 w 16"/>
                <a:gd name="T5" fmla="*/ 0 h 17"/>
              </a:gdLst>
              <a:ahLst/>
              <a:cxnLst>
                <a:cxn ang="0">
                  <a:pos x="T0" y="T1"/>
                </a:cxn>
                <a:cxn ang="0">
                  <a:pos x="T2" y="T3"/>
                </a:cxn>
                <a:cxn ang="0">
                  <a:pos x="T4" y="T5"/>
                </a:cxn>
              </a:cxnLst>
              <a:rect l="0" t="0" r="r" b="b"/>
              <a:pathLst>
                <a:path w="16" h="17">
                  <a:moveTo>
                    <a:pt x="9" y="0"/>
                  </a:moveTo>
                  <a:cubicBezTo>
                    <a:pt x="3" y="1"/>
                    <a:pt x="0" y="13"/>
                    <a:pt x="2" y="15"/>
                  </a:cubicBezTo>
                  <a:cubicBezTo>
                    <a:pt x="3" y="17"/>
                    <a:pt x="16" y="0"/>
                    <a:pt x="9"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1" name="Freeform 64">
              <a:extLst>
                <a:ext uri="{FF2B5EF4-FFF2-40B4-BE49-F238E27FC236}">
                  <a16:creationId xmlns:a16="http://schemas.microsoft.com/office/drawing/2014/main" id="{FA79116D-088D-4361-A19B-F90F252B754C}"/>
                </a:ext>
              </a:extLst>
            </p:cNvPr>
            <p:cNvSpPr>
              <a:spLocks/>
            </p:cNvSpPr>
            <p:nvPr/>
          </p:nvSpPr>
          <p:spPr bwMode="auto">
            <a:xfrm>
              <a:off x="4898029" y="5810259"/>
              <a:ext cx="8355" cy="6296"/>
            </a:xfrm>
            <a:custGeom>
              <a:avLst/>
              <a:gdLst>
                <a:gd name="T0" fmla="*/ 3 w 16"/>
                <a:gd name="T1" fmla="*/ 11 h 11"/>
                <a:gd name="T2" fmla="*/ 14 w 16"/>
                <a:gd name="T3" fmla="*/ 3 h 11"/>
                <a:gd name="T4" fmla="*/ 7 w 16"/>
                <a:gd name="T5" fmla="*/ 1 h 11"/>
                <a:gd name="T6" fmla="*/ 3 w 16"/>
                <a:gd name="T7" fmla="*/ 11 h 11"/>
              </a:gdLst>
              <a:ahLst/>
              <a:cxnLst>
                <a:cxn ang="0">
                  <a:pos x="T0" y="T1"/>
                </a:cxn>
                <a:cxn ang="0">
                  <a:pos x="T2" y="T3"/>
                </a:cxn>
                <a:cxn ang="0">
                  <a:pos x="T4" y="T5"/>
                </a:cxn>
                <a:cxn ang="0">
                  <a:pos x="T6" y="T7"/>
                </a:cxn>
              </a:cxnLst>
              <a:rect l="0" t="0" r="r" b="b"/>
              <a:pathLst>
                <a:path w="16" h="11">
                  <a:moveTo>
                    <a:pt x="3" y="11"/>
                  </a:moveTo>
                  <a:cubicBezTo>
                    <a:pt x="6" y="11"/>
                    <a:pt x="13" y="5"/>
                    <a:pt x="14" y="3"/>
                  </a:cubicBezTo>
                  <a:cubicBezTo>
                    <a:pt x="16" y="2"/>
                    <a:pt x="13" y="0"/>
                    <a:pt x="7" y="1"/>
                  </a:cubicBezTo>
                  <a:cubicBezTo>
                    <a:pt x="1" y="3"/>
                    <a:pt x="0" y="11"/>
                    <a:pt x="3" y="1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2" name="Freeform 65">
              <a:extLst>
                <a:ext uri="{FF2B5EF4-FFF2-40B4-BE49-F238E27FC236}">
                  <a16:creationId xmlns:a16="http://schemas.microsoft.com/office/drawing/2014/main" id="{36F47805-8CF3-4B8A-B5CB-EF80C926F5D5}"/>
                </a:ext>
              </a:extLst>
            </p:cNvPr>
            <p:cNvSpPr>
              <a:spLocks/>
            </p:cNvSpPr>
            <p:nvPr/>
          </p:nvSpPr>
          <p:spPr bwMode="auto">
            <a:xfrm>
              <a:off x="4899576" y="5806761"/>
              <a:ext cx="5725" cy="2973"/>
            </a:xfrm>
            <a:custGeom>
              <a:avLst/>
              <a:gdLst>
                <a:gd name="T0" fmla="*/ 9 w 11"/>
                <a:gd name="T1" fmla="*/ 2 h 5"/>
                <a:gd name="T2" fmla="*/ 2 w 11"/>
                <a:gd name="T3" fmla="*/ 3 h 5"/>
                <a:gd name="T4" fmla="*/ 9 w 11"/>
                <a:gd name="T5" fmla="*/ 2 h 5"/>
              </a:gdLst>
              <a:ahLst/>
              <a:cxnLst>
                <a:cxn ang="0">
                  <a:pos x="T0" y="T1"/>
                </a:cxn>
                <a:cxn ang="0">
                  <a:pos x="T2" y="T3"/>
                </a:cxn>
                <a:cxn ang="0">
                  <a:pos x="T4" y="T5"/>
                </a:cxn>
              </a:cxnLst>
              <a:rect l="0" t="0" r="r" b="b"/>
              <a:pathLst>
                <a:path w="11" h="5">
                  <a:moveTo>
                    <a:pt x="9" y="2"/>
                  </a:moveTo>
                  <a:cubicBezTo>
                    <a:pt x="11" y="0"/>
                    <a:pt x="0" y="1"/>
                    <a:pt x="2" y="3"/>
                  </a:cubicBezTo>
                  <a:cubicBezTo>
                    <a:pt x="4" y="5"/>
                    <a:pt x="8" y="5"/>
                    <a:pt x="9" y="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3" name="Freeform 66">
              <a:extLst>
                <a:ext uri="{FF2B5EF4-FFF2-40B4-BE49-F238E27FC236}">
                  <a16:creationId xmlns:a16="http://schemas.microsoft.com/office/drawing/2014/main" id="{9C388370-C999-4989-9766-69A0300EE98E}"/>
                </a:ext>
              </a:extLst>
            </p:cNvPr>
            <p:cNvSpPr>
              <a:spLocks/>
            </p:cNvSpPr>
            <p:nvPr/>
          </p:nvSpPr>
          <p:spPr bwMode="auto">
            <a:xfrm>
              <a:off x="4831653" y="5574845"/>
              <a:ext cx="10985" cy="9794"/>
            </a:xfrm>
            <a:custGeom>
              <a:avLst/>
              <a:gdLst>
                <a:gd name="T0" fmla="*/ 12 w 21"/>
                <a:gd name="T1" fmla="*/ 11 h 17"/>
                <a:gd name="T2" fmla="*/ 20 w 21"/>
                <a:gd name="T3" fmla="*/ 17 h 17"/>
                <a:gd name="T4" fmla="*/ 12 w 21"/>
                <a:gd name="T5" fmla="*/ 7 h 17"/>
                <a:gd name="T6" fmla="*/ 5 w 21"/>
                <a:gd name="T7" fmla="*/ 1 h 17"/>
                <a:gd name="T8" fmla="*/ 12 w 21"/>
                <a:gd name="T9" fmla="*/ 11 h 17"/>
              </a:gdLst>
              <a:ahLst/>
              <a:cxnLst>
                <a:cxn ang="0">
                  <a:pos x="T0" y="T1"/>
                </a:cxn>
                <a:cxn ang="0">
                  <a:pos x="T2" y="T3"/>
                </a:cxn>
                <a:cxn ang="0">
                  <a:pos x="T4" y="T5"/>
                </a:cxn>
                <a:cxn ang="0">
                  <a:pos x="T6" y="T7"/>
                </a:cxn>
                <a:cxn ang="0">
                  <a:pos x="T8" y="T9"/>
                </a:cxn>
              </a:cxnLst>
              <a:rect l="0" t="0" r="r" b="b"/>
              <a:pathLst>
                <a:path w="21" h="17">
                  <a:moveTo>
                    <a:pt x="12" y="11"/>
                  </a:moveTo>
                  <a:cubicBezTo>
                    <a:pt x="15" y="12"/>
                    <a:pt x="17" y="17"/>
                    <a:pt x="20" y="17"/>
                  </a:cubicBezTo>
                  <a:cubicBezTo>
                    <a:pt x="21" y="16"/>
                    <a:pt x="15" y="10"/>
                    <a:pt x="12" y="7"/>
                  </a:cubicBezTo>
                  <a:cubicBezTo>
                    <a:pt x="9" y="3"/>
                    <a:pt x="9" y="0"/>
                    <a:pt x="5" y="1"/>
                  </a:cubicBezTo>
                  <a:cubicBezTo>
                    <a:pt x="0" y="2"/>
                    <a:pt x="9" y="10"/>
                    <a:pt x="12" y="1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4" name="Freeform 67">
              <a:extLst>
                <a:ext uri="{FF2B5EF4-FFF2-40B4-BE49-F238E27FC236}">
                  <a16:creationId xmlns:a16="http://schemas.microsoft.com/office/drawing/2014/main" id="{4D3B0BD6-F5F6-4E4B-8B6F-995714A62CC9}"/>
                </a:ext>
              </a:extLst>
            </p:cNvPr>
            <p:cNvSpPr>
              <a:spLocks/>
            </p:cNvSpPr>
            <p:nvPr/>
          </p:nvSpPr>
          <p:spPr bwMode="auto">
            <a:xfrm>
              <a:off x="4874666" y="5550534"/>
              <a:ext cx="56473" cy="20288"/>
            </a:xfrm>
            <a:custGeom>
              <a:avLst/>
              <a:gdLst>
                <a:gd name="T0" fmla="*/ 8 w 109"/>
                <a:gd name="T1" fmla="*/ 13 h 35"/>
                <a:gd name="T2" fmla="*/ 7 w 109"/>
                <a:gd name="T3" fmla="*/ 17 h 35"/>
                <a:gd name="T4" fmla="*/ 48 w 109"/>
                <a:gd name="T5" fmla="*/ 18 h 35"/>
                <a:gd name="T6" fmla="*/ 25 w 109"/>
                <a:gd name="T7" fmla="*/ 26 h 35"/>
                <a:gd name="T8" fmla="*/ 51 w 109"/>
                <a:gd name="T9" fmla="*/ 30 h 35"/>
                <a:gd name="T10" fmla="*/ 65 w 109"/>
                <a:gd name="T11" fmla="*/ 34 h 35"/>
                <a:gd name="T12" fmla="*/ 77 w 109"/>
                <a:gd name="T13" fmla="*/ 31 h 35"/>
                <a:gd name="T14" fmla="*/ 92 w 109"/>
                <a:gd name="T15" fmla="*/ 25 h 35"/>
                <a:gd name="T16" fmla="*/ 107 w 109"/>
                <a:gd name="T17" fmla="*/ 12 h 35"/>
                <a:gd name="T18" fmla="*/ 85 w 109"/>
                <a:gd name="T19" fmla="*/ 8 h 35"/>
                <a:gd name="T20" fmla="*/ 68 w 109"/>
                <a:gd name="T21" fmla="*/ 6 h 35"/>
                <a:gd name="T22" fmla="*/ 62 w 109"/>
                <a:gd name="T23" fmla="*/ 9 h 35"/>
                <a:gd name="T24" fmla="*/ 56 w 109"/>
                <a:gd name="T25" fmla="*/ 2 h 35"/>
                <a:gd name="T26" fmla="*/ 54 w 109"/>
                <a:gd name="T27" fmla="*/ 13 h 35"/>
                <a:gd name="T28" fmla="*/ 45 w 109"/>
                <a:gd name="T29" fmla="*/ 8 h 35"/>
                <a:gd name="T30" fmla="*/ 35 w 109"/>
                <a:gd name="T31" fmla="*/ 7 h 35"/>
                <a:gd name="T32" fmla="*/ 23 w 109"/>
                <a:gd name="T33" fmla="*/ 0 h 35"/>
                <a:gd name="T34" fmla="*/ 24 w 109"/>
                <a:gd name="T35" fmla="*/ 5 h 35"/>
                <a:gd name="T36" fmla="*/ 16 w 109"/>
                <a:gd name="T37" fmla="*/ 3 h 35"/>
                <a:gd name="T38" fmla="*/ 16 w 109"/>
                <a:gd name="T39" fmla="*/ 9 h 35"/>
                <a:gd name="T40" fmla="*/ 7 w 109"/>
                <a:gd name="T41" fmla="*/ 3 h 35"/>
                <a:gd name="T42" fmla="*/ 3 w 109"/>
                <a:gd name="T43" fmla="*/ 8 h 35"/>
                <a:gd name="T44" fmla="*/ 8 w 109"/>
                <a:gd name="T45"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35">
                  <a:moveTo>
                    <a:pt x="8" y="13"/>
                  </a:moveTo>
                  <a:cubicBezTo>
                    <a:pt x="11" y="14"/>
                    <a:pt x="5" y="14"/>
                    <a:pt x="7" y="17"/>
                  </a:cubicBezTo>
                  <a:cubicBezTo>
                    <a:pt x="15" y="24"/>
                    <a:pt x="44" y="16"/>
                    <a:pt x="48" y="18"/>
                  </a:cubicBezTo>
                  <a:cubicBezTo>
                    <a:pt x="52" y="20"/>
                    <a:pt x="23" y="23"/>
                    <a:pt x="25" y="26"/>
                  </a:cubicBezTo>
                  <a:cubicBezTo>
                    <a:pt x="26" y="29"/>
                    <a:pt x="49" y="32"/>
                    <a:pt x="51" y="30"/>
                  </a:cubicBezTo>
                  <a:cubicBezTo>
                    <a:pt x="53" y="28"/>
                    <a:pt x="57" y="34"/>
                    <a:pt x="65" y="34"/>
                  </a:cubicBezTo>
                  <a:cubicBezTo>
                    <a:pt x="72" y="35"/>
                    <a:pt x="72" y="31"/>
                    <a:pt x="77" y="31"/>
                  </a:cubicBezTo>
                  <a:cubicBezTo>
                    <a:pt x="83" y="31"/>
                    <a:pt x="92" y="28"/>
                    <a:pt x="92" y="25"/>
                  </a:cubicBezTo>
                  <a:cubicBezTo>
                    <a:pt x="92" y="21"/>
                    <a:pt x="109" y="17"/>
                    <a:pt x="107" y="12"/>
                  </a:cubicBezTo>
                  <a:cubicBezTo>
                    <a:pt x="106" y="6"/>
                    <a:pt x="90" y="10"/>
                    <a:pt x="85" y="8"/>
                  </a:cubicBezTo>
                  <a:cubicBezTo>
                    <a:pt x="81" y="6"/>
                    <a:pt x="70" y="3"/>
                    <a:pt x="68" y="6"/>
                  </a:cubicBezTo>
                  <a:cubicBezTo>
                    <a:pt x="67" y="10"/>
                    <a:pt x="64" y="11"/>
                    <a:pt x="62" y="9"/>
                  </a:cubicBezTo>
                  <a:cubicBezTo>
                    <a:pt x="61" y="8"/>
                    <a:pt x="63" y="0"/>
                    <a:pt x="56" y="2"/>
                  </a:cubicBezTo>
                  <a:cubicBezTo>
                    <a:pt x="48" y="4"/>
                    <a:pt x="55" y="12"/>
                    <a:pt x="54" y="13"/>
                  </a:cubicBezTo>
                  <a:cubicBezTo>
                    <a:pt x="52" y="14"/>
                    <a:pt x="45" y="11"/>
                    <a:pt x="45" y="8"/>
                  </a:cubicBezTo>
                  <a:cubicBezTo>
                    <a:pt x="44" y="4"/>
                    <a:pt x="36" y="12"/>
                    <a:pt x="35" y="7"/>
                  </a:cubicBezTo>
                  <a:cubicBezTo>
                    <a:pt x="34" y="3"/>
                    <a:pt x="25" y="0"/>
                    <a:pt x="23" y="0"/>
                  </a:cubicBezTo>
                  <a:cubicBezTo>
                    <a:pt x="21" y="1"/>
                    <a:pt x="25" y="3"/>
                    <a:pt x="24" y="5"/>
                  </a:cubicBezTo>
                  <a:cubicBezTo>
                    <a:pt x="23" y="7"/>
                    <a:pt x="18" y="3"/>
                    <a:pt x="16" y="3"/>
                  </a:cubicBezTo>
                  <a:cubicBezTo>
                    <a:pt x="14" y="3"/>
                    <a:pt x="17" y="7"/>
                    <a:pt x="16" y="9"/>
                  </a:cubicBezTo>
                  <a:cubicBezTo>
                    <a:pt x="15" y="11"/>
                    <a:pt x="11" y="3"/>
                    <a:pt x="7" y="3"/>
                  </a:cubicBezTo>
                  <a:cubicBezTo>
                    <a:pt x="4" y="3"/>
                    <a:pt x="5" y="7"/>
                    <a:pt x="3" y="8"/>
                  </a:cubicBezTo>
                  <a:cubicBezTo>
                    <a:pt x="0" y="8"/>
                    <a:pt x="6" y="11"/>
                    <a:pt x="8" y="1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5" name="Freeform 68">
              <a:extLst>
                <a:ext uri="{FF2B5EF4-FFF2-40B4-BE49-F238E27FC236}">
                  <a16:creationId xmlns:a16="http://schemas.microsoft.com/office/drawing/2014/main" id="{98D96093-8812-4E93-AE80-683BEDA67B05}"/>
                </a:ext>
              </a:extLst>
            </p:cNvPr>
            <p:cNvSpPr>
              <a:spLocks/>
            </p:cNvSpPr>
            <p:nvPr/>
          </p:nvSpPr>
          <p:spPr bwMode="auto">
            <a:xfrm>
              <a:off x="4834902" y="5557005"/>
              <a:ext cx="80145" cy="51246"/>
            </a:xfrm>
            <a:custGeom>
              <a:avLst/>
              <a:gdLst>
                <a:gd name="T0" fmla="*/ 9 w 155"/>
                <a:gd name="T1" fmla="*/ 33 h 89"/>
                <a:gd name="T2" fmla="*/ 37 w 155"/>
                <a:gd name="T3" fmla="*/ 46 h 89"/>
                <a:gd name="T4" fmla="*/ 49 w 155"/>
                <a:gd name="T5" fmla="*/ 33 h 89"/>
                <a:gd name="T6" fmla="*/ 60 w 155"/>
                <a:gd name="T7" fmla="*/ 38 h 89"/>
                <a:gd name="T8" fmla="*/ 51 w 155"/>
                <a:gd name="T9" fmla="*/ 48 h 89"/>
                <a:gd name="T10" fmla="*/ 43 w 155"/>
                <a:gd name="T11" fmla="*/ 58 h 89"/>
                <a:gd name="T12" fmla="*/ 55 w 155"/>
                <a:gd name="T13" fmla="*/ 60 h 89"/>
                <a:gd name="T14" fmla="*/ 34 w 155"/>
                <a:gd name="T15" fmla="*/ 66 h 89"/>
                <a:gd name="T16" fmla="*/ 57 w 155"/>
                <a:gd name="T17" fmla="*/ 77 h 89"/>
                <a:gd name="T18" fmla="*/ 61 w 155"/>
                <a:gd name="T19" fmla="*/ 86 h 89"/>
                <a:gd name="T20" fmla="*/ 81 w 155"/>
                <a:gd name="T21" fmla="*/ 64 h 89"/>
                <a:gd name="T22" fmla="*/ 91 w 155"/>
                <a:gd name="T23" fmla="*/ 50 h 89"/>
                <a:gd name="T24" fmla="*/ 108 w 155"/>
                <a:gd name="T25" fmla="*/ 37 h 89"/>
                <a:gd name="T26" fmla="*/ 112 w 155"/>
                <a:gd name="T27" fmla="*/ 48 h 89"/>
                <a:gd name="T28" fmla="*/ 114 w 155"/>
                <a:gd name="T29" fmla="*/ 62 h 89"/>
                <a:gd name="T30" fmla="*/ 131 w 155"/>
                <a:gd name="T31" fmla="*/ 70 h 89"/>
                <a:gd name="T32" fmla="*/ 155 w 155"/>
                <a:gd name="T33" fmla="*/ 57 h 89"/>
                <a:gd name="T34" fmla="*/ 138 w 155"/>
                <a:gd name="T35" fmla="*/ 53 h 89"/>
                <a:gd name="T36" fmla="*/ 127 w 155"/>
                <a:gd name="T37" fmla="*/ 45 h 89"/>
                <a:gd name="T38" fmla="*/ 119 w 155"/>
                <a:gd name="T39" fmla="*/ 32 h 89"/>
                <a:gd name="T40" fmla="*/ 105 w 155"/>
                <a:gd name="T41" fmla="*/ 26 h 89"/>
                <a:gd name="T42" fmla="*/ 90 w 155"/>
                <a:gd name="T43" fmla="*/ 23 h 89"/>
                <a:gd name="T44" fmla="*/ 76 w 155"/>
                <a:gd name="T45" fmla="*/ 18 h 89"/>
                <a:gd name="T46" fmla="*/ 67 w 155"/>
                <a:gd name="T47" fmla="*/ 6 h 89"/>
                <a:gd name="T48" fmla="*/ 59 w 155"/>
                <a:gd name="T49" fmla="*/ 6 h 89"/>
                <a:gd name="T50" fmla="*/ 64 w 155"/>
                <a:gd name="T51" fmla="*/ 28 h 89"/>
                <a:gd name="T52" fmla="*/ 44 w 155"/>
                <a:gd name="T53" fmla="*/ 8 h 89"/>
                <a:gd name="T54" fmla="*/ 36 w 155"/>
                <a:gd name="T55" fmla="*/ 19 h 89"/>
                <a:gd name="T56" fmla="*/ 37 w 155"/>
                <a:gd name="T57" fmla="*/ 9 h 89"/>
                <a:gd name="T58" fmla="*/ 21 w 155"/>
                <a:gd name="T59" fmla="*/ 8 h 89"/>
                <a:gd name="T60" fmla="*/ 4 w 155"/>
                <a:gd name="T61" fmla="*/ 12 h 89"/>
                <a:gd name="T62" fmla="*/ 16 w 155"/>
                <a:gd name="T63"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89">
                  <a:moveTo>
                    <a:pt x="16" y="22"/>
                  </a:moveTo>
                  <a:cubicBezTo>
                    <a:pt x="21" y="23"/>
                    <a:pt x="11" y="28"/>
                    <a:pt x="9" y="33"/>
                  </a:cubicBezTo>
                  <a:cubicBezTo>
                    <a:pt x="8" y="38"/>
                    <a:pt x="17" y="42"/>
                    <a:pt x="21" y="45"/>
                  </a:cubicBezTo>
                  <a:cubicBezTo>
                    <a:pt x="24" y="49"/>
                    <a:pt x="33" y="48"/>
                    <a:pt x="37" y="46"/>
                  </a:cubicBezTo>
                  <a:cubicBezTo>
                    <a:pt x="40" y="44"/>
                    <a:pt x="39" y="37"/>
                    <a:pt x="43" y="38"/>
                  </a:cubicBezTo>
                  <a:cubicBezTo>
                    <a:pt x="47" y="38"/>
                    <a:pt x="45" y="34"/>
                    <a:pt x="49" y="33"/>
                  </a:cubicBezTo>
                  <a:cubicBezTo>
                    <a:pt x="52" y="31"/>
                    <a:pt x="53" y="36"/>
                    <a:pt x="50" y="39"/>
                  </a:cubicBezTo>
                  <a:cubicBezTo>
                    <a:pt x="47" y="43"/>
                    <a:pt x="55" y="43"/>
                    <a:pt x="60" y="38"/>
                  </a:cubicBezTo>
                  <a:cubicBezTo>
                    <a:pt x="64" y="34"/>
                    <a:pt x="65" y="38"/>
                    <a:pt x="64" y="42"/>
                  </a:cubicBezTo>
                  <a:cubicBezTo>
                    <a:pt x="63" y="46"/>
                    <a:pt x="54" y="44"/>
                    <a:pt x="51" y="48"/>
                  </a:cubicBezTo>
                  <a:cubicBezTo>
                    <a:pt x="47" y="53"/>
                    <a:pt x="37" y="49"/>
                    <a:pt x="33" y="54"/>
                  </a:cubicBezTo>
                  <a:cubicBezTo>
                    <a:pt x="28" y="59"/>
                    <a:pt x="37" y="60"/>
                    <a:pt x="43" y="58"/>
                  </a:cubicBezTo>
                  <a:cubicBezTo>
                    <a:pt x="49" y="57"/>
                    <a:pt x="61" y="56"/>
                    <a:pt x="66" y="57"/>
                  </a:cubicBezTo>
                  <a:cubicBezTo>
                    <a:pt x="70" y="58"/>
                    <a:pt x="63" y="60"/>
                    <a:pt x="55" y="60"/>
                  </a:cubicBezTo>
                  <a:cubicBezTo>
                    <a:pt x="48" y="60"/>
                    <a:pt x="45" y="62"/>
                    <a:pt x="45" y="64"/>
                  </a:cubicBezTo>
                  <a:cubicBezTo>
                    <a:pt x="46" y="66"/>
                    <a:pt x="35" y="62"/>
                    <a:pt x="34" y="66"/>
                  </a:cubicBezTo>
                  <a:cubicBezTo>
                    <a:pt x="34" y="71"/>
                    <a:pt x="44" y="73"/>
                    <a:pt x="46" y="75"/>
                  </a:cubicBezTo>
                  <a:cubicBezTo>
                    <a:pt x="47" y="78"/>
                    <a:pt x="54" y="76"/>
                    <a:pt x="57" y="77"/>
                  </a:cubicBezTo>
                  <a:cubicBezTo>
                    <a:pt x="60" y="78"/>
                    <a:pt x="52" y="80"/>
                    <a:pt x="51" y="81"/>
                  </a:cubicBezTo>
                  <a:cubicBezTo>
                    <a:pt x="50" y="82"/>
                    <a:pt x="59" y="84"/>
                    <a:pt x="61" y="86"/>
                  </a:cubicBezTo>
                  <a:cubicBezTo>
                    <a:pt x="62" y="89"/>
                    <a:pt x="68" y="88"/>
                    <a:pt x="68" y="84"/>
                  </a:cubicBezTo>
                  <a:cubicBezTo>
                    <a:pt x="68" y="80"/>
                    <a:pt x="74" y="67"/>
                    <a:pt x="81" y="64"/>
                  </a:cubicBezTo>
                  <a:cubicBezTo>
                    <a:pt x="89" y="61"/>
                    <a:pt x="84" y="59"/>
                    <a:pt x="85" y="54"/>
                  </a:cubicBezTo>
                  <a:cubicBezTo>
                    <a:pt x="86" y="50"/>
                    <a:pt x="92" y="54"/>
                    <a:pt x="91" y="50"/>
                  </a:cubicBezTo>
                  <a:cubicBezTo>
                    <a:pt x="89" y="47"/>
                    <a:pt x="90" y="45"/>
                    <a:pt x="95" y="41"/>
                  </a:cubicBezTo>
                  <a:cubicBezTo>
                    <a:pt x="99" y="36"/>
                    <a:pt x="102" y="39"/>
                    <a:pt x="108" y="37"/>
                  </a:cubicBezTo>
                  <a:cubicBezTo>
                    <a:pt x="114" y="34"/>
                    <a:pt x="117" y="39"/>
                    <a:pt x="110" y="39"/>
                  </a:cubicBezTo>
                  <a:cubicBezTo>
                    <a:pt x="105" y="40"/>
                    <a:pt x="108" y="46"/>
                    <a:pt x="112" y="48"/>
                  </a:cubicBezTo>
                  <a:cubicBezTo>
                    <a:pt x="117" y="49"/>
                    <a:pt x="113" y="51"/>
                    <a:pt x="116" y="52"/>
                  </a:cubicBezTo>
                  <a:cubicBezTo>
                    <a:pt x="120" y="52"/>
                    <a:pt x="119" y="58"/>
                    <a:pt x="114" y="62"/>
                  </a:cubicBezTo>
                  <a:cubicBezTo>
                    <a:pt x="110" y="67"/>
                    <a:pt x="115" y="68"/>
                    <a:pt x="125" y="65"/>
                  </a:cubicBezTo>
                  <a:cubicBezTo>
                    <a:pt x="134" y="61"/>
                    <a:pt x="128" y="68"/>
                    <a:pt x="131" y="70"/>
                  </a:cubicBezTo>
                  <a:cubicBezTo>
                    <a:pt x="134" y="73"/>
                    <a:pt x="141" y="68"/>
                    <a:pt x="145" y="64"/>
                  </a:cubicBezTo>
                  <a:cubicBezTo>
                    <a:pt x="149" y="59"/>
                    <a:pt x="155" y="60"/>
                    <a:pt x="155" y="57"/>
                  </a:cubicBezTo>
                  <a:cubicBezTo>
                    <a:pt x="155" y="54"/>
                    <a:pt x="151" y="54"/>
                    <a:pt x="147" y="55"/>
                  </a:cubicBezTo>
                  <a:cubicBezTo>
                    <a:pt x="144" y="57"/>
                    <a:pt x="135" y="56"/>
                    <a:pt x="138" y="53"/>
                  </a:cubicBezTo>
                  <a:cubicBezTo>
                    <a:pt x="141" y="50"/>
                    <a:pt x="140" y="48"/>
                    <a:pt x="136" y="48"/>
                  </a:cubicBezTo>
                  <a:cubicBezTo>
                    <a:pt x="131" y="49"/>
                    <a:pt x="123" y="47"/>
                    <a:pt x="127" y="45"/>
                  </a:cubicBezTo>
                  <a:cubicBezTo>
                    <a:pt x="131" y="44"/>
                    <a:pt x="124" y="39"/>
                    <a:pt x="121" y="39"/>
                  </a:cubicBezTo>
                  <a:cubicBezTo>
                    <a:pt x="117" y="39"/>
                    <a:pt x="118" y="35"/>
                    <a:pt x="119" y="32"/>
                  </a:cubicBezTo>
                  <a:cubicBezTo>
                    <a:pt x="119" y="30"/>
                    <a:pt x="109" y="28"/>
                    <a:pt x="111" y="27"/>
                  </a:cubicBezTo>
                  <a:cubicBezTo>
                    <a:pt x="113" y="26"/>
                    <a:pt x="106" y="24"/>
                    <a:pt x="105" y="26"/>
                  </a:cubicBezTo>
                  <a:cubicBezTo>
                    <a:pt x="103" y="28"/>
                    <a:pt x="100" y="28"/>
                    <a:pt x="100" y="25"/>
                  </a:cubicBezTo>
                  <a:cubicBezTo>
                    <a:pt x="100" y="22"/>
                    <a:pt x="93" y="22"/>
                    <a:pt x="90" y="23"/>
                  </a:cubicBezTo>
                  <a:cubicBezTo>
                    <a:pt x="87" y="23"/>
                    <a:pt x="88" y="16"/>
                    <a:pt x="85" y="14"/>
                  </a:cubicBezTo>
                  <a:cubicBezTo>
                    <a:pt x="82" y="12"/>
                    <a:pt x="78" y="18"/>
                    <a:pt x="76" y="18"/>
                  </a:cubicBezTo>
                  <a:cubicBezTo>
                    <a:pt x="74" y="17"/>
                    <a:pt x="78" y="13"/>
                    <a:pt x="79" y="10"/>
                  </a:cubicBezTo>
                  <a:cubicBezTo>
                    <a:pt x="80" y="7"/>
                    <a:pt x="69" y="3"/>
                    <a:pt x="67" y="6"/>
                  </a:cubicBezTo>
                  <a:cubicBezTo>
                    <a:pt x="66" y="9"/>
                    <a:pt x="64" y="1"/>
                    <a:pt x="61" y="1"/>
                  </a:cubicBezTo>
                  <a:cubicBezTo>
                    <a:pt x="59" y="0"/>
                    <a:pt x="61" y="6"/>
                    <a:pt x="59" y="6"/>
                  </a:cubicBezTo>
                  <a:cubicBezTo>
                    <a:pt x="56" y="7"/>
                    <a:pt x="53" y="9"/>
                    <a:pt x="57" y="11"/>
                  </a:cubicBezTo>
                  <a:cubicBezTo>
                    <a:pt x="61" y="14"/>
                    <a:pt x="65" y="26"/>
                    <a:pt x="64" y="28"/>
                  </a:cubicBezTo>
                  <a:cubicBezTo>
                    <a:pt x="64" y="30"/>
                    <a:pt x="52" y="19"/>
                    <a:pt x="52" y="14"/>
                  </a:cubicBezTo>
                  <a:cubicBezTo>
                    <a:pt x="51" y="9"/>
                    <a:pt x="45" y="5"/>
                    <a:pt x="44" y="8"/>
                  </a:cubicBezTo>
                  <a:cubicBezTo>
                    <a:pt x="42" y="12"/>
                    <a:pt x="38" y="14"/>
                    <a:pt x="39" y="17"/>
                  </a:cubicBezTo>
                  <a:cubicBezTo>
                    <a:pt x="40" y="21"/>
                    <a:pt x="36" y="22"/>
                    <a:pt x="36" y="19"/>
                  </a:cubicBezTo>
                  <a:cubicBezTo>
                    <a:pt x="36" y="16"/>
                    <a:pt x="30" y="13"/>
                    <a:pt x="28" y="13"/>
                  </a:cubicBezTo>
                  <a:cubicBezTo>
                    <a:pt x="25" y="12"/>
                    <a:pt x="33" y="11"/>
                    <a:pt x="37" y="9"/>
                  </a:cubicBezTo>
                  <a:cubicBezTo>
                    <a:pt x="41" y="7"/>
                    <a:pt x="34" y="5"/>
                    <a:pt x="31" y="7"/>
                  </a:cubicBezTo>
                  <a:cubicBezTo>
                    <a:pt x="27" y="9"/>
                    <a:pt x="23" y="6"/>
                    <a:pt x="21" y="8"/>
                  </a:cubicBezTo>
                  <a:cubicBezTo>
                    <a:pt x="19" y="11"/>
                    <a:pt x="17" y="8"/>
                    <a:pt x="13" y="8"/>
                  </a:cubicBezTo>
                  <a:cubicBezTo>
                    <a:pt x="10" y="7"/>
                    <a:pt x="7" y="13"/>
                    <a:pt x="4" y="12"/>
                  </a:cubicBezTo>
                  <a:cubicBezTo>
                    <a:pt x="2" y="11"/>
                    <a:pt x="0" y="17"/>
                    <a:pt x="4" y="23"/>
                  </a:cubicBezTo>
                  <a:cubicBezTo>
                    <a:pt x="8" y="29"/>
                    <a:pt x="11" y="21"/>
                    <a:pt x="16" y="2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6" name="Freeform 69">
              <a:extLst>
                <a:ext uri="{FF2B5EF4-FFF2-40B4-BE49-F238E27FC236}">
                  <a16:creationId xmlns:a16="http://schemas.microsoft.com/office/drawing/2014/main" id="{6571F216-D389-40FD-888B-9C77CBD229DD}"/>
                </a:ext>
              </a:extLst>
            </p:cNvPr>
            <p:cNvSpPr>
              <a:spLocks/>
            </p:cNvSpPr>
            <p:nvPr/>
          </p:nvSpPr>
          <p:spPr bwMode="auto">
            <a:xfrm>
              <a:off x="5868746" y="5762862"/>
              <a:ext cx="19650" cy="8220"/>
            </a:xfrm>
            <a:custGeom>
              <a:avLst/>
              <a:gdLst>
                <a:gd name="T0" fmla="*/ 17 w 38"/>
                <a:gd name="T1" fmla="*/ 2 h 14"/>
                <a:gd name="T2" fmla="*/ 3 w 38"/>
                <a:gd name="T3" fmla="*/ 6 h 14"/>
                <a:gd name="T4" fmla="*/ 24 w 38"/>
                <a:gd name="T5" fmla="*/ 11 h 14"/>
                <a:gd name="T6" fmla="*/ 38 w 38"/>
                <a:gd name="T7" fmla="*/ 9 h 14"/>
                <a:gd name="T8" fmla="*/ 17 w 38"/>
                <a:gd name="T9" fmla="*/ 2 h 14"/>
              </a:gdLst>
              <a:ahLst/>
              <a:cxnLst>
                <a:cxn ang="0">
                  <a:pos x="T0" y="T1"/>
                </a:cxn>
                <a:cxn ang="0">
                  <a:pos x="T2" y="T3"/>
                </a:cxn>
                <a:cxn ang="0">
                  <a:pos x="T4" y="T5"/>
                </a:cxn>
                <a:cxn ang="0">
                  <a:pos x="T6" y="T7"/>
                </a:cxn>
                <a:cxn ang="0">
                  <a:pos x="T8" y="T9"/>
                </a:cxn>
              </a:cxnLst>
              <a:rect l="0" t="0" r="r" b="b"/>
              <a:pathLst>
                <a:path w="38" h="14">
                  <a:moveTo>
                    <a:pt x="17" y="2"/>
                  </a:moveTo>
                  <a:cubicBezTo>
                    <a:pt x="15" y="4"/>
                    <a:pt x="0" y="3"/>
                    <a:pt x="3" y="6"/>
                  </a:cubicBezTo>
                  <a:cubicBezTo>
                    <a:pt x="6" y="9"/>
                    <a:pt x="18" y="8"/>
                    <a:pt x="24" y="11"/>
                  </a:cubicBezTo>
                  <a:cubicBezTo>
                    <a:pt x="30" y="14"/>
                    <a:pt x="38" y="12"/>
                    <a:pt x="38" y="9"/>
                  </a:cubicBezTo>
                  <a:cubicBezTo>
                    <a:pt x="38" y="6"/>
                    <a:pt x="19" y="0"/>
                    <a:pt x="17" y="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7" name="Freeform 70">
              <a:extLst>
                <a:ext uri="{FF2B5EF4-FFF2-40B4-BE49-F238E27FC236}">
                  <a16:creationId xmlns:a16="http://schemas.microsoft.com/office/drawing/2014/main" id="{811FEE20-3FB8-47FF-88EE-BF40E404B9AF}"/>
                </a:ext>
              </a:extLst>
            </p:cNvPr>
            <p:cNvSpPr>
              <a:spLocks/>
            </p:cNvSpPr>
            <p:nvPr/>
          </p:nvSpPr>
          <p:spPr bwMode="auto">
            <a:xfrm>
              <a:off x="5529444" y="5960323"/>
              <a:ext cx="68387" cy="61215"/>
            </a:xfrm>
            <a:custGeom>
              <a:avLst/>
              <a:gdLst>
                <a:gd name="T0" fmla="*/ 53 w 132"/>
                <a:gd name="T1" fmla="*/ 78 h 106"/>
                <a:gd name="T2" fmla="*/ 40 w 132"/>
                <a:gd name="T3" fmla="*/ 80 h 106"/>
                <a:gd name="T4" fmla="*/ 23 w 132"/>
                <a:gd name="T5" fmla="*/ 81 h 106"/>
                <a:gd name="T6" fmla="*/ 6 w 132"/>
                <a:gd name="T7" fmla="*/ 94 h 106"/>
                <a:gd name="T8" fmla="*/ 6 w 132"/>
                <a:gd name="T9" fmla="*/ 100 h 106"/>
                <a:gd name="T10" fmla="*/ 18 w 132"/>
                <a:gd name="T11" fmla="*/ 97 h 106"/>
                <a:gd name="T12" fmla="*/ 46 w 132"/>
                <a:gd name="T13" fmla="*/ 90 h 106"/>
                <a:gd name="T14" fmla="*/ 51 w 132"/>
                <a:gd name="T15" fmla="*/ 100 h 106"/>
                <a:gd name="T16" fmla="*/ 64 w 132"/>
                <a:gd name="T17" fmla="*/ 100 h 106"/>
                <a:gd name="T18" fmla="*/ 68 w 132"/>
                <a:gd name="T19" fmla="*/ 92 h 106"/>
                <a:gd name="T20" fmla="*/ 72 w 132"/>
                <a:gd name="T21" fmla="*/ 90 h 106"/>
                <a:gd name="T22" fmla="*/ 86 w 132"/>
                <a:gd name="T23" fmla="*/ 89 h 106"/>
                <a:gd name="T24" fmla="*/ 94 w 132"/>
                <a:gd name="T25" fmla="*/ 90 h 106"/>
                <a:gd name="T26" fmla="*/ 101 w 132"/>
                <a:gd name="T27" fmla="*/ 83 h 106"/>
                <a:gd name="T28" fmla="*/ 112 w 132"/>
                <a:gd name="T29" fmla="*/ 82 h 106"/>
                <a:gd name="T30" fmla="*/ 115 w 132"/>
                <a:gd name="T31" fmla="*/ 66 h 106"/>
                <a:gd name="T32" fmla="*/ 117 w 132"/>
                <a:gd name="T33" fmla="*/ 48 h 106"/>
                <a:gd name="T34" fmla="*/ 128 w 132"/>
                <a:gd name="T35" fmla="*/ 36 h 106"/>
                <a:gd name="T36" fmla="*/ 122 w 132"/>
                <a:gd name="T37" fmla="*/ 6 h 106"/>
                <a:gd name="T38" fmla="*/ 108 w 132"/>
                <a:gd name="T39" fmla="*/ 10 h 106"/>
                <a:gd name="T40" fmla="*/ 106 w 132"/>
                <a:gd name="T41" fmla="*/ 25 h 106"/>
                <a:gd name="T42" fmla="*/ 100 w 132"/>
                <a:gd name="T43" fmla="*/ 40 h 106"/>
                <a:gd name="T44" fmla="*/ 93 w 132"/>
                <a:gd name="T45" fmla="*/ 51 h 106"/>
                <a:gd name="T46" fmla="*/ 83 w 132"/>
                <a:gd name="T47" fmla="*/ 59 h 106"/>
                <a:gd name="T48" fmla="*/ 76 w 132"/>
                <a:gd name="T49" fmla="*/ 55 h 106"/>
                <a:gd name="T50" fmla="*/ 67 w 132"/>
                <a:gd name="T51" fmla="*/ 64 h 106"/>
                <a:gd name="T52" fmla="*/ 60 w 132"/>
                <a:gd name="T53" fmla="*/ 76 h 106"/>
                <a:gd name="T54" fmla="*/ 53 w 132"/>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2" h="106">
                  <a:moveTo>
                    <a:pt x="53" y="78"/>
                  </a:moveTo>
                  <a:cubicBezTo>
                    <a:pt x="54" y="75"/>
                    <a:pt x="47" y="77"/>
                    <a:pt x="40" y="80"/>
                  </a:cubicBezTo>
                  <a:cubicBezTo>
                    <a:pt x="32" y="83"/>
                    <a:pt x="27" y="76"/>
                    <a:pt x="23" y="81"/>
                  </a:cubicBezTo>
                  <a:cubicBezTo>
                    <a:pt x="19" y="85"/>
                    <a:pt x="11" y="93"/>
                    <a:pt x="6" y="94"/>
                  </a:cubicBezTo>
                  <a:cubicBezTo>
                    <a:pt x="0" y="95"/>
                    <a:pt x="3" y="101"/>
                    <a:pt x="6" y="100"/>
                  </a:cubicBezTo>
                  <a:cubicBezTo>
                    <a:pt x="10" y="98"/>
                    <a:pt x="16" y="100"/>
                    <a:pt x="18" y="97"/>
                  </a:cubicBezTo>
                  <a:cubicBezTo>
                    <a:pt x="20" y="94"/>
                    <a:pt x="36" y="91"/>
                    <a:pt x="46" y="90"/>
                  </a:cubicBezTo>
                  <a:cubicBezTo>
                    <a:pt x="56" y="90"/>
                    <a:pt x="50" y="95"/>
                    <a:pt x="51" y="100"/>
                  </a:cubicBezTo>
                  <a:cubicBezTo>
                    <a:pt x="52" y="106"/>
                    <a:pt x="60" y="105"/>
                    <a:pt x="64" y="100"/>
                  </a:cubicBezTo>
                  <a:cubicBezTo>
                    <a:pt x="69" y="95"/>
                    <a:pt x="72" y="95"/>
                    <a:pt x="68" y="92"/>
                  </a:cubicBezTo>
                  <a:cubicBezTo>
                    <a:pt x="65" y="89"/>
                    <a:pt x="69" y="86"/>
                    <a:pt x="72" y="90"/>
                  </a:cubicBezTo>
                  <a:cubicBezTo>
                    <a:pt x="74" y="94"/>
                    <a:pt x="83" y="95"/>
                    <a:pt x="86" y="89"/>
                  </a:cubicBezTo>
                  <a:cubicBezTo>
                    <a:pt x="89" y="84"/>
                    <a:pt x="90" y="90"/>
                    <a:pt x="94" y="90"/>
                  </a:cubicBezTo>
                  <a:cubicBezTo>
                    <a:pt x="98" y="90"/>
                    <a:pt x="101" y="80"/>
                    <a:pt x="101" y="83"/>
                  </a:cubicBezTo>
                  <a:cubicBezTo>
                    <a:pt x="101" y="87"/>
                    <a:pt x="108" y="86"/>
                    <a:pt x="112" y="82"/>
                  </a:cubicBezTo>
                  <a:cubicBezTo>
                    <a:pt x="116" y="77"/>
                    <a:pt x="112" y="70"/>
                    <a:pt x="115" y="66"/>
                  </a:cubicBezTo>
                  <a:cubicBezTo>
                    <a:pt x="117" y="62"/>
                    <a:pt x="120" y="53"/>
                    <a:pt x="117" y="48"/>
                  </a:cubicBezTo>
                  <a:cubicBezTo>
                    <a:pt x="115" y="43"/>
                    <a:pt x="123" y="40"/>
                    <a:pt x="128" y="36"/>
                  </a:cubicBezTo>
                  <a:cubicBezTo>
                    <a:pt x="132" y="32"/>
                    <a:pt x="123" y="12"/>
                    <a:pt x="122" y="6"/>
                  </a:cubicBezTo>
                  <a:cubicBezTo>
                    <a:pt x="122" y="0"/>
                    <a:pt x="111" y="8"/>
                    <a:pt x="108" y="10"/>
                  </a:cubicBezTo>
                  <a:cubicBezTo>
                    <a:pt x="105" y="12"/>
                    <a:pt x="102" y="22"/>
                    <a:pt x="106" y="25"/>
                  </a:cubicBezTo>
                  <a:cubicBezTo>
                    <a:pt x="110" y="28"/>
                    <a:pt x="100" y="34"/>
                    <a:pt x="100" y="40"/>
                  </a:cubicBezTo>
                  <a:cubicBezTo>
                    <a:pt x="101" y="46"/>
                    <a:pt x="94" y="46"/>
                    <a:pt x="93" y="51"/>
                  </a:cubicBezTo>
                  <a:cubicBezTo>
                    <a:pt x="92" y="56"/>
                    <a:pt x="89" y="55"/>
                    <a:pt x="83" y="59"/>
                  </a:cubicBezTo>
                  <a:cubicBezTo>
                    <a:pt x="77" y="63"/>
                    <a:pt x="74" y="58"/>
                    <a:pt x="76" y="55"/>
                  </a:cubicBezTo>
                  <a:cubicBezTo>
                    <a:pt x="77" y="52"/>
                    <a:pt x="67" y="57"/>
                    <a:pt x="67" y="64"/>
                  </a:cubicBezTo>
                  <a:cubicBezTo>
                    <a:pt x="68" y="72"/>
                    <a:pt x="58" y="72"/>
                    <a:pt x="60" y="76"/>
                  </a:cubicBezTo>
                  <a:cubicBezTo>
                    <a:pt x="63" y="79"/>
                    <a:pt x="53" y="81"/>
                    <a:pt x="53" y="7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8" name="Freeform 71">
              <a:extLst>
                <a:ext uri="{FF2B5EF4-FFF2-40B4-BE49-F238E27FC236}">
                  <a16:creationId xmlns:a16="http://schemas.microsoft.com/office/drawing/2014/main" id="{0F432A2F-89CF-4147-B3CB-67A8000D2F65}"/>
                </a:ext>
              </a:extLst>
            </p:cNvPr>
            <p:cNvSpPr>
              <a:spLocks/>
            </p:cNvSpPr>
            <p:nvPr/>
          </p:nvSpPr>
          <p:spPr bwMode="auto">
            <a:xfrm>
              <a:off x="5522791" y="6018564"/>
              <a:ext cx="16555" cy="20813"/>
            </a:xfrm>
            <a:custGeom>
              <a:avLst/>
              <a:gdLst>
                <a:gd name="T0" fmla="*/ 7 w 32"/>
                <a:gd name="T1" fmla="*/ 5 h 36"/>
                <a:gd name="T2" fmla="*/ 2 w 32"/>
                <a:gd name="T3" fmla="*/ 13 h 36"/>
                <a:gd name="T4" fmla="*/ 8 w 32"/>
                <a:gd name="T5" fmla="*/ 10 h 36"/>
                <a:gd name="T6" fmla="*/ 10 w 32"/>
                <a:gd name="T7" fmla="*/ 21 h 36"/>
                <a:gd name="T8" fmla="*/ 14 w 32"/>
                <a:gd name="T9" fmla="*/ 35 h 36"/>
                <a:gd name="T10" fmla="*/ 27 w 32"/>
                <a:gd name="T11" fmla="*/ 16 h 36"/>
                <a:gd name="T12" fmla="*/ 25 w 32"/>
                <a:gd name="T13" fmla="*/ 9 h 36"/>
                <a:gd name="T14" fmla="*/ 17 w 32"/>
                <a:gd name="T15" fmla="*/ 3 h 36"/>
                <a:gd name="T16" fmla="*/ 7 w 32"/>
                <a:gd name="T1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6">
                  <a:moveTo>
                    <a:pt x="7" y="5"/>
                  </a:moveTo>
                  <a:cubicBezTo>
                    <a:pt x="2" y="9"/>
                    <a:pt x="0" y="10"/>
                    <a:pt x="2" y="13"/>
                  </a:cubicBezTo>
                  <a:cubicBezTo>
                    <a:pt x="4" y="17"/>
                    <a:pt x="7" y="14"/>
                    <a:pt x="8" y="10"/>
                  </a:cubicBezTo>
                  <a:cubicBezTo>
                    <a:pt x="10" y="6"/>
                    <a:pt x="13" y="15"/>
                    <a:pt x="10" y="21"/>
                  </a:cubicBezTo>
                  <a:cubicBezTo>
                    <a:pt x="7" y="27"/>
                    <a:pt x="10" y="36"/>
                    <a:pt x="14" y="35"/>
                  </a:cubicBezTo>
                  <a:cubicBezTo>
                    <a:pt x="18" y="34"/>
                    <a:pt x="22" y="22"/>
                    <a:pt x="27" y="16"/>
                  </a:cubicBezTo>
                  <a:cubicBezTo>
                    <a:pt x="32" y="10"/>
                    <a:pt x="25" y="12"/>
                    <a:pt x="25" y="9"/>
                  </a:cubicBezTo>
                  <a:cubicBezTo>
                    <a:pt x="25" y="5"/>
                    <a:pt x="17" y="6"/>
                    <a:pt x="17" y="3"/>
                  </a:cubicBezTo>
                  <a:cubicBezTo>
                    <a:pt x="17" y="0"/>
                    <a:pt x="12" y="2"/>
                    <a:pt x="7" y="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09" name="Freeform 72">
              <a:extLst>
                <a:ext uri="{FF2B5EF4-FFF2-40B4-BE49-F238E27FC236}">
                  <a16:creationId xmlns:a16="http://schemas.microsoft.com/office/drawing/2014/main" id="{B68141A1-0426-4266-BFFF-A37236E276F2}"/>
                </a:ext>
              </a:extLst>
            </p:cNvPr>
            <p:cNvSpPr>
              <a:spLocks/>
            </p:cNvSpPr>
            <p:nvPr/>
          </p:nvSpPr>
          <p:spPr bwMode="auto">
            <a:xfrm>
              <a:off x="5583287" y="5927442"/>
              <a:ext cx="39454" cy="34630"/>
            </a:xfrm>
            <a:custGeom>
              <a:avLst/>
              <a:gdLst>
                <a:gd name="T0" fmla="*/ 9 w 76"/>
                <a:gd name="T1" fmla="*/ 35 h 60"/>
                <a:gd name="T2" fmla="*/ 4 w 76"/>
                <a:gd name="T3" fmla="*/ 42 h 60"/>
                <a:gd name="T4" fmla="*/ 2 w 76"/>
                <a:gd name="T5" fmla="*/ 48 h 60"/>
                <a:gd name="T6" fmla="*/ 2 w 76"/>
                <a:gd name="T7" fmla="*/ 57 h 60"/>
                <a:gd name="T8" fmla="*/ 8 w 76"/>
                <a:gd name="T9" fmla="*/ 55 h 60"/>
                <a:gd name="T10" fmla="*/ 14 w 76"/>
                <a:gd name="T11" fmla="*/ 53 h 60"/>
                <a:gd name="T12" fmla="*/ 7 w 76"/>
                <a:gd name="T13" fmla="*/ 45 h 60"/>
                <a:gd name="T14" fmla="*/ 17 w 76"/>
                <a:gd name="T15" fmla="*/ 44 h 60"/>
                <a:gd name="T16" fmla="*/ 34 w 76"/>
                <a:gd name="T17" fmla="*/ 48 h 60"/>
                <a:gd name="T18" fmla="*/ 41 w 76"/>
                <a:gd name="T19" fmla="*/ 45 h 60"/>
                <a:gd name="T20" fmla="*/ 57 w 76"/>
                <a:gd name="T21" fmla="*/ 38 h 60"/>
                <a:gd name="T22" fmla="*/ 63 w 76"/>
                <a:gd name="T23" fmla="*/ 32 h 60"/>
                <a:gd name="T24" fmla="*/ 76 w 76"/>
                <a:gd name="T25" fmla="*/ 18 h 60"/>
                <a:gd name="T26" fmla="*/ 65 w 76"/>
                <a:gd name="T27" fmla="*/ 21 h 60"/>
                <a:gd name="T28" fmla="*/ 54 w 76"/>
                <a:gd name="T29" fmla="*/ 24 h 60"/>
                <a:gd name="T30" fmla="*/ 29 w 76"/>
                <a:gd name="T31" fmla="*/ 6 h 60"/>
                <a:gd name="T32" fmla="*/ 22 w 76"/>
                <a:gd name="T33" fmla="*/ 9 h 60"/>
                <a:gd name="T34" fmla="*/ 21 w 76"/>
                <a:gd name="T35" fmla="*/ 21 h 60"/>
                <a:gd name="T36" fmla="*/ 18 w 76"/>
                <a:gd name="T37" fmla="*/ 31 h 60"/>
                <a:gd name="T38" fmla="*/ 9 w 76"/>
                <a:gd name="T39" fmla="*/ 3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 h="60">
                  <a:moveTo>
                    <a:pt x="9" y="35"/>
                  </a:moveTo>
                  <a:cubicBezTo>
                    <a:pt x="5" y="36"/>
                    <a:pt x="9" y="40"/>
                    <a:pt x="4" y="42"/>
                  </a:cubicBezTo>
                  <a:cubicBezTo>
                    <a:pt x="0" y="44"/>
                    <a:pt x="0" y="47"/>
                    <a:pt x="2" y="48"/>
                  </a:cubicBezTo>
                  <a:cubicBezTo>
                    <a:pt x="5" y="50"/>
                    <a:pt x="3" y="54"/>
                    <a:pt x="2" y="57"/>
                  </a:cubicBezTo>
                  <a:cubicBezTo>
                    <a:pt x="2" y="60"/>
                    <a:pt x="5" y="58"/>
                    <a:pt x="8" y="55"/>
                  </a:cubicBezTo>
                  <a:cubicBezTo>
                    <a:pt x="11" y="52"/>
                    <a:pt x="13" y="56"/>
                    <a:pt x="14" y="53"/>
                  </a:cubicBezTo>
                  <a:cubicBezTo>
                    <a:pt x="15" y="50"/>
                    <a:pt x="7" y="48"/>
                    <a:pt x="7" y="45"/>
                  </a:cubicBezTo>
                  <a:cubicBezTo>
                    <a:pt x="8" y="42"/>
                    <a:pt x="13" y="46"/>
                    <a:pt x="17" y="44"/>
                  </a:cubicBezTo>
                  <a:cubicBezTo>
                    <a:pt x="21" y="42"/>
                    <a:pt x="29" y="44"/>
                    <a:pt x="34" y="48"/>
                  </a:cubicBezTo>
                  <a:cubicBezTo>
                    <a:pt x="39" y="52"/>
                    <a:pt x="40" y="51"/>
                    <a:pt x="41" y="45"/>
                  </a:cubicBezTo>
                  <a:cubicBezTo>
                    <a:pt x="42" y="40"/>
                    <a:pt x="50" y="38"/>
                    <a:pt x="57" y="38"/>
                  </a:cubicBezTo>
                  <a:cubicBezTo>
                    <a:pt x="65" y="38"/>
                    <a:pt x="66" y="34"/>
                    <a:pt x="63" y="32"/>
                  </a:cubicBezTo>
                  <a:cubicBezTo>
                    <a:pt x="61" y="31"/>
                    <a:pt x="76" y="21"/>
                    <a:pt x="76" y="18"/>
                  </a:cubicBezTo>
                  <a:cubicBezTo>
                    <a:pt x="75" y="16"/>
                    <a:pt x="68" y="24"/>
                    <a:pt x="65" y="21"/>
                  </a:cubicBezTo>
                  <a:cubicBezTo>
                    <a:pt x="63" y="18"/>
                    <a:pt x="59" y="23"/>
                    <a:pt x="54" y="24"/>
                  </a:cubicBezTo>
                  <a:cubicBezTo>
                    <a:pt x="49" y="25"/>
                    <a:pt x="33" y="12"/>
                    <a:pt x="29" y="6"/>
                  </a:cubicBezTo>
                  <a:cubicBezTo>
                    <a:pt x="25" y="0"/>
                    <a:pt x="19" y="5"/>
                    <a:pt x="22" y="9"/>
                  </a:cubicBezTo>
                  <a:cubicBezTo>
                    <a:pt x="25" y="14"/>
                    <a:pt x="21" y="15"/>
                    <a:pt x="21" y="21"/>
                  </a:cubicBezTo>
                  <a:cubicBezTo>
                    <a:pt x="21" y="27"/>
                    <a:pt x="17" y="27"/>
                    <a:pt x="18" y="31"/>
                  </a:cubicBezTo>
                  <a:cubicBezTo>
                    <a:pt x="19" y="35"/>
                    <a:pt x="13" y="34"/>
                    <a:pt x="9" y="3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0" name="Freeform 73">
              <a:extLst>
                <a:ext uri="{FF2B5EF4-FFF2-40B4-BE49-F238E27FC236}">
                  <a16:creationId xmlns:a16="http://schemas.microsoft.com/office/drawing/2014/main" id="{1717B506-0E5A-4E3B-861A-1CA10F279AC0}"/>
                </a:ext>
              </a:extLst>
            </p:cNvPr>
            <p:cNvSpPr>
              <a:spLocks/>
            </p:cNvSpPr>
            <p:nvPr/>
          </p:nvSpPr>
          <p:spPr bwMode="auto">
            <a:xfrm>
              <a:off x="5538882" y="6014017"/>
              <a:ext cx="14389" cy="13292"/>
            </a:xfrm>
            <a:custGeom>
              <a:avLst/>
              <a:gdLst>
                <a:gd name="T0" fmla="*/ 11 w 28"/>
                <a:gd name="T1" fmla="*/ 19 h 23"/>
                <a:gd name="T2" fmla="*/ 20 w 28"/>
                <a:gd name="T3" fmla="*/ 15 h 23"/>
                <a:gd name="T4" fmla="*/ 28 w 28"/>
                <a:gd name="T5" fmla="*/ 5 h 23"/>
                <a:gd name="T6" fmla="*/ 17 w 28"/>
                <a:gd name="T7" fmla="*/ 4 h 23"/>
                <a:gd name="T8" fmla="*/ 6 w 28"/>
                <a:gd name="T9" fmla="*/ 7 h 23"/>
                <a:gd name="T10" fmla="*/ 4 w 28"/>
                <a:gd name="T11" fmla="*/ 22 h 23"/>
                <a:gd name="T12" fmla="*/ 11 w 28"/>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28" h="23">
                  <a:moveTo>
                    <a:pt x="11" y="19"/>
                  </a:moveTo>
                  <a:cubicBezTo>
                    <a:pt x="12" y="15"/>
                    <a:pt x="17" y="13"/>
                    <a:pt x="20" y="15"/>
                  </a:cubicBezTo>
                  <a:cubicBezTo>
                    <a:pt x="24" y="17"/>
                    <a:pt x="28" y="10"/>
                    <a:pt x="28" y="5"/>
                  </a:cubicBezTo>
                  <a:cubicBezTo>
                    <a:pt x="28" y="0"/>
                    <a:pt x="18" y="0"/>
                    <a:pt x="17" y="4"/>
                  </a:cubicBezTo>
                  <a:cubicBezTo>
                    <a:pt x="15" y="7"/>
                    <a:pt x="11" y="6"/>
                    <a:pt x="6" y="7"/>
                  </a:cubicBezTo>
                  <a:cubicBezTo>
                    <a:pt x="1" y="8"/>
                    <a:pt x="0" y="20"/>
                    <a:pt x="4" y="22"/>
                  </a:cubicBezTo>
                  <a:cubicBezTo>
                    <a:pt x="7" y="23"/>
                    <a:pt x="10" y="23"/>
                    <a:pt x="11" y="1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1" name="Freeform 74">
              <a:extLst>
                <a:ext uri="{FF2B5EF4-FFF2-40B4-BE49-F238E27FC236}">
                  <a16:creationId xmlns:a16="http://schemas.microsoft.com/office/drawing/2014/main" id="{00831C64-484A-4E50-947B-8845B5972BF5}"/>
                </a:ext>
              </a:extLst>
            </p:cNvPr>
            <p:cNvSpPr>
              <a:spLocks/>
            </p:cNvSpPr>
            <p:nvPr/>
          </p:nvSpPr>
          <p:spPr bwMode="auto">
            <a:xfrm>
              <a:off x="5397931" y="6115459"/>
              <a:ext cx="15472" cy="15041"/>
            </a:xfrm>
            <a:custGeom>
              <a:avLst/>
              <a:gdLst>
                <a:gd name="T0" fmla="*/ 24 w 30"/>
                <a:gd name="T1" fmla="*/ 16 h 26"/>
                <a:gd name="T2" fmla="*/ 30 w 30"/>
                <a:gd name="T3" fmla="*/ 3 h 26"/>
                <a:gd name="T4" fmla="*/ 16 w 30"/>
                <a:gd name="T5" fmla="*/ 2 h 26"/>
                <a:gd name="T6" fmla="*/ 5 w 30"/>
                <a:gd name="T7" fmla="*/ 17 h 26"/>
                <a:gd name="T8" fmla="*/ 24 w 30"/>
                <a:gd name="T9" fmla="*/ 16 h 26"/>
              </a:gdLst>
              <a:ahLst/>
              <a:cxnLst>
                <a:cxn ang="0">
                  <a:pos x="T0" y="T1"/>
                </a:cxn>
                <a:cxn ang="0">
                  <a:pos x="T2" y="T3"/>
                </a:cxn>
                <a:cxn ang="0">
                  <a:pos x="T4" y="T5"/>
                </a:cxn>
                <a:cxn ang="0">
                  <a:pos x="T6" y="T7"/>
                </a:cxn>
                <a:cxn ang="0">
                  <a:pos x="T8" y="T9"/>
                </a:cxn>
              </a:cxnLst>
              <a:rect l="0" t="0" r="r" b="b"/>
              <a:pathLst>
                <a:path w="30" h="26">
                  <a:moveTo>
                    <a:pt x="24" y="16"/>
                  </a:moveTo>
                  <a:cubicBezTo>
                    <a:pt x="24" y="12"/>
                    <a:pt x="30" y="6"/>
                    <a:pt x="30" y="3"/>
                  </a:cubicBezTo>
                  <a:cubicBezTo>
                    <a:pt x="29" y="0"/>
                    <a:pt x="20" y="2"/>
                    <a:pt x="16" y="2"/>
                  </a:cubicBezTo>
                  <a:cubicBezTo>
                    <a:pt x="11" y="2"/>
                    <a:pt x="0" y="8"/>
                    <a:pt x="5" y="17"/>
                  </a:cubicBezTo>
                  <a:cubicBezTo>
                    <a:pt x="9" y="26"/>
                    <a:pt x="23" y="20"/>
                    <a:pt x="24" y="1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2" name="Freeform 75">
              <a:extLst>
                <a:ext uri="{FF2B5EF4-FFF2-40B4-BE49-F238E27FC236}">
                  <a16:creationId xmlns:a16="http://schemas.microsoft.com/office/drawing/2014/main" id="{07C642AA-DB19-4262-8A7E-7500AEC9B994}"/>
                </a:ext>
              </a:extLst>
            </p:cNvPr>
            <p:cNvSpPr>
              <a:spLocks/>
            </p:cNvSpPr>
            <p:nvPr/>
          </p:nvSpPr>
          <p:spPr bwMode="auto">
            <a:xfrm>
              <a:off x="5465699" y="6079254"/>
              <a:ext cx="14080" cy="22387"/>
            </a:xfrm>
            <a:custGeom>
              <a:avLst/>
              <a:gdLst>
                <a:gd name="T0" fmla="*/ 10 w 27"/>
                <a:gd name="T1" fmla="*/ 39 h 39"/>
                <a:gd name="T2" fmla="*/ 24 w 27"/>
                <a:gd name="T3" fmla="*/ 4 h 39"/>
                <a:gd name="T4" fmla="*/ 4 w 27"/>
                <a:gd name="T5" fmla="*/ 19 h 39"/>
                <a:gd name="T6" fmla="*/ 10 w 27"/>
                <a:gd name="T7" fmla="*/ 39 h 39"/>
              </a:gdLst>
              <a:ahLst/>
              <a:cxnLst>
                <a:cxn ang="0">
                  <a:pos x="T0" y="T1"/>
                </a:cxn>
                <a:cxn ang="0">
                  <a:pos x="T2" y="T3"/>
                </a:cxn>
                <a:cxn ang="0">
                  <a:pos x="T4" y="T5"/>
                </a:cxn>
                <a:cxn ang="0">
                  <a:pos x="T6" y="T7"/>
                </a:cxn>
              </a:cxnLst>
              <a:rect l="0" t="0" r="r" b="b"/>
              <a:pathLst>
                <a:path w="27" h="39">
                  <a:moveTo>
                    <a:pt x="10" y="39"/>
                  </a:moveTo>
                  <a:cubicBezTo>
                    <a:pt x="13" y="36"/>
                    <a:pt x="27" y="8"/>
                    <a:pt x="24" y="4"/>
                  </a:cubicBezTo>
                  <a:cubicBezTo>
                    <a:pt x="21" y="0"/>
                    <a:pt x="7" y="6"/>
                    <a:pt x="4" y="19"/>
                  </a:cubicBezTo>
                  <a:cubicBezTo>
                    <a:pt x="0" y="33"/>
                    <a:pt x="8" y="39"/>
                    <a:pt x="10" y="3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3" name="Freeform 76">
              <a:extLst>
                <a:ext uri="{FF2B5EF4-FFF2-40B4-BE49-F238E27FC236}">
                  <a16:creationId xmlns:a16="http://schemas.microsoft.com/office/drawing/2014/main" id="{E4EECFCD-E4A9-4C4B-B6FC-5B701DD68826}"/>
                </a:ext>
              </a:extLst>
            </p:cNvPr>
            <p:cNvSpPr>
              <a:spLocks/>
            </p:cNvSpPr>
            <p:nvPr/>
          </p:nvSpPr>
          <p:spPr bwMode="auto">
            <a:xfrm>
              <a:off x="5487979" y="6182445"/>
              <a:ext cx="6344" cy="6996"/>
            </a:xfrm>
            <a:custGeom>
              <a:avLst/>
              <a:gdLst>
                <a:gd name="T0" fmla="*/ 10 w 12"/>
                <a:gd name="T1" fmla="*/ 3 h 12"/>
                <a:gd name="T2" fmla="*/ 1 w 12"/>
                <a:gd name="T3" fmla="*/ 9 h 12"/>
                <a:gd name="T4" fmla="*/ 10 w 12"/>
                <a:gd name="T5" fmla="*/ 3 h 12"/>
              </a:gdLst>
              <a:ahLst/>
              <a:cxnLst>
                <a:cxn ang="0">
                  <a:pos x="T0" y="T1"/>
                </a:cxn>
                <a:cxn ang="0">
                  <a:pos x="T2" y="T3"/>
                </a:cxn>
                <a:cxn ang="0">
                  <a:pos x="T4" y="T5"/>
                </a:cxn>
              </a:cxnLst>
              <a:rect l="0" t="0" r="r" b="b"/>
              <a:pathLst>
                <a:path w="12" h="12">
                  <a:moveTo>
                    <a:pt x="10" y="3"/>
                  </a:moveTo>
                  <a:cubicBezTo>
                    <a:pt x="7" y="0"/>
                    <a:pt x="0" y="6"/>
                    <a:pt x="1" y="9"/>
                  </a:cubicBezTo>
                  <a:cubicBezTo>
                    <a:pt x="3" y="12"/>
                    <a:pt x="12" y="7"/>
                    <a:pt x="10"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4" name="Freeform 77">
              <a:extLst>
                <a:ext uri="{FF2B5EF4-FFF2-40B4-BE49-F238E27FC236}">
                  <a16:creationId xmlns:a16="http://schemas.microsoft.com/office/drawing/2014/main" id="{65FA86E6-1CE9-4B8A-B350-C2FB19F2ED5B}"/>
                </a:ext>
              </a:extLst>
            </p:cNvPr>
            <p:cNvSpPr>
              <a:spLocks/>
            </p:cNvSpPr>
            <p:nvPr/>
          </p:nvSpPr>
          <p:spPr bwMode="auto">
            <a:xfrm>
              <a:off x="5468329" y="6159358"/>
              <a:ext cx="9902" cy="10319"/>
            </a:xfrm>
            <a:custGeom>
              <a:avLst/>
              <a:gdLst>
                <a:gd name="T0" fmla="*/ 1 w 19"/>
                <a:gd name="T1" fmla="*/ 3 h 18"/>
                <a:gd name="T2" fmla="*/ 11 w 19"/>
                <a:gd name="T3" fmla="*/ 15 h 18"/>
                <a:gd name="T4" fmla="*/ 1 w 19"/>
                <a:gd name="T5" fmla="*/ 3 h 18"/>
              </a:gdLst>
              <a:ahLst/>
              <a:cxnLst>
                <a:cxn ang="0">
                  <a:pos x="T0" y="T1"/>
                </a:cxn>
                <a:cxn ang="0">
                  <a:pos x="T2" y="T3"/>
                </a:cxn>
                <a:cxn ang="0">
                  <a:pos x="T4" y="T5"/>
                </a:cxn>
              </a:cxnLst>
              <a:rect l="0" t="0" r="r" b="b"/>
              <a:pathLst>
                <a:path w="19" h="18">
                  <a:moveTo>
                    <a:pt x="1" y="3"/>
                  </a:moveTo>
                  <a:cubicBezTo>
                    <a:pt x="2" y="8"/>
                    <a:pt x="4" y="18"/>
                    <a:pt x="11" y="15"/>
                  </a:cubicBezTo>
                  <a:cubicBezTo>
                    <a:pt x="19" y="13"/>
                    <a:pt x="0" y="0"/>
                    <a:pt x="1"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5" name="Freeform 78">
              <a:extLst>
                <a:ext uri="{FF2B5EF4-FFF2-40B4-BE49-F238E27FC236}">
                  <a16:creationId xmlns:a16="http://schemas.microsoft.com/office/drawing/2014/main" id="{2AA94E2C-3C14-444D-B0AD-80DE7069000C}"/>
                </a:ext>
              </a:extLst>
            </p:cNvPr>
            <p:cNvSpPr>
              <a:spLocks/>
            </p:cNvSpPr>
            <p:nvPr/>
          </p:nvSpPr>
          <p:spPr bwMode="auto">
            <a:xfrm>
              <a:off x="5449763" y="6174400"/>
              <a:ext cx="14389" cy="21862"/>
            </a:xfrm>
            <a:custGeom>
              <a:avLst/>
              <a:gdLst>
                <a:gd name="T0" fmla="*/ 16 w 28"/>
                <a:gd name="T1" fmla="*/ 16 h 38"/>
                <a:gd name="T2" fmla="*/ 2 w 28"/>
                <a:gd name="T3" fmla="*/ 35 h 38"/>
                <a:gd name="T4" fmla="*/ 22 w 28"/>
                <a:gd name="T5" fmla="*/ 16 h 38"/>
                <a:gd name="T6" fmla="*/ 25 w 28"/>
                <a:gd name="T7" fmla="*/ 4 h 38"/>
                <a:gd name="T8" fmla="*/ 16 w 28"/>
                <a:gd name="T9" fmla="*/ 16 h 38"/>
              </a:gdLst>
              <a:ahLst/>
              <a:cxnLst>
                <a:cxn ang="0">
                  <a:pos x="T0" y="T1"/>
                </a:cxn>
                <a:cxn ang="0">
                  <a:pos x="T2" y="T3"/>
                </a:cxn>
                <a:cxn ang="0">
                  <a:pos x="T4" y="T5"/>
                </a:cxn>
                <a:cxn ang="0">
                  <a:pos x="T6" y="T7"/>
                </a:cxn>
                <a:cxn ang="0">
                  <a:pos x="T8" y="T9"/>
                </a:cxn>
              </a:cxnLst>
              <a:rect l="0" t="0" r="r" b="b"/>
              <a:pathLst>
                <a:path w="28" h="38">
                  <a:moveTo>
                    <a:pt x="16" y="16"/>
                  </a:moveTo>
                  <a:cubicBezTo>
                    <a:pt x="11" y="22"/>
                    <a:pt x="0" y="32"/>
                    <a:pt x="2" y="35"/>
                  </a:cubicBezTo>
                  <a:cubicBezTo>
                    <a:pt x="4" y="38"/>
                    <a:pt x="16" y="20"/>
                    <a:pt x="22" y="16"/>
                  </a:cubicBezTo>
                  <a:cubicBezTo>
                    <a:pt x="28" y="11"/>
                    <a:pt x="27" y="8"/>
                    <a:pt x="25" y="4"/>
                  </a:cubicBezTo>
                  <a:cubicBezTo>
                    <a:pt x="23" y="0"/>
                    <a:pt x="21" y="10"/>
                    <a:pt x="16" y="1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6" name="Freeform 79">
              <a:extLst>
                <a:ext uri="{FF2B5EF4-FFF2-40B4-BE49-F238E27FC236}">
                  <a16:creationId xmlns:a16="http://schemas.microsoft.com/office/drawing/2014/main" id="{2E9976EA-F4DD-4820-A3BB-210BEB2BF9D8}"/>
                </a:ext>
              </a:extLst>
            </p:cNvPr>
            <p:cNvSpPr>
              <a:spLocks/>
            </p:cNvSpPr>
            <p:nvPr/>
          </p:nvSpPr>
          <p:spPr bwMode="auto">
            <a:xfrm>
              <a:off x="5475601" y="6170377"/>
              <a:ext cx="13925" cy="20813"/>
            </a:xfrm>
            <a:custGeom>
              <a:avLst/>
              <a:gdLst>
                <a:gd name="T0" fmla="*/ 5 w 27"/>
                <a:gd name="T1" fmla="*/ 1 h 36"/>
                <a:gd name="T2" fmla="*/ 5 w 27"/>
                <a:gd name="T3" fmla="*/ 17 h 36"/>
                <a:gd name="T4" fmla="*/ 11 w 27"/>
                <a:gd name="T5" fmla="*/ 13 h 36"/>
                <a:gd name="T6" fmla="*/ 12 w 27"/>
                <a:gd name="T7" fmla="*/ 22 h 36"/>
                <a:gd name="T8" fmla="*/ 14 w 27"/>
                <a:gd name="T9" fmla="*/ 35 h 36"/>
                <a:gd name="T10" fmla="*/ 26 w 27"/>
                <a:gd name="T11" fmla="*/ 17 h 36"/>
                <a:gd name="T12" fmla="*/ 22 w 27"/>
                <a:gd name="T13" fmla="*/ 15 h 36"/>
                <a:gd name="T14" fmla="*/ 5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5" y="1"/>
                  </a:moveTo>
                  <a:cubicBezTo>
                    <a:pt x="0" y="2"/>
                    <a:pt x="1" y="17"/>
                    <a:pt x="5" y="17"/>
                  </a:cubicBezTo>
                  <a:cubicBezTo>
                    <a:pt x="7" y="16"/>
                    <a:pt x="11" y="17"/>
                    <a:pt x="11" y="13"/>
                  </a:cubicBezTo>
                  <a:cubicBezTo>
                    <a:pt x="12" y="10"/>
                    <a:pt x="15" y="19"/>
                    <a:pt x="12" y="22"/>
                  </a:cubicBezTo>
                  <a:cubicBezTo>
                    <a:pt x="9" y="25"/>
                    <a:pt x="9" y="34"/>
                    <a:pt x="14" y="35"/>
                  </a:cubicBezTo>
                  <a:cubicBezTo>
                    <a:pt x="19" y="36"/>
                    <a:pt x="27" y="20"/>
                    <a:pt x="26" y="17"/>
                  </a:cubicBezTo>
                  <a:cubicBezTo>
                    <a:pt x="25" y="14"/>
                    <a:pt x="21" y="19"/>
                    <a:pt x="22" y="15"/>
                  </a:cubicBezTo>
                  <a:cubicBezTo>
                    <a:pt x="23" y="11"/>
                    <a:pt x="10" y="0"/>
                    <a:pt x="5" y="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7" name="Freeform 80">
              <a:extLst>
                <a:ext uri="{FF2B5EF4-FFF2-40B4-BE49-F238E27FC236}">
                  <a16:creationId xmlns:a16="http://schemas.microsoft.com/office/drawing/2014/main" id="{5B27F0E1-77DC-4283-8C0E-FA612EE83417}"/>
                </a:ext>
              </a:extLst>
            </p:cNvPr>
            <p:cNvSpPr>
              <a:spLocks/>
            </p:cNvSpPr>
            <p:nvPr/>
          </p:nvSpPr>
          <p:spPr bwMode="auto">
            <a:xfrm>
              <a:off x="5476065" y="6183669"/>
              <a:ext cx="30171" cy="29908"/>
            </a:xfrm>
            <a:custGeom>
              <a:avLst/>
              <a:gdLst>
                <a:gd name="T0" fmla="*/ 44 w 58"/>
                <a:gd name="T1" fmla="*/ 7 h 52"/>
                <a:gd name="T2" fmla="*/ 37 w 58"/>
                <a:gd name="T3" fmla="*/ 13 h 52"/>
                <a:gd name="T4" fmla="*/ 31 w 58"/>
                <a:gd name="T5" fmla="*/ 18 h 52"/>
                <a:gd name="T6" fmla="*/ 21 w 58"/>
                <a:gd name="T7" fmla="*/ 16 h 52"/>
                <a:gd name="T8" fmla="*/ 8 w 58"/>
                <a:gd name="T9" fmla="*/ 23 h 52"/>
                <a:gd name="T10" fmla="*/ 3 w 58"/>
                <a:gd name="T11" fmla="*/ 35 h 52"/>
                <a:gd name="T12" fmla="*/ 13 w 58"/>
                <a:gd name="T13" fmla="*/ 30 h 52"/>
                <a:gd name="T14" fmla="*/ 22 w 58"/>
                <a:gd name="T15" fmla="*/ 27 h 52"/>
                <a:gd name="T16" fmla="*/ 31 w 58"/>
                <a:gd name="T17" fmla="*/ 46 h 52"/>
                <a:gd name="T18" fmla="*/ 43 w 58"/>
                <a:gd name="T19" fmla="*/ 52 h 52"/>
                <a:gd name="T20" fmla="*/ 42 w 58"/>
                <a:gd name="T21" fmla="*/ 38 h 52"/>
                <a:gd name="T22" fmla="*/ 54 w 58"/>
                <a:gd name="T23" fmla="*/ 33 h 52"/>
                <a:gd name="T24" fmla="*/ 52 w 58"/>
                <a:gd name="T25" fmla="*/ 8 h 52"/>
                <a:gd name="T26" fmla="*/ 44 w 58"/>
                <a:gd name="T2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2">
                  <a:moveTo>
                    <a:pt x="44" y="7"/>
                  </a:moveTo>
                  <a:cubicBezTo>
                    <a:pt x="47" y="12"/>
                    <a:pt x="38" y="8"/>
                    <a:pt x="37" y="13"/>
                  </a:cubicBezTo>
                  <a:cubicBezTo>
                    <a:pt x="37" y="18"/>
                    <a:pt x="30" y="14"/>
                    <a:pt x="31" y="18"/>
                  </a:cubicBezTo>
                  <a:cubicBezTo>
                    <a:pt x="31" y="22"/>
                    <a:pt x="24" y="18"/>
                    <a:pt x="21" y="16"/>
                  </a:cubicBezTo>
                  <a:cubicBezTo>
                    <a:pt x="17" y="13"/>
                    <a:pt x="13" y="22"/>
                    <a:pt x="8" y="23"/>
                  </a:cubicBezTo>
                  <a:cubicBezTo>
                    <a:pt x="3" y="25"/>
                    <a:pt x="0" y="35"/>
                    <a:pt x="3" y="35"/>
                  </a:cubicBezTo>
                  <a:cubicBezTo>
                    <a:pt x="7" y="35"/>
                    <a:pt x="9" y="29"/>
                    <a:pt x="13" y="30"/>
                  </a:cubicBezTo>
                  <a:cubicBezTo>
                    <a:pt x="17" y="30"/>
                    <a:pt x="16" y="26"/>
                    <a:pt x="22" y="27"/>
                  </a:cubicBezTo>
                  <a:cubicBezTo>
                    <a:pt x="27" y="28"/>
                    <a:pt x="23" y="45"/>
                    <a:pt x="31" y="46"/>
                  </a:cubicBezTo>
                  <a:cubicBezTo>
                    <a:pt x="39" y="47"/>
                    <a:pt x="39" y="52"/>
                    <a:pt x="43" y="52"/>
                  </a:cubicBezTo>
                  <a:cubicBezTo>
                    <a:pt x="46" y="52"/>
                    <a:pt x="42" y="41"/>
                    <a:pt x="42" y="38"/>
                  </a:cubicBezTo>
                  <a:cubicBezTo>
                    <a:pt x="43" y="34"/>
                    <a:pt x="50" y="37"/>
                    <a:pt x="54" y="33"/>
                  </a:cubicBezTo>
                  <a:cubicBezTo>
                    <a:pt x="58" y="28"/>
                    <a:pt x="52" y="16"/>
                    <a:pt x="52" y="8"/>
                  </a:cubicBezTo>
                  <a:cubicBezTo>
                    <a:pt x="52" y="0"/>
                    <a:pt x="41" y="2"/>
                    <a:pt x="44" y="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8" name="Freeform 81">
              <a:extLst>
                <a:ext uri="{FF2B5EF4-FFF2-40B4-BE49-F238E27FC236}">
                  <a16:creationId xmlns:a16="http://schemas.microsoft.com/office/drawing/2014/main" id="{9F8E64F9-A0F6-4261-A186-91FE8274342D}"/>
                </a:ext>
              </a:extLst>
            </p:cNvPr>
            <p:cNvSpPr>
              <a:spLocks/>
            </p:cNvSpPr>
            <p:nvPr/>
          </p:nvSpPr>
          <p:spPr bwMode="auto">
            <a:xfrm>
              <a:off x="5464771" y="6125953"/>
              <a:ext cx="35741" cy="59466"/>
            </a:xfrm>
            <a:custGeom>
              <a:avLst/>
              <a:gdLst>
                <a:gd name="T0" fmla="*/ 1 w 69"/>
                <a:gd name="T1" fmla="*/ 27 h 103"/>
                <a:gd name="T2" fmla="*/ 4 w 69"/>
                <a:gd name="T3" fmla="*/ 43 h 103"/>
                <a:gd name="T4" fmla="*/ 7 w 69"/>
                <a:gd name="T5" fmla="*/ 51 h 103"/>
                <a:gd name="T6" fmla="*/ 19 w 69"/>
                <a:gd name="T7" fmla="*/ 55 h 103"/>
                <a:gd name="T8" fmla="*/ 29 w 69"/>
                <a:gd name="T9" fmla="*/ 58 h 103"/>
                <a:gd name="T10" fmla="*/ 43 w 69"/>
                <a:gd name="T11" fmla="*/ 68 h 103"/>
                <a:gd name="T12" fmla="*/ 46 w 69"/>
                <a:gd name="T13" fmla="*/ 78 h 103"/>
                <a:gd name="T14" fmla="*/ 51 w 69"/>
                <a:gd name="T15" fmla="*/ 83 h 103"/>
                <a:gd name="T16" fmla="*/ 56 w 69"/>
                <a:gd name="T17" fmla="*/ 97 h 103"/>
                <a:gd name="T18" fmla="*/ 60 w 69"/>
                <a:gd name="T19" fmla="*/ 94 h 103"/>
                <a:gd name="T20" fmla="*/ 65 w 69"/>
                <a:gd name="T21" fmla="*/ 88 h 103"/>
                <a:gd name="T22" fmla="*/ 62 w 69"/>
                <a:gd name="T23" fmla="*/ 74 h 103"/>
                <a:gd name="T24" fmla="*/ 49 w 69"/>
                <a:gd name="T25" fmla="*/ 65 h 103"/>
                <a:gd name="T26" fmla="*/ 42 w 69"/>
                <a:gd name="T27" fmla="*/ 55 h 103"/>
                <a:gd name="T28" fmla="*/ 26 w 69"/>
                <a:gd name="T29" fmla="*/ 52 h 103"/>
                <a:gd name="T30" fmla="*/ 20 w 69"/>
                <a:gd name="T31" fmla="*/ 42 h 103"/>
                <a:gd name="T32" fmla="*/ 28 w 69"/>
                <a:gd name="T33" fmla="*/ 26 h 103"/>
                <a:gd name="T34" fmla="*/ 27 w 69"/>
                <a:gd name="T35" fmla="*/ 8 h 103"/>
                <a:gd name="T36" fmla="*/ 25 w 69"/>
                <a:gd name="T37" fmla="*/ 4 h 103"/>
                <a:gd name="T38" fmla="*/ 9 w 69"/>
                <a:gd name="T39" fmla="*/ 2 h 103"/>
                <a:gd name="T40" fmla="*/ 7 w 69"/>
                <a:gd name="T41" fmla="*/ 29 h 103"/>
                <a:gd name="T42" fmla="*/ 1 w 69"/>
                <a:gd name="T43" fmla="*/ 2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103">
                  <a:moveTo>
                    <a:pt x="1" y="27"/>
                  </a:moveTo>
                  <a:cubicBezTo>
                    <a:pt x="0" y="30"/>
                    <a:pt x="2" y="43"/>
                    <a:pt x="4" y="43"/>
                  </a:cubicBezTo>
                  <a:cubicBezTo>
                    <a:pt x="7" y="43"/>
                    <a:pt x="9" y="46"/>
                    <a:pt x="7" y="51"/>
                  </a:cubicBezTo>
                  <a:cubicBezTo>
                    <a:pt x="6" y="57"/>
                    <a:pt x="12" y="57"/>
                    <a:pt x="19" y="55"/>
                  </a:cubicBezTo>
                  <a:cubicBezTo>
                    <a:pt x="25" y="53"/>
                    <a:pt x="23" y="59"/>
                    <a:pt x="29" y="58"/>
                  </a:cubicBezTo>
                  <a:cubicBezTo>
                    <a:pt x="35" y="57"/>
                    <a:pt x="44" y="65"/>
                    <a:pt x="43" y="68"/>
                  </a:cubicBezTo>
                  <a:cubicBezTo>
                    <a:pt x="41" y="71"/>
                    <a:pt x="43" y="81"/>
                    <a:pt x="46" y="78"/>
                  </a:cubicBezTo>
                  <a:cubicBezTo>
                    <a:pt x="49" y="76"/>
                    <a:pt x="54" y="79"/>
                    <a:pt x="51" y="83"/>
                  </a:cubicBezTo>
                  <a:cubicBezTo>
                    <a:pt x="48" y="88"/>
                    <a:pt x="55" y="92"/>
                    <a:pt x="56" y="97"/>
                  </a:cubicBezTo>
                  <a:cubicBezTo>
                    <a:pt x="57" y="103"/>
                    <a:pt x="61" y="98"/>
                    <a:pt x="60" y="94"/>
                  </a:cubicBezTo>
                  <a:cubicBezTo>
                    <a:pt x="59" y="90"/>
                    <a:pt x="61" y="91"/>
                    <a:pt x="65" y="88"/>
                  </a:cubicBezTo>
                  <a:cubicBezTo>
                    <a:pt x="69" y="85"/>
                    <a:pt x="65" y="80"/>
                    <a:pt x="62" y="74"/>
                  </a:cubicBezTo>
                  <a:cubicBezTo>
                    <a:pt x="59" y="68"/>
                    <a:pt x="49" y="70"/>
                    <a:pt x="49" y="65"/>
                  </a:cubicBezTo>
                  <a:cubicBezTo>
                    <a:pt x="49" y="60"/>
                    <a:pt x="42" y="58"/>
                    <a:pt x="42" y="55"/>
                  </a:cubicBezTo>
                  <a:cubicBezTo>
                    <a:pt x="41" y="52"/>
                    <a:pt x="32" y="49"/>
                    <a:pt x="26" y="52"/>
                  </a:cubicBezTo>
                  <a:cubicBezTo>
                    <a:pt x="20" y="56"/>
                    <a:pt x="24" y="46"/>
                    <a:pt x="20" y="42"/>
                  </a:cubicBezTo>
                  <a:cubicBezTo>
                    <a:pt x="16" y="38"/>
                    <a:pt x="23" y="31"/>
                    <a:pt x="28" y="26"/>
                  </a:cubicBezTo>
                  <a:cubicBezTo>
                    <a:pt x="33" y="21"/>
                    <a:pt x="27" y="12"/>
                    <a:pt x="27" y="8"/>
                  </a:cubicBezTo>
                  <a:cubicBezTo>
                    <a:pt x="28" y="4"/>
                    <a:pt x="28" y="2"/>
                    <a:pt x="25" y="4"/>
                  </a:cubicBezTo>
                  <a:cubicBezTo>
                    <a:pt x="23" y="5"/>
                    <a:pt x="13" y="0"/>
                    <a:pt x="9" y="2"/>
                  </a:cubicBezTo>
                  <a:cubicBezTo>
                    <a:pt x="5" y="5"/>
                    <a:pt x="9" y="27"/>
                    <a:pt x="7" y="29"/>
                  </a:cubicBezTo>
                  <a:cubicBezTo>
                    <a:pt x="5" y="30"/>
                    <a:pt x="2" y="25"/>
                    <a:pt x="1" y="2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19" name="Freeform 82">
              <a:extLst>
                <a:ext uri="{FF2B5EF4-FFF2-40B4-BE49-F238E27FC236}">
                  <a16:creationId xmlns:a16="http://schemas.microsoft.com/office/drawing/2014/main" id="{C1F16161-DF88-47B9-8177-DBA5318A1180}"/>
                </a:ext>
              </a:extLst>
            </p:cNvPr>
            <p:cNvSpPr>
              <a:spLocks/>
            </p:cNvSpPr>
            <p:nvPr/>
          </p:nvSpPr>
          <p:spPr bwMode="auto">
            <a:xfrm>
              <a:off x="5632643" y="6277590"/>
              <a:ext cx="24755" cy="13992"/>
            </a:xfrm>
            <a:custGeom>
              <a:avLst/>
              <a:gdLst>
                <a:gd name="T0" fmla="*/ 38 w 48"/>
                <a:gd name="T1" fmla="*/ 7 h 24"/>
                <a:gd name="T2" fmla="*/ 25 w 48"/>
                <a:gd name="T3" fmla="*/ 15 h 24"/>
                <a:gd name="T4" fmla="*/ 1 w 48"/>
                <a:gd name="T5" fmla="*/ 16 h 24"/>
                <a:gd name="T6" fmla="*/ 19 w 48"/>
                <a:gd name="T7" fmla="*/ 24 h 24"/>
                <a:gd name="T8" fmla="*/ 42 w 48"/>
                <a:gd name="T9" fmla="*/ 13 h 24"/>
                <a:gd name="T10" fmla="*/ 46 w 48"/>
                <a:gd name="T11" fmla="*/ 3 h 24"/>
                <a:gd name="T12" fmla="*/ 38 w 48"/>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38" y="7"/>
                  </a:moveTo>
                  <a:cubicBezTo>
                    <a:pt x="38" y="10"/>
                    <a:pt x="33" y="12"/>
                    <a:pt x="25" y="15"/>
                  </a:cubicBezTo>
                  <a:cubicBezTo>
                    <a:pt x="16" y="18"/>
                    <a:pt x="1" y="11"/>
                    <a:pt x="1" y="16"/>
                  </a:cubicBezTo>
                  <a:cubicBezTo>
                    <a:pt x="0" y="19"/>
                    <a:pt x="10" y="24"/>
                    <a:pt x="19" y="24"/>
                  </a:cubicBezTo>
                  <a:cubicBezTo>
                    <a:pt x="28" y="24"/>
                    <a:pt x="42" y="15"/>
                    <a:pt x="42" y="13"/>
                  </a:cubicBezTo>
                  <a:cubicBezTo>
                    <a:pt x="42" y="10"/>
                    <a:pt x="48" y="5"/>
                    <a:pt x="46" y="3"/>
                  </a:cubicBezTo>
                  <a:cubicBezTo>
                    <a:pt x="43" y="0"/>
                    <a:pt x="38" y="4"/>
                    <a:pt x="38" y="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0" name="Freeform 83">
              <a:extLst>
                <a:ext uri="{FF2B5EF4-FFF2-40B4-BE49-F238E27FC236}">
                  <a16:creationId xmlns:a16="http://schemas.microsoft.com/office/drawing/2014/main" id="{2DCA23C7-0920-49E4-BEBF-DB1C8F1F0087}"/>
                </a:ext>
              </a:extLst>
            </p:cNvPr>
            <p:cNvSpPr>
              <a:spLocks/>
            </p:cNvSpPr>
            <p:nvPr/>
          </p:nvSpPr>
          <p:spPr bwMode="auto">
            <a:xfrm>
              <a:off x="5653220" y="6271294"/>
              <a:ext cx="10366" cy="10494"/>
            </a:xfrm>
            <a:custGeom>
              <a:avLst/>
              <a:gdLst>
                <a:gd name="T0" fmla="*/ 6 w 20"/>
                <a:gd name="T1" fmla="*/ 6 h 18"/>
                <a:gd name="T2" fmla="*/ 13 w 20"/>
                <a:gd name="T3" fmla="*/ 17 h 18"/>
                <a:gd name="T4" fmla="*/ 10 w 20"/>
                <a:gd name="T5" fmla="*/ 5 h 18"/>
                <a:gd name="T6" fmla="*/ 6 w 20"/>
                <a:gd name="T7" fmla="*/ 6 h 18"/>
              </a:gdLst>
              <a:ahLst/>
              <a:cxnLst>
                <a:cxn ang="0">
                  <a:pos x="T0" y="T1"/>
                </a:cxn>
                <a:cxn ang="0">
                  <a:pos x="T2" y="T3"/>
                </a:cxn>
                <a:cxn ang="0">
                  <a:pos x="T4" y="T5"/>
                </a:cxn>
                <a:cxn ang="0">
                  <a:pos x="T6" y="T7"/>
                </a:cxn>
              </a:cxnLst>
              <a:rect l="0" t="0" r="r" b="b"/>
              <a:pathLst>
                <a:path w="20" h="18">
                  <a:moveTo>
                    <a:pt x="6" y="6"/>
                  </a:moveTo>
                  <a:cubicBezTo>
                    <a:pt x="13" y="12"/>
                    <a:pt x="9" y="18"/>
                    <a:pt x="13" y="17"/>
                  </a:cubicBezTo>
                  <a:cubicBezTo>
                    <a:pt x="20" y="15"/>
                    <a:pt x="15" y="9"/>
                    <a:pt x="10" y="5"/>
                  </a:cubicBezTo>
                  <a:cubicBezTo>
                    <a:pt x="4" y="2"/>
                    <a:pt x="0" y="0"/>
                    <a:pt x="6"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1" name="Freeform 84">
              <a:extLst>
                <a:ext uri="{FF2B5EF4-FFF2-40B4-BE49-F238E27FC236}">
                  <a16:creationId xmlns:a16="http://schemas.microsoft.com/office/drawing/2014/main" id="{D53F5E05-F412-4784-9F73-8466BD2027A2}"/>
                </a:ext>
              </a:extLst>
            </p:cNvPr>
            <p:cNvSpPr>
              <a:spLocks/>
            </p:cNvSpPr>
            <p:nvPr/>
          </p:nvSpPr>
          <p:spPr bwMode="auto">
            <a:xfrm>
              <a:off x="5236867" y="6185418"/>
              <a:ext cx="12378" cy="27109"/>
            </a:xfrm>
            <a:custGeom>
              <a:avLst/>
              <a:gdLst>
                <a:gd name="T0" fmla="*/ 5 w 24"/>
                <a:gd name="T1" fmla="*/ 1 h 47"/>
                <a:gd name="T2" fmla="*/ 1 w 24"/>
                <a:gd name="T3" fmla="*/ 11 h 47"/>
                <a:gd name="T4" fmla="*/ 1 w 24"/>
                <a:gd name="T5" fmla="*/ 26 h 47"/>
                <a:gd name="T6" fmla="*/ 6 w 24"/>
                <a:gd name="T7" fmla="*/ 43 h 47"/>
                <a:gd name="T8" fmla="*/ 24 w 24"/>
                <a:gd name="T9" fmla="*/ 27 h 47"/>
                <a:gd name="T10" fmla="*/ 5 w 24"/>
                <a:gd name="T11" fmla="*/ 1 h 47"/>
              </a:gdLst>
              <a:ahLst/>
              <a:cxnLst>
                <a:cxn ang="0">
                  <a:pos x="T0" y="T1"/>
                </a:cxn>
                <a:cxn ang="0">
                  <a:pos x="T2" y="T3"/>
                </a:cxn>
                <a:cxn ang="0">
                  <a:pos x="T4" y="T5"/>
                </a:cxn>
                <a:cxn ang="0">
                  <a:pos x="T6" y="T7"/>
                </a:cxn>
                <a:cxn ang="0">
                  <a:pos x="T8" y="T9"/>
                </a:cxn>
                <a:cxn ang="0">
                  <a:pos x="T10" y="T11"/>
                </a:cxn>
              </a:cxnLst>
              <a:rect l="0" t="0" r="r" b="b"/>
              <a:pathLst>
                <a:path w="24" h="47">
                  <a:moveTo>
                    <a:pt x="5" y="1"/>
                  </a:moveTo>
                  <a:cubicBezTo>
                    <a:pt x="2" y="1"/>
                    <a:pt x="3" y="7"/>
                    <a:pt x="1" y="11"/>
                  </a:cubicBezTo>
                  <a:cubicBezTo>
                    <a:pt x="0" y="16"/>
                    <a:pt x="0" y="20"/>
                    <a:pt x="1" y="26"/>
                  </a:cubicBezTo>
                  <a:cubicBezTo>
                    <a:pt x="1" y="33"/>
                    <a:pt x="1" y="39"/>
                    <a:pt x="6" y="43"/>
                  </a:cubicBezTo>
                  <a:cubicBezTo>
                    <a:pt x="13" y="47"/>
                    <a:pt x="23" y="36"/>
                    <a:pt x="24" y="27"/>
                  </a:cubicBezTo>
                  <a:cubicBezTo>
                    <a:pt x="24" y="18"/>
                    <a:pt x="8" y="0"/>
                    <a:pt x="5" y="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2" name="Freeform 85">
              <a:extLst>
                <a:ext uri="{FF2B5EF4-FFF2-40B4-BE49-F238E27FC236}">
                  <a16:creationId xmlns:a16="http://schemas.microsoft.com/office/drawing/2014/main" id="{E070DD9B-D0EE-4754-B7C7-959CDA6B2E39}"/>
                </a:ext>
              </a:extLst>
            </p:cNvPr>
            <p:cNvSpPr>
              <a:spLocks/>
            </p:cNvSpPr>
            <p:nvPr/>
          </p:nvSpPr>
          <p:spPr bwMode="auto">
            <a:xfrm>
              <a:off x="5019175" y="6324463"/>
              <a:ext cx="43631" cy="95670"/>
            </a:xfrm>
            <a:custGeom>
              <a:avLst/>
              <a:gdLst>
                <a:gd name="T0" fmla="*/ 71 w 84"/>
                <a:gd name="T1" fmla="*/ 6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1 h 166"/>
                <a:gd name="T18" fmla="*/ 10 w 84"/>
                <a:gd name="T19" fmla="*/ 66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1 h 166"/>
                <a:gd name="T34" fmla="*/ 72 w 84"/>
                <a:gd name="T35" fmla="*/ 67 h 166"/>
                <a:gd name="T36" fmla="*/ 74 w 84"/>
                <a:gd name="T37" fmla="*/ 54 h 166"/>
                <a:gd name="T38" fmla="*/ 77 w 84"/>
                <a:gd name="T39" fmla="*/ 47 h 166"/>
                <a:gd name="T40" fmla="*/ 83 w 84"/>
                <a:gd name="T41" fmla="*/ 46 h 166"/>
                <a:gd name="T42" fmla="*/ 79 w 84"/>
                <a:gd name="T43" fmla="*/ 24 h 166"/>
                <a:gd name="T44" fmla="*/ 71 w 84"/>
                <a:gd name="T45" fmla="*/ 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66">
                  <a:moveTo>
                    <a:pt x="71" y="6"/>
                  </a:moveTo>
                  <a:cubicBezTo>
                    <a:pt x="69" y="0"/>
                    <a:pt x="68" y="8"/>
                    <a:pt x="67" y="9"/>
                  </a:cubicBezTo>
                  <a:cubicBezTo>
                    <a:pt x="66" y="10"/>
                    <a:pt x="65" y="14"/>
                    <a:pt x="65" y="17"/>
                  </a:cubicBezTo>
                  <a:cubicBezTo>
                    <a:pt x="66" y="20"/>
                    <a:pt x="61" y="22"/>
                    <a:pt x="59" y="22"/>
                  </a:cubicBezTo>
                  <a:cubicBezTo>
                    <a:pt x="56" y="22"/>
                    <a:pt x="52" y="23"/>
                    <a:pt x="53" y="27"/>
                  </a:cubicBezTo>
                  <a:cubicBezTo>
                    <a:pt x="54" y="31"/>
                    <a:pt x="51" y="30"/>
                    <a:pt x="53" y="33"/>
                  </a:cubicBezTo>
                  <a:cubicBezTo>
                    <a:pt x="54" y="36"/>
                    <a:pt x="49" y="40"/>
                    <a:pt x="44" y="40"/>
                  </a:cubicBezTo>
                  <a:cubicBezTo>
                    <a:pt x="40" y="40"/>
                    <a:pt x="34" y="49"/>
                    <a:pt x="29" y="48"/>
                  </a:cubicBezTo>
                  <a:cubicBezTo>
                    <a:pt x="24" y="47"/>
                    <a:pt x="19" y="51"/>
                    <a:pt x="14" y="51"/>
                  </a:cubicBezTo>
                  <a:cubicBezTo>
                    <a:pt x="10" y="50"/>
                    <a:pt x="13" y="60"/>
                    <a:pt x="10" y="66"/>
                  </a:cubicBezTo>
                  <a:cubicBezTo>
                    <a:pt x="6" y="72"/>
                    <a:pt x="8" y="79"/>
                    <a:pt x="11" y="86"/>
                  </a:cubicBezTo>
                  <a:cubicBezTo>
                    <a:pt x="14" y="93"/>
                    <a:pt x="16" y="99"/>
                    <a:pt x="8" y="109"/>
                  </a:cubicBezTo>
                  <a:cubicBezTo>
                    <a:pt x="0" y="119"/>
                    <a:pt x="1" y="129"/>
                    <a:pt x="4" y="136"/>
                  </a:cubicBezTo>
                  <a:cubicBezTo>
                    <a:pt x="7" y="143"/>
                    <a:pt x="7" y="153"/>
                    <a:pt x="11" y="157"/>
                  </a:cubicBezTo>
                  <a:cubicBezTo>
                    <a:pt x="16" y="162"/>
                    <a:pt x="28" y="166"/>
                    <a:pt x="31" y="162"/>
                  </a:cubicBezTo>
                  <a:cubicBezTo>
                    <a:pt x="35" y="159"/>
                    <a:pt x="39" y="163"/>
                    <a:pt x="43" y="158"/>
                  </a:cubicBezTo>
                  <a:cubicBezTo>
                    <a:pt x="47" y="153"/>
                    <a:pt x="54" y="128"/>
                    <a:pt x="59" y="111"/>
                  </a:cubicBezTo>
                  <a:cubicBezTo>
                    <a:pt x="65" y="94"/>
                    <a:pt x="72" y="71"/>
                    <a:pt x="72" y="67"/>
                  </a:cubicBezTo>
                  <a:cubicBezTo>
                    <a:pt x="71" y="62"/>
                    <a:pt x="76" y="59"/>
                    <a:pt x="74" y="54"/>
                  </a:cubicBezTo>
                  <a:cubicBezTo>
                    <a:pt x="72" y="49"/>
                    <a:pt x="74" y="43"/>
                    <a:pt x="77" y="47"/>
                  </a:cubicBezTo>
                  <a:cubicBezTo>
                    <a:pt x="79" y="51"/>
                    <a:pt x="82" y="51"/>
                    <a:pt x="83" y="46"/>
                  </a:cubicBezTo>
                  <a:cubicBezTo>
                    <a:pt x="84" y="40"/>
                    <a:pt x="79" y="32"/>
                    <a:pt x="79" y="24"/>
                  </a:cubicBezTo>
                  <a:cubicBezTo>
                    <a:pt x="79" y="17"/>
                    <a:pt x="72" y="9"/>
                    <a:pt x="71"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3" name="Freeform 86">
              <a:extLst>
                <a:ext uri="{FF2B5EF4-FFF2-40B4-BE49-F238E27FC236}">
                  <a16:creationId xmlns:a16="http://schemas.microsoft.com/office/drawing/2014/main" id="{B6171632-9EB0-4C60-A822-BF00AB5728E0}"/>
                </a:ext>
              </a:extLst>
            </p:cNvPr>
            <p:cNvSpPr>
              <a:spLocks/>
            </p:cNvSpPr>
            <p:nvPr/>
          </p:nvSpPr>
          <p:spPr bwMode="auto">
            <a:xfrm>
              <a:off x="5079361" y="6164605"/>
              <a:ext cx="8200" cy="4547"/>
            </a:xfrm>
            <a:custGeom>
              <a:avLst/>
              <a:gdLst>
                <a:gd name="T0" fmla="*/ 4 w 16"/>
                <a:gd name="T1" fmla="*/ 4 h 8"/>
                <a:gd name="T2" fmla="*/ 15 w 16"/>
                <a:gd name="T3" fmla="*/ 2 h 8"/>
                <a:gd name="T4" fmla="*/ 4 w 16"/>
                <a:gd name="T5" fmla="*/ 4 h 8"/>
              </a:gdLst>
              <a:ahLst/>
              <a:cxnLst>
                <a:cxn ang="0">
                  <a:pos x="T0" y="T1"/>
                </a:cxn>
                <a:cxn ang="0">
                  <a:pos x="T2" y="T3"/>
                </a:cxn>
                <a:cxn ang="0">
                  <a:pos x="T4" y="T5"/>
                </a:cxn>
              </a:cxnLst>
              <a:rect l="0" t="0" r="r" b="b"/>
              <a:pathLst>
                <a:path w="16" h="8">
                  <a:moveTo>
                    <a:pt x="4" y="4"/>
                  </a:moveTo>
                  <a:cubicBezTo>
                    <a:pt x="8" y="8"/>
                    <a:pt x="15" y="3"/>
                    <a:pt x="15" y="2"/>
                  </a:cubicBezTo>
                  <a:cubicBezTo>
                    <a:pt x="16" y="0"/>
                    <a:pt x="0" y="0"/>
                    <a:pt x="4" y="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4" name="Freeform 87">
              <a:extLst>
                <a:ext uri="{FF2B5EF4-FFF2-40B4-BE49-F238E27FC236}">
                  <a16:creationId xmlns:a16="http://schemas.microsoft.com/office/drawing/2014/main" id="{638E5C42-64E5-4DDC-A1AB-DB49870AEB64}"/>
                </a:ext>
              </a:extLst>
            </p:cNvPr>
            <p:cNvSpPr>
              <a:spLocks/>
            </p:cNvSpPr>
            <p:nvPr/>
          </p:nvSpPr>
          <p:spPr bwMode="auto">
            <a:xfrm>
              <a:off x="5165850" y="6596257"/>
              <a:ext cx="15472" cy="10319"/>
            </a:xfrm>
            <a:custGeom>
              <a:avLst/>
              <a:gdLst>
                <a:gd name="T0" fmla="*/ 13 w 30"/>
                <a:gd name="T1" fmla="*/ 3 h 18"/>
                <a:gd name="T2" fmla="*/ 10 w 30"/>
                <a:gd name="T3" fmla="*/ 16 h 18"/>
                <a:gd name="T4" fmla="*/ 19 w 30"/>
                <a:gd name="T5" fmla="*/ 16 h 18"/>
                <a:gd name="T6" fmla="*/ 29 w 30"/>
                <a:gd name="T7" fmla="*/ 11 h 18"/>
                <a:gd name="T8" fmla="*/ 13 w 30"/>
                <a:gd name="T9" fmla="*/ 3 h 18"/>
              </a:gdLst>
              <a:ahLst/>
              <a:cxnLst>
                <a:cxn ang="0">
                  <a:pos x="T0" y="T1"/>
                </a:cxn>
                <a:cxn ang="0">
                  <a:pos x="T2" y="T3"/>
                </a:cxn>
                <a:cxn ang="0">
                  <a:pos x="T4" y="T5"/>
                </a:cxn>
                <a:cxn ang="0">
                  <a:pos x="T6" y="T7"/>
                </a:cxn>
                <a:cxn ang="0">
                  <a:pos x="T8" y="T9"/>
                </a:cxn>
              </a:cxnLst>
              <a:rect l="0" t="0" r="r" b="b"/>
              <a:pathLst>
                <a:path w="30" h="18">
                  <a:moveTo>
                    <a:pt x="13" y="3"/>
                  </a:moveTo>
                  <a:cubicBezTo>
                    <a:pt x="12" y="0"/>
                    <a:pt x="0" y="11"/>
                    <a:pt x="10" y="16"/>
                  </a:cubicBezTo>
                  <a:cubicBezTo>
                    <a:pt x="14" y="18"/>
                    <a:pt x="16" y="13"/>
                    <a:pt x="19" y="16"/>
                  </a:cubicBezTo>
                  <a:cubicBezTo>
                    <a:pt x="22" y="18"/>
                    <a:pt x="28" y="17"/>
                    <a:pt x="29" y="11"/>
                  </a:cubicBezTo>
                  <a:cubicBezTo>
                    <a:pt x="30" y="6"/>
                    <a:pt x="15" y="7"/>
                    <a:pt x="13"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5" name="Freeform 88">
              <a:extLst>
                <a:ext uri="{FF2B5EF4-FFF2-40B4-BE49-F238E27FC236}">
                  <a16:creationId xmlns:a16="http://schemas.microsoft.com/office/drawing/2014/main" id="{0B33B041-0596-49D5-8A8A-27D9F085D079}"/>
                </a:ext>
              </a:extLst>
            </p:cNvPr>
            <p:cNvSpPr>
              <a:spLocks/>
            </p:cNvSpPr>
            <p:nvPr/>
          </p:nvSpPr>
          <p:spPr bwMode="auto">
            <a:xfrm>
              <a:off x="5669930" y="6284586"/>
              <a:ext cx="11295" cy="12768"/>
            </a:xfrm>
            <a:custGeom>
              <a:avLst/>
              <a:gdLst>
                <a:gd name="T0" fmla="*/ 1 w 22"/>
                <a:gd name="T1" fmla="*/ 3 h 22"/>
                <a:gd name="T2" fmla="*/ 15 w 22"/>
                <a:gd name="T3" fmla="*/ 19 h 22"/>
                <a:gd name="T4" fmla="*/ 1 w 22"/>
                <a:gd name="T5" fmla="*/ 3 h 22"/>
              </a:gdLst>
              <a:ahLst/>
              <a:cxnLst>
                <a:cxn ang="0">
                  <a:pos x="T0" y="T1"/>
                </a:cxn>
                <a:cxn ang="0">
                  <a:pos x="T2" y="T3"/>
                </a:cxn>
                <a:cxn ang="0">
                  <a:pos x="T4" y="T5"/>
                </a:cxn>
              </a:cxnLst>
              <a:rect l="0" t="0" r="r" b="b"/>
              <a:pathLst>
                <a:path w="22" h="22">
                  <a:moveTo>
                    <a:pt x="1" y="3"/>
                  </a:moveTo>
                  <a:cubicBezTo>
                    <a:pt x="0" y="6"/>
                    <a:pt x="11" y="22"/>
                    <a:pt x="15" y="19"/>
                  </a:cubicBezTo>
                  <a:cubicBezTo>
                    <a:pt x="22" y="15"/>
                    <a:pt x="2" y="0"/>
                    <a:pt x="1"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6" name="Freeform 89">
              <a:extLst>
                <a:ext uri="{FF2B5EF4-FFF2-40B4-BE49-F238E27FC236}">
                  <a16:creationId xmlns:a16="http://schemas.microsoft.com/office/drawing/2014/main" id="{EAC47A60-81C0-4C11-B1C4-215AD89DBBF9}"/>
                </a:ext>
              </a:extLst>
            </p:cNvPr>
            <p:cNvSpPr>
              <a:spLocks/>
            </p:cNvSpPr>
            <p:nvPr/>
          </p:nvSpPr>
          <p:spPr bwMode="auto">
            <a:xfrm>
              <a:off x="5699327" y="6308897"/>
              <a:ext cx="7891" cy="8045"/>
            </a:xfrm>
            <a:custGeom>
              <a:avLst/>
              <a:gdLst>
                <a:gd name="T0" fmla="*/ 1 w 15"/>
                <a:gd name="T1" fmla="*/ 6 h 14"/>
                <a:gd name="T2" fmla="*/ 12 w 15"/>
                <a:gd name="T3" fmla="*/ 12 h 14"/>
                <a:gd name="T4" fmla="*/ 1 w 15"/>
                <a:gd name="T5" fmla="*/ 6 h 14"/>
              </a:gdLst>
              <a:ahLst/>
              <a:cxnLst>
                <a:cxn ang="0">
                  <a:pos x="T0" y="T1"/>
                </a:cxn>
                <a:cxn ang="0">
                  <a:pos x="T2" y="T3"/>
                </a:cxn>
                <a:cxn ang="0">
                  <a:pos x="T4" y="T5"/>
                </a:cxn>
              </a:cxnLst>
              <a:rect l="0" t="0" r="r" b="b"/>
              <a:pathLst>
                <a:path w="15" h="14">
                  <a:moveTo>
                    <a:pt x="1" y="6"/>
                  </a:moveTo>
                  <a:cubicBezTo>
                    <a:pt x="2" y="11"/>
                    <a:pt x="9" y="14"/>
                    <a:pt x="12" y="12"/>
                  </a:cubicBezTo>
                  <a:cubicBezTo>
                    <a:pt x="15" y="10"/>
                    <a:pt x="0" y="0"/>
                    <a:pt x="1"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7" name="Freeform 90">
              <a:extLst>
                <a:ext uri="{FF2B5EF4-FFF2-40B4-BE49-F238E27FC236}">
                  <a16:creationId xmlns:a16="http://schemas.microsoft.com/office/drawing/2014/main" id="{7C2E2945-7123-4747-ABE3-3E56306BA21D}"/>
                </a:ext>
              </a:extLst>
            </p:cNvPr>
            <p:cNvSpPr>
              <a:spLocks/>
            </p:cNvSpPr>
            <p:nvPr/>
          </p:nvSpPr>
          <p:spPr bwMode="auto">
            <a:xfrm>
              <a:off x="5709694" y="6316943"/>
              <a:ext cx="7891" cy="5772"/>
            </a:xfrm>
            <a:custGeom>
              <a:avLst/>
              <a:gdLst>
                <a:gd name="T0" fmla="*/ 1 w 15"/>
                <a:gd name="T1" fmla="*/ 3 h 10"/>
                <a:gd name="T2" fmla="*/ 12 w 15"/>
                <a:gd name="T3" fmla="*/ 8 h 10"/>
                <a:gd name="T4" fmla="*/ 1 w 15"/>
                <a:gd name="T5" fmla="*/ 3 h 10"/>
              </a:gdLst>
              <a:ahLst/>
              <a:cxnLst>
                <a:cxn ang="0">
                  <a:pos x="T0" y="T1"/>
                </a:cxn>
                <a:cxn ang="0">
                  <a:pos x="T2" y="T3"/>
                </a:cxn>
                <a:cxn ang="0">
                  <a:pos x="T4" y="T5"/>
                </a:cxn>
              </a:cxnLst>
              <a:rect l="0" t="0" r="r" b="b"/>
              <a:pathLst>
                <a:path w="15" h="10">
                  <a:moveTo>
                    <a:pt x="1" y="3"/>
                  </a:moveTo>
                  <a:cubicBezTo>
                    <a:pt x="2" y="4"/>
                    <a:pt x="8" y="10"/>
                    <a:pt x="12" y="8"/>
                  </a:cubicBezTo>
                  <a:cubicBezTo>
                    <a:pt x="15" y="5"/>
                    <a:pt x="0" y="0"/>
                    <a:pt x="1"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8" name="Freeform 91">
              <a:extLst>
                <a:ext uri="{FF2B5EF4-FFF2-40B4-BE49-F238E27FC236}">
                  <a16:creationId xmlns:a16="http://schemas.microsoft.com/office/drawing/2014/main" id="{70E4A7D9-953D-40D1-B60B-EDB3F10B13ED}"/>
                </a:ext>
              </a:extLst>
            </p:cNvPr>
            <p:cNvSpPr>
              <a:spLocks/>
            </p:cNvSpPr>
            <p:nvPr/>
          </p:nvSpPr>
          <p:spPr bwMode="auto">
            <a:xfrm>
              <a:off x="5681225" y="6293331"/>
              <a:ext cx="6189" cy="6296"/>
            </a:xfrm>
            <a:custGeom>
              <a:avLst/>
              <a:gdLst>
                <a:gd name="T0" fmla="*/ 0 w 12"/>
                <a:gd name="T1" fmla="*/ 2 h 11"/>
                <a:gd name="T2" fmla="*/ 10 w 12"/>
                <a:gd name="T3" fmla="*/ 10 h 11"/>
                <a:gd name="T4" fmla="*/ 0 w 12"/>
                <a:gd name="T5" fmla="*/ 2 h 11"/>
              </a:gdLst>
              <a:ahLst/>
              <a:cxnLst>
                <a:cxn ang="0">
                  <a:pos x="T0" y="T1"/>
                </a:cxn>
                <a:cxn ang="0">
                  <a:pos x="T2" y="T3"/>
                </a:cxn>
                <a:cxn ang="0">
                  <a:pos x="T4" y="T5"/>
                </a:cxn>
              </a:cxnLst>
              <a:rect l="0" t="0" r="r" b="b"/>
              <a:pathLst>
                <a:path w="12" h="11">
                  <a:moveTo>
                    <a:pt x="0" y="2"/>
                  </a:moveTo>
                  <a:cubicBezTo>
                    <a:pt x="0" y="3"/>
                    <a:pt x="8" y="11"/>
                    <a:pt x="10" y="10"/>
                  </a:cubicBezTo>
                  <a:cubicBezTo>
                    <a:pt x="12" y="8"/>
                    <a:pt x="1" y="0"/>
                    <a:pt x="0" y="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29" name="Freeform 92">
              <a:extLst>
                <a:ext uri="{FF2B5EF4-FFF2-40B4-BE49-F238E27FC236}">
                  <a16:creationId xmlns:a16="http://schemas.microsoft.com/office/drawing/2014/main" id="{DE3E64A8-1A75-45C1-99B0-F6BE52147E1A}"/>
                </a:ext>
              </a:extLst>
            </p:cNvPr>
            <p:cNvSpPr>
              <a:spLocks/>
            </p:cNvSpPr>
            <p:nvPr/>
          </p:nvSpPr>
          <p:spPr bwMode="auto">
            <a:xfrm>
              <a:off x="5704588" y="6303126"/>
              <a:ext cx="6653" cy="11543"/>
            </a:xfrm>
            <a:custGeom>
              <a:avLst/>
              <a:gdLst>
                <a:gd name="T0" fmla="*/ 3 w 13"/>
                <a:gd name="T1" fmla="*/ 4 h 20"/>
                <a:gd name="T2" fmla="*/ 12 w 13"/>
                <a:gd name="T3" fmla="*/ 20 h 20"/>
                <a:gd name="T4" fmla="*/ 3 w 13"/>
                <a:gd name="T5" fmla="*/ 4 h 20"/>
              </a:gdLst>
              <a:ahLst/>
              <a:cxnLst>
                <a:cxn ang="0">
                  <a:pos x="T0" y="T1"/>
                </a:cxn>
                <a:cxn ang="0">
                  <a:pos x="T2" y="T3"/>
                </a:cxn>
                <a:cxn ang="0">
                  <a:pos x="T4" y="T5"/>
                </a:cxn>
              </a:cxnLst>
              <a:rect l="0" t="0" r="r" b="b"/>
              <a:pathLst>
                <a:path w="13" h="20">
                  <a:moveTo>
                    <a:pt x="3" y="4"/>
                  </a:moveTo>
                  <a:cubicBezTo>
                    <a:pt x="0" y="10"/>
                    <a:pt x="10" y="19"/>
                    <a:pt x="12" y="20"/>
                  </a:cubicBezTo>
                  <a:cubicBezTo>
                    <a:pt x="13" y="20"/>
                    <a:pt x="4" y="0"/>
                    <a:pt x="3" y="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0" name="Freeform 93">
              <a:extLst>
                <a:ext uri="{FF2B5EF4-FFF2-40B4-BE49-F238E27FC236}">
                  <a16:creationId xmlns:a16="http://schemas.microsoft.com/office/drawing/2014/main" id="{FC86131F-786B-4C5C-8EE7-C5F6B59929D2}"/>
                </a:ext>
              </a:extLst>
            </p:cNvPr>
            <p:cNvSpPr>
              <a:spLocks/>
            </p:cNvSpPr>
            <p:nvPr/>
          </p:nvSpPr>
          <p:spPr bwMode="auto">
            <a:xfrm>
              <a:off x="5692674" y="6299103"/>
              <a:ext cx="9902" cy="8045"/>
            </a:xfrm>
            <a:custGeom>
              <a:avLst/>
              <a:gdLst>
                <a:gd name="T0" fmla="*/ 16 w 19"/>
                <a:gd name="T1" fmla="*/ 12 h 14"/>
                <a:gd name="T2" fmla="*/ 0 w 19"/>
                <a:gd name="T3" fmla="*/ 3 h 14"/>
                <a:gd name="T4" fmla="*/ 16 w 19"/>
                <a:gd name="T5" fmla="*/ 12 h 14"/>
              </a:gdLst>
              <a:ahLst/>
              <a:cxnLst>
                <a:cxn ang="0">
                  <a:pos x="T0" y="T1"/>
                </a:cxn>
                <a:cxn ang="0">
                  <a:pos x="T2" y="T3"/>
                </a:cxn>
                <a:cxn ang="0">
                  <a:pos x="T4" y="T5"/>
                </a:cxn>
              </a:cxnLst>
              <a:rect l="0" t="0" r="r" b="b"/>
              <a:pathLst>
                <a:path w="19" h="14">
                  <a:moveTo>
                    <a:pt x="16" y="12"/>
                  </a:moveTo>
                  <a:cubicBezTo>
                    <a:pt x="19" y="10"/>
                    <a:pt x="0" y="0"/>
                    <a:pt x="0" y="3"/>
                  </a:cubicBezTo>
                  <a:cubicBezTo>
                    <a:pt x="0" y="6"/>
                    <a:pt x="13" y="14"/>
                    <a:pt x="16" y="1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1" name="Freeform 94">
              <a:extLst>
                <a:ext uri="{FF2B5EF4-FFF2-40B4-BE49-F238E27FC236}">
                  <a16:creationId xmlns:a16="http://schemas.microsoft.com/office/drawing/2014/main" id="{15175C4C-C3AE-4E94-8359-959814D8AFD7}"/>
                </a:ext>
              </a:extLst>
            </p:cNvPr>
            <p:cNvSpPr>
              <a:spLocks/>
            </p:cNvSpPr>
            <p:nvPr/>
          </p:nvSpPr>
          <p:spPr bwMode="auto">
            <a:xfrm>
              <a:off x="5523255" y="6323764"/>
              <a:ext cx="9902" cy="5247"/>
            </a:xfrm>
            <a:custGeom>
              <a:avLst/>
              <a:gdLst>
                <a:gd name="T0" fmla="*/ 4 w 19"/>
                <a:gd name="T1" fmla="*/ 7 h 9"/>
                <a:gd name="T2" fmla="*/ 19 w 19"/>
                <a:gd name="T3" fmla="*/ 3 h 9"/>
                <a:gd name="T4" fmla="*/ 4 w 19"/>
                <a:gd name="T5" fmla="*/ 7 h 9"/>
              </a:gdLst>
              <a:ahLst/>
              <a:cxnLst>
                <a:cxn ang="0">
                  <a:pos x="T0" y="T1"/>
                </a:cxn>
                <a:cxn ang="0">
                  <a:pos x="T2" y="T3"/>
                </a:cxn>
                <a:cxn ang="0">
                  <a:pos x="T4" y="T5"/>
                </a:cxn>
              </a:cxnLst>
              <a:rect l="0" t="0" r="r" b="b"/>
              <a:pathLst>
                <a:path w="19" h="9">
                  <a:moveTo>
                    <a:pt x="4" y="7"/>
                  </a:moveTo>
                  <a:cubicBezTo>
                    <a:pt x="7" y="9"/>
                    <a:pt x="19" y="6"/>
                    <a:pt x="19" y="3"/>
                  </a:cubicBezTo>
                  <a:cubicBezTo>
                    <a:pt x="18" y="0"/>
                    <a:pt x="0" y="4"/>
                    <a:pt x="4" y="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2" name="Freeform 95">
              <a:extLst>
                <a:ext uri="{FF2B5EF4-FFF2-40B4-BE49-F238E27FC236}">
                  <a16:creationId xmlns:a16="http://schemas.microsoft.com/office/drawing/2014/main" id="{D81A0757-8AB1-4BD8-AD50-C3FD253DD6A3}"/>
                </a:ext>
              </a:extLst>
            </p:cNvPr>
            <p:cNvSpPr>
              <a:spLocks/>
            </p:cNvSpPr>
            <p:nvPr/>
          </p:nvSpPr>
          <p:spPr bwMode="auto">
            <a:xfrm>
              <a:off x="5424388" y="6319216"/>
              <a:ext cx="239817" cy="202533"/>
            </a:xfrm>
            <a:custGeom>
              <a:avLst/>
              <a:gdLst>
                <a:gd name="T0" fmla="*/ 457 w 463"/>
                <a:gd name="T1" fmla="*/ 180 h 351"/>
                <a:gd name="T2" fmla="*/ 438 w 463"/>
                <a:gd name="T3" fmla="*/ 160 h 351"/>
                <a:gd name="T4" fmla="*/ 424 w 463"/>
                <a:gd name="T5" fmla="*/ 140 h 351"/>
                <a:gd name="T6" fmla="*/ 410 w 463"/>
                <a:gd name="T7" fmla="*/ 124 h 351"/>
                <a:gd name="T8" fmla="*/ 378 w 463"/>
                <a:gd name="T9" fmla="*/ 93 h 351"/>
                <a:gd name="T10" fmla="*/ 367 w 463"/>
                <a:gd name="T11" fmla="*/ 54 h 351"/>
                <a:gd name="T12" fmla="*/ 347 w 463"/>
                <a:gd name="T13" fmla="*/ 34 h 351"/>
                <a:gd name="T14" fmla="*/ 329 w 463"/>
                <a:gd name="T15" fmla="*/ 10 h 351"/>
                <a:gd name="T16" fmla="*/ 324 w 463"/>
                <a:gd name="T17" fmla="*/ 52 h 351"/>
                <a:gd name="T18" fmla="*/ 297 w 463"/>
                <a:gd name="T19" fmla="*/ 76 h 351"/>
                <a:gd name="T20" fmla="*/ 265 w 463"/>
                <a:gd name="T21" fmla="*/ 59 h 351"/>
                <a:gd name="T22" fmla="*/ 259 w 463"/>
                <a:gd name="T23" fmla="*/ 35 h 351"/>
                <a:gd name="T24" fmla="*/ 268 w 463"/>
                <a:gd name="T25" fmla="*/ 17 h 351"/>
                <a:gd name="T26" fmla="*/ 251 w 463"/>
                <a:gd name="T27" fmla="*/ 19 h 351"/>
                <a:gd name="T28" fmla="*/ 222 w 463"/>
                <a:gd name="T29" fmla="*/ 13 h 351"/>
                <a:gd name="T30" fmla="*/ 194 w 463"/>
                <a:gd name="T31" fmla="*/ 32 h 351"/>
                <a:gd name="T32" fmla="*/ 184 w 463"/>
                <a:gd name="T33" fmla="*/ 51 h 351"/>
                <a:gd name="T34" fmla="*/ 167 w 463"/>
                <a:gd name="T35" fmla="*/ 44 h 351"/>
                <a:gd name="T36" fmla="*/ 147 w 463"/>
                <a:gd name="T37" fmla="*/ 46 h 351"/>
                <a:gd name="T38" fmla="*/ 131 w 463"/>
                <a:gd name="T39" fmla="*/ 55 h 351"/>
                <a:gd name="T40" fmla="*/ 123 w 463"/>
                <a:gd name="T41" fmla="*/ 74 h 351"/>
                <a:gd name="T42" fmla="*/ 106 w 463"/>
                <a:gd name="T43" fmla="*/ 75 h 351"/>
                <a:gd name="T44" fmla="*/ 69 w 463"/>
                <a:gd name="T45" fmla="*/ 110 h 351"/>
                <a:gd name="T46" fmla="*/ 34 w 463"/>
                <a:gd name="T47" fmla="*/ 122 h 351"/>
                <a:gd name="T48" fmla="*/ 13 w 463"/>
                <a:gd name="T49" fmla="*/ 131 h 351"/>
                <a:gd name="T50" fmla="*/ 6 w 463"/>
                <a:gd name="T51" fmla="*/ 170 h 351"/>
                <a:gd name="T52" fmla="*/ 9 w 463"/>
                <a:gd name="T53" fmla="*/ 187 h 351"/>
                <a:gd name="T54" fmla="*/ 22 w 463"/>
                <a:gd name="T55" fmla="*/ 228 h 351"/>
                <a:gd name="T56" fmla="*/ 23 w 463"/>
                <a:gd name="T57" fmla="*/ 278 h 351"/>
                <a:gd name="T58" fmla="*/ 56 w 463"/>
                <a:gd name="T59" fmla="*/ 295 h 351"/>
                <a:gd name="T60" fmla="*/ 104 w 463"/>
                <a:gd name="T61" fmla="*/ 281 h 351"/>
                <a:gd name="T62" fmla="*/ 157 w 463"/>
                <a:gd name="T63" fmla="*/ 260 h 351"/>
                <a:gd name="T64" fmla="*/ 219 w 463"/>
                <a:gd name="T65" fmla="*/ 257 h 351"/>
                <a:gd name="T66" fmla="*/ 240 w 463"/>
                <a:gd name="T67" fmla="*/ 269 h 351"/>
                <a:gd name="T68" fmla="*/ 262 w 463"/>
                <a:gd name="T69" fmla="*/ 287 h 351"/>
                <a:gd name="T70" fmla="*/ 278 w 463"/>
                <a:gd name="T71" fmla="*/ 285 h 351"/>
                <a:gd name="T72" fmla="*/ 288 w 463"/>
                <a:gd name="T73" fmla="*/ 289 h 351"/>
                <a:gd name="T74" fmla="*/ 304 w 463"/>
                <a:gd name="T75" fmla="*/ 317 h 351"/>
                <a:gd name="T76" fmla="*/ 344 w 463"/>
                <a:gd name="T77" fmla="*/ 344 h 351"/>
                <a:gd name="T78" fmla="*/ 365 w 463"/>
                <a:gd name="T79" fmla="*/ 341 h 351"/>
                <a:gd name="T80" fmla="*/ 379 w 463"/>
                <a:gd name="T81" fmla="*/ 349 h 351"/>
                <a:gd name="T82" fmla="*/ 419 w 463"/>
                <a:gd name="T83" fmla="*/ 330 h 351"/>
                <a:gd name="T84" fmla="*/ 443 w 463"/>
                <a:gd name="T85" fmla="*/ 266 h 351"/>
                <a:gd name="T86" fmla="*/ 458 w 463"/>
                <a:gd name="T87" fmla="*/ 22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3" h="351">
                  <a:moveTo>
                    <a:pt x="460" y="207"/>
                  </a:moveTo>
                  <a:cubicBezTo>
                    <a:pt x="462" y="205"/>
                    <a:pt x="459" y="197"/>
                    <a:pt x="457" y="199"/>
                  </a:cubicBezTo>
                  <a:cubicBezTo>
                    <a:pt x="456" y="200"/>
                    <a:pt x="456" y="186"/>
                    <a:pt x="457" y="180"/>
                  </a:cubicBezTo>
                  <a:cubicBezTo>
                    <a:pt x="458" y="174"/>
                    <a:pt x="457" y="174"/>
                    <a:pt x="454" y="178"/>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40"/>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3"/>
                    <a:pt x="385" y="102"/>
                    <a:pt x="381" y="101"/>
                  </a:cubicBezTo>
                  <a:cubicBezTo>
                    <a:pt x="376" y="100"/>
                    <a:pt x="380" y="95"/>
                    <a:pt x="378" y="93"/>
                  </a:cubicBezTo>
                  <a:cubicBezTo>
                    <a:pt x="376" y="91"/>
                    <a:pt x="375" y="85"/>
                    <a:pt x="375" y="79"/>
                  </a:cubicBezTo>
                  <a:cubicBezTo>
                    <a:pt x="375" y="74"/>
                    <a:pt x="368" y="72"/>
                    <a:pt x="368" y="67"/>
                  </a:cubicBezTo>
                  <a:cubicBezTo>
                    <a:pt x="369" y="63"/>
                    <a:pt x="366" y="59"/>
                    <a:pt x="367" y="54"/>
                  </a:cubicBezTo>
                  <a:cubicBezTo>
                    <a:pt x="367" y="49"/>
                    <a:pt x="360" y="47"/>
                    <a:pt x="359" y="45"/>
                  </a:cubicBezTo>
                  <a:cubicBezTo>
                    <a:pt x="359" y="42"/>
                    <a:pt x="355" y="44"/>
                    <a:pt x="351" y="45"/>
                  </a:cubicBezTo>
                  <a:cubicBezTo>
                    <a:pt x="346" y="45"/>
                    <a:pt x="347" y="39"/>
                    <a:pt x="347" y="34"/>
                  </a:cubicBezTo>
                  <a:cubicBezTo>
                    <a:pt x="348" y="28"/>
                    <a:pt x="345" y="18"/>
                    <a:pt x="342" y="16"/>
                  </a:cubicBezTo>
                  <a:cubicBezTo>
                    <a:pt x="338" y="13"/>
                    <a:pt x="338" y="3"/>
                    <a:pt x="336" y="2"/>
                  </a:cubicBezTo>
                  <a:cubicBezTo>
                    <a:pt x="335" y="0"/>
                    <a:pt x="329" y="7"/>
                    <a:pt x="329" y="10"/>
                  </a:cubicBezTo>
                  <a:cubicBezTo>
                    <a:pt x="329" y="13"/>
                    <a:pt x="329" y="17"/>
                    <a:pt x="326" y="19"/>
                  </a:cubicBezTo>
                  <a:cubicBezTo>
                    <a:pt x="324" y="21"/>
                    <a:pt x="328" y="29"/>
                    <a:pt x="325" y="32"/>
                  </a:cubicBezTo>
                  <a:cubicBezTo>
                    <a:pt x="322" y="34"/>
                    <a:pt x="325" y="45"/>
                    <a:pt x="324" y="52"/>
                  </a:cubicBezTo>
                  <a:cubicBezTo>
                    <a:pt x="323" y="58"/>
                    <a:pt x="323" y="65"/>
                    <a:pt x="320" y="69"/>
                  </a:cubicBezTo>
                  <a:cubicBezTo>
                    <a:pt x="317" y="73"/>
                    <a:pt x="317" y="80"/>
                    <a:pt x="311" y="82"/>
                  </a:cubicBezTo>
                  <a:cubicBezTo>
                    <a:pt x="305" y="84"/>
                    <a:pt x="297" y="80"/>
                    <a:pt x="297" y="76"/>
                  </a:cubicBezTo>
                  <a:cubicBezTo>
                    <a:pt x="297" y="73"/>
                    <a:pt x="291" y="71"/>
                    <a:pt x="287" y="72"/>
                  </a:cubicBezTo>
                  <a:cubicBezTo>
                    <a:pt x="284" y="72"/>
                    <a:pt x="282" y="67"/>
                    <a:pt x="276" y="63"/>
                  </a:cubicBezTo>
                  <a:cubicBezTo>
                    <a:pt x="271" y="59"/>
                    <a:pt x="266" y="64"/>
                    <a:pt x="265" y="59"/>
                  </a:cubicBezTo>
                  <a:cubicBezTo>
                    <a:pt x="263" y="54"/>
                    <a:pt x="261" y="53"/>
                    <a:pt x="257" y="50"/>
                  </a:cubicBezTo>
                  <a:cubicBezTo>
                    <a:pt x="253" y="48"/>
                    <a:pt x="254" y="48"/>
                    <a:pt x="258" y="45"/>
                  </a:cubicBezTo>
                  <a:cubicBezTo>
                    <a:pt x="262" y="42"/>
                    <a:pt x="261" y="39"/>
                    <a:pt x="259" y="35"/>
                  </a:cubicBezTo>
                  <a:cubicBezTo>
                    <a:pt x="257" y="32"/>
                    <a:pt x="261" y="33"/>
                    <a:pt x="266" y="30"/>
                  </a:cubicBezTo>
                  <a:cubicBezTo>
                    <a:pt x="271" y="27"/>
                    <a:pt x="266" y="24"/>
                    <a:pt x="270" y="23"/>
                  </a:cubicBezTo>
                  <a:cubicBezTo>
                    <a:pt x="274" y="21"/>
                    <a:pt x="272" y="18"/>
                    <a:pt x="268" y="17"/>
                  </a:cubicBezTo>
                  <a:cubicBezTo>
                    <a:pt x="264" y="16"/>
                    <a:pt x="265" y="21"/>
                    <a:pt x="263" y="22"/>
                  </a:cubicBezTo>
                  <a:cubicBezTo>
                    <a:pt x="262" y="22"/>
                    <a:pt x="260" y="15"/>
                    <a:pt x="259" y="16"/>
                  </a:cubicBezTo>
                  <a:cubicBezTo>
                    <a:pt x="258" y="16"/>
                    <a:pt x="253" y="22"/>
                    <a:pt x="251" y="19"/>
                  </a:cubicBezTo>
                  <a:cubicBezTo>
                    <a:pt x="248" y="16"/>
                    <a:pt x="234" y="13"/>
                    <a:pt x="229" y="12"/>
                  </a:cubicBezTo>
                  <a:cubicBezTo>
                    <a:pt x="223" y="12"/>
                    <a:pt x="221" y="5"/>
                    <a:pt x="218" y="6"/>
                  </a:cubicBezTo>
                  <a:cubicBezTo>
                    <a:pt x="215" y="7"/>
                    <a:pt x="219" y="9"/>
                    <a:pt x="222" y="13"/>
                  </a:cubicBezTo>
                  <a:cubicBezTo>
                    <a:pt x="226" y="17"/>
                    <a:pt x="210" y="20"/>
                    <a:pt x="205" y="19"/>
                  </a:cubicBezTo>
                  <a:cubicBezTo>
                    <a:pt x="200" y="17"/>
                    <a:pt x="206" y="22"/>
                    <a:pt x="202" y="22"/>
                  </a:cubicBezTo>
                  <a:cubicBezTo>
                    <a:pt x="198" y="22"/>
                    <a:pt x="197" y="29"/>
                    <a:pt x="194" y="32"/>
                  </a:cubicBezTo>
                  <a:cubicBezTo>
                    <a:pt x="191" y="36"/>
                    <a:pt x="193" y="38"/>
                    <a:pt x="189" y="40"/>
                  </a:cubicBezTo>
                  <a:cubicBezTo>
                    <a:pt x="186" y="43"/>
                    <a:pt x="186" y="45"/>
                    <a:pt x="190" y="50"/>
                  </a:cubicBezTo>
                  <a:cubicBezTo>
                    <a:pt x="194" y="55"/>
                    <a:pt x="188" y="55"/>
                    <a:pt x="184" y="51"/>
                  </a:cubicBezTo>
                  <a:cubicBezTo>
                    <a:pt x="180" y="47"/>
                    <a:pt x="177" y="47"/>
                    <a:pt x="177" y="52"/>
                  </a:cubicBezTo>
                  <a:cubicBezTo>
                    <a:pt x="177" y="56"/>
                    <a:pt x="172" y="54"/>
                    <a:pt x="173" y="49"/>
                  </a:cubicBezTo>
                  <a:cubicBezTo>
                    <a:pt x="174" y="44"/>
                    <a:pt x="168" y="47"/>
                    <a:pt x="167" y="44"/>
                  </a:cubicBezTo>
                  <a:cubicBezTo>
                    <a:pt x="166" y="41"/>
                    <a:pt x="161" y="37"/>
                    <a:pt x="157" y="37"/>
                  </a:cubicBezTo>
                  <a:cubicBezTo>
                    <a:pt x="154" y="37"/>
                    <a:pt x="154" y="41"/>
                    <a:pt x="151" y="41"/>
                  </a:cubicBezTo>
                  <a:cubicBezTo>
                    <a:pt x="148" y="41"/>
                    <a:pt x="147" y="42"/>
                    <a:pt x="147" y="46"/>
                  </a:cubicBezTo>
                  <a:cubicBezTo>
                    <a:pt x="148" y="49"/>
                    <a:pt x="142" y="46"/>
                    <a:pt x="139" y="46"/>
                  </a:cubicBezTo>
                  <a:cubicBezTo>
                    <a:pt x="135" y="47"/>
                    <a:pt x="139" y="51"/>
                    <a:pt x="137" y="51"/>
                  </a:cubicBezTo>
                  <a:cubicBezTo>
                    <a:pt x="135" y="51"/>
                    <a:pt x="135" y="55"/>
                    <a:pt x="131" y="55"/>
                  </a:cubicBezTo>
                  <a:cubicBezTo>
                    <a:pt x="128" y="55"/>
                    <a:pt x="129" y="62"/>
                    <a:pt x="129" y="66"/>
                  </a:cubicBezTo>
                  <a:cubicBezTo>
                    <a:pt x="130" y="70"/>
                    <a:pt x="124" y="64"/>
                    <a:pt x="121" y="65"/>
                  </a:cubicBezTo>
                  <a:cubicBezTo>
                    <a:pt x="118" y="66"/>
                    <a:pt x="122" y="69"/>
                    <a:pt x="123" y="74"/>
                  </a:cubicBezTo>
                  <a:cubicBezTo>
                    <a:pt x="124" y="78"/>
                    <a:pt x="121" y="78"/>
                    <a:pt x="119" y="79"/>
                  </a:cubicBezTo>
                  <a:cubicBezTo>
                    <a:pt x="117" y="81"/>
                    <a:pt x="115" y="75"/>
                    <a:pt x="115" y="71"/>
                  </a:cubicBezTo>
                  <a:cubicBezTo>
                    <a:pt x="115" y="67"/>
                    <a:pt x="110" y="71"/>
                    <a:pt x="106" y="75"/>
                  </a:cubicBezTo>
                  <a:cubicBezTo>
                    <a:pt x="101" y="80"/>
                    <a:pt x="107" y="87"/>
                    <a:pt x="105" y="89"/>
                  </a:cubicBezTo>
                  <a:cubicBezTo>
                    <a:pt x="103" y="90"/>
                    <a:pt x="94" y="98"/>
                    <a:pt x="89" y="105"/>
                  </a:cubicBezTo>
                  <a:cubicBezTo>
                    <a:pt x="84" y="111"/>
                    <a:pt x="73" y="107"/>
                    <a:pt x="69" y="110"/>
                  </a:cubicBezTo>
                  <a:cubicBezTo>
                    <a:pt x="66" y="113"/>
                    <a:pt x="62" y="111"/>
                    <a:pt x="58" y="114"/>
                  </a:cubicBezTo>
                  <a:cubicBezTo>
                    <a:pt x="55" y="116"/>
                    <a:pt x="48" y="122"/>
                    <a:pt x="48" y="118"/>
                  </a:cubicBezTo>
                  <a:cubicBezTo>
                    <a:pt x="47" y="115"/>
                    <a:pt x="38" y="118"/>
                    <a:pt x="34" y="122"/>
                  </a:cubicBezTo>
                  <a:cubicBezTo>
                    <a:pt x="30" y="126"/>
                    <a:pt x="24" y="129"/>
                    <a:pt x="20" y="129"/>
                  </a:cubicBezTo>
                  <a:cubicBezTo>
                    <a:pt x="16" y="130"/>
                    <a:pt x="16" y="136"/>
                    <a:pt x="14" y="138"/>
                  </a:cubicBezTo>
                  <a:cubicBezTo>
                    <a:pt x="12" y="139"/>
                    <a:pt x="13" y="132"/>
                    <a:pt x="13" y="131"/>
                  </a:cubicBezTo>
                  <a:cubicBezTo>
                    <a:pt x="13" y="129"/>
                    <a:pt x="9" y="134"/>
                    <a:pt x="7" y="139"/>
                  </a:cubicBezTo>
                  <a:cubicBezTo>
                    <a:pt x="5" y="144"/>
                    <a:pt x="11" y="146"/>
                    <a:pt x="8" y="152"/>
                  </a:cubicBezTo>
                  <a:cubicBezTo>
                    <a:pt x="4" y="157"/>
                    <a:pt x="0" y="163"/>
                    <a:pt x="6" y="170"/>
                  </a:cubicBezTo>
                  <a:cubicBezTo>
                    <a:pt x="11" y="177"/>
                    <a:pt x="14" y="181"/>
                    <a:pt x="12" y="185"/>
                  </a:cubicBezTo>
                  <a:cubicBezTo>
                    <a:pt x="10" y="188"/>
                    <a:pt x="7" y="178"/>
                    <a:pt x="5" y="179"/>
                  </a:cubicBezTo>
                  <a:cubicBezTo>
                    <a:pt x="4" y="180"/>
                    <a:pt x="10" y="185"/>
                    <a:pt x="9" y="187"/>
                  </a:cubicBezTo>
                  <a:cubicBezTo>
                    <a:pt x="7" y="189"/>
                    <a:pt x="2" y="178"/>
                    <a:pt x="1" y="181"/>
                  </a:cubicBezTo>
                  <a:cubicBezTo>
                    <a:pt x="0" y="183"/>
                    <a:pt x="12" y="200"/>
                    <a:pt x="12" y="206"/>
                  </a:cubicBezTo>
                  <a:cubicBezTo>
                    <a:pt x="12" y="213"/>
                    <a:pt x="22" y="219"/>
                    <a:pt x="22" y="228"/>
                  </a:cubicBezTo>
                  <a:cubicBezTo>
                    <a:pt x="21" y="237"/>
                    <a:pt x="30" y="251"/>
                    <a:pt x="32" y="253"/>
                  </a:cubicBezTo>
                  <a:cubicBezTo>
                    <a:pt x="33" y="256"/>
                    <a:pt x="28" y="262"/>
                    <a:pt x="29" y="268"/>
                  </a:cubicBezTo>
                  <a:cubicBezTo>
                    <a:pt x="30" y="275"/>
                    <a:pt x="27" y="278"/>
                    <a:pt x="23" y="278"/>
                  </a:cubicBezTo>
                  <a:cubicBezTo>
                    <a:pt x="18" y="278"/>
                    <a:pt x="21" y="285"/>
                    <a:pt x="26" y="285"/>
                  </a:cubicBezTo>
                  <a:cubicBezTo>
                    <a:pt x="30" y="286"/>
                    <a:pt x="29" y="289"/>
                    <a:pt x="34" y="292"/>
                  </a:cubicBezTo>
                  <a:cubicBezTo>
                    <a:pt x="39" y="296"/>
                    <a:pt x="52" y="295"/>
                    <a:pt x="56" y="295"/>
                  </a:cubicBezTo>
                  <a:cubicBezTo>
                    <a:pt x="60" y="295"/>
                    <a:pt x="61" y="288"/>
                    <a:pt x="67" y="288"/>
                  </a:cubicBezTo>
                  <a:cubicBezTo>
                    <a:pt x="73" y="288"/>
                    <a:pt x="72" y="286"/>
                    <a:pt x="75" y="282"/>
                  </a:cubicBezTo>
                  <a:cubicBezTo>
                    <a:pt x="78" y="279"/>
                    <a:pt x="91" y="280"/>
                    <a:pt x="104" y="281"/>
                  </a:cubicBezTo>
                  <a:cubicBezTo>
                    <a:pt x="117" y="281"/>
                    <a:pt x="123" y="277"/>
                    <a:pt x="125" y="272"/>
                  </a:cubicBezTo>
                  <a:cubicBezTo>
                    <a:pt x="127" y="267"/>
                    <a:pt x="136" y="267"/>
                    <a:pt x="140" y="263"/>
                  </a:cubicBezTo>
                  <a:cubicBezTo>
                    <a:pt x="144" y="260"/>
                    <a:pt x="147" y="260"/>
                    <a:pt x="157" y="260"/>
                  </a:cubicBezTo>
                  <a:cubicBezTo>
                    <a:pt x="167" y="261"/>
                    <a:pt x="176" y="255"/>
                    <a:pt x="182" y="253"/>
                  </a:cubicBezTo>
                  <a:cubicBezTo>
                    <a:pt x="188" y="250"/>
                    <a:pt x="200" y="251"/>
                    <a:pt x="206" y="250"/>
                  </a:cubicBezTo>
                  <a:cubicBezTo>
                    <a:pt x="212" y="248"/>
                    <a:pt x="213" y="257"/>
                    <a:pt x="219" y="257"/>
                  </a:cubicBezTo>
                  <a:cubicBezTo>
                    <a:pt x="226" y="256"/>
                    <a:pt x="229" y="259"/>
                    <a:pt x="233" y="258"/>
                  </a:cubicBezTo>
                  <a:cubicBezTo>
                    <a:pt x="236" y="258"/>
                    <a:pt x="236" y="261"/>
                    <a:pt x="239" y="262"/>
                  </a:cubicBezTo>
                  <a:cubicBezTo>
                    <a:pt x="243" y="262"/>
                    <a:pt x="242" y="265"/>
                    <a:pt x="240" y="269"/>
                  </a:cubicBezTo>
                  <a:cubicBezTo>
                    <a:pt x="238" y="272"/>
                    <a:pt x="245" y="272"/>
                    <a:pt x="250" y="278"/>
                  </a:cubicBezTo>
                  <a:cubicBezTo>
                    <a:pt x="255" y="285"/>
                    <a:pt x="250" y="286"/>
                    <a:pt x="253" y="291"/>
                  </a:cubicBezTo>
                  <a:cubicBezTo>
                    <a:pt x="255" y="296"/>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4"/>
                  </a:cubicBezTo>
                  <a:cubicBezTo>
                    <a:pt x="270" y="297"/>
                    <a:pt x="281" y="299"/>
                    <a:pt x="281" y="293"/>
                  </a:cubicBezTo>
                  <a:cubicBezTo>
                    <a:pt x="281" y="287"/>
                    <a:pt x="283" y="284"/>
                    <a:pt x="288" y="289"/>
                  </a:cubicBezTo>
                  <a:cubicBezTo>
                    <a:pt x="292" y="295"/>
                    <a:pt x="285" y="299"/>
                    <a:pt x="286" y="302"/>
                  </a:cubicBezTo>
                  <a:cubicBezTo>
                    <a:pt x="287" y="304"/>
                    <a:pt x="292" y="301"/>
                    <a:pt x="294" y="301"/>
                  </a:cubicBezTo>
                  <a:cubicBezTo>
                    <a:pt x="299" y="302"/>
                    <a:pt x="305" y="312"/>
                    <a:pt x="304" y="317"/>
                  </a:cubicBezTo>
                  <a:cubicBezTo>
                    <a:pt x="303" y="322"/>
                    <a:pt x="301" y="327"/>
                    <a:pt x="310" y="331"/>
                  </a:cubicBezTo>
                  <a:cubicBezTo>
                    <a:pt x="318" y="336"/>
                    <a:pt x="315" y="336"/>
                    <a:pt x="321" y="336"/>
                  </a:cubicBezTo>
                  <a:cubicBezTo>
                    <a:pt x="328" y="336"/>
                    <a:pt x="341" y="341"/>
                    <a:pt x="344" y="344"/>
                  </a:cubicBezTo>
                  <a:cubicBezTo>
                    <a:pt x="348" y="347"/>
                    <a:pt x="357" y="342"/>
                    <a:pt x="358" y="336"/>
                  </a:cubicBezTo>
                  <a:cubicBezTo>
                    <a:pt x="360" y="330"/>
                    <a:pt x="367" y="336"/>
                    <a:pt x="363" y="338"/>
                  </a:cubicBezTo>
                  <a:cubicBezTo>
                    <a:pt x="360" y="340"/>
                    <a:pt x="365" y="345"/>
                    <a:pt x="365" y="341"/>
                  </a:cubicBezTo>
                  <a:cubicBezTo>
                    <a:pt x="365" y="338"/>
                    <a:pt x="367" y="335"/>
                    <a:pt x="368" y="339"/>
                  </a:cubicBezTo>
                  <a:cubicBezTo>
                    <a:pt x="369" y="343"/>
                    <a:pt x="374" y="343"/>
                    <a:pt x="376" y="346"/>
                  </a:cubicBezTo>
                  <a:cubicBezTo>
                    <a:pt x="377" y="349"/>
                    <a:pt x="379" y="351"/>
                    <a:pt x="379" y="349"/>
                  </a:cubicBezTo>
                  <a:cubicBezTo>
                    <a:pt x="379" y="346"/>
                    <a:pt x="380" y="344"/>
                    <a:pt x="384" y="342"/>
                  </a:cubicBezTo>
                  <a:cubicBezTo>
                    <a:pt x="388" y="341"/>
                    <a:pt x="391" y="338"/>
                    <a:pt x="395" y="335"/>
                  </a:cubicBezTo>
                  <a:cubicBezTo>
                    <a:pt x="399" y="331"/>
                    <a:pt x="417" y="330"/>
                    <a:pt x="419" y="330"/>
                  </a:cubicBezTo>
                  <a:cubicBezTo>
                    <a:pt x="420" y="330"/>
                    <a:pt x="421" y="315"/>
                    <a:pt x="422" y="308"/>
                  </a:cubicBezTo>
                  <a:cubicBezTo>
                    <a:pt x="423" y="300"/>
                    <a:pt x="430" y="299"/>
                    <a:pt x="431" y="290"/>
                  </a:cubicBezTo>
                  <a:cubicBezTo>
                    <a:pt x="432" y="282"/>
                    <a:pt x="441" y="267"/>
                    <a:pt x="443" y="266"/>
                  </a:cubicBezTo>
                  <a:cubicBezTo>
                    <a:pt x="445" y="265"/>
                    <a:pt x="449" y="263"/>
                    <a:pt x="450" y="258"/>
                  </a:cubicBezTo>
                  <a:cubicBezTo>
                    <a:pt x="450" y="254"/>
                    <a:pt x="456" y="248"/>
                    <a:pt x="456" y="243"/>
                  </a:cubicBezTo>
                  <a:cubicBezTo>
                    <a:pt x="456" y="237"/>
                    <a:pt x="459" y="230"/>
                    <a:pt x="458" y="228"/>
                  </a:cubicBezTo>
                  <a:cubicBezTo>
                    <a:pt x="458" y="227"/>
                    <a:pt x="456" y="221"/>
                    <a:pt x="460" y="217"/>
                  </a:cubicBezTo>
                  <a:cubicBezTo>
                    <a:pt x="463" y="213"/>
                    <a:pt x="458" y="208"/>
                    <a:pt x="460" y="20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3" name="Freeform 96">
              <a:extLst>
                <a:ext uri="{FF2B5EF4-FFF2-40B4-BE49-F238E27FC236}">
                  <a16:creationId xmlns:a16="http://schemas.microsoft.com/office/drawing/2014/main" id="{79FFEC38-1FD8-44F2-8CC5-2A0D6CF5E201}"/>
                </a:ext>
              </a:extLst>
            </p:cNvPr>
            <p:cNvSpPr>
              <a:spLocks/>
            </p:cNvSpPr>
            <p:nvPr/>
          </p:nvSpPr>
          <p:spPr bwMode="auto">
            <a:xfrm>
              <a:off x="5609280" y="6531544"/>
              <a:ext cx="23363" cy="25360"/>
            </a:xfrm>
            <a:custGeom>
              <a:avLst/>
              <a:gdLst>
                <a:gd name="T0" fmla="*/ 22 w 45"/>
                <a:gd name="T1" fmla="*/ 9 h 44"/>
                <a:gd name="T2" fmla="*/ 3 w 45"/>
                <a:gd name="T3" fmla="*/ 3 h 44"/>
                <a:gd name="T4" fmla="*/ 8 w 45"/>
                <a:gd name="T5" fmla="*/ 26 h 44"/>
                <a:gd name="T6" fmla="*/ 23 w 45"/>
                <a:gd name="T7" fmla="*/ 43 h 44"/>
                <a:gd name="T8" fmla="*/ 29 w 45"/>
                <a:gd name="T9" fmla="*/ 39 h 44"/>
                <a:gd name="T10" fmla="*/ 32 w 45"/>
                <a:gd name="T11" fmla="*/ 33 h 44"/>
                <a:gd name="T12" fmla="*/ 38 w 45"/>
                <a:gd name="T13" fmla="*/ 34 h 44"/>
                <a:gd name="T14" fmla="*/ 41 w 45"/>
                <a:gd name="T15" fmla="*/ 22 h 44"/>
                <a:gd name="T16" fmla="*/ 41 w 45"/>
                <a:gd name="T17" fmla="*/ 5 h 44"/>
                <a:gd name="T18" fmla="*/ 22 w 45"/>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22" y="9"/>
                  </a:moveTo>
                  <a:cubicBezTo>
                    <a:pt x="15" y="9"/>
                    <a:pt x="5" y="2"/>
                    <a:pt x="3" y="3"/>
                  </a:cubicBezTo>
                  <a:cubicBezTo>
                    <a:pt x="0" y="4"/>
                    <a:pt x="11" y="21"/>
                    <a:pt x="8" y="26"/>
                  </a:cubicBezTo>
                  <a:cubicBezTo>
                    <a:pt x="4" y="30"/>
                    <a:pt x="18" y="42"/>
                    <a:pt x="23" y="43"/>
                  </a:cubicBezTo>
                  <a:cubicBezTo>
                    <a:pt x="28" y="44"/>
                    <a:pt x="26" y="38"/>
                    <a:pt x="29" y="39"/>
                  </a:cubicBezTo>
                  <a:cubicBezTo>
                    <a:pt x="32" y="39"/>
                    <a:pt x="31" y="35"/>
                    <a:pt x="32" y="33"/>
                  </a:cubicBezTo>
                  <a:cubicBezTo>
                    <a:pt x="32" y="30"/>
                    <a:pt x="35" y="36"/>
                    <a:pt x="38" y="34"/>
                  </a:cubicBezTo>
                  <a:cubicBezTo>
                    <a:pt x="41" y="33"/>
                    <a:pt x="37" y="22"/>
                    <a:pt x="41" y="22"/>
                  </a:cubicBezTo>
                  <a:cubicBezTo>
                    <a:pt x="45" y="22"/>
                    <a:pt x="42" y="9"/>
                    <a:pt x="41" y="5"/>
                  </a:cubicBezTo>
                  <a:cubicBezTo>
                    <a:pt x="40" y="0"/>
                    <a:pt x="29" y="8"/>
                    <a:pt x="22" y="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4" name="Freeform 97">
              <a:extLst>
                <a:ext uri="{FF2B5EF4-FFF2-40B4-BE49-F238E27FC236}">
                  <a16:creationId xmlns:a16="http://schemas.microsoft.com/office/drawing/2014/main" id="{B173C020-F280-4783-AB0E-4B951704C103}"/>
                </a:ext>
              </a:extLst>
            </p:cNvPr>
            <p:cNvSpPr>
              <a:spLocks/>
            </p:cNvSpPr>
            <p:nvPr/>
          </p:nvSpPr>
          <p:spPr bwMode="auto">
            <a:xfrm>
              <a:off x="5560543" y="6493416"/>
              <a:ext cx="9283" cy="4722"/>
            </a:xfrm>
            <a:custGeom>
              <a:avLst/>
              <a:gdLst>
                <a:gd name="T0" fmla="*/ 3 w 18"/>
                <a:gd name="T1" fmla="*/ 5 h 8"/>
                <a:gd name="T2" fmla="*/ 16 w 18"/>
                <a:gd name="T3" fmla="*/ 3 h 8"/>
                <a:gd name="T4" fmla="*/ 3 w 18"/>
                <a:gd name="T5" fmla="*/ 5 h 8"/>
              </a:gdLst>
              <a:ahLst/>
              <a:cxnLst>
                <a:cxn ang="0">
                  <a:pos x="T0" y="T1"/>
                </a:cxn>
                <a:cxn ang="0">
                  <a:pos x="T2" y="T3"/>
                </a:cxn>
                <a:cxn ang="0">
                  <a:pos x="T4" y="T5"/>
                </a:cxn>
              </a:cxnLst>
              <a:rect l="0" t="0" r="r" b="b"/>
              <a:pathLst>
                <a:path w="18" h="8">
                  <a:moveTo>
                    <a:pt x="3" y="5"/>
                  </a:moveTo>
                  <a:cubicBezTo>
                    <a:pt x="6" y="8"/>
                    <a:pt x="15" y="7"/>
                    <a:pt x="16" y="3"/>
                  </a:cubicBezTo>
                  <a:cubicBezTo>
                    <a:pt x="18" y="0"/>
                    <a:pt x="0" y="3"/>
                    <a:pt x="3" y="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5" name="Freeform 98">
              <a:extLst>
                <a:ext uri="{FF2B5EF4-FFF2-40B4-BE49-F238E27FC236}">
                  <a16:creationId xmlns:a16="http://schemas.microsoft.com/office/drawing/2014/main" id="{0DC6C378-43C5-463B-8182-2C829C48D46D}"/>
                </a:ext>
              </a:extLst>
            </p:cNvPr>
            <p:cNvSpPr>
              <a:spLocks/>
            </p:cNvSpPr>
            <p:nvPr/>
          </p:nvSpPr>
          <p:spPr bwMode="auto">
            <a:xfrm>
              <a:off x="5738317" y="6532069"/>
              <a:ext cx="47035" cy="49671"/>
            </a:xfrm>
            <a:custGeom>
              <a:avLst/>
              <a:gdLst>
                <a:gd name="T0" fmla="*/ 87 w 91"/>
                <a:gd name="T1" fmla="*/ 5 h 86"/>
                <a:gd name="T2" fmla="*/ 78 w 91"/>
                <a:gd name="T3" fmla="*/ 8 h 86"/>
                <a:gd name="T4" fmla="*/ 67 w 91"/>
                <a:gd name="T5" fmla="*/ 4 h 86"/>
                <a:gd name="T6" fmla="*/ 61 w 91"/>
                <a:gd name="T7" fmla="*/ 13 h 86"/>
                <a:gd name="T8" fmla="*/ 52 w 91"/>
                <a:gd name="T9" fmla="*/ 29 h 86"/>
                <a:gd name="T10" fmla="*/ 21 w 91"/>
                <a:gd name="T11" fmla="*/ 50 h 86"/>
                <a:gd name="T12" fmla="*/ 7 w 91"/>
                <a:gd name="T13" fmla="*/ 63 h 86"/>
                <a:gd name="T14" fmla="*/ 4 w 91"/>
                <a:gd name="T15" fmla="*/ 75 h 86"/>
                <a:gd name="T16" fmla="*/ 14 w 91"/>
                <a:gd name="T17" fmla="*/ 80 h 86"/>
                <a:gd name="T18" fmla="*/ 22 w 91"/>
                <a:gd name="T19" fmla="*/ 83 h 86"/>
                <a:gd name="T20" fmla="*/ 43 w 91"/>
                <a:gd name="T21" fmla="*/ 78 h 86"/>
                <a:gd name="T22" fmla="*/ 50 w 91"/>
                <a:gd name="T23" fmla="*/ 65 h 86"/>
                <a:gd name="T24" fmla="*/ 56 w 91"/>
                <a:gd name="T25" fmla="*/ 54 h 86"/>
                <a:gd name="T26" fmla="*/ 69 w 91"/>
                <a:gd name="T27" fmla="*/ 46 h 86"/>
                <a:gd name="T28" fmla="*/ 72 w 91"/>
                <a:gd name="T29" fmla="*/ 40 h 86"/>
                <a:gd name="T30" fmla="*/ 80 w 91"/>
                <a:gd name="T31" fmla="*/ 29 h 86"/>
                <a:gd name="T32" fmla="*/ 89 w 91"/>
                <a:gd name="T33" fmla="*/ 15 h 86"/>
                <a:gd name="T34" fmla="*/ 87 w 91"/>
                <a:gd name="T35"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86">
                  <a:moveTo>
                    <a:pt x="87" y="5"/>
                  </a:moveTo>
                  <a:cubicBezTo>
                    <a:pt x="84" y="3"/>
                    <a:pt x="82" y="6"/>
                    <a:pt x="78" y="8"/>
                  </a:cubicBezTo>
                  <a:cubicBezTo>
                    <a:pt x="74" y="10"/>
                    <a:pt x="72" y="0"/>
                    <a:pt x="67" y="4"/>
                  </a:cubicBezTo>
                  <a:cubicBezTo>
                    <a:pt x="62" y="7"/>
                    <a:pt x="67" y="9"/>
                    <a:pt x="61" y="13"/>
                  </a:cubicBezTo>
                  <a:cubicBezTo>
                    <a:pt x="56" y="18"/>
                    <a:pt x="58" y="19"/>
                    <a:pt x="52" y="29"/>
                  </a:cubicBezTo>
                  <a:cubicBezTo>
                    <a:pt x="46" y="39"/>
                    <a:pt x="24" y="44"/>
                    <a:pt x="21" y="50"/>
                  </a:cubicBezTo>
                  <a:cubicBezTo>
                    <a:pt x="18" y="55"/>
                    <a:pt x="7" y="59"/>
                    <a:pt x="7" y="63"/>
                  </a:cubicBezTo>
                  <a:cubicBezTo>
                    <a:pt x="7" y="67"/>
                    <a:pt x="0" y="70"/>
                    <a:pt x="4" y="75"/>
                  </a:cubicBezTo>
                  <a:cubicBezTo>
                    <a:pt x="7" y="80"/>
                    <a:pt x="11" y="77"/>
                    <a:pt x="14" y="80"/>
                  </a:cubicBezTo>
                  <a:cubicBezTo>
                    <a:pt x="17" y="83"/>
                    <a:pt x="21" y="80"/>
                    <a:pt x="22" y="83"/>
                  </a:cubicBezTo>
                  <a:cubicBezTo>
                    <a:pt x="24" y="86"/>
                    <a:pt x="35" y="86"/>
                    <a:pt x="43" y="78"/>
                  </a:cubicBezTo>
                  <a:cubicBezTo>
                    <a:pt x="51" y="71"/>
                    <a:pt x="47" y="67"/>
                    <a:pt x="50" y="65"/>
                  </a:cubicBezTo>
                  <a:cubicBezTo>
                    <a:pt x="54" y="63"/>
                    <a:pt x="54" y="57"/>
                    <a:pt x="56" y="54"/>
                  </a:cubicBezTo>
                  <a:cubicBezTo>
                    <a:pt x="58" y="50"/>
                    <a:pt x="60" y="46"/>
                    <a:pt x="69" y="46"/>
                  </a:cubicBezTo>
                  <a:cubicBezTo>
                    <a:pt x="78" y="46"/>
                    <a:pt x="73" y="44"/>
                    <a:pt x="72" y="40"/>
                  </a:cubicBezTo>
                  <a:cubicBezTo>
                    <a:pt x="72" y="36"/>
                    <a:pt x="80" y="35"/>
                    <a:pt x="80" y="29"/>
                  </a:cubicBezTo>
                  <a:cubicBezTo>
                    <a:pt x="80" y="24"/>
                    <a:pt x="91" y="19"/>
                    <a:pt x="89" y="15"/>
                  </a:cubicBezTo>
                  <a:cubicBezTo>
                    <a:pt x="86" y="10"/>
                    <a:pt x="91" y="8"/>
                    <a:pt x="87" y="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6" name="Freeform 99">
              <a:extLst>
                <a:ext uri="{FF2B5EF4-FFF2-40B4-BE49-F238E27FC236}">
                  <a16:creationId xmlns:a16="http://schemas.microsoft.com/office/drawing/2014/main" id="{B1CD9EDE-0C6F-491B-A4FE-B55530C3E726}"/>
                </a:ext>
              </a:extLst>
            </p:cNvPr>
            <p:cNvSpPr>
              <a:spLocks/>
            </p:cNvSpPr>
            <p:nvPr/>
          </p:nvSpPr>
          <p:spPr bwMode="auto">
            <a:xfrm>
              <a:off x="5743887" y="6579991"/>
              <a:ext cx="5725" cy="5247"/>
            </a:xfrm>
            <a:custGeom>
              <a:avLst/>
              <a:gdLst>
                <a:gd name="T0" fmla="*/ 4 w 11"/>
                <a:gd name="T1" fmla="*/ 9 h 9"/>
                <a:gd name="T2" fmla="*/ 8 w 11"/>
                <a:gd name="T3" fmla="*/ 4 h 9"/>
                <a:gd name="T4" fmla="*/ 4 w 11"/>
                <a:gd name="T5" fmla="*/ 9 h 9"/>
              </a:gdLst>
              <a:ahLst/>
              <a:cxnLst>
                <a:cxn ang="0">
                  <a:pos x="T0" y="T1"/>
                </a:cxn>
                <a:cxn ang="0">
                  <a:pos x="T2" y="T3"/>
                </a:cxn>
                <a:cxn ang="0">
                  <a:pos x="T4" y="T5"/>
                </a:cxn>
              </a:cxnLst>
              <a:rect l="0" t="0" r="r" b="b"/>
              <a:pathLst>
                <a:path w="11" h="9">
                  <a:moveTo>
                    <a:pt x="4" y="9"/>
                  </a:moveTo>
                  <a:cubicBezTo>
                    <a:pt x="6" y="9"/>
                    <a:pt x="11" y="8"/>
                    <a:pt x="8" y="4"/>
                  </a:cubicBezTo>
                  <a:cubicBezTo>
                    <a:pt x="5" y="0"/>
                    <a:pt x="0" y="7"/>
                    <a:pt x="4" y="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7" name="Freeform 100">
              <a:extLst>
                <a:ext uri="{FF2B5EF4-FFF2-40B4-BE49-F238E27FC236}">
                  <a16:creationId xmlns:a16="http://schemas.microsoft.com/office/drawing/2014/main" id="{8D508CFD-994C-4308-A16A-06A066FFB2E5}"/>
                </a:ext>
              </a:extLst>
            </p:cNvPr>
            <p:cNvSpPr>
              <a:spLocks/>
            </p:cNvSpPr>
            <p:nvPr/>
          </p:nvSpPr>
          <p:spPr bwMode="auto">
            <a:xfrm>
              <a:off x="5776069" y="6488344"/>
              <a:ext cx="35276" cy="52470"/>
            </a:xfrm>
            <a:custGeom>
              <a:avLst/>
              <a:gdLst>
                <a:gd name="T0" fmla="*/ 55 w 68"/>
                <a:gd name="T1" fmla="*/ 41 h 91"/>
                <a:gd name="T2" fmla="*/ 44 w 68"/>
                <a:gd name="T3" fmla="*/ 40 h 91"/>
                <a:gd name="T4" fmla="*/ 37 w 68"/>
                <a:gd name="T5" fmla="*/ 33 h 91"/>
                <a:gd name="T6" fmla="*/ 32 w 68"/>
                <a:gd name="T7" fmla="*/ 24 h 91"/>
                <a:gd name="T8" fmla="*/ 32 w 68"/>
                <a:gd name="T9" fmla="*/ 31 h 91"/>
                <a:gd name="T10" fmla="*/ 27 w 68"/>
                <a:gd name="T11" fmla="*/ 28 h 91"/>
                <a:gd name="T12" fmla="*/ 23 w 68"/>
                <a:gd name="T13" fmla="*/ 21 h 91"/>
                <a:gd name="T14" fmla="*/ 19 w 68"/>
                <a:gd name="T15" fmla="*/ 10 h 91"/>
                <a:gd name="T16" fmla="*/ 5 w 68"/>
                <a:gd name="T17" fmla="*/ 0 h 91"/>
                <a:gd name="T18" fmla="*/ 8 w 68"/>
                <a:gd name="T19" fmla="*/ 12 h 91"/>
                <a:gd name="T20" fmla="*/ 16 w 68"/>
                <a:gd name="T21" fmla="*/ 20 h 91"/>
                <a:gd name="T22" fmla="*/ 23 w 68"/>
                <a:gd name="T23" fmla="*/ 29 h 91"/>
                <a:gd name="T24" fmla="*/ 21 w 68"/>
                <a:gd name="T25" fmla="*/ 46 h 91"/>
                <a:gd name="T26" fmla="*/ 12 w 68"/>
                <a:gd name="T27" fmla="*/ 56 h 91"/>
                <a:gd name="T28" fmla="*/ 27 w 68"/>
                <a:gd name="T29" fmla="*/ 70 h 91"/>
                <a:gd name="T30" fmla="*/ 24 w 68"/>
                <a:gd name="T31" fmla="*/ 88 h 91"/>
                <a:gd name="T32" fmla="*/ 34 w 68"/>
                <a:gd name="T33" fmla="*/ 89 h 91"/>
                <a:gd name="T34" fmla="*/ 46 w 68"/>
                <a:gd name="T35" fmla="*/ 72 h 91"/>
                <a:gd name="T36" fmla="*/ 50 w 68"/>
                <a:gd name="T37" fmla="*/ 60 h 91"/>
                <a:gd name="T38" fmla="*/ 57 w 68"/>
                <a:gd name="T39" fmla="*/ 57 h 91"/>
                <a:gd name="T40" fmla="*/ 62 w 68"/>
                <a:gd name="T41" fmla="*/ 51 h 91"/>
                <a:gd name="T42" fmla="*/ 66 w 68"/>
                <a:gd name="T43" fmla="*/ 41 h 91"/>
                <a:gd name="T44" fmla="*/ 55 w 68"/>
                <a:gd name="T45"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91">
                  <a:moveTo>
                    <a:pt x="55" y="41"/>
                  </a:moveTo>
                  <a:cubicBezTo>
                    <a:pt x="53" y="45"/>
                    <a:pt x="48" y="40"/>
                    <a:pt x="44" y="40"/>
                  </a:cubicBezTo>
                  <a:cubicBezTo>
                    <a:pt x="40" y="40"/>
                    <a:pt x="37" y="37"/>
                    <a:pt x="37" y="33"/>
                  </a:cubicBezTo>
                  <a:cubicBezTo>
                    <a:pt x="37" y="30"/>
                    <a:pt x="36" y="24"/>
                    <a:pt x="32" y="24"/>
                  </a:cubicBezTo>
                  <a:cubicBezTo>
                    <a:pt x="28" y="25"/>
                    <a:pt x="33" y="29"/>
                    <a:pt x="32" y="31"/>
                  </a:cubicBezTo>
                  <a:cubicBezTo>
                    <a:pt x="30" y="33"/>
                    <a:pt x="29" y="28"/>
                    <a:pt x="27" y="28"/>
                  </a:cubicBezTo>
                  <a:cubicBezTo>
                    <a:pt x="25" y="28"/>
                    <a:pt x="23" y="26"/>
                    <a:pt x="23" y="21"/>
                  </a:cubicBezTo>
                  <a:cubicBezTo>
                    <a:pt x="23" y="16"/>
                    <a:pt x="19" y="16"/>
                    <a:pt x="19" y="10"/>
                  </a:cubicBezTo>
                  <a:cubicBezTo>
                    <a:pt x="19" y="5"/>
                    <a:pt x="10" y="0"/>
                    <a:pt x="5" y="0"/>
                  </a:cubicBezTo>
                  <a:cubicBezTo>
                    <a:pt x="0" y="0"/>
                    <a:pt x="6" y="9"/>
                    <a:pt x="8" y="12"/>
                  </a:cubicBezTo>
                  <a:cubicBezTo>
                    <a:pt x="11" y="15"/>
                    <a:pt x="16" y="18"/>
                    <a:pt x="16" y="20"/>
                  </a:cubicBezTo>
                  <a:cubicBezTo>
                    <a:pt x="16" y="22"/>
                    <a:pt x="20" y="28"/>
                    <a:pt x="23" y="29"/>
                  </a:cubicBezTo>
                  <a:cubicBezTo>
                    <a:pt x="26" y="30"/>
                    <a:pt x="21" y="39"/>
                    <a:pt x="21" y="46"/>
                  </a:cubicBezTo>
                  <a:cubicBezTo>
                    <a:pt x="21" y="53"/>
                    <a:pt x="16" y="52"/>
                    <a:pt x="12" y="56"/>
                  </a:cubicBezTo>
                  <a:cubicBezTo>
                    <a:pt x="8" y="61"/>
                    <a:pt x="21" y="65"/>
                    <a:pt x="27" y="70"/>
                  </a:cubicBezTo>
                  <a:cubicBezTo>
                    <a:pt x="32" y="74"/>
                    <a:pt x="22" y="85"/>
                    <a:pt x="24" y="88"/>
                  </a:cubicBezTo>
                  <a:cubicBezTo>
                    <a:pt x="24" y="89"/>
                    <a:pt x="28" y="91"/>
                    <a:pt x="34" y="89"/>
                  </a:cubicBezTo>
                  <a:cubicBezTo>
                    <a:pt x="40" y="88"/>
                    <a:pt x="42" y="75"/>
                    <a:pt x="46" y="72"/>
                  </a:cubicBezTo>
                  <a:cubicBezTo>
                    <a:pt x="50" y="68"/>
                    <a:pt x="48" y="63"/>
                    <a:pt x="50" y="60"/>
                  </a:cubicBezTo>
                  <a:cubicBezTo>
                    <a:pt x="52" y="57"/>
                    <a:pt x="55" y="57"/>
                    <a:pt x="57" y="57"/>
                  </a:cubicBezTo>
                  <a:cubicBezTo>
                    <a:pt x="60" y="57"/>
                    <a:pt x="59" y="51"/>
                    <a:pt x="62" y="51"/>
                  </a:cubicBezTo>
                  <a:cubicBezTo>
                    <a:pt x="66" y="51"/>
                    <a:pt x="64" y="46"/>
                    <a:pt x="66" y="41"/>
                  </a:cubicBezTo>
                  <a:cubicBezTo>
                    <a:pt x="68" y="35"/>
                    <a:pt x="57" y="37"/>
                    <a:pt x="55" y="4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8" name="Freeform 101">
              <a:extLst>
                <a:ext uri="{FF2B5EF4-FFF2-40B4-BE49-F238E27FC236}">
                  <a16:creationId xmlns:a16="http://schemas.microsoft.com/office/drawing/2014/main" id="{5965CC3E-CA6E-4F57-82E1-30652C63D827}"/>
                </a:ext>
              </a:extLst>
            </p:cNvPr>
            <p:cNvSpPr>
              <a:spLocks/>
            </p:cNvSpPr>
            <p:nvPr/>
          </p:nvSpPr>
          <p:spPr bwMode="auto">
            <a:xfrm>
              <a:off x="5809798" y="6356645"/>
              <a:ext cx="8200" cy="6996"/>
            </a:xfrm>
            <a:custGeom>
              <a:avLst/>
              <a:gdLst>
                <a:gd name="T0" fmla="*/ 5 w 16"/>
                <a:gd name="T1" fmla="*/ 11 h 12"/>
                <a:gd name="T2" fmla="*/ 16 w 16"/>
                <a:gd name="T3" fmla="*/ 4 h 12"/>
                <a:gd name="T4" fmla="*/ 5 w 16"/>
                <a:gd name="T5" fmla="*/ 11 h 12"/>
              </a:gdLst>
              <a:ahLst/>
              <a:cxnLst>
                <a:cxn ang="0">
                  <a:pos x="T0" y="T1"/>
                </a:cxn>
                <a:cxn ang="0">
                  <a:pos x="T2" y="T3"/>
                </a:cxn>
                <a:cxn ang="0">
                  <a:pos x="T4" y="T5"/>
                </a:cxn>
              </a:cxnLst>
              <a:rect l="0" t="0" r="r" b="b"/>
              <a:pathLst>
                <a:path w="16" h="12">
                  <a:moveTo>
                    <a:pt x="5" y="11"/>
                  </a:moveTo>
                  <a:cubicBezTo>
                    <a:pt x="7" y="12"/>
                    <a:pt x="16" y="9"/>
                    <a:pt x="16" y="4"/>
                  </a:cubicBezTo>
                  <a:cubicBezTo>
                    <a:pt x="16" y="0"/>
                    <a:pt x="0" y="9"/>
                    <a:pt x="5" y="1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39" name="Freeform 102">
              <a:extLst>
                <a:ext uri="{FF2B5EF4-FFF2-40B4-BE49-F238E27FC236}">
                  <a16:creationId xmlns:a16="http://schemas.microsoft.com/office/drawing/2014/main" id="{15E2C945-2902-4B50-A374-0213A54BB587}"/>
                </a:ext>
              </a:extLst>
            </p:cNvPr>
            <p:cNvSpPr>
              <a:spLocks/>
            </p:cNvSpPr>
            <p:nvPr/>
          </p:nvSpPr>
          <p:spPr bwMode="auto">
            <a:xfrm>
              <a:off x="5801907" y="6364165"/>
              <a:ext cx="8819" cy="8745"/>
            </a:xfrm>
            <a:custGeom>
              <a:avLst/>
              <a:gdLst>
                <a:gd name="T0" fmla="*/ 4 w 17"/>
                <a:gd name="T1" fmla="*/ 11 h 15"/>
                <a:gd name="T2" fmla="*/ 17 w 17"/>
                <a:gd name="T3" fmla="*/ 7 h 15"/>
                <a:gd name="T4" fmla="*/ 4 w 17"/>
                <a:gd name="T5" fmla="*/ 11 h 15"/>
              </a:gdLst>
              <a:ahLst/>
              <a:cxnLst>
                <a:cxn ang="0">
                  <a:pos x="T0" y="T1"/>
                </a:cxn>
                <a:cxn ang="0">
                  <a:pos x="T2" y="T3"/>
                </a:cxn>
                <a:cxn ang="0">
                  <a:pos x="T4" y="T5"/>
                </a:cxn>
              </a:cxnLst>
              <a:rect l="0" t="0" r="r" b="b"/>
              <a:pathLst>
                <a:path w="17" h="15">
                  <a:moveTo>
                    <a:pt x="4" y="11"/>
                  </a:moveTo>
                  <a:cubicBezTo>
                    <a:pt x="8" y="15"/>
                    <a:pt x="17" y="15"/>
                    <a:pt x="17" y="7"/>
                  </a:cubicBezTo>
                  <a:cubicBezTo>
                    <a:pt x="17" y="0"/>
                    <a:pt x="0" y="7"/>
                    <a:pt x="4" y="1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0" name="Freeform 103">
              <a:extLst>
                <a:ext uri="{FF2B5EF4-FFF2-40B4-BE49-F238E27FC236}">
                  <a16:creationId xmlns:a16="http://schemas.microsoft.com/office/drawing/2014/main" id="{88F8CE2E-F75A-4B7B-8745-FDA6CAD9D122}"/>
                </a:ext>
              </a:extLst>
            </p:cNvPr>
            <p:cNvSpPr>
              <a:spLocks/>
            </p:cNvSpPr>
            <p:nvPr/>
          </p:nvSpPr>
          <p:spPr bwMode="auto">
            <a:xfrm>
              <a:off x="5810726" y="5674013"/>
              <a:ext cx="27540" cy="10494"/>
            </a:xfrm>
            <a:custGeom>
              <a:avLst/>
              <a:gdLst>
                <a:gd name="T0" fmla="*/ 8 w 53"/>
                <a:gd name="T1" fmla="*/ 14 h 18"/>
                <a:gd name="T2" fmla="*/ 24 w 53"/>
                <a:gd name="T3" fmla="*/ 14 h 18"/>
                <a:gd name="T4" fmla="*/ 47 w 53"/>
                <a:gd name="T5" fmla="*/ 11 h 18"/>
                <a:gd name="T6" fmla="*/ 35 w 53"/>
                <a:gd name="T7" fmla="*/ 2 h 18"/>
                <a:gd name="T8" fmla="*/ 8 w 53"/>
                <a:gd name="T9" fmla="*/ 14 h 18"/>
              </a:gdLst>
              <a:ahLst/>
              <a:cxnLst>
                <a:cxn ang="0">
                  <a:pos x="T0" y="T1"/>
                </a:cxn>
                <a:cxn ang="0">
                  <a:pos x="T2" y="T3"/>
                </a:cxn>
                <a:cxn ang="0">
                  <a:pos x="T4" y="T5"/>
                </a:cxn>
                <a:cxn ang="0">
                  <a:pos x="T6" y="T7"/>
                </a:cxn>
                <a:cxn ang="0">
                  <a:pos x="T8" y="T9"/>
                </a:cxn>
              </a:cxnLst>
              <a:rect l="0" t="0" r="r" b="b"/>
              <a:pathLst>
                <a:path w="53" h="18">
                  <a:moveTo>
                    <a:pt x="8" y="14"/>
                  </a:moveTo>
                  <a:cubicBezTo>
                    <a:pt x="14" y="18"/>
                    <a:pt x="18" y="10"/>
                    <a:pt x="24" y="14"/>
                  </a:cubicBezTo>
                  <a:cubicBezTo>
                    <a:pt x="29" y="18"/>
                    <a:pt x="42" y="12"/>
                    <a:pt x="47" y="11"/>
                  </a:cubicBezTo>
                  <a:cubicBezTo>
                    <a:pt x="53" y="10"/>
                    <a:pt x="50" y="4"/>
                    <a:pt x="35" y="2"/>
                  </a:cubicBezTo>
                  <a:cubicBezTo>
                    <a:pt x="20" y="0"/>
                    <a:pt x="0" y="11"/>
                    <a:pt x="8" y="1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1" name="Freeform 104">
              <a:extLst>
                <a:ext uri="{FF2B5EF4-FFF2-40B4-BE49-F238E27FC236}">
                  <a16:creationId xmlns:a16="http://schemas.microsoft.com/office/drawing/2014/main" id="{C65C7048-C228-487A-B2A5-0A2639146777}"/>
                </a:ext>
              </a:extLst>
            </p:cNvPr>
            <p:cNvSpPr>
              <a:spLocks/>
            </p:cNvSpPr>
            <p:nvPr/>
          </p:nvSpPr>
          <p:spPr bwMode="auto">
            <a:xfrm>
              <a:off x="5582358" y="5637809"/>
              <a:ext cx="9747" cy="6296"/>
            </a:xfrm>
            <a:custGeom>
              <a:avLst/>
              <a:gdLst>
                <a:gd name="T0" fmla="*/ 19 w 19"/>
                <a:gd name="T1" fmla="*/ 5 h 11"/>
                <a:gd name="T2" fmla="*/ 8 w 19"/>
                <a:gd name="T3" fmla="*/ 9 h 11"/>
                <a:gd name="T4" fmla="*/ 19 w 19"/>
                <a:gd name="T5" fmla="*/ 5 h 11"/>
              </a:gdLst>
              <a:ahLst/>
              <a:cxnLst>
                <a:cxn ang="0">
                  <a:pos x="T0" y="T1"/>
                </a:cxn>
                <a:cxn ang="0">
                  <a:pos x="T2" y="T3"/>
                </a:cxn>
                <a:cxn ang="0">
                  <a:pos x="T4" y="T5"/>
                </a:cxn>
              </a:cxnLst>
              <a:rect l="0" t="0" r="r" b="b"/>
              <a:pathLst>
                <a:path w="19" h="11">
                  <a:moveTo>
                    <a:pt x="19" y="5"/>
                  </a:moveTo>
                  <a:cubicBezTo>
                    <a:pt x="19" y="0"/>
                    <a:pt x="0" y="7"/>
                    <a:pt x="8" y="9"/>
                  </a:cubicBezTo>
                  <a:cubicBezTo>
                    <a:pt x="12" y="11"/>
                    <a:pt x="19" y="10"/>
                    <a:pt x="19" y="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2" name="Freeform 105">
              <a:extLst>
                <a:ext uri="{FF2B5EF4-FFF2-40B4-BE49-F238E27FC236}">
                  <a16:creationId xmlns:a16="http://schemas.microsoft.com/office/drawing/2014/main" id="{C49912BC-0AE6-412B-AFEB-C328D7F0C40A}"/>
                </a:ext>
              </a:extLst>
            </p:cNvPr>
            <p:cNvSpPr>
              <a:spLocks/>
            </p:cNvSpPr>
            <p:nvPr/>
          </p:nvSpPr>
          <p:spPr bwMode="auto">
            <a:xfrm>
              <a:off x="5046715" y="5543013"/>
              <a:ext cx="27386" cy="15041"/>
            </a:xfrm>
            <a:custGeom>
              <a:avLst/>
              <a:gdLst>
                <a:gd name="T0" fmla="*/ 28 w 53"/>
                <a:gd name="T1" fmla="*/ 10 h 26"/>
                <a:gd name="T2" fmla="*/ 13 w 53"/>
                <a:gd name="T3" fmla="*/ 15 h 26"/>
                <a:gd name="T4" fmla="*/ 2 w 53"/>
                <a:gd name="T5" fmla="*/ 21 h 26"/>
                <a:gd name="T6" fmla="*/ 21 w 53"/>
                <a:gd name="T7" fmla="*/ 22 h 26"/>
                <a:gd name="T8" fmla="*/ 30 w 53"/>
                <a:gd name="T9" fmla="*/ 19 h 26"/>
                <a:gd name="T10" fmla="*/ 43 w 53"/>
                <a:gd name="T11" fmla="*/ 12 h 26"/>
                <a:gd name="T12" fmla="*/ 44 w 53"/>
                <a:gd name="T13" fmla="*/ 4 h 26"/>
                <a:gd name="T14" fmla="*/ 28 w 53"/>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6">
                  <a:moveTo>
                    <a:pt x="28" y="10"/>
                  </a:moveTo>
                  <a:cubicBezTo>
                    <a:pt x="33" y="13"/>
                    <a:pt x="15" y="12"/>
                    <a:pt x="13" y="15"/>
                  </a:cubicBezTo>
                  <a:cubicBezTo>
                    <a:pt x="11" y="19"/>
                    <a:pt x="0" y="17"/>
                    <a:pt x="2" y="21"/>
                  </a:cubicBezTo>
                  <a:cubicBezTo>
                    <a:pt x="4" y="25"/>
                    <a:pt x="21" y="26"/>
                    <a:pt x="21" y="22"/>
                  </a:cubicBezTo>
                  <a:cubicBezTo>
                    <a:pt x="21" y="19"/>
                    <a:pt x="30" y="22"/>
                    <a:pt x="30" y="19"/>
                  </a:cubicBezTo>
                  <a:cubicBezTo>
                    <a:pt x="30" y="16"/>
                    <a:pt x="34" y="13"/>
                    <a:pt x="43" y="12"/>
                  </a:cubicBezTo>
                  <a:cubicBezTo>
                    <a:pt x="53" y="11"/>
                    <a:pt x="53" y="8"/>
                    <a:pt x="44" y="4"/>
                  </a:cubicBezTo>
                  <a:cubicBezTo>
                    <a:pt x="35" y="0"/>
                    <a:pt x="24" y="6"/>
                    <a:pt x="28" y="1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3" name="Freeform 106">
              <a:extLst>
                <a:ext uri="{FF2B5EF4-FFF2-40B4-BE49-F238E27FC236}">
                  <a16:creationId xmlns:a16="http://schemas.microsoft.com/office/drawing/2014/main" id="{3B6DE00D-9D41-42E9-A216-1F1490BD7F36}"/>
                </a:ext>
              </a:extLst>
            </p:cNvPr>
            <p:cNvSpPr>
              <a:spLocks/>
            </p:cNvSpPr>
            <p:nvPr/>
          </p:nvSpPr>
          <p:spPr bwMode="auto">
            <a:xfrm>
              <a:off x="5076731" y="5551758"/>
              <a:ext cx="8819" cy="6296"/>
            </a:xfrm>
            <a:custGeom>
              <a:avLst/>
              <a:gdLst>
                <a:gd name="T0" fmla="*/ 17 w 17"/>
                <a:gd name="T1" fmla="*/ 6 h 11"/>
                <a:gd name="T2" fmla="*/ 3 w 17"/>
                <a:gd name="T3" fmla="*/ 7 h 11"/>
                <a:gd name="T4" fmla="*/ 17 w 17"/>
                <a:gd name="T5" fmla="*/ 6 h 11"/>
              </a:gdLst>
              <a:ahLst/>
              <a:cxnLst>
                <a:cxn ang="0">
                  <a:pos x="T0" y="T1"/>
                </a:cxn>
                <a:cxn ang="0">
                  <a:pos x="T2" y="T3"/>
                </a:cxn>
                <a:cxn ang="0">
                  <a:pos x="T4" y="T5"/>
                </a:cxn>
              </a:cxnLst>
              <a:rect l="0" t="0" r="r" b="b"/>
              <a:pathLst>
                <a:path w="17" h="11">
                  <a:moveTo>
                    <a:pt x="17" y="6"/>
                  </a:moveTo>
                  <a:cubicBezTo>
                    <a:pt x="17" y="0"/>
                    <a:pt x="0" y="6"/>
                    <a:pt x="3" y="7"/>
                  </a:cubicBezTo>
                  <a:cubicBezTo>
                    <a:pt x="6" y="8"/>
                    <a:pt x="17" y="11"/>
                    <a:pt x="17"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4" name="Freeform 107">
              <a:extLst>
                <a:ext uri="{FF2B5EF4-FFF2-40B4-BE49-F238E27FC236}">
                  <a16:creationId xmlns:a16="http://schemas.microsoft.com/office/drawing/2014/main" id="{E6A36E75-AB52-4948-A211-AD01512E403B}"/>
                </a:ext>
              </a:extLst>
            </p:cNvPr>
            <p:cNvSpPr>
              <a:spLocks/>
            </p:cNvSpPr>
            <p:nvPr/>
          </p:nvSpPr>
          <p:spPr bwMode="auto">
            <a:xfrm>
              <a:off x="5050274" y="5696050"/>
              <a:ext cx="16555" cy="12593"/>
            </a:xfrm>
            <a:custGeom>
              <a:avLst/>
              <a:gdLst>
                <a:gd name="T0" fmla="*/ 7 w 32"/>
                <a:gd name="T1" fmla="*/ 14 h 22"/>
                <a:gd name="T2" fmla="*/ 28 w 32"/>
                <a:gd name="T3" fmla="*/ 10 h 22"/>
                <a:gd name="T4" fmla="*/ 18 w 32"/>
                <a:gd name="T5" fmla="*/ 2 h 22"/>
                <a:gd name="T6" fmla="*/ 7 w 32"/>
                <a:gd name="T7" fmla="*/ 14 h 22"/>
              </a:gdLst>
              <a:ahLst/>
              <a:cxnLst>
                <a:cxn ang="0">
                  <a:pos x="T0" y="T1"/>
                </a:cxn>
                <a:cxn ang="0">
                  <a:pos x="T2" y="T3"/>
                </a:cxn>
                <a:cxn ang="0">
                  <a:pos x="T4" y="T5"/>
                </a:cxn>
                <a:cxn ang="0">
                  <a:pos x="T6" y="T7"/>
                </a:cxn>
              </a:cxnLst>
              <a:rect l="0" t="0" r="r" b="b"/>
              <a:pathLst>
                <a:path w="32" h="22">
                  <a:moveTo>
                    <a:pt x="7" y="14"/>
                  </a:moveTo>
                  <a:cubicBezTo>
                    <a:pt x="16" y="22"/>
                    <a:pt x="24" y="10"/>
                    <a:pt x="28" y="10"/>
                  </a:cubicBezTo>
                  <a:cubicBezTo>
                    <a:pt x="32" y="9"/>
                    <a:pt x="25" y="4"/>
                    <a:pt x="18" y="2"/>
                  </a:cubicBezTo>
                  <a:cubicBezTo>
                    <a:pt x="11" y="0"/>
                    <a:pt x="0" y="8"/>
                    <a:pt x="7" y="1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5" name="Freeform 108">
              <a:extLst>
                <a:ext uri="{FF2B5EF4-FFF2-40B4-BE49-F238E27FC236}">
                  <a16:creationId xmlns:a16="http://schemas.microsoft.com/office/drawing/2014/main" id="{6D9BE2C0-733D-4432-B676-5D2094137B05}"/>
                </a:ext>
              </a:extLst>
            </p:cNvPr>
            <p:cNvSpPr>
              <a:spLocks/>
            </p:cNvSpPr>
            <p:nvPr/>
          </p:nvSpPr>
          <p:spPr bwMode="auto">
            <a:xfrm>
              <a:off x="5070542" y="5601430"/>
              <a:ext cx="108769" cy="84826"/>
            </a:xfrm>
            <a:custGeom>
              <a:avLst/>
              <a:gdLst>
                <a:gd name="T0" fmla="*/ 27 w 210"/>
                <a:gd name="T1" fmla="*/ 89 h 147"/>
                <a:gd name="T2" fmla="*/ 19 w 210"/>
                <a:gd name="T3" fmla="*/ 94 h 147"/>
                <a:gd name="T4" fmla="*/ 22 w 210"/>
                <a:gd name="T5" fmla="*/ 102 h 147"/>
                <a:gd name="T6" fmla="*/ 16 w 210"/>
                <a:gd name="T7" fmla="*/ 109 h 147"/>
                <a:gd name="T8" fmla="*/ 2 w 210"/>
                <a:gd name="T9" fmla="*/ 116 h 147"/>
                <a:gd name="T10" fmla="*/ 13 w 210"/>
                <a:gd name="T11" fmla="*/ 123 h 147"/>
                <a:gd name="T12" fmla="*/ 15 w 210"/>
                <a:gd name="T13" fmla="*/ 131 h 147"/>
                <a:gd name="T14" fmla="*/ 19 w 210"/>
                <a:gd name="T15" fmla="*/ 127 h 147"/>
                <a:gd name="T16" fmla="*/ 28 w 210"/>
                <a:gd name="T17" fmla="*/ 134 h 147"/>
                <a:gd name="T18" fmla="*/ 43 w 210"/>
                <a:gd name="T19" fmla="*/ 142 h 147"/>
                <a:gd name="T20" fmla="*/ 72 w 210"/>
                <a:gd name="T21" fmla="*/ 142 h 147"/>
                <a:gd name="T22" fmla="*/ 57 w 210"/>
                <a:gd name="T23" fmla="*/ 128 h 147"/>
                <a:gd name="T24" fmla="*/ 53 w 210"/>
                <a:gd name="T25" fmla="*/ 104 h 147"/>
                <a:gd name="T26" fmla="*/ 62 w 210"/>
                <a:gd name="T27" fmla="*/ 91 h 147"/>
                <a:gd name="T28" fmla="*/ 72 w 210"/>
                <a:gd name="T29" fmla="*/ 79 h 147"/>
                <a:gd name="T30" fmla="*/ 78 w 210"/>
                <a:gd name="T31" fmla="*/ 71 h 147"/>
                <a:gd name="T32" fmla="*/ 85 w 210"/>
                <a:gd name="T33" fmla="*/ 60 h 147"/>
                <a:gd name="T34" fmla="*/ 95 w 210"/>
                <a:gd name="T35" fmla="*/ 57 h 147"/>
                <a:gd name="T36" fmla="*/ 110 w 210"/>
                <a:gd name="T37" fmla="*/ 50 h 147"/>
                <a:gd name="T38" fmla="*/ 173 w 210"/>
                <a:gd name="T39" fmla="*/ 26 h 147"/>
                <a:gd name="T40" fmla="*/ 202 w 210"/>
                <a:gd name="T41" fmla="*/ 6 h 147"/>
                <a:gd name="T42" fmla="*/ 167 w 210"/>
                <a:gd name="T43" fmla="*/ 13 h 147"/>
                <a:gd name="T44" fmla="*/ 149 w 210"/>
                <a:gd name="T45" fmla="*/ 17 h 147"/>
                <a:gd name="T46" fmla="*/ 127 w 210"/>
                <a:gd name="T47" fmla="*/ 19 h 147"/>
                <a:gd name="T48" fmla="*/ 110 w 210"/>
                <a:gd name="T49" fmla="*/ 23 h 147"/>
                <a:gd name="T50" fmla="*/ 96 w 210"/>
                <a:gd name="T51" fmla="*/ 27 h 147"/>
                <a:gd name="T52" fmla="*/ 81 w 210"/>
                <a:gd name="T53" fmla="*/ 33 h 147"/>
                <a:gd name="T54" fmla="*/ 73 w 210"/>
                <a:gd name="T55" fmla="*/ 39 h 147"/>
                <a:gd name="T56" fmla="*/ 63 w 210"/>
                <a:gd name="T57" fmla="*/ 42 h 147"/>
                <a:gd name="T58" fmla="*/ 60 w 210"/>
                <a:gd name="T59" fmla="*/ 50 h 147"/>
                <a:gd name="T60" fmla="*/ 54 w 210"/>
                <a:gd name="T61" fmla="*/ 57 h 147"/>
                <a:gd name="T62" fmla="*/ 51 w 210"/>
                <a:gd name="T63" fmla="*/ 64 h 147"/>
                <a:gd name="T64" fmla="*/ 41 w 210"/>
                <a:gd name="T65" fmla="*/ 69 h 147"/>
                <a:gd name="T66" fmla="*/ 40 w 210"/>
                <a:gd name="T67" fmla="*/ 77 h 147"/>
                <a:gd name="T68" fmla="*/ 37 w 210"/>
                <a:gd name="T69" fmla="*/ 84 h 147"/>
                <a:gd name="T70" fmla="*/ 27 w 210"/>
                <a:gd name="T71" fmla="*/ 8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7">
                  <a:moveTo>
                    <a:pt x="27" y="89"/>
                  </a:moveTo>
                  <a:cubicBezTo>
                    <a:pt x="27" y="92"/>
                    <a:pt x="25" y="94"/>
                    <a:pt x="19" y="94"/>
                  </a:cubicBezTo>
                  <a:cubicBezTo>
                    <a:pt x="12" y="94"/>
                    <a:pt x="22" y="98"/>
                    <a:pt x="22" y="102"/>
                  </a:cubicBezTo>
                  <a:cubicBezTo>
                    <a:pt x="23" y="106"/>
                    <a:pt x="16" y="103"/>
                    <a:pt x="16" y="109"/>
                  </a:cubicBezTo>
                  <a:cubicBezTo>
                    <a:pt x="15" y="114"/>
                    <a:pt x="3" y="109"/>
                    <a:pt x="2" y="116"/>
                  </a:cubicBezTo>
                  <a:cubicBezTo>
                    <a:pt x="0" y="123"/>
                    <a:pt x="8" y="122"/>
                    <a:pt x="13" y="123"/>
                  </a:cubicBezTo>
                  <a:cubicBezTo>
                    <a:pt x="18" y="123"/>
                    <a:pt x="11" y="128"/>
                    <a:pt x="15" y="131"/>
                  </a:cubicBezTo>
                  <a:cubicBezTo>
                    <a:pt x="19" y="134"/>
                    <a:pt x="22" y="133"/>
                    <a:pt x="19" y="127"/>
                  </a:cubicBezTo>
                  <a:cubicBezTo>
                    <a:pt x="17" y="122"/>
                    <a:pt x="33" y="129"/>
                    <a:pt x="28" y="134"/>
                  </a:cubicBezTo>
                  <a:cubicBezTo>
                    <a:pt x="23" y="138"/>
                    <a:pt x="36" y="141"/>
                    <a:pt x="43" y="142"/>
                  </a:cubicBezTo>
                  <a:cubicBezTo>
                    <a:pt x="49" y="142"/>
                    <a:pt x="71" y="147"/>
                    <a:pt x="72" y="142"/>
                  </a:cubicBezTo>
                  <a:cubicBezTo>
                    <a:pt x="72" y="138"/>
                    <a:pt x="64" y="135"/>
                    <a:pt x="57" y="128"/>
                  </a:cubicBezTo>
                  <a:cubicBezTo>
                    <a:pt x="50" y="121"/>
                    <a:pt x="45" y="109"/>
                    <a:pt x="53" y="104"/>
                  </a:cubicBezTo>
                  <a:cubicBezTo>
                    <a:pt x="61" y="99"/>
                    <a:pt x="54" y="96"/>
                    <a:pt x="62" y="91"/>
                  </a:cubicBezTo>
                  <a:cubicBezTo>
                    <a:pt x="70" y="85"/>
                    <a:pt x="65" y="80"/>
                    <a:pt x="72" y="79"/>
                  </a:cubicBezTo>
                  <a:cubicBezTo>
                    <a:pt x="78" y="78"/>
                    <a:pt x="71" y="72"/>
                    <a:pt x="78" y="71"/>
                  </a:cubicBezTo>
                  <a:cubicBezTo>
                    <a:pt x="84" y="70"/>
                    <a:pt x="86" y="63"/>
                    <a:pt x="85" y="60"/>
                  </a:cubicBezTo>
                  <a:cubicBezTo>
                    <a:pt x="84" y="58"/>
                    <a:pt x="92" y="61"/>
                    <a:pt x="95" y="57"/>
                  </a:cubicBezTo>
                  <a:cubicBezTo>
                    <a:pt x="99" y="53"/>
                    <a:pt x="108" y="55"/>
                    <a:pt x="110" y="50"/>
                  </a:cubicBezTo>
                  <a:cubicBezTo>
                    <a:pt x="113" y="44"/>
                    <a:pt x="151" y="31"/>
                    <a:pt x="173" y="26"/>
                  </a:cubicBezTo>
                  <a:cubicBezTo>
                    <a:pt x="195" y="21"/>
                    <a:pt x="210" y="12"/>
                    <a:pt x="202" y="6"/>
                  </a:cubicBezTo>
                  <a:cubicBezTo>
                    <a:pt x="194" y="0"/>
                    <a:pt x="173" y="8"/>
                    <a:pt x="167" y="13"/>
                  </a:cubicBezTo>
                  <a:cubicBezTo>
                    <a:pt x="162" y="17"/>
                    <a:pt x="154" y="14"/>
                    <a:pt x="149" y="17"/>
                  </a:cubicBezTo>
                  <a:cubicBezTo>
                    <a:pt x="144" y="20"/>
                    <a:pt x="132" y="23"/>
                    <a:pt x="127" y="19"/>
                  </a:cubicBezTo>
                  <a:cubicBezTo>
                    <a:pt x="121" y="15"/>
                    <a:pt x="114" y="23"/>
                    <a:pt x="110" y="23"/>
                  </a:cubicBezTo>
                  <a:cubicBezTo>
                    <a:pt x="106" y="23"/>
                    <a:pt x="101" y="27"/>
                    <a:pt x="96" y="27"/>
                  </a:cubicBezTo>
                  <a:cubicBezTo>
                    <a:pt x="91" y="27"/>
                    <a:pt x="82" y="31"/>
                    <a:pt x="81" y="33"/>
                  </a:cubicBezTo>
                  <a:cubicBezTo>
                    <a:pt x="81" y="36"/>
                    <a:pt x="73" y="35"/>
                    <a:pt x="73" y="39"/>
                  </a:cubicBezTo>
                  <a:cubicBezTo>
                    <a:pt x="73" y="42"/>
                    <a:pt x="66" y="45"/>
                    <a:pt x="63" y="42"/>
                  </a:cubicBezTo>
                  <a:cubicBezTo>
                    <a:pt x="60" y="39"/>
                    <a:pt x="56" y="45"/>
                    <a:pt x="60" y="50"/>
                  </a:cubicBezTo>
                  <a:cubicBezTo>
                    <a:pt x="65" y="54"/>
                    <a:pt x="52" y="54"/>
                    <a:pt x="54" y="57"/>
                  </a:cubicBezTo>
                  <a:cubicBezTo>
                    <a:pt x="56" y="60"/>
                    <a:pt x="49" y="61"/>
                    <a:pt x="51" y="64"/>
                  </a:cubicBezTo>
                  <a:cubicBezTo>
                    <a:pt x="52" y="67"/>
                    <a:pt x="46" y="68"/>
                    <a:pt x="41" y="69"/>
                  </a:cubicBezTo>
                  <a:cubicBezTo>
                    <a:pt x="36" y="70"/>
                    <a:pt x="33" y="77"/>
                    <a:pt x="40" y="77"/>
                  </a:cubicBezTo>
                  <a:cubicBezTo>
                    <a:pt x="46" y="78"/>
                    <a:pt x="36" y="79"/>
                    <a:pt x="37" y="84"/>
                  </a:cubicBezTo>
                  <a:cubicBezTo>
                    <a:pt x="37" y="89"/>
                    <a:pt x="26" y="85"/>
                    <a:pt x="27" y="8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6" name="Freeform 109">
              <a:extLst>
                <a:ext uri="{FF2B5EF4-FFF2-40B4-BE49-F238E27FC236}">
                  <a16:creationId xmlns:a16="http://schemas.microsoft.com/office/drawing/2014/main" id="{5F7198D1-854E-422A-998C-58CA8CDC74C9}"/>
                </a:ext>
              </a:extLst>
            </p:cNvPr>
            <p:cNvSpPr>
              <a:spLocks/>
            </p:cNvSpPr>
            <p:nvPr/>
          </p:nvSpPr>
          <p:spPr bwMode="auto">
            <a:xfrm>
              <a:off x="5344553" y="5566100"/>
              <a:ext cx="38371" cy="24311"/>
            </a:xfrm>
            <a:custGeom>
              <a:avLst/>
              <a:gdLst>
                <a:gd name="T0" fmla="*/ 5 w 74"/>
                <a:gd name="T1" fmla="*/ 40 h 42"/>
                <a:gd name="T2" fmla="*/ 34 w 74"/>
                <a:gd name="T3" fmla="*/ 37 h 42"/>
                <a:gd name="T4" fmla="*/ 73 w 74"/>
                <a:gd name="T5" fmla="*/ 24 h 42"/>
                <a:gd name="T6" fmla="*/ 59 w 74"/>
                <a:gd name="T7" fmla="*/ 14 h 42"/>
                <a:gd name="T8" fmla="*/ 42 w 74"/>
                <a:gd name="T9" fmla="*/ 17 h 42"/>
                <a:gd name="T10" fmla="*/ 44 w 74"/>
                <a:gd name="T11" fmla="*/ 11 h 42"/>
                <a:gd name="T12" fmla="*/ 37 w 74"/>
                <a:gd name="T13" fmla="*/ 4 h 42"/>
                <a:gd name="T14" fmla="*/ 25 w 74"/>
                <a:gd name="T15" fmla="*/ 8 h 42"/>
                <a:gd name="T16" fmla="*/ 21 w 74"/>
                <a:gd name="T17" fmla="*/ 17 h 42"/>
                <a:gd name="T18" fmla="*/ 13 w 74"/>
                <a:gd name="T19" fmla="*/ 24 h 42"/>
                <a:gd name="T20" fmla="*/ 5 w 74"/>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42">
                  <a:moveTo>
                    <a:pt x="5" y="40"/>
                  </a:moveTo>
                  <a:cubicBezTo>
                    <a:pt x="9" y="42"/>
                    <a:pt x="24" y="36"/>
                    <a:pt x="34" y="37"/>
                  </a:cubicBezTo>
                  <a:cubicBezTo>
                    <a:pt x="44" y="37"/>
                    <a:pt x="72" y="29"/>
                    <a:pt x="73" y="24"/>
                  </a:cubicBezTo>
                  <a:cubicBezTo>
                    <a:pt x="74" y="18"/>
                    <a:pt x="63" y="19"/>
                    <a:pt x="59" y="14"/>
                  </a:cubicBezTo>
                  <a:cubicBezTo>
                    <a:pt x="54" y="9"/>
                    <a:pt x="45" y="13"/>
                    <a:pt x="42" y="17"/>
                  </a:cubicBezTo>
                  <a:cubicBezTo>
                    <a:pt x="40" y="21"/>
                    <a:pt x="37" y="18"/>
                    <a:pt x="44" y="11"/>
                  </a:cubicBezTo>
                  <a:cubicBezTo>
                    <a:pt x="50" y="5"/>
                    <a:pt x="37" y="0"/>
                    <a:pt x="37" y="4"/>
                  </a:cubicBezTo>
                  <a:cubicBezTo>
                    <a:pt x="37" y="8"/>
                    <a:pt x="25" y="5"/>
                    <a:pt x="25" y="8"/>
                  </a:cubicBezTo>
                  <a:cubicBezTo>
                    <a:pt x="25" y="12"/>
                    <a:pt x="21" y="14"/>
                    <a:pt x="21" y="17"/>
                  </a:cubicBezTo>
                  <a:cubicBezTo>
                    <a:pt x="21" y="21"/>
                    <a:pt x="13" y="15"/>
                    <a:pt x="13" y="24"/>
                  </a:cubicBezTo>
                  <a:cubicBezTo>
                    <a:pt x="12" y="32"/>
                    <a:pt x="0" y="37"/>
                    <a:pt x="5" y="4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7" name="Freeform 110">
              <a:extLst>
                <a:ext uri="{FF2B5EF4-FFF2-40B4-BE49-F238E27FC236}">
                  <a16:creationId xmlns:a16="http://schemas.microsoft.com/office/drawing/2014/main" id="{216691DA-888B-4CC6-A13B-C6CAE563D1A9}"/>
                </a:ext>
              </a:extLst>
            </p:cNvPr>
            <p:cNvSpPr>
              <a:spLocks/>
            </p:cNvSpPr>
            <p:nvPr/>
          </p:nvSpPr>
          <p:spPr bwMode="auto">
            <a:xfrm>
              <a:off x="5034802" y="5545986"/>
              <a:ext cx="20733" cy="8570"/>
            </a:xfrm>
            <a:custGeom>
              <a:avLst/>
              <a:gdLst>
                <a:gd name="T0" fmla="*/ 20 w 40"/>
                <a:gd name="T1" fmla="*/ 8 h 15"/>
                <a:gd name="T2" fmla="*/ 39 w 40"/>
                <a:gd name="T3" fmla="*/ 4 h 15"/>
                <a:gd name="T4" fmla="*/ 19 w 40"/>
                <a:gd name="T5" fmla="*/ 3 h 15"/>
                <a:gd name="T6" fmla="*/ 2 w 40"/>
                <a:gd name="T7" fmla="*/ 7 h 15"/>
                <a:gd name="T8" fmla="*/ 20 w 40"/>
                <a:gd name="T9" fmla="*/ 8 h 15"/>
              </a:gdLst>
              <a:ahLst/>
              <a:cxnLst>
                <a:cxn ang="0">
                  <a:pos x="T0" y="T1"/>
                </a:cxn>
                <a:cxn ang="0">
                  <a:pos x="T2" y="T3"/>
                </a:cxn>
                <a:cxn ang="0">
                  <a:pos x="T4" y="T5"/>
                </a:cxn>
                <a:cxn ang="0">
                  <a:pos x="T6" y="T7"/>
                </a:cxn>
                <a:cxn ang="0">
                  <a:pos x="T8" y="T9"/>
                </a:cxn>
              </a:cxnLst>
              <a:rect l="0" t="0" r="r" b="b"/>
              <a:pathLst>
                <a:path w="40" h="15">
                  <a:moveTo>
                    <a:pt x="20" y="8"/>
                  </a:moveTo>
                  <a:cubicBezTo>
                    <a:pt x="28" y="1"/>
                    <a:pt x="38" y="7"/>
                    <a:pt x="39" y="4"/>
                  </a:cubicBezTo>
                  <a:cubicBezTo>
                    <a:pt x="40" y="1"/>
                    <a:pt x="25" y="0"/>
                    <a:pt x="19" y="3"/>
                  </a:cubicBezTo>
                  <a:cubicBezTo>
                    <a:pt x="13" y="6"/>
                    <a:pt x="0" y="3"/>
                    <a:pt x="2" y="7"/>
                  </a:cubicBezTo>
                  <a:cubicBezTo>
                    <a:pt x="3" y="9"/>
                    <a:pt x="12" y="15"/>
                    <a:pt x="20" y="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8" name="Freeform 111">
              <a:extLst>
                <a:ext uri="{FF2B5EF4-FFF2-40B4-BE49-F238E27FC236}">
                  <a16:creationId xmlns:a16="http://schemas.microsoft.com/office/drawing/2014/main" id="{88DC4951-2552-4C36-8534-D02238E1DACE}"/>
                </a:ext>
              </a:extLst>
            </p:cNvPr>
            <p:cNvSpPr>
              <a:spLocks/>
            </p:cNvSpPr>
            <p:nvPr/>
          </p:nvSpPr>
          <p:spPr bwMode="auto">
            <a:xfrm>
              <a:off x="5314537" y="5555781"/>
              <a:ext cx="37752" cy="21338"/>
            </a:xfrm>
            <a:custGeom>
              <a:avLst/>
              <a:gdLst>
                <a:gd name="T0" fmla="*/ 11 w 73"/>
                <a:gd name="T1" fmla="*/ 11 h 37"/>
                <a:gd name="T2" fmla="*/ 3 w 73"/>
                <a:gd name="T3" fmla="*/ 21 h 37"/>
                <a:gd name="T4" fmla="*/ 12 w 73"/>
                <a:gd name="T5" fmla="*/ 23 h 37"/>
                <a:gd name="T6" fmla="*/ 23 w 73"/>
                <a:gd name="T7" fmla="*/ 31 h 37"/>
                <a:gd name="T8" fmla="*/ 55 w 73"/>
                <a:gd name="T9" fmla="*/ 37 h 37"/>
                <a:gd name="T10" fmla="*/ 62 w 73"/>
                <a:gd name="T11" fmla="*/ 29 h 37"/>
                <a:gd name="T12" fmla="*/ 67 w 73"/>
                <a:gd name="T13" fmla="*/ 16 h 37"/>
                <a:gd name="T14" fmla="*/ 51 w 73"/>
                <a:gd name="T15" fmla="*/ 9 h 37"/>
                <a:gd name="T16" fmla="*/ 42 w 73"/>
                <a:gd name="T17" fmla="*/ 4 h 37"/>
                <a:gd name="T18" fmla="*/ 11 w 73"/>
                <a:gd name="T19"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7">
                  <a:moveTo>
                    <a:pt x="11" y="11"/>
                  </a:moveTo>
                  <a:cubicBezTo>
                    <a:pt x="11" y="14"/>
                    <a:pt x="0" y="18"/>
                    <a:pt x="3" y="21"/>
                  </a:cubicBezTo>
                  <a:cubicBezTo>
                    <a:pt x="6" y="23"/>
                    <a:pt x="8" y="22"/>
                    <a:pt x="12" y="23"/>
                  </a:cubicBezTo>
                  <a:cubicBezTo>
                    <a:pt x="15" y="24"/>
                    <a:pt x="17" y="32"/>
                    <a:pt x="23" y="31"/>
                  </a:cubicBezTo>
                  <a:cubicBezTo>
                    <a:pt x="29" y="29"/>
                    <a:pt x="45" y="37"/>
                    <a:pt x="55" y="37"/>
                  </a:cubicBezTo>
                  <a:cubicBezTo>
                    <a:pt x="64" y="37"/>
                    <a:pt x="65" y="29"/>
                    <a:pt x="62" y="29"/>
                  </a:cubicBezTo>
                  <a:cubicBezTo>
                    <a:pt x="59" y="29"/>
                    <a:pt x="62" y="24"/>
                    <a:pt x="67" y="16"/>
                  </a:cubicBezTo>
                  <a:cubicBezTo>
                    <a:pt x="73" y="9"/>
                    <a:pt x="51" y="3"/>
                    <a:pt x="51" y="9"/>
                  </a:cubicBezTo>
                  <a:cubicBezTo>
                    <a:pt x="51" y="15"/>
                    <a:pt x="44" y="8"/>
                    <a:pt x="42" y="4"/>
                  </a:cubicBezTo>
                  <a:cubicBezTo>
                    <a:pt x="40" y="0"/>
                    <a:pt x="11" y="7"/>
                    <a:pt x="11" y="1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49" name="Freeform 112">
              <a:extLst>
                <a:ext uri="{FF2B5EF4-FFF2-40B4-BE49-F238E27FC236}">
                  <a16:creationId xmlns:a16="http://schemas.microsoft.com/office/drawing/2014/main" id="{03D35940-6340-4996-95CA-B5A4EA105C49}"/>
                </a:ext>
              </a:extLst>
            </p:cNvPr>
            <p:cNvSpPr>
              <a:spLocks/>
            </p:cNvSpPr>
            <p:nvPr/>
          </p:nvSpPr>
          <p:spPr bwMode="auto">
            <a:xfrm>
              <a:off x="5088180" y="5540739"/>
              <a:ext cx="22280" cy="11019"/>
            </a:xfrm>
            <a:custGeom>
              <a:avLst/>
              <a:gdLst>
                <a:gd name="T0" fmla="*/ 42 w 43"/>
                <a:gd name="T1" fmla="*/ 9 h 19"/>
                <a:gd name="T2" fmla="*/ 23 w 43"/>
                <a:gd name="T3" fmla="*/ 4 h 19"/>
                <a:gd name="T4" fmla="*/ 15 w 43"/>
                <a:gd name="T5" fmla="*/ 5 h 19"/>
                <a:gd name="T6" fmla="*/ 3 w 43"/>
                <a:gd name="T7" fmla="*/ 12 h 19"/>
                <a:gd name="T8" fmla="*/ 42 w 43"/>
                <a:gd name="T9" fmla="*/ 9 h 19"/>
              </a:gdLst>
              <a:ahLst/>
              <a:cxnLst>
                <a:cxn ang="0">
                  <a:pos x="T0" y="T1"/>
                </a:cxn>
                <a:cxn ang="0">
                  <a:pos x="T2" y="T3"/>
                </a:cxn>
                <a:cxn ang="0">
                  <a:pos x="T4" y="T5"/>
                </a:cxn>
                <a:cxn ang="0">
                  <a:pos x="T6" y="T7"/>
                </a:cxn>
                <a:cxn ang="0">
                  <a:pos x="T8" y="T9"/>
                </a:cxn>
              </a:cxnLst>
              <a:rect l="0" t="0" r="r" b="b"/>
              <a:pathLst>
                <a:path w="43" h="19">
                  <a:moveTo>
                    <a:pt x="42" y="9"/>
                  </a:moveTo>
                  <a:cubicBezTo>
                    <a:pt x="43" y="2"/>
                    <a:pt x="32" y="7"/>
                    <a:pt x="23" y="4"/>
                  </a:cubicBezTo>
                  <a:cubicBezTo>
                    <a:pt x="14" y="0"/>
                    <a:pt x="9" y="0"/>
                    <a:pt x="15" y="5"/>
                  </a:cubicBezTo>
                  <a:cubicBezTo>
                    <a:pt x="18" y="8"/>
                    <a:pt x="0" y="9"/>
                    <a:pt x="3" y="12"/>
                  </a:cubicBezTo>
                  <a:cubicBezTo>
                    <a:pt x="9" y="19"/>
                    <a:pt x="41" y="16"/>
                    <a:pt x="42" y="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0" name="Freeform 113">
              <a:extLst>
                <a:ext uri="{FF2B5EF4-FFF2-40B4-BE49-F238E27FC236}">
                  <a16:creationId xmlns:a16="http://schemas.microsoft.com/office/drawing/2014/main" id="{E39FA17A-AFA0-43E4-9B81-04A197D137CA}"/>
                </a:ext>
              </a:extLst>
            </p:cNvPr>
            <p:cNvSpPr>
              <a:spLocks/>
            </p:cNvSpPr>
            <p:nvPr/>
          </p:nvSpPr>
          <p:spPr bwMode="auto">
            <a:xfrm>
              <a:off x="5620110" y="5621543"/>
              <a:ext cx="30016" cy="12768"/>
            </a:xfrm>
            <a:custGeom>
              <a:avLst/>
              <a:gdLst>
                <a:gd name="T0" fmla="*/ 4 w 58"/>
                <a:gd name="T1" fmla="*/ 12 h 22"/>
                <a:gd name="T2" fmla="*/ 31 w 58"/>
                <a:gd name="T3" fmla="*/ 21 h 22"/>
                <a:gd name="T4" fmla="*/ 58 w 58"/>
                <a:gd name="T5" fmla="*/ 16 h 22"/>
                <a:gd name="T6" fmla="*/ 40 w 58"/>
                <a:gd name="T7" fmla="*/ 10 h 22"/>
                <a:gd name="T8" fmla="*/ 27 w 58"/>
                <a:gd name="T9" fmla="*/ 8 h 22"/>
                <a:gd name="T10" fmla="*/ 11 w 58"/>
                <a:gd name="T11" fmla="*/ 4 h 22"/>
                <a:gd name="T12" fmla="*/ 4 w 58"/>
                <a:gd name="T13" fmla="*/ 12 h 22"/>
              </a:gdLst>
              <a:ahLst/>
              <a:cxnLst>
                <a:cxn ang="0">
                  <a:pos x="T0" y="T1"/>
                </a:cxn>
                <a:cxn ang="0">
                  <a:pos x="T2" y="T3"/>
                </a:cxn>
                <a:cxn ang="0">
                  <a:pos x="T4" y="T5"/>
                </a:cxn>
                <a:cxn ang="0">
                  <a:pos x="T6" y="T7"/>
                </a:cxn>
                <a:cxn ang="0">
                  <a:pos x="T8" y="T9"/>
                </a:cxn>
                <a:cxn ang="0">
                  <a:pos x="T10" y="T11"/>
                </a:cxn>
                <a:cxn ang="0">
                  <a:pos x="T12" y="T13"/>
                </a:cxn>
              </a:cxnLst>
              <a:rect l="0" t="0" r="r" b="b"/>
              <a:pathLst>
                <a:path w="58" h="22">
                  <a:moveTo>
                    <a:pt x="4" y="12"/>
                  </a:moveTo>
                  <a:cubicBezTo>
                    <a:pt x="12" y="13"/>
                    <a:pt x="16" y="20"/>
                    <a:pt x="31" y="21"/>
                  </a:cubicBezTo>
                  <a:cubicBezTo>
                    <a:pt x="46" y="22"/>
                    <a:pt x="58" y="19"/>
                    <a:pt x="58" y="16"/>
                  </a:cubicBezTo>
                  <a:cubicBezTo>
                    <a:pt x="58" y="13"/>
                    <a:pt x="44" y="8"/>
                    <a:pt x="40" y="10"/>
                  </a:cubicBezTo>
                  <a:cubicBezTo>
                    <a:pt x="35" y="13"/>
                    <a:pt x="32" y="6"/>
                    <a:pt x="27" y="8"/>
                  </a:cubicBezTo>
                  <a:cubicBezTo>
                    <a:pt x="21" y="9"/>
                    <a:pt x="14" y="9"/>
                    <a:pt x="11" y="4"/>
                  </a:cubicBezTo>
                  <a:cubicBezTo>
                    <a:pt x="9" y="0"/>
                    <a:pt x="0" y="12"/>
                    <a:pt x="4" y="1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1" name="Freeform 114">
              <a:extLst>
                <a:ext uri="{FF2B5EF4-FFF2-40B4-BE49-F238E27FC236}">
                  <a16:creationId xmlns:a16="http://schemas.microsoft.com/office/drawing/2014/main" id="{6A816526-77F1-4173-A511-22E4213B42C2}"/>
                </a:ext>
              </a:extLst>
            </p:cNvPr>
            <p:cNvSpPr>
              <a:spLocks/>
            </p:cNvSpPr>
            <p:nvPr/>
          </p:nvSpPr>
          <p:spPr bwMode="auto">
            <a:xfrm>
              <a:off x="5098547" y="5551233"/>
              <a:ext cx="21197" cy="8570"/>
            </a:xfrm>
            <a:custGeom>
              <a:avLst/>
              <a:gdLst>
                <a:gd name="T0" fmla="*/ 18 w 41"/>
                <a:gd name="T1" fmla="*/ 2 h 15"/>
                <a:gd name="T2" fmla="*/ 10 w 41"/>
                <a:gd name="T3" fmla="*/ 5 h 15"/>
                <a:gd name="T4" fmla="*/ 3 w 41"/>
                <a:gd name="T5" fmla="*/ 12 h 15"/>
                <a:gd name="T6" fmla="*/ 28 w 41"/>
                <a:gd name="T7" fmla="*/ 10 h 15"/>
                <a:gd name="T8" fmla="*/ 40 w 41"/>
                <a:gd name="T9" fmla="*/ 5 h 15"/>
                <a:gd name="T10" fmla="*/ 18 w 41"/>
                <a:gd name="T11" fmla="*/ 2 h 15"/>
              </a:gdLst>
              <a:ahLst/>
              <a:cxnLst>
                <a:cxn ang="0">
                  <a:pos x="T0" y="T1"/>
                </a:cxn>
                <a:cxn ang="0">
                  <a:pos x="T2" y="T3"/>
                </a:cxn>
                <a:cxn ang="0">
                  <a:pos x="T4" y="T5"/>
                </a:cxn>
                <a:cxn ang="0">
                  <a:pos x="T6" y="T7"/>
                </a:cxn>
                <a:cxn ang="0">
                  <a:pos x="T8" y="T9"/>
                </a:cxn>
                <a:cxn ang="0">
                  <a:pos x="T10" y="T11"/>
                </a:cxn>
              </a:cxnLst>
              <a:rect l="0" t="0" r="r" b="b"/>
              <a:pathLst>
                <a:path w="41" h="15">
                  <a:moveTo>
                    <a:pt x="18" y="2"/>
                  </a:moveTo>
                  <a:cubicBezTo>
                    <a:pt x="19" y="5"/>
                    <a:pt x="17" y="5"/>
                    <a:pt x="10" y="5"/>
                  </a:cubicBezTo>
                  <a:cubicBezTo>
                    <a:pt x="3" y="5"/>
                    <a:pt x="0" y="9"/>
                    <a:pt x="3" y="12"/>
                  </a:cubicBezTo>
                  <a:cubicBezTo>
                    <a:pt x="7" y="15"/>
                    <a:pt x="25" y="14"/>
                    <a:pt x="28" y="10"/>
                  </a:cubicBezTo>
                  <a:cubicBezTo>
                    <a:pt x="31" y="6"/>
                    <a:pt x="39" y="9"/>
                    <a:pt x="40" y="5"/>
                  </a:cubicBezTo>
                  <a:cubicBezTo>
                    <a:pt x="41" y="1"/>
                    <a:pt x="17" y="0"/>
                    <a:pt x="18" y="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2" name="Freeform 115">
              <a:extLst>
                <a:ext uri="{FF2B5EF4-FFF2-40B4-BE49-F238E27FC236}">
                  <a16:creationId xmlns:a16="http://schemas.microsoft.com/office/drawing/2014/main" id="{69736914-4C40-4AED-9A81-94F059910D45}"/>
                </a:ext>
              </a:extLst>
            </p:cNvPr>
            <p:cNvSpPr>
              <a:spLocks/>
            </p:cNvSpPr>
            <p:nvPr/>
          </p:nvSpPr>
          <p:spPr bwMode="auto">
            <a:xfrm>
              <a:off x="5564256" y="5612273"/>
              <a:ext cx="51677" cy="22562"/>
            </a:xfrm>
            <a:custGeom>
              <a:avLst/>
              <a:gdLst>
                <a:gd name="T0" fmla="*/ 11 w 100"/>
                <a:gd name="T1" fmla="*/ 28 h 39"/>
                <a:gd name="T2" fmla="*/ 20 w 100"/>
                <a:gd name="T3" fmla="*/ 36 h 39"/>
                <a:gd name="T4" fmla="*/ 36 w 100"/>
                <a:gd name="T5" fmla="*/ 33 h 39"/>
                <a:gd name="T6" fmla="*/ 47 w 100"/>
                <a:gd name="T7" fmla="*/ 35 h 39"/>
                <a:gd name="T8" fmla="*/ 67 w 100"/>
                <a:gd name="T9" fmla="*/ 33 h 39"/>
                <a:gd name="T10" fmla="*/ 66 w 100"/>
                <a:gd name="T11" fmla="*/ 20 h 39"/>
                <a:gd name="T12" fmla="*/ 72 w 100"/>
                <a:gd name="T13" fmla="*/ 22 h 39"/>
                <a:gd name="T14" fmla="*/ 87 w 100"/>
                <a:gd name="T15" fmla="*/ 32 h 39"/>
                <a:gd name="T16" fmla="*/ 95 w 100"/>
                <a:gd name="T17" fmla="*/ 23 h 39"/>
                <a:gd name="T18" fmla="*/ 92 w 100"/>
                <a:gd name="T19" fmla="*/ 13 h 39"/>
                <a:gd name="T20" fmla="*/ 67 w 100"/>
                <a:gd name="T21" fmla="*/ 8 h 39"/>
                <a:gd name="T22" fmla="*/ 51 w 100"/>
                <a:gd name="T23" fmla="*/ 12 h 39"/>
                <a:gd name="T24" fmla="*/ 30 w 100"/>
                <a:gd name="T25" fmla="*/ 2 h 39"/>
                <a:gd name="T26" fmla="*/ 11 w 100"/>
                <a:gd name="T2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39">
                  <a:moveTo>
                    <a:pt x="11" y="28"/>
                  </a:moveTo>
                  <a:cubicBezTo>
                    <a:pt x="15" y="31"/>
                    <a:pt x="17" y="33"/>
                    <a:pt x="20" y="36"/>
                  </a:cubicBezTo>
                  <a:cubicBezTo>
                    <a:pt x="22" y="38"/>
                    <a:pt x="32" y="34"/>
                    <a:pt x="36" y="33"/>
                  </a:cubicBezTo>
                  <a:cubicBezTo>
                    <a:pt x="40" y="32"/>
                    <a:pt x="41" y="39"/>
                    <a:pt x="47" y="35"/>
                  </a:cubicBezTo>
                  <a:cubicBezTo>
                    <a:pt x="53" y="31"/>
                    <a:pt x="60" y="33"/>
                    <a:pt x="67" y="33"/>
                  </a:cubicBezTo>
                  <a:cubicBezTo>
                    <a:pt x="74" y="33"/>
                    <a:pt x="66" y="24"/>
                    <a:pt x="66" y="20"/>
                  </a:cubicBezTo>
                  <a:cubicBezTo>
                    <a:pt x="66" y="16"/>
                    <a:pt x="75" y="19"/>
                    <a:pt x="72" y="22"/>
                  </a:cubicBezTo>
                  <a:cubicBezTo>
                    <a:pt x="69" y="25"/>
                    <a:pt x="76" y="33"/>
                    <a:pt x="87" y="32"/>
                  </a:cubicBezTo>
                  <a:cubicBezTo>
                    <a:pt x="97" y="32"/>
                    <a:pt x="89" y="25"/>
                    <a:pt x="95" y="23"/>
                  </a:cubicBezTo>
                  <a:cubicBezTo>
                    <a:pt x="100" y="20"/>
                    <a:pt x="99" y="18"/>
                    <a:pt x="92" y="13"/>
                  </a:cubicBezTo>
                  <a:cubicBezTo>
                    <a:pt x="84" y="8"/>
                    <a:pt x="74" y="11"/>
                    <a:pt x="67" y="8"/>
                  </a:cubicBezTo>
                  <a:cubicBezTo>
                    <a:pt x="60" y="5"/>
                    <a:pt x="52" y="5"/>
                    <a:pt x="51" y="12"/>
                  </a:cubicBezTo>
                  <a:cubicBezTo>
                    <a:pt x="51" y="20"/>
                    <a:pt x="37" y="4"/>
                    <a:pt x="30" y="2"/>
                  </a:cubicBezTo>
                  <a:cubicBezTo>
                    <a:pt x="22" y="0"/>
                    <a:pt x="0" y="23"/>
                    <a:pt x="11" y="2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3" name="Freeform 116">
              <a:extLst>
                <a:ext uri="{FF2B5EF4-FFF2-40B4-BE49-F238E27FC236}">
                  <a16:creationId xmlns:a16="http://schemas.microsoft.com/office/drawing/2014/main" id="{8B763BF0-C989-4AA2-912F-BB32213BDF83}"/>
                </a:ext>
              </a:extLst>
            </p:cNvPr>
            <p:cNvSpPr>
              <a:spLocks/>
            </p:cNvSpPr>
            <p:nvPr/>
          </p:nvSpPr>
          <p:spPr bwMode="auto">
            <a:xfrm>
              <a:off x="5594272" y="5852935"/>
              <a:ext cx="17638" cy="73808"/>
            </a:xfrm>
            <a:custGeom>
              <a:avLst/>
              <a:gdLst>
                <a:gd name="T0" fmla="*/ 7 w 34"/>
                <a:gd name="T1" fmla="*/ 48 h 128"/>
                <a:gd name="T2" fmla="*/ 6 w 34"/>
                <a:gd name="T3" fmla="*/ 91 h 128"/>
                <a:gd name="T4" fmla="*/ 4 w 34"/>
                <a:gd name="T5" fmla="*/ 123 h 128"/>
                <a:gd name="T6" fmla="*/ 11 w 34"/>
                <a:gd name="T7" fmla="*/ 116 h 128"/>
                <a:gd name="T8" fmla="*/ 21 w 34"/>
                <a:gd name="T9" fmla="*/ 124 h 128"/>
                <a:gd name="T10" fmla="*/ 19 w 34"/>
                <a:gd name="T11" fmla="*/ 114 h 128"/>
                <a:gd name="T12" fmla="*/ 11 w 34"/>
                <a:gd name="T13" fmla="*/ 101 h 128"/>
                <a:gd name="T14" fmla="*/ 15 w 34"/>
                <a:gd name="T15" fmla="*/ 82 h 128"/>
                <a:gd name="T16" fmla="*/ 28 w 34"/>
                <a:gd name="T17" fmla="*/ 81 h 128"/>
                <a:gd name="T18" fmla="*/ 32 w 34"/>
                <a:gd name="T19" fmla="*/ 79 h 128"/>
                <a:gd name="T20" fmla="*/ 20 w 34"/>
                <a:gd name="T21" fmla="*/ 39 h 128"/>
                <a:gd name="T22" fmla="*/ 18 w 34"/>
                <a:gd name="T23" fmla="*/ 15 h 128"/>
                <a:gd name="T24" fmla="*/ 11 w 34"/>
                <a:gd name="T25" fmla="*/ 2 h 128"/>
                <a:gd name="T26" fmla="*/ 6 w 34"/>
                <a:gd name="T27" fmla="*/ 13 h 128"/>
                <a:gd name="T28" fmla="*/ 3 w 34"/>
                <a:gd name="T29" fmla="*/ 26 h 128"/>
                <a:gd name="T30" fmla="*/ 7 w 34"/>
                <a:gd name="T31"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128">
                  <a:moveTo>
                    <a:pt x="7" y="48"/>
                  </a:moveTo>
                  <a:cubicBezTo>
                    <a:pt x="10" y="54"/>
                    <a:pt x="3" y="86"/>
                    <a:pt x="6" y="91"/>
                  </a:cubicBezTo>
                  <a:cubicBezTo>
                    <a:pt x="9" y="97"/>
                    <a:pt x="2" y="120"/>
                    <a:pt x="4" y="123"/>
                  </a:cubicBezTo>
                  <a:cubicBezTo>
                    <a:pt x="8" y="128"/>
                    <a:pt x="5" y="117"/>
                    <a:pt x="11" y="116"/>
                  </a:cubicBezTo>
                  <a:cubicBezTo>
                    <a:pt x="17" y="115"/>
                    <a:pt x="17" y="122"/>
                    <a:pt x="21" y="124"/>
                  </a:cubicBezTo>
                  <a:cubicBezTo>
                    <a:pt x="25" y="126"/>
                    <a:pt x="22" y="113"/>
                    <a:pt x="19" y="114"/>
                  </a:cubicBezTo>
                  <a:cubicBezTo>
                    <a:pt x="16" y="115"/>
                    <a:pt x="13" y="106"/>
                    <a:pt x="11" y="101"/>
                  </a:cubicBezTo>
                  <a:cubicBezTo>
                    <a:pt x="10" y="95"/>
                    <a:pt x="15" y="89"/>
                    <a:pt x="15" y="82"/>
                  </a:cubicBezTo>
                  <a:cubicBezTo>
                    <a:pt x="15" y="76"/>
                    <a:pt x="23" y="76"/>
                    <a:pt x="28" y="81"/>
                  </a:cubicBezTo>
                  <a:cubicBezTo>
                    <a:pt x="33" y="86"/>
                    <a:pt x="34" y="83"/>
                    <a:pt x="32" y="79"/>
                  </a:cubicBezTo>
                  <a:cubicBezTo>
                    <a:pt x="30" y="75"/>
                    <a:pt x="23" y="49"/>
                    <a:pt x="20" y="39"/>
                  </a:cubicBezTo>
                  <a:cubicBezTo>
                    <a:pt x="16" y="29"/>
                    <a:pt x="25" y="20"/>
                    <a:pt x="18" y="15"/>
                  </a:cubicBezTo>
                  <a:cubicBezTo>
                    <a:pt x="12" y="10"/>
                    <a:pt x="14" y="0"/>
                    <a:pt x="11" y="2"/>
                  </a:cubicBezTo>
                  <a:cubicBezTo>
                    <a:pt x="8" y="4"/>
                    <a:pt x="11" y="13"/>
                    <a:pt x="6" y="13"/>
                  </a:cubicBezTo>
                  <a:cubicBezTo>
                    <a:pt x="0" y="14"/>
                    <a:pt x="5" y="19"/>
                    <a:pt x="3" y="26"/>
                  </a:cubicBezTo>
                  <a:cubicBezTo>
                    <a:pt x="1" y="32"/>
                    <a:pt x="4" y="42"/>
                    <a:pt x="7" y="4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4" name="Freeform 117">
              <a:extLst>
                <a:ext uri="{FF2B5EF4-FFF2-40B4-BE49-F238E27FC236}">
                  <a16:creationId xmlns:a16="http://schemas.microsoft.com/office/drawing/2014/main" id="{FA16ED2B-C596-4354-9DA1-55F3B977A2E1}"/>
                </a:ext>
              </a:extLst>
            </p:cNvPr>
            <p:cNvSpPr>
              <a:spLocks/>
            </p:cNvSpPr>
            <p:nvPr/>
          </p:nvSpPr>
          <p:spPr bwMode="auto">
            <a:xfrm>
              <a:off x="5099475" y="5536192"/>
              <a:ext cx="19804" cy="5772"/>
            </a:xfrm>
            <a:custGeom>
              <a:avLst/>
              <a:gdLst>
                <a:gd name="T0" fmla="*/ 15 w 38"/>
                <a:gd name="T1" fmla="*/ 10 h 10"/>
                <a:gd name="T2" fmla="*/ 26 w 38"/>
                <a:gd name="T3" fmla="*/ 6 h 10"/>
                <a:gd name="T4" fmla="*/ 35 w 38"/>
                <a:gd name="T5" fmla="*/ 3 h 10"/>
                <a:gd name="T6" fmla="*/ 15 w 38"/>
                <a:gd name="T7" fmla="*/ 4 h 10"/>
                <a:gd name="T8" fmla="*/ 0 w 38"/>
                <a:gd name="T9" fmla="*/ 6 h 10"/>
                <a:gd name="T10" fmla="*/ 15 w 38"/>
                <a:gd name="T11" fmla="*/ 10 h 10"/>
              </a:gdLst>
              <a:ahLst/>
              <a:cxnLst>
                <a:cxn ang="0">
                  <a:pos x="T0" y="T1"/>
                </a:cxn>
                <a:cxn ang="0">
                  <a:pos x="T2" y="T3"/>
                </a:cxn>
                <a:cxn ang="0">
                  <a:pos x="T4" y="T5"/>
                </a:cxn>
                <a:cxn ang="0">
                  <a:pos x="T6" y="T7"/>
                </a:cxn>
                <a:cxn ang="0">
                  <a:pos x="T8" y="T9"/>
                </a:cxn>
                <a:cxn ang="0">
                  <a:pos x="T10" y="T11"/>
                </a:cxn>
              </a:cxnLst>
              <a:rect l="0" t="0" r="r" b="b"/>
              <a:pathLst>
                <a:path w="38" h="10">
                  <a:moveTo>
                    <a:pt x="15" y="10"/>
                  </a:moveTo>
                  <a:cubicBezTo>
                    <a:pt x="23" y="10"/>
                    <a:pt x="20" y="5"/>
                    <a:pt x="26" y="6"/>
                  </a:cubicBezTo>
                  <a:cubicBezTo>
                    <a:pt x="31" y="7"/>
                    <a:pt x="38" y="6"/>
                    <a:pt x="35" y="3"/>
                  </a:cubicBezTo>
                  <a:cubicBezTo>
                    <a:pt x="33" y="0"/>
                    <a:pt x="13" y="1"/>
                    <a:pt x="15" y="4"/>
                  </a:cubicBezTo>
                  <a:cubicBezTo>
                    <a:pt x="17" y="6"/>
                    <a:pt x="0" y="5"/>
                    <a:pt x="0" y="6"/>
                  </a:cubicBezTo>
                  <a:cubicBezTo>
                    <a:pt x="1" y="8"/>
                    <a:pt x="7" y="10"/>
                    <a:pt x="15" y="1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5" name="Freeform 118">
              <a:extLst>
                <a:ext uri="{FF2B5EF4-FFF2-40B4-BE49-F238E27FC236}">
                  <a16:creationId xmlns:a16="http://schemas.microsoft.com/office/drawing/2014/main" id="{B1ECF680-6AA3-4583-B771-F9464D2B8115}"/>
                </a:ext>
              </a:extLst>
            </p:cNvPr>
            <p:cNvSpPr>
              <a:spLocks/>
            </p:cNvSpPr>
            <p:nvPr/>
          </p:nvSpPr>
          <p:spPr bwMode="auto">
            <a:xfrm>
              <a:off x="5417117" y="5635360"/>
              <a:ext cx="11914" cy="7521"/>
            </a:xfrm>
            <a:custGeom>
              <a:avLst/>
              <a:gdLst>
                <a:gd name="T0" fmla="*/ 9 w 23"/>
                <a:gd name="T1" fmla="*/ 3 h 13"/>
                <a:gd name="T2" fmla="*/ 2 w 23"/>
                <a:gd name="T3" fmla="*/ 8 h 13"/>
                <a:gd name="T4" fmla="*/ 22 w 23"/>
                <a:gd name="T5" fmla="*/ 5 h 13"/>
                <a:gd name="T6" fmla="*/ 9 w 23"/>
                <a:gd name="T7" fmla="*/ 3 h 13"/>
              </a:gdLst>
              <a:ahLst/>
              <a:cxnLst>
                <a:cxn ang="0">
                  <a:pos x="T0" y="T1"/>
                </a:cxn>
                <a:cxn ang="0">
                  <a:pos x="T2" y="T3"/>
                </a:cxn>
                <a:cxn ang="0">
                  <a:pos x="T4" y="T5"/>
                </a:cxn>
                <a:cxn ang="0">
                  <a:pos x="T6" y="T7"/>
                </a:cxn>
              </a:cxnLst>
              <a:rect l="0" t="0" r="r" b="b"/>
              <a:pathLst>
                <a:path w="23" h="13">
                  <a:moveTo>
                    <a:pt x="9" y="3"/>
                  </a:moveTo>
                  <a:cubicBezTo>
                    <a:pt x="7" y="6"/>
                    <a:pt x="0" y="6"/>
                    <a:pt x="2" y="8"/>
                  </a:cubicBezTo>
                  <a:cubicBezTo>
                    <a:pt x="5" y="13"/>
                    <a:pt x="22" y="10"/>
                    <a:pt x="22" y="5"/>
                  </a:cubicBezTo>
                  <a:cubicBezTo>
                    <a:pt x="23" y="0"/>
                    <a:pt x="10" y="0"/>
                    <a:pt x="9"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6" name="Freeform 119">
              <a:extLst>
                <a:ext uri="{FF2B5EF4-FFF2-40B4-BE49-F238E27FC236}">
                  <a16:creationId xmlns:a16="http://schemas.microsoft.com/office/drawing/2014/main" id="{B40FA964-6925-4D34-A54B-E49105CE612A}"/>
                </a:ext>
              </a:extLst>
            </p:cNvPr>
            <p:cNvSpPr>
              <a:spLocks/>
            </p:cNvSpPr>
            <p:nvPr/>
          </p:nvSpPr>
          <p:spPr bwMode="auto">
            <a:xfrm>
              <a:off x="5588083" y="5644105"/>
              <a:ext cx="20733" cy="9794"/>
            </a:xfrm>
            <a:custGeom>
              <a:avLst/>
              <a:gdLst>
                <a:gd name="T0" fmla="*/ 34 w 40"/>
                <a:gd name="T1" fmla="*/ 16 h 17"/>
                <a:gd name="T2" fmla="*/ 20 w 40"/>
                <a:gd name="T3" fmla="*/ 2 h 17"/>
                <a:gd name="T4" fmla="*/ 1 w 40"/>
                <a:gd name="T5" fmla="*/ 11 h 17"/>
                <a:gd name="T6" fmla="*/ 34 w 40"/>
                <a:gd name="T7" fmla="*/ 16 h 17"/>
              </a:gdLst>
              <a:ahLst/>
              <a:cxnLst>
                <a:cxn ang="0">
                  <a:pos x="T0" y="T1"/>
                </a:cxn>
                <a:cxn ang="0">
                  <a:pos x="T2" y="T3"/>
                </a:cxn>
                <a:cxn ang="0">
                  <a:pos x="T4" y="T5"/>
                </a:cxn>
                <a:cxn ang="0">
                  <a:pos x="T6" y="T7"/>
                </a:cxn>
              </a:cxnLst>
              <a:rect l="0" t="0" r="r" b="b"/>
              <a:pathLst>
                <a:path w="40" h="17">
                  <a:moveTo>
                    <a:pt x="34" y="16"/>
                  </a:moveTo>
                  <a:cubicBezTo>
                    <a:pt x="40" y="15"/>
                    <a:pt x="30" y="4"/>
                    <a:pt x="20" y="2"/>
                  </a:cubicBezTo>
                  <a:cubicBezTo>
                    <a:pt x="9" y="0"/>
                    <a:pt x="0" y="9"/>
                    <a:pt x="1" y="11"/>
                  </a:cubicBezTo>
                  <a:cubicBezTo>
                    <a:pt x="4" y="15"/>
                    <a:pt x="28" y="17"/>
                    <a:pt x="34" y="1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7" name="Freeform 120">
              <a:extLst>
                <a:ext uri="{FF2B5EF4-FFF2-40B4-BE49-F238E27FC236}">
                  <a16:creationId xmlns:a16="http://schemas.microsoft.com/office/drawing/2014/main" id="{79840D33-6C2A-4CFD-A3D6-0B834E604304}"/>
                </a:ext>
              </a:extLst>
            </p:cNvPr>
            <p:cNvSpPr>
              <a:spLocks/>
            </p:cNvSpPr>
            <p:nvPr/>
          </p:nvSpPr>
          <p:spPr bwMode="auto">
            <a:xfrm>
              <a:off x="5303087" y="5538466"/>
              <a:ext cx="35741" cy="27634"/>
            </a:xfrm>
            <a:custGeom>
              <a:avLst/>
              <a:gdLst>
                <a:gd name="T0" fmla="*/ 15 w 69"/>
                <a:gd name="T1" fmla="*/ 31 h 48"/>
                <a:gd name="T2" fmla="*/ 13 w 69"/>
                <a:gd name="T3" fmla="*/ 36 h 48"/>
                <a:gd name="T4" fmla="*/ 5 w 69"/>
                <a:gd name="T5" fmla="*/ 40 h 48"/>
                <a:gd name="T6" fmla="*/ 15 w 69"/>
                <a:gd name="T7" fmla="*/ 46 h 48"/>
                <a:gd name="T8" fmla="*/ 28 w 69"/>
                <a:gd name="T9" fmla="*/ 38 h 48"/>
                <a:gd name="T10" fmla="*/ 59 w 69"/>
                <a:gd name="T11" fmla="*/ 29 h 48"/>
                <a:gd name="T12" fmla="*/ 62 w 69"/>
                <a:gd name="T13" fmla="*/ 20 h 48"/>
                <a:gd name="T14" fmla="*/ 57 w 69"/>
                <a:gd name="T15" fmla="*/ 14 h 48"/>
                <a:gd name="T16" fmla="*/ 49 w 69"/>
                <a:gd name="T17" fmla="*/ 3 h 48"/>
                <a:gd name="T18" fmla="*/ 33 w 69"/>
                <a:gd name="T19" fmla="*/ 8 h 48"/>
                <a:gd name="T20" fmla="*/ 20 w 69"/>
                <a:gd name="T21" fmla="*/ 16 h 48"/>
                <a:gd name="T22" fmla="*/ 15 w 69"/>
                <a:gd name="T23" fmla="*/ 24 h 48"/>
                <a:gd name="T24" fmla="*/ 15 w 69"/>
                <a:gd name="T25"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48">
                  <a:moveTo>
                    <a:pt x="15" y="31"/>
                  </a:moveTo>
                  <a:cubicBezTo>
                    <a:pt x="22" y="34"/>
                    <a:pt x="19" y="36"/>
                    <a:pt x="13" y="36"/>
                  </a:cubicBezTo>
                  <a:cubicBezTo>
                    <a:pt x="6" y="36"/>
                    <a:pt x="0" y="38"/>
                    <a:pt x="5" y="40"/>
                  </a:cubicBezTo>
                  <a:cubicBezTo>
                    <a:pt x="8" y="41"/>
                    <a:pt x="8" y="45"/>
                    <a:pt x="15" y="46"/>
                  </a:cubicBezTo>
                  <a:cubicBezTo>
                    <a:pt x="22" y="48"/>
                    <a:pt x="29" y="42"/>
                    <a:pt x="28" y="38"/>
                  </a:cubicBezTo>
                  <a:cubicBezTo>
                    <a:pt x="27" y="34"/>
                    <a:pt x="52" y="31"/>
                    <a:pt x="59" y="29"/>
                  </a:cubicBezTo>
                  <a:cubicBezTo>
                    <a:pt x="66" y="27"/>
                    <a:pt x="55" y="20"/>
                    <a:pt x="62" y="20"/>
                  </a:cubicBezTo>
                  <a:cubicBezTo>
                    <a:pt x="69" y="19"/>
                    <a:pt x="66" y="16"/>
                    <a:pt x="57" y="14"/>
                  </a:cubicBezTo>
                  <a:cubicBezTo>
                    <a:pt x="48" y="13"/>
                    <a:pt x="52" y="5"/>
                    <a:pt x="49" y="3"/>
                  </a:cubicBezTo>
                  <a:cubicBezTo>
                    <a:pt x="46" y="0"/>
                    <a:pt x="44" y="6"/>
                    <a:pt x="33" y="8"/>
                  </a:cubicBezTo>
                  <a:cubicBezTo>
                    <a:pt x="21" y="11"/>
                    <a:pt x="15" y="14"/>
                    <a:pt x="20" y="16"/>
                  </a:cubicBezTo>
                  <a:cubicBezTo>
                    <a:pt x="25" y="18"/>
                    <a:pt x="20" y="24"/>
                    <a:pt x="15" y="24"/>
                  </a:cubicBezTo>
                  <a:cubicBezTo>
                    <a:pt x="10" y="23"/>
                    <a:pt x="9" y="29"/>
                    <a:pt x="15" y="3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8" name="Freeform 121">
              <a:extLst>
                <a:ext uri="{FF2B5EF4-FFF2-40B4-BE49-F238E27FC236}">
                  <a16:creationId xmlns:a16="http://schemas.microsoft.com/office/drawing/2014/main" id="{6EE3E255-112D-44A7-B6C8-A53A931B4ED6}"/>
                </a:ext>
              </a:extLst>
            </p:cNvPr>
            <p:cNvSpPr>
              <a:spLocks/>
            </p:cNvSpPr>
            <p:nvPr/>
          </p:nvSpPr>
          <p:spPr bwMode="auto">
            <a:xfrm>
              <a:off x="5231606" y="5652675"/>
              <a:ext cx="7272" cy="6471"/>
            </a:xfrm>
            <a:custGeom>
              <a:avLst/>
              <a:gdLst>
                <a:gd name="T0" fmla="*/ 4 w 14"/>
                <a:gd name="T1" fmla="*/ 9 h 11"/>
                <a:gd name="T2" fmla="*/ 13 w 14"/>
                <a:gd name="T3" fmla="*/ 5 h 11"/>
                <a:gd name="T4" fmla="*/ 4 w 14"/>
                <a:gd name="T5" fmla="*/ 9 h 11"/>
              </a:gdLst>
              <a:ahLst/>
              <a:cxnLst>
                <a:cxn ang="0">
                  <a:pos x="T0" y="T1"/>
                </a:cxn>
                <a:cxn ang="0">
                  <a:pos x="T2" y="T3"/>
                </a:cxn>
                <a:cxn ang="0">
                  <a:pos x="T4" y="T5"/>
                </a:cxn>
              </a:cxnLst>
              <a:rect l="0" t="0" r="r" b="b"/>
              <a:pathLst>
                <a:path w="14" h="11">
                  <a:moveTo>
                    <a:pt x="4" y="9"/>
                  </a:moveTo>
                  <a:cubicBezTo>
                    <a:pt x="10" y="11"/>
                    <a:pt x="14" y="10"/>
                    <a:pt x="13" y="5"/>
                  </a:cubicBezTo>
                  <a:cubicBezTo>
                    <a:pt x="12" y="0"/>
                    <a:pt x="0" y="6"/>
                    <a:pt x="4" y="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59" name="Freeform 122">
              <a:extLst>
                <a:ext uri="{FF2B5EF4-FFF2-40B4-BE49-F238E27FC236}">
                  <a16:creationId xmlns:a16="http://schemas.microsoft.com/office/drawing/2014/main" id="{23E96FA6-4758-4E1A-B422-DD8F21DA876E}"/>
                </a:ext>
              </a:extLst>
            </p:cNvPr>
            <p:cNvSpPr>
              <a:spLocks/>
            </p:cNvSpPr>
            <p:nvPr/>
          </p:nvSpPr>
          <p:spPr bwMode="auto">
            <a:xfrm>
              <a:off x="5295816" y="5540215"/>
              <a:ext cx="11449" cy="5772"/>
            </a:xfrm>
            <a:custGeom>
              <a:avLst/>
              <a:gdLst>
                <a:gd name="T0" fmla="*/ 21 w 22"/>
                <a:gd name="T1" fmla="*/ 5 h 10"/>
                <a:gd name="T2" fmla="*/ 6 w 22"/>
                <a:gd name="T3" fmla="*/ 7 h 10"/>
                <a:gd name="T4" fmla="*/ 21 w 22"/>
                <a:gd name="T5" fmla="*/ 5 h 10"/>
              </a:gdLst>
              <a:ahLst/>
              <a:cxnLst>
                <a:cxn ang="0">
                  <a:pos x="T0" y="T1"/>
                </a:cxn>
                <a:cxn ang="0">
                  <a:pos x="T2" y="T3"/>
                </a:cxn>
                <a:cxn ang="0">
                  <a:pos x="T4" y="T5"/>
                </a:cxn>
              </a:cxnLst>
              <a:rect l="0" t="0" r="r" b="b"/>
              <a:pathLst>
                <a:path w="22" h="10">
                  <a:moveTo>
                    <a:pt x="21" y="5"/>
                  </a:moveTo>
                  <a:cubicBezTo>
                    <a:pt x="22" y="0"/>
                    <a:pt x="0" y="2"/>
                    <a:pt x="6" y="7"/>
                  </a:cubicBezTo>
                  <a:cubicBezTo>
                    <a:pt x="8" y="8"/>
                    <a:pt x="19" y="10"/>
                    <a:pt x="21" y="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0" name="Freeform 123">
              <a:extLst>
                <a:ext uri="{FF2B5EF4-FFF2-40B4-BE49-F238E27FC236}">
                  <a16:creationId xmlns:a16="http://schemas.microsoft.com/office/drawing/2014/main" id="{83BE8E41-D74A-4DD3-836C-5305ECD89F20}"/>
                </a:ext>
              </a:extLst>
            </p:cNvPr>
            <p:cNvSpPr>
              <a:spLocks/>
            </p:cNvSpPr>
            <p:nvPr/>
          </p:nvSpPr>
          <p:spPr bwMode="auto">
            <a:xfrm>
              <a:off x="5118660" y="5543013"/>
              <a:ext cx="20268" cy="11543"/>
            </a:xfrm>
            <a:custGeom>
              <a:avLst/>
              <a:gdLst>
                <a:gd name="T0" fmla="*/ 36 w 39"/>
                <a:gd name="T1" fmla="*/ 10 h 20"/>
                <a:gd name="T2" fmla="*/ 31 w 39"/>
                <a:gd name="T3" fmla="*/ 4 h 20"/>
                <a:gd name="T4" fmla="*/ 13 w 39"/>
                <a:gd name="T5" fmla="*/ 4 h 20"/>
                <a:gd name="T6" fmla="*/ 4 w 39"/>
                <a:gd name="T7" fmla="*/ 14 h 20"/>
                <a:gd name="T8" fmla="*/ 36 w 39"/>
                <a:gd name="T9" fmla="*/ 10 h 20"/>
              </a:gdLst>
              <a:ahLst/>
              <a:cxnLst>
                <a:cxn ang="0">
                  <a:pos x="T0" y="T1"/>
                </a:cxn>
                <a:cxn ang="0">
                  <a:pos x="T2" y="T3"/>
                </a:cxn>
                <a:cxn ang="0">
                  <a:pos x="T4" y="T5"/>
                </a:cxn>
                <a:cxn ang="0">
                  <a:pos x="T6" y="T7"/>
                </a:cxn>
                <a:cxn ang="0">
                  <a:pos x="T8" y="T9"/>
                </a:cxn>
              </a:cxnLst>
              <a:rect l="0" t="0" r="r" b="b"/>
              <a:pathLst>
                <a:path w="39" h="20">
                  <a:moveTo>
                    <a:pt x="36" y="10"/>
                  </a:moveTo>
                  <a:cubicBezTo>
                    <a:pt x="39" y="7"/>
                    <a:pt x="32" y="7"/>
                    <a:pt x="31" y="4"/>
                  </a:cubicBezTo>
                  <a:cubicBezTo>
                    <a:pt x="31" y="1"/>
                    <a:pt x="12" y="0"/>
                    <a:pt x="13" y="4"/>
                  </a:cubicBezTo>
                  <a:cubicBezTo>
                    <a:pt x="14" y="7"/>
                    <a:pt x="0" y="10"/>
                    <a:pt x="4" y="14"/>
                  </a:cubicBezTo>
                  <a:cubicBezTo>
                    <a:pt x="12" y="20"/>
                    <a:pt x="34" y="13"/>
                    <a:pt x="36" y="1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1" name="Freeform 124">
              <a:extLst>
                <a:ext uri="{FF2B5EF4-FFF2-40B4-BE49-F238E27FC236}">
                  <a16:creationId xmlns:a16="http://schemas.microsoft.com/office/drawing/2014/main" id="{76D02439-5C5D-4966-B7F5-AF626419EF6C}"/>
                </a:ext>
              </a:extLst>
            </p:cNvPr>
            <p:cNvSpPr>
              <a:spLocks/>
            </p:cNvSpPr>
            <p:nvPr/>
          </p:nvSpPr>
          <p:spPr bwMode="auto">
            <a:xfrm>
              <a:off x="5181322" y="5649877"/>
              <a:ext cx="11914" cy="5247"/>
            </a:xfrm>
            <a:custGeom>
              <a:avLst/>
              <a:gdLst>
                <a:gd name="T0" fmla="*/ 4 w 23"/>
                <a:gd name="T1" fmla="*/ 9 h 9"/>
                <a:gd name="T2" fmla="*/ 21 w 23"/>
                <a:gd name="T3" fmla="*/ 5 h 9"/>
                <a:gd name="T4" fmla="*/ 9 w 23"/>
                <a:gd name="T5" fmla="*/ 0 h 9"/>
                <a:gd name="T6" fmla="*/ 4 w 23"/>
                <a:gd name="T7" fmla="*/ 9 h 9"/>
              </a:gdLst>
              <a:ahLst/>
              <a:cxnLst>
                <a:cxn ang="0">
                  <a:pos x="T0" y="T1"/>
                </a:cxn>
                <a:cxn ang="0">
                  <a:pos x="T2" y="T3"/>
                </a:cxn>
                <a:cxn ang="0">
                  <a:pos x="T4" y="T5"/>
                </a:cxn>
                <a:cxn ang="0">
                  <a:pos x="T6" y="T7"/>
                </a:cxn>
              </a:cxnLst>
              <a:rect l="0" t="0" r="r" b="b"/>
              <a:pathLst>
                <a:path w="23" h="9">
                  <a:moveTo>
                    <a:pt x="4" y="9"/>
                  </a:moveTo>
                  <a:cubicBezTo>
                    <a:pt x="8" y="9"/>
                    <a:pt x="20" y="7"/>
                    <a:pt x="21" y="5"/>
                  </a:cubicBezTo>
                  <a:cubicBezTo>
                    <a:pt x="23" y="2"/>
                    <a:pt x="17" y="0"/>
                    <a:pt x="9" y="0"/>
                  </a:cubicBezTo>
                  <a:cubicBezTo>
                    <a:pt x="1" y="0"/>
                    <a:pt x="0" y="8"/>
                    <a:pt x="4" y="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2" name="Freeform 125">
              <a:extLst>
                <a:ext uri="{FF2B5EF4-FFF2-40B4-BE49-F238E27FC236}">
                  <a16:creationId xmlns:a16="http://schemas.microsoft.com/office/drawing/2014/main" id="{E54567C2-1940-4DF4-A0D3-A60C50D86806}"/>
                </a:ext>
              </a:extLst>
            </p:cNvPr>
            <p:cNvSpPr>
              <a:spLocks/>
            </p:cNvSpPr>
            <p:nvPr/>
          </p:nvSpPr>
          <p:spPr bwMode="auto">
            <a:xfrm>
              <a:off x="5138929" y="5541439"/>
              <a:ext cx="17638" cy="8045"/>
            </a:xfrm>
            <a:custGeom>
              <a:avLst/>
              <a:gdLst>
                <a:gd name="T0" fmla="*/ 22 w 34"/>
                <a:gd name="T1" fmla="*/ 11 h 14"/>
                <a:gd name="T2" fmla="*/ 27 w 34"/>
                <a:gd name="T3" fmla="*/ 2 h 14"/>
                <a:gd name="T4" fmla="*/ 16 w 34"/>
                <a:gd name="T5" fmla="*/ 5 h 14"/>
                <a:gd name="T6" fmla="*/ 3 w 34"/>
                <a:gd name="T7" fmla="*/ 10 h 14"/>
                <a:gd name="T8" fmla="*/ 22 w 34"/>
                <a:gd name="T9" fmla="*/ 11 h 14"/>
              </a:gdLst>
              <a:ahLst/>
              <a:cxnLst>
                <a:cxn ang="0">
                  <a:pos x="T0" y="T1"/>
                </a:cxn>
                <a:cxn ang="0">
                  <a:pos x="T2" y="T3"/>
                </a:cxn>
                <a:cxn ang="0">
                  <a:pos x="T4" y="T5"/>
                </a:cxn>
                <a:cxn ang="0">
                  <a:pos x="T6" y="T7"/>
                </a:cxn>
                <a:cxn ang="0">
                  <a:pos x="T8" y="T9"/>
                </a:cxn>
              </a:cxnLst>
              <a:rect l="0" t="0" r="r" b="b"/>
              <a:pathLst>
                <a:path w="34" h="14">
                  <a:moveTo>
                    <a:pt x="22" y="11"/>
                  </a:moveTo>
                  <a:cubicBezTo>
                    <a:pt x="34" y="10"/>
                    <a:pt x="34" y="3"/>
                    <a:pt x="27" y="2"/>
                  </a:cubicBezTo>
                  <a:cubicBezTo>
                    <a:pt x="21" y="0"/>
                    <a:pt x="20" y="6"/>
                    <a:pt x="16" y="5"/>
                  </a:cubicBezTo>
                  <a:cubicBezTo>
                    <a:pt x="13" y="5"/>
                    <a:pt x="0" y="7"/>
                    <a:pt x="3" y="10"/>
                  </a:cubicBezTo>
                  <a:cubicBezTo>
                    <a:pt x="6" y="14"/>
                    <a:pt x="15" y="12"/>
                    <a:pt x="22" y="1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3" name="Freeform 126">
              <a:extLst>
                <a:ext uri="{FF2B5EF4-FFF2-40B4-BE49-F238E27FC236}">
                  <a16:creationId xmlns:a16="http://schemas.microsoft.com/office/drawing/2014/main" id="{A559F18C-77C5-454F-94C7-120E65C69B58}"/>
                </a:ext>
              </a:extLst>
            </p:cNvPr>
            <p:cNvSpPr>
              <a:spLocks/>
            </p:cNvSpPr>
            <p:nvPr/>
          </p:nvSpPr>
          <p:spPr bwMode="auto">
            <a:xfrm>
              <a:off x="5725320" y="6383929"/>
              <a:ext cx="19650" cy="16615"/>
            </a:xfrm>
            <a:custGeom>
              <a:avLst/>
              <a:gdLst>
                <a:gd name="T0" fmla="*/ 34 w 38"/>
                <a:gd name="T1" fmla="*/ 27 h 29"/>
                <a:gd name="T2" fmla="*/ 1 w 38"/>
                <a:gd name="T3" fmla="*/ 4 h 29"/>
                <a:gd name="T4" fmla="*/ 34 w 38"/>
                <a:gd name="T5" fmla="*/ 27 h 29"/>
              </a:gdLst>
              <a:ahLst/>
              <a:cxnLst>
                <a:cxn ang="0">
                  <a:pos x="T0" y="T1"/>
                </a:cxn>
                <a:cxn ang="0">
                  <a:pos x="T2" y="T3"/>
                </a:cxn>
                <a:cxn ang="0">
                  <a:pos x="T4" y="T5"/>
                </a:cxn>
              </a:cxnLst>
              <a:rect l="0" t="0" r="r" b="b"/>
              <a:pathLst>
                <a:path w="38" h="29">
                  <a:moveTo>
                    <a:pt x="34" y="27"/>
                  </a:moveTo>
                  <a:cubicBezTo>
                    <a:pt x="38" y="24"/>
                    <a:pt x="0" y="0"/>
                    <a:pt x="1" y="4"/>
                  </a:cubicBezTo>
                  <a:cubicBezTo>
                    <a:pt x="2" y="8"/>
                    <a:pt x="30" y="29"/>
                    <a:pt x="34" y="2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4" name="Freeform 127">
              <a:extLst>
                <a:ext uri="{FF2B5EF4-FFF2-40B4-BE49-F238E27FC236}">
                  <a16:creationId xmlns:a16="http://schemas.microsoft.com/office/drawing/2014/main" id="{6E6F3FD7-3197-4C85-AB29-C803E3E9C23B}"/>
                </a:ext>
              </a:extLst>
            </p:cNvPr>
            <p:cNvSpPr>
              <a:spLocks/>
            </p:cNvSpPr>
            <p:nvPr/>
          </p:nvSpPr>
          <p:spPr bwMode="auto">
            <a:xfrm>
              <a:off x="4310554" y="6078030"/>
              <a:ext cx="5261" cy="12068"/>
            </a:xfrm>
            <a:custGeom>
              <a:avLst/>
              <a:gdLst>
                <a:gd name="T0" fmla="*/ 4 w 10"/>
                <a:gd name="T1" fmla="*/ 4 h 21"/>
                <a:gd name="T2" fmla="*/ 0 w 10"/>
                <a:gd name="T3" fmla="*/ 7 h 21"/>
                <a:gd name="T4" fmla="*/ 4 w 10"/>
                <a:gd name="T5" fmla="*/ 15 h 21"/>
                <a:gd name="T6" fmla="*/ 8 w 10"/>
                <a:gd name="T7" fmla="*/ 19 h 21"/>
                <a:gd name="T8" fmla="*/ 5 w 10"/>
                <a:gd name="T9" fmla="*/ 13 h 21"/>
                <a:gd name="T10" fmla="*/ 4 w 10"/>
                <a:gd name="T11" fmla="*/ 4 h 21"/>
              </a:gdLst>
              <a:ahLst/>
              <a:cxnLst>
                <a:cxn ang="0">
                  <a:pos x="T0" y="T1"/>
                </a:cxn>
                <a:cxn ang="0">
                  <a:pos x="T2" y="T3"/>
                </a:cxn>
                <a:cxn ang="0">
                  <a:pos x="T4" y="T5"/>
                </a:cxn>
                <a:cxn ang="0">
                  <a:pos x="T6" y="T7"/>
                </a:cxn>
                <a:cxn ang="0">
                  <a:pos x="T8" y="T9"/>
                </a:cxn>
                <a:cxn ang="0">
                  <a:pos x="T10" y="T11"/>
                </a:cxn>
              </a:cxnLst>
              <a:rect l="0" t="0" r="r" b="b"/>
              <a:pathLst>
                <a:path w="10" h="21">
                  <a:moveTo>
                    <a:pt x="4" y="4"/>
                  </a:moveTo>
                  <a:cubicBezTo>
                    <a:pt x="2" y="0"/>
                    <a:pt x="0" y="3"/>
                    <a:pt x="0" y="7"/>
                  </a:cubicBezTo>
                  <a:cubicBezTo>
                    <a:pt x="0" y="12"/>
                    <a:pt x="4" y="12"/>
                    <a:pt x="4" y="15"/>
                  </a:cubicBezTo>
                  <a:cubicBezTo>
                    <a:pt x="4" y="18"/>
                    <a:pt x="8" y="21"/>
                    <a:pt x="8" y="19"/>
                  </a:cubicBezTo>
                  <a:cubicBezTo>
                    <a:pt x="10" y="17"/>
                    <a:pt x="6" y="14"/>
                    <a:pt x="5" y="13"/>
                  </a:cubicBezTo>
                  <a:cubicBezTo>
                    <a:pt x="5" y="11"/>
                    <a:pt x="6" y="8"/>
                    <a:pt x="4" y="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5" name="Freeform 128">
              <a:extLst>
                <a:ext uri="{FF2B5EF4-FFF2-40B4-BE49-F238E27FC236}">
                  <a16:creationId xmlns:a16="http://schemas.microsoft.com/office/drawing/2014/main" id="{101536C9-F2EA-4A30-8EA8-4E2F74BCF0C6}"/>
                </a:ext>
              </a:extLst>
            </p:cNvPr>
            <p:cNvSpPr>
              <a:spLocks/>
            </p:cNvSpPr>
            <p:nvPr/>
          </p:nvSpPr>
          <p:spPr bwMode="auto">
            <a:xfrm>
              <a:off x="4406945" y="6176673"/>
              <a:ext cx="6808" cy="6296"/>
            </a:xfrm>
            <a:custGeom>
              <a:avLst/>
              <a:gdLst>
                <a:gd name="T0" fmla="*/ 2 w 13"/>
                <a:gd name="T1" fmla="*/ 10 h 11"/>
                <a:gd name="T2" fmla="*/ 11 w 13"/>
                <a:gd name="T3" fmla="*/ 9 h 11"/>
                <a:gd name="T4" fmla="*/ 10 w 13"/>
                <a:gd name="T5" fmla="*/ 2 h 11"/>
                <a:gd name="T6" fmla="*/ 2 w 13"/>
                <a:gd name="T7" fmla="*/ 5 h 11"/>
                <a:gd name="T8" fmla="*/ 2 w 13"/>
                <a:gd name="T9" fmla="*/ 10 h 11"/>
              </a:gdLst>
              <a:ahLst/>
              <a:cxnLst>
                <a:cxn ang="0">
                  <a:pos x="T0" y="T1"/>
                </a:cxn>
                <a:cxn ang="0">
                  <a:pos x="T2" y="T3"/>
                </a:cxn>
                <a:cxn ang="0">
                  <a:pos x="T4" y="T5"/>
                </a:cxn>
                <a:cxn ang="0">
                  <a:pos x="T6" y="T7"/>
                </a:cxn>
                <a:cxn ang="0">
                  <a:pos x="T8" y="T9"/>
                </a:cxn>
              </a:cxnLst>
              <a:rect l="0" t="0" r="r" b="b"/>
              <a:pathLst>
                <a:path w="13" h="11">
                  <a:moveTo>
                    <a:pt x="2" y="10"/>
                  </a:moveTo>
                  <a:cubicBezTo>
                    <a:pt x="4" y="11"/>
                    <a:pt x="9" y="10"/>
                    <a:pt x="11" y="9"/>
                  </a:cubicBezTo>
                  <a:cubicBezTo>
                    <a:pt x="13" y="8"/>
                    <a:pt x="13" y="4"/>
                    <a:pt x="10" y="2"/>
                  </a:cubicBezTo>
                  <a:cubicBezTo>
                    <a:pt x="8" y="0"/>
                    <a:pt x="0" y="3"/>
                    <a:pt x="2" y="5"/>
                  </a:cubicBezTo>
                  <a:cubicBezTo>
                    <a:pt x="5" y="6"/>
                    <a:pt x="1" y="8"/>
                    <a:pt x="2" y="1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6" name="Freeform 129">
              <a:extLst>
                <a:ext uri="{FF2B5EF4-FFF2-40B4-BE49-F238E27FC236}">
                  <a16:creationId xmlns:a16="http://schemas.microsoft.com/office/drawing/2014/main" id="{E3FECEC6-067D-437B-BB87-F47AF57645F3}"/>
                </a:ext>
              </a:extLst>
            </p:cNvPr>
            <p:cNvSpPr>
              <a:spLocks/>
            </p:cNvSpPr>
            <p:nvPr/>
          </p:nvSpPr>
          <p:spPr bwMode="auto">
            <a:xfrm>
              <a:off x="5331556" y="6238413"/>
              <a:ext cx="6189" cy="9270"/>
            </a:xfrm>
            <a:custGeom>
              <a:avLst/>
              <a:gdLst>
                <a:gd name="T0" fmla="*/ 1 w 12"/>
                <a:gd name="T1" fmla="*/ 3 h 16"/>
                <a:gd name="T2" fmla="*/ 8 w 12"/>
                <a:gd name="T3" fmla="*/ 12 h 16"/>
                <a:gd name="T4" fmla="*/ 1 w 12"/>
                <a:gd name="T5" fmla="*/ 3 h 16"/>
              </a:gdLst>
              <a:ahLst/>
              <a:cxnLst>
                <a:cxn ang="0">
                  <a:pos x="T0" y="T1"/>
                </a:cxn>
                <a:cxn ang="0">
                  <a:pos x="T2" y="T3"/>
                </a:cxn>
                <a:cxn ang="0">
                  <a:pos x="T4" y="T5"/>
                </a:cxn>
              </a:cxnLst>
              <a:rect l="0" t="0" r="r" b="b"/>
              <a:pathLst>
                <a:path w="12" h="16">
                  <a:moveTo>
                    <a:pt x="1" y="3"/>
                  </a:moveTo>
                  <a:cubicBezTo>
                    <a:pt x="0" y="6"/>
                    <a:pt x="4" y="16"/>
                    <a:pt x="8" y="12"/>
                  </a:cubicBezTo>
                  <a:cubicBezTo>
                    <a:pt x="12" y="8"/>
                    <a:pt x="1" y="0"/>
                    <a:pt x="1"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7" name="Freeform 130">
              <a:extLst>
                <a:ext uri="{FF2B5EF4-FFF2-40B4-BE49-F238E27FC236}">
                  <a16:creationId xmlns:a16="http://schemas.microsoft.com/office/drawing/2014/main" id="{0D62166E-5B9C-4BA0-B280-7E40B127BB6F}"/>
                </a:ext>
              </a:extLst>
            </p:cNvPr>
            <p:cNvSpPr>
              <a:spLocks/>
            </p:cNvSpPr>
            <p:nvPr/>
          </p:nvSpPr>
          <p:spPr bwMode="auto">
            <a:xfrm>
              <a:off x="5380293" y="6286335"/>
              <a:ext cx="62662" cy="22562"/>
            </a:xfrm>
            <a:custGeom>
              <a:avLst/>
              <a:gdLst>
                <a:gd name="T0" fmla="*/ 101 w 121"/>
                <a:gd name="T1" fmla="*/ 33 h 39"/>
                <a:gd name="T2" fmla="*/ 114 w 121"/>
                <a:gd name="T3" fmla="*/ 34 h 39"/>
                <a:gd name="T4" fmla="*/ 103 w 121"/>
                <a:gd name="T5" fmla="*/ 27 h 39"/>
                <a:gd name="T6" fmla="*/ 83 w 121"/>
                <a:gd name="T7" fmla="*/ 24 h 39"/>
                <a:gd name="T8" fmla="*/ 94 w 121"/>
                <a:gd name="T9" fmla="*/ 16 h 39"/>
                <a:gd name="T10" fmla="*/ 81 w 121"/>
                <a:gd name="T11" fmla="*/ 16 h 39"/>
                <a:gd name="T12" fmla="*/ 58 w 121"/>
                <a:gd name="T13" fmla="*/ 13 h 39"/>
                <a:gd name="T14" fmla="*/ 34 w 121"/>
                <a:gd name="T15" fmla="*/ 8 h 39"/>
                <a:gd name="T16" fmla="*/ 7 w 121"/>
                <a:gd name="T17" fmla="*/ 6 h 39"/>
                <a:gd name="T18" fmla="*/ 2 w 121"/>
                <a:gd name="T19" fmla="*/ 13 h 39"/>
                <a:gd name="T20" fmla="*/ 10 w 121"/>
                <a:gd name="T21" fmla="*/ 15 h 39"/>
                <a:gd name="T22" fmla="*/ 16 w 121"/>
                <a:gd name="T23" fmla="*/ 21 h 39"/>
                <a:gd name="T24" fmla="*/ 36 w 121"/>
                <a:gd name="T25" fmla="*/ 23 h 39"/>
                <a:gd name="T26" fmla="*/ 58 w 121"/>
                <a:gd name="T27" fmla="*/ 28 h 39"/>
                <a:gd name="T28" fmla="*/ 86 w 121"/>
                <a:gd name="T29" fmla="*/ 33 h 39"/>
                <a:gd name="T30" fmla="*/ 101 w 121"/>
                <a:gd name="T31"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39">
                  <a:moveTo>
                    <a:pt x="101" y="33"/>
                  </a:moveTo>
                  <a:cubicBezTo>
                    <a:pt x="103" y="30"/>
                    <a:pt x="107" y="39"/>
                    <a:pt x="114" y="34"/>
                  </a:cubicBezTo>
                  <a:cubicBezTo>
                    <a:pt x="121" y="29"/>
                    <a:pt x="103" y="31"/>
                    <a:pt x="103" y="27"/>
                  </a:cubicBezTo>
                  <a:cubicBezTo>
                    <a:pt x="102" y="23"/>
                    <a:pt x="89" y="26"/>
                    <a:pt x="83" y="24"/>
                  </a:cubicBezTo>
                  <a:cubicBezTo>
                    <a:pt x="77" y="21"/>
                    <a:pt x="90" y="19"/>
                    <a:pt x="94" y="16"/>
                  </a:cubicBezTo>
                  <a:cubicBezTo>
                    <a:pt x="99" y="13"/>
                    <a:pt x="92" y="12"/>
                    <a:pt x="81" y="16"/>
                  </a:cubicBezTo>
                  <a:cubicBezTo>
                    <a:pt x="70" y="19"/>
                    <a:pt x="58" y="8"/>
                    <a:pt x="58" y="13"/>
                  </a:cubicBezTo>
                  <a:cubicBezTo>
                    <a:pt x="57" y="18"/>
                    <a:pt x="38" y="11"/>
                    <a:pt x="34" y="8"/>
                  </a:cubicBezTo>
                  <a:cubicBezTo>
                    <a:pt x="29" y="4"/>
                    <a:pt x="11" y="0"/>
                    <a:pt x="7" y="6"/>
                  </a:cubicBezTo>
                  <a:cubicBezTo>
                    <a:pt x="4" y="13"/>
                    <a:pt x="0" y="7"/>
                    <a:pt x="2" y="13"/>
                  </a:cubicBezTo>
                  <a:cubicBezTo>
                    <a:pt x="3" y="17"/>
                    <a:pt x="7" y="15"/>
                    <a:pt x="10" y="15"/>
                  </a:cubicBezTo>
                  <a:cubicBezTo>
                    <a:pt x="13" y="15"/>
                    <a:pt x="12" y="20"/>
                    <a:pt x="16" y="21"/>
                  </a:cubicBezTo>
                  <a:cubicBezTo>
                    <a:pt x="21" y="22"/>
                    <a:pt x="35" y="26"/>
                    <a:pt x="36" y="23"/>
                  </a:cubicBezTo>
                  <a:cubicBezTo>
                    <a:pt x="38" y="20"/>
                    <a:pt x="51" y="23"/>
                    <a:pt x="58" y="28"/>
                  </a:cubicBezTo>
                  <a:cubicBezTo>
                    <a:pt x="64" y="33"/>
                    <a:pt x="80" y="34"/>
                    <a:pt x="86" y="33"/>
                  </a:cubicBezTo>
                  <a:cubicBezTo>
                    <a:pt x="92" y="32"/>
                    <a:pt x="98" y="37"/>
                    <a:pt x="101" y="3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8" name="Freeform 131">
              <a:extLst>
                <a:ext uri="{FF2B5EF4-FFF2-40B4-BE49-F238E27FC236}">
                  <a16:creationId xmlns:a16="http://schemas.microsoft.com/office/drawing/2014/main" id="{BF861B35-05FB-4A11-8E5E-0EAEFF9699E2}"/>
                </a:ext>
              </a:extLst>
            </p:cNvPr>
            <p:cNvSpPr>
              <a:spLocks/>
            </p:cNvSpPr>
            <p:nvPr/>
          </p:nvSpPr>
          <p:spPr bwMode="auto">
            <a:xfrm>
              <a:off x="5392207" y="6266747"/>
              <a:ext cx="4642" cy="5772"/>
            </a:xfrm>
            <a:custGeom>
              <a:avLst/>
              <a:gdLst>
                <a:gd name="T0" fmla="*/ 9 w 9"/>
                <a:gd name="T1" fmla="*/ 3 h 10"/>
                <a:gd name="T2" fmla="*/ 3 w 9"/>
                <a:gd name="T3" fmla="*/ 6 h 10"/>
                <a:gd name="T4" fmla="*/ 9 w 9"/>
                <a:gd name="T5" fmla="*/ 3 h 10"/>
              </a:gdLst>
              <a:ahLst/>
              <a:cxnLst>
                <a:cxn ang="0">
                  <a:pos x="T0" y="T1"/>
                </a:cxn>
                <a:cxn ang="0">
                  <a:pos x="T2" y="T3"/>
                </a:cxn>
                <a:cxn ang="0">
                  <a:pos x="T4" y="T5"/>
                </a:cxn>
              </a:cxnLst>
              <a:rect l="0" t="0" r="r" b="b"/>
              <a:pathLst>
                <a:path w="9" h="10">
                  <a:moveTo>
                    <a:pt x="9" y="3"/>
                  </a:moveTo>
                  <a:cubicBezTo>
                    <a:pt x="9" y="0"/>
                    <a:pt x="0" y="1"/>
                    <a:pt x="3" y="6"/>
                  </a:cubicBezTo>
                  <a:cubicBezTo>
                    <a:pt x="6" y="10"/>
                    <a:pt x="9" y="6"/>
                    <a:pt x="9"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69" name="Freeform 132">
              <a:extLst>
                <a:ext uri="{FF2B5EF4-FFF2-40B4-BE49-F238E27FC236}">
                  <a16:creationId xmlns:a16="http://schemas.microsoft.com/office/drawing/2014/main" id="{E3625E2F-5D54-4080-AAB8-B156C433D078}"/>
                </a:ext>
              </a:extLst>
            </p:cNvPr>
            <p:cNvSpPr>
              <a:spLocks/>
            </p:cNvSpPr>
            <p:nvPr/>
          </p:nvSpPr>
          <p:spPr bwMode="auto">
            <a:xfrm>
              <a:off x="5397931" y="6205007"/>
              <a:ext cx="64209" cy="72059"/>
            </a:xfrm>
            <a:custGeom>
              <a:avLst/>
              <a:gdLst>
                <a:gd name="T0" fmla="*/ 4 w 124"/>
                <a:gd name="T1" fmla="*/ 70 h 125"/>
                <a:gd name="T2" fmla="*/ 10 w 124"/>
                <a:gd name="T3" fmla="*/ 86 h 125"/>
                <a:gd name="T4" fmla="*/ 20 w 124"/>
                <a:gd name="T5" fmla="*/ 97 h 125"/>
                <a:gd name="T6" fmla="*/ 31 w 124"/>
                <a:gd name="T7" fmla="*/ 112 h 125"/>
                <a:gd name="T8" fmla="*/ 40 w 124"/>
                <a:gd name="T9" fmla="*/ 116 h 125"/>
                <a:gd name="T10" fmla="*/ 55 w 124"/>
                <a:gd name="T11" fmla="*/ 115 h 125"/>
                <a:gd name="T12" fmla="*/ 69 w 124"/>
                <a:gd name="T13" fmla="*/ 121 h 125"/>
                <a:gd name="T14" fmla="*/ 85 w 124"/>
                <a:gd name="T15" fmla="*/ 119 h 125"/>
                <a:gd name="T16" fmla="*/ 94 w 124"/>
                <a:gd name="T17" fmla="*/ 94 h 125"/>
                <a:gd name="T18" fmla="*/ 101 w 124"/>
                <a:gd name="T19" fmla="*/ 76 h 125"/>
                <a:gd name="T20" fmla="*/ 118 w 124"/>
                <a:gd name="T21" fmla="*/ 67 h 125"/>
                <a:gd name="T22" fmla="*/ 110 w 124"/>
                <a:gd name="T23" fmla="*/ 58 h 125"/>
                <a:gd name="T24" fmla="*/ 106 w 124"/>
                <a:gd name="T25" fmla="*/ 49 h 125"/>
                <a:gd name="T26" fmla="*/ 103 w 124"/>
                <a:gd name="T27" fmla="*/ 39 h 125"/>
                <a:gd name="T28" fmla="*/ 103 w 124"/>
                <a:gd name="T29" fmla="*/ 30 h 125"/>
                <a:gd name="T30" fmla="*/ 105 w 124"/>
                <a:gd name="T31" fmla="*/ 29 h 125"/>
                <a:gd name="T32" fmla="*/ 112 w 124"/>
                <a:gd name="T33" fmla="*/ 23 h 125"/>
                <a:gd name="T34" fmla="*/ 122 w 124"/>
                <a:gd name="T35" fmla="*/ 18 h 125"/>
                <a:gd name="T36" fmla="*/ 115 w 124"/>
                <a:gd name="T37" fmla="*/ 12 h 125"/>
                <a:gd name="T38" fmla="*/ 105 w 124"/>
                <a:gd name="T39" fmla="*/ 9 h 125"/>
                <a:gd name="T40" fmla="*/ 94 w 124"/>
                <a:gd name="T41" fmla="*/ 0 h 125"/>
                <a:gd name="T42" fmla="*/ 85 w 124"/>
                <a:gd name="T43" fmla="*/ 12 h 125"/>
                <a:gd name="T44" fmla="*/ 79 w 124"/>
                <a:gd name="T45" fmla="*/ 19 h 125"/>
                <a:gd name="T46" fmla="*/ 77 w 124"/>
                <a:gd name="T47" fmla="*/ 22 h 125"/>
                <a:gd name="T48" fmla="*/ 71 w 124"/>
                <a:gd name="T49" fmla="*/ 25 h 125"/>
                <a:gd name="T50" fmla="*/ 63 w 124"/>
                <a:gd name="T51" fmla="*/ 24 h 125"/>
                <a:gd name="T52" fmla="*/ 63 w 124"/>
                <a:gd name="T53" fmla="*/ 24 h 125"/>
                <a:gd name="T54" fmla="*/ 53 w 124"/>
                <a:gd name="T55" fmla="*/ 39 h 125"/>
                <a:gd name="T56" fmla="*/ 37 w 124"/>
                <a:gd name="T57" fmla="*/ 44 h 125"/>
                <a:gd name="T58" fmla="*/ 30 w 124"/>
                <a:gd name="T59" fmla="*/ 59 h 125"/>
                <a:gd name="T60" fmla="*/ 13 w 124"/>
                <a:gd name="T61" fmla="*/ 54 h 125"/>
                <a:gd name="T62" fmla="*/ 12 w 124"/>
                <a:gd name="T63" fmla="*/ 54 h 125"/>
                <a:gd name="T64" fmla="*/ 4 w 124"/>
                <a:gd name="T65" fmla="*/ 7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125">
                  <a:moveTo>
                    <a:pt x="4" y="70"/>
                  </a:moveTo>
                  <a:cubicBezTo>
                    <a:pt x="9" y="75"/>
                    <a:pt x="8" y="82"/>
                    <a:pt x="10" y="86"/>
                  </a:cubicBezTo>
                  <a:cubicBezTo>
                    <a:pt x="13" y="89"/>
                    <a:pt x="20" y="90"/>
                    <a:pt x="20" y="97"/>
                  </a:cubicBezTo>
                  <a:cubicBezTo>
                    <a:pt x="20" y="104"/>
                    <a:pt x="26" y="115"/>
                    <a:pt x="31" y="112"/>
                  </a:cubicBezTo>
                  <a:cubicBezTo>
                    <a:pt x="35" y="109"/>
                    <a:pt x="38" y="113"/>
                    <a:pt x="40" y="116"/>
                  </a:cubicBezTo>
                  <a:cubicBezTo>
                    <a:pt x="41" y="119"/>
                    <a:pt x="51" y="114"/>
                    <a:pt x="55" y="115"/>
                  </a:cubicBezTo>
                  <a:cubicBezTo>
                    <a:pt x="58" y="115"/>
                    <a:pt x="68" y="117"/>
                    <a:pt x="69" y="121"/>
                  </a:cubicBezTo>
                  <a:cubicBezTo>
                    <a:pt x="70" y="125"/>
                    <a:pt x="79" y="121"/>
                    <a:pt x="85" y="119"/>
                  </a:cubicBezTo>
                  <a:cubicBezTo>
                    <a:pt x="92" y="116"/>
                    <a:pt x="88" y="97"/>
                    <a:pt x="94" y="94"/>
                  </a:cubicBezTo>
                  <a:cubicBezTo>
                    <a:pt x="100" y="90"/>
                    <a:pt x="101" y="83"/>
                    <a:pt x="101" y="76"/>
                  </a:cubicBezTo>
                  <a:cubicBezTo>
                    <a:pt x="100" y="70"/>
                    <a:pt x="115" y="69"/>
                    <a:pt x="118" y="67"/>
                  </a:cubicBezTo>
                  <a:cubicBezTo>
                    <a:pt x="120" y="64"/>
                    <a:pt x="114" y="60"/>
                    <a:pt x="110" y="58"/>
                  </a:cubicBezTo>
                  <a:cubicBezTo>
                    <a:pt x="106" y="56"/>
                    <a:pt x="109" y="51"/>
                    <a:pt x="106" y="49"/>
                  </a:cubicBezTo>
                  <a:cubicBezTo>
                    <a:pt x="103" y="46"/>
                    <a:pt x="98" y="39"/>
                    <a:pt x="103" y="39"/>
                  </a:cubicBezTo>
                  <a:cubicBezTo>
                    <a:pt x="107" y="38"/>
                    <a:pt x="100" y="32"/>
                    <a:pt x="103" y="30"/>
                  </a:cubicBezTo>
                  <a:cubicBezTo>
                    <a:pt x="104" y="30"/>
                    <a:pt x="104" y="30"/>
                    <a:pt x="105" y="29"/>
                  </a:cubicBezTo>
                  <a:cubicBezTo>
                    <a:pt x="109" y="27"/>
                    <a:pt x="115" y="25"/>
                    <a:pt x="112" y="23"/>
                  </a:cubicBezTo>
                  <a:cubicBezTo>
                    <a:pt x="109" y="20"/>
                    <a:pt x="121" y="22"/>
                    <a:pt x="122" y="18"/>
                  </a:cubicBezTo>
                  <a:cubicBezTo>
                    <a:pt x="124" y="14"/>
                    <a:pt x="118" y="11"/>
                    <a:pt x="115" y="12"/>
                  </a:cubicBezTo>
                  <a:cubicBezTo>
                    <a:pt x="112" y="12"/>
                    <a:pt x="105" y="12"/>
                    <a:pt x="105" y="9"/>
                  </a:cubicBezTo>
                  <a:cubicBezTo>
                    <a:pt x="105" y="6"/>
                    <a:pt x="98" y="0"/>
                    <a:pt x="94" y="0"/>
                  </a:cubicBezTo>
                  <a:cubicBezTo>
                    <a:pt x="90" y="0"/>
                    <a:pt x="86" y="8"/>
                    <a:pt x="85" y="12"/>
                  </a:cubicBezTo>
                  <a:cubicBezTo>
                    <a:pt x="85" y="15"/>
                    <a:pt x="79" y="15"/>
                    <a:pt x="79" y="19"/>
                  </a:cubicBezTo>
                  <a:cubicBezTo>
                    <a:pt x="80" y="21"/>
                    <a:pt x="78" y="22"/>
                    <a:pt x="77" y="22"/>
                  </a:cubicBezTo>
                  <a:cubicBezTo>
                    <a:pt x="74" y="23"/>
                    <a:pt x="71" y="23"/>
                    <a:pt x="71" y="25"/>
                  </a:cubicBezTo>
                  <a:cubicBezTo>
                    <a:pt x="71" y="28"/>
                    <a:pt x="66" y="24"/>
                    <a:pt x="63" y="24"/>
                  </a:cubicBezTo>
                  <a:cubicBezTo>
                    <a:pt x="63" y="24"/>
                    <a:pt x="63" y="24"/>
                    <a:pt x="63" y="24"/>
                  </a:cubicBezTo>
                  <a:cubicBezTo>
                    <a:pt x="61" y="24"/>
                    <a:pt x="55" y="33"/>
                    <a:pt x="53" y="39"/>
                  </a:cubicBezTo>
                  <a:cubicBezTo>
                    <a:pt x="52" y="46"/>
                    <a:pt x="46" y="44"/>
                    <a:pt x="37" y="44"/>
                  </a:cubicBezTo>
                  <a:cubicBezTo>
                    <a:pt x="28" y="45"/>
                    <a:pt x="32" y="54"/>
                    <a:pt x="30" y="59"/>
                  </a:cubicBezTo>
                  <a:cubicBezTo>
                    <a:pt x="28" y="62"/>
                    <a:pt x="18" y="55"/>
                    <a:pt x="13" y="54"/>
                  </a:cubicBezTo>
                  <a:cubicBezTo>
                    <a:pt x="12" y="54"/>
                    <a:pt x="12" y="54"/>
                    <a:pt x="12" y="54"/>
                  </a:cubicBezTo>
                  <a:cubicBezTo>
                    <a:pt x="7" y="55"/>
                    <a:pt x="0" y="66"/>
                    <a:pt x="4" y="7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0" name="Freeform 133">
              <a:extLst>
                <a:ext uri="{FF2B5EF4-FFF2-40B4-BE49-F238E27FC236}">
                  <a16:creationId xmlns:a16="http://schemas.microsoft.com/office/drawing/2014/main" id="{18C62A39-0840-4290-A750-3E0701517BD1}"/>
                </a:ext>
              </a:extLst>
            </p:cNvPr>
            <p:cNvSpPr>
              <a:spLocks/>
            </p:cNvSpPr>
            <p:nvPr/>
          </p:nvSpPr>
          <p:spPr bwMode="auto">
            <a:xfrm>
              <a:off x="5320726" y="6210079"/>
              <a:ext cx="67304" cy="79054"/>
            </a:xfrm>
            <a:custGeom>
              <a:avLst/>
              <a:gdLst>
                <a:gd name="T0" fmla="*/ 121 w 130"/>
                <a:gd name="T1" fmla="*/ 118 h 137"/>
                <a:gd name="T2" fmla="*/ 123 w 130"/>
                <a:gd name="T3" fmla="*/ 106 h 137"/>
                <a:gd name="T4" fmla="*/ 127 w 130"/>
                <a:gd name="T5" fmla="*/ 103 h 137"/>
                <a:gd name="T6" fmla="*/ 128 w 130"/>
                <a:gd name="T7" fmla="*/ 96 h 137"/>
                <a:gd name="T8" fmla="*/ 118 w 130"/>
                <a:gd name="T9" fmla="*/ 87 h 137"/>
                <a:gd name="T10" fmla="*/ 117 w 130"/>
                <a:gd name="T11" fmla="*/ 92 h 137"/>
                <a:gd name="T12" fmla="*/ 121 w 130"/>
                <a:gd name="T13" fmla="*/ 98 h 137"/>
                <a:gd name="T14" fmla="*/ 114 w 130"/>
                <a:gd name="T15" fmla="*/ 96 h 137"/>
                <a:gd name="T16" fmla="*/ 107 w 130"/>
                <a:gd name="T17" fmla="*/ 90 h 137"/>
                <a:gd name="T18" fmla="*/ 97 w 130"/>
                <a:gd name="T19" fmla="*/ 80 h 137"/>
                <a:gd name="T20" fmla="*/ 95 w 130"/>
                <a:gd name="T21" fmla="*/ 72 h 137"/>
                <a:gd name="T22" fmla="*/ 89 w 130"/>
                <a:gd name="T23" fmla="*/ 61 h 137"/>
                <a:gd name="T24" fmla="*/ 83 w 130"/>
                <a:gd name="T25" fmla="*/ 56 h 137"/>
                <a:gd name="T26" fmla="*/ 78 w 130"/>
                <a:gd name="T27" fmla="*/ 51 h 137"/>
                <a:gd name="T28" fmla="*/ 71 w 130"/>
                <a:gd name="T29" fmla="*/ 47 h 137"/>
                <a:gd name="T30" fmla="*/ 62 w 130"/>
                <a:gd name="T31" fmla="*/ 44 h 137"/>
                <a:gd name="T32" fmla="*/ 52 w 130"/>
                <a:gd name="T33" fmla="*/ 34 h 137"/>
                <a:gd name="T34" fmla="*/ 33 w 130"/>
                <a:gd name="T35" fmla="*/ 17 h 137"/>
                <a:gd name="T36" fmla="*/ 17 w 130"/>
                <a:gd name="T37" fmla="*/ 9 h 137"/>
                <a:gd name="T38" fmla="*/ 2 w 130"/>
                <a:gd name="T39" fmla="*/ 5 h 137"/>
                <a:gd name="T40" fmla="*/ 18 w 130"/>
                <a:gd name="T41" fmla="*/ 27 h 137"/>
                <a:gd name="T42" fmla="*/ 33 w 130"/>
                <a:gd name="T43" fmla="*/ 43 h 137"/>
                <a:gd name="T44" fmla="*/ 45 w 130"/>
                <a:gd name="T45" fmla="*/ 65 h 137"/>
                <a:gd name="T46" fmla="*/ 63 w 130"/>
                <a:gd name="T47" fmla="*/ 91 h 137"/>
                <a:gd name="T48" fmla="*/ 79 w 130"/>
                <a:gd name="T49" fmla="*/ 111 h 137"/>
                <a:gd name="T50" fmla="*/ 99 w 130"/>
                <a:gd name="T51" fmla="*/ 128 h 137"/>
                <a:gd name="T52" fmla="*/ 105 w 130"/>
                <a:gd name="T53" fmla="*/ 134 h 137"/>
                <a:gd name="T54" fmla="*/ 117 w 130"/>
                <a:gd name="T55" fmla="*/ 134 h 137"/>
                <a:gd name="T56" fmla="*/ 121 w 130"/>
                <a:gd name="T57"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137">
                  <a:moveTo>
                    <a:pt x="121" y="118"/>
                  </a:moveTo>
                  <a:cubicBezTo>
                    <a:pt x="121" y="113"/>
                    <a:pt x="123" y="108"/>
                    <a:pt x="123" y="106"/>
                  </a:cubicBezTo>
                  <a:cubicBezTo>
                    <a:pt x="123" y="104"/>
                    <a:pt x="124" y="103"/>
                    <a:pt x="127" y="103"/>
                  </a:cubicBezTo>
                  <a:cubicBezTo>
                    <a:pt x="130" y="104"/>
                    <a:pt x="130" y="97"/>
                    <a:pt x="128" y="96"/>
                  </a:cubicBezTo>
                  <a:cubicBezTo>
                    <a:pt x="125" y="96"/>
                    <a:pt x="124" y="87"/>
                    <a:pt x="118" y="87"/>
                  </a:cubicBezTo>
                  <a:cubicBezTo>
                    <a:pt x="113" y="87"/>
                    <a:pt x="114" y="92"/>
                    <a:pt x="117" y="92"/>
                  </a:cubicBezTo>
                  <a:cubicBezTo>
                    <a:pt x="120" y="93"/>
                    <a:pt x="122" y="95"/>
                    <a:pt x="121" y="98"/>
                  </a:cubicBezTo>
                  <a:cubicBezTo>
                    <a:pt x="120" y="100"/>
                    <a:pt x="119" y="95"/>
                    <a:pt x="114" y="96"/>
                  </a:cubicBezTo>
                  <a:cubicBezTo>
                    <a:pt x="110" y="96"/>
                    <a:pt x="113" y="90"/>
                    <a:pt x="107" y="90"/>
                  </a:cubicBezTo>
                  <a:cubicBezTo>
                    <a:pt x="102" y="89"/>
                    <a:pt x="103" y="80"/>
                    <a:pt x="97" y="80"/>
                  </a:cubicBezTo>
                  <a:cubicBezTo>
                    <a:pt x="92" y="80"/>
                    <a:pt x="91" y="75"/>
                    <a:pt x="95" y="72"/>
                  </a:cubicBezTo>
                  <a:cubicBezTo>
                    <a:pt x="99" y="68"/>
                    <a:pt x="89" y="65"/>
                    <a:pt x="89" y="61"/>
                  </a:cubicBezTo>
                  <a:cubicBezTo>
                    <a:pt x="89" y="57"/>
                    <a:pt x="83" y="60"/>
                    <a:pt x="83" y="56"/>
                  </a:cubicBezTo>
                  <a:cubicBezTo>
                    <a:pt x="83" y="53"/>
                    <a:pt x="81" y="55"/>
                    <a:pt x="78" y="51"/>
                  </a:cubicBezTo>
                  <a:cubicBezTo>
                    <a:pt x="75" y="47"/>
                    <a:pt x="73" y="50"/>
                    <a:pt x="71" y="47"/>
                  </a:cubicBezTo>
                  <a:cubicBezTo>
                    <a:pt x="68" y="44"/>
                    <a:pt x="64" y="43"/>
                    <a:pt x="62" y="44"/>
                  </a:cubicBezTo>
                  <a:cubicBezTo>
                    <a:pt x="60" y="45"/>
                    <a:pt x="54" y="39"/>
                    <a:pt x="52" y="34"/>
                  </a:cubicBezTo>
                  <a:cubicBezTo>
                    <a:pt x="51" y="30"/>
                    <a:pt x="35" y="23"/>
                    <a:pt x="33" y="17"/>
                  </a:cubicBezTo>
                  <a:cubicBezTo>
                    <a:pt x="31" y="11"/>
                    <a:pt x="26" y="9"/>
                    <a:pt x="17" y="9"/>
                  </a:cubicBezTo>
                  <a:cubicBezTo>
                    <a:pt x="8" y="10"/>
                    <a:pt x="4" y="0"/>
                    <a:pt x="2" y="5"/>
                  </a:cubicBezTo>
                  <a:cubicBezTo>
                    <a:pt x="0" y="11"/>
                    <a:pt x="12" y="23"/>
                    <a:pt x="18" y="27"/>
                  </a:cubicBezTo>
                  <a:cubicBezTo>
                    <a:pt x="23" y="30"/>
                    <a:pt x="26" y="42"/>
                    <a:pt x="33" y="43"/>
                  </a:cubicBezTo>
                  <a:cubicBezTo>
                    <a:pt x="40" y="43"/>
                    <a:pt x="40" y="64"/>
                    <a:pt x="45" y="65"/>
                  </a:cubicBezTo>
                  <a:cubicBezTo>
                    <a:pt x="50" y="66"/>
                    <a:pt x="61" y="83"/>
                    <a:pt x="63" y="91"/>
                  </a:cubicBezTo>
                  <a:cubicBezTo>
                    <a:pt x="64" y="100"/>
                    <a:pt x="75" y="104"/>
                    <a:pt x="79" y="111"/>
                  </a:cubicBezTo>
                  <a:cubicBezTo>
                    <a:pt x="83" y="117"/>
                    <a:pt x="97" y="126"/>
                    <a:pt x="99" y="128"/>
                  </a:cubicBezTo>
                  <a:cubicBezTo>
                    <a:pt x="101" y="131"/>
                    <a:pt x="103" y="137"/>
                    <a:pt x="105" y="134"/>
                  </a:cubicBezTo>
                  <a:cubicBezTo>
                    <a:pt x="107" y="131"/>
                    <a:pt x="114" y="134"/>
                    <a:pt x="117" y="134"/>
                  </a:cubicBezTo>
                  <a:cubicBezTo>
                    <a:pt x="120" y="135"/>
                    <a:pt x="121" y="122"/>
                    <a:pt x="121" y="11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1" name="Freeform 134">
              <a:extLst>
                <a:ext uri="{FF2B5EF4-FFF2-40B4-BE49-F238E27FC236}">
                  <a16:creationId xmlns:a16="http://schemas.microsoft.com/office/drawing/2014/main" id="{469C8C99-062F-4DF3-A129-F3AE3191B7AF}"/>
                </a:ext>
              </a:extLst>
            </p:cNvPr>
            <p:cNvSpPr>
              <a:spLocks/>
            </p:cNvSpPr>
            <p:nvPr/>
          </p:nvSpPr>
          <p:spPr bwMode="auto">
            <a:xfrm>
              <a:off x="5458582" y="6311171"/>
              <a:ext cx="11914" cy="8045"/>
            </a:xfrm>
            <a:custGeom>
              <a:avLst/>
              <a:gdLst>
                <a:gd name="T0" fmla="*/ 12 w 23"/>
                <a:gd name="T1" fmla="*/ 8 h 14"/>
                <a:gd name="T2" fmla="*/ 23 w 23"/>
                <a:gd name="T3" fmla="*/ 9 h 14"/>
                <a:gd name="T4" fmla="*/ 2 w 23"/>
                <a:gd name="T5" fmla="*/ 3 h 14"/>
                <a:gd name="T6" fmla="*/ 12 w 23"/>
                <a:gd name="T7" fmla="*/ 8 h 14"/>
              </a:gdLst>
              <a:ahLst/>
              <a:cxnLst>
                <a:cxn ang="0">
                  <a:pos x="T0" y="T1"/>
                </a:cxn>
                <a:cxn ang="0">
                  <a:pos x="T2" y="T3"/>
                </a:cxn>
                <a:cxn ang="0">
                  <a:pos x="T4" y="T5"/>
                </a:cxn>
                <a:cxn ang="0">
                  <a:pos x="T6" y="T7"/>
                </a:cxn>
              </a:cxnLst>
              <a:rect l="0" t="0" r="r" b="b"/>
              <a:pathLst>
                <a:path w="23" h="14">
                  <a:moveTo>
                    <a:pt x="12" y="8"/>
                  </a:moveTo>
                  <a:cubicBezTo>
                    <a:pt x="14" y="10"/>
                    <a:pt x="23" y="14"/>
                    <a:pt x="23" y="9"/>
                  </a:cubicBezTo>
                  <a:cubicBezTo>
                    <a:pt x="23" y="3"/>
                    <a:pt x="0" y="0"/>
                    <a:pt x="2" y="3"/>
                  </a:cubicBezTo>
                  <a:cubicBezTo>
                    <a:pt x="4" y="6"/>
                    <a:pt x="10" y="6"/>
                    <a:pt x="12" y="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2" name="Freeform 135">
              <a:extLst>
                <a:ext uri="{FF2B5EF4-FFF2-40B4-BE49-F238E27FC236}">
                  <a16:creationId xmlns:a16="http://schemas.microsoft.com/office/drawing/2014/main" id="{676DEDA5-1D71-41A8-8BCF-49393C374B54}"/>
                </a:ext>
              </a:extLst>
            </p:cNvPr>
            <p:cNvSpPr>
              <a:spLocks/>
            </p:cNvSpPr>
            <p:nvPr/>
          </p:nvSpPr>
          <p:spPr bwMode="auto">
            <a:xfrm>
              <a:off x="5339911" y="6253454"/>
              <a:ext cx="4642" cy="8045"/>
            </a:xfrm>
            <a:custGeom>
              <a:avLst/>
              <a:gdLst>
                <a:gd name="T0" fmla="*/ 1 w 9"/>
                <a:gd name="T1" fmla="*/ 6 h 14"/>
                <a:gd name="T2" fmla="*/ 6 w 9"/>
                <a:gd name="T3" fmla="*/ 12 h 14"/>
                <a:gd name="T4" fmla="*/ 1 w 9"/>
                <a:gd name="T5" fmla="*/ 6 h 14"/>
              </a:gdLst>
              <a:ahLst/>
              <a:cxnLst>
                <a:cxn ang="0">
                  <a:pos x="T0" y="T1"/>
                </a:cxn>
                <a:cxn ang="0">
                  <a:pos x="T2" y="T3"/>
                </a:cxn>
                <a:cxn ang="0">
                  <a:pos x="T4" y="T5"/>
                </a:cxn>
              </a:cxnLst>
              <a:rect l="0" t="0" r="r" b="b"/>
              <a:pathLst>
                <a:path w="9" h="14">
                  <a:moveTo>
                    <a:pt x="1" y="6"/>
                  </a:moveTo>
                  <a:cubicBezTo>
                    <a:pt x="0" y="7"/>
                    <a:pt x="4" y="14"/>
                    <a:pt x="6" y="12"/>
                  </a:cubicBezTo>
                  <a:cubicBezTo>
                    <a:pt x="9" y="10"/>
                    <a:pt x="3" y="0"/>
                    <a:pt x="1"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3" name="Freeform 136">
              <a:extLst>
                <a:ext uri="{FF2B5EF4-FFF2-40B4-BE49-F238E27FC236}">
                  <a16:creationId xmlns:a16="http://schemas.microsoft.com/office/drawing/2014/main" id="{8BE0D0C0-6912-4FB3-974A-21BE5D598AB3}"/>
                </a:ext>
              </a:extLst>
            </p:cNvPr>
            <p:cNvSpPr>
              <a:spLocks/>
            </p:cNvSpPr>
            <p:nvPr/>
          </p:nvSpPr>
          <p:spPr bwMode="auto">
            <a:xfrm>
              <a:off x="5441408" y="6301901"/>
              <a:ext cx="19185" cy="9794"/>
            </a:xfrm>
            <a:custGeom>
              <a:avLst/>
              <a:gdLst>
                <a:gd name="T0" fmla="*/ 18 w 37"/>
                <a:gd name="T1" fmla="*/ 3 h 17"/>
                <a:gd name="T2" fmla="*/ 8 w 37"/>
                <a:gd name="T3" fmla="*/ 4 h 17"/>
                <a:gd name="T4" fmla="*/ 3 w 37"/>
                <a:gd name="T5" fmla="*/ 10 h 17"/>
                <a:gd name="T6" fmla="*/ 19 w 37"/>
                <a:gd name="T7" fmla="*/ 13 h 17"/>
                <a:gd name="T8" fmla="*/ 35 w 37"/>
                <a:gd name="T9" fmla="*/ 8 h 17"/>
                <a:gd name="T10" fmla="*/ 18 w 37"/>
                <a:gd name="T11" fmla="*/ 3 h 17"/>
              </a:gdLst>
              <a:ahLst/>
              <a:cxnLst>
                <a:cxn ang="0">
                  <a:pos x="T0" y="T1"/>
                </a:cxn>
                <a:cxn ang="0">
                  <a:pos x="T2" y="T3"/>
                </a:cxn>
                <a:cxn ang="0">
                  <a:pos x="T4" y="T5"/>
                </a:cxn>
                <a:cxn ang="0">
                  <a:pos x="T6" y="T7"/>
                </a:cxn>
                <a:cxn ang="0">
                  <a:pos x="T8" y="T9"/>
                </a:cxn>
                <a:cxn ang="0">
                  <a:pos x="T10" y="T11"/>
                </a:cxn>
              </a:cxnLst>
              <a:rect l="0" t="0" r="r" b="b"/>
              <a:pathLst>
                <a:path w="37" h="17">
                  <a:moveTo>
                    <a:pt x="18" y="3"/>
                  </a:moveTo>
                  <a:cubicBezTo>
                    <a:pt x="17" y="6"/>
                    <a:pt x="11" y="6"/>
                    <a:pt x="8" y="4"/>
                  </a:cubicBezTo>
                  <a:cubicBezTo>
                    <a:pt x="5" y="2"/>
                    <a:pt x="0" y="7"/>
                    <a:pt x="3" y="10"/>
                  </a:cubicBezTo>
                  <a:cubicBezTo>
                    <a:pt x="4" y="11"/>
                    <a:pt x="11" y="17"/>
                    <a:pt x="19" y="13"/>
                  </a:cubicBezTo>
                  <a:cubicBezTo>
                    <a:pt x="27" y="9"/>
                    <a:pt x="33" y="12"/>
                    <a:pt x="35" y="8"/>
                  </a:cubicBezTo>
                  <a:cubicBezTo>
                    <a:pt x="37" y="4"/>
                    <a:pt x="20" y="0"/>
                    <a:pt x="18"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4" name="Freeform 137">
              <a:extLst>
                <a:ext uri="{FF2B5EF4-FFF2-40B4-BE49-F238E27FC236}">
                  <a16:creationId xmlns:a16="http://schemas.microsoft.com/office/drawing/2014/main" id="{5F345357-3AAE-4C83-83EB-436096374382}"/>
                </a:ext>
              </a:extLst>
            </p:cNvPr>
            <p:cNvSpPr>
              <a:spLocks/>
            </p:cNvSpPr>
            <p:nvPr/>
          </p:nvSpPr>
          <p:spPr bwMode="auto">
            <a:xfrm>
              <a:off x="5512425" y="6267271"/>
              <a:ext cx="18102" cy="8045"/>
            </a:xfrm>
            <a:custGeom>
              <a:avLst/>
              <a:gdLst>
                <a:gd name="T0" fmla="*/ 1 w 35"/>
                <a:gd name="T1" fmla="*/ 6 h 14"/>
                <a:gd name="T2" fmla="*/ 17 w 35"/>
                <a:gd name="T3" fmla="*/ 9 h 14"/>
                <a:gd name="T4" fmla="*/ 31 w 35"/>
                <a:gd name="T5" fmla="*/ 14 h 14"/>
                <a:gd name="T6" fmla="*/ 23 w 35"/>
                <a:gd name="T7" fmla="*/ 2 h 14"/>
                <a:gd name="T8" fmla="*/ 1 w 35"/>
                <a:gd name="T9" fmla="*/ 6 h 14"/>
              </a:gdLst>
              <a:ahLst/>
              <a:cxnLst>
                <a:cxn ang="0">
                  <a:pos x="T0" y="T1"/>
                </a:cxn>
                <a:cxn ang="0">
                  <a:pos x="T2" y="T3"/>
                </a:cxn>
                <a:cxn ang="0">
                  <a:pos x="T4" y="T5"/>
                </a:cxn>
                <a:cxn ang="0">
                  <a:pos x="T6" y="T7"/>
                </a:cxn>
                <a:cxn ang="0">
                  <a:pos x="T8" y="T9"/>
                </a:cxn>
              </a:cxnLst>
              <a:rect l="0" t="0" r="r" b="b"/>
              <a:pathLst>
                <a:path w="35" h="14">
                  <a:moveTo>
                    <a:pt x="1" y="6"/>
                  </a:moveTo>
                  <a:cubicBezTo>
                    <a:pt x="3" y="10"/>
                    <a:pt x="10" y="9"/>
                    <a:pt x="17" y="9"/>
                  </a:cubicBezTo>
                  <a:cubicBezTo>
                    <a:pt x="24" y="9"/>
                    <a:pt x="27" y="14"/>
                    <a:pt x="31" y="14"/>
                  </a:cubicBezTo>
                  <a:cubicBezTo>
                    <a:pt x="35" y="14"/>
                    <a:pt x="32" y="5"/>
                    <a:pt x="23" y="2"/>
                  </a:cubicBezTo>
                  <a:cubicBezTo>
                    <a:pt x="15" y="0"/>
                    <a:pt x="0" y="2"/>
                    <a:pt x="1"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5" name="Freeform 138">
              <a:extLst>
                <a:ext uri="{FF2B5EF4-FFF2-40B4-BE49-F238E27FC236}">
                  <a16:creationId xmlns:a16="http://schemas.microsoft.com/office/drawing/2014/main" id="{090F6499-4850-47E1-83A7-CF03C24B190C}"/>
                </a:ext>
              </a:extLst>
            </p:cNvPr>
            <p:cNvSpPr>
              <a:spLocks/>
            </p:cNvSpPr>
            <p:nvPr/>
          </p:nvSpPr>
          <p:spPr bwMode="auto">
            <a:xfrm>
              <a:off x="5484884" y="6303126"/>
              <a:ext cx="24446" cy="15566"/>
            </a:xfrm>
            <a:custGeom>
              <a:avLst/>
              <a:gdLst>
                <a:gd name="T0" fmla="*/ 4 w 47"/>
                <a:gd name="T1" fmla="*/ 25 h 27"/>
                <a:gd name="T2" fmla="*/ 18 w 47"/>
                <a:gd name="T3" fmla="*/ 17 h 27"/>
                <a:gd name="T4" fmla="*/ 20 w 47"/>
                <a:gd name="T5" fmla="*/ 15 h 27"/>
                <a:gd name="T6" fmla="*/ 21 w 47"/>
                <a:gd name="T7" fmla="*/ 14 h 27"/>
                <a:gd name="T8" fmla="*/ 22 w 47"/>
                <a:gd name="T9" fmla="*/ 13 h 27"/>
                <a:gd name="T10" fmla="*/ 46 w 47"/>
                <a:gd name="T11" fmla="*/ 2 h 27"/>
                <a:gd name="T12" fmla="*/ 29 w 47"/>
                <a:gd name="T13" fmla="*/ 3 h 27"/>
                <a:gd name="T14" fmla="*/ 20 w 47"/>
                <a:gd name="T15" fmla="*/ 9 h 27"/>
                <a:gd name="T16" fmla="*/ 19 w 47"/>
                <a:gd name="T17" fmla="*/ 9 h 27"/>
                <a:gd name="T18" fmla="*/ 15 w 47"/>
                <a:gd name="T19" fmla="*/ 11 h 27"/>
                <a:gd name="T20" fmla="*/ 13 w 47"/>
                <a:gd name="T21" fmla="*/ 11 h 27"/>
                <a:gd name="T22" fmla="*/ 13 w 47"/>
                <a:gd name="T23" fmla="*/ 11 h 27"/>
                <a:gd name="T24" fmla="*/ 10 w 47"/>
                <a:gd name="T25" fmla="*/ 12 h 27"/>
                <a:gd name="T26" fmla="*/ 4 w 47"/>
                <a:gd name="T27"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27">
                  <a:moveTo>
                    <a:pt x="4" y="25"/>
                  </a:moveTo>
                  <a:cubicBezTo>
                    <a:pt x="9" y="27"/>
                    <a:pt x="15" y="21"/>
                    <a:pt x="18" y="17"/>
                  </a:cubicBezTo>
                  <a:cubicBezTo>
                    <a:pt x="19" y="16"/>
                    <a:pt x="20" y="15"/>
                    <a:pt x="20" y="15"/>
                  </a:cubicBezTo>
                  <a:cubicBezTo>
                    <a:pt x="20" y="15"/>
                    <a:pt x="21" y="14"/>
                    <a:pt x="21" y="14"/>
                  </a:cubicBezTo>
                  <a:cubicBezTo>
                    <a:pt x="21" y="14"/>
                    <a:pt x="22" y="13"/>
                    <a:pt x="22" y="13"/>
                  </a:cubicBezTo>
                  <a:cubicBezTo>
                    <a:pt x="29" y="9"/>
                    <a:pt x="45" y="4"/>
                    <a:pt x="46" y="2"/>
                  </a:cubicBezTo>
                  <a:cubicBezTo>
                    <a:pt x="47" y="0"/>
                    <a:pt x="36" y="3"/>
                    <a:pt x="29" y="3"/>
                  </a:cubicBezTo>
                  <a:cubicBezTo>
                    <a:pt x="25" y="2"/>
                    <a:pt x="23" y="6"/>
                    <a:pt x="20" y="9"/>
                  </a:cubicBezTo>
                  <a:cubicBezTo>
                    <a:pt x="19" y="9"/>
                    <a:pt x="19" y="9"/>
                    <a:pt x="19" y="9"/>
                  </a:cubicBezTo>
                  <a:cubicBezTo>
                    <a:pt x="18" y="10"/>
                    <a:pt x="16" y="11"/>
                    <a:pt x="15" y="11"/>
                  </a:cubicBezTo>
                  <a:cubicBezTo>
                    <a:pt x="14" y="11"/>
                    <a:pt x="14" y="11"/>
                    <a:pt x="13" y="11"/>
                  </a:cubicBezTo>
                  <a:cubicBezTo>
                    <a:pt x="13" y="11"/>
                    <a:pt x="13" y="11"/>
                    <a:pt x="13" y="11"/>
                  </a:cubicBezTo>
                  <a:cubicBezTo>
                    <a:pt x="12" y="11"/>
                    <a:pt x="11" y="12"/>
                    <a:pt x="10" y="12"/>
                  </a:cubicBezTo>
                  <a:cubicBezTo>
                    <a:pt x="3" y="15"/>
                    <a:pt x="0" y="22"/>
                    <a:pt x="4" y="2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6" name="Freeform 139">
              <a:extLst>
                <a:ext uri="{FF2B5EF4-FFF2-40B4-BE49-F238E27FC236}">
                  <a16:creationId xmlns:a16="http://schemas.microsoft.com/office/drawing/2014/main" id="{A6D0C59C-4C05-4592-A88B-32B121025412}"/>
                </a:ext>
              </a:extLst>
            </p:cNvPr>
            <p:cNvSpPr>
              <a:spLocks/>
            </p:cNvSpPr>
            <p:nvPr/>
          </p:nvSpPr>
          <p:spPr bwMode="auto">
            <a:xfrm>
              <a:off x="5455487" y="6236664"/>
              <a:ext cx="41310" cy="51420"/>
            </a:xfrm>
            <a:custGeom>
              <a:avLst/>
              <a:gdLst>
                <a:gd name="T0" fmla="*/ 15 w 80"/>
                <a:gd name="T1" fmla="*/ 30 h 89"/>
                <a:gd name="T2" fmla="*/ 6 w 80"/>
                <a:gd name="T3" fmla="*/ 52 h 89"/>
                <a:gd name="T4" fmla="*/ 13 w 80"/>
                <a:gd name="T5" fmla="*/ 63 h 89"/>
                <a:gd name="T6" fmla="*/ 17 w 80"/>
                <a:gd name="T7" fmla="*/ 75 h 89"/>
                <a:gd name="T8" fmla="*/ 18 w 80"/>
                <a:gd name="T9" fmla="*/ 88 h 89"/>
                <a:gd name="T10" fmla="*/ 24 w 80"/>
                <a:gd name="T11" fmla="*/ 77 h 89"/>
                <a:gd name="T12" fmla="*/ 22 w 80"/>
                <a:gd name="T13" fmla="*/ 56 h 89"/>
                <a:gd name="T14" fmla="*/ 30 w 80"/>
                <a:gd name="T15" fmla="*/ 61 h 89"/>
                <a:gd name="T16" fmla="*/ 35 w 80"/>
                <a:gd name="T17" fmla="*/ 72 h 89"/>
                <a:gd name="T18" fmla="*/ 46 w 80"/>
                <a:gd name="T19" fmla="*/ 74 h 89"/>
                <a:gd name="T20" fmla="*/ 46 w 80"/>
                <a:gd name="T21" fmla="*/ 65 h 89"/>
                <a:gd name="T22" fmla="*/ 44 w 80"/>
                <a:gd name="T23" fmla="*/ 52 h 89"/>
                <a:gd name="T24" fmla="*/ 40 w 80"/>
                <a:gd name="T25" fmla="*/ 43 h 89"/>
                <a:gd name="T26" fmla="*/ 57 w 80"/>
                <a:gd name="T27" fmla="*/ 30 h 89"/>
                <a:gd name="T28" fmla="*/ 34 w 80"/>
                <a:gd name="T29" fmla="*/ 37 h 89"/>
                <a:gd name="T30" fmla="*/ 20 w 80"/>
                <a:gd name="T31" fmla="*/ 26 h 89"/>
                <a:gd name="T32" fmla="*/ 58 w 80"/>
                <a:gd name="T33" fmla="*/ 18 h 89"/>
                <a:gd name="T34" fmla="*/ 77 w 80"/>
                <a:gd name="T35" fmla="*/ 6 h 89"/>
                <a:gd name="T36" fmla="*/ 65 w 80"/>
                <a:gd name="T37" fmla="*/ 11 h 89"/>
                <a:gd name="T38" fmla="*/ 37 w 80"/>
                <a:gd name="T39" fmla="*/ 8 h 89"/>
                <a:gd name="T40" fmla="*/ 23 w 80"/>
                <a:gd name="T41" fmla="*/ 13 h 89"/>
                <a:gd name="T42" fmla="*/ 15 w 80"/>
                <a:gd name="T43" fmla="*/ 3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89">
                  <a:moveTo>
                    <a:pt x="15" y="30"/>
                  </a:moveTo>
                  <a:cubicBezTo>
                    <a:pt x="12" y="32"/>
                    <a:pt x="12" y="42"/>
                    <a:pt x="6" y="52"/>
                  </a:cubicBezTo>
                  <a:cubicBezTo>
                    <a:pt x="0" y="61"/>
                    <a:pt x="8" y="63"/>
                    <a:pt x="13" y="63"/>
                  </a:cubicBezTo>
                  <a:cubicBezTo>
                    <a:pt x="18" y="63"/>
                    <a:pt x="18" y="71"/>
                    <a:pt x="17" y="75"/>
                  </a:cubicBezTo>
                  <a:cubicBezTo>
                    <a:pt x="16" y="79"/>
                    <a:pt x="14" y="89"/>
                    <a:pt x="18" y="88"/>
                  </a:cubicBezTo>
                  <a:cubicBezTo>
                    <a:pt x="23" y="86"/>
                    <a:pt x="27" y="79"/>
                    <a:pt x="24" y="77"/>
                  </a:cubicBezTo>
                  <a:cubicBezTo>
                    <a:pt x="21" y="75"/>
                    <a:pt x="21" y="60"/>
                    <a:pt x="22" y="56"/>
                  </a:cubicBezTo>
                  <a:cubicBezTo>
                    <a:pt x="24" y="53"/>
                    <a:pt x="33" y="55"/>
                    <a:pt x="30" y="61"/>
                  </a:cubicBezTo>
                  <a:cubicBezTo>
                    <a:pt x="27" y="67"/>
                    <a:pt x="35" y="66"/>
                    <a:pt x="35" y="72"/>
                  </a:cubicBezTo>
                  <a:cubicBezTo>
                    <a:pt x="35" y="79"/>
                    <a:pt x="40" y="75"/>
                    <a:pt x="46" y="74"/>
                  </a:cubicBezTo>
                  <a:cubicBezTo>
                    <a:pt x="51" y="72"/>
                    <a:pt x="50" y="69"/>
                    <a:pt x="46" y="65"/>
                  </a:cubicBezTo>
                  <a:cubicBezTo>
                    <a:pt x="43" y="61"/>
                    <a:pt x="49" y="55"/>
                    <a:pt x="44" y="52"/>
                  </a:cubicBezTo>
                  <a:cubicBezTo>
                    <a:pt x="39" y="49"/>
                    <a:pt x="36" y="44"/>
                    <a:pt x="40" y="43"/>
                  </a:cubicBezTo>
                  <a:cubicBezTo>
                    <a:pt x="45" y="42"/>
                    <a:pt x="59" y="34"/>
                    <a:pt x="57" y="30"/>
                  </a:cubicBezTo>
                  <a:cubicBezTo>
                    <a:pt x="56" y="27"/>
                    <a:pt x="36" y="31"/>
                    <a:pt x="34" y="37"/>
                  </a:cubicBezTo>
                  <a:cubicBezTo>
                    <a:pt x="33" y="43"/>
                    <a:pt x="19" y="36"/>
                    <a:pt x="20" y="26"/>
                  </a:cubicBezTo>
                  <a:cubicBezTo>
                    <a:pt x="22" y="16"/>
                    <a:pt x="50" y="14"/>
                    <a:pt x="58" y="18"/>
                  </a:cubicBezTo>
                  <a:cubicBezTo>
                    <a:pt x="66" y="21"/>
                    <a:pt x="74" y="12"/>
                    <a:pt x="77" y="6"/>
                  </a:cubicBezTo>
                  <a:cubicBezTo>
                    <a:pt x="80" y="0"/>
                    <a:pt x="71" y="7"/>
                    <a:pt x="65" y="11"/>
                  </a:cubicBezTo>
                  <a:cubicBezTo>
                    <a:pt x="60" y="14"/>
                    <a:pt x="45" y="10"/>
                    <a:pt x="37" y="8"/>
                  </a:cubicBezTo>
                  <a:cubicBezTo>
                    <a:pt x="29" y="5"/>
                    <a:pt x="30" y="12"/>
                    <a:pt x="23" y="13"/>
                  </a:cubicBezTo>
                  <a:cubicBezTo>
                    <a:pt x="17" y="14"/>
                    <a:pt x="18" y="28"/>
                    <a:pt x="15" y="3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7" name="Freeform 140">
              <a:extLst>
                <a:ext uri="{FF2B5EF4-FFF2-40B4-BE49-F238E27FC236}">
                  <a16:creationId xmlns:a16="http://schemas.microsoft.com/office/drawing/2014/main" id="{6539331B-200E-4B88-807F-77047E5C5FAE}"/>
                </a:ext>
              </a:extLst>
            </p:cNvPr>
            <p:cNvSpPr>
              <a:spLocks/>
            </p:cNvSpPr>
            <p:nvPr/>
          </p:nvSpPr>
          <p:spPr bwMode="auto">
            <a:xfrm>
              <a:off x="5500511" y="6267796"/>
              <a:ext cx="9283" cy="8220"/>
            </a:xfrm>
            <a:custGeom>
              <a:avLst/>
              <a:gdLst>
                <a:gd name="T0" fmla="*/ 1 w 18"/>
                <a:gd name="T1" fmla="*/ 6 h 14"/>
                <a:gd name="T2" fmla="*/ 15 w 18"/>
                <a:gd name="T3" fmla="*/ 10 h 14"/>
                <a:gd name="T4" fmla="*/ 1 w 18"/>
                <a:gd name="T5" fmla="*/ 6 h 14"/>
              </a:gdLst>
              <a:ahLst/>
              <a:cxnLst>
                <a:cxn ang="0">
                  <a:pos x="T0" y="T1"/>
                </a:cxn>
                <a:cxn ang="0">
                  <a:pos x="T2" y="T3"/>
                </a:cxn>
                <a:cxn ang="0">
                  <a:pos x="T4" y="T5"/>
                </a:cxn>
              </a:cxnLst>
              <a:rect l="0" t="0" r="r" b="b"/>
              <a:pathLst>
                <a:path w="18" h="14">
                  <a:moveTo>
                    <a:pt x="1" y="6"/>
                  </a:moveTo>
                  <a:cubicBezTo>
                    <a:pt x="3" y="11"/>
                    <a:pt x="12" y="14"/>
                    <a:pt x="15" y="10"/>
                  </a:cubicBezTo>
                  <a:cubicBezTo>
                    <a:pt x="18" y="5"/>
                    <a:pt x="0" y="0"/>
                    <a:pt x="1"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8" name="Freeform 141">
              <a:extLst>
                <a:ext uri="{FF2B5EF4-FFF2-40B4-BE49-F238E27FC236}">
                  <a16:creationId xmlns:a16="http://schemas.microsoft.com/office/drawing/2014/main" id="{38DACDE8-ED73-4393-ADF5-ECF41BBC3C88}"/>
                </a:ext>
              </a:extLst>
            </p:cNvPr>
            <p:cNvSpPr>
              <a:spLocks/>
            </p:cNvSpPr>
            <p:nvPr/>
          </p:nvSpPr>
          <p:spPr bwMode="auto">
            <a:xfrm>
              <a:off x="5507164" y="6233865"/>
              <a:ext cx="11914" cy="19064"/>
            </a:xfrm>
            <a:custGeom>
              <a:avLst/>
              <a:gdLst>
                <a:gd name="T0" fmla="*/ 13 w 23"/>
                <a:gd name="T1" fmla="*/ 12 h 33"/>
                <a:gd name="T2" fmla="*/ 5 w 23"/>
                <a:gd name="T3" fmla="*/ 8 h 33"/>
                <a:gd name="T4" fmla="*/ 11 w 23"/>
                <a:gd name="T5" fmla="*/ 32 h 33"/>
                <a:gd name="T6" fmla="*/ 16 w 23"/>
                <a:gd name="T7" fmla="*/ 23 h 33"/>
                <a:gd name="T8" fmla="*/ 20 w 23"/>
                <a:gd name="T9" fmla="*/ 15 h 33"/>
                <a:gd name="T10" fmla="*/ 13 w 23"/>
                <a:gd name="T11" fmla="*/ 12 h 33"/>
              </a:gdLst>
              <a:ahLst/>
              <a:cxnLst>
                <a:cxn ang="0">
                  <a:pos x="T0" y="T1"/>
                </a:cxn>
                <a:cxn ang="0">
                  <a:pos x="T2" y="T3"/>
                </a:cxn>
                <a:cxn ang="0">
                  <a:pos x="T4" y="T5"/>
                </a:cxn>
                <a:cxn ang="0">
                  <a:pos x="T6" y="T7"/>
                </a:cxn>
                <a:cxn ang="0">
                  <a:pos x="T8" y="T9"/>
                </a:cxn>
                <a:cxn ang="0">
                  <a:pos x="T10" y="T11"/>
                </a:cxn>
              </a:cxnLst>
              <a:rect l="0" t="0" r="r" b="b"/>
              <a:pathLst>
                <a:path w="23" h="33">
                  <a:moveTo>
                    <a:pt x="13" y="12"/>
                  </a:moveTo>
                  <a:cubicBezTo>
                    <a:pt x="13" y="10"/>
                    <a:pt x="11" y="0"/>
                    <a:pt x="5" y="8"/>
                  </a:cubicBezTo>
                  <a:cubicBezTo>
                    <a:pt x="0" y="15"/>
                    <a:pt x="7" y="33"/>
                    <a:pt x="11" y="32"/>
                  </a:cubicBezTo>
                  <a:cubicBezTo>
                    <a:pt x="15" y="32"/>
                    <a:pt x="8" y="23"/>
                    <a:pt x="16" y="23"/>
                  </a:cubicBezTo>
                  <a:cubicBezTo>
                    <a:pt x="23" y="24"/>
                    <a:pt x="20" y="20"/>
                    <a:pt x="20" y="15"/>
                  </a:cubicBezTo>
                  <a:cubicBezTo>
                    <a:pt x="20" y="10"/>
                    <a:pt x="13" y="14"/>
                    <a:pt x="13" y="1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79" name="Freeform 142">
              <a:extLst>
                <a:ext uri="{FF2B5EF4-FFF2-40B4-BE49-F238E27FC236}">
                  <a16:creationId xmlns:a16="http://schemas.microsoft.com/office/drawing/2014/main" id="{EACFBA1B-1C76-40E7-B9A1-84FC01DC589D}"/>
                </a:ext>
              </a:extLst>
            </p:cNvPr>
            <p:cNvSpPr>
              <a:spLocks/>
            </p:cNvSpPr>
            <p:nvPr/>
          </p:nvSpPr>
          <p:spPr bwMode="auto">
            <a:xfrm>
              <a:off x="5463223" y="6303126"/>
              <a:ext cx="28933" cy="5772"/>
            </a:xfrm>
            <a:custGeom>
              <a:avLst/>
              <a:gdLst>
                <a:gd name="T0" fmla="*/ 43 w 56"/>
                <a:gd name="T1" fmla="*/ 5 h 10"/>
                <a:gd name="T2" fmla="*/ 47 w 56"/>
                <a:gd name="T3" fmla="*/ 1 h 10"/>
                <a:gd name="T4" fmla="*/ 23 w 56"/>
                <a:gd name="T5" fmla="*/ 3 h 10"/>
                <a:gd name="T6" fmla="*/ 2 w 56"/>
                <a:gd name="T7" fmla="*/ 6 h 10"/>
                <a:gd name="T8" fmla="*/ 20 w 56"/>
                <a:gd name="T9" fmla="*/ 10 h 10"/>
                <a:gd name="T10" fmla="*/ 43 w 56"/>
                <a:gd name="T11" fmla="*/ 5 h 10"/>
              </a:gdLst>
              <a:ahLst/>
              <a:cxnLst>
                <a:cxn ang="0">
                  <a:pos x="T0" y="T1"/>
                </a:cxn>
                <a:cxn ang="0">
                  <a:pos x="T2" y="T3"/>
                </a:cxn>
                <a:cxn ang="0">
                  <a:pos x="T4" y="T5"/>
                </a:cxn>
                <a:cxn ang="0">
                  <a:pos x="T6" y="T7"/>
                </a:cxn>
                <a:cxn ang="0">
                  <a:pos x="T8" y="T9"/>
                </a:cxn>
                <a:cxn ang="0">
                  <a:pos x="T10" y="T11"/>
                </a:cxn>
              </a:cxnLst>
              <a:rect l="0" t="0" r="r" b="b"/>
              <a:pathLst>
                <a:path w="56" h="10">
                  <a:moveTo>
                    <a:pt x="43" y="5"/>
                  </a:moveTo>
                  <a:cubicBezTo>
                    <a:pt x="49" y="4"/>
                    <a:pt x="56" y="3"/>
                    <a:pt x="47" y="1"/>
                  </a:cubicBezTo>
                  <a:cubicBezTo>
                    <a:pt x="38" y="0"/>
                    <a:pt x="32" y="7"/>
                    <a:pt x="23" y="3"/>
                  </a:cubicBezTo>
                  <a:cubicBezTo>
                    <a:pt x="14" y="0"/>
                    <a:pt x="0" y="3"/>
                    <a:pt x="2" y="6"/>
                  </a:cubicBezTo>
                  <a:cubicBezTo>
                    <a:pt x="3" y="9"/>
                    <a:pt x="11" y="9"/>
                    <a:pt x="20" y="10"/>
                  </a:cubicBezTo>
                  <a:cubicBezTo>
                    <a:pt x="29" y="10"/>
                    <a:pt x="37" y="5"/>
                    <a:pt x="43" y="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80" name="Freeform 143">
              <a:extLst>
                <a:ext uri="{FF2B5EF4-FFF2-40B4-BE49-F238E27FC236}">
                  <a16:creationId xmlns:a16="http://schemas.microsoft.com/office/drawing/2014/main" id="{D49A1FCC-70CE-43D1-BCE3-368566A06708}"/>
                </a:ext>
              </a:extLst>
            </p:cNvPr>
            <p:cNvSpPr>
              <a:spLocks/>
            </p:cNvSpPr>
            <p:nvPr/>
          </p:nvSpPr>
          <p:spPr bwMode="auto">
            <a:xfrm>
              <a:off x="4845114" y="5983934"/>
              <a:ext cx="17638" cy="12068"/>
            </a:xfrm>
            <a:custGeom>
              <a:avLst/>
              <a:gdLst>
                <a:gd name="T0" fmla="*/ 24 w 34"/>
                <a:gd name="T1" fmla="*/ 2 h 21"/>
                <a:gd name="T2" fmla="*/ 11 w 34"/>
                <a:gd name="T3" fmla="*/ 2 h 21"/>
                <a:gd name="T4" fmla="*/ 1 w 34"/>
                <a:gd name="T5" fmla="*/ 6 h 21"/>
                <a:gd name="T6" fmla="*/ 13 w 34"/>
                <a:gd name="T7" fmla="*/ 13 h 21"/>
                <a:gd name="T8" fmla="*/ 26 w 34"/>
                <a:gd name="T9" fmla="*/ 21 h 21"/>
                <a:gd name="T10" fmla="*/ 29 w 34"/>
                <a:gd name="T11" fmla="*/ 13 h 21"/>
                <a:gd name="T12" fmla="*/ 33 w 34"/>
                <a:gd name="T13" fmla="*/ 2 h 21"/>
                <a:gd name="T14" fmla="*/ 24 w 34"/>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1">
                  <a:moveTo>
                    <a:pt x="24" y="2"/>
                  </a:moveTo>
                  <a:cubicBezTo>
                    <a:pt x="18" y="3"/>
                    <a:pt x="15" y="4"/>
                    <a:pt x="11" y="2"/>
                  </a:cubicBezTo>
                  <a:cubicBezTo>
                    <a:pt x="7" y="0"/>
                    <a:pt x="0" y="4"/>
                    <a:pt x="1" y="6"/>
                  </a:cubicBezTo>
                  <a:cubicBezTo>
                    <a:pt x="2" y="8"/>
                    <a:pt x="5" y="10"/>
                    <a:pt x="13" y="13"/>
                  </a:cubicBezTo>
                  <a:cubicBezTo>
                    <a:pt x="21" y="15"/>
                    <a:pt x="22" y="20"/>
                    <a:pt x="26" y="21"/>
                  </a:cubicBezTo>
                  <a:cubicBezTo>
                    <a:pt x="29" y="21"/>
                    <a:pt x="30" y="17"/>
                    <a:pt x="29" y="13"/>
                  </a:cubicBezTo>
                  <a:cubicBezTo>
                    <a:pt x="28" y="8"/>
                    <a:pt x="33" y="3"/>
                    <a:pt x="33" y="2"/>
                  </a:cubicBezTo>
                  <a:cubicBezTo>
                    <a:pt x="34" y="2"/>
                    <a:pt x="31" y="0"/>
                    <a:pt x="24" y="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81" name="Freeform 144">
              <a:extLst>
                <a:ext uri="{FF2B5EF4-FFF2-40B4-BE49-F238E27FC236}">
                  <a16:creationId xmlns:a16="http://schemas.microsoft.com/office/drawing/2014/main" id="{2DB1AA56-D4EB-4362-A81A-A27EDDB084C8}"/>
                </a:ext>
              </a:extLst>
            </p:cNvPr>
            <p:cNvSpPr>
              <a:spLocks/>
            </p:cNvSpPr>
            <p:nvPr/>
          </p:nvSpPr>
          <p:spPr bwMode="auto">
            <a:xfrm>
              <a:off x="4819276" y="5961372"/>
              <a:ext cx="11449" cy="19764"/>
            </a:xfrm>
            <a:custGeom>
              <a:avLst/>
              <a:gdLst>
                <a:gd name="T0" fmla="*/ 2 w 22"/>
                <a:gd name="T1" fmla="*/ 5 h 34"/>
                <a:gd name="T2" fmla="*/ 6 w 22"/>
                <a:gd name="T3" fmla="*/ 19 h 34"/>
                <a:gd name="T4" fmla="*/ 11 w 22"/>
                <a:gd name="T5" fmla="*/ 30 h 34"/>
                <a:gd name="T6" fmla="*/ 18 w 22"/>
                <a:gd name="T7" fmla="*/ 25 h 34"/>
                <a:gd name="T8" fmla="*/ 20 w 22"/>
                <a:gd name="T9" fmla="*/ 7 h 34"/>
                <a:gd name="T10" fmla="*/ 10 w 22"/>
                <a:gd name="T11" fmla="*/ 3 h 34"/>
                <a:gd name="T12" fmla="*/ 2 w 22"/>
                <a:gd name="T13" fmla="*/ 5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 y="5"/>
                  </a:moveTo>
                  <a:cubicBezTo>
                    <a:pt x="0" y="8"/>
                    <a:pt x="7" y="13"/>
                    <a:pt x="6" y="19"/>
                  </a:cubicBezTo>
                  <a:cubicBezTo>
                    <a:pt x="4" y="26"/>
                    <a:pt x="7" y="34"/>
                    <a:pt x="11" y="30"/>
                  </a:cubicBezTo>
                  <a:cubicBezTo>
                    <a:pt x="14" y="26"/>
                    <a:pt x="16" y="28"/>
                    <a:pt x="18" y="25"/>
                  </a:cubicBezTo>
                  <a:cubicBezTo>
                    <a:pt x="21" y="23"/>
                    <a:pt x="19" y="12"/>
                    <a:pt x="20" y="7"/>
                  </a:cubicBezTo>
                  <a:cubicBezTo>
                    <a:pt x="22" y="2"/>
                    <a:pt x="14" y="0"/>
                    <a:pt x="10" y="3"/>
                  </a:cubicBezTo>
                  <a:cubicBezTo>
                    <a:pt x="6" y="6"/>
                    <a:pt x="3" y="2"/>
                    <a:pt x="2" y="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82" name="Freeform 145">
              <a:extLst>
                <a:ext uri="{FF2B5EF4-FFF2-40B4-BE49-F238E27FC236}">
                  <a16:creationId xmlns:a16="http://schemas.microsoft.com/office/drawing/2014/main" id="{D8B546EC-242F-4454-A6A0-789020E57740}"/>
                </a:ext>
              </a:extLst>
            </p:cNvPr>
            <p:cNvSpPr>
              <a:spLocks/>
            </p:cNvSpPr>
            <p:nvPr/>
          </p:nvSpPr>
          <p:spPr bwMode="auto">
            <a:xfrm>
              <a:off x="4084816" y="6026610"/>
              <a:ext cx="176072" cy="121730"/>
            </a:xfrm>
            <a:custGeom>
              <a:avLst/>
              <a:gdLst>
                <a:gd name="T0" fmla="*/ 164 w 340"/>
                <a:gd name="T1" fmla="*/ 176 h 211"/>
                <a:gd name="T2" fmla="*/ 220 w 340"/>
                <a:gd name="T3" fmla="*/ 201 h 211"/>
                <a:gd name="T4" fmla="*/ 260 w 340"/>
                <a:gd name="T5" fmla="*/ 201 h 211"/>
                <a:gd name="T6" fmla="*/ 276 w 340"/>
                <a:gd name="T7" fmla="*/ 209 h 211"/>
                <a:gd name="T8" fmla="*/ 278 w 340"/>
                <a:gd name="T9" fmla="*/ 206 h 211"/>
                <a:gd name="T10" fmla="*/ 280 w 340"/>
                <a:gd name="T11" fmla="*/ 203 h 211"/>
                <a:gd name="T12" fmla="*/ 281 w 340"/>
                <a:gd name="T13" fmla="*/ 202 h 211"/>
                <a:gd name="T14" fmla="*/ 282 w 340"/>
                <a:gd name="T15" fmla="*/ 201 h 211"/>
                <a:gd name="T16" fmla="*/ 283 w 340"/>
                <a:gd name="T17" fmla="*/ 200 h 211"/>
                <a:gd name="T18" fmla="*/ 283 w 340"/>
                <a:gd name="T19" fmla="*/ 200 h 211"/>
                <a:gd name="T20" fmla="*/ 284 w 340"/>
                <a:gd name="T21" fmla="*/ 199 h 211"/>
                <a:gd name="T22" fmla="*/ 286 w 340"/>
                <a:gd name="T23" fmla="*/ 199 h 211"/>
                <a:gd name="T24" fmla="*/ 290 w 340"/>
                <a:gd name="T25" fmla="*/ 188 h 211"/>
                <a:gd name="T26" fmla="*/ 294 w 340"/>
                <a:gd name="T27" fmla="*/ 178 h 211"/>
                <a:gd name="T28" fmla="*/ 313 w 340"/>
                <a:gd name="T29" fmla="*/ 179 h 211"/>
                <a:gd name="T30" fmla="*/ 316 w 340"/>
                <a:gd name="T31" fmla="*/ 177 h 211"/>
                <a:gd name="T32" fmla="*/ 323 w 340"/>
                <a:gd name="T33" fmla="*/ 172 h 211"/>
                <a:gd name="T34" fmla="*/ 327 w 340"/>
                <a:gd name="T35" fmla="*/ 174 h 211"/>
                <a:gd name="T36" fmla="*/ 334 w 340"/>
                <a:gd name="T37" fmla="*/ 147 h 211"/>
                <a:gd name="T38" fmla="*/ 336 w 340"/>
                <a:gd name="T39" fmla="*/ 137 h 211"/>
                <a:gd name="T40" fmla="*/ 313 w 340"/>
                <a:gd name="T41" fmla="*/ 138 h 211"/>
                <a:gd name="T42" fmla="*/ 291 w 340"/>
                <a:gd name="T43" fmla="*/ 167 h 211"/>
                <a:gd name="T44" fmla="*/ 279 w 340"/>
                <a:gd name="T45" fmla="*/ 170 h 211"/>
                <a:gd name="T46" fmla="*/ 247 w 340"/>
                <a:gd name="T47" fmla="*/ 173 h 211"/>
                <a:gd name="T48" fmla="*/ 226 w 340"/>
                <a:gd name="T49" fmla="*/ 148 h 211"/>
                <a:gd name="T50" fmla="*/ 220 w 340"/>
                <a:gd name="T51" fmla="*/ 89 h 211"/>
                <a:gd name="T52" fmla="*/ 218 w 340"/>
                <a:gd name="T53" fmla="*/ 83 h 211"/>
                <a:gd name="T54" fmla="*/ 202 w 340"/>
                <a:gd name="T55" fmla="*/ 78 h 211"/>
                <a:gd name="T56" fmla="*/ 195 w 340"/>
                <a:gd name="T57" fmla="*/ 62 h 211"/>
                <a:gd name="T58" fmla="*/ 159 w 340"/>
                <a:gd name="T59" fmla="*/ 43 h 211"/>
                <a:gd name="T60" fmla="*/ 146 w 340"/>
                <a:gd name="T61" fmla="*/ 41 h 211"/>
                <a:gd name="T62" fmla="*/ 119 w 340"/>
                <a:gd name="T63" fmla="*/ 12 h 211"/>
                <a:gd name="T64" fmla="*/ 65 w 340"/>
                <a:gd name="T65" fmla="*/ 17 h 211"/>
                <a:gd name="T66" fmla="*/ 36 w 340"/>
                <a:gd name="T67" fmla="*/ 7 h 211"/>
                <a:gd name="T68" fmla="*/ 5 w 340"/>
                <a:gd name="T69" fmla="*/ 11 h 211"/>
                <a:gd name="T70" fmla="*/ 34 w 340"/>
                <a:gd name="T71" fmla="*/ 60 h 211"/>
                <a:gd name="T72" fmla="*/ 25 w 340"/>
                <a:gd name="T73" fmla="*/ 61 h 211"/>
                <a:gd name="T74" fmla="*/ 51 w 340"/>
                <a:gd name="T75" fmla="*/ 78 h 211"/>
                <a:gd name="T76" fmla="*/ 67 w 340"/>
                <a:gd name="T77" fmla="*/ 104 h 211"/>
                <a:gd name="T78" fmla="*/ 82 w 340"/>
                <a:gd name="T79" fmla="*/ 111 h 211"/>
                <a:gd name="T80" fmla="*/ 70 w 340"/>
                <a:gd name="T81" fmla="*/ 98 h 211"/>
                <a:gd name="T82" fmla="*/ 49 w 340"/>
                <a:gd name="T83" fmla="*/ 60 h 211"/>
                <a:gd name="T84" fmla="*/ 41 w 340"/>
                <a:gd name="T85" fmla="*/ 42 h 211"/>
                <a:gd name="T86" fmla="*/ 22 w 340"/>
                <a:gd name="T87" fmla="*/ 12 h 211"/>
                <a:gd name="T88" fmla="*/ 30 w 340"/>
                <a:gd name="T89" fmla="*/ 12 h 211"/>
                <a:gd name="T90" fmla="*/ 40 w 340"/>
                <a:gd name="T91" fmla="*/ 15 h 211"/>
                <a:gd name="T92" fmla="*/ 47 w 340"/>
                <a:gd name="T93" fmla="*/ 30 h 211"/>
                <a:gd name="T94" fmla="*/ 53 w 340"/>
                <a:gd name="T95" fmla="*/ 46 h 211"/>
                <a:gd name="T96" fmla="*/ 72 w 340"/>
                <a:gd name="T97" fmla="*/ 60 h 211"/>
                <a:gd name="T98" fmla="*/ 88 w 340"/>
                <a:gd name="T99" fmla="*/ 74 h 211"/>
                <a:gd name="T100" fmla="*/ 100 w 340"/>
                <a:gd name="T101" fmla="*/ 92 h 211"/>
                <a:gd name="T102" fmla="*/ 133 w 340"/>
                <a:gd name="T103" fmla="*/ 136 h 211"/>
                <a:gd name="T104" fmla="*/ 131 w 340"/>
                <a:gd name="T105" fmla="*/ 14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0" h="211">
                  <a:moveTo>
                    <a:pt x="137" y="162"/>
                  </a:moveTo>
                  <a:cubicBezTo>
                    <a:pt x="142" y="162"/>
                    <a:pt x="147" y="166"/>
                    <a:pt x="151" y="170"/>
                  </a:cubicBezTo>
                  <a:cubicBezTo>
                    <a:pt x="152" y="171"/>
                    <a:pt x="153" y="172"/>
                    <a:pt x="154" y="173"/>
                  </a:cubicBezTo>
                  <a:cubicBezTo>
                    <a:pt x="157" y="175"/>
                    <a:pt x="160" y="176"/>
                    <a:pt x="164" y="176"/>
                  </a:cubicBezTo>
                  <a:cubicBezTo>
                    <a:pt x="166" y="177"/>
                    <a:pt x="169" y="177"/>
                    <a:pt x="172" y="178"/>
                  </a:cubicBezTo>
                  <a:cubicBezTo>
                    <a:pt x="175" y="179"/>
                    <a:pt x="177" y="181"/>
                    <a:pt x="180" y="183"/>
                  </a:cubicBezTo>
                  <a:cubicBezTo>
                    <a:pt x="184" y="185"/>
                    <a:pt x="188" y="188"/>
                    <a:pt x="194" y="189"/>
                  </a:cubicBezTo>
                  <a:cubicBezTo>
                    <a:pt x="203" y="192"/>
                    <a:pt x="213" y="196"/>
                    <a:pt x="220" y="201"/>
                  </a:cubicBezTo>
                  <a:cubicBezTo>
                    <a:pt x="222" y="202"/>
                    <a:pt x="225" y="203"/>
                    <a:pt x="228" y="203"/>
                  </a:cubicBezTo>
                  <a:cubicBezTo>
                    <a:pt x="231" y="203"/>
                    <a:pt x="236" y="202"/>
                    <a:pt x="242" y="199"/>
                  </a:cubicBezTo>
                  <a:cubicBezTo>
                    <a:pt x="244" y="198"/>
                    <a:pt x="246" y="198"/>
                    <a:pt x="249" y="198"/>
                  </a:cubicBezTo>
                  <a:cubicBezTo>
                    <a:pt x="253" y="198"/>
                    <a:pt x="257" y="200"/>
                    <a:pt x="260" y="201"/>
                  </a:cubicBezTo>
                  <a:cubicBezTo>
                    <a:pt x="261" y="201"/>
                    <a:pt x="262" y="202"/>
                    <a:pt x="263" y="202"/>
                  </a:cubicBezTo>
                  <a:cubicBezTo>
                    <a:pt x="265" y="203"/>
                    <a:pt x="269" y="206"/>
                    <a:pt x="274" y="211"/>
                  </a:cubicBezTo>
                  <a:cubicBezTo>
                    <a:pt x="275" y="211"/>
                    <a:pt x="275" y="211"/>
                    <a:pt x="275" y="211"/>
                  </a:cubicBezTo>
                  <a:cubicBezTo>
                    <a:pt x="275" y="210"/>
                    <a:pt x="275" y="210"/>
                    <a:pt x="276" y="209"/>
                  </a:cubicBezTo>
                  <a:cubicBezTo>
                    <a:pt x="276" y="209"/>
                    <a:pt x="276" y="209"/>
                    <a:pt x="276" y="209"/>
                  </a:cubicBezTo>
                  <a:cubicBezTo>
                    <a:pt x="276" y="208"/>
                    <a:pt x="277" y="208"/>
                    <a:pt x="277" y="208"/>
                  </a:cubicBezTo>
                  <a:cubicBezTo>
                    <a:pt x="277" y="207"/>
                    <a:pt x="277" y="207"/>
                    <a:pt x="277" y="207"/>
                  </a:cubicBezTo>
                  <a:cubicBezTo>
                    <a:pt x="278" y="207"/>
                    <a:pt x="278" y="206"/>
                    <a:pt x="278" y="206"/>
                  </a:cubicBezTo>
                  <a:cubicBezTo>
                    <a:pt x="278" y="206"/>
                    <a:pt x="278" y="206"/>
                    <a:pt x="279" y="205"/>
                  </a:cubicBezTo>
                  <a:cubicBezTo>
                    <a:pt x="279" y="205"/>
                    <a:pt x="279" y="205"/>
                    <a:pt x="279" y="205"/>
                  </a:cubicBezTo>
                  <a:cubicBezTo>
                    <a:pt x="279" y="204"/>
                    <a:pt x="279" y="204"/>
                    <a:pt x="280" y="204"/>
                  </a:cubicBezTo>
                  <a:cubicBezTo>
                    <a:pt x="280" y="204"/>
                    <a:pt x="280" y="204"/>
                    <a:pt x="280" y="203"/>
                  </a:cubicBezTo>
                  <a:cubicBezTo>
                    <a:pt x="280" y="203"/>
                    <a:pt x="280" y="203"/>
                    <a:pt x="280" y="203"/>
                  </a:cubicBezTo>
                  <a:cubicBezTo>
                    <a:pt x="280" y="203"/>
                    <a:pt x="281" y="203"/>
                    <a:pt x="281" y="202"/>
                  </a:cubicBezTo>
                  <a:cubicBezTo>
                    <a:pt x="281" y="202"/>
                    <a:pt x="281" y="202"/>
                    <a:pt x="281" y="202"/>
                  </a:cubicBezTo>
                  <a:cubicBezTo>
                    <a:pt x="281" y="202"/>
                    <a:pt x="281" y="202"/>
                    <a:pt x="281" y="202"/>
                  </a:cubicBezTo>
                  <a:cubicBezTo>
                    <a:pt x="281" y="202"/>
                    <a:pt x="282" y="201"/>
                    <a:pt x="282" y="201"/>
                  </a:cubicBezTo>
                  <a:cubicBezTo>
                    <a:pt x="282" y="201"/>
                    <a:pt x="282" y="201"/>
                    <a:pt x="282" y="201"/>
                  </a:cubicBezTo>
                  <a:cubicBezTo>
                    <a:pt x="282" y="201"/>
                    <a:pt x="282" y="201"/>
                    <a:pt x="282" y="201"/>
                  </a:cubicBezTo>
                  <a:cubicBezTo>
                    <a:pt x="282" y="201"/>
                    <a:pt x="282" y="201"/>
                    <a:pt x="282" y="201"/>
                  </a:cubicBezTo>
                  <a:cubicBezTo>
                    <a:pt x="282" y="200"/>
                    <a:pt x="282"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200"/>
                    <a:pt x="283" y="200"/>
                    <a:pt x="283" y="200"/>
                  </a:cubicBezTo>
                  <a:cubicBezTo>
                    <a:pt x="283" y="199"/>
                    <a:pt x="283" y="199"/>
                    <a:pt x="283" y="199"/>
                  </a:cubicBezTo>
                  <a:cubicBezTo>
                    <a:pt x="283" y="199"/>
                    <a:pt x="283" y="199"/>
                    <a:pt x="283" y="199"/>
                  </a:cubicBezTo>
                  <a:cubicBezTo>
                    <a:pt x="283" y="199"/>
                    <a:pt x="284" y="199"/>
                    <a:pt x="284" y="199"/>
                  </a:cubicBezTo>
                  <a:cubicBezTo>
                    <a:pt x="284" y="199"/>
                    <a:pt x="284" y="199"/>
                    <a:pt x="284" y="199"/>
                  </a:cubicBezTo>
                  <a:cubicBezTo>
                    <a:pt x="284" y="199"/>
                    <a:pt x="284" y="199"/>
                    <a:pt x="284" y="199"/>
                  </a:cubicBezTo>
                  <a:cubicBezTo>
                    <a:pt x="284" y="199"/>
                    <a:pt x="284" y="199"/>
                    <a:pt x="284" y="199"/>
                  </a:cubicBezTo>
                  <a:cubicBezTo>
                    <a:pt x="284" y="199"/>
                    <a:pt x="284" y="199"/>
                    <a:pt x="285" y="199"/>
                  </a:cubicBezTo>
                  <a:cubicBezTo>
                    <a:pt x="285" y="199"/>
                    <a:pt x="286" y="199"/>
                    <a:pt x="286" y="199"/>
                  </a:cubicBezTo>
                  <a:cubicBezTo>
                    <a:pt x="288" y="200"/>
                    <a:pt x="290" y="200"/>
                    <a:pt x="291" y="200"/>
                  </a:cubicBezTo>
                  <a:cubicBezTo>
                    <a:pt x="297" y="200"/>
                    <a:pt x="298" y="199"/>
                    <a:pt x="298" y="198"/>
                  </a:cubicBezTo>
                  <a:cubicBezTo>
                    <a:pt x="298" y="197"/>
                    <a:pt x="294" y="193"/>
                    <a:pt x="293" y="192"/>
                  </a:cubicBezTo>
                  <a:cubicBezTo>
                    <a:pt x="290" y="190"/>
                    <a:pt x="289" y="189"/>
                    <a:pt x="290" y="188"/>
                  </a:cubicBezTo>
                  <a:cubicBezTo>
                    <a:pt x="290" y="187"/>
                    <a:pt x="290" y="187"/>
                    <a:pt x="290" y="187"/>
                  </a:cubicBezTo>
                  <a:cubicBezTo>
                    <a:pt x="290" y="187"/>
                    <a:pt x="290" y="187"/>
                    <a:pt x="290" y="187"/>
                  </a:cubicBezTo>
                  <a:cubicBezTo>
                    <a:pt x="290" y="187"/>
                    <a:pt x="291" y="185"/>
                    <a:pt x="291" y="184"/>
                  </a:cubicBezTo>
                  <a:cubicBezTo>
                    <a:pt x="292" y="181"/>
                    <a:pt x="292" y="178"/>
                    <a:pt x="294" y="178"/>
                  </a:cubicBezTo>
                  <a:cubicBezTo>
                    <a:pt x="294" y="178"/>
                    <a:pt x="295" y="178"/>
                    <a:pt x="295" y="178"/>
                  </a:cubicBezTo>
                  <a:cubicBezTo>
                    <a:pt x="295" y="178"/>
                    <a:pt x="296" y="178"/>
                    <a:pt x="297" y="178"/>
                  </a:cubicBezTo>
                  <a:cubicBezTo>
                    <a:pt x="302" y="179"/>
                    <a:pt x="310" y="179"/>
                    <a:pt x="313" y="179"/>
                  </a:cubicBezTo>
                  <a:cubicBezTo>
                    <a:pt x="313" y="179"/>
                    <a:pt x="313" y="179"/>
                    <a:pt x="313" y="179"/>
                  </a:cubicBezTo>
                  <a:cubicBezTo>
                    <a:pt x="314" y="178"/>
                    <a:pt x="314" y="178"/>
                    <a:pt x="314" y="178"/>
                  </a:cubicBezTo>
                  <a:cubicBezTo>
                    <a:pt x="314" y="178"/>
                    <a:pt x="314" y="178"/>
                    <a:pt x="314" y="178"/>
                  </a:cubicBezTo>
                  <a:cubicBezTo>
                    <a:pt x="314" y="178"/>
                    <a:pt x="315" y="178"/>
                    <a:pt x="315" y="177"/>
                  </a:cubicBezTo>
                  <a:cubicBezTo>
                    <a:pt x="315" y="177"/>
                    <a:pt x="315" y="177"/>
                    <a:pt x="316" y="177"/>
                  </a:cubicBezTo>
                  <a:cubicBezTo>
                    <a:pt x="317" y="175"/>
                    <a:pt x="319" y="172"/>
                    <a:pt x="322" y="171"/>
                  </a:cubicBezTo>
                  <a:cubicBezTo>
                    <a:pt x="322" y="171"/>
                    <a:pt x="322" y="171"/>
                    <a:pt x="322" y="171"/>
                  </a:cubicBezTo>
                  <a:cubicBezTo>
                    <a:pt x="322" y="171"/>
                    <a:pt x="323" y="171"/>
                    <a:pt x="323" y="172"/>
                  </a:cubicBezTo>
                  <a:cubicBezTo>
                    <a:pt x="323" y="172"/>
                    <a:pt x="323" y="172"/>
                    <a:pt x="323" y="172"/>
                  </a:cubicBezTo>
                  <a:cubicBezTo>
                    <a:pt x="324" y="172"/>
                    <a:pt x="324" y="172"/>
                    <a:pt x="324" y="172"/>
                  </a:cubicBezTo>
                  <a:cubicBezTo>
                    <a:pt x="325" y="172"/>
                    <a:pt x="325" y="172"/>
                    <a:pt x="325" y="172"/>
                  </a:cubicBezTo>
                  <a:cubicBezTo>
                    <a:pt x="325" y="173"/>
                    <a:pt x="326" y="173"/>
                    <a:pt x="326" y="173"/>
                  </a:cubicBezTo>
                  <a:cubicBezTo>
                    <a:pt x="326" y="173"/>
                    <a:pt x="326" y="174"/>
                    <a:pt x="327" y="174"/>
                  </a:cubicBezTo>
                  <a:cubicBezTo>
                    <a:pt x="327" y="174"/>
                    <a:pt x="327" y="174"/>
                    <a:pt x="327" y="174"/>
                  </a:cubicBezTo>
                  <a:cubicBezTo>
                    <a:pt x="330" y="171"/>
                    <a:pt x="331" y="165"/>
                    <a:pt x="331" y="160"/>
                  </a:cubicBezTo>
                  <a:cubicBezTo>
                    <a:pt x="332" y="158"/>
                    <a:pt x="331" y="156"/>
                    <a:pt x="331" y="155"/>
                  </a:cubicBezTo>
                  <a:cubicBezTo>
                    <a:pt x="331" y="152"/>
                    <a:pt x="331" y="150"/>
                    <a:pt x="334" y="147"/>
                  </a:cubicBezTo>
                  <a:cubicBezTo>
                    <a:pt x="335" y="146"/>
                    <a:pt x="336" y="145"/>
                    <a:pt x="337" y="144"/>
                  </a:cubicBezTo>
                  <a:cubicBezTo>
                    <a:pt x="339" y="143"/>
                    <a:pt x="340" y="142"/>
                    <a:pt x="340" y="139"/>
                  </a:cubicBezTo>
                  <a:cubicBezTo>
                    <a:pt x="339" y="137"/>
                    <a:pt x="339" y="137"/>
                    <a:pt x="338" y="137"/>
                  </a:cubicBezTo>
                  <a:cubicBezTo>
                    <a:pt x="338" y="137"/>
                    <a:pt x="337" y="137"/>
                    <a:pt x="336" y="137"/>
                  </a:cubicBezTo>
                  <a:cubicBezTo>
                    <a:pt x="335" y="137"/>
                    <a:pt x="334" y="138"/>
                    <a:pt x="333" y="138"/>
                  </a:cubicBezTo>
                  <a:cubicBezTo>
                    <a:pt x="332" y="138"/>
                    <a:pt x="331" y="137"/>
                    <a:pt x="330" y="137"/>
                  </a:cubicBezTo>
                  <a:cubicBezTo>
                    <a:pt x="328" y="135"/>
                    <a:pt x="325" y="135"/>
                    <a:pt x="320" y="136"/>
                  </a:cubicBezTo>
                  <a:cubicBezTo>
                    <a:pt x="318" y="137"/>
                    <a:pt x="316" y="137"/>
                    <a:pt x="313" y="138"/>
                  </a:cubicBezTo>
                  <a:cubicBezTo>
                    <a:pt x="303" y="139"/>
                    <a:pt x="299" y="143"/>
                    <a:pt x="299" y="150"/>
                  </a:cubicBezTo>
                  <a:cubicBezTo>
                    <a:pt x="300" y="153"/>
                    <a:pt x="299" y="155"/>
                    <a:pt x="298" y="156"/>
                  </a:cubicBezTo>
                  <a:cubicBezTo>
                    <a:pt x="297" y="157"/>
                    <a:pt x="296" y="157"/>
                    <a:pt x="296" y="160"/>
                  </a:cubicBezTo>
                  <a:cubicBezTo>
                    <a:pt x="296" y="164"/>
                    <a:pt x="293" y="166"/>
                    <a:pt x="291" y="167"/>
                  </a:cubicBezTo>
                  <a:cubicBezTo>
                    <a:pt x="290" y="168"/>
                    <a:pt x="289" y="169"/>
                    <a:pt x="289" y="170"/>
                  </a:cubicBezTo>
                  <a:cubicBezTo>
                    <a:pt x="289" y="171"/>
                    <a:pt x="289" y="171"/>
                    <a:pt x="288" y="172"/>
                  </a:cubicBezTo>
                  <a:cubicBezTo>
                    <a:pt x="288" y="172"/>
                    <a:pt x="287" y="173"/>
                    <a:pt x="286" y="173"/>
                  </a:cubicBezTo>
                  <a:cubicBezTo>
                    <a:pt x="284" y="173"/>
                    <a:pt x="279" y="170"/>
                    <a:pt x="279" y="170"/>
                  </a:cubicBezTo>
                  <a:cubicBezTo>
                    <a:pt x="279" y="170"/>
                    <a:pt x="279" y="170"/>
                    <a:pt x="278" y="170"/>
                  </a:cubicBezTo>
                  <a:cubicBezTo>
                    <a:pt x="275" y="170"/>
                    <a:pt x="266" y="172"/>
                    <a:pt x="259" y="174"/>
                  </a:cubicBezTo>
                  <a:cubicBezTo>
                    <a:pt x="256" y="175"/>
                    <a:pt x="254" y="175"/>
                    <a:pt x="253" y="176"/>
                  </a:cubicBezTo>
                  <a:cubicBezTo>
                    <a:pt x="251" y="176"/>
                    <a:pt x="249" y="174"/>
                    <a:pt x="247" y="173"/>
                  </a:cubicBezTo>
                  <a:cubicBezTo>
                    <a:pt x="245" y="171"/>
                    <a:pt x="242" y="170"/>
                    <a:pt x="240" y="170"/>
                  </a:cubicBezTo>
                  <a:cubicBezTo>
                    <a:pt x="240" y="170"/>
                    <a:pt x="240" y="170"/>
                    <a:pt x="240" y="170"/>
                  </a:cubicBezTo>
                  <a:cubicBezTo>
                    <a:pt x="234" y="170"/>
                    <a:pt x="233" y="161"/>
                    <a:pt x="233" y="157"/>
                  </a:cubicBezTo>
                  <a:cubicBezTo>
                    <a:pt x="232" y="154"/>
                    <a:pt x="229" y="151"/>
                    <a:pt x="226" y="148"/>
                  </a:cubicBezTo>
                  <a:cubicBezTo>
                    <a:pt x="224" y="147"/>
                    <a:pt x="222" y="145"/>
                    <a:pt x="221" y="143"/>
                  </a:cubicBezTo>
                  <a:cubicBezTo>
                    <a:pt x="217" y="138"/>
                    <a:pt x="216" y="126"/>
                    <a:pt x="216" y="120"/>
                  </a:cubicBezTo>
                  <a:cubicBezTo>
                    <a:pt x="216" y="119"/>
                    <a:pt x="216" y="119"/>
                    <a:pt x="216" y="119"/>
                  </a:cubicBezTo>
                  <a:cubicBezTo>
                    <a:pt x="216" y="113"/>
                    <a:pt x="215" y="101"/>
                    <a:pt x="220" y="89"/>
                  </a:cubicBezTo>
                  <a:cubicBezTo>
                    <a:pt x="221" y="87"/>
                    <a:pt x="221" y="86"/>
                    <a:pt x="221" y="85"/>
                  </a:cubicBezTo>
                  <a:cubicBezTo>
                    <a:pt x="221" y="84"/>
                    <a:pt x="220" y="84"/>
                    <a:pt x="220" y="84"/>
                  </a:cubicBezTo>
                  <a:cubicBezTo>
                    <a:pt x="220" y="84"/>
                    <a:pt x="219" y="84"/>
                    <a:pt x="219" y="84"/>
                  </a:cubicBezTo>
                  <a:cubicBezTo>
                    <a:pt x="218" y="84"/>
                    <a:pt x="218" y="83"/>
                    <a:pt x="218" y="83"/>
                  </a:cubicBezTo>
                  <a:cubicBezTo>
                    <a:pt x="218" y="83"/>
                    <a:pt x="218" y="83"/>
                    <a:pt x="217" y="83"/>
                  </a:cubicBezTo>
                  <a:cubicBezTo>
                    <a:pt x="217" y="83"/>
                    <a:pt x="217" y="83"/>
                    <a:pt x="217" y="83"/>
                  </a:cubicBezTo>
                  <a:cubicBezTo>
                    <a:pt x="214" y="83"/>
                    <a:pt x="210" y="81"/>
                    <a:pt x="206" y="80"/>
                  </a:cubicBezTo>
                  <a:cubicBezTo>
                    <a:pt x="204" y="79"/>
                    <a:pt x="202" y="78"/>
                    <a:pt x="202" y="78"/>
                  </a:cubicBezTo>
                  <a:cubicBezTo>
                    <a:pt x="200" y="78"/>
                    <a:pt x="199" y="76"/>
                    <a:pt x="199" y="74"/>
                  </a:cubicBezTo>
                  <a:cubicBezTo>
                    <a:pt x="198" y="73"/>
                    <a:pt x="198" y="71"/>
                    <a:pt x="198" y="70"/>
                  </a:cubicBezTo>
                  <a:cubicBezTo>
                    <a:pt x="197" y="69"/>
                    <a:pt x="196" y="67"/>
                    <a:pt x="196" y="66"/>
                  </a:cubicBezTo>
                  <a:cubicBezTo>
                    <a:pt x="196" y="64"/>
                    <a:pt x="196" y="63"/>
                    <a:pt x="195" y="62"/>
                  </a:cubicBezTo>
                  <a:cubicBezTo>
                    <a:pt x="193" y="60"/>
                    <a:pt x="186" y="54"/>
                    <a:pt x="184" y="46"/>
                  </a:cubicBezTo>
                  <a:cubicBezTo>
                    <a:pt x="182" y="40"/>
                    <a:pt x="169" y="36"/>
                    <a:pt x="165" y="36"/>
                  </a:cubicBezTo>
                  <a:cubicBezTo>
                    <a:pt x="165" y="36"/>
                    <a:pt x="165" y="36"/>
                    <a:pt x="165" y="36"/>
                  </a:cubicBezTo>
                  <a:cubicBezTo>
                    <a:pt x="162" y="36"/>
                    <a:pt x="160" y="40"/>
                    <a:pt x="159" y="43"/>
                  </a:cubicBezTo>
                  <a:cubicBezTo>
                    <a:pt x="158" y="45"/>
                    <a:pt x="157" y="46"/>
                    <a:pt x="157" y="46"/>
                  </a:cubicBezTo>
                  <a:cubicBezTo>
                    <a:pt x="156" y="46"/>
                    <a:pt x="156" y="46"/>
                    <a:pt x="156" y="46"/>
                  </a:cubicBezTo>
                  <a:cubicBezTo>
                    <a:pt x="156" y="46"/>
                    <a:pt x="155" y="46"/>
                    <a:pt x="154" y="46"/>
                  </a:cubicBezTo>
                  <a:cubicBezTo>
                    <a:pt x="153" y="45"/>
                    <a:pt x="150" y="43"/>
                    <a:pt x="146" y="41"/>
                  </a:cubicBezTo>
                  <a:cubicBezTo>
                    <a:pt x="145" y="40"/>
                    <a:pt x="143" y="40"/>
                    <a:pt x="143" y="39"/>
                  </a:cubicBezTo>
                  <a:cubicBezTo>
                    <a:pt x="140" y="38"/>
                    <a:pt x="138" y="35"/>
                    <a:pt x="138" y="31"/>
                  </a:cubicBezTo>
                  <a:cubicBezTo>
                    <a:pt x="138" y="28"/>
                    <a:pt x="133" y="24"/>
                    <a:pt x="132" y="23"/>
                  </a:cubicBezTo>
                  <a:cubicBezTo>
                    <a:pt x="130" y="23"/>
                    <a:pt x="122" y="15"/>
                    <a:pt x="119" y="12"/>
                  </a:cubicBezTo>
                  <a:cubicBezTo>
                    <a:pt x="102" y="12"/>
                    <a:pt x="102" y="12"/>
                    <a:pt x="102" y="12"/>
                  </a:cubicBezTo>
                  <a:cubicBezTo>
                    <a:pt x="98" y="17"/>
                    <a:pt x="98" y="17"/>
                    <a:pt x="98" y="17"/>
                  </a:cubicBezTo>
                  <a:cubicBezTo>
                    <a:pt x="65" y="17"/>
                    <a:pt x="65" y="17"/>
                    <a:pt x="65" y="17"/>
                  </a:cubicBezTo>
                  <a:cubicBezTo>
                    <a:pt x="65" y="17"/>
                    <a:pt x="65" y="17"/>
                    <a:pt x="65" y="17"/>
                  </a:cubicBezTo>
                  <a:cubicBezTo>
                    <a:pt x="65" y="17"/>
                    <a:pt x="64" y="16"/>
                    <a:pt x="61" y="15"/>
                  </a:cubicBezTo>
                  <a:cubicBezTo>
                    <a:pt x="60" y="15"/>
                    <a:pt x="59" y="14"/>
                    <a:pt x="57" y="14"/>
                  </a:cubicBezTo>
                  <a:cubicBezTo>
                    <a:pt x="56" y="14"/>
                    <a:pt x="56" y="13"/>
                    <a:pt x="55" y="13"/>
                  </a:cubicBezTo>
                  <a:cubicBezTo>
                    <a:pt x="48" y="10"/>
                    <a:pt x="39" y="7"/>
                    <a:pt x="36" y="7"/>
                  </a:cubicBezTo>
                  <a:cubicBezTo>
                    <a:pt x="33" y="6"/>
                    <a:pt x="29" y="3"/>
                    <a:pt x="26" y="1"/>
                  </a:cubicBezTo>
                  <a:cubicBezTo>
                    <a:pt x="25" y="1"/>
                    <a:pt x="24" y="0"/>
                    <a:pt x="24" y="0"/>
                  </a:cubicBezTo>
                  <a:cubicBezTo>
                    <a:pt x="0" y="3"/>
                    <a:pt x="0" y="3"/>
                    <a:pt x="0" y="3"/>
                  </a:cubicBezTo>
                  <a:cubicBezTo>
                    <a:pt x="1" y="6"/>
                    <a:pt x="3" y="9"/>
                    <a:pt x="5" y="11"/>
                  </a:cubicBezTo>
                  <a:cubicBezTo>
                    <a:pt x="10" y="18"/>
                    <a:pt x="14" y="29"/>
                    <a:pt x="14" y="34"/>
                  </a:cubicBezTo>
                  <a:cubicBezTo>
                    <a:pt x="15" y="36"/>
                    <a:pt x="19" y="39"/>
                    <a:pt x="24" y="42"/>
                  </a:cubicBezTo>
                  <a:cubicBezTo>
                    <a:pt x="25" y="43"/>
                    <a:pt x="27" y="43"/>
                    <a:pt x="28" y="44"/>
                  </a:cubicBezTo>
                  <a:cubicBezTo>
                    <a:pt x="35" y="48"/>
                    <a:pt x="35" y="58"/>
                    <a:pt x="34" y="60"/>
                  </a:cubicBezTo>
                  <a:cubicBezTo>
                    <a:pt x="34" y="61"/>
                    <a:pt x="33" y="62"/>
                    <a:pt x="31" y="62"/>
                  </a:cubicBezTo>
                  <a:cubicBezTo>
                    <a:pt x="30" y="62"/>
                    <a:pt x="29" y="62"/>
                    <a:pt x="28" y="61"/>
                  </a:cubicBezTo>
                  <a:cubicBezTo>
                    <a:pt x="27" y="61"/>
                    <a:pt x="26" y="61"/>
                    <a:pt x="26" y="61"/>
                  </a:cubicBezTo>
                  <a:cubicBezTo>
                    <a:pt x="25" y="61"/>
                    <a:pt x="25" y="61"/>
                    <a:pt x="25" y="61"/>
                  </a:cubicBezTo>
                  <a:cubicBezTo>
                    <a:pt x="25" y="63"/>
                    <a:pt x="34" y="70"/>
                    <a:pt x="38" y="70"/>
                  </a:cubicBezTo>
                  <a:cubicBezTo>
                    <a:pt x="38" y="70"/>
                    <a:pt x="39" y="70"/>
                    <a:pt x="39" y="70"/>
                  </a:cubicBezTo>
                  <a:cubicBezTo>
                    <a:pt x="42" y="70"/>
                    <a:pt x="44" y="72"/>
                    <a:pt x="48" y="76"/>
                  </a:cubicBezTo>
                  <a:cubicBezTo>
                    <a:pt x="49" y="77"/>
                    <a:pt x="50" y="77"/>
                    <a:pt x="51" y="78"/>
                  </a:cubicBezTo>
                  <a:cubicBezTo>
                    <a:pt x="54" y="81"/>
                    <a:pt x="56" y="85"/>
                    <a:pt x="56" y="89"/>
                  </a:cubicBezTo>
                  <a:cubicBezTo>
                    <a:pt x="56" y="91"/>
                    <a:pt x="55" y="93"/>
                    <a:pt x="54" y="94"/>
                  </a:cubicBezTo>
                  <a:cubicBezTo>
                    <a:pt x="54" y="95"/>
                    <a:pt x="59" y="99"/>
                    <a:pt x="64" y="101"/>
                  </a:cubicBezTo>
                  <a:cubicBezTo>
                    <a:pt x="65" y="102"/>
                    <a:pt x="66" y="103"/>
                    <a:pt x="67" y="104"/>
                  </a:cubicBezTo>
                  <a:cubicBezTo>
                    <a:pt x="77" y="110"/>
                    <a:pt x="79" y="118"/>
                    <a:pt x="79" y="119"/>
                  </a:cubicBezTo>
                  <a:cubicBezTo>
                    <a:pt x="80" y="119"/>
                    <a:pt x="80" y="119"/>
                    <a:pt x="80" y="119"/>
                  </a:cubicBezTo>
                  <a:cubicBezTo>
                    <a:pt x="81" y="119"/>
                    <a:pt x="82" y="117"/>
                    <a:pt x="83" y="115"/>
                  </a:cubicBezTo>
                  <a:cubicBezTo>
                    <a:pt x="84" y="113"/>
                    <a:pt x="83" y="113"/>
                    <a:pt x="82" y="111"/>
                  </a:cubicBezTo>
                  <a:cubicBezTo>
                    <a:pt x="81" y="110"/>
                    <a:pt x="80" y="109"/>
                    <a:pt x="80" y="106"/>
                  </a:cubicBezTo>
                  <a:cubicBezTo>
                    <a:pt x="80" y="104"/>
                    <a:pt x="78" y="104"/>
                    <a:pt x="74" y="104"/>
                  </a:cubicBezTo>
                  <a:cubicBezTo>
                    <a:pt x="73" y="104"/>
                    <a:pt x="73" y="103"/>
                    <a:pt x="72" y="103"/>
                  </a:cubicBezTo>
                  <a:cubicBezTo>
                    <a:pt x="69" y="103"/>
                    <a:pt x="70" y="100"/>
                    <a:pt x="70" y="98"/>
                  </a:cubicBezTo>
                  <a:cubicBezTo>
                    <a:pt x="70" y="96"/>
                    <a:pt x="70" y="94"/>
                    <a:pt x="69" y="93"/>
                  </a:cubicBezTo>
                  <a:cubicBezTo>
                    <a:pt x="65" y="90"/>
                    <a:pt x="63" y="83"/>
                    <a:pt x="61" y="77"/>
                  </a:cubicBezTo>
                  <a:cubicBezTo>
                    <a:pt x="60" y="74"/>
                    <a:pt x="58" y="71"/>
                    <a:pt x="55" y="68"/>
                  </a:cubicBezTo>
                  <a:cubicBezTo>
                    <a:pt x="52" y="65"/>
                    <a:pt x="50" y="63"/>
                    <a:pt x="49" y="60"/>
                  </a:cubicBezTo>
                  <a:cubicBezTo>
                    <a:pt x="45" y="54"/>
                    <a:pt x="42" y="49"/>
                    <a:pt x="40" y="48"/>
                  </a:cubicBezTo>
                  <a:cubicBezTo>
                    <a:pt x="39" y="48"/>
                    <a:pt x="39" y="47"/>
                    <a:pt x="39" y="47"/>
                  </a:cubicBezTo>
                  <a:cubicBezTo>
                    <a:pt x="39" y="46"/>
                    <a:pt x="40" y="45"/>
                    <a:pt x="40" y="44"/>
                  </a:cubicBezTo>
                  <a:cubicBezTo>
                    <a:pt x="41" y="42"/>
                    <a:pt x="41" y="42"/>
                    <a:pt x="41" y="42"/>
                  </a:cubicBezTo>
                  <a:cubicBezTo>
                    <a:pt x="40" y="41"/>
                    <a:pt x="39" y="40"/>
                    <a:pt x="37" y="40"/>
                  </a:cubicBezTo>
                  <a:cubicBezTo>
                    <a:pt x="36" y="39"/>
                    <a:pt x="34" y="39"/>
                    <a:pt x="33" y="38"/>
                  </a:cubicBezTo>
                  <a:cubicBezTo>
                    <a:pt x="28" y="36"/>
                    <a:pt x="26" y="33"/>
                    <a:pt x="26" y="29"/>
                  </a:cubicBezTo>
                  <a:cubicBezTo>
                    <a:pt x="26" y="25"/>
                    <a:pt x="23" y="15"/>
                    <a:pt x="22" y="12"/>
                  </a:cubicBezTo>
                  <a:cubicBezTo>
                    <a:pt x="22" y="11"/>
                    <a:pt x="22" y="10"/>
                    <a:pt x="22" y="9"/>
                  </a:cubicBezTo>
                  <a:cubicBezTo>
                    <a:pt x="23" y="8"/>
                    <a:pt x="26" y="8"/>
                    <a:pt x="28" y="10"/>
                  </a:cubicBezTo>
                  <a:cubicBezTo>
                    <a:pt x="28" y="10"/>
                    <a:pt x="28" y="10"/>
                    <a:pt x="28" y="10"/>
                  </a:cubicBezTo>
                  <a:cubicBezTo>
                    <a:pt x="29" y="11"/>
                    <a:pt x="29" y="12"/>
                    <a:pt x="30" y="12"/>
                  </a:cubicBezTo>
                  <a:cubicBezTo>
                    <a:pt x="30" y="12"/>
                    <a:pt x="30" y="12"/>
                    <a:pt x="31" y="12"/>
                  </a:cubicBezTo>
                  <a:cubicBezTo>
                    <a:pt x="31" y="11"/>
                    <a:pt x="32" y="11"/>
                    <a:pt x="33" y="11"/>
                  </a:cubicBezTo>
                  <a:cubicBezTo>
                    <a:pt x="35" y="11"/>
                    <a:pt x="37" y="13"/>
                    <a:pt x="38" y="15"/>
                  </a:cubicBezTo>
                  <a:cubicBezTo>
                    <a:pt x="38" y="15"/>
                    <a:pt x="38" y="15"/>
                    <a:pt x="40" y="15"/>
                  </a:cubicBezTo>
                  <a:cubicBezTo>
                    <a:pt x="40" y="15"/>
                    <a:pt x="41" y="15"/>
                    <a:pt x="41" y="15"/>
                  </a:cubicBezTo>
                  <a:cubicBezTo>
                    <a:pt x="43" y="15"/>
                    <a:pt x="44" y="15"/>
                    <a:pt x="45" y="16"/>
                  </a:cubicBezTo>
                  <a:cubicBezTo>
                    <a:pt x="46" y="17"/>
                    <a:pt x="46" y="18"/>
                    <a:pt x="45" y="19"/>
                  </a:cubicBezTo>
                  <a:cubicBezTo>
                    <a:pt x="45" y="20"/>
                    <a:pt x="43" y="23"/>
                    <a:pt x="47" y="30"/>
                  </a:cubicBezTo>
                  <a:cubicBezTo>
                    <a:pt x="51" y="37"/>
                    <a:pt x="52" y="38"/>
                    <a:pt x="50" y="40"/>
                  </a:cubicBezTo>
                  <a:cubicBezTo>
                    <a:pt x="50" y="40"/>
                    <a:pt x="49" y="41"/>
                    <a:pt x="49" y="44"/>
                  </a:cubicBezTo>
                  <a:cubicBezTo>
                    <a:pt x="49" y="46"/>
                    <a:pt x="50" y="47"/>
                    <a:pt x="51" y="47"/>
                  </a:cubicBezTo>
                  <a:cubicBezTo>
                    <a:pt x="51" y="47"/>
                    <a:pt x="52" y="47"/>
                    <a:pt x="53" y="46"/>
                  </a:cubicBezTo>
                  <a:cubicBezTo>
                    <a:pt x="53" y="46"/>
                    <a:pt x="54" y="45"/>
                    <a:pt x="54" y="45"/>
                  </a:cubicBezTo>
                  <a:cubicBezTo>
                    <a:pt x="56" y="45"/>
                    <a:pt x="58" y="47"/>
                    <a:pt x="63" y="52"/>
                  </a:cubicBezTo>
                  <a:cubicBezTo>
                    <a:pt x="64" y="54"/>
                    <a:pt x="66" y="55"/>
                    <a:pt x="68" y="56"/>
                  </a:cubicBezTo>
                  <a:cubicBezTo>
                    <a:pt x="70" y="57"/>
                    <a:pt x="72" y="58"/>
                    <a:pt x="72" y="60"/>
                  </a:cubicBezTo>
                  <a:cubicBezTo>
                    <a:pt x="72" y="61"/>
                    <a:pt x="73" y="65"/>
                    <a:pt x="77" y="66"/>
                  </a:cubicBezTo>
                  <a:cubicBezTo>
                    <a:pt x="80" y="67"/>
                    <a:pt x="81" y="68"/>
                    <a:pt x="82" y="70"/>
                  </a:cubicBezTo>
                  <a:cubicBezTo>
                    <a:pt x="83" y="71"/>
                    <a:pt x="84" y="72"/>
                    <a:pt x="85" y="72"/>
                  </a:cubicBezTo>
                  <a:cubicBezTo>
                    <a:pt x="86" y="72"/>
                    <a:pt x="87" y="73"/>
                    <a:pt x="88" y="74"/>
                  </a:cubicBezTo>
                  <a:cubicBezTo>
                    <a:pt x="88" y="76"/>
                    <a:pt x="88" y="78"/>
                    <a:pt x="87" y="80"/>
                  </a:cubicBezTo>
                  <a:cubicBezTo>
                    <a:pt x="87" y="81"/>
                    <a:pt x="87" y="82"/>
                    <a:pt x="87" y="83"/>
                  </a:cubicBezTo>
                  <a:cubicBezTo>
                    <a:pt x="88" y="85"/>
                    <a:pt x="90" y="86"/>
                    <a:pt x="94" y="88"/>
                  </a:cubicBezTo>
                  <a:cubicBezTo>
                    <a:pt x="98" y="89"/>
                    <a:pt x="99" y="90"/>
                    <a:pt x="100" y="92"/>
                  </a:cubicBezTo>
                  <a:cubicBezTo>
                    <a:pt x="100" y="93"/>
                    <a:pt x="101" y="94"/>
                    <a:pt x="103" y="96"/>
                  </a:cubicBezTo>
                  <a:cubicBezTo>
                    <a:pt x="109" y="102"/>
                    <a:pt x="124" y="119"/>
                    <a:pt x="128" y="124"/>
                  </a:cubicBezTo>
                  <a:cubicBezTo>
                    <a:pt x="130" y="128"/>
                    <a:pt x="132" y="131"/>
                    <a:pt x="133" y="134"/>
                  </a:cubicBezTo>
                  <a:cubicBezTo>
                    <a:pt x="133" y="135"/>
                    <a:pt x="133" y="135"/>
                    <a:pt x="133" y="136"/>
                  </a:cubicBezTo>
                  <a:cubicBezTo>
                    <a:pt x="134" y="138"/>
                    <a:pt x="133" y="140"/>
                    <a:pt x="133" y="141"/>
                  </a:cubicBezTo>
                  <a:cubicBezTo>
                    <a:pt x="132" y="142"/>
                    <a:pt x="132" y="143"/>
                    <a:pt x="133" y="144"/>
                  </a:cubicBezTo>
                  <a:cubicBezTo>
                    <a:pt x="133" y="144"/>
                    <a:pt x="133" y="145"/>
                    <a:pt x="133" y="146"/>
                  </a:cubicBezTo>
                  <a:cubicBezTo>
                    <a:pt x="133" y="147"/>
                    <a:pt x="132" y="148"/>
                    <a:pt x="131" y="148"/>
                  </a:cubicBezTo>
                  <a:cubicBezTo>
                    <a:pt x="130" y="148"/>
                    <a:pt x="129" y="148"/>
                    <a:pt x="129" y="148"/>
                  </a:cubicBezTo>
                  <a:cubicBezTo>
                    <a:pt x="130" y="151"/>
                    <a:pt x="133" y="161"/>
                    <a:pt x="137" y="16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83" name="Freeform 146">
              <a:extLst>
                <a:ext uri="{FF2B5EF4-FFF2-40B4-BE49-F238E27FC236}">
                  <a16:creationId xmlns:a16="http://schemas.microsoft.com/office/drawing/2014/main" id="{71465517-773E-48FE-8EFA-DB4BD9BAC03F}"/>
                </a:ext>
              </a:extLst>
            </p:cNvPr>
            <p:cNvSpPr>
              <a:spLocks/>
            </p:cNvSpPr>
            <p:nvPr/>
          </p:nvSpPr>
          <p:spPr bwMode="auto">
            <a:xfrm>
              <a:off x="4266613" y="6176149"/>
              <a:ext cx="17638" cy="16091"/>
            </a:xfrm>
            <a:custGeom>
              <a:avLst/>
              <a:gdLst>
                <a:gd name="T0" fmla="*/ 33 w 34"/>
                <a:gd name="T1" fmla="*/ 20 h 28"/>
                <a:gd name="T2" fmla="*/ 33 w 34"/>
                <a:gd name="T3" fmla="*/ 19 h 28"/>
                <a:gd name="T4" fmla="*/ 33 w 34"/>
                <a:gd name="T5" fmla="*/ 18 h 28"/>
                <a:gd name="T6" fmla="*/ 34 w 34"/>
                <a:gd name="T7" fmla="*/ 17 h 28"/>
                <a:gd name="T8" fmla="*/ 34 w 34"/>
                <a:gd name="T9" fmla="*/ 16 h 28"/>
                <a:gd name="T10" fmla="*/ 24 w 34"/>
                <a:gd name="T11" fmla="*/ 3 h 28"/>
                <a:gd name="T12" fmla="*/ 22 w 34"/>
                <a:gd name="T13" fmla="*/ 3 h 28"/>
                <a:gd name="T14" fmla="*/ 22 w 34"/>
                <a:gd name="T15" fmla="*/ 3 h 28"/>
                <a:gd name="T16" fmla="*/ 22 w 34"/>
                <a:gd name="T17" fmla="*/ 3 h 28"/>
                <a:gd name="T18" fmla="*/ 20 w 34"/>
                <a:gd name="T19" fmla="*/ 3 h 28"/>
                <a:gd name="T20" fmla="*/ 20 w 34"/>
                <a:gd name="T21" fmla="*/ 3 h 28"/>
                <a:gd name="T22" fmla="*/ 18 w 34"/>
                <a:gd name="T23" fmla="*/ 2 h 28"/>
                <a:gd name="T24" fmla="*/ 12 w 34"/>
                <a:gd name="T25" fmla="*/ 1 h 28"/>
                <a:gd name="T26" fmla="*/ 7 w 34"/>
                <a:gd name="T27" fmla="*/ 1 h 28"/>
                <a:gd name="T28" fmla="*/ 6 w 34"/>
                <a:gd name="T29" fmla="*/ 0 h 28"/>
                <a:gd name="T30" fmla="*/ 6 w 34"/>
                <a:gd name="T31" fmla="*/ 0 h 28"/>
                <a:gd name="T32" fmla="*/ 5 w 34"/>
                <a:gd name="T33" fmla="*/ 0 h 28"/>
                <a:gd name="T34" fmla="*/ 5 w 34"/>
                <a:gd name="T35" fmla="*/ 0 h 28"/>
                <a:gd name="T36" fmla="*/ 3 w 34"/>
                <a:gd name="T37" fmla="*/ 0 h 28"/>
                <a:gd name="T38" fmla="*/ 3 w 34"/>
                <a:gd name="T39" fmla="*/ 0 h 28"/>
                <a:gd name="T40" fmla="*/ 3 w 34"/>
                <a:gd name="T41" fmla="*/ 0 h 28"/>
                <a:gd name="T42" fmla="*/ 1 w 34"/>
                <a:gd name="T43" fmla="*/ 5 h 28"/>
                <a:gd name="T44" fmla="*/ 0 w 34"/>
                <a:gd name="T45" fmla="*/ 8 h 28"/>
                <a:gd name="T46" fmla="*/ 4 w 34"/>
                <a:gd name="T47" fmla="*/ 13 h 28"/>
                <a:gd name="T48" fmla="*/ 6 w 34"/>
                <a:gd name="T49" fmla="*/ 13 h 28"/>
                <a:gd name="T50" fmla="*/ 7 w 34"/>
                <a:gd name="T51" fmla="*/ 13 h 28"/>
                <a:gd name="T52" fmla="*/ 10 w 34"/>
                <a:gd name="T53" fmla="*/ 11 h 28"/>
                <a:gd name="T54" fmla="*/ 14 w 34"/>
                <a:gd name="T55" fmla="*/ 14 h 28"/>
                <a:gd name="T56" fmla="*/ 15 w 34"/>
                <a:gd name="T57" fmla="*/ 16 h 28"/>
                <a:gd name="T58" fmla="*/ 22 w 34"/>
                <a:gd name="T59" fmla="*/ 19 h 28"/>
                <a:gd name="T60" fmla="*/ 24 w 34"/>
                <a:gd name="T61" fmla="*/ 24 h 28"/>
                <a:gd name="T62" fmla="*/ 25 w 34"/>
                <a:gd name="T63" fmla="*/ 27 h 28"/>
                <a:gd name="T64" fmla="*/ 29 w 34"/>
                <a:gd name="T65" fmla="*/ 28 h 28"/>
                <a:gd name="T66" fmla="*/ 32 w 34"/>
                <a:gd name="T67" fmla="*/ 28 h 28"/>
                <a:gd name="T68" fmla="*/ 32 w 34"/>
                <a:gd name="T69" fmla="*/ 27 h 28"/>
                <a:gd name="T70" fmla="*/ 33 w 34"/>
                <a:gd name="T71" fmla="*/ 24 h 28"/>
                <a:gd name="T72" fmla="*/ 33 w 34"/>
                <a:gd name="T73" fmla="*/ 22 h 28"/>
                <a:gd name="T74" fmla="*/ 33 w 34"/>
                <a:gd name="T75" fmla="*/ 22 h 28"/>
                <a:gd name="T76" fmla="*/ 33 w 34"/>
                <a:gd name="T7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8">
                  <a:moveTo>
                    <a:pt x="33" y="20"/>
                  </a:moveTo>
                  <a:cubicBezTo>
                    <a:pt x="33" y="20"/>
                    <a:pt x="33" y="20"/>
                    <a:pt x="33" y="19"/>
                  </a:cubicBezTo>
                  <a:cubicBezTo>
                    <a:pt x="33" y="19"/>
                    <a:pt x="33" y="19"/>
                    <a:pt x="33" y="18"/>
                  </a:cubicBezTo>
                  <a:cubicBezTo>
                    <a:pt x="33" y="18"/>
                    <a:pt x="34" y="17"/>
                    <a:pt x="34" y="17"/>
                  </a:cubicBezTo>
                  <a:cubicBezTo>
                    <a:pt x="34" y="17"/>
                    <a:pt x="34" y="17"/>
                    <a:pt x="34" y="16"/>
                  </a:cubicBezTo>
                  <a:cubicBezTo>
                    <a:pt x="31" y="12"/>
                    <a:pt x="26" y="7"/>
                    <a:pt x="24" y="3"/>
                  </a:cubicBezTo>
                  <a:cubicBezTo>
                    <a:pt x="23" y="3"/>
                    <a:pt x="23" y="3"/>
                    <a:pt x="22" y="3"/>
                  </a:cubicBezTo>
                  <a:cubicBezTo>
                    <a:pt x="22" y="3"/>
                    <a:pt x="22" y="3"/>
                    <a:pt x="22" y="3"/>
                  </a:cubicBezTo>
                  <a:cubicBezTo>
                    <a:pt x="22" y="3"/>
                    <a:pt x="22" y="3"/>
                    <a:pt x="22" y="3"/>
                  </a:cubicBezTo>
                  <a:cubicBezTo>
                    <a:pt x="21" y="3"/>
                    <a:pt x="21" y="3"/>
                    <a:pt x="20" y="3"/>
                  </a:cubicBezTo>
                  <a:cubicBezTo>
                    <a:pt x="20" y="3"/>
                    <a:pt x="20" y="3"/>
                    <a:pt x="20" y="3"/>
                  </a:cubicBezTo>
                  <a:cubicBezTo>
                    <a:pt x="19" y="3"/>
                    <a:pt x="19" y="3"/>
                    <a:pt x="18" y="2"/>
                  </a:cubicBezTo>
                  <a:cubicBezTo>
                    <a:pt x="17" y="2"/>
                    <a:pt x="15" y="2"/>
                    <a:pt x="12" y="1"/>
                  </a:cubicBezTo>
                  <a:cubicBezTo>
                    <a:pt x="10" y="1"/>
                    <a:pt x="8" y="1"/>
                    <a:pt x="7" y="1"/>
                  </a:cubicBezTo>
                  <a:cubicBezTo>
                    <a:pt x="7" y="1"/>
                    <a:pt x="7" y="0"/>
                    <a:pt x="6" y="0"/>
                  </a:cubicBezTo>
                  <a:cubicBezTo>
                    <a:pt x="6" y="0"/>
                    <a:pt x="6" y="0"/>
                    <a:pt x="6" y="0"/>
                  </a:cubicBezTo>
                  <a:cubicBezTo>
                    <a:pt x="6" y="0"/>
                    <a:pt x="5" y="0"/>
                    <a:pt x="5" y="0"/>
                  </a:cubicBezTo>
                  <a:cubicBezTo>
                    <a:pt x="5" y="0"/>
                    <a:pt x="5" y="0"/>
                    <a:pt x="5" y="0"/>
                  </a:cubicBezTo>
                  <a:cubicBezTo>
                    <a:pt x="4" y="0"/>
                    <a:pt x="4" y="0"/>
                    <a:pt x="3" y="0"/>
                  </a:cubicBezTo>
                  <a:cubicBezTo>
                    <a:pt x="3" y="0"/>
                    <a:pt x="3" y="0"/>
                    <a:pt x="3" y="0"/>
                  </a:cubicBezTo>
                  <a:cubicBezTo>
                    <a:pt x="3" y="0"/>
                    <a:pt x="3" y="0"/>
                    <a:pt x="3" y="0"/>
                  </a:cubicBezTo>
                  <a:cubicBezTo>
                    <a:pt x="3" y="2"/>
                    <a:pt x="2" y="4"/>
                    <a:pt x="1" y="5"/>
                  </a:cubicBezTo>
                  <a:cubicBezTo>
                    <a:pt x="0" y="5"/>
                    <a:pt x="0" y="6"/>
                    <a:pt x="0" y="8"/>
                  </a:cubicBezTo>
                  <a:cubicBezTo>
                    <a:pt x="0" y="9"/>
                    <a:pt x="1" y="11"/>
                    <a:pt x="4" y="13"/>
                  </a:cubicBezTo>
                  <a:cubicBezTo>
                    <a:pt x="5" y="13"/>
                    <a:pt x="6" y="13"/>
                    <a:pt x="6" y="13"/>
                  </a:cubicBezTo>
                  <a:cubicBezTo>
                    <a:pt x="7" y="13"/>
                    <a:pt x="7" y="13"/>
                    <a:pt x="7" y="13"/>
                  </a:cubicBezTo>
                  <a:cubicBezTo>
                    <a:pt x="8" y="12"/>
                    <a:pt x="8" y="11"/>
                    <a:pt x="10" y="11"/>
                  </a:cubicBezTo>
                  <a:cubicBezTo>
                    <a:pt x="12" y="11"/>
                    <a:pt x="13" y="13"/>
                    <a:pt x="14" y="14"/>
                  </a:cubicBezTo>
                  <a:cubicBezTo>
                    <a:pt x="14" y="15"/>
                    <a:pt x="14" y="16"/>
                    <a:pt x="15" y="16"/>
                  </a:cubicBezTo>
                  <a:cubicBezTo>
                    <a:pt x="17" y="16"/>
                    <a:pt x="20" y="17"/>
                    <a:pt x="22" y="19"/>
                  </a:cubicBezTo>
                  <a:cubicBezTo>
                    <a:pt x="23" y="21"/>
                    <a:pt x="24" y="22"/>
                    <a:pt x="24" y="24"/>
                  </a:cubicBezTo>
                  <a:cubicBezTo>
                    <a:pt x="24" y="25"/>
                    <a:pt x="24" y="26"/>
                    <a:pt x="25" y="27"/>
                  </a:cubicBezTo>
                  <a:cubicBezTo>
                    <a:pt x="26" y="28"/>
                    <a:pt x="27" y="28"/>
                    <a:pt x="29" y="28"/>
                  </a:cubicBezTo>
                  <a:cubicBezTo>
                    <a:pt x="30" y="28"/>
                    <a:pt x="31" y="28"/>
                    <a:pt x="32" y="28"/>
                  </a:cubicBezTo>
                  <a:cubicBezTo>
                    <a:pt x="32" y="28"/>
                    <a:pt x="32" y="27"/>
                    <a:pt x="32" y="27"/>
                  </a:cubicBezTo>
                  <a:cubicBezTo>
                    <a:pt x="33" y="26"/>
                    <a:pt x="33" y="24"/>
                    <a:pt x="33" y="24"/>
                  </a:cubicBezTo>
                  <a:cubicBezTo>
                    <a:pt x="33" y="23"/>
                    <a:pt x="33" y="23"/>
                    <a:pt x="33" y="22"/>
                  </a:cubicBezTo>
                  <a:cubicBezTo>
                    <a:pt x="33" y="22"/>
                    <a:pt x="33" y="22"/>
                    <a:pt x="33" y="22"/>
                  </a:cubicBezTo>
                  <a:cubicBezTo>
                    <a:pt x="33" y="21"/>
                    <a:pt x="33" y="21"/>
                    <a:pt x="33" y="2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84" name="Freeform 147">
              <a:extLst>
                <a:ext uri="{FF2B5EF4-FFF2-40B4-BE49-F238E27FC236}">
                  <a16:creationId xmlns:a16="http://schemas.microsoft.com/office/drawing/2014/main" id="{D51E174A-6B16-41CD-A9EB-9D71C76A4B3B}"/>
                </a:ext>
              </a:extLst>
            </p:cNvPr>
            <p:cNvSpPr>
              <a:spLocks/>
            </p:cNvSpPr>
            <p:nvPr/>
          </p:nvSpPr>
          <p:spPr bwMode="auto">
            <a:xfrm>
              <a:off x="4246809" y="6142568"/>
              <a:ext cx="34193" cy="19764"/>
            </a:xfrm>
            <a:custGeom>
              <a:avLst/>
              <a:gdLst>
                <a:gd name="T0" fmla="*/ 24 w 66"/>
                <a:gd name="T1" fmla="*/ 33 h 34"/>
                <a:gd name="T2" fmla="*/ 27 w 66"/>
                <a:gd name="T3" fmla="*/ 31 h 34"/>
                <a:gd name="T4" fmla="*/ 26 w 66"/>
                <a:gd name="T5" fmla="*/ 30 h 34"/>
                <a:gd name="T6" fmla="*/ 27 w 66"/>
                <a:gd name="T7" fmla="*/ 25 h 34"/>
                <a:gd name="T8" fmla="*/ 31 w 66"/>
                <a:gd name="T9" fmla="*/ 23 h 34"/>
                <a:gd name="T10" fmla="*/ 43 w 66"/>
                <a:gd name="T11" fmla="*/ 19 h 34"/>
                <a:gd name="T12" fmla="*/ 49 w 66"/>
                <a:gd name="T13" fmla="*/ 15 h 34"/>
                <a:gd name="T14" fmla="*/ 52 w 66"/>
                <a:gd name="T15" fmla="*/ 15 h 34"/>
                <a:gd name="T16" fmla="*/ 54 w 66"/>
                <a:gd name="T17" fmla="*/ 16 h 34"/>
                <a:gd name="T18" fmla="*/ 57 w 66"/>
                <a:gd name="T19" fmla="*/ 14 h 34"/>
                <a:gd name="T20" fmla="*/ 59 w 66"/>
                <a:gd name="T21" fmla="*/ 13 h 34"/>
                <a:gd name="T22" fmla="*/ 60 w 66"/>
                <a:gd name="T23" fmla="*/ 13 h 34"/>
                <a:gd name="T24" fmla="*/ 61 w 66"/>
                <a:gd name="T25" fmla="*/ 12 h 34"/>
                <a:gd name="T26" fmla="*/ 62 w 66"/>
                <a:gd name="T27" fmla="*/ 11 h 34"/>
                <a:gd name="T28" fmla="*/ 64 w 66"/>
                <a:gd name="T29" fmla="*/ 11 h 34"/>
                <a:gd name="T30" fmla="*/ 65 w 66"/>
                <a:gd name="T31" fmla="*/ 10 h 34"/>
                <a:gd name="T32" fmla="*/ 66 w 66"/>
                <a:gd name="T33" fmla="*/ 10 h 34"/>
                <a:gd name="T34" fmla="*/ 62 w 66"/>
                <a:gd name="T35" fmla="*/ 7 h 34"/>
                <a:gd name="T36" fmla="*/ 54 w 66"/>
                <a:gd name="T37" fmla="*/ 3 h 34"/>
                <a:gd name="T38" fmla="*/ 45 w 66"/>
                <a:gd name="T39" fmla="*/ 0 h 34"/>
                <a:gd name="T40" fmla="*/ 31 w 66"/>
                <a:gd name="T41" fmla="*/ 3 h 34"/>
                <a:gd name="T42" fmla="*/ 22 w 66"/>
                <a:gd name="T43" fmla="*/ 3 h 34"/>
                <a:gd name="T44" fmla="*/ 16 w 66"/>
                <a:gd name="T45" fmla="*/ 3 h 34"/>
                <a:gd name="T46" fmla="*/ 10 w 66"/>
                <a:gd name="T47" fmla="*/ 4 h 34"/>
                <a:gd name="T48" fmla="*/ 10 w 66"/>
                <a:gd name="T49" fmla="*/ 4 h 34"/>
                <a:gd name="T50" fmla="*/ 8 w 66"/>
                <a:gd name="T51" fmla="*/ 7 h 34"/>
                <a:gd name="T52" fmla="*/ 7 w 66"/>
                <a:gd name="T53" fmla="*/ 7 h 34"/>
                <a:gd name="T54" fmla="*/ 4 w 66"/>
                <a:gd name="T55" fmla="*/ 10 h 34"/>
                <a:gd name="T56" fmla="*/ 1 w 66"/>
                <a:gd name="T57" fmla="*/ 16 h 34"/>
                <a:gd name="T58" fmla="*/ 0 w 66"/>
                <a:gd name="T59" fmla="*/ 18 h 34"/>
                <a:gd name="T60" fmla="*/ 1 w 66"/>
                <a:gd name="T61" fmla="*/ 18 h 34"/>
                <a:gd name="T62" fmla="*/ 2 w 66"/>
                <a:gd name="T63" fmla="*/ 19 h 34"/>
                <a:gd name="T64" fmla="*/ 4 w 66"/>
                <a:gd name="T65" fmla="*/ 20 h 34"/>
                <a:gd name="T66" fmla="*/ 11 w 66"/>
                <a:gd name="T67" fmla="*/ 22 h 34"/>
                <a:gd name="T68" fmla="*/ 12 w 66"/>
                <a:gd name="T69" fmla="*/ 22 h 34"/>
                <a:gd name="T70" fmla="*/ 17 w 66"/>
                <a:gd name="T71" fmla="*/ 23 h 34"/>
                <a:gd name="T72" fmla="*/ 17 w 66"/>
                <a:gd name="T73" fmla="*/ 23 h 34"/>
                <a:gd name="T74" fmla="*/ 17 w 66"/>
                <a:gd name="T75" fmla="*/ 24 h 34"/>
                <a:gd name="T76" fmla="*/ 17 w 66"/>
                <a:gd name="T77" fmla="*/ 24 h 34"/>
                <a:gd name="T78" fmla="*/ 17 w 66"/>
                <a:gd name="T79" fmla="*/ 24 h 34"/>
                <a:gd name="T80" fmla="*/ 17 w 66"/>
                <a:gd name="T81" fmla="*/ 24 h 34"/>
                <a:gd name="T82" fmla="*/ 17 w 66"/>
                <a:gd name="T83" fmla="*/ 25 h 34"/>
                <a:gd name="T84" fmla="*/ 17 w 66"/>
                <a:gd name="T85" fmla="*/ 25 h 34"/>
                <a:gd name="T86" fmla="*/ 17 w 66"/>
                <a:gd name="T87" fmla="*/ 25 h 34"/>
                <a:gd name="T88" fmla="*/ 17 w 66"/>
                <a:gd name="T89" fmla="*/ 26 h 34"/>
                <a:gd name="T90" fmla="*/ 17 w 66"/>
                <a:gd name="T91" fmla="*/ 26 h 34"/>
                <a:gd name="T92" fmla="*/ 17 w 66"/>
                <a:gd name="T93" fmla="*/ 27 h 34"/>
                <a:gd name="T94" fmla="*/ 17 w 66"/>
                <a:gd name="T95" fmla="*/ 28 h 34"/>
                <a:gd name="T96" fmla="*/ 17 w 66"/>
                <a:gd name="T97" fmla="*/ 29 h 34"/>
                <a:gd name="T98" fmla="*/ 17 w 66"/>
                <a:gd name="T99" fmla="*/ 29 h 34"/>
                <a:gd name="T100" fmla="*/ 17 w 66"/>
                <a:gd name="T101" fmla="*/ 29 h 34"/>
                <a:gd name="T102" fmla="*/ 17 w 66"/>
                <a:gd name="T103" fmla="*/ 29 h 34"/>
                <a:gd name="T104" fmla="*/ 20 w 66"/>
                <a:gd name="T105" fmla="*/ 30 h 34"/>
                <a:gd name="T106" fmla="*/ 21 w 66"/>
                <a:gd name="T107" fmla="*/ 34 h 34"/>
                <a:gd name="T108" fmla="*/ 24 w 66"/>
                <a:gd name="T109"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 h="34">
                  <a:moveTo>
                    <a:pt x="24" y="33"/>
                  </a:moveTo>
                  <a:cubicBezTo>
                    <a:pt x="25" y="32"/>
                    <a:pt x="26" y="31"/>
                    <a:pt x="27" y="31"/>
                  </a:cubicBezTo>
                  <a:cubicBezTo>
                    <a:pt x="27" y="31"/>
                    <a:pt x="27" y="30"/>
                    <a:pt x="26" y="30"/>
                  </a:cubicBezTo>
                  <a:cubicBezTo>
                    <a:pt x="26" y="29"/>
                    <a:pt x="26" y="27"/>
                    <a:pt x="27" y="25"/>
                  </a:cubicBezTo>
                  <a:cubicBezTo>
                    <a:pt x="28" y="24"/>
                    <a:pt x="29" y="23"/>
                    <a:pt x="31" y="23"/>
                  </a:cubicBezTo>
                  <a:cubicBezTo>
                    <a:pt x="38" y="23"/>
                    <a:pt x="42" y="22"/>
                    <a:pt x="43" y="19"/>
                  </a:cubicBezTo>
                  <a:cubicBezTo>
                    <a:pt x="43" y="15"/>
                    <a:pt x="48" y="15"/>
                    <a:pt x="49" y="15"/>
                  </a:cubicBezTo>
                  <a:cubicBezTo>
                    <a:pt x="50" y="15"/>
                    <a:pt x="51" y="15"/>
                    <a:pt x="52" y="15"/>
                  </a:cubicBezTo>
                  <a:cubicBezTo>
                    <a:pt x="53" y="15"/>
                    <a:pt x="54" y="16"/>
                    <a:pt x="54" y="16"/>
                  </a:cubicBezTo>
                  <a:cubicBezTo>
                    <a:pt x="55" y="15"/>
                    <a:pt x="56" y="15"/>
                    <a:pt x="57" y="14"/>
                  </a:cubicBezTo>
                  <a:cubicBezTo>
                    <a:pt x="57" y="14"/>
                    <a:pt x="58" y="13"/>
                    <a:pt x="59" y="13"/>
                  </a:cubicBezTo>
                  <a:cubicBezTo>
                    <a:pt x="59" y="13"/>
                    <a:pt x="59" y="13"/>
                    <a:pt x="60" y="13"/>
                  </a:cubicBezTo>
                  <a:cubicBezTo>
                    <a:pt x="60" y="12"/>
                    <a:pt x="61" y="12"/>
                    <a:pt x="61" y="12"/>
                  </a:cubicBezTo>
                  <a:cubicBezTo>
                    <a:pt x="62" y="12"/>
                    <a:pt x="62" y="11"/>
                    <a:pt x="62" y="11"/>
                  </a:cubicBezTo>
                  <a:cubicBezTo>
                    <a:pt x="63" y="11"/>
                    <a:pt x="63" y="11"/>
                    <a:pt x="64" y="11"/>
                  </a:cubicBezTo>
                  <a:cubicBezTo>
                    <a:pt x="64" y="11"/>
                    <a:pt x="65" y="11"/>
                    <a:pt x="65" y="10"/>
                  </a:cubicBezTo>
                  <a:cubicBezTo>
                    <a:pt x="66" y="10"/>
                    <a:pt x="66" y="10"/>
                    <a:pt x="66" y="10"/>
                  </a:cubicBezTo>
                  <a:cubicBezTo>
                    <a:pt x="66" y="9"/>
                    <a:pt x="65" y="8"/>
                    <a:pt x="62" y="7"/>
                  </a:cubicBezTo>
                  <a:cubicBezTo>
                    <a:pt x="60" y="6"/>
                    <a:pt x="57" y="5"/>
                    <a:pt x="54" y="3"/>
                  </a:cubicBezTo>
                  <a:cubicBezTo>
                    <a:pt x="52" y="1"/>
                    <a:pt x="49" y="0"/>
                    <a:pt x="45" y="0"/>
                  </a:cubicBezTo>
                  <a:cubicBezTo>
                    <a:pt x="39" y="0"/>
                    <a:pt x="33" y="2"/>
                    <a:pt x="31" y="3"/>
                  </a:cubicBezTo>
                  <a:cubicBezTo>
                    <a:pt x="29" y="4"/>
                    <a:pt x="25" y="4"/>
                    <a:pt x="22" y="3"/>
                  </a:cubicBezTo>
                  <a:cubicBezTo>
                    <a:pt x="20" y="3"/>
                    <a:pt x="18" y="3"/>
                    <a:pt x="16" y="3"/>
                  </a:cubicBezTo>
                  <a:cubicBezTo>
                    <a:pt x="14" y="3"/>
                    <a:pt x="12" y="3"/>
                    <a:pt x="10" y="4"/>
                  </a:cubicBezTo>
                  <a:cubicBezTo>
                    <a:pt x="10" y="4"/>
                    <a:pt x="10" y="4"/>
                    <a:pt x="10" y="4"/>
                  </a:cubicBezTo>
                  <a:cubicBezTo>
                    <a:pt x="10" y="5"/>
                    <a:pt x="9" y="6"/>
                    <a:pt x="8" y="7"/>
                  </a:cubicBezTo>
                  <a:cubicBezTo>
                    <a:pt x="8" y="7"/>
                    <a:pt x="8" y="7"/>
                    <a:pt x="7" y="7"/>
                  </a:cubicBezTo>
                  <a:cubicBezTo>
                    <a:pt x="6" y="8"/>
                    <a:pt x="5" y="9"/>
                    <a:pt x="4" y="10"/>
                  </a:cubicBezTo>
                  <a:cubicBezTo>
                    <a:pt x="2" y="12"/>
                    <a:pt x="1" y="15"/>
                    <a:pt x="1" y="16"/>
                  </a:cubicBezTo>
                  <a:cubicBezTo>
                    <a:pt x="1" y="17"/>
                    <a:pt x="0" y="17"/>
                    <a:pt x="0" y="18"/>
                  </a:cubicBezTo>
                  <a:cubicBezTo>
                    <a:pt x="1" y="18"/>
                    <a:pt x="1" y="18"/>
                    <a:pt x="1" y="18"/>
                  </a:cubicBezTo>
                  <a:cubicBezTo>
                    <a:pt x="1" y="18"/>
                    <a:pt x="2" y="18"/>
                    <a:pt x="2" y="19"/>
                  </a:cubicBezTo>
                  <a:cubicBezTo>
                    <a:pt x="3" y="19"/>
                    <a:pt x="3" y="19"/>
                    <a:pt x="4" y="20"/>
                  </a:cubicBezTo>
                  <a:cubicBezTo>
                    <a:pt x="6" y="21"/>
                    <a:pt x="9" y="22"/>
                    <a:pt x="11" y="22"/>
                  </a:cubicBezTo>
                  <a:cubicBezTo>
                    <a:pt x="12" y="22"/>
                    <a:pt x="12" y="22"/>
                    <a:pt x="12" y="22"/>
                  </a:cubicBezTo>
                  <a:cubicBezTo>
                    <a:pt x="13" y="22"/>
                    <a:pt x="15" y="22"/>
                    <a:pt x="17" y="23"/>
                  </a:cubicBezTo>
                  <a:cubicBezTo>
                    <a:pt x="17" y="23"/>
                    <a:pt x="17" y="23"/>
                    <a:pt x="17" y="23"/>
                  </a:cubicBezTo>
                  <a:cubicBezTo>
                    <a:pt x="17" y="23"/>
                    <a:pt x="17" y="24"/>
                    <a:pt x="17" y="24"/>
                  </a:cubicBezTo>
                  <a:cubicBezTo>
                    <a:pt x="17" y="24"/>
                    <a:pt x="17" y="24"/>
                    <a:pt x="17" y="24"/>
                  </a:cubicBezTo>
                  <a:cubicBezTo>
                    <a:pt x="17" y="24"/>
                    <a:pt x="17" y="24"/>
                    <a:pt x="17" y="24"/>
                  </a:cubicBezTo>
                  <a:cubicBezTo>
                    <a:pt x="17" y="24"/>
                    <a:pt x="17" y="24"/>
                    <a:pt x="17" y="24"/>
                  </a:cubicBezTo>
                  <a:cubicBezTo>
                    <a:pt x="17" y="24"/>
                    <a:pt x="17" y="25"/>
                    <a:pt x="17" y="25"/>
                  </a:cubicBezTo>
                  <a:cubicBezTo>
                    <a:pt x="17" y="25"/>
                    <a:pt x="17" y="25"/>
                    <a:pt x="17" y="25"/>
                  </a:cubicBezTo>
                  <a:cubicBezTo>
                    <a:pt x="17" y="25"/>
                    <a:pt x="17" y="25"/>
                    <a:pt x="17" y="25"/>
                  </a:cubicBezTo>
                  <a:cubicBezTo>
                    <a:pt x="17" y="26"/>
                    <a:pt x="17" y="26"/>
                    <a:pt x="17" y="26"/>
                  </a:cubicBezTo>
                  <a:cubicBezTo>
                    <a:pt x="17" y="26"/>
                    <a:pt x="17" y="26"/>
                    <a:pt x="17" y="26"/>
                  </a:cubicBezTo>
                  <a:cubicBezTo>
                    <a:pt x="17" y="27"/>
                    <a:pt x="17" y="27"/>
                    <a:pt x="17" y="27"/>
                  </a:cubicBezTo>
                  <a:cubicBezTo>
                    <a:pt x="17" y="27"/>
                    <a:pt x="17" y="28"/>
                    <a:pt x="17" y="28"/>
                  </a:cubicBezTo>
                  <a:cubicBezTo>
                    <a:pt x="17" y="28"/>
                    <a:pt x="17" y="29"/>
                    <a:pt x="17" y="29"/>
                  </a:cubicBezTo>
                  <a:cubicBezTo>
                    <a:pt x="17" y="29"/>
                    <a:pt x="17" y="29"/>
                    <a:pt x="17" y="29"/>
                  </a:cubicBezTo>
                  <a:cubicBezTo>
                    <a:pt x="17" y="29"/>
                    <a:pt x="17" y="29"/>
                    <a:pt x="17" y="29"/>
                  </a:cubicBezTo>
                  <a:cubicBezTo>
                    <a:pt x="17" y="29"/>
                    <a:pt x="17" y="29"/>
                    <a:pt x="17" y="29"/>
                  </a:cubicBezTo>
                  <a:cubicBezTo>
                    <a:pt x="18" y="29"/>
                    <a:pt x="19" y="30"/>
                    <a:pt x="20" y="30"/>
                  </a:cubicBezTo>
                  <a:cubicBezTo>
                    <a:pt x="21" y="31"/>
                    <a:pt x="21" y="33"/>
                    <a:pt x="21" y="34"/>
                  </a:cubicBezTo>
                  <a:lnTo>
                    <a:pt x="24" y="33"/>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85" name="Freeform 148">
              <a:extLst>
                <a:ext uri="{FF2B5EF4-FFF2-40B4-BE49-F238E27FC236}">
                  <a16:creationId xmlns:a16="http://schemas.microsoft.com/office/drawing/2014/main" id="{56E97643-AB85-4578-A8FF-3ADFF4FCAC58}"/>
                </a:ext>
              </a:extLst>
            </p:cNvPr>
            <p:cNvSpPr>
              <a:spLocks/>
            </p:cNvSpPr>
            <p:nvPr/>
          </p:nvSpPr>
          <p:spPr bwMode="auto">
            <a:xfrm>
              <a:off x="4242786" y="6153587"/>
              <a:ext cx="11914" cy="7521"/>
            </a:xfrm>
            <a:custGeom>
              <a:avLst/>
              <a:gdLst>
                <a:gd name="T0" fmla="*/ 23 w 23"/>
                <a:gd name="T1" fmla="*/ 6 h 13"/>
                <a:gd name="T2" fmla="*/ 23 w 23"/>
                <a:gd name="T3" fmla="*/ 6 h 13"/>
                <a:gd name="T4" fmla="*/ 23 w 23"/>
                <a:gd name="T5" fmla="*/ 6 h 13"/>
                <a:gd name="T6" fmla="*/ 23 w 23"/>
                <a:gd name="T7" fmla="*/ 6 h 13"/>
                <a:gd name="T8" fmla="*/ 23 w 23"/>
                <a:gd name="T9" fmla="*/ 5 h 13"/>
                <a:gd name="T10" fmla="*/ 23 w 23"/>
                <a:gd name="T11" fmla="*/ 5 h 13"/>
                <a:gd name="T12" fmla="*/ 23 w 23"/>
                <a:gd name="T13" fmla="*/ 5 h 13"/>
                <a:gd name="T14" fmla="*/ 20 w 23"/>
                <a:gd name="T15" fmla="*/ 5 h 13"/>
                <a:gd name="T16" fmla="*/ 19 w 23"/>
                <a:gd name="T17" fmla="*/ 5 h 13"/>
                <a:gd name="T18" fmla="*/ 11 w 23"/>
                <a:gd name="T19" fmla="*/ 2 h 13"/>
                <a:gd name="T20" fmla="*/ 9 w 23"/>
                <a:gd name="T21" fmla="*/ 1 h 13"/>
                <a:gd name="T22" fmla="*/ 8 w 23"/>
                <a:gd name="T23" fmla="*/ 1 h 13"/>
                <a:gd name="T24" fmla="*/ 7 w 23"/>
                <a:gd name="T25" fmla="*/ 0 h 13"/>
                <a:gd name="T26" fmla="*/ 6 w 23"/>
                <a:gd name="T27" fmla="*/ 0 h 13"/>
                <a:gd name="T28" fmla="*/ 6 w 23"/>
                <a:gd name="T29" fmla="*/ 0 h 13"/>
                <a:gd name="T30" fmla="*/ 6 w 23"/>
                <a:gd name="T31" fmla="*/ 1 h 13"/>
                <a:gd name="T32" fmla="*/ 6 w 23"/>
                <a:gd name="T33" fmla="*/ 1 h 13"/>
                <a:gd name="T34" fmla="*/ 5 w 23"/>
                <a:gd name="T35" fmla="*/ 1 h 13"/>
                <a:gd name="T36" fmla="*/ 5 w 23"/>
                <a:gd name="T37" fmla="*/ 1 h 13"/>
                <a:gd name="T38" fmla="*/ 5 w 23"/>
                <a:gd name="T39" fmla="*/ 1 h 13"/>
                <a:gd name="T40" fmla="*/ 4 w 23"/>
                <a:gd name="T41" fmla="*/ 2 h 13"/>
                <a:gd name="T42" fmla="*/ 4 w 23"/>
                <a:gd name="T43" fmla="*/ 2 h 13"/>
                <a:gd name="T44" fmla="*/ 3 w 23"/>
                <a:gd name="T45" fmla="*/ 3 h 13"/>
                <a:gd name="T46" fmla="*/ 3 w 23"/>
                <a:gd name="T47" fmla="*/ 3 h 13"/>
                <a:gd name="T48" fmla="*/ 2 w 23"/>
                <a:gd name="T49" fmla="*/ 4 h 13"/>
                <a:gd name="T50" fmla="*/ 1 w 23"/>
                <a:gd name="T51" fmla="*/ 5 h 13"/>
                <a:gd name="T52" fmla="*/ 0 w 23"/>
                <a:gd name="T53" fmla="*/ 6 h 13"/>
                <a:gd name="T54" fmla="*/ 0 w 23"/>
                <a:gd name="T55" fmla="*/ 6 h 13"/>
                <a:gd name="T56" fmla="*/ 20 w 23"/>
                <a:gd name="T57" fmla="*/ 13 h 13"/>
                <a:gd name="T58" fmla="*/ 23 w 23"/>
                <a:gd name="T59" fmla="*/ 12 h 13"/>
                <a:gd name="T60" fmla="*/ 23 w 23"/>
                <a:gd name="T61" fmla="*/ 11 h 13"/>
                <a:gd name="T62" fmla="*/ 23 w 23"/>
                <a:gd name="T63" fmla="*/ 10 h 13"/>
                <a:gd name="T64" fmla="*/ 23 w 23"/>
                <a:gd name="T65" fmla="*/ 9 h 13"/>
                <a:gd name="T66" fmla="*/ 23 w 23"/>
                <a:gd name="T67" fmla="*/ 8 h 13"/>
                <a:gd name="T68" fmla="*/ 23 w 23"/>
                <a:gd name="T69" fmla="*/ 8 h 13"/>
                <a:gd name="T70" fmla="*/ 23 w 23"/>
                <a:gd name="T71" fmla="*/ 7 h 13"/>
                <a:gd name="T72" fmla="*/ 23 w 23"/>
                <a:gd name="T73" fmla="*/ 7 h 13"/>
                <a:gd name="T74" fmla="*/ 23 w 23"/>
                <a:gd name="T75" fmla="*/ 7 h 13"/>
                <a:gd name="T76" fmla="*/ 23 w 23"/>
                <a:gd name="T7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13">
                  <a:moveTo>
                    <a:pt x="23" y="6"/>
                  </a:moveTo>
                  <a:cubicBezTo>
                    <a:pt x="23" y="6"/>
                    <a:pt x="23" y="6"/>
                    <a:pt x="23" y="6"/>
                  </a:cubicBezTo>
                  <a:cubicBezTo>
                    <a:pt x="23" y="6"/>
                    <a:pt x="23" y="6"/>
                    <a:pt x="23" y="6"/>
                  </a:cubicBezTo>
                  <a:cubicBezTo>
                    <a:pt x="23" y="6"/>
                    <a:pt x="23" y="6"/>
                    <a:pt x="23" y="6"/>
                  </a:cubicBezTo>
                  <a:cubicBezTo>
                    <a:pt x="23" y="6"/>
                    <a:pt x="23" y="6"/>
                    <a:pt x="23" y="5"/>
                  </a:cubicBezTo>
                  <a:cubicBezTo>
                    <a:pt x="23" y="5"/>
                    <a:pt x="23" y="5"/>
                    <a:pt x="23" y="5"/>
                  </a:cubicBezTo>
                  <a:cubicBezTo>
                    <a:pt x="23" y="5"/>
                    <a:pt x="23" y="5"/>
                    <a:pt x="23" y="5"/>
                  </a:cubicBezTo>
                  <a:cubicBezTo>
                    <a:pt x="22" y="5"/>
                    <a:pt x="22" y="5"/>
                    <a:pt x="20" y="5"/>
                  </a:cubicBezTo>
                  <a:cubicBezTo>
                    <a:pt x="19" y="5"/>
                    <a:pt x="19" y="5"/>
                    <a:pt x="19" y="5"/>
                  </a:cubicBezTo>
                  <a:cubicBezTo>
                    <a:pt x="16" y="5"/>
                    <a:pt x="14" y="4"/>
                    <a:pt x="11" y="2"/>
                  </a:cubicBezTo>
                  <a:cubicBezTo>
                    <a:pt x="10" y="2"/>
                    <a:pt x="10" y="2"/>
                    <a:pt x="9" y="1"/>
                  </a:cubicBezTo>
                  <a:cubicBezTo>
                    <a:pt x="9" y="1"/>
                    <a:pt x="8" y="1"/>
                    <a:pt x="8" y="1"/>
                  </a:cubicBezTo>
                  <a:cubicBezTo>
                    <a:pt x="8" y="1"/>
                    <a:pt x="7" y="1"/>
                    <a:pt x="7" y="0"/>
                  </a:cubicBezTo>
                  <a:cubicBezTo>
                    <a:pt x="7" y="0"/>
                    <a:pt x="6" y="0"/>
                    <a:pt x="6" y="0"/>
                  </a:cubicBezTo>
                  <a:cubicBezTo>
                    <a:pt x="6" y="0"/>
                    <a:pt x="6" y="0"/>
                    <a:pt x="6" y="0"/>
                  </a:cubicBezTo>
                  <a:cubicBezTo>
                    <a:pt x="6" y="1"/>
                    <a:pt x="6" y="1"/>
                    <a:pt x="6" y="1"/>
                  </a:cubicBezTo>
                  <a:cubicBezTo>
                    <a:pt x="6" y="1"/>
                    <a:pt x="6" y="1"/>
                    <a:pt x="6" y="1"/>
                  </a:cubicBezTo>
                  <a:cubicBezTo>
                    <a:pt x="6" y="1"/>
                    <a:pt x="6" y="1"/>
                    <a:pt x="5" y="1"/>
                  </a:cubicBezTo>
                  <a:cubicBezTo>
                    <a:pt x="5" y="1"/>
                    <a:pt x="5" y="1"/>
                    <a:pt x="5" y="1"/>
                  </a:cubicBezTo>
                  <a:cubicBezTo>
                    <a:pt x="5" y="1"/>
                    <a:pt x="5" y="1"/>
                    <a:pt x="5" y="1"/>
                  </a:cubicBezTo>
                  <a:cubicBezTo>
                    <a:pt x="5" y="2"/>
                    <a:pt x="5" y="2"/>
                    <a:pt x="4" y="2"/>
                  </a:cubicBezTo>
                  <a:cubicBezTo>
                    <a:pt x="4" y="2"/>
                    <a:pt x="4" y="2"/>
                    <a:pt x="4" y="2"/>
                  </a:cubicBezTo>
                  <a:cubicBezTo>
                    <a:pt x="4" y="2"/>
                    <a:pt x="3" y="3"/>
                    <a:pt x="3" y="3"/>
                  </a:cubicBezTo>
                  <a:cubicBezTo>
                    <a:pt x="3" y="3"/>
                    <a:pt x="3" y="3"/>
                    <a:pt x="3" y="3"/>
                  </a:cubicBezTo>
                  <a:cubicBezTo>
                    <a:pt x="2" y="3"/>
                    <a:pt x="2" y="4"/>
                    <a:pt x="2" y="4"/>
                  </a:cubicBezTo>
                  <a:cubicBezTo>
                    <a:pt x="2" y="4"/>
                    <a:pt x="1" y="4"/>
                    <a:pt x="1" y="5"/>
                  </a:cubicBezTo>
                  <a:cubicBezTo>
                    <a:pt x="1" y="5"/>
                    <a:pt x="1" y="5"/>
                    <a:pt x="0" y="6"/>
                  </a:cubicBezTo>
                  <a:cubicBezTo>
                    <a:pt x="0" y="6"/>
                    <a:pt x="0" y="6"/>
                    <a:pt x="0" y="6"/>
                  </a:cubicBezTo>
                  <a:cubicBezTo>
                    <a:pt x="4" y="9"/>
                    <a:pt x="17" y="13"/>
                    <a:pt x="20" y="13"/>
                  </a:cubicBezTo>
                  <a:cubicBezTo>
                    <a:pt x="21" y="13"/>
                    <a:pt x="22" y="12"/>
                    <a:pt x="23" y="12"/>
                  </a:cubicBezTo>
                  <a:cubicBezTo>
                    <a:pt x="23" y="11"/>
                    <a:pt x="23" y="11"/>
                    <a:pt x="23" y="11"/>
                  </a:cubicBezTo>
                  <a:cubicBezTo>
                    <a:pt x="23" y="10"/>
                    <a:pt x="23" y="10"/>
                    <a:pt x="23" y="10"/>
                  </a:cubicBezTo>
                  <a:cubicBezTo>
                    <a:pt x="23" y="10"/>
                    <a:pt x="23" y="9"/>
                    <a:pt x="23" y="9"/>
                  </a:cubicBezTo>
                  <a:cubicBezTo>
                    <a:pt x="23" y="9"/>
                    <a:pt x="23" y="9"/>
                    <a:pt x="23" y="8"/>
                  </a:cubicBezTo>
                  <a:cubicBezTo>
                    <a:pt x="23" y="8"/>
                    <a:pt x="23" y="8"/>
                    <a:pt x="23" y="8"/>
                  </a:cubicBezTo>
                  <a:cubicBezTo>
                    <a:pt x="23" y="8"/>
                    <a:pt x="23" y="8"/>
                    <a:pt x="23" y="7"/>
                  </a:cubicBezTo>
                  <a:cubicBezTo>
                    <a:pt x="23" y="7"/>
                    <a:pt x="23" y="7"/>
                    <a:pt x="23" y="7"/>
                  </a:cubicBezTo>
                  <a:cubicBezTo>
                    <a:pt x="23" y="7"/>
                    <a:pt x="23" y="7"/>
                    <a:pt x="23" y="7"/>
                  </a:cubicBezTo>
                  <a:cubicBezTo>
                    <a:pt x="23" y="6"/>
                    <a:pt x="23" y="6"/>
                    <a:pt x="23"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86" name="Freeform 149">
              <a:extLst>
                <a:ext uri="{FF2B5EF4-FFF2-40B4-BE49-F238E27FC236}">
                  <a16:creationId xmlns:a16="http://schemas.microsoft.com/office/drawing/2014/main" id="{C9D0AE7F-F20F-4826-9B3B-96DDF6E88FD3}"/>
                </a:ext>
              </a:extLst>
            </p:cNvPr>
            <p:cNvSpPr>
              <a:spLocks noEditPoints="1"/>
            </p:cNvSpPr>
            <p:nvPr/>
          </p:nvSpPr>
          <p:spPr bwMode="auto">
            <a:xfrm>
              <a:off x="3942783" y="5640607"/>
              <a:ext cx="500986" cy="312195"/>
            </a:xfrm>
            <a:custGeom>
              <a:avLst/>
              <a:gdLst>
                <a:gd name="T0" fmla="*/ 174 w 967"/>
                <a:gd name="T1" fmla="*/ 425 h 541"/>
                <a:gd name="T2" fmla="*/ 521 w 967"/>
                <a:gd name="T3" fmla="*/ 440 h 541"/>
                <a:gd name="T4" fmla="*/ 538 w 967"/>
                <a:gd name="T5" fmla="*/ 452 h 541"/>
                <a:gd name="T6" fmla="*/ 558 w 967"/>
                <a:gd name="T7" fmla="*/ 457 h 541"/>
                <a:gd name="T8" fmla="*/ 624 w 967"/>
                <a:gd name="T9" fmla="*/ 460 h 541"/>
                <a:gd name="T10" fmla="*/ 666 w 967"/>
                <a:gd name="T11" fmla="*/ 532 h 541"/>
                <a:gd name="T12" fmla="*/ 702 w 967"/>
                <a:gd name="T13" fmla="*/ 530 h 541"/>
                <a:gd name="T14" fmla="*/ 745 w 967"/>
                <a:gd name="T15" fmla="*/ 504 h 541"/>
                <a:gd name="T16" fmla="*/ 809 w 967"/>
                <a:gd name="T17" fmla="*/ 470 h 541"/>
                <a:gd name="T18" fmla="*/ 831 w 967"/>
                <a:gd name="T19" fmla="*/ 475 h 541"/>
                <a:gd name="T20" fmla="*/ 868 w 967"/>
                <a:gd name="T21" fmla="*/ 492 h 541"/>
                <a:gd name="T22" fmla="*/ 856 w 967"/>
                <a:gd name="T23" fmla="*/ 522 h 541"/>
                <a:gd name="T24" fmla="*/ 914 w 967"/>
                <a:gd name="T25" fmla="*/ 481 h 541"/>
                <a:gd name="T26" fmla="*/ 854 w 967"/>
                <a:gd name="T27" fmla="*/ 467 h 541"/>
                <a:gd name="T28" fmla="*/ 823 w 967"/>
                <a:gd name="T29" fmla="*/ 443 h 541"/>
                <a:gd name="T30" fmla="*/ 960 w 967"/>
                <a:gd name="T31" fmla="*/ 392 h 541"/>
                <a:gd name="T32" fmla="*/ 921 w 967"/>
                <a:gd name="T33" fmla="*/ 372 h 541"/>
                <a:gd name="T34" fmla="*/ 888 w 967"/>
                <a:gd name="T35" fmla="*/ 329 h 541"/>
                <a:gd name="T36" fmla="*/ 874 w 967"/>
                <a:gd name="T37" fmla="*/ 280 h 541"/>
                <a:gd name="T38" fmla="*/ 842 w 967"/>
                <a:gd name="T39" fmla="*/ 299 h 541"/>
                <a:gd name="T40" fmla="*/ 807 w 967"/>
                <a:gd name="T41" fmla="*/ 267 h 541"/>
                <a:gd name="T42" fmla="*/ 756 w 967"/>
                <a:gd name="T43" fmla="*/ 234 h 541"/>
                <a:gd name="T44" fmla="*/ 714 w 967"/>
                <a:gd name="T45" fmla="*/ 258 h 541"/>
                <a:gd name="T46" fmla="*/ 705 w 967"/>
                <a:gd name="T47" fmla="*/ 386 h 541"/>
                <a:gd name="T48" fmla="*/ 683 w 967"/>
                <a:gd name="T49" fmla="*/ 409 h 541"/>
                <a:gd name="T50" fmla="*/ 588 w 967"/>
                <a:gd name="T51" fmla="*/ 326 h 541"/>
                <a:gd name="T52" fmla="*/ 537 w 967"/>
                <a:gd name="T53" fmla="*/ 295 h 541"/>
                <a:gd name="T54" fmla="*/ 568 w 967"/>
                <a:gd name="T55" fmla="*/ 215 h 541"/>
                <a:gd name="T56" fmla="*/ 594 w 967"/>
                <a:gd name="T57" fmla="*/ 200 h 541"/>
                <a:gd name="T58" fmla="*/ 622 w 967"/>
                <a:gd name="T59" fmla="*/ 163 h 541"/>
                <a:gd name="T60" fmla="*/ 667 w 967"/>
                <a:gd name="T61" fmla="*/ 147 h 541"/>
                <a:gd name="T62" fmla="*/ 674 w 967"/>
                <a:gd name="T63" fmla="*/ 105 h 541"/>
                <a:gd name="T64" fmla="*/ 630 w 967"/>
                <a:gd name="T65" fmla="*/ 113 h 541"/>
                <a:gd name="T66" fmla="*/ 606 w 967"/>
                <a:gd name="T67" fmla="*/ 143 h 541"/>
                <a:gd name="T68" fmla="*/ 570 w 967"/>
                <a:gd name="T69" fmla="*/ 111 h 541"/>
                <a:gd name="T70" fmla="*/ 555 w 967"/>
                <a:gd name="T71" fmla="*/ 79 h 541"/>
                <a:gd name="T72" fmla="*/ 538 w 967"/>
                <a:gd name="T73" fmla="*/ 34 h 541"/>
                <a:gd name="T74" fmla="*/ 519 w 967"/>
                <a:gd name="T75" fmla="*/ 3 h 541"/>
                <a:gd name="T76" fmla="*/ 517 w 967"/>
                <a:gd name="T77" fmla="*/ 62 h 541"/>
                <a:gd name="T78" fmla="*/ 528 w 967"/>
                <a:gd name="T79" fmla="*/ 112 h 541"/>
                <a:gd name="T80" fmla="*/ 505 w 967"/>
                <a:gd name="T81" fmla="*/ 135 h 541"/>
                <a:gd name="T82" fmla="*/ 521 w 967"/>
                <a:gd name="T83" fmla="*/ 106 h 541"/>
                <a:gd name="T84" fmla="*/ 476 w 967"/>
                <a:gd name="T85" fmla="*/ 108 h 541"/>
                <a:gd name="T86" fmla="*/ 426 w 967"/>
                <a:gd name="T87" fmla="*/ 127 h 541"/>
                <a:gd name="T88" fmla="*/ 399 w 967"/>
                <a:gd name="T89" fmla="*/ 116 h 541"/>
                <a:gd name="T90" fmla="*/ 363 w 967"/>
                <a:gd name="T91" fmla="*/ 134 h 541"/>
                <a:gd name="T92" fmla="*/ 257 w 967"/>
                <a:gd name="T93" fmla="*/ 105 h 541"/>
                <a:gd name="T94" fmla="*/ 147 w 967"/>
                <a:gd name="T95" fmla="*/ 76 h 541"/>
                <a:gd name="T96" fmla="*/ 97 w 967"/>
                <a:gd name="T97" fmla="*/ 108 h 541"/>
                <a:gd name="T98" fmla="*/ 92 w 967"/>
                <a:gd name="T99" fmla="*/ 99 h 541"/>
                <a:gd name="T100" fmla="*/ 20 w 967"/>
                <a:gd name="T101" fmla="*/ 99 h 541"/>
                <a:gd name="T102" fmla="*/ 18 w 967"/>
                <a:gd name="T103" fmla="*/ 265 h 541"/>
                <a:gd name="T104" fmla="*/ 35 w 967"/>
                <a:gd name="T105" fmla="*/ 284 h 541"/>
                <a:gd name="T106" fmla="*/ 52 w 967"/>
                <a:gd name="T107" fmla="*/ 283 h 541"/>
                <a:gd name="T108" fmla="*/ 70 w 967"/>
                <a:gd name="T109" fmla="*/ 283 h 541"/>
                <a:gd name="T110" fmla="*/ 102 w 967"/>
                <a:gd name="T111" fmla="*/ 326 h 541"/>
                <a:gd name="T112" fmla="*/ 126 w 967"/>
                <a:gd name="T113" fmla="*/ 350 h 541"/>
                <a:gd name="T114" fmla="*/ 122 w 967"/>
                <a:gd name="T115" fmla="*/ 378 h 541"/>
                <a:gd name="T116" fmla="*/ 475 w 967"/>
                <a:gd name="T117" fmla="*/ 379 h 541"/>
                <a:gd name="T118" fmla="*/ 353 w 967"/>
                <a:gd name="T119" fmla="*/ 231 h 541"/>
                <a:gd name="T120" fmla="*/ 246 w 967"/>
                <a:gd name="T121" fmla="*/ 150 h 541"/>
                <a:gd name="T122" fmla="*/ 245 w 967"/>
                <a:gd name="T123" fmla="*/ 179 h 541"/>
                <a:gd name="T124" fmla="*/ 202 w 967"/>
                <a:gd name="T125" fmla="*/ 182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7" h="541">
                  <a:moveTo>
                    <a:pt x="137" y="390"/>
                  </a:moveTo>
                  <a:cubicBezTo>
                    <a:pt x="137" y="390"/>
                    <a:pt x="138" y="390"/>
                    <a:pt x="138" y="390"/>
                  </a:cubicBezTo>
                  <a:cubicBezTo>
                    <a:pt x="139" y="389"/>
                    <a:pt x="139" y="389"/>
                    <a:pt x="140" y="389"/>
                  </a:cubicBezTo>
                  <a:cubicBezTo>
                    <a:pt x="141" y="389"/>
                    <a:pt x="142" y="389"/>
                    <a:pt x="143" y="390"/>
                  </a:cubicBezTo>
                  <a:cubicBezTo>
                    <a:pt x="144" y="390"/>
                    <a:pt x="144" y="391"/>
                    <a:pt x="145" y="392"/>
                  </a:cubicBezTo>
                  <a:cubicBezTo>
                    <a:pt x="147" y="393"/>
                    <a:pt x="148" y="395"/>
                    <a:pt x="149" y="395"/>
                  </a:cubicBezTo>
                  <a:cubicBezTo>
                    <a:pt x="150" y="396"/>
                    <a:pt x="150" y="396"/>
                    <a:pt x="151" y="397"/>
                  </a:cubicBezTo>
                  <a:cubicBezTo>
                    <a:pt x="152" y="398"/>
                    <a:pt x="152" y="399"/>
                    <a:pt x="152" y="400"/>
                  </a:cubicBezTo>
                  <a:cubicBezTo>
                    <a:pt x="152" y="400"/>
                    <a:pt x="152" y="401"/>
                    <a:pt x="151" y="402"/>
                  </a:cubicBezTo>
                  <a:cubicBezTo>
                    <a:pt x="151" y="402"/>
                    <a:pt x="150" y="402"/>
                    <a:pt x="149" y="402"/>
                  </a:cubicBezTo>
                  <a:cubicBezTo>
                    <a:pt x="148" y="402"/>
                    <a:pt x="148" y="402"/>
                    <a:pt x="148" y="403"/>
                  </a:cubicBezTo>
                  <a:cubicBezTo>
                    <a:pt x="147" y="403"/>
                    <a:pt x="147" y="404"/>
                    <a:pt x="147" y="404"/>
                  </a:cubicBezTo>
                  <a:cubicBezTo>
                    <a:pt x="147" y="405"/>
                    <a:pt x="147" y="406"/>
                    <a:pt x="148" y="406"/>
                  </a:cubicBezTo>
                  <a:cubicBezTo>
                    <a:pt x="148" y="407"/>
                    <a:pt x="148" y="407"/>
                    <a:pt x="149" y="407"/>
                  </a:cubicBezTo>
                  <a:cubicBezTo>
                    <a:pt x="149" y="407"/>
                    <a:pt x="150" y="407"/>
                    <a:pt x="151" y="408"/>
                  </a:cubicBezTo>
                  <a:cubicBezTo>
                    <a:pt x="151" y="408"/>
                    <a:pt x="151" y="409"/>
                    <a:pt x="152" y="409"/>
                  </a:cubicBezTo>
                  <a:cubicBezTo>
                    <a:pt x="152" y="410"/>
                    <a:pt x="152" y="412"/>
                    <a:pt x="152" y="413"/>
                  </a:cubicBezTo>
                  <a:cubicBezTo>
                    <a:pt x="152" y="413"/>
                    <a:pt x="152" y="414"/>
                    <a:pt x="152" y="414"/>
                  </a:cubicBezTo>
                  <a:cubicBezTo>
                    <a:pt x="152" y="414"/>
                    <a:pt x="152" y="414"/>
                    <a:pt x="152" y="414"/>
                  </a:cubicBezTo>
                  <a:cubicBezTo>
                    <a:pt x="152" y="414"/>
                    <a:pt x="152" y="414"/>
                    <a:pt x="152" y="414"/>
                  </a:cubicBezTo>
                  <a:cubicBezTo>
                    <a:pt x="153" y="415"/>
                    <a:pt x="153" y="415"/>
                    <a:pt x="153" y="415"/>
                  </a:cubicBezTo>
                  <a:cubicBezTo>
                    <a:pt x="153" y="415"/>
                    <a:pt x="154" y="416"/>
                    <a:pt x="155" y="416"/>
                  </a:cubicBezTo>
                  <a:cubicBezTo>
                    <a:pt x="157" y="417"/>
                    <a:pt x="160" y="418"/>
                    <a:pt x="162" y="418"/>
                  </a:cubicBezTo>
                  <a:cubicBezTo>
                    <a:pt x="162" y="418"/>
                    <a:pt x="162" y="417"/>
                    <a:pt x="163" y="417"/>
                  </a:cubicBezTo>
                  <a:cubicBezTo>
                    <a:pt x="163" y="417"/>
                    <a:pt x="164" y="417"/>
                    <a:pt x="164" y="417"/>
                  </a:cubicBezTo>
                  <a:cubicBezTo>
                    <a:pt x="166" y="417"/>
                    <a:pt x="167" y="418"/>
                    <a:pt x="169" y="419"/>
                  </a:cubicBezTo>
                  <a:cubicBezTo>
                    <a:pt x="170" y="420"/>
                    <a:pt x="171" y="421"/>
                    <a:pt x="172" y="423"/>
                  </a:cubicBezTo>
                  <a:cubicBezTo>
                    <a:pt x="172" y="423"/>
                    <a:pt x="173" y="424"/>
                    <a:pt x="174" y="425"/>
                  </a:cubicBezTo>
                  <a:cubicBezTo>
                    <a:pt x="176" y="425"/>
                    <a:pt x="177" y="426"/>
                    <a:pt x="178" y="426"/>
                  </a:cubicBezTo>
                  <a:cubicBezTo>
                    <a:pt x="179" y="426"/>
                    <a:pt x="180" y="426"/>
                    <a:pt x="180" y="425"/>
                  </a:cubicBezTo>
                  <a:cubicBezTo>
                    <a:pt x="180" y="425"/>
                    <a:pt x="181" y="425"/>
                    <a:pt x="181" y="425"/>
                  </a:cubicBezTo>
                  <a:cubicBezTo>
                    <a:pt x="182" y="425"/>
                    <a:pt x="183" y="425"/>
                    <a:pt x="183" y="426"/>
                  </a:cubicBezTo>
                  <a:cubicBezTo>
                    <a:pt x="184" y="426"/>
                    <a:pt x="184" y="427"/>
                    <a:pt x="184" y="428"/>
                  </a:cubicBezTo>
                  <a:cubicBezTo>
                    <a:pt x="185" y="429"/>
                    <a:pt x="186" y="431"/>
                    <a:pt x="186" y="433"/>
                  </a:cubicBezTo>
                  <a:cubicBezTo>
                    <a:pt x="186" y="433"/>
                    <a:pt x="186" y="433"/>
                    <a:pt x="186" y="434"/>
                  </a:cubicBezTo>
                  <a:cubicBezTo>
                    <a:pt x="186" y="434"/>
                    <a:pt x="187" y="434"/>
                    <a:pt x="188" y="434"/>
                  </a:cubicBezTo>
                  <a:cubicBezTo>
                    <a:pt x="189" y="434"/>
                    <a:pt x="191" y="433"/>
                    <a:pt x="193" y="433"/>
                  </a:cubicBezTo>
                  <a:cubicBezTo>
                    <a:pt x="194" y="433"/>
                    <a:pt x="194" y="433"/>
                    <a:pt x="194" y="433"/>
                  </a:cubicBezTo>
                  <a:cubicBezTo>
                    <a:pt x="195" y="433"/>
                    <a:pt x="196" y="434"/>
                    <a:pt x="197" y="434"/>
                  </a:cubicBezTo>
                  <a:cubicBezTo>
                    <a:pt x="198" y="435"/>
                    <a:pt x="198" y="436"/>
                    <a:pt x="199" y="436"/>
                  </a:cubicBezTo>
                  <a:cubicBezTo>
                    <a:pt x="199" y="436"/>
                    <a:pt x="199" y="436"/>
                    <a:pt x="200" y="436"/>
                  </a:cubicBezTo>
                  <a:cubicBezTo>
                    <a:pt x="200" y="436"/>
                    <a:pt x="200" y="436"/>
                    <a:pt x="200" y="436"/>
                  </a:cubicBezTo>
                  <a:cubicBezTo>
                    <a:pt x="200" y="436"/>
                    <a:pt x="201" y="436"/>
                    <a:pt x="201" y="436"/>
                  </a:cubicBezTo>
                  <a:cubicBezTo>
                    <a:pt x="202" y="436"/>
                    <a:pt x="203" y="437"/>
                    <a:pt x="204" y="438"/>
                  </a:cubicBezTo>
                  <a:cubicBezTo>
                    <a:pt x="205" y="438"/>
                    <a:pt x="206" y="439"/>
                    <a:pt x="206" y="441"/>
                  </a:cubicBezTo>
                  <a:cubicBezTo>
                    <a:pt x="207" y="443"/>
                    <a:pt x="208" y="445"/>
                    <a:pt x="209" y="447"/>
                  </a:cubicBezTo>
                  <a:cubicBezTo>
                    <a:pt x="292" y="446"/>
                    <a:pt x="292" y="446"/>
                    <a:pt x="292" y="446"/>
                  </a:cubicBezTo>
                  <a:cubicBezTo>
                    <a:pt x="518" y="445"/>
                    <a:pt x="518" y="445"/>
                    <a:pt x="518" y="445"/>
                  </a:cubicBezTo>
                  <a:cubicBezTo>
                    <a:pt x="519" y="444"/>
                    <a:pt x="519" y="442"/>
                    <a:pt x="520" y="441"/>
                  </a:cubicBezTo>
                  <a:cubicBezTo>
                    <a:pt x="520" y="441"/>
                    <a:pt x="520" y="441"/>
                    <a:pt x="520" y="441"/>
                  </a:cubicBezTo>
                  <a:cubicBezTo>
                    <a:pt x="520" y="441"/>
                    <a:pt x="520" y="441"/>
                    <a:pt x="520" y="441"/>
                  </a:cubicBezTo>
                  <a:cubicBezTo>
                    <a:pt x="520" y="441"/>
                    <a:pt x="520" y="441"/>
                    <a:pt x="520" y="441"/>
                  </a:cubicBezTo>
                  <a:cubicBezTo>
                    <a:pt x="520" y="441"/>
                    <a:pt x="520" y="440"/>
                    <a:pt x="520" y="440"/>
                  </a:cubicBezTo>
                  <a:cubicBezTo>
                    <a:pt x="520" y="440"/>
                    <a:pt x="520" y="440"/>
                    <a:pt x="520" y="440"/>
                  </a:cubicBezTo>
                  <a:cubicBezTo>
                    <a:pt x="520" y="440"/>
                    <a:pt x="521" y="440"/>
                    <a:pt x="521" y="440"/>
                  </a:cubicBezTo>
                  <a:cubicBezTo>
                    <a:pt x="521" y="440"/>
                    <a:pt x="521" y="440"/>
                    <a:pt x="521" y="440"/>
                  </a:cubicBezTo>
                  <a:cubicBezTo>
                    <a:pt x="521" y="440"/>
                    <a:pt x="522" y="440"/>
                    <a:pt x="522" y="440"/>
                  </a:cubicBezTo>
                  <a:cubicBezTo>
                    <a:pt x="522" y="440"/>
                    <a:pt x="522" y="440"/>
                    <a:pt x="522" y="440"/>
                  </a:cubicBezTo>
                  <a:cubicBezTo>
                    <a:pt x="522" y="440"/>
                    <a:pt x="523" y="440"/>
                    <a:pt x="523" y="440"/>
                  </a:cubicBezTo>
                  <a:cubicBezTo>
                    <a:pt x="523" y="440"/>
                    <a:pt x="524" y="440"/>
                    <a:pt x="524" y="440"/>
                  </a:cubicBezTo>
                  <a:cubicBezTo>
                    <a:pt x="524" y="440"/>
                    <a:pt x="524" y="440"/>
                    <a:pt x="524" y="440"/>
                  </a:cubicBezTo>
                  <a:cubicBezTo>
                    <a:pt x="524" y="441"/>
                    <a:pt x="525" y="441"/>
                    <a:pt x="525" y="441"/>
                  </a:cubicBezTo>
                  <a:cubicBezTo>
                    <a:pt x="525" y="442"/>
                    <a:pt x="525" y="442"/>
                    <a:pt x="525" y="442"/>
                  </a:cubicBezTo>
                  <a:cubicBezTo>
                    <a:pt x="525" y="442"/>
                    <a:pt x="526" y="442"/>
                    <a:pt x="526" y="443"/>
                  </a:cubicBezTo>
                  <a:cubicBezTo>
                    <a:pt x="526" y="443"/>
                    <a:pt x="526" y="443"/>
                    <a:pt x="526" y="443"/>
                  </a:cubicBezTo>
                  <a:cubicBezTo>
                    <a:pt x="526" y="443"/>
                    <a:pt x="526" y="444"/>
                    <a:pt x="526" y="444"/>
                  </a:cubicBezTo>
                  <a:cubicBezTo>
                    <a:pt x="526" y="444"/>
                    <a:pt x="526" y="444"/>
                    <a:pt x="526" y="444"/>
                  </a:cubicBezTo>
                  <a:cubicBezTo>
                    <a:pt x="526" y="444"/>
                    <a:pt x="526" y="444"/>
                    <a:pt x="526" y="445"/>
                  </a:cubicBezTo>
                  <a:cubicBezTo>
                    <a:pt x="526" y="445"/>
                    <a:pt x="526" y="445"/>
                    <a:pt x="526" y="445"/>
                  </a:cubicBezTo>
                  <a:cubicBezTo>
                    <a:pt x="526" y="445"/>
                    <a:pt x="526" y="446"/>
                    <a:pt x="526" y="446"/>
                  </a:cubicBezTo>
                  <a:cubicBezTo>
                    <a:pt x="526" y="446"/>
                    <a:pt x="526" y="446"/>
                    <a:pt x="526" y="446"/>
                  </a:cubicBezTo>
                  <a:cubicBezTo>
                    <a:pt x="526" y="447"/>
                    <a:pt x="527" y="447"/>
                    <a:pt x="527" y="448"/>
                  </a:cubicBezTo>
                  <a:cubicBezTo>
                    <a:pt x="527" y="448"/>
                    <a:pt x="527" y="448"/>
                    <a:pt x="527" y="448"/>
                  </a:cubicBezTo>
                  <a:cubicBezTo>
                    <a:pt x="528" y="449"/>
                    <a:pt x="528" y="449"/>
                    <a:pt x="528" y="449"/>
                  </a:cubicBezTo>
                  <a:cubicBezTo>
                    <a:pt x="528" y="449"/>
                    <a:pt x="528" y="449"/>
                    <a:pt x="528" y="449"/>
                  </a:cubicBezTo>
                  <a:cubicBezTo>
                    <a:pt x="529" y="449"/>
                    <a:pt x="530" y="450"/>
                    <a:pt x="531" y="450"/>
                  </a:cubicBezTo>
                  <a:cubicBezTo>
                    <a:pt x="531" y="450"/>
                    <a:pt x="532" y="451"/>
                    <a:pt x="532" y="451"/>
                  </a:cubicBezTo>
                  <a:cubicBezTo>
                    <a:pt x="532" y="451"/>
                    <a:pt x="532" y="451"/>
                    <a:pt x="532" y="451"/>
                  </a:cubicBezTo>
                  <a:cubicBezTo>
                    <a:pt x="533" y="451"/>
                    <a:pt x="533" y="451"/>
                    <a:pt x="533" y="451"/>
                  </a:cubicBezTo>
                  <a:cubicBezTo>
                    <a:pt x="534" y="452"/>
                    <a:pt x="534" y="452"/>
                    <a:pt x="535" y="452"/>
                  </a:cubicBezTo>
                  <a:cubicBezTo>
                    <a:pt x="535" y="452"/>
                    <a:pt x="535" y="452"/>
                    <a:pt x="535" y="452"/>
                  </a:cubicBezTo>
                  <a:cubicBezTo>
                    <a:pt x="536" y="452"/>
                    <a:pt x="536" y="452"/>
                    <a:pt x="536" y="452"/>
                  </a:cubicBezTo>
                  <a:cubicBezTo>
                    <a:pt x="537" y="452"/>
                    <a:pt x="537" y="452"/>
                    <a:pt x="537" y="452"/>
                  </a:cubicBezTo>
                  <a:cubicBezTo>
                    <a:pt x="538" y="452"/>
                    <a:pt x="538" y="452"/>
                    <a:pt x="538" y="452"/>
                  </a:cubicBezTo>
                  <a:cubicBezTo>
                    <a:pt x="539" y="452"/>
                    <a:pt x="539" y="451"/>
                    <a:pt x="540" y="451"/>
                  </a:cubicBezTo>
                  <a:cubicBezTo>
                    <a:pt x="540" y="451"/>
                    <a:pt x="540" y="451"/>
                    <a:pt x="540" y="451"/>
                  </a:cubicBezTo>
                  <a:cubicBezTo>
                    <a:pt x="540" y="451"/>
                    <a:pt x="541" y="451"/>
                    <a:pt x="541" y="450"/>
                  </a:cubicBezTo>
                  <a:cubicBezTo>
                    <a:pt x="541" y="450"/>
                    <a:pt x="541" y="450"/>
                    <a:pt x="542" y="450"/>
                  </a:cubicBezTo>
                  <a:cubicBezTo>
                    <a:pt x="542" y="450"/>
                    <a:pt x="543" y="450"/>
                    <a:pt x="543" y="450"/>
                  </a:cubicBezTo>
                  <a:cubicBezTo>
                    <a:pt x="543" y="450"/>
                    <a:pt x="543" y="450"/>
                    <a:pt x="543" y="450"/>
                  </a:cubicBezTo>
                  <a:cubicBezTo>
                    <a:pt x="544" y="450"/>
                    <a:pt x="544" y="450"/>
                    <a:pt x="545" y="450"/>
                  </a:cubicBezTo>
                  <a:cubicBezTo>
                    <a:pt x="545" y="450"/>
                    <a:pt x="545" y="450"/>
                    <a:pt x="545" y="450"/>
                  </a:cubicBezTo>
                  <a:cubicBezTo>
                    <a:pt x="546" y="451"/>
                    <a:pt x="546" y="451"/>
                    <a:pt x="546" y="451"/>
                  </a:cubicBezTo>
                  <a:cubicBezTo>
                    <a:pt x="546" y="451"/>
                    <a:pt x="547" y="451"/>
                    <a:pt x="547" y="451"/>
                  </a:cubicBezTo>
                  <a:cubicBezTo>
                    <a:pt x="547" y="451"/>
                    <a:pt x="547" y="451"/>
                    <a:pt x="547" y="452"/>
                  </a:cubicBezTo>
                  <a:cubicBezTo>
                    <a:pt x="548" y="452"/>
                    <a:pt x="548" y="452"/>
                    <a:pt x="549" y="453"/>
                  </a:cubicBezTo>
                  <a:cubicBezTo>
                    <a:pt x="549" y="453"/>
                    <a:pt x="549" y="453"/>
                    <a:pt x="549" y="453"/>
                  </a:cubicBezTo>
                  <a:cubicBezTo>
                    <a:pt x="549" y="453"/>
                    <a:pt x="549" y="454"/>
                    <a:pt x="550" y="454"/>
                  </a:cubicBezTo>
                  <a:cubicBezTo>
                    <a:pt x="550" y="454"/>
                    <a:pt x="550" y="454"/>
                    <a:pt x="550" y="454"/>
                  </a:cubicBezTo>
                  <a:cubicBezTo>
                    <a:pt x="551" y="455"/>
                    <a:pt x="552" y="455"/>
                    <a:pt x="553" y="455"/>
                  </a:cubicBezTo>
                  <a:cubicBezTo>
                    <a:pt x="553" y="455"/>
                    <a:pt x="554" y="455"/>
                    <a:pt x="554" y="455"/>
                  </a:cubicBezTo>
                  <a:cubicBezTo>
                    <a:pt x="555" y="455"/>
                    <a:pt x="555" y="455"/>
                    <a:pt x="555" y="455"/>
                  </a:cubicBezTo>
                  <a:cubicBezTo>
                    <a:pt x="555" y="455"/>
                    <a:pt x="555" y="455"/>
                    <a:pt x="555" y="455"/>
                  </a:cubicBezTo>
                  <a:cubicBezTo>
                    <a:pt x="555" y="455"/>
                    <a:pt x="555" y="455"/>
                    <a:pt x="556" y="455"/>
                  </a:cubicBezTo>
                  <a:cubicBezTo>
                    <a:pt x="556" y="455"/>
                    <a:pt x="556" y="455"/>
                    <a:pt x="556" y="455"/>
                  </a:cubicBezTo>
                  <a:cubicBezTo>
                    <a:pt x="556" y="455"/>
                    <a:pt x="556" y="455"/>
                    <a:pt x="557" y="455"/>
                  </a:cubicBezTo>
                  <a:cubicBezTo>
                    <a:pt x="557" y="455"/>
                    <a:pt x="557" y="456"/>
                    <a:pt x="557" y="456"/>
                  </a:cubicBezTo>
                  <a:cubicBezTo>
                    <a:pt x="557" y="456"/>
                    <a:pt x="558" y="456"/>
                    <a:pt x="558" y="457"/>
                  </a:cubicBezTo>
                  <a:cubicBezTo>
                    <a:pt x="558" y="457"/>
                    <a:pt x="558" y="457"/>
                    <a:pt x="558" y="457"/>
                  </a:cubicBezTo>
                  <a:cubicBezTo>
                    <a:pt x="558" y="457"/>
                    <a:pt x="558" y="457"/>
                    <a:pt x="558" y="457"/>
                  </a:cubicBezTo>
                  <a:cubicBezTo>
                    <a:pt x="558" y="457"/>
                    <a:pt x="558" y="457"/>
                    <a:pt x="558" y="457"/>
                  </a:cubicBezTo>
                  <a:cubicBezTo>
                    <a:pt x="558" y="457"/>
                    <a:pt x="558" y="457"/>
                    <a:pt x="558" y="457"/>
                  </a:cubicBezTo>
                  <a:cubicBezTo>
                    <a:pt x="558" y="457"/>
                    <a:pt x="559" y="457"/>
                    <a:pt x="559" y="458"/>
                  </a:cubicBezTo>
                  <a:cubicBezTo>
                    <a:pt x="559" y="458"/>
                    <a:pt x="560" y="458"/>
                    <a:pt x="560" y="458"/>
                  </a:cubicBezTo>
                  <a:cubicBezTo>
                    <a:pt x="560" y="459"/>
                    <a:pt x="560" y="459"/>
                    <a:pt x="561" y="459"/>
                  </a:cubicBezTo>
                  <a:cubicBezTo>
                    <a:pt x="561" y="459"/>
                    <a:pt x="561" y="459"/>
                    <a:pt x="561" y="459"/>
                  </a:cubicBezTo>
                  <a:cubicBezTo>
                    <a:pt x="561" y="459"/>
                    <a:pt x="562" y="459"/>
                    <a:pt x="562" y="459"/>
                  </a:cubicBezTo>
                  <a:cubicBezTo>
                    <a:pt x="562" y="460"/>
                    <a:pt x="562" y="460"/>
                    <a:pt x="563" y="460"/>
                  </a:cubicBezTo>
                  <a:cubicBezTo>
                    <a:pt x="563" y="460"/>
                    <a:pt x="563" y="460"/>
                    <a:pt x="563" y="460"/>
                  </a:cubicBezTo>
                  <a:cubicBezTo>
                    <a:pt x="564" y="460"/>
                    <a:pt x="564" y="460"/>
                    <a:pt x="565" y="459"/>
                  </a:cubicBezTo>
                  <a:cubicBezTo>
                    <a:pt x="565" y="459"/>
                    <a:pt x="565" y="459"/>
                    <a:pt x="565" y="459"/>
                  </a:cubicBezTo>
                  <a:cubicBezTo>
                    <a:pt x="565" y="459"/>
                    <a:pt x="566" y="459"/>
                    <a:pt x="566" y="458"/>
                  </a:cubicBezTo>
                  <a:cubicBezTo>
                    <a:pt x="566" y="458"/>
                    <a:pt x="566" y="458"/>
                    <a:pt x="566" y="458"/>
                  </a:cubicBezTo>
                  <a:cubicBezTo>
                    <a:pt x="567" y="458"/>
                    <a:pt x="567" y="457"/>
                    <a:pt x="568" y="457"/>
                  </a:cubicBezTo>
                  <a:cubicBezTo>
                    <a:pt x="568" y="457"/>
                    <a:pt x="568" y="457"/>
                    <a:pt x="568" y="457"/>
                  </a:cubicBezTo>
                  <a:cubicBezTo>
                    <a:pt x="569" y="457"/>
                    <a:pt x="569" y="457"/>
                    <a:pt x="570" y="457"/>
                  </a:cubicBezTo>
                  <a:cubicBezTo>
                    <a:pt x="571" y="457"/>
                    <a:pt x="572" y="457"/>
                    <a:pt x="573" y="457"/>
                  </a:cubicBezTo>
                  <a:cubicBezTo>
                    <a:pt x="573" y="457"/>
                    <a:pt x="573" y="457"/>
                    <a:pt x="573" y="457"/>
                  </a:cubicBezTo>
                  <a:cubicBezTo>
                    <a:pt x="574" y="457"/>
                    <a:pt x="575" y="458"/>
                    <a:pt x="576" y="458"/>
                  </a:cubicBezTo>
                  <a:cubicBezTo>
                    <a:pt x="577" y="458"/>
                    <a:pt x="577" y="458"/>
                    <a:pt x="577" y="458"/>
                  </a:cubicBezTo>
                  <a:cubicBezTo>
                    <a:pt x="578" y="458"/>
                    <a:pt x="579" y="459"/>
                    <a:pt x="580" y="459"/>
                  </a:cubicBezTo>
                  <a:cubicBezTo>
                    <a:pt x="580" y="459"/>
                    <a:pt x="580" y="459"/>
                    <a:pt x="580" y="459"/>
                  </a:cubicBezTo>
                  <a:cubicBezTo>
                    <a:pt x="581" y="459"/>
                    <a:pt x="582" y="460"/>
                    <a:pt x="582" y="460"/>
                  </a:cubicBezTo>
                  <a:cubicBezTo>
                    <a:pt x="583" y="460"/>
                    <a:pt x="583" y="460"/>
                    <a:pt x="583" y="460"/>
                  </a:cubicBezTo>
                  <a:cubicBezTo>
                    <a:pt x="583" y="460"/>
                    <a:pt x="583" y="460"/>
                    <a:pt x="583" y="460"/>
                  </a:cubicBezTo>
                  <a:cubicBezTo>
                    <a:pt x="587" y="457"/>
                    <a:pt x="590" y="451"/>
                    <a:pt x="594" y="448"/>
                  </a:cubicBezTo>
                  <a:cubicBezTo>
                    <a:pt x="595" y="447"/>
                    <a:pt x="596" y="446"/>
                    <a:pt x="598" y="446"/>
                  </a:cubicBezTo>
                  <a:cubicBezTo>
                    <a:pt x="603" y="446"/>
                    <a:pt x="613" y="447"/>
                    <a:pt x="619" y="451"/>
                  </a:cubicBezTo>
                  <a:cubicBezTo>
                    <a:pt x="621" y="453"/>
                    <a:pt x="622" y="455"/>
                    <a:pt x="623" y="457"/>
                  </a:cubicBezTo>
                  <a:cubicBezTo>
                    <a:pt x="623" y="459"/>
                    <a:pt x="623" y="459"/>
                    <a:pt x="624" y="460"/>
                  </a:cubicBezTo>
                  <a:cubicBezTo>
                    <a:pt x="624" y="460"/>
                    <a:pt x="625" y="461"/>
                    <a:pt x="626" y="461"/>
                  </a:cubicBezTo>
                  <a:cubicBezTo>
                    <a:pt x="628" y="461"/>
                    <a:pt x="630" y="461"/>
                    <a:pt x="632" y="461"/>
                  </a:cubicBezTo>
                  <a:cubicBezTo>
                    <a:pt x="633" y="462"/>
                    <a:pt x="634" y="464"/>
                    <a:pt x="635" y="466"/>
                  </a:cubicBezTo>
                  <a:cubicBezTo>
                    <a:pt x="635" y="469"/>
                    <a:pt x="637" y="471"/>
                    <a:pt x="638" y="474"/>
                  </a:cubicBezTo>
                  <a:cubicBezTo>
                    <a:pt x="640" y="476"/>
                    <a:pt x="641" y="478"/>
                    <a:pt x="641" y="481"/>
                  </a:cubicBezTo>
                  <a:cubicBezTo>
                    <a:pt x="641" y="481"/>
                    <a:pt x="641" y="481"/>
                    <a:pt x="641" y="481"/>
                  </a:cubicBezTo>
                  <a:cubicBezTo>
                    <a:pt x="642" y="482"/>
                    <a:pt x="643" y="482"/>
                    <a:pt x="644" y="483"/>
                  </a:cubicBezTo>
                  <a:cubicBezTo>
                    <a:pt x="645" y="484"/>
                    <a:pt x="646" y="484"/>
                    <a:pt x="647" y="485"/>
                  </a:cubicBezTo>
                  <a:cubicBezTo>
                    <a:pt x="648" y="485"/>
                    <a:pt x="649" y="485"/>
                    <a:pt x="650" y="485"/>
                  </a:cubicBezTo>
                  <a:cubicBezTo>
                    <a:pt x="654" y="485"/>
                    <a:pt x="660" y="486"/>
                    <a:pt x="664" y="487"/>
                  </a:cubicBezTo>
                  <a:cubicBezTo>
                    <a:pt x="666" y="488"/>
                    <a:pt x="667" y="488"/>
                    <a:pt x="669" y="488"/>
                  </a:cubicBezTo>
                  <a:cubicBezTo>
                    <a:pt x="671" y="488"/>
                    <a:pt x="673" y="488"/>
                    <a:pt x="676" y="488"/>
                  </a:cubicBezTo>
                  <a:cubicBezTo>
                    <a:pt x="678" y="488"/>
                    <a:pt x="680" y="488"/>
                    <a:pt x="681" y="489"/>
                  </a:cubicBezTo>
                  <a:cubicBezTo>
                    <a:pt x="683" y="490"/>
                    <a:pt x="685" y="491"/>
                    <a:pt x="686" y="493"/>
                  </a:cubicBezTo>
                  <a:cubicBezTo>
                    <a:pt x="687" y="498"/>
                    <a:pt x="690" y="502"/>
                    <a:pt x="692" y="505"/>
                  </a:cubicBezTo>
                  <a:cubicBezTo>
                    <a:pt x="693" y="505"/>
                    <a:pt x="693" y="506"/>
                    <a:pt x="693" y="507"/>
                  </a:cubicBezTo>
                  <a:cubicBezTo>
                    <a:pt x="693" y="508"/>
                    <a:pt x="693" y="509"/>
                    <a:pt x="692" y="510"/>
                  </a:cubicBezTo>
                  <a:cubicBezTo>
                    <a:pt x="691" y="510"/>
                    <a:pt x="690" y="510"/>
                    <a:pt x="689" y="510"/>
                  </a:cubicBezTo>
                  <a:cubicBezTo>
                    <a:pt x="688" y="510"/>
                    <a:pt x="688" y="510"/>
                    <a:pt x="688" y="510"/>
                  </a:cubicBezTo>
                  <a:cubicBezTo>
                    <a:pt x="684" y="510"/>
                    <a:pt x="680" y="507"/>
                    <a:pt x="677" y="506"/>
                  </a:cubicBezTo>
                  <a:cubicBezTo>
                    <a:pt x="676" y="506"/>
                    <a:pt x="676" y="505"/>
                    <a:pt x="675" y="505"/>
                  </a:cubicBezTo>
                  <a:cubicBezTo>
                    <a:pt x="675" y="505"/>
                    <a:pt x="675" y="505"/>
                    <a:pt x="675" y="505"/>
                  </a:cubicBezTo>
                  <a:cubicBezTo>
                    <a:pt x="675" y="506"/>
                    <a:pt x="675" y="506"/>
                    <a:pt x="675" y="506"/>
                  </a:cubicBezTo>
                  <a:cubicBezTo>
                    <a:pt x="675" y="507"/>
                    <a:pt x="675" y="507"/>
                    <a:pt x="675" y="507"/>
                  </a:cubicBezTo>
                  <a:cubicBezTo>
                    <a:pt x="675" y="508"/>
                    <a:pt x="675" y="509"/>
                    <a:pt x="674" y="510"/>
                  </a:cubicBezTo>
                  <a:cubicBezTo>
                    <a:pt x="673" y="511"/>
                    <a:pt x="673" y="511"/>
                    <a:pt x="672" y="512"/>
                  </a:cubicBezTo>
                  <a:cubicBezTo>
                    <a:pt x="672" y="513"/>
                    <a:pt x="672" y="514"/>
                    <a:pt x="672" y="516"/>
                  </a:cubicBezTo>
                  <a:cubicBezTo>
                    <a:pt x="672" y="522"/>
                    <a:pt x="669" y="529"/>
                    <a:pt x="666" y="532"/>
                  </a:cubicBezTo>
                  <a:cubicBezTo>
                    <a:pt x="665" y="533"/>
                    <a:pt x="664" y="534"/>
                    <a:pt x="663" y="534"/>
                  </a:cubicBezTo>
                  <a:cubicBezTo>
                    <a:pt x="663" y="535"/>
                    <a:pt x="663" y="535"/>
                    <a:pt x="663" y="536"/>
                  </a:cubicBezTo>
                  <a:cubicBezTo>
                    <a:pt x="663" y="536"/>
                    <a:pt x="663" y="537"/>
                    <a:pt x="663" y="537"/>
                  </a:cubicBezTo>
                  <a:cubicBezTo>
                    <a:pt x="663" y="537"/>
                    <a:pt x="663" y="538"/>
                    <a:pt x="663" y="538"/>
                  </a:cubicBezTo>
                  <a:cubicBezTo>
                    <a:pt x="663" y="538"/>
                    <a:pt x="664" y="539"/>
                    <a:pt x="664" y="539"/>
                  </a:cubicBezTo>
                  <a:cubicBezTo>
                    <a:pt x="664" y="540"/>
                    <a:pt x="664" y="540"/>
                    <a:pt x="664" y="540"/>
                  </a:cubicBezTo>
                  <a:cubicBezTo>
                    <a:pt x="664" y="540"/>
                    <a:pt x="664" y="540"/>
                    <a:pt x="665" y="541"/>
                  </a:cubicBezTo>
                  <a:cubicBezTo>
                    <a:pt x="666" y="539"/>
                    <a:pt x="668" y="538"/>
                    <a:pt x="670" y="537"/>
                  </a:cubicBezTo>
                  <a:cubicBezTo>
                    <a:pt x="673" y="535"/>
                    <a:pt x="675" y="534"/>
                    <a:pt x="678" y="534"/>
                  </a:cubicBezTo>
                  <a:cubicBezTo>
                    <a:pt x="678" y="534"/>
                    <a:pt x="678" y="534"/>
                    <a:pt x="678" y="534"/>
                  </a:cubicBezTo>
                  <a:cubicBezTo>
                    <a:pt x="678" y="534"/>
                    <a:pt x="678" y="534"/>
                    <a:pt x="678" y="534"/>
                  </a:cubicBezTo>
                  <a:cubicBezTo>
                    <a:pt x="678" y="534"/>
                    <a:pt x="678" y="534"/>
                    <a:pt x="678" y="534"/>
                  </a:cubicBezTo>
                  <a:cubicBezTo>
                    <a:pt x="678" y="534"/>
                    <a:pt x="678" y="534"/>
                    <a:pt x="678" y="534"/>
                  </a:cubicBezTo>
                  <a:cubicBezTo>
                    <a:pt x="681" y="534"/>
                    <a:pt x="683" y="535"/>
                    <a:pt x="685" y="535"/>
                  </a:cubicBezTo>
                  <a:cubicBezTo>
                    <a:pt x="687" y="536"/>
                    <a:pt x="688" y="537"/>
                    <a:pt x="689" y="537"/>
                  </a:cubicBezTo>
                  <a:cubicBezTo>
                    <a:pt x="690" y="537"/>
                    <a:pt x="691" y="536"/>
                    <a:pt x="692" y="536"/>
                  </a:cubicBezTo>
                  <a:cubicBezTo>
                    <a:pt x="694" y="534"/>
                    <a:pt x="695" y="533"/>
                    <a:pt x="696" y="533"/>
                  </a:cubicBezTo>
                  <a:cubicBezTo>
                    <a:pt x="697" y="532"/>
                    <a:pt x="698" y="532"/>
                    <a:pt x="699" y="532"/>
                  </a:cubicBezTo>
                  <a:cubicBezTo>
                    <a:pt x="699" y="532"/>
                    <a:pt x="700" y="532"/>
                    <a:pt x="700" y="532"/>
                  </a:cubicBezTo>
                  <a:cubicBezTo>
                    <a:pt x="700" y="533"/>
                    <a:pt x="700" y="533"/>
                    <a:pt x="701" y="533"/>
                  </a:cubicBezTo>
                  <a:cubicBezTo>
                    <a:pt x="701" y="533"/>
                    <a:pt x="701" y="533"/>
                    <a:pt x="701" y="533"/>
                  </a:cubicBezTo>
                  <a:cubicBezTo>
                    <a:pt x="701" y="533"/>
                    <a:pt x="701" y="533"/>
                    <a:pt x="701" y="533"/>
                  </a:cubicBezTo>
                  <a:cubicBezTo>
                    <a:pt x="702" y="533"/>
                    <a:pt x="702" y="532"/>
                    <a:pt x="702" y="532"/>
                  </a:cubicBezTo>
                  <a:cubicBezTo>
                    <a:pt x="702" y="532"/>
                    <a:pt x="702" y="532"/>
                    <a:pt x="702" y="532"/>
                  </a:cubicBezTo>
                  <a:cubicBezTo>
                    <a:pt x="702" y="532"/>
                    <a:pt x="702" y="532"/>
                    <a:pt x="702" y="532"/>
                  </a:cubicBezTo>
                  <a:cubicBezTo>
                    <a:pt x="702" y="532"/>
                    <a:pt x="702" y="532"/>
                    <a:pt x="702" y="532"/>
                  </a:cubicBezTo>
                  <a:cubicBezTo>
                    <a:pt x="702" y="532"/>
                    <a:pt x="702" y="531"/>
                    <a:pt x="702" y="531"/>
                  </a:cubicBezTo>
                  <a:cubicBezTo>
                    <a:pt x="702" y="531"/>
                    <a:pt x="702" y="530"/>
                    <a:pt x="702" y="530"/>
                  </a:cubicBezTo>
                  <a:cubicBezTo>
                    <a:pt x="702" y="530"/>
                    <a:pt x="702" y="529"/>
                    <a:pt x="702" y="529"/>
                  </a:cubicBezTo>
                  <a:cubicBezTo>
                    <a:pt x="700" y="529"/>
                    <a:pt x="699" y="529"/>
                    <a:pt x="698" y="529"/>
                  </a:cubicBezTo>
                  <a:cubicBezTo>
                    <a:pt x="697" y="529"/>
                    <a:pt x="696" y="529"/>
                    <a:pt x="695" y="528"/>
                  </a:cubicBezTo>
                  <a:cubicBezTo>
                    <a:pt x="694" y="528"/>
                    <a:pt x="694" y="527"/>
                    <a:pt x="693" y="526"/>
                  </a:cubicBezTo>
                  <a:cubicBezTo>
                    <a:pt x="693" y="525"/>
                    <a:pt x="693" y="525"/>
                    <a:pt x="693" y="525"/>
                  </a:cubicBezTo>
                  <a:cubicBezTo>
                    <a:pt x="693" y="523"/>
                    <a:pt x="694" y="522"/>
                    <a:pt x="696" y="521"/>
                  </a:cubicBezTo>
                  <a:cubicBezTo>
                    <a:pt x="697" y="520"/>
                    <a:pt x="699" y="519"/>
                    <a:pt x="701" y="518"/>
                  </a:cubicBezTo>
                  <a:cubicBezTo>
                    <a:pt x="706" y="516"/>
                    <a:pt x="711" y="515"/>
                    <a:pt x="715" y="515"/>
                  </a:cubicBezTo>
                  <a:cubicBezTo>
                    <a:pt x="716" y="515"/>
                    <a:pt x="717" y="515"/>
                    <a:pt x="717" y="515"/>
                  </a:cubicBezTo>
                  <a:cubicBezTo>
                    <a:pt x="717" y="515"/>
                    <a:pt x="717" y="515"/>
                    <a:pt x="717" y="515"/>
                  </a:cubicBezTo>
                  <a:cubicBezTo>
                    <a:pt x="718" y="515"/>
                    <a:pt x="719" y="515"/>
                    <a:pt x="719" y="515"/>
                  </a:cubicBezTo>
                  <a:cubicBezTo>
                    <a:pt x="721" y="515"/>
                    <a:pt x="723" y="515"/>
                    <a:pt x="725" y="514"/>
                  </a:cubicBezTo>
                  <a:cubicBezTo>
                    <a:pt x="727" y="514"/>
                    <a:pt x="729" y="513"/>
                    <a:pt x="730" y="513"/>
                  </a:cubicBezTo>
                  <a:cubicBezTo>
                    <a:pt x="731" y="513"/>
                    <a:pt x="732" y="513"/>
                    <a:pt x="733" y="514"/>
                  </a:cubicBezTo>
                  <a:cubicBezTo>
                    <a:pt x="733" y="514"/>
                    <a:pt x="734" y="513"/>
                    <a:pt x="734" y="513"/>
                  </a:cubicBezTo>
                  <a:cubicBezTo>
                    <a:pt x="735" y="512"/>
                    <a:pt x="735" y="512"/>
                    <a:pt x="735" y="512"/>
                  </a:cubicBezTo>
                  <a:cubicBezTo>
                    <a:pt x="736" y="512"/>
                    <a:pt x="736" y="511"/>
                    <a:pt x="736" y="511"/>
                  </a:cubicBezTo>
                  <a:cubicBezTo>
                    <a:pt x="736" y="511"/>
                    <a:pt x="737" y="510"/>
                    <a:pt x="738" y="510"/>
                  </a:cubicBezTo>
                  <a:cubicBezTo>
                    <a:pt x="738" y="510"/>
                    <a:pt x="738" y="510"/>
                    <a:pt x="738" y="510"/>
                  </a:cubicBezTo>
                  <a:cubicBezTo>
                    <a:pt x="738" y="509"/>
                    <a:pt x="739" y="509"/>
                    <a:pt x="740" y="508"/>
                  </a:cubicBezTo>
                  <a:cubicBezTo>
                    <a:pt x="740" y="508"/>
                    <a:pt x="740" y="508"/>
                    <a:pt x="740" y="508"/>
                  </a:cubicBezTo>
                  <a:cubicBezTo>
                    <a:pt x="740" y="508"/>
                    <a:pt x="740" y="508"/>
                    <a:pt x="740" y="508"/>
                  </a:cubicBezTo>
                  <a:cubicBezTo>
                    <a:pt x="740" y="507"/>
                    <a:pt x="741" y="507"/>
                    <a:pt x="742" y="507"/>
                  </a:cubicBezTo>
                  <a:cubicBezTo>
                    <a:pt x="742" y="506"/>
                    <a:pt x="742" y="506"/>
                    <a:pt x="742" y="506"/>
                  </a:cubicBezTo>
                  <a:cubicBezTo>
                    <a:pt x="742" y="506"/>
                    <a:pt x="743" y="506"/>
                    <a:pt x="743" y="505"/>
                  </a:cubicBezTo>
                  <a:cubicBezTo>
                    <a:pt x="743" y="505"/>
                    <a:pt x="743" y="505"/>
                    <a:pt x="744" y="505"/>
                  </a:cubicBezTo>
                  <a:cubicBezTo>
                    <a:pt x="744" y="505"/>
                    <a:pt x="744" y="504"/>
                    <a:pt x="745" y="504"/>
                  </a:cubicBezTo>
                  <a:cubicBezTo>
                    <a:pt x="745" y="504"/>
                    <a:pt x="745" y="504"/>
                    <a:pt x="745" y="504"/>
                  </a:cubicBezTo>
                  <a:cubicBezTo>
                    <a:pt x="746" y="504"/>
                    <a:pt x="746" y="503"/>
                    <a:pt x="746" y="503"/>
                  </a:cubicBezTo>
                  <a:cubicBezTo>
                    <a:pt x="746" y="503"/>
                    <a:pt x="746" y="503"/>
                    <a:pt x="746" y="503"/>
                  </a:cubicBezTo>
                  <a:cubicBezTo>
                    <a:pt x="746" y="503"/>
                    <a:pt x="747" y="503"/>
                    <a:pt x="747" y="503"/>
                  </a:cubicBezTo>
                  <a:cubicBezTo>
                    <a:pt x="747" y="503"/>
                    <a:pt x="747" y="503"/>
                    <a:pt x="747" y="503"/>
                  </a:cubicBezTo>
                  <a:cubicBezTo>
                    <a:pt x="747" y="503"/>
                    <a:pt x="747" y="503"/>
                    <a:pt x="747" y="503"/>
                  </a:cubicBezTo>
                  <a:cubicBezTo>
                    <a:pt x="748" y="503"/>
                    <a:pt x="748" y="503"/>
                    <a:pt x="748" y="503"/>
                  </a:cubicBezTo>
                  <a:cubicBezTo>
                    <a:pt x="749" y="503"/>
                    <a:pt x="756" y="503"/>
                    <a:pt x="763" y="503"/>
                  </a:cubicBezTo>
                  <a:cubicBezTo>
                    <a:pt x="764" y="503"/>
                    <a:pt x="764" y="503"/>
                    <a:pt x="764" y="503"/>
                  </a:cubicBezTo>
                  <a:cubicBezTo>
                    <a:pt x="774" y="503"/>
                    <a:pt x="784" y="503"/>
                    <a:pt x="786" y="503"/>
                  </a:cubicBezTo>
                  <a:cubicBezTo>
                    <a:pt x="787" y="502"/>
                    <a:pt x="787" y="502"/>
                    <a:pt x="788" y="501"/>
                  </a:cubicBezTo>
                  <a:cubicBezTo>
                    <a:pt x="789" y="501"/>
                    <a:pt x="789" y="501"/>
                    <a:pt x="789" y="500"/>
                  </a:cubicBezTo>
                  <a:cubicBezTo>
                    <a:pt x="790" y="500"/>
                    <a:pt x="790" y="500"/>
                    <a:pt x="790" y="500"/>
                  </a:cubicBezTo>
                  <a:cubicBezTo>
                    <a:pt x="791" y="499"/>
                    <a:pt x="791" y="499"/>
                    <a:pt x="792" y="499"/>
                  </a:cubicBezTo>
                  <a:cubicBezTo>
                    <a:pt x="792" y="498"/>
                    <a:pt x="792" y="498"/>
                    <a:pt x="793" y="498"/>
                  </a:cubicBezTo>
                  <a:cubicBezTo>
                    <a:pt x="793" y="497"/>
                    <a:pt x="793" y="497"/>
                    <a:pt x="793" y="497"/>
                  </a:cubicBezTo>
                  <a:cubicBezTo>
                    <a:pt x="794" y="497"/>
                    <a:pt x="794" y="496"/>
                    <a:pt x="795" y="496"/>
                  </a:cubicBezTo>
                  <a:cubicBezTo>
                    <a:pt x="795" y="495"/>
                    <a:pt x="795" y="495"/>
                    <a:pt x="795" y="495"/>
                  </a:cubicBezTo>
                  <a:cubicBezTo>
                    <a:pt x="796" y="495"/>
                    <a:pt x="796" y="494"/>
                    <a:pt x="797" y="493"/>
                  </a:cubicBezTo>
                  <a:cubicBezTo>
                    <a:pt x="797" y="493"/>
                    <a:pt x="797" y="493"/>
                    <a:pt x="797" y="493"/>
                  </a:cubicBezTo>
                  <a:cubicBezTo>
                    <a:pt x="798" y="492"/>
                    <a:pt x="798" y="492"/>
                    <a:pt x="799" y="491"/>
                  </a:cubicBezTo>
                  <a:cubicBezTo>
                    <a:pt x="799" y="491"/>
                    <a:pt x="799" y="491"/>
                    <a:pt x="799" y="491"/>
                  </a:cubicBezTo>
                  <a:cubicBezTo>
                    <a:pt x="799" y="490"/>
                    <a:pt x="799" y="489"/>
                    <a:pt x="800" y="489"/>
                  </a:cubicBezTo>
                  <a:cubicBezTo>
                    <a:pt x="800" y="488"/>
                    <a:pt x="800" y="488"/>
                    <a:pt x="800" y="487"/>
                  </a:cubicBezTo>
                  <a:cubicBezTo>
                    <a:pt x="801" y="483"/>
                    <a:pt x="804" y="477"/>
                    <a:pt x="807" y="473"/>
                  </a:cubicBezTo>
                  <a:cubicBezTo>
                    <a:pt x="807" y="473"/>
                    <a:pt x="807" y="473"/>
                    <a:pt x="807" y="472"/>
                  </a:cubicBezTo>
                  <a:cubicBezTo>
                    <a:pt x="807" y="472"/>
                    <a:pt x="808" y="472"/>
                    <a:pt x="808" y="471"/>
                  </a:cubicBezTo>
                  <a:cubicBezTo>
                    <a:pt x="808" y="471"/>
                    <a:pt x="808" y="471"/>
                    <a:pt x="808" y="471"/>
                  </a:cubicBezTo>
                  <a:cubicBezTo>
                    <a:pt x="808" y="471"/>
                    <a:pt x="809" y="470"/>
                    <a:pt x="809" y="470"/>
                  </a:cubicBezTo>
                  <a:cubicBezTo>
                    <a:pt x="810" y="469"/>
                    <a:pt x="811" y="468"/>
                    <a:pt x="812" y="468"/>
                  </a:cubicBezTo>
                  <a:cubicBezTo>
                    <a:pt x="813" y="467"/>
                    <a:pt x="813" y="467"/>
                    <a:pt x="813" y="467"/>
                  </a:cubicBezTo>
                  <a:cubicBezTo>
                    <a:pt x="813" y="467"/>
                    <a:pt x="813" y="467"/>
                    <a:pt x="813" y="467"/>
                  </a:cubicBezTo>
                  <a:cubicBezTo>
                    <a:pt x="814" y="467"/>
                    <a:pt x="814" y="467"/>
                    <a:pt x="814" y="467"/>
                  </a:cubicBezTo>
                  <a:cubicBezTo>
                    <a:pt x="814" y="467"/>
                    <a:pt x="815" y="468"/>
                    <a:pt x="816" y="468"/>
                  </a:cubicBezTo>
                  <a:cubicBezTo>
                    <a:pt x="816" y="468"/>
                    <a:pt x="817" y="469"/>
                    <a:pt x="817" y="469"/>
                  </a:cubicBezTo>
                  <a:cubicBezTo>
                    <a:pt x="817" y="469"/>
                    <a:pt x="817" y="469"/>
                    <a:pt x="818" y="469"/>
                  </a:cubicBezTo>
                  <a:cubicBezTo>
                    <a:pt x="818" y="469"/>
                    <a:pt x="819" y="469"/>
                    <a:pt x="819" y="470"/>
                  </a:cubicBezTo>
                  <a:cubicBezTo>
                    <a:pt x="820" y="470"/>
                    <a:pt x="820" y="470"/>
                    <a:pt x="820" y="470"/>
                  </a:cubicBezTo>
                  <a:cubicBezTo>
                    <a:pt x="820" y="470"/>
                    <a:pt x="821" y="470"/>
                    <a:pt x="821" y="470"/>
                  </a:cubicBezTo>
                  <a:cubicBezTo>
                    <a:pt x="822" y="470"/>
                    <a:pt x="823" y="470"/>
                    <a:pt x="824" y="470"/>
                  </a:cubicBezTo>
                  <a:cubicBezTo>
                    <a:pt x="824" y="470"/>
                    <a:pt x="824" y="470"/>
                    <a:pt x="824" y="470"/>
                  </a:cubicBezTo>
                  <a:cubicBezTo>
                    <a:pt x="825" y="470"/>
                    <a:pt x="826" y="470"/>
                    <a:pt x="827" y="470"/>
                  </a:cubicBezTo>
                  <a:cubicBezTo>
                    <a:pt x="827" y="470"/>
                    <a:pt x="827" y="470"/>
                    <a:pt x="827" y="470"/>
                  </a:cubicBezTo>
                  <a:cubicBezTo>
                    <a:pt x="827" y="470"/>
                    <a:pt x="827" y="470"/>
                    <a:pt x="827" y="470"/>
                  </a:cubicBezTo>
                  <a:cubicBezTo>
                    <a:pt x="828" y="470"/>
                    <a:pt x="828" y="471"/>
                    <a:pt x="828" y="471"/>
                  </a:cubicBezTo>
                  <a:cubicBezTo>
                    <a:pt x="828" y="471"/>
                    <a:pt x="829" y="471"/>
                    <a:pt x="829" y="471"/>
                  </a:cubicBezTo>
                  <a:cubicBezTo>
                    <a:pt x="829" y="471"/>
                    <a:pt x="830" y="471"/>
                    <a:pt x="830" y="471"/>
                  </a:cubicBezTo>
                  <a:cubicBezTo>
                    <a:pt x="830" y="471"/>
                    <a:pt x="830" y="471"/>
                    <a:pt x="830" y="471"/>
                  </a:cubicBezTo>
                  <a:cubicBezTo>
                    <a:pt x="830" y="471"/>
                    <a:pt x="830" y="471"/>
                    <a:pt x="830" y="471"/>
                  </a:cubicBezTo>
                  <a:cubicBezTo>
                    <a:pt x="830" y="472"/>
                    <a:pt x="830" y="472"/>
                    <a:pt x="831" y="472"/>
                  </a:cubicBezTo>
                  <a:cubicBezTo>
                    <a:pt x="831" y="472"/>
                    <a:pt x="831" y="472"/>
                    <a:pt x="831" y="472"/>
                  </a:cubicBezTo>
                  <a:cubicBezTo>
                    <a:pt x="831" y="472"/>
                    <a:pt x="831" y="473"/>
                    <a:pt x="831" y="473"/>
                  </a:cubicBezTo>
                  <a:cubicBezTo>
                    <a:pt x="831" y="473"/>
                    <a:pt x="831" y="473"/>
                    <a:pt x="831" y="473"/>
                  </a:cubicBezTo>
                  <a:cubicBezTo>
                    <a:pt x="831" y="474"/>
                    <a:pt x="831" y="474"/>
                    <a:pt x="831" y="474"/>
                  </a:cubicBezTo>
                  <a:cubicBezTo>
                    <a:pt x="831" y="474"/>
                    <a:pt x="831" y="474"/>
                    <a:pt x="831" y="474"/>
                  </a:cubicBezTo>
                  <a:cubicBezTo>
                    <a:pt x="831" y="474"/>
                    <a:pt x="831" y="474"/>
                    <a:pt x="831" y="475"/>
                  </a:cubicBezTo>
                  <a:cubicBezTo>
                    <a:pt x="831" y="475"/>
                    <a:pt x="831" y="475"/>
                    <a:pt x="831" y="475"/>
                  </a:cubicBezTo>
                  <a:cubicBezTo>
                    <a:pt x="831" y="475"/>
                    <a:pt x="831" y="475"/>
                    <a:pt x="831" y="475"/>
                  </a:cubicBezTo>
                  <a:cubicBezTo>
                    <a:pt x="831" y="476"/>
                    <a:pt x="831" y="476"/>
                    <a:pt x="831" y="476"/>
                  </a:cubicBezTo>
                  <a:cubicBezTo>
                    <a:pt x="831" y="476"/>
                    <a:pt x="831" y="477"/>
                    <a:pt x="831" y="477"/>
                  </a:cubicBezTo>
                  <a:cubicBezTo>
                    <a:pt x="831" y="477"/>
                    <a:pt x="831" y="477"/>
                    <a:pt x="831" y="477"/>
                  </a:cubicBezTo>
                  <a:cubicBezTo>
                    <a:pt x="831" y="478"/>
                    <a:pt x="831" y="478"/>
                    <a:pt x="831" y="479"/>
                  </a:cubicBezTo>
                  <a:cubicBezTo>
                    <a:pt x="831" y="479"/>
                    <a:pt x="831" y="479"/>
                    <a:pt x="831" y="479"/>
                  </a:cubicBezTo>
                  <a:cubicBezTo>
                    <a:pt x="831" y="481"/>
                    <a:pt x="831" y="482"/>
                    <a:pt x="831" y="484"/>
                  </a:cubicBezTo>
                  <a:cubicBezTo>
                    <a:pt x="831" y="484"/>
                    <a:pt x="831" y="484"/>
                    <a:pt x="831" y="484"/>
                  </a:cubicBezTo>
                  <a:cubicBezTo>
                    <a:pt x="831" y="485"/>
                    <a:pt x="832" y="487"/>
                    <a:pt x="832" y="489"/>
                  </a:cubicBezTo>
                  <a:cubicBezTo>
                    <a:pt x="832" y="489"/>
                    <a:pt x="832" y="489"/>
                    <a:pt x="832" y="490"/>
                  </a:cubicBezTo>
                  <a:cubicBezTo>
                    <a:pt x="833" y="491"/>
                    <a:pt x="833" y="492"/>
                    <a:pt x="833" y="493"/>
                  </a:cubicBezTo>
                  <a:cubicBezTo>
                    <a:pt x="834" y="493"/>
                    <a:pt x="834" y="493"/>
                    <a:pt x="834" y="493"/>
                  </a:cubicBezTo>
                  <a:cubicBezTo>
                    <a:pt x="834" y="494"/>
                    <a:pt x="835" y="495"/>
                    <a:pt x="835" y="496"/>
                  </a:cubicBezTo>
                  <a:cubicBezTo>
                    <a:pt x="835" y="496"/>
                    <a:pt x="835" y="496"/>
                    <a:pt x="835" y="496"/>
                  </a:cubicBezTo>
                  <a:cubicBezTo>
                    <a:pt x="836" y="497"/>
                    <a:pt x="837" y="498"/>
                    <a:pt x="837" y="500"/>
                  </a:cubicBezTo>
                  <a:cubicBezTo>
                    <a:pt x="837" y="500"/>
                    <a:pt x="838" y="500"/>
                    <a:pt x="838" y="500"/>
                  </a:cubicBezTo>
                  <a:cubicBezTo>
                    <a:pt x="838" y="501"/>
                    <a:pt x="839" y="502"/>
                    <a:pt x="840" y="503"/>
                  </a:cubicBezTo>
                  <a:cubicBezTo>
                    <a:pt x="842" y="502"/>
                    <a:pt x="844" y="501"/>
                    <a:pt x="845" y="500"/>
                  </a:cubicBezTo>
                  <a:cubicBezTo>
                    <a:pt x="848" y="499"/>
                    <a:pt x="849" y="499"/>
                    <a:pt x="851" y="499"/>
                  </a:cubicBezTo>
                  <a:cubicBezTo>
                    <a:pt x="851" y="499"/>
                    <a:pt x="851" y="499"/>
                    <a:pt x="851" y="499"/>
                  </a:cubicBezTo>
                  <a:cubicBezTo>
                    <a:pt x="851" y="499"/>
                    <a:pt x="851" y="499"/>
                    <a:pt x="851" y="499"/>
                  </a:cubicBezTo>
                  <a:cubicBezTo>
                    <a:pt x="852" y="499"/>
                    <a:pt x="852" y="499"/>
                    <a:pt x="852" y="499"/>
                  </a:cubicBezTo>
                  <a:cubicBezTo>
                    <a:pt x="853" y="499"/>
                    <a:pt x="856" y="497"/>
                    <a:pt x="858" y="495"/>
                  </a:cubicBezTo>
                  <a:cubicBezTo>
                    <a:pt x="861" y="494"/>
                    <a:pt x="863" y="491"/>
                    <a:pt x="864" y="490"/>
                  </a:cubicBezTo>
                  <a:cubicBezTo>
                    <a:pt x="864" y="489"/>
                    <a:pt x="864" y="489"/>
                    <a:pt x="864" y="489"/>
                  </a:cubicBezTo>
                  <a:cubicBezTo>
                    <a:pt x="865" y="488"/>
                    <a:pt x="865" y="488"/>
                    <a:pt x="866" y="488"/>
                  </a:cubicBezTo>
                  <a:cubicBezTo>
                    <a:pt x="867" y="488"/>
                    <a:pt x="867" y="489"/>
                    <a:pt x="868" y="489"/>
                  </a:cubicBezTo>
                  <a:cubicBezTo>
                    <a:pt x="868" y="490"/>
                    <a:pt x="868" y="491"/>
                    <a:pt x="868" y="492"/>
                  </a:cubicBezTo>
                  <a:cubicBezTo>
                    <a:pt x="868" y="493"/>
                    <a:pt x="868" y="493"/>
                    <a:pt x="868" y="494"/>
                  </a:cubicBezTo>
                  <a:cubicBezTo>
                    <a:pt x="867" y="495"/>
                    <a:pt x="867" y="496"/>
                    <a:pt x="866" y="496"/>
                  </a:cubicBezTo>
                  <a:cubicBezTo>
                    <a:pt x="865" y="496"/>
                    <a:pt x="865" y="496"/>
                    <a:pt x="865" y="496"/>
                  </a:cubicBezTo>
                  <a:cubicBezTo>
                    <a:pt x="866" y="496"/>
                    <a:pt x="866" y="496"/>
                    <a:pt x="866" y="496"/>
                  </a:cubicBezTo>
                  <a:cubicBezTo>
                    <a:pt x="866" y="496"/>
                    <a:pt x="867" y="497"/>
                    <a:pt x="868" y="497"/>
                  </a:cubicBezTo>
                  <a:cubicBezTo>
                    <a:pt x="870" y="497"/>
                    <a:pt x="872" y="498"/>
                    <a:pt x="875" y="498"/>
                  </a:cubicBezTo>
                  <a:cubicBezTo>
                    <a:pt x="875" y="498"/>
                    <a:pt x="875" y="498"/>
                    <a:pt x="875" y="498"/>
                  </a:cubicBezTo>
                  <a:cubicBezTo>
                    <a:pt x="876" y="498"/>
                    <a:pt x="876" y="498"/>
                    <a:pt x="876" y="498"/>
                  </a:cubicBezTo>
                  <a:cubicBezTo>
                    <a:pt x="877" y="498"/>
                    <a:pt x="878" y="498"/>
                    <a:pt x="878" y="498"/>
                  </a:cubicBezTo>
                  <a:cubicBezTo>
                    <a:pt x="879" y="498"/>
                    <a:pt x="879" y="498"/>
                    <a:pt x="879" y="498"/>
                  </a:cubicBezTo>
                  <a:cubicBezTo>
                    <a:pt x="879" y="499"/>
                    <a:pt x="879" y="499"/>
                    <a:pt x="879" y="499"/>
                  </a:cubicBezTo>
                  <a:cubicBezTo>
                    <a:pt x="879" y="500"/>
                    <a:pt x="879" y="500"/>
                    <a:pt x="878" y="500"/>
                  </a:cubicBezTo>
                  <a:cubicBezTo>
                    <a:pt x="878" y="500"/>
                    <a:pt x="878" y="500"/>
                    <a:pt x="878" y="500"/>
                  </a:cubicBezTo>
                  <a:cubicBezTo>
                    <a:pt x="877" y="501"/>
                    <a:pt x="877" y="501"/>
                    <a:pt x="877" y="501"/>
                  </a:cubicBezTo>
                  <a:cubicBezTo>
                    <a:pt x="876" y="501"/>
                    <a:pt x="876" y="501"/>
                    <a:pt x="875" y="501"/>
                  </a:cubicBezTo>
                  <a:cubicBezTo>
                    <a:pt x="872" y="502"/>
                    <a:pt x="870" y="502"/>
                    <a:pt x="868" y="502"/>
                  </a:cubicBezTo>
                  <a:cubicBezTo>
                    <a:pt x="867" y="502"/>
                    <a:pt x="867" y="502"/>
                    <a:pt x="867" y="502"/>
                  </a:cubicBezTo>
                  <a:cubicBezTo>
                    <a:pt x="867" y="502"/>
                    <a:pt x="867" y="502"/>
                    <a:pt x="867" y="502"/>
                  </a:cubicBezTo>
                  <a:cubicBezTo>
                    <a:pt x="867" y="502"/>
                    <a:pt x="867" y="502"/>
                    <a:pt x="867" y="502"/>
                  </a:cubicBezTo>
                  <a:cubicBezTo>
                    <a:pt x="867" y="502"/>
                    <a:pt x="867" y="502"/>
                    <a:pt x="867" y="502"/>
                  </a:cubicBezTo>
                  <a:cubicBezTo>
                    <a:pt x="867" y="502"/>
                    <a:pt x="867" y="502"/>
                    <a:pt x="867" y="502"/>
                  </a:cubicBezTo>
                  <a:cubicBezTo>
                    <a:pt x="866" y="502"/>
                    <a:pt x="866" y="502"/>
                    <a:pt x="866" y="502"/>
                  </a:cubicBezTo>
                  <a:cubicBezTo>
                    <a:pt x="863" y="502"/>
                    <a:pt x="862" y="502"/>
                    <a:pt x="860" y="503"/>
                  </a:cubicBezTo>
                  <a:cubicBezTo>
                    <a:pt x="858" y="504"/>
                    <a:pt x="856" y="506"/>
                    <a:pt x="853" y="509"/>
                  </a:cubicBezTo>
                  <a:cubicBezTo>
                    <a:pt x="850" y="513"/>
                    <a:pt x="849" y="515"/>
                    <a:pt x="849" y="516"/>
                  </a:cubicBezTo>
                  <a:cubicBezTo>
                    <a:pt x="849" y="517"/>
                    <a:pt x="849" y="517"/>
                    <a:pt x="850" y="518"/>
                  </a:cubicBezTo>
                  <a:cubicBezTo>
                    <a:pt x="850" y="519"/>
                    <a:pt x="851" y="519"/>
                    <a:pt x="852" y="520"/>
                  </a:cubicBezTo>
                  <a:cubicBezTo>
                    <a:pt x="853" y="522"/>
                    <a:pt x="855" y="522"/>
                    <a:pt x="856" y="522"/>
                  </a:cubicBezTo>
                  <a:cubicBezTo>
                    <a:pt x="859" y="522"/>
                    <a:pt x="862" y="520"/>
                    <a:pt x="865" y="518"/>
                  </a:cubicBezTo>
                  <a:cubicBezTo>
                    <a:pt x="867" y="516"/>
                    <a:pt x="868" y="514"/>
                    <a:pt x="869" y="513"/>
                  </a:cubicBezTo>
                  <a:cubicBezTo>
                    <a:pt x="870" y="511"/>
                    <a:pt x="871" y="510"/>
                    <a:pt x="873" y="509"/>
                  </a:cubicBezTo>
                  <a:cubicBezTo>
                    <a:pt x="874" y="508"/>
                    <a:pt x="875" y="508"/>
                    <a:pt x="876" y="508"/>
                  </a:cubicBezTo>
                  <a:cubicBezTo>
                    <a:pt x="877" y="508"/>
                    <a:pt x="877" y="508"/>
                    <a:pt x="877" y="508"/>
                  </a:cubicBezTo>
                  <a:cubicBezTo>
                    <a:pt x="877" y="508"/>
                    <a:pt x="877" y="508"/>
                    <a:pt x="877" y="508"/>
                  </a:cubicBezTo>
                  <a:cubicBezTo>
                    <a:pt x="877" y="508"/>
                    <a:pt x="877" y="508"/>
                    <a:pt x="877" y="508"/>
                  </a:cubicBezTo>
                  <a:cubicBezTo>
                    <a:pt x="880" y="508"/>
                    <a:pt x="885" y="507"/>
                    <a:pt x="890" y="505"/>
                  </a:cubicBezTo>
                  <a:cubicBezTo>
                    <a:pt x="894" y="504"/>
                    <a:pt x="899" y="502"/>
                    <a:pt x="902" y="501"/>
                  </a:cubicBezTo>
                  <a:cubicBezTo>
                    <a:pt x="904" y="501"/>
                    <a:pt x="905" y="500"/>
                    <a:pt x="905" y="500"/>
                  </a:cubicBezTo>
                  <a:cubicBezTo>
                    <a:pt x="905" y="500"/>
                    <a:pt x="905" y="500"/>
                    <a:pt x="905" y="500"/>
                  </a:cubicBezTo>
                  <a:cubicBezTo>
                    <a:pt x="905" y="500"/>
                    <a:pt x="905" y="500"/>
                    <a:pt x="905" y="500"/>
                  </a:cubicBezTo>
                  <a:cubicBezTo>
                    <a:pt x="905" y="499"/>
                    <a:pt x="905" y="499"/>
                    <a:pt x="905" y="499"/>
                  </a:cubicBezTo>
                  <a:cubicBezTo>
                    <a:pt x="904" y="498"/>
                    <a:pt x="904" y="497"/>
                    <a:pt x="904" y="496"/>
                  </a:cubicBezTo>
                  <a:cubicBezTo>
                    <a:pt x="904" y="496"/>
                    <a:pt x="904" y="495"/>
                    <a:pt x="905" y="495"/>
                  </a:cubicBezTo>
                  <a:cubicBezTo>
                    <a:pt x="905" y="494"/>
                    <a:pt x="906" y="494"/>
                    <a:pt x="906" y="494"/>
                  </a:cubicBezTo>
                  <a:cubicBezTo>
                    <a:pt x="908" y="493"/>
                    <a:pt x="909" y="493"/>
                    <a:pt x="911" y="493"/>
                  </a:cubicBezTo>
                  <a:cubicBezTo>
                    <a:pt x="914" y="492"/>
                    <a:pt x="918" y="491"/>
                    <a:pt x="919" y="490"/>
                  </a:cubicBezTo>
                  <a:cubicBezTo>
                    <a:pt x="920" y="489"/>
                    <a:pt x="921" y="489"/>
                    <a:pt x="921" y="489"/>
                  </a:cubicBezTo>
                  <a:cubicBezTo>
                    <a:pt x="920" y="488"/>
                    <a:pt x="920" y="488"/>
                    <a:pt x="920" y="488"/>
                  </a:cubicBezTo>
                  <a:cubicBezTo>
                    <a:pt x="920" y="488"/>
                    <a:pt x="920" y="488"/>
                    <a:pt x="920" y="488"/>
                  </a:cubicBezTo>
                  <a:cubicBezTo>
                    <a:pt x="919" y="488"/>
                    <a:pt x="918" y="487"/>
                    <a:pt x="917" y="487"/>
                  </a:cubicBezTo>
                  <a:cubicBezTo>
                    <a:pt x="916" y="487"/>
                    <a:pt x="916" y="487"/>
                    <a:pt x="916" y="487"/>
                  </a:cubicBezTo>
                  <a:cubicBezTo>
                    <a:pt x="916" y="487"/>
                    <a:pt x="916" y="487"/>
                    <a:pt x="916" y="487"/>
                  </a:cubicBezTo>
                  <a:cubicBezTo>
                    <a:pt x="915" y="487"/>
                    <a:pt x="915" y="487"/>
                    <a:pt x="915" y="487"/>
                  </a:cubicBezTo>
                  <a:cubicBezTo>
                    <a:pt x="915" y="487"/>
                    <a:pt x="914" y="487"/>
                    <a:pt x="913" y="487"/>
                  </a:cubicBezTo>
                  <a:cubicBezTo>
                    <a:pt x="913" y="486"/>
                    <a:pt x="913" y="485"/>
                    <a:pt x="913" y="485"/>
                  </a:cubicBezTo>
                  <a:cubicBezTo>
                    <a:pt x="913" y="484"/>
                    <a:pt x="913" y="483"/>
                    <a:pt x="914" y="481"/>
                  </a:cubicBezTo>
                  <a:cubicBezTo>
                    <a:pt x="914" y="480"/>
                    <a:pt x="914" y="479"/>
                    <a:pt x="914" y="479"/>
                  </a:cubicBezTo>
                  <a:cubicBezTo>
                    <a:pt x="914" y="479"/>
                    <a:pt x="912" y="479"/>
                    <a:pt x="911" y="480"/>
                  </a:cubicBezTo>
                  <a:cubicBezTo>
                    <a:pt x="910" y="481"/>
                    <a:pt x="909" y="483"/>
                    <a:pt x="909" y="483"/>
                  </a:cubicBezTo>
                  <a:cubicBezTo>
                    <a:pt x="909" y="484"/>
                    <a:pt x="908" y="485"/>
                    <a:pt x="908" y="486"/>
                  </a:cubicBezTo>
                  <a:cubicBezTo>
                    <a:pt x="907" y="486"/>
                    <a:pt x="907" y="487"/>
                    <a:pt x="906" y="487"/>
                  </a:cubicBezTo>
                  <a:cubicBezTo>
                    <a:pt x="905" y="488"/>
                    <a:pt x="903" y="489"/>
                    <a:pt x="903" y="489"/>
                  </a:cubicBezTo>
                  <a:cubicBezTo>
                    <a:pt x="903" y="490"/>
                    <a:pt x="903" y="490"/>
                    <a:pt x="903" y="490"/>
                  </a:cubicBezTo>
                  <a:cubicBezTo>
                    <a:pt x="903" y="491"/>
                    <a:pt x="903" y="492"/>
                    <a:pt x="903" y="492"/>
                  </a:cubicBezTo>
                  <a:cubicBezTo>
                    <a:pt x="903" y="493"/>
                    <a:pt x="903" y="494"/>
                    <a:pt x="902" y="494"/>
                  </a:cubicBezTo>
                  <a:cubicBezTo>
                    <a:pt x="901" y="494"/>
                    <a:pt x="901" y="494"/>
                    <a:pt x="901" y="494"/>
                  </a:cubicBezTo>
                  <a:cubicBezTo>
                    <a:pt x="901" y="495"/>
                    <a:pt x="900" y="495"/>
                    <a:pt x="900" y="495"/>
                  </a:cubicBezTo>
                  <a:cubicBezTo>
                    <a:pt x="899" y="495"/>
                    <a:pt x="899" y="495"/>
                    <a:pt x="898" y="495"/>
                  </a:cubicBezTo>
                  <a:cubicBezTo>
                    <a:pt x="896" y="496"/>
                    <a:pt x="894" y="496"/>
                    <a:pt x="892" y="496"/>
                  </a:cubicBezTo>
                  <a:cubicBezTo>
                    <a:pt x="887" y="496"/>
                    <a:pt x="881" y="495"/>
                    <a:pt x="878" y="493"/>
                  </a:cubicBezTo>
                  <a:cubicBezTo>
                    <a:pt x="877" y="493"/>
                    <a:pt x="876" y="492"/>
                    <a:pt x="876" y="491"/>
                  </a:cubicBezTo>
                  <a:cubicBezTo>
                    <a:pt x="876" y="491"/>
                    <a:pt x="876" y="490"/>
                    <a:pt x="875" y="490"/>
                  </a:cubicBezTo>
                  <a:cubicBezTo>
                    <a:pt x="875" y="489"/>
                    <a:pt x="874" y="489"/>
                    <a:pt x="873" y="488"/>
                  </a:cubicBezTo>
                  <a:cubicBezTo>
                    <a:pt x="871" y="487"/>
                    <a:pt x="868" y="486"/>
                    <a:pt x="866" y="485"/>
                  </a:cubicBezTo>
                  <a:cubicBezTo>
                    <a:pt x="865" y="484"/>
                    <a:pt x="864" y="483"/>
                    <a:pt x="864" y="481"/>
                  </a:cubicBezTo>
                  <a:cubicBezTo>
                    <a:pt x="864" y="480"/>
                    <a:pt x="863" y="478"/>
                    <a:pt x="862" y="477"/>
                  </a:cubicBezTo>
                  <a:cubicBezTo>
                    <a:pt x="862" y="476"/>
                    <a:pt x="861" y="475"/>
                    <a:pt x="861" y="473"/>
                  </a:cubicBezTo>
                  <a:cubicBezTo>
                    <a:pt x="861" y="472"/>
                    <a:pt x="861" y="470"/>
                    <a:pt x="863" y="469"/>
                  </a:cubicBezTo>
                  <a:cubicBezTo>
                    <a:pt x="864" y="467"/>
                    <a:pt x="864" y="466"/>
                    <a:pt x="864" y="466"/>
                  </a:cubicBezTo>
                  <a:cubicBezTo>
                    <a:pt x="864" y="465"/>
                    <a:pt x="864" y="465"/>
                    <a:pt x="864" y="465"/>
                  </a:cubicBezTo>
                  <a:cubicBezTo>
                    <a:pt x="864" y="465"/>
                    <a:pt x="863" y="465"/>
                    <a:pt x="863" y="465"/>
                  </a:cubicBezTo>
                  <a:cubicBezTo>
                    <a:pt x="862" y="465"/>
                    <a:pt x="860" y="465"/>
                    <a:pt x="859" y="466"/>
                  </a:cubicBezTo>
                  <a:cubicBezTo>
                    <a:pt x="858" y="467"/>
                    <a:pt x="857" y="468"/>
                    <a:pt x="856" y="468"/>
                  </a:cubicBezTo>
                  <a:cubicBezTo>
                    <a:pt x="855" y="468"/>
                    <a:pt x="854" y="468"/>
                    <a:pt x="854" y="467"/>
                  </a:cubicBezTo>
                  <a:cubicBezTo>
                    <a:pt x="853" y="466"/>
                    <a:pt x="853" y="466"/>
                    <a:pt x="853" y="465"/>
                  </a:cubicBezTo>
                  <a:cubicBezTo>
                    <a:pt x="853" y="463"/>
                    <a:pt x="854" y="461"/>
                    <a:pt x="857" y="460"/>
                  </a:cubicBezTo>
                  <a:cubicBezTo>
                    <a:pt x="861" y="459"/>
                    <a:pt x="866" y="457"/>
                    <a:pt x="868" y="455"/>
                  </a:cubicBezTo>
                  <a:cubicBezTo>
                    <a:pt x="869" y="454"/>
                    <a:pt x="869" y="453"/>
                    <a:pt x="869" y="452"/>
                  </a:cubicBezTo>
                  <a:cubicBezTo>
                    <a:pt x="869" y="450"/>
                    <a:pt x="869" y="449"/>
                    <a:pt x="868" y="447"/>
                  </a:cubicBezTo>
                  <a:cubicBezTo>
                    <a:pt x="867" y="446"/>
                    <a:pt x="866" y="445"/>
                    <a:pt x="865" y="445"/>
                  </a:cubicBezTo>
                  <a:cubicBezTo>
                    <a:pt x="863" y="444"/>
                    <a:pt x="861" y="444"/>
                    <a:pt x="859" y="444"/>
                  </a:cubicBezTo>
                  <a:cubicBezTo>
                    <a:pt x="847" y="444"/>
                    <a:pt x="826" y="452"/>
                    <a:pt x="820" y="455"/>
                  </a:cubicBezTo>
                  <a:cubicBezTo>
                    <a:pt x="817" y="457"/>
                    <a:pt x="814" y="461"/>
                    <a:pt x="810" y="464"/>
                  </a:cubicBezTo>
                  <a:cubicBezTo>
                    <a:pt x="807" y="468"/>
                    <a:pt x="803" y="471"/>
                    <a:pt x="801" y="474"/>
                  </a:cubicBezTo>
                  <a:cubicBezTo>
                    <a:pt x="799" y="475"/>
                    <a:pt x="797" y="477"/>
                    <a:pt x="795" y="477"/>
                  </a:cubicBezTo>
                  <a:cubicBezTo>
                    <a:pt x="795" y="477"/>
                    <a:pt x="794" y="477"/>
                    <a:pt x="794" y="476"/>
                  </a:cubicBezTo>
                  <a:cubicBezTo>
                    <a:pt x="794" y="476"/>
                    <a:pt x="793" y="476"/>
                    <a:pt x="793" y="475"/>
                  </a:cubicBezTo>
                  <a:cubicBezTo>
                    <a:pt x="793" y="475"/>
                    <a:pt x="793" y="474"/>
                    <a:pt x="794" y="474"/>
                  </a:cubicBezTo>
                  <a:cubicBezTo>
                    <a:pt x="794" y="473"/>
                    <a:pt x="794" y="473"/>
                    <a:pt x="794" y="473"/>
                  </a:cubicBezTo>
                  <a:cubicBezTo>
                    <a:pt x="795" y="472"/>
                    <a:pt x="796" y="471"/>
                    <a:pt x="797" y="471"/>
                  </a:cubicBezTo>
                  <a:cubicBezTo>
                    <a:pt x="798" y="469"/>
                    <a:pt x="801" y="467"/>
                    <a:pt x="802" y="466"/>
                  </a:cubicBezTo>
                  <a:cubicBezTo>
                    <a:pt x="803" y="465"/>
                    <a:pt x="804" y="464"/>
                    <a:pt x="805" y="463"/>
                  </a:cubicBezTo>
                  <a:cubicBezTo>
                    <a:pt x="805" y="462"/>
                    <a:pt x="805" y="461"/>
                    <a:pt x="805" y="460"/>
                  </a:cubicBezTo>
                  <a:cubicBezTo>
                    <a:pt x="805" y="460"/>
                    <a:pt x="805" y="460"/>
                    <a:pt x="805" y="459"/>
                  </a:cubicBezTo>
                  <a:cubicBezTo>
                    <a:pt x="805" y="458"/>
                    <a:pt x="805" y="458"/>
                    <a:pt x="805" y="458"/>
                  </a:cubicBezTo>
                  <a:cubicBezTo>
                    <a:pt x="805" y="458"/>
                    <a:pt x="806" y="458"/>
                    <a:pt x="806" y="458"/>
                  </a:cubicBezTo>
                  <a:cubicBezTo>
                    <a:pt x="807" y="457"/>
                    <a:pt x="807" y="457"/>
                    <a:pt x="807" y="457"/>
                  </a:cubicBezTo>
                  <a:cubicBezTo>
                    <a:pt x="807" y="457"/>
                    <a:pt x="808" y="457"/>
                    <a:pt x="808" y="458"/>
                  </a:cubicBezTo>
                  <a:cubicBezTo>
                    <a:pt x="808" y="458"/>
                    <a:pt x="808" y="458"/>
                    <a:pt x="808" y="458"/>
                  </a:cubicBezTo>
                  <a:cubicBezTo>
                    <a:pt x="808" y="458"/>
                    <a:pt x="809" y="457"/>
                    <a:pt x="810" y="456"/>
                  </a:cubicBezTo>
                  <a:cubicBezTo>
                    <a:pt x="812" y="455"/>
                    <a:pt x="813" y="454"/>
                    <a:pt x="814" y="452"/>
                  </a:cubicBezTo>
                  <a:cubicBezTo>
                    <a:pt x="817" y="449"/>
                    <a:pt x="820" y="445"/>
                    <a:pt x="823" y="443"/>
                  </a:cubicBezTo>
                  <a:cubicBezTo>
                    <a:pt x="826" y="441"/>
                    <a:pt x="828" y="441"/>
                    <a:pt x="830" y="441"/>
                  </a:cubicBezTo>
                  <a:cubicBezTo>
                    <a:pt x="831" y="441"/>
                    <a:pt x="832" y="441"/>
                    <a:pt x="832" y="441"/>
                  </a:cubicBezTo>
                  <a:cubicBezTo>
                    <a:pt x="833" y="441"/>
                    <a:pt x="834" y="441"/>
                    <a:pt x="834" y="441"/>
                  </a:cubicBezTo>
                  <a:cubicBezTo>
                    <a:pt x="834" y="441"/>
                    <a:pt x="834" y="441"/>
                    <a:pt x="834" y="440"/>
                  </a:cubicBezTo>
                  <a:cubicBezTo>
                    <a:pt x="835" y="438"/>
                    <a:pt x="836" y="437"/>
                    <a:pt x="837" y="435"/>
                  </a:cubicBezTo>
                  <a:cubicBezTo>
                    <a:pt x="838" y="434"/>
                    <a:pt x="840" y="432"/>
                    <a:pt x="843" y="430"/>
                  </a:cubicBezTo>
                  <a:cubicBezTo>
                    <a:pt x="844" y="429"/>
                    <a:pt x="844" y="429"/>
                    <a:pt x="846" y="428"/>
                  </a:cubicBezTo>
                  <a:cubicBezTo>
                    <a:pt x="847" y="428"/>
                    <a:pt x="848" y="428"/>
                    <a:pt x="850" y="427"/>
                  </a:cubicBezTo>
                  <a:cubicBezTo>
                    <a:pt x="854" y="427"/>
                    <a:pt x="858" y="427"/>
                    <a:pt x="864" y="426"/>
                  </a:cubicBezTo>
                  <a:cubicBezTo>
                    <a:pt x="874" y="426"/>
                    <a:pt x="886" y="426"/>
                    <a:pt x="896" y="426"/>
                  </a:cubicBezTo>
                  <a:cubicBezTo>
                    <a:pt x="905" y="426"/>
                    <a:pt x="912" y="426"/>
                    <a:pt x="914" y="426"/>
                  </a:cubicBezTo>
                  <a:cubicBezTo>
                    <a:pt x="914" y="426"/>
                    <a:pt x="914" y="426"/>
                    <a:pt x="914" y="426"/>
                  </a:cubicBezTo>
                  <a:cubicBezTo>
                    <a:pt x="917" y="426"/>
                    <a:pt x="921" y="424"/>
                    <a:pt x="925" y="422"/>
                  </a:cubicBezTo>
                  <a:cubicBezTo>
                    <a:pt x="928" y="419"/>
                    <a:pt x="932" y="416"/>
                    <a:pt x="933" y="414"/>
                  </a:cubicBezTo>
                  <a:cubicBezTo>
                    <a:pt x="935" y="412"/>
                    <a:pt x="936" y="410"/>
                    <a:pt x="938" y="410"/>
                  </a:cubicBezTo>
                  <a:cubicBezTo>
                    <a:pt x="940" y="409"/>
                    <a:pt x="942" y="409"/>
                    <a:pt x="945" y="409"/>
                  </a:cubicBezTo>
                  <a:cubicBezTo>
                    <a:pt x="946" y="409"/>
                    <a:pt x="948" y="409"/>
                    <a:pt x="950" y="409"/>
                  </a:cubicBezTo>
                  <a:cubicBezTo>
                    <a:pt x="951" y="409"/>
                    <a:pt x="951" y="409"/>
                    <a:pt x="951" y="409"/>
                  </a:cubicBezTo>
                  <a:cubicBezTo>
                    <a:pt x="954" y="409"/>
                    <a:pt x="956" y="407"/>
                    <a:pt x="959" y="405"/>
                  </a:cubicBezTo>
                  <a:cubicBezTo>
                    <a:pt x="961" y="403"/>
                    <a:pt x="963" y="401"/>
                    <a:pt x="965" y="400"/>
                  </a:cubicBezTo>
                  <a:cubicBezTo>
                    <a:pt x="966" y="399"/>
                    <a:pt x="966" y="399"/>
                    <a:pt x="967" y="398"/>
                  </a:cubicBezTo>
                  <a:cubicBezTo>
                    <a:pt x="967" y="398"/>
                    <a:pt x="967" y="398"/>
                    <a:pt x="967" y="398"/>
                  </a:cubicBezTo>
                  <a:cubicBezTo>
                    <a:pt x="967" y="398"/>
                    <a:pt x="967" y="398"/>
                    <a:pt x="967" y="398"/>
                  </a:cubicBezTo>
                  <a:cubicBezTo>
                    <a:pt x="966" y="397"/>
                    <a:pt x="966" y="397"/>
                    <a:pt x="966" y="397"/>
                  </a:cubicBezTo>
                  <a:cubicBezTo>
                    <a:pt x="966" y="397"/>
                    <a:pt x="965" y="397"/>
                    <a:pt x="964" y="397"/>
                  </a:cubicBezTo>
                  <a:cubicBezTo>
                    <a:pt x="962" y="396"/>
                    <a:pt x="960" y="395"/>
                    <a:pt x="959" y="394"/>
                  </a:cubicBezTo>
                  <a:cubicBezTo>
                    <a:pt x="959" y="394"/>
                    <a:pt x="959" y="394"/>
                    <a:pt x="959" y="393"/>
                  </a:cubicBezTo>
                  <a:cubicBezTo>
                    <a:pt x="959" y="392"/>
                    <a:pt x="959" y="392"/>
                    <a:pt x="960" y="392"/>
                  </a:cubicBezTo>
                  <a:cubicBezTo>
                    <a:pt x="960" y="391"/>
                    <a:pt x="961" y="391"/>
                    <a:pt x="961" y="391"/>
                  </a:cubicBezTo>
                  <a:cubicBezTo>
                    <a:pt x="963" y="391"/>
                    <a:pt x="964" y="391"/>
                    <a:pt x="965" y="390"/>
                  </a:cubicBezTo>
                  <a:cubicBezTo>
                    <a:pt x="966" y="389"/>
                    <a:pt x="966" y="387"/>
                    <a:pt x="967" y="385"/>
                  </a:cubicBezTo>
                  <a:cubicBezTo>
                    <a:pt x="967" y="384"/>
                    <a:pt x="967" y="384"/>
                    <a:pt x="967" y="384"/>
                  </a:cubicBezTo>
                  <a:cubicBezTo>
                    <a:pt x="967" y="383"/>
                    <a:pt x="967" y="383"/>
                    <a:pt x="967" y="383"/>
                  </a:cubicBezTo>
                  <a:cubicBezTo>
                    <a:pt x="967" y="383"/>
                    <a:pt x="967" y="383"/>
                    <a:pt x="966" y="382"/>
                  </a:cubicBezTo>
                  <a:cubicBezTo>
                    <a:pt x="965" y="381"/>
                    <a:pt x="963" y="380"/>
                    <a:pt x="961" y="377"/>
                  </a:cubicBezTo>
                  <a:cubicBezTo>
                    <a:pt x="960" y="376"/>
                    <a:pt x="959" y="375"/>
                    <a:pt x="958" y="375"/>
                  </a:cubicBezTo>
                  <a:cubicBezTo>
                    <a:pt x="958" y="375"/>
                    <a:pt x="957" y="376"/>
                    <a:pt x="955" y="377"/>
                  </a:cubicBezTo>
                  <a:cubicBezTo>
                    <a:pt x="954" y="378"/>
                    <a:pt x="952" y="379"/>
                    <a:pt x="950" y="379"/>
                  </a:cubicBezTo>
                  <a:cubicBezTo>
                    <a:pt x="950" y="379"/>
                    <a:pt x="950" y="379"/>
                    <a:pt x="950" y="379"/>
                  </a:cubicBezTo>
                  <a:cubicBezTo>
                    <a:pt x="950" y="379"/>
                    <a:pt x="950" y="379"/>
                    <a:pt x="950" y="379"/>
                  </a:cubicBezTo>
                  <a:cubicBezTo>
                    <a:pt x="949" y="379"/>
                    <a:pt x="949" y="379"/>
                    <a:pt x="948" y="379"/>
                  </a:cubicBezTo>
                  <a:cubicBezTo>
                    <a:pt x="948" y="378"/>
                    <a:pt x="947" y="378"/>
                    <a:pt x="947" y="377"/>
                  </a:cubicBezTo>
                  <a:cubicBezTo>
                    <a:pt x="947" y="376"/>
                    <a:pt x="948" y="375"/>
                    <a:pt x="949" y="374"/>
                  </a:cubicBezTo>
                  <a:cubicBezTo>
                    <a:pt x="949" y="373"/>
                    <a:pt x="949" y="372"/>
                    <a:pt x="949" y="371"/>
                  </a:cubicBezTo>
                  <a:cubicBezTo>
                    <a:pt x="949" y="371"/>
                    <a:pt x="949" y="371"/>
                    <a:pt x="949" y="370"/>
                  </a:cubicBezTo>
                  <a:cubicBezTo>
                    <a:pt x="948" y="370"/>
                    <a:pt x="946" y="369"/>
                    <a:pt x="945" y="369"/>
                  </a:cubicBezTo>
                  <a:cubicBezTo>
                    <a:pt x="941" y="369"/>
                    <a:pt x="936" y="371"/>
                    <a:pt x="932" y="374"/>
                  </a:cubicBezTo>
                  <a:cubicBezTo>
                    <a:pt x="930" y="377"/>
                    <a:pt x="928" y="377"/>
                    <a:pt x="927" y="377"/>
                  </a:cubicBezTo>
                  <a:cubicBezTo>
                    <a:pt x="926" y="377"/>
                    <a:pt x="926" y="377"/>
                    <a:pt x="925" y="377"/>
                  </a:cubicBezTo>
                  <a:cubicBezTo>
                    <a:pt x="925" y="377"/>
                    <a:pt x="925" y="377"/>
                    <a:pt x="924" y="377"/>
                  </a:cubicBezTo>
                  <a:cubicBezTo>
                    <a:pt x="924" y="378"/>
                    <a:pt x="923" y="378"/>
                    <a:pt x="922" y="379"/>
                  </a:cubicBezTo>
                  <a:cubicBezTo>
                    <a:pt x="920" y="380"/>
                    <a:pt x="919" y="381"/>
                    <a:pt x="918" y="381"/>
                  </a:cubicBezTo>
                  <a:cubicBezTo>
                    <a:pt x="917" y="381"/>
                    <a:pt x="916" y="381"/>
                    <a:pt x="916" y="380"/>
                  </a:cubicBezTo>
                  <a:cubicBezTo>
                    <a:pt x="916" y="379"/>
                    <a:pt x="916" y="379"/>
                    <a:pt x="916" y="378"/>
                  </a:cubicBezTo>
                  <a:cubicBezTo>
                    <a:pt x="916" y="376"/>
                    <a:pt x="916" y="374"/>
                    <a:pt x="918" y="373"/>
                  </a:cubicBezTo>
                  <a:cubicBezTo>
                    <a:pt x="919" y="372"/>
                    <a:pt x="920" y="372"/>
                    <a:pt x="921" y="372"/>
                  </a:cubicBezTo>
                  <a:cubicBezTo>
                    <a:pt x="922" y="372"/>
                    <a:pt x="922" y="372"/>
                    <a:pt x="923" y="372"/>
                  </a:cubicBezTo>
                  <a:cubicBezTo>
                    <a:pt x="923" y="371"/>
                    <a:pt x="923" y="371"/>
                    <a:pt x="924" y="370"/>
                  </a:cubicBezTo>
                  <a:cubicBezTo>
                    <a:pt x="925" y="370"/>
                    <a:pt x="925" y="369"/>
                    <a:pt x="926" y="369"/>
                  </a:cubicBezTo>
                  <a:cubicBezTo>
                    <a:pt x="927" y="369"/>
                    <a:pt x="928" y="369"/>
                    <a:pt x="929" y="369"/>
                  </a:cubicBezTo>
                  <a:cubicBezTo>
                    <a:pt x="930" y="368"/>
                    <a:pt x="932" y="368"/>
                    <a:pt x="934" y="367"/>
                  </a:cubicBezTo>
                  <a:cubicBezTo>
                    <a:pt x="939" y="364"/>
                    <a:pt x="943" y="364"/>
                    <a:pt x="945" y="363"/>
                  </a:cubicBezTo>
                  <a:cubicBezTo>
                    <a:pt x="946" y="363"/>
                    <a:pt x="946" y="363"/>
                    <a:pt x="947" y="362"/>
                  </a:cubicBezTo>
                  <a:cubicBezTo>
                    <a:pt x="947" y="361"/>
                    <a:pt x="947" y="361"/>
                    <a:pt x="947" y="361"/>
                  </a:cubicBezTo>
                  <a:cubicBezTo>
                    <a:pt x="947" y="361"/>
                    <a:pt x="946" y="360"/>
                    <a:pt x="945" y="359"/>
                  </a:cubicBezTo>
                  <a:cubicBezTo>
                    <a:pt x="944" y="359"/>
                    <a:pt x="943" y="358"/>
                    <a:pt x="941" y="358"/>
                  </a:cubicBezTo>
                  <a:cubicBezTo>
                    <a:pt x="941" y="358"/>
                    <a:pt x="940" y="358"/>
                    <a:pt x="939" y="358"/>
                  </a:cubicBezTo>
                  <a:cubicBezTo>
                    <a:pt x="939" y="358"/>
                    <a:pt x="939" y="358"/>
                    <a:pt x="938" y="358"/>
                  </a:cubicBezTo>
                  <a:cubicBezTo>
                    <a:pt x="936" y="358"/>
                    <a:pt x="935" y="358"/>
                    <a:pt x="933" y="357"/>
                  </a:cubicBezTo>
                  <a:cubicBezTo>
                    <a:pt x="932" y="355"/>
                    <a:pt x="931" y="354"/>
                    <a:pt x="930" y="354"/>
                  </a:cubicBezTo>
                  <a:cubicBezTo>
                    <a:pt x="929" y="353"/>
                    <a:pt x="928" y="353"/>
                    <a:pt x="928" y="353"/>
                  </a:cubicBezTo>
                  <a:cubicBezTo>
                    <a:pt x="927" y="353"/>
                    <a:pt x="927" y="353"/>
                    <a:pt x="927" y="353"/>
                  </a:cubicBezTo>
                  <a:cubicBezTo>
                    <a:pt x="926" y="354"/>
                    <a:pt x="926" y="354"/>
                    <a:pt x="925" y="354"/>
                  </a:cubicBezTo>
                  <a:cubicBezTo>
                    <a:pt x="924" y="354"/>
                    <a:pt x="923" y="353"/>
                    <a:pt x="923" y="353"/>
                  </a:cubicBezTo>
                  <a:cubicBezTo>
                    <a:pt x="922" y="352"/>
                    <a:pt x="922" y="352"/>
                    <a:pt x="922" y="352"/>
                  </a:cubicBezTo>
                  <a:cubicBezTo>
                    <a:pt x="921" y="351"/>
                    <a:pt x="921" y="351"/>
                    <a:pt x="921" y="351"/>
                  </a:cubicBezTo>
                  <a:cubicBezTo>
                    <a:pt x="921" y="351"/>
                    <a:pt x="921" y="352"/>
                    <a:pt x="920" y="352"/>
                  </a:cubicBezTo>
                  <a:cubicBezTo>
                    <a:pt x="919" y="353"/>
                    <a:pt x="918" y="353"/>
                    <a:pt x="917" y="353"/>
                  </a:cubicBezTo>
                  <a:cubicBezTo>
                    <a:pt x="916" y="353"/>
                    <a:pt x="914" y="352"/>
                    <a:pt x="913" y="351"/>
                  </a:cubicBezTo>
                  <a:cubicBezTo>
                    <a:pt x="912" y="349"/>
                    <a:pt x="911" y="348"/>
                    <a:pt x="911" y="346"/>
                  </a:cubicBezTo>
                  <a:cubicBezTo>
                    <a:pt x="910" y="344"/>
                    <a:pt x="907" y="341"/>
                    <a:pt x="903" y="338"/>
                  </a:cubicBezTo>
                  <a:cubicBezTo>
                    <a:pt x="900" y="335"/>
                    <a:pt x="896" y="333"/>
                    <a:pt x="892" y="332"/>
                  </a:cubicBezTo>
                  <a:cubicBezTo>
                    <a:pt x="891" y="332"/>
                    <a:pt x="890" y="331"/>
                    <a:pt x="890" y="331"/>
                  </a:cubicBezTo>
                  <a:cubicBezTo>
                    <a:pt x="889" y="330"/>
                    <a:pt x="888" y="329"/>
                    <a:pt x="888" y="329"/>
                  </a:cubicBezTo>
                  <a:cubicBezTo>
                    <a:pt x="888" y="328"/>
                    <a:pt x="889" y="327"/>
                    <a:pt x="889" y="327"/>
                  </a:cubicBezTo>
                  <a:cubicBezTo>
                    <a:pt x="890" y="326"/>
                    <a:pt x="891" y="326"/>
                    <a:pt x="891" y="326"/>
                  </a:cubicBezTo>
                  <a:cubicBezTo>
                    <a:pt x="892" y="326"/>
                    <a:pt x="894" y="327"/>
                    <a:pt x="895" y="327"/>
                  </a:cubicBezTo>
                  <a:cubicBezTo>
                    <a:pt x="895" y="328"/>
                    <a:pt x="896" y="328"/>
                    <a:pt x="896" y="328"/>
                  </a:cubicBezTo>
                  <a:cubicBezTo>
                    <a:pt x="897" y="328"/>
                    <a:pt x="898" y="327"/>
                    <a:pt x="899" y="326"/>
                  </a:cubicBezTo>
                  <a:cubicBezTo>
                    <a:pt x="901" y="325"/>
                    <a:pt x="902" y="324"/>
                    <a:pt x="902" y="323"/>
                  </a:cubicBezTo>
                  <a:cubicBezTo>
                    <a:pt x="902" y="322"/>
                    <a:pt x="902" y="322"/>
                    <a:pt x="902" y="322"/>
                  </a:cubicBezTo>
                  <a:cubicBezTo>
                    <a:pt x="902" y="322"/>
                    <a:pt x="902" y="321"/>
                    <a:pt x="901" y="320"/>
                  </a:cubicBezTo>
                  <a:cubicBezTo>
                    <a:pt x="900" y="320"/>
                    <a:pt x="899" y="319"/>
                    <a:pt x="898" y="319"/>
                  </a:cubicBezTo>
                  <a:cubicBezTo>
                    <a:pt x="897" y="319"/>
                    <a:pt x="897" y="318"/>
                    <a:pt x="896" y="317"/>
                  </a:cubicBezTo>
                  <a:cubicBezTo>
                    <a:pt x="896" y="317"/>
                    <a:pt x="896" y="316"/>
                    <a:pt x="896" y="315"/>
                  </a:cubicBezTo>
                  <a:cubicBezTo>
                    <a:pt x="896" y="314"/>
                    <a:pt x="896" y="313"/>
                    <a:pt x="896" y="312"/>
                  </a:cubicBezTo>
                  <a:cubicBezTo>
                    <a:pt x="896" y="312"/>
                    <a:pt x="896" y="312"/>
                    <a:pt x="896" y="312"/>
                  </a:cubicBezTo>
                  <a:cubicBezTo>
                    <a:pt x="896" y="312"/>
                    <a:pt x="896" y="311"/>
                    <a:pt x="896" y="311"/>
                  </a:cubicBezTo>
                  <a:cubicBezTo>
                    <a:pt x="895" y="311"/>
                    <a:pt x="895" y="310"/>
                    <a:pt x="894" y="310"/>
                  </a:cubicBezTo>
                  <a:cubicBezTo>
                    <a:pt x="893" y="309"/>
                    <a:pt x="891" y="308"/>
                    <a:pt x="890" y="306"/>
                  </a:cubicBezTo>
                  <a:cubicBezTo>
                    <a:pt x="890" y="306"/>
                    <a:pt x="889" y="305"/>
                    <a:pt x="889" y="304"/>
                  </a:cubicBezTo>
                  <a:cubicBezTo>
                    <a:pt x="889" y="303"/>
                    <a:pt x="888" y="303"/>
                    <a:pt x="888" y="302"/>
                  </a:cubicBezTo>
                  <a:cubicBezTo>
                    <a:pt x="887" y="301"/>
                    <a:pt x="886" y="301"/>
                    <a:pt x="885" y="300"/>
                  </a:cubicBezTo>
                  <a:cubicBezTo>
                    <a:pt x="885" y="299"/>
                    <a:pt x="884" y="298"/>
                    <a:pt x="884" y="298"/>
                  </a:cubicBezTo>
                  <a:cubicBezTo>
                    <a:pt x="885" y="297"/>
                    <a:pt x="885" y="297"/>
                    <a:pt x="885" y="297"/>
                  </a:cubicBezTo>
                  <a:cubicBezTo>
                    <a:pt x="885" y="297"/>
                    <a:pt x="885" y="297"/>
                    <a:pt x="885" y="297"/>
                  </a:cubicBezTo>
                  <a:cubicBezTo>
                    <a:pt x="885" y="297"/>
                    <a:pt x="884" y="296"/>
                    <a:pt x="884" y="296"/>
                  </a:cubicBezTo>
                  <a:cubicBezTo>
                    <a:pt x="884" y="295"/>
                    <a:pt x="883" y="295"/>
                    <a:pt x="883" y="294"/>
                  </a:cubicBezTo>
                  <a:cubicBezTo>
                    <a:pt x="882" y="292"/>
                    <a:pt x="880" y="291"/>
                    <a:pt x="880" y="289"/>
                  </a:cubicBezTo>
                  <a:cubicBezTo>
                    <a:pt x="880" y="289"/>
                    <a:pt x="880" y="288"/>
                    <a:pt x="880" y="287"/>
                  </a:cubicBezTo>
                  <a:cubicBezTo>
                    <a:pt x="879" y="287"/>
                    <a:pt x="879" y="286"/>
                    <a:pt x="878" y="285"/>
                  </a:cubicBezTo>
                  <a:cubicBezTo>
                    <a:pt x="877" y="283"/>
                    <a:pt x="875" y="282"/>
                    <a:pt x="874" y="280"/>
                  </a:cubicBezTo>
                  <a:cubicBezTo>
                    <a:pt x="873" y="279"/>
                    <a:pt x="873" y="278"/>
                    <a:pt x="873" y="276"/>
                  </a:cubicBezTo>
                  <a:cubicBezTo>
                    <a:pt x="872" y="275"/>
                    <a:pt x="872" y="274"/>
                    <a:pt x="870" y="272"/>
                  </a:cubicBezTo>
                  <a:cubicBezTo>
                    <a:pt x="869" y="271"/>
                    <a:pt x="868" y="269"/>
                    <a:pt x="867" y="266"/>
                  </a:cubicBezTo>
                  <a:cubicBezTo>
                    <a:pt x="866" y="265"/>
                    <a:pt x="866" y="265"/>
                    <a:pt x="866" y="265"/>
                  </a:cubicBezTo>
                  <a:cubicBezTo>
                    <a:pt x="866" y="265"/>
                    <a:pt x="866" y="265"/>
                    <a:pt x="866" y="265"/>
                  </a:cubicBezTo>
                  <a:cubicBezTo>
                    <a:pt x="866" y="265"/>
                    <a:pt x="866" y="265"/>
                    <a:pt x="866" y="265"/>
                  </a:cubicBezTo>
                  <a:cubicBezTo>
                    <a:pt x="866" y="265"/>
                    <a:pt x="865" y="265"/>
                    <a:pt x="865" y="266"/>
                  </a:cubicBezTo>
                  <a:cubicBezTo>
                    <a:pt x="865" y="267"/>
                    <a:pt x="864" y="268"/>
                    <a:pt x="864" y="270"/>
                  </a:cubicBezTo>
                  <a:cubicBezTo>
                    <a:pt x="863" y="275"/>
                    <a:pt x="859" y="276"/>
                    <a:pt x="858" y="277"/>
                  </a:cubicBezTo>
                  <a:cubicBezTo>
                    <a:pt x="858" y="277"/>
                    <a:pt x="858" y="277"/>
                    <a:pt x="858" y="277"/>
                  </a:cubicBezTo>
                  <a:cubicBezTo>
                    <a:pt x="858" y="277"/>
                    <a:pt x="858" y="277"/>
                    <a:pt x="858" y="277"/>
                  </a:cubicBezTo>
                  <a:cubicBezTo>
                    <a:pt x="859" y="278"/>
                    <a:pt x="860" y="280"/>
                    <a:pt x="860" y="281"/>
                  </a:cubicBezTo>
                  <a:cubicBezTo>
                    <a:pt x="860" y="282"/>
                    <a:pt x="859" y="283"/>
                    <a:pt x="859" y="283"/>
                  </a:cubicBezTo>
                  <a:cubicBezTo>
                    <a:pt x="858" y="284"/>
                    <a:pt x="857" y="284"/>
                    <a:pt x="857" y="285"/>
                  </a:cubicBezTo>
                  <a:cubicBezTo>
                    <a:pt x="856" y="285"/>
                    <a:pt x="856" y="286"/>
                    <a:pt x="856" y="287"/>
                  </a:cubicBezTo>
                  <a:cubicBezTo>
                    <a:pt x="856" y="287"/>
                    <a:pt x="856" y="288"/>
                    <a:pt x="857" y="289"/>
                  </a:cubicBezTo>
                  <a:cubicBezTo>
                    <a:pt x="857" y="290"/>
                    <a:pt x="856" y="290"/>
                    <a:pt x="856" y="291"/>
                  </a:cubicBezTo>
                  <a:cubicBezTo>
                    <a:pt x="855" y="291"/>
                    <a:pt x="855" y="292"/>
                    <a:pt x="854" y="292"/>
                  </a:cubicBezTo>
                  <a:cubicBezTo>
                    <a:pt x="853" y="292"/>
                    <a:pt x="853" y="292"/>
                    <a:pt x="853" y="292"/>
                  </a:cubicBezTo>
                  <a:cubicBezTo>
                    <a:pt x="853" y="292"/>
                    <a:pt x="853" y="292"/>
                    <a:pt x="852" y="293"/>
                  </a:cubicBezTo>
                  <a:cubicBezTo>
                    <a:pt x="852" y="294"/>
                    <a:pt x="852" y="295"/>
                    <a:pt x="852" y="296"/>
                  </a:cubicBezTo>
                  <a:cubicBezTo>
                    <a:pt x="851" y="296"/>
                    <a:pt x="851" y="296"/>
                    <a:pt x="851" y="296"/>
                  </a:cubicBezTo>
                  <a:cubicBezTo>
                    <a:pt x="851" y="297"/>
                    <a:pt x="851" y="297"/>
                    <a:pt x="851" y="297"/>
                  </a:cubicBezTo>
                  <a:cubicBezTo>
                    <a:pt x="850" y="297"/>
                    <a:pt x="850" y="296"/>
                    <a:pt x="849" y="296"/>
                  </a:cubicBezTo>
                  <a:cubicBezTo>
                    <a:pt x="849" y="295"/>
                    <a:pt x="849" y="295"/>
                    <a:pt x="849" y="295"/>
                  </a:cubicBezTo>
                  <a:cubicBezTo>
                    <a:pt x="848" y="294"/>
                    <a:pt x="847" y="294"/>
                    <a:pt x="846" y="294"/>
                  </a:cubicBezTo>
                  <a:cubicBezTo>
                    <a:pt x="845" y="294"/>
                    <a:pt x="844" y="294"/>
                    <a:pt x="844" y="296"/>
                  </a:cubicBezTo>
                  <a:cubicBezTo>
                    <a:pt x="844" y="297"/>
                    <a:pt x="843" y="298"/>
                    <a:pt x="842" y="299"/>
                  </a:cubicBezTo>
                  <a:cubicBezTo>
                    <a:pt x="842" y="300"/>
                    <a:pt x="841" y="301"/>
                    <a:pt x="839" y="301"/>
                  </a:cubicBezTo>
                  <a:cubicBezTo>
                    <a:pt x="837" y="303"/>
                    <a:pt x="834" y="303"/>
                    <a:pt x="832" y="303"/>
                  </a:cubicBezTo>
                  <a:cubicBezTo>
                    <a:pt x="832" y="303"/>
                    <a:pt x="832" y="303"/>
                    <a:pt x="832" y="303"/>
                  </a:cubicBezTo>
                  <a:cubicBezTo>
                    <a:pt x="832" y="303"/>
                    <a:pt x="832" y="303"/>
                    <a:pt x="832" y="303"/>
                  </a:cubicBezTo>
                  <a:cubicBezTo>
                    <a:pt x="831" y="303"/>
                    <a:pt x="830" y="303"/>
                    <a:pt x="830" y="302"/>
                  </a:cubicBezTo>
                  <a:cubicBezTo>
                    <a:pt x="829" y="302"/>
                    <a:pt x="829" y="301"/>
                    <a:pt x="828" y="301"/>
                  </a:cubicBezTo>
                  <a:cubicBezTo>
                    <a:pt x="828" y="299"/>
                    <a:pt x="827" y="298"/>
                    <a:pt x="827" y="298"/>
                  </a:cubicBezTo>
                  <a:cubicBezTo>
                    <a:pt x="827" y="298"/>
                    <a:pt x="827" y="298"/>
                    <a:pt x="827" y="298"/>
                  </a:cubicBezTo>
                  <a:cubicBezTo>
                    <a:pt x="826" y="298"/>
                    <a:pt x="826" y="298"/>
                    <a:pt x="826" y="298"/>
                  </a:cubicBezTo>
                  <a:cubicBezTo>
                    <a:pt x="826" y="298"/>
                    <a:pt x="825" y="299"/>
                    <a:pt x="825" y="299"/>
                  </a:cubicBezTo>
                  <a:cubicBezTo>
                    <a:pt x="824" y="299"/>
                    <a:pt x="824" y="298"/>
                    <a:pt x="823" y="298"/>
                  </a:cubicBezTo>
                  <a:cubicBezTo>
                    <a:pt x="823" y="297"/>
                    <a:pt x="823" y="297"/>
                    <a:pt x="822" y="296"/>
                  </a:cubicBezTo>
                  <a:cubicBezTo>
                    <a:pt x="822" y="295"/>
                    <a:pt x="821" y="294"/>
                    <a:pt x="821" y="293"/>
                  </a:cubicBezTo>
                  <a:cubicBezTo>
                    <a:pt x="820" y="293"/>
                    <a:pt x="820" y="293"/>
                    <a:pt x="819" y="293"/>
                  </a:cubicBezTo>
                  <a:cubicBezTo>
                    <a:pt x="819" y="293"/>
                    <a:pt x="819" y="293"/>
                    <a:pt x="819" y="293"/>
                  </a:cubicBezTo>
                  <a:cubicBezTo>
                    <a:pt x="819" y="293"/>
                    <a:pt x="819" y="293"/>
                    <a:pt x="819" y="293"/>
                  </a:cubicBezTo>
                  <a:cubicBezTo>
                    <a:pt x="819" y="293"/>
                    <a:pt x="818" y="293"/>
                    <a:pt x="818" y="293"/>
                  </a:cubicBezTo>
                  <a:cubicBezTo>
                    <a:pt x="816" y="293"/>
                    <a:pt x="815" y="293"/>
                    <a:pt x="814" y="292"/>
                  </a:cubicBezTo>
                  <a:cubicBezTo>
                    <a:pt x="813" y="292"/>
                    <a:pt x="812" y="291"/>
                    <a:pt x="812" y="289"/>
                  </a:cubicBezTo>
                  <a:cubicBezTo>
                    <a:pt x="812" y="289"/>
                    <a:pt x="812" y="288"/>
                    <a:pt x="812" y="288"/>
                  </a:cubicBezTo>
                  <a:cubicBezTo>
                    <a:pt x="812" y="287"/>
                    <a:pt x="812" y="287"/>
                    <a:pt x="812" y="287"/>
                  </a:cubicBezTo>
                  <a:cubicBezTo>
                    <a:pt x="812" y="287"/>
                    <a:pt x="812" y="286"/>
                    <a:pt x="811" y="285"/>
                  </a:cubicBezTo>
                  <a:cubicBezTo>
                    <a:pt x="810" y="284"/>
                    <a:pt x="809" y="284"/>
                    <a:pt x="808" y="283"/>
                  </a:cubicBezTo>
                  <a:cubicBezTo>
                    <a:pt x="808" y="283"/>
                    <a:pt x="807" y="282"/>
                    <a:pt x="807" y="281"/>
                  </a:cubicBezTo>
                  <a:cubicBezTo>
                    <a:pt x="807" y="280"/>
                    <a:pt x="808" y="280"/>
                    <a:pt x="808" y="279"/>
                  </a:cubicBezTo>
                  <a:cubicBezTo>
                    <a:pt x="809" y="279"/>
                    <a:pt x="809" y="279"/>
                    <a:pt x="809" y="278"/>
                  </a:cubicBezTo>
                  <a:cubicBezTo>
                    <a:pt x="809" y="277"/>
                    <a:pt x="808" y="275"/>
                    <a:pt x="808" y="274"/>
                  </a:cubicBezTo>
                  <a:cubicBezTo>
                    <a:pt x="807" y="272"/>
                    <a:pt x="807" y="270"/>
                    <a:pt x="807" y="267"/>
                  </a:cubicBezTo>
                  <a:cubicBezTo>
                    <a:pt x="806" y="267"/>
                    <a:pt x="806" y="267"/>
                    <a:pt x="806" y="266"/>
                  </a:cubicBezTo>
                  <a:cubicBezTo>
                    <a:pt x="806" y="262"/>
                    <a:pt x="809" y="260"/>
                    <a:pt x="810" y="259"/>
                  </a:cubicBezTo>
                  <a:cubicBezTo>
                    <a:pt x="810" y="258"/>
                    <a:pt x="810" y="258"/>
                    <a:pt x="810" y="258"/>
                  </a:cubicBezTo>
                  <a:cubicBezTo>
                    <a:pt x="810" y="257"/>
                    <a:pt x="810" y="257"/>
                    <a:pt x="810" y="257"/>
                  </a:cubicBezTo>
                  <a:cubicBezTo>
                    <a:pt x="810" y="257"/>
                    <a:pt x="810" y="257"/>
                    <a:pt x="809" y="257"/>
                  </a:cubicBezTo>
                  <a:cubicBezTo>
                    <a:pt x="808" y="257"/>
                    <a:pt x="807" y="257"/>
                    <a:pt x="806" y="258"/>
                  </a:cubicBezTo>
                  <a:cubicBezTo>
                    <a:pt x="805" y="259"/>
                    <a:pt x="805" y="259"/>
                    <a:pt x="804" y="259"/>
                  </a:cubicBezTo>
                  <a:cubicBezTo>
                    <a:pt x="803" y="259"/>
                    <a:pt x="803" y="258"/>
                    <a:pt x="802" y="258"/>
                  </a:cubicBezTo>
                  <a:cubicBezTo>
                    <a:pt x="802" y="258"/>
                    <a:pt x="801" y="257"/>
                    <a:pt x="801" y="257"/>
                  </a:cubicBezTo>
                  <a:cubicBezTo>
                    <a:pt x="800" y="256"/>
                    <a:pt x="800" y="256"/>
                    <a:pt x="799" y="256"/>
                  </a:cubicBezTo>
                  <a:cubicBezTo>
                    <a:pt x="799" y="256"/>
                    <a:pt x="799" y="256"/>
                    <a:pt x="799" y="256"/>
                  </a:cubicBezTo>
                  <a:cubicBezTo>
                    <a:pt x="799" y="256"/>
                    <a:pt x="799" y="256"/>
                    <a:pt x="799" y="256"/>
                  </a:cubicBezTo>
                  <a:cubicBezTo>
                    <a:pt x="799" y="256"/>
                    <a:pt x="798" y="256"/>
                    <a:pt x="797" y="256"/>
                  </a:cubicBezTo>
                  <a:cubicBezTo>
                    <a:pt x="794" y="256"/>
                    <a:pt x="789" y="255"/>
                    <a:pt x="786" y="253"/>
                  </a:cubicBezTo>
                  <a:cubicBezTo>
                    <a:pt x="785" y="253"/>
                    <a:pt x="785" y="252"/>
                    <a:pt x="785" y="250"/>
                  </a:cubicBezTo>
                  <a:cubicBezTo>
                    <a:pt x="784" y="249"/>
                    <a:pt x="784" y="249"/>
                    <a:pt x="784" y="248"/>
                  </a:cubicBezTo>
                  <a:cubicBezTo>
                    <a:pt x="784" y="248"/>
                    <a:pt x="783" y="248"/>
                    <a:pt x="783" y="248"/>
                  </a:cubicBezTo>
                  <a:cubicBezTo>
                    <a:pt x="782" y="247"/>
                    <a:pt x="780" y="246"/>
                    <a:pt x="779" y="244"/>
                  </a:cubicBezTo>
                  <a:cubicBezTo>
                    <a:pt x="779" y="243"/>
                    <a:pt x="778" y="243"/>
                    <a:pt x="778" y="242"/>
                  </a:cubicBezTo>
                  <a:cubicBezTo>
                    <a:pt x="777" y="242"/>
                    <a:pt x="777" y="242"/>
                    <a:pt x="776" y="242"/>
                  </a:cubicBezTo>
                  <a:cubicBezTo>
                    <a:pt x="775" y="242"/>
                    <a:pt x="774" y="242"/>
                    <a:pt x="774" y="241"/>
                  </a:cubicBezTo>
                  <a:cubicBezTo>
                    <a:pt x="774" y="241"/>
                    <a:pt x="774" y="240"/>
                    <a:pt x="774" y="240"/>
                  </a:cubicBezTo>
                  <a:cubicBezTo>
                    <a:pt x="774" y="238"/>
                    <a:pt x="773" y="238"/>
                    <a:pt x="773" y="237"/>
                  </a:cubicBezTo>
                  <a:cubicBezTo>
                    <a:pt x="772" y="237"/>
                    <a:pt x="771" y="236"/>
                    <a:pt x="770" y="236"/>
                  </a:cubicBezTo>
                  <a:cubicBezTo>
                    <a:pt x="768" y="236"/>
                    <a:pt x="767" y="235"/>
                    <a:pt x="766" y="234"/>
                  </a:cubicBezTo>
                  <a:cubicBezTo>
                    <a:pt x="765" y="233"/>
                    <a:pt x="764" y="232"/>
                    <a:pt x="762" y="232"/>
                  </a:cubicBezTo>
                  <a:cubicBezTo>
                    <a:pt x="761" y="232"/>
                    <a:pt x="761" y="232"/>
                    <a:pt x="761" y="232"/>
                  </a:cubicBezTo>
                  <a:cubicBezTo>
                    <a:pt x="759" y="232"/>
                    <a:pt x="757" y="233"/>
                    <a:pt x="756" y="234"/>
                  </a:cubicBezTo>
                  <a:cubicBezTo>
                    <a:pt x="754" y="234"/>
                    <a:pt x="752" y="235"/>
                    <a:pt x="751" y="236"/>
                  </a:cubicBezTo>
                  <a:cubicBezTo>
                    <a:pt x="751" y="236"/>
                    <a:pt x="750" y="236"/>
                    <a:pt x="750" y="236"/>
                  </a:cubicBezTo>
                  <a:cubicBezTo>
                    <a:pt x="749" y="236"/>
                    <a:pt x="747" y="235"/>
                    <a:pt x="746" y="235"/>
                  </a:cubicBezTo>
                  <a:cubicBezTo>
                    <a:pt x="744" y="234"/>
                    <a:pt x="743" y="234"/>
                    <a:pt x="742" y="234"/>
                  </a:cubicBezTo>
                  <a:cubicBezTo>
                    <a:pt x="741" y="234"/>
                    <a:pt x="741" y="234"/>
                    <a:pt x="741" y="234"/>
                  </a:cubicBezTo>
                  <a:cubicBezTo>
                    <a:pt x="741" y="234"/>
                    <a:pt x="740" y="235"/>
                    <a:pt x="739" y="235"/>
                  </a:cubicBezTo>
                  <a:cubicBezTo>
                    <a:pt x="739" y="235"/>
                    <a:pt x="738" y="234"/>
                    <a:pt x="738" y="234"/>
                  </a:cubicBezTo>
                  <a:cubicBezTo>
                    <a:pt x="737" y="234"/>
                    <a:pt x="737" y="234"/>
                    <a:pt x="736" y="233"/>
                  </a:cubicBezTo>
                  <a:cubicBezTo>
                    <a:pt x="735" y="233"/>
                    <a:pt x="734" y="232"/>
                    <a:pt x="731" y="231"/>
                  </a:cubicBezTo>
                  <a:cubicBezTo>
                    <a:pt x="728" y="230"/>
                    <a:pt x="724" y="230"/>
                    <a:pt x="721" y="230"/>
                  </a:cubicBezTo>
                  <a:cubicBezTo>
                    <a:pt x="719" y="230"/>
                    <a:pt x="718" y="230"/>
                    <a:pt x="718" y="230"/>
                  </a:cubicBezTo>
                  <a:cubicBezTo>
                    <a:pt x="717" y="230"/>
                    <a:pt x="717" y="230"/>
                    <a:pt x="717" y="230"/>
                  </a:cubicBezTo>
                  <a:cubicBezTo>
                    <a:pt x="717" y="231"/>
                    <a:pt x="717" y="232"/>
                    <a:pt x="716" y="232"/>
                  </a:cubicBezTo>
                  <a:cubicBezTo>
                    <a:pt x="716" y="233"/>
                    <a:pt x="715" y="233"/>
                    <a:pt x="715" y="234"/>
                  </a:cubicBezTo>
                  <a:cubicBezTo>
                    <a:pt x="713" y="235"/>
                    <a:pt x="713" y="236"/>
                    <a:pt x="713" y="237"/>
                  </a:cubicBezTo>
                  <a:cubicBezTo>
                    <a:pt x="713" y="238"/>
                    <a:pt x="713" y="238"/>
                    <a:pt x="713" y="238"/>
                  </a:cubicBezTo>
                  <a:cubicBezTo>
                    <a:pt x="713" y="240"/>
                    <a:pt x="714" y="241"/>
                    <a:pt x="715" y="241"/>
                  </a:cubicBezTo>
                  <a:cubicBezTo>
                    <a:pt x="716" y="242"/>
                    <a:pt x="717" y="243"/>
                    <a:pt x="718" y="243"/>
                  </a:cubicBezTo>
                  <a:cubicBezTo>
                    <a:pt x="719" y="244"/>
                    <a:pt x="720" y="245"/>
                    <a:pt x="720" y="246"/>
                  </a:cubicBezTo>
                  <a:cubicBezTo>
                    <a:pt x="720" y="246"/>
                    <a:pt x="720" y="247"/>
                    <a:pt x="720" y="247"/>
                  </a:cubicBezTo>
                  <a:cubicBezTo>
                    <a:pt x="720" y="248"/>
                    <a:pt x="720" y="248"/>
                    <a:pt x="720" y="249"/>
                  </a:cubicBezTo>
                  <a:cubicBezTo>
                    <a:pt x="720" y="249"/>
                    <a:pt x="719" y="249"/>
                    <a:pt x="719" y="250"/>
                  </a:cubicBezTo>
                  <a:cubicBezTo>
                    <a:pt x="718" y="250"/>
                    <a:pt x="718" y="250"/>
                    <a:pt x="718" y="251"/>
                  </a:cubicBezTo>
                  <a:cubicBezTo>
                    <a:pt x="717" y="251"/>
                    <a:pt x="717" y="251"/>
                    <a:pt x="717" y="252"/>
                  </a:cubicBezTo>
                  <a:cubicBezTo>
                    <a:pt x="717" y="253"/>
                    <a:pt x="716" y="254"/>
                    <a:pt x="716" y="255"/>
                  </a:cubicBezTo>
                  <a:cubicBezTo>
                    <a:pt x="715" y="255"/>
                    <a:pt x="714" y="256"/>
                    <a:pt x="714" y="256"/>
                  </a:cubicBezTo>
                  <a:cubicBezTo>
                    <a:pt x="714" y="257"/>
                    <a:pt x="714" y="257"/>
                    <a:pt x="714" y="257"/>
                  </a:cubicBezTo>
                  <a:cubicBezTo>
                    <a:pt x="714" y="257"/>
                    <a:pt x="714" y="257"/>
                    <a:pt x="714" y="258"/>
                  </a:cubicBezTo>
                  <a:cubicBezTo>
                    <a:pt x="714" y="258"/>
                    <a:pt x="714" y="258"/>
                    <a:pt x="715" y="258"/>
                  </a:cubicBezTo>
                  <a:cubicBezTo>
                    <a:pt x="716" y="259"/>
                    <a:pt x="717" y="260"/>
                    <a:pt x="717" y="263"/>
                  </a:cubicBezTo>
                  <a:cubicBezTo>
                    <a:pt x="718" y="265"/>
                    <a:pt x="719" y="266"/>
                    <a:pt x="720" y="267"/>
                  </a:cubicBezTo>
                  <a:cubicBezTo>
                    <a:pt x="720" y="268"/>
                    <a:pt x="721" y="270"/>
                    <a:pt x="722" y="273"/>
                  </a:cubicBezTo>
                  <a:cubicBezTo>
                    <a:pt x="722" y="274"/>
                    <a:pt x="722" y="275"/>
                    <a:pt x="722" y="275"/>
                  </a:cubicBezTo>
                  <a:cubicBezTo>
                    <a:pt x="722" y="276"/>
                    <a:pt x="722" y="277"/>
                    <a:pt x="721" y="278"/>
                  </a:cubicBezTo>
                  <a:cubicBezTo>
                    <a:pt x="721" y="278"/>
                    <a:pt x="720" y="279"/>
                    <a:pt x="720" y="279"/>
                  </a:cubicBezTo>
                  <a:cubicBezTo>
                    <a:pt x="719" y="280"/>
                    <a:pt x="717" y="280"/>
                    <a:pt x="717" y="280"/>
                  </a:cubicBezTo>
                  <a:cubicBezTo>
                    <a:pt x="716" y="280"/>
                    <a:pt x="716" y="280"/>
                    <a:pt x="716" y="280"/>
                  </a:cubicBezTo>
                  <a:cubicBezTo>
                    <a:pt x="716" y="280"/>
                    <a:pt x="716" y="281"/>
                    <a:pt x="716" y="282"/>
                  </a:cubicBezTo>
                  <a:cubicBezTo>
                    <a:pt x="716" y="283"/>
                    <a:pt x="716" y="285"/>
                    <a:pt x="714" y="287"/>
                  </a:cubicBezTo>
                  <a:cubicBezTo>
                    <a:pt x="712" y="289"/>
                    <a:pt x="711" y="290"/>
                    <a:pt x="710" y="291"/>
                  </a:cubicBezTo>
                  <a:cubicBezTo>
                    <a:pt x="710" y="293"/>
                    <a:pt x="709" y="294"/>
                    <a:pt x="709" y="295"/>
                  </a:cubicBezTo>
                  <a:cubicBezTo>
                    <a:pt x="709" y="296"/>
                    <a:pt x="709" y="296"/>
                    <a:pt x="710" y="297"/>
                  </a:cubicBezTo>
                  <a:cubicBezTo>
                    <a:pt x="711" y="298"/>
                    <a:pt x="714" y="299"/>
                    <a:pt x="718" y="302"/>
                  </a:cubicBezTo>
                  <a:cubicBezTo>
                    <a:pt x="721" y="304"/>
                    <a:pt x="725" y="307"/>
                    <a:pt x="727" y="310"/>
                  </a:cubicBezTo>
                  <a:cubicBezTo>
                    <a:pt x="730" y="315"/>
                    <a:pt x="731" y="320"/>
                    <a:pt x="731" y="326"/>
                  </a:cubicBezTo>
                  <a:cubicBezTo>
                    <a:pt x="731" y="329"/>
                    <a:pt x="730" y="333"/>
                    <a:pt x="730" y="336"/>
                  </a:cubicBezTo>
                  <a:cubicBezTo>
                    <a:pt x="729" y="340"/>
                    <a:pt x="726" y="342"/>
                    <a:pt x="723" y="345"/>
                  </a:cubicBezTo>
                  <a:cubicBezTo>
                    <a:pt x="720" y="347"/>
                    <a:pt x="716" y="349"/>
                    <a:pt x="713" y="352"/>
                  </a:cubicBezTo>
                  <a:cubicBezTo>
                    <a:pt x="707" y="359"/>
                    <a:pt x="700" y="358"/>
                    <a:pt x="697" y="358"/>
                  </a:cubicBezTo>
                  <a:cubicBezTo>
                    <a:pt x="697" y="358"/>
                    <a:pt x="697" y="358"/>
                    <a:pt x="697" y="358"/>
                  </a:cubicBezTo>
                  <a:cubicBezTo>
                    <a:pt x="697" y="358"/>
                    <a:pt x="696" y="359"/>
                    <a:pt x="696" y="359"/>
                  </a:cubicBezTo>
                  <a:cubicBezTo>
                    <a:pt x="696" y="361"/>
                    <a:pt x="698" y="364"/>
                    <a:pt x="701" y="367"/>
                  </a:cubicBezTo>
                  <a:cubicBezTo>
                    <a:pt x="703" y="370"/>
                    <a:pt x="703" y="372"/>
                    <a:pt x="703" y="373"/>
                  </a:cubicBezTo>
                  <a:cubicBezTo>
                    <a:pt x="703" y="374"/>
                    <a:pt x="703" y="375"/>
                    <a:pt x="703" y="376"/>
                  </a:cubicBezTo>
                  <a:cubicBezTo>
                    <a:pt x="703" y="377"/>
                    <a:pt x="703" y="378"/>
                    <a:pt x="704" y="379"/>
                  </a:cubicBezTo>
                  <a:cubicBezTo>
                    <a:pt x="705" y="382"/>
                    <a:pt x="705" y="384"/>
                    <a:pt x="705" y="386"/>
                  </a:cubicBezTo>
                  <a:cubicBezTo>
                    <a:pt x="705" y="388"/>
                    <a:pt x="706" y="390"/>
                    <a:pt x="707" y="392"/>
                  </a:cubicBezTo>
                  <a:cubicBezTo>
                    <a:pt x="708" y="394"/>
                    <a:pt x="709" y="395"/>
                    <a:pt x="709" y="397"/>
                  </a:cubicBezTo>
                  <a:cubicBezTo>
                    <a:pt x="709" y="398"/>
                    <a:pt x="708" y="399"/>
                    <a:pt x="707" y="400"/>
                  </a:cubicBezTo>
                  <a:cubicBezTo>
                    <a:pt x="707" y="401"/>
                    <a:pt x="706" y="402"/>
                    <a:pt x="704" y="403"/>
                  </a:cubicBezTo>
                  <a:cubicBezTo>
                    <a:pt x="704" y="403"/>
                    <a:pt x="704" y="404"/>
                    <a:pt x="704" y="404"/>
                  </a:cubicBezTo>
                  <a:cubicBezTo>
                    <a:pt x="704" y="404"/>
                    <a:pt x="704" y="404"/>
                    <a:pt x="704" y="404"/>
                  </a:cubicBezTo>
                  <a:cubicBezTo>
                    <a:pt x="705" y="405"/>
                    <a:pt x="706" y="406"/>
                    <a:pt x="706" y="408"/>
                  </a:cubicBezTo>
                  <a:cubicBezTo>
                    <a:pt x="707" y="409"/>
                    <a:pt x="707" y="409"/>
                    <a:pt x="707" y="409"/>
                  </a:cubicBezTo>
                  <a:cubicBezTo>
                    <a:pt x="707" y="409"/>
                    <a:pt x="706" y="410"/>
                    <a:pt x="706" y="410"/>
                  </a:cubicBezTo>
                  <a:cubicBezTo>
                    <a:pt x="706" y="410"/>
                    <a:pt x="706" y="411"/>
                    <a:pt x="706" y="411"/>
                  </a:cubicBezTo>
                  <a:cubicBezTo>
                    <a:pt x="705" y="411"/>
                    <a:pt x="705" y="411"/>
                    <a:pt x="705" y="411"/>
                  </a:cubicBezTo>
                  <a:cubicBezTo>
                    <a:pt x="704" y="411"/>
                    <a:pt x="704" y="411"/>
                    <a:pt x="704" y="411"/>
                  </a:cubicBezTo>
                  <a:cubicBezTo>
                    <a:pt x="703" y="411"/>
                    <a:pt x="703" y="411"/>
                    <a:pt x="702" y="410"/>
                  </a:cubicBezTo>
                  <a:cubicBezTo>
                    <a:pt x="702" y="410"/>
                    <a:pt x="701" y="409"/>
                    <a:pt x="700" y="408"/>
                  </a:cubicBezTo>
                  <a:cubicBezTo>
                    <a:pt x="699" y="408"/>
                    <a:pt x="699" y="408"/>
                    <a:pt x="699" y="408"/>
                  </a:cubicBezTo>
                  <a:cubicBezTo>
                    <a:pt x="699" y="408"/>
                    <a:pt x="698" y="408"/>
                    <a:pt x="698" y="409"/>
                  </a:cubicBezTo>
                  <a:cubicBezTo>
                    <a:pt x="697" y="409"/>
                    <a:pt x="697" y="410"/>
                    <a:pt x="697" y="410"/>
                  </a:cubicBezTo>
                  <a:cubicBezTo>
                    <a:pt x="696" y="412"/>
                    <a:pt x="695" y="414"/>
                    <a:pt x="695" y="415"/>
                  </a:cubicBezTo>
                  <a:cubicBezTo>
                    <a:pt x="695" y="415"/>
                    <a:pt x="695" y="415"/>
                    <a:pt x="695" y="416"/>
                  </a:cubicBezTo>
                  <a:cubicBezTo>
                    <a:pt x="694" y="416"/>
                    <a:pt x="694" y="416"/>
                    <a:pt x="694" y="416"/>
                  </a:cubicBezTo>
                  <a:cubicBezTo>
                    <a:pt x="693" y="416"/>
                    <a:pt x="692" y="416"/>
                    <a:pt x="692" y="416"/>
                  </a:cubicBezTo>
                  <a:cubicBezTo>
                    <a:pt x="691" y="415"/>
                    <a:pt x="690" y="415"/>
                    <a:pt x="689" y="414"/>
                  </a:cubicBezTo>
                  <a:cubicBezTo>
                    <a:pt x="688" y="414"/>
                    <a:pt x="686" y="413"/>
                    <a:pt x="685" y="412"/>
                  </a:cubicBezTo>
                  <a:cubicBezTo>
                    <a:pt x="685" y="412"/>
                    <a:pt x="685" y="412"/>
                    <a:pt x="685" y="412"/>
                  </a:cubicBezTo>
                  <a:cubicBezTo>
                    <a:pt x="685" y="412"/>
                    <a:pt x="685" y="412"/>
                    <a:pt x="685" y="412"/>
                  </a:cubicBezTo>
                  <a:cubicBezTo>
                    <a:pt x="684" y="412"/>
                    <a:pt x="684" y="412"/>
                    <a:pt x="683" y="412"/>
                  </a:cubicBezTo>
                  <a:cubicBezTo>
                    <a:pt x="683" y="411"/>
                    <a:pt x="683" y="411"/>
                    <a:pt x="683" y="411"/>
                  </a:cubicBezTo>
                  <a:cubicBezTo>
                    <a:pt x="683" y="410"/>
                    <a:pt x="683" y="409"/>
                    <a:pt x="683" y="409"/>
                  </a:cubicBezTo>
                  <a:cubicBezTo>
                    <a:pt x="683" y="407"/>
                    <a:pt x="682" y="406"/>
                    <a:pt x="680" y="404"/>
                  </a:cubicBezTo>
                  <a:cubicBezTo>
                    <a:pt x="679" y="403"/>
                    <a:pt x="677" y="402"/>
                    <a:pt x="676" y="401"/>
                  </a:cubicBezTo>
                  <a:cubicBezTo>
                    <a:pt x="674" y="400"/>
                    <a:pt x="673" y="399"/>
                    <a:pt x="673" y="398"/>
                  </a:cubicBezTo>
                  <a:cubicBezTo>
                    <a:pt x="672" y="398"/>
                    <a:pt x="672" y="397"/>
                    <a:pt x="672" y="396"/>
                  </a:cubicBezTo>
                  <a:cubicBezTo>
                    <a:pt x="672" y="395"/>
                    <a:pt x="672" y="395"/>
                    <a:pt x="671" y="394"/>
                  </a:cubicBezTo>
                  <a:cubicBezTo>
                    <a:pt x="671" y="394"/>
                    <a:pt x="670" y="393"/>
                    <a:pt x="670" y="393"/>
                  </a:cubicBezTo>
                  <a:cubicBezTo>
                    <a:pt x="668" y="392"/>
                    <a:pt x="667" y="390"/>
                    <a:pt x="665" y="389"/>
                  </a:cubicBezTo>
                  <a:cubicBezTo>
                    <a:pt x="665" y="388"/>
                    <a:pt x="664" y="387"/>
                    <a:pt x="664" y="386"/>
                  </a:cubicBezTo>
                  <a:cubicBezTo>
                    <a:pt x="664" y="383"/>
                    <a:pt x="664" y="380"/>
                    <a:pt x="664" y="376"/>
                  </a:cubicBezTo>
                  <a:cubicBezTo>
                    <a:pt x="664" y="374"/>
                    <a:pt x="664" y="373"/>
                    <a:pt x="664" y="372"/>
                  </a:cubicBezTo>
                  <a:cubicBezTo>
                    <a:pt x="664" y="370"/>
                    <a:pt x="664" y="369"/>
                    <a:pt x="663" y="369"/>
                  </a:cubicBezTo>
                  <a:cubicBezTo>
                    <a:pt x="663" y="368"/>
                    <a:pt x="662" y="367"/>
                    <a:pt x="662" y="365"/>
                  </a:cubicBezTo>
                  <a:cubicBezTo>
                    <a:pt x="662" y="363"/>
                    <a:pt x="664" y="361"/>
                    <a:pt x="665" y="359"/>
                  </a:cubicBezTo>
                  <a:cubicBezTo>
                    <a:pt x="665" y="359"/>
                    <a:pt x="665" y="358"/>
                    <a:pt x="665" y="358"/>
                  </a:cubicBezTo>
                  <a:cubicBezTo>
                    <a:pt x="665" y="357"/>
                    <a:pt x="664" y="356"/>
                    <a:pt x="663" y="355"/>
                  </a:cubicBezTo>
                  <a:cubicBezTo>
                    <a:pt x="662" y="354"/>
                    <a:pt x="661" y="353"/>
                    <a:pt x="659" y="353"/>
                  </a:cubicBezTo>
                  <a:cubicBezTo>
                    <a:pt x="655" y="353"/>
                    <a:pt x="650" y="352"/>
                    <a:pt x="645" y="352"/>
                  </a:cubicBezTo>
                  <a:cubicBezTo>
                    <a:pt x="644" y="352"/>
                    <a:pt x="643" y="352"/>
                    <a:pt x="642" y="352"/>
                  </a:cubicBezTo>
                  <a:cubicBezTo>
                    <a:pt x="642" y="352"/>
                    <a:pt x="642" y="352"/>
                    <a:pt x="642" y="352"/>
                  </a:cubicBezTo>
                  <a:cubicBezTo>
                    <a:pt x="641" y="352"/>
                    <a:pt x="640" y="352"/>
                    <a:pt x="639" y="352"/>
                  </a:cubicBezTo>
                  <a:cubicBezTo>
                    <a:pt x="635" y="352"/>
                    <a:pt x="632" y="352"/>
                    <a:pt x="630" y="350"/>
                  </a:cubicBezTo>
                  <a:cubicBezTo>
                    <a:pt x="628" y="348"/>
                    <a:pt x="622" y="345"/>
                    <a:pt x="615" y="343"/>
                  </a:cubicBezTo>
                  <a:cubicBezTo>
                    <a:pt x="607" y="340"/>
                    <a:pt x="603" y="336"/>
                    <a:pt x="602" y="334"/>
                  </a:cubicBezTo>
                  <a:cubicBezTo>
                    <a:pt x="602" y="334"/>
                    <a:pt x="602" y="333"/>
                    <a:pt x="601" y="333"/>
                  </a:cubicBezTo>
                  <a:cubicBezTo>
                    <a:pt x="601" y="333"/>
                    <a:pt x="600" y="332"/>
                    <a:pt x="599" y="332"/>
                  </a:cubicBezTo>
                  <a:cubicBezTo>
                    <a:pt x="598" y="331"/>
                    <a:pt x="596" y="330"/>
                    <a:pt x="595" y="330"/>
                  </a:cubicBezTo>
                  <a:cubicBezTo>
                    <a:pt x="593" y="329"/>
                    <a:pt x="593" y="328"/>
                    <a:pt x="592" y="328"/>
                  </a:cubicBezTo>
                  <a:cubicBezTo>
                    <a:pt x="592" y="327"/>
                    <a:pt x="590" y="326"/>
                    <a:pt x="588" y="326"/>
                  </a:cubicBezTo>
                  <a:cubicBezTo>
                    <a:pt x="586" y="325"/>
                    <a:pt x="584" y="325"/>
                    <a:pt x="582" y="325"/>
                  </a:cubicBezTo>
                  <a:cubicBezTo>
                    <a:pt x="582" y="325"/>
                    <a:pt x="581" y="325"/>
                    <a:pt x="581" y="325"/>
                  </a:cubicBezTo>
                  <a:cubicBezTo>
                    <a:pt x="581" y="325"/>
                    <a:pt x="581" y="325"/>
                    <a:pt x="581" y="325"/>
                  </a:cubicBezTo>
                  <a:cubicBezTo>
                    <a:pt x="580" y="325"/>
                    <a:pt x="580" y="325"/>
                    <a:pt x="580" y="325"/>
                  </a:cubicBezTo>
                  <a:cubicBezTo>
                    <a:pt x="579" y="325"/>
                    <a:pt x="578" y="325"/>
                    <a:pt x="577" y="324"/>
                  </a:cubicBezTo>
                  <a:cubicBezTo>
                    <a:pt x="576" y="323"/>
                    <a:pt x="574" y="323"/>
                    <a:pt x="573" y="322"/>
                  </a:cubicBezTo>
                  <a:cubicBezTo>
                    <a:pt x="570" y="320"/>
                    <a:pt x="567" y="319"/>
                    <a:pt x="566" y="319"/>
                  </a:cubicBezTo>
                  <a:cubicBezTo>
                    <a:pt x="566" y="319"/>
                    <a:pt x="566" y="319"/>
                    <a:pt x="566" y="319"/>
                  </a:cubicBezTo>
                  <a:cubicBezTo>
                    <a:pt x="566" y="319"/>
                    <a:pt x="566" y="319"/>
                    <a:pt x="566" y="319"/>
                  </a:cubicBezTo>
                  <a:cubicBezTo>
                    <a:pt x="564" y="319"/>
                    <a:pt x="562" y="320"/>
                    <a:pt x="559" y="321"/>
                  </a:cubicBezTo>
                  <a:cubicBezTo>
                    <a:pt x="556" y="322"/>
                    <a:pt x="554" y="322"/>
                    <a:pt x="552" y="323"/>
                  </a:cubicBezTo>
                  <a:cubicBezTo>
                    <a:pt x="550" y="324"/>
                    <a:pt x="550" y="324"/>
                    <a:pt x="549" y="324"/>
                  </a:cubicBezTo>
                  <a:cubicBezTo>
                    <a:pt x="549" y="324"/>
                    <a:pt x="549" y="324"/>
                    <a:pt x="549" y="324"/>
                  </a:cubicBezTo>
                  <a:cubicBezTo>
                    <a:pt x="549" y="324"/>
                    <a:pt x="549" y="324"/>
                    <a:pt x="549" y="324"/>
                  </a:cubicBezTo>
                  <a:cubicBezTo>
                    <a:pt x="548" y="324"/>
                    <a:pt x="548" y="324"/>
                    <a:pt x="547" y="324"/>
                  </a:cubicBezTo>
                  <a:cubicBezTo>
                    <a:pt x="547" y="323"/>
                    <a:pt x="547" y="323"/>
                    <a:pt x="547" y="322"/>
                  </a:cubicBezTo>
                  <a:cubicBezTo>
                    <a:pt x="547" y="322"/>
                    <a:pt x="547" y="321"/>
                    <a:pt x="548" y="320"/>
                  </a:cubicBezTo>
                  <a:cubicBezTo>
                    <a:pt x="548" y="319"/>
                    <a:pt x="549" y="318"/>
                    <a:pt x="549" y="317"/>
                  </a:cubicBezTo>
                  <a:cubicBezTo>
                    <a:pt x="549" y="317"/>
                    <a:pt x="549" y="317"/>
                    <a:pt x="549" y="317"/>
                  </a:cubicBezTo>
                  <a:cubicBezTo>
                    <a:pt x="549" y="317"/>
                    <a:pt x="549" y="317"/>
                    <a:pt x="549" y="317"/>
                  </a:cubicBezTo>
                  <a:cubicBezTo>
                    <a:pt x="549" y="317"/>
                    <a:pt x="549" y="317"/>
                    <a:pt x="549" y="317"/>
                  </a:cubicBezTo>
                  <a:cubicBezTo>
                    <a:pt x="549" y="316"/>
                    <a:pt x="549" y="316"/>
                    <a:pt x="549" y="315"/>
                  </a:cubicBezTo>
                  <a:cubicBezTo>
                    <a:pt x="548" y="314"/>
                    <a:pt x="548" y="312"/>
                    <a:pt x="547" y="311"/>
                  </a:cubicBezTo>
                  <a:cubicBezTo>
                    <a:pt x="546" y="309"/>
                    <a:pt x="545" y="306"/>
                    <a:pt x="544" y="304"/>
                  </a:cubicBezTo>
                  <a:cubicBezTo>
                    <a:pt x="544" y="301"/>
                    <a:pt x="543" y="299"/>
                    <a:pt x="542" y="297"/>
                  </a:cubicBezTo>
                  <a:cubicBezTo>
                    <a:pt x="541" y="295"/>
                    <a:pt x="540" y="295"/>
                    <a:pt x="538" y="295"/>
                  </a:cubicBezTo>
                  <a:cubicBezTo>
                    <a:pt x="537" y="295"/>
                    <a:pt x="537" y="295"/>
                    <a:pt x="537" y="295"/>
                  </a:cubicBezTo>
                  <a:cubicBezTo>
                    <a:pt x="537" y="295"/>
                    <a:pt x="537" y="295"/>
                    <a:pt x="537" y="295"/>
                  </a:cubicBezTo>
                  <a:cubicBezTo>
                    <a:pt x="536" y="295"/>
                    <a:pt x="536" y="295"/>
                    <a:pt x="535" y="295"/>
                  </a:cubicBezTo>
                  <a:cubicBezTo>
                    <a:pt x="530" y="295"/>
                    <a:pt x="525" y="292"/>
                    <a:pt x="524" y="291"/>
                  </a:cubicBezTo>
                  <a:cubicBezTo>
                    <a:pt x="524" y="291"/>
                    <a:pt x="524" y="291"/>
                    <a:pt x="524" y="291"/>
                  </a:cubicBezTo>
                  <a:cubicBezTo>
                    <a:pt x="523" y="291"/>
                    <a:pt x="523" y="291"/>
                    <a:pt x="523" y="291"/>
                  </a:cubicBezTo>
                  <a:cubicBezTo>
                    <a:pt x="523" y="290"/>
                    <a:pt x="523" y="290"/>
                    <a:pt x="523" y="290"/>
                  </a:cubicBezTo>
                  <a:cubicBezTo>
                    <a:pt x="523" y="289"/>
                    <a:pt x="523" y="288"/>
                    <a:pt x="523" y="287"/>
                  </a:cubicBezTo>
                  <a:cubicBezTo>
                    <a:pt x="522" y="285"/>
                    <a:pt x="522" y="283"/>
                    <a:pt x="522" y="280"/>
                  </a:cubicBezTo>
                  <a:cubicBezTo>
                    <a:pt x="522" y="276"/>
                    <a:pt x="522" y="272"/>
                    <a:pt x="523" y="269"/>
                  </a:cubicBezTo>
                  <a:cubicBezTo>
                    <a:pt x="524" y="264"/>
                    <a:pt x="528" y="258"/>
                    <a:pt x="530" y="254"/>
                  </a:cubicBezTo>
                  <a:cubicBezTo>
                    <a:pt x="530" y="252"/>
                    <a:pt x="531" y="251"/>
                    <a:pt x="531" y="251"/>
                  </a:cubicBezTo>
                  <a:cubicBezTo>
                    <a:pt x="531" y="248"/>
                    <a:pt x="532" y="247"/>
                    <a:pt x="534" y="245"/>
                  </a:cubicBezTo>
                  <a:cubicBezTo>
                    <a:pt x="535" y="244"/>
                    <a:pt x="538" y="244"/>
                    <a:pt x="539" y="243"/>
                  </a:cubicBezTo>
                  <a:cubicBezTo>
                    <a:pt x="540" y="243"/>
                    <a:pt x="540" y="243"/>
                    <a:pt x="540" y="242"/>
                  </a:cubicBezTo>
                  <a:cubicBezTo>
                    <a:pt x="541" y="242"/>
                    <a:pt x="541" y="242"/>
                    <a:pt x="541" y="241"/>
                  </a:cubicBezTo>
                  <a:cubicBezTo>
                    <a:pt x="541" y="240"/>
                    <a:pt x="541" y="238"/>
                    <a:pt x="542" y="236"/>
                  </a:cubicBezTo>
                  <a:cubicBezTo>
                    <a:pt x="542" y="235"/>
                    <a:pt x="543" y="234"/>
                    <a:pt x="544" y="234"/>
                  </a:cubicBezTo>
                  <a:cubicBezTo>
                    <a:pt x="546" y="234"/>
                    <a:pt x="547" y="234"/>
                    <a:pt x="547" y="233"/>
                  </a:cubicBezTo>
                  <a:cubicBezTo>
                    <a:pt x="547" y="233"/>
                    <a:pt x="548" y="232"/>
                    <a:pt x="548" y="230"/>
                  </a:cubicBezTo>
                  <a:cubicBezTo>
                    <a:pt x="548" y="229"/>
                    <a:pt x="549" y="228"/>
                    <a:pt x="550" y="228"/>
                  </a:cubicBezTo>
                  <a:cubicBezTo>
                    <a:pt x="550" y="228"/>
                    <a:pt x="551" y="228"/>
                    <a:pt x="551" y="228"/>
                  </a:cubicBezTo>
                  <a:cubicBezTo>
                    <a:pt x="550" y="227"/>
                    <a:pt x="550" y="226"/>
                    <a:pt x="550" y="225"/>
                  </a:cubicBezTo>
                  <a:cubicBezTo>
                    <a:pt x="550" y="224"/>
                    <a:pt x="550" y="224"/>
                    <a:pt x="551" y="224"/>
                  </a:cubicBezTo>
                  <a:cubicBezTo>
                    <a:pt x="551" y="223"/>
                    <a:pt x="551" y="223"/>
                    <a:pt x="552" y="223"/>
                  </a:cubicBezTo>
                  <a:cubicBezTo>
                    <a:pt x="553" y="223"/>
                    <a:pt x="555" y="223"/>
                    <a:pt x="557" y="223"/>
                  </a:cubicBezTo>
                  <a:cubicBezTo>
                    <a:pt x="561" y="223"/>
                    <a:pt x="566" y="222"/>
                    <a:pt x="568" y="219"/>
                  </a:cubicBezTo>
                  <a:cubicBezTo>
                    <a:pt x="569" y="219"/>
                    <a:pt x="569" y="218"/>
                    <a:pt x="569" y="217"/>
                  </a:cubicBezTo>
                  <a:cubicBezTo>
                    <a:pt x="569" y="216"/>
                    <a:pt x="569" y="216"/>
                    <a:pt x="569" y="216"/>
                  </a:cubicBezTo>
                  <a:cubicBezTo>
                    <a:pt x="569" y="215"/>
                    <a:pt x="569" y="215"/>
                    <a:pt x="568" y="215"/>
                  </a:cubicBezTo>
                  <a:cubicBezTo>
                    <a:pt x="567" y="214"/>
                    <a:pt x="566" y="214"/>
                    <a:pt x="565" y="214"/>
                  </a:cubicBezTo>
                  <a:cubicBezTo>
                    <a:pt x="563" y="213"/>
                    <a:pt x="560" y="213"/>
                    <a:pt x="558" y="213"/>
                  </a:cubicBezTo>
                  <a:cubicBezTo>
                    <a:pt x="556" y="213"/>
                    <a:pt x="555" y="213"/>
                    <a:pt x="554" y="212"/>
                  </a:cubicBezTo>
                  <a:cubicBezTo>
                    <a:pt x="553" y="211"/>
                    <a:pt x="553" y="210"/>
                    <a:pt x="553" y="210"/>
                  </a:cubicBezTo>
                  <a:cubicBezTo>
                    <a:pt x="552" y="209"/>
                    <a:pt x="552" y="209"/>
                    <a:pt x="552" y="209"/>
                  </a:cubicBezTo>
                  <a:cubicBezTo>
                    <a:pt x="552" y="209"/>
                    <a:pt x="552" y="208"/>
                    <a:pt x="551" y="208"/>
                  </a:cubicBezTo>
                  <a:cubicBezTo>
                    <a:pt x="550" y="208"/>
                    <a:pt x="549" y="207"/>
                    <a:pt x="547" y="207"/>
                  </a:cubicBezTo>
                  <a:cubicBezTo>
                    <a:pt x="543" y="206"/>
                    <a:pt x="539" y="205"/>
                    <a:pt x="537" y="204"/>
                  </a:cubicBezTo>
                  <a:cubicBezTo>
                    <a:pt x="536" y="204"/>
                    <a:pt x="536" y="204"/>
                    <a:pt x="535" y="203"/>
                  </a:cubicBezTo>
                  <a:cubicBezTo>
                    <a:pt x="535" y="203"/>
                    <a:pt x="535" y="203"/>
                    <a:pt x="535" y="202"/>
                  </a:cubicBezTo>
                  <a:cubicBezTo>
                    <a:pt x="535" y="201"/>
                    <a:pt x="535" y="201"/>
                    <a:pt x="535" y="201"/>
                  </a:cubicBezTo>
                  <a:cubicBezTo>
                    <a:pt x="535" y="201"/>
                    <a:pt x="535" y="201"/>
                    <a:pt x="535" y="201"/>
                  </a:cubicBezTo>
                  <a:cubicBezTo>
                    <a:pt x="535" y="201"/>
                    <a:pt x="535" y="201"/>
                    <a:pt x="535" y="201"/>
                  </a:cubicBezTo>
                  <a:cubicBezTo>
                    <a:pt x="535" y="201"/>
                    <a:pt x="536" y="200"/>
                    <a:pt x="537" y="200"/>
                  </a:cubicBezTo>
                  <a:cubicBezTo>
                    <a:pt x="537" y="200"/>
                    <a:pt x="538" y="200"/>
                    <a:pt x="539" y="200"/>
                  </a:cubicBezTo>
                  <a:cubicBezTo>
                    <a:pt x="545" y="200"/>
                    <a:pt x="557" y="203"/>
                    <a:pt x="562" y="205"/>
                  </a:cubicBezTo>
                  <a:cubicBezTo>
                    <a:pt x="566" y="207"/>
                    <a:pt x="568" y="207"/>
                    <a:pt x="571" y="207"/>
                  </a:cubicBezTo>
                  <a:cubicBezTo>
                    <a:pt x="572" y="207"/>
                    <a:pt x="573" y="207"/>
                    <a:pt x="575" y="207"/>
                  </a:cubicBezTo>
                  <a:cubicBezTo>
                    <a:pt x="575" y="207"/>
                    <a:pt x="575" y="207"/>
                    <a:pt x="575" y="207"/>
                  </a:cubicBezTo>
                  <a:cubicBezTo>
                    <a:pt x="576" y="207"/>
                    <a:pt x="576" y="207"/>
                    <a:pt x="577" y="207"/>
                  </a:cubicBezTo>
                  <a:cubicBezTo>
                    <a:pt x="577" y="206"/>
                    <a:pt x="577" y="206"/>
                    <a:pt x="577" y="205"/>
                  </a:cubicBezTo>
                  <a:cubicBezTo>
                    <a:pt x="577" y="203"/>
                    <a:pt x="577" y="202"/>
                    <a:pt x="577" y="200"/>
                  </a:cubicBezTo>
                  <a:cubicBezTo>
                    <a:pt x="577" y="199"/>
                    <a:pt x="577" y="199"/>
                    <a:pt x="577" y="198"/>
                  </a:cubicBezTo>
                  <a:cubicBezTo>
                    <a:pt x="577" y="198"/>
                    <a:pt x="577" y="197"/>
                    <a:pt x="578" y="197"/>
                  </a:cubicBezTo>
                  <a:cubicBezTo>
                    <a:pt x="578" y="197"/>
                    <a:pt x="579" y="197"/>
                    <a:pt x="579" y="197"/>
                  </a:cubicBezTo>
                  <a:cubicBezTo>
                    <a:pt x="581" y="197"/>
                    <a:pt x="583" y="198"/>
                    <a:pt x="585" y="199"/>
                  </a:cubicBezTo>
                  <a:cubicBezTo>
                    <a:pt x="588" y="200"/>
                    <a:pt x="591" y="201"/>
                    <a:pt x="593" y="201"/>
                  </a:cubicBezTo>
                  <a:cubicBezTo>
                    <a:pt x="593" y="201"/>
                    <a:pt x="594" y="201"/>
                    <a:pt x="594" y="200"/>
                  </a:cubicBezTo>
                  <a:cubicBezTo>
                    <a:pt x="597" y="200"/>
                    <a:pt x="599" y="197"/>
                    <a:pt x="602" y="193"/>
                  </a:cubicBezTo>
                  <a:cubicBezTo>
                    <a:pt x="605" y="190"/>
                    <a:pt x="607" y="186"/>
                    <a:pt x="610" y="184"/>
                  </a:cubicBezTo>
                  <a:cubicBezTo>
                    <a:pt x="611" y="183"/>
                    <a:pt x="611" y="182"/>
                    <a:pt x="611" y="182"/>
                  </a:cubicBezTo>
                  <a:cubicBezTo>
                    <a:pt x="611" y="182"/>
                    <a:pt x="611" y="182"/>
                    <a:pt x="611" y="182"/>
                  </a:cubicBezTo>
                  <a:cubicBezTo>
                    <a:pt x="611" y="182"/>
                    <a:pt x="611" y="181"/>
                    <a:pt x="610" y="181"/>
                  </a:cubicBezTo>
                  <a:cubicBezTo>
                    <a:pt x="609" y="181"/>
                    <a:pt x="607" y="180"/>
                    <a:pt x="604" y="180"/>
                  </a:cubicBezTo>
                  <a:cubicBezTo>
                    <a:pt x="604" y="180"/>
                    <a:pt x="603" y="180"/>
                    <a:pt x="602" y="180"/>
                  </a:cubicBezTo>
                  <a:cubicBezTo>
                    <a:pt x="602" y="180"/>
                    <a:pt x="602" y="180"/>
                    <a:pt x="602" y="180"/>
                  </a:cubicBezTo>
                  <a:cubicBezTo>
                    <a:pt x="601" y="180"/>
                    <a:pt x="600" y="180"/>
                    <a:pt x="599" y="180"/>
                  </a:cubicBezTo>
                  <a:cubicBezTo>
                    <a:pt x="591" y="180"/>
                    <a:pt x="586" y="177"/>
                    <a:pt x="582" y="174"/>
                  </a:cubicBezTo>
                  <a:cubicBezTo>
                    <a:pt x="580" y="173"/>
                    <a:pt x="579" y="172"/>
                    <a:pt x="579" y="171"/>
                  </a:cubicBezTo>
                  <a:cubicBezTo>
                    <a:pt x="578" y="170"/>
                    <a:pt x="578" y="169"/>
                    <a:pt x="578" y="168"/>
                  </a:cubicBezTo>
                  <a:cubicBezTo>
                    <a:pt x="578" y="167"/>
                    <a:pt x="578" y="167"/>
                    <a:pt x="579" y="166"/>
                  </a:cubicBezTo>
                  <a:cubicBezTo>
                    <a:pt x="580" y="166"/>
                    <a:pt x="581" y="166"/>
                    <a:pt x="582" y="166"/>
                  </a:cubicBezTo>
                  <a:cubicBezTo>
                    <a:pt x="582" y="166"/>
                    <a:pt x="583" y="166"/>
                    <a:pt x="583" y="166"/>
                  </a:cubicBezTo>
                  <a:cubicBezTo>
                    <a:pt x="583" y="166"/>
                    <a:pt x="583" y="166"/>
                    <a:pt x="583" y="166"/>
                  </a:cubicBezTo>
                  <a:cubicBezTo>
                    <a:pt x="585" y="166"/>
                    <a:pt x="588" y="167"/>
                    <a:pt x="592" y="169"/>
                  </a:cubicBezTo>
                  <a:cubicBezTo>
                    <a:pt x="595" y="171"/>
                    <a:pt x="598" y="173"/>
                    <a:pt x="601" y="175"/>
                  </a:cubicBezTo>
                  <a:cubicBezTo>
                    <a:pt x="603" y="176"/>
                    <a:pt x="605" y="177"/>
                    <a:pt x="606" y="177"/>
                  </a:cubicBezTo>
                  <a:cubicBezTo>
                    <a:pt x="606" y="177"/>
                    <a:pt x="606" y="177"/>
                    <a:pt x="606" y="177"/>
                  </a:cubicBezTo>
                  <a:cubicBezTo>
                    <a:pt x="606" y="177"/>
                    <a:pt x="606" y="177"/>
                    <a:pt x="606" y="177"/>
                  </a:cubicBezTo>
                  <a:cubicBezTo>
                    <a:pt x="607" y="177"/>
                    <a:pt x="608" y="176"/>
                    <a:pt x="609" y="175"/>
                  </a:cubicBezTo>
                  <a:cubicBezTo>
                    <a:pt x="611" y="174"/>
                    <a:pt x="612" y="173"/>
                    <a:pt x="614" y="172"/>
                  </a:cubicBezTo>
                  <a:cubicBezTo>
                    <a:pt x="617" y="169"/>
                    <a:pt x="620" y="166"/>
                    <a:pt x="622" y="165"/>
                  </a:cubicBezTo>
                  <a:cubicBezTo>
                    <a:pt x="623" y="164"/>
                    <a:pt x="623" y="164"/>
                    <a:pt x="623" y="164"/>
                  </a:cubicBezTo>
                  <a:cubicBezTo>
                    <a:pt x="623" y="164"/>
                    <a:pt x="623" y="164"/>
                    <a:pt x="623" y="164"/>
                  </a:cubicBezTo>
                  <a:cubicBezTo>
                    <a:pt x="623" y="164"/>
                    <a:pt x="623" y="164"/>
                    <a:pt x="623" y="164"/>
                  </a:cubicBezTo>
                  <a:cubicBezTo>
                    <a:pt x="622" y="163"/>
                    <a:pt x="622" y="163"/>
                    <a:pt x="622" y="163"/>
                  </a:cubicBezTo>
                  <a:cubicBezTo>
                    <a:pt x="622" y="163"/>
                    <a:pt x="621" y="163"/>
                    <a:pt x="620" y="162"/>
                  </a:cubicBezTo>
                  <a:cubicBezTo>
                    <a:pt x="619" y="161"/>
                    <a:pt x="617" y="161"/>
                    <a:pt x="615" y="160"/>
                  </a:cubicBezTo>
                  <a:cubicBezTo>
                    <a:pt x="615" y="159"/>
                    <a:pt x="614" y="159"/>
                    <a:pt x="614" y="158"/>
                  </a:cubicBezTo>
                  <a:cubicBezTo>
                    <a:pt x="614" y="157"/>
                    <a:pt x="615" y="157"/>
                    <a:pt x="615" y="157"/>
                  </a:cubicBezTo>
                  <a:cubicBezTo>
                    <a:pt x="615" y="156"/>
                    <a:pt x="616" y="156"/>
                    <a:pt x="616" y="156"/>
                  </a:cubicBezTo>
                  <a:cubicBezTo>
                    <a:pt x="617" y="155"/>
                    <a:pt x="618" y="155"/>
                    <a:pt x="619" y="155"/>
                  </a:cubicBezTo>
                  <a:cubicBezTo>
                    <a:pt x="621" y="154"/>
                    <a:pt x="623" y="154"/>
                    <a:pt x="625" y="154"/>
                  </a:cubicBezTo>
                  <a:cubicBezTo>
                    <a:pt x="627" y="154"/>
                    <a:pt x="629" y="155"/>
                    <a:pt x="630" y="156"/>
                  </a:cubicBezTo>
                  <a:cubicBezTo>
                    <a:pt x="631" y="158"/>
                    <a:pt x="632" y="159"/>
                    <a:pt x="633" y="160"/>
                  </a:cubicBezTo>
                  <a:cubicBezTo>
                    <a:pt x="633" y="160"/>
                    <a:pt x="633" y="160"/>
                    <a:pt x="634" y="160"/>
                  </a:cubicBezTo>
                  <a:cubicBezTo>
                    <a:pt x="635" y="160"/>
                    <a:pt x="637" y="159"/>
                    <a:pt x="639" y="159"/>
                  </a:cubicBezTo>
                  <a:cubicBezTo>
                    <a:pt x="641" y="159"/>
                    <a:pt x="642" y="158"/>
                    <a:pt x="644" y="158"/>
                  </a:cubicBezTo>
                  <a:cubicBezTo>
                    <a:pt x="644" y="158"/>
                    <a:pt x="644" y="158"/>
                    <a:pt x="644" y="158"/>
                  </a:cubicBezTo>
                  <a:cubicBezTo>
                    <a:pt x="644" y="158"/>
                    <a:pt x="644" y="158"/>
                    <a:pt x="644" y="157"/>
                  </a:cubicBezTo>
                  <a:cubicBezTo>
                    <a:pt x="644" y="157"/>
                    <a:pt x="643" y="156"/>
                    <a:pt x="642" y="155"/>
                  </a:cubicBezTo>
                  <a:cubicBezTo>
                    <a:pt x="641" y="154"/>
                    <a:pt x="639" y="153"/>
                    <a:pt x="637" y="152"/>
                  </a:cubicBezTo>
                  <a:cubicBezTo>
                    <a:pt x="636" y="152"/>
                    <a:pt x="636" y="151"/>
                    <a:pt x="635" y="151"/>
                  </a:cubicBezTo>
                  <a:cubicBezTo>
                    <a:pt x="635" y="150"/>
                    <a:pt x="634" y="149"/>
                    <a:pt x="634" y="149"/>
                  </a:cubicBezTo>
                  <a:cubicBezTo>
                    <a:pt x="634" y="148"/>
                    <a:pt x="635" y="147"/>
                    <a:pt x="635" y="147"/>
                  </a:cubicBezTo>
                  <a:cubicBezTo>
                    <a:pt x="636" y="146"/>
                    <a:pt x="637" y="146"/>
                    <a:pt x="638" y="146"/>
                  </a:cubicBezTo>
                  <a:cubicBezTo>
                    <a:pt x="639" y="146"/>
                    <a:pt x="640" y="146"/>
                    <a:pt x="641" y="148"/>
                  </a:cubicBezTo>
                  <a:cubicBezTo>
                    <a:pt x="641" y="149"/>
                    <a:pt x="642" y="150"/>
                    <a:pt x="644" y="150"/>
                  </a:cubicBezTo>
                  <a:cubicBezTo>
                    <a:pt x="645" y="151"/>
                    <a:pt x="647" y="152"/>
                    <a:pt x="648" y="154"/>
                  </a:cubicBezTo>
                  <a:cubicBezTo>
                    <a:pt x="649" y="156"/>
                    <a:pt x="649" y="156"/>
                    <a:pt x="650" y="157"/>
                  </a:cubicBezTo>
                  <a:cubicBezTo>
                    <a:pt x="650" y="157"/>
                    <a:pt x="650" y="157"/>
                    <a:pt x="651" y="157"/>
                  </a:cubicBezTo>
                  <a:cubicBezTo>
                    <a:pt x="651" y="157"/>
                    <a:pt x="652" y="157"/>
                    <a:pt x="653" y="156"/>
                  </a:cubicBezTo>
                  <a:cubicBezTo>
                    <a:pt x="654" y="155"/>
                    <a:pt x="655" y="155"/>
                    <a:pt x="657" y="154"/>
                  </a:cubicBezTo>
                  <a:cubicBezTo>
                    <a:pt x="662" y="152"/>
                    <a:pt x="664" y="150"/>
                    <a:pt x="667" y="147"/>
                  </a:cubicBezTo>
                  <a:cubicBezTo>
                    <a:pt x="668" y="145"/>
                    <a:pt x="669" y="145"/>
                    <a:pt x="670" y="145"/>
                  </a:cubicBezTo>
                  <a:cubicBezTo>
                    <a:pt x="671" y="145"/>
                    <a:pt x="671" y="145"/>
                    <a:pt x="671" y="145"/>
                  </a:cubicBezTo>
                  <a:cubicBezTo>
                    <a:pt x="672" y="144"/>
                    <a:pt x="672" y="144"/>
                    <a:pt x="673" y="143"/>
                  </a:cubicBezTo>
                  <a:cubicBezTo>
                    <a:pt x="674" y="142"/>
                    <a:pt x="674" y="141"/>
                    <a:pt x="674" y="140"/>
                  </a:cubicBezTo>
                  <a:cubicBezTo>
                    <a:pt x="674" y="138"/>
                    <a:pt x="673" y="137"/>
                    <a:pt x="672" y="136"/>
                  </a:cubicBezTo>
                  <a:cubicBezTo>
                    <a:pt x="671" y="134"/>
                    <a:pt x="669" y="133"/>
                    <a:pt x="668" y="132"/>
                  </a:cubicBezTo>
                  <a:cubicBezTo>
                    <a:pt x="666" y="130"/>
                    <a:pt x="666" y="129"/>
                    <a:pt x="666" y="127"/>
                  </a:cubicBezTo>
                  <a:cubicBezTo>
                    <a:pt x="666" y="127"/>
                    <a:pt x="666" y="126"/>
                    <a:pt x="666" y="126"/>
                  </a:cubicBezTo>
                  <a:cubicBezTo>
                    <a:pt x="666" y="125"/>
                    <a:pt x="666" y="125"/>
                    <a:pt x="665" y="125"/>
                  </a:cubicBezTo>
                  <a:cubicBezTo>
                    <a:pt x="665" y="124"/>
                    <a:pt x="665" y="124"/>
                    <a:pt x="664" y="124"/>
                  </a:cubicBezTo>
                  <a:cubicBezTo>
                    <a:pt x="663" y="123"/>
                    <a:pt x="662" y="122"/>
                    <a:pt x="662" y="122"/>
                  </a:cubicBezTo>
                  <a:cubicBezTo>
                    <a:pt x="661" y="121"/>
                    <a:pt x="661" y="120"/>
                    <a:pt x="660" y="119"/>
                  </a:cubicBezTo>
                  <a:cubicBezTo>
                    <a:pt x="660" y="119"/>
                    <a:pt x="661" y="118"/>
                    <a:pt x="661" y="117"/>
                  </a:cubicBezTo>
                  <a:cubicBezTo>
                    <a:pt x="662" y="117"/>
                    <a:pt x="663" y="117"/>
                    <a:pt x="664" y="117"/>
                  </a:cubicBezTo>
                  <a:cubicBezTo>
                    <a:pt x="664" y="117"/>
                    <a:pt x="665" y="117"/>
                    <a:pt x="665" y="117"/>
                  </a:cubicBezTo>
                  <a:cubicBezTo>
                    <a:pt x="665" y="117"/>
                    <a:pt x="665" y="117"/>
                    <a:pt x="665" y="117"/>
                  </a:cubicBezTo>
                  <a:cubicBezTo>
                    <a:pt x="666" y="117"/>
                    <a:pt x="667" y="117"/>
                    <a:pt x="668" y="117"/>
                  </a:cubicBezTo>
                  <a:cubicBezTo>
                    <a:pt x="671" y="117"/>
                    <a:pt x="674" y="116"/>
                    <a:pt x="675" y="114"/>
                  </a:cubicBezTo>
                  <a:cubicBezTo>
                    <a:pt x="676" y="113"/>
                    <a:pt x="676" y="113"/>
                    <a:pt x="676" y="113"/>
                  </a:cubicBezTo>
                  <a:cubicBezTo>
                    <a:pt x="675" y="113"/>
                    <a:pt x="675" y="113"/>
                    <a:pt x="675" y="113"/>
                  </a:cubicBezTo>
                  <a:cubicBezTo>
                    <a:pt x="675" y="112"/>
                    <a:pt x="675" y="112"/>
                    <a:pt x="674" y="112"/>
                  </a:cubicBezTo>
                  <a:cubicBezTo>
                    <a:pt x="673" y="111"/>
                    <a:pt x="672" y="111"/>
                    <a:pt x="671" y="110"/>
                  </a:cubicBezTo>
                  <a:cubicBezTo>
                    <a:pt x="671" y="109"/>
                    <a:pt x="671" y="109"/>
                    <a:pt x="671" y="109"/>
                  </a:cubicBezTo>
                  <a:cubicBezTo>
                    <a:pt x="671" y="108"/>
                    <a:pt x="671" y="108"/>
                    <a:pt x="672" y="107"/>
                  </a:cubicBezTo>
                  <a:cubicBezTo>
                    <a:pt x="672" y="107"/>
                    <a:pt x="672" y="107"/>
                    <a:pt x="673" y="106"/>
                  </a:cubicBezTo>
                  <a:cubicBezTo>
                    <a:pt x="673" y="106"/>
                    <a:pt x="674" y="106"/>
                    <a:pt x="674" y="106"/>
                  </a:cubicBezTo>
                  <a:cubicBezTo>
                    <a:pt x="674" y="105"/>
                    <a:pt x="674" y="105"/>
                    <a:pt x="674" y="105"/>
                  </a:cubicBezTo>
                  <a:cubicBezTo>
                    <a:pt x="674" y="105"/>
                    <a:pt x="674" y="105"/>
                    <a:pt x="674" y="105"/>
                  </a:cubicBezTo>
                  <a:cubicBezTo>
                    <a:pt x="674" y="104"/>
                    <a:pt x="674" y="104"/>
                    <a:pt x="673" y="104"/>
                  </a:cubicBezTo>
                  <a:cubicBezTo>
                    <a:pt x="672" y="104"/>
                    <a:pt x="671" y="103"/>
                    <a:pt x="669" y="103"/>
                  </a:cubicBezTo>
                  <a:cubicBezTo>
                    <a:pt x="667" y="103"/>
                    <a:pt x="665" y="103"/>
                    <a:pt x="663" y="102"/>
                  </a:cubicBezTo>
                  <a:cubicBezTo>
                    <a:pt x="661" y="100"/>
                    <a:pt x="660" y="99"/>
                    <a:pt x="660" y="96"/>
                  </a:cubicBezTo>
                  <a:cubicBezTo>
                    <a:pt x="660" y="96"/>
                    <a:pt x="660" y="96"/>
                    <a:pt x="660" y="96"/>
                  </a:cubicBezTo>
                  <a:cubicBezTo>
                    <a:pt x="659" y="95"/>
                    <a:pt x="659" y="95"/>
                    <a:pt x="659" y="95"/>
                  </a:cubicBezTo>
                  <a:cubicBezTo>
                    <a:pt x="659" y="95"/>
                    <a:pt x="658" y="95"/>
                    <a:pt x="656" y="95"/>
                  </a:cubicBezTo>
                  <a:cubicBezTo>
                    <a:pt x="654" y="95"/>
                    <a:pt x="651" y="95"/>
                    <a:pt x="648" y="94"/>
                  </a:cubicBezTo>
                  <a:cubicBezTo>
                    <a:pt x="645" y="92"/>
                    <a:pt x="640" y="92"/>
                    <a:pt x="636" y="92"/>
                  </a:cubicBezTo>
                  <a:cubicBezTo>
                    <a:pt x="634" y="92"/>
                    <a:pt x="632" y="92"/>
                    <a:pt x="631" y="92"/>
                  </a:cubicBezTo>
                  <a:cubicBezTo>
                    <a:pt x="631" y="92"/>
                    <a:pt x="631" y="92"/>
                    <a:pt x="631" y="92"/>
                  </a:cubicBezTo>
                  <a:cubicBezTo>
                    <a:pt x="630" y="92"/>
                    <a:pt x="630" y="92"/>
                    <a:pt x="630" y="92"/>
                  </a:cubicBezTo>
                  <a:cubicBezTo>
                    <a:pt x="630" y="93"/>
                    <a:pt x="630" y="93"/>
                    <a:pt x="630" y="93"/>
                  </a:cubicBezTo>
                  <a:cubicBezTo>
                    <a:pt x="630" y="94"/>
                    <a:pt x="630" y="95"/>
                    <a:pt x="630" y="96"/>
                  </a:cubicBezTo>
                  <a:cubicBezTo>
                    <a:pt x="630" y="98"/>
                    <a:pt x="630" y="100"/>
                    <a:pt x="631" y="101"/>
                  </a:cubicBezTo>
                  <a:cubicBezTo>
                    <a:pt x="632" y="101"/>
                    <a:pt x="632" y="101"/>
                    <a:pt x="632" y="101"/>
                  </a:cubicBezTo>
                  <a:cubicBezTo>
                    <a:pt x="633" y="101"/>
                    <a:pt x="635" y="102"/>
                    <a:pt x="636" y="103"/>
                  </a:cubicBezTo>
                  <a:cubicBezTo>
                    <a:pt x="637" y="104"/>
                    <a:pt x="637" y="105"/>
                    <a:pt x="637" y="106"/>
                  </a:cubicBezTo>
                  <a:cubicBezTo>
                    <a:pt x="637" y="107"/>
                    <a:pt x="637" y="108"/>
                    <a:pt x="635" y="109"/>
                  </a:cubicBezTo>
                  <a:cubicBezTo>
                    <a:pt x="635" y="109"/>
                    <a:pt x="635" y="109"/>
                    <a:pt x="635" y="109"/>
                  </a:cubicBezTo>
                  <a:cubicBezTo>
                    <a:pt x="635" y="110"/>
                    <a:pt x="635" y="110"/>
                    <a:pt x="635" y="110"/>
                  </a:cubicBezTo>
                  <a:cubicBezTo>
                    <a:pt x="635" y="110"/>
                    <a:pt x="635" y="111"/>
                    <a:pt x="635" y="112"/>
                  </a:cubicBezTo>
                  <a:cubicBezTo>
                    <a:pt x="635" y="112"/>
                    <a:pt x="635" y="113"/>
                    <a:pt x="635" y="113"/>
                  </a:cubicBezTo>
                  <a:cubicBezTo>
                    <a:pt x="634" y="113"/>
                    <a:pt x="634" y="114"/>
                    <a:pt x="633" y="114"/>
                  </a:cubicBezTo>
                  <a:cubicBezTo>
                    <a:pt x="633" y="114"/>
                    <a:pt x="633" y="114"/>
                    <a:pt x="633" y="114"/>
                  </a:cubicBezTo>
                  <a:cubicBezTo>
                    <a:pt x="633" y="114"/>
                    <a:pt x="633" y="114"/>
                    <a:pt x="633" y="114"/>
                  </a:cubicBezTo>
                  <a:cubicBezTo>
                    <a:pt x="633" y="114"/>
                    <a:pt x="633" y="114"/>
                    <a:pt x="633" y="114"/>
                  </a:cubicBezTo>
                  <a:cubicBezTo>
                    <a:pt x="632" y="114"/>
                    <a:pt x="631" y="113"/>
                    <a:pt x="630" y="113"/>
                  </a:cubicBezTo>
                  <a:cubicBezTo>
                    <a:pt x="629" y="113"/>
                    <a:pt x="629" y="114"/>
                    <a:pt x="628" y="114"/>
                  </a:cubicBezTo>
                  <a:cubicBezTo>
                    <a:pt x="628" y="115"/>
                    <a:pt x="627" y="116"/>
                    <a:pt x="627" y="118"/>
                  </a:cubicBezTo>
                  <a:cubicBezTo>
                    <a:pt x="626" y="121"/>
                    <a:pt x="626" y="123"/>
                    <a:pt x="625" y="125"/>
                  </a:cubicBezTo>
                  <a:cubicBezTo>
                    <a:pt x="624" y="127"/>
                    <a:pt x="623" y="129"/>
                    <a:pt x="621" y="130"/>
                  </a:cubicBezTo>
                  <a:cubicBezTo>
                    <a:pt x="620" y="130"/>
                    <a:pt x="620" y="130"/>
                    <a:pt x="619" y="130"/>
                  </a:cubicBezTo>
                  <a:cubicBezTo>
                    <a:pt x="618" y="130"/>
                    <a:pt x="618" y="130"/>
                    <a:pt x="617" y="129"/>
                  </a:cubicBezTo>
                  <a:cubicBezTo>
                    <a:pt x="617" y="129"/>
                    <a:pt x="617" y="128"/>
                    <a:pt x="617" y="128"/>
                  </a:cubicBezTo>
                  <a:cubicBezTo>
                    <a:pt x="617" y="126"/>
                    <a:pt x="617" y="125"/>
                    <a:pt x="616" y="124"/>
                  </a:cubicBezTo>
                  <a:cubicBezTo>
                    <a:pt x="616" y="123"/>
                    <a:pt x="616" y="123"/>
                    <a:pt x="616" y="123"/>
                  </a:cubicBezTo>
                  <a:cubicBezTo>
                    <a:pt x="615" y="123"/>
                    <a:pt x="615" y="123"/>
                    <a:pt x="615" y="123"/>
                  </a:cubicBezTo>
                  <a:cubicBezTo>
                    <a:pt x="615" y="123"/>
                    <a:pt x="615" y="123"/>
                    <a:pt x="615" y="123"/>
                  </a:cubicBezTo>
                  <a:cubicBezTo>
                    <a:pt x="615" y="123"/>
                    <a:pt x="615" y="123"/>
                    <a:pt x="615" y="123"/>
                  </a:cubicBezTo>
                  <a:cubicBezTo>
                    <a:pt x="615" y="123"/>
                    <a:pt x="614" y="123"/>
                    <a:pt x="614" y="124"/>
                  </a:cubicBezTo>
                  <a:cubicBezTo>
                    <a:pt x="613" y="125"/>
                    <a:pt x="613" y="126"/>
                    <a:pt x="613" y="127"/>
                  </a:cubicBezTo>
                  <a:cubicBezTo>
                    <a:pt x="613" y="128"/>
                    <a:pt x="613" y="128"/>
                    <a:pt x="613" y="129"/>
                  </a:cubicBezTo>
                  <a:cubicBezTo>
                    <a:pt x="613" y="129"/>
                    <a:pt x="614" y="130"/>
                    <a:pt x="614" y="130"/>
                  </a:cubicBezTo>
                  <a:cubicBezTo>
                    <a:pt x="616" y="130"/>
                    <a:pt x="617" y="131"/>
                    <a:pt x="618" y="133"/>
                  </a:cubicBezTo>
                  <a:cubicBezTo>
                    <a:pt x="618" y="134"/>
                    <a:pt x="619" y="136"/>
                    <a:pt x="619" y="137"/>
                  </a:cubicBezTo>
                  <a:cubicBezTo>
                    <a:pt x="619" y="138"/>
                    <a:pt x="619" y="138"/>
                    <a:pt x="619" y="138"/>
                  </a:cubicBezTo>
                  <a:cubicBezTo>
                    <a:pt x="619" y="139"/>
                    <a:pt x="619" y="140"/>
                    <a:pt x="618" y="140"/>
                  </a:cubicBezTo>
                  <a:cubicBezTo>
                    <a:pt x="618" y="141"/>
                    <a:pt x="617" y="141"/>
                    <a:pt x="616" y="141"/>
                  </a:cubicBezTo>
                  <a:cubicBezTo>
                    <a:pt x="615" y="141"/>
                    <a:pt x="614" y="141"/>
                    <a:pt x="613" y="142"/>
                  </a:cubicBezTo>
                  <a:cubicBezTo>
                    <a:pt x="612" y="142"/>
                    <a:pt x="611" y="143"/>
                    <a:pt x="611" y="144"/>
                  </a:cubicBezTo>
                  <a:cubicBezTo>
                    <a:pt x="611" y="144"/>
                    <a:pt x="610" y="145"/>
                    <a:pt x="610" y="145"/>
                  </a:cubicBezTo>
                  <a:cubicBezTo>
                    <a:pt x="610" y="145"/>
                    <a:pt x="609" y="146"/>
                    <a:pt x="608" y="146"/>
                  </a:cubicBezTo>
                  <a:cubicBezTo>
                    <a:pt x="608" y="146"/>
                    <a:pt x="608" y="145"/>
                    <a:pt x="607" y="145"/>
                  </a:cubicBezTo>
                  <a:cubicBezTo>
                    <a:pt x="607" y="145"/>
                    <a:pt x="607" y="145"/>
                    <a:pt x="607" y="145"/>
                  </a:cubicBezTo>
                  <a:cubicBezTo>
                    <a:pt x="606" y="144"/>
                    <a:pt x="606" y="143"/>
                    <a:pt x="606" y="143"/>
                  </a:cubicBezTo>
                  <a:cubicBezTo>
                    <a:pt x="605" y="141"/>
                    <a:pt x="604" y="140"/>
                    <a:pt x="603" y="139"/>
                  </a:cubicBezTo>
                  <a:cubicBezTo>
                    <a:pt x="601" y="137"/>
                    <a:pt x="599" y="135"/>
                    <a:pt x="598" y="133"/>
                  </a:cubicBezTo>
                  <a:cubicBezTo>
                    <a:pt x="596" y="131"/>
                    <a:pt x="595" y="129"/>
                    <a:pt x="595" y="127"/>
                  </a:cubicBezTo>
                  <a:cubicBezTo>
                    <a:pt x="595" y="126"/>
                    <a:pt x="595" y="126"/>
                    <a:pt x="595" y="126"/>
                  </a:cubicBezTo>
                  <a:cubicBezTo>
                    <a:pt x="595" y="124"/>
                    <a:pt x="596" y="123"/>
                    <a:pt x="597" y="122"/>
                  </a:cubicBezTo>
                  <a:cubicBezTo>
                    <a:pt x="598" y="121"/>
                    <a:pt x="599" y="121"/>
                    <a:pt x="601" y="120"/>
                  </a:cubicBezTo>
                  <a:cubicBezTo>
                    <a:pt x="601" y="120"/>
                    <a:pt x="601" y="120"/>
                    <a:pt x="601" y="120"/>
                  </a:cubicBezTo>
                  <a:cubicBezTo>
                    <a:pt x="601" y="120"/>
                    <a:pt x="601" y="120"/>
                    <a:pt x="601" y="120"/>
                  </a:cubicBezTo>
                  <a:cubicBezTo>
                    <a:pt x="601" y="120"/>
                    <a:pt x="601" y="119"/>
                    <a:pt x="601" y="118"/>
                  </a:cubicBezTo>
                  <a:cubicBezTo>
                    <a:pt x="600" y="117"/>
                    <a:pt x="600" y="116"/>
                    <a:pt x="600" y="114"/>
                  </a:cubicBezTo>
                  <a:cubicBezTo>
                    <a:pt x="600" y="113"/>
                    <a:pt x="599" y="112"/>
                    <a:pt x="599" y="112"/>
                  </a:cubicBezTo>
                  <a:cubicBezTo>
                    <a:pt x="599" y="112"/>
                    <a:pt x="599" y="111"/>
                    <a:pt x="598" y="111"/>
                  </a:cubicBezTo>
                  <a:cubicBezTo>
                    <a:pt x="597" y="110"/>
                    <a:pt x="595" y="109"/>
                    <a:pt x="592" y="107"/>
                  </a:cubicBezTo>
                  <a:cubicBezTo>
                    <a:pt x="590" y="104"/>
                    <a:pt x="588" y="103"/>
                    <a:pt x="586" y="103"/>
                  </a:cubicBezTo>
                  <a:cubicBezTo>
                    <a:pt x="585" y="103"/>
                    <a:pt x="584" y="104"/>
                    <a:pt x="583" y="104"/>
                  </a:cubicBezTo>
                  <a:cubicBezTo>
                    <a:pt x="583" y="105"/>
                    <a:pt x="583" y="106"/>
                    <a:pt x="582" y="107"/>
                  </a:cubicBezTo>
                  <a:cubicBezTo>
                    <a:pt x="582" y="108"/>
                    <a:pt x="582" y="109"/>
                    <a:pt x="581" y="111"/>
                  </a:cubicBezTo>
                  <a:cubicBezTo>
                    <a:pt x="581" y="111"/>
                    <a:pt x="580" y="112"/>
                    <a:pt x="579" y="113"/>
                  </a:cubicBezTo>
                  <a:cubicBezTo>
                    <a:pt x="578" y="113"/>
                    <a:pt x="578" y="113"/>
                    <a:pt x="578" y="113"/>
                  </a:cubicBezTo>
                  <a:cubicBezTo>
                    <a:pt x="578" y="114"/>
                    <a:pt x="577" y="115"/>
                    <a:pt x="577" y="115"/>
                  </a:cubicBezTo>
                  <a:cubicBezTo>
                    <a:pt x="577" y="117"/>
                    <a:pt x="577" y="118"/>
                    <a:pt x="576" y="120"/>
                  </a:cubicBezTo>
                  <a:cubicBezTo>
                    <a:pt x="576" y="120"/>
                    <a:pt x="575" y="121"/>
                    <a:pt x="574" y="122"/>
                  </a:cubicBezTo>
                  <a:cubicBezTo>
                    <a:pt x="574" y="122"/>
                    <a:pt x="574" y="122"/>
                    <a:pt x="574" y="122"/>
                  </a:cubicBezTo>
                  <a:cubicBezTo>
                    <a:pt x="573" y="122"/>
                    <a:pt x="573" y="122"/>
                    <a:pt x="573" y="122"/>
                  </a:cubicBezTo>
                  <a:cubicBezTo>
                    <a:pt x="573" y="122"/>
                    <a:pt x="572" y="121"/>
                    <a:pt x="572" y="121"/>
                  </a:cubicBezTo>
                  <a:cubicBezTo>
                    <a:pt x="572" y="121"/>
                    <a:pt x="571" y="120"/>
                    <a:pt x="571" y="120"/>
                  </a:cubicBezTo>
                  <a:cubicBezTo>
                    <a:pt x="571" y="119"/>
                    <a:pt x="571" y="118"/>
                    <a:pt x="571" y="117"/>
                  </a:cubicBezTo>
                  <a:cubicBezTo>
                    <a:pt x="570" y="115"/>
                    <a:pt x="570" y="113"/>
                    <a:pt x="570" y="111"/>
                  </a:cubicBezTo>
                  <a:cubicBezTo>
                    <a:pt x="570" y="109"/>
                    <a:pt x="570" y="108"/>
                    <a:pt x="569" y="108"/>
                  </a:cubicBezTo>
                  <a:cubicBezTo>
                    <a:pt x="569" y="108"/>
                    <a:pt x="569" y="108"/>
                    <a:pt x="569" y="108"/>
                  </a:cubicBezTo>
                  <a:cubicBezTo>
                    <a:pt x="569" y="108"/>
                    <a:pt x="569" y="108"/>
                    <a:pt x="569" y="108"/>
                  </a:cubicBezTo>
                  <a:cubicBezTo>
                    <a:pt x="568" y="107"/>
                    <a:pt x="567" y="106"/>
                    <a:pt x="567" y="105"/>
                  </a:cubicBezTo>
                  <a:cubicBezTo>
                    <a:pt x="567" y="104"/>
                    <a:pt x="568" y="103"/>
                    <a:pt x="568" y="103"/>
                  </a:cubicBezTo>
                  <a:cubicBezTo>
                    <a:pt x="569" y="102"/>
                    <a:pt x="570" y="102"/>
                    <a:pt x="571" y="101"/>
                  </a:cubicBezTo>
                  <a:cubicBezTo>
                    <a:pt x="571" y="101"/>
                    <a:pt x="571" y="101"/>
                    <a:pt x="571" y="101"/>
                  </a:cubicBezTo>
                  <a:cubicBezTo>
                    <a:pt x="572" y="101"/>
                    <a:pt x="573" y="101"/>
                    <a:pt x="574" y="100"/>
                  </a:cubicBezTo>
                  <a:cubicBezTo>
                    <a:pt x="574" y="100"/>
                    <a:pt x="575" y="99"/>
                    <a:pt x="575" y="99"/>
                  </a:cubicBezTo>
                  <a:cubicBezTo>
                    <a:pt x="575" y="99"/>
                    <a:pt x="574" y="99"/>
                    <a:pt x="574" y="99"/>
                  </a:cubicBezTo>
                  <a:cubicBezTo>
                    <a:pt x="572" y="99"/>
                    <a:pt x="570" y="98"/>
                    <a:pt x="568" y="97"/>
                  </a:cubicBezTo>
                  <a:cubicBezTo>
                    <a:pt x="565" y="96"/>
                    <a:pt x="563" y="95"/>
                    <a:pt x="562" y="94"/>
                  </a:cubicBezTo>
                  <a:cubicBezTo>
                    <a:pt x="562" y="94"/>
                    <a:pt x="562" y="94"/>
                    <a:pt x="562" y="94"/>
                  </a:cubicBezTo>
                  <a:cubicBezTo>
                    <a:pt x="562" y="94"/>
                    <a:pt x="562" y="94"/>
                    <a:pt x="562" y="94"/>
                  </a:cubicBezTo>
                  <a:cubicBezTo>
                    <a:pt x="562" y="94"/>
                    <a:pt x="561" y="95"/>
                    <a:pt x="559" y="95"/>
                  </a:cubicBezTo>
                  <a:cubicBezTo>
                    <a:pt x="558" y="96"/>
                    <a:pt x="557" y="97"/>
                    <a:pt x="556" y="97"/>
                  </a:cubicBezTo>
                  <a:cubicBezTo>
                    <a:pt x="555" y="97"/>
                    <a:pt x="554" y="97"/>
                    <a:pt x="554" y="96"/>
                  </a:cubicBezTo>
                  <a:cubicBezTo>
                    <a:pt x="553" y="96"/>
                    <a:pt x="552" y="94"/>
                    <a:pt x="552" y="93"/>
                  </a:cubicBezTo>
                  <a:cubicBezTo>
                    <a:pt x="552" y="92"/>
                    <a:pt x="553" y="90"/>
                    <a:pt x="553" y="89"/>
                  </a:cubicBezTo>
                  <a:cubicBezTo>
                    <a:pt x="553" y="88"/>
                    <a:pt x="554" y="87"/>
                    <a:pt x="554" y="86"/>
                  </a:cubicBezTo>
                  <a:cubicBezTo>
                    <a:pt x="554" y="85"/>
                    <a:pt x="554" y="85"/>
                    <a:pt x="554" y="84"/>
                  </a:cubicBezTo>
                  <a:cubicBezTo>
                    <a:pt x="555" y="84"/>
                    <a:pt x="555" y="84"/>
                    <a:pt x="556" y="84"/>
                  </a:cubicBezTo>
                  <a:cubicBezTo>
                    <a:pt x="557" y="84"/>
                    <a:pt x="558" y="84"/>
                    <a:pt x="558" y="84"/>
                  </a:cubicBezTo>
                  <a:cubicBezTo>
                    <a:pt x="559" y="84"/>
                    <a:pt x="560" y="84"/>
                    <a:pt x="560" y="83"/>
                  </a:cubicBezTo>
                  <a:cubicBezTo>
                    <a:pt x="561" y="83"/>
                    <a:pt x="561" y="83"/>
                    <a:pt x="561" y="83"/>
                  </a:cubicBezTo>
                  <a:cubicBezTo>
                    <a:pt x="560" y="82"/>
                    <a:pt x="560" y="82"/>
                    <a:pt x="560" y="82"/>
                  </a:cubicBezTo>
                  <a:cubicBezTo>
                    <a:pt x="560" y="82"/>
                    <a:pt x="560" y="82"/>
                    <a:pt x="559" y="81"/>
                  </a:cubicBezTo>
                  <a:cubicBezTo>
                    <a:pt x="558" y="81"/>
                    <a:pt x="556" y="80"/>
                    <a:pt x="555" y="79"/>
                  </a:cubicBezTo>
                  <a:cubicBezTo>
                    <a:pt x="554" y="79"/>
                    <a:pt x="553" y="78"/>
                    <a:pt x="553" y="76"/>
                  </a:cubicBezTo>
                  <a:cubicBezTo>
                    <a:pt x="553" y="76"/>
                    <a:pt x="553" y="75"/>
                    <a:pt x="552" y="75"/>
                  </a:cubicBezTo>
                  <a:cubicBezTo>
                    <a:pt x="552" y="74"/>
                    <a:pt x="551" y="74"/>
                    <a:pt x="550" y="73"/>
                  </a:cubicBezTo>
                  <a:cubicBezTo>
                    <a:pt x="548" y="72"/>
                    <a:pt x="545" y="72"/>
                    <a:pt x="544" y="71"/>
                  </a:cubicBezTo>
                  <a:cubicBezTo>
                    <a:pt x="543" y="71"/>
                    <a:pt x="543" y="71"/>
                    <a:pt x="543" y="70"/>
                  </a:cubicBezTo>
                  <a:cubicBezTo>
                    <a:pt x="543" y="70"/>
                    <a:pt x="542" y="69"/>
                    <a:pt x="542" y="69"/>
                  </a:cubicBezTo>
                  <a:cubicBezTo>
                    <a:pt x="542" y="68"/>
                    <a:pt x="543" y="66"/>
                    <a:pt x="543" y="65"/>
                  </a:cubicBezTo>
                  <a:cubicBezTo>
                    <a:pt x="544" y="64"/>
                    <a:pt x="544" y="62"/>
                    <a:pt x="544" y="62"/>
                  </a:cubicBezTo>
                  <a:cubicBezTo>
                    <a:pt x="544" y="61"/>
                    <a:pt x="544" y="61"/>
                    <a:pt x="544" y="61"/>
                  </a:cubicBezTo>
                  <a:cubicBezTo>
                    <a:pt x="544" y="61"/>
                    <a:pt x="544" y="61"/>
                    <a:pt x="544" y="61"/>
                  </a:cubicBezTo>
                  <a:cubicBezTo>
                    <a:pt x="544" y="60"/>
                    <a:pt x="542" y="58"/>
                    <a:pt x="540" y="57"/>
                  </a:cubicBezTo>
                  <a:cubicBezTo>
                    <a:pt x="538" y="55"/>
                    <a:pt x="536" y="53"/>
                    <a:pt x="534" y="52"/>
                  </a:cubicBezTo>
                  <a:cubicBezTo>
                    <a:pt x="533" y="52"/>
                    <a:pt x="532" y="51"/>
                    <a:pt x="531" y="51"/>
                  </a:cubicBezTo>
                  <a:cubicBezTo>
                    <a:pt x="530" y="51"/>
                    <a:pt x="530" y="51"/>
                    <a:pt x="530" y="51"/>
                  </a:cubicBezTo>
                  <a:cubicBezTo>
                    <a:pt x="530" y="51"/>
                    <a:pt x="530" y="51"/>
                    <a:pt x="530" y="51"/>
                  </a:cubicBezTo>
                  <a:cubicBezTo>
                    <a:pt x="530" y="51"/>
                    <a:pt x="530" y="51"/>
                    <a:pt x="530" y="51"/>
                  </a:cubicBezTo>
                  <a:cubicBezTo>
                    <a:pt x="528" y="51"/>
                    <a:pt x="527" y="51"/>
                    <a:pt x="526" y="50"/>
                  </a:cubicBezTo>
                  <a:cubicBezTo>
                    <a:pt x="526" y="49"/>
                    <a:pt x="525" y="48"/>
                    <a:pt x="525" y="47"/>
                  </a:cubicBezTo>
                  <a:cubicBezTo>
                    <a:pt x="525" y="46"/>
                    <a:pt x="525" y="46"/>
                    <a:pt x="526" y="45"/>
                  </a:cubicBezTo>
                  <a:cubicBezTo>
                    <a:pt x="526" y="45"/>
                    <a:pt x="527" y="44"/>
                    <a:pt x="527" y="44"/>
                  </a:cubicBezTo>
                  <a:cubicBezTo>
                    <a:pt x="528" y="44"/>
                    <a:pt x="528" y="44"/>
                    <a:pt x="528" y="44"/>
                  </a:cubicBezTo>
                  <a:cubicBezTo>
                    <a:pt x="528" y="44"/>
                    <a:pt x="528" y="44"/>
                    <a:pt x="528" y="44"/>
                  </a:cubicBezTo>
                  <a:cubicBezTo>
                    <a:pt x="528" y="44"/>
                    <a:pt x="528" y="44"/>
                    <a:pt x="528" y="44"/>
                  </a:cubicBezTo>
                  <a:cubicBezTo>
                    <a:pt x="529" y="44"/>
                    <a:pt x="529" y="44"/>
                    <a:pt x="531" y="43"/>
                  </a:cubicBezTo>
                  <a:cubicBezTo>
                    <a:pt x="532" y="42"/>
                    <a:pt x="533" y="41"/>
                    <a:pt x="535" y="39"/>
                  </a:cubicBezTo>
                  <a:cubicBezTo>
                    <a:pt x="536" y="37"/>
                    <a:pt x="537" y="36"/>
                    <a:pt x="538" y="35"/>
                  </a:cubicBezTo>
                  <a:cubicBezTo>
                    <a:pt x="538" y="35"/>
                    <a:pt x="538" y="34"/>
                    <a:pt x="538" y="34"/>
                  </a:cubicBezTo>
                  <a:cubicBezTo>
                    <a:pt x="538" y="34"/>
                    <a:pt x="538" y="34"/>
                    <a:pt x="538" y="34"/>
                  </a:cubicBezTo>
                  <a:cubicBezTo>
                    <a:pt x="538" y="33"/>
                    <a:pt x="538" y="33"/>
                    <a:pt x="537" y="33"/>
                  </a:cubicBezTo>
                  <a:cubicBezTo>
                    <a:pt x="537" y="33"/>
                    <a:pt x="537" y="33"/>
                    <a:pt x="537" y="33"/>
                  </a:cubicBezTo>
                  <a:cubicBezTo>
                    <a:pt x="536" y="33"/>
                    <a:pt x="535" y="32"/>
                    <a:pt x="535" y="32"/>
                  </a:cubicBezTo>
                  <a:cubicBezTo>
                    <a:pt x="534" y="31"/>
                    <a:pt x="534" y="31"/>
                    <a:pt x="534" y="30"/>
                  </a:cubicBezTo>
                  <a:cubicBezTo>
                    <a:pt x="534" y="29"/>
                    <a:pt x="534" y="28"/>
                    <a:pt x="535" y="28"/>
                  </a:cubicBezTo>
                  <a:cubicBezTo>
                    <a:pt x="536" y="27"/>
                    <a:pt x="537" y="27"/>
                    <a:pt x="538" y="27"/>
                  </a:cubicBezTo>
                  <a:cubicBezTo>
                    <a:pt x="538" y="27"/>
                    <a:pt x="538" y="27"/>
                    <a:pt x="538" y="27"/>
                  </a:cubicBezTo>
                  <a:cubicBezTo>
                    <a:pt x="538" y="27"/>
                    <a:pt x="538" y="27"/>
                    <a:pt x="538" y="27"/>
                  </a:cubicBezTo>
                  <a:cubicBezTo>
                    <a:pt x="538" y="27"/>
                    <a:pt x="538" y="27"/>
                    <a:pt x="538" y="27"/>
                  </a:cubicBezTo>
                  <a:cubicBezTo>
                    <a:pt x="538" y="27"/>
                    <a:pt x="538" y="27"/>
                    <a:pt x="538" y="27"/>
                  </a:cubicBezTo>
                  <a:cubicBezTo>
                    <a:pt x="543" y="28"/>
                    <a:pt x="549" y="30"/>
                    <a:pt x="553" y="30"/>
                  </a:cubicBezTo>
                  <a:cubicBezTo>
                    <a:pt x="554" y="30"/>
                    <a:pt x="555" y="29"/>
                    <a:pt x="555" y="29"/>
                  </a:cubicBezTo>
                  <a:cubicBezTo>
                    <a:pt x="555" y="29"/>
                    <a:pt x="555" y="29"/>
                    <a:pt x="555" y="29"/>
                  </a:cubicBezTo>
                  <a:cubicBezTo>
                    <a:pt x="556" y="29"/>
                    <a:pt x="557" y="27"/>
                    <a:pt x="558" y="26"/>
                  </a:cubicBezTo>
                  <a:cubicBezTo>
                    <a:pt x="560" y="24"/>
                    <a:pt x="561" y="22"/>
                    <a:pt x="563" y="19"/>
                  </a:cubicBezTo>
                  <a:cubicBezTo>
                    <a:pt x="566" y="15"/>
                    <a:pt x="569" y="10"/>
                    <a:pt x="571" y="7"/>
                  </a:cubicBezTo>
                  <a:cubicBezTo>
                    <a:pt x="572" y="6"/>
                    <a:pt x="572" y="5"/>
                    <a:pt x="572" y="5"/>
                  </a:cubicBezTo>
                  <a:cubicBezTo>
                    <a:pt x="572" y="4"/>
                    <a:pt x="572" y="4"/>
                    <a:pt x="572" y="4"/>
                  </a:cubicBezTo>
                  <a:cubicBezTo>
                    <a:pt x="572" y="4"/>
                    <a:pt x="571" y="4"/>
                    <a:pt x="571" y="4"/>
                  </a:cubicBezTo>
                  <a:cubicBezTo>
                    <a:pt x="570" y="3"/>
                    <a:pt x="568" y="3"/>
                    <a:pt x="566" y="3"/>
                  </a:cubicBezTo>
                  <a:cubicBezTo>
                    <a:pt x="564" y="3"/>
                    <a:pt x="562" y="3"/>
                    <a:pt x="560" y="4"/>
                  </a:cubicBezTo>
                  <a:cubicBezTo>
                    <a:pt x="560" y="4"/>
                    <a:pt x="559" y="4"/>
                    <a:pt x="558" y="4"/>
                  </a:cubicBezTo>
                  <a:cubicBezTo>
                    <a:pt x="554" y="4"/>
                    <a:pt x="552" y="3"/>
                    <a:pt x="549" y="2"/>
                  </a:cubicBezTo>
                  <a:cubicBezTo>
                    <a:pt x="547" y="1"/>
                    <a:pt x="545" y="0"/>
                    <a:pt x="542" y="0"/>
                  </a:cubicBezTo>
                  <a:cubicBezTo>
                    <a:pt x="541" y="0"/>
                    <a:pt x="540" y="0"/>
                    <a:pt x="539" y="0"/>
                  </a:cubicBezTo>
                  <a:cubicBezTo>
                    <a:pt x="533" y="0"/>
                    <a:pt x="526" y="1"/>
                    <a:pt x="521" y="2"/>
                  </a:cubicBezTo>
                  <a:cubicBezTo>
                    <a:pt x="520" y="2"/>
                    <a:pt x="519" y="3"/>
                    <a:pt x="519" y="3"/>
                  </a:cubicBezTo>
                  <a:cubicBezTo>
                    <a:pt x="519" y="3"/>
                    <a:pt x="519" y="3"/>
                    <a:pt x="519" y="3"/>
                  </a:cubicBezTo>
                  <a:cubicBezTo>
                    <a:pt x="519" y="3"/>
                    <a:pt x="519" y="4"/>
                    <a:pt x="520" y="5"/>
                  </a:cubicBezTo>
                  <a:cubicBezTo>
                    <a:pt x="520" y="5"/>
                    <a:pt x="521" y="6"/>
                    <a:pt x="522" y="7"/>
                  </a:cubicBezTo>
                  <a:cubicBezTo>
                    <a:pt x="522" y="7"/>
                    <a:pt x="522" y="8"/>
                    <a:pt x="522" y="9"/>
                  </a:cubicBezTo>
                  <a:cubicBezTo>
                    <a:pt x="522" y="9"/>
                    <a:pt x="522" y="9"/>
                    <a:pt x="522" y="9"/>
                  </a:cubicBezTo>
                  <a:cubicBezTo>
                    <a:pt x="522" y="9"/>
                    <a:pt x="522" y="9"/>
                    <a:pt x="522" y="9"/>
                  </a:cubicBezTo>
                  <a:cubicBezTo>
                    <a:pt x="522" y="10"/>
                    <a:pt x="522" y="10"/>
                    <a:pt x="521" y="11"/>
                  </a:cubicBezTo>
                  <a:cubicBezTo>
                    <a:pt x="521" y="11"/>
                    <a:pt x="521" y="11"/>
                    <a:pt x="520" y="11"/>
                  </a:cubicBezTo>
                  <a:cubicBezTo>
                    <a:pt x="519" y="11"/>
                    <a:pt x="518" y="10"/>
                    <a:pt x="517" y="10"/>
                  </a:cubicBezTo>
                  <a:cubicBezTo>
                    <a:pt x="516" y="10"/>
                    <a:pt x="515" y="9"/>
                    <a:pt x="515" y="9"/>
                  </a:cubicBezTo>
                  <a:cubicBezTo>
                    <a:pt x="514" y="9"/>
                    <a:pt x="514" y="9"/>
                    <a:pt x="514" y="9"/>
                  </a:cubicBezTo>
                  <a:cubicBezTo>
                    <a:pt x="514" y="9"/>
                    <a:pt x="514" y="9"/>
                    <a:pt x="514" y="9"/>
                  </a:cubicBezTo>
                  <a:cubicBezTo>
                    <a:pt x="514" y="9"/>
                    <a:pt x="514" y="9"/>
                    <a:pt x="514" y="9"/>
                  </a:cubicBezTo>
                  <a:cubicBezTo>
                    <a:pt x="514" y="10"/>
                    <a:pt x="514" y="10"/>
                    <a:pt x="514" y="10"/>
                  </a:cubicBezTo>
                  <a:cubicBezTo>
                    <a:pt x="514" y="11"/>
                    <a:pt x="515" y="14"/>
                    <a:pt x="515" y="18"/>
                  </a:cubicBezTo>
                  <a:cubicBezTo>
                    <a:pt x="515" y="19"/>
                    <a:pt x="515" y="20"/>
                    <a:pt x="515" y="21"/>
                  </a:cubicBezTo>
                  <a:cubicBezTo>
                    <a:pt x="515" y="22"/>
                    <a:pt x="515" y="23"/>
                    <a:pt x="515" y="24"/>
                  </a:cubicBezTo>
                  <a:cubicBezTo>
                    <a:pt x="515" y="27"/>
                    <a:pt x="515" y="29"/>
                    <a:pt x="516" y="30"/>
                  </a:cubicBezTo>
                  <a:cubicBezTo>
                    <a:pt x="517" y="31"/>
                    <a:pt x="518" y="32"/>
                    <a:pt x="519" y="33"/>
                  </a:cubicBezTo>
                  <a:cubicBezTo>
                    <a:pt x="521" y="36"/>
                    <a:pt x="521" y="39"/>
                    <a:pt x="521" y="42"/>
                  </a:cubicBezTo>
                  <a:cubicBezTo>
                    <a:pt x="521" y="44"/>
                    <a:pt x="521" y="45"/>
                    <a:pt x="521" y="47"/>
                  </a:cubicBezTo>
                  <a:cubicBezTo>
                    <a:pt x="521" y="49"/>
                    <a:pt x="520" y="51"/>
                    <a:pt x="519" y="52"/>
                  </a:cubicBezTo>
                  <a:cubicBezTo>
                    <a:pt x="518" y="53"/>
                    <a:pt x="516" y="53"/>
                    <a:pt x="515" y="54"/>
                  </a:cubicBezTo>
                  <a:cubicBezTo>
                    <a:pt x="515" y="54"/>
                    <a:pt x="514" y="54"/>
                    <a:pt x="514" y="54"/>
                  </a:cubicBezTo>
                  <a:cubicBezTo>
                    <a:pt x="514" y="54"/>
                    <a:pt x="514" y="54"/>
                    <a:pt x="514" y="54"/>
                  </a:cubicBezTo>
                  <a:cubicBezTo>
                    <a:pt x="515" y="54"/>
                    <a:pt x="515" y="55"/>
                    <a:pt x="516" y="55"/>
                  </a:cubicBezTo>
                  <a:cubicBezTo>
                    <a:pt x="517" y="56"/>
                    <a:pt x="518" y="57"/>
                    <a:pt x="518" y="59"/>
                  </a:cubicBezTo>
                  <a:cubicBezTo>
                    <a:pt x="518" y="60"/>
                    <a:pt x="518" y="60"/>
                    <a:pt x="518" y="60"/>
                  </a:cubicBezTo>
                  <a:cubicBezTo>
                    <a:pt x="518" y="61"/>
                    <a:pt x="517" y="61"/>
                    <a:pt x="517" y="62"/>
                  </a:cubicBezTo>
                  <a:cubicBezTo>
                    <a:pt x="516" y="62"/>
                    <a:pt x="516" y="62"/>
                    <a:pt x="515" y="62"/>
                  </a:cubicBezTo>
                  <a:cubicBezTo>
                    <a:pt x="514" y="62"/>
                    <a:pt x="513" y="62"/>
                    <a:pt x="512" y="61"/>
                  </a:cubicBezTo>
                  <a:cubicBezTo>
                    <a:pt x="510" y="60"/>
                    <a:pt x="509" y="60"/>
                    <a:pt x="508" y="60"/>
                  </a:cubicBezTo>
                  <a:cubicBezTo>
                    <a:pt x="508" y="60"/>
                    <a:pt x="508" y="60"/>
                    <a:pt x="508" y="60"/>
                  </a:cubicBezTo>
                  <a:cubicBezTo>
                    <a:pt x="508" y="60"/>
                    <a:pt x="508" y="60"/>
                    <a:pt x="508" y="60"/>
                  </a:cubicBezTo>
                  <a:cubicBezTo>
                    <a:pt x="507" y="60"/>
                    <a:pt x="506" y="61"/>
                    <a:pt x="506" y="63"/>
                  </a:cubicBezTo>
                  <a:cubicBezTo>
                    <a:pt x="505" y="64"/>
                    <a:pt x="505" y="66"/>
                    <a:pt x="505" y="67"/>
                  </a:cubicBezTo>
                  <a:cubicBezTo>
                    <a:pt x="505" y="69"/>
                    <a:pt x="505" y="70"/>
                    <a:pt x="506" y="71"/>
                  </a:cubicBezTo>
                  <a:cubicBezTo>
                    <a:pt x="507" y="72"/>
                    <a:pt x="508" y="72"/>
                    <a:pt x="509" y="73"/>
                  </a:cubicBezTo>
                  <a:cubicBezTo>
                    <a:pt x="509" y="74"/>
                    <a:pt x="510" y="74"/>
                    <a:pt x="510" y="74"/>
                  </a:cubicBezTo>
                  <a:cubicBezTo>
                    <a:pt x="510" y="76"/>
                    <a:pt x="509" y="76"/>
                    <a:pt x="508" y="77"/>
                  </a:cubicBezTo>
                  <a:cubicBezTo>
                    <a:pt x="507" y="79"/>
                    <a:pt x="505" y="81"/>
                    <a:pt x="505" y="83"/>
                  </a:cubicBezTo>
                  <a:cubicBezTo>
                    <a:pt x="505" y="85"/>
                    <a:pt x="506" y="87"/>
                    <a:pt x="509" y="89"/>
                  </a:cubicBezTo>
                  <a:cubicBezTo>
                    <a:pt x="511" y="91"/>
                    <a:pt x="515" y="92"/>
                    <a:pt x="520" y="93"/>
                  </a:cubicBezTo>
                  <a:cubicBezTo>
                    <a:pt x="524" y="94"/>
                    <a:pt x="528" y="95"/>
                    <a:pt x="531" y="97"/>
                  </a:cubicBezTo>
                  <a:cubicBezTo>
                    <a:pt x="532" y="97"/>
                    <a:pt x="533" y="98"/>
                    <a:pt x="533" y="98"/>
                  </a:cubicBezTo>
                  <a:cubicBezTo>
                    <a:pt x="533" y="98"/>
                    <a:pt x="534" y="99"/>
                    <a:pt x="534" y="100"/>
                  </a:cubicBezTo>
                  <a:cubicBezTo>
                    <a:pt x="534" y="100"/>
                    <a:pt x="533" y="101"/>
                    <a:pt x="533" y="101"/>
                  </a:cubicBezTo>
                  <a:cubicBezTo>
                    <a:pt x="532" y="101"/>
                    <a:pt x="532" y="101"/>
                    <a:pt x="532" y="101"/>
                  </a:cubicBezTo>
                  <a:cubicBezTo>
                    <a:pt x="532" y="101"/>
                    <a:pt x="531" y="102"/>
                    <a:pt x="531" y="102"/>
                  </a:cubicBezTo>
                  <a:cubicBezTo>
                    <a:pt x="531" y="102"/>
                    <a:pt x="531" y="102"/>
                    <a:pt x="531" y="102"/>
                  </a:cubicBezTo>
                  <a:cubicBezTo>
                    <a:pt x="531" y="102"/>
                    <a:pt x="531" y="102"/>
                    <a:pt x="531" y="103"/>
                  </a:cubicBezTo>
                  <a:cubicBezTo>
                    <a:pt x="531" y="103"/>
                    <a:pt x="531" y="103"/>
                    <a:pt x="531" y="103"/>
                  </a:cubicBezTo>
                  <a:cubicBezTo>
                    <a:pt x="532" y="104"/>
                    <a:pt x="532" y="104"/>
                    <a:pt x="532" y="105"/>
                  </a:cubicBezTo>
                  <a:cubicBezTo>
                    <a:pt x="532" y="107"/>
                    <a:pt x="531" y="108"/>
                    <a:pt x="530" y="109"/>
                  </a:cubicBezTo>
                  <a:cubicBezTo>
                    <a:pt x="530" y="109"/>
                    <a:pt x="529" y="110"/>
                    <a:pt x="528" y="111"/>
                  </a:cubicBezTo>
                  <a:cubicBezTo>
                    <a:pt x="528" y="111"/>
                    <a:pt x="528" y="112"/>
                    <a:pt x="528" y="112"/>
                  </a:cubicBezTo>
                  <a:cubicBezTo>
                    <a:pt x="528" y="112"/>
                    <a:pt x="528" y="112"/>
                    <a:pt x="528" y="112"/>
                  </a:cubicBezTo>
                  <a:cubicBezTo>
                    <a:pt x="528" y="113"/>
                    <a:pt x="528" y="113"/>
                    <a:pt x="528" y="113"/>
                  </a:cubicBezTo>
                  <a:cubicBezTo>
                    <a:pt x="528" y="113"/>
                    <a:pt x="528" y="113"/>
                    <a:pt x="528" y="113"/>
                  </a:cubicBezTo>
                  <a:cubicBezTo>
                    <a:pt x="528" y="113"/>
                    <a:pt x="529" y="112"/>
                    <a:pt x="529" y="112"/>
                  </a:cubicBezTo>
                  <a:cubicBezTo>
                    <a:pt x="530" y="111"/>
                    <a:pt x="531" y="110"/>
                    <a:pt x="532" y="108"/>
                  </a:cubicBezTo>
                  <a:cubicBezTo>
                    <a:pt x="532" y="108"/>
                    <a:pt x="532" y="108"/>
                    <a:pt x="532" y="108"/>
                  </a:cubicBezTo>
                  <a:cubicBezTo>
                    <a:pt x="532" y="107"/>
                    <a:pt x="532" y="107"/>
                    <a:pt x="533" y="106"/>
                  </a:cubicBezTo>
                  <a:cubicBezTo>
                    <a:pt x="533" y="106"/>
                    <a:pt x="534" y="105"/>
                    <a:pt x="535" y="105"/>
                  </a:cubicBezTo>
                  <a:cubicBezTo>
                    <a:pt x="536" y="105"/>
                    <a:pt x="536" y="106"/>
                    <a:pt x="537" y="106"/>
                  </a:cubicBezTo>
                  <a:cubicBezTo>
                    <a:pt x="537" y="107"/>
                    <a:pt x="537" y="108"/>
                    <a:pt x="538" y="108"/>
                  </a:cubicBezTo>
                  <a:cubicBezTo>
                    <a:pt x="538" y="110"/>
                    <a:pt x="539" y="112"/>
                    <a:pt x="539" y="114"/>
                  </a:cubicBezTo>
                  <a:cubicBezTo>
                    <a:pt x="538" y="115"/>
                    <a:pt x="538" y="115"/>
                    <a:pt x="538" y="115"/>
                  </a:cubicBezTo>
                  <a:cubicBezTo>
                    <a:pt x="538" y="116"/>
                    <a:pt x="538" y="117"/>
                    <a:pt x="537" y="118"/>
                  </a:cubicBezTo>
                  <a:cubicBezTo>
                    <a:pt x="537" y="118"/>
                    <a:pt x="536" y="119"/>
                    <a:pt x="535" y="119"/>
                  </a:cubicBezTo>
                  <a:cubicBezTo>
                    <a:pt x="534" y="119"/>
                    <a:pt x="532" y="120"/>
                    <a:pt x="531" y="122"/>
                  </a:cubicBezTo>
                  <a:cubicBezTo>
                    <a:pt x="529" y="124"/>
                    <a:pt x="528" y="125"/>
                    <a:pt x="527" y="126"/>
                  </a:cubicBezTo>
                  <a:cubicBezTo>
                    <a:pt x="525" y="127"/>
                    <a:pt x="524" y="127"/>
                    <a:pt x="522" y="127"/>
                  </a:cubicBezTo>
                  <a:cubicBezTo>
                    <a:pt x="521" y="127"/>
                    <a:pt x="520" y="127"/>
                    <a:pt x="519" y="127"/>
                  </a:cubicBezTo>
                  <a:cubicBezTo>
                    <a:pt x="519" y="127"/>
                    <a:pt x="519" y="127"/>
                    <a:pt x="519" y="127"/>
                  </a:cubicBezTo>
                  <a:cubicBezTo>
                    <a:pt x="518" y="127"/>
                    <a:pt x="518" y="127"/>
                    <a:pt x="518" y="127"/>
                  </a:cubicBezTo>
                  <a:cubicBezTo>
                    <a:pt x="518" y="127"/>
                    <a:pt x="517" y="127"/>
                    <a:pt x="517" y="127"/>
                  </a:cubicBezTo>
                  <a:cubicBezTo>
                    <a:pt x="517" y="127"/>
                    <a:pt x="517" y="128"/>
                    <a:pt x="517" y="128"/>
                  </a:cubicBezTo>
                  <a:cubicBezTo>
                    <a:pt x="517" y="130"/>
                    <a:pt x="518" y="134"/>
                    <a:pt x="520" y="136"/>
                  </a:cubicBezTo>
                  <a:cubicBezTo>
                    <a:pt x="520" y="137"/>
                    <a:pt x="520" y="138"/>
                    <a:pt x="520" y="139"/>
                  </a:cubicBezTo>
                  <a:cubicBezTo>
                    <a:pt x="520" y="140"/>
                    <a:pt x="520" y="141"/>
                    <a:pt x="519" y="142"/>
                  </a:cubicBezTo>
                  <a:cubicBezTo>
                    <a:pt x="518" y="142"/>
                    <a:pt x="517" y="143"/>
                    <a:pt x="516" y="143"/>
                  </a:cubicBezTo>
                  <a:cubicBezTo>
                    <a:pt x="515" y="143"/>
                    <a:pt x="514" y="142"/>
                    <a:pt x="512" y="142"/>
                  </a:cubicBezTo>
                  <a:cubicBezTo>
                    <a:pt x="510" y="141"/>
                    <a:pt x="508" y="141"/>
                    <a:pt x="507" y="139"/>
                  </a:cubicBezTo>
                  <a:cubicBezTo>
                    <a:pt x="506" y="138"/>
                    <a:pt x="505" y="137"/>
                    <a:pt x="505" y="135"/>
                  </a:cubicBezTo>
                  <a:cubicBezTo>
                    <a:pt x="505" y="134"/>
                    <a:pt x="505" y="132"/>
                    <a:pt x="506" y="131"/>
                  </a:cubicBezTo>
                  <a:cubicBezTo>
                    <a:pt x="507" y="130"/>
                    <a:pt x="508" y="129"/>
                    <a:pt x="508" y="127"/>
                  </a:cubicBezTo>
                  <a:cubicBezTo>
                    <a:pt x="509" y="126"/>
                    <a:pt x="509" y="125"/>
                    <a:pt x="509" y="124"/>
                  </a:cubicBezTo>
                  <a:cubicBezTo>
                    <a:pt x="509" y="124"/>
                    <a:pt x="509" y="124"/>
                    <a:pt x="509" y="124"/>
                  </a:cubicBezTo>
                  <a:cubicBezTo>
                    <a:pt x="509" y="124"/>
                    <a:pt x="509" y="124"/>
                    <a:pt x="509" y="124"/>
                  </a:cubicBezTo>
                  <a:cubicBezTo>
                    <a:pt x="509" y="124"/>
                    <a:pt x="509" y="124"/>
                    <a:pt x="509" y="124"/>
                  </a:cubicBezTo>
                  <a:cubicBezTo>
                    <a:pt x="508" y="124"/>
                    <a:pt x="508" y="124"/>
                    <a:pt x="508" y="124"/>
                  </a:cubicBezTo>
                  <a:cubicBezTo>
                    <a:pt x="508" y="124"/>
                    <a:pt x="508" y="124"/>
                    <a:pt x="508" y="124"/>
                  </a:cubicBezTo>
                  <a:cubicBezTo>
                    <a:pt x="508" y="124"/>
                    <a:pt x="507" y="124"/>
                    <a:pt x="506" y="124"/>
                  </a:cubicBezTo>
                  <a:cubicBezTo>
                    <a:pt x="504" y="124"/>
                    <a:pt x="502" y="124"/>
                    <a:pt x="500" y="123"/>
                  </a:cubicBezTo>
                  <a:cubicBezTo>
                    <a:pt x="498" y="123"/>
                    <a:pt x="496" y="122"/>
                    <a:pt x="494" y="120"/>
                  </a:cubicBezTo>
                  <a:cubicBezTo>
                    <a:pt x="494" y="119"/>
                    <a:pt x="494" y="119"/>
                    <a:pt x="494" y="118"/>
                  </a:cubicBezTo>
                  <a:cubicBezTo>
                    <a:pt x="494" y="117"/>
                    <a:pt x="494" y="117"/>
                    <a:pt x="494" y="116"/>
                  </a:cubicBezTo>
                  <a:cubicBezTo>
                    <a:pt x="495" y="116"/>
                    <a:pt x="495" y="116"/>
                    <a:pt x="496" y="116"/>
                  </a:cubicBezTo>
                  <a:cubicBezTo>
                    <a:pt x="498" y="116"/>
                    <a:pt x="500" y="117"/>
                    <a:pt x="504" y="117"/>
                  </a:cubicBezTo>
                  <a:cubicBezTo>
                    <a:pt x="503" y="117"/>
                    <a:pt x="503" y="117"/>
                    <a:pt x="503" y="117"/>
                  </a:cubicBezTo>
                  <a:cubicBezTo>
                    <a:pt x="504" y="117"/>
                    <a:pt x="504" y="117"/>
                    <a:pt x="504" y="117"/>
                  </a:cubicBezTo>
                  <a:cubicBezTo>
                    <a:pt x="504" y="117"/>
                    <a:pt x="504" y="117"/>
                    <a:pt x="505" y="117"/>
                  </a:cubicBezTo>
                  <a:cubicBezTo>
                    <a:pt x="505" y="117"/>
                    <a:pt x="506" y="117"/>
                    <a:pt x="506" y="117"/>
                  </a:cubicBezTo>
                  <a:cubicBezTo>
                    <a:pt x="506" y="117"/>
                    <a:pt x="506" y="117"/>
                    <a:pt x="506" y="117"/>
                  </a:cubicBezTo>
                  <a:cubicBezTo>
                    <a:pt x="506" y="116"/>
                    <a:pt x="506" y="116"/>
                    <a:pt x="506" y="115"/>
                  </a:cubicBezTo>
                  <a:cubicBezTo>
                    <a:pt x="506" y="114"/>
                    <a:pt x="507" y="113"/>
                    <a:pt x="508" y="113"/>
                  </a:cubicBezTo>
                  <a:cubicBezTo>
                    <a:pt x="508" y="113"/>
                    <a:pt x="509" y="113"/>
                    <a:pt x="509" y="113"/>
                  </a:cubicBezTo>
                  <a:cubicBezTo>
                    <a:pt x="513" y="113"/>
                    <a:pt x="515" y="114"/>
                    <a:pt x="517" y="114"/>
                  </a:cubicBezTo>
                  <a:cubicBezTo>
                    <a:pt x="519" y="114"/>
                    <a:pt x="520" y="113"/>
                    <a:pt x="522" y="112"/>
                  </a:cubicBezTo>
                  <a:cubicBezTo>
                    <a:pt x="522" y="112"/>
                    <a:pt x="522" y="112"/>
                    <a:pt x="522" y="112"/>
                  </a:cubicBezTo>
                  <a:cubicBezTo>
                    <a:pt x="523" y="111"/>
                    <a:pt x="523" y="111"/>
                    <a:pt x="523" y="110"/>
                  </a:cubicBezTo>
                  <a:cubicBezTo>
                    <a:pt x="523" y="108"/>
                    <a:pt x="522" y="107"/>
                    <a:pt x="521" y="106"/>
                  </a:cubicBezTo>
                  <a:cubicBezTo>
                    <a:pt x="520" y="104"/>
                    <a:pt x="518" y="104"/>
                    <a:pt x="517" y="104"/>
                  </a:cubicBezTo>
                  <a:cubicBezTo>
                    <a:pt x="517" y="104"/>
                    <a:pt x="517" y="104"/>
                    <a:pt x="517" y="104"/>
                  </a:cubicBezTo>
                  <a:cubicBezTo>
                    <a:pt x="517" y="104"/>
                    <a:pt x="517" y="104"/>
                    <a:pt x="517" y="104"/>
                  </a:cubicBezTo>
                  <a:cubicBezTo>
                    <a:pt x="515" y="104"/>
                    <a:pt x="512" y="105"/>
                    <a:pt x="510" y="105"/>
                  </a:cubicBezTo>
                  <a:cubicBezTo>
                    <a:pt x="509" y="105"/>
                    <a:pt x="508" y="105"/>
                    <a:pt x="507" y="105"/>
                  </a:cubicBezTo>
                  <a:cubicBezTo>
                    <a:pt x="507" y="104"/>
                    <a:pt x="506" y="103"/>
                    <a:pt x="506" y="102"/>
                  </a:cubicBezTo>
                  <a:cubicBezTo>
                    <a:pt x="506" y="101"/>
                    <a:pt x="507" y="100"/>
                    <a:pt x="508" y="100"/>
                  </a:cubicBezTo>
                  <a:cubicBezTo>
                    <a:pt x="508" y="99"/>
                    <a:pt x="509" y="99"/>
                    <a:pt x="510" y="99"/>
                  </a:cubicBezTo>
                  <a:cubicBezTo>
                    <a:pt x="512" y="99"/>
                    <a:pt x="513" y="100"/>
                    <a:pt x="515" y="99"/>
                  </a:cubicBezTo>
                  <a:cubicBezTo>
                    <a:pt x="515" y="99"/>
                    <a:pt x="516" y="99"/>
                    <a:pt x="516" y="99"/>
                  </a:cubicBezTo>
                  <a:cubicBezTo>
                    <a:pt x="516" y="99"/>
                    <a:pt x="516" y="99"/>
                    <a:pt x="516" y="99"/>
                  </a:cubicBezTo>
                  <a:cubicBezTo>
                    <a:pt x="516" y="99"/>
                    <a:pt x="516" y="99"/>
                    <a:pt x="516" y="99"/>
                  </a:cubicBezTo>
                  <a:cubicBezTo>
                    <a:pt x="516" y="99"/>
                    <a:pt x="516" y="99"/>
                    <a:pt x="516" y="99"/>
                  </a:cubicBezTo>
                  <a:cubicBezTo>
                    <a:pt x="516" y="99"/>
                    <a:pt x="516" y="98"/>
                    <a:pt x="515" y="98"/>
                  </a:cubicBezTo>
                  <a:cubicBezTo>
                    <a:pt x="514" y="98"/>
                    <a:pt x="513" y="97"/>
                    <a:pt x="512" y="97"/>
                  </a:cubicBezTo>
                  <a:cubicBezTo>
                    <a:pt x="511" y="97"/>
                    <a:pt x="511" y="97"/>
                    <a:pt x="510" y="97"/>
                  </a:cubicBezTo>
                  <a:cubicBezTo>
                    <a:pt x="510" y="97"/>
                    <a:pt x="510" y="97"/>
                    <a:pt x="510" y="97"/>
                  </a:cubicBezTo>
                  <a:cubicBezTo>
                    <a:pt x="508" y="98"/>
                    <a:pt x="506" y="98"/>
                    <a:pt x="505" y="98"/>
                  </a:cubicBezTo>
                  <a:cubicBezTo>
                    <a:pt x="502" y="98"/>
                    <a:pt x="499" y="97"/>
                    <a:pt x="497" y="94"/>
                  </a:cubicBezTo>
                  <a:cubicBezTo>
                    <a:pt x="495" y="92"/>
                    <a:pt x="492" y="91"/>
                    <a:pt x="490" y="91"/>
                  </a:cubicBezTo>
                  <a:cubicBezTo>
                    <a:pt x="489" y="91"/>
                    <a:pt x="488" y="91"/>
                    <a:pt x="487" y="92"/>
                  </a:cubicBezTo>
                  <a:cubicBezTo>
                    <a:pt x="486" y="93"/>
                    <a:pt x="486" y="94"/>
                    <a:pt x="485" y="97"/>
                  </a:cubicBezTo>
                  <a:cubicBezTo>
                    <a:pt x="485" y="101"/>
                    <a:pt x="483" y="103"/>
                    <a:pt x="481" y="103"/>
                  </a:cubicBezTo>
                  <a:cubicBezTo>
                    <a:pt x="479" y="104"/>
                    <a:pt x="477" y="104"/>
                    <a:pt x="476" y="104"/>
                  </a:cubicBezTo>
                  <a:cubicBezTo>
                    <a:pt x="475" y="104"/>
                    <a:pt x="474" y="104"/>
                    <a:pt x="474" y="105"/>
                  </a:cubicBezTo>
                  <a:cubicBezTo>
                    <a:pt x="473" y="105"/>
                    <a:pt x="473" y="106"/>
                    <a:pt x="473" y="106"/>
                  </a:cubicBezTo>
                  <a:cubicBezTo>
                    <a:pt x="473" y="106"/>
                    <a:pt x="473" y="106"/>
                    <a:pt x="474" y="107"/>
                  </a:cubicBezTo>
                  <a:cubicBezTo>
                    <a:pt x="474" y="107"/>
                    <a:pt x="475" y="108"/>
                    <a:pt x="476" y="108"/>
                  </a:cubicBezTo>
                  <a:cubicBezTo>
                    <a:pt x="477" y="109"/>
                    <a:pt x="480" y="109"/>
                    <a:pt x="483" y="109"/>
                  </a:cubicBezTo>
                  <a:cubicBezTo>
                    <a:pt x="487" y="109"/>
                    <a:pt x="491" y="112"/>
                    <a:pt x="492" y="114"/>
                  </a:cubicBezTo>
                  <a:cubicBezTo>
                    <a:pt x="493" y="114"/>
                    <a:pt x="493" y="115"/>
                    <a:pt x="493" y="116"/>
                  </a:cubicBezTo>
                  <a:cubicBezTo>
                    <a:pt x="493" y="116"/>
                    <a:pt x="493" y="117"/>
                    <a:pt x="493" y="117"/>
                  </a:cubicBezTo>
                  <a:cubicBezTo>
                    <a:pt x="492" y="118"/>
                    <a:pt x="492" y="118"/>
                    <a:pt x="491" y="118"/>
                  </a:cubicBezTo>
                  <a:cubicBezTo>
                    <a:pt x="491" y="118"/>
                    <a:pt x="490" y="118"/>
                    <a:pt x="490" y="118"/>
                  </a:cubicBezTo>
                  <a:cubicBezTo>
                    <a:pt x="490" y="119"/>
                    <a:pt x="490" y="119"/>
                    <a:pt x="489" y="120"/>
                  </a:cubicBezTo>
                  <a:cubicBezTo>
                    <a:pt x="489" y="121"/>
                    <a:pt x="488" y="121"/>
                    <a:pt x="487" y="121"/>
                  </a:cubicBezTo>
                  <a:cubicBezTo>
                    <a:pt x="487" y="121"/>
                    <a:pt x="486" y="121"/>
                    <a:pt x="486" y="120"/>
                  </a:cubicBezTo>
                  <a:cubicBezTo>
                    <a:pt x="486" y="120"/>
                    <a:pt x="486" y="120"/>
                    <a:pt x="486" y="120"/>
                  </a:cubicBezTo>
                  <a:cubicBezTo>
                    <a:pt x="485" y="120"/>
                    <a:pt x="484" y="120"/>
                    <a:pt x="483" y="120"/>
                  </a:cubicBezTo>
                  <a:cubicBezTo>
                    <a:pt x="483" y="120"/>
                    <a:pt x="482" y="120"/>
                    <a:pt x="482" y="120"/>
                  </a:cubicBezTo>
                  <a:cubicBezTo>
                    <a:pt x="482" y="121"/>
                    <a:pt x="482" y="121"/>
                    <a:pt x="482" y="121"/>
                  </a:cubicBezTo>
                  <a:cubicBezTo>
                    <a:pt x="482" y="121"/>
                    <a:pt x="482" y="121"/>
                    <a:pt x="482" y="122"/>
                  </a:cubicBezTo>
                  <a:cubicBezTo>
                    <a:pt x="483" y="123"/>
                    <a:pt x="483" y="124"/>
                    <a:pt x="483" y="125"/>
                  </a:cubicBezTo>
                  <a:cubicBezTo>
                    <a:pt x="483" y="126"/>
                    <a:pt x="483" y="127"/>
                    <a:pt x="482" y="127"/>
                  </a:cubicBezTo>
                  <a:cubicBezTo>
                    <a:pt x="482" y="128"/>
                    <a:pt x="482" y="129"/>
                    <a:pt x="482" y="130"/>
                  </a:cubicBezTo>
                  <a:cubicBezTo>
                    <a:pt x="482" y="130"/>
                    <a:pt x="482" y="130"/>
                    <a:pt x="482" y="130"/>
                  </a:cubicBezTo>
                  <a:cubicBezTo>
                    <a:pt x="482" y="130"/>
                    <a:pt x="482" y="130"/>
                    <a:pt x="482" y="130"/>
                  </a:cubicBezTo>
                  <a:cubicBezTo>
                    <a:pt x="482" y="131"/>
                    <a:pt x="481" y="131"/>
                    <a:pt x="481" y="132"/>
                  </a:cubicBezTo>
                  <a:cubicBezTo>
                    <a:pt x="480" y="132"/>
                    <a:pt x="480" y="132"/>
                    <a:pt x="479" y="132"/>
                  </a:cubicBezTo>
                  <a:cubicBezTo>
                    <a:pt x="478" y="132"/>
                    <a:pt x="477" y="132"/>
                    <a:pt x="475" y="132"/>
                  </a:cubicBezTo>
                  <a:cubicBezTo>
                    <a:pt x="474" y="131"/>
                    <a:pt x="472" y="131"/>
                    <a:pt x="470" y="131"/>
                  </a:cubicBezTo>
                  <a:cubicBezTo>
                    <a:pt x="470" y="131"/>
                    <a:pt x="469" y="131"/>
                    <a:pt x="468" y="131"/>
                  </a:cubicBezTo>
                  <a:cubicBezTo>
                    <a:pt x="463" y="131"/>
                    <a:pt x="455" y="132"/>
                    <a:pt x="448" y="133"/>
                  </a:cubicBezTo>
                  <a:cubicBezTo>
                    <a:pt x="447" y="134"/>
                    <a:pt x="445" y="134"/>
                    <a:pt x="444" y="134"/>
                  </a:cubicBezTo>
                  <a:cubicBezTo>
                    <a:pt x="438" y="134"/>
                    <a:pt x="432" y="132"/>
                    <a:pt x="430" y="129"/>
                  </a:cubicBezTo>
                  <a:cubicBezTo>
                    <a:pt x="429" y="128"/>
                    <a:pt x="428" y="127"/>
                    <a:pt x="426" y="127"/>
                  </a:cubicBezTo>
                  <a:cubicBezTo>
                    <a:pt x="425" y="126"/>
                    <a:pt x="424" y="126"/>
                    <a:pt x="422" y="126"/>
                  </a:cubicBezTo>
                  <a:cubicBezTo>
                    <a:pt x="421" y="126"/>
                    <a:pt x="420" y="126"/>
                    <a:pt x="418" y="126"/>
                  </a:cubicBezTo>
                  <a:cubicBezTo>
                    <a:pt x="417" y="126"/>
                    <a:pt x="416" y="126"/>
                    <a:pt x="415" y="125"/>
                  </a:cubicBezTo>
                  <a:cubicBezTo>
                    <a:pt x="414" y="125"/>
                    <a:pt x="414" y="124"/>
                    <a:pt x="413" y="124"/>
                  </a:cubicBezTo>
                  <a:cubicBezTo>
                    <a:pt x="412" y="122"/>
                    <a:pt x="411" y="122"/>
                    <a:pt x="408" y="121"/>
                  </a:cubicBezTo>
                  <a:cubicBezTo>
                    <a:pt x="407" y="121"/>
                    <a:pt x="405" y="121"/>
                    <a:pt x="404" y="120"/>
                  </a:cubicBezTo>
                  <a:cubicBezTo>
                    <a:pt x="403" y="119"/>
                    <a:pt x="403" y="118"/>
                    <a:pt x="403" y="117"/>
                  </a:cubicBezTo>
                  <a:cubicBezTo>
                    <a:pt x="402" y="115"/>
                    <a:pt x="402" y="113"/>
                    <a:pt x="402" y="112"/>
                  </a:cubicBezTo>
                  <a:cubicBezTo>
                    <a:pt x="402" y="111"/>
                    <a:pt x="402" y="111"/>
                    <a:pt x="402" y="111"/>
                  </a:cubicBezTo>
                  <a:cubicBezTo>
                    <a:pt x="401" y="111"/>
                    <a:pt x="401" y="111"/>
                    <a:pt x="400" y="111"/>
                  </a:cubicBezTo>
                  <a:cubicBezTo>
                    <a:pt x="400" y="110"/>
                    <a:pt x="398" y="110"/>
                    <a:pt x="397" y="110"/>
                  </a:cubicBezTo>
                  <a:cubicBezTo>
                    <a:pt x="392" y="110"/>
                    <a:pt x="387" y="111"/>
                    <a:pt x="385" y="113"/>
                  </a:cubicBezTo>
                  <a:cubicBezTo>
                    <a:pt x="383" y="114"/>
                    <a:pt x="380" y="115"/>
                    <a:pt x="378" y="115"/>
                  </a:cubicBezTo>
                  <a:cubicBezTo>
                    <a:pt x="375" y="116"/>
                    <a:pt x="373" y="116"/>
                    <a:pt x="371" y="117"/>
                  </a:cubicBezTo>
                  <a:cubicBezTo>
                    <a:pt x="370" y="118"/>
                    <a:pt x="369" y="119"/>
                    <a:pt x="369" y="120"/>
                  </a:cubicBezTo>
                  <a:cubicBezTo>
                    <a:pt x="368" y="121"/>
                    <a:pt x="368" y="121"/>
                    <a:pt x="368" y="122"/>
                  </a:cubicBezTo>
                  <a:cubicBezTo>
                    <a:pt x="368" y="123"/>
                    <a:pt x="368" y="123"/>
                    <a:pt x="368" y="123"/>
                  </a:cubicBezTo>
                  <a:cubicBezTo>
                    <a:pt x="369" y="123"/>
                    <a:pt x="369" y="123"/>
                    <a:pt x="369" y="123"/>
                  </a:cubicBezTo>
                  <a:cubicBezTo>
                    <a:pt x="369" y="123"/>
                    <a:pt x="370" y="123"/>
                    <a:pt x="371" y="123"/>
                  </a:cubicBezTo>
                  <a:cubicBezTo>
                    <a:pt x="371" y="123"/>
                    <a:pt x="372" y="123"/>
                    <a:pt x="373" y="123"/>
                  </a:cubicBezTo>
                  <a:cubicBezTo>
                    <a:pt x="373" y="123"/>
                    <a:pt x="374" y="123"/>
                    <a:pt x="374" y="123"/>
                  </a:cubicBezTo>
                  <a:cubicBezTo>
                    <a:pt x="375" y="122"/>
                    <a:pt x="375" y="122"/>
                    <a:pt x="376" y="122"/>
                  </a:cubicBezTo>
                  <a:cubicBezTo>
                    <a:pt x="377" y="121"/>
                    <a:pt x="379" y="119"/>
                    <a:pt x="381" y="119"/>
                  </a:cubicBezTo>
                  <a:cubicBezTo>
                    <a:pt x="382" y="119"/>
                    <a:pt x="383" y="120"/>
                    <a:pt x="383" y="120"/>
                  </a:cubicBezTo>
                  <a:cubicBezTo>
                    <a:pt x="384" y="120"/>
                    <a:pt x="384" y="120"/>
                    <a:pt x="384" y="120"/>
                  </a:cubicBezTo>
                  <a:cubicBezTo>
                    <a:pt x="388" y="120"/>
                    <a:pt x="391" y="117"/>
                    <a:pt x="394" y="116"/>
                  </a:cubicBezTo>
                  <a:cubicBezTo>
                    <a:pt x="395" y="115"/>
                    <a:pt x="396" y="115"/>
                    <a:pt x="397" y="115"/>
                  </a:cubicBezTo>
                  <a:cubicBezTo>
                    <a:pt x="397" y="115"/>
                    <a:pt x="398" y="115"/>
                    <a:pt x="399" y="116"/>
                  </a:cubicBezTo>
                  <a:cubicBezTo>
                    <a:pt x="399" y="116"/>
                    <a:pt x="400" y="117"/>
                    <a:pt x="400" y="117"/>
                  </a:cubicBezTo>
                  <a:cubicBezTo>
                    <a:pt x="400" y="118"/>
                    <a:pt x="399" y="119"/>
                    <a:pt x="399" y="119"/>
                  </a:cubicBezTo>
                  <a:cubicBezTo>
                    <a:pt x="398" y="120"/>
                    <a:pt x="398" y="120"/>
                    <a:pt x="397" y="121"/>
                  </a:cubicBezTo>
                  <a:cubicBezTo>
                    <a:pt x="396" y="122"/>
                    <a:pt x="394" y="123"/>
                    <a:pt x="392" y="123"/>
                  </a:cubicBezTo>
                  <a:cubicBezTo>
                    <a:pt x="388" y="125"/>
                    <a:pt x="383" y="127"/>
                    <a:pt x="380" y="127"/>
                  </a:cubicBezTo>
                  <a:cubicBezTo>
                    <a:pt x="379" y="127"/>
                    <a:pt x="378" y="128"/>
                    <a:pt x="377" y="128"/>
                  </a:cubicBezTo>
                  <a:cubicBezTo>
                    <a:pt x="377" y="129"/>
                    <a:pt x="377" y="129"/>
                    <a:pt x="377" y="130"/>
                  </a:cubicBezTo>
                  <a:cubicBezTo>
                    <a:pt x="376" y="132"/>
                    <a:pt x="378" y="136"/>
                    <a:pt x="382" y="141"/>
                  </a:cubicBezTo>
                  <a:cubicBezTo>
                    <a:pt x="383" y="143"/>
                    <a:pt x="384" y="145"/>
                    <a:pt x="384" y="146"/>
                  </a:cubicBezTo>
                  <a:cubicBezTo>
                    <a:pt x="384" y="147"/>
                    <a:pt x="384" y="148"/>
                    <a:pt x="383" y="148"/>
                  </a:cubicBezTo>
                  <a:cubicBezTo>
                    <a:pt x="383" y="148"/>
                    <a:pt x="382" y="149"/>
                    <a:pt x="382" y="149"/>
                  </a:cubicBezTo>
                  <a:cubicBezTo>
                    <a:pt x="381" y="149"/>
                    <a:pt x="380" y="149"/>
                    <a:pt x="380" y="149"/>
                  </a:cubicBezTo>
                  <a:cubicBezTo>
                    <a:pt x="379" y="149"/>
                    <a:pt x="379" y="150"/>
                    <a:pt x="379" y="150"/>
                  </a:cubicBezTo>
                  <a:cubicBezTo>
                    <a:pt x="379" y="151"/>
                    <a:pt x="379" y="152"/>
                    <a:pt x="378" y="152"/>
                  </a:cubicBezTo>
                  <a:cubicBezTo>
                    <a:pt x="378" y="153"/>
                    <a:pt x="377" y="153"/>
                    <a:pt x="376" y="153"/>
                  </a:cubicBezTo>
                  <a:cubicBezTo>
                    <a:pt x="374" y="153"/>
                    <a:pt x="371" y="151"/>
                    <a:pt x="370" y="150"/>
                  </a:cubicBezTo>
                  <a:cubicBezTo>
                    <a:pt x="370" y="150"/>
                    <a:pt x="369" y="149"/>
                    <a:pt x="369" y="148"/>
                  </a:cubicBezTo>
                  <a:cubicBezTo>
                    <a:pt x="369" y="148"/>
                    <a:pt x="369" y="147"/>
                    <a:pt x="370" y="147"/>
                  </a:cubicBezTo>
                  <a:cubicBezTo>
                    <a:pt x="370" y="147"/>
                    <a:pt x="370" y="146"/>
                    <a:pt x="371" y="146"/>
                  </a:cubicBezTo>
                  <a:cubicBezTo>
                    <a:pt x="372" y="146"/>
                    <a:pt x="372" y="146"/>
                    <a:pt x="373" y="145"/>
                  </a:cubicBezTo>
                  <a:cubicBezTo>
                    <a:pt x="373" y="145"/>
                    <a:pt x="373" y="145"/>
                    <a:pt x="373" y="144"/>
                  </a:cubicBezTo>
                  <a:cubicBezTo>
                    <a:pt x="373" y="143"/>
                    <a:pt x="371" y="140"/>
                    <a:pt x="369" y="139"/>
                  </a:cubicBezTo>
                  <a:cubicBezTo>
                    <a:pt x="368" y="137"/>
                    <a:pt x="366" y="137"/>
                    <a:pt x="365" y="137"/>
                  </a:cubicBezTo>
                  <a:cubicBezTo>
                    <a:pt x="365" y="137"/>
                    <a:pt x="365" y="137"/>
                    <a:pt x="364" y="137"/>
                  </a:cubicBezTo>
                  <a:cubicBezTo>
                    <a:pt x="363" y="136"/>
                    <a:pt x="363" y="136"/>
                    <a:pt x="363" y="136"/>
                  </a:cubicBezTo>
                  <a:cubicBezTo>
                    <a:pt x="363" y="135"/>
                    <a:pt x="363" y="135"/>
                    <a:pt x="363" y="135"/>
                  </a:cubicBezTo>
                  <a:cubicBezTo>
                    <a:pt x="363" y="134"/>
                    <a:pt x="363" y="134"/>
                    <a:pt x="363" y="134"/>
                  </a:cubicBezTo>
                  <a:cubicBezTo>
                    <a:pt x="363" y="134"/>
                    <a:pt x="363" y="134"/>
                    <a:pt x="363" y="134"/>
                  </a:cubicBezTo>
                  <a:cubicBezTo>
                    <a:pt x="363" y="134"/>
                    <a:pt x="363" y="134"/>
                    <a:pt x="363" y="134"/>
                  </a:cubicBezTo>
                  <a:cubicBezTo>
                    <a:pt x="363" y="134"/>
                    <a:pt x="363" y="134"/>
                    <a:pt x="363" y="134"/>
                  </a:cubicBezTo>
                  <a:cubicBezTo>
                    <a:pt x="362" y="134"/>
                    <a:pt x="362" y="134"/>
                    <a:pt x="360" y="134"/>
                  </a:cubicBezTo>
                  <a:cubicBezTo>
                    <a:pt x="359" y="134"/>
                    <a:pt x="358" y="134"/>
                    <a:pt x="356" y="133"/>
                  </a:cubicBezTo>
                  <a:cubicBezTo>
                    <a:pt x="355" y="132"/>
                    <a:pt x="354" y="131"/>
                    <a:pt x="353" y="130"/>
                  </a:cubicBezTo>
                  <a:cubicBezTo>
                    <a:pt x="352" y="130"/>
                    <a:pt x="351" y="130"/>
                    <a:pt x="350" y="130"/>
                  </a:cubicBezTo>
                  <a:cubicBezTo>
                    <a:pt x="350" y="130"/>
                    <a:pt x="349" y="130"/>
                    <a:pt x="347" y="130"/>
                  </a:cubicBezTo>
                  <a:cubicBezTo>
                    <a:pt x="345" y="132"/>
                    <a:pt x="342" y="132"/>
                    <a:pt x="339" y="133"/>
                  </a:cubicBezTo>
                  <a:cubicBezTo>
                    <a:pt x="335" y="133"/>
                    <a:pt x="331" y="133"/>
                    <a:pt x="326" y="134"/>
                  </a:cubicBezTo>
                  <a:cubicBezTo>
                    <a:pt x="322" y="135"/>
                    <a:pt x="317" y="135"/>
                    <a:pt x="312" y="135"/>
                  </a:cubicBezTo>
                  <a:cubicBezTo>
                    <a:pt x="308" y="135"/>
                    <a:pt x="303" y="135"/>
                    <a:pt x="300" y="134"/>
                  </a:cubicBezTo>
                  <a:cubicBezTo>
                    <a:pt x="296" y="134"/>
                    <a:pt x="294" y="133"/>
                    <a:pt x="292" y="132"/>
                  </a:cubicBezTo>
                  <a:cubicBezTo>
                    <a:pt x="291" y="131"/>
                    <a:pt x="291" y="130"/>
                    <a:pt x="291" y="129"/>
                  </a:cubicBezTo>
                  <a:cubicBezTo>
                    <a:pt x="291" y="128"/>
                    <a:pt x="292" y="127"/>
                    <a:pt x="293" y="126"/>
                  </a:cubicBezTo>
                  <a:cubicBezTo>
                    <a:pt x="294" y="125"/>
                    <a:pt x="295" y="124"/>
                    <a:pt x="296" y="124"/>
                  </a:cubicBezTo>
                  <a:cubicBezTo>
                    <a:pt x="299" y="122"/>
                    <a:pt x="302" y="121"/>
                    <a:pt x="305" y="121"/>
                  </a:cubicBezTo>
                  <a:cubicBezTo>
                    <a:pt x="305" y="121"/>
                    <a:pt x="305" y="121"/>
                    <a:pt x="306" y="121"/>
                  </a:cubicBezTo>
                  <a:cubicBezTo>
                    <a:pt x="306" y="121"/>
                    <a:pt x="306" y="121"/>
                    <a:pt x="306" y="121"/>
                  </a:cubicBezTo>
                  <a:cubicBezTo>
                    <a:pt x="306" y="121"/>
                    <a:pt x="306" y="121"/>
                    <a:pt x="306" y="121"/>
                  </a:cubicBezTo>
                  <a:cubicBezTo>
                    <a:pt x="306" y="121"/>
                    <a:pt x="306" y="120"/>
                    <a:pt x="305" y="119"/>
                  </a:cubicBezTo>
                  <a:cubicBezTo>
                    <a:pt x="304" y="117"/>
                    <a:pt x="302" y="116"/>
                    <a:pt x="301" y="114"/>
                  </a:cubicBezTo>
                  <a:cubicBezTo>
                    <a:pt x="297" y="111"/>
                    <a:pt x="289" y="109"/>
                    <a:pt x="285" y="109"/>
                  </a:cubicBezTo>
                  <a:cubicBezTo>
                    <a:pt x="285" y="109"/>
                    <a:pt x="284" y="109"/>
                    <a:pt x="284" y="109"/>
                  </a:cubicBezTo>
                  <a:cubicBezTo>
                    <a:pt x="284" y="109"/>
                    <a:pt x="284" y="109"/>
                    <a:pt x="284" y="109"/>
                  </a:cubicBezTo>
                  <a:cubicBezTo>
                    <a:pt x="284" y="110"/>
                    <a:pt x="284" y="111"/>
                    <a:pt x="283" y="111"/>
                  </a:cubicBezTo>
                  <a:cubicBezTo>
                    <a:pt x="282" y="111"/>
                    <a:pt x="282" y="111"/>
                    <a:pt x="281" y="111"/>
                  </a:cubicBezTo>
                  <a:cubicBezTo>
                    <a:pt x="278" y="111"/>
                    <a:pt x="273" y="110"/>
                    <a:pt x="266" y="109"/>
                  </a:cubicBezTo>
                  <a:cubicBezTo>
                    <a:pt x="262" y="108"/>
                    <a:pt x="259" y="106"/>
                    <a:pt x="257" y="105"/>
                  </a:cubicBezTo>
                  <a:cubicBezTo>
                    <a:pt x="254" y="104"/>
                    <a:pt x="253" y="103"/>
                    <a:pt x="250" y="103"/>
                  </a:cubicBezTo>
                  <a:cubicBezTo>
                    <a:pt x="244" y="103"/>
                    <a:pt x="235" y="101"/>
                    <a:pt x="227" y="96"/>
                  </a:cubicBezTo>
                  <a:cubicBezTo>
                    <a:pt x="225" y="93"/>
                    <a:pt x="220" y="92"/>
                    <a:pt x="215" y="92"/>
                  </a:cubicBezTo>
                  <a:cubicBezTo>
                    <a:pt x="212" y="92"/>
                    <a:pt x="210" y="93"/>
                    <a:pt x="207" y="94"/>
                  </a:cubicBezTo>
                  <a:cubicBezTo>
                    <a:pt x="205" y="94"/>
                    <a:pt x="204" y="95"/>
                    <a:pt x="203" y="96"/>
                  </a:cubicBezTo>
                  <a:cubicBezTo>
                    <a:pt x="202" y="99"/>
                    <a:pt x="200" y="100"/>
                    <a:pt x="198" y="101"/>
                  </a:cubicBezTo>
                  <a:cubicBezTo>
                    <a:pt x="196" y="102"/>
                    <a:pt x="193" y="102"/>
                    <a:pt x="191" y="102"/>
                  </a:cubicBezTo>
                  <a:cubicBezTo>
                    <a:pt x="190" y="102"/>
                    <a:pt x="190" y="102"/>
                    <a:pt x="189" y="102"/>
                  </a:cubicBezTo>
                  <a:cubicBezTo>
                    <a:pt x="189" y="102"/>
                    <a:pt x="188" y="101"/>
                    <a:pt x="187" y="101"/>
                  </a:cubicBezTo>
                  <a:cubicBezTo>
                    <a:pt x="187" y="101"/>
                    <a:pt x="186" y="100"/>
                    <a:pt x="187" y="100"/>
                  </a:cubicBezTo>
                  <a:cubicBezTo>
                    <a:pt x="187" y="98"/>
                    <a:pt x="187" y="97"/>
                    <a:pt x="188" y="96"/>
                  </a:cubicBezTo>
                  <a:cubicBezTo>
                    <a:pt x="188" y="96"/>
                    <a:pt x="189" y="95"/>
                    <a:pt x="189" y="94"/>
                  </a:cubicBezTo>
                  <a:cubicBezTo>
                    <a:pt x="189" y="94"/>
                    <a:pt x="189" y="94"/>
                    <a:pt x="189" y="94"/>
                  </a:cubicBezTo>
                  <a:cubicBezTo>
                    <a:pt x="189" y="94"/>
                    <a:pt x="188" y="93"/>
                    <a:pt x="188" y="92"/>
                  </a:cubicBezTo>
                  <a:cubicBezTo>
                    <a:pt x="188" y="92"/>
                    <a:pt x="188" y="91"/>
                    <a:pt x="188" y="90"/>
                  </a:cubicBezTo>
                  <a:cubicBezTo>
                    <a:pt x="188" y="89"/>
                    <a:pt x="188" y="87"/>
                    <a:pt x="187" y="86"/>
                  </a:cubicBezTo>
                  <a:cubicBezTo>
                    <a:pt x="187" y="86"/>
                    <a:pt x="187" y="86"/>
                    <a:pt x="186" y="86"/>
                  </a:cubicBezTo>
                  <a:cubicBezTo>
                    <a:pt x="186" y="86"/>
                    <a:pt x="186" y="86"/>
                    <a:pt x="186" y="86"/>
                  </a:cubicBezTo>
                  <a:cubicBezTo>
                    <a:pt x="186" y="86"/>
                    <a:pt x="185" y="86"/>
                    <a:pt x="185" y="87"/>
                  </a:cubicBezTo>
                  <a:cubicBezTo>
                    <a:pt x="184" y="88"/>
                    <a:pt x="183" y="89"/>
                    <a:pt x="182" y="90"/>
                  </a:cubicBezTo>
                  <a:cubicBezTo>
                    <a:pt x="181" y="93"/>
                    <a:pt x="179" y="96"/>
                    <a:pt x="177" y="99"/>
                  </a:cubicBezTo>
                  <a:cubicBezTo>
                    <a:pt x="175" y="100"/>
                    <a:pt x="174" y="102"/>
                    <a:pt x="171" y="102"/>
                  </a:cubicBezTo>
                  <a:cubicBezTo>
                    <a:pt x="171" y="102"/>
                    <a:pt x="171" y="102"/>
                    <a:pt x="171" y="102"/>
                  </a:cubicBezTo>
                  <a:cubicBezTo>
                    <a:pt x="171" y="102"/>
                    <a:pt x="171" y="102"/>
                    <a:pt x="171" y="102"/>
                  </a:cubicBezTo>
                  <a:cubicBezTo>
                    <a:pt x="169" y="101"/>
                    <a:pt x="167" y="100"/>
                    <a:pt x="165" y="98"/>
                  </a:cubicBezTo>
                  <a:cubicBezTo>
                    <a:pt x="164" y="96"/>
                    <a:pt x="162" y="94"/>
                    <a:pt x="161" y="91"/>
                  </a:cubicBezTo>
                  <a:cubicBezTo>
                    <a:pt x="159" y="86"/>
                    <a:pt x="156" y="81"/>
                    <a:pt x="153" y="79"/>
                  </a:cubicBezTo>
                  <a:cubicBezTo>
                    <a:pt x="151" y="77"/>
                    <a:pt x="148" y="76"/>
                    <a:pt x="147" y="76"/>
                  </a:cubicBezTo>
                  <a:cubicBezTo>
                    <a:pt x="146" y="76"/>
                    <a:pt x="146" y="76"/>
                    <a:pt x="146" y="76"/>
                  </a:cubicBezTo>
                  <a:cubicBezTo>
                    <a:pt x="146" y="76"/>
                    <a:pt x="146" y="76"/>
                    <a:pt x="146" y="76"/>
                  </a:cubicBezTo>
                  <a:cubicBezTo>
                    <a:pt x="146" y="76"/>
                    <a:pt x="146" y="76"/>
                    <a:pt x="146" y="76"/>
                  </a:cubicBezTo>
                  <a:cubicBezTo>
                    <a:pt x="146" y="76"/>
                    <a:pt x="147" y="78"/>
                    <a:pt x="148" y="79"/>
                  </a:cubicBezTo>
                  <a:cubicBezTo>
                    <a:pt x="149" y="81"/>
                    <a:pt x="150" y="82"/>
                    <a:pt x="150" y="83"/>
                  </a:cubicBezTo>
                  <a:cubicBezTo>
                    <a:pt x="150" y="84"/>
                    <a:pt x="149" y="85"/>
                    <a:pt x="149" y="85"/>
                  </a:cubicBezTo>
                  <a:cubicBezTo>
                    <a:pt x="148" y="85"/>
                    <a:pt x="148" y="85"/>
                    <a:pt x="147" y="85"/>
                  </a:cubicBezTo>
                  <a:cubicBezTo>
                    <a:pt x="146" y="85"/>
                    <a:pt x="145" y="85"/>
                    <a:pt x="145" y="86"/>
                  </a:cubicBezTo>
                  <a:cubicBezTo>
                    <a:pt x="144" y="86"/>
                    <a:pt x="144" y="86"/>
                    <a:pt x="144" y="86"/>
                  </a:cubicBezTo>
                  <a:cubicBezTo>
                    <a:pt x="144" y="86"/>
                    <a:pt x="144" y="86"/>
                    <a:pt x="144" y="86"/>
                  </a:cubicBezTo>
                  <a:cubicBezTo>
                    <a:pt x="144" y="87"/>
                    <a:pt x="144" y="87"/>
                    <a:pt x="144" y="87"/>
                  </a:cubicBezTo>
                  <a:cubicBezTo>
                    <a:pt x="144" y="89"/>
                    <a:pt x="143" y="90"/>
                    <a:pt x="142" y="92"/>
                  </a:cubicBezTo>
                  <a:cubicBezTo>
                    <a:pt x="141" y="93"/>
                    <a:pt x="139" y="94"/>
                    <a:pt x="138" y="95"/>
                  </a:cubicBezTo>
                  <a:cubicBezTo>
                    <a:pt x="137" y="95"/>
                    <a:pt x="136" y="95"/>
                    <a:pt x="136" y="95"/>
                  </a:cubicBezTo>
                  <a:cubicBezTo>
                    <a:pt x="135" y="95"/>
                    <a:pt x="135" y="95"/>
                    <a:pt x="135" y="95"/>
                  </a:cubicBezTo>
                  <a:cubicBezTo>
                    <a:pt x="134" y="95"/>
                    <a:pt x="134" y="94"/>
                    <a:pt x="134" y="94"/>
                  </a:cubicBezTo>
                  <a:cubicBezTo>
                    <a:pt x="134" y="94"/>
                    <a:pt x="134" y="94"/>
                    <a:pt x="134" y="94"/>
                  </a:cubicBezTo>
                  <a:cubicBezTo>
                    <a:pt x="134" y="94"/>
                    <a:pt x="134" y="94"/>
                    <a:pt x="134" y="94"/>
                  </a:cubicBezTo>
                  <a:cubicBezTo>
                    <a:pt x="134" y="93"/>
                    <a:pt x="134" y="93"/>
                    <a:pt x="133" y="93"/>
                  </a:cubicBezTo>
                  <a:cubicBezTo>
                    <a:pt x="133" y="92"/>
                    <a:pt x="132" y="92"/>
                    <a:pt x="132" y="92"/>
                  </a:cubicBezTo>
                  <a:cubicBezTo>
                    <a:pt x="130" y="92"/>
                    <a:pt x="127" y="93"/>
                    <a:pt x="125" y="96"/>
                  </a:cubicBezTo>
                  <a:cubicBezTo>
                    <a:pt x="121" y="100"/>
                    <a:pt x="118" y="102"/>
                    <a:pt x="116" y="102"/>
                  </a:cubicBezTo>
                  <a:cubicBezTo>
                    <a:pt x="114" y="102"/>
                    <a:pt x="113" y="101"/>
                    <a:pt x="112" y="100"/>
                  </a:cubicBezTo>
                  <a:cubicBezTo>
                    <a:pt x="112" y="100"/>
                    <a:pt x="112" y="100"/>
                    <a:pt x="112" y="100"/>
                  </a:cubicBezTo>
                  <a:cubicBezTo>
                    <a:pt x="112" y="100"/>
                    <a:pt x="109" y="100"/>
                    <a:pt x="107" y="102"/>
                  </a:cubicBezTo>
                  <a:cubicBezTo>
                    <a:pt x="104" y="103"/>
                    <a:pt x="101" y="104"/>
                    <a:pt x="99" y="106"/>
                  </a:cubicBezTo>
                  <a:cubicBezTo>
                    <a:pt x="98" y="107"/>
                    <a:pt x="97" y="108"/>
                    <a:pt x="97" y="108"/>
                  </a:cubicBezTo>
                  <a:cubicBezTo>
                    <a:pt x="97" y="108"/>
                    <a:pt x="97" y="108"/>
                    <a:pt x="97" y="108"/>
                  </a:cubicBezTo>
                  <a:cubicBezTo>
                    <a:pt x="97" y="108"/>
                    <a:pt x="97" y="108"/>
                    <a:pt x="97" y="108"/>
                  </a:cubicBezTo>
                  <a:cubicBezTo>
                    <a:pt x="97" y="109"/>
                    <a:pt x="97" y="109"/>
                    <a:pt x="97" y="109"/>
                  </a:cubicBezTo>
                  <a:cubicBezTo>
                    <a:pt x="97" y="111"/>
                    <a:pt x="96" y="112"/>
                    <a:pt x="94" y="113"/>
                  </a:cubicBezTo>
                  <a:cubicBezTo>
                    <a:pt x="93" y="114"/>
                    <a:pt x="91" y="115"/>
                    <a:pt x="89" y="115"/>
                  </a:cubicBezTo>
                  <a:cubicBezTo>
                    <a:pt x="88" y="115"/>
                    <a:pt x="88" y="115"/>
                    <a:pt x="88" y="115"/>
                  </a:cubicBezTo>
                  <a:cubicBezTo>
                    <a:pt x="87" y="115"/>
                    <a:pt x="87" y="114"/>
                    <a:pt x="86" y="114"/>
                  </a:cubicBezTo>
                  <a:cubicBezTo>
                    <a:pt x="85" y="114"/>
                    <a:pt x="85" y="113"/>
                    <a:pt x="85" y="112"/>
                  </a:cubicBezTo>
                  <a:cubicBezTo>
                    <a:pt x="85" y="111"/>
                    <a:pt x="86" y="110"/>
                    <a:pt x="87" y="109"/>
                  </a:cubicBezTo>
                  <a:cubicBezTo>
                    <a:pt x="88" y="108"/>
                    <a:pt x="89" y="107"/>
                    <a:pt x="91" y="106"/>
                  </a:cubicBezTo>
                  <a:cubicBezTo>
                    <a:pt x="93" y="105"/>
                    <a:pt x="96" y="103"/>
                    <a:pt x="101" y="100"/>
                  </a:cubicBezTo>
                  <a:cubicBezTo>
                    <a:pt x="105" y="97"/>
                    <a:pt x="109" y="94"/>
                    <a:pt x="113" y="94"/>
                  </a:cubicBezTo>
                  <a:cubicBezTo>
                    <a:pt x="115" y="93"/>
                    <a:pt x="119" y="92"/>
                    <a:pt x="122" y="91"/>
                  </a:cubicBezTo>
                  <a:cubicBezTo>
                    <a:pt x="125" y="90"/>
                    <a:pt x="128" y="88"/>
                    <a:pt x="129" y="87"/>
                  </a:cubicBezTo>
                  <a:cubicBezTo>
                    <a:pt x="130" y="86"/>
                    <a:pt x="130" y="86"/>
                    <a:pt x="130" y="86"/>
                  </a:cubicBezTo>
                  <a:cubicBezTo>
                    <a:pt x="130" y="86"/>
                    <a:pt x="130" y="86"/>
                    <a:pt x="130" y="86"/>
                  </a:cubicBezTo>
                  <a:cubicBezTo>
                    <a:pt x="129" y="86"/>
                    <a:pt x="129" y="86"/>
                    <a:pt x="129" y="86"/>
                  </a:cubicBezTo>
                  <a:cubicBezTo>
                    <a:pt x="129" y="86"/>
                    <a:pt x="129" y="86"/>
                    <a:pt x="129" y="86"/>
                  </a:cubicBezTo>
                  <a:cubicBezTo>
                    <a:pt x="129" y="86"/>
                    <a:pt x="129" y="86"/>
                    <a:pt x="128" y="86"/>
                  </a:cubicBezTo>
                  <a:cubicBezTo>
                    <a:pt x="127" y="86"/>
                    <a:pt x="125" y="86"/>
                    <a:pt x="123" y="86"/>
                  </a:cubicBezTo>
                  <a:cubicBezTo>
                    <a:pt x="122" y="86"/>
                    <a:pt x="121" y="86"/>
                    <a:pt x="121" y="86"/>
                  </a:cubicBezTo>
                  <a:cubicBezTo>
                    <a:pt x="120" y="86"/>
                    <a:pt x="120" y="86"/>
                    <a:pt x="120" y="86"/>
                  </a:cubicBezTo>
                  <a:cubicBezTo>
                    <a:pt x="118" y="86"/>
                    <a:pt x="115" y="87"/>
                    <a:pt x="113" y="88"/>
                  </a:cubicBezTo>
                  <a:cubicBezTo>
                    <a:pt x="110" y="90"/>
                    <a:pt x="107" y="91"/>
                    <a:pt x="103" y="93"/>
                  </a:cubicBezTo>
                  <a:cubicBezTo>
                    <a:pt x="99" y="95"/>
                    <a:pt x="95" y="95"/>
                    <a:pt x="93" y="96"/>
                  </a:cubicBezTo>
                  <a:cubicBezTo>
                    <a:pt x="92" y="96"/>
                    <a:pt x="91" y="96"/>
                    <a:pt x="91" y="96"/>
                  </a:cubicBezTo>
                  <a:cubicBezTo>
                    <a:pt x="91" y="97"/>
                    <a:pt x="91" y="97"/>
                    <a:pt x="91" y="97"/>
                  </a:cubicBezTo>
                  <a:cubicBezTo>
                    <a:pt x="91" y="97"/>
                    <a:pt x="91" y="97"/>
                    <a:pt x="91" y="97"/>
                  </a:cubicBezTo>
                  <a:cubicBezTo>
                    <a:pt x="92" y="98"/>
                    <a:pt x="92" y="98"/>
                    <a:pt x="92" y="99"/>
                  </a:cubicBezTo>
                  <a:cubicBezTo>
                    <a:pt x="92" y="99"/>
                    <a:pt x="91" y="100"/>
                    <a:pt x="91" y="100"/>
                  </a:cubicBezTo>
                  <a:cubicBezTo>
                    <a:pt x="90" y="101"/>
                    <a:pt x="90" y="101"/>
                    <a:pt x="90" y="101"/>
                  </a:cubicBezTo>
                  <a:cubicBezTo>
                    <a:pt x="88" y="101"/>
                    <a:pt x="86" y="100"/>
                    <a:pt x="85" y="100"/>
                  </a:cubicBezTo>
                  <a:cubicBezTo>
                    <a:pt x="85" y="100"/>
                    <a:pt x="84" y="100"/>
                    <a:pt x="84" y="100"/>
                  </a:cubicBezTo>
                  <a:cubicBezTo>
                    <a:pt x="83" y="101"/>
                    <a:pt x="83" y="101"/>
                    <a:pt x="83" y="101"/>
                  </a:cubicBezTo>
                  <a:cubicBezTo>
                    <a:pt x="83" y="102"/>
                    <a:pt x="82" y="102"/>
                    <a:pt x="81" y="102"/>
                  </a:cubicBezTo>
                  <a:cubicBezTo>
                    <a:pt x="79" y="102"/>
                    <a:pt x="78" y="101"/>
                    <a:pt x="78" y="100"/>
                  </a:cubicBezTo>
                  <a:cubicBezTo>
                    <a:pt x="78" y="99"/>
                    <a:pt x="79" y="98"/>
                    <a:pt x="79" y="98"/>
                  </a:cubicBezTo>
                  <a:cubicBezTo>
                    <a:pt x="79" y="98"/>
                    <a:pt x="79" y="98"/>
                    <a:pt x="79" y="98"/>
                  </a:cubicBezTo>
                  <a:cubicBezTo>
                    <a:pt x="79" y="97"/>
                    <a:pt x="79" y="97"/>
                    <a:pt x="78" y="97"/>
                  </a:cubicBezTo>
                  <a:cubicBezTo>
                    <a:pt x="77" y="97"/>
                    <a:pt x="76" y="96"/>
                    <a:pt x="75" y="96"/>
                  </a:cubicBezTo>
                  <a:cubicBezTo>
                    <a:pt x="75" y="96"/>
                    <a:pt x="75" y="96"/>
                    <a:pt x="75" y="96"/>
                  </a:cubicBezTo>
                  <a:cubicBezTo>
                    <a:pt x="75" y="97"/>
                    <a:pt x="74" y="99"/>
                    <a:pt x="73" y="99"/>
                  </a:cubicBezTo>
                  <a:cubicBezTo>
                    <a:pt x="72" y="100"/>
                    <a:pt x="70" y="101"/>
                    <a:pt x="66" y="101"/>
                  </a:cubicBezTo>
                  <a:cubicBezTo>
                    <a:pt x="63" y="101"/>
                    <a:pt x="60" y="102"/>
                    <a:pt x="59" y="104"/>
                  </a:cubicBezTo>
                  <a:cubicBezTo>
                    <a:pt x="58" y="104"/>
                    <a:pt x="58" y="105"/>
                    <a:pt x="58" y="105"/>
                  </a:cubicBezTo>
                  <a:cubicBezTo>
                    <a:pt x="58" y="105"/>
                    <a:pt x="58" y="106"/>
                    <a:pt x="59" y="106"/>
                  </a:cubicBezTo>
                  <a:cubicBezTo>
                    <a:pt x="61" y="108"/>
                    <a:pt x="63" y="109"/>
                    <a:pt x="64" y="111"/>
                  </a:cubicBezTo>
                  <a:cubicBezTo>
                    <a:pt x="64" y="111"/>
                    <a:pt x="65" y="112"/>
                    <a:pt x="65" y="112"/>
                  </a:cubicBezTo>
                  <a:cubicBezTo>
                    <a:pt x="65" y="113"/>
                    <a:pt x="64" y="114"/>
                    <a:pt x="64" y="114"/>
                  </a:cubicBezTo>
                  <a:cubicBezTo>
                    <a:pt x="63" y="115"/>
                    <a:pt x="63" y="115"/>
                    <a:pt x="62" y="115"/>
                  </a:cubicBezTo>
                  <a:cubicBezTo>
                    <a:pt x="61" y="115"/>
                    <a:pt x="60" y="115"/>
                    <a:pt x="59" y="114"/>
                  </a:cubicBezTo>
                  <a:cubicBezTo>
                    <a:pt x="58" y="114"/>
                    <a:pt x="57" y="113"/>
                    <a:pt x="56" y="112"/>
                  </a:cubicBezTo>
                  <a:cubicBezTo>
                    <a:pt x="53" y="111"/>
                    <a:pt x="51" y="110"/>
                    <a:pt x="47" y="110"/>
                  </a:cubicBezTo>
                  <a:cubicBezTo>
                    <a:pt x="47" y="110"/>
                    <a:pt x="46" y="110"/>
                    <a:pt x="46" y="110"/>
                  </a:cubicBezTo>
                  <a:cubicBezTo>
                    <a:pt x="45" y="110"/>
                    <a:pt x="45" y="110"/>
                    <a:pt x="45" y="110"/>
                  </a:cubicBezTo>
                  <a:cubicBezTo>
                    <a:pt x="41" y="110"/>
                    <a:pt x="35" y="108"/>
                    <a:pt x="31" y="106"/>
                  </a:cubicBezTo>
                  <a:cubicBezTo>
                    <a:pt x="26" y="103"/>
                    <a:pt x="22" y="101"/>
                    <a:pt x="20" y="99"/>
                  </a:cubicBezTo>
                  <a:cubicBezTo>
                    <a:pt x="19" y="98"/>
                    <a:pt x="19" y="98"/>
                    <a:pt x="19" y="97"/>
                  </a:cubicBezTo>
                  <a:cubicBezTo>
                    <a:pt x="19" y="97"/>
                    <a:pt x="19" y="97"/>
                    <a:pt x="19" y="97"/>
                  </a:cubicBezTo>
                  <a:cubicBezTo>
                    <a:pt x="19" y="97"/>
                    <a:pt x="18" y="97"/>
                    <a:pt x="18" y="97"/>
                  </a:cubicBezTo>
                  <a:cubicBezTo>
                    <a:pt x="16" y="97"/>
                    <a:pt x="15" y="97"/>
                    <a:pt x="13" y="97"/>
                  </a:cubicBezTo>
                  <a:cubicBezTo>
                    <a:pt x="9" y="97"/>
                    <a:pt x="4" y="97"/>
                    <a:pt x="0" y="96"/>
                  </a:cubicBezTo>
                  <a:cubicBezTo>
                    <a:pt x="0" y="267"/>
                    <a:pt x="0" y="267"/>
                    <a:pt x="0" y="267"/>
                  </a:cubicBezTo>
                  <a:cubicBezTo>
                    <a:pt x="0" y="268"/>
                    <a:pt x="0" y="268"/>
                    <a:pt x="1" y="268"/>
                  </a:cubicBezTo>
                  <a:cubicBezTo>
                    <a:pt x="1" y="268"/>
                    <a:pt x="1" y="268"/>
                    <a:pt x="1" y="268"/>
                  </a:cubicBezTo>
                  <a:cubicBezTo>
                    <a:pt x="1" y="268"/>
                    <a:pt x="2" y="268"/>
                    <a:pt x="2" y="269"/>
                  </a:cubicBezTo>
                  <a:cubicBezTo>
                    <a:pt x="2" y="269"/>
                    <a:pt x="2" y="269"/>
                    <a:pt x="2" y="269"/>
                  </a:cubicBezTo>
                  <a:cubicBezTo>
                    <a:pt x="3" y="269"/>
                    <a:pt x="3" y="269"/>
                    <a:pt x="3" y="269"/>
                  </a:cubicBezTo>
                  <a:cubicBezTo>
                    <a:pt x="3" y="269"/>
                    <a:pt x="3" y="269"/>
                    <a:pt x="3" y="269"/>
                  </a:cubicBezTo>
                  <a:cubicBezTo>
                    <a:pt x="4" y="269"/>
                    <a:pt x="4" y="269"/>
                    <a:pt x="4" y="269"/>
                  </a:cubicBezTo>
                  <a:cubicBezTo>
                    <a:pt x="4" y="269"/>
                    <a:pt x="4" y="269"/>
                    <a:pt x="4" y="269"/>
                  </a:cubicBezTo>
                  <a:cubicBezTo>
                    <a:pt x="4" y="268"/>
                    <a:pt x="5" y="268"/>
                    <a:pt x="5" y="268"/>
                  </a:cubicBezTo>
                  <a:cubicBezTo>
                    <a:pt x="5" y="268"/>
                    <a:pt x="6" y="268"/>
                    <a:pt x="6" y="267"/>
                  </a:cubicBezTo>
                  <a:cubicBezTo>
                    <a:pt x="6" y="267"/>
                    <a:pt x="7" y="267"/>
                    <a:pt x="7" y="267"/>
                  </a:cubicBezTo>
                  <a:cubicBezTo>
                    <a:pt x="7" y="267"/>
                    <a:pt x="7" y="267"/>
                    <a:pt x="7" y="267"/>
                  </a:cubicBezTo>
                  <a:cubicBezTo>
                    <a:pt x="7" y="267"/>
                    <a:pt x="7" y="267"/>
                    <a:pt x="7" y="267"/>
                  </a:cubicBezTo>
                  <a:cubicBezTo>
                    <a:pt x="8" y="267"/>
                    <a:pt x="9" y="267"/>
                    <a:pt x="10" y="267"/>
                  </a:cubicBezTo>
                  <a:cubicBezTo>
                    <a:pt x="10" y="267"/>
                    <a:pt x="11" y="267"/>
                    <a:pt x="12" y="267"/>
                  </a:cubicBezTo>
                  <a:cubicBezTo>
                    <a:pt x="12" y="267"/>
                    <a:pt x="12" y="267"/>
                    <a:pt x="12" y="267"/>
                  </a:cubicBezTo>
                  <a:cubicBezTo>
                    <a:pt x="12" y="267"/>
                    <a:pt x="13" y="267"/>
                    <a:pt x="13" y="267"/>
                  </a:cubicBezTo>
                  <a:cubicBezTo>
                    <a:pt x="14" y="267"/>
                    <a:pt x="14" y="267"/>
                    <a:pt x="15" y="266"/>
                  </a:cubicBezTo>
                  <a:cubicBezTo>
                    <a:pt x="15" y="266"/>
                    <a:pt x="15" y="266"/>
                    <a:pt x="15" y="266"/>
                  </a:cubicBezTo>
                  <a:cubicBezTo>
                    <a:pt x="15" y="266"/>
                    <a:pt x="15" y="266"/>
                    <a:pt x="16" y="266"/>
                  </a:cubicBezTo>
                  <a:cubicBezTo>
                    <a:pt x="16" y="266"/>
                    <a:pt x="16" y="266"/>
                    <a:pt x="16" y="266"/>
                  </a:cubicBezTo>
                  <a:cubicBezTo>
                    <a:pt x="17" y="266"/>
                    <a:pt x="18" y="265"/>
                    <a:pt x="18" y="265"/>
                  </a:cubicBezTo>
                  <a:cubicBezTo>
                    <a:pt x="18" y="265"/>
                    <a:pt x="18" y="265"/>
                    <a:pt x="18" y="265"/>
                  </a:cubicBezTo>
                  <a:cubicBezTo>
                    <a:pt x="19" y="265"/>
                    <a:pt x="19" y="266"/>
                    <a:pt x="19" y="266"/>
                  </a:cubicBezTo>
                  <a:cubicBezTo>
                    <a:pt x="20" y="266"/>
                    <a:pt x="20" y="266"/>
                    <a:pt x="20" y="266"/>
                  </a:cubicBezTo>
                  <a:cubicBezTo>
                    <a:pt x="20" y="266"/>
                    <a:pt x="20" y="266"/>
                    <a:pt x="21" y="266"/>
                  </a:cubicBezTo>
                  <a:cubicBezTo>
                    <a:pt x="21" y="266"/>
                    <a:pt x="21" y="267"/>
                    <a:pt x="21" y="267"/>
                  </a:cubicBezTo>
                  <a:cubicBezTo>
                    <a:pt x="21" y="267"/>
                    <a:pt x="22" y="267"/>
                    <a:pt x="22" y="267"/>
                  </a:cubicBezTo>
                  <a:cubicBezTo>
                    <a:pt x="22" y="267"/>
                    <a:pt x="22" y="268"/>
                    <a:pt x="22" y="268"/>
                  </a:cubicBezTo>
                  <a:cubicBezTo>
                    <a:pt x="22" y="268"/>
                    <a:pt x="22" y="268"/>
                    <a:pt x="23" y="268"/>
                  </a:cubicBezTo>
                  <a:cubicBezTo>
                    <a:pt x="23" y="268"/>
                    <a:pt x="23" y="268"/>
                    <a:pt x="23" y="268"/>
                  </a:cubicBezTo>
                  <a:cubicBezTo>
                    <a:pt x="23" y="268"/>
                    <a:pt x="23" y="268"/>
                    <a:pt x="23" y="269"/>
                  </a:cubicBezTo>
                  <a:cubicBezTo>
                    <a:pt x="23" y="269"/>
                    <a:pt x="23" y="270"/>
                    <a:pt x="24" y="271"/>
                  </a:cubicBezTo>
                  <a:cubicBezTo>
                    <a:pt x="24" y="271"/>
                    <a:pt x="24" y="271"/>
                    <a:pt x="24" y="271"/>
                  </a:cubicBezTo>
                  <a:cubicBezTo>
                    <a:pt x="24" y="272"/>
                    <a:pt x="24" y="272"/>
                    <a:pt x="24" y="273"/>
                  </a:cubicBezTo>
                  <a:cubicBezTo>
                    <a:pt x="24" y="273"/>
                    <a:pt x="24" y="273"/>
                    <a:pt x="24" y="273"/>
                  </a:cubicBezTo>
                  <a:cubicBezTo>
                    <a:pt x="24" y="273"/>
                    <a:pt x="24" y="274"/>
                    <a:pt x="25" y="274"/>
                  </a:cubicBezTo>
                  <a:cubicBezTo>
                    <a:pt x="25" y="275"/>
                    <a:pt x="26" y="275"/>
                    <a:pt x="26" y="276"/>
                  </a:cubicBezTo>
                  <a:cubicBezTo>
                    <a:pt x="26" y="276"/>
                    <a:pt x="26" y="276"/>
                    <a:pt x="27" y="276"/>
                  </a:cubicBezTo>
                  <a:cubicBezTo>
                    <a:pt x="27" y="276"/>
                    <a:pt x="27" y="277"/>
                    <a:pt x="28" y="277"/>
                  </a:cubicBezTo>
                  <a:cubicBezTo>
                    <a:pt x="28" y="277"/>
                    <a:pt x="29" y="278"/>
                    <a:pt x="29" y="278"/>
                  </a:cubicBezTo>
                  <a:cubicBezTo>
                    <a:pt x="29" y="278"/>
                    <a:pt x="29" y="278"/>
                    <a:pt x="29" y="278"/>
                  </a:cubicBezTo>
                  <a:cubicBezTo>
                    <a:pt x="29" y="278"/>
                    <a:pt x="30" y="279"/>
                    <a:pt x="30" y="279"/>
                  </a:cubicBezTo>
                  <a:cubicBezTo>
                    <a:pt x="30" y="279"/>
                    <a:pt x="31" y="279"/>
                    <a:pt x="31" y="280"/>
                  </a:cubicBezTo>
                  <a:cubicBezTo>
                    <a:pt x="31" y="280"/>
                    <a:pt x="32" y="280"/>
                    <a:pt x="32" y="280"/>
                  </a:cubicBezTo>
                  <a:cubicBezTo>
                    <a:pt x="32" y="281"/>
                    <a:pt x="33" y="281"/>
                    <a:pt x="33" y="281"/>
                  </a:cubicBezTo>
                  <a:cubicBezTo>
                    <a:pt x="33" y="282"/>
                    <a:pt x="33" y="282"/>
                    <a:pt x="34" y="282"/>
                  </a:cubicBezTo>
                  <a:cubicBezTo>
                    <a:pt x="34" y="282"/>
                    <a:pt x="35" y="283"/>
                    <a:pt x="35" y="284"/>
                  </a:cubicBezTo>
                  <a:cubicBezTo>
                    <a:pt x="35" y="284"/>
                    <a:pt x="35" y="284"/>
                    <a:pt x="35" y="284"/>
                  </a:cubicBezTo>
                  <a:cubicBezTo>
                    <a:pt x="35" y="284"/>
                    <a:pt x="35" y="284"/>
                    <a:pt x="35" y="284"/>
                  </a:cubicBezTo>
                  <a:cubicBezTo>
                    <a:pt x="36" y="284"/>
                    <a:pt x="36" y="285"/>
                    <a:pt x="37" y="286"/>
                  </a:cubicBezTo>
                  <a:cubicBezTo>
                    <a:pt x="37" y="286"/>
                    <a:pt x="37" y="286"/>
                    <a:pt x="37" y="286"/>
                  </a:cubicBezTo>
                  <a:cubicBezTo>
                    <a:pt x="37" y="287"/>
                    <a:pt x="38" y="287"/>
                    <a:pt x="38" y="288"/>
                  </a:cubicBezTo>
                  <a:cubicBezTo>
                    <a:pt x="38" y="288"/>
                    <a:pt x="38" y="288"/>
                    <a:pt x="39" y="288"/>
                  </a:cubicBezTo>
                  <a:cubicBezTo>
                    <a:pt x="39" y="288"/>
                    <a:pt x="39" y="288"/>
                    <a:pt x="39" y="288"/>
                  </a:cubicBezTo>
                  <a:cubicBezTo>
                    <a:pt x="39" y="289"/>
                    <a:pt x="39" y="289"/>
                    <a:pt x="40" y="289"/>
                  </a:cubicBezTo>
                  <a:cubicBezTo>
                    <a:pt x="40" y="289"/>
                    <a:pt x="40" y="289"/>
                    <a:pt x="40" y="289"/>
                  </a:cubicBezTo>
                  <a:cubicBezTo>
                    <a:pt x="40" y="289"/>
                    <a:pt x="40" y="290"/>
                    <a:pt x="41" y="290"/>
                  </a:cubicBezTo>
                  <a:cubicBezTo>
                    <a:pt x="41" y="290"/>
                    <a:pt x="41" y="290"/>
                    <a:pt x="41" y="290"/>
                  </a:cubicBezTo>
                  <a:cubicBezTo>
                    <a:pt x="41" y="290"/>
                    <a:pt x="41" y="290"/>
                    <a:pt x="41" y="290"/>
                  </a:cubicBezTo>
                  <a:cubicBezTo>
                    <a:pt x="41" y="290"/>
                    <a:pt x="41" y="290"/>
                    <a:pt x="41" y="289"/>
                  </a:cubicBezTo>
                  <a:cubicBezTo>
                    <a:pt x="42" y="289"/>
                    <a:pt x="42" y="289"/>
                    <a:pt x="42" y="289"/>
                  </a:cubicBezTo>
                  <a:cubicBezTo>
                    <a:pt x="42" y="289"/>
                    <a:pt x="42" y="289"/>
                    <a:pt x="42" y="289"/>
                  </a:cubicBezTo>
                  <a:cubicBezTo>
                    <a:pt x="43" y="289"/>
                    <a:pt x="44" y="288"/>
                    <a:pt x="45" y="288"/>
                  </a:cubicBezTo>
                  <a:cubicBezTo>
                    <a:pt x="45" y="288"/>
                    <a:pt x="46" y="287"/>
                    <a:pt x="46" y="287"/>
                  </a:cubicBezTo>
                  <a:cubicBezTo>
                    <a:pt x="46" y="287"/>
                    <a:pt x="46" y="287"/>
                    <a:pt x="46" y="287"/>
                  </a:cubicBezTo>
                  <a:cubicBezTo>
                    <a:pt x="46" y="287"/>
                    <a:pt x="46" y="287"/>
                    <a:pt x="46" y="287"/>
                  </a:cubicBezTo>
                  <a:cubicBezTo>
                    <a:pt x="47" y="287"/>
                    <a:pt x="47" y="287"/>
                    <a:pt x="47" y="287"/>
                  </a:cubicBezTo>
                  <a:cubicBezTo>
                    <a:pt x="47" y="287"/>
                    <a:pt x="48" y="286"/>
                    <a:pt x="48" y="286"/>
                  </a:cubicBezTo>
                  <a:cubicBezTo>
                    <a:pt x="48" y="286"/>
                    <a:pt x="48" y="286"/>
                    <a:pt x="48" y="286"/>
                  </a:cubicBezTo>
                  <a:cubicBezTo>
                    <a:pt x="49" y="286"/>
                    <a:pt x="49" y="286"/>
                    <a:pt x="49" y="286"/>
                  </a:cubicBezTo>
                  <a:cubicBezTo>
                    <a:pt x="49" y="286"/>
                    <a:pt x="49" y="286"/>
                    <a:pt x="50" y="285"/>
                  </a:cubicBezTo>
                  <a:cubicBezTo>
                    <a:pt x="50" y="285"/>
                    <a:pt x="50" y="285"/>
                    <a:pt x="50" y="285"/>
                  </a:cubicBezTo>
                  <a:cubicBezTo>
                    <a:pt x="50" y="285"/>
                    <a:pt x="50" y="285"/>
                    <a:pt x="50" y="285"/>
                  </a:cubicBezTo>
                  <a:cubicBezTo>
                    <a:pt x="51" y="285"/>
                    <a:pt x="51" y="285"/>
                    <a:pt x="51" y="284"/>
                  </a:cubicBezTo>
                  <a:cubicBezTo>
                    <a:pt x="51" y="284"/>
                    <a:pt x="51" y="284"/>
                    <a:pt x="51" y="284"/>
                  </a:cubicBezTo>
                  <a:cubicBezTo>
                    <a:pt x="51" y="284"/>
                    <a:pt x="51" y="284"/>
                    <a:pt x="52" y="284"/>
                  </a:cubicBezTo>
                  <a:cubicBezTo>
                    <a:pt x="52" y="284"/>
                    <a:pt x="52" y="283"/>
                    <a:pt x="52" y="283"/>
                  </a:cubicBezTo>
                  <a:cubicBezTo>
                    <a:pt x="52" y="283"/>
                    <a:pt x="52" y="283"/>
                    <a:pt x="52" y="283"/>
                  </a:cubicBezTo>
                  <a:cubicBezTo>
                    <a:pt x="52" y="283"/>
                    <a:pt x="52" y="282"/>
                    <a:pt x="52" y="282"/>
                  </a:cubicBezTo>
                  <a:cubicBezTo>
                    <a:pt x="52" y="282"/>
                    <a:pt x="52" y="282"/>
                    <a:pt x="52" y="282"/>
                  </a:cubicBezTo>
                  <a:cubicBezTo>
                    <a:pt x="52" y="281"/>
                    <a:pt x="52" y="281"/>
                    <a:pt x="53" y="281"/>
                  </a:cubicBezTo>
                  <a:cubicBezTo>
                    <a:pt x="53" y="281"/>
                    <a:pt x="53" y="281"/>
                    <a:pt x="53" y="280"/>
                  </a:cubicBezTo>
                  <a:cubicBezTo>
                    <a:pt x="53" y="280"/>
                    <a:pt x="53" y="280"/>
                    <a:pt x="53" y="280"/>
                  </a:cubicBezTo>
                  <a:cubicBezTo>
                    <a:pt x="53" y="280"/>
                    <a:pt x="53" y="280"/>
                    <a:pt x="53" y="280"/>
                  </a:cubicBezTo>
                  <a:cubicBezTo>
                    <a:pt x="53" y="280"/>
                    <a:pt x="53" y="280"/>
                    <a:pt x="53" y="279"/>
                  </a:cubicBezTo>
                  <a:cubicBezTo>
                    <a:pt x="54" y="279"/>
                    <a:pt x="54" y="279"/>
                    <a:pt x="54" y="279"/>
                  </a:cubicBezTo>
                  <a:cubicBezTo>
                    <a:pt x="54" y="279"/>
                    <a:pt x="54" y="279"/>
                    <a:pt x="55" y="279"/>
                  </a:cubicBezTo>
                  <a:cubicBezTo>
                    <a:pt x="55" y="279"/>
                    <a:pt x="55" y="279"/>
                    <a:pt x="55" y="278"/>
                  </a:cubicBezTo>
                  <a:cubicBezTo>
                    <a:pt x="55" y="278"/>
                    <a:pt x="55" y="278"/>
                    <a:pt x="55" y="278"/>
                  </a:cubicBezTo>
                  <a:cubicBezTo>
                    <a:pt x="55" y="278"/>
                    <a:pt x="55" y="278"/>
                    <a:pt x="55" y="278"/>
                  </a:cubicBezTo>
                  <a:cubicBezTo>
                    <a:pt x="56" y="278"/>
                    <a:pt x="57" y="278"/>
                    <a:pt x="58" y="278"/>
                  </a:cubicBezTo>
                  <a:cubicBezTo>
                    <a:pt x="58" y="278"/>
                    <a:pt x="58" y="278"/>
                    <a:pt x="58" y="278"/>
                  </a:cubicBezTo>
                  <a:cubicBezTo>
                    <a:pt x="59" y="278"/>
                    <a:pt x="60" y="277"/>
                    <a:pt x="61" y="277"/>
                  </a:cubicBezTo>
                  <a:cubicBezTo>
                    <a:pt x="62" y="277"/>
                    <a:pt x="63" y="278"/>
                    <a:pt x="64" y="278"/>
                  </a:cubicBezTo>
                  <a:cubicBezTo>
                    <a:pt x="64" y="278"/>
                    <a:pt x="64" y="278"/>
                    <a:pt x="64" y="278"/>
                  </a:cubicBezTo>
                  <a:cubicBezTo>
                    <a:pt x="65" y="278"/>
                    <a:pt x="66" y="278"/>
                    <a:pt x="66" y="278"/>
                  </a:cubicBezTo>
                  <a:cubicBezTo>
                    <a:pt x="67" y="278"/>
                    <a:pt x="67" y="278"/>
                    <a:pt x="67" y="279"/>
                  </a:cubicBezTo>
                  <a:cubicBezTo>
                    <a:pt x="67" y="279"/>
                    <a:pt x="67" y="279"/>
                    <a:pt x="67" y="279"/>
                  </a:cubicBezTo>
                  <a:cubicBezTo>
                    <a:pt x="67" y="279"/>
                    <a:pt x="67" y="279"/>
                    <a:pt x="68" y="279"/>
                  </a:cubicBezTo>
                  <a:cubicBezTo>
                    <a:pt x="68" y="279"/>
                    <a:pt x="68" y="279"/>
                    <a:pt x="68" y="279"/>
                  </a:cubicBezTo>
                  <a:cubicBezTo>
                    <a:pt x="68" y="280"/>
                    <a:pt x="68" y="280"/>
                    <a:pt x="68" y="280"/>
                  </a:cubicBezTo>
                  <a:cubicBezTo>
                    <a:pt x="69" y="280"/>
                    <a:pt x="69" y="280"/>
                    <a:pt x="69" y="280"/>
                  </a:cubicBezTo>
                  <a:cubicBezTo>
                    <a:pt x="69" y="280"/>
                    <a:pt x="69" y="281"/>
                    <a:pt x="69" y="281"/>
                  </a:cubicBezTo>
                  <a:cubicBezTo>
                    <a:pt x="69" y="281"/>
                    <a:pt x="69" y="281"/>
                    <a:pt x="69" y="281"/>
                  </a:cubicBezTo>
                  <a:cubicBezTo>
                    <a:pt x="69" y="282"/>
                    <a:pt x="70" y="282"/>
                    <a:pt x="70" y="283"/>
                  </a:cubicBezTo>
                  <a:cubicBezTo>
                    <a:pt x="70" y="283"/>
                    <a:pt x="70" y="283"/>
                    <a:pt x="70" y="283"/>
                  </a:cubicBezTo>
                  <a:cubicBezTo>
                    <a:pt x="70" y="284"/>
                    <a:pt x="71" y="285"/>
                    <a:pt x="72" y="286"/>
                  </a:cubicBezTo>
                  <a:cubicBezTo>
                    <a:pt x="72" y="286"/>
                    <a:pt x="72" y="287"/>
                    <a:pt x="72" y="287"/>
                  </a:cubicBezTo>
                  <a:cubicBezTo>
                    <a:pt x="72" y="287"/>
                    <a:pt x="73" y="287"/>
                    <a:pt x="73" y="288"/>
                  </a:cubicBezTo>
                  <a:cubicBezTo>
                    <a:pt x="73" y="288"/>
                    <a:pt x="73" y="288"/>
                    <a:pt x="74" y="288"/>
                  </a:cubicBezTo>
                  <a:cubicBezTo>
                    <a:pt x="74" y="288"/>
                    <a:pt x="74" y="289"/>
                    <a:pt x="74" y="289"/>
                  </a:cubicBezTo>
                  <a:cubicBezTo>
                    <a:pt x="75" y="289"/>
                    <a:pt x="75" y="289"/>
                    <a:pt x="75" y="289"/>
                  </a:cubicBezTo>
                  <a:cubicBezTo>
                    <a:pt x="75" y="290"/>
                    <a:pt x="76" y="290"/>
                    <a:pt x="76" y="290"/>
                  </a:cubicBezTo>
                  <a:cubicBezTo>
                    <a:pt x="76" y="290"/>
                    <a:pt x="77" y="291"/>
                    <a:pt x="77" y="291"/>
                  </a:cubicBezTo>
                  <a:cubicBezTo>
                    <a:pt x="77" y="291"/>
                    <a:pt x="77" y="291"/>
                    <a:pt x="77" y="291"/>
                  </a:cubicBezTo>
                  <a:cubicBezTo>
                    <a:pt x="78" y="291"/>
                    <a:pt x="78" y="292"/>
                    <a:pt x="78" y="292"/>
                  </a:cubicBezTo>
                  <a:cubicBezTo>
                    <a:pt x="78" y="292"/>
                    <a:pt x="78" y="292"/>
                    <a:pt x="78" y="292"/>
                  </a:cubicBezTo>
                  <a:cubicBezTo>
                    <a:pt x="79" y="293"/>
                    <a:pt x="80" y="294"/>
                    <a:pt x="82" y="295"/>
                  </a:cubicBezTo>
                  <a:cubicBezTo>
                    <a:pt x="82" y="295"/>
                    <a:pt x="82" y="296"/>
                    <a:pt x="82" y="296"/>
                  </a:cubicBezTo>
                  <a:cubicBezTo>
                    <a:pt x="84" y="297"/>
                    <a:pt x="85" y="298"/>
                    <a:pt x="86" y="299"/>
                  </a:cubicBezTo>
                  <a:cubicBezTo>
                    <a:pt x="86" y="299"/>
                    <a:pt x="86" y="300"/>
                    <a:pt x="87" y="300"/>
                  </a:cubicBezTo>
                  <a:cubicBezTo>
                    <a:pt x="88" y="301"/>
                    <a:pt x="89" y="303"/>
                    <a:pt x="90" y="304"/>
                  </a:cubicBezTo>
                  <a:cubicBezTo>
                    <a:pt x="90" y="304"/>
                    <a:pt x="90" y="304"/>
                    <a:pt x="90" y="305"/>
                  </a:cubicBezTo>
                  <a:cubicBezTo>
                    <a:pt x="92" y="306"/>
                    <a:pt x="93" y="308"/>
                    <a:pt x="94" y="310"/>
                  </a:cubicBezTo>
                  <a:cubicBezTo>
                    <a:pt x="94" y="310"/>
                    <a:pt x="94" y="310"/>
                    <a:pt x="94" y="310"/>
                  </a:cubicBezTo>
                  <a:cubicBezTo>
                    <a:pt x="95" y="311"/>
                    <a:pt x="96" y="313"/>
                    <a:pt x="96" y="314"/>
                  </a:cubicBezTo>
                  <a:cubicBezTo>
                    <a:pt x="96" y="314"/>
                    <a:pt x="96" y="315"/>
                    <a:pt x="97" y="315"/>
                  </a:cubicBezTo>
                  <a:cubicBezTo>
                    <a:pt x="97" y="316"/>
                    <a:pt x="98" y="317"/>
                    <a:pt x="99" y="319"/>
                  </a:cubicBezTo>
                  <a:cubicBezTo>
                    <a:pt x="99" y="320"/>
                    <a:pt x="99" y="320"/>
                    <a:pt x="100" y="321"/>
                  </a:cubicBezTo>
                  <a:cubicBezTo>
                    <a:pt x="100" y="321"/>
                    <a:pt x="100" y="321"/>
                    <a:pt x="100" y="321"/>
                  </a:cubicBezTo>
                  <a:cubicBezTo>
                    <a:pt x="100" y="322"/>
                    <a:pt x="101" y="323"/>
                    <a:pt x="101" y="324"/>
                  </a:cubicBezTo>
                  <a:cubicBezTo>
                    <a:pt x="101" y="324"/>
                    <a:pt x="101" y="324"/>
                    <a:pt x="101" y="324"/>
                  </a:cubicBezTo>
                  <a:cubicBezTo>
                    <a:pt x="102" y="324"/>
                    <a:pt x="102" y="325"/>
                    <a:pt x="102" y="326"/>
                  </a:cubicBezTo>
                  <a:cubicBezTo>
                    <a:pt x="102" y="326"/>
                    <a:pt x="102" y="326"/>
                    <a:pt x="103" y="326"/>
                  </a:cubicBezTo>
                  <a:cubicBezTo>
                    <a:pt x="103" y="327"/>
                    <a:pt x="104" y="328"/>
                    <a:pt x="105" y="329"/>
                  </a:cubicBezTo>
                  <a:cubicBezTo>
                    <a:pt x="106" y="329"/>
                    <a:pt x="106" y="329"/>
                    <a:pt x="106" y="329"/>
                  </a:cubicBezTo>
                  <a:cubicBezTo>
                    <a:pt x="107" y="330"/>
                    <a:pt x="108" y="331"/>
                    <a:pt x="110" y="331"/>
                  </a:cubicBezTo>
                  <a:cubicBezTo>
                    <a:pt x="110" y="332"/>
                    <a:pt x="110" y="332"/>
                    <a:pt x="111" y="332"/>
                  </a:cubicBezTo>
                  <a:cubicBezTo>
                    <a:pt x="111" y="332"/>
                    <a:pt x="112" y="333"/>
                    <a:pt x="113" y="333"/>
                  </a:cubicBezTo>
                  <a:cubicBezTo>
                    <a:pt x="113" y="333"/>
                    <a:pt x="113" y="333"/>
                    <a:pt x="113" y="333"/>
                  </a:cubicBezTo>
                  <a:cubicBezTo>
                    <a:pt x="113" y="333"/>
                    <a:pt x="113" y="333"/>
                    <a:pt x="113" y="333"/>
                  </a:cubicBezTo>
                  <a:cubicBezTo>
                    <a:pt x="114" y="333"/>
                    <a:pt x="115" y="334"/>
                    <a:pt x="116" y="334"/>
                  </a:cubicBezTo>
                  <a:cubicBezTo>
                    <a:pt x="116" y="334"/>
                    <a:pt x="117" y="334"/>
                    <a:pt x="117" y="334"/>
                  </a:cubicBezTo>
                  <a:cubicBezTo>
                    <a:pt x="117" y="335"/>
                    <a:pt x="118" y="335"/>
                    <a:pt x="119" y="335"/>
                  </a:cubicBezTo>
                  <a:cubicBezTo>
                    <a:pt x="119" y="335"/>
                    <a:pt x="119" y="335"/>
                    <a:pt x="119" y="336"/>
                  </a:cubicBezTo>
                  <a:cubicBezTo>
                    <a:pt x="120" y="336"/>
                    <a:pt x="120" y="336"/>
                    <a:pt x="121" y="337"/>
                  </a:cubicBezTo>
                  <a:cubicBezTo>
                    <a:pt x="121" y="337"/>
                    <a:pt x="121" y="337"/>
                    <a:pt x="121" y="337"/>
                  </a:cubicBezTo>
                  <a:cubicBezTo>
                    <a:pt x="122" y="337"/>
                    <a:pt x="122" y="337"/>
                    <a:pt x="123" y="338"/>
                  </a:cubicBezTo>
                  <a:cubicBezTo>
                    <a:pt x="123" y="338"/>
                    <a:pt x="123" y="338"/>
                    <a:pt x="123" y="338"/>
                  </a:cubicBezTo>
                  <a:cubicBezTo>
                    <a:pt x="123" y="338"/>
                    <a:pt x="123" y="338"/>
                    <a:pt x="123" y="338"/>
                  </a:cubicBezTo>
                  <a:cubicBezTo>
                    <a:pt x="125" y="339"/>
                    <a:pt x="125" y="341"/>
                    <a:pt x="125" y="342"/>
                  </a:cubicBezTo>
                  <a:cubicBezTo>
                    <a:pt x="125" y="342"/>
                    <a:pt x="125" y="342"/>
                    <a:pt x="125" y="343"/>
                  </a:cubicBezTo>
                  <a:cubicBezTo>
                    <a:pt x="125" y="343"/>
                    <a:pt x="125" y="343"/>
                    <a:pt x="125" y="343"/>
                  </a:cubicBezTo>
                  <a:cubicBezTo>
                    <a:pt x="125" y="343"/>
                    <a:pt x="125" y="344"/>
                    <a:pt x="125" y="344"/>
                  </a:cubicBezTo>
                  <a:cubicBezTo>
                    <a:pt x="125" y="344"/>
                    <a:pt x="125" y="345"/>
                    <a:pt x="125" y="345"/>
                  </a:cubicBezTo>
                  <a:cubicBezTo>
                    <a:pt x="125" y="345"/>
                    <a:pt x="125" y="346"/>
                    <a:pt x="125" y="346"/>
                  </a:cubicBezTo>
                  <a:cubicBezTo>
                    <a:pt x="124" y="346"/>
                    <a:pt x="124" y="347"/>
                    <a:pt x="124" y="347"/>
                  </a:cubicBezTo>
                  <a:cubicBezTo>
                    <a:pt x="124" y="347"/>
                    <a:pt x="124" y="347"/>
                    <a:pt x="125" y="348"/>
                  </a:cubicBezTo>
                  <a:cubicBezTo>
                    <a:pt x="125" y="348"/>
                    <a:pt x="125" y="348"/>
                    <a:pt x="125" y="348"/>
                  </a:cubicBezTo>
                  <a:cubicBezTo>
                    <a:pt x="125" y="348"/>
                    <a:pt x="125" y="349"/>
                    <a:pt x="125" y="349"/>
                  </a:cubicBezTo>
                  <a:cubicBezTo>
                    <a:pt x="126" y="349"/>
                    <a:pt x="126" y="349"/>
                    <a:pt x="126" y="350"/>
                  </a:cubicBezTo>
                  <a:cubicBezTo>
                    <a:pt x="126" y="350"/>
                    <a:pt x="126" y="350"/>
                    <a:pt x="127" y="350"/>
                  </a:cubicBezTo>
                  <a:cubicBezTo>
                    <a:pt x="127" y="351"/>
                    <a:pt x="127" y="351"/>
                    <a:pt x="127" y="351"/>
                  </a:cubicBezTo>
                  <a:cubicBezTo>
                    <a:pt x="128" y="351"/>
                    <a:pt x="128" y="352"/>
                    <a:pt x="128" y="352"/>
                  </a:cubicBezTo>
                  <a:cubicBezTo>
                    <a:pt x="128" y="352"/>
                    <a:pt x="128" y="352"/>
                    <a:pt x="128" y="352"/>
                  </a:cubicBezTo>
                  <a:cubicBezTo>
                    <a:pt x="128" y="352"/>
                    <a:pt x="128" y="352"/>
                    <a:pt x="128" y="352"/>
                  </a:cubicBezTo>
                  <a:cubicBezTo>
                    <a:pt x="128" y="352"/>
                    <a:pt x="128" y="353"/>
                    <a:pt x="128" y="353"/>
                  </a:cubicBezTo>
                  <a:cubicBezTo>
                    <a:pt x="128" y="353"/>
                    <a:pt x="128" y="353"/>
                    <a:pt x="128" y="353"/>
                  </a:cubicBezTo>
                  <a:cubicBezTo>
                    <a:pt x="129" y="354"/>
                    <a:pt x="129" y="354"/>
                    <a:pt x="129" y="354"/>
                  </a:cubicBezTo>
                  <a:cubicBezTo>
                    <a:pt x="129" y="354"/>
                    <a:pt x="129" y="354"/>
                    <a:pt x="129" y="354"/>
                  </a:cubicBezTo>
                  <a:cubicBezTo>
                    <a:pt x="129" y="354"/>
                    <a:pt x="129" y="354"/>
                    <a:pt x="129" y="354"/>
                  </a:cubicBezTo>
                  <a:cubicBezTo>
                    <a:pt x="129" y="354"/>
                    <a:pt x="128" y="354"/>
                    <a:pt x="128" y="355"/>
                  </a:cubicBezTo>
                  <a:cubicBezTo>
                    <a:pt x="128" y="355"/>
                    <a:pt x="128" y="355"/>
                    <a:pt x="128" y="355"/>
                  </a:cubicBezTo>
                  <a:cubicBezTo>
                    <a:pt x="128" y="355"/>
                    <a:pt x="128" y="355"/>
                    <a:pt x="128" y="355"/>
                  </a:cubicBezTo>
                  <a:cubicBezTo>
                    <a:pt x="128" y="355"/>
                    <a:pt x="128" y="356"/>
                    <a:pt x="128" y="356"/>
                  </a:cubicBezTo>
                  <a:cubicBezTo>
                    <a:pt x="128" y="356"/>
                    <a:pt x="128" y="356"/>
                    <a:pt x="128" y="356"/>
                  </a:cubicBezTo>
                  <a:cubicBezTo>
                    <a:pt x="127" y="356"/>
                    <a:pt x="127" y="356"/>
                    <a:pt x="127" y="356"/>
                  </a:cubicBezTo>
                  <a:cubicBezTo>
                    <a:pt x="127" y="357"/>
                    <a:pt x="127" y="357"/>
                    <a:pt x="126" y="357"/>
                  </a:cubicBezTo>
                  <a:cubicBezTo>
                    <a:pt x="126" y="357"/>
                    <a:pt x="126" y="357"/>
                    <a:pt x="126" y="357"/>
                  </a:cubicBezTo>
                  <a:cubicBezTo>
                    <a:pt x="124" y="359"/>
                    <a:pt x="122" y="360"/>
                    <a:pt x="119" y="362"/>
                  </a:cubicBezTo>
                  <a:cubicBezTo>
                    <a:pt x="120" y="363"/>
                    <a:pt x="120" y="363"/>
                    <a:pt x="120" y="364"/>
                  </a:cubicBezTo>
                  <a:cubicBezTo>
                    <a:pt x="121" y="365"/>
                    <a:pt x="122" y="366"/>
                    <a:pt x="124" y="367"/>
                  </a:cubicBezTo>
                  <a:cubicBezTo>
                    <a:pt x="124" y="367"/>
                    <a:pt x="125" y="368"/>
                    <a:pt x="125" y="368"/>
                  </a:cubicBezTo>
                  <a:cubicBezTo>
                    <a:pt x="125" y="369"/>
                    <a:pt x="124" y="369"/>
                    <a:pt x="124" y="370"/>
                  </a:cubicBezTo>
                  <a:cubicBezTo>
                    <a:pt x="123" y="370"/>
                    <a:pt x="123" y="370"/>
                    <a:pt x="123" y="370"/>
                  </a:cubicBezTo>
                  <a:cubicBezTo>
                    <a:pt x="122" y="371"/>
                    <a:pt x="122" y="371"/>
                    <a:pt x="121" y="371"/>
                  </a:cubicBezTo>
                  <a:cubicBezTo>
                    <a:pt x="121" y="371"/>
                    <a:pt x="121" y="371"/>
                    <a:pt x="121" y="371"/>
                  </a:cubicBezTo>
                  <a:cubicBezTo>
                    <a:pt x="122" y="372"/>
                    <a:pt x="122" y="374"/>
                    <a:pt x="122" y="375"/>
                  </a:cubicBezTo>
                  <a:cubicBezTo>
                    <a:pt x="122" y="376"/>
                    <a:pt x="122" y="377"/>
                    <a:pt x="122" y="378"/>
                  </a:cubicBezTo>
                  <a:cubicBezTo>
                    <a:pt x="122" y="378"/>
                    <a:pt x="122" y="379"/>
                    <a:pt x="123" y="380"/>
                  </a:cubicBezTo>
                  <a:cubicBezTo>
                    <a:pt x="124" y="381"/>
                    <a:pt x="125" y="381"/>
                    <a:pt x="126" y="381"/>
                  </a:cubicBezTo>
                  <a:cubicBezTo>
                    <a:pt x="128" y="381"/>
                    <a:pt x="130" y="380"/>
                    <a:pt x="131" y="379"/>
                  </a:cubicBezTo>
                  <a:cubicBezTo>
                    <a:pt x="132" y="379"/>
                    <a:pt x="132" y="379"/>
                    <a:pt x="133" y="379"/>
                  </a:cubicBezTo>
                  <a:cubicBezTo>
                    <a:pt x="134" y="379"/>
                    <a:pt x="135" y="379"/>
                    <a:pt x="135" y="380"/>
                  </a:cubicBezTo>
                  <a:cubicBezTo>
                    <a:pt x="136" y="381"/>
                    <a:pt x="136" y="382"/>
                    <a:pt x="136" y="383"/>
                  </a:cubicBezTo>
                  <a:cubicBezTo>
                    <a:pt x="136" y="384"/>
                    <a:pt x="136" y="386"/>
                    <a:pt x="135" y="387"/>
                  </a:cubicBezTo>
                  <a:cubicBezTo>
                    <a:pt x="135" y="388"/>
                    <a:pt x="135" y="388"/>
                    <a:pt x="135" y="389"/>
                  </a:cubicBezTo>
                  <a:cubicBezTo>
                    <a:pt x="135" y="389"/>
                    <a:pt x="135" y="390"/>
                    <a:pt x="135" y="390"/>
                  </a:cubicBezTo>
                  <a:cubicBezTo>
                    <a:pt x="136" y="390"/>
                    <a:pt x="136" y="390"/>
                    <a:pt x="137" y="390"/>
                  </a:cubicBezTo>
                  <a:close/>
                  <a:moveTo>
                    <a:pt x="478" y="373"/>
                  </a:moveTo>
                  <a:cubicBezTo>
                    <a:pt x="480" y="372"/>
                    <a:pt x="482" y="371"/>
                    <a:pt x="484" y="371"/>
                  </a:cubicBezTo>
                  <a:cubicBezTo>
                    <a:pt x="486" y="371"/>
                    <a:pt x="489" y="372"/>
                    <a:pt x="491" y="374"/>
                  </a:cubicBezTo>
                  <a:cubicBezTo>
                    <a:pt x="492" y="376"/>
                    <a:pt x="493" y="378"/>
                    <a:pt x="494" y="381"/>
                  </a:cubicBezTo>
                  <a:cubicBezTo>
                    <a:pt x="495" y="383"/>
                    <a:pt x="496" y="387"/>
                    <a:pt x="498" y="390"/>
                  </a:cubicBezTo>
                  <a:cubicBezTo>
                    <a:pt x="500" y="396"/>
                    <a:pt x="502" y="403"/>
                    <a:pt x="504" y="406"/>
                  </a:cubicBezTo>
                  <a:cubicBezTo>
                    <a:pt x="506" y="410"/>
                    <a:pt x="507" y="414"/>
                    <a:pt x="507" y="417"/>
                  </a:cubicBezTo>
                  <a:cubicBezTo>
                    <a:pt x="507" y="419"/>
                    <a:pt x="506" y="421"/>
                    <a:pt x="506" y="423"/>
                  </a:cubicBezTo>
                  <a:cubicBezTo>
                    <a:pt x="505" y="424"/>
                    <a:pt x="504" y="425"/>
                    <a:pt x="502" y="425"/>
                  </a:cubicBezTo>
                  <a:cubicBezTo>
                    <a:pt x="502" y="425"/>
                    <a:pt x="502" y="425"/>
                    <a:pt x="502" y="425"/>
                  </a:cubicBezTo>
                  <a:cubicBezTo>
                    <a:pt x="502" y="425"/>
                    <a:pt x="502" y="425"/>
                    <a:pt x="502" y="425"/>
                  </a:cubicBezTo>
                  <a:cubicBezTo>
                    <a:pt x="501" y="425"/>
                    <a:pt x="501" y="425"/>
                    <a:pt x="500" y="425"/>
                  </a:cubicBezTo>
                  <a:cubicBezTo>
                    <a:pt x="500" y="424"/>
                    <a:pt x="499" y="424"/>
                    <a:pt x="499" y="423"/>
                  </a:cubicBezTo>
                  <a:cubicBezTo>
                    <a:pt x="499" y="422"/>
                    <a:pt x="499" y="421"/>
                    <a:pt x="498" y="420"/>
                  </a:cubicBezTo>
                  <a:cubicBezTo>
                    <a:pt x="498" y="417"/>
                    <a:pt x="498" y="413"/>
                    <a:pt x="497" y="410"/>
                  </a:cubicBezTo>
                  <a:cubicBezTo>
                    <a:pt x="496" y="408"/>
                    <a:pt x="495" y="406"/>
                    <a:pt x="492" y="405"/>
                  </a:cubicBezTo>
                  <a:cubicBezTo>
                    <a:pt x="486" y="402"/>
                    <a:pt x="482" y="397"/>
                    <a:pt x="479" y="392"/>
                  </a:cubicBezTo>
                  <a:cubicBezTo>
                    <a:pt x="476" y="388"/>
                    <a:pt x="475" y="383"/>
                    <a:pt x="475" y="379"/>
                  </a:cubicBezTo>
                  <a:cubicBezTo>
                    <a:pt x="475" y="377"/>
                    <a:pt x="476" y="375"/>
                    <a:pt x="478" y="373"/>
                  </a:cubicBezTo>
                  <a:close/>
                  <a:moveTo>
                    <a:pt x="274" y="253"/>
                  </a:moveTo>
                  <a:cubicBezTo>
                    <a:pt x="274" y="253"/>
                    <a:pt x="274" y="253"/>
                    <a:pt x="274" y="253"/>
                  </a:cubicBezTo>
                  <a:cubicBezTo>
                    <a:pt x="274" y="253"/>
                    <a:pt x="275" y="252"/>
                    <a:pt x="275" y="252"/>
                  </a:cubicBezTo>
                  <a:cubicBezTo>
                    <a:pt x="276" y="252"/>
                    <a:pt x="277" y="252"/>
                    <a:pt x="278" y="252"/>
                  </a:cubicBezTo>
                  <a:cubicBezTo>
                    <a:pt x="281" y="252"/>
                    <a:pt x="284" y="251"/>
                    <a:pt x="284" y="251"/>
                  </a:cubicBezTo>
                  <a:cubicBezTo>
                    <a:pt x="285" y="250"/>
                    <a:pt x="285" y="250"/>
                    <a:pt x="285" y="250"/>
                  </a:cubicBezTo>
                  <a:cubicBezTo>
                    <a:pt x="285" y="248"/>
                    <a:pt x="286" y="246"/>
                    <a:pt x="288" y="244"/>
                  </a:cubicBezTo>
                  <a:cubicBezTo>
                    <a:pt x="290" y="242"/>
                    <a:pt x="292" y="241"/>
                    <a:pt x="295" y="241"/>
                  </a:cubicBezTo>
                  <a:cubicBezTo>
                    <a:pt x="296" y="241"/>
                    <a:pt x="296" y="240"/>
                    <a:pt x="296" y="240"/>
                  </a:cubicBezTo>
                  <a:cubicBezTo>
                    <a:pt x="297" y="240"/>
                    <a:pt x="297" y="239"/>
                    <a:pt x="297" y="239"/>
                  </a:cubicBezTo>
                  <a:cubicBezTo>
                    <a:pt x="297" y="237"/>
                    <a:pt x="295" y="234"/>
                    <a:pt x="291" y="232"/>
                  </a:cubicBezTo>
                  <a:cubicBezTo>
                    <a:pt x="290" y="232"/>
                    <a:pt x="289" y="231"/>
                    <a:pt x="289" y="231"/>
                  </a:cubicBezTo>
                  <a:cubicBezTo>
                    <a:pt x="288" y="230"/>
                    <a:pt x="288" y="230"/>
                    <a:pt x="288" y="229"/>
                  </a:cubicBezTo>
                  <a:cubicBezTo>
                    <a:pt x="288" y="228"/>
                    <a:pt x="289" y="228"/>
                    <a:pt x="289" y="228"/>
                  </a:cubicBezTo>
                  <a:cubicBezTo>
                    <a:pt x="290" y="227"/>
                    <a:pt x="290" y="227"/>
                    <a:pt x="291" y="227"/>
                  </a:cubicBezTo>
                  <a:cubicBezTo>
                    <a:pt x="292" y="226"/>
                    <a:pt x="294" y="226"/>
                    <a:pt x="296" y="226"/>
                  </a:cubicBezTo>
                  <a:cubicBezTo>
                    <a:pt x="298" y="226"/>
                    <a:pt x="301" y="226"/>
                    <a:pt x="303" y="227"/>
                  </a:cubicBezTo>
                  <a:cubicBezTo>
                    <a:pt x="305" y="228"/>
                    <a:pt x="307" y="229"/>
                    <a:pt x="308" y="230"/>
                  </a:cubicBezTo>
                  <a:cubicBezTo>
                    <a:pt x="311" y="235"/>
                    <a:pt x="316" y="238"/>
                    <a:pt x="320" y="238"/>
                  </a:cubicBezTo>
                  <a:cubicBezTo>
                    <a:pt x="322" y="238"/>
                    <a:pt x="323" y="238"/>
                    <a:pt x="324" y="237"/>
                  </a:cubicBezTo>
                  <a:cubicBezTo>
                    <a:pt x="325" y="235"/>
                    <a:pt x="327" y="234"/>
                    <a:pt x="329" y="233"/>
                  </a:cubicBezTo>
                  <a:cubicBezTo>
                    <a:pt x="332" y="231"/>
                    <a:pt x="334" y="230"/>
                    <a:pt x="337" y="229"/>
                  </a:cubicBezTo>
                  <a:cubicBezTo>
                    <a:pt x="343" y="226"/>
                    <a:pt x="349" y="223"/>
                    <a:pt x="353" y="223"/>
                  </a:cubicBezTo>
                  <a:cubicBezTo>
                    <a:pt x="354" y="223"/>
                    <a:pt x="355" y="223"/>
                    <a:pt x="355" y="224"/>
                  </a:cubicBezTo>
                  <a:cubicBezTo>
                    <a:pt x="356" y="224"/>
                    <a:pt x="356" y="225"/>
                    <a:pt x="356" y="226"/>
                  </a:cubicBezTo>
                  <a:cubicBezTo>
                    <a:pt x="356" y="227"/>
                    <a:pt x="356" y="228"/>
                    <a:pt x="355" y="229"/>
                  </a:cubicBezTo>
                  <a:cubicBezTo>
                    <a:pt x="355" y="230"/>
                    <a:pt x="354" y="230"/>
                    <a:pt x="353" y="231"/>
                  </a:cubicBezTo>
                  <a:cubicBezTo>
                    <a:pt x="351" y="232"/>
                    <a:pt x="348" y="234"/>
                    <a:pt x="345" y="235"/>
                  </a:cubicBezTo>
                  <a:cubicBezTo>
                    <a:pt x="339" y="237"/>
                    <a:pt x="333" y="240"/>
                    <a:pt x="329" y="243"/>
                  </a:cubicBezTo>
                  <a:cubicBezTo>
                    <a:pt x="328" y="243"/>
                    <a:pt x="328" y="243"/>
                    <a:pt x="328" y="243"/>
                  </a:cubicBezTo>
                  <a:cubicBezTo>
                    <a:pt x="329" y="243"/>
                    <a:pt x="329" y="243"/>
                    <a:pt x="329" y="243"/>
                  </a:cubicBezTo>
                  <a:cubicBezTo>
                    <a:pt x="325" y="247"/>
                    <a:pt x="323" y="248"/>
                    <a:pt x="321" y="249"/>
                  </a:cubicBezTo>
                  <a:cubicBezTo>
                    <a:pt x="319" y="249"/>
                    <a:pt x="318" y="249"/>
                    <a:pt x="315" y="250"/>
                  </a:cubicBezTo>
                  <a:cubicBezTo>
                    <a:pt x="313" y="250"/>
                    <a:pt x="313" y="250"/>
                    <a:pt x="312" y="251"/>
                  </a:cubicBezTo>
                  <a:cubicBezTo>
                    <a:pt x="312" y="251"/>
                    <a:pt x="312" y="252"/>
                    <a:pt x="311" y="252"/>
                  </a:cubicBezTo>
                  <a:cubicBezTo>
                    <a:pt x="311" y="253"/>
                    <a:pt x="311" y="255"/>
                    <a:pt x="309" y="257"/>
                  </a:cubicBezTo>
                  <a:cubicBezTo>
                    <a:pt x="309" y="258"/>
                    <a:pt x="307" y="258"/>
                    <a:pt x="305" y="258"/>
                  </a:cubicBezTo>
                  <a:cubicBezTo>
                    <a:pt x="305" y="258"/>
                    <a:pt x="305" y="258"/>
                    <a:pt x="305" y="258"/>
                  </a:cubicBezTo>
                  <a:cubicBezTo>
                    <a:pt x="302" y="259"/>
                    <a:pt x="297" y="259"/>
                    <a:pt x="293" y="259"/>
                  </a:cubicBezTo>
                  <a:cubicBezTo>
                    <a:pt x="286" y="259"/>
                    <a:pt x="280" y="258"/>
                    <a:pt x="276" y="257"/>
                  </a:cubicBezTo>
                  <a:cubicBezTo>
                    <a:pt x="275" y="256"/>
                    <a:pt x="274" y="256"/>
                    <a:pt x="273" y="255"/>
                  </a:cubicBezTo>
                  <a:cubicBezTo>
                    <a:pt x="273" y="254"/>
                    <a:pt x="273" y="254"/>
                    <a:pt x="273" y="254"/>
                  </a:cubicBezTo>
                  <a:cubicBezTo>
                    <a:pt x="273" y="254"/>
                    <a:pt x="273" y="253"/>
                    <a:pt x="274" y="253"/>
                  </a:cubicBezTo>
                  <a:close/>
                  <a:moveTo>
                    <a:pt x="186" y="163"/>
                  </a:moveTo>
                  <a:cubicBezTo>
                    <a:pt x="187" y="163"/>
                    <a:pt x="187" y="163"/>
                    <a:pt x="187" y="163"/>
                  </a:cubicBezTo>
                  <a:cubicBezTo>
                    <a:pt x="187" y="162"/>
                    <a:pt x="187" y="162"/>
                    <a:pt x="187" y="162"/>
                  </a:cubicBezTo>
                  <a:cubicBezTo>
                    <a:pt x="188" y="162"/>
                    <a:pt x="188" y="162"/>
                    <a:pt x="189" y="162"/>
                  </a:cubicBezTo>
                  <a:cubicBezTo>
                    <a:pt x="191" y="161"/>
                    <a:pt x="193" y="161"/>
                    <a:pt x="195" y="160"/>
                  </a:cubicBezTo>
                  <a:cubicBezTo>
                    <a:pt x="200" y="160"/>
                    <a:pt x="206" y="158"/>
                    <a:pt x="210" y="157"/>
                  </a:cubicBezTo>
                  <a:cubicBezTo>
                    <a:pt x="213" y="156"/>
                    <a:pt x="216" y="155"/>
                    <a:pt x="216" y="154"/>
                  </a:cubicBezTo>
                  <a:cubicBezTo>
                    <a:pt x="219" y="153"/>
                    <a:pt x="223" y="151"/>
                    <a:pt x="227" y="150"/>
                  </a:cubicBezTo>
                  <a:cubicBezTo>
                    <a:pt x="232" y="148"/>
                    <a:pt x="237" y="147"/>
                    <a:pt x="240" y="147"/>
                  </a:cubicBezTo>
                  <a:cubicBezTo>
                    <a:pt x="242" y="147"/>
                    <a:pt x="243" y="147"/>
                    <a:pt x="244" y="148"/>
                  </a:cubicBezTo>
                  <a:cubicBezTo>
                    <a:pt x="245" y="148"/>
                    <a:pt x="246" y="148"/>
                    <a:pt x="246" y="149"/>
                  </a:cubicBezTo>
                  <a:cubicBezTo>
                    <a:pt x="246" y="150"/>
                    <a:pt x="246" y="150"/>
                    <a:pt x="246" y="150"/>
                  </a:cubicBezTo>
                  <a:cubicBezTo>
                    <a:pt x="246" y="151"/>
                    <a:pt x="246" y="152"/>
                    <a:pt x="245" y="153"/>
                  </a:cubicBezTo>
                  <a:cubicBezTo>
                    <a:pt x="245" y="153"/>
                    <a:pt x="244" y="154"/>
                    <a:pt x="243" y="154"/>
                  </a:cubicBezTo>
                  <a:cubicBezTo>
                    <a:pt x="242" y="155"/>
                    <a:pt x="241" y="156"/>
                    <a:pt x="240" y="157"/>
                  </a:cubicBezTo>
                  <a:cubicBezTo>
                    <a:pt x="239" y="157"/>
                    <a:pt x="239" y="158"/>
                    <a:pt x="239" y="158"/>
                  </a:cubicBezTo>
                  <a:cubicBezTo>
                    <a:pt x="239" y="158"/>
                    <a:pt x="239" y="158"/>
                    <a:pt x="239" y="158"/>
                  </a:cubicBezTo>
                  <a:cubicBezTo>
                    <a:pt x="239" y="158"/>
                    <a:pt x="240" y="159"/>
                    <a:pt x="240" y="159"/>
                  </a:cubicBezTo>
                  <a:cubicBezTo>
                    <a:pt x="242" y="160"/>
                    <a:pt x="245" y="161"/>
                    <a:pt x="247" y="161"/>
                  </a:cubicBezTo>
                  <a:cubicBezTo>
                    <a:pt x="250" y="161"/>
                    <a:pt x="252" y="160"/>
                    <a:pt x="254" y="160"/>
                  </a:cubicBezTo>
                  <a:cubicBezTo>
                    <a:pt x="256" y="159"/>
                    <a:pt x="257" y="158"/>
                    <a:pt x="258" y="157"/>
                  </a:cubicBezTo>
                  <a:cubicBezTo>
                    <a:pt x="259" y="155"/>
                    <a:pt x="262" y="154"/>
                    <a:pt x="264" y="154"/>
                  </a:cubicBezTo>
                  <a:cubicBezTo>
                    <a:pt x="265" y="154"/>
                    <a:pt x="266" y="154"/>
                    <a:pt x="267" y="155"/>
                  </a:cubicBezTo>
                  <a:cubicBezTo>
                    <a:pt x="268" y="156"/>
                    <a:pt x="268" y="157"/>
                    <a:pt x="268" y="158"/>
                  </a:cubicBezTo>
                  <a:cubicBezTo>
                    <a:pt x="268" y="159"/>
                    <a:pt x="267" y="161"/>
                    <a:pt x="266" y="163"/>
                  </a:cubicBezTo>
                  <a:cubicBezTo>
                    <a:pt x="265" y="162"/>
                    <a:pt x="265" y="162"/>
                    <a:pt x="265" y="162"/>
                  </a:cubicBezTo>
                  <a:cubicBezTo>
                    <a:pt x="265" y="162"/>
                    <a:pt x="265" y="162"/>
                    <a:pt x="265" y="162"/>
                  </a:cubicBezTo>
                  <a:cubicBezTo>
                    <a:pt x="266" y="163"/>
                    <a:pt x="266" y="163"/>
                    <a:pt x="266" y="163"/>
                  </a:cubicBezTo>
                  <a:cubicBezTo>
                    <a:pt x="263" y="166"/>
                    <a:pt x="261" y="168"/>
                    <a:pt x="259" y="170"/>
                  </a:cubicBezTo>
                  <a:cubicBezTo>
                    <a:pt x="257" y="171"/>
                    <a:pt x="255" y="172"/>
                    <a:pt x="253" y="172"/>
                  </a:cubicBezTo>
                  <a:cubicBezTo>
                    <a:pt x="252" y="172"/>
                    <a:pt x="251" y="172"/>
                    <a:pt x="249" y="171"/>
                  </a:cubicBezTo>
                  <a:cubicBezTo>
                    <a:pt x="248" y="171"/>
                    <a:pt x="248" y="171"/>
                    <a:pt x="247" y="171"/>
                  </a:cubicBezTo>
                  <a:cubicBezTo>
                    <a:pt x="245" y="171"/>
                    <a:pt x="244" y="172"/>
                    <a:pt x="243" y="172"/>
                  </a:cubicBezTo>
                  <a:cubicBezTo>
                    <a:pt x="242" y="172"/>
                    <a:pt x="242" y="173"/>
                    <a:pt x="242" y="173"/>
                  </a:cubicBezTo>
                  <a:cubicBezTo>
                    <a:pt x="242" y="173"/>
                    <a:pt x="242" y="174"/>
                    <a:pt x="243" y="174"/>
                  </a:cubicBezTo>
                  <a:cubicBezTo>
                    <a:pt x="243" y="174"/>
                    <a:pt x="243" y="174"/>
                    <a:pt x="243" y="174"/>
                  </a:cubicBezTo>
                  <a:cubicBezTo>
                    <a:pt x="243" y="174"/>
                    <a:pt x="243" y="174"/>
                    <a:pt x="243" y="174"/>
                  </a:cubicBezTo>
                  <a:cubicBezTo>
                    <a:pt x="243" y="175"/>
                    <a:pt x="244" y="175"/>
                    <a:pt x="244" y="176"/>
                  </a:cubicBezTo>
                  <a:cubicBezTo>
                    <a:pt x="245" y="176"/>
                    <a:pt x="245" y="177"/>
                    <a:pt x="245" y="178"/>
                  </a:cubicBezTo>
                  <a:cubicBezTo>
                    <a:pt x="245" y="178"/>
                    <a:pt x="245" y="179"/>
                    <a:pt x="245" y="179"/>
                  </a:cubicBezTo>
                  <a:cubicBezTo>
                    <a:pt x="244" y="180"/>
                    <a:pt x="244" y="180"/>
                    <a:pt x="243" y="180"/>
                  </a:cubicBezTo>
                  <a:cubicBezTo>
                    <a:pt x="242" y="181"/>
                    <a:pt x="241" y="182"/>
                    <a:pt x="239" y="182"/>
                  </a:cubicBezTo>
                  <a:cubicBezTo>
                    <a:pt x="239" y="182"/>
                    <a:pt x="239" y="182"/>
                    <a:pt x="239" y="182"/>
                  </a:cubicBezTo>
                  <a:cubicBezTo>
                    <a:pt x="234" y="183"/>
                    <a:pt x="231" y="186"/>
                    <a:pt x="228" y="188"/>
                  </a:cubicBezTo>
                  <a:cubicBezTo>
                    <a:pt x="227" y="188"/>
                    <a:pt x="226" y="188"/>
                    <a:pt x="225" y="188"/>
                  </a:cubicBezTo>
                  <a:cubicBezTo>
                    <a:pt x="224" y="188"/>
                    <a:pt x="224" y="188"/>
                    <a:pt x="224" y="188"/>
                  </a:cubicBezTo>
                  <a:cubicBezTo>
                    <a:pt x="224" y="188"/>
                    <a:pt x="224" y="188"/>
                    <a:pt x="224" y="188"/>
                  </a:cubicBezTo>
                  <a:cubicBezTo>
                    <a:pt x="223" y="188"/>
                    <a:pt x="223" y="188"/>
                    <a:pt x="223" y="188"/>
                  </a:cubicBezTo>
                  <a:cubicBezTo>
                    <a:pt x="223" y="187"/>
                    <a:pt x="223" y="187"/>
                    <a:pt x="223" y="187"/>
                  </a:cubicBezTo>
                  <a:cubicBezTo>
                    <a:pt x="223" y="187"/>
                    <a:pt x="223" y="186"/>
                    <a:pt x="223" y="186"/>
                  </a:cubicBezTo>
                  <a:cubicBezTo>
                    <a:pt x="224" y="185"/>
                    <a:pt x="224" y="185"/>
                    <a:pt x="224" y="185"/>
                  </a:cubicBezTo>
                  <a:cubicBezTo>
                    <a:pt x="225" y="184"/>
                    <a:pt x="225" y="183"/>
                    <a:pt x="226" y="183"/>
                  </a:cubicBezTo>
                  <a:cubicBezTo>
                    <a:pt x="228" y="181"/>
                    <a:pt x="230" y="179"/>
                    <a:pt x="231" y="177"/>
                  </a:cubicBezTo>
                  <a:cubicBezTo>
                    <a:pt x="232" y="176"/>
                    <a:pt x="232" y="175"/>
                    <a:pt x="232" y="175"/>
                  </a:cubicBezTo>
                  <a:cubicBezTo>
                    <a:pt x="232" y="174"/>
                    <a:pt x="232" y="174"/>
                    <a:pt x="232" y="174"/>
                  </a:cubicBezTo>
                  <a:cubicBezTo>
                    <a:pt x="231" y="174"/>
                    <a:pt x="231" y="174"/>
                    <a:pt x="230" y="174"/>
                  </a:cubicBezTo>
                  <a:cubicBezTo>
                    <a:pt x="229" y="174"/>
                    <a:pt x="227" y="175"/>
                    <a:pt x="226" y="176"/>
                  </a:cubicBezTo>
                  <a:cubicBezTo>
                    <a:pt x="224" y="177"/>
                    <a:pt x="222" y="178"/>
                    <a:pt x="221" y="180"/>
                  </a:cubicBezTo>
                  <a:cubicBezTo>
                    <a:pt x="220" y="180"/>
                    <a:pt x="220" y="181"/>
                    <a:pt x="220" y="182"/>
                  </a:cubicBezTo>
                  <a:cubicBezTo>
                    <a:pt x="220" y="183"/>
                    <a:pt x="220" y="183"/>
                    <a:pt x="219" y="184"/>
                  </a:cubicBezTo>
                  <a:cubicBezTo>
                    <a:pt x="218" y="185"/>
                    <a:pt x="218" y="185"/>
                    <a:pt x="217" y="185"/>
                  </a:cubicBezTo>
                  <a:cubicBezTo>
                    <a:pt x="215" y="186"/>
                    <a:pt x="213" y="186"/>
                    <a:pt x="211" y="186"/>
                  </a:cubicBezTo>
                  <a:cubicBezTo>
                    <a:pt x="210" y="186"/>
                    <a:pt x="210" y="186"/>
                    <a:pt x="209" y="186"/>
                  </a:cubicBezTo>
                  <a:cubicBezTo>
                    <a:pt x="209" y="186"/>
                    <a:pt x="209" y="186"/>
                    <a:pt x="209" y="186"/>
                  </a:cubicBezTo>
                  <a:cubicBezTo>
                    <a:pt x="209" y="186"/>
                    <a:pt x="209" y="186"/>
                    <a:pt x="209" y="186"/>
                  </a:cubicBezTo>
                  <a:cubicBezTo>
                    <a:pt x="209" y="186"/>
                    <a:pt x="209" y="186"/>
                    <a:pt x="209" y="186"/>
                  </a:cubicBezTo>
                  <a:cubicBezTo>
                    <a:pt x="207" y="186"/>
                    <a:pt x="204" y="185"/>
                    <a:pt x="203" y="183"/>
                  </a:cubicBezTo>
                  <a:cubicBezTo>
                    <a:pt x="202" y="183"/>
                    <a:pt x="202" y="182"/>
                    <a:pt x="202" y="182"/>
                  </a:cubicBezTo>
                  <a:cubicBezTo>
                    <a:pt x="202" y="181"/>
                    <a:pt x="202" y="180"/>
                    <a:pt x="202" y="180"/>
                  </a:cubicBezTo>
                  <a:cubicBezTo>
                    <a:pt x="203" y="180"/>
                    <a:pt x="203" y="180"/>
                    <a:pt x="204" y="180"/>
                  </a:cubicBezTo>
                  <a:cubicBezTo>
                    <a:pt x="205" y="180"/>
                    <a:pt x="205" y="180"/>
                    <a:pt x="205" y="179"/>
                  </a:cubicBezTo>
                  <a:cubicBezTo>
                    <a:pt x="205" y="179"/>
                    <a:pt x="206" y="178"/>
                    <a:pt x="206" y="178"/>
                  </a:cubicBezTo>
                  <a:cubicBezTo>
                    <a:pt x="206" y="176"/>
                    <a:pt x="207" y="174"/>
                    <a:pt x="210" y="173"/>
                  </a:cubicBezTo>
                  <a:cubicBezTo>
                    <a:pt x="210" y="173"/>
                    <a:pt x="210" y="173"/>
                    <a:pt x="210" y="173"/>
                  </a:cubicBezTo>
                  <a:cubicBezTo>
                    <a:pt x="211" y="173"/>
                    <a:pt x="211" y="173"/>
                    <a:pt x="211" y="173"/>
                  </a:cubicBezTo>
                  <a:cubicBezTo>
                    <a:pt x="211" y="172"/>
                    <a:pt x="211" y="172"/>
                    <a:pt x="211" y="172"/>
                  </a:cubicBezTo>
                  <a:cubicBezTo>
                    <a:pt x="212" y="172"/>
                    <a:pt x="211" y="171"/>
                    <a:pt x="211" y="171"/>
                  </a:cubicBezTo>
                  <a:cubicBezTo>
                    <a:pt x="210" y="170"/>
                    <a:pt x="210" y="169"/>
                    <a:pt x="210" y="168"/>
                  </a:cubicBezTo>
                  <a:cubicBezTo>
                    <a:pt x="210" y="167"/>
                    <a:pt x="210" y="167"/>
                    <a:pt x="210" y="167"/>
                  </a:cubicBezTo>
                  <a:cubicBezTo>
                    <a:pt x="211" y="166"/>
                    <a:pt x="211" y="166"/>
                    <a:pt x="212" y="166"/>
                  </a:cubicBezTo>
                  <a:cubicBezTo>
                    <a:pt x="212" y="165"/>
                    <a:pt x="213" y="165"/>
                    <a:pt x="213" y="165"/>
                  </a:cubicBezTo>
                  <a:cubicBezTo>
                    <a:pt x="215" y="165"/>
                    <a:pt x="218" y="166"/>
                    <a:pt x="220" y="166"/>
                  </a:cubicBezTo>
                  <a:cubicBezTo>
                    <a:pt x="221" y="166"/>
                    <a:pt x="222" y="166"/>
                    <a:pt x="222" y="166"/>
                  </a:cubicBezTo>
                  <a:cubicBezTo>
                    <a:pt x="222" y="166"/>
                    <a:pt x="222" y="166"/>
                    <a:pt x="222" y="165"/>
                  </a:cubicBezTo>
                  <a:cubicBezTo>
                    <a:pt x="222" y="165"/>
                    <a:pt x="222" y="165"/>
                    <a:pt x="222" y="165"/>
                  </a:cubicBezTo>
                  <a:cubicBezTo>
                    <a:pt x="222" y="165"/>
                    <a:pt x="222" y="164"/>
                    <a:pt x="222" y="164"/>
                  </a:cubicBezTo>
                  <a:cubicBezTo>
                    <a:pt x="221" y="163"/>
                    <a:pt x="220" y="163"/>
                    <a:pt x="219" y="162"/>
                  </a:cubicBezTo>
                  <a:cubicBezTo>
                    <a:pt x="217" y="161"/>
                    <a:pt x="215" y="161"/>
                    <a:pt x="213" y="161"/>
                  </a:cubicBezTo>
                  <a:cubicBezTo>
                    <a:pt x="211" y="161"/>
                    <a:pt x="210" y="161"/>
                    <a:pt x="210" y="161"/>
                  </a:cubicBezTo>
                  <a:cubicBezTo>
                    <a:pt x="210" y="161"/>
                    <a:pt x="210" y="161"/>
                    <a:pt x="210" y="161"/>
                  </a:cubicBezTo>
                  <a:cubicBezTo>
                    <a:pt x="207" y="163"/>
                    <a:pt x="202" y="167"/>
                    <a:pt x="195" y="167"/>
                  </a:cubicBezTo>
                  <a:cubicBezTo>
                    <a:pt x="192" y="167"/>
                    <a:pt x="190" y="166"/>
                    <a:pt x="187" y="165"/>
                  </a:cubicBezTo>
                  <a:cubicBezTo>
                    <a:pt x="186" y="165"/>
                    <a:pt x="186" y="165"/>
                    <a:pt x="186" y="165"/>
                  </a:cubicBezTo>
                  <a:cubicBezTo>
                    <a:pt x="186" y="164"/>
                    <a:pt x="186" y="164"/>
                    <a:pt x="186" y="164"/>
                  </a:cubicBezTo>
                  <a:lnTo>
                    <a:pt x="186" y="163"/>
                  </a:ln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solidFill>
                  <a:srgbClr val="4BC1EB"/>
                </a:solidFill>
                <a:latin typeface="Source Sans Pro" charset="0"/>
              </a:endParaRPr>
            </a:p>
          </p:txBody>
        </p:sp>
        <p:sp>
          <p:nvSpPr>
            <p:cNvPr id="487" name="Freeform 150">
              <a:extLst>
                <a:ext uri="{FF2B5EF4-FFF2-40B4-BE49-F238E27FC236}">
                  <a16:creationId xmlns:a16="http://schemas.microsoft.com/office/drawing/2014/main" id="{9B289819-6094-4E71-9AC2-652AFD3C5A62}"/>
                </a:ext>
              </a:extLst>
            </p:cNvPr>
            <p:cNvSpPr>
              <a:spLocks/>
            </p:cNvSpPr>
            <p:nvPr/>
          </p:nvSpPr>
          <p:spPr bwMode="auto">
            <a:xfrm>
              <a:off x="4017977" y="5883017"/>
              <a:ext cx="30480" cy="20813"/>
            </a:xfrm>
            <a:custGeom>
              <a:avLst/>
              <a:gdLst>
                <a:gd name="T0" fmla="*/ 4 w 59"/>
                <a:gd name="T1" fmla="*/ 6 h 36"/>
                <a:gd name="T2" fmla="*/ 5 w 59"/>
                <a:gd name="T3" fmla="*/ 8 h 36"/>
                <a:gd name="T4" fmla="*/ 7 w 59"/>
                <a:gd name="T5" fmla="*/ 9 h 36"/>
                <a:gd name="T6" fmla="*/ 8 w 59"/>
                <a:gd name="T7" fmla="*/ 9 h 36"/>
                <a:gd name="T8" fmla="*/ 9 w 59"/>
                <a:gd name="T9" fmla="*/ 9 h 36"/>
                <a:gd name="T10" fmla="*/ 11 w 59"/>
                <a:gd name="T11" fmla="*/ 9 h 36"/>
                <a:gd name="T12" fmla="*/ 12 w 59"/>
                <a:gd name="T13" fmla="*/ 11 h 36"/>
                <a:gd name="T14" fmla="*/ 15 w 59"/>
                <a:gd name="T15" fmla="*/ 14 h 36"/>
                <a:gd name="T16" fmla="*/ 16 w 59"/>
                <a:gd name="T17" fmla="*/ 15 h 36"/>
                <a:gd name="T18" fmla="*/ 20 w 59"/>
                <a:gd name="T19" fmla="*/ 17 h 36"/>
                <a:gd name="T20" fmla="*/ 22 w 59"/>
                <a:gd name="T21" fmla="*/ 19 h 36"/>
                <a:gd name="T22" fmla="*/ 23 w 59"/>
                <a:gd name="T23" fmla="*/ 20 h 36"/>
                <a:gd name="T24" fmla="*/ 28 w 59"/>
                <a:gd name="T25" fmla="*/ 22 h 36"/>
                <a:gd name="T26" fmla="*/ 30 w 59"/>
                <a:gd name="T27" fmla="*/ 26 h 36"/>
                <a:gd name="T28" fmla="*/ 32 w 59"/>
                <a:gd name="T29" fmla="*/ 27 h 36"/>
                <a:gd name="T30" fmla="*/ 34 w 59"/>
                <a:gd name="T31" fmla="*/ 27 h 36"/>
                <a:gd name="T32" fmla="*/ 36 w 59"/>
                <a:gd name="T33" fmla="*/ 28 h 36"/>
                <a:gd name="T34" fmla="*/ 36 w 59"/>
                <a:gd name="T35" fmla="*/ 29 h 36"/>
                <a:gd name="T36" fmla="*/ 37 w 59"/>
                <a:gd name="T37" fmla="*/ 30 h 36"/>
                <a:gd name="T38" fmla="*/ 38 w 59"/>
                <a:gd name="T39" fmla="*/ 32 h 36"/>
                <a:gd name="T40" fmla="*/ 41 w 59"/>
                <a:gd name="T41" fmla="*/ 35 h 36"/>
                <a:gd name="T42" fmla="*/ 51 w 59"/>
                <a:gd name="T43" fmla="*/ 36 h 36"/>
                <a:gd name="T44" fmla="*/ 51 w 59"/>
                <a:gd name="T45" fmla="*/ 36 h 36"/>
                <a:gd name="T46" fmla="*/ 55 w 59"/>
                <a:gd name="T47" fmla="*/ 35 h 36"/>
                <a:gd name="T48" fmla="*/ 57 w 59"/>
                <a:gd name="T49" fmla="*/ 35 h 36"/>
                <a:gd name="T50" fmla="*/ 58 w 59"/>
                <a:gd name="T51" fmla="*/ 31 h 36"/>
                <a:gd name="T52" fmla="*/ 58 w 59"/>
                <a:gd name="T53" fmla="*/ 31 h 36"/>
                <a:gd name="T54" fmla="*/ 59 w 59"/>
                <a:gd name="T55" fmla="*/ 30 h 36"/>
                <a:gd name="T56" fmla="*/ 58 w 59"/>
                <a:gd name="T57" fmla="*/ 30 h 36"/>
                <a:gd name="T58" fmla="*/ 57 w 59"/>
                <a:gd name="T59" fmla="*/ 30 h 36"/>
                <a:gd name="T60" fmla="*/ 52 w 59"/>
                <a:gd name="T61" fmla="*/ 27 h 36"/>
                <a:gd name="T62" fmla="*/ 47 w 59"/>
                <a:gd name="T63" fmla="*/ 25 h 36"/>
                <a:gd name="T64" fmla="*/ 41 w 59"/>
                <a:gd name="T65" fmla="*/ 23 h 36"/>
                <a:gd name="T66" fmla="*/ 38 w 59"/>
                <a:gd name="T67" fmla="*/ 21 h 36"/>
                <a:gd name="T68" fmla="*/ 29 w 59"/>
                <a:gd name="T69" fmla="*/ 8 h 36"/>
                <a:gd name="T70" fmla="*/ 26 w 59"/>
                <a:gd name="T71" fmla="*/ 7 h 36"/>
                <a:gd name="T72" fmla="*/ 26 w 59"/>
                <a:gd name="T73" fmla="*/ 7 h 36"/>
                <a:gd name="T74" fmla="*/ 26 w 59"/>
                <a:gd name="T75" fmla="*/ 7 h 36"/>
                <a:gd name="T76" fmla="*/ 23 w 59"/>
                <a:gd name="T77" fmla="*/ 7 h 36"/>
                <a:gd name="T78" fmla="*/ 11 w 59"/>
                <a:gd name="T79" fmla="*/ 3 h 36"/>
                <a:gd name="T80" fmla="*/ 4 w 59"/>
                <a:gd name="T81" fmla="*/ 0 h 36"/>
                <a:gd name="T82" fmla="*/ 0 w 59"/>
                <a:gd name="T83" fmla="*/ 2 h 36"/>
                <a:gd name="T84" fmla="*/ 0 w 59"/>
                <a:gd name="T85" fmla="*/ 2 h 36"/>
                <a:gd name="T86" fmla="*/ 0 w 59"/>
                <a:gd name="T87" fmla="*/ 2 h 36"/>
                <a:gd name="T88" fmla="*/ 3 w 59"/>
                <a:gd name="T89" fmla="*/ 4 h 36"/>
                <a:gd name="T90" fmla="*/ 4 w 59"/>
                <a:gd name="T91" fmla="*/ 6 h 36"/>
                <a:gd name="T92" fmla="*/ 4 w 59"/>
                <a:gd name="T9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 h="36">
                  <a:moveTo>
                    <a:pt x="4" y="6"/>
                  </a:moveTo>
                  <a:cubicBezTo>
                    <a:pt x="4" y="7"/>
                    <a:pt x="4" y="8"/>
                    <a:pt x="5" y="8"/>
                  </a:cubicBezTo>
                  <a:cubicBezTo>
                    <a:pt x="5" y="8"/>
                    <a:pt x="6" y="9"/>
                    <a:pt x="7" y="9"/>
                  </a:cubicBezTo>
                  <a:cubicBezTo>
                    <a:pt x="8" y="9"/>
                    <a:pt x="8" y="9"/>
                    <a:pt x="8" y="9"/>
                  </a:cubicBezTo>
                  <a:cubicBezTo>
                    <a:pt x="9" y="9"/>
                    <a:pt x="9" y="9"/>
                    <a:pt x="9" y="9"/>
                  </a:cubicBezTo>
                  <a:cubicBezTo>
                    <a:pt x="9" y="9"/>
                    <a:pt x="10" y="9"/>
                    <a:pt x="11" y="9"/>
                  </a:cubicBezTo>
                  <a:cubicBezTo>
                    <a:pt x="11" y="10"/>
                    <a:pt x="12" y="10"/>
                    <a:pt x="12" y="11"/>
                  </a:cubicBezTo>
                  <a:cubicBezTo>
                    <a:pt x="13" y="12"/>
                    <a:pt x="14" y="13"/>
                    <a:pt x="15" y="14"/>
                  </a:cubicBezTo>
                  <a:cubicBezTo>
                    <a:pt x="15" y="14"/>
                    <a:pt x="16" y="15"/>
                    <a:pt x="16" y="15"/>
                  </a:cubicBezTo>
                  <a:cubicBezTo>
                    <a:pt x="18" y="15"/>
                    <a:pt x="19" y="16"/>
                    <a:pt x="20" y="17"/>
                  </a:cubicBezTo>
                  <a:cubicBezTo>
                    <a:pt x="20" y="18"/>
                    <a:pt x="21" y="18"/>
                    <a:pt x="22" y="19"/>
                  </a:cubicBezTo>
                  <a:cubicBezTo>
                    <a:pt x="22" y="19"/>
                    <a:pt x="23" y="20"/>
                    <a:pt x="23" y="20"/>
                  </a:cubicBezTo>
                  <a:cubicBezTo>
                    <a:pt x="26" y="20"/>
                    <a:pt x="27" y="21"/>
                    <a:pt x="28" y="22"/>
                  </a:cubicBezTo>
                  <a:cubicBezTo>
                    <a:pt x="29" y="24"/>
                    <a:pt x="30" y="25"/>
                    <a:pt x="30" y="26"/>
                  </a:cubicBezTo>
                  <a:cubicBezTo>
                    <a:pt x="31" y="27"/>
                    <a:pt x="31" y="27"/>
                    <a:pt x="32" y="27"/>
                  </a:cubicBezTo>
                  <a:cubicBezTo>
                    <a:pt x="33" y="27"/>
                    <a:pt x="33" y="27"/>
                    <a:pt x="34" y="27"/>
                  </a:cubicBezTo>
                  <a:cubicBezTo>
                    <a:pt x="35" y="27"/>
                    <a:pt x="35" y="27"/>
                    <a:pt x="36" y="28"/>
                  </a:cubicBezTo>
                  <a:cubicBezTo>
                    <a:pt x="36" y="28"/>
                    <a:pt x="36" y="29"/>
                    <a:pt x="36" y="29"/>
                  </a:cubicBezTo>
                  <a:cubicBezTo>
                    <a:pt x="36" y="30"/>
                    <a:pt x="36" y="30"/>
                    <a:pt x="37" y="30"/>
                  </a:cubicBezTo>
                  <a:cubicBezTo>
                    <a:pt x="37" y="31"/>
                    <a:pt x="37" y="31"/>
                    <a:pt x="38" y="32"/>
                  </a:cubicBezTo>
                  <a:cubicBezTo>
                    <a:pt x="39" y="32"/>
                    <a:pt x="40" y="33"/>
                    <a:pt x="41" y="35"/>
                  </a:cubicBezTo>
                  <a:cubicBezTo>
                    <a:pt x="45" y="35"/>
                    <a:pt x="48" y="36"/>
                    <a:pt x="51" y="36"/>
                  </a:cubicBezTo>
                  <a:cubicBezTo>
                    <a:pt x="51" y="36"/>
                    <a:pt x="51" y="36"/>
                    <a:pt x="51" y="36"/>
                  </a:cubicBezTo>
                  <a:cubicBezTo>
                    <a:pt x="53" y="36"/>
                    <a:pt x="54" y="36"/>
                    <a:pt x="55" y="35"/>
                  </a:cubicBezTo>
                  <a:cubicBezTo>
                    <a:pt x="56" y="35"/>
                    <a:pt x="56" y="35"/>
                    <a:pt x="57" y="35"/>
                  </a:cubicBezTo>
                  <a:cubicBezTo>
                    <a:pt x="57" y="33"/>
                    <a:pt x="58" y="32"/>
                    <a:pt x="58" y="31"/>
                  </a:cubicBezTo>
                  <a:cubicBezTo>
                    <a:pt x="58" y="31"/>
                    <a:pt x="58" y="31"/>
                    <a:pt x="58" y="31"/>
                  </a:cubicBezTo>
                  <a:cubicBezTo>
                    <a:pt x="59" y="30"/>
                    <a:pt x="59" y="30"/>
                    <a:pt x="59" y="30"/>
                  </a:cubicBezTo>
                  <a:cubicBezTo>
                    <a:pt x="58" y="30"/>
                    <a:pt x="58" y="30"/>
                    <a:pt x="58" y="30"/>
                  </a:cubicBezTo>
                  <a:cubicBezTo>
                    <a:pt x="58" y="30"/>
                    <a:pt x="58" y="30"/>
                    <a:pt x="57" y="30"/>
                  </a:cubicBezTo>
                  <a:cubicBezTo>
                    <a:pt x="55" y="30"/>
                    <a:pt x="53" y="29"/>
                    <a:pt x="52" y="27"/>
                  </a:cubicBezTo>
                  <a:cubicBezTo>
                    <a:pt x="51" y="26"/>
                    <a:pt x="49" y="26"/>
                    <a:pt x="47" y="25"/>
                  </a:cubicBezTo>
                  <a:cubicBezTo>
                    <a:pt x="45" y="24"/>
                    <a:pt x="43" y="24"/>
                    <a:pt x="41" y="23"/>
                  </a:cubicBezTo>
                  <a:cubicBezTo>
                    <a:pt x="40" y="23"/>
                    <a:pt x="39" y="22"/>
                    <a:pt x="38" y="21"/>
                  </a:cubicBezTo>
                  <a:cubicBezTo>
                    <a:pt x="38" y="19"/>
                    <a:pt x="33" y="12"/>
                    <a:pt x="29" y="8"/>
                  </a:cubicBezTo>
                  <a:cubicBezTo>
                    <a:pt x="28" y="7"/>
                    <a:pt x="27" y="7"/>
                    <a:pt x="26" y="7"/>
                  </a:cubicBezTo>
                  <a:cubicBezTo>
                    <a:pt x="26" y="7"/>
                    <a:pt x="26" y="7"/>
                    <a:pt x="26" y="7"/>
                  </a:cubicBezTo>
                  <a:cubicBezTo>
                    <a:pt x="26" y="7"/>
                    <a:pt x="26" y="7"/>
                    <a:pt x="26" y="7"/>
                  </a:cubicBezTo>
                  <a:cubicBezTo>
                    <a:pt x="25" y="7"/>
                    <a:pt x="24" y="7"/>
                    <a:pt x="23" y="7"/>
                  </a:cubicBezTo>
                  <a:cubicBezTo>
                    <a:pt x="19" y="7"/>
                    <a:pt x="15" y="6"/>
                    <a:pt x="11" y="3"/>
                  </a:cubicBezTo>
                  <a:cubicBezTo>
                    <a:pt x="8" y="1"/>
                    <a:pt x="6" y="0"/>
                    <a:pt x="4" y="0"/>
                  </a:cubicBezTo>
                  <a:cubicBezTo>
                    <a:pt x="3" y="0"/>
                    <a:pt x="1" y="1"/>
                    <a:pt x="0" y="2"/>
                  </a:cubicBezTo>
                  <a:cubicBezTo>
                    <a:pt x="0" y="2"/>
                    <a:pt x="0" y="2"/>
                    <a:pt x="0" y="2"/>
                  </a:cubicBezTo>
                  <a:cubicBezTo>
                    <a:pt x="0" y="2"/>
                    <a:pt x="0" y="2"/>
                    <a:pt x="0" y="2"/>
                  </a:cubicBezTo>
                  <a:cubicBezTo>
                    <a:pt x="1" y="3"/>
                    <a:pt x="2" y="3"/>
                    <a:pt x="3" y="4"/>
                  </a:cubicBezTo>
                  <a:cubicBezTo>
                    <a:pt x="3" y="4"/>
                    <a:pt x="4" y="5"/>
                    <a:pt x="4" y="6"/>
                  </a:cubicBezTo>
                  <a:cubicBezTo>
                    <a:pt x="4" y="6"/>
                    <a:pt x="4" y="6"/>
                    <a:pt x="4" y="6"/>
                  </a:cubicBezTo>
                  <a:close/>
                </a:path>
              </a:pathLst>
            </a:custGeom>
            <a:solidFill>
              <a:srgbClr val="64A70B"/>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88" name="Freeform 151">
              <a:extLst>
                <a:ext uri="{FF2B5EF4-FFF2-40B4-BE49-F238E27FC236}">
                  <a16:creationId xmlns:a16="http://schemas.microsoft.com/office/drawing/2014/main" id="{CA662452-EE8A-4FC9-9D26-A9D07714CF5E}"/>
                </a:ext>
              </a:extLst>
            </p:cNvPr>
            <p:cNvSpPr>
              <a:spLocks/>
            </p:cNvSpPr>
            <p:nvPr/>
          </p:nvSpPr>
          <p:spPr bwMode="auto">
            <a:xfrm>
              <a:off x="4039638" y="5895610"/>
              <a:ext cx="337291" cy="184694"/>
            </a:xfrm>
            <a:custGeom>
              <a:avLst/>
              <a:gdLst>
                <a:gd name="T0" fmla="*/ 72 w 651"/>
                <a:gd name="T1" fmla="*/ 209 h 320"/>
                <a:gd name="T2" fmla="*/ 184 w 651"/>
                <a:gd name="T3" fmla="*/ 242 h 320"/>
                <a:gd name="T4" fmla="*/ 243 w 651"/>
                <a:gd name="T5" fmla="*/ 271 h 320"/>
                <a:gd name="T6" fmla="*/ 289 w 651"/>
                <a:gd name="T7" fmla="*/ 303 h 320"/>
                <a:gd name="T8" fmla="*/ 306 w 651"/>
                <a:gd name="T9" fmla="*/ 309 h 320"/>
                <a:gd name="T10" fmla="*/ 308 w 651"/>
                <a:gd name="T11" fmla="*/ 285 h 320"/>
                <a:gd name="T12" fmla="*/ 340 w 651"/>
                <a:gd name="T13" fmla="*/ 264 h 320"/>
                <a:gd name="T14" fmla="*/ 359 w 651"/>
                <a:gd name="T15" fmla="*/ 261 h 320"/>
                <a:gd name="T16" fmla="*/ 386 w 651"/>
                <a:gd name="T17" fmla="*/ 268 h 320"/>
                <a:gd name="T18" fmla="*/ 394 w 651"/>
                <a:gd name="T19" fmla="*/ 260 h 320"/>
                <a:gd name="T20" fmla="*/ 418 w 651"/>
                <a:gd name="T21" fmla="*/ 256 h 320"/>
                <a:gd name="T22" fmla="*/ 467 w 651"/>
                <a:gd name="T23" fmla="*/ 264 h 320"/>
                <a:gd name="T24" fmla="*/ 490 w 651"/>
                <a:gd name="T25" fmla="*/ 317 h 320"/>
                <a:gd name="T26" fmla="*/ 486 w 651"/>
                <a:gd name="T27" fmla="*/ 250 h 320"/>
                <a:gd name="T28" fmla="*/ 538 w 651"/>
                <a:gd name="T29" fmla="*/ 200 h 320"/>
                <a:gd name="T30" fmla="*/ 554 w 651"/>
                <a:gd name="T31" fmla="*/ 185 h 320"/>
                <a:gd name="T32" fmla="*/ 544 w 651"/>
                <a:gd name="T33" fmla="*/ 165 h 320"/>
                <a:gd name="T34" fmla="*/ 549 w 651"/>
                <a:gd name="T35" fmla="*/ 136 h 320"/>
                <a:gd name="T36" fmla="*/ 554 w 651"/>
                <a:gd name="T37" fmla="*/ 140 h 320"/>
                <a:gd name="T38" fmla="*/ 576 w 651"/>
                <a:gd name="T39" fmla="*/ 121 h 320"/>
                <a:gd name="T40" fmla="*/ 594 w 651"/>
                <a:gd name="T41" fmla="*/ 110 h 320"/>
                <a:gd name="T42" fmla="*/ 606 w 651"/>
                <a:gd name="T43" fmla="*/ 95 h 320"/>
                <a:gd name="T44" fmla="*/ 632 w 651"/>
                <a:gd name="T45" fmla="*/ 67 h 320"/>
                <a:gd name="T46" fmla="*/ 645 w 651"/>
                <a:gd name="T47" fmla="*/ 52 h 320"/>
                <a:gd name="T48" fmla="*/ 642 w 651"/>
                <a:gd name="T49" fmla="*/ 32 h 320"/>
                <a:gd name="T50" fmla="*/ 639 w 651"/>
                <a:gd name="T51" fmla="*/ 30 h 320"/>
                <a:gd name="T52" fmla="*/ 626 w 651"/>
                <a:gd name="T53" fmla="*/ 27 h 320"/>
                <a:gd name="T54" fmla="*/ 622 w 651"/>
                <a:gd name="T55" fmla="*/ 31 h 320"/>
                <a:gd name="T56" fmla="*/ 614 w 651"/>
                <a:gd name="T57" fmla="*/ 49 h 320"/>
                <a:gd name="T58" fmla="*/ 610 w 651"/>
                <a:gd name="T59" fmla="*/ 54 h 320"/>
                <a:gd name="T60" fmla="*/ 600 w 651"/>
                <a:gd name="T61" fmla="*/ 63 h 320"/>
                <a:gd name="T62" fmla="*/ 557 w 651"/>
                <a:gd name="T63" fmla="*/ 65 h 320"/>
                <a:gd name="T64" fmla="*/ 547 w 651"/>
                <a:gd name="T65" fmla="*/ 73 h 320"/>
                <a:gd name="T66" fmla="*/ 517 w 651"/>
                <a:gd name="T67" fmla="*/ 90 h 320"/>
                <a:gd name="T68" fmla="*/ 514 w 651"/>
                <a:gd name="T69" fmla="*/ 94 h 320"/>
                <a:gd name="T70" fmla="*/ 476 w 651"/>
                <a:gd name="T71" fmla="*/ 100 h 320"/>
                <a:gd name="T72" fmla="*/ 474 w 651"/>
                <a:gd name="T73" fmla="*/ 92 h 320"/>
                <a:gd name="T74" fmla="*/ 463 w 651"/>
                <a:gd name="T75" fmla="*/ 59 h 320"/>
                <a:gd name="T76" fmla="*/ 414 w 651"/>
                <a:gd name="T77" fmla="*/ 84 h 320"/>
                <a:gd name="T78" fmla="*/ 458 w 651"/>
                <a:gd name="T79" fmla="*/ 44 h 320"/>
                <a:gd name="T80" fmla="*/ 432 w 651"/>
                <a:gd name="T81" fmla="*/ 40 h 320"/>
                <a:gd name="T82" fmla="*/ 408 w 651"/>
                <a:gd name="T83" fmla="*/ 29 h 320"/>
                <a:gd name="T84" fmla="*/ 367 w 651"/>
                <a:gd name="T85" fmla="*/ 33 h 320"/>
                <a:gd name="T86" fmla="*/ 383 w 651"/>
                <a:gd name="T87" fmla="*/ 17 h 320"/>
                <a:gd name="T88" fmla="*/ 379 w 651"/>
                <a:gd name="T89" fmla="*/ 19 h 320"/>
                <a:gd name="T90" fmla="*/ 372 w 651"/>
                <a:gd name="T91" fmla="*/ 18 h 320"/>
                <a:gd name="T92" fmla="*/ 368 w 651"/>
                <a:gd name="T93" fmla="*/ 15 h 320"/>
                <a:gd name="T94" fmla="*/ 365 w 651"/>
                <a:gd name="T95" fmla="*/ 15 h 320"/>
                <a:gd name="T96" fmla="*/ 359 w 651"/>
                <a:gd name="T97" fmla="*/ 11 h 320"/>
                <a:gd name="T98" fmla="*/ 355 w 651"/>
                <a:gd name="T99" fmla="*/ 10 h 320"/>
                <a:gd name="T100" fmla="*/ 349 w 651"/>
                <a:gd name="T101" fmla="*/ 12 h 320"/>
                <a:gd name="T102" fmla="*/ 339 w 651"/>
                <a:gd name="T103" fmla="*/ 8 h 320"/>
                <a:gd name="T104" fmla="*/ 337 w 651"/>
                <a:gd name="T105" fmla="*/ 4 h 320"/>
                <a:gd name="T106" fmla="*/ 336 w 651"/>
                <a:gd name="T107" fmla="*/ 0 h 320"/>
                <a:gd name="T108" fmla="*/ 334 w 651"/>
                <a:gd name="T109" fmla="*/ 1 h 320"/>
                <a:gd name="T110" fmla="*/ 333 w 651"/>
                <a:gd name="T111" fmla="*/ 5 h 320"/>
                <a:gd name="T112" fmla="*/ 21 w 651"/>
                <a:gd name="T113" fmla="*/ 32 h 320"/>
                <a:gd name="T114" fmla="*/ 12 w 651"/>
                <a:gd name="T115" fmla="*/ 15 h 320"/>
                <a:gd name="T116" fmla="*/ 8 w 651"/>
                <a:gd name="T117" fmla="*/ 36 h 320"/>
                <a:gd name="T118" fmla="*/ 6 w 651"/>
                <a:gd name="T119" fmla="*/ 82 h 320"/>
                <a:gd name="T120" fmla="*/ 23 w 651"/>
                <a:gd name="T121" fmla="*/ 15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1" h="320">
                  <a:moveTo>
                    <a:pt x="32" y="179"/>
                  </a:moveTo>
                  <a:cubicBezTo>
                    <a:pt x="32" y="181"/>
                    <a:pt x="37" y="185"/>
                    <a:pt x="42" y="190"/>
                  </a:cubicBezTo>
                  <a:cubicBezTo>
                    <a:pt x="43" y="191"/>
                    <a:pt x="43" y="191"/>
                    <a:pt x="43" y="191"/>
                  </a:cubicBezTo>
                  <a:cubicBezTo>
                    <a:pt x="47" y="194"/>
                    <a:pt x="47" y="197"/>
                    <a:pt x="47" y="199"/>
                  </a:cubicBezTo>
                  <a:cubicBezTo>
                    <a:pt x="47" y="201"/>
                    <a:pt x="47" y="201"/>
                    <a:pt x="48" y="201"/>
                  </a:cubicBezTo>
                  <a:cubicBezTo>
                    <a:pt x="54" y="201"/>
                    <a:pt x="59" y="204"/>
                    <a:pt x="63" y="207"/>
                  </a:cubicBezTo>
                  <a:cubicBezTo>
                    <a:pt x="66" y="209"/>
                    <a:pt x="68" y="209"/>
                    <a:pt x="69" y="209"/>
                  </a:cubicBezTo>
                  <a:cubicBezTo>
                    <a:pt x="70" y="209"/>
                    <a:pt x="71" y="209"/>
                    <a:pt x="72" y="209"/>
                  </a:cubicBezTo>
                  <a:cubicBezTo>
                    <a:pt x="76" y="210"/>
                    <a:pt x="82" y="217"/>
                    <a:pt x="83" y="222"/>
                  </a:cubicBezTo>
                  <a:cubicBezTo>
                    <a:pt x="84" y="224"/>
                    <a:pt x="85" y="226"/>
                    <a:pt x="86" y="228"/>
                  </a:cubicBezTo>
                  <a:cubicBezTo>
                    <a:pt x="111" y="225"/>
                    <a:pt x="111" y="225"/>
                    <a:pt x="111" y="225"/>
                  </a:cubicBezTo>
                  <a:cubicBezTo>
                    <a:pt x="112" y="225"/>
                    <a:pt x="112" y="225"/>
                    <a:pt x="112" y="225"/>
                  </a:cubicBezTo>
                  <a:cubicBezTo>
                    <a:pt x="112" y="225"/>
                    <a:pt x="118" y="229"/>
                    <a:pt x="122" y="231"/>
                  </a:cubicBezTo>
                  <a:cubicBezTo>
                    <a:pt x="123" y="231"/>
                    <a:pt x="123" y="232"/>
                    <a:pt x="124" y="232"/>
                  </a:cubicBezTo>
                  <a:cubicBezTo>
                    <a:pt x="128" y="233"/>
                    <a:pt x="150" y="241"/>
                    <a:pt x="153" y="242"/>
                  </a:cubicBezTo>
                  <a:cubicBezTo>
                    <a:pt x="184" y="242"/>
                    <a:pt x="184" y="242"/>
                    <a:pt x="184" y="242"/>
                  </a:cubicBezTo>
                  <a:cubicBezTo>
                    <a:pt x="188" y="237"/>
                    <a:pt x="188" y="237"/>
                    <a:pt x="188" y="237"/>
                  </a:cubicBezTo>
                  <a:cubicBezTo>
                    <a:pt x="206" y="237"/>
                    <a:pt x="206" y="237"/>
                    <a:pt x="206" y="237"/>
                  </a:cubicBezTo>
                  <a:cubicBezTo>
                    <a:pt x="207" y="237"/>
                    <a:pt x="207" y="237"/>
                    <a:pt x="207" y="237"/>
                  </a:cubicBezTo>
                  <a:cubicBezTo>
                    <a:pt x="212" y="242"/>
                    <a:pt x="218" y="248"/>
                    <a:pt x="219" y="248"/>
                  </a:cubicBezTo>
                  <a:cubicBezTo>
                    <a:pt x="221" y="249"/>
                    <a:pt x="227" y="254"/>
                    <a:pt x="227" y="258"/>
                  </a:cubicBezTo>
                  <a:cubicBezTo>
                    <a:pt x="227" y="261"/>
                    <a:pt x="228" y="263"/>
                    <a:pt x="231" y="264"/>
                  </a:cubicBezTo>
                  <a:cubicBezTo>
                    <a:pt x="231" y="265"/>
                    <a:pt x="233" y="266"/>
                    <a:pt x="234" y="267"/>
                  </a:cubicBezTo>
                  <a:cubicBezTo>
                    <a:pt x="237" y="268"/>
                    <a:pt x="241" y="271"/>
                    <a:pt x="243" y="271"/>
                  </a:cubicBezTo>
                  <a:cubicBezTo>
                    <a:pt x="243" y="271"/>
                    <a:pt x="244" y="270"/>
                    <a:pt x="244" y="269"/>
                  </a:cubicBezTo>
                  <a:cubicBezTo>
                    <a:pt x="246" y="266"/>
                    <a:pt x="248" y="261"/>
                    <a:pt x="252" y="261"/>
                  </a:cubicBezTo>
                  <a:cubicBezTo>
                    <a:pt x="257" y="261"/>
                    <a:pt x="271" y="265"/>
                    <a:pt x="273" y="273"/>
                  </a:cubicBezTo>
                  <a:cubicBezTo>
                    <a:pt x="275" y="280"/>
                    <a:pt x="281" y="286"/>
                    <a:pt x="283" y="287"/>
                  </a:cubicBezTo>
                  <a:cubicBezTo>
                    <a:pt x="285" y="289"/>
                    <a:pt x="285" y="291"/>
                    <a:pt x="285" y="293"/>
                  </a:cubicBezTo>
                  <a:cubicBezTo>
                    <a:pt x="285" y="294"/>
                    <a:pt x="286" y="295"/>
                    <a:pt x="286" y="296"/>
                  </a:cubicBezTo>
                  <a:cubicBezTo>
                    <a:pt x="287" y="297"/>
                    <a:pt x="287" y="299"/>
                    <a:pt x="288" y="300"/>
                  </a:cubicBezTo>
                  <a:cubicBezTo>
                    <a:pt x="288" y="301"/>
                    <a:pt x="288" y="303"/>
                    <a:pt x="289" y="303"/>
                  </a:cubicBezTo>
                  <a:cubicBezTo>
                    <a:pt x="289" y="303"/>
                    <a:pt x="289" y="303"/>
                    <a:pt x="289" y="303"/>
                  </a:cubicBezTo>
                  <a:cubicBezTo>
                    <a:pt x="289" y="303"/>
                    <a:pt x="291" y="303"/>
                    <a:pt x="294" y="305"/>
                  </a:cubicBezTo>
                  <a:cubicBezTo>
                    <a:pt x="297" y="306"/>
                    <a:pt x="302" y="308"/>
                    <a:pt x="304" y="308"/>
                  </a:cubicBezTo>
                  <a:cubicBezTo>
                    <a:pt x="304" y="308"/>
                    <a:pt x="304" y="308"/>
                    <a:pt x="304" y="308"/>
                  </a:cubicBezTo>
                  <a:cubicBezTo>
                    <a:pt x="304" y="308"/>
                    <a:pt x="304" y="308"/>
                    <a:pt x="304" y="308"/>
                  </a:cubicBezTo>
                  <a:cubicBezTo>
                    <a:pt x="304" y="308"/>
                    <a:pt x="304" y="308"/>
                    <a:pt x="304" y="308"/>
                  </a:cubicBezTo>
                  <a:cubicBezTo>
                    <a:pt x="305" y="308"/>
                    <a:pt x="305" y="308"/>
                    <a:pt x="305" y="308"/>
                  </a:cubicBezTo>
                  <a:cubicBezTo>
                    <a:pt x="305" y="308"/>
                    <a:pt x="305" y="308"/>
                    <a:pt x="306" y="309"/>
                  </a:cubicBezTo>
                  <a:cubicBezTo>
                    <a:pt x="306" y="309"/>
                    <a:pt x="306" y="309"/>
                    <a:pt x="306" y="309"/>
                  </a:cubicBezTo>
                  <a:cubicBezTo>
                    <a:pt x="307" y="309"/>
                    <a:pt x="307" y="309"/>
                    <a:pt x="308" y="309"/>
                  </a:cubicBezTo>
                  <a:cubicBezTo>
                    <a:pt x="308" y="309"/>
                    <a:pt x="308" y="309"/>
                    <a:pt x="308" y="309"/>
                  </a:cubicBezTo>
                  <a:cubicBezTo>
                    <a:pt x="308" y="306"/>
                    <a:pt x="306" y="305"/>
                    <a:pt x="305" y="303"/>
                  </a:cubicBezTo>
                  <a:cubicBezTo>
                    <a:pt x="304" y="301"/>
                    <a:pt x="303" y="300"/>
                    <a:pt x="303" y="299"/>
                  </a:cubicBezTo>
                  <a:cubicBezTo>
                    <a:pt x="303" y="298"/>
                    <a:pt x="304" y="297"/>
                    <a:pt x="305" y="296"/>
                  </a:cubicBezTo>
                  <a:cubicBezTo>
                    <a:pt x="308" y="293"/>
                    <a:pt x="308" y="292"/>
                    <a:pt x="307" y="289"/>
                  </a:cubicBezTo>
                  <a:cubicBezTo>
                    <a:pt x="307" y="288"/>
                    <a:pt x="306" y="286"/>
                    <a:pt x="308" y="285"/>
                  </a:cubicBezTo>
                  <a:cubicBezTo>
                    <a:pt x="309" y="285"/>
                    <a:pt x="310" y="284"/>
                    <a:pt x="310" y="284"/>
                  </a:cubicBezTo>
                  <a:cubicBezTo>
                    <a:pt x="313" y="282"/>
                    <a:pt x="316" y="281"/>
                    <a:pt x="316" y="279"/>
                  </a:cubicBezTo>
                  <a:cubicBezTo>
                    <a:pt x="316" y="276"/>
                    <a:pt x="317" y="275"/>
                    <a:pt x="320" y="275"/>
                  </a:cubicBezTo>
                  <a:cubicBezTo>
                    <a:pt x="321" y="275"/>
                    <a:pt x="323" y="275"/>
                    <a:pt x="324" y="275"/>
                  </a:cubicBezTo>
                  <a:cubicBezTo>
                    <a:pt x="326" y="276"/>
                    <a:pt x="330" y="273"/>
                    <a:pt x="332" y="270"/>
                  </a:cubicBezTo>
                  <a:cubicBezTo>
                    <a:pt x="333" y="269"/>
                    <a:pt x="334" y="268"/>
                    <a:pt x="334" y="267"/>
                  </a:cubicBezTo>
                  <a:cubicBezTo>
                    <a:pt x="333" y="266"/>
                    <a:pt x="333" y="265"/>
                    <a:pt x="334" y="264"/>
                  </a:cubicBezTo>
                  <a:cubicBezTo>
                    <a:pt x="335" y="263"/>
                    <a:pt x="336" y="263"/>
                    <a:pt x="340" y="264"/>
                  </a:cubicBezTo>
                  <a:cubicBezTo>
                    <a:pt x="342" y="264"/>
                    <a:pt x="343" y="263"/>
                    <a:pt x="344" y="262"/>
                  </a:cubicBezTo>
                  <a:cubicBezTo>
                    <a:pt x="344" y="261"/>
                    <a:pt x="345" y="259"/>
                    <a:pt x="346" y="259"/>
                  </a:cubicBezTo>
                  <a:cubicBezTo>
                    <a:pt x="347" y="259"/>
                    <a:pt x="347" y="259"/>
                    <a:pt x="347" y="259"/>
                  </a:cubicBezTo>
                  <a:cubicBezTo>
                    <a:pt x="348" y="260"/>
                    <a:pt x="349" y="260"/>
                    <a:pt x="349" y="260"/>
                  </a:cubicBezTo>
                  <a:cubicBezTo>
                    <a:pt x="350" y="261"/>
                    <a:pt x="351" y="261"/>
                    <a:pt x="352" y="261"/>
                  </a:cubicBezTo>
                  <a:cubicBezTo>
                    <a:pt x="352" y="261"/>
                    <a:pt x="352" y="261"/>
                    <a:pt x="352" y="261"/>
                  </a:cubicBezTo>
                  <a:cubicBezTo>
                    <a:pt x="352" y="259"/>
                    <a:pt x="353" y="258"/>
                    <a:pt x="354" y="258"/>
                  </a:cubicBezTo>
                  <a:cubicBezTo>
                    <a:pt x="356" y="258"/>
                    <a:pt x="358" y="260"/>
                    <a:pt x="359" y="261"/>
                  </a:cubicBezTo>
                  <a:cubicBezTo>
                    <a:pt x="360" y="263"/>
                    <a:pt x="362" y="264"/>
                    <a:pt x="364" y="264"/>
                  </a:cubicBezTo>
                  <a:cubicBezTo>
                    <a:pt x="365" y="264"/>
                    <a:pt x="366" y="264"/>
                    <a:pt x="367" y="262"/>
                  </a:cubicBezTo>
                  <a:cubicBezTo>
                    <a:pt x="367" y="260"/>
                    <a:pt x="368" y="260"/>
                    <a:pt x="369" y="260"/>
                  </a:cubicBezTo>
                  <a:cubicBezTo>
                    <a:pt x="370" y="260"/>
                    <a:pt x="372" y="261"/>
                    <a:pt x="376" y="265"/>
                  </a:cubicBezTo>
                  <a:cubicBezTo>
                    <a:pt x="378" y="267"/>
                    <a:pt x="379" y="268"/>
                    <a:pt x="381" y="268"/>
                  </a:cubicBezTo>
                  <a:cubicBezTo>
                    <a:pt x="382" y="268"/>
                    <a:pt x="382" y="268"/>
                    <a:pt x="382" y="268"/>
                  </a:cubicBezTo>
                  <a:cubicBezTo>
                    <a:pt x="383" y="268"/>
                    <a:pt x="384" y="268"/>
                    <a:pt x="385" y="268"/>
                  </a:cubicBezTo>
                  <a:cubicBezTo>
                    <a:pt x="385" y="268"/>
                    <a:pt x="385" y="268"/>
                    <a:pt x="386" y="268"/>
                  </a:cubicBezTo>
                  <a:cubicBezTo>
                    <a:pt x="388" y="268"/>
                    <a:pt x="388" y="267"/>
                    <a:pt x="388" y="265"/>
                  </a:cubicBezTo>
                  <a:cubicBezTo>
                    <a:pt x="389" y="263"/>
                    <a:pt x="390" y="263"/>
                    <a:pt x="390" y="263"/>
                  </a:cubicBezTo>
                  <a:cubicBezTo>
                    <a:pt x="391" y="263"/>
                    <a:pt x="392" y="264"/>
                    <a:pt x="393" y="266"/>
                  </a:cubicBezTo>
                  <a:cubicBezTo>
                    <a:pt x="395" y="267"/>
                    <a:pt x="397" y="270"/>
                    <a:pt x="400" y="271"/>
                  </a:cubicBezTo>
                  <a:cubicBezTo>
                    <a:pt x="400" y="271"/>
                    <a:pt x="400" y="271"/>
                    <a:pt x="401" y="271"/>
                  </a:cubicBezTo>
                  <a:cubicBezTo>
                    <a:pt x="400" y="270"/>
                    <a:pt x="399" y="269"/>
                    <a:pt x="396" y="267"/>
                  </a:cubicBezTo>
                  <a:cubicBezTo>
                    <a:pt x="394" y="265"/>
                    <a:pt x="394" y="263"/>
                    <a:pt x="395" y="262"/>
                  </a:cubicBezTo>
                  <a:cubicBezTo>
                    <a:pt x="395" y="261"/>
                    <a:pt x="395" y="261"/>
                    <a:pt x="394" y="260"/>
                  </a:cubicBezTo>
                  <a:cubicBezTo>
                    <a:pt x="393" y="259"/>
                    <a:pt x="393" y="258"/>
                    <a:pt x="393" y="258"/>
                  </a:cubicBezTo>
                  <a:cubicBezTo>
                    <a:pt x="394" y="255"/>
                    <a:pt x="400" y="253"/>
                    <a:pt x="405" y="254"/>
                  </a:cubicBezTo>
                  <a:cubicBezTo>
                    <a:pt x="406" y="254"/>
                    <a:pt x="408" y="254"/>
                    <a:pt x="408" y="254"/>
                  </a:cubicBezTo>
                  <a:cubicBezTo>
                    <a:pt x="409" y="254"/>
                    <a:pt x="409" y="254"/>
                    <a:pt x="410" y="254"/>
                  </a:cubicBezTo>
                  <a:cubicBezTo>
                    <a:pt x="410" y="254"/>
                    <a:pt x="410" y="254"/>
                    <a:pt x="412" y="252"/>
                  </a:cubicBezTo>
                  <a:cubicBezTo>
                    <a:pt x="412" y="251"/>
                    <a:pt x="413" y="250"/>
                    <a:pt x="414" y="250"/>
                  </a:cubicBezTo>
                  <a:cubicBezTo>
                    <a:pt x="417" y="250"/>
                    <a:pt x="418" y="253"/>
                    <a:pt x="418" y="256"/>
                  </a:cubicBezTo>
                  <a:cubicBezTo>
                    <a:pt x="418" y="256"/>
                    <a:pt x="418" y="256"/>
                    <a:pt x="418" y="256"/>
                  </a:cubicBezTo>
                  <a:cubicBezTo>
                    <a:pt x="420" y="256"/>
                    <a:pt x="422" y="255"/>
                    <a:pt x="424" y="255"/>
                  </a:cubicBezTo>
                  <a:cubicBezTo>
                    <a:pt x="427" y="254"/>
                    <a:pt x="430" y="253"/>
                    <a:pt x="432" y="253"/>
                  </a:cubicBezTo>
                  <a:cubicBezTo>
                    <a:pt x="438" y="253"/>
                    <a:pt x="443" y="258"/>
                    <a:pt x="443" y="261"/>
                  </a:cubicBezTo>
                  <a:cubicBezTo>
                    <a:pt x="444" y="264"/>
                    <a:pt x="447" y="264"/>
                    <a:pt x="450" y="262"/>
                  </a:cubicBezTo>
                  <a:cubicBezTo>
                    <a:pt x="450" y="262"/>
                    <a:pt x="450" y="261"/>
                    <a:pt x="451" y="261"/>
                  </a:cubicBezTo>
                  <a:cubicBezTo>
                    <a:pt x="453" y="259"/>
                    <a:pt x="455" y="257"/>
                    <a:pt x="458" y="257"/>
                  </a:cubicBezTo>
                  <a:cubicBezTo>
                    <a:pt x="459" y="257"/>
                    <a:pt x="460" y="258"/>
                    <a:pt x="461" y="259"/>
                  </a:cubicBezTo>
                  <a:cubicBezTo>
                    <a:pt x="463" y="260"/>
                    <a:pt x="465" y="262"/>
                    <a:pt x="467" y="264"/>
                  </a:cubicBezTo>
                  <a:cubicBezTo>
                    <a:pt x="469" y="267"/>
                    <a:pt x="471" y="269"/>
                    <a:pt x="473" y="271"/>
                  </a:cubicBezTo>
                  <a:cubicBezTo>
                    <a:pt x="476" y="274"/>
                    <a:pt x="474" y="277"/>
                    <a:pt x="474" y="280"/>
                  </a:cubicBezTo>
                  <a:cubicBezTo>
                    <a:pt x="473" y="282"/>
                    <a:pt x="472" y="283"/>
                    <a:pt x="473" y="284"/>
                  </a:cubicBezTo>
                  <a:cubicBezTo>
                    <a:pt x="474" y="286"/>
                    <a:pt x="474" y="287"/>
                    <a:pt x="474" y="289"/>
                  </a:cubicBezTo>
                  <a:cubicBezTo>
                    <a:pt x="475" y="291"/>
                    <a:pt x="475" y="293"/>
                    <a:pt x="478" y="295"/>
                  </a:cubicBezTo>
                  <a:cubicBezTo>
                    <a:pt x="481" y="297"/>
                    <a:pt x="481" y="301"/>
                    <a:pt x="481" y="303"/>
                  </a:cubicBezTo>
                  <a:cubicBezTo>
                    <a:pt x="481" y="306"/>
                    <a:pt x="481" y="306"/>
                    <a:pt x="482" y="307"/>
                  </a:cubicBezTo>
                  <a:cubicBezTo>
                    <a:pt x="486" y="308"/>
                    <a:pt x="490" y="315"/>
                    <a:pt x="490" y="317"/>
                  </a:cubicBezTo>
                  <a:cubicBezTo>
                    <a:pt x="490" y="318"/>
                    <a:pt x="493" y="320"/>
                    <a:pt x="495" y="320"/>
                  </a:cubicBezTo>
                  <a:cubicBezTo>
                    <a:pt x="496" y="320"/>
                    <a:pt x="497" y="319"/>
                    <a:pt x="497" y="319"/>
                  </a:cubicBezTo>
                  <a:cubicBezTo>
                    <a:pt x="497" y="316"/>
                    <a:pt x="498" y="314"/>
                    <a:pt x="499" y="312"/>
                  </a:cubicBezTo>
                  <a:cubicBezTo>
                    <a:pt x="501" y="309"/>
                    <a:pt x="502" y="307"/>
                    <a:pt x="502" y="305"/>
                  </a:cubicBezTo>
                  <a:cubicBezTo>
                    <a:pt x="502" y="302"/>
                    <a:pt x="499" y="288"/>
                    <a:pt x="496" y="283"/>
                  </a:cubicBezTo>
                  <a:cubicBezTo>
                    <a:pt x="494" y="281"/>
                    <a:pt x="494" y="279"/>
                    <a:pt x="494" y="278"/>
                  </a:cubicBezTo>
                  <a:cubicBezTo>
                    <a:pt x="494" y="276"/>
                    <a:pt x="494" y="275"/>
                    <a:pt x="492" y="273"/>
                  </a:cubicBezTo>
                  <a:cubicBezTo>
                    <a:pt x="488" y="267"/>
                    <a:pt x="486" y="258"/>
                    <a:pt x="486" y="250"/>
                  </a:cubicBezTo>
                  <a:cubicBezTo>
                    <a:pt x="486" y="242"/>
                    <a:pt x="495" y="230"/>
                    <a:pt x="500" y="226"/>
                  </a:cubicBezTo>
                  <a:cubicBezTo>
                    <a:pt x="502" y="224"/>
                    <a:pt x="504" y="223"/>
                    <a:pt x="506" y="223"/>
                  </a:cubicBezTo>
                  <a:cubicBezTo>
                    <a:pt x="508" y="222"/>
                    <a:pt x="509" y="222"/>
                    <a:pt x="509" y="221"/>
                  </a:cubicBezTo>
                  <a:cubicBezTo>
                    <a:pt x="510" y="216"/>
                    <a:pt x="516" y="211"/>
                    <a:pt x="519" y="211"/>
                  </a:cubicBezTo>
                  <a:cubicBezTo>
                    <a:pt x="520" y="211"/>
                    <a:pt x="520" y="211"/>
                    <a:pt x="521" y="211"/>
                  </a:cubicBezTo>
                  <a:cubicBezTo>
                    <a:pt x="521" y="211"/>
                    <a:pt x="522" y="211"/>
                    <a:pt x="522" y="211"/>
                  </a:cubicBezTo>
                  <a:cubicBezTo>
                    <a:pt x="524" y="211"/>
                    <a:pt x="525" y="211"/>
                    <a:pt x="525" y="209"/>
                  </a:cubicBezTo>
                  <a:cubicBezTo>
                    <a:pt x="526" y="205"/>
                    <a:pt x="532" y="201"/>
                    <a:pt x="538" y="200"/>
                  </a:cubicBezTo>
                  <a:cubicBezTo>
                    <a:pt x="540" y="200"/>
                    <a:pt x="541" y="199"/>
                    <a:pt x="541" y="199"/>
                  </a:cubicBezTo>
                  <a:cubicBezTo>
                    <a:pt x="541" y="198"/>
                    <a:pt x="540" y="197"/>
                    <a:pt x="539" y="196"/>
                  </a:cubicBezTo>
                  <a:cubicBezTo>
                    <a:pt x="539" y="195"/>
                    <a:pt x="539" y="195"/>
                    <a:pt x="538" y="194"/>
                  </a:cubicBezTo>
                  <a:cubicBezTo>
                    <a:pt x="538" y="193"/>
                    <a:pt x="538" y="191"/>
                    <a:pt x="538" y="190"/>
                  </a:cubicBezTo>
                  <a:cubicBezTo>
                    <a:pt x="539" y="188"/>
                    <a:pt x="542" y="187"/>
                    <a:pt x="543" y="189"/>
                  </a:cubicBezTo>
                  <a:cubicBezTo>
                    <a:pt x="544" y="190"/>
                    <a:pt x="547" y="191"/>
                    <a:pt x="549" y="189"/>
                  </a:cubicBezTo>
                  <a:cubicBezTo>
                    <a:pt x="552" y="187"/>
                    <a:pt x="554" y="185"/>
                    <a:pt x="554" y="185"/>
                  </a:cubicBezTo>
                  <a:cubicBezTo>
                    <a:pt x="554" y="185"/>
                    <a:pt x="554" y="185"/>
                    <a:pt x="554" y="185"/>
                  </a:cubicBezTo>
                  <a:cubicBezTo>
                    <a:pt x="554" y="185"/>
                    <a:pt x="553" y="184"/>
                    <a:pt x="552" y="184"/>
                  </a:cubicBezTo>
                  <a:cubicBezTo>
                    <a:pt x="549" y="184"/>
                    <a:pt x="547" y="183"/>
                    <a:pt x="546" y="182"/>
                  </a:cubicBezTo>
                  <a:cubicBezTo>
                    <a:pt x="546" y="181"/>
                    <a:pt x="546" y="180"/>
                    <a:pt x="549" y="179"/>
                  </a:cubicBezTo>
                  <a:cubicBezTo>
                    <a:pt x="549" y="179"/>
                    <a:pt x="550" y="178"/>
                    <a:pt x="549" y="177"/>
                  </a:cubicBezTo>
                  <a:cubicBezTo>
                    <a:pt x="549" y="175"/>
                    <a:pt x="547" y="173"/>
                    <a:pt x="545" y="173"/>
                  </a:cubicBezTo>
                  <a:cubicBezTo>
                    <a:pt x="544" y="173"/>
                    <a:pt x="542" y="172"/>
                    <a:pt x="541" y="171"/>
                  </a:cubicBezTo>
                  <a:cubicBezTo>
                    <a:pt x="541" y="169"/>
                    <a:pt x="542" y="168"/>
                    <a:pt x="544" y="166"/>
                  </a:cubicBezTo>
                  <a:cubicBezTo>
                    <a:pt x="544" y="165"/>
                    <a:pt x="544" y="165"/>
                    <a:pt x="544" y="165"/>
                  </a:cubicBezTo>
                  <a:cubicBezTo>
                    <a:pt x="544" y="163"/>
                    <a:pt x="540" y="159"/>
                    <a:pt x="537" y="158"/>
                  </a:cubicBezTo>
                  <a:cubicBezTo>
                    <a:pt x="537" y="158"/>
                    <a:pt x="537" y="158"/>
                    <a:pt x="537" y="158"/>
                  </a:cubicBezTo>
                  <a:cubicBezTo>
                    <a:pt x="536" y="157"/>
                    <a:pt x="535" y="156"/>
                    <a:pt x="536" y="155"/>
                  </a:cubicBezTo>
                  <a:cubicBezTo>
                    <a:pt x="536" y="154"/>
                    <a:pt x="538" y="153"/>
                    <a:pt x="542" y="152"/>
                  </a:cubicBezTo>
                  <a:cubicBezTo>
                    <a:pt x="542" y="151"/>
                    <a:pt x="542" y="147"/>
                    <a:pt x="542" y="145"/>
                  </a:cubicBezTo>
                  <a:cubicBezTo>
                    <a:pt x="542" y="142"/>
                    <a:pt x="542" y="139"/>
                    <a:pt x="543" y="138"/>
                  </a:cubicBezTo>
                  <a:cubicBezTo>
                    <a:pt x="544" y="136"/>
                    <a:pt x="545" y="135"/>
                    <a:pt x="547" y="135"/>
                  </a:cubicBezTo>
                  <a:cubicBezTo>
                    <a:pt x="548" y="135"/>
                    <a:pt x="548" y="135"/>
                    <a:pt x="549" y="136"/>
                  </a:cubicBezTo>
                  <a:cubicBezTo>
                    <a:pt x="549" y="137"/>
                    <a:pt x="549" y="137"/>
                    <a:pt x="548" y="139"/>
                  </a:cubicBezTo>
                  <a:cubicBezTo>
                    <a:pt x="546" y="142"/>
                    <a:pt x="545" y="145"/>
                    <a:pt x="547" y="148"/>
                  </a:cubicBezTo>
                  <a:cubicBezTo>
                    <a:pt x="551" y="153"/>
                    <a:pt x="552" y="157"/>
                    <a:pt x="550" y="163"/>
                  </a:cubicBezTo>
                  <a:cubicBezTo>
                    <a:pt x="550" y="164"/>
                    <a:pt x="550" y="164"/>
                    <a:pt x="550" y="165"/>
                  </a:cubicBezTo>
                  <a:cubicBezTo>
                    <a:pt x="551" y="164"/>
                    <a:pt x="552" y="162"/>
                    <a:pt x="554" y="159"/>
                  </a:cubicBezTo>
                  <a:cubicBezTo>
                    <a:pt x="557" y="153"/>
                    <a:pt x="557" y="148"/>
                    <a:pt x="556" y="146"/>
                  </a:cubicBezTo>
                  <a:cubicBezTo>
                    <a:pt x="556" y="146"/>
                    <a:pt x="556" y="146"/>
                    <a:pt x="556" y="146"/>
                  </a:cubicBezTo>
                  <a:cubicBezTo>
                    <a:pt x="554" y="145"/>
                    <a:pt x="553" y="142"/>
                    <a:pt x="554" y="140"/>
                  </a:cubicBezTo>
                  <a:cubicBezTo>
                    <a:pt x="554" y="138"/>
                    <a:pt x="555" y="138"/>
                    <a:pt x="555" y="138"/>
                  </a:cubicBezTo>
                  <a:cubicBezTo>
                    <a:pt x="556" y="138"/>
                    <a:pt x="557" y="138"/>
                    <a:pt x="558" y="139"/>
                  </a:cubicBezTo>
                  <a:cubicBezTo>
                    <a:pt x="559" y="141"/>
                    <a:pt x="560" y="142"/>
                    <a:pt x="560" y="142"/>
                  </a:cubicBezTo>
                  <a:cubicBezTo>
                    <a:pt x="561" y="142"/>
                    <a:pt x="563" y="140"/>
                    <a:pt x="564" y="139"/>
                  </a:cubicBezTo>
                  <a:cubicBezTo>
                    <a:pt x="568" y="135"/>
                    <a:pt x="571" y="129"/>
                    <a:pt x="571" y="127"/>
                  </a:cubicBezTo>
                  <a:cubicBezTo>
                    <a:pt x="571" y="126"/>
                    <a:pt x="570" y="126"/>
                    <a:pt x="570" y="126"/>
                  </a:cubicBezTo>
                  <a:cubicBezTo>
                    <a:pt x="569" y="125"/>
                    <a:pt x="569" y="124"/>
                    <a:pt x="569" y="124"/>
                  </a:cubicBezTo>
                  <a:cubicBezTo>
                    <a:pt x="569" y="122"/>
                    <a:pt x="573" y="121"/>
                    <a:pt x="576" y="121"/>
                  </a:cubicBezTo>
                  <a:cubicBezTo>
                    <a:pt x="576" y="121"/>
                    <a:pt x="577" y="121"/>
                    <a:pt x="577" y="121"/>
                  </a:cubicBezTo>
                  <a:cubicBezTo>
                    <a:pt x="582" y="121"/>
                    <a:pt x="592" y="118"/>
                    <a:pt x="593" y="117"/>
                  </a:cubicBezTo>
                  <a:cubicBezTo>
                    <a:pt x="593" y="117"/>
                    <a:pt x="593" y="117"/>
                    <a:pt x="593" y="117"/>
                  </a:cubicBezTo>
                  <a:cubicBezTo>
                    <a:pt x="593" y="117"/>
                    <a:pt x="592" y="117"/>
                    <a:pt x="591" y="117"/>
                  </a:cubicBezTo>
                  <a:cubicBezTo>
                    <a:pt x="590" y="117"/>
                    <a:pt x="587" y="117"/>
                    <a:pt x="584" y="118"/>
                  </a:cubicBezTo>
                  <a:cubicBezTo>
                    <a:pt x="581" y="118"/>
                    <a:pt x="578" y="119"/>
                    <a:pt x="576" y="119"/>
                  </a:cubicBezTo>
                  <a:cubicBezTo>
                    <a:pt x="576" y="118"/>
                    <a:pt x="575" y="118"/>
                    <a:pt x="575" y="117"/>
                  </a:cubicBezTo>
                  <a:cubicBezTo>
                    <a:pt x="575" y="113"/>
                    <a:pt x="591" y="110"/>
                    <a:pt x="594" y="110"/>
                  </a:cubicBezTo>
                  <a:cubicBezTo>
                    <a:pt x="597" y="110"/>
                    <a:pt x="597" y="109"/>
                    <a:pt x="598" y="107"/>
                  </a:cubicBezTo>
                  <a:cubicBezTo>
                    <a:pt x="598" y="106"/>
                    <a:pt x="598" y="105"/>
                    <a:pt x="599" y="105"/>
                  </a:cubicBezTo>
                  <a:cubicBezTo>
                    <a:pt x="600" y="105"/>
                    <a:pt x="600" y="105"/>
                    <a:pt x="601" y="106"/>
                  </a:cubicBezTo>
                  <a:cubicBezTo>
                    <a:pt x="603" y="108"/>
                    <a:pt x="606" y="109"/>
                    <a:pt x="609" y="106"/>
                  </a:cubicBezTo>
                  <a:cubicBezTo>
                    <a:pt x="610" y="106"/>
                    <a:pt x="610" y="105"/>
                    <a:pt x="610" y="104"/>
                  </a:cubicBezTo>
                  <a:cubicBezTo>
                    <a:pt x="610" y="102"/>
                    <a:pt x="608" y="100"/>
                    <a:pt x="606" y="100"/>
                  </a:cubicBezTo>
                  <a:cubicBezTo>
                    <a:pt x="606" y="99"/>
                    <a:pt x="605" y="99"/>
                    <a:pt x="604" y="98"/>
                  </a:cubicBezTo>
                  <a:cubicBezTo>
                    <a:pt x="604" y="97"/>
                    <a:pt x="605" y="96"/>
                    <a:pt x="606" y="95"/>
                  </a:cubicBezTo>
                  <a:cubicBezTo>
                    <a:pt x="606" y="95"/>
                    <a:pt x="607" y="94"/>
                    <a:pt x="607" y="93"/>
                  </a:cubicBezTo>
                  <a:cubicBezTo>
                    <a:pt x="606" y="92"/>
                    <a:pt x="607" y="89"/>
                    <a:pt x="608" y="87"/>
                  </a:cubicBezTo>
                  <a:cubicBezTo>
                    <a:pt x="609" y="85"/>
                    <a:pt x="611" y="80"/>
                    <a:pt x="615" y="80"/>
                  </a:cubicBezTo>
                  <a:cubicBezTo>
                    <a:pt x="617" y="79"/>
                    <a:pt x="617" y="78"/>
                    <a:pt x="618" y="78"/>
                  </a:cubicBezTo>
                  <a:cubicBezTo>
                    <a:pt x="619" y="77"/>
                    <a:pt x="619" y="76"/>
                    <a:pt x="622" y="76"/>
                  </a:cubicBezTo>
                  <a:cubicBezTo>
                    <a:pt x="624" y="76"/>
                    <a:pt x="625" y="74"/>
                    <a:pt x="626" y="72"/>
                  </a:cubicBezTo>
                  <a:cubicBezTo>
                    <a:pt x="627" y="70"/>
                    <a:pt x="628" y="69"/>
                    <a:pt x="629" y="68"/>
                  </a:cubicBezTo>
                  <a:cubicBezTo>
                    <a:pt x="630" y="67"/>
                    <a:pt x="631" y="67"/>
                    <a:pt x="632" y="67"/>
                  </a:cubicBezTo>
                  <a:cubicBezTo>
                    <a:pt x="633" y="67"/>
                    <a:pt x="635" y="67"/>
                    <a:pt x="636" y="68"/>
                  </a:cubicBezTo>
                  <a:cubicBezTo>
                    <a:pt x="638" y="69"/>
                    <a:pt x="641" y="70"/>
                    <a:pt x="643" y="68"/>
                  </a:cubicBezTo>
                  <a:cubicBezTo>
                    <a:pt x="645" y="66"/>
                    <a:pt x="648" y="64"/>
                    <a:pt x="651" y="62"/>
                  </a:cubicBezTo>
                  <a:cubicBezTo>
                    <a:pt x="650" y="61"/>
                    <a:pt x="650" y="60"/>
                    <a:pt x="649" y="59"/>
                  </a:cubicBezTo>
                  <a:cubicBezTo>
                    <a:pt x="649" y="59"/>
                    <a:pt x="649" y="59"/>
                    <a:pt x="648" y="59"/>
                  </a:cubicBezTo>
                  <a:cubicBezTo>
                    <a:pt x="648" y="57"/>
                    <a:pt x="647" y="56"/>
                    <a:pt x="647" y="55"/>
                  </a:cubicBezTo>
                  <a:cubicBezTo>
                    <a:pt x="646" y="55"/>
                    <a:pt x="646" y="55"/>
                    <a:pt x="646" y="55"/>
                  </a:cubicBezTo>
                  <a:cubicBezTo>
                    <a:pt x="646" y="54"/>
                    <a:pt x="645" y="53"/>
                    <a:pt x="645" y="52"/>
                  </a:cubicBezTo>
                  <a:cubicBezTo>
                    <a:pt x="645" y="51"/>
                    <a:pt x="645" y="51"/>
                    <a:pt x="645" y="51"/>
                  </a:cubicBezTo>
                  <a:cubicBezTo>
                    <a:pt x="642" y="45"/>
                    <a:pt x="642" y="41"/>
                    <a:pt x="642" y="37"/>
                  </a:cubicBezTo>
                  <a:cubicBezTo>
                    <a:pt x="642" y="37"/>
                    <a:pt x="642" y="37"/>
                    <a:pt x="642" y="37"/>
                  </a:cubicBezTo>
                  <a:cubicBezTo>
                    <a:pt x="642" y="37"/>
                    <a:pt x="642" y="37"/>
                    <a:pt x="642" y="37"/>
                  </a:cubicBezTo>
                  <a:cubicBezTo>
                    <a:pt x="642" y="36"/>
                    <a:pt x="642" y="35"/>
                    <a:pt x="642" y="34"/>
                  </a:cubicBezTo>
                  <a:cubicBezTo>
                    <a:pt x="642" y="34"/>
                    <a:pt x="642" y="34"/>
                    <a:pt x="642" y="33"/>
                  </a:cubicBezTo>
                  <a:cubicBezTo>
                    <a:pt x="642" y="33"/>
                    <a:pt x="642" y="33"/>
                    <a:pt x="642" y="33"/>
                  </a:cubicBezTo>
                  <a:cubicBezTo>
                    <a:pt x="642" y="33"/>
                    <a:pt x="642" y="33"/>
                    <a:pt x="642" y="32"/>
                  </a:cubicBezTo>
                  <a:cubicBezTo>
                    <a:pt x="642" y="32"/>
                    <a:pt x="642" y="32"/>
                    <a:pt x="642" y="32"/>
                  </a:cubicBezTo>
                  <a:cubicBezTo>
                    <a:pt x="642" y="32"/>
                    <a:pt x="642" y="31"/>
                    <a:pt x="642" y="31"/>
                  </a:cubicBezTo>
                  <a:cubicBezTo>
                    <a:pt x="642" y="31"/>
                    <a:pt x="642" y="31"/>
                    <a:pt x="642" y="31"/>
                  </a:cubicBezTo>
                  <a:cubicBezTo>
                    <a:pt x="642" y="31"/>
                    <a:pt x="642" y="31"/>
                    <a:pt x="642" y="31"/>
                  </a:cubicBezTo>
                  <a:cubicBezTo>
                    <a:pt x="642" y="31"/>
                    <a:pt x="642" y="31"/>
                    <a:pt x="642" y="31"/>
                  </a:cubicBezTo>
                  <a:cubicBezTo>
                    <a:pt x="641" y="31"/>
                    <a:pt x="641" y="31"/>
                    <a:pt x="641" y="31"/>
                  </a:cubicBezTo>
                  <a:cubicBezTo>
                    <a:pt x="641" y="31"/>
                    <a:pt x="641" y="31"/>
                    <a:pt x="641" y="31"/>
                  </a:cubicBezTo>
                  <a:cubicBezTo>
                    <a:pt x="640" y="30"/>
                    <a:pt x="640" y="30"/>
                    <a:pt x="639" y="30"/>
                  </a:cubicBezTo>
                  <a:cubicBezTo>
                    <a:pt x="639" y="30"/>
                    <a:pt x="639" y="30"/>
                    <a:pt x="639" y="30"/>
                  </a:cubicBezTo>
                  <a:cubicBezTo>
                    <a:pt x="638" y="30"/>
                    <a:pt x="638" y="30"/>
                    <a:pt x="637" y="30"/>
                  </a:cubicBezTo>
                  <a:cubicBezTo>
                    <a:pt x="636" y="30"/>
                    <a:pt x="636" y="30"/>
                    <a:pt x="635" y="30"/>
                  </a:cubicBezTo>
                  <a:cubicBezTo>
                    <a:pt x="635" y="30"/>
                    <a:pt x="635" y="30"/>
                    <a:pt x="634" y="30"/>
                  </a:cubicBezTo>
                  <a:cubicBezTo>
                    <a:pt x="633" y="30"/>
                    <a:pt x="631" y="29"/>
                    <a:pt x="629" y="29"/>
                  </a:cubicBezTo>
                  <a:cubicBezTo>
                    <a:pt x="629" y="29"/>
                    <a:pt x="628" y="28"/>
                    <a:pt x="627" y="28"/>
                  </a:cubicBezTo>
                  <a:cubicBezTo>
                    <a:pt x="627" y="27"/>
                    <a:pt x="627" y="27"/>
                    <a:pt x="627" y="27"/>
                  </a:cubicBezTo>
                  <a:cubicBezTo>
                    <a:pt x="626" y="27"/>
                    <a:pt x="626" y="27"/>
                    <a:pt x="626" y="27"/>
                  </a:cubicBezTo>
                  <a:cubicBezTo>
                    <a:pt x="626" y="27"/>
                    <a:pt x="626" y="27"/>
                    <a:pt x="626" y="27"/>
                  </a:cubicBezTo>
                  <a:cubicBezTo>
                    <a:pt x="626" y="28"/>
                    <a:pt x="625" y="28"/>
                    <a:pt x="625" y="28"/>
                  </a:cubicBezTo>
                  <a:cubicBezTo>
                    <a:pt x="625" y="28"/>
                    <a:pt x="625" y="28"/>
                    <a:pt x="625" y="28"/>
                  </a:cubicBezTo>
                  <a:cubicBezTo>
                    <a:pt x="625" y="28"/>
                    <a:pt x="625" y="28"/>
                    <a:pt x="624" y="28"/>
                  </a:cubicBezTo>
                  <a:cubicBezTo>
                    <a:pt x="624" y="28"/>
                    <a:pt x="624" y="28"/>
                    <a:pt x="624" y="28"/>
                  </a:cubicBezTo>
                  <a:cubicBezTo>
                    <a:pt x="624" y="29"/>
                    <a:pt x="624" y="29"/>
                    <a:pt x="624" y="29"/>
                  </a:cubicBezTo>
                  <a:cubicBezTo>
                    <a:pt x="624" y="29"/>
                    <a:pt x="624" y="29"/>
                    <a:pt x="623" y="29"/>
                  </a:cubicBezTo>
                  <a:cubicBezTo>
                    <a:pt x="623" y="30"/>
                    <a:pt x="622" y="31"/>
                    <a:pt x="622" y="31"/>
                  </a:cubicBezTo>
                  <a:cubicBezTo>
                    <a:pt x="622" y="32"/>
                    <a:pt x="621" y="32"/>
                    <a:pt x="621" y="32"/>
                  </a:cubicBezTo>
                  <a:cubicBezTo>
                    <a:pt x="621" y="33"/>
                    <a:pt x="620" y="33"/>
                    <a:pt x="620" y="34"/>
                  </a:cubicBezTo>
                  <a:cubicBezTo>
                    <a:pt x="620" y="34"/>
                    <a:pt x="620" y="35"/>
                    <a:pt x="619" y="35"/>
                  </a:cubicBezTo>
                  <a:cubicBezTo>
                    <a:pt x="619" y="36"/>
                    <a:pt x="618" y="37"/>
                    <a:pt x="618" y="38"/>
                  </a:cubicBezTo>
                  <a:cubicBezTo>
                    <a:pt x="618" y="38"/>
                    <a:pt x="618" y="38"/>
                    <a:pt x="618" y="38"/>
                  </a:cubicBezTo>
                  <a:cubicBezTo>
                    <a:pt x="616" y="42"/>
                    <a:pt x="615" y="45"/>
                    <a:pt x="615" y="47"/>
                  </a:cubicBezTo>
                  <a:cubicBezTo>
                    <a:pt x="615" y="47"/>
                    <a:pt x="615" y="47"/>
                    <a:pt x="615" y="47"/>
                  </a:cubicBezTo>
                  <a:cubicBezTo>
                    <a:pt x="614" y="48"/>
                    <a:pt x="614" y="48"/>
                    <a:pt x="614" y="49"/>
                  </a:cubicBezTo>
                  <a:cubicBezTo>
                    <a:pt x="614" y="49"/>
                    <a:pt x="614" y="49"/>
                    <a:pt x="614" y="49"/>
                  </a:cubicBezTo>
                  <a:cubicBezTo>
                    <a:pt x="614" y="49"/>
                    <a:pt x="614" y="50"/>
                    <a:pt x="613" y="50"/>
                  </a:cubicBezTo>
                  <a:cubicBezTo>
                    <a:pt x="613" y="50"/>
                    <a:pt x="613" y="51"/>
                    <a:pt x="613" y="51"/>
                  </a:cubicBezTo>
                  <a:cubicBezTo>
                    <a:pt x="613" y="51"/>
                    <a:pt x="613" y="51"/>
                    <a:pt x="613" y="51"/>
                  </a:cubicBezTo>
                  <a:cubicBezTo>
                    <a:pt x="612" y="52"/>
                    <a:pt x="612" y="52"/>
                    <a:pt x="612" y="52"/>
                  </a:cubicBezTo>
                  <a:cubicBezTo>
                    <a:pt x="612" y="52"/>
                    <a:pt x="612" y="52"/>
                    <a:pt x="612" y="53"/>
                  </a:cubicBezTo>
                  <a:cubicBezTo>
                    <a:pt x="611" y="53"/>
                    <a:pt x="611" y="53"/>
                    <a:pt x="611" y="54"/>
                  </a:cubicBezTo>
                  <a:cubicBezTo>
                    <a:pt x="611" y="54"/>
                    <a:pt x="611" y="54"/>
                    <a:pt x="610" y="54"/>
                  </a:cubicBezTo>
                  <a:cubicBezTo>
                    <a:pt x="610" y="54"/>
                    <a:pt x="610" y="54"/>
                    <a:pt x="610" y="55"/>
                  </a:cubicBezTo>
                  <a:cubicBezTo>
                    <a:pt x="610" y="55"/>
                    <a:pt x="609" y="55"/>
                    <a:pt x="609" y="55"/>
                  </a:cubicBezTo>
                  <a:cubicBezTo>
                    <a:pt x="609" y="55"/>
                    <a:pt x="609" y="55"/>
                    <a:pt x="609" y="55"/>
                  </a:cubicBezTo>
                  <a:cubicBezTo>
                    <a:pt x="605" y="59"/>
                    <a:pt x="601" y="62"/>
                    <a:pt x="600" y="62"/>
                  </a:cubicBezTo>
                  <a:cubicBezTo>
                    <a:pt x="600" y="62"/>
                    <a:pt x="600" y="62"/>
                    <a:pt x="600" y="62"/>
                  </a:cubicBezTo>
                  <a:cubicBezTo>
                    <a:pt x="600" y="62"/>
                    <a:pt x="600" y="62"/>
                    <a:pt x="600" y="62"/>
                  </a:cubicBezTo>
                  <a:cubicBezTo>
                    <a:pt x="600" y="63"/>
                    <a:pt x="600" y="63"/>
                    <a:pt x="600" y="63"/>
                  </a:cubicBezTo>
                  <a:cubicBezTo>
                    <a:pt x="600" y="63"/>
                    <a:pt x="600" y="63"/>
                    <a:pt x="600" y="63"/>
                  </a:cubicBezTo>
                  <a:cubicBezTo>
                    <a:pt x="599" y="63"/>
                    <a:pt x="595" y="63"/>
                    <a:pt x="589" y="63"/>
                  </a:cubicBezTo>
                  <a:cubicBezTo>
                    <a:pt x="588" y="63"/>
                    <a:pt x="586" y="63"/>
                    <a:pt x="585" y="63"/>
                  </a:cubicBezTo>
                  <a:cubicBezTo>
                    <a:pt x="583" y="63"/>
                    <a:pt x="582" y="63"/>
                    <a:pt x="580" y="63"/>
                  </a:cubicBezTo>
                  <a:cubicBezTo>
                    <a:pt x="571" y="63"/>
                    <a:pt x="562" y="63"/>
                    <a:pt x="561" y="63"/>
                  </a:cubicBezTo>
                  <a:cubicBezTo>
                    <a:pt x="561" y="63"/>
                    <a:pt x="561" y="63"/>
                    <a:pt x="561" y="63"/>
                  </a:cubicBezTo>
                  <a:cubicBezTo>
                    <a:pt x="560" y="63"/>
                    <a:pt x="560" y="63"/>
                    <a:pt x="560" y="63"/>
                  </a:cubicBezTo>
                  <a:cubicBezTo>
                    <a:pt x="560" y="63"/>
                    <a:pt x="559" y="64"/>
                    <a:pt x="559" y="64"/>
                  </a:cubicBezTo>
                  <a:cubicBezTo>
                    <a:pt x="558" y="64"/>
                    <a:pt x="558" y="65"/>
                    <a:pt x="557" y="65"/>
                  </a:cubicBezTo>
                  <a:cubicBezTo>
                    <a:pt x="557" y="65"/>
                    <a:pt x="557" y="65"/>
                    <a:pt x="557" y="65"/>
                  </a:cubicBezTo>
                  <a:cubicBezTo>
                    <a:pt x="556" y="66"/>
                    <a:pt x="556" y="66"/>
                    <a:pt x="555" y="67"/>
                  </a:cubicBezTo>
                  <a:cubicBezTo>
                    <a:pt x="555" y="67"/>
                    <a:pt x="555" y="67"/>
                    <a:pt x="555" y="67"/>
                  </a:cubicBezTo>
                  <a:cubicBezTo>
                    <a:pt x="554" y="68"/>
                    <a:pt x="552" y="69"/>
                    <a:pt x="551" y="70"/>
                  </a:cubicBezTo>
                  <a:cubicBezTo>
                    <a:pt x="551" y="70"/>
                    <a:pt x="551" y="70"/>
                    <a:pt x="551" y="70"/>
                  </a:cubicBezTo>
                  <a:cubicBezTo>
                    <a:pt x="550" y="71"/>
                    <a:pt x="549" y="72"/>
                    <a:pt x="549" y="72"/>
                  </a:cubicBezTo>
                  <a:cubicBezTo>
                    <a:pt x="548" y="72"/>
                    <a:pt x="548" y="73"/>
                    <a:pt x="548" y="73"/>
                  </a:cubicBezTo>
                  <a:cubicBezTo>
                    <a:pt x="547" y="73"/>
                    <a:pt x="547" y="73"/>
                    <a:pt x="547" y="73"/>
                  </a:cubicBezTo>
                  <a:cubicBezTo>
                    <a:pt x="548" y="75"/>
                    <a:pt x="548" y="77"/>
                    <a:pt x="547" y="78"/>
                  </a:cubicBezTo>
                  <a:cubicBezTo>
                    <a:pt x="545" y="83"/>
                    <a:pt x="534" y="85"/>
                    <a:pt x="524" y="86"/>
                  </a:cubicBezTo>
                  <a:cubicBezTo>
                    <a:pt x="521" y="86"/>
                    <a:pt x="519" y="86"/>
                    <a:pt x="517" y="87"/>
                  </a:cubicBezTo>
                  <a:cubicBezTo>
                    <a:pt x="517" y="87"/>
                    <a:pt x="517" y="87"/>
                    <a:pt x="517" y="87"/>
                  </a:cubicBezTo>
                  <a:cubicBezTo>
                    <a:pt x="517" y="87"/>
                    <a:pt x="517" y="88"/>
                    <a:pt x="517" y="88"/>
                  </a:cubicBezTo>
                  <a:cubicBezTo>
                    <a:pt x="517" y="88"/>
                    <a:pt x="517" y="89"/>
                    <a:pt x="517" y="89"/>
                  </a:cubicBezTo>
                  <a:cubicBezTo>
                    <a:pt x="517" y="89"/>
                    <a:pt x="517" y="89"/>
                    <a:pt x="517" y="90"/>
                  </a:cubicBezTo>
                  <a:cubicBezTo>
                    <a:pt x="517" y="90"/>
                    <a:pt x="517" y="90"/>
                    <a:pt x="517" y="90"/>
                  </a:cubicBezTo>
                  <a:cubicBezTo>
                    <a:pt x="517" y="90"/>
                    <a:pt x="517" y="90"/>
                    <a:pt x="517" y="90"/>
                  </a:cubicBezTo>
                  <a:cubicBezTo>
                    <a:pt x="517" y="91"/>
                    <a:pt x="517" y="91"/>
                    <a:pt x="516" y="91"/>
                  </a:cubicBezTo>
                  <a:cubicBezTo>
                    <a:pt x="516" y="91"/>
                    <a:pt x="516" y="92"/>
                    <a:pt x="516" y="92"/>
                  </a:cubicBezTo>
                  <a:cubicBezTo>
                    <a:pt x="516" y="92"/>
                    <a:pt x="516" y="92"/>
                    <a:pt x="516" y="92"/>
                  </a:cubicBezTo>
                  <a:cubicBezTo>
                    <a:pt x="516" y="92"/>
                    <a:pt x="516" y="92"/>
                    <a:pt x="516" y="92"/>
                  </a:cubicBezTo>
                  <a:cubicBezTo>
                    <a:pt x="515" y="92"/>
                    <a:pt x="515" y="92"/>
                    <a:pt x="515" y="93"/>
                  </a:cubicBezTo>
                  <a:cubicBezTo>
                    <a:pt x="515" y="93"/>
                    <a:pt x="515" y="93"/>
                    <a:pt x="515" y="93"/>
                  </a:cubicBezTo>
                  <a:cubicBezTo>
                    <a:pt x="514" y="93"/>
                    <a:pt x="514" y="93"/>
                    <a:pt x="514" y="94"/>
                  </a:cubicBezTo>
                  <a:cubicBezTo>
                    <a:pt x="514" y="94"/>
                    <a:pt x="513" y="94"/>
                    <a:pt x="513" y="94"/>
                  </a:cubicBezTo>
                  <a:cubicBezTo>
                    <a:pt x="511" y="97"/>
                    <a:pt x="502" y="102"/>
                    <a:pt x="491" y="108"/>
                  </a:cubicBezTo>
                  <a:cubicBezTo>
                    <a:pt x="490" y="108"/>
                    <a:pt x="488" y="109"/>
                    <a:pt x="487" y="110"/>
                  </a:cubicBezTo>
                  <a:cubicBezTo>
                    <a:pt x="481" y="113"/>
                    <a:pt x="472" y="113"/>
                    <a:pt x="467" y="110"/>
                  </a:cubicBezTo>
                  <a:cubicBezTo>
                    <a:pt x="465" y="109"/>
                    <a:pt x="463" y="106"/>
                    <a:pt x="463" y="104"/>
                  </a:cubicBezTo>
                  <a:cubicBezTo>
                    <a:pt x="463" y="99"/>
                    <a:pt x="466" y="97"/>
                    <a:pt x="468" y="97"/>
                  </a:cubicBezTo>
                  <a:cubicBezTo>
                    <a:pt x="471" y="97"/>
                    <a:pt x="473" y="99"/>
                    <a:pt x="474" y="101"/>
                  </a:cubicBezTo>
                  <a:cubicBezTo>
                    <a:pt x="474" y="101"/>
                    <a:pt x="475" y="101"/>
                    <a:pt x="476" y="100"/>
                  </a:cubicBezTo>
                  <a:cubicBezTo>
                    <a:pt x="476" y="100"/>
                    <a:pt x="476" y="100"/>
                    <a:pt x="476" y="100"/>
                  </a:cubicBezTo>
                  <a:cubicBezTo>
                    <a:pt x="475" y="99"/>
                    <a:pt x="475" y="99"/>
                    <a:pt x="475" y="99"/>
                  </a:cubicBezTo>
                  <a:cubicBezTo>
                    <a:pt x="475" y="98"/>
                    <a:pt x="475" y="98"/>
                    <a:pt x="475" y="98"/>
                  </a:cubicBezTo>
                  <a:cubicBezTo>
                    <a:pt x="475" y="98"/>
                    <a:pt x="475" y="97"/>
                    <a:pt x="474" y="97"/>
                  </a:cubicBezTo>
                  <a:cubicBezTo>
                    <a:pt x="474" y="97"/>
                    <a:pt x="474" y="96"/>
                    <a:pt x="474" y="96"/>
                  </a:cubicBezTo>
                  <a:cubicBezTo>
                    <a:pt x="474" y="95"/>
                    <a:pt x="474" y="95"/>
                    <a:pt x="474" y="94"/>
                  </a:cubicBezTo>
                  <a:cubicBezTo>
                    <a:pt x="474" y="94"/>
                    <a:pt x="474" y="94"/>
                    <a:pt x="474" y="94"/>
                  </a:cubicBezTo>
                  <a:cubicBezTo>
                    <a:pt x="474" y="93"/>
                    <a:pt x="474" y="93"/>
                    <a:pt x="474" y="92"/>
                  </a:cubicBezTo>
                  <a:cubicBezTo>
                    <a:pt x="473" y="91"/>
                    <a:pt x="473" y="88"/>
                    <a:pt x="473" y="86"/>
                  </a:cubicBezTo>
                  <a:cubicBezTo>
                    <a:pt x="474" y="82"/>
                    <a:pt x="473" y="79"/>
                    <a:pt x="471" y="78"/>
                  </a:cubicBezTo>
                  <a:cubicBezTo>
                    <a:pt x="469" y="77"/>
                    <a:pt x="465" y="79"/>
                    <a:pt x="463" y="80"/>
                  </a:cubicBezTo>
                  <a:cubicBezTo>
                    <a:pt x="462" y="81"/>
                    <a:pt x="461" y="82"/>
                    <a:pt x="460" y="82"/>
                  </a:cubicBezTo>
                  <a:cubicBezTo>
                    <a:pt x="459" y="82"/>
                    <a:pt x="459" y="82"/>
                    <a:pt x="459" y="81"/>
                  </a:cubicBezTo>
                  <a:cubicBezTo>
                    <a:pt x="458" y="81"/>
                    <a:pt x="458" y="80"/>
                    <a:pt x="458" y="79"/>
                  </a:cubicBezTo>
                  <a:cubicBezTo>
                    <a:pt x="459" y="76"/>
                    <a:pt x="460" y="74"/>
                    <a:pt x="461" y="72"/>
                  </a:cubicBezTo>
                  <a:cubicBezTo>
                    <a:pt x="464" y="68"/>
                    <a:pt x="466" y="64"/>
                    <a:pt x="463" y="59"/>
                  </a:cubicBezTo>
                  <a:cubicBezTo>
                    <a:pt x="460" y="54"/>
                    <a:pt x="456" y="53"/>
                    <a:pt x="453" y="53"/>
                  </a:cubicBezTo>
                  <a:cubicBezTo>
                    <a:pt x="450" y="53"/>
                    <a:pt x="448" y="54"/>
                    <a:pt x="447" y="57"/>
                  </a:cubicBezTo>
                  <a:cubicBezTo>
                    <a:pt x="446" y="61"/>
                    <a:pt x="443" y="62"/>
                    <a:pt x="440" y="62"/>
                  </a:cubicBezTo>
                  <a:cubicBezTo>
                    <a:pt x="438" y="63"/>
                    <a:pt x="437" y="63"/>
                    <a:pt x="436" y="65"/>
                  </a:cubicBezTo>
                  <a:cubicBezTo>
                    <a:pt x="433" y="70"/>
                    <a:pt x="431" y="81"/>
                    <a:pt x="433" y="89"/>
                  </a:cubicBezTo>
                  <a:cubicBezTo>
                    <a:pt x="435" y="98"/>
                    <a:pt x="431" y="102"/>
                    <a:pt x="424" y="106"/>
                  </a:cubicBezTo>
                  <a:cubicBezTo>
                    <a:pt x="421" y="108"/>
                    <a:pt x="418" y="108"/>
                    <a:pt x="416" y="105"/>
                  </a:cubicBezTo>
                  <a:cubicBezTo>
                    <a:pt x="413" y="101"/>
                    <a:pt x="412" y="93"/>
                    <a:pt x="414" y="84"/>
                  </a:cubicBezTo>
                  <a:cubicBezTo>
                    <a:pt x="415" y="80"/>
                    <a:pt x="416" y="77"/>
                    <a:pt x="417" y="74"/>
                  </a:cubicBezTo>
                  <a:cubicBezTo>
                    <a:pt x="418" y="70"/>
                    <a:pt x="419" y="67"/>
                    <a:pt x="419" y="66"/>
                  </a:cubicBezTo>
                  <a:cubicBezTo>
                    <a:pt x="419" y="66"/>
                    <a:pt x="418" y="65"/>
                    <a:pt x="418" y="65"/>
                  </a:cubicBezTo>
                  <a:cubicBezTo>
                    <a:pt x="416" y="65"/>
                    <a:pt x="416" y="64"/>
                    <a:pt x="416" y="64"/>
                  </a:cubicBezTo>
                  <a:cubicBezTo>
                    <a:pt x="415" y="60"/>
                    <a:pt x="426" y="51"/>
                    <a:pt x="435" y="49"/>
                  </a:cubicBezTo>
                  <a:cubicBezTo>
                    <a:pt x="439" y="48"/>
                    <a:pt x="444" y="47"/>
                    <a:pt x="448" y="47"/>
                  </a:cubicBezTo>
                  <a:cubicBezTo>
                    <a:pt x="452" y="47"/>
                    <a:pt x="457" y="46"/>
                    <a:pt x="457" y="45"/>
                  </a:cubicBezTo>
                  <a:cubicBezTo>
                    <a:pt x="457" y="45"/>
                    <a:pt x="457" y="44"/>
                    <a:pt x="458" y="44"/>
                  </a:cubicBezTo>
                  <a:cubicBezTo>
                    <a:pt x="457" y="43"/>
                    <a:pt x="456" y="43"/>
                    <a:pt x="456" y="42"/>
                  </a:cubicBezTo>
                  <a:cubicBezTo>
                    <a:pt x="456" y="42"/>
                    <a:pt x="456" y="42"/>
                    <a:pt x="455" y="42"/>
                  </a:cubicBezTo>
                  <a:cubicBezTo>
                    <a:pt x="455" y="42"/>
                    <a:pt x="454" y="41"/>
                    <a:pt x="453" y="41"/>
                  </a:cubicBezTo>
                  <a:cubicBezTo>
                    <a:pt x="453" y="41"/>
                    <a:pt x="453" y="42"/>
                    <a:pt x="452" y="42"/>
                  </a:cubicBezTo>
                  <a:cubicBezTo>
                    <a:pt x="452" y="43"/>
                    <a:pt x="451" y="43"/>
                    <a:pt x="450" y="43"/>
                  </a:cubicBezTo>
                  <a:cubicBezTo>
                    <a:pt x="449" y="43"/>
                    <a:pt x="448" y="42"/>
                    <a:pt x="447" y="41"/>
                  </a:cubicBezTo>
                  <a:cubicBezTo>
                    <a:pt x="446" y="40"/>
                    <a:pt x="445" y="38"/>
                    <a:pt x="441" y="38"/>
                  </a:cubicBezTo>
                  <a:cubicBezTo>
                    <a:pt x="438" y="38"/>
                    <a:pt x="435" y="39"/>
                    <a:pt x="432" y="40"/>
                  </a:cubicBezTo>
                  <a:cubicBezTo>
                    <a:pt x="429" y="41"/>
                    <a:pt x="426" y="43"/>
                    <a:pt x="424" y="43"/>
                  </a:cubicBezTo>
                  <a:cubicBezTo>
                    <a:pt x="422" y="43"/>
                    <a:pt x="421" y="42"/>
                    <a:pt x="420" y="42"/>
                  </a:cubicBezTo>
                  <a:cubicBezTo>
                    <a:pt x="417" y="40"/>
                    <a:pt x="416" y="38"/>
                    <a:pt x="415" y="37"/>
                  </a:cubicBezTo>
                  <a:cubicBezTo>
                    <a:pt x="414" y="35"/>
                    <a:pt x="414" y="35"/>
                    <a:pt x="412" y="35"/>
                  </a:cubicBezTo>
                  <a:cubicBezTo>
                    <a:pt x="411" y="35"/>
                    <a:pt x="410" y="35"/>
                    <a:pt x="409" y="34"/>
                  </a:cubicBezTo>
                  <a:cubicBezTo>
                    <a:pt x="408" y="33"/>
                    <a:pt x="409" y="31"/>
                    <a:pt x="410" y="29"/>
                  </a:cubicBezTo>
                  <a:cubicBezTo>
                    <a:pt x="410" y="29"/>
                    <a:pt x="410" y="28"/>
                    <a:pt x="410" y="28"/>
                  </a:cubicBezTo>
                  <a:cubicBezTo>
                    <a:pt x="410" y="28"/>
                    <a:pt x="409" y="28"/>
                    <a:pt x="408" y="29"/>
                  </a:cubicBezTo>
                  <a:cubicBezTo>
                    <a:pt x="406" y="30"/>
                    <a:pt x="404" y="31"/>
                    <a:pt x="402" y="33"/>
                  </a:cubicBezTo>
                  <a:cubicBezTo>
                    <a:pt x="396" y="37"/>
                    <a:pt x="390" y="41"/>
                    <a:pt x="386" y="41"/>
                  </a:cubicBezTo>
                  <a:cubicBezTo>
                    <a:pt x="384" y="41"/>
                    <a:pt x="383" y="40"/>
                    <a:pt x="382" y="39"/>
                  </a:cubicBezTo>
                  <a:cubicBezTo>
                    <a:pt x="380" y="38"/>
                    <a:pt x="379" y="37"/>
                    <a:pt x="377" y="37"/>
                  </a:cubicBezTo>
                  <a:cubicBezTo>
                    <a:pt x="376" y="37"/>
                    <a:pt x="375" y="38"/>
                    <a:pt x="374" y="38"/>
                  </a:cubicBezTo>
                  <a:cubicBezTo>
                    <a:pt x="373" y="38"/>
                    <a:pt x="372" y="38"/>
                    <a:pt x="371" y="38"/>
                  </a:cubicBezTo>
                  <a:cubicBezTo>
                    <a:pt x="369" y="38"/>
                    <a:pt x="368" y="38"/>
                    <a:pt x="367" y="37"/>
                  </a:cubicBezTo>
                  <a:cubicBezTo>
                    <a:pt x="366" y="36"/>
                    <a:pt x="366" y="34"/>
                    <a:pt x="367" y="33"/>
                  </a:cubicBezTo>
                  <a:cubicBezTo>
                    <a:pt x="369" y="28"/>
                    <a:pt x="383" y="20"/>
                    <a:pt x="390" y="20"/>
                  </a:cubicBezTo>
                  <a:cubicBezTo>
                    <a:pt x="391" y="20"/>
                    <a:pt x="391" y="20"/>
                    <a:pt x="391" y="20"/>
                  </a:cubicBezTo>
                  <a:cubicBezTo>
                    <a:pt x="392" y="20"/>
                    <a:pt x="393" y="20"/>
                    <a:pt x="394" y="19"/>
                  </a:cubicBezTo>
                  <a:cubicBezTo>
                    <a:pt x="392" y="19"/>
                    <a:pt x="391" y="18"/>
                    <a:pt x="389" y="18"/>
                  </a:cubicBezTo>
                  <a:cubicBezTo>
                    <a:pt x="389" y="18"/>
                    <a:pt x="388" y="18"/>
                    <a:pt x="388" y="18"/>
                  </a:cubicBezTo>
                  <a:cubicBezTo>
                    <a:pt x="387" y="17"/>
                    <a:pt x="387" y="17"/>
                    <a:pt x="386" y="17"/>
                  </a:cubicBezTo>
                  <a:cubicBezTo>
                    <a:pt x="386" y="17"/>
                    <a:pt x="386" y="17"/>
                    <a:pt x="386" y="17"/>
                  </a:cubicBezTo>
                  <a:cubicBezTo>
                    <a:pt x="385" y="17"/>
                    <a:pt x="384" y="17"/>
                    <a:pt x="383" y="17"/>
                  </a:cubicBezTo>
                  <a:cubicBezTo>
                    <a:pt x="383" y="17"/>
                    <a:pt x="383" y="17"/>
                    <a:pt x="383" y="17"/>
                  </a:cubicBezTo>
                  <a:cubicBezTo>
                    <a:pt x="383" y="17"/>
                    <a:pt x="382" y="17"/>
                    <a:pt x="382" y="17"/>
                  </a:cubicBezTo>
                  <a:cubicBezTo>
                    <a:pt x="381" y="17"/>
                    <a:pt x="381" y="17"/>
                    <a:pt x="381" y="17"/>
                  </a:cubicBezTo>
                  <a:cubicBezTo>
                    <a:pt x="381" y="17"/>
                    <a:pt x="381" y="17"/>
                    <a:pt x="381" y="17"/>
                  </a:cubicBezTo>
                  <a:cubicBezTo>
                    <a:pt x="381" y="17"/>
                    <a:pt x="381" y="17"/>
                    <a:pt x="381" y="17"/>
                  </a:cubicBezTo>
                  <a:cubicBezTo>
                    <a:pt x="381" y="18"/>
                    <a:pt x="380" y="18"/>
                    <a:pt x="380" y="18"/>
                  </a:cubicBezTo>
                  <a:cubicBezTo>
                    <a:pt x="380" y="18"/>
                    <a:pt x="380" y="18"/>
                    <a:pt x="380" y="18"/>
                  </a:cubicBezTo>
                  <a:cubicBezTo>
                    <a:pt x="380" y="19"/>
                    <a:pt x="379" y="19"/>
                    <a:pt x="379" y="19"/>
                  </a:cubicBezTo>
                  <a:cubicBezTo>
                    <a:pt x="379" y="19"/>
                    <a:pt x="379" y="19"/>
                    <a:pt x="379" y="19"/>
                  </a:cubicBezTo>
                  <a:cubicBezTo>
                    <a:pt x="378" y="19"/>
                    <a:pt x="378" y="19"/>
                    <a:pt x="378" y="19"/>
                  </a:cubicBezTo>
                  <a:cubicBezTo>
                    <a:pt x="378" y="19"/>
                    <a:pt x="378" y="20"/>
                    <a:pt x="377" y="20"/>
                  </a:cubicBezTo>
                  <a:cubicBezTo>
                    <a:pt x="377" y="20"/>
                    <a:pt x="377" y="20"/>
                    <a:pt x="376" y="20"/>
                  </a:cubicBezTo>
                  <a:cubicBezTo>
                    <a:pt x="376" y="20"/>
                    <a:pt x="375" y="20"/>
                    <a:pt x="374" y="19"/>
                  </a:cubicBezTo>
                  <a:cubicBezTo>
                    <a:pt x="374" y="19"/>
                    <a:pt x="374" y="19"/>
                    <a:pt x="374" y="19"/>
                  </a:cubicBezTo>
                  <a:cubicBezTo>
                    <a:pt x="373" y="19"/>
                    <a:pt x="373" y="19"/>
                    <a:pt x="372" y="18"/>
                  </a:cubicBezTo>
                  <a:cubicBezTo>
                    <a:pt x="372" y="18"/>
                    <a:pt x="372" y="18"/>
                    <a:pt x="372" y="18"/>
                  </a:cubicBezTo>
                  <a:cubicBezTo>
                    <a:pt x="372" y="18"/>
                    <a:pt x="371" y="18"/>
                    <a:pt x="371" y="17"/>
                  </a:cubicBezTo>
                  <a:cubicBezTo>
                    <a:pt x="370" y="17"/>
                    <a:pt x="370" y="16"/>
                    <a:pt x="370" y="16"/>
                  </a:cubicBezTo>
                  <a:cubicBezTo>
                    <a:pt x="370" y="16"/>
                    <a:pt x="369" y="16"/>
                    <a:pt x="369" y="16"/>
                  </a:cubicBezTo>
                  <a:cubicBezTo>
                    <a:pt x="369" y="16"/>
                    <a:pt x="369" y="16"/>
                    <a:pt x="369" y="16"/>
                  </a:cubicBezTo>
                  <a:cubicBezTo>
                    <a:pt x="369" y="16"/>
                    <a:pt x="369" y="16"/>
                    <a:pt x="369" y="16"/>
                  </a:cubicBezTo>
                  <a:cubicBezTo>
                    <a:pt x="369" y="16"/>
                    <a:pt x="369" y="15"/>
                    <a:pt x="369" y="15"/>
                  </a:cubicBezTo>
                  <a:cubicBezTo>
                    <a:pt x="369" y="15"/>
                    <a:pt x="369" y="15"/>
                    <a:pt x="369" y="15"/>
                  </a:cubicBezTo>
                  <a:cubicBezTo>
                    <a:pt x="369" y="15"/>
                    <a:pt x="368" y="15"/>
                    <a:pt x="368" y="15"/>
                  </a:cubicBezTo>
                  <a:cubicBezTo>
                    <a:pt x="368" y="15"/>
                    <a:pt x="368" y="15"/>
                    <a:pt x="368" y="15"/>
                  </a:cubicBezTo>
                  <a:cubicBezTo>
                    <a:pt x="368" y="15"/>
                    <a:pt x="368" y="15"/>
                    <a:pt x="368" y="15"/>
                  </a:cubicBezTo>
                  <a:cubicBezTo>
                    <a:pt x="368" y="15"/>
                    <a:pt x="368" y="15"/>
                    <a:pt x="368" y="15"/>
                  </a:cubicBezTo>
                  <a:cubicBezTo>
                    <a:pt x="367" y="15"/>
                    <a:pt x="367" y="15"/>
                    <a:pt x="367" y="15"/>
                  </a:cubicBezTo>
                  <a:cubicBezTo>
                    <a:pt x="367" y="15"/>
                    <a:pt x="366" y="15"/>
                    <a:pt x="366" y="15"/>
                  </a:cubicBezTo>
                  <a:cubicBezTo>
                    <a:pt x="366" y="15"/>
                    <a:pt x="366" y="15"/>
                    <a:pt x="366" y="15"/>
                  </a:cubicBezTo>
                  <a:cubicBezTo>
                    <a:pt x="366" y="15"/>
                    <a:pt x="366" y="15"/>
                    <a:pt x="366" y="15"/>
                  </a:cubicBezTo>
                  <a:cubicBezTo>
                    <a:pt x="365" y="15"/>
                    <a:pt x="365" y="15"/>
                    <a:pt x="365" y="15"/>
                  </a:cubicBezTo>
                  <a:cubicBezTo>
                    <a:pt x="365" y="15"/>
                    <a:pt x="365" y="15"/>
                    <a:pt x="365" y="15"/>
                  </a:cubicBezTo>
                  <a:cubicBezTo>
                    <a:pt x="364" y="15"/>
                    <a:pt x="364" y="15"/>
                    <a:pt x="363" y="14"/>
                  </a:cubicBezTo>
                  <a:cubicBezTo>
                    <a:pt x="363" y="14"/>
                    <a:pt x="363" y="14"/>
                    <a:pt x="363" y="14"/>
                  </a:cubicBezTo>
                  <a:cubicBezTo>
                    <a:pt x="363" y="14"/>
                    <a:pt x="362" y="14"/>
                    <a:pt x="362" y="14"/>
                  </a:cubicBezTo>
                  <a:cubicBezTo>
                    <a:pt x="362" y="14"/>
                    <a:pt x="362" y="14"/>
                    <a:pt x="362" y="13"/>
                  </a:cubicBezTo>
                  <a:cubicBezTo>
                    <a:pt x="361" y="13"/>
                    <a:pt x="361" y="13"/>
                    <a:pt x="360" y="12"/>
                  </a:cubicBezTo>
                  <a:cubicBezTo>
                    <a:pt x="360" y="12"/>
                    <a:pt x="360" y="12"/>
                    <a:pt x="360" y="12"/>
                  </a:cubicBezTo>
                  <a:cubicBezTo>
                    <a:pt x="360" y="12"/>
                    <a:pt x="359" y="11"/>
                    <a:pt x="359" y="11"/>
                  </a:cubicBezTo>
                  <a:cubicBezTo>
                    <a:pt x="359" y="11"/>
                    <a:pt x="359" y="11"/>
                    <a:pt x="359" y="11"/>
                  </a:cubicBezTo>
                  <a:cubicBezTo>
                    <a:pt x="359" y="11"/>
                    <a:pt x="358" y="11"/>
                    <a:pt x="358" y="11"/>
                  </a:cubicBezTo>
                  <a:cubicBezTo>
                    <a:pt x="358" y="10"/>
                    <a:pt x="358" y="10"/>
                    <a:pt x="358" y="10"/>
                  </a:cubicBezTo>
                  <a:cubicBezTo>
                    <a:pt x="358" y="10"/>
                    <a:pt x="357" y="10"/>
                    <a:pt x="357" y="10"/>
                  </a:cubicBezTo>
                  <a:cubicBezTo>
                    <a:pt x="357" y="10"/>
                    <a:pt x="357" y="10"/>
                    <a:pt x="356" y="10"/>
                  </a:cubicBezTo>
                  <a:cubicBezTo>
                    <a:pt x="356" y="10"/>
                    <a:pt x="356" y="10"/>
                    <a:pt x="356" y="10"/>
                  </a:cubicBezTo>
                  <a:cubicBezTo>
                    <a:pt x="356" y="10"/>
                    <a:pt x="355" y="10"/>
                    <a:pt x="355" y="10"/>
                  </a:cubicBezTo>
                  <a:cubicBezTo>
                    <a:pt x="355" y="10"/>
                    <a:pt x="355" y="10"/>
                    <a:pt x="355" y="10"/>
                  </a:cubicBezTo>
                  <a:cubicBezTo>
                    <a:pt x="354" y="11"/>
                    <a:pt x="354" y="11"/>
                    <a:pt x="354" y="11"/>
                  </a:cubicBezTo>
                  <a:cubicBezTo>
                    <a:pt x="354" y="11"/>
                    <a:pt x="354" y="11"/>
                    <a:pt x="353" y="11"/>
                  </a:cubicBezTo>
                  <a:cubicBezTo>
                    <a:pt x="353" y="11"/>
                    <a:pt x="353" y="11"/>
                    <a:pt x="352" y="11"/>
                  </a:cubicBezTo>
                  <a:cubicBezTo>
                    <a:pt x="352" y="11"/>
                    <a:pt x="352" y="11"/>
                    <a:pt x="352" y="11"/>
                  </a:cubicBezTo>
                  <a:cubicBezTo>
                    <a:pt x="352" y="12"/>
                    <a:pt x="352" y="12"/>
                    <a:pt x="351" y="12"/>
                  </a:cubicBezTo>
                  <a:cubicBezTo>
                    <a:pt x="351" y="12"/>
                    <a:pt x="351" y="12"/>
                    <a:pt x="351" y="12"/>
                  </a:cubicBezTo>
                  <a:cubicBezTo>
                    <a:pt x="351" y="12"/>
                    <a:pt x="351" y="12"/>
                    <a:pt x="351" y="12"/>
                  </a:cubicBezTo>
                  <a:cubicBezTo>
                    <a:pt x="350" y="12"/>
                    <a:pt x="350" y="12"/>
                    <a:pt x="349" y="12"/>
                  </a:cubicBezTo>
                  <a:cubicBezTo>
                    <a:pt x="348" y="12"/>
                    <a:pt x="347" y="12"/>
                    <a:pt x="345" y="11"/>
                  </a:cubicBezTo>
                  <a:cubicBezTo>
                    <a:pt x="345" y="11"/>
                    <a:pt x="345" y="11"/>
                    <a:pt x="344" y="10"/>
                  </a:cubicBezTo>
                  <a:cubicBezTo>
                    <a:pt x="344" y="10"/>
                    <a:pt x="343" y="10"/>
                    <a:pt x="343" y="10"/>
                  </a:cubicBezTo>
                  <a:cubicBezTo>
                    <a:pt x="342" y="9"/>
                    <a:pt x="341" y="9"/>
                    <a:pt x="341" y="9"/>
                  </a:cubicBezTo>
                  <a:cubicBezTo>
                    <a:pt x="341" y="9"/>
                    <a:pt x="341" y="9"/>
                    <a:pt x="341" y="9"/>
                  </a:cubicBezTo>
                  <a:cubicBezTo>
                    <a:pt x="341" y="9"/>
                    <a:pt x="341" y="9"/>
                    <a:pt x="341" y="9"/>
                  </a:cubicBezTo>
                  <a:cubicBezTo>
                    <a:pt x="340" y="9"/>
                    <a:pt x="340" y="8"/>
                    <a:pt x="339" y="8"/>
                  </a:cubicBezTo>
                  <a:cubicBezTo>
                    <a:pt x="339" y="8"/>
                    <a:pt x="339" y="8"/>
                    <a:pt x="339" y="8"/>
                  </a:cubicBezTo>
                  <a:cubicBezTo>
                    <a:pt x="339" y="8"/>
                    <a:pt x="339" y="8"/>
                    <a:pt x="338" y="7"/>
                  </a:cubicBezTo>
                  <a:cubicBezTo>
                    <a:pt x="338" y="7"/>
                    <a:pt x="338" y="7"/>
                    <a:pt x="338" y="7"/>
                  </a:cubicBezTo>
                  <a:cubicBezTo>
                    <a:pt x="338" y="7"/>
                    <a:pt x="338" y="7"/>
                    <a:pt x="338" y="6"/>
                  </a:cubicBezTo>
                  <a:cubicBezTo>
                    <a:pt x="338" y="6"/>
                    <a:pt x="338" y="6"/>
                    <a:pt x="338" y="6"/>
                  </a:cubicBezTo>
                  <a:cubicBezTo>
                    <a:pt x="338" y="6"/>
                    <a:pt x="338" y="6"/>
                    <a:pt x="338" y="5"/>
                  </a:cubicBezTo>
                  <a:cubicBezTo>
                    <a:pt x="338" y="5"/>
                    <a:pt x="338" y="5"/>
                    <a:pt x="338" y="5"/>
                  </a:cubicBezTo>
                  <a:cubicBezTo>
                    <a:pt x="338" y="5"/>
                    <a:pt x="338" y="5"/>
                    <a:pt x="338" y="5"/>
                  </a:cubicBezTo>
                  <a:cubicBezTo>
                    <a:pt x="337" y="5"/>
                    <a:pt x="337" y="4"/>
                    <a:pt x="337" y="4"/>
                  </a:cubicBezTo>
                  <a:cubicBezTo>
                    <a:pt x="337" y="4"/>
                    <a:pt x="337" y="3"/>
                    <a:pt x="337" y="3"/>
                  </a:cubicBezTo>
                  <a:cubicBezTo>
                    <a:pt x="337" y="3"/>
                    <a:pt x="337" y="2"/>
                    <a:pt x="337" y="2"/>
                  </a:cubicBezTo>
                  <a:cubicBezTo>
                    <a:pt x="337" y="2"/>
                    <a:pt x="337" y="2"/>
                    <a:pt x="337" y="2"/>
                  </a:cubicBezTo>
                  <a:cubicBezTo>
                    <a:pt x="337" y="2"/>
                    <a:pt x="337" y="1"/>
                    <a:pt x="337" y="1"/>
                  </a:cubicBezTo>
                  <a:cubicBezTo>
                    <a:pt x="337" y="1"/>
                    <a:pt x="337" y="1"/>
                    <a:pt x="336" y="1"/>
                  </a:cubicBezTo>
                  <a:cubicBezTo>
                    <a:pt x="336" y="1"/>
                    <a:pt x="336" y="0"/>
                    <a:pt x="336" y="0"/>
                  </a:cubicBezTo>
                  <a:cubicBezTo>
                    <a:pt x="336" y="0"/>
                    <a:pt x="336" y="0"/>
                    <a:pt x="336" y="0"/>
                  </a:cubicBezTo>
                  <a:cubicBezTo>
                    <a:pt x="336" y="0"/>
                    <a:pt x="336" y="0"/>
                    <a:pt x="336" y="0"/>
                  </a:cubicBezTo>
                  <a:cubicBezTo>
                    <a:pt x="335" y="0"/>
                    <a:pt x="335" y="0"/>
                    <a:pt x="335" y="0"/>
                  </a:cubicBezTo>
                  <a:cubicBezTo>
                    <a:pt x="335" y="0"/>
                    <a:pt x="335" y="0"/>
                    <a:pt x="335" y="0"/>
                  </a:cubicBezTo>
                  <a:cubicBezTo>
                    <a:pt x="335" y="0"/>
                    <a:pt x="335" y="0"/>
                    <a:pt x="335" y="0"/>
                  </a:cubicBezTo>
                  <a:cubicBezTo>
                    <a:pt x="334" y="0"/>
                    <a:pt x="334" y="0"/>
                    <a:pt x="334" y="0"/>
                  </a:cubicBezTo>
                  <a:cubicBezTo>
                    <a:pt x="334" y="0"/>
                    <a:pt x="334" y="0"/>
                    <a:pt x="334" y="0"/>
                  </a:cubicBezTo>
                  <a:cubicBezTo>
                    <a:pt x="334" y="0"/>
                    <a:pt x="334" y="0"/>
                    <a:pt x="334" y="0"/>
                  </a:cubicBezTo>
                  <a:cubicBezTo>
                    <a:pt x="334" y="0"/>
                    <a:pt x="334" y="0"/>
                    <a:pt x="334" y="0"/>
                  </a:cubicBezTo>
                  <a:cubicBezTo>
                    <a:pt x="334" y="0"/>
                    <a:pt x="334" y="1"/>
                    <a:pt x="334" y="1"/>
                  </a:cubicBezTo>
                  <a:cubicBezTo>
                    <a:pt x="334" y="1"/>
                    <a:pt x="334" y="1"/>
                    <a:pt x="334" y="1"/>
                  </a:cubicBezTo>
                  <a:cubicBezTo>
                    <a:pt x="334" y="1"/>
                    <a:pt x="334" y="2"/>
                    <a:pt x="334" y="2"/>
                  </a:cubicBezTo>
                  <a:cubicBezTo>
                    <a:pt x="334" y="2"/>
                    <a:pt x="334" y="2"/>
                    <a:pt x="334" y="2"/>
                  </a:cubicBezTo>
                  <a:cubicBezTo>
                    <a:pt x="334" y="3"/>
                    <a:pt x="333" y="3"/>
                    <a:pt x="333" y="3"/>
                  </a:cubicBezTo>
                  <a:cubicBezTo>
                    <a:pt x="333" y="4"/>
                    <a:pt x="333" y="4"/>
                    <a:pt x="333" y="4"/>
                  </a:cubicBezTo>
                  <a:cubicBezTo>
                    <a:pt x="333" y="4"/>
                    <a:pt x="333" y="4"/>
                    <a:pt x="333" y="4"/>
                  </a:cubicBezTo>
                  <a:cubicBezTo>
                    <a:pt x="333" y="4"/>
                    <a:pt x="333" y="4"/>
                    <a:pt x="333" y="4"/>
                  </a:cubicBezTo>
                  <a:cubicBezTo>
                    <a:pt x="333" y="5"/>
                    <a:pt x="333" y="5"/>
                    <a:pt x="333" y="5"/>
                  </a:cubicBezTo>
                  <a:cubicBezTo>
                    <a:pt x="333" y="5"/>
                    <a:pt x="333" y="5"/>
                    <a:pt x="333" y="5"/>
                  </a:cubicBezTo>
                  <a:cubicBezTo>
                    <a:pt x="332" y="5"/>
                    <a:pt x="332" y="5"/>
                    <a:pt x="332" y="5"/>
                  </a:cubicBezTo>
                  <a:cubicBezTo>
                    <a:pt x="280" y="6"/>
                    <a:pt x="280" y="6"/>
                    <a:pt x="280" y="6"/>
                  </a:cubicBezTo>
                  <a:cubicBezTo>
                    <a:pt x="24" y="7"/>
                    <a:pt x="24" y="7"/>
                    <a:pt x="24" y="7"/>
                  </a:cubicBezTo>
                  <a:cubicBezTo>
                    <a:pt x="26" y="10"/>
                    <a:pt x="26" y="12"/>
                    <a:pt x="26" y="14"/>
                  </a:cubicBezTo>
                  <a:cubicBezTo>
                    <a:pt x="25" y="16"/>
                    <a:pt x="25" y="17"/>
                    <a:pt x="26" y="19"/>
                  </a:cubicBezTo>
                  <a:cubicBezTo>
                    <a:pt x="27" y="22"/>
                    <a:pt x="26" y="27"/>
                    <a:pt x="24" y="30"/>
                  </a:cubicBezTo>
                  <a:cubicBezTo>
                    <a:pt x="24" y="31"/>
                    <a:pt x="23" y="32"/>
                    <a:pt x="21" y="32"/>
                  </a:cubicBezTo>
                  <a:cubicBezTo>
                    <a:pt x="19" y="32"/>
                    <a:pt x="17" y="30"/>
                    <a:pt x="17" y="29"/>
                  </a:cubicBezTo>
                  <a:cubicBezTo>
                    <a:pt x="17" y="27"/>
                    <a:pt x="18" y="25"/>
                    <a:pt x="19" y="24"/>
                  </a:cubicBezTo>
                  <a:cubicBezTo>
                    <a:pt x="20" y="23"/>
                    <a:pt x="20" y="22"/>
                    <a:pt x="20" y="21"/>
                  </a:cubicBezTo>
                  <a:cubicBezTo>
                    <a:pt x="20" y="20"/>
                    <a:pt x="19" y="19"/>
                    <a:pt x="18" y="19"/>
                  </a:cubicBezTo>
                  <a:cubicBezTo>
                    <a:pt x="17" y="19"/>
                    <a:pt x="17" y="19"/>
                    <a:pt x="16" y="18"/>
                  </a:cubicBezTo>
                  <a:cubicBezTo>
                    <a:pt x="16" y="17"/>
                    <a:pt x="15" y="16"/>
                    <a:pt x="15" y="15"/>
                  </a:cubicBezTo>
                  <a:cubicBezTo>
                    <a:pt x="15" y="15"/>
                    <a:pt x="14" y="15"/>
                    <a:pt x="14" y="15"/>
                  </a:cubicBezTo>
                  <a:cubicBezTo>
                    <a:pt x="13" y="15"/>
                    <a:pt x="13" y="15"/>
                    <a:pt x="12" y="15"/>
                  </a:cubicBezTo>
                  <a:cubicBezTo>
                    <a:pt x="12" y="15"/>
                    <a:pt x="11" y="15"/>
                    <a:pt x="11" y="15"/>
                  </a:cubicBezTo>
                  <a:cubicBezTo>
                    <a:pt x="10" y="16"/>
                    <a:pt x="10" y="16"/>
                    <a:pt x="9" y="16"/>
                  </a:cubicBezTo>
                  <a:cubicBezTo>
                    <a:pt x="9" y="16"/>
                    <a:pt x="8" y="16"/>
                    <a:pt x="8" y="16"/>
                  </a:cubicBezTo>
                  <a:cubicBezTo>
                    <a:pt x="8" y="16"/>
                    <a:pt x="7" y="15"/>
                    <a:pt x="6" y="15"/>
                  </a:cubicBezTo>
                  <a:cubicBezTo>
                    <a:pt x="5" y="15"/>
                    <a:pt x="3" y="15"/>
                    <a:pt x="1" y="15"/>
                  </a:cubicBezTo>
                  <a:cubicBezTo>
                    <a:pt x="1" y="15"/>
                    <a:pt x="0" y="15"/>
                    <a:pt x="0" y="15"/>
                  </a:cubicBezTo>
                  <a:cubicBezTo>
                    <a:pt x="0" y="18"/>
                    <a:pt x="1" y="24"/>
                    <a:pt x="5" y="29"/>
                  </a:cubicBezTo>
                  <a:cubicBezTo>
                    <a:pt x="7" y="32"/>
                    <a:pt x="8" y="34"/>
                    <a:pt x="8" y="36"/>
                  </a:cubicBezTo>
                  <a:cubicBezTo>
                    <a:pt x="8" y="37"/>
                    <a:pt x="8" y="38"/>
                    <a:pt x="10" y="39"/>
                  </a:cubicBezTo>
                  <a:cubicBezTo>
                    <a:pt x="12" y="40"/>
                    <a:pt x="13" y="42"/>
                    <a:pt x="13" y="43"/>
                  </a:cubicBezTo>
                  <a:cubicBezTo>
                    <a:pt x="13" y="44"/>
                    <a:pt x="12" y="45"/>
                    <a:pt x="9" y="45"/>
                  </a:cubicBezTo>
                  <a:cubicBezTo>
                    <a:pt x="9" y="45"/>
                    <a:pt x="8" y="45"/>
                    <a:pt x="8" y="45"/>
                  </a:cubicBezTo>
                  <a:cubicBezTo>
                    <a:pt x="8" y="45"/>
                    <a:pt x="8" y="46"/>
                    <a:pt x="8" y="47"/>
                  </a:cubicBezTo>
                  <a:cubicBezTo>
                    <a:pt x="8" y="49"/>
                    <a:pt x="9" y="51"/>
                    <a:pt x="8" y="54"/>
                  </a:cubicBezTo>
                  <a:cubicBezTo>
                    <a:pt x="7" y="58"/>
                    <a:pt x="7" y="65"/>
                    <a:pt x="7" y="71"/>
                  </a:cubicBezTo>
                  <a:cubicBezTo>
                    <a:pt x="7" y="76"/>
                    <a:pt x="7" y="80"/>
                    <a:pt x="6" y="82"/>
                  </a:cubicBezTo>
                  <a:cubicBezTo>
                    <a:pt x="6" y="84"/>
                    <a:pt x="5" y="85"/>
                    <a:pt x="4" y="87"/>
                  </a:cubicBezTo>
                  <a:cubicBezTo>
                    <a:pt x="3" y="91"/>
                    <a:pt x="1" y="96"/>
                    <a:pt x="3" y="99"/>
                  </a:cubicBezTo>
                  <a:cubicBezTo>
                    <a:pt x="7" y="105"/>
                    <a:pt x="9" y="112"/>
                    <a:pt x="7" y="118"/>
                  </a:cubicBezTo>
                  <a:cubicBezTo>
                    <a:pt x="5" y="124"/>
                    <a:pt x="6" y="127"/>
                    <a:pt x="8" y="132"/>
                  </a:cubicBezTo>
                  <a:cubicBezTo>
                    <a:pt x="10" y="134"/>
                    <a:pt x="10" y="138"/>
                    <a:pt x="10" y="140"/>
                  </a:cubicBezTo>
                  <a:cubicBezTo>
                    <a:pt x="10" y="143"/>
                    <a:pt x="10" y="146"/>
                    <a:pt x="11" y="146"/>
                  </a:cubicBezTo>
                  <a:cubicBezTo>
                    <a:pt x="14" y="148"/>
                    <a:pt x="17" y="151"/>
                    <a:pt x="20" y="156"/>
                  </a:cubicBezTo>
                  <a:cubicBezTo>
                    <a:pt x="21" y="158"/>
                    <a:pt x="22" y="159"/>
                    <a:pt x="23" y="159"/>
                  </a:cubicBezTo>
                  <a:cubicBezTo>
                    <a:pt x="25" y="160"/>
                    <a:pt x="26" y="160"/>
                    <a:pt x="26" y="163"/>
                  </a:cubicBezTo>
                  <a:cubicBezTo>
                    <a:pt x="26" y="163"/>
                    <a:pt x="26" y="163"/>
                    <a:pt x="26" y="163"/>
                  </a:cubicBezTo>
                  <a:cubicBezTo>
                    <a:pt x="26" y="167"/>
                    <a:pt x="27" y="168"/>
                    <a:pt x="30" y="169"/>
                  </a:cubicBezTo>
                  <a:cubicBezTo>
                    <a:pt x="34" y="171"/>
                    <a:pt x="33" y="174"/>
                    <a:pt x="32" y="177"/>
                  </a:cubicBezTo>
                  <a:cubicBezTo>
                    <a:pt x="32" y="178"/>
                    <a:pt x="32" y="178"/>
                    <a:pt x="32" y="179"/>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89" name="Freeform 152">
              <a:extLst>
                <a:ext uri="{FF2B5EF4-FFF2-40B4-BE49-F238E27FC236}">
                  <a16:creationId xmlns:a16="http://schemas.microsoft.com/office/drawing/2014/main" id="{49F43FA7-7F6E-4DD8-BAC4-5A3CEAFCAF73}"/>
                </a:ext>
              </a:extLst>
            </p:cNvPr>
            <p:cNvSpPr>
              <a:spLocks/>
            </p:cNvSpPr>
            <p:nvPr/>
          </p:nvSpPr>
          <p:spPr bwMode="auto">
            <a:xfrm>
              <a:off x="4337011" y="6214801"/>
              <a:ext cx="230998" cy="263049"/>
            </a:xfrm>
            <a:custGeom>
              <a:avLst/>
              <a:gdLst>
                <a:gd name="T0" fmla="*/ 403 w 446"/>
                <a:gd name="T1" fmla="*/ 103 h 456"/>
                <a:gd name="T2" fmla="*/ 334 w 446"/>
                <a:gd name="T3" fmla="*/ 95 h 456"/>
                <a:gd name="T4" fmla="*/ 292 w 446"/>
                <a:gd name="T5" fmla="*/ 76 h 456"/>
                <a:gd name="T6" fmla="*/ 288 w 446"/>
                <a:gd name="T7" fmla="*/ 65 h 456"/>
                <a:gd name="T8" fmla="*/ 256 w 446"/>
                <a:gd name="T9" fmla="*/ 63 h 456"/>
                <a:gd name="T10" fmla="*/ 259 w 446"/>
                <a:gd name="T11" fmla="*/ 22 h 456"/>
                <a:gd name="T12" fmla="*/ 250 w 446"/>
                <a:gd name="T13" fmla="*/ 18 h 456"/>
                <a:gd name="T14" fmla="*/ 245 w 446"/>
                <a:gd name="T15" fmla="*/ 27 h 456"/>
                <a:gd name="T16" fmla="*/ 227 w 446"/>
                <a:gd name="T17" fmla="*/ 36 h 456"/>
                <a:gd name="T18" fmla="*/ 223 w 446"/>
                <a:gd name="T19" fmla="*/ 35 h 456"/>
                <a:gd name="T20" fmla="*/ 219 w 446"/>
                <a:gd name="T21" fmla="*/ 32 h 456"/>
                <a:gd name="T22" fmla="*/ 207 w 446"/>
                <a:gd name="T23" fmla="*/ 31 h 456"/>
                <a:gd name="T24" fmla="*/ 200 w 446"/>
                <a:gd name="T25" fmla="*/ 39 h 456"/>
                <a:gd name="T26" fmla="*/ 190 w 446"/>
                <a:gd name="T27" fmla="*/ 38 h 456"/>
                <a:gd name="T28" fmla="*/ 172 w 446"/>
                <a:gd name="T29" fmla="*/ 45 h 456"/>
                <a:gd name="T30" fmla="*/ 155 w 446"/>
                <a:gd name="T31" fmla="*/ 0 h 456"/>
                <a:gd name="T32" fmla="*/ 152 w 446"/>
                <a:gd name="T33" fmla="*/ 3 h 456"/>
                <a:gd name="T34" fmla="*/ 127 w 446"/>
                <a:gd name="T35" fmla="*/ 16 h 456"/>
                <a:gd name="T36" fmla="*/ 108 w 446"/>
                <a:gd name="T37" fmla="*/ 12 h 456"/>
                <a:gd name="T38" fmla="*/ 113 w 446"/>
                <a:gd name="T39" fmla="*/ 30 h 456"/>
                <a:gd name="T40" fmla="*/ 111 w 446"/>
                <a:gd name="T41" fmla="*/ 41 h 456"/>
                <a:gd name="T42" fmla="*/ 90 w 446"/>
                <a:gd name="T43" fmla="*/ 51 h 456"/>
                <a:gd name="T44" fmla="*/ 77 w 446"/>
                <a:gd name="T45" fmla="*/ 41 h 456"/>
                <a:gd name="T46" fmla="*/ 71 w 446"/>
                <a:gd name="T47" fmla="*/ 38 h 456"/>
                <a:gd name="T48" fmla="*/ 46 w 446"/>
                <a:gd name="T49" fmla="*/ 41 h 456"/>
                <a:gd name="T50" fmla="*/ 48 w 446"/>
                <a:gd name="T51" fmla="*/ 65 h 456"/>
                <a:gd name="T52" fmla="*/ 43 w 446"/>
                <a:gd name="T53" fmla="*/ 107 h 456"/>
                <a:gd name="T54" fmla="*/ 41 w 446"/>
                <a:gd name="T55" fmla="*/ 107 h 456"/>
                <a:gd name="T56" fmla="*/ 9 w 446"/>
                <a:gd name="T57" fmla="*/ 124 h 456"/>
                <a:gd name="T58" fmla="*/ 1 w 446"/>
                <a:gd name="T59" fmla="*/ 143 h 456"/>
                <a:gd name="T60" fmla="*/ 9 w 446"/>
                <a:gd name="T61" fmla="*/ 164 h 456"/>
                <a:gd name="T62" fmla="*/ 23 w 446"/>
                <a:gd name="T63" fmla="*/ 172 h 456"/>
                <a:gd name="T64" fmla="*/ 39 w 446"/>
                <a:gd name="T65" fmla="*/ 184 h 456"/>
                <a:gd name="T66" fmla="*/ 45 w 446"/>
                <a:gd name="T67" fmla="*/ 183 h 456"/>
                <a:gd name="T68" fmla="*/ 51 w 446"/>
                <a:gd name="T69" fmla="*/ 183 h 456"/>
                <a:gd name="T70" fmla="*/ 86 w 446"/>
                <a:gd name="T71" fmla="*/ 171 h 456"/>
                <a:gd name="T72" fmla="*/ 104 w 446"/>
                <a:gd name="T73" fmla="*/ 196 h 456"/>
                <a:gd name="T74" fmla="*/ 119 w 446"/>
                <a:gd name="T75" fmla="*/ 202 h 456"/>
                <a:gd name="T76" fmla="*/ 137 w 446"/>
                <a:gd name="T77" fmla="*/ 213 h 456"/>
                <a:gd name="T78" fmla="*/ 141 w 446"/>
                <a:gd name="T79" fmla="*/ 213 h 456"/>
                <a:gd name="T80" fmla="*/ 155 w 446"/>
                <a:gd name="T81" fmla="*/ 232 h 456"/>
                <a:gd name="T82" fmla="*/ 185 w 446"/>
                <a:gd name="T83" fmla="*/ 263 h 456"/>
                <a:gd name="T84" fmla="*/ 182 w 446"/>
                <a:gd name="T85" fmla="*/ 284 h 456"/>
                <a:gd name="T86" fmla="*/ 182 w 446"/>
                <a:gd name="T87" fmla="*/ 287 h 456"/>
                <a:gd name="T88" fmla="*/ 182 w 446"/>
                <a:gd name="T89" fmla="*/ 312 h 456"/>
                <a:gd name="T90" fmla="*/ 211 w 446"/>
                <a:gd name="T91" fmla="*/ 336 h 456"/>
                <a:gd name="T92" fmla="*/ 222 w 446"/>
                <a:gd name="T93" fmla="*/ 337 h 456"/>
                <a:gd name="T94" fmla="*/ 220 w 446"/>
                <a:gd name="T95" fmla="*/ 352 h 456"/>
                <a:gd name="T96" fmla="*/ 221 w 446"/>
                <a:gd name="T97" fmla="*/ 378 h 456"/>
                <a:gd name="T98" fmla="*/ 191 w 446"/>
                <a:gd name="T99" fmla="*/ 411 h 456"/>
                <a:gd name="T100" fmla="*/ 219 w 446"/>
                <a:gd name="T101" fmla="*/ 428 h 456"/>
                <a:gd name="T102" fmla="*/ 230 w 446"/>
                <a:gd name="T103" fmla="*/ 450 h 456"/>
                <a:gd name="T104" fmla="*/ 242 w 446"/>
                <a:gd name="T105" fmla="*/ 444 h 456"/>
                <a:gd name="T106" fmla="*/ 262 w 446"/>
                <a:gd name="T107" fmla="*/ 413 h 456"/>
                <a:gd name="T108" fmla="*/ 286 w 446"/>
                <a:gd name="T109" fmla="*/ 377 h 456"/>
                <a:gd name="T110" fmla="*/ 323 w 446"/>
                <a:gd name="T111" fmla="*/ 332 h 456"/>
                <a:gd name="T112" fmla="*/ 357 w 446"/>
                <a:gd name="T113" fmla="*/ 324 h 456"/>
                <a:gd name="T114" fmla="*/ 385 w 446"/>
                <a:gd name="T115" fmla="*/ 285 h 456"/>
                <a:gd name="T116" fmla="*/ 396 w 446"/>
                <a:gd name="T117" fmla="*/ 248 h 456"/>
                <a:gd name="T118" fmla="*/ 401 w 446"/>
                <a:gd name="T119" fmla="*/ 201 h 456"/>
                <a:gd name="T120" fmla="*/ 442 w 446"/>
                <a:gd name="T121" fmla="*/ 15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6" h="456">
                  <a:moveTo>
                    <a:pt x="441" y="128"/>
                  </a:moveTo>
                  <a:cubicBezTo>
                    <a:pt x="440" y="127"/>
                    <a:pt x="440" y="125"/>
                    <a:pt x="440" y="124"/>
                  </a:cubicBezTo>
                  <a:cubicBezTo>
                    <a:pt x="438" y="118"/>
                    <a:pt x="437" y="118"/>
                    <a:pt x="435" y="118"/>
                  </a:cubicBezTo>
                  <a:cubicBezTo>
                    <a:pt x="434" y="118"/>
                    <a:pt x="434" y="118"/>
                    <a:pt x="433" y="118"/>
                  </a:cubicBezTo>
                  <a:cubicBezTo>
                    <a:pt x="432" y="118"/>
                    <a:pt x="432" y="118"/>
                    <a:pt x="431" y="118"/>
                  </a:cubicBezTo>
                  <a:cubicBezTo>
                    <a:pt x="430" y="118"/>
                    <a:pt x="430" y="118"/>
                    <a:pt x="430" y="118"/>
                  </a:cubicBezTo>
                  <a:cubicBezTo>
                    <a:pt x="421" y="118"/>
                    <a:pt x="412" y="113"/>
                    <a:pt x="403" y="103"/>
                  </a:cubicBezTo>
                  <a:cubicBezTo>
                    <a:pt x="396" y="96"/>
                    <a:pt x="388" y="92"/>
                    <a:pt x="380" y="92"/>
                  </a:cubicBezTo>
                  <a:cubicBezTo>
                    <a:pt x="377" y="92"/>
                    <a:pt x="374" y="92"/>
                    <a:pt x="371" y="93"/>
                  </a:cubicBezTo>
                  <a:cubicBezTo>
                    <a:pt x="370" y="93"/>
                    <a:pt x="368" y="94"/>
                    <a:pt x="367" y="94"/>
                  </a:cubicBezTo>
                  <a:cubicBezTo>
                    <a:pt x="362" y="94"/>
                    <a:pt x="358" y="92"/>
                    <a:pt x="354" y="90"/>
                  </a:cubicBezTo>
                  <a:cubicBezTo>
                    <a:pt x="352" y="89"/>
                    <a:pt x="350" y="88"/>
                    <a:pt x="348" y="88"/>
                  </a:cubicBezTo>
                  <a:cubicBezTo>
                    <a:pt x="345" y="87"/>
                    <a:pt x="342" y="90"/>
                    <a:pt x="339" y="92"/>
                  </a:cubicBezTo>
                  <a:cubicBezTo>
                    <a:pt x="337" y="93"/>
                    <a:pt x="336" y="94"/>
                    <a:pt x="334" y="95"/>
                  </a:cubicBezTo>
                  <a:cubicBezTo>
                    <a:pt x="333" y="96"/>
                    <a:pt x="332" y="95"/>
                    <a:pt x="332" y="95"/>
                  </a:cubicBezTo>
                  <a:cubicBezTo>
                    <a:pt x="331" y="94"/>
                    <a:pt x="332" y="92"/>
                    <a:pt x="333" y="90"/>
                  </a:cubicBezTo>
                  <a:cubicBezTo>
                    <a:pt x="334" y="88"/>
                    <a:pt x="335" y="85"/>
                    <a:pt x="335" y="83"/>
                  </a:cubicBezTo>
                  <a:cubicBezTo>
                    <a:pt x="335" y="82"/>
                    <a:pt x="333" y="78"/>
                    <a:pt x="309" y="68"/>
                  </a:cubicBezTo>
                  <a:cubicBezTo>
                    <a:pt x="305" y="67"/>
                    <a:pt x="302" y="66"/>
                    <a:pt x="300" y="66"/>
                  </a:cubicBezTo>
                  <a:cubicBezTo>
                    <a:pt x="296" y="66"/>
                    <a:pt x="294" y="68"/>
                    <a:pt x="294" y="72"/>
                  </a:cubicBezTo>
                  <a:cubicBezTo>
                    <a:pt x="294" y="74"/>
                    <a:pt x="294" y="76"/>
                    <a:pt x="292" y="76"/>
                  </a:cubicBezTo>
                  <a:cubicBezTo>
                    <a:pt x="291" y="76"/>
                    <a:pt x="291" y="76"/>
                    <a:pt x="290" y="76"/>
                  </a:cubicBezTo>
                  <a:cubicBezTo>
                    <a:pt x="290" y="76"/>
                    <a:pt x="289" y="76"/>
                    <a:pt x="289" y="76"/>
                  </a:cubicBezTo>
                  <a:cubicBezTo>
                    <a:pt x="288" y="76"/>
                    <a:pt x="287" y="76"/>
                    <a:pt x="286" y="78"/>
                  </a:cubicBezTo>
                  <a:cubicBezTo>
                    <a:pt x="284" y="83"/>
                    <a:pt x="281" y="83"/>
                    <a:pt x="280" y="83"/>
                  </a:cubicBezTo>
                  <a:cubicBezTo>
                    <a:pt x="279" y="83"/>
                    <a:pt x="277" y="82"/>
                    <a:pt x="277" y="81"/>
                  </a:cubicBezTo>
                  <a:cubicBezTo>
                    <a:pt x="277" y="79"/>
                    <a:pt x="277" y="78"/>
                    <a:pt x="279" y="77"/>
                  </a:cubicBezTo>
                  <a:cubicBezTo>
                    <a:pt x="283" y="75"/>
                    <a:pt x="287" y="70"/>
                    <a:pt x="288" y="65"/>
                  </a:cubicBezTo>
                  <a:cubicBezTo>
                    <a:pt x="288" y="65"/>
                    <a:pt x="288" y="64"/>
                    <a:pt x="288" y="64"/>
                  </a:cubicBezTo>
                  <a:cubicBezTo>
                    <a:pt x="286" y="62"/>
                    <a:pt x="278" y="59"/>
                    <a:pt x="272" y="59"/>
                  </a:cubicBezTo>
                  <a:cubicBezTo>
                    <a:pt x="270" y="59"/>
                    <a:pt x="268" y="60"/>
                    <a:pt x="267" y="60"/>
                  </a:cubicBezTo>
                  <a:cubicBezTo>
                    <a:pt x="264" y="61"/>
                    <a:pt x="264" y="64"/>
                    <a:pt x="263" y="66"/>
                  </a:cubicBezTo>
                  <a:cubicBezTo>
                    <a:pt x="263" y="67"/>
                    <a:pt x="262" y="69"/>
                    <a:pt x="261" y="69"/>
                  </a:cubicBezTo>
                  <a:cubicBezTo>
                    <a:pt x="260" y="69"/>
                    <a:pt x="259" y="69"/>
                    <a:pt x="259" y="69"/>
                  </a:cubicBezTo>
                  <a:cubicBezTo>
                    <a:pt x="256" y="67"/>
                    <a:pt x="255" y="65"/>
                    <a:pt x="256" y="63"/>
                  </a:cubicBezTo>
                  <a:cubicBezTo>
                    <a:pt x="257" y="60"/>
                    <a:pt x="259" y="58"/>
                    <a:pt x="262" y="58"/>
                  </a:cubicBezTo>
                  <a:cubicBezTo>
                    <a:pt x="262" y="58"/>
                    <a:pt x="262" y="58"/>
                    <a:pt x="262" y="58"/>
                  </a:cubicBezTo>
                  <a:cubicBezTo>
                    <a:pt x="262" y="58"/>
                    <a:pt x="262" y="58"/>
                    <a:pt x="262" y="58"/>
                  </a:cubicBezTo>
                  <a:cubicBezTo>
                    <a:pt x="265" y="58"/>
                    <a:pt x="268" y="53"/>
                    <a:pt x="272" y="44"/>
                  </a:cubicBezTo>
                  <a:cubicBezTo>
                    <a:pt x="274" y="41"/>
                    <a:pt x="272" y="40"/>
                    <a:pt x="269" y="37"/>
                  </a:cubicBezTo>
                  <a:cubicBezTo>
                    <a:pt x="267" y="36"/>
                    <a:pt x="265" y="35"/>
                    <a:pt x="263" y="33"/>
                  </a:cubicBezTo>
                  <a:cubicBezTo>
                    <a:pt x="261" y="31"/>
                    <a:pt x="260" y="26"/>
                    <a:pt x="259" y="22"/>
                  </a:cubicBezTo>
                  <a:cubicBezTo>
                    <a:pt x="258" y="18"/>
                    <a:pt x="258" y="14"/>
                    <a:pt x="256" y="12"/>
                  </a:cubicBezTo>
                  <a:cubicBezTo>
                    <a:pt x="256" y="13"/>
                    <a:pt x="255" y="13"/>
                    <a:pt x="255" y="13"/>
                  </a:cubicBezTo>
                  <a:cubicBezTo>
                    <a:pt x="255" y="13"/>
                    <a:pt x="255" y="14"/>
                    <a:pt x="254" y="14"/>
                  </a:cubicBezTo>
                  <a:cubicBezTo>
                    <a:pt x="254" y="14"/>
                    <a:pt x="254" y="15"/>
                    <a:pt x="253" y="15"/>
                  </a:cubicBezTo>
                  <a:cubicBezTo>
                    <a:pt x="253" y="15"/>
                    <a:pt x="253" y="16"/>
                    <a:pt x="252" y="16"/>
                  </a:cubicBezTo>
                  <a:cubicBezTo>
                    <a:pt x="252" y="17"/>
                    <a:pt x="252" y="17"/>
                    <a:pt x="251" y="17"/>
                  </a:cubicBezTo>
                  <a:cubicBezTo>
                    <a:pt x="251" y="18"/>
                    <a:pt x="251" y="18"/>
                    <a:pt x="250" y="18"/>
                  </a:cubicBezTo>
                  <a:cubicBezTo>
                    <a:pt x="250" y="19"/>
                    <a:pt x="250" y="19"/>
                    <a:pt x="249" y="20"/>
                  </a:cubicBezTo>
                  <a:cubicBezTo>
                    <a:pt x="249" y="20"/>
                    <a:pt x="249" y="20"/>
                    <a:pt x="249" y="21"/>
                  </a:cubicBezTo>
                  <a:cubicBezTo>
                    <a:pt x="248" y="21"/>
                    <a:pt x="248" y="22"/>
                    <a:pt x="248" y="22"/>
                  </a:cubicBezTo>
                  <a:cubicBezTo>
                    <a:pt x="247" y="22"/>
                    <a:pt x="247" y="23"/>
                    <a:pt x="247" y="23"/>
                  </a:cubicBezTo>
                  <a:cubicBezTo>
                    <a:pt x="247" y="23"/>
                    <a:pt x="246" y="24"/>
                    <a:pt x="246" y="24"/>
                  </a:cubicBezTo>
                  <a:cubicBezTo>
                    <a:pt x="246" y="25"/>
                    <a:pt x="246" y="25"/>
                    <a:pt x="246" y="25"/>
                  </a:cubicBezTo>
                  <a:cubicBezTo>
                    <a:pt x="245" y="26"/>
                    <a:pt x="245" y="26"/>
                    <a:pt x="245" y="27"/>
                  </a:cubicBezTo>
                  <a:cubicBezTo>
                    <a:pt x="245" y="27"/>
                    <a:pt x="244" y="27"/>
                    <a:pt x="244" y="27"/>
                  </a:cubicBezTo>
                  <a:cubicBezTo>
                    <a:pt x="244" y="28"/>
                    <a:pt x="244" y="29"/>
                    <a:pt x="244" y="29"/>
                  </a:cubicBezTo>
                  <a:cubicBezTo>
                    <a:pt x="242" y="34"/>
                    <a:pt x="240" y="34"/>
                    <a:pt x="236" y="34"/>
                  </a:cubicBezTo>
                  <a:cubicBezTo>
                    <a:pt x="235" y="34"/>
                    <a:pt x="233" y="34"/>
                    <a:pt x="231" y="35"/>
                  </a:cubicBezTo>
                  <a:cubicBezTo>
                    <a:pt x="230" y="35"/>
                    <a:pt x="230" y="35"/>
                    <a:pt x="229" y="35"/>
                  </a:cubicBezTo>
                  <a:cubicBezTo>
                    <a:pt x="229" y="36"/>
                    <a:pt x="228" y="36"/>
                    <a:pt x="228" y="36"/>
                  </a:cubicBezTo>
                  <a:cubicBezTo>
                    <a:pt x="228" y="36"/>
                    <a:pt x="227" y="36"/>
                    <a:pt x="227" y="36"/>
                  </a:cubicBezTo>
                  <a:cubicBezTo>
                    <a:pt x="227" y="36"/>
                    <a:pt x="227" y="36"/>
                    <a:pt x="227" y="36"/>
                  </a:cubicBezTo>
                  <a:cubicBezTo>
                    <a:pt x="227" y="36"/>
                    <a:pt x="227" y="36"/>
                    <a:pt x="227" y="36"/>
                  </a:cubicBezTo>
                  <a:cubicBezTo>
                    <a:pt x="226" y="36"/>
                    <a:pt x="226" y="36"/>
                    <a:pt x="226" y="36"/>
                  </a:cubicBezTo>
                  <a:cubicBezTo>
                    <a:pt x="226" y="36"/>
                    <a:pt x="225" y="36"/>
                    <a:pt x="225" y="36"/>
                  </a:cubicBezTo>
                  <a:cubicBezTo>
                    <a:pt x="225" y="36"/>
                    <a:pt x="225" y="35"/>
                    <a:pt x="224" y="35"/>
                  </a:cubicBezTo>
                  <a:cubicBezTo>
                    <a:pt x="224" y="35"/>
                    <a:pt x="224" y="35"/>
                    <a:pt x="223" y="35"/>
                  </a:cubicBezTo>
                  <a:cubicBezTo>
                    <a:pt x="223" y="35"/>
                    <a:pt x="223" y="35"/>
                    <a:pt x="223" y="35"/>
                  </a:cubicBezTo>
                  <a:cubicBezTo>
                    <a:pt x="222" y="35"/>
                    <a:pt x="222" y="34"/>
                    <a:pt x="222" y="34"/>
                  </a:cubicBezTo>
                  <a:cubicBezTo>
                    <a:pt x="221" y="34"/>
                    <a:pt x="221" y="34"/>
                    <a:pt x="221" y="34"/>
                  </a:cubicBezTo>
                  <a:cubicBezTo>
                    <a:pt x="221" y="34"/>
                    <a:pt x="221" y="34"/>
                    <a:pt x="221" y="34"/>
                  </a:cubicBezTo>
                  <a:cubicBezTo>
                    <a:pt x="221" y="34"/>
                    <a:pt x="221" y="34"/>
                    <a:pt x="221" y="34"/>
                  </a:cubicBezTo>
                  <a:cubicBezTo>
                    <a:pt x="220" y="33"/>
                    <a:pt x="220" y="33"/>
                    <a:pt x="220" y="33"/>
                  </a:cubicBezTo>
                  <a:cubicBezTo>
                    <a:pt x="220" y="33"/>
                    <a:pt x="220" y="33"/>
                    <a:pt x="220" y="32"/>
                  </a:cubicBezTo>
                  <a:cubicBezTo>
                    <a:pt x="219" y="32"/>
                    <a:pt x="219" y="32"/>
                    <a:pt x="219" y="32"/>
                  </a:cubicBezTo>
                  <a:cubicBezTo>
                    <a:pt x="219" y="32"/>
                    <a:pt x="219" y="32"/>
                    <a:pt x="219" y="32"/>
                  </a:cubicBezTo>
                  <a:cubicBezTo>
                    <a:pt x="219" y="32"/>
                    <a:pt x="219" y="32"/>
                    <a:pt x="219" y="31"/>
                  </a:cubicBezTo>
                  <a:cubicBezTo>
                    <a:pt x="219" y="31"/>
                    <a:pt x="219" y="31"/>
                    <a:pt x="219" y="31"/>
                  </a:cubicBezTo>
                  <a:cubicBezTo>
                    <a:pt x="219" y="31"/>
                    <a:pt x="218" y="31"/>
                    <a:pt x="218" y="30"/>
                  </a:cubicBezTo>
                  <a:cubicBezTo>
                    <a:pt x="217" y="30"/>
                    <a:pt x="217" y="30"/>
                    <a:pt x="216" y="30"/>
                  </a:cubicBezTo>
                  <a:cubicBezTo>
                    <a:pt x="215" y="30"/>
                    <a:pt x="214" y="31"/>
                    <a:pt x="213" y="31"/>
                  </a:cubicBezTo>
                  <a:cubicBezTo>
                    <a:pt x="211" y="31"/>
                    <a:pt x="209" y="31"/>
                    <a:pt x="207" y="31"/>
                  </a:cubicBezTo>
                  <a:cubicBezTo>
                    <a:pt x="207" y="31"/>
                    <a:pt x="207" y="31"/>
                    <a:pt x="207" y="31"/>
                  </a:cubicBezTo>
                  <a:cubicBezTo>
                    <a:pt x="206" y="31"/>
                    <a:pt x="205" y="32"/>
                    <a:pt x="205" y="34"/>
                  </a:cubicBezTo>
                  <a:cubicBezTo>
                    <a:pt x="205" y="35"/>
                    <a:pt x="205" y="37"/>
                    <a:pt x="203" y="38"/>
                  </a:cubicBezTo>
                  <a:cubicBezTo>
                    <a:pt x="202" y="38"/>
                    <a:pt x="202" y="39"/>
                    <a:pt x="201" y="39"/>
                  </a:cubicBezTo>
                  <a:cubicBezTo>
                    <a:pt x="201" y="39"/>
                    <a:pt x="201" y="39"/>
                    <a:pt x="201" y="39"/>
                  </a:cubicBezTo>
                  <a:cubicBezTo>
                    <a:pt x="201" y="39"/>
                    <a:pt x="201" y="39"/>
                    <a:pt x="201" y="39"/>
                  </a:cubicBezTo>
                  <a:cubicBezTo>
                    <a:pt x="200" y="39"/>
                    <a:pt x="200" y="39"/>
                    <a:pt x="200" y="39"/>
                  </a:cubicBezTo>
                  <a:cubicBezTo>
                    <a:pt x="200" y="39"/>
                    <a:pt x="200" y="39"/>
                    <a:pt x="200" y="39"/>
                  </a:cubicBezTo>
                  <a:cubicBezTo>
                    <a:pt x="199" y="39"/>
                    <a:pt x="199" y="39"/>
                    <a:pt x="199" y="39"/>
                  </a:cubicBezTo>
                  <a:cubicBezTo>
                    <a:pt x="199" y="39"/>
                    <a:pt x="199" y="39"/>
                    <a:pt x="199" y="39"/>
                  </a:cubicBezTo>
                  <a:cubicBezTo>
                    <a:pt x="196" y="38"/>
                    <a:pt x="196" y="38"/>
                    <a:pt x="196" y="38"/>
                  </a:cubicBezTo>
                  <a:cubicBezTo>
                    <a:pt x="196" y="38"/>
                    <a:pt x="196" y="38"/>
                    <a:pt x="196" y="38"/>
                  </a:cubicBezTo>
                  <a:cubicBezTo>
                    <a:pt x="194" y="37"/>
                    <a:pt x="193" y="37"/>
                    <a:pt x="191" y="37"/>
                  </a:cubicBezTo>
                  <a:cubicBezTo>
                    <a:pt x="190" y="37"/>
                    <a:pt x="190" y="37"/>
                    <a:pt x="190" y="38"/>
                  </a:cubicBezTo>
                  <a:cubicBezTo>
                    <a:pt x="188" y="39"/>
                    <a:pt x="187" y="39"/>
                    <a:pt x="186" y="40"/>
                  </a:cubicBezTo>
                  <a:cubicBezTo>
                    <a:pt x="186" y="40"/>
                    <a:pt x="186" y="40"/>
                    <a:pt x="185" y="40"/>
                  </a:cubicBezTo>
                  <a:cubicBezTo>
                    <a:pt x="185" y="40"/>
                    <a:pt x="185" y="40"/>
                    <a:pt x="185" y="40"/>
                  </a:cubicBezTo>
                  <a:cubicBezTo>
                    <a:pt x="184" y="40"/>
                    <a:pt x="184" y="40"/>
                    <a:pt x="184" y="40"/>
                  </a:cubicBezTo>
                  <a:cubicBezTo>
                    <a:pt x="183" y="42"/>
                    <a:pt x="181" y="42"/>
                    <a:pt x="179" y="43"/>
                  </a:cubicBezTo>
                  <a:cubicBezTo>
                    <a:pt x="178" y="43"/>
                    <a:pt x="177" y="43"/>
                    <a:pt x="176" y="43"/>
                  </a:cubicBezTo>
                  <a:cubicBezTo>
                    <a:pt x="176" y="44"/>
                    <a:pt x="174" y="45"/>
                    <a:pt x="172" y="45"/>
                  </a:cubicBezTo>
                  <a:cubicBezTo>
                    <a:pt x="170" y="45"/>
                    <a:pt x="167" y="44"/>
                    <a:pt x="163" y="39"/>
                  </a:cubicBezTo>
                  <a:cubicBezTo>
                    <a:pt x="159" y="35"/>
                    <a:pt x="158" y="28"/>
                    <a:pt x="158" y="24"/>
                  </a:cubicBezTo>
                  <a:cubicBezTo>
                    <a:pt x="158" y="21"/>
                    <a:pt x="159" y="19"/>
                    <a:pt x="160" y="18"/>
                  </a:cubicBezTo>
                  <a:cubicBezTo>
                    <a:pt x="161" y="17"/>
                    <a:pt x="162" y="15"/>
                    <a:pt x="162" y="13"/>
                  </a:cubicBezTo>
                  <a:cubicBezTo>
                    <a:pt x="162" y="12"/>
                    <a:pt x="161" y="10"/>
                    <a:pt x="160" y="10"/>
                  </a:cubicBezTo>
                  <a:cubicBezTo>
                    <a:pt x="157" y="9"/>
                    <a:pt x="157" y="6"/>
                    <a:pt x="157" y="4"/>
                  </a:cubicBezTo>
                  <a:cubicBezTo>
                    <a:pt x="157" y="2"/>
                    <a:pt x="157" y="1"/>
                    <a:pt x="155" y="0"/>
                  </a:cubicBezTo>
                  <a:cubicBezTo>
                    <a:pt x="155" y="0"/>
                    <a:pt x="154" y="0"/>
                    <a:pt x="154" y="1"/>
                  </a:cubicBezTo>
                  <a:cubicBezTo>
                    <a:pt x="154" y="1"/>
                    <a:pt x="154" y="1"/>
                    <a:pt x="154" y="1"/>
                  </a:cubicBezTo>
                  <a:cubicBezTo>
                    <a:pt x="154" y="1"/>
                    <a:pt x="153" y="1"/>
                    <a:pt x="153" y="1"/>
                  </a:cubicBezTo>
                  <a:cubicBezTo>
                    <a:pt x="153" y="1"/>
                    <a:pt x="153" y="1"/>
                    <a:pt x="153" y="1"/>
                  </a:cubicBezTo>
                  <a:cubicBezTo>
                    <a:pt x="153" y="1"/>
                    <a:pt x="153" y="2"/>
                    <a:pt x="152" y="2"/>
                  </a:cubicBezTo>
                  <a:cubicBezTo>
                    <a:pt x="152" y="2"/>
                    <a:pt x="152" y="2"/>
                    <a:pt x="152" y="2"/>
                  </a:cubicBezTo>
                  <a:cubicBezTo>
                    <a:pt x="152" y="2"/>
                    <a:pt x="152" y="3"/>
                    <a:pt x="152" y="3"/>
                  </a:cubicBezTo>
                  <a:cubicBezTo>
                    <a:pt x="152" y="3"/>
                    <a:pt x="152" y="3"/>
                    <a:pt x="152" y="3"/>
                  </a:cubicBezTo>
                  <a:cubicBezTo>
                    <a:pt x="151" y="5"/>
                    <a:pt x="150" y="6"/>
                    <a:pt x="148" y="7"/>
                  </a:cubicBezTo>
                  <a:cubicBezTo>
                    <a:pt x="148" y="7"/>
                    <a:pt x="146" y="8"/>
                    <a:pt x="145" y="9"/>
                  </a:cubicBezTo>
                  <a:cubicBezTo>
                    <a:pt x="141" y="10"/>
                    <a:pt x="138" y="12"/>
                    <a:pt x="135" y="12"/>
                  </a:cubicBezTo>
                  <a:cubicBezTo>
                    <a:pt x="135" y="12"/>
                    <a:pt x="134" y="12"/>
                    <a:pt x="134" y="12"/>
                  </a:cubicBezTo>
                  <a:cubicBezTo>
                    <a:pt x="134" y="12"/>
                    <a:pt x="133" y="12"/>
                    <a:pt x="133" y="12"/>
                  </a:cubicBezTo>
                  <a:cubicBezTo>
                    <a:pt x="131" y="12"/>
                    <a:pt x="127" y="13"/>
                    <a:pt x="127" y="16"/>
                  </a:cubicBezTo>
                  <a:cubicBezTo>
                    <a:pt x="127" y="18"/>
                    <a:pt x="126" y="19"/>
                    <a:pt x="125" y="19"/>
                  </a:cubicBezTo>
                  <a:cubicBezTo>
                    <a:pt x="123" y="19"/>
                    <a:pt x="122" y="18"/>
                    <a:pt x="121" y="16"/>
                  </a:cubicBezTo>
                  <a:cubicBezTo>
                    <a:pt x="121" y="15"/>
                    <a:pt x="121" y="15"/>
                    <a:pt x="121" y="15"/>
                  </a:cubicBezTo>
                  <a:cubicBezTo>
                    <a:pt x="120" y="15"/>
                    <a:pt x="118" y="14"/>
                    <a:pt x="117" y="14"/>
                  </a:cubicBezTo>
                  <a:cubicBezTo>
                    <a:pt x="115" y="14"/>
                    <a:pt x="114" y="14"/>
                    <a:pt x="113" y="13"/>
                  </a:cubicBezTo>
                  <a:cubicBezTo>
                    <a:pt x="112" y="13"/>
                    <a:pt x="112" y="13"/>
                    <a:pt x="112" y="13"/>
                  </a:cubicBezTo>
                  <a:cubicBezTo>
                    <a:pt x="111" y="12"/>
                    <a:pt x="110" y="12"/>
                    <a:pt x="108" y="12"/>
                  </a:cubicBezTo>
                  <a:cubicBezTo>
                    <a:pt x="107" y="12"/>
                    <a:pt x="106" y="12"/>
                    <a:pt x="105" y="12"/>
                  </a:cubicBezTo>
                  <a:cubicBezTo>
                    <a:pt x="105" y="12"/>
                    <a:pt x="105" y="12"/>
                    <a:pt x="105" y="12"/>
                  </a:cubicBezTo>
                  <a:cubicBezTo>
                    <a:pt x="110" y="15"/>
                    <a:pt x="110" y="18"/>
                    <a:pt x="110" y="22"/>
                  </a:cubicBezTo>
                  <a:cubicBezTo>
                    <a:pt x="110" y="23"/>
                    <a:pt x="111" y="24"/>
                    <a:pt x="111" y="24"/>
                  </a:cubicBezTo>
                  <a:cubicBezTo>
                    <a:pt x="112" y="25"/>
                    <a:pt x="113" y="26"/>
                    <a:pt x="113" y="29"/>
                  </a:cubicBezTo>
                  <a:cubicBezTo>
                    <a:pt x="113" y="29"/>
                    <a:pt x="113" y="30"/>
                    <a:pt x="113" y="30"/>
                  </a:cubicBezTo>
                  <a:cubicBezTo>
                    <a:pt x="113" y="30"/>
                    <a:pt x="113" y="30"/>
                    <a:pt x="113" y="30"/>
                  </a:cubicBezTo>
                  <a:cubicBezTo>
                    <a:pt x="113" y="30"/>
                    <a:pt x="113" y="30"/>
                    <a:pt x="113" y="30"/>
                  </a:cubicBezTo>
                  <a:cubicBezTo>
                    <a:pt x="114" y="30"/>
                    <a:pt x="114" y="30"/>
                    <a:pt x="114" y="30"/>
                  </a:cubicBezTo>
                  <a:cubicBezTo>
                    <a:pt x="114" y="30"/>
                    <a:pt x="115" y="30"/>
                    <a:pt x="115" y="30"/>
                  </a:cubicBezTo>
                  <a:cubicBezTo>
                    <a:pt x="116" y="30"/>
                    <a:pt x="117" y="29"/>
                    <a:pt x="118" y="29"/>
                  </a:cubicBezTo>
                  <a:cubicBezTo>
                    <a:pt x="119" y="29"/>
                    <a:pt x="121" y="30"/>
                    <a:pt x="121" y="32"/>
                  </a:cubicBezTo>
                  <a:cubicBezTo>
                    <a:pt x="121" y="33"/>
                    <a:pt x="120" y="36"/>
                    <a:pt x="117" y="36"/>
                  </a:cubicBezTo>
                  <a:cubicBezTo>
                    <a:pt x="114" y="37"/>
                    <a:pt x="112" y="38"/>
                    <a:pt x="111" y="41"/>
                  </a:cubicBezTo>
                  <a:cubicBezTo>
                    <a:pt x="110" y="44"/>
                    <a:pt x="109" y="44"/>
                    <a:pt x="107" y="44"/>
                  </a:cubicBezTo>
                  <a:cubicBezTo>
                    <a:pt x="106" y="44"/>
                    <a:pt x="105" y="45"/>
                    <a:pt x="103" y="46"/>
                  </a:cubicBezTo>
                  <a:cubicBezTo>
                    <a:pt x="103" y="46"/>
                    <a:pt x="103" y="46"/>
                    <a:pt x="103" y="46"/>
                  </a:cubicBezTo>
                  <a:cubicBezTo>
                    <a:pt x="100" y="48"/>
                    <a:pt x="98" y="50"/>
                    <a:pt x="96" y="50"/>
                  </a:cubicBezTo>
                  <a:cubicBezTo>
                    <a:pt x="96" y="50"/>
                    <a:pt x="95" y="50"/>
                    <a:pt x="94" y="50"/>
                  </a:cubicBezTo>
                  <a:cubicBezTo>
                    <a:pt x="93" y="49"/>
                    <a:pt x="92" y="49"/>
                    <a:pt x="90" y="50"/>
                  </a:cubicBezTo>
                  <a:cubicBezTo>
                    <a:pt x="90" y="51"/>
                    <a:pt x="90" y="51"/>
                    <a:pt x="90" y="51"/>
                  </a:cubicBezTo>
                  <a:cubicBezTo>
                    <a:pt x="89" y="51"/>
                    <a:pt x="89" y="51"/>
                    <a:pt x="88" y="51"/>
                  </a:cubicBezTo>
                  <a:cubicBezTo>
                    <a:pt x="88" y="51"/>
                    <a:pt x="88" y="51"/>
                    <a:pt x="88" y="51"/>
                  </a:cubicBezTo>
                  <a:cubicBezTo>
                    <a:pt x="86" y="52"/>
                    <a:pt x="85" y="51"/>
                    <a:pt x="83" y="49"/>
                  </a:cubicBezTo>
                  <a:cubicBezTo>
                    <a:pt x="82" y="48"/>
                    <a:pt x="82" y="48"/>
                    <a:pt x="82" y="48"/>
                  </a:cubicBezTo>
                  <a:cubicBezTo>
                    <a:pt x="80" y="47"/>
                    <a:pt x="79" y="45"/>
                    <a:pt x="78" y="43"/>
                  </a:cubicBezTo>
                  <a:cubicBezTo>
                    <a:pt x="78" y="43"/>
                    <a:pt x="77" y="42"/>
                    <a:pt x="77" y="42"/>
                  </a:cubicBezTo>
                  <a:cubicBezTo>
                    <a:pt x="77" y="42"/>
                    <a:pt x="77" y="42"/>
                    <a:pt x="77" y="41"/>
                  </a:cubicBezTo>
                  <a:cubicBezTo>
                    <a:pt x="76" y="41"/>
                    <a:pt x="76" y="41"/>
                    <a:pt x="76" y="40"/>
                  </a:cubicBezTo>
                  <a:cubicBezTo>
                    <a:pt x="76" y="40"/>
                    <a:pt x="76" y="40"/>
                    <a:pt x="75" y="40"/>
                  </a:cubicBezTo>
                  <a:cubicBezTo>
                    <a:pt x="75" y="39"/>
                    <a:pt x="75" y="39"/>
                    <a:pt x="75" y="38"/>
                  </a:cubicBezTo>
                  <a:cubicBezTo>
                    <a:pt x="74" y="38"/>
                    <a:pt x="74" y="38"/>
                    <a:pt x="74" y="38"/>
                  </a:cubicBezTo>
                  <a:cubicBezTo>
                    <a:pt x="74" y="38"/>
                    <a:pt x="74" y="37"/>
                    <a:pt x="73" y="37"/>
                  </a:cubicBezTo>
                  <a:cubicBezTo>
                    <a:pt x="73" y="37"/>
                    <a:pt x="73" y="37"/>
                    <a:pt x="73" y="37"/>
                  </a:cubicBezTo>
                  <a:cubicBezTo>
                    <a:pt x="72" y="37"/>
                    <a:pt x="72" y="38"/>
                    <a:pt x="71" y="38"/>
                  </a:cubicBezTo>
                  <a:cubicBezTo>
                    <a:pt x="71" y="38"/>
                    <a:pt x="71" y="38"/>
                    <a:pt x="70" y="38"/>
                  </a:cubicBezTo>
                  <a:cubicBezTo>
                    <a:pt x="70" y="38"/>
                    <a:pt x="70" y="38"/>
                    <a:pt x="70" y="38"/>
                  </a:cubicBezTo>
                  <a:cubicBezTo>
                    <a:pt x="68" y="39"/>
                    <a:pt x="65" y="40"/>
                    <a:pt x="63" y="40"/>
                  </a:cubicBezTo>
                  <a:cubicBezTo>
                    <a:pt x="63" y="40"/>
                    <a:pt x="63" y="40"/>
                    <a:pt x="63" y="40"/>
                  </a:cubicBezTo>
                  <a:cubicBezTo>
                    <a:pt x="62" y="40"/>
                    <a:pt x="61" y="40"/>
                    <a:pt x="59" y="40"/>
                  </a:cubicBezTo>
                  <a:cubicBezTo>
                    <a:pt x="58" y="40"/>
                    <a:pt x="56" y="40"/>
                    <a:pt x="54" y="40"/>
                  </a:cubicBezTo>
                  <a:cubicBezTo>
                    <a:pt x="47" y="40"/>
                    <a:pt x="47" y="41"/>
                    <a:pt x="46" y="41"/>
                  </a:cubicBezTo>
                  <a:cubicBezTo>
                    <a:pt x="46" y="41"/>
                    <a:pt x="46" y="43"/>
                    <a:pt x="47" y="44"/>
                  </a:cubicBezTo>
                  <a:cubicBezTo>
                    <a:pt x="48" y="45"/>
                    <a:pt x="48" y="45"/>
                    <a:pt x="49" y="46"/>
                  </a:cubicBezTo>
                  <a:cubicBezTo>
                    <a:pt x="52" y="46"/>
                    <a:pt x="53" y="47"/>
                    <a:pt x="53" y="48"/>
                  </a:cubicBezTo>
                  <a:cubicBezTo>
                    <a:pt x="54" y="50"/>
                    <a:pt x="52" y="51"/>
                    <a:pt x="51" y="52"/>
                  </a:cubicBezTo>
                  <a:cubicBezTo>
                    <a:pt x="50" y="53"/>
                    <a:pt x="48" y="53"/>
                    <a:pt x="47" y="53"/>
                  </a:cubicBezTo>
                  <a:cubicBezTo>
                    <a:pt x="45" y="54"/>
                    <a:pt x="44" y="54"/>
                    <a:pt x="44" y="57"/>
                  </a:cubicBezTo>
                  <a:cubicBezTo>
                    <a:pt x="44" y="60"/>
                    <a:pt x="46" y="63"/>
                    <a:pt x="48" y="65"/>
                  </a:cubicBezTo>
                  <a:cubicBezTo>
                    <a:pt x="50" y="69"/>
                    <a:pt x="52" y="72"/>
                    <a:pt x="51" y="76"/>
                  </a:cubicBezTo>
                  <a:cubicBezTo>
                    <a:pt x="50" y="79"/>
                    <a:pt x="49" y="88"/>
                    <a:pt x="49" y="91"/>
                  </a:cubicBezTo>
                  <a:cubicBezTo>
                    <a:pt x="49" y="91"/>
                    <a:pt x="48" y="104"/>
                    <a:pt x="45" y="107"/>
                  </a:cubicBezTo>
                  <a:cubicBezTo>
                    <a:pt x="45" y="107"/>
                    <a:pt x="45" y="107"/>
                    <a:pt x="45"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3" y="107"/>
                    <a:pt x="43" y="107"/>
                    <a:pt x="43" y="107"/>
                  </a:cubicBezTo>
                  <a:cubicBezTo>
                    <a:pt x="42" y="107"/>
                    <a:pt x="42" y="107"/>
                    <a:pt x="42" y="107"/>
                  </a:cubicBezTo>
                  <a:cubicBezTo>
                    <a:pt x="42" y="107"/>
                    <a:pt x="41" y="107"/>
                    <a:pt x="41" y="107"/>
                  </a:cubicBezTo>
                  <a:cubicBezTo>
                    <a:pt x="41" y="107"/>
                    <a:pt x="40" y="107"/>
                    <a:pt x="40" y="107"/>
                  </a:cubicBezTo>
                  <a:cubicBezTo>
                    <a:pt x="38" y="106"/>
                    <a:pt x="36" y="106"/>
                    <a:pt x="35" y="108"/>
                  </a:cubicBezTo>
                  <a:cubicBezTo>
                    <a:pt x="32" y="109"/>
                    <a:pt x="30" y="110"/>
                    <a:pt x="28" y="110"/>
                  </a:cubicBezTo>
                  <a:cubicBezTo>
                    <a:pt x="25" y="111"/>
                    <a:pt x="23" y="111"/>
                    <a:pt x="21" y="113"/>
                  </a:cubicBezTo>
                  <a:cubicBezTo>
                    <a:pt x="19" y="114"/>
                    <a:pt x="17" y="115"/>
                    <a:pt x="15" y="116"/>
                  </a:cubicBezTo>
                  <a:cubicBezTo>
                    <a:pt x="12" y="116"/>
                    <a:pt x="11" y="117"/>
                    <a:pt x="11" y="119"/>
                  </a:cubicBezTo>
                  <a:cubicBezTo>
                    <a:pt x="11" y="121"/>
                    <a:pt x="10" y="123"/>
                    <a:pt x="9" y="124"/>
                  </a:cubicBezTo>
                  <a:cubicBezTo>
                    <a:pt x="8" y="126"/>
                    <a:pt x="7" y="127"/>
                    <a:pt x="8" y="129"/>
                  </a:cubicBezTo>
                  <a:cubicBezTo>
                    <a:pt x="8" y="132"/>
                    <a:pt x="7" y="133"/>
                    <a:pt x="5" y="134"/>
                  </a:cubicBezTo>
                  <a:cubicBezTo>
                    <a:pt x="4" y="134"/>
                    <a:pt x="3" y="135"/>
                    <a:pt x="2" y="136"/>
                  </a:cubicBezTo>
                  <a:cubicBezTo>
                    <a:pt x="1" y="137"/>
                    <a:pt x="1" y="138"/>
                    <a:pt x="1" y="139"/>
                  </a:cubicBezTo>
                  <a:cubicBezTo>
                    <a:pt x="1" y="140"/>
                    <a:pt x="2" y="140"/>
                    <a:pt x="2" y="140"/>
                  </a:cubicBezTo>
                  <a:cubicBezTo>
                    <a:pt x="2" y="140"/>
                    <a:pt x="2" y="141"/>
                    <a:pt x="2" y="141"/>
                  </a:cubicBezTo>
                  <a:cubicBezTo>
                    <a:pt x="2" y="142"/>
                    <a:pt x="1" y="142"/>
                    <a:pt x="1" y="143"/>
                  </a:cubicBezTo>
                  <a:cubicBezTo>
                    <a:pt x="0" y="144"/>
                    <a:pt x="0" y="144"/>
                    <a:pt x="0" y="145"/>
                  </a:cubicBezTo>
                  <a:cubicBezTo>
                    <a:pt x="0" y="146"/>
                    <a:pt x="1" y="147"/>
                    <a:pt x="2" y="148"/>
                  </a:cubicBezTo>
                  <a:cubicBezTo>
                    <a:pt x="2" y="149"/>
                    <a:pt x="3" y="150"/>
                    <a:pt x="3" y="151"/>
                  </a:cubicBezTo>
                  <a:cubicBezTo>
                    <a:pt x="4" y="152"/>
                    <a:pt x="4" y="152"/>
                    <a:pt x="4" y="152"/>
                  </a:cubicBezTo>
                  <a:cubicBezTo>
                    <a:pt x="4" y="152"/>
                    <a:pt x="5" y="153"/>
                    <a:pt x="5" y="154"/>
                  </a:cubicBezTo>
                  <a:cubicBezTo>
                    <a:pt x="7" y="157"/>
                    <a:pt x="9" y="159"/>
                    <a:pt x="9" y="162"/>
                  </a:cubicBezTo>
                  <a:cubicBezTo>
                    <a:pt x="8" y="163"/>
                    <a:pt x="9" y="164"/>
                    <a:pt x="9" y="164"/>
                  </a:cubicBezTo>
                  <a:cubicBezTo>
                    <a:pt x="10" y="165"/>
                    <a:pt x="11" y="165"/>
                    <a:pt x="12" y="165"/>
                  </a:cubicBezTo>
                  <a:cubicBezTo>
                    <a:pt x="12" y="165"/>
                    <a:pt x="13" y="165"/>
                    <a:pt x="13" y="165"/>
                  </a:cubicBezTo>
                  <a:cubicBezTo>
                    <a:pt x="13" y="165"/>
                    <a:pt x="13" y="165"/>
                    <a:pt x="13" y="165"/>
                  </a:cubicBezTo>
                  <a:cubicBezTo>
                    <a:pt x="16" y="165"/>
                    <a:pt x="16" y="167"/>
                    <a:pt x="16" y="168"/>
                  </a:cubicBezTo>
                  <a:cubicBezTo>
                    <a:pt x="17" y="170"/>
                    <a:pt x="17" y="171"/>
                    <a:pt x="18" y="171"/>
                  </a:cubicBezTo>
                  <a:cubicBezTo>
                    <a:pt x="18" y="171"/>
                    <a:pt x="19" y="172"/>
                    <a:pt x="19" y="172"/>
                  </a:cubicBezTo>
                  <a:cubicBezTo>
                    <a:pt x="21" y="172"/>
                    <a:pt x="22" y="172"/>
                    <a:pt x="23" y="172"/>
                  </a:cubicBezTo>
                  <a:cubicBezTo>
                    <a:pt x="24" y="172"/>
                    <a:pt x="25" y="172"/>
                    <a:pt x="26" y="172"/>
                  </a:cubicBezTo>
                  <a:cubicBezTo>
                    <a:pt x="29" y="172"/>
                    <a:pt x="30" y="171"/>
                    <a:pt x="30" y="170"/>
                  </a:cubicBezTo>
                  <a:cubicBezTo>
                    <a:pt x="31" y="169"/>
                    <a:pt x="33" y="166"/>
                    <a:pt x="35" y="166"/>
                  </a:cubicBezTo>
                  <a:cubicBezTo>
                    <a:pt x="35" y="166"/>
                    <a:pt x="37" y="167"/>
                    <a:pt x="37" y="170"/>
                  </a:cubicBezTo>
                  <a:cubicBezTo>
                    <a:pt x="37" y="171"/>
                    <a:pt x="37" y="171"/>
                    <a:pt x="37" y="172"/>
                  </a:cubicBezTo>
                  <a:cubicBezTo>
                    <a:pt x="37" y="176"/>
                    <a:pt x="37" y="182"/>
                    <a:pt x="38" y="184"/>
                  </a:cubicBezTo>
                  <a:cubicBezTo>
                    <a:pt x="39" y="184"/>
                    <a:pt x="39" y="184"/>
                    <a:pt x="39" y="184"/>
                  </a:cubicBezTo>
                  <a:cubicBezTo>
                    <a:pt x="39" y="184"/>
                    <a:pt x="39" y="184"/>
                    <a:pt x="39" y="184"/>
                  </a:cubicBezTo>
                  <a:cubicBezTo>
                    <a:pt x="39" y="183"/>
                    <a:pt x="40" y="183"/>
                    <a:pt x="40" y="183"/>
                  </a:cubicBezTo>
                  <a:cubicBezTo>
                    <a:pt x="40" y="183"/>
                    <a:pt x="41" y="183"/>
                    <a:pt x="41" y="183"/>
                  </a:cubicBezTo>
                  <a:cubicBezTo>
                    <a:pt x="41" y="183"/>
                    <a:pt x="41" y="183"/>
                    <a:pt x="42" y="183"/>
                  </a:cubicBezTo>
                  <a:cubicBezTo>
                    <a:pt x="42" y="183"/>
                    <a:pt x="42" y="183"/>
                    <a:pt x="43" y="183"/>
                  </a:cubicBezTo>
                  <a:cubicBezTo>
                    <a:pt x="43" y="183"/>
                    <a:pt x="43" y="183"/>
                    <a:pt x="43" y="183"/>
                  </a:cubicBezTo>
                  <a:cubicBezTo>
                    <a:pt x="44" y="183"/>
                    <a:pt x="44" y="183"/>
                    <a:pt x="45" y="183"/>
                  </a:cubicBezTo>
                  <a:cubicBezTo>
                    <a:pt x="45" y="183"/>
                    <a:pt x="45" y="183"/>
                    <a:pt x="45" y="183"/>
                  </a:cubicBezTo>
                  <a:cubicBezTo>
                    <a:pt x="46" y="183"/>
                    <a:pt x="47" y="183"/>
                    <a:pt x="48" y="183"/>
                  </a:cubicBezTo>
                  <a:cubicBezTo>
                    <a:pt x="48" y="183"/>
                    <a:pt x="48" y="183"/>
                    <a:pt x="48" y="183"/>
                  </a:cubicBezTo>
                  <a:cubicBezTo>
                    <a:pt x="50" y="183"/>
                    <a:pt x="50" y="183"/>
                    <a:pt x="50" y="183"/>
                  </a:cubicBezTo>
                  <a:cubicBezTo>
                    <a:pt x="50" y="183"/>
                    <a:pt x="50" y="183"/>
                    <a:pt x="50" y="183"/>
                  </a:cubicBezTo>
                  <a:cubicBezTo>
                    <a:pt x="51" y="183"/>
                    <a:pt x="51" y="183"/>
                    <a:pt x="51" y="183"/>
                  </a:cubicBezTo>
                  <a:cubicBezTo>
                    <a:pt x="51" y="183"/>
                    <a:pt x="51" y="183"/>
                    <a:pt x="51" y="183"/>
                  </a:cubicBezTo>
                  <a:cubicBezTo>
                    <a:pt x="52" y="183"/>
                    <a:pt x="53" y="184"/>
                    <a:pt x="54" y="184"/>
                  </a:cubicBezTo>
                  <a:cubicBezTo>
                    <a:pt x="54" y="184"/>
                    <a:pt x="55" y="184"/>
                    <a:pt x="56" y="184"/>
                  </a:cubicBezTo>
                  <a:cubicBezTo>
                    <a:pt x="58" y="185"/>
                    <a:pt x="61" y="184"/>
                    <a:pt x="63" y="182"/>
                  </a:cubicBezTo>
                  <a:cubicBezTo>
                    <a:pt x="64" y="180"/>
                    <a:pt x="66" y="180"/>
                    <a:pt x="67" y="179"/>
                  </a:cubicBezTo>
                  <a:cubicBezTo>
                    <a:pt x="69" y="178"/>
                    <a:pt x="70" y="178"/>
                    <a:pt x="72" y="177"/>
                  </a:cubicBezTo>
                  <a:cubicBezTo>
                    <a:pt x="73" y="176"/>
                    <a:pt x="74" y="176"/>
                    <a:pt x="75" y="175"/>
                  </a:cubicBezTo>
                  <a:cubicBezTo>
                    <a:pt x="79" y="173"/>
                    <a:pt x="83" y="171"/>
                    <a:pt x="86" y="171"/>
                  </a:cubicBezTo>
                  <a:cubicBezTo>
                    <a:pt x="88" y="171"/>
                    <a:pt x="89" y="170"/>
                    <a:pt x="91" y="170"/>
                  </a:cubicBezTo>
                  <a:cubicBezTo>
                    <a:pt x="92" y="170"/>
                    <a:pt x="94" y="170"/>
                    <a:pt x="95" y="170"/>
                  </a:cubicBezTo>
                  <a:cubicBezTo>
                    <a:pt x="96" y="170"/>
                    <a:pt x="97" y="170"/>
                    <a:pt x="98" y="170"/>
                  </a:cubicBezTo>
                  <a:cubicBezTo>
                    <a:pt x="98" y="171"/>
                    <a:pt x="98" y="171"/>
                    <a:pt x="98" y="172"/>
                  </a:cubicBezTo>
                  <a:cubicBezTo>
                    <a:pt x="97" y="175"/>
                    <a:pt x="96" y="188"/>
                    <a:pt x="101" y="194"/>
                  </a:cubicBezTo>
                  <a:cubicBezTo>
                    <a:pt x="102" y="194"/>
                    <a:pt x="103" y="195"/>
                    <a:pt x="103" y="196"/>
                  </a:cubicBezTo>
                  <a:cubicBezTo>
                    <a:pt x="103" y="196"/>
                    <a:pt x="103" y="196"/>
                    <a:pt x="104" y="196"/>
                  </a:cubicBezTo>
                  <a:cubicBezTo>
                    <a:pt x="104" y="197"/>
                    <a:pt x="105" y="197"/>
                    <a:pt x="105" y="198"/>
                  </a:cubicBezTo>
                  <a:cubicBezTo>
                    <a:pt x="105" y="198"/>
                    <a:pt x="105" y="198"/>
                    <a:pt x="106" y="198"/>
                  </a:cubicBezTo>
                  <a:cubicBezTo>
                    <a:pt x="106" y="198"/>
                    <a:pt x="106" y="199"/>
                    <a:pt x="106" y="199"/>
                  </a:cubicBezTo>
                  <a:cubicBezTo>
                    <a:pt x="107" y="199"/>
                    <a:pt x="107" y="199"/>
                    <a:pt x="108" y="200"/>
                  </a:cubicBezTo>
                  <a:cubicBezTo>
                    <a:pt x="108" y="200"/>
                    <a:pt x="108" y="200"/>
                    <a:pt x="108" y="200"/>
                  </a:cubicBezTo>
                  <a:cubicBezTo>
                    <a:pt x="110" y="201"/>
                    <a:pt x="111" y="202"/>
                    <a:pt x="114" y="201"/>
                  </a:cubicBezTo>
                  <a:cubicBezTo>
                    <a:pt x="117" y="201"/>
                    <a:pt x="118" y="202"/>
                    <a:pt x="119" y="202"/>
                  </a:cubicBezTo>
                  <a:cubicBezTo>
                    <a:pt x="120" y="203"/>
                    <a:pt x="120" y="203"/>
                    <a:pt x="121" y="203"/>
                  </a:cubicBezTo>
                  <a:cubicBezTo>
                    <a:pt x="121" y="203"/>
                    <a:pt x="121" y="203"/>
                    <a:pt x="122" y="203"/>
                  </a:cubicBezTo>
                  <a:cubicBezTo>
                    <a:pt x="125" y="203"/>
                    <a:pt x="125" y="204"/>
                    <a:pt x="125" y="206"/>
                  </a:cubicBezTo>
                  <a:cubicBezTo>
                    <a:pt x="126" y="207"/>
                    <a:pt x="126" y="207"/>
                    <a:pt x="127" y="207"/>
                  </a:cubicBezTo>
                  <a:cubicBezTo>
                    <a:pt x="133" y="207"/>
                    <a:pt x="137" y="209"/>
                    <a:pt x="137" y="212"/>
                  </a:cubicBezTo>
                  <a:cubicBezTo>
                    <a:pt x="137" y="212"/>
                    <a:pt x="137" y="212"/>
                    <a:pt x="137" y="212"/>
                  </a:cubicBezTo>
                  <a:cubicBezTo>
                    <a:pt x="137" y="212"/>
                    <a:pt x="137" y="212"/>
                    <a:pt x="137" y="213"/>
                  </a:cubicBezTo>
                  <a:cubicBezTo>
                    <a:pt x="137" y="213"/>
                    <a:pt x="137" y="213"/>
                    <a:pt x="137" y="213"/>
                  </a:cubicBezTo>
                  <a:cubicBezTo>
                    <a:pt x="137" y="213"/>
                    <a:pt x="137" y="213"/>
                    <a:pt x="137" y="213"/>
                  </a:cubicBezTo>
                  <a:cubicBezTo>
                    <a:pt x="137" y="213"/>
                    <a:pt x="137" y="213"/>
                    <a:pt x="137" y="213"/>
                  </a:cubicBezTo>
                  <a:cubicBezTo>
                    <a:pt x="138" y="213"/>
                    <a:pt x="138" y="213"/>
                    <a:pt x="138" y="213"/>
                  </a:cubicBezTo>
                  <a:cubicBezTo>
                    <a:pt x="138" y="213"/>
                    <a:pt x="138" y="213"/>
                    <a:pt x="139" y="213"/>
                  </a:cubicBezTo>
                  <a:cubicBezTo>
                    <a:pt x="139" y="213"/>
                    <a:pt x="139" y="213"/>
                    <a:pt x="139" y="213"/>
                  </a:cubicBezTo>
                  <a:cubicBezTo>
                    <a:pt x="140" y="213"/>
                    <a:pt x="140" y="213"/>
                    <a:pt x="141" y="213"/>
                  </a:cubicBezTo>
                  <a:cubicBezTo>
                    <a:pt x="141" y="213"/>
                    <a:pt x="142" y="213"/>
                    <a:pt x="142" y="213"/>
                  </a:cubicBezTo>
                  <a:cubicBezTo>
                    <a:pt x="145" y="213"/>
                    <a:pt x="148" y="213"/>
                    <a:pt x="149" y="214"/>
                  </a:cubicBezTo>
                  <a:cubicBezTo>
                    <a:pt x="150" y="215"/>
                    <a:pt x="150" y="215"/>
                    <a:pt x="150" y="215"/>
                  </a:cubicBezTo>
                  <a:cubicBezTo>
                    <a:pt x="152" y="217"/>
                    <a:pt x="154" y="219"/>
                    <a:pt x="154" y="223"/>
                  </a:cubicBezTo>
                  <a:cubicBezTo>
                    <a:pt x="153" y="224"/>
                    <a:pt x="154" y="226"/>
                    <a:pt x="155" y="227"/>
                  </a:cubicBezTo>
                  <a:cubicBezTo>
                    <a:pt x="156" y="228"/>
                    <a:pt x="157" y="229"/>
                    <a:pt x="156" y="230"/>
                  </a:cubicBezTo>
                  <a:cubicBezTo>
                    <a:pt x="156" y="231"/>
                    <a:pt x="156" y="232"/>
                    <a:pt x="155" y="232"/>
                  </a:cubicBezTo>
                  <a:cubicBezTo>
                    <a:pt x="154" y="233"/>
                    <a:pt x="154" y="233"/>
                    <a:pt x="155" y="235"/>
                  </a:cubicBezTo>
                  <a:cubicBezTo>
                    <a:pt x="156" y="237"/>
                    <a:pt x="156" y="239"/>
                    <a:pt x="157" y="240"/>
                  </a:cubicBezTo>
                  <a:cubicBezTo>
                    <a:pt x="157" y="244"/>
                    <a:pt x="161" y="246"/>
                    <a:pt x="168" y="245"/>
                  </a:cubicBezTo>
                  <a:cubicBezTo>
                    <a:pt x="169" y="245"/>
                    <a:pt x="170" y="245"/>
                    <a:pt x="171" y="245"/>
                  </a:cubicBezTo>
                  <a:cubicBezTo>
                    <a:pt x="176" y="245"/>
                    <a:pt x="178" y="246"/>
                    <a:pt x="178" y="252"/>
                  </a:cubicBezTo>
                  <a:cubicBezTo>
                    <a:pt x="178" y="254"/>
                    <a:pt x="180" y="256"/>
                    <a:pt x="181" y="257"/>
                  </a:cubicBezTo>
                  <a:cubicBezTo>
                    <a:pt x="183" y="259"/>
                    <a:pt x="184" y="260"/>
                    <a:pt x="185" y="263"/>
                  </a:cubicBezTo>
                  <a:cubicBezTo>
                    <a:pt x="186" y="266"/>
                    <a:pt x="185" y="269"/>
                    <a:pt x="184" y="272"/>
                  </a:cubicBezTo>
                  <a:cubicBezTo>
                    <a:pt x="184" y="274"/>
                    <a:pt x="183" y="276"/>
                    <a:pt x="184" y="277"/>
                  </a:cubicBezTo>
                  <a:cubicBezTo>
                    <a:pt x="184" y="278"/>
                    <a:pt x="184" y="279"/>
                    <a:pt x="184" y="279"/>
                  </a:cubicBezTo>
                  <a:cubicBezTo>
                    <a:pt x="184" y="280"/>
                    <a:pt x="184" y="280"/>
                    <a:pt x="183" y="280"/>
                  </a:cubicBezTo>
                  <a:cubicBezTo>
                    <a:pt x="183" y="281"/>
                    <a:pt x="183" y="281"/>
                    <a:pt x="183" y="282"/>
                  </a:cubicBezTo>
                  <a:cubicBezTo>
                    <a:pt x="183" y="282"/>
                    <a:pt x="183" y="282"/>
                    <a:pt x="183" y="282"/>
                  </a:cubicBezTo>
                  <a:cubicBezTo>
                    <a:pt x="183" y="283"/>
                    <a:pt x="182" y="283"/>
                    <a:pt x="182" y="284"/>
                  </a:cubicBezTo>
                  <a:cubicBezTo>
                    <a:pt x="182" y="284"/>
                    <a:pt x="182" y="284"/>
                    <a:pt x="182" y="284"/>
                  </a:cubicBezTo>
                  <a:cubicBezTo>
                    <a:pt x="182" y="284"/>
                    <a:pt x="182" y="284"/>
                    <a:pt x="181" y="285"/>
                  </a:cubicBezTo>
                  <a:cubicBezTo>
                    <a:pt x="181" y="285"/>
                    <a:pt x="181" y="285"/>
                    <a:pt x="181" y="285"/>
                  </a:cubicBezTo>
                  <a:cubicBezTo>
                    <a:pt x="181" y="285"/>
                    <a:pt x="181" y="286"/>
                    <a:pt x="181" y="286"/>
                  </a:cubicBezTo>
                  <a:cubicBezTo>
                    <a:pt x="181" y="286"/>
                    <a:pt x="181" y="286"/>
                    <a:pt x="181" y="286"/>
                  </a:cubicBezTo>
                  <a:cubicBezTo>
                    <a:pt x="181" y="286"/>
                    <a:pt x="181" y="287"/>
                    <a:pt x="182" y="287"/>
                  </a:cubicBezTo>
                  <a:cubicBezTo>
                    <a:pt x="182" y="287"/>
                    <a:pt x="182" y="287"/>
                    <a:pt x="182" y="287"/>
                  </a:cubicBezTo>
                  <a:cubicBezTo>
                    <a:pt x="182" y="288"/>
                    <a:pt x="182" y="288"/>
                    <a:pt x="182" y="288"/>
                  </a:cubicBezTo>
                  <a:cubicBezTo>
                    <a:pt x="182" y="288"/>
                    <a:pt x="182" y="288"/>
                    <a:pt x="182" y="289"/>
                  </a:cubicBezTo>
                  <a:cubicBezTo>
                    <a:pt x="182" y="289"/>
                    <a:pt x="182" y="289"/>
                    <a:pt x="182" y="290"/>
                  </a:cubicBezTo>
                  <a:cubicBezTo>
                    <a:pt x="182" y="291"/>
                    <a:pt x="181" y="292"/>
                    <a:pt x="180" y="292"/>
                  </a:cubicBezTo>
                  <a:cubicBezTo>
                    <a:pt x="180" y="292"/>
                    <a:pt x="180" y="293"/>
                    <a:pt x="181" y="295"/>
                  </a:cubicBezTo>
                  <a:cubicBezTo>
                    <a:pt x="182" y="298"/>
                    <a:pt x="184" y="301"/>
                    <a:pt x="183" y="305"/>
                  </a:cubicBezTo>
                  <a:cubicBezTo>
                    <a:pt x="182" y="309"/>
                    <a:pt x="181" y="311"/>
                    <a:pt x="182" y="312"/>
                  </a:cubicBezTo>
                  <a:cubicBezTo>
                    <a:pt x="183" y="313"/>
                    <a:pt x="184" y="313"/>
                    <a:pt x="187" y="313"/>
                  </a:cubicBezTo>
                  <a:cubicBezTo>
                    <a:pt x="191" y="313"/>
                    <a:pt x="193" y="314"/>
                    <a:pt x="195" y="315"/>
                  </a:cubicBezTo>
                  <a:cubicBezTo>
                    <a:pt x="195" y="315"/>
                    <a:pt x="195" y="315"/>
                    <a:pt x="196" y="315"/>
                  </a:cubicBezTo>
                  <a:cubicBezTo>
                    <a:pt x="196" y="315"/>
                    <a:pt x="196" y="315"/>
                    <a:pt x="197" y="314"/>
                  </a:cubicBezTo>
                  <a:cubicBezTo>
                    <a:pt x="197" y="314"/>
                    <a:pt x="198" y="314"/>
                    <a:pt x="198" y="314"/>
                  </a:cubicBezTo>
                  <a:cubicBezTo>
                    <a:pt x="202" y="314"/>
                    <a:pt x="205" y="321"/>
                    <a:pt x="206" y="324"/>
                  </a:cubicBezTo>
                  <a:cubicBezTo>
                    <a:pt x="207" y="329"/>
                    <a:pt x="210" y="335"/>
                    <a:pt x="211" y="336"/>
                  </a:cubicBezTo>
                  <a:cubicBezTo>
                    <a:pt x="211" y="336"/>
                    <a:pt x="211" y="336"/>
                    <a:pt x="212" y="336"/>
                  </a:cubicBezTo>
                  <a:cubicBezTo>
                    <a:pt x="213" y="335"/>
                    <a:pt x="215" y="334"/>
                    <a:pt x="217" y="334"/>
                  </a:cubicBezTo>
                  <a:cubicBezTo>
                    <a:pt x="218" y="334"/>
                    <a:pt x="219" y="334"/>
                    <a:pt x="220" y="334"/>
                  </a:cubicBezTo>
                  <a:cubicBezTo>
                    <a:pt x="221" y="335"/>
                    <a:pt x="221" y="335"/>
                    <a:pt x="221" y="335"/>
                  </a:cubicBezTo>
                  <a:cubicBezTo>
                    <a:pt x="221" y="335"/>
                    <a:pt x="221" y="335"/>
                    <a:pt x="221" y="335"/>
                  </a:cubicBezTo>
                  <a:cubicBezTo>
                    <a:pt x="222" y="336"/>
                    <a:pt x="222" y="336"/>
                    <a:pt x="222" y="336"/>
                  </a:cubicBezTo>
                  <a:cubicBezTo>
                    <a:pt x="222" y="337"/>
                    <a:pt x="222" y="337"/>
                    <a:pt x="222" y="337"/>
                  </a:cubicBezTo>
                  <a:cubicBezTo>
                    <a:pt x="222" y="337"/>
                    <a:pt x="222" y="338"/>
                    <a:pt x="222" y="338"/>
                  </a:cubicBezTo>
                  <a:cubicBezTo>
                    <a:pt x="222" y="339"/>
                    <a:pt x="222" y="340"/>
                    <a:pt x="222" y="341"/>
                  </a:cubicBezTo>
                  <a:cubicBezTo>
                    <a:pt x="222" y="341"/>
                    <a:pt x="222" y="341"/>
                    <a:pt x="222" y="342"/>
                  </a:cubicBezTo>
                  <a:cubicBezTo>
                    <a:pt x="222" y="342"/>
                    <a:pt x="222" y="342"/>
                    <a:pt x="222" y="342"/>
                  </a:cubicBezTo>
                  <a:cubicBezTo>
                    <a:pt x="222" y="344"/>
                    <a:pt x="221" y="346"/>
                    <a:pt x="221" y="348"/>
                  </a:cubicBezTo>
                  <a:cubicBezTo>
                    <a:pt x="221" y="349"/>
                    <a:pt x="221" y="350"/>
                    <a:pt x="220" y="351"/>
                  </a:cubicBezTo>
                  <a:cubicBezTo>
                    <a:pt x="220" y="351"/>
                    <a:pt x="220" y="352"/>
                    <a:pt x="220" y="352"/>
                  </a:cubicBezTo>
                  <a:cubicBezTo>
                    <a:pt x="220" y="353"/>
                    <a:pt x="220" y="353"/>
                    <a:pt x="220" y="354"/>
                  </a:cubicBezTo>
                  <a:cubicBezTo>
                    <a:pt x="220" y="354"/>
                    <a:pt x="220" y="354"/>
                    <a:pt x="220" y="354"/>
                  </a:cubicBezTo>
                  <a:cubicBezTo>
                    <a:pt x="220" y="354"/>
                    <a:pt x="221" y="354"/>
                    <a:pt x="221" y="354"/>
                  </a:cubicBezTo>
                  <a:cubicBezTo>
                    <a:pt x="225" y="354"/>
                    <a:pt x="226" y="355"/>
                    <a:pt x="227" y="355"/>
                  </a:cubicBezTo>
                  <a:cubicBezTo>
                    <a:pt x="229" y="356"/>
                    <a:pt x="230" y="369"/>
                    <a:pt x="229" y="373"/>
                  </a:cubicBezTo>
                  <a:cubicBezTo>
                    <a:pt x="229" y="373"/>
                    <a:pt x="229" y="373"/>
                    <a:pt x="229" y="373"/>
                  </a:cubicBezTo>
                  <a:cubicBezTo>
                    <a:pt x="228" y="375"/>
                    <a:pt x="225" y="377"/>
                    <a:pt x="221" y="378"/>
                  </a:cubicBezTo>
                  <a:cubicBezTo>
                    <a:pt x="219" y="379"/>
                    <a:pt x="217" y="380"/>
                    <a:pt x="215" y="382"/>
                  </a:cubicBezTo>
                  <a:cubicBezTo>
                    <a:pt x="211" y="384"/>
                    <a:pt x="201" y="394"/>
                    <a:pt x="196" y="402"/>
                  </a:cubicBezTo>
                  <a:cubicBezTo>
                    <a:pt x="194" y="405"/>
                    <a:pt x="191" y="408"/>
                    <a:pt x="189" y="411"/>
                  </a:cubicBezTo>
                  <a:cubicBezTo>
                    <a:pt x="188" y="411"/>
                    <a:pt x="188" y="412"/>
                    <a:pt x="187" y="412"/>
                  </a:cubicBezTo>
                  <a:cubicBezTo>
                    <a:pt x="187" y="412"/>
                    <a:pt x="187" y="412"/>
                    <a:pt x="188" y="412"/>
                  </a:cubicBezTo>
                  <a:cubicBezTo>
                    <a:pt x="188" y="412"/>
                    <a:pt x="188" y="412"/>
                    <a:pt x="188" y="412"/>
                  </a:cubicBezTo>
                  <a:cubicBezTo>
                    <a:pt x="189" y="412"/>
                    <a:pt x="190" y="411"/>
                    <a:pt x="191" y="411"/>
                  </a:cubicBezTo>
                  <a:cubicBezTo>
                    <a:pt x="194" y="411"/>
                    <a:pt x="196" y="413"/>
                    <a:pt x="199" y="416"/>
                  </a:cubicBezTo>
                  <a:cubicBezTo>
                    <a:pt x="201" y="418"/>
                    <a:pt x="202" y="420"/>
                    <a:pt x="203" y="422"/>
                  </a:cubicBezTo>
                  <a:cubicBezTo>
                    <a:pt x="203" y="422"/>
                    <a:pt x="203" y="423"/>
                    <a:pt x="203" y="423"/>
                  </a:cubicBezTo>
                  <a:cubicBezTo>
                    <a:pt x="203" y="423"/>
                    <a:pt x="204" y="423"/>
                    <a:pt x="204" y="422"/>
                  </a:cubicBezTo>
                  <a:cubicBezTo>
                    <a:pt x="205" y="421"/>
                    <a:pt x="206" y="420"/>
                    <a:pt x="207" y="420"/>
                  </a:cubicBezTo>
                  <a:cubicBezTo>
                    <a:pt x="208" y="420"/>
                    <a:pt x="209" y="421"/>
                    <a:pt x="210" y="422"/>
                  </a:cubicBezTo>
                  <a:cubicBezTo>
                    <a:pt x="212" y="424"/>
                    <a:pt x="216" y="427"/>
                    <a:pt x="219" y="428"/>
                  </a:cubicBezTo>
                  <a:cubicBezTo>
                    <a:pt x="221" y="430"/>
                    <a:pt x="222" y="431"/>
                    <a:pt x="223" y="431"/>
                  </a:cubicBezTo>
                  <a:cubicBezTo>
                    <a:pt x="223" y="432"/>
                    <a:pt x="224" y="432"/>
                    <a:pt x="225" y="433"/>
                  </a:cubicBezTo>
                  <a:cubicBezTo>
                    <a:pt x="227" y="435"/>
                    <a:pt x="231" y="437"/>
                    <a:pt x="231" y="441"/>
                  </a:cubicBezTo>
                  <a:cubicBezTo>
                    <a:pt x="231" y="442"/>
                    <a:pt x="231" y="443"/>
                    <a:pt x="231" y="444"/>
                  </a:cubicBezTo>
                  <a:cubicBezTo>
                    <a:pt x="231" y="445"/>
                    <a:pt x="230" y="446"/>
                    <a:pt x="230" y="447"/>
                  </a:cubicBezTo>
                  <a:cubicBezTo>
                    <a:pt x="230" y="447"/>
                    <a:pt x="230" y="447"/>
                    <a:pt x="230" y="447"/>
                  </a:cubicBezTo>
                  <a:cubicBezTo>
                    <a:pt x="230" y="448"/>
                    <a:pt x="230" y="449"/>
                    <a:pt x="230" y="450"/>
                  </a:cubicBezTo>
                  <a:cubicBezTo>
                    <a:pt x="230" y="450"/>
                    <a:pt x="230" y="450"/>
                    <a:pt x="230" y="450"/>
                  </a:cubicBezTo>
                  <a:cubicBezTo>
                    <a:pt x="230" y="451"/>
                    <a:pt x="230" y="452"/>
                    <a:pt x="231" y="453"/>
                  </a:cubicBezTo>
                  <a:cubicBezTo>
                    <a:pt x="231" y="453"/>
                    <a:pt x="231" y="453"/>
                    <a:pt x="231" y="453"/>
                  </a:cubicBezTo>
                  <a:cubicBezTo>
                    <a:pt x="231" y="454"/>
                    <a:pt x="231" y="455"/>
                    <a:pt x="231" y="456"/>
                  </a:cubicBezTo>
                  <a:cubicBezTo>
                    <a:pt x="231" y="456"/>
                    <a:pt x="231" y="456"/>
                    <a:pt x="231" y="456"/>
                  </a:cubicBezTo>
                  <a:cubicBezTo>
                    <a:pt x="232" y="455"/>
                    <a:pt x="234" y="453"/>
                    <a:pt x="236" y="452"/>
                  </a:cubicBezTo>
                  <a:cubicBezTo>
                    <a:pt x="240" y="449"/>
                    <a:pt x="241" y="447"/>
                    <a:pt x="242" y="444"/>
                  </a:cubicBezTo>
                  <a:cubicBezTo>
                    <a:pt x="242" y="442"/>
                    <a:pt x="243" y="440"/>
                    <a:pt x="244" y="438"/>
                  </a:cubicBezTo>
                  <a:cubicBezTo>
                    <a:pt x="245" y="436"/>
                    <a:pt x="245" y="434"/>
                    <a:pt x="246" y="433"/>
                  </a:cubicBezTo>
                  <a:cubicBezTo>
                    <a:pt x="246" y="430"/>
                    <a:pt x="247" y="428"/>
                    <a:pt x="250" y="424"/>
                  </a:cubicBezTo>
                  <a:cubicBezTo>
                    <a:pt x="252" y="422"/>
                    <a:pt x="252" y="421"/>
                    <a:pt x="252" y="419"/>
                  </a:cubicBezTo>
                  <a:cubicBezTo>
                    <a:pt x="252" y="417"/>
                    <a:pt x="252" y="414"/>
                    <a:pt x="256" y="412"/>
                  </a:cubicBezTo>
                  <a:cubicBezTo>
                    <a:pt x="258" y="412"/>
                    <a:pt x="259" y="411"/>
                    <a:pt x="260" y="411"/>
                  </a:cubicBezTo>
                  <a:cubicBezTo>
                    <a:pt x="261" y="411"/>
                    <a:pt x="262" y="412"/>
                    <a:pt x="262" y="413"/>
                  </a:cubicBezTo>
                  <a:cubicBezTo>
                    <a:pt x="264" y="415"/>
                    <a:pt x="261" y="420"/>
                    <a:pt x="258" y="424"/>
                  </a:cubicBezTo>
                  <a:cubicBezTo>
                    <a:pt x="256" y="426"/>
                    <a:pt x="255" y="427"/>
                    <a:pt x="255" y="428"/>
                  </a:cubicBezTo>
                  <a:cubicBezTo>
                    <a:pt x="255" y="428"/>
                    <a:pt x="256" y="427"/>
                    <a:pt x="257" y="426"/>
                  </a:cubicBezTo>
                  <a:cubicBezTo>
                    <a:pt x="263" y="422"/>
                    <a:pt x="266" y="416"/>
                    <a:pt x="269" y="409"/>
                  </a:cubicBezTo>
                  <a:cubicBezTo>
                    <a:pt x="270" y="407"/>
                    <a:pt x="271" y="406"/>
                    <a:pt x="271" y="405"/>
                  </a:cubicBezTo>
                  <a:cubicBezTo>
                    <a:pt x="275" y="396"/>
                    <a:pt x="279" y="393"/>
                    <a:pt x="283" y="392"/>
                  </a:cubicBezTo>
                  <a:cubicBezTo>
                    <a:pt x="285" y="392"/>
                    <a:pt x="287" y="388"/>
                    <a:pt x="286" y="377"/>
                  </a:cubicBezTo>
                  <a:cubicBezTo>
                    <a:pt x="286" y="375"/>
                    <a:pt x="285" y="374"/>
                    <a:pt x="285" y="372"/>
                  </a:cubicBezTo>
                  <a:cubicBezTo>
                    <a:pt x="285" y="367"/>
                    <a:pt x="284" y="363"/>
                    <a:pt x="286" y="360"/>
                  </a:cubicBezTo>
                  <a:cubicBezTo>
                    <a:pt x="287" y="358"/>
                    <a:pt x="287" y="356"/>
                    <a:pt x="287" y="355"/>
                  </a:cubicBezTo>
                  <a:cubicBezTo>
                    <a:pt x="288" y="353"/>
                    <a:pt x="288" y="351"/>
                    <a:pt x="290" y="351"/>
                  </a:cubicBezTo>
                  <a:cubicBezTo>
                    <a:pt x="294" y="351"/>
                    <a:pt x="299" y="346"/>
                    <a:pt x="304" y="340"/>
                  </a:cubicBezTo>
                  <a:cubicBezTo>
                    <a:pt x="310" y="335"/>
                    <a:pt x="313" y="334"/>
                    <a:pt x="319" y="334"/>
                  </a:cubicBezTo>
                  <a:cubicBezTo>
                    <a:pt x="322" y="333"/>
                    <a:pt x="322" y="333"/>
                    <a:pt x="323" y="332"/>
                  </a:cubicBezTo>
                  <a:cubicBezTo>
                    <a:pt x="323" y="331"/>
                    <a:pt x="324" y="331"/>
                    <a:pt x="325" y="330"/>
                  </a:cubicBezTo>
                  <a:cubicBezTo>
                    <a:pt x="328" y="329"/>
                    <a:pt x="330" y="327"/>
                    <a:pt x="332" y="326"/>
                  </a:cubicBezTo>
                  <a:cubicBezTo>
                    <a:pt x="333" y="325"/>
                    <a:pt x="333" y="324"/>
                    <a:pt x="334" y="324"/>
                  </a:cubicBezTo>
                  <a:cubicBezTo>
                    <a:pt x="335" y="323"/>
                    <a:pt x="336" y="322"/>
                    <a:pt x="339" y="322"/>
                  </a:cubicBezTo>
                  <a:cubicBezTo>
                    <a:pt x="341" y="322"/>
                    <a:pt x="344" y="323"/>
                    <a:pt x="346" y="323"/>
                  </a:cubicBezTo>
                  <a:cubicBezTo>
                    <a:pt x="349" y="323"/>
                    <a:pt x="351" y="324"/>
                    <a:pt x="353" y="324"/>
                  </a:cubicBezTo>
                  <a:cubicBezTo>
                    <a:pt x="357" y="324"/>
                    <a:pt x="357" y="324"/>
                    <a:pt x="357" y="324"/>
                  </a:cubicBezTo>
                  <a:cubicBezTo>
                    <a:pt x="361" y="324"/>
                    <a:pt x="362" y="323"/>
                    <a:pt x="362" y="321"/>
                  </a:cubicBezTo>
                  <a:cubicBezTo>
                    <a:pt x="362" y="317"/>
                    <a:pt x="365" y="314"/>
                    <a:pt x="369" y="314"/>
                  </a:cubicBezTo>
                  <a:cubicBezTo>
                    <a:pt x="372" y="314"/>
                    <a:pt x="373" y="313"/>
                    <a:pt x="373" y="309"/>
                  </a:cubicBezTo>
                  <a:cubicBezTo>
                    <a:pt x="373" y="303"/>
                    <a:pt x="375" y="300"/>
                    <a:pt x="378" y="298"/>
                  </a:cubicBezTo>
                  <a:cubicBezTo>
                    <a:pt x="380" y="296"/>
                    <a:pt x="381" y="293"/>
                    <a:pt x="382" y="290"/>
                  </a:cubicBezTo>
                  <a:cubicBezTo>
                    <a:pt x="382" y="289"/>
                    <a:pt x="382" y="288"/>
                    <a:pt x="383" y="288"/>
                  </a:cubicBezTo>
                  <a:cubicBezTo>
                    <a:pt x="383" y="286"/>
                    <a:pt x="384" y="285"/>
                    <a:pt x="385" y="285"/>
                  </a:cubicBezTo>
                  <a:cubicBezTo>
                    <a:pt x="386" y="284"/>
                    <a:pt x="387" y="284"/>
                    <a:pt x="387" y="282"/>
                  </a:cubicBezTo>
                  <a:cubicBezTo>
                    <a:pt x="387" y="279"/>
                    <a:pt x="387" y="277"/>
                    <a:pt x="388" y="274"/>
                  </a:cubicBezTo>
                  <a:cubicBezTo>
                    <a:pt x="388" y="272"/>
                    <a:pt x="388" y="270"/>
                    <a:pt x="388" y="268"/>
                  </a:cubicBezTo>
                  <a:cubicBezTo>
                    <a:pt x="388" y="265"/>
                    <a:pt x="390" y="264"/>
                    <a:pt x="392" y="263"/>
                  </a:cubicBezTo>
                  <a:cubicBezTo>
                    <a:pt x="393" y="263"/>
                    <a:pt x="394" y="262"/>
                    <a:pt x="394" y="262"/>
                  </a:cubicBezTo>
                  <a:cubicBezTo>
                    <a:pt x="395" y="261"/>
                    <a:pt x="395" y="260"/>
                    <a:pt x="395" y="258"/>
                  </a:cubicBezTo>
                  <a:cubicBezTo>
                    <a:pt x="394" y="256"/>
                    <a:pt x="394" y="252"/>
                    <a:pt x="396" y="248"/>
                  </a:cubicBezTo>
                  <a:cubicBezTo>
                    <a:pt x="397" y="243"/>
                    <a:pt x="397" y="238"/>
                    <a:pt x="396" y="233"/>
                  </a:cubicBezTo>
                  <a:cubicBezTo>
                    <a:pt x="396" y="231"/>
                    <a:pt x="395" y="228"/>
                    <a:pt x="395" y="226"/>
                  </a:cubicBezTo>
                  <a:cubicBezTo>
                    <a:pt x="395" y="219"/>
                    <a:pt x="395" y="211"/>
                    <a:pt x="398" y="209"/>
                  </a:cubicBezTo>
                  <a:cubicBezTo>
                    <a:pt x="399" y="208"/>
                    <a:pt x="399" y="208"/>
                    <a:pt x="399" y="207"/>
                  </a:cubicBezTo>
                  <a:cubicBezTo>
                    <a:pt x="399" y="207"/>
                    <a:pt x="399" y="207"/>
                    <a:pt x="398" y="206"/>
                  </a:cubicBezTo>
                  <a:cubicBezTo>
                    <a:pt x="397" y="205"/>
                    <a:pt x="396" y="204"/>
                    <a:pt x="397" y="203"/>
                  </a:cubicBezTo>
                  <a:cubicBezTo>
                    <a:pt x="397" y="202"/>
                    <a:pt x="399" y="200"/>
                    <a:pt x="401" y="201"/>
                  </a:cubicBezTo>
                  <a:cubicBezTo>
                    <a:pt x="401" y="201"/>
                    <a:pt x="402" y="202"/>
                    <a:pt x="403" y="202"/>
                  </a:cubicBezTo>
                  <a:cubicBezTo>
                    <a:pt x="404" y="203"/>
                    <a:pt x="405" y="204"/>
                    <a:pt x="407" y="203"/>
                  </a:cubicBezTo>
                  <a:cubicBezTo>
                    <a:pt x="409" y="202"/>
                    <a:pt x="412" y="195"/>
                    <a:pt x="414" y="189"/>
                  </a:cubicBezTo>
                  <a:cubicBezTo>
                    <a:pt x="415" y="186"/>
                    <a:pt x="415" y="186"/>
                    <a:pt x="415" y="186"/>
                  </a:cubicBezTo>
                  <a:cubicBezTo>
                    <a:pt x="418" y="180"/>
                    <a:pt x="421" y="179"/>
                    <a:pt x="424" y="178"/>
                  </a:cubicBezTo>
                  <a:cubicBezTo>
                    <a:pt x="425" y="178"/>
                    <a:pt x="426" y="178"/>
                    <a:pt x="427" y="177"/>
                  </a:cubicBezTo>
                  <a:cubicBezTo>
                    <a:pt x="430" y="176"/>
                    <a:pt x="437" y="167"/>
                    <a:pt x="442" y="156"/>
                  </a:cubicBezTo>
                  <a:cubicBezTo>
                    <a:pt x="446" y="146"/>
                    <a:pt x="443" y="136"/>
                    <a:pt x="441" y="12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0" name="Freeform 153">
              <a:extLst>
                <a:ext uri="{FF2B5EF4-FFF2-40B4-BE49-F238E27FC236}">
                  <a16:creationId xmlns:a16="http://schemas.microsoft.com/office/drawing/2014/main" id="{59FCBC59-1583-4804-9C47-C7DD657718D2}"/>
                </a:ext>
              </a:extLst>
            </p:cNvPr>
            <p:cNvSpPr>
              <a:spLocks/>
            </p:cNvSpPr>
            <p:nvPr/>
          </p:nvSpPr>
          <p:spPr bwMode="auto">
            <a:xfrm>
              <a:off x="4338094" y="6395472"/>
              <a:ext cx="116969" cy="231392"/>
            </a:xfrm>
            <a:custGeom>
              <a:avLst/>
              <a:gdLst>
                <a:gd name="T0" fmla="*/ 183 w 226"/>
                <a:gd name="T1" fmla="*/ 174 h 401"/>
                <a:gd name="T2" fmla="*/ 171 w 226"/>
                <a:gd name="T3" fmla="*/ 152 h 401"/>
                <a:gd name="T4" fmla="*/ 175 w 226"/>
                <a:gd name="T5" fmla="*/ 148 h 401"/>
                <a:gd name="T6" fmla="*/ 172 w 226"/>
                <a:gd name="T7" fmla="*/ 140 h 401"/>
                <a:gd name="T8" fmla="*/ 179 w 226"/>
                <a:gd name="T9" fmla="*/ 105 h 401"/>
                <a:gd name="T10" fmla="*/ 181 w 226"/>
                <a:gd name="T11" fmla="*/ 101 h 401"/>
                <a:gd name="T12" fmla="*/ 192 w 226"/>
                <a:gd name="T13" fmla="*/ 88 h 401"/>
                <a:gd name="T14" fmla="*/ 224 w 226"/>
                <a:gd name="T15" fmla="*/ 44 h 401"/>
                <a:gd name="T16" fmla="*/ 216 w 226"/>
                <a:gd name="T17" fmla="*/ 56 h 401"/>
                <a:gd name="T18" fmla="*/ 202 w 226"/>
                <a:gd name="T19" fmla="*/ 65 h 401"/>
                <a:gd name="T20" fmla="*/ 187 w 226"/>
                <a:gd name="T21" fmla="*/ 67 h 401"/>
                <a:gd name="T22" fmla="*/ 174 w 226"/>
                <a:gd name="T23" fmla="*/ 56 h 401"/>
                <a:gd name="T24" fmla="*/ 150 w 226"/>
                <a:gd name="T25" fmla="*/ 25 h 401"/>
                <a:gd name="T26" fmla="*/ 133 w 226"/>
                <a:gd name="T27" fmla="*/ 13 h 401"/>
                <a:gd name="T28" fmla="*/ 127 w 226"/>
                <a:gd name="T29" fmla="*/ 8 h 401"/>
                <a:gd name="T30" fmla="*/ 123 w 226"/>
                <a:gd name="T31" fmla="*/ 2 h 401"/>
                <a:gd name="T32" fmla="*/ 112 w 226"/>
                <a:gd name="T33" fmla="*/ 0 h 401"/>
                <a:gd name="T34" fmla="*/ 91 w 226"/>
                <a:gd name="T35" fmla="*/ 2 h 401"/>
                <a:gd name="T36" fmla="*/ 74 w 226"/>
                <a:gd name="T37" fmla="*/ 10 h 401"/>
                <a:gd name="T38" fmla="*/ 73 w 226"/>
                <a:gd name="T39" fmla="*/ 15 h 401"/>
                <a:gd name="T40" fmla="*/ 73 w 226"/>
                <a:gd name="T41" fmla="*/ 19 h 401"/>
                <a:gd name="T42" fmla="*/ 66 w 226"/>
                <a:gd name="T43" fmla="*/ 27 h 401"/>
                <a:gd name="T44" fmla="*/ 59 w 226"/>
                <a:gd name="T45" fmla="*/ 53 h 401"/>
                <a:gd name="T46" fmla="*/ 53 w 226"/>
                <a:gd name="T47" fmla="*/ 65 h 401"/>
                <a:gd name="T48" fmla="*/ 43 w 226"/>
                <a:gd name="T49" fmla="*/ 101 h 401"/>
                <a:gd name="T50" fmla="*/ 36 w 226"/>
                <a:gd name="T51" fmla="*/ 122 h 401"/>
                <a:gd name="T52" fmla="*/ 43 w 226"/>
                <a:gd name="T53" fmla="*/ 144 h 401"/>
                <a:gd name="T54" fmla="*/ 36 w 226"/>
                <a:gd name="T55" fmla="*/ 169 h 401"/>
                <a:gd name="T56" fmla="*/ 28 w 226"/>
                <a:gd name="T57" fmla="*/ 195 h 401"/>
                <a:gd name="T58" fmla="*/ 26 w 226"/>
                <a:gd name="T59" fmla="*/ 212 h 401"/>
                <a:gd name="T60" fmla="*/ 19 w 226"/>
                <a:gd name="T61" fmla="*/ 234 h 401"/>
                <a:gd name="T62" fmla="*/ 19 w 226"/>
                <a:gd name="T63" fmla="*/ 257 h 401"/>
                <a:gd name="T64" fmla="*/ 20 w 226"/>
                <a:gd name="T65" fmla="*/ 282 h 401"/>
                <a:gd name="T66" fmla="*/ 28 w 226"/>
                <a:gd name="T67" fmla="*/ 290 h 401"/>
                <a:gd name="T68" fmla="*/ 20 w 226"/>
                <a:gd name="T69" fmla="*/ 293 h 401"/>
                <a:gd name="T70" fmla="*/ 22 w 226"/>
                <a:gd name="T71" fmla="*/ 303 h 401"/>
                <a:gd name="T72" fmla="*/ 20 w 226"/>
                <a:gd name="T73" fmla="*/ 320 h 401"/>
                <a:gd name="T74" fmla="*/ 13 w 226"/>
                <a:gd name="T75" fmla="*/ 338 h 401"/>
                <a:gd name="T76" fmla="*/ 2 w 226"/>
                <a:gd name="T77" fmla="*/ 361 h 401"/>
                <a:gd name="T78" fmla="*/ 15 w 226"/>
                <a:gd name="T79" fmla="*/ 378 h 401"/>
                <a:gd name="T80" fmla="*/ 34 w 226"/>
                <a:gd name="T81" fmla="*/ 396 h 401"/>
                <a:gd name="T82" fmla="*/ 47 w 226"/>
                <a:gd name="T83" fmla="*/ 400 h 401"/>
                <a:gd name="T84" fmla="*/ 53 w 226"/>
                <a:gd name="T85" fmla="*/ 397 h 401"/>
                <a:gd name="T86" fmla="*/ 51 w 226"/>
                <a:gd name="T87" fmla="*/ 372 h 401"/>
                <a:gd name="T88" fmla="*/ 72 w 226"/>
                <a:gd name="T89" fmla="*/ 347 h 401"/>
                <a:gd name="T90" fmla="*/ 81 w 226"/>
                <a:gd name="T91" fmla="*/ 324 h 401"/>
                <a:gd name="T92" fmla="*/ 88 w 226"/>
                <a:gd name="T93" fmla="*/ 292 h 401"/>
                <a:gd name="T94" fmla="*/ 101 w 226"/>
                <a:gd name="T95" fmla="*/ 267 h 401"/>
                <a:gd name="T96" fmla="*/ 113 w 226"/>
                <a:gd name="T97" fmla="*/ 260 h 401"/>
                <a:gd name="T98" fmla="*/ 101 w 226"/>
                <a:gd name="T99" fmla="*/ 258 h 401"/>
                <a:gd name="T100" fmla="*/ 97 w 226"/>
                <a:gd name="T101" fmla="*/ 235 h 401"/>
                <a:gd name="T102" fmla="*/ 127 w 226"/>
                <a:gd name="T103" fmla="*/ 223 h 401"/>
                <a:gd name="T104" fmla="*/ 132 w 226"/>
                <a:gd name="T105" fmla="*/ 21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401">
                  <a:moveTo>
                    <a:pt x="188" y="189"/>
                  </a:moveTo>
                  <a:cubicBezTo>
                    <a:pt x="189" y="187"/>
                    <a:pt x="191" y="185"/>
                    <a:pt x="191" y="184"/>
                  </a:cubicBezTo>
                  <a:cubicBezTo>
                    <a:pt x="192" y="183"/>
                    <a:pt x="192" y="181"/>
                    <a:pt x="192" y="180"/>
                  </a:cubicBezTo>
                  <a:cubicBezTo>
                    <a:pt x="191" y="179"/>
                    <a:pt x="189" y="178"/>
                    <a:pt x="187" y="178"/>
                  </a:cubicBezTo>
                  <a:cubicBezTo>
                    <a:pt x="185" y="178"/>
                    <a:pt x="184" y="176"/>
                    <a:pt x="183" y="174"/>
                  </a:cubicBezTo>
                  <a:cubicBezTo>
                    <a:pt x="182" y="172"/>
                    <a:pt x="183" y="169"/>
                    <a:pt x="185" y="166"/>
                  </a:cubicBezTo>
                  <a:cubicBezTo>
                    <a:pt x="185" y="166"/>
                    <a:pt x="186" y="165"/>
                    <a:pt x="185" y="164"/>
                  </a:cubicBezTo>
                  <a:cubicBezTo>
                    <a:pt x="185" y="163"/>
                    <a:pt x="182" y="162"/>
                    <a:pt x="179" y="161"/>
                  </a:cubicBezTo>
                  <a:cubicBezTo>
                    <a:pt x="176" y="161"/>
                    <a:pt x="170" y="159"/>
                    <a:pt x="169" y="156"/>
                  </a:cubicBezTo>
                  <a:cubicBezTo>
                    <a:pt x="169" y="155"/>
                    <a:pt x="169" y="154"/>
                    <a:pt x="171" y="152"/>
                  </a:cubicBezTo>
                  <a:cubicBezTo>
                    <a:pt x="172" y="150"/>
                    <a:pt x="174" y="150"/>
                    <a:pt x="175" y="150"/>
                  </a:cubicBezTo>
                  <a:cubicBezTo>
                    <a:pt x="175" y="150"/>
                    <a:pt x="175" y="150"/>
                    <a:pt x="175" y="150"/>
                  </a:cubicBezTo>
                  <a:cubicBezTo>
                    <a:pt x="175" y="150"/>
                    <a:pt x="175" y="150"/>
                    <a:pt x="175" y="149"/>
                  </a:cubicBezTo>
                  <a:cubicBezTo>
                    <a:pt x="175" y="149"/>
                    <a:pt x="175" y="149"/>
                    <a:pt x="175" y="149"/>
                  </a:cubicBezTo>
                  <a:cubicBezTo>
                    <a:pt x="175" y="149"/>
                    <a:pt x="175" y="149"/>
                    <a:pt x="175" y="148"/>
                  </a:cubicBezTo>
                  <a:cubicBezTo>
                    <a:pt x="175" y="148"/>
                    <a:pt x="175" y="148"/>
                    <a:pt x="175" y="148"/>
                  </a:cubicBezTo>
                  <a:cubicBezTo>
                    <a:pt x="175" y="148"/>
                    <a:pt x="175" y="148"/>
                    <a:pt x="175" y="148"/>
                  </a:cubicBezTo>
                  <a:cubicBezTo>
                    <a:pt x="175" y="148"/>
                    <a:pt x="175" y="148"/>
                    <a:pt x="175" y="148"/>
                  </a:cubicBezTo>
                  <a:cubicBezTo>
                    <a:pt x="175" y="148"/>
                    <a:pt x="175" y="148"/>
                    <a:pt x="175" y="148"/>
                  </a:cubicBezTo>
                  <a:cubicBezTo>
                    <a:pt x="173" y="147"/>
                    <a:pt x="172" y="146"/>
                    <a:pt x="172" y="140"/>
                  </a:cubicBezTo>
                  <a:cubicBezTo>
                    <a:pt x="172" y="137"/>
                    <a:pt x="173" y="135"/>
                    <a:pt x="173" y="134"/>
                  </a:cubicBezTo>
                  <a:cubicBezTo>
                    <a:pt x="174" y="132"/>
                    <a:pt x="175" y="130"/>
                    <a:pt x="175" y="126"/>
                  </a:cubicBezTo>
                  <a:cubicBezTo>
                    <a:pt x="175" y="120"/>
                    <a:pt x="176" y="116"/>
                    <a:pt x="177" y="113"/>
                  </a:cubicBezTo>
                  <a:cubicBezTo>
                    <a:pt x="178" y="110"/>
                    <a:pt x="179" y="108"/>
                    <a:pt x="179" y="106"/>
                  </a:cubicBezTo>
                  <a:cubicBezTo>
                    <a:pt x="179" y="106"/>
                    <a:pt x="179" y="105"/>
                    <a:pt x="179" y="105"/>
                  </a:cubicBezTo>
                  <a:cubicBezTo>
                    <a:pt x="179" y="105"/>
                    <a:pt x="179" y="105"/>
                    <a:pt x="179" y="104"/>
                  </a:cubicBezTo>
                  <a:cubicBezTo>
                    <a:pt x="179" y="104"/>
                    <a:pt x="180" y="103"/>
                    <a:pt x="180" y="103"/>
                  </a:cubicBezTo>
                  <a:cubicBezTo>
                    <a:pt x="180" y="103"/>
                    <a:pt x="180" y="103"/>
                    <a:pt x="180" y="103"/>
                  </a:cubicBezTo>
                  <a:cubicBezTo>
                    <a:pt x="180" y="102"/>
                    <a:pt x="181" y="102"/>
                    <a:pt x="181" y="101"/>
                  </a:cubicBezTo>
                  <a:cubicBezTo>
                    <a:pt x="181" y="101"/>
                    <a:pt x="181" y="101"/>
                    <a:pt x="181" y="101"/>
                  </a:cubicBezTo>
                  <a:cubicBezTo>
                    <a:pt x="181" y="101"/>
                    <a:pt x="181" y="101"/>
                    <a:pt x="181" y="101"/>
                  </a:cubicBezTo>
                  <a:cubicBezTo>
                    <a:pt x="181" y="101"/>
                    <a:pt x="181" y="101"/>
                    <a:pt x="181" y="101"/>
                  </a:cubicBezTo>
                  <a:cubicBezTo>
                    <a:pt x="182" y="100"/>
                    <a:pt x="182" y="100"/>
                    <a:pt x="182" y="100"/>
                  </a:cubicBezTo>
                  <a:cubicBezTo>
                    <a:pt x="183" y="99"/>
                    <a:pt x="184" y="98"/>
                    <a:pt x="185" y="96"/>
                  </a:cubicBezTo>
                  <a:cubicBezTo>
                    <a:pt x="187" y="94"/>
                    <a:pt x="190" y="91"/>
                    <a:pt x="192" y="88"/>
                  </a:cubicBezTo>
                  <a:cubicBezTo>
                    <a:pt x="195" y="83"/>
                    <a:pt x="201" y="77"/>
                    <a:pt x="205" y="72"/>
                  </a:cubicBezTo>
                  <a:cubicBezTo>
                    <a:pt x="208" y="70"/>
                    <a:pt x="211" y="68"/>
                    <a:pt x="212" y="67"/>
                  </a:cubicBezTo>
                  <a:cubicBezTo>
                    <a:pt x="214" y="66"/>
                    <a:pt x="216" y="65"/>
                    <a:pt x="219" y="64"/>
                  </a:cubicBezTo>
                  <a:cubicBezTo>
                    <a:pt x="221" y="62"/>
                    <a:pt x="225" y="61"/>
                    <a:pt x="225" y="60"/>
                  </a:cubicBezTo>
                  <a:cubicBezTo>
                    <a:pt x="226" y="57"/>
                    <a:pt x="225" y="45"/>
                    <a:pt x="224" y="44"/>
                  </a:cubicBezTo>
                  <a:cubicBezTo>
                    <a:pt x="224" y="44"/>
                    <a:pt x="223" y="43"/>
                    <a:pt x="219" y="43"/>
                  </a:cubicBezTo>
                  <a:cubicBezTo>
                    <a:pt x="219" y="43"/>
                    <a:pt x="218" y="43"/>
                    <a:pt x="218" y="43"/>
                  </a:cubicBezTo>
                  <a:cubicBezTo>
                    <a:pt x="218" y="43"/>
                    <a:pt x="218" y="43"/>
                    <a:pt x="218" y="43"/>
                  </a:cubicBezTo>
                  <a:cubicBezTo>
                    <a:pt x="218" y="44"/>
                    <a:pt x="218" y="44"/>
                    <a:pt x="218" y="45"/>
                  </a:cubicBezTo>
                  <a:cubicBezTo>
                    <a:pt x="218" y="48"/>
                    <a:pt x="217" y="53"/>
                    <a:pt x="216" y="56"/>
                  </a:cubicBezTo>
                  <a:cubicBezTo>
                    <a:pt x="215" y="58"/>
                    <a:pt x="214" y="59"/>
                    <a:pt x="214" y="60"/>
                  </a:cubicBezTo>
                  <a:cubicBezTo>
                    <a:pt x="213" y="61"/>
                    <a:pt x="212" y="61"/>
                    <a:pt x="211" y="61"/>
                  </a:cubicBezTo>
                  <a:cubicBezTo>
                    <a:pt x="211" y="61"/>
                    <a:pt x="211" y="61"/>
                    <a:pt x="211" y="61"/>
                  </a:cubicBezTo>
                  <a:cubicBezTo>
                    <a:pt x="210" y="61"/>
                    <a:pt x="208" y="62"/>
                    <a:pt x="207" y="63"/>
                  </a:cubicBezTo>
                  <a:cubicBezTo>
                    <a:pt x="205" y="65"/>
                    <a:pt x="204" y="66"/>
                    <a:pt x="202" y="65"/>
                  </a:cubicBezTo>
                  <a:cubicBezTo>
                    <a:pt x="201" y="65"/>
                    <a:pt x="200" y="66"/>
                    <a:pt x="199" y="67"/>
                  </a:cubicBezTo>
                  <a:cubicBezTo>
                    <a:pt x="198" y="67"/>
                    <a:pt x="196" y="68"/>
                    <a:pt x="194" y="68"/>
                  </a:cubicBezTo>
                  <a:cubicBezTo>
                    <a:pt x="194" y="68"/>
                    <a:pt x="193" y="68"/>
                    <a:pt x="192" y="67"/>
                  </a:cubicBezTo>
                  <a:cubicBezTo>
                    <a:pt x="191" y="67"/>
                    <a:pt x="190" y="67"/>
                    <a:pt x="189" y="67"/>
                  </a:cubicBezTo>
                  <a:cubicBezTo>
                    <a:pt x="188" y="67"/>
                    <a:pt x="188" y="67"/>
                    <a:pt x="187" y="67"/>
                  </a:cubicBezTo>
                  <a:cubicBezTo>
                    <a:pt x="184" y="67"/>
                    <a:pt x="182" y="67"/>
                    <a:pt x="181" y="66"/>
                  </a:cubicBezTo>
                  <a:cubicBezTo>
                    <a:pt x="180" y="66"/>
                    <a:pt x="178" y="66"/>
                    <a:pt x="176" y="65"/>
                  </a:cubicBezTo>
                  <a:cubicBezTo>
                    <a:pt x="173" y="65"/>
                    <a:pt x="170" y="65"/>
                    <a:pt x="170" y="63"/>
                  </a:cubicBezTo>
                  <a:cubicBezTo>
                    <a:pt x="170" y="62"/>
                    <a:pt x="171" y="61"/>
                    <a:pt x="172" y="61"/>
                  </a:cubicBezTo>
                  <a:cubicBezTo>
                    <a:pt x="173" y="60"/>
                    <a:pt x="174" y="59"/>
                    <a:pt x="174" y="56"/>
                  </a:cubicBezTo>
                  <a:cubicBezTo>
                    <a:pt x="174" y="52"/>
                    <a:pt x="177" y="48"/>
                    <a:pt x="180" y="45"/>
                  </a:cubicBezTo>
                  <a:cubicBezTo>
                    <a:pt x="181" y="44"/>
                    <a:pt x="183" y="42"/>
                    <a:pt x="183" y="41"/>
                  </a:cubicBezTo>
                  <a:cubicBezTo>
                    <a:pt x="182" y="40"/>
                    <a:pt x="177" y="38"/>
                    <a:pt x="174" y="37"/>
                  </a:cubicBezTo>
                  <a:cubicBezTo>
                    <a:pt x="167" y="34"/>
                    <a:pt x="163" y="32"/>
                    <a:pt x="162" y="31"/>
                  </a:cubicBezTo>
                  <a:cubicBezTo>
                    <a:pt x="160" y="28"/>
                    <a:pt x="157" y="25"/>
                    <a:pt x="150" y="25"/>
                  </a:cubicBezTo>
                  <a:cubicBezTo>
                    <a:pt x="146" y="24"/>
                    <a:pt x="144" y="22"/>
                    <a:pt x="142" y="20"/>
                  </a:cubicBezTo>
                  <a:cubicBezTo>
                    <a:pt x="141" y="19"/>
                    <a:pt x="139" y="18"/>
                    <a:pt x="137" y="17"/>
                  </a:cubicBezTo>
                  <a:cubicBezTo>
                    <a:pt x="137" y="16"/>
                    <a:pt x="136" y="16"/>
                    <a:pt x="135" y="15"/>
                  </a:cubicBezTo>
                  <a:cubicBezTo>
                    <a:pt x="135" y="15"/>
                    <a:pt x="135" y="15"/>
                    <a:pt x="134" y="15"/>
                  </a:cubicBezTo>
                  <a:cubicBezTo>
                    <a:pt x="134" y="14"/>
                    <a:pt x="133" y="14"/>
                    <a:pt x="133" y="13"/>
                  </a:cubicBezTo>
                  <a:cubicBezTo>
                    <a:pt x="133" y="13"/>
                    <a:pt x="132" y="13"/>
                    <a:pt x="132" y="13"/>
                  </a:cubicBezTo>
                  <a:cubicBezTo>
                    <a:pt x="132" y="12"/>
                    <a:pt x="131" y="12"/>
                    <a:pt x="131" y="11"/>
                  </a:cubicBezTo>
                  <a:cubicBezTo>
                    <a:pt x="130" y="11"/>
                    <a:pt x="130" y="11"/>
                    <a:pt x="130" y="10"/>
                  </a:cubicBezTo>
                  <a:cubicBezTo>
                    <a:pt x="129" y="10"/>
                    <a:pt x="129" y="9"/>
                    <a:pt x="128" y="9"/>
                  </a:cubicBezTo>
                  <a:cubicBezTo>
                    <a:pt x="128" y="9"/>
                    <a:pt x="128" y="8"/>
                    <a:pt x="127" y="8"/>
                  </a:cubicBezTo>
                  <a:cubicBezTo>
                    <a:pt x="127" y="8"/>
                    <a:pt x="127" y="7"/>
                    <a:pt x="126" y="7"/>
                  </a:cubicBezTo>
                  <a:cubicBezTo>
                    <a:pt x="126" y="6"/>
                    <a:pt x="126" y="6"/>
                    <a:pt x="125" y="6"/>
                  </a:cubicBezTo>
                  <a:cubicBezTo>
                    <a:pt x="125" y="5"/>
                    <a:pt x="125" y="5"/>
                    <a:pt x="124" y="4"/>
                  </a:cubicBezTo>
                  <a:cubicBezTo>
                    <a:pt x="124" y="4"/>
                    <a:pt x="124" y="4"/>
                    <a:pt x="123" y="4"/>
                  </a:cubicBezTo>
                  <a:cubicBezTo>
                    <a:pt x="123" y="3"/>
                    <a:pt x="123" y="3"/>
                    <a:pt x="123" y="2"/>
                  </a:cubicBezTo>
                  <a:cubicBezTo>
                    <a:pt x="122" y="2"/>
                    <a:pt x="122" y="2"/>
                    <a:pt x="122" y="2"/>
                  </a:cubicBezTo>
                  <a:cubicBezTo>
                    <a:pt x="122" y="1"/>
                    <a:pt x="122" y="1"/>
                    <a:pt x="121" y="1"/>
                  </a:cubicBezTo>
                  <a:cubicBezTo>
                    <a:pt x="121" y="1"/>
                    <a:pt x="121" y="1"/>
                    <a:pt x="120" y="1"/>
                  </a:cubicBezTo>
                  <a:cubicBezTo>
                    <a:pt x="118" y="0"/>
                    <a:pt x="116" y="0"/>
                    <a:pt x="114" y="0"/>
                  </a:cubicBezTo>
                  <a:cubicBezTo>
                    <a:pt x="112" y="0"/>
                    <a:pt x="112" y="0"/>
                    <a:pt x="112" y="0"/>
                  </a:cubicBezTo>
                  <a:cubicBezTo>
                    <a:pt x="111" y="1"/>
                    <a:pt x="111" y="2"/>
                    <a:pt x="110" y="3"/>
                  </a:cubicBezTo>
                  <a:cubicBezTo>
                    <a:pt x="109" y="6"/>
                    <a:pt x="108" y="9"/>
                    <a:pt x="106" y="9"/>
                  </a:cubicBezTo>
                  <a:cubicBezTo>
                    <a:pt x="105" y="9"/>
                    <a:pt x="104" y="8"/>
                    <a:pt x="103" y="7"/>
                  </a:cubicBezTo>
                  <a:cubicBezTo>
                    <a:pt x="102" y="3"/>
                    <a:pt x="97" y="3"/>
                    <a:pt x="93" y="2"/>
                  </a:cubicBezTo>
                  <a:cubicBezTo>
                    <a:pt x="92" y="2"/>
                    <a:pt x="92" y="2"/>
                    <a:pt x="91" y="2"/>
                  </a:cubicBezTo>
                  <a:cubicBezTo>
                    <a:pt x="89" y="2"/>
                    <a:pt x="88" y="1"/>
                    <a:pt x="87" y="0"/>
                  </a:cubicBezTo>
                  <a:cubicBezTo>
                    <a:pt x="86" y="0"/>
                    <a:pt x="86" y="0"/>
                    <a:pt x="85" y="0"/>
                  </a:cubicBezTo>
                  <a:cubicBezTo>
                    <a:pt x="85" y="0"/>
                    <a:pt x="84" y="1"/>
                    <a:pt x="82" y="2"/>
                  </a:cubicBezTo>
                  <a:cubicBezTo>
                    <a:pt x="80" y="5"/>
                    <a:pt x="77" y="7"/>
                    <a:pt x="74" y="9"/>
                  </a:cubicBezTo>
                  <a:cubicBezTo>
                    <a:pt x="74" y="9"/>
                    <a:pt x="74" y="10"/>
                    <a:pt x="74" y="10"/>
                  </a:cubicBezTo>
                  <a:cubicBezTo>
                    <a:pt x="74" y="10"/>
                    <a:pt x="74" y="10"/>
                    <a:pt x="74" y="11"/>
                  </a:cubicBezTo>
                  <a:cubicBezTo>
                    <a:pt x="74" y="11"/>
                    <a:pt x="74" y="11"/>
                    <a:pt x="74" y="12"/>
                  </a:cubicBezTo>
                  <a:cubicBezTo>
                    <a:pt x="74" y="12"/>
                    <a:pt x="74" y="12"/>
                    <a:pt x="74" y="13"/>
                  </a:cubicBezTo>
                  <a:cubicBezTo>
                    <a:pt x="74" y="13"/>
                    <a:pt x="74" y="13"/>
                    <a:pt x="73" y="14"/>
                  </a:cubicBezTo>
                  <a:cubicBezTo>
                    <a:pt x="73" y="14"/>
                    <a:pt x="73" y="14"/>
                    <a:pt x="73" y="15"/>
                  </a:cubicBezTo>
                  <a:cubicBezTo>
                    <a:pt x="73" y="15"/>
                    <a:pt x="73" y="15"/>
                    <a:pt x="73" y="16"/>
                  </a:cubicBezTo>
                  <a:cubicBezTo>
                    <a:pt x="73" y="16"/>
                    <a:pt x="73" y="16"/>
                    <a:pt x="73" y="16"/>
                  </a:cubicBezTo>
                  <a:cubicBezTo>
                    <a:pt x="73" y="17"/>
                    <a:pt x="73" y="17"/>
                    <a:pt x="73" y="17"/>
                  </a:cubicBezTo>
                  <a:cubicBezTo>
                    <a:pt x="73" y="18"/>
                    <a:pt x="73" y="18"/>
                    <a:pt x="73" y="18"/>
                  </a:cubicBezTo>
                  <a:cubicBezTo>
                    <a:pt x="73" y="19"/>
                    <a:pt x="73" y="19"/>
                    <a:pt x="73" y="19"/>
                  </a:cubicBezTo>
                  <a:cubicBezTo>
                    <a:pt x="72" y="19"/>
                    <a:pt x="72" y="20"/>
                    <a:pt x="72" y="20"/>
                  </a:cubicBezTo>
                  <a:cubicBezTo>
                    <a:pt x="72" y="20"/>
                    <a:pt x="72" y="20"/>
                    <a:pt x="72" y="21"/>
                  </a:cubicBezTo>
                  <a:cubicBezTo>
                    <a:pt x="72" y="21"/>
                    <a:pt x="72" y="21"/>
                    <a:pt x="72" y="21"/>
                  </a:cubicBezTo>
                  <a:cubicBezTo>
                    <a:pt x="72" y="21"/>
                    <a:pt x="72" y="22"/>
                    <a:pt x="72" y="22"/>
                  </a:cubicBezTo>
                  <a:cubicBezTo>
                    <a:pt x="71" y="23"/>
                    <a:pt x="69" y="25"/>
                    <a:pt x="66" y="27"/>
                  </a:cubicBezTo>
                  <a:cubicBezTo>
                    <a:pt x="63" y="28"/>
                    <a:pt x="59" y="31"/>
                    <a:pt x="59" y="32"/>
                  </a:cubicBezTo>
                  <a:cubicBezTo>
                    <a:pt x="59" y="33"/>
                    <a:pt x="59" y="34"/>
                    <a:pt x="59" y="35"/>
                  </a:cubicBezTo>
                  <a:cubicBezTo>
                    <a:pt x="59" y="37"/>
                    <a:pt x="60" y="39"/>
                    <a:pt x="58" y="41"/>
                  </a:cubicBezTo>
                  <a:cubicBezTo>
                    <a:pt x="58" y="41"/>
                    <a:pt x="58" y="43"/>
                    <a:pt x="59" y="44"/>
                  </a:cubicBezTo>
                  <a:cubicBezTo>
                    <a:pt x="60" y="47"/>
                    <a:pt x="62" y="51"/>
                    <a:pt x="59" y="53"/>
                  </a:cubicBezTo>
                  <a:cubicBezTo>
                    <a:pt x="58" y="53"/>
                    <a:pt x="58" y="53"/>
                    <a:pt x="58" y="53"/>
                  </a:cubicBezTo>
                  <a:cubicBezTo>
                    <a:pt x="58" y="54"/>
                    <a:pt x="58" y="55"/>
                    <a:pt x="59" y="55"/>
                  </a:cubicBezTo>
                  <a:cubicBezTo>
                    <a:pt x="60" y="57"/>
                    <a:pt x="61" y="59"/>
                    <a:pt x="59" y="60"/>
                  </a:cubicBezTo>
                  <a:cubicBezTo>
                    <a:pt x="58" y="61"/>
                    <a:pt x="57" y="62"/>
                    <a:pt x="56" y="62"/>
                  </a:cubicBezTo>
                  <a:cubicBezTo>
                    <a:pt x="54" y="63"/>
                    <a:pt x="53" y="64"/>
                    <a:pt x="53" y="65"/>
                  </a:cubicBezTo>
                  <a:cubicBezTo>
                    <a:pt x="53" y="68"/>
                    <a:pt x="52" y="74"/>
                    <a:pt x="49" y="75"/>
                  </a:cubicBezTo>
                  <a:cubicBezTo>
                    <a:pt x="46" y="76"/>
                    <a:pt x="44" y="81"/>
                    <a:pt x="44" y="84"/>
                  </a:cubicBezTo>
                  <a:cubicBezTo>
                    <a:pt x="44" y="87"/>
                    <a:pt x="43" y="87"/>
                    <a:pt x="42" y="88"/>
                  </a:cubicBezTo>
                  <a:cubicBezTo>
                    <a:pt x="41" y="88"/>
                    <a:pt x="41" y="88"/>
                    <a:pt x="41" y="90"/>
                  </a:cubicBezTo>
                  <a:cubicBezTo>
                    <a:pt x="43" y="94"/>
                    <a:pt x="44" y="99"/>
                    <a:pt x="43" y="101"/>
                  </a:cubicBezTo>
                  <a:cubicBezTo>
                    <a:pt x="42" y="102"/>
                    <a:pt x="42" y="103"/>
                    <a:pt x="40" y="103"/>
                  </a:cubicBezTo>
                  <a:cubicBezTo>
                    <a:pt x="39" y="103"/>
                    <a:pt x="38" y="106"/>
                    <a:pt x="38" y="108"/>
                  </a:cubicBezTo>
                  <a:cubicBezTo>
                    <a:pt x="38" y="110"/>
                    <a:pt x="37" y="112"/>
                    <a:pt x="35" y="112"/>
                  </a:cubicBezTo>
                  <a:cubicBezTo>
                    <a:pt x="35" y="112"/>
                    <a:pt x="35" y="112"/>
                    <a:pt x="35" y="114"/>
                  </a:cubicBezTo>
                  <a:cubicBezTo>
                    <a:pt x="34" y="116"/>
                    <a:pt x="35" y="120"/>
                    <a:pt x="36" y="122"/>
                  </a:cubicBezTo>
                  <a:cubicBezTo>
                    <a:pt x="40" y="127"/>
                    <a:pt x="40" y="131"/>
                    <a:pt x="40" y="134"/>
                  </a:cubicBezTo>
                  <a:cubicBezTo>
                    <a:pt x="40" y="135"/>
                    <a:pt x="40" y="135"/>
                    <a:pt x="40" y="135"/>
                  </a:cubicBezTo>
                  <a:cubicBezTo>
                    <a:pt x="41" y="136"/>
                    <a:pt x="41" y="137"/>
                    <a:pt x="42" y="138"/>
                  </a:cubicBezTo>
                  <a:cubicBezTo>
                    <a:pt x="42" y="139"/>
                    <a:pt x="43" y="141"/>
                    <a:pt x="43" y="142"/>
                  </a:cubicBezTo>
                  <a:cubicBezTo>
                    <a:pt x="43" y="143"/>
                    <a:pt x="43" y="144"/>
                    <a:pt x="43" y="144"/>
                  </a:cubicBezTo>
                  <a:cubicBezTo>
                    <a:pt x="42" y="146"/>
                    <a:pt x="42" y="147"/>
                    <a:pt x="42" y="148"/>
                  </a:cubicBezTo>
                  <a:cubicBezTo>
                    <a:pt x="42" y="151"/>
                    <a:pt x="41" y="153"/>
                    <a:pt x="39" y="154"/>
                  </a:cubicBezTo>
                  <a:cubicBezTo>
                    <a:pt x="39" y="155"/>
                    <a:pt x="39" y="156"/>
                    <a:pt x="38" y="157"/>
                  </a:cubicBezTo>
                  <a:cubicBezTo>
                    <a:pt x="38" y="159"/>
                    <a:pt x="38" y="162"/>
                    <a:pt x="36" y="163"/>
                  </a:cubicBezTo>
                  <a:cubicBezTo>
                    <a:pt x="35" y="163"/>
                    <a:pt x="36" y="167"/>
                    <a:pt x="36" y="169"/>
                  </a:cubicBezTo>
                  <a:cubicBezTo>
                    <a:pt x="37" y="172"/>
                    <a:pt x="38" y="175"/>
                    <a:pt x="36" y="177"/>
                  </a:cubicBezTo>
                  <a:cubicBezTo>
                    <a:pt x="36" y="177"/>
                    <a:pt x="35" y="178"/>
                    <a:pt x="34" y="178"/>
                  </a:cubicBezTo>
                  <a:cubicBezTo>
                    <a:pt x="31" y="180"/>
                    <a:pt x="28" y="182"/>
                    <a:pt x="28" y="187"/>
                  </a:cubicBezTo>
                  <a:cubicBezTo>
                    <a:pt x="28" y="188"/>
                    <a:pt x="28" y="189"/>
                    <a:pt x="28" y="189"/>
                  </a:cubicBezTo>
                  <a:cubicBezTo>
                    <a:pt x="28" y="191"/>
                    <a:pt x="28" y="193"/>
                    <a:pt x="28" y="195"/>
                  </a:cubicBezTo>
                  <a:cubicBezTo>
                    <a:pt x="29" y="198"/>
                    <a:pt x="29" y="200"/>
                    <a:pt x="28" y="202"/>
                  </a:cubicBezTo>
                  <a:cubicBezTo>
                    <a:pt x="28" y="202"/>
                    <a:pt x="28" y="202"/>
                    <a:pt x="28" y="202"/>
                  </a:cubicBezTo>
                  <a:cubicBezTo>
                    <a:pt x="28" y="203"/>
                    <a:pt x="29" y="203"/>
                    <a:pt x="29" y="203"/>
                  </a:cubicBezTo>
                  <a:cubicBezTo>
                    <a:pt x="30" y="204"/>
                    <a:pt x="32" y="205"/>
                    <a:pt x="31" y="208"/>
                  </a:cubicBezTo>
                  <a:cubicBezTo>
                    <a:pt x="31" y="212"/>
                    <a:pt x="28" y="212"/>
                    <a:pt x="26" y="212"/>
                  </a:cubicBezTo>
                  <a:cubicBezTo>
                    <a:pt x="25" y="212"/>
                    <a:pt x="25" y="213"/>
                    <a:pt x="25" y="213"/>
                  </a:cubicBezTo>
                  <a:cubicBezTo>
                    <a:pt x="25" y="214"/>
                    <a:pt x="25" y="215"/>
                    <a:pt x="25" y="216"/>
                  </a:cubicBezTo>
                  <a:cubicBezTo>
                    <a:pt x="25" y="219"/>
                    <a:pt x="25" y="222"/>
                    <a:pt x="23" y="222"/>
                  </a:cubicBezTo>
                  <a:cubicBezTo>
                    <a:pt x="23" y="222"/>
                    <a:pt x="21" y="223"/>
                    <a:pt x="21" y="228"/>
                  </a:cubicBezTo>
                  <a:cubicBezTo>
                    <a:pt x="21" y="232"/>
                    <a:pt x="20" y="233"/>
                    <a:pt x="19" y="234"/>
                  </a:cubicBezTo>
                  <a:cubicBezTo>
                    <a:pt x="18" y="235"/>
                    <a:pt x="18" y="236"/>
                    <a:pt x="18" y="236"/>
                  </a:cubicBezTo>
                  <a:cubicBezTo>
                    <a:pt x="18" y="237"/>
                    <a:pt x="18" y="238"/>
                    <a:pt x="19" y="240"/>
                  </a:cubicBezTo>
                  <a:cubicBezTo>
                    <a:pt x="20" y="241"/>
                    <a:pt x="20" y="242"/>
                    <a:pt x="20" y="244"/>
                  </a:cubicBezTo>
                  <a:cubicBezTo>
                    <a:pt x="20" y="245"/>
                    <a:pt x="20" y="246"/>
                    <a:pt x="20" y="247"/>
                  </a:cubicBezTo>
                  <a:cubicBezTo>
                    <a:pt x="21" y="252"/>
                    <a:pt x="21" y="257"/>
                    <a:pt x="19" y="257"/>
                  </a:cubicBezTo>
                  <a:cubicBezTo>
                    <a:pt x="18" y="257"/>
                    <a:pt x="17" y="259"/>
                    <a:pt x="17" y="262"/>
                  </a:cubicBezTo>
                  <a:cubicBezTo>
                    <a:pt x="17" y="265"/>
                    <a:pt x="17" y="267"/>
                    <a:pt x="17" y="267"/>
                  </a:cubicBezTo>
                  <a:cubicBezTo>
                    <a:pt x="20" y="269"/>
                    <a:pt x="20" y="272"/>
                    <a:pt x="19" y="274"/>
                  </a:cubicBezTo>
                  <a:cubicBezTo>
                    <a:pt x="19" y="275"/>
                    <a:pt x="19" y="275"/>
                    <a:pt x="20" y="276"/>
                  </a:cubicBezTo>
                  <a:cubicBezTo>
                    <a:pt x="21" y="277"/>
                    <a:pt x="23" y="279"/>
                    <a:pt x="20" y="282"/>
                  </a:cubicBezTo>
                  <a:cubicBezTo>
                    <a:pt x="19" y="283"/>
                    <a:pt x="19" y="284"/>
                    <a:pt x="19" y="285"/>
                  </a:cubicBezTo>
                  <a:cubicBezTo>
                    <a:pt x="20" y="286"/>
                    <a:pt x="21" y="286"/>
                    <a:pt x="23" y="286"/>
                  </a:cubicBezTo>
                  <a:cubicBezTo>
                    <a:pt x="23" y="286"/>
                    <a:pt x="23" y="286"/>
                    <a:pt x="24" y="286"/>
                  </a:cubicBezTo>
                  <a:cubicBezTo>
                    <a:pt x="24" y="286"/>
                    <a:pt x="25" y="286"/>
                    <a:pt x="25" y="286"/>
                  </a:cubicBezTo>
                  <a:cubicBezTo>
                    <a:pt x="27" y="287"/>
                    <a:pt x="28" y="289"/>
                    <a:pt x="28" y="290"/>
                  </a:cubicBezTo>
                  <a:cubicBezTo>
                    <a:pt x="28" y="290"/>
                    <a:pt x="28" y="290"/>
                    <a:pt x="28" y="290"/>
                  </a:cubicBezTo>
                  <a:cubicBezTo>
                    <a:pt x="28" y="290"/>
                    <a:pt x="28" y="290"/>
                    <a:pt x="28" y="290"/>
                  </a:cubicBezTo>
                  <a:cubicBezTo>
                    <a:pt x="28" y="291"/>
                    <a:pt x="27" y="292"/>
                    <a:pt x="27" y="292"/>
                  </a:cubicBezTo>
                  <a:cubicBezTo>
                    <a:pt x="27" y="292"/>
                    <a:pt x="26" y="293"/>
                    <a:pt x="25" y="293"/>
                  </a:cubicBezTo>
                  <a:cubicBezTo>
                    <a:pt x="23" y="293"/>
                    <a:pt x="21" y="293"/>
                    <a:pt x="20" y="293"/>
                  </a:cubicBezTo>
                  <a:cubicBezTo>
                    <a:pt x="21" y="293"/>
                    <a:pt x="21" y="293"/>
                    <a:pt x="21" y="294"/>
                  </a:cubicBezTo>
                  <a:cubicBezTo>
                    <a:pt x="22" y="294"/>
                    <a:pt x="22" y="295"/>
                    <a:pt x="23" y="295"/>
                  </a:cubicBezTo>
                  <a:cubicBezTo>
                    <a:pt x="25" y="297"/>
                    <a:pt x="25" y="298"/>
                    <a:pt x="25" y="300"/>
                  </a:cubicBezTo>
                  <a:cubicBezTo>
                    <a:pt x="25" y="301"/>
                    <a:pt x="24" y="302"/>
                    <a:pt x="23" y="302"/>
                  </a:cubicBezTo>
                  <a:cubicBezTo>
                    <a:pt x="23" y="302"/>
                    <a:pt x="23" y="303"/>
                    <a:pt x="22" y="303"/>
                  </a:cubicBezTo>
                  <a:cubicBezTo>
                    <a:pt x="20" y="303"/>
                    <a:pt x="21" y="304"/>
                    <a:pt x="21" y="306"/>
                  </a:cubicBezTo>
                  <a:cubicBezTo>
                    <a:pt x="21" y="307"/>
                    <a:pt x="22" y="309"/>
                    <a:pt x="21" y="311"/>
                  </a:cubicBezTo>
                  <a:cubicBezTo>
                    <a:pt x="21" y="312"/>
                    <a:pt x="21" y="314"/>
                    <a:pt x="22" y="315"/>
                  </a:cubicBezTo>
                  <a:cubicBezTo>
                    <a:pt x="22" y="317"/>
                    <a:pt x="23" y="318"/>
                    <a:pt x="22" y="319"/>
                  </a:cubicBezTo>
                  <a:cubicBezTo>
                    <a:pt x="22" y="320"/>
                    <a:pt x="21" y="320"/>
                    <a:pt x="20" y="320"/>
                  </a:cubicBezTo>
                  <a:cubicBezTo>
                    <a:pt x="20" y="320"/>
                    <a:pt x="19" y="321"/>
                    <a:pt x="20" y="323"/>
                  </a:cubicBezTo>
                  <a:cubicBezTo>
                    <a:pt x="20" y="325"/>
                    <a:pt x="20" y="328"/>
                    <a:pt x="17" y="328"/>
                  </a:cubicBezTo>
                  <a:cubicBezTo>
                    <a:pt x="15" y="328"/>
                    <a:pt x="15" y="329"/>
                    <a:pt x="14" y="331"/>
                  </a:cubicBezTo>
                  <a:cubicBezTo>
                    <a:pt x="14" y="332"/>
                    <a:pt x="14" y="334"/>
                    <a:pt x="12" y="335"/>
                  </a:cubicBezTo>
                  <a:cubicBezTo>
                    <a:pt x="12" y="336"/>
                    <a:pt x="12" y="336"/>
                    <a:pt x="13" y="338"/>
                  </a:cubicBezTo>
                  <a:cubicBezTo>
                    <a:pt x="14" y="340"/>
                    <a:pt x="15" y="342"/>
                    <a:pt x="13" y="344"/>
                  </a:cubicBezTo>
                  <a:cubicBezTo>
                    <a:pt x="11" y="345"/>
                    <a:pt x="11" y="347"/>
                    <a:pt x="11" y="348"/>
                  </a:cubicBezTo>
                  <a:cubicBezTo>
                    <a:pt x="11" y="350"/>
                    <a:pt x="10" y="352"/>
                    <a:pt x="7" y="352"/>
                  </a:cubicBezTo>
                  <a:cubicBezTo>
                    <a:pt x="4" y="352"/>
                    <a:pt x="3" y="357"/>
                    <a:pt x="2" y="359"/>
                  </a:cubicBezTo>
                  <a:cubicBezTo>
                    <a:pt x="2" y="359"/>
                    <a:pt x="2" y="360"/>
                    <a:pt x="2" y="361"/>
                  </a:cubicBezTo>
                  <a:cubicBezTo>
                    <a:pt x="1" y="363"/>
                    <a:pt x="0" y="366"/>
                    <a:pt x="2" y="368"/>
                  </a:cubicBezTo>
                  <a:cubicBezTo>
                    <a:pt x="4" y="371"/>
                    <a:pt x="4" y="373"/>
                    <a:pt x="4" y="374"/>
                  </a:cubicBezTo>
                  <a:cubicBezTo>
                    <a:pt x="4" y="375"/>
                    <a:pt x="4" y="375"/>
                    <a:pt x="4" y="376"/>
                  </a:cubicBezTo>
                  <a:cubicBezTo>
                    <a:pt x="5" y="376"/>
                    <a:pt x="7" y="376"/>
                    <a:pt x="8" y="376"/>
                  </a:cubicBezTo>
                  <a:cubicBezTo>
                    <a:pt x="11" y="376"/>
                    <a:pt x="14" y="376"/>
                    <a:pt x="15" y="378"/>
                  </a:cubicBezTo>
                  <a:cubicBezTo>
                    <a:pt x="15" y="378"/>
                    <a:pt x="16" y="379"/>
                    <a:pt x="15" y="380"/>
                  </a:cubicBezTo>
                  <a:cubicBezTo>
                    <a:pt x="14" y="384"/>
                    <a:pt x="14" y="391"/>
                    <a:pt x="15" y="392"/>
                  </a:cubicBezTo>
                  <a:cubicBezTo>
                    <a:pt x="16" y="392"/>
                    <a:pt x="17" y="393"/>
                    <a:pt x="18" y="394"/>
                  </a:cubicBezTo>
                  <a:cubicBezTo>
                    <a:pt x="18" y="395"/>
                    <a:pt x="19" y="397"/>
                    <a:pt x="20" y="397"/>
                  </a:cubicBezTo>
                  <a:cubicBezTo>
                    <a:pt x="21" y="396"/>
                    <a:pt x="28" y="396"/>
                    <a:pt x="34" y="396"/>
                  </a:cubicBezTo>
                  <a:cubicBezTo>
                    <a:pt x="37" y="396"/>
                    <a:pt x="39" y="396"/>
                    <a:pt x="40" y="396"/>
                  </a:cubicBezTo>
                  <a:cubicBezTo>
                    <a:pt x="41" y="396"/>
                    <a:pt x="42" y="397"/>
                    <a:pt x="43" y="397"/>
                  </a:cubicBezTo>
                  <a:cubicBezTo>
                    <a:pt x="43" y="397"/>
                    <a:pt x="44" y="397"/>
                    <a:pt x="44" y="398"/>
                  </a:cubicBezTo>
                  <a:cubicBezTo>
                    <a:pt x="45" y="398"/>
                    <a:pt x="45" y="399"/>
                    <a:pt x="46" y="399"/>
                  </a:cubicBezTo>
                  <a:cubicBezTo>
                    <a:pt x="46" y="399"/>
                    <a:pt x="46" y="399"/>
                    <a:pt x="47" y="400"/>
                  </a:cubicBezTo>
                  <a:cubicBezTo>
                    <a:pt x="47" y="399"/>
                    <a:pt x="47" y="399"/>
                    <a:pt x="48" y="399"/>
                  </a:cubicBezTo>
                  <a:cubicBezTo>
                    <a:pt x="49" y="399"/>
                    <a:pt x="51" y="400"/>
                    <a:pt x="53" y="401"/>
                  </a:cubicBezTo>
                  <a:cubicBezTo>
                    <a:pt x="54" y="401"/>
                    <a:pt x="55" y="401"/>
                    <a:pt x="56" y="401"/>
                  </a:cubicBezTo>
                  <a:cubicBezTo>
                    <a:pt x="56" y="401"/>
                    <a:pt x="56" y="401"/>
                    <a:pt x="56" y="401"/>
                  </a:cubicBezTo>
                  <a:cubicBezTo>
                    <a:pt x="56" y="401"/>
                    <a:pt x="54" y="398"/>
                    <a:pt x="53" y="397"/>
                  </a:cubicBezTo>
                  <a:cubicBezTo>
                    <a:pt x="51" y="394"/>
                    <a:pt x="50" y="393"/>
                    <a:pt x="50" y="391"/>
                  </a:cubicBezTo>
                  <a:cubicBezTo>
                    <a:pt x="50" y="390"/>
                    <a:pt x="50" y="389"/>
                    <a:pt x="49" y="387"/>
                  </a:cubicBezTo>
                  <a:cubicBezTo>
                    <a:pt x="49" y="386"/>
                    <a:pt x="49" y="384"/>
                    <a:pt x="49" y="383"/>
                  </a:cubicBezTo>
                  <a:cubicBezTo>
                    <a:pt x="49" y="383"/>
                    <a:pt x="49" y="382"/>
                    <a:pt x="49" y="382"/>
                  </a:cubicBezTo>
                  <a:cubicBezTo>
                    <a:pt x="48" y="379"/>
                    <a:pt x="48" y="374"/>
                    <a:pt x="51" y="372"/>
                  </a:cubicBezTo>
                  <a:cubicBezTo>
                    <a:pt x="53" y="371"/>
                    <a:pt x="54" y="370"/>
                    <a:pt x="54" y="369"/>
                  </a:cubicBezTo>
                  <a:cubicBezTo>
                    <a:pt x="55" y="368"/>
                    <a:pt x="56" y="367"/>
                    <a:pt x="58" y="367"/>
                  </a:cubicBezTo>
                  <a:cubicBezTo>
                    <a:pt x="60" y="367"/>
                    <a:pt x="64" y="365"/>
                    <a:pt x="64" y="360"/>
                  </a:cubicBezTo>
                  <a:cubicBezTo>
                    <a:pt x="64" y="354"/>
                    <a:pt x="67" y="351"/>
                    <a:pt x="72" y="347"/>
                  </a:cubicBezTo>
                  <a:cubicBezTo>
                    <a:pt x="72" y="347"/>
                    <a:pt x="72" y="347"/>
                    <a:pt x="72" y="347"/>
                  </a:cubicBezTo>
                  <a:cubicBezTo>
                    <a:pt x="74" y="345"/>
                    <a:pt x="77" y="343"/>
                    <a:pt x="79" y="342"/>
                  </a:cubicBezTo>
                  <a:cubicBezTo>
                    <a:pt x="82" y="340"/>
                    <a:pt x="85" y="338"/>
                    <a:pt x="85" y="337"/>
                  </a:cubicBezTo>
                  <a:cubicBezTo>
                    <a:pt x="84" y="336"/>
                    <a:pt x="85" y="333"/>
                    <a:pt x="86" y="330"/>
                  </a:cubicBezTo>
                  <a:cubicBezTo>
                    <a:pt x="87" y="328"/>
                    <a:pt x="87" y="326"/>
                    <a:pt x="87" y="326"/>
                  </a:cubicBezTo>
                  <a:cubicBezTo>
                    <a:pt x="87" y="325"/>
                    <a:pt x="83" y="324"/>
                    <a:pt x="81" y="324"/>
                  </a:cubicBezTo>
                  <a:cubicBezTo>
                    <a:pt x="79" y="324"/>
                    <a:pt x="78" y="324"/>
                    <a:pt x="77" y="324"/>
                  </a:cubicBezTo>
                  <a:cubicBezTo>
                    <a:pt x="74" y="323"/>
                    <a:pt x="69" y="319"/>
                    <a:pt x="68" y="314"/>
                  </a:cubicBezTo>
                  <a:cubicBezTo>
                    <a:pt x="66" y="311"/>
                    <a:pt x="67" y="308"/>
                    <a:pt x="68" y="305"/>
                  </a:cubicBezTo>
                  <a:cubicBezTo>
                    <a:pt x="71" y="300"/>
                    <a:pt x="76" y="295"/>
                    <a:pt x="88" y="294"/>
                  </a:cubicBezTo>
                  <a:cubicBezTo>
                    <a:pt x="88" y="294"/>
                    <a:pt x="88" y="294"/>
                    <a:pt x="88" y="292"/>
                  </a:cubicBezTo>
                  <a:cubicBezTo>
                    <a:pt x="88" y="291"/>
                    <a:pt x="88" y="289"/>
                    <a:pt x="90" y="288"/>
                  </a:cubicBezTo>
                  <a:cubicBezTo>
                    <a:pt x="92" y="287"/>
                    <a:pt x="92" y="285"/>
                    <a:pt x="92" y="281"/>
                  </a:cubicBezTo>
                  <a:cubicBezTo>
                    <a:pt x="92" y="277"/>
                    <a:pt x="92" y="269"/>
                    <a:pt x="98" y="269"/>
                  </a:cubicBezTo>
                  <a:cubicBezTo>
                    <a:pt x="100" y="268"/>
                    <a:pt x="101" y="267"/>
                    <a:pt x="101" y="267"/>
                  </a:cubicBezTo>
                  <a:cubicBezTo>
                    <a:pt x="101" y="267"/>
                    <a:pt x="101" y="267"/>
                    <a:pt x="101" y="267"/>
                  </a:cubicBezTo>
                  <a:cubicBezTo>
                    <a:pt x="99" y="266"/>
                    <a:pt x="97" y="265"/>
                    <a:pt x="98" y="263"/>
                  </a:cubicBezTo>
                  <a:cubicBezTo>
                    <a:pt x="98" y="262"/>
                    <a:pt x="98" y="261"/>
                    <a:pt x="101" y="260"/>
                  </a:cubicBezTo>
                  <a:cubicBezTo>
                    <a:pt x="105" y="260"/>
                    <a:pt x="105" y="262"/>
                    <a:pt x="106" y="263"/>
                  </a:cubicBezTo>
                  <a:cubicBezTo>
                    <a:pt x="107" y="264"/>
                    <a:pt x="107" y="264"/>
                    <a:pt x="108" y="264"/>
                  </a:cubicBezTo>
                  <a:cubicBezTo>
                    <a:pt x="109" y="264"/>
                    <a:pt x="112" y="262"/>
                    <a:pt x="113" y="260"/>
                  </a:cubicBezTo>
                  <a:cubicBezTo>
                    <a:pt x="113" y="259"/>
                    <a:pt x="113" y="258"/>
                    <a:pt x="112" y="257"/>
                  </a:cubicBezTo>
                  <a:cubicBezTo>
                    <a:pt x="111" y="257"/>
                    <a:pt x="110" y="256"/>
                    <a:pt x="110" y="256"/>
                  </a:cubicBezTo>
                  <a:cubicBezTo>
                    <a:pt x="109" y="256"/>
                    <a:pt x="108" y="257"/>
                    <a:pt x="107" y="258"/>
                  </a:cubicBezTo>
                  <a:cubicBezTo>
                    <a:pt x="106" y="258"/>
                    <a:pt x="106" y="259"/>
                    <a:pt x="105" y="259"/>
                  </a:cubicBezTo>
                  <a:cubicBezTo>
                    <a:pt x="103" y="260"/>
                    <a:pt x="102" y="259"/>
                    <a:pt x="101" y="258"/>
                  </a:cubicBezTo>
                  <a:cubicBezTo>
                    <a:pt x="100" y="257"/>
                    <a:pt x="99" y="256"/>
                    <a:pt x="98" y="256"/>
                  </a:cubicBezTo>
                  <a:cubicBezTo>
                    <a:pt x="96" y="256"/>
                    <a:pt x="96" y="253"/>
                    <a:pt x="96" y="251"/>
                  </a:cubicBezTo>
                  <a:cubicBezTo>
                    <a:pt x="96" y="249"/>
                    <a:pt x="96" y="248"/>
                    <a:pt x="96" y="247"/>
                  </a:cubicBezTo>
                  <a:cubicBezTo>
                    <a:pt x="95" y="245"/>
                    <a:pt x="93" y="239"/>
                    <a:pt x="95" y="236"/>
                  </a:cubicBezTo>
                  <a:cubicBezTo>
                    <a:pt x="96" y="235"/>
                    <a:pt x="96" y="235"/>
                    <a:pt x="97" y="235"/>
                  </a:cubicBezTo>
                  <a:cubicBezTo>
                    <a:pt x="99" y="235"/>
                    <a:pt x="101" y="236"/>
                    <a:pt x="104" y="237"/>
                  </a:cubicBezTo>
                  <a:cubicBezTo>
                    <a:pt x="107" y="238"/>
                    <a:pt x="111" y="240"/>
                    <a:pt x="114" y="240"/>
                  </a:cubicBezTo>
                  <a:cubicBezTo>
                    <a:pt x="121" y="241"/>
                    <a:pt x="126" y="237"/>
                    <a:pt x="126" y="235"/>
                  </a:cubicBezTo>
                  <a:cubicBezTo>
                    <a:pt x="126" y="234"/>
                    <a:pt x="126" y="233"/>
                    <a:pt x="125" y="232"/>
                  </a:cubicBezTo>
                  <a:cubicBezTo>
                    <a:pt x="125" y="230"/>
                    <a:pt x="124" y="226"/>
                    <a:pt x="127" y="223"/>
                  </a:cubicBezTo>
                  <a:cubicBezTo>
                    <a:pt x="129" y="222"/>
                    <a:pt x="129" y="222"/>
                    <a:pt x="129" y="221"/>
                  </a:cubicBezTo>
                  <a:cubicBezTo>
                    <a:pt x="129" y="221"/>
                    <a:pt x="129" y="220"/>
                    <a:pt x="128" y="219"/>
                  </a:cubicBezTo>
                  <a:cubicBezTo>
                    <a:pt x="128" y="219"/>
                    <a:pt x="127" y="218"/>
                    <a:pt x="127" y="216"/>
                  </a:cubicBezTo>
                  <a:cubicBezTo>
                    <a:pt x="126" y="214"/>
                    <a:pt x="126" y="212"/>
                    <a:pt x="127" y="211"/>
                  </a:cubicBezTo>
                  <a:cubicBezTo>
                    <a:pt x="128" y="209"/>
                    <a:pt x="131" y="209"/>
                    <a:pt x="132" y="211"/>
                  </a:cubicBezTo>
                  <a:cubicBezTo>
                    <a:pt x="132" y="211"/>
                    <a:pt x="133" y="211"/>
                    <a:pt x="137" y="211"/>
                  </a:cubicBezTo>
                  <a:cubicBezTo>
                    <a:pt x="143" y="211"/>
                    <a:pt x="152" y="210"/>
                    <a:pt x="160" y="209"/>
                  </a:cubicBezTo>
                  <a:cubicBezTo>
                    <a:pt x="172" y="206"/>
                    <a:pt x="180" y="202"/>
                    <a:pt x="181" y="199"/>
                  </a:cubicBezTo>
                  <a:cubicBezTo>
                    <a:pt x="182" y="196"/>
                    <a:pt x="185" y="192"/>
                    <a:pt x="188" y="18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1" name="Freeform 154">
              <a:extLst>
                <a:ext uri="{FF2B5EF4-FFF2-40B4-BE49-F238E27FC236}">
                  <a16:creationId xmlns:a16="http://schemas.microsoft.com/office/drawing/2014/main" id="{1076EC75-7D5F-421A-AB23-C7CBCB25AD60}"/>
                </a:ext>
              </a:extLst>
            </p:cNvPr>
            <p:cNvSpPr>
              <a:spLocks/>
            </p:cNvSpPr>
            <p:nvPr/>
          </p:nvSpPr>
          <p:spPr bwMode="auto">
            <a:xfrm>
              <a:off x="3785277" y="5676461"/>
              <a:ext cx="223262" cy="171926"/>
            </a:xfrm>
            <a:custGeom>
              <a:avLst/>
              <a:gdLst>
                <a:gd name="T0" fmla="*/ 429 w 431"/>
                <a:gd name="T1" fmla="*/ 293 h 298"/>
                <a:gd name="T2" fmla="*/ 430 w 431"/>
                <a:gd name="T3" fmla="*/ 290 h 298"/>
                <a:gd name="T4" fmla="*/ 427 w 431"/>
                <a:gd name="T5" fmla="*/ 286 h 298"/>
                <a:gd name="T6" fmla="*/ 427 w 431"/>
                <a:gd name="T7" fmla="*/ 280 h 298"/>
                <a:gd name="T8" fmla="*/ 413 w 431"/>
                <a:gd name="T9" fmla="*/ 271 h 298"/>
                <a:gd name="T10" fmla="*/ 405 w 431"/>
                <a:gd name="T11" fmla="*/ 265 h 298"/>
                <a:gd name="T12" fmla="*/ 399 w 431"/>
                <a:gd name="T13" fmla="*/ 253 h 298"/>
                <a:gd name="T14" fmla="*/ 385 w 431"/>
                <a:gd name="T15" fmla="*/ 235 h 298"/>
                <a:gd name="T16" fmla="*/ 372 w 431"/>
                <a:gd name="T17" fmla="*/ 223 h 298"/>
                <a:gd name="T18" fmla="*/ 370 w 431"/>
                <a:gd name="T19" fmla="*/ 218 h 298"/>
                <a:gd name="T20" fmla="*/ 359 w 431"/>
                <a:gd name="T21" fmla="*/ 219 h 298"/>
                <a:gd name="T22" fmla="*/ 356 w 431"/>
                <a:gd name="T23" fmla="*/ 224 h 298"/>
                <a:gd name="T24" fmla="*/ 347 w 431"/>
                <a:gd name="T25" fmla="*/ 229 h 298"/>
                <a:gd name="T26" fmla="*/ 341 w 431"/>
                <a:gd name="T27" fmla="*/ 227 h 298"/>
                <a:gd name="T28" fmla="*/ 333 w 431"/>
                <a:gd name="T29" fmla="*/ 218 h 298"/>
                <a:gd name="T30" fmla="*/ 326 w 431"/>
                <a:gd name="T31" fmla="*/ 212 h 298"/>
                <a:gd name="T32" fmla="*/ 324 w 431"/>
                <a:gd name="T33" fmla="*/ 206 h 298"/>
                <a:gd name="T34" fmla="*/ 316 w 431"/>
                <a:gd name="T35" fmla="*/ 207 h 298"/>
                <a:gd name="T36" fmla="*/ 309 w 431"/>
                <a:gd name="T37" fmla="*/ 209 h 298"/>
                <a:gd name="T38" fmla="*/ 302 w 431"/>
                <a:gd name="T39" fmla="*/ 207 h 298"/>
                <a:gd name="T40" fmla="*/ 274 w 431"/>
                <a:gd name="T41" fmla="*/ 27 h 298"/>
                <a:gd name="T42" fmla="*/ 183 w 431"/>
                <a:gd name="T43" fmla="*/ 20 h 298"/>
                <a:gd name="T44" fmla="*/ 152 w 431"/>
                <a:gd name="T45" fmla="*/ 11 h 298"/>
                <a:gd name="T46" fmla="*/ 136 w 431"/>
                <a:gd name="T47" fmla="*/ 3 h 298"/>
                <a:gd name="T48" fmla="*/ 90 w 431"/>
                <a:gd name="T49" fmla="*/ 15 h 298"/>
                <a:gd name="T50" fmla="*/ 54 w 431"/>
                <a:gd name="T51" fmla="*/ 32 h 298"/>
                <a:gd name="T52" fmla="*/ 16 w 431"/>
                <a:gd name="T53" fmla="*/ 59 h 298"/>
                <a:gd name="T54" fmla="*/ 76 w 431"/>
                <a:gd name="T55" fmla="*/ 95 h 298"/>
                <a:gd name="T56" fmla="*/ 46 w 431"/>
                <a:gd name="T57" fmla="*/ 104 h 298"/>
                <a:gd name="T58" fmla="*/ 25 w 431"/>
                <a:gd name="T59" fmla="*/ 101 h 298"/>
                <a:gd name="T60" fmla="*/ 17 w 431"/>
                <a:gd name="T61" fmla="*/ 120 h 298"/>
                <a:gd name="T62" fmla="*/ 55 w 431"/>
                <a:gd name="T63" fmla="*/ 134 h 298"/>
                <a:gd name="T64" fmla="*/ 67 w 431"/>
                <a:gd name="T65" fmla="*/ 153 h 298"/>
                <a:gd name="T66" fmla="*/ 37 w 431"/>
                <a:gd name="T67" fmla="*/ 158 h 298"/>
                <a:gd name="T68" fmla="*/ 29 w 431"/>
                <a:gd name="T69" fmla="*/ 192 h 298"/>
                <a:gd name="T70" fmla="*/ 58 w 431"/>
                <a:gd name="T71" fmla="*/ 211 h 298"/>
                <a:gd name="T72" fmla="*/ 83 w 431"/>
                <a:gd name="T73" fmla="*/ 229 h 298"/>
                <a:gd name="T74" fmla="*/ 122 w 431"/>
                <a:gd name="T75" fmla="*/ 230 h 298"/>
                <a:gd name="T76" fmla="*/ 74 w 431"/>
                <a:gd name="T77" fmla="*/ 283 h 298"/>
                <a:gd name="T78" fmla="*/ 74 w 431"/>
                <a:gd name="T79" fmla="*/ 288 h 298"/>
                <a:gd name="T80" fmla="*/ 126 w 431"/>
                <a:gd name="T81" fmla="*/ 261 h 298"/>
                <a:gd name="T82" fmla="*/ 156 w 431"/>
                <a:gd name="T83" fmla="*/ 229 h 298"/>
                <a:gd name="T84" fmla="*/ 179 w 431"/>
                <a:gd name="T85" fmla="*/ 199 h 298"/>
                <a:gd name="T86" fmla="*/ 194 w 431"/>
                <a:gd name="T87" fmla="*/ 196 h 298"/>
                <a:gd name="T88" fmla="*/ 184 w 431"/>
                <a:gd name="T89" fmla="*/ 225 h 298"/>
                <a:gd name="T90" fmla="*/ 222 w 431"/>
                <a:gd name="T91" fmla="*/ 206 h 298"/>
                <a:gd name="T92" fmla="*/ 237 w 431"/>
                <a:gd name="T93" fmla="*/ 197 h 298"/>
                <a:gd name="T94" fmla="*/ 241 w 431"/>
                <a:gd name="T95" fmla="*/ 207 h 298"/>
                <a:gd name="T96" fmla="*/ 273 w 431"/>
                <a:gd name="T97" fmla="*/ 210 h 298"/>
                <a:gd name="T98" fmla="*/ 321 w 431"/>
                <a:gd name="T99" fmla="*/ 212 h 298"/>
                <a:gd name="T100" fmla="*/ 340 w 431"/>
                <a:gd name="T101" fmla="*/ 232 h 298"/>
                <a:gd name="T102" fmla="*/ 366 w 431"/>
                <a:gd name="T103" fmla="*/ 231 h 298"/>
                <a:gd name="T104" fmla="*/ 357 w 431"/>
                <a:gd name="T105" fmla="*/ 247 h 298"/>
                <a:gd name="T106" fmla="*/ 375 w 431"/>
                <a:gd name="T107" fmla="*/ 251 h 298"/>
                <a:gd name="T108" fmla="*/ 388 w 431"/>
                <a:gd name="T109" fmla="*/ 260 h 298"/>
                <a:gd name="T110" fmla="*/ 387 w 431"/>
                <a:gd name="T111" fmla="*/ 272 h 298"/>
                <a:gd name="T112" fmla="*/ 398 w 431"/>
                <a:gd name="T113" fmla="*/ 265 h 298"/>
                <a:gd name="T114" fmla="*/ 393 w 431"/>
                <a:gd name="T115" fmla="*/ 284 h 298"/>
                <a:gd name="T116" fmla="*/ 404 w 431"/>
                <a:gd name="T117" fmla="*/ 29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 h="298">
                  <a:moveTo>
                    <a:pt x="419" y="297"/>
                  </a:moveTo>
                  <a:cubicBezTo>
                    <a:pt x="419" y="297"/>
                    <a:pt x="419" y="297"/>
                    <a:pt x="420" y="297"/>
                  </a:cubicBezTo>
                  <a:cubicBezTo>
                    <a:pt x="420" y="297"/>
                    <a:pt x="421" y="296"/>
                    <a:pt x="422" y="296"/>
                  </a:cubicBezTo>
                  <a:cubicBezTo>
                    <a:pt x="422" y="296"/>
                    <a:pt x="423" y="297"/>
                    <a:pt x="423" y="297"/>
                  </a:cubicBezTo>
                  <a:cubicBezTo>
                    <a:pt x="423" y="297"/>
                    <a:pt x="423" y="297"/>
                    <a:pt x="423" y="298"/>
                  </a:cubicBezTo>
                  <a:cubicBezTo>
                    <a:pt x="423" y="298"/>
                    <a:pt x="423" y="298"/>
                    <a:pt x="423" y="298"/>
                  </a:cubicBezTo>
                  <a:cubicBezTo>
                    <a:pt x="424" y="297"/>
                    <a:pt x="425" y="296"/>
                    <a:pt x="426" y="296"/>
                  </a:cubicBezTo>
                  <a:cubicBezTo>
                    <a:pt x="426" y="295"/>
                    <a:pt x="427" y="295"/>
                    <a:pt x="427" y="295"/>
                  </a:cubicBezTo>
                  <a:cubicBezTo>
                    <a:pt x="428" y="295"/>
                    <a:pt x="429" y="294"/>
                    <a:pt x="429" y="293"/>
                  </a:cubicBezTo>
                  <a:cubicBezTo>
                    <a:pt x="429" y="293"/>
                    <a:pt x="429" y="293"/>
                    <a:pt x="429" y="293"/>
                  </a:cubicBezTo>
                  <a:cubicBezTo>
                    <a:pt x="430" y="293"/>
                    <a:pt x="430" y="293"/>
                    <a:pt x="430" y="293"/>
                  </a:cubicBezTo>
                  <a:cubicBezTo>
                    <a:pt x="430" y="293"/>
                    <a:pt x="430" y="293"/>
                    <a:pt x="430" y="293"/>
                  </a:cubicBezTo>
                  <a:cubicBezTo>
                    <a:pt x="430" y="292"/>
                    <a:pt x="431" y="292"/>
                    <a:pt x="431" y="292"/>
                  </a:cubicBezTo>
                  <a:cubicBezTo>
                    <a:pt x="431" y="292"/>
                    <a:pt x="431" y="292"/>
                    <a:pt x="431" y="292"/>
                  </a:cubicBezTo>
                  <a:cubicBezTo>
                    <a:pt x="431" y="292"/>
                    <a:pt x="431" y="292"/>
                    <a:pt x="430" y="291"/>
                  </a:cubicBezTo>
                  <a:cubicBezTo>
                    <a:pt x="430" y="291"/>
                    <a:pt x="430" y="291"/>
                    <a:pt x="430" y="291"/>
                  </a:cubicBezTo>
                  <a:cubicBezTo>
                    <a:pt x="430" y="291"/>
                    <a:pt x="430" y="291"/>
                    <a:pt x="430" y="291"/>
                  </a:cubicBezTo>
                  <a:cubicBezTo>
                    <a:pt x="430" y="291"/>
                    <a:pt x="430" y="290"/>
                    <a:pt x="430" y="290"/>
                  </a:cubicBezTo>
                  <a:cubicBezTo>
                    <a:pt x="429" y="290"/>
                    <a:pt x="429" y="290"/>
                    <a:pt x="429" y="290"/>
                  </a:cubicBezTo>
                  <a:cubicBezTo>
                    <a:pt x="429" y="290"/>
                    <a:pt x="429" y="289"/>
                    <a:pt x="429" y="289"/>
                  </a:cubicBezTo>
                  <a:cubicBezTo>
                    <a:pt x="429" y="289"/>
                    <a:pt x="429" y="289"/>
                    <a:pt x="429" y="289"/>
                  </a:cubicBezTo>
                  <a:cubicBezTo>
                    <a:pt x="428" y="289"/>
                    <a:pt x="428" y="289"/>
                    <a:pt x="428" y="289"/>
                  </a:cubicBezTo>
                  <a:cubicBezTo>
                    <a:pt x="428" y="288"/>
                    <a:pt x="428" y="288"/>
                    <a:pt x="428" y="288"/>
                  </a:cubicBezTo>
                  <a:cubicBezTo>
                    <a:pt x="428" y="288"/>
                    <a:pt x="427" y="288"/>
                    <a:pt x="427" y="287"/>
                  </a:cubicBezTo>
                  <a:cubicBezTo>
                    <a:pt x="427" y="287"/>
                    <a:pt x="427" y="287"/>
                    <a:pt x="427" y="287"/>
                  </a:cubicBezTo>
                  <a:cubicBezTo>
                    <a:pt x="427" y="287"/>
                    <a:pt x="427" y="287"/>
                    <a:pt x="427" y="286"/>
                  </a:cubicBezTo>
                  <a:cubicBezTo>
                    <a:pt x="427" y="286"/>
                    <a:pt x="427" y="286"/>
                    <a:pt x="427" y="286"/>
                  </a:cubicBezTo>
                  <a:cubicBezTo>
                    <a:pt x="426" y="286"/>
                    <a:pt x="426" y="285"/>
                    <a:pt x="426" y="285"/>
                  </a:cubicBezTo>
                  <a:cubicBezTo>
                    <a:pt x="426" y="285"/>
                    <a:pt x="426" y="285"/>
                    <a:pt x="426" y="285"/>
                  </a:cubicBezTo>
                  <a:cubicBezTo>
                    <a:pt x="426" y="285"/>
                    <a:pt x="426" y="285"/>
                    <a:pt x="426" y="285"/>
                  </a:cubicBezTo>
                  <a:cubicBezTo>
                    <a:pt x="426" y="284"/>
                    <a:pt x="426" y="284"/>
                    <a:pt x="427" y="283"/>
                  </a:cubicBezTo>
                  <a:cubicBezTo>
                    <a:pt x="427" y="283"/>
                    <a:pt x="427" y="283"/>
                    <a:pt x="427" y="283"/>
                  </a:cubicBezTo>
                  <a:cubicBezTo>
                    <a:pt x="427" y="282"/>
                    <a:pt x="427" y="281"/>
                    <a:pt x="427" y="281"/>
                  </a:cubicBezTo>
                  <a:cubicBezTo>
                    <a:pt x="427" y="281"/>
                    <a:pt x="427" y="280"/>
                    <a:pt x="427" y="280"/>
                  </a:cubicBezTo>
                  <a:cubicBezTo>
                    <a:pt x="427" y="280"/>
                    <a:pt x="427" y="280"/>
                    <a:pt x="427" y="280"/>
                  </a:cubicBezTo>
                  <a:cubicBezTo>
                    <a:pt x="427" y="280"/>
                    <a:pt x="427" y="280"/>
                    <a:pt x="427" y="280"/>
                  </a:cubicBezTo>
                  <a:cubicBezTo>
                    <a:pt x="427" y="279"/>
                    <a:pt x="427" y="279"/>
                    <a:pt x="427" y="279"/>
                  </a:cubicBezTo>
                  <a:cubicBezTo>
                    <a:pt x="427" y="279"/>
                    <a:pt x="427" y="279"/>
                    <a:pt x="427" y="279"/>
                  </a:cubicBezTo>
                  <a:cubicBezTo>
                    <a:pt x="427" y="279"/>
                    <a:pt x="427" y="278"/>
                    <a:pt x="426" y="278"/>
                  </a:cubicBezTo>
                  <a:cubicBezTo>
                    <a:pt x="426" y="278"/>
                    <a:pt x="426" y="278"/>
                    <a:pt x="426" y="278"/>
                  </a:cubicBezTo>
                  <a:cubicBezTo>
                    <a:pt x="426" y="278"/>
                    <a:pt x="426" y="278"/>
                    <a:pt x="425" y="277"/>
                  </a:cubicBezTo>
                  <a:cubicBezTo>
                    <a:pt x="424" y="276"/>
                    <a:pt x="422" y="275"/>
                    <a:pt x="420" y="274"/>
                  </a:cubicBezTo>
                  <a:cubicBezTo>
                    <a:pt x="420" y="274"/>
                    <a:pt x="420" y="274"/>
                    <a:pt x="419" y="274"/>
                  </a:cubicBezTo>
                  <a:cubicBezTo>
                    <a:pt x="419" y="274"/>
                    <a:pt x="418" y="273"/>
                    <a:pt x="417" y="273"/>
                  </a:cubicBezTo>
                  <a:cubicBezTo>
                    <a:pt x="415" y="272"/>
                    <a:pt x="414" y="272"/>
                    <a:pt x="413" y="271"/>
                  </a:cubicBezTo>
                  <a:cubicBezTo>
                    <a:pt x="413" y="271"/>
                    <a:pt x="413" y="271"/>
                    <a:pt x="413" y="271"/>
                  </a:cubicBezTo>
                  <a:cubicBezTo>
                    <a:pt x="412" y="271"/>
                    <a:pt x="411" y="270"/>
                    <a:pt x="410" y="270"/>
                  </a:cubicBezTo>
                  <a:cubicBezTo>
                    <a:pt x="410" y="270"/>
                    <a:pt x="410" y="270"/>
                    <a:pt x="410" y="270"/>
                  </a:cubicBezTo>
                  <a:cubicBezTo>
                    <a:pt x="410" y="269"/>
                    <a:pt x="409" y="269"/>
                    <a:pt x="409" y="269"/>
                  </a:cubicBezTo>
                  <a:cubicBezTo>
                    <a:pt x="408" y="268"/>
                    <a:pt x="408" y="268"/>
                    <a:pt x="408" y="268"/>
                  </a:cubicBezTo>
                  <a:cubicBezTo>
                    <a:pt x="407" y="268"/>
                    <a:pt x="407" y="267"/>
                    <a:pt x="407" y="267"/>
                  </a:cubicBezTo>
                  <a:cubicBezTo>
                    <a:pt x="406" y="267"/>
                    <a:pt x="406" y="267"/>
                    <a:pt x="406" y="266"/>
                  </a:cubicBezTo>
                  <a:cubicBezTo>
                    <a:pt x="406" y="266"/>
                    <a:pt x="405" y="266"/>
                    <a:pt x="405" y="265"/>
                  </a:cubicBezTo>
                  <a:cubicBezTo>
                    <a:pt x="405" y="265"/>
                    <a:pt x="405" y="265"/>
                    <a:pt x="405" y="265"/>
                  </a:cubicBezTo>
                  <a:cubicBezTo>
                    <a:pt x="405" y="265"/>
                    <a:pt x="405" y="265"/>
                    <a:pt x="405" y="264"/>
                  </a:cubicBezTo>
                  <a:cubicBezTo>
                    <a:pt x="404" y="264"/>
                    <a:pt x="404" y="263"/>
                    <a:pt x="404" y="263"/>
                  </a:cubicBezTo>
                  <a:cubicBezTo>
                    <a:pt x="403" y="263"/>
                    <a:pt x="403" y="263"/>
                    <a:pt x="403" y="262"/>
                  </a:cubicBezTo>
                  <a:cubicBezTo>
                    <a:pt x="403" y="262"/>
                    <a:pt x="403" y="261"/>
                    <a:pt x="402" y="261"/>
                  </a:cubicBezTo>
                  <a:cubicBezTo>
                    <a:pt x="402" y="260"/>
                    <a:pt x="402" y="260"/>
                    <a:pt x="402" y="260"/>
                  </a:cubicBezTo>
                  <a:cubicBezTo>
                    <a:pt x="402" y="259"/>
                    <a:pt x="401" y="258"/>
                    <a:pt x="401" y="257"/>
                  </a:cubicBezTo>
                  <a:cubicBezTo>
                    <a:pt x="401" y="257"/>
                    <a:pt x="401" y="257"/>
                    <a:pt x="401" y="257"/>
                  </a:cubicBezTo>
                  <a:cubicBezTo>
                    <a:pt x="400" y="256"/>
                    <a:pt x="399" y="255"/>
                    <a:pt x="399" y="254"/>
                  </a:cubicBezTo>
                  <a:cubicBezTo>
                    <a:pt x="399" y="254"/>
                    <a:pt x="399" y="253"/>
                    <a:pt x="399" y="253"/>
                  </a:cubicBezTo>
                  <a:cubicBezTo>
                    <a:pt x="398" y="252"/>
                    <a:pt x="397" y="250"/>
                    <a:pt x="396" y="249"/>
                  </a:cubicBezTo>
                  <a:cubicBezTo>
                    <a:pt x="396" y="249"/>
                    <a:pt x="396" y="249"/>
                    <a:pt x="396" y="249"/>
                  </a:cubicBezTo>
                  <a:cubicBezTo>
                    <a:pt x="395" y="247"/>
                    <a:pt x="395" y="246"/>
                    <a:pt x="394" y="245"/>
                  </a:cubicBezTo>
                  <a:cubicBezTo>
                    <a:pt x="394" y="245"/>
                    <a:pt x="393" y="244"/>
                    <a:pt x="393" y="244"/>
                  </a:cubicBezTo>
                  <a:cubicBezTo>
                    <a:pt x="392" y="243"/>
                    <a:pt x="392" y="242"/>
                    <a:pt x="391" y="241"/>
                  </a:cubicBezTo>
                  <a:cubicBezTo>
                    <a:pt x="391" y="241"/>
                    <a:pt x="391" y="241"/>
                    <a:pt x="391" y="241"/>
                  </a:cubicBezTo>
                  <a:cubicBezTo>
                    <a:pt x="390" y="240"/>
                    <a:pt x="389" y="239"/>
                    <a:pt x="388" y="238"/>
                  </a:cubicBezTo>
                  <a:cubicBezTo>
                    <a:pt x="388" y="238"/>
                    <a:pt x="388" y="238"/>
                    <a:pt x="388" y="238"/>
                  </a:cubicBezTo>
                  <a:cubicBezTo>
                    <a:pt x="387" y="237"/>
                    <a:pt x="386" y="236"/>
                    <a:pt x="385" y="235"/>
                  </a:cubicBezTo>
                  <a:cubicBezTo>
                    <a:pt x="385" y="235"/>
                    <a:pt x="385" y="235"/>
                    <a:pt x="384" y="235"/>
                  </a:cubicBezTo>
                  <a:cubicBezTo>
                    <a:pt x="383" y="233"/>
                    <a:pt x="381" y="231"/>
                    <a:pt x="379" y="230"/>
                  </a:cubicBezTo>
                  <a:cubicBezTo>
                    <a:pt x="377" y="228"/>
                    <a:pt x="376" y="227"/>
                    <a:pt x="375" y="226"/>
                  </a:cubicBezTo>
                  <a:cubicBezTo>
                    <a:pt x="375" y="226"/>
                    <a:pt x="375" y="226"/>
                    <a:pt x="374" y="226"/>
                  </a:cubicBezTo>
                  <a:cubicBezTo>
                    <a:pt x="374" y="226"/>
                    <a:pt x="374" y="226"/>
                    <a:pt x="374" y="225"/>
                  </a:cubicBezTo>
                  <a:cubicBezTo>
                    <a:pt x="374" y="225"/>
                    <a:pt x="374" y="225"/>
                    <a:pt x="374" y="225"/>
                  </a:cubicBezTo>
                  <a:cubicBezTo>
                    <a:pt x="373" y="225"/>
                    <a:pt x="373" y="224"/>
                    <a:pt x="373" y="224"/>
                  </a:cubicBezTo>
                  <a:cubicBezTo>
                    <a:pt x="373" y="224"/>
                    <a:pt x="373" y="224"/>
                    <a:pt x="373" y="224"/>
                  </a:cubicBezTo>
                  <a:cubicBezTo>
                    <a:pt x="373" y="223"/>
                    <a:pt x="372" y="223"/>
                    <a:pt x="372" y="223"/>
                  </a:cubicBezTo>
                  <a:cubicBezTo>
                    <a:pt x="372" y="223"/>
                    <a:pt x="372" y="222"/>
                    <a:pt x="372" y="222"/>
                  </a:cubicBezTo>
                  <a:cubicBezTo>
                    <a:pt x="372" y="222"/>
                    <a:pt x="372" y="222"/>
                    <a:pt x="372" y="222"/>
                  </a:cubicBezTo>
                  <a:cubicBezTo>
                    <a:pt x="372" y="221"/>
                    <a:pt x="372" y="221"/>
                    <a:pt x="372" y="221"/>
                  </a:cubicBezTo>
                  <a:cubicBezTo>
                    <a:pt x="372" y="220"/>
                    <a:pt x="372" y="220"/>
                    <a:pt x="371" y="220"/>
                  </a:cubicBezTo>
                  <a:cubicBezTo>
                    <a:pt x="371" y="220"/>
                    <a:pt x="371" y="220"/>
                    <a:pt x="371" y="220"/>
                  </a:cubicBezTo>
                  <a:cubicBezTo>
                    <a:pt x="371" y="220"/>
                    <a:pt x="371" y="219"/>
                    <a:pt x="371" y="219"/>
                  </a:cubicBezTo>
                  <a:cubicBezTo>
                    <a:pt x="371" y="219"/>
                    <a:pt x="371" y="219"/>
                    <a:pt x="371" y="219"/>
                  </a:cubicBezTo>
                  <a:cubicBezTo>
                    <a:pt x="371" y="219"/>
                    <a:pt x="371" y="219"/>
                    <a:pt x="370" y="219"/>
                  </a:cubicBezTo>
                  <a:cubicBezTo>
                    <a:pt x="370" y="219"/>
                    <a:pt x="370" y="219"/>
                    <a:pt x="370" y="218"/>
                  </a:cubicBezTo>
                  <a:cubicBezTo>
                    <a:pt x="370" y="218"/>
                    <a:pt x="370" y="218"/>
                    <a:pt x="370" y="218"/>
                  </a:cubicBezTo>
                  <a:cubicBezTo>
                    <a:pt x="369" y="218"/>
                    <a:pt x="368" y="218"/>
                    <a:pt x="368" y="218"/>
                  </a:cubicBezTo>
                  <a:cubicBezTo>
                    <a:pt x="368" y="218"/>
                    <a:pt x="368" y="218"/>
                    <a:pt x="367" y="218"/>
                  </a:cubicBezTo>
                  <a:cubicBezTo>
                    <a:pt x="367" y="218"/>
                    <a:pt x="366" y="217"/>
                    <a:pt x="365" y="217"/>
                  </a:cubicBezTo>
                  <a:cubicBezTo>
                    <a:pt x="364" y="217"/>
                    <a:pt x="364" y="217"/>
                    <a:pt x="363" y="218"/>
                  </a:cubicBezTo>
                  <a:cubicBezTo>
                    <a:pt x="363" y="218"/>
                    <a:pt x="363" y="218"/>
                    <a:pt x="363" y="218"/>
                  </a:cubicBezTo>
                  <a:cubicBezTo>
                    <a:pt x="362" y="218"/>
                    <a:pt x="360" y="218"/>
                    <a:pt x="360" y="218"/>
                  </a:cubicBezTo>
                  <a:cubicBezTo>
                    <a:pt x="360" y="218"/>
                    <a:pt x="360" y="218"/>
                    <a:pt x="360" y="218"/>
                  </a:cubicBezTo>
                  <a:cubicBezTo>
                    <a:pt x="359" y="219"/>
                    <a:pt x="359" y="219"/>
                    <a:pt x="359" y="219"/>
                  </a:cubicBezTo>
                  <a:cubicBezTo>
                    <a:pt x="359" y="219"/>
                    <a:pt x="359" y="219"/>
                    <a:pt x="359" y="219"/>
                  </a:cubicBezTo>
                  <a:cubicBezTo>
                    <a:pt x="358" y="220"/>
                    <a:pt x="358" y="220"/>
                    <a:pt x="358" y="220"/>
                  </a:cubicBezTo>
                  <a:cubicBezTo>
                    <a:pt x="358" y="220"/>
                    <a:pt x="358" y="220"/>
                    <a:pt x="358" y="220"/>
                  </a:cubicBezTo>
                  <a:cubicBezTo>
                    <a:pt x="358" y="220"/>
                    <a:pt x="358" y="221"/>
                    <a:pt x="358" y="222"/>
                  </a:cubicBezTo>
                  <a:cubicBezTo>
                    <a:pt x="358" y="222"/>
                    <a:pt x="358" y="222"/>
                    <a:pt x="358" y="222"/>
                  </a:cubicBezTo>
                  <a:cubicBezTo>
                    <a:pt x="358" y="222"/>
                    <a:pt x="357" y="223"/>
                    <a:pt x="357" y="223"/>
                  </a:cubicBezTo>
                  <a:cubicBezTo>
                    <a:pt x="357" y="223"/>
                    <a:pt x="357" y="223"/>
                    <a:pt x="357" y="223"/>
                  </a:cubicBezTo>
                  <a:cubicBezTo>
                    <a:pt x="357" y="223"/>
                    <a:pt x="357" y="223"/>
                    <a:pt x="357" y="223"/>
                  </a:cubicBezTo>
                  <a:cubicBezTo>
                    <a:pt x="357" y="224"/>
                    <a:pt x="356" y="224"/>
                    <a:pt x="356" y="224"/>
                  </a:cubicBezTo>
                  <a:cubicBezTo>
                    <a:pt x="356" y="224"/>
                    <a:pt x="355" y="225"/>
                    <a:pt x="355" y="225"/>
                  </a:cubicBezTo>
                  <a:cubicBezTo>
                    <a:pt x="355" y="225"/>
                    <a:pt x="355" y="225"/>
                    <a:pt x="354" y="225"/>
                  </a:cubicBezTo>
                  <a:cubicBezTo>
                    <a:pt x="354" y="225"/>
                    <a:pt x="354" y="225"/>
                    <a:pt x="354" y="225"/>
                  </a:cubicBezTo>
                  <a:cubicBezTo>
                    <a:pt x="354" y="226"/>
                    <a:pt x="354" y="226"/>
                    <a:pt x="354" y="226"/>
                  </a:cubicBezTo>
                  <a:cubicBezTo>
                    <a:pt x="353" y="226"/>
                    <a:pt x="352" y="227"/>
                    <a:pt x="351" y="227"/>
                  </a:cubicBezTo>
                  <a:cubicBezTo>
                    <a:pt x="351" y="227"/>
                    <a:pt x="350" y="227"/>
                    <a:pt x="350" y="227"/>
                  </a:cubicBezTo>
                  <a:cubicBezTo>
                    <a:pt x="350" y="228"/>
                    <a:pt x="349" y="228"/>
                    <a:pt x="349" y="228"/>
                  </a:cubicBezTo>
                  <a:cubicBezTo>
                    <a:pt x="348" y="228"/>
                    <a:pt x="348" y="228"/>
                    <a:pt x="348" y="229"/>
                  </a:cubicBezTo>
                  <a:cubicBezTo>
                    <a:pt x="348" y="229"/>
                    <a:pt x="347" y="229"/>
                    <a:pt x="347" y="229"/>
                  </a:cubicBezTo>
                  <a:cubicBezTo>
                    <a:pt x="347" y="229"/>
                    <a:pt x="347" y="229"/>
                    <a:pt x="346" y="229"/>
                  </a:cubicBezTo>
                  <a:cubicBezTo>
                    <a:pt x="346" y="229"/>
                    <a:pt x="345" y="230"/>
                    <a:pt x="345" y="230"/>
                  </a:cubicBezTo>
                  <a:cubicBezTo>
                    <a:pt x="345" y="230"/>
                    <a:pt x="345" y="230"/>
                    <a:pt x="345" y="230"/>
                  </a:cubicBezTo>
                  <a:cubicBezTo>
                    <a:pt x="344" y="230"/>
                    <a:pt x="344" y="229"/>
                    <a:pt x="343" y="229"/>
                  </a:cubicBezTo>
                  <a:cubicBezTo>
                    <a:pt x="343" y="229"/>
                    <a:pt x="343" y="229"/>
                    <a:pt x="343" y="229"/>
                  </a:cubicBezTo>
                  <a:cubicBezTo>
                    <a:pt x="342" y="229"/>
                    <a:pt x="342" y="229"/>
                    <a:pt x="342" y="228"/>
                  </a:cubicBezTo>
                  <a:cubicBezTo>
                    <a:pt x="342" y="228"/>
                    <a:pt x="342" y="228"/>
                    <a:pt x="342" y="228"/>
                  </a:cubicBezTo>
                  <a:cubicBezTo>
                    <a:pt x="341" y="228"/>
                    <a:pt x="341" y="228"/>
                    <a:pt x="341" y="227"/>
                  </a:cubicBezTo>
                  <a:cubicBezTo>
                    <a:pt x="341" y="227"/>
                    <a:pt x="341" y="227"/>
                    <a:pt x="341" y="227"/>
                  </a:cubicBezTo>
                  <a:cubicBezTo>
                    <a:pt x="340" y="226"/>
                    <a:pt x="340" y="226"/>
                    <a:pt x="339" y="225"/>
                  </a:cubicBezTo>
                  <a:cubicBezTo>
                    <a:pt x="339" y="225"/>
                    <a:pt x="338" y="224"/>
                    <a:pt x="338" y="223"/>
                  </a:cubicBezTo>
                  <a:cubicBezTo>
                    <a:pt x="338" y="223"/>
                    <a:pt x="337" y="223"/>
                    <a:pt x="337" y="223"/>
                  </a:cubicBezTo>
                  <a:cubicBezTo>
                    <a:pt x="337" y="222"/>
                    <a:pt x="337" y="222"/>
                    <a:pt x="336" y="222"/>
                  </a:cubicBezTo>
                  <a:cubicBezTo>
                    <a:pt x="336" y="221"/>
                    <a:pt x="336" y="221"/>
                    <a:pt x="336" y="221"/>
                  </a:cubicBezTo>
                  <a:cubicBezTo>
                    <a:pt x="336" y="221"/>
                    <a:pt x="335" y="221"/>
                    <a:pt x="335" y="220"/>
                  </a:cubicBezTo>
                  <a:cubicBezTo>
                    <a:pt x="335" y="220"/>
                    <a:pt x="335" y="220"/>
                    <a:pt x="334" y="220"/>
                  </a:cubicBezTo>
                  <a:cubicBezTo>
                    <a:pt x="334" y="219"/>
                    <a:pt x="334" y="219"/>
                    <a:pt x="334" y="219"/>
                  </a:cubicBezTo>
                  <a:cubicBezTo>
                    <a:pt x="333" y="219"/>
                    <a:pt x="333" y="219"/>
                    <a:pt x="333" y="218"/>
                  </a:cubicBezTo>
                  <a:cubicBezTo>
                    <a:pt x="332" y="218"/>
                    <a:pt x="332" y="218"/>
                    <a:pt x="332" y="217"/>
                  </a:cubicBezTo>
                  <a:cubicBezTo>
                    <a:pt x="331" y="217"/>
                    <a:pt x="331" y="217"/>
                    <a:pt x="330" y="216"/>
                  </a:cubicBezTo>
                  <a:cubicBezTo>
                    <a:pt x="330" y="216"/>
                    <a:pt x="330" y="216"/>
                    <a:pt x="330" y="216"/>
                  </a:cubicBezTo>
                  <a:cubicBezTo>
                    <a:pt x="329" y="215"/>
                    <a:pt x="328" y="214"/>
                    <a:pt x="328" y="214"/>
                  </a:cubicBezTo>
                  <a:cubicBezTo>
                    <a:pt x="328" y="214"/>
                    <a:pt x="327" y="214"/>
                    <a:pt x="327" y="214"/>
                  </a:cubicBezTo>
                  <a:cubicBezTo>
                    <a:pt x="327" y="214"/>
                    <a:pt x="327" y="213"/>
                    <a:pt x="327" y="213"/>
                  </a:cubicBezTo>
                  <a:cubicBezTo>
                    <a:pt x="327" y="213"/>
                    <a:pt x="327" y="213"/>
                    <a:pt x="327" y="213"/>
                  </a:cubicBezTo>
                  <a:cubicBezTo>
                    <a:pt x="327" y="213"/>
                    <a:pt x="326" y="213"/>
                    <a:pt x="326" y="212"/>
                  </a:cubicBezTo>
                  <a:cubicBezTo>
                    <a:pt x="326" y="212"/>
                    <a:pt x="326" y="212"/>
                    <a:pt x="326" y="212"/>
                  </a:cubicBezTo>
                  <a:cubicBezTo>
                    <a:pt x="326" y="212"/>
                    <a:pt x="326" y="212"/>
                    <a:pt x="326" y="212"/>
                  </a:cubicBezTo>
                  <a:cubicBezTo>
                    <a:pt x="326" y="211"/>
                    <a:pt x="326" y="211"/>
                    <a:pt x="326" y="211"/>
                  </a:cubicBezTo>
                  <a:cubicBezTo>
                    <a:pt x="326" y="211"/>
                    <a:pt x="326" y="211"/>
                    <a:pt x="326" y="211"/>
                  </a:cubicBezTo>
                  <a:cubicBezTo>
                    <a:pt x="326" y="210"/>
                    <a:pt x="326" y="210"/>
                    <a:pt x="326" y="209"/>
                  </a:cubicBezTo>
                  <a:cubicBezTo>
                    <a:pt x="326" y="209"/>
                    <a:pt x="326" y="209"/>
                    <a:pt x="326" y="209"/>
                  </a:cubicBezTo>
                  <a:cubicBezTo>
                    <a:pt x="325" y="208"/>
                    <a:pt x="325" y="208"/>
                    <a:pt x="325" y="208"/>
                  </a:cubicBezTo>
                  <a:cubicBezTo>
                    <a:pt x="325" y="207"/>
                    <a:pt x="325" y="207"/>
                    <a:pt x="325" y="207"/>
                  </a:cubicBezTo>
                  <a:cubicBezTo>
                    <a:pt x="325" y="207"/>
                    <a:pt x="325" y="207"/>
                    <a:pt x="324" y="207"/>
                  </a:cubicBezTo>
                  <a:cubicBezTo>
                    <a:pt x="324" y="207"/>
                    <a:pt x="324" y="206"/>
                    <a:pt x="324" y="206"/>
                  </a:cubicBezTo>
                  <a:cubicBezTo>
                    <a:pt x="324" y="206"/>
                    <a:pt x="324" y="206"/>
                    <a:pt x="324" y="206"/>
                  </a:cubicBezTo>
                  <a:cubicBezTo>
                    <a:pt x="324" y="206"/>
                    <a:pt x="323" y="206"/>
                    <a:pt x="323" y="206"/>
                  </a:cubicBezTo>
                  <a:cubicBezTo>
                    <a:pt x="323" y="206"/>
                    <a:pt x="323" y="206"/>
                    <a:pt x="323" y="206"/>
                  </a:cubicBezTo>
                  <a:cubicBezTo>
                    <a:pt x="323" y="206"/>
                    <a:pt x="322" y="205"/>
                    <a:pt x="322" y="205"/>
                  </a:cubicBezTo>
                  <a:cubicBezTo>
                    <a:pt x="322" y="205"/>
                    <a:pt x="321" y="206"/>
                    <a:pt x="321" y="206"/>
                  </a:cubicBezTo>
                  <a:cubicBezTo>
                    <a:pt x="321" y="206"/>
                    <a:pt x="320" y="206"/>
                    <a:pt x="320" y="206"/>
                  </a:cubicBezTo>
                  <a:cubicBezTo>
                    <a:pt x="319" y="206"/>
                    <a:pt x="318" y="207"/>
                    <a:pt x="318" y="207"/>
                  </a:cubicBezTo>
                  <a:cubicBezTo>
                    <a:pt x="318" y="207"/>
                    <a:pt x="317" y="207"/>
                    <a:pt x="317" y="207"/>
                  </a:cubicBezTo>
                  <a:cubicBezTo>
                    <a:pt x="317" y="207"/>
                    <a:pt x="317" y="207"/>
                    <a:pt x="316" y="207"/>
                  </a:cubicBezTo>
                  <a:cubicBezTo>
                    <a:pt x="316" y="207"/>
                    <a:pt x="316" y="207"/>
                    <a:pt x="315" y="207"/>
                  </a:cubicBezTo>
                  <a:cubicBezTo>
                    <a:pt x="315" y="207"/>
                    <a:pt x="315" y="207"/>
                    <a:pt x="315" y="207"/>
                  </a:cubicBezTo>
                  <a:cubicBezTo>
                    <a:pt x="314" y="207"/>
                    <a:pt x="314" y="207"/>
                    <a:pt x="314" y="207"/>
                  </a:cubicBezTo>
                  <a:cubicBezTo>
                    <a:pt x="313" y="207"/>
                    <a:pt x="313" y="207"/>
                    <a:pt x="313" y="207"/>
                  </a:cubicBezTo>
                  <a:cubicBezTo>
                    <a:pt x="312" y="207"/>
                    <a:pt x="312" y="207"/>
                    <a:pt x="311" y="207"/>
                  </a:cubicBezTo>
                  <a:cubicBezTo>
                    <a:pt x="311" y="207"/>
                    <a:pt x="311" y="207"/>
                    <a:pt x="311" y="207"/>
                  </a:cubicBezTo>
                  <a:cubicBezTo>
                    <a:pt x="311" y="207"/>
                    <a:pt x="310" y="207"/>
                    <a:pt x="310" y="207"/>
                  </a:cubicBezTo>
                  <a:cubicBezTo>
                    <a:pt x="310" y="208"/>
                    <a:pt x="310" y="208"/>
                    <a:pt x="310" y="208"/>
                  </a:cubicBezTo>
                  <a:cubicBezTo>
                    <a:pt x="309" y="208"/>
                    <a:pt x="309" y="208"/>
                    <a:pt x="309" y="209"/>
                  </a:cubicBezTo>
                  <a:cubicBezTo>
                    <a:pt x="308" y="209"/>
                    <a:pt x="308" y="209"/>
                    <a:pt x="307" y="209"/>
                  </a:cubicBezTo>
                  <a:cubicBezTo>
                    <a:pt x="307" y="209"/>
                    <a:pt x="307" y="209"/>
                    <a:pt x="307" y="209"/>
                  </a:cubicBezTo>
                  <a:cubicBezTo>
                    <a:pt x="307" y="209"/>
                    <a:pt x="306" y="209"/>
                    <a:pt x="306" y="209"/>
                  </a:cubicBezTo>
                  <a:cubicBezTo>
                    <a:pt x="305" y="208"/>
                    <a:pt x="305" y="208"/>
                    <a:pt x="305" y="208"/>
                  </a:cubicBezTo>
                  <a:cubicBezTo>
                    <a:pt x="305" y="208"/>
                    <a:pt x="304" y="208"/>
                    <a:pt x="304" y="208"/>
                  </a:cubicBezTo>
                  <a:cubicBezTo>
                    <a:pt x="304" y="208"/>
                    <a:pt x="304" y="208"/>
                    <a:pt x="304" y="208"/>
                  </a:cubicBezTo>
                  <a:cubicBezTo>
                    <a:pt x="304" y="208"/>
                    <a:pt x="303" y="207"/>
                    <a:pt x="303" y="207"/>
                  </a:cubicBezTo>
                  <a:cubicBezTo>
                    <a:pt x="303" y="207"/>
                    <a:pt x="303" y="207"/>
                    <a:pt x="303" y="207"/>
                  </a:cubicBezTo>
                  <a:cubicBezTo>
                    <a:pt x="303" y="207"/>
                    <a:pt x="302" y="207"/>
                    <a:pt x="302" y="207"/>
                  </a:cubicBezTo>
                  <a:cubicBezTo>
                    <a:pt x="302" y="207"/>
                    <a:pt x="302" y="207"/>
                    <a:pt x="302" y="207"/>
                  </a:cubicBezTo>
                  <a:cubicBezTo>
                    <a:pt x="302" y="207"/>
                    <a:pt x="302" y="207"/>
                    <a:pt x="302" y="207"/>
                  </a:cubicBezTo>
                  <a:cubicBezTo>
                    <a:pt x="302" y="206"/>
                    <a:pt x="302" y="206"/>
                    <a:pt x="302" y="206"/>
                  </a:cubicBezTo>
                  <a:cubicBezTo>
                    <a:pt x="302" y="206"/>
                    <a:pt x="302" y="206"/>
                    <a:pt x="302" y="206"/>
                  </a:cubicBezTo>
                  <a:cubicBezTo>
                    <a:pt x="302" y="34"/>
                    <a:pt x="302" y="34"/>
                    <a:pt x="302" y="34"/>
                  </a:cubicBezTo>
                  <a:cubicBezTo>
                    <a:pt x="300" y="34"/>
                    <a:pt x="299" y="33"/>
                    <a:pt x="297" y="33"/>
                  </a:cubicBezTo>
                  <a:cubicBezTo>
                    <a:pt x="296" y="33"/>
                    <a:pt x="295" y="32"/>
                    <a:pt x="293" y="32"/>
                  </a:cubicBezTo>
                  <a:cubicBezTo>
                    <a:pt x="288" y="29"/>
                    <a:pt x="281" y="26"/>
                    <a:pt x="276" y="26"/>
                  </a:cubicBezTo>
                  <a:cubicBezTo>
                    <a:pt x="275" y="26"/>
                    <a:pt x="275" y="26"/>
                    <a:pt x="274" y="27"/>
                  </a:cubicBezTo>
                  <a:cubicBezTo>
                    <a:pt x="270" y="27"/>
                    <a:pt x="264" y="28"/>
                    <a:pt x="259" y="28"/>
                  </a:cubicBezTo>
                  <a:cubicBezTo>
                    <a:pt x="256" y="28"/>
                    <a:pt x="254" y="28"/>
                    <a:pt x="252" y="27"/>
                  </a:cubicBezTo>
                  <a:cubicBezTo>
                    <a:pt x="250" y="26"/>
                    <a:pt x="246" y="24"/>
                    <a:pt x="240" y="24"/>
                  </a:cubicBezTo>
                  <a:cubicBezTo>
                    <a:pt x="239" y="24"/>
                    <a:pt x="237" y="25"/>
                    <a:pt x="235" y="25"/>
                  </a:cubicBezTo>
                  <a:cubicBezTo>
                    <a:pt x="234" y="25"/>
                    <a:pt x="234" y="25"/>
                    <a:pt x="233" y="25"/>
                  </a:cubicBezTo>
                  <a:cubicBezTo>
                    <a:pt x="229" y="25"/>
                    <a:pt x="225" y="23"/>
                    <a:pt x="221" y="22"/>
                  </a:cubicBezTo>
                  <a:cubicBezTo>
                    <a:pt x="218" y="20"/>
                    <a:pt x="215" y="19"/>
                    <a:pt x="211" y="18"/>
                  </a:cubicBezTo>
                  <a:cubicBezTo>
                    <a:pt x="208" y="17"/>
                    <a:pt x="205" y="17"/>
                    <a:pt x="202" y="17"/>
                  </a:cubicBezTo>
                  <a:cubicBezTo>
                    <a:pt x="194" y="17"/>
                    <a:pt x="185" y="19"/>
                    <a:pt x="183" y="20"/>
                  </a:cubicBezTo>
                  <a:cubicBezTo>
                    <a:pt x="180" y="21"/>
                    <a:pt x="179" y="19"/>
                    <a:pt x="178" y="18"/>
                  </a:cubicBezTo>
                  <a:cubicBezTo>
                    <a:pt x="177" y="17"/>
                    <a:pt x="177" y="16"/>
                    <a:pt x="175" y="17"/>
                  </a:cubicBezTo>
                  <a:cubicBezTo>
                    <a:pt x="175" y="17"/>
                    <a:pt x="174" y="17"/>
                    <a:pt x="174" y="17"/>
                  </a:cubicBezTo>
                  <a:cubicBezTo>
                    <a:pt x="173" y="17"/>
                    <a:pt x="173" y="17"/>
                    <a:pt x="172" y="16"/>
                  </a:cubicBezTo>
                  <a:cubicBezTo>
                    <a:pt x="171" y="15"/>
                    <a:pt x="171" y="15"/>
                    <a:pt x="172" y="14"/>
                  </a:cubicBezTo>
                  <a:cubicBezTo>
                    <a:pt x="172" y="13"/>
                    <a:pt x="172" y="12"/>
                    <a:pt x="171" y="10"/>
                  </a:cubicBezTo>
                  <a:cubicBezTo>
                    <a:pt x="170" y="10"/>
                    <a:pt x="169" y="9"/>
                    <a:pt x="166" y="9"/>
                  </a:cubicBezTo>
                  <a:cubicBezTo>
                    <a:pt x="163" y="9"/>
                    <a:pt x="159" y="10"/>
                    <a:pt x="156" y="10"/>
                  </a:cubicBezTo>
                  <a:cubicBezTo>
                    <a:pt x="155" y="11"/>
                    <a:pt x="153" y="11"/>
                    <a:pt x="152" y="11"/>
                  </a:cubicBezTo>
                  <a:cubicBezTo>
                    <a:pt x="149" y="11"/>
                    <a:pt x="147" y="10"/>
                    <a:pt x="147" y="9"/>
                  </a:cubicBezTo>
                  <a:cubicBezTo>
                    <a:pt x="146" y="8"/>
                    <a:pt x="145" y="7"/>
                    <a:pt x="146" y="5"/>
                  </a:cubicBezTo>
                  <a:cubicBezTo>
                    <a:pt x="145" y="5"/>
                    <a:pt x="145" y="5"/>
                    <a:pt x="145" y="5"/>
                  </a:cubicBezTo>
                  <a:cubicBezTo>
                    <a:pt x="144" y="5"/>
                    <a:pt x="143" y="6"/>
                    <a:pt x="142" y="8"/>
                  </a:cubicBezTo>
                  <a:cubicBezTo>
                    <a:pt x="140" y="10"/>
                    <a:pt x="138" y="11"/>
                    <a:pt x="135" y="11"/>
                  </a:cubicBezTo>
                  <a:cubicBezTo>
                    <a:pt x="134" y="11"/>
                    <a:pt x="132" y="10"/>
                    <a:pt x="131" y="9"/>
                  </a:cubicBezTo>
                  <a:cubicBezTo>
                    <a:pt x="131" y="9"/>
                    <a:pt x="131" y="8"/>
                    <a:pt x="131" y="8"/>
                  </a:cubicBezTo>
                  <a:cubicBezTo>
                    <a:pt x="131" y="6"/>
                    <a:pt x="132" y="6"/>
                    <a:pt x="133" y="5"/>
                  </a:cubicBezTo>
                  <a:cubicBezTo>
                    <a:pt x="134" y="5"/>
                    <a:pt x="135" y="4"/>
                    <a:pt x="136" y="3"/>
                  </a:cubicBezTo>
                  <a:cubicBezTo>
                    <a:pt x="136" y="3"/>
                    <a:pt x="135" y="2"/>
                    <a:pt x="129" y="1"/>
                  </a:cubicBezTo>
                  <a:cubicBezTo>
                    <a:pt x="128" y="1"/>
                    <a:pt x="128" y="0"/>
                    <a:pt x="127" y="0"/>
                  </a:cubicBezTo>
                  <a:cubicBezTo>
                    <a:pt x="125" y="0"/>
                    <a:pt x="121" y="3"/>
                    <a:pt x="116" y="7"/>
                  </a:cubicBezTo>
                  <a:cubicBezTo>
                    <a:pt x="113" y="10"/>
                    <a:pt x="109" y="12"/>
                    <a:pt x="103" y="12"/>
                  </a:cubicBezTo>
                  <a:cubicBezTo>
                    <a:pt x="101" y="12"/>
                    <a:pt x="99" y="11"/>
                    <a:pt x="98" y="11"/>
                  </a:cubicBezTo>
                  <a:cubicBezTo>
                    <a:pt x="97" y="11"/>
                    <a:pt x="96" y="11"/>
                    <a:pt x="96" y="11"/>
                  </a:cubicBezTo>
                  <a:cubicBezTo>
                    <a:pt x="92" y="11"/>
                    <a:pt x="90" y="12"/>
                    <a:pt x="89" y="13"/>
                  </a:cubicBezTo>
                  <a:cubicBezTo>
                    <a:pt x="88" y="13"/>
                    <a:pt x="88" y="13"/>
                    <a:pt x="88" y="14"/>
                  </a:cubicBezTo>
                  <a:cubicBezTo>
                    <a:pt x="89" y="14"/>
                    <a:pt x="89" y="14"/>
                    <a:pt x="90" y="15"/>
                  </a:cubicBezTo>
                  <a:cubicBezTo>
                    <a:pt x="91" y="16"/>
                    <a:pt x="92" y="16"/>
                    <a:pt x="92" y="17"/>
                  </a:cubicBezTo>
                  <a:cubicBezTo>
                    <a:pt x="92" y="19"/>
                    <a:pt x="91" y="20"/>
                    <a:pt x="91" y="20"/>
                  </a:cubicBezTo>
                  <a:cubicBezTo>
                    <a:pt x="90" y="21"/>
                    <a:pt x="89" y="21"/>
                    <a:pt x="88" y="21"/>
                  </a:cubicBezTo>
                  <a:cubicBezTo>
                    <a:pt x="87" y="21"/>
                    <a:pt x="86" y="21"/>
                    <a:pt x="85" y="20"/>
                  </a:cubicBezTo>
                  <a:cubicBezTo>
                    <a:pt x="85" y="19"/>
                    <a:pt x="84" y="19"/>
                    <a:pt x="84" y="19"/>
                  </a:cubicBezTo>
                  <a:cubicBezTo>
                    <a:pt x="83" y="19"/>
                    <a:pt x="83" y="19"/>
                    <a:pt x="82" y="19"/>
                  </a:cubicBezTo>
                  <a:cubicBezTo>
                    <a:pt x="79" y="23"/>
                    <a:pt x="72" y="23"/>
                    <a:pt x="69" y="23"/>
                  </a:cubicBezTo>
                  <a:cubicBezTo>
                    <a:pt x="68" y="23"/>
                    <a:pt x="66" y="23"/>
                    <a:pt x="65" y="23"/>
                  </a:cubicBezTo>
                  <a:cubicBezTo>
                    <a:pt x="63" y="23"/>
                    <a:pt x="56" y="30"/>
                    <a:pt x="54" y="32"/>
                  </a:cubicBezTo>
                  <a:cubicBezTo>
                    <a:pt x="54" y="32"/>
                    <a:pt x="53" y="33"/>
                    <a:pt x="53" y="33"/>
                  </a:cubicBezTo>
                  <a:cubicBezTo>
                    <a:pt x="52" y="34"/>
                    <a:pt x="52" y="34"/>
                    <a:pt x="52" y="36"/>
                  </a:cubicBezTo>
                  <a:cubicBezTo>
                    <a:pt x="52" y="38"/>
                    <a:pt x="52" y="40"/>
                    <a:pt x="48" y="45"/>
                  </a:cubicBezTo>
                  <a:cubicBezTo>
                    <a:pt x="44" y="49"/>
                    <a:pt x="36" y="51"/>
                    <a:pt x="25" y="51"/>
                  </a:cubicBezTo>
                  <a:cubicBezTo>
                    <a:pt x="23" y="51"/>
                    <a:pt x="22" y="51"/>
                    <a:pt x="20" y="51"/>
                  </a:cubicBezTo>
                  <a:cubicBezTo>
                    <a:pt x="19" y="51"/>
                    <a:pt x="18" y="51"/>
                    <a:pt x="18" y="52"/>
                  </a:cubicBezTo>
                  <a:cubicBezTo>
                    <a:pt x="18" y="52"/>
                    <a:pt x="18" y="53"/>
                    <a:pt x="18" y="53"/>
                  </a:cubicBezTo>
                  <a:cubicBezTo>
                    <a:pt x="18" y="55"/>
                    <a:pt x="18" y="57"/>
                    <a:pt x="17" y="58"/>
                  </a:cubicBezTo>
                  <a:cubicBezTo>
                    <a:pt x="16" y="58"/>
                    <a:pt x="16" y="59"/>
                    <a:pt x="16" y="59"/>
                  </a:cubicBezTo>
                  <a:cubicBezTo>
                    <a:pt x="17" y="60"/>
                    <a:pt x="19" y="62"/>
                    <a:pt x="29" y="64"/>
                  </a:cubicBezTo>
                  <a:cubicBezTo>
                    <a:pt x="39" y="67"/>
                    <a:pt x="46" y="81"/>
                    <a:pt x="48" y="84"/>
                  </a:cubicBezTo>
                  <a:cubicBezTo>
                    <a:pt x="48" y="85"/>
                    <a:pt x="48" y="85"/>
                    <a:pt x="51" y="85"/>
                  </a:cubicBezTo>
                  <a:cubicBezTo>
                    <a:pt x="53" y="85"/>
                    <a:pt x="55" y="85"/>
                    <a:pt x="58" y="85"/>
                  </a:cubicBezTo>
                  <a:cubicBezTo>
                    <a:pt x="61" y="84"/>
                    <a:pt x="64" y="84"/>
                    <a:pt x="66" y="84"/>
                  </a:cubicBezTo>
                  <a:cubicBezTo>
                    <a:pt x="69" y="85"/>
                    <a:pt x="69" y="88"/>
                    <a:pt x="69" y="90"/>
                  </a:cubicBezTo>
                  <a:cubicBezTo>
                    <a:pt x="69" y="92"/>
                    <a:pt x="69" y="94"/>
                    <a:pt x="70" y="94"/>
                  </a:cubicBezTo>
                  <a:cubicBezTo>
                    <a:pt x="71" y="95"/>
                    <a:pt x="73" y="95"/>
                    <a:pt x="74" y="95"/>
                  </a:cubicBezTo>
                  <a:cubicBezTo>
                    <a:pt x="75" y="95"/>
                    <a:pt x="75" y="95"/>
                    <a:pt x="76" y="95"/>
                  </a:cubicBezTo>
                  <a:cubicBezTo>
                    <a:pt x="76" y="95"/>
                    <a:pt x="77" y="95"/>
                    <a:pt x="77" y="95"/>
                  </a:cubicBezTo>
                  <a:cubicBezTo>
                    <a:pt x="79" y="95"/>
                    <a:pt x="82" y="95"/>
                    <a:pt x="82" y="97"/>
                  </a:cubicBezTo>
                  <a:cubicBezTo>
                    <a:pt x="83" y="98"/>
                    <a:pt x="83" y="99"/>
                    <a:pt x="82" y="99"/>
                  </a:cubicBezTo>
                  <a:cubicBezTo>
                    <a:pt x="82" y="100"/>
                    <a:pt x="80" y="100"/>
                    <a:pt x="77" y="100"/>
                  </a:cubicBezTo>
                  <a:cubicBezTo>
                    <a:pt x="74" y="100"/>
                    <a:pt x="71" y="100"/>
                    <a:pt x="69" y="102"/>
                  </a:cubicBezTo>
                  <a:cubicBezTo>
                    <a:pt x="65" y="105"/>
                    <a:pt x="63" y="106"/>
                    <a:pt x="61" y="106"/>
                  </a:cubicBezTo>
                  <a:cubicBezTo>
                    <a:pt x="60" y="106"/>
                    <a:pt x="59" y="106"/>
                    <a:pt x="58" y="105"/>
                  </a:cubicBezTo>
                  <a:cubicBezTo>
                    <a:pt x="57" y="104"/>
                    <a:pt x="56" y="104"/>
                    <a:pt x="53" y="104"/>
                  </a:cubicBezTo>
                  <a:cubicBezTo>
                    <a:pt x="51" y="104"/>
                    <a:pt x="49" y="104"/>
                    <a:pt x="46" y="104"/>
                  </a:cubicBezTo>
                  <a:cubicBezTo>
                    <a:pt x="46" y="104"/>
                    <a:pt x="45" y="105"/>
                    <a:pt x="44" y="105"/>
                  </a:cubicBezTo>
                  <a:cubicBezTo>
                    <a:pt x="42" y="105"/>
                    <a:pt x="42" y="104"/>
                    <a:pt x="41" y="104"/>
                  </a:cubicBezTo>
                  <a:cubicBezTo>
                    <a:pt x="41" y="102"/>
                    <a:pt x="41" y="100"/>
                    <a:pt x="42" y="98"/>
                  </a:cubicBezTo>
                  <a:cubicBezTo>
                    <a:pt x="43" y="97"/>
                    <a:pt x="43" y="96"/>
                    <a:pt x="43" y="96"/>
                  </a:cubicBezTo>
                  <a:cubicBezTo>
                    <a:pt x="43" y="96"/>
                    <a:pt x="43" y="95"/>
                    <a:pt x="43" y="95"/>
                  </a:cubicBezTo>
                  <a:cubicBezTo>
                    <a:pt x="42" y="95"/>
                    <a:pt x="41" y="94"/>
                    <a:pt x="40" y="94"/>
                  </a:cubicBezTo>
                  <a:cubicBezTo>
                    <a:pt x="37" y="94"/>
                    <a:pt x="34" y="95"/>
                    <a:pt x="30" y="97"/>
                  </a:cubicBezTo>
                  <a:cubicBezTo>
                    <a:pt x="27" y="99"/>
                    <a:pt x="25" y="100"/>
                    <a:pt x="25" y="101"/>
                  </a:cubicBezTo>
                  <a:cubicBezTo>
                    <a:pt x="25" y="101"/>
                    <a:pt x="25" y="101"/>
                    <a:pt x="25" y="101"/>
                  </a:cubicBezTo>
                  <a:cubicBezTo>
                    <a:pt x="25" y="101"/>
                    <a:pt x="25" y="102"/>
                    <a:pt x="25" y="103"/>
                  </a:cubicBezTo>
                  <a:cubicBezTo>
                    <a:pt x="24" y="105"/>
                    <a:pt x="23" y="105"/>
                    <a:pt x="22" y="105"/>
                  </a:cubicBezTo>
                  <a:cubicBezTo>
                    <a:pt x="22" y="105"/>
                    <a:pt x="21" y="105"/>
                    <a:pt x="20" y="105"/>
                  </a:cubicBezTo>
                  <a:cubicBezTo>
                    <a:pt x="19" y="104"/>
                    <a:pt x="17" y="104"/>
                    <a:pt x="15" y="105"/>
                  </a:cubicBezTo>
                  <a:cubicBezTo>
                    <a:pt x="13" y="106"/>
                    <a:pt x="10" y="107"/>
                    <a:pt x="8" y="108"/>
                  </a:cubicBezTo>
                  <a:cubicBezTo>
                    <a:pt x="4" y="110"/>
                    <a:pt x="0" y="112"/>
                    <a:pt x="0" y="113"/>
                  </a:cubicBezTo>
                  <a:cubicBezTo>
                    <a:pt x="1" y="116"/>
                    <a:pt x="10" y="117"/>
                    <a:pt x="14" y="118"/>
                  </a:cubicBezTo>
                  <a:cubicBezTo>
                    <a:pt x="15" y="118"/>
                    <a:pt x="15" y="118"/>
                    <a:pt x="15" y="118"/>
                  </a:cubicBezTo>
                  <a:cubicBezTo>
                    <a:pt x="16" y="118"/>
                    <a:pt x="17" y="119"/>
                    <a:pt x="17" y="120"/>
                  </a:cubicBezTo>
                  <a:cubicBezTo>
                    <a:pt x="18" y="121"/>
                    <a:pt x="16" y="122"/>
                    <a:pt x="15" y="123"/>
                  </a:cubicBezTo>
                  <a:cubicBezTo>
                    <a:pt x="14" y="123"/>
                    <a:pt x="14" y="124"/>
                    <a:pt x="13" y="124"/>
                  </a:cubicBezTo>
                  <a:cubicBezTo>
                    <a:pt x="16" y="125"/>
                    <a:pt x="16" y="126"/>
                    <a:pt x="17" y="127"/>
                  </a:cubicBezTo>
                  <a:cubicBezTo>
                    <a:pt x="18" y="129"/>
                    <a:pt x="19" y="131"/>
                    <a:pt x="22" y="132"/>
                  </a:cubicBezTo>
                  <a:cubicBezTo>
                    <a:pt x="24" y="133"/>
                    <a:pt x="26" y="134"/>
                    <a:pt x="30" y="134"/>
                  </a:cubicBezTo>
                  <a:cubicBezTo>
                    <a:pt x="33" y="134"/>
                    <a:pt x="37" y="133"/>
                    <a:pt x="41" y="133"/>
                  </a:cubicBezTo>
                  <a:cubicBezTo>
                    <a:pt x="43" y="132"/>
                    <a:pt x="44" y="132"/>
                    <a:pt x="45" y="132"/>
                  </a:cubicBezTo>
                  <a:cubicBezTo>
                    <a:pt x="47" y="132"/>
                    <a:pt x="49" y="133"/>
                    <a:pt x="50" y="133"/>
                  </a:cubicBezTo>
                  <a:cubicBezTo>
                    <a:pt x="52" y="134"/>
                    <a:pt x="54" y="135"/>
                    <a:pt x="55" y="134"/>
                  </a:cubicBezTo>
                  <a:cubicBezTo>
                    <a:pt x="58" y="131"/>
                    <a:pt x="65" y="125"/>
                    <a:pt x="71" y="125"/>
                  </a:cubicBezTo>
                  <a:cubicBezTo>
                    <a:pt x="73" y="125"/>
                    <a:pt x="75" y="125"/>
                    <a:pt x="76" y="127"/>
                  </a:cubicBezTo>
                  <a:cubicBezTo>
                    <a:pt x="78" y="128"/>
                    <a:pt x="78" y="129"/>
                    <a:pt x="78" y="130"/>
                  </a:cubicBezTo>
                  <a:cubicBezTo>
                    <a:pt x="78" y="132"/>
                    <a:pt x="76" y="133"/>
                    <a:pt x="75" y="133"/>
                  </a:cubicBezTo>
                  <a:cubicBezTo>
                    <a:pt x="74" y="133"/>
                    <a:pt x="73" y="134"/>
                    <a:pt x="73" y="134"/>
                  </a:cubicBezTo>
                  <a:cubicBezTo>
                    <a:pt x="73" y="134"/>
                    <a:pt x="73" y="134"/>
                    <a:pt x="73" y="134"/>
                  </a:cubicBezTo>
                  <a:cubicBezTo>
                    <a:pt x="76" y="137"/>
                    <a:pt x="78" y="141"/>
                    <a:pt x="78" y="145"/>
                  </a:cubicBezTo>
                  <a:cubicBezTo>
                    <a:pt x="77" y="148"/>
                    <a:pt x="76" y="150"/>
                    <a:pt x="74" y="151"/>
                  </a:cubicBezTo>
                  <a:cubicBezTo>
                    <a:pt x="72" y="152"/>
                    <a:pt x="70" y="153"/>
                    <a:pt x="67" y="153"/>
                  </a:cubicBezTo>
                  <a:cubicBezTo>
                    <a:pt x="65" y="153"/>
                    <a:pt x="64" y="153"/>
                    <a:pt x="62" y="153"/>
                  </a:cubicBezTo>
                  <a:cubicBezTo>
                    <a:pt x="61" y="152"/>
                    <a:pt x="61" y="152"/>
                    <a:pt x="60" y="152"/>
                  </a:cubicBezTo>
                  <a:cubicBezTo>
                    <a:pt x="60" y="152"/>
                    <a:pt x="60" y="152"/>
                    <a:pt x="60" y="152"/>
                  </a:cubicBezTo>
                  <a:cubicBezTo>
                    <a:pt x="59" y="152"/>
                    <a:pt x="59" y="152"/>
                    <a:pt x="59" y="154"/>
                  </a:cubicBezTo>
                  <a:cubicBezTo>
                    <a:pt x="58" y="156"/>
                    <a:pt x="57" y="159"/>
                    <a:pt x="55" y="161"/>
                  </a:cubicBezTo>
                  <a:cubicBezTo>
                    <a:pt x="54" y="162"/>
                    <a:pt x="52" y="162"/>
                    <a:pt x="51" y="162"/>
                  </a:cubicBezTo>
                  <a:cubicBezTo>
                    <a:pt x="49" y="162"/>
                    <a:pt x="48" y="161"/>
                    <a:pt x="46" y="160"/>
                  </a:cubicBezTo>
                  <a:cubicBezTo>
                    <a:pt x="44" y="159"/>
                    <a:pt x="42" y="157"/>
                    <a:pt x="40" y="157"/>
                  </a:cubicBezTo>
                  <a:cubicBezTo>
                    <a:pt x="39" y="157"/>
                    <a:pt x="38" y="158"/>
                    <a:pt x="37" y="158"/>
                  </a:cubicBezTo>
                  <a:cubicBezTo>
                    <a:pt x="36" y="160"/>
                    <a:pt x="36" y="164"/>
                    <a:pt x="36" y="167"/>
                  </a:cubicBezTo>
                  <a:cubicBezTo>
                    <a:pt x="36" y="168"/>
                    <a:pt x="36" y="168"/>
                    <a:pt x="36" y="168"/>
                  </a:cubicBezTo>
                  <a:cubicBezTo>
                    <a:pt x="36" y="170"/>
                    <a:pt x="34" y="171"/>
                    <a:pt x="32" y="171"/>
                  </a:cubicBezTo>
                  <a:cubicBezTo>
                    <a:pt x="29" y="171"/>
                    <a:pt x="26" y="172"/>
                    <a:pt x="25" y="176"/>
                  </a:cubicBezTo>
                  <a:cubicBezTo>
                    <a:pt x="24" y="181"/>
                    <a:pt x="20" y="182"/>
                    <a:pt x="18" y="182"/>
                  </a:cubicBezTo>
                  <a:cubicBezTo>
                    <a:pt x="18" y="182"/>
                    <a:pt x="17" y="182"/>
                    <a:pt x="17" y="182"/>
                  </a:cubicBezTo>
                  <a:cubicBezTo>
                    <a:pt x="17" y="182"/>
                    <a:pt x="17" y="183"/>
                    <a:pt x="19" y="186"/>
                  </a:cubicBezTo>
                  <a:cubicBezTo>
                    <a:pt x="23" y="190"/>
                    <a:pt x="24" y="190"/>
                    <a:pt x="25" y="190"/>
                  </a:cubicBezTo>
                  <a:cubicBezTo>
                    <a:pt x="26" y="190"/>
                    <a:pt x="27" y="190"/>
                    <a:pt x="29" y="192"/>
                  </a:cubicBezTo>
                  <a:cubicBezTo>
                    <a:pt x="33" y="194"/>
                    <a:pt x="30" y="198"/>
                    <a:pt x="29" y="200"/>
                  </a:cubicBezTo>
                  <a:cubicBezTo>
                    <a:pt x="29" y="201"/>
                    <a:pt x="28" y="202"/>
                    <a:pt x="28" y="202"/>
                  </a:cubicBezTo>
                  <a:cubicBezTo>
                    <a:pt x="28" y="202"/>
                    <a:pt x="28" y="202"/>
                    <a:pt x="28" y="202"/>
                  </a:cubicBezTo>
                  <a:cubicBezTo>
                    <a:pt x="28" y="202"/>
                    <a:pt x="28" y="203"/>
                    <a:pt x="28" y="203"/>
                  </a:cubicBezTo>
                  <a:cubicBezTo>
                    <a:pt x="32" y="203"/>
                    <a:pt x="36" y="208"/>
                    <a:pt x="39" y="212"/>
                  </a:cubicBezTo>
                  <a:cubicBezTo>
                    <a:pt x="41" y="214"/>
                    <a:pt x="42" y="215"/>
                    <a:pt x="43" y="216"/>
                  </a:cubicBezTo>
                  <a:cubicBezTo>
                    <a:pt x="44" y="218"/>
                    <a:pt x="47" y="217"/>
                    <a:pt x="49" y="216"/>
                  </a:cubicBezTo>
                  <a:cubicBezTo>
                    <a:pt x="51" y="215"/>
                    <a:pt x="53" y="214"/>
                    <a:pt x="55" y="214"/>
                  </a:cubicBezTo>
                  <a:cubicBezTo>
                    <a:pt x="57" y="214"/>
                    <a:pt x="58" y="212"/>
                    <a:pt x="58" y="211"/>
                  </a:cubicBezTo>
                  <a:cubicBezTo>
                    <a:pt x="59" y="210"/>
                    <a:pt x="59" y="208"/>
                    <a:pt x="60" y="208"/>
                  </a:cubicBezTo>
                  <a:cubicBezTo>
                    <a:pt x="61" y="208"/>
                    <a:pt x="61" y="209"/>
                    <a:pt x="62" y="209"/>
                  </a:cubicBezTo>
                  <a:cubicBezTo>
                    <a:pt x="64" y="212"/>
                    <a:pt x="68" y="217"/>
                    <a:pt x="68" y="221"/>
                  </a:cubicBezTo>
                  <a:cubicBezTo>
                    <a:pt x="68" y="222"/>
                    <a:pt x="67" y="223"/>
                    <a:pt x="66" y="224"/>
                  </a:cubicBezTo>
                  <a:cubicBezTo>
                    <a:pt x="65" y="225"/>
                    <a:pt x="65" y="227"/>
                    <a:pt x="66" y="230"/>
                  </a:cubicBezTo>
                  <a:cubicBezTo>
                    <a:pt x="66" y="232"/>
                    <a:pt x="66" y="233"/>
                    <a:pt x="66" y="234"/>
                  </a:cubicBezTo>
                  <a:cubicBezTo>
                    <a:pt x="66" y="234"/>
                    <a:pt x="67" y="235"/>
                    <a:pt x="69" y="235"/>
                  </a:cubicBezTo>
                  <a:cubicBezTo>
                    <a:pt x="72" y="235"/>
                    <a:pt x="76" y="234"/>
                    <a:pt x="76" y="232"/>
                  </a:cubicBezTo>
                  <a:cubicBezTo>
                    <a:pt x="76" y="230"/>
                    <a:pt x="79" y="229"/>
                    <a:pt x="83" y="229"/>
                  </a:cubicBezTo>
                  <a:cubicBezTo>
                    <a:pt x="87" y="229"/>
                    <a:pt x="91" y="230"/>
                    <a:pt x="93" y="233"/>
                  </a:cubicBezTo>
                  <a:cubicBezTo>
                    <a:pt x="96" y="236"/>
                    <a:pt x="98" y="238"/>
                    <a:pt x="98" y="238"/>
                  </a:cubicBezTo>
                  <a:cubicBezTo>
                    <a:pt x="98" y="238"/>
                    <a:pt x="98" y="237"/>
                    <a:pt x="98" y="236"/>
                  </a:cubicBezTo>
                  <a:cubicBezTo>
                    <a:pt x="98" y="232"/>
                    <a:pt x="101" y="228"/>
                    <a:pt x="103" y="228"/>
                  </a:cubicBezTo>
                  <a:cubicBezTo>
                    <a:pt x="104" y="228"/>
                    <a:pt x="105" y="228"/>
                    <a:pt x="105" y="230"/>
                  </a:cubicBezTo>
                  <a:cubicBezTo>
                    <a:pt x="105" y="231"/>
                    <a:pt x="105" y="233"/>
                    <a:pt x="109" y="233"/>
                  </a:cubicBezTo>
                  <a:cubicBezTo>
                    <a:pt x="110" y="233"/>
                    <a:pt x="113" y="232"/>
                    <a:pt x="116" y="231"/>
                  </a:cubicBezTo>
                  <a:cubicBezTo>
                    <a:pt x="119" y="229"/>
                    <a:pt x="120" y="229"/>
                    <a:pt x="121" y="229"/>
                  </a:cubicBezTo>
                  <a:cubicBezTo>
                    <a:pt x="121" y="229"/>
                    <a:pt x="122" y="230"/>
                    <a:pt x="122" y="230"/>
                  </a:cubicBezTo>
                  <a:cubicBezTo>
                    <a:pt x="123" y="231"/>
                    <a:pt x="121" y="233"/>
                    <a:pt x="119" y="236"/>
                  </a:cubicBezTo>
                  <a:cubicBezTo>
                    <a:pt x="118" y="237"/>
                    <a:pt x="118" y="237"/>
                    <a:pt x="118" y="237"/>
                  </a:cubicBezTo>
                  <a:cubicBezTo>
                    <a:pt x="115" y="241"/>
                    <a:pt x="115" y="245"/>
                    <a:pt x="115" y="249"/>
                  </a:cubicBezTo>
                  <a:cubicBezTo>
                    <a:pt x="115" y="252"/>
                    <a:pt x="116" y="255"/>
                    <a:pt x="113" y="256"/>
                  </a:cubicBezTo>
                  <a:cubicBezTo>
                    <a:pt x="112" y="256"/>
                    <a:pt x="110" y="258"/>
                    <a:pt x="109" y="260"/>
                  </a:cubicBezTo>
                  <a:cubicBezTo>
                    <a:pt x="106" y="264"/>
                    <a:pt x="103" y="267"/>
                    <a:pt x="99" y="268"/>
                  </a:cubicBezTo>
                  <a:cubicBezTo>
                    <a:pt x="93" y="269"/>
                    <a:pt x="83" y="280"/>
                    <a:pt x="81" y="282"/>
                  </a:cubicBezTo>
                  <a:cubicBezTo>
                    <a:pt x="80" y="283"/>
                    <a:pt x="79" y="283"/>
                    <a:pt x="78" y="283"/>
                  </a:cubicBezTo>
                  <a:cubicBezTo>
                    <a:pt x="77" y="283"/>
                    <a:pt x="76" y="283"/>
                    <a:pt x="74" y="283"/>
                  </a:cubicBezTo>
                  <a:cubicBezTo>
                    <a:pt x="72" y="282"/>
                    <a:pt x="70" y="282"/>
                    <a:pt x="68" y="282"/>
                  </a:cubicBezTo>
                  <a:cubicBezTo>
                    <a:pt x="64" y="282"/>
                    <a:pt x="64" y="283"/>
                    <a:pt x="63" y="284"/>
                  </a:cubicBezTo>
                  <a:cubicBezTo>
                    <a:pt x="62" y="287"/>
                    <a:pt x="60" y="289"/>
                    <a:pt x="58" y="292"/>
                  </a:cubicBezTo>
                  <a:cubicBezTo>
                    <a:pt x="56" y="293"/>
                    <a:pt x="55" y="294"/>
                    <a:pt x="55" y="295"/>
                  </a:cubicBezTo>
                  <a:cubicBezTo>
                    <a:pt x="55" y="295"/>
                    <a:pt x="55" y="295"/>
                    <a:pt x="55" y="295"/>
                  </a:cubicBezTo>
                  <a:cubicBezTo>
                    <a:pt x="58" y="295"/>
                    <a:pt x="66" y="290"/>
                    <a:pt x="67" y="288"/>
                  </a:cubicBezTo>
                  <a:cubicBezTo>
                    <a:pt x="67" y="286"/>
                    <a:pt x="68" y="286"/>
                    <a:pt x="69" y="286"/>
                  </a:cubicBezTo>
                  <a:cubicBezTo>
                    <a:pt x="70" y="286"/>
                    <a:pt x="71" y="286"/>
                    <a:pt x="72" y="288"/>
                  </a:cubicBezTo>
                  <a:cubicBezTo>
                    <a:pt x="73" y="288"/>
                    <a:pt x="73" y="288"/>
                    <a:pt x="74" y="288"/>
                  </a:cubicBezTo>
                  <a:cubicBezTo>
                    <a:pt x="75" y="288"/>
                    <a:pt x="78" y="286"/>
                    <a:pt x="80" y="285"/>
                  </a:cubicBezTo>
                  <a:cubicBezTo>
                    <a:pt x="82" y="284"/>
                    <a:pt x="83" y="283"/>
                    <a:pt x="85" y="283"/>
                  </a:cubicBezTo>
                  <a:cubicBezTo>
                    <a:pt x="87" y="283"/>
                    <a:pt x="88" y="283"/>
                    <a:pt x="89" y="283"/>
                  </a:cubicBezTo>
                  <a:cubicBezTo>
                    <a:pt x="89" y="283"/>
                    <a:pt x="89" y="283"/>
                    <a:pt x="89" y="283"/>
                  </a:cubicBezTo>
                  <a:cubicBezTo>
                    <a:pt x="90" y="283"/>
                    <a:pt x="91" y="283"/>
                    <a:pt x="91" y="282"/>
                  </a:cubicBezTo>
                  <a:cubicBezTo>
                    <a:pt x="93" y="282"/>
                    <a:pt x="95" y="280"/>
                    <a:pt x="99" y="279"/>
                  </a:cubicBezTo>
                  <a:cubicBezTo>
                    <a:pt x="104" y="279"/>
                    <a:pt x="104" y="278"/>
                    <a:pt x="104" y="276"/>
                  </a:cubicBezTo>
                  <a:cubicBezTo>
                    <a:pt x="104" y="275"/>
                    <a:pt x="105" y="274"/>
                    <a:pt x="105" y="273"/>
                  </a:cubicBezTo>
                  <a:cubicBezTo>
                    <a:pt x="107" y="269"/>
                    <a:pt x="124" y="262"/>
                    <a:pt x="126" y="261"/>
                  </a:cubicBezTo>
                  <a:cubicBezTo>
                    <a:pt x="127" y="261"/>
                    <a:pt x="127" y="260"/>
                    <a:pt x="128" y="259"/>
                  </a:cubicBezTo>
                  <a:cubicBezTo>
                    <a:pt x="128" y="257"/>
                    <a:pt x="129" y="255"/>
                    <a:pt x="131" y="255"/>
                  </a:cubicBezTo>
                  <a:cubicBezTo>
                    <a:pt x="134" y="255"/>
                    <a:pt x="140" y="250"/>
                    <a:pt x="143" y="247"/>
                  </a:cubicBezTo>
                  <a:cubicBezTo>
                    <a:pt x="146" y="245"/>
                    <a:pt x="147" y="245"/>
                    <a:pt x="149" y="244"/>
                  </a:cubicBezTo>
                  <a:cubicBezTo>
                    <a:pt x="150" y="244"/>
                    <a:pt x="151" y="244"/>
                    <a:pt x="152" y="244"/>
                  </a:cubicBezTo>
                  <a:cubicBezTo>
                    <a:pt x="153" y="244"/>
                    <a:pt x="153" y="242"/>
                    <a:pt x="153" y="240"/>
                  </a:cubicBezTo>
                  <a:cubicBezTo>
                    <a:pt x="153" y="238"/>
                    <a:pt x="153" y="236"/>
                    <a:pt x="156" y="236"/>
                  </a:cubicBezTo>
                  <a:cubicBezTo>
                    <a:pt x="159" y="235"/>
                    <a:pt x="161" y="233"/>
                    <a:pt x="161" y="231"/>
                  </a:cubicBezTo>
                  <a:cubicBezTo>
                    <a:pt x="161" y="230"/>
                    <a:pt x="158" y="229"/>
                    <a:pt x="156" y="229"/>
                  </a:cubicBezTo>
                  <a:cubicBezTo>
                    <a:pt x="154" y="228"/>
                    <a:pt x="152" y="228"/>
                    <a:pt x="152" y="227"/>
                  </a:cubicBezTo>
                  <a:cubicBezTo>
                    <a:pt x="152" y="226"/>
                    <a:pt x="152" y="225"/>
                    <a:pt x="152" y="224"/>
                  </a:cubicBezTo>
                  <a:cubicBezTo>
                    <a:pt x="154" y="221"/>
                    <a:pt x="159" y="217"/>
                    <a:pt x="162" y="217"/>
                  </a:cubicBezTo>
                  <a:cubicBezTo>
                    <a:pt x="162" y="217"/>
                    <a:pt x="162" y="217"/>
                    <a:pt x="162" y="217"/>
                  </a:cubicBezTo>
                  <a:cubicBezTo>
                    <a:pt x="162" y="217"/>
                    <a:pt x="162" y="217"/>
                    <a:pt x="162" y="217"/>
                  </a:cubicBezTo>
                  <a:cubicBezTo>
                    <a:pt x="165" y="217"/>
                    <a:pt x="168" y="215"/>
                    <a:pt x="168" y="212"/>
                  </a:cubicBezTo>
                  <a:cubicBezTo>
                    <a:pt x="169" y="208"/>
                    <a:pt x="171" y="207"/>
                    <a:pt x="173" y="206"/>
                  </a:cubicBezTo>
                  <a:cubicBezTo>
                    <a:pt x="174" y="205"/>
                    <a:pt x="175" y="204"/>
                    <a:pt x="176" y="203"/>
                  </a:cubicBezTo>
                  <a:cubicBezTo>
                    <a:pt x="178" y="201"/>
                    <a:pt x="178" y="200"/>
                    <a:pt x="179" y="199"/>
                  </a:cubicBezTo>
                  <a:cubicBezTo>
                    <a:pt x="179" y="197"/>
                    <a:pt x="180" y="196"/>
                    <a:pt x="183" y="196"/>
                  </a:cubicBezTo>
                  <a:cubicBezTo>
                    <a:pt x="184" y="195"/>
                    <a:pt x="186" y="194"/>
                    <a:pt x="188" y="192"/>
                  </a:cubicBezTo>
                  <a:cubicBezTo>
                    <a:pt x="189" y="191"/>
                    <a:pt x="191" y="190"/>
                    <a:pt x="192" y="189"/>
                  </a:cubicBezTo>
                  <a:cubicBezTo>
                    <a:pt x="195" y="188"/>
                    <a:pt x="195" y="189"/>
                    <a:pt x="195" y="190"/>
                  </a:cubicBezTo>
                  <a:cubicBezTo>
                    <a:pt x="196" y="191"/>
                    <a:pt x="196" y="191"/>
                    <a:pt x="199" y="192"/>
                  </a:cubicBezTo>
                  <a:cubicBezTo>
                    <a:pt x="203" y="192"/>
                    <a:pt x="205" y="194"/>
                    <a:pt x="205" y="196"/>
                  </a:cubicBezTo>
                  <a:cubicBezTo>
                    <a:pt x="205" y="197"/>
                    <a:pt x="204" y="198"/>
                    <a:pt x="202" y="198"/>
                  </a:cubicBezTo>
                  <a:cubicBezTo>
                    <a:pt x="201" y="198"/>
                    <a:pt x="200" y="198"/>
                    <a:pt x="199" y="198"/>
                  </a:cubicBezTo>
                  <a:cubicBezTo>
                    <a:pt x="197" y="197"/>
                    <a:pt x="196" y="196"/>
                    <a:pt x="194" y="196"/>
                  </a:cubicBezTo>
                  <a:cubicBezTo>
                    <a:pt x="193" y="196"/>
                    <a:pt x="191" y="197"/>
                    <a:pt x="188" y="200"/>
                  </a:cubicBezTo>
                  <a:cubicBezTo>
                    <a:pt x="186" y="202"/>
                    <a:pt x="186" y="203"/>
                    <a:pt x="186" y="204"/>
                  </a:cubicBezTo>
                  <a:cubicBezTo>
                    <a:pt x="186" y="206"/>
                    <a:pt x="186" y="208"/>
                    <a:pt x="184" y="210"/>
                  </a:cubicBezTo>
                  <a:cubicBezTo>
                    <a:pt x="181" y="213"/>
                    <a:pt x="181" y="215"/>
                    <a:pt x="182" y="216"/>
                  </a:cubicBezTo>
                  <a:cubicBezTo>
                    <a:pt x="182" y="216"/>
                    <a:pt x="183" y="217"/>
                    <a:pt x="184" y="217"/>
                  </a:cubicBezTo>
                  <a:cubicBezTo>
                    <a:pt x="186" y="217"/>
                    <a:pt x="187" y="218"/>
                    <a:pt x="187" y="219"/>
                  </a:cubicBezTo>
                  <a:cubicBezTo>
                    <a:pt x="187" y="221"/>
                    <a:pt x="183" y="223"/>
                    <a:pt x="180" y="224"/>
                  </a:cubicBezTo>
                  <a:cubicBezTo>
                    <a:pt x="179" y="224"/>
                    <a:pt x="179" y="224"/>
                    <a:pt x="179" y="224"/>
                  </a:cubicBezTo>
                  <a:cubicBezTo>
                    <a:pt x="179" y="224"/>
                    <a:pt x="181" y="225"/>
                    <a:pt x="184" y="225"/>
                  </a:cubicBezTo>
                  <a:cubicBezTo>
                    <a:pt x="188" y="225"/>
                    <a:pt x="192" y="222"/>
                    <a:pt x="197" y="219"/>
                  </a:cubicBezTo>
                  <a:cubicBezTo>
                    <a:pt x="200" y="217"/>
                    <a:pt x="203" y="215"/>
                    <a:pt x="206" y="213"/>
                  </a:cubicBezTo>
                  <a:cubicBezTo>
                    <a:pt x="209" y="212"/>
                    <a:pt x="211" y="211"/>
                    <a:pt x="214" y="211"/>
                  </a:cubicBezTo>
                  <a:cubicBezTo>
                    <a:pt x="217" y="211"/>
                    <a:pt x="218" y="212"/>
                    <a:pt x="220" y="212"/>
                  </a:cubicBezTo>
                  <a:cubicBezTo>
                    <a:pt x="221" y="212"/>
                    <a:pt x="222" y="212"/>
                    <a:pt x="223" y="212"/>
                  </a:cubicBezTo>
                  <a:cubicBezTo>
                    <a:pt x="223" y="212"/>
                    <a:pt x="222" y="212"/>
                    <a:pt x="222" y="211"/>
                  </a:cubicBezTo>
                  <a:cubicBezTo>
                    <a:pt x="222" y="210"/>
                    <a:pt x="221" y="209"/>
                    <a:pt x="221" y="208"/>
                  </a:cubicBezTo>
                  <a:cubicBezTo>
                    <a:pt x="222" y="208"/>
                    <a:pt x="222" y="207"/>
                    <a:pt x="223" y="207"/>
                  </a:cubicBezTo>
                  <a:cubicBezTo>
                    <a:pt x="222" y="207"/>
                    <a:pt x="222" y="207"/>
                    <a:pt x="222" y="206"/>
                  </a:cubicBezTo>
                  <a:cubicBezTo>
                    <a:pt x="221" y="205"/>
                    <a:pt x="218" y="204"/>
                    <a:pt x="217" y="201"/>
                  </a:cubicBezTo>
                  <a:cubicBezTo>
                    <a:pt x="217" y="200"/>
                    <a:pt x="217" y="199"/>
                    <a:pt x="217" y="198"/>
                  </a:cubicBezTo>
                  <a:cubicBezTo>
                    <a:pt x="218" y="197"/>
                    <a:pt x="218" y="197"/>
                    <a:pt x="219" y="197"/>
                  </a:cubicBezTo>
                  <a:cubicBezTo>
                    <a:pt x="220" y="196"/>
                    <a:pt x="221" y="196"/>
                    <a:pt x="221" y="195"/>
                  </a:cubicBezTo>
                  <a:cubicBezTo>
                    <a:pt x="222" y="193"/>
                    <a:pt x="223" y="192"/>
                    <a:pt x="224" y="192"/>
                  </a:cubicBezTo>
                  <a:cubicBezTo>
                    <a:pt x="226" y="192"/>
                    <a:pt x="227" y="193"/>
                    <a:pt x="229" y="194"/>
                  </a:cubicBezTo>
                  <a:cubicBezTo>
                    <a:pt x="229" y="194"/>
                    <a:pt x="230" y="194"/>
                    <a:pt x="231" y="194"/>
                  </a:cubicBezTo>
                  <a:cubicBezTo>
                    <a:pt x="232" y="194"/>
                    <a:pt x="232" y="194"/>
                    <a:pt x="233" y="194"/>
                  </a:cubicBezTo>
                  <a:cubicBezTo>
                    <a:pt x="234" y="194"/>
                    <a:pt x="236" y="195"/>
                    <a:pt x="237" y="197"/>
                  </a:cubicBezTo>
                  <a:cubicBezTo>
                    <a:pt x="238" y="199"/>
                    <a:pt x="239" y="199"/>
                    <a:pt x="239" y="199"/>
                  </a:cubicBezTo>
                  <a:cubicBezTo>
                    <a:pt x="239" y="199"/>
                    <a:pt x="240" y="199"/>
                    <a:pt x="240" y="198"/>
                  </a:cubicBezTo>
                  <a:cubicBezTo>
                    <a:pt x="241" y="198"/>
                    <a:pt x="242" y="198"/>
                    <a:pt x="243" y="198"/>
                  </a:cubicBezTo>
                  <a:cubicBezTo>
                    <a:pt x="244" y="198"/>
                    <a:pt x="245" y="198"/>
                    <a:pt x="246" y="199"/>
                  </a:cubicBezTo>
                  <a:cubicBezTo>
                    <a:pt x="247" y="200"/>
                    <a:pt x="248" y="201"/>
                    <a:pt x="248" y="202"/>
                  </a:cubicBezTo>
                  <a:cubicBezTo>
                    <a:pt x="247" y="203"/>
                    <a:pt x="246" y="204"/>
                    <a:pt x="243" y="204"/>
                  </a:cubicBezTo>
                  <a:cubicBezTo>
                    <a:pt x="242" y="204"/>
                    <a:pt x="241" y="204"/>
                    <a:pt x="240" y="205"/>
                  </a:cubicBezTo>
                  <a:cubicBezTo>
                    <a:pt x="239" y="205"/>
                    <a:pt x="239" y="206"/>
                    <a:pt x="239" y="206"/>
                  </a:cubicBezTo>
                  <a:cubicBezTo>
                    <a:pt x="239" y="207"/>
                    <a:pt x="240" y="208"/>
                    <a:pt x="241" y="207"/>
                  </a:cubicBezTo>
                  <a:cubicBezTo>
                    <a:pt x="243" y="205"/>
                    <a:pt x="245" y="203"/>
                    <a:pt x="247" y="203"/>
                  </a:cubicBezTo>
                  <a:cubicBezTo>
                    <a:pt x="249" y="203"/>
                    <a:pt x="250" y="204"/>
                    <a:pt x="251" y="205"/>
                  </a:cubicBezTo>
                  <a:cubicBezTo>
                    <a:pt x="252" y="206"/>
                    <a:pt x="253" y="206"/>
                    <a:pt x="253" y="206"/>
                  </a:cubicBezTo>
                  <a:cubicBezTo>
                    <a:pt x="254" y="206"/>
                    <a:pt x="255" y="205"/>
                    <a:pt x="257" y="204"/>
                  </a:cubicBezTo>
                  <a:cubicBezTo>
                    <a:pt x="257" y="203"/>
                    <a:pt x="258" y="203"/>
                    <a:pt x="259" y="203"/>
                  </a:cubicBezTo>
                  <a:cubicBezTo>
                    <a:pt x="259" y="203"/>
                    <a:pt x="260" y="203"/>
                    <a:pt x="261" y="205"/>
                  </a:cubicBezTo>
                  <a:cubicBezTo>
                    <a:pt x="261" y="205"/>
                    <a:pt x="261" y="206"/>
                    <a:pt x="261" y="207"/>
                  </a:cubicBezTo>
                  <a:cubicBezTo>
                    <a:pt x="261" y="208"/>
                    <a:pt x="267" y="209"/>
                    <a:pt x="271" y="210"/>
                  </a:cubicBezTo>
                  <a:cubicBezTo>
                    <a:pt x="273" y="210"/>
                    <a:pt x="273" y="210"/>
                    <a:pt x="273" y="210"/>
                  </a:cubicBezTo>
                  <a:cubicBezTo>
                    <a:pt x="274" y="210"/>
                    <a:pt x="277" y="211"/>
                    <a:pt x="279" y="211"/>
                  </a:cubicBezTo>
                  <a:cubicBezTo>
                    <a:pt x="285" y="211"/>
                    <a:pt x="291" y="210"/>
                    <a:pt x="294" y="210"/>
                  </a:cubicBezTo>
                  <a:cubicBezTo>
                    <a:pt x="295" y="209"/>
                    <a:pt x="296" y="209"/>
                    <a:pt x="297" y="209"/>
                  </a:cubicBezTo>
                  <a:cubicBezTo>
                    <a:pt x="297" y="209"/>
                    <a:pt x="297" y="209"/>
                    <a:pt x="297" y="209"/>
                  </a:cubicBezTo>
                  <a:cubicBezTo>
                    <a:pt x="299" y="209"/>
                    <a:pt x="300" y="211"/>
                    <a:pt x="301" y="212"/>
                  </a:cubicBezTo>
                  <a:cubicBezTo>
                    <a:pt x="302" y="213"/>
                    <a:pt x="303" y="215"/>
                    <a:pt x="307" y="216"/>
                  </a:cubicBezTo>
                  <a:cubicBezTo>
                    <a:pt x="311" y="217"/>
                    <a:pt x="313" y="215"/>
                    <a:pt x="315" y="213"/>
                  </a:cubicBezTo>
                  <a:cubicBezTo>
                    <a:pt x="316" y="212"/>
                    <a:pt x="318" y="211"/>
                    <a:pt x="319" y="211"/>
                  </a:cubicBezTo>
                  <a:cubicBezTo>
                    <a:pt x="320" y="211"/>
                    <a:pt x="321" y="211"/>
                    <a:pt x="321" y="212"/>
                  </a:cubicBezTo>
                  <a:cubicBezTo>
                    <a:pt x="323" y="213"/>
                    <a:pt x="323" y="214"/>
                    <a:pt x="323" y="215"/>
                  </a:cubicBezTo>
                  <a:cubicBezTo>
                    <a:pt x="323" y="217"/>
                    <a:pt x="322" y="218"/>
                    <a:pt x="321" y="219"/>
                  </a:cubicBezTo>
                  <a:cubicBezTo>
                    <a:pt x="320" y="219"/>
                    <a:pt x="320" y="220"/>
                    <a:pt x="319" y="220"/>
                  </a:cubicBezTo>
                  <a:cubicBezTo>
                    <a:pt x="319" y="221"/>
                    <a:pt x="319" y="221"/>
                    <a:pt x="319" y="221"/>
                  </a:cubicBezTo>
                  <a:cubicBezTo>
                    <a:pt x="319" y="221"/>
                    <a:pt x="321" y="222"/>
                    <a:pt x="322" y="222"/>
                  </a:cubicBezTo>
                  <a:cubicBezTo>
                    <a:pt x="323" y="222"/>
                    <a:pt x="324" y="222"/>
                    <a:pt x="324" y="223"/>
                  </a:cubicBezTo>
                  <a:cubicBezTo>
                    <a:pt x="325" y="223"/>
                    <a:pt x="326" y="223"/>
                    <a:pt x="327" y="224"/>
                  </a:cubicBezTo>
                  <a:cubicBezTo>
                    <a:pt x="330" y="225"/>
                    <a:pt x="335" y="227"/>
                    <a:pt x="338" y="229"/>
                  </a:cubicBezTo>
                  <a:cubicBezTo>
                    <a:pt x="339" y="230"/>
                    <a:pt x="339" y="231"/>
                    <a:pt x="340" y="232"/>
                  </a:cubicBezTo>
                  <a:cubicBezTo>
                    <a:pt x="342" y="234"/>
                    <a:pt x="345" y="237"/>
                    <a:pt x="351" y="240"/>
                  </a:cubicBezTo>
                  <a:cubicBezTo>
                    <a:pt x="353" y="241"/>
                    <a:pt x="353" y="241"/>
                    <a:pt x="353" y="240"/>
                  </a:cubicBezTo>
                  <a:cubicBezTo>
                    <a:pt x="354" y="240"/>
                    <a:pt x="353" y="239"/>
                    <a:pt x="353" y="238"/>
                  </a:cubicBezTo>
                  <a:cubicBezTo>
                    <a:pt x="353" y="236"/>
                    <a:pt x="353" y="235"/>
                    <a:pt x="354" y="234"/>
                  </a:cubicBezTo>
                  <a:cubicBezTo>
                    <a:pt x="355" y="233"/>
                    <a:pt x="356" y="233"/>
                    <a:pt x="358" y="235"/>
                  </a:cubicBezTo>
                  <a:cubicBezTo>
                    <a:pt x="360" y="237"/>
                    <a:pt x="361" y="237"/>
                    <a:pt x="362" y="237"/>
                  </a:cubicBezTo>
                  <a:cubicBezTo>
                    <a:pt x="363" y="237"/>
                    <a:pt x="364" y="237"/>
                    <a:pt x="367" y="239"/>
                  </a:cubicBezTo>
                  <a:cubicBezTo>
                    <a:pt x="367" y="240"/>
                    <a:pt x="368" y="240"/>
                    <a:pt x="368" y="241"/>
                  </a:cubicBezTo>
                  <a:cubicBezTo>
                    <a:pt x="368" y="239"/>
                    <a:pt x="367" y="233"/>
                    <a:pt x="366" y="231"/>
                  </a:cubicBezTo>
                  <a:cubicBezTo>
                    <a:pt x="365" y="228"/>
                    <a:pt x="365" y="227"/>
                    <a:pt x="366" y="226"/>
                  </a:cubicBezTo>
                  <a:cubicBezTo>
                    <a:pt x="366" y="226"/>
                    <a:pt x="366" y="226"/>
                    <a:pt x="367" y="226"/>
                  </a:cubicBezTo>
                  <a:cubicBezTo>
                    <a:pt x="369" y="226"/>
                    <a:pt x="372" y="230"/>
                    <a:pt x="372" y="231"/>
                  </a:cubicBezTo>
                  <a:cubicBezTo>
                    <a:pt x="375" y="235"/>
                    <a:pt x="375" y="242"/>
                    <a:pt x="373" y="247"/>
                  </a:cubicBezTo>
                  <a:cubicBezTo>
                    <a:pt x="373" y="248"/>
                    <a:pt x="371" y="249"/>
                    <a:pt x="369" y="249"/>
                  </a:cubicBezTo>
                  <a:cubicBezTo>
                    <a:pt x="367" y="249"/>
                    <a:pt x="365" y="248"/>
                    <a:pt x="364" y="247"/>
                  </a:cubicBezTo>
                  <a:cubicBezTo>
                    <a:pt x="363" y="246"/>
                    <a:pt x="363" y="245"/>
                    <a:pt x="363" y="244"/>
                  </a:cubicBezTo>
                  <a:cubicBezTo>
                    <a:pt x="363" y="244"/>
                    <a:pt x="363" y="244"/>
                    <a:pt x="362" y="244"/>
                  </a:cubicBezTo>
                  <a:cubicBezTo>
                    <a:pt x="360" y="244"/>
                    <a:pt x="357" y="245"/>
                    <a:pt x="357" y="247"/>
                  </a:cubicBezTo>
                  <a:cubicBezTo>
                    <a:pt x="357" y="250"/>
                    <a:pt x="362" y="256"/>
                    <a:pt x="366" y="257"/>
                  </a:cubicBezTo>
                  <a:cubicBezTo>
                    <a:pt x="369" y="257"/>
                    <a:pt x="369" y="260"/>
                    <a:pt x="369" y="262"/>
                  </a:cubicBezTo>
                  <a:cubicBezTo>
                    <a:pt x="369" y="263"/>
                    <a:pt x="369" y="264"/>
                    <a:pt x="369" y="264"/>
                  </a:cubicBezTo>
                  <a:cubicBezTo>
                    <a:pt x="372" y="265"/>
                    <a:pt x="373" y="268"/>
                    <a:pt x="373" y="269"/>
                  </a:cubicBezTo>
                  <a:cubicBezTo>
                    <a:pt x="373" y="270"/>
                    <a:pt x="374" y="271"/>
                    <a:pt x="374" y="271"/>
                  </a:cubicBezTo>
                  <a:cubicBezTo>
                    <a:pt x="374" y="271"/>
                    <a:pt x="374" y="271"/>
                    <a:pt x="374" y="270"/>
                  </a:cubicBezTo>
                  <a:cubicBezTo>
                    <a:pt x="375" y="268"/>
                    <a:pt x="374" y="263"/>
                    <a:pt x="372" y="260"/>
                  </a:cubicBezTo>
                  <a:cubicBezTo>
                    <a:pt x="371" y="258"/>
                    <a:pt x="371" y="255"/>
                    <a:pt x="372" y="253"/>
                  </a:cubicBezTo>
                  <a:cubicBezTo>
                    <a:pt x="372" y="251"/>
                    <a:pt x="374" y="251"/>
                    <a:pt x="375" y="251"/>
                  </a:cubicBezTo>
                  <a:cubicBezTo>
                    <a:pt x="378" y="252"/>
                    <a:pt x="377" y="255"/>
                    <a:pt x="377" y="257"/>
                  </a:cubicBezTo>
                  <a:cubicBezTo>
                    <a:pt x="377" y="258"/>
                    <a:pt x="377" y="259"/>
                    <a:pt x="377" y="259"/>
                  </a:cubicBezTo>
                  <a:cubicBezTo>
                    <a:pt x="378" y="260"/>
                    <a:pt x="379" y="259"/>
                    <a:pt x="379" y="258"/>
                  </a:cubicBezTo>
                  <a:cubicBezTo>
                    <a:pt x="380" y="257"/>
                    <a:pt x="381" y="256"/>
                    <a:pt x="383" y="255"/>
                  </a:cubicBezTo>
                  <a:cubicBezTo>
                    <a:pt x="384" y="255"/>
                    <a:pt x="384" y="253"/>
                    <a:pt x="383" y="251"/>
                  </a:cubicBezTo>
                  <a:cubicBezTo>
                    <a:pt x="382" y="249"/>
                    <a:pt x="381" y="247"/>
                    <a:pt x="382" y="245"/>
                  </a:cubicBezTo>
                  <a:cubicBezTo>
                    <a:pt x="383" y="244"/>
                    <a:pt x="384" y="244"/>
                    <a:pt x="384" y="244"/>
                  </a:cubicBezTo>
                  <a:cubicBezTo>
                    <a:pt x="387" y="244"/>
                    <a:pt x="390" y="249"/>
                    <a:pt x="391" y="253"/>
                  </a:cubicBezTo>
                  <a:cubicBezTo>
                    <a:pt x="392" y="257"/>
                    <a:pt x="390" y="258"/>
                    <a:pt x="388" y="260"/>
                  </a:cubicBezTo>
                  <a:cubicBezTo>
                    <a:pt x="387" y="260"/>
                    <a:pt x="387" y="261"/>
                    <a:pt x="387" y="261"/>
                  </a:cubicBezTo>
                  <a:cubicBezTo>
                    <a:pt x="387" y="264"/>
                    <a:pt x="384" y="264"/>
                    <a:pt x="383" y="264"/>
                  </a:cubicBezTo>
                  <a:cubicBezTo>
                    <a:pt x="382" y="264"/>
                    <a:pt x="381" y="264"/>
                    <a:pt x="380" y="265"/>
                  </a:cubicBezTo>
                  <a:cubicBezTo>
                    <a:pt x="380" y="265"/>
                    <a:pt x="380" y="267"/>
                    <a:pt x="380" y="271"/>
                  </a:cubicBezTo>
                  <a:cubicBezTo>
                    <a:pt x="380" y="273"/>
                    <a:pt x="381" y="274"/>
                    <a:pt x="381" y="275"/>
                  </a:cubicBezTo>
                  <a:cubicBezTo>
                    <a:pt x="382" y="274"/>
                    <a:pt x="382" y="273"/>
                    <a:pt x="382" y="272"/>
                  </a:cubicBezTo>
                  <a:cubicBezTo>
                    <a:pt x="383" y="271"/>
                    <a:pt x="384" y="270"/>
                    <a:pt x="385" y="270"/>
                  </a:cubicBezTo>
                  <a:cubicBezTo>
                    <a:pt x="386" y="270"/>
                    <a:pt x="386" y="271"/>
                    <a:pt x="386" y="272"/>
                  </a:cubicBezTo>
                  <a:cubicBezTo>
                    <a:pt x="387" y="272"/>
                    <a:pt x="387" y="272"/>
                    <a:pt x="387" y="272"/>
                  </a:cubicBezTo>
                  <a:cubicBezTo>
                    <a:pt x="387" y="272"/>
                    <a:pt x="388" y="271"/>
                    <a:pt x="388" y="270"/>
                  </a:cubicBezTo>
                  <a:cubicBezTo>
                    <a:pt x="390" y="269"/>
                    <a:pt x="391" y="268"/>
                    <a:pt x="392" y="268"/>
                  </a:cubicBezTo>
                  <a:cubicBezTo>
                    <a:pt x="392" y="268"/>
                    <a:pt x="393" y="269"/>
                    <a:pt x="394" y="270"/>
                  </a:cubicBezTo>
                  <a:cubicBezTo>
                    <a:pt x="395" y="273"/>
                    <a:pt x="399" y="277"/>
                    <a:pt x="402" y="277"/>
                  </a:cubicBezTo>
                  <a:cubicBezTo>
                    <a:pt x="402" y="277"/>
                    <a:pt x="402" y="277"/>
                    <a:pt x="402" y="277"/>
                  </a:cubicBezTo>
                  <a:cubicBezTo>
                    <a:pt x="402" y="277"/>
                    <a:pt x="402" y="277"/>
                    <a:pt x="402" y="277"/>
                  </a:cubicBezTo>
                  <a:cubicBezTo>
                    <a:pt x="402" y="275"/>
                    <a:pt x="400" y="273"/>
                    <a:pt x="398" y="273"/>
                  </a:cubicBezTo>
                  <a:cubicBezTo>
                    <a:pt x="396" y="273"/>
                    <a:pt x="394" y="272"/>
                    <a:pt x="394" y="269"/>
                  </a:cubicBezTo>
                  <a:cubicBezTo>
                    <a:pt x="394" y="267"/>
                    <a:pt x="396" y="265"/>
                    <a:pt x="398" y="265"/>
                  </a:cubicBezTo>
                  <a:cubicBezTo>
                    <a:pt x="399" y="265"/>
                    <a:pt x="401" y="266"/>
                    <a:pt x="403" y="268"/>
                  </a:cubicBezTo>
                  <a:cubicBezTo>
                    <a:pt x="405" y="271"/>
                    <a:pt x="408" y="275"/>
                    <a:pt x="408" y="277"/>
                  </a:cubicBezTo>
                  <a:cubicBezTo>
                    <a:pt x="408" y="280"/>
                    <a:pt x="406" y="281"/>
                    <a:pt x="405" y="281"/>
                  </a:cubicBezTo>
                  <a:cubicBezTo>
                    <a:pt x="404" y="282"/>
                    <a:pt x="403" y="283"/>
                    <a:pt x="402" y="284"/>
                  </a:cubicBezTo>
                  <a:cubicBezTo>
                    <a:pt x="401" y="284"/>
                    <a:pt x="400" y="285"/>
                    <a:pt x="400" y="285"/>
                  </a:cubicBezTo>
                  <a:cubicBezTo>
                    <a:pt x="398" y="285"/>
                    <a:pt x="397" y="283"/>
                    <a:pt x="395" y="282"/>
                  </a:cubicBezTo>
                  <a:cubicBezTo>
                    <a:pt x="394" y="281"/>
                    <a:pt x="392" y="279"/>
                    <a:pt x="391" y="279"/>
                  </a:cubicBezTo>
                  <a:cubicBezTo>
                    <a:pt x="391" y="279"/>
                    <a:pt x="391" y="279"/>
                    <a:pt x="391" y="279"/>
                  </a:cubicBezTo>
                  <a:cubicBezTo>
                    <a:pt x="391" y="280"/>
                    <a:pt x="392" y="283"/>
                    <a:pt x="393" y="284"/>
                  </a:cubicBezTo>
                  <a:cubicBezTo>
                    <a:pt x="393" y="285"/>
                    <a:pt x="393" y="286"/>
                    <a:pt x="394" y="287"/>
                  </a:cubicBezTo>
                  <a:cubicBezTo>
                    <a:pt x="394" y="289"/>
                    <a:pt x="394" y="291"/>
                    <a:pt x="393" y="292"/>
                  </a:cubicBezTo>
                  <a:cubicBezTo>
                    <a:pt x="392" y="295"/>
                    <a:pt x="392" y="296"/>
                    <a:pt x="394" y="297"/>
                  </a:cubicBezTo>
                  <a:cubicBezTo>
                    <a:pt x="395" y="298"/>
                    <a:pt x="395" y="298"/>
                    <a:pt x="395" y="298"/>
                  </a:cubicBezTo>
                  <a:cubicBezTo>
                    <a:pt x="395" y="298"/>
                    <a:pt x="395" y="297"/>
                    <a:pt x="395" y="296"/>
                  </a:cubicBezTo>
                  <a:cubicBezTo>
                    <a:pt x="395" y="295"/>
                    <a:pt x="396" y="295"/>
                    <a:pt x="396" y="294"/>
                  </a:cubicBezTo>
                  <a:cubicBezTo>
                    <a:pt x="396" y="293"/>
                    <a:pt x="397" y="293"/>
                    <a:pt x="398" y="293"/>
                  </a:cubicBezTo>
                  <a:cubicBezTo>
                    <a:pt x="399" y="293"/>
                    <a:pt x="401" y="294"/>
                    <a:pt x="404" y="296"/>
                  </a:cubicBezTo>
                  <a:cubicBezTo>
                    <a:pt x="404" y="296"/>
                    <a:pt x="404" y="293"/>
                    <a:pt x="404" y="290"/>
                  </a:cubicBezTo>
                  <a:cubicBezTo>
                    <a:pt x="404" y="289"/>
                    <a:pt x="405" y="288"/>
                    <a:pt x="407" y="288"/>
                  </a:cubicBezTo>
                  <a:cubicBezTo>
                    <a:pt x="408" y="288"/>
                    <a:pt x="411" y="290"/>
                    <a:pt x="412" y="292"/>
                  </a:cubicBezTo>
                  <a:cubicBezTo>
                    <a:pt x="412" y="292"/>
                    <a:pt x="412" y="292"/>
                    <a:pt x="412" y="292"/>
                  </a:cubicBezTo>
                  <a:cubicBezTo>
                    <a:pt x="412" y="292"/>
                    <a:pt x="413" y="291"/>
                    <a:pt x="413" y="291"/>
                  </a:cubicBezTo>
                  <a:cubicBezTo>
                    <a:pt x="413" y="290"/>
                    <a:pt x="415" y="288"/>
                    <a:pt x="417" y="289"/>
                  </a:cubicBezTo>
                  <a:cubicBezTo>
                    <a:pt x="417" y="289"/>
                    <a:pt x="418" y="289"/>
                    <a:pt x="419" y="290"/>
                  </a:cubicBezTo>
                  <a:cubicBezTo>
                    <a:pt x="419" y="291"/>
                    <a:pt x="419" y="293"/>
                    <a:pt x="419" y="295"/>
                  </a:cubicBezTo>
                  <a:cubicBezTo>
                    <a:pt x="419" y="296"/>
                    <a:pt x="419" y="297"/>
                    <a:pt x="419" y="29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2" name="Freeform 155">
              <a:extLst>
                <a:ext uri="{FF2B5EF4-FFF2-40B4-BE49-F238E27FC236}">
                  <a16:creationId xmlns:a16="http://schemas.microsoft.com/office/drawing/2014/main" id="{08FD4B37-D22A-403B-86E2-A777E8A34D8A}"/>
                </a:ext>
              </a:extLst>
            </p:cNvPr>
            <p:cNvSpPr>
              <a:spLocks/>
            </p:cNvSpPr>
            <p:nvPr/>
          </p:nvSpPr>
          <p:spPr bwMode="auto">
            <a:xfrm>
              <a:off x="4370121" y="6652225"/>
              <a:ext cx="4642" cy="1049"/>
            </a:xfrm>
            <a:custGeom>
              <a:avLst/>
              <a:gdLst>
                <a:gd name="T0" fmla="*/ 9 w 9"/>
                <a:gd name="T1" fmla="*/ 0 h 2"/>
                <a:gd name="T2" fmla="*/ 8 w 9"/>
                <a:gd name="T3" fmla="*/ 0 h 2"/>
                <a:gd name="T4" fmla="*/ 7 w 9"/>
                <a:gd name="T5" fmla="*/ 0 h 2"/>
                <a:gd name="T6" fmla="*/ 4 w 9"/>
                <a:gd name="T7" fmla="*/ 0 h 2"/>
                <a:gd name="T8" fmla="*/ 0 w 9"/>
                <a:gd name="T9" fmla="*/ 0 h 2"/>
                <a:gd name="T10" fmla="*/ 0 w 9"/>
                <a:gd name="T11" fmla="*/ 0 h 2"/>
                <a:gd name="T12" fmla="*/ 3 w 9"/>
                <a:gd name="T13" fmla="*/ 1 h 2"/>
                <a:gd name="T14" fmla="*/ 7 w 9"/>
                <a:gd name="T15" fmla="*/ 2 h 2"/>
                <a:gd name="T16" fmla="*/ 9 w 9"/>
                <a:gd name="T17" fmla="*/ 0 h 2"/>
                <a:gd name="T18" fmla="*/ 9 w 9"/>
                <a:gd name="T19" fmla="*/ 0 h 2"/>
                <a:gd name="T20" fmla="*/ 9 w 9"/>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
                  <a:moveTo>
                    <a:pt x="9" y="0"/>
                  </a:moveTo>
                  <a:cubicBezTo>
                    <a:pt x="9" y="0"/>
                    <a:pt x="8" y="0"/>
                    <a:pt x="8" y="0"/>
                  </a:cubicBezTo>
                  <a:cubicBezTo>
                    <a:pt x="7" y="0"/>
                    <a:pt x="7" y="0"/>
                    <a:pt x="7" y="0"/>
                  </a:cubicBezTo>
                  <a:cubicBezTo>
                    <a:pt x="6" y="0"/>
                    <a:pt x="5" y="0"/>
                    <a:pt x="4" y="0"/>
                  </a:cubicBezTo>
                  <a:cubicBezTo>
                    <a:pt x="2" y="0"/>
                    <a:pt x="1" y="0"/>
                    <a:pt x="0" y="0"/>
                  </a:cubicBezTo>
                  <a:cubicBezTo>
                    <a:pt x="0" y="0"/>
                    <a:pt x="0" y="0"/>
                    <a:pt x="0" y="0"/>
                  </a:cubicBezTo>
                  <a:cubicBezTo>
                    <a:pt x="1" y="0"/>
                    <a:pt x="2" y="0"/>
                    <a:pt x="3" y="1"/>
                  </a:cubicBezTo>
                  <a:cubicBezTo>
                    <a:pt x="4" y="1"/>
                    <a:pt x="6" y="2"/>
                    <a:pt x="7" y="2"/>
                  </a:cubicBezTo>
                  <a:cubicBezTo>
                    <a:pt x="9" y="2"/>
                    <a:pt x="9" y="1"/>
                    <a:pt x="9" y="0"/>
                  </a:cubicBezTo>
                  <a:cubicBezTo>
                    <a:pt x="9" y="0"/>
                    <a:pt x="9" y="0"/>
                    <a:pt x="9" y="0"/>
                  </a:cubicBezTo>
                  <a:cubicBezTo>
                    <a:pt x="9" y="0"/>
                    <a:pt x="9" y="0"/>
                    <a:pt x="9"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3" name="Freeform 156">
              <a:extLst>
                <a:ext uri="{FF2B5EF4-FFF2-40B4-BE49-F238E27FC236}">
                  <a16:creationId xmlns:a16="http://schemas.microsoft.com/office/drawing/2014/main" id="{83164E64-6DAB-4854-9636-44505A258D8B}"/>
                </a:ext>
              </a:extLst>
            </p:cNvPr>
            <p:cNvSpPr>
              <a:spLocks/>
            </p:cNvSpPr>
            <p:nvPr/>
          </p:nvSpPr>
          <p:spPr bwMode="auto">
            <a:xfrm>
              <a:off x="4292916" y="6249956"/>
              <a:ext cx="73647" cy="119981"/>
            </a:xfrm>
            <a:custGeom>
              <a:avLst/>
              <a:gdLst>
                <a:gd name="T0" fmla="*/ 79 w 142"/>
                <a:gd name="T1" fmla="*/ 177 h 208"/>
                <a:gd name="T2" fmla="*/ 125 w 142"/>
                <a:gd name="T3" fmla="*/ 207 h 208"/>
                <a:gd name="T4" fmla="*/ 127 w 142"/>
                <a:gd name="T5" fmla="*/ 207 h 208"/>
                <a:gd name="T6" fmla="*/ 132 w 142"/>
                <a:gd name="T7" fmla="*/ 198 h 208"/>
                <a:gd name="T8" fmla="*/ 131 w 142"/>
                <a:gd name="T9" fmla="*/ 197 h 208"/>
                <a:gd name="T10" fmla="*/ 132 w 142"/>
                <a:gd name="T11" fmla="*/ 195 h 208"/>
                <a:gd name="T12" fmla="*/ 139 w 142"/>
                <a:gd name="T13" fmla="*/ 185 h 208"/>
                <a:gd name="T14" fmla="*/ 136 w 142"/>
                <a:gd name="T15" fmla="*/ 175 h 208"/>
                <a:gd name="T16" fmla="*/ 140 w 142"/>
                <a:gd name="T17" fmla="*/ 161 h 208"/>
                <a:gd name="T18" fmla="*/ 140 w 142"/>
                <a:gd name="T19" fmla="*/ 143 h 208"/>
                <a:gd name="T20" fmla="*/ 137 w 142"/>
                <a:gd name="T21" fmla="*/ 130 h 208"/>
                <a:gd name="T22" fmla="*/ 136 w 142"/>
                <a:gd name="T23" fmla="*/ 127 h 208"/>
                <a:gd name="T24" fmla="*/ 134 w 142"/>
                <a:gd name="T25" fmla="*/ 124 h 208"/>
                <a:gd name="T26" fmla="*/ 131 w 142"/>
                <a:gd name="T27" fmla="*/ 124 h 208"/>
                <a:gd name="T28" fmla="*/ 124 w 142"/>
                <a:gd name="T29" fmla="*/ 124 h 208"/>
                <a:gd name="T30" fmla="*/ 120 w 142"/>
                <a:gd name="T31" fmla="*/ 111 h 208"/>
                <a:gd name="T32" fmla="*/ 117 w 142"/>
                <a:gd name="T33" fmla="*/ 110 h 208"/>
                <a:gd name="T34" fmla="*/ 104 w 142"/>
                <a:gd name="T35" fmla="*/ 113 h 208"/>
                <a:gd name="T36" fmla="*/ 98 w 142"/>
                <a:gd name="T37" fmla="*/ 106 h 208"/>
                <a:gd name="T38" fmla="*/ 92 w 142"/>
                <a:gd name="T39" fmla="*/ 101 h 208"/>
                <a:gd name="T40" fmla="*/ 87 w 142"/>
                <a:gd name="T41" fmla="*/ 91 h 208"/>
                <a:gd name="T42" fmla="*/ 84 w 142"/>
                <a:gd name="T43" fmla="*/ 81 h 208"/>
                <a:gd name="T44" fmla="*/ 84 w 142"/>
                <a:gd name="T45" fmla="*/ 79 h 208"/>
                <a:gd name="T46" fmla="*/ 91 w 142"/>
                <a:gd name="T47" fmla="*/ 68 h 208"/>
                <a:gd name="T48" fmla="*/ 99 w 142"/>
                <a:gd name="T49" fmla="*/ 53 h 208"/>
                <a:gd name="T50" fmla="*/ 118 w 142"/>
                <a:gd name="T51" fmla="*/ 45 h 208"/>
                <a:gd name="T52" fmla="*/ 124 w 142"/>
                <a:gd name="T53" fmla="*/ 43 h 208"/>
                <a:gd name="T54" fmla="*/ 126 w 142"/>
                <a:gd name="T55" fmla="*/ 30 h 208"/>
                <a:gd name="T56" fmla="*/ 116 w 142"/>
                <a:gd name="T57" fmla="*/ 25 h 208"/>
                <a:gd name="T58" fmla="*/ 105 w 142"/>
                <a:gd name="T59" fmla="*/ 26 h 208"/>
                <a:gd name="T60" fmla="*/ 92 w 142"/>
                <a:gd name="T61" fmla="*/ 25 h 208"/>
                <a:gd name="T62" fmla="*/ 87 w 142"/>
                <a:gd name="T63" fmla="*/ 16 h 208"/>
                <a:gd name="T64" fmla="*/ 76 w 142"/>
                <a:gd name="T65" fmla="*/ 5 h 208"/>
                <a:gd name="T66" fmla="*/ 68 w 142"/>
                <a:gd name="T67" fmla="*/ 0 h 208"/>
                <a:gd name="T68" fmla="*/ 66 w 142"/>
                <a:gd name="T69" fmla="*/ 1 h 208"/>
                <a:gd name="T70" fmla="*/ 68 w 142"/>
                <a:gd name="T71" fmla="*/ 3 h 208"/>
                <a:gd name="T72" fmla="*/ 69 w 142"/>
                <a:gd name="T73" fmla="*/ 6 h 208"/>
                <a:gd name="T74" fmla="*/ 66 w 142"/>
                <a:gd name="T75" fmla="*/ 12 h 208"/>
                <a:gd name="T76" fmla="*/ 39 w 142"/>
                <a:gd name="T77" fmla="*/ 33 h 208"/>
                <a:gd name="T78" fmla="*/ 28 w 142"/>
                <a:gd name="T79" fmla="*/ 52 h 208"/>
                <a:gd name="T80" fmla="*/ 19 w 142"/>
                <a:gd name="T81" fmla="*/ 51 h 208"/>
                <a:gd name="T82" fmla="*/ 18 w 142"/>
                <a:gd name="T83" fmla="*/ 50 h 208"/>
                <a:gd name="T84" fmla="*/ 11 w 142"/>
                <a:gd name="T85" fmla="*/ 49 h 208"/>
                <a:gd name="T86" fmla="*/ 11 w 142"/>
                <a:gd name="T87" fmla="*/ 41 h 208"/>
                <a:gd name="T88" fmla="*/ 10 w 142"/>
                <a:gd name="T89" fmla="*/ 39 h 208"/>
                <a:gd name="T90" fmla="*/ 9 w 142"/>
                <a:gd name="T91" fmla="*/ 37 h 208"/>
                <a:gd name="T92" fmla="*/ 5 w 142"/>
                <a:gd name="T93" fmla="*/ 61 h 208"/>
                <a:gd name="T94" fmla="*/ 2 w 142"/>
                <a:gd name="T95" fmla="*/ 65 h 208"/>
                <a:gd name="T96" fmla="*/ 20 w 142"/>
                <a:gd name="T97" fmla="*/ 82 h 208"/>
                <a:gd name="T98" fmla="*/ 33 w 142"/>
                <a:gd name="T99" fmla="*/ 107 h 208"/>
                <a:gd name="T100" fmla="*/ 61 w 142"/>
                <a:gd name="T101"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2" h="208">
                  <a:moveTo>
                    <a:pt x="61" y="164"/>
                  </a:moveTo>
                  <a:cubicBezTo>
                    <a:pt x="63" y="165"/>
                    <a:pt x="64" y="166"/>
                    <a:pt x="65" y="167"/>
                  </a:cubicBezTo>
                  <a:cubicBezTo>
                    <a:pt x="68" y="170"/>
                    <a:pt x="72" y="173"/>
                    <a:pt x="79" y="177"/>
                  </a:cubicBezTo>
                  <a:cubicBezTo>
                    <a:pt x="99" y="187"/>
                    <a:pt x="110" y="193"/>
                    <a:pt x="112" y="197"/>
                  </a:cubicBezTo>
                  <a:cubicBezTo>
                    <a:pt x="114" y="201"/>
                    <a:pt x="121" y="205"/>
                    <a:pt x="124" y="207"/>
                  </a:cubicBezTo>
                  <a:cubicBezTo>
                    <a:pt x="125" y="207"/>
                    <a:pt x="125" y="207"/>
                    <a:pt x="125" y="207"/>
                  </a:cubicBezTo>
                  <a:cubicBezTo>
                    <a:pt x="125" y="207"/>
                    <a:pt x="126" y="208"/>
                    <a:pt x="126" y="208"/>
                  </a:cubicBezTo>
                  <a:cubicBezTo>
                    <a:pt x="126" y="208"/>
                    <a:pt x="126" y="208"/>
                    <a:pt x="126" y="208"/>
                  </a:cubicBezTo>
                  <a:cubicBezTo>
                    <a:pt x="126" y="208"/>
                    <a:pt x="127" y="207"/>
                    <a:pt x="127" y="207"/>
                  </a:cubicBezTo>
                  <a:cubicBezTo>
                    <a:pt x="129" y="206"/>
                    <a:pt x="130" y="203"/>
                    <a:pt x="130" y="201"/>
                  </a:cubicBezTo>
                  <a:cubicBezTo>
                    <a:pt x="131" y="200"/>
                    <a:pt x="131" y="199"/>
                    <a:pt x="131" y="199"/>
                  </a:cubicBezTo>
                  <a:cubicBezTo>
                    <a:pt x="131" y="199"/>
                    <a:pt x="131" y="199"/>
                    <a:pt x="132" y="198"/>
                  </a:cubicBezTo>
                  <a:cubicBezTo>
                    <a:pt x="132" y="198"/>
                    <a:pt x="132" y="198"/>
                    <a:pt x="132" y="198"/>
                  </a:cubicBezTo>
                  <a:cubicBezTo>
                    <a:pt x="132" y="198"/>
                    <a:pt x="132" y="198"/>
                    <a:pt x="132" y="198"/>
                  </a:cubicBezTo>
                  <a:cubicBezTo>
                    <a:pt x="132" y="198"/>
                    <a:pt x="131" y="197"/>
                    <a:pt x="131" y="197"/>
                  </a:cubicBezTo>
                  <a:cubicBezTo>
                    <a:pt x="131" y="197"/>
                    <a:pt x="132" y="197"/>
                    <a:pt x="132" y="196"/>
                  </a:cubicBezTo>
                  <a:cubicBezTo>
                    <a:pt x="132" y="196"/>
                    <a:pt x="132" y="196"/>
                    <a:pt x="132" y="196"/>
                  </a:cubicBezTo>
                  <a:cubicBezTo>
                    <a:pt x="132" y="195"/>
                    <a:pt x="132" y="195"/>
                    <a:pt x="132" y="195"/>
                  </a:cubicBezTo>
                  <a:cubicBezTo>
                    <a:pt x="132" y="195"/>
                    <a:pt x="132" y="194"/>
                    <a:pt x="132" y="194"/>
                  </a:cubicBezTo>
                  <a:cubicBezTo>
                    <a:pt x="132" y="194"/>
                    <a:pt x="133" y="194"/>
                    <a:pt x="133" y="193"/>
                  </a:cubicBezTo>
                  <a:cubicBezTo>
                    <a:pt x="135" y="192"/>
                    <a:pt x="139" y="187"/>
                    <a:pt x="139" y="185"/>
                  </a:cubicBezTo>
                  <a:cubicBezTo>
                    <a:pt x="139" y="185"/>
                    <a:pt x="138" y="184"/>
                    <a:pt x="137" y="184"/>
                  </a:cubicBezTo>
                  <a:cubicBezTo>
                    <a:pt x="136" y="183"/>
                    <a:pt x="134" y="182"/>
                    <a:pt x="134" y="180"/>
                  </a:cubicBezTo>
                  <a:cubicBezTo>
                    <a:pt x="134" y="178"/>
                    <a:pt x="135" y="177"/>
                    <a:pt x="136" y="175"/>
                  </a:cubicBezTo>
                  <a:cubicBezTo>
                    <a:pt x="137" y="174"/>
                    <a:pt x="138" y="171"/>
                    <a:pt x="137" y="171"/>
                  </a:cubicBezTo>
                  <a:cubicBezTo>
                    <a:pt x="136" y="169"/>
                    <a:pt x="137" y="167"/>
                    <a:pt x="138" y="165"/>
                  </a:cubicBezTo>
                  <a:cubicBezTo>
                    <a:pt x="139" y="163"/>
                    <a:pt x="140" y="162"/>
                    <a:pt x="140" y="161"/>
                  </a:cubicBezTo>
                  <a:cubicBezTo>
                    <a:pt x="140" y="161"/>
                    <a:pt x="139" y="160"/>
                    <a:pt x="139" y="159"/>
                  </a:cubicBezTo>
                  <a:cubicBezTo>
                    <a:pt x="138" y="149"/>
                    <a:pt x="138" y="145"/>
                    <a:pt x="139" y="144"/>
                  </a:cubicBezTo>
                  <a:cubicBezTo>
                    <a:pt x="139" y="144"/>
                    <a:pt x="140" y="144"/>
                    <a:pt x="140" y="143"/>
                  </a:cubicBezTo>
                  <a:cubicBezTo>
                    <a:pt x="142" y="142"/>
                    <a:pt x="142" y="141"/>
                    <a:pt x="142" y="139"/>
                  </a:cubicBezTo>
                  <a:cubicBezTo>
                    <a:pt x="141" y="138"/>
                    <a:pt x="140" y="135"/>
                    <a:pt x="138" y="133"/>
                  </a:cubicBezTo>
                  <a:cubicBezTo>
                    <a:pt x="138" y="132"/>
                    <a:pt x="138" y="131"/>
                    <a:pt x="137" y="130"/>
                  </a:cubicBezTo>
                  <a:cubicBezTo>
                    <a:pt x="137" y="130"/>
                    <a:pt x="137" y="130"/>
                    <a:pt x="137" y="130"/>
                  </a:cubicBezTo>
                  <a:cubicBezTo>
                    <a:pt x="137" y="129"/>
                    <a:pt x="136" y="129"/>
                    <a:pt x="136" y="128"/>
                  </a:cubicBezTo>
                  <a:cubicBezTo>
                    <a:pt x="136" y="128"/>
                    <a:pt x="136" y="128"/>
                    <a:pt x="136" y="127"/>
                  </a:cubicBezTo>
                  <a:cubicBezTo>
                    <a:pt x="135" y="127"/>
                    <a:pt x="135" y="126"/>
                    <a:pt x="135" y="126"/>
                  </a:cubicBezTo>
                  <a:cubicBezTo>
                    <a:pt x="135" y="125"/>
                    <a:pt x="135" y="125"/>
                    <a:pt x="135" y="125"/>
                  </a:cubicBezTo>
                  <a:cubicBezTo>
                    <a:pt x="134" y="125"/>
                    <a:pt x="134" y="124"/>
                    <a:pt x="134" y="124"/>
                  </a:cubicBezTo>
                  <a:cubicBezTo>
                    <a:pt x="134" y="124"/>
                    <a:pt x="134" y="124"/>
                    <a:pt x="134" y="124"/>
                  </a:cubicBezTo>
                  <a:cubicBezTo>
                    <a:pt x="133" y="124"/>
                    <a:pt x="132" y="124"/>
                    <a:pt x="132" y="124"/>
                  </a:cubicBezTo>
                  <a:cubicBezTo>
                    <a:pt x="131" y="124"/>
                    <a:pt x="131" y="124"/>
                    <a:pt x="131" y="124"/>
                  </a:cubicBezTo>
                  <a:cubicBezTo>
                    <a:pt x="129" y="124"/>
                    <a:pt x="128" y="124"/>
                    <a:pt x="126" y="124"/>
                  </a:cubicBezTo>
                  <a:cubicBezTo>
                    <a:pt x="126" y="124"/>
                    <a:pt x="126" y="124"/>
                    <a:pt x="126" y="124"/>
                  </a:cubicBezTo>
                  <a:cubicBezTo>
                    <a:pt x="125" y="124"/>
                    <a:pt x="125" y="124"/>
                    <a:pt x="124" y="124"/>
                  </a:cubicBezTo>
                  <a:cubicBezTo>
                    <a:pt x="123" y="125"/>
                    <a:pt x="122" y="125"/>
                    <a:pt x="122" y="124"/>
                  </a:cubicBezTo>
                  <a:cubicBezTo>
                    <a:pt x="120" y="122"/>
                    <a:pt x="120" y="118"/>
                    <a:pt x="120" y="113"/>
                  </a:cubicBezTo>
                  <a:cubicBezTo>
                    <a:pt x="120" y="113"/>
                    <a:pt x="120" y="112"/>
                    <a:pt x="120" y="111"/>
                  </a:cubicBezTo>
                  <a:cubicBezTo>
                    <a:pt x="120" y="110"/>
                    <a:pt x="120" y="110"/>
                    <a:pt x="120" y="109"/>
                  </a:cubicBezTo>
                  <a:cubicBezTo>
                    <a:pt x="120" y="108"/>
                    <a:pt x="120" y="107"/>
                    <a:pt x="120" y="107"/>
                  </a:cubicBezTo>
                  <a:cubicBezTo>
                    <a:pt x="119" y="107"/>
                    <a:pt x="118" y="109"/>
                    <a:pt x="117" y="110"/>
                  </a:cubicBezTo>
                  <a:cubicBezTo>
                    <a:pt x="116" y="113"/>
                    <a:pt x="114" y="113"/>
                    <a:pt x="111" y="113"/>
                  </a:cubicBezTo>
                  <a:cubicBezTo>
                    <a:pt x="110" y="113"/>
                    <a:pt x="109" y="113"/>
                    <a:pt x="108" y="113"/>
                  </a:cubicBezTo>
                  <a:cubicBezTo>
                    <a:pt x="107" y="113"/>
                    <a:pt x="106" y="113"/>
                    <a:pt x="104" y="113"/>
                  </a:cubicBezTo>
                  <a:cubicBezTo>
                    <a:pt x="100" y="113"/>
                    <a:pt x="100" y="110"/>
                    <a:pt x="99" y="108"/>
                  </a:cubicBezTo>
                  <a:cubicBezTo>
                    <a:pt x="99" y="107"/>
                    <a:pt x="99" y="107"/>
                    <a:pt x="99" y="106"/>
                  </a:cubicBezTo>
                  <a:cubicBezTo>
                    <a:pt x="99" y="106"/>
                    <a:pt x="99" y="106"/>
                    <a:pt x="98" y="106"/>
                  </a:cubicBezTo>
                  <a:cubicBezTo>
                    <a:pt x="98" y="106"/>
                    <a:pt x="98" y="106"/>
                    <a:pt x="97" y="106"/>
                  </a:cubicBezTo>
                  <a:cubicBezTo>
                    <a:pt x="95" y="106"/>
                    <a:pt x="94" y="106"/>
                    <a:pt x="93" y="105"/>
                  </a:cubicBezTo>
                  <a:cubicBezTo>
                    <a:pt x="92" y="104"/>
                    <a:pt x="91" y="102"/>
                    <a:pt x="92" y="101"/>
                  </a:cubicBezTo>
                  <a:cubicBezTo>
                    <a:pt x="92" y="99"/>
                    <a:pt x="90" y="97"/>
                    <a:pt x="89" y="94"/>
                  </a:cubicBezTo>
                  <a:cubicBezTo>
                    <a:pt x="88" y="93"/>
                    <a:pt x="88" y="93"/>
                    <a:pt x="87" y="92"/>
                  </a:cubicBezTo>
                  <a:cubicBezTo>
                    <a:pt x="87" y="91"/>
                    <a:pt x="87" y="91"/>
                    <a:pt x="87" y="91"/>
                  </a:cubicBezTo>
                  <a:cubicBezTo>
                    <a:pt x="86" y="90"/>
                    <a:pt x="85" y="89"/>
                    <a:pt x="85" y="88"/>
                  </a:cubicBezTo>
                  <a:cubicBezTo>
                    <a:pt x="84" y="86"/>
                    <a:pt x="83" y="85"/>
                    <a:pt x="83" y="83"/>
                  </a:cubicBezTo>
                  <a:cubicBezTo>
                    <a:pt x="83" y="82"/>
                    <a:pt x="84" y="82"/>
                    <a:pt x="84" y="81"/>
                  </a:cubicBezTo>
                  <a:cubicBezTo>
                    <a:pt x="84" y="81"/>
                    <a:pt x="85" y="80"/>
                    <a:pt x="85" y="80"/>
                  </a:cubicBezTo>
                  <a:cubicBezTo>
                    <a:pt x="85" y="80"/>
                    <a:pt x="85" y="80"/>
                    <a:pt x="85" y="79"/>
                  </a:cubicBezTo>
                  <a:cubicBezTo>
                    <a:pt x="85" y="79"/>
                    <a:pt x="84" y="79"/>
                    <a:pt x="84" y="79"/>
                  </a:cubicBezTo>
                  <a:cubicBezTo>
                    <a:pt x="84" y="77"/>
                    <a:pt x="84" y="75"/>
                    <a:pt x="86" y="73"/>
                  </a:cubicBezTo>
                  <a:cubicBezTo>
                    <a:pt x="87" y="72"/>
                    <a:pt x="88" y="72"/>
                    <a:pt x="89" y="71"/>
                  </a:cubicBezTo>
                  <a:cubicBezTo>
                    <a:pt x="91" y="70"/>
                    <a:pt x="91" y="70"/>
                    <a:pt x="91" y="68"/>
                  </a:cubicBezTo>
                  <a:cubicBezTo>
                    <a:pt x="90" y="66"/>
                    <a:pt x="91" y="64"/>
                    <a:pt x="92" y="62"/>
                  </a:cubicBezTo>
                  <a:cubicBezTo>
                    <a:pt x="93" y="61"/>
                    <a:pt x="94" y="59"/>
                    <a:pt x="94" y="57"/>
                  </a:cubicBezTo>
                  <a:cubicBezTo>
                    <a:pt x="94" y="54"/>
                    <a:pt x="97" y="53"/>
                    <a:pt x="99" y="53"/>
                  </a:cubicBezTo>
                  <a:cubicBezTo>
                    <a:pt x="101" y="52"/>
                    <a:pt x="103" y="51"/>
                    <a:pt x="105" y="50"/>
                  </a:cubicBezTo>
                  <a:cubicBezTo>
                    <a:pt x="107" y="48"/>
                    <a:pt x="110" y="48"/>
                    <a:pt x="112" y="47"/>
                  </a:cubicBezTo>
                  <a:cubicBezTo>
                    <a:pt x="115" y="47"/>
                    <a:pt x="117" y="47"/>
                    <a:pt x="118" y="45"/>
                  </a:cubicBezTo>
                  <a:cubicBezTo>
                    <a:pt x="120" y="44"/>
                    <a:pt x="121" y="43"/>
                    <a:pt x="123" y="43"/>
                  </a:cubicBezTo>
                  <a:cubicBezTo>
                    <a:pt x="123" y="43"/>
                    <a:pt x="124" y="43"/>
                    <a:pt x="124" y="44"/>
                  </a:cubicBezTo>
                  <a:cubicBezTo>
                    <a:pt x="124" y="43"/>
                    <a:pt x="124" y="43"/>
                    <a:pt x="124" y="43"/>
                  </a:cubicBezTo>
                  <a:cubicBezTo>
                    <a:pt x="122" y="42"/>
                    <a:pt x="121" y="41"/>
                    <a:pt x="120" y="40"/>
                  </a:cubicBezTo>
                  <a:cubicBezTo>
                    <a:pt x="119" y="38"/>
                    <a:pt x="122" y="36"/>
                    <a:pt x="124" y="33"/>
                  </a:cubicBezTo>
                  <a:cubicBezTo>
                    <a:pt x="125" y="32"/>
                    <a:pt x="126" y="31"/>
                    <a:pt x="126" y="30"/>
                  </a:cubicBezTo>
                  <a:cubicBezTo>
                    <a:pt x="126" y="30"/>
                    <a:pt x="126" y="30"/>
                    <a:pt x="126" y="29"/>
                  </a:cubicBezTo>
                  <a:cubicBezTo>
                    <a:pt x="126" y="29"/>
                    <a:pt x="125" y="27"/>
                    <a:pt x="119" y="25"/>
                  </a:cubicBezTo>
                  <a:cubicBezTo>
                    <a:pt x="118" y="24"/>
                    <a:pt x="117" y="25"/>
                    <a:pt x="116" y="25"/>
                  </a:cubicBezTo>
                  <a:cubicBezTo>
                    <a:pt x="114" y="25"/>
                    <a:pt x="112" y="26"/>
                    <a:pt x="111" y="25"/>
                  </a:cubicBezTo>
                  <a:cubicBezTo>
                    <a:pt x="111" y="25"/>
                    <a:pt x="110" y="25"/>
                    <a:pt x="109" y="25"/>
                  </a:cubicBezTo>
                  <a:cubicBezTo>
                    <a:pt x="108" y="25"/>
                    <a:pt x="106" y="25"/>
                    <a:pt x="105" y="26"/>
                  </a:cubicBezTo>
                  <a:cubicBezTo>
                    <a:pt x="104" y="27"/>
                    <a:pt x="102" y="27"/>
                    <a:pt x="99" y="27"/>
                  </a:cubicBezTo>
                  <a:cubicBezTo>
                    <a:pt x="99" y="27"/>
                    <a:pt x="99" y="27"/>
                    <a:pt x="98" y="27"/>
                  </a:cubicBezTo>
                  <a:cubicBezTo>
                    <a:pt x="96" y="27"/>
                    <a:pt x="93" y="27"/>
                    <a:pt x="92" y="25"/>
                  </a:cubicBezTo>
                  <a:cubicBezTo>
                    <a:pt x="91" y="25"/>
                    <a:pt x="91" y="24"/>
                    <a:pt x="91" y="23"/>
                  </a:cubicBezTo>
                  <a:cubicBezTo>
                    <a:pt x="91" y="22"/>
                    <a:pt x="90" y="21"/>
                    <a:pt x="89" y="20"/>
                  </a:cubicBezTo>
                  <a:cubicBezTo>
                    <a:pt x="88" y="19"/>
                    <a:pt x="86" y="18"/>
                    <a:pt x="87" y="16"/>
                  </a:cubicBezTo>
                  <a:cubicBezTo>
                    <a:pt x="87" y="15"/>
                    <a:pt x="86" y="14"/>
                    <a:pt x="85" y="13"/>
                  </a:cubicBezTo>
                  <a:cubicBezTo>
                    <a:pt x="84" y="12"/>
                    <a:pt x="82" y="10"/>
                    <a:pt x="80" y="10"/>
                  </a:cubicBezTo>
                  <a:cubicBezTo>
                    <a:pt x="77" y="10"/>
                    <a:pt x="76" y="7"/>
                    <a:pt x="76" y="5"/>
                  </a:cubicBezTo>
                  <a:cubicBezTo>
                    <a:pt x="75" y="3"/>
                    <a:pt x="74" y="1"/>
                    <a:pt x="73" y="1"/>
                  </a:cubicBezTo>
                  <a:cubicBezTo>
                    <a:pt x="73" y="0"/>
                    <a:pt x="72" y="0"/>
                    <a:pt x="71" y="0"/>
                  </a:cubicBezTo>
                  <a:cubicBezTo>
                    <a:pt x="70" y="0"/>
                    <a:pt x="69" y="0"/>
                    <a:pt x="68" y="0"/>
                  </a:cubicBezTo>
                  <a:cubicBezTo>
                    <a:pt x="68" y="0"/>
                    <a:pt x="68" y="1"/>
                    <a:pt x="67" y="1"/>
                  </a:cubicBezTo>
                  <a:cubicBezTo>
                    <a:pt x="67" y="1"/>
                    <a:pt x="66" y="1"/>
                    <a:pt x="66" y="1"/>
                  </a:cubicBezTo>
                  <a:cubicBezTo>
                    <a:pt x="66" y="1"/>
                    <a:pt x="66" y="1"/>
                    <a:pt x="66" y="1"/>
                  </a:cubicBezTo>
                  <a:cubicBezTo>
                    <a:pt x="66" y="1"/>
                    <a:pt x="67" y="1"/>
                    <a:pt x="67" y="2"/>
                  </a:cubicBezTo>
                  <a:cubicBezTo>
                    <a:pt x="67" y="2"/>
                    <a:pt x="67" y="2"/>
                    <a:pt x="68" y="3"/>
                  </a:cubicBezTo>
                  <a:cubicBezTo>
                    <a:pt x="68" y="3"/>
                    <a:pt x="68" y="3"/>
                    <a:pt x="68" y="3"/>
                  </a:cubicBezTo>
                  <a:cubicBezTo>
                    <a:pt x="68" y="4"/>
                    <a:pt x="68" y="4"/>
                    <a:pt x="69" y="4"/>
                  </a:cubicBezTo>
                  <a:cubicBezTo>
                    <a:pt x="69" y="5"/>
                    <a:pt x="69" y="5"/>
                    <a:pt x="69" y="5"/>
                  </a:cubicBezTo>
                  <a:cubicBezTo>
                    <a:pt x="69" y="5"/>
                    <a:pt x="69" y="6"/>
                    <a:pt x="69" y="6"/>
                  </a:cubicBezTo>
                  <a:cubicBezTo>
                    <a:pt x="69" y="6"/>
                    <a:pt x="69" y="6"/>
                    <a:pt x="69" y="6"/>
                  </a:cubicBezTo>
                  <a:cubicBezTo>
                    <a:pt x="69" y="7"/>
                    <a:pt x="68" y="8"/>
                    <a:pt x="67" y="9"/>
                  </a:cubicBezTo>
                  <a:cubicBezTo>
                    <a:pt x="66" y="10"/>
                    <a:pt x="66" y="10"/>
                    <a:pt x="66" y="12"/>
                  </a:cubicBezTo>
                  <a:cubicBezTo>
                    <a:pt x="65" y="13"/>
                    <a:pt x="65" y="15"/>
                    <a:pt x="61" y="20"/>
                  </a:cubicBezTo>
                  <a:cubicBezTo>
                    <a:pt x="56" y="28"/>
                    <a:pt x="46" y="30"/>
                    <a:pt x="41" y="32"/>
                  </a:cubicBezTo>
                  <a:cubicBezTo>
                    <a:pt x="40" y="32"/>
                    <a:pt x="39" y="32"/>
                    <a:pt x="39" y="33"/>
                  </a:cubicBezTo>
                  <a:cubicBezTo>
                    <a:pt x="35" y="34"/>
                    <a:pt x="33" y="39"/>
                    <a:pt x="31" y="45"/>
                  </a:cubicBezTo>
                  <a:cubicBezTo>
                    <a:pt x="30" y="47"/>
                    <a:pt x="30" y="48"/>
                    <a:pt x="29" y="50"/>
                  </a:cubicBezTo>
                  <a:cubicBezTo>
                    <a:pt x="29" y="51"/>
                    <a:pt x="29" y="51"/>
                    <a:pt x="28" y="52"/>
                  </a:cubicBezTo>
                  <a:cubicBezTo>
                    <a:pt x="28" y="52"/>
                    <a:pt x="28" y="52"/>
                    <a:pt x="28" y="52"/>
                  </a:cubicBezTo>
                  <a:cubicBezTo>
                    <a:pt x="27" y="53"/>
                    <a:pt x="26" y="55"/>
                    <a:pt x="24" y="55"/>
                  </a:cubicBezTo>
                  <a:cubicBezTo>
                    <a:pt x="23" y="55"/>
                    <a:pt x="21" y="53"/>
                    <a:pt x="19" y="51"/>
                  </a:cubicBezTo>
                  <a:cubicBezTo>
                    <a:pt x="19" y="50"/>
                    <a:pt x="19" y="50"/>
                    <a:pt x="19" y="50"/>
                  </a:cubicBezTo>
                  <a:cubicBezTo>
                    <a:pt x="19" y="50"/>
                    <a:pt x="19" y="50"/>
                    <a:pt x="19" y="50"/>
                  </a:cubicBezTo>
                  <a:cubicBezTo>
                    <a:pt x="19" y="50"/>
                    <a:pt x="18" y="50"/>
                    <a:pt x="18" y="50"/>
                  </a:cubicBezTo>
                  <a:cubicBezTo>
                    <a:pt x="18" y="49"/>
                    <a:pt x="17" y="50"/>
                    <a:pt x="16" y="50"/>
                  </a:cubicBezTo>
                  <a:cubicBezTo>
                    <a:pt x="16" y="50"/>
                    <a:pt x="15" y="50"/>
                    <a:pt x="14" y="50"/>
                  </a:cubicBezTo>
                  <a:cubicBezTo>
                    <a:pt x="13" y="50"/>
                    <a:pt x="12" y="49"/>
                    <a:pt x="11" y="49"/>
                  </a:cubicBezTo>
                  <a:cubicBezTo>
                    <a:pt x="8" y="46"/>
                    <a:pt x="8" y="45"/>
                    <a:pt x="10" y="43"/>
                  </a:cubicBezTo>
                  <a:cubicBezTo>
                    <a:pt x="10" y="42"/>
                    <a:pt x="10" y="42"/>
                    <a:pt x="11" y="41"/>
                  </a:cubicBezTo>
                  <a:cubicBezTo>
                    <a:pt x="11" y="41"/>
                    <a:pt x="11" y="41"/>
                    <a:pt x="11" y="41"/>
                  </a:cubicBezTo>
                  <a:cubicBezTo>
                    <a:pt x="11" y="41"/>
                    <a:pt x="11" y="40"/>
                    <a:pt x="11" y="40"/>
                  </a:cubicBezTo>
                  <a:cubicBezTo>
                    <a:pt x="11" y="40"/>
                    <a:pt x="11" y="40"/>
                    <a:pt x="11" y="40"/>
                  </a:cubicBezTo>
                  <a:cubicBezTo>
                    <a:pt x="11" y="40"/>
                    <a:pt x="10" y="39"/>
                    <a:pt x="10" y="39"/>
                  </a:cubicBezTo>
                  <a:cubicBezTo>
                    <a:pt x="10" y="39"/>
                    <a:pt x="10" y="39"/>
                    <a:pt x="10" y="38"/>
                  </a:cubicBezTo>
                  <a:cubicBezTo>
                    <a:pt x="10" y="38"/>
                    <a:pt x="10" y="38"/>
                    <a:pt x="9" y="38"/>
                  </a:cubicBezTo>
                  <a:cubicBezTo>
                    <a:pt x="9" y="38"/>
                    <a:pt x="9" y="38"/>
                    <a:pt x="9" y="37"/>
                  </a:cubicBezTo>
                  <a:cubicBezTo>
                    <a:pt x="6" y="38"/>
                    <a:pt x="3" y="43"/>
                    <a:pt x="1" y="47"/>
                  </a:cubicBezTo>
                  <a:cubicBezTo>
                    <a:pt x="0" y="49"/>
                    <a:pt x="2" y="54"/>
                    <a:pt x="4" y="57"/>
                  </a:cubicBezTo>
                  <a:cubicBezTo>
                    <a:pt x="4" y="59"/>
                    <a:pt x="5" y="60"/>
                    <a:pt x="5" y="61"/>
                  </a:cubicBezTo>
                  <a:cubicBezTo>
                    <a:pt x="5" y="62"/>
                    <a:pt x="6" y="63"/>
                    <a:pt x="5" y="63"/>
                  </a:cubicBezTo>
                  <a:cubicBezTo>
                    <a:pt x="4" y="64"/>
                    <a:pt x="4" y="64"/>
                    <a:pt x="3" y="64"/>
                  </a:cubicBezTo>
                  <a:cubicBezTo>
                    <a:pt x="2" y="64"/>
                    <a:pt x="2" y="64"/>
                    <a:pt x="2" y="65"/>
                  </a:cubicBezTo>
                  <a:cubicBezTo>
                    <a:pt x="2" y="66"/>
                    <a:pt x="6" y="69"/>
                    <a:pt x="9" y="71"/>
                  </a:cubicBezTo>
                  <a:cubicBezTo>
                    <a:pt x="11" y="72"/>
                    <a:pt x="12" y="73"/>
                    <a:pt x="14" y="74"/>
                  </a:cubicBezTo>
                  <a:cubicBezTo>
                    <a:pt x="16" y="75"/>
                    <a:pt x="18" y="79"/>
                    <a:pt x="20" y="82"/>
                  </a:cubicBezTo>
                  <a:cubicBezTo>
                    <a:pt x="22" y="85"/>
                    <a:pt x="23" y="87"/>
                    <a:pt x="25" y="89"/>
                  </a:cubicBezTo>
                  <a:cubicBezTo>
                    <a:pt x="28" y="92"/>
                    <a:pt x="29" y="95"/>
                    <a:pt x="30" y="99"/>
                  </a:cubicBezTo>
                  <a:cubicBezTo>
                    <a:pt x="31" y="101"/>
                    <a:pt x="32" y="104"/>
                    <a:pt x="33" y="107"/>
                  </a:cubicBezTo>
                  <a:cubicBezTo>
                    <a:pt x="37" y="116"/>
                    <a:pt x="45" y="133"/>
                    <a:pt x="51" y="140"/>
                  </a:cubicBezTo>
                  <a:cubicBezTo>
                    <a:pt x="53" y="143"/>
                    <a:pt x="60" y="152"/>
                    <a:pt x="57" y="155"/>
                  </a:cubicBezTo>
                  <a:cubicBezTo>
                    <a:pt x="56" y="157"/>
                    <a:pt x="58" y="162"/>
                    <a:pt x="61" y="16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4" name="Freeform 157">
              <a:extLst>
                <a:ext uri="{FF2B5EF4-FFF2-40B4-BE49-F238E27FC236}">
                  <a16:creationId xmlns:a16="http://schemas.microsoft.com/office/drawing/2014/main" id="{CBB4778A-BFBC-48A3-894A-AB9187DC490C}"/>
                </a:ext>
              </a:extLst>
            </p:cNvPr>
            <p:cNvSpPr>
              <a:spLocks/>
            </p:cNvSpPr>
            <p:nvPr/>
          </p:nvSpPr>
          <p:spPr bwMode="auto">
            <a:xfrm>
              <a:off x="4366563" y="6636659"/>
              <a:ext cx="20114" cy="15566"/>
            </a:xfrm>
            <a:custGeom>
              <a:avLst/>
              <a:gdLst>
                <a:gd name="T0" fmla="*/ 18 w 39"/>
                <a:gd name="T1" fmla="*/ 25 h 27"/>
                <a:gd name="T2" fmla="*/ 19 w 39"/>
                <a:gd name="T3" fmla="*/ 26 h 27"/>
                <a:gd name="T4" fmla="*/ 20 w 39"/>
                <a:gd name="T5" fmla="*/ 26 h 27"/>
                <a:gd name="T6" fmla="*/ 20 w 39"/>
                <a:gd name="T7" fmla="*/ 26 h 27"/>
                <a:gd name="T8" fmla="*/ 22 w 39"/>
                <a:gd name="T9" fmla="*/ 27 h 27"/>
                <a:gd name="T10" fmla="*/ 24 w 39"/>
                <a:gd name="T11" fmla="*/ 26 h 27"/>
                <a:gd name="T12" fmla="*/ 31 w 39"/>
                <a:gd name="T13" fmla="*/ 24 h 27"/>
                <a:gd name="T14" fmla="*/ 38 w 39"/>
                <a:gd name="T15" fmla="*/ 22 h 27"/>
                <a:gd name="T16" fmla="*/ 39 w 39"/>
                <a:gd name="T17" fmla="*/ 22 h 27"/>
                <a:gd name="T18" fmla="*/ 31 w 39"/>
                <a:gd name="T19" fmla="*/ 21 h 27"/>
                <a:gd name="T20" fmla="*/ 10 w 39"/>
                <a:gd name="T21" fmla="*/ 8 h 27"/>
                <a:gd name="T22" fmla="*/ 8 w 39"/>
                <a:gd name="T23" fmla="*/ 6 h 27"/>
                <a:gd name="T24" fmla="*/ 5 w 39"/>
                <a:gd name="T25" fmla="*/ 2 h 27"/>
                <a:gd name="T26" fmla="*/ 4 w 39"/>
                <a:gd name="T27" fmla="*/ 0 h 27"/>
                <a:gd name="T28" fmla="*/ 3 w 39"/>
                <a:gd name="T29" fmla="*/ 1 h 27"/>
                <a:gd name="T30" fmla="*/ 1 w 39"/>
                <a:gd name="T31" fmla="*/ 0 h 27"/>
                <a:gd name="T32" fmla="*/ 0 w 39"/>
                <a:gd name="T33" fmla="*/ 2 h 27"/>
                <a:gd name="T34" fmla="*/ 0 w 39"/>
                <a:gd name="T35" fmla="*/ 3 h 27"/>
                <a:gd name="T36" fmla="*/ 0 w 39"/>
                <a:gd name="T37" fmla="*/ 6 h 27"/>
                <a:gd name="T38" fmla="*/ 0 w 39"/>
                <a:gd name="T39" fmla="*/ 9 h 27"/>
                <a:gd name="T40" fmla="*/ 0 w 39"/>
                <a:gd name="T41" fmla="*/ 10 h 27"/>
                <a:gd name="T42" fmla="*/ 0 w 39"/>
                <a:gd name="T43" fmla="*/ 13 h 27"/>
                <a:gd name="T44" fmla="*/ 0 w 39"/>
                <a:gd name="T45" fmla="*/ 13 h 27"/>
                <a:gd name="T46" fmla="*/ 0 w 39"/>
                <a:gd name="T47" fmla="*/ 17 h 27"/>
                <a:gd name="T48" fmla="*/ 0 w 39"/>
                <a:gd name="T49" fmla="*/ 17 h 27"/>
                <a:gd name="T50" fmla="*/ 0 w 39"/>
                <a:gd name="T51" fmla="*/ 24 h 27"/>
                <a:gd name="T52" fmla="*/ 1 w 39"/>
                <a:gd name="T53" fmla="*/ 24 h 27"/>
                <a:gd name="T54" fmla="*/ 1 w 39"/>
                <a:gd name="T55" fmla="*/ 25 h 27"/>
                <a:gd name="T56" fmla="*/ 4 w 39"/>
                <a:gd name="T57" fmla="*/ 25 h 27"/>
                <a:gd name="T58" fmla="*/ 11 w 39"/>
                <a:gd name="T59" fmla="*/ 25 h 27"/>
                <a:gd name="T60" fmla="*/ 14 w 39"/>
                <a:gd name="T61" fmla="*/ 25 h 27"/>
                <a:gd name="T62" fmla="*/ 15 w 39"/>
                <a:gd name="T63" fmla="*/ 25 h 27"/>
                <a:gd name="T64" fmla="*/ 16 w 39"/>
                <a:gd name="T65" fmla="*/ 25 h 27"/>
                <a:gd name="T66" fmla="*/ 17 w 39"/>
                <a:gd name="T67" fmla="*/ 25 h 27"/>
                <a:gd name="T68" fmla="*/ 18 w 39"/>
                <a:gd name="T69"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27">
                  <a:moveTo>
                    <a:pt x="18" y="25"/>
                  </a:moveTo>
                  <a:cubicBezTo>
                    <a:pt x="18" y="25"/>
                    <a:pt x="19" y="26"/>
                    <a:pt x="19" y="26"/>
                  </a:cubicBezTo>
                  <a:cubicBezTo>
                    <a:pt x="19" y="26"/>
                    <a:pt x="19" y="26"/>
                    <a:pt x="20" y="26"/>
                  </a:cubicBezTo>
                  <a:cubicBezTo>
                    <a:pt x="20" y="26"/>
                    <a:pt x="20" y="26"/>
                    <a:pt x="20" y="26"/>
                  </a:cubicBezTo>
                  <a:cubicBezTo>
                    <a:pt x="21" y="26"/>
                    <a:pt x="22" y="27"/>
                    <a:pt x="22" y="27"/>
                  </a:cubicBezTo>
                  <a:cubicBezTo>
                    <a:pt x="23" y="27"/>
                    <a:pt x="23" y="27"/>
                    <a:pt x="24" y="26"/>
                  </a:cubicBezTo>
                  <a:cubicBezTo>
                    <a:pt x="25" y="24"/>
                    <a:pt x="28" y="24"/>
                    <a:pt x="31" y="24"/>
                  </a:cubicBezTo>
                  <a:cubicBezTo>
                    <a:pt x="33" y="24"/>
                    <a:pt x="36" y="23"/>
                    <a:pt x="38" y="22"/>
                  </a:cubicBezTo>
                  <a:cubicBezTo>
                    <a:pt x="38" y="22"/>
                    <a:pt x="38" y="22"/>
                    <a:pt x="39" y="22"/>
                  </a:cubicBezTo>
                  <a:cubicBezTo>
                    <a:pt x="38" y="21"/>
                    <a:pt x="36" y="21"/>
                    <a:pt x="31" y="21"/>
                  </a:cubicBezTo>
                  <a:cubicBezTo>
                    <a:pt x="26" y="20"/>
                    <a:pt x="18" y="14"/>
                    <a:pt x="10" y="8"/>
                  </a:cubicBezTo>
                  <a:cubicBezTo>
                    <a:pt x="9" y="7"/>
                    <a:pt x="8" y="6"/>
                    <a:pt x="8" y="6"/>
                  </a:cubicBezTo>
                  <a:cubicBezTo>
                    <a:pt x="6" y="4"/>
                    <a:pt x="6" y="3"/>
                    <a:pt x="5" y="2"/>
                  </a:cubicBezTo>
                  <a:cubicBezTo>
                    <a:pt x="5" y="1"/>
                    <a:pt x="5" y="0"/>
                    <a:pt x="4" y="0"/>
                  </a:cubicBezTo>
                  <a:cubicBezTo>
                    <a:pt x="4" y="0"/>
                    <a:pt x="4" y="1"/>
                    <a:pt x="3" y="1"/>
                  </a:cubicBezTo>
                  <a:cubicBezTo>
                    <a:pt x="2" y="1"/>
                    <a:pt x="1" y="1"/>
                    <a:pt x="1" y="0"/>
                  </a:cubicBezTo>
                  <a:cubicBezTo>
                    <a:pt x="1" y="1"/>
                    <a:pt x="1" y="1"/>
                    <a:pt x="0" y="2"/>
                  </a:cubicBezTo>
                  <a:cubicBezTo>
                    <a:pt x="0" y="2"/>
                    <a:pt x="0" y="3"/>
                    <a:pt x="0" y="3"/>
                  </a:cubicBezTo>
                  <a:cubicBezTo>
                    <a:pt x="0" y="4"/>
                    <a:pt x="0" y="5"/>
                    <a:pt x="0" y="6"/>
                  </a:cubicBezTo>
                  <a:cubicBezTo>
                    <a:pt x="0" y="7"/>
                    <a:pt x="0" y="8"/>
                    <a:pt x="0" y="9"/>
                  </a:cubicBezTo>
                  <a:cubicBezTo>
                    <a:pt x="0" y="9"/>
                    <a:pt x="0" y="10"/>
                    <a:pt x="0" y="10"/>
                  </a:cubicBezTo>
                  <a:cubicBezTo>
                    <a:pt x="0" y="11"/>
                    <a:pt x="0" y="12"/>
                    <a:pt x="0" y="13"/>
                  </a:cubicBezTo>
                  <a:cubicBezTo>
                    <a:pt x="0" y="13"/>
                    <a:pt x="0" y="13"/>
                    <a:pt x="0" y="13"/>
                  </a:cubicBezTo>
                  <a:cubicBezTo>
                    <a:pt x="0" y="15"/>
                    <a:pt x="0" y="16"/>
                    <a:pt x="0" y="17"/>
                  </a:cubicBezTo>
                  <a:cubicBezTo>
                    <a:pt x="0" y="17"/>
                    <a:pt x="0" y="17"/>
                    <a:pt x="0" y="17"/>
                  </a:cubicBezTo>
                  <a:cubicBezTo>
                    <a:pt x="0" y="20"/>
                    <a:pt x="0" y="22"/>
                    <a:pt x="0" y="24"/>
                  </a:cubicBezTo>
                  <a:cubicBezTo>
                    <a:pt x="0" y="24"/>
                    <a:pt x="0" y="24"/>
                    <a:pt x="1" y="24"/>
                  </a:cubicBezTo>
                  <a:cubicBezTo>
                    <a:pt x="1" y="24"/>
                    <a:pt x="1" y="25"/>
                    <a:pt x="1" y="25"/>
                  </a:cubicBezTo>
                  <a:cubicBezTo>
                    <a:pt x="1" y="25"/>
                    <a:pt x="2" y="25"/>
                    <a:pt x="4" y="25"/>
                  </a:cubicBezTo>
                  <a:cubicBezTo>
                    <a:pt x="6" y="25"/>
                    <a:pt x="8" y="25"/>
                    <a:pt x="11" y="25"/>
                  </a:cubicBezTo>
                  <a:cubicBezTo>
                    <a:pt x="12" y="25"/>
                    <a:pt x="13" y="25"/>
                    <a:pt x="14" y="25"/>
                  </a:cubicBezTo>
                  <a:cubicBezTo>
                    <a:pt x="14" y="25"/>
                    <a:pt x="14" y="25"/>
                    <a:pt x="15" y="25"/>
                  </a:cubicBezTo>
                  <a:cubicBezTo>
                    <a:pt x="15" y="25"/>
                    <a:pt x="16" y="25"/>
                    <a:pt x="16" y="25"/>
                  </a:cubicBezTo>
                  <a:cubicBezTo>
                    <a:pt x="17" y="25"/>
                    <a:pt x="17" y="25"/>
                    <a:pt x="17" y="25"/>
                  </a:cubicBezTo>
                  <a:cubicBezTo>
                    <a:pt x="17" y="25"/>
                    <a:pt x="18" y="25"/>
                    <a:pt x="18" y="2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5" name="Freeform 158">
              <a:extLst>
                <a:ext uri="{FF2B5EF4-FFF2-40B4-BE49-F238E27FC236}">
                  <a16:creationId xmlns:a16="http://schemas.microsoft.com/office/drawing/2014/main" id="{C2413893-84D1-4485-91CA-235EF27039D9}"/>
                </a:ext>
              </a:extLst>
            </p:cNvPr>
            <p:cNvSpPr>
              <a:spLocks/>
            </p:cNvSpPr>
            <p:nvPr/>
          </p:nvSpPr>
          <p:spPr bwMode="auto">
            <a:xfrm>
              <a:off x="4326181" y="6365390"/>
              <a:ext cx="49201" cy="291382"/>
            </a:xfrm>
            <a:custGeom>
              <a:avLst/>
              <a:gdLst>
                <a:gd name="T0" fmla="*/ 78 w 95"/>
                <a:gd name="T1" fmla="*/ 497 h 505"/>
                <a:gd name="T2" fmla="*/ 76 w 95"/>
                <a:gd name="T3" fmla="*/ 460 h 505"/>
                <a:gd name="T4" fmla="*/ 57 w 95"/>
                <a:gd name="T5" fmla="*/ 450 h 505"/>
                <a:gd name="T6" fmla="*/ 31 w 95"/>
                <a:gd name="T7" fmla="*/ 430 h 505"/>
                <a:gd name="T8" fmla="*/ 23 w 95"/>
                <a:gd name="T9" fmla="*/ 410 h 505"/>
                <a:gd name="T10" fmla="*/ 39 w 95"/>
                <a:gd name="T11" fmla="*/ 378 h 505"/>
                <a:gd name="T12" fmla="*/ 45 w 95"/>
                <a:gd name="T13" fmla="*/ 353 h 505"/>
                <a:gd name="T14" fmla="*/ 47 w 95"/>
                <a:gd name="T15" fmla="*/ 340 h 505"/>
                <a:gd name="T16" fmla="*/ 39 w 95"/>
                <a:gd name="T17" fmla="*/ 321 h 505"/>
                <a:gd name="T18" fmla="*/ 40 w 95"/>
                <a:gd name="T19" fmla="*/ 285 h 505"/>
                <a:gd name="T20" fmla="*/ 51 w 95"/>
                <a:gd name="T21" fmla="*/ 257 h 505"/>
                <a:gd name="T22" fmla="*/ 58 w 95"/>
                <a:gd name="T23" fmla="*/ 213 h 505"/>
                <a:gd name="T24" fmla="*/ 58 w 95"/>
                <a:gd name="T25" fmla="*/ 176 h 505"/>
                <a:gd name="T26" fmla="*/ 64 w 95"/>
                <a:gd name="T27" fmla="*/ 138 h 505"/>
                <a:gd name="T28" fmla="*/ 79 w 95"/>
                <a:gd name="T29" fmla="*/ 105 h 505"/>
                <a:gd name="T30" fmla="*/ 93 w 95"/>
                <a:gd name="T31" fmla="*/ 73 h 505"/>
                <a:gd name="T32" fmla="*/ 94 w 95"/>
                <a:gd name="T33" fmla="*/ 68 h 505"/>
                <a:gd name="T34" fmla="*/ 95 w 95"/>
                <a:gd name="T35" fmla="*/ 62 h 505"/>
                <a:gd name="T36" fmla="*/ 89 w 95"/>
                <a:gd name="T37" fmla="*/ 64 h 505"/>
                <a:gd name="T38" fmla="*/ 76 w 95"/>
                <a:gd name="T39" fmla="*/ 33 h 505"/>
                <a:gd name="T40" fmla="*/ 75 w 95"/>
                <a:gd name="T41" fmla="*/ 17 h 505"/>
                <a:gd name="T42" fmla="*/ 69 w 95"/>
                <a:gd name="T43" fmla="*/ 1 h 505"/>
                <a:gd name="T44" fmla="*/ 62 w 95"/>
                <a:gd name="T45" fmla="*/ 13 h 505"/>
                <a:gd name="T46" fmla="*/ 59 w 95"/>
                <a:gd name="T47" fmla="*/ 88 h 505"/>
                <a:gd name="T48" fmla="*/ 50 w 95"/>
                <a:gd name="T49" fmla="*/ 148 h 505"/>
                <a:gd name="T50" fmla="*/ 42 w 95"/>
                <a:gd name="T51" fmla="*/ 200 h 505"/>
                <a:gd name="T52" fmla="*/ 24 w 95"/>
                <a:gd name="T53" fmla="*/ 248 h 505"/>
                <a:gd name="T54" fmla="*/ 21 w 95"/>
                <a:gd name="T55" fmla="*/ 289 h 505"/>
                <a:gd name="T56" fmla="*/ 19 w 95"/>
                <a:gd name="T57" fmla="*/ 322 h 505"/>
                <a:gd name="T58" fmla="*/ 31 w 95"/>
                <a:gd name="T59" fmla="*/ 301 h 505"/>
                <a:gd name="T60" fmla="*/ 29 w 95"/>
                <a:gd name="T61" fmla="*/ 326 h 505"/>
                <a:gd name="T62" fmla="*/ 27 w 95"/>
                <a:gd name="T63" fmla="*/ 345 h 505"/>
                <a:gd name="T64" fmla="*/ 23 w 95"/>
                <a:gd name="T65" fmla="*/ 362 h 505"/>
                <a:gd name="T66" fmla="*/ 14 w 95"/>
                <a:gd name="T67" fmla="*/ 354 h 505"/>
                <a:gd name="T68" fmla="*/ 6 w 95"/>
                <a:gd name="T69" fmla="*/ 366 h 505"/>
                <a:gd name="T70" fmla="*/ 10 w 95"/>
                <a:gd name="T71" fmla="*/ 372 h 505"/>
                <a:gd name="T72" fmla="*/ 12 w 95"/>
                <a:gd name="T73" fmla="*/ 385 h 505"/>
                <a:gd name="T74" fmla="*/ 15 w 95"/>
                <a:gd name="T75" fmla="*/ 390 h 505"/>
                <a:gd name="T76" fmla="*/ 3 w 95"/>
                <a:gd name="T77" fmla="*/ 399 h 505"/>
                <a:gd name="T78" fmla="*/ 3 w 95"/>
                <a:gd name="T79" fmla="*/ 410 h 505"/>
                <a:gd name="T80" fmla="*/ 11 w 95"/>
                <a:gd name="T81" fmla="*/ 414 h 505"/>
                <a:gd name="T82" fmla="*/ 12 w 95"/>
                <a:gd name="T83" fmla="*/ 428 h 505"/>
                <a:gd name="T84" fmla="*/ 12 w 95"/>
                <a:gd name="T85" fmla="*/ 436 h 505"/>
                <a:gd name="T86" fmla="*/ 16 w 95"/>
                <a:gd name="T87" fmla="*/ 445 h 505"/>
                <a:gd name="T88" fmla="*/ 33 w 95"/>
                <a:gd name="T89" fmla="*/ 448 h 505"/>
                <a:gd name="T90" fmla="*/ 27 w 95"/>
                <a:gd name="T91" fmla="*/ 455 h 505"/>
                <a:gd name="T92" fmla="*/ 40 w 95"/>
                <a:gd name="T93" fmla="*/ 460 h 505"/>
                <a:gd name="T94" fmla="*/ 25 w 95"/>
                <a:gd name="T95" fmla="*/ 468 h 505"/>
                <a:gd name="T96" fmla="*/ 42 w 95"/>
                <a:gd name="T97" fmla="*/ 469 h 505"/>
                <a:gd name="T98" fmla="*/ 20 w 95"/>
                <a:gd name="T99" fmla="*/ 472 h 505"/>
                <a:gd name="T100" fmla="*/ 39 w 95"/>
                <a:gd name="T101" fmla="*/ 483 h 505"/>
                <a:gd name="T102" fmla="*/ 50 w 95"/>
                <a:gd name="T103" fmla="*/ 469 h 505"/>
                <a:gd name="T104" fmla="*/ 63 w 95"/>
                <a:gd name="T105" fmla="*/ 470 h 505"/>
                <a:gd name="T106" fmla="*/ 63 w 95"/>
                <a:gd name="T107" fmla="*/ 485 h 505"/>
                <a:gd name="T108" fmla="*/ 55 w 95"/>
                <a:gd name="T109" fmla="*/ 485 h 505"/>
                <a:gd name="T110" fmla="*/ 43 w 95"/>
                <a:gd name="T111" fmla="*/ 489 h 505"/>
                <a:gd name="T112" fmla="*/ 59 w 95"/>
                <a:gd name="T113" fmla="*/ 490 h 505"/>
                <a:gd name="T114" fmla="*/ 79 w 95"/>
                <a:gd name="T115" fmla="*/ 50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505">
                  <a:moveTo>
                    <a:pt x="79" y="501"/>
                  </a:moveTo>
                  <a:cubicBezTo>
                    <a:pt x="80" y="503"/>
                    <a:pt x="82" y="505"/>
                    <a:pt x="83" y="505"/>
                  </a:cubicBezTo>
                  <a:cubicBezTo>
                    <a:pt x="84" y="505"/>
                    <a:pt x="84" y="505"/>
                    <a:pt x="84" y="505"/>
                  </a:cubicBezTo>
                  <a:cubicBezTo>
                    <a:pt x="84" y="505"/>
                    <a:pt x="83" y="502"/>
                    <a:pt x="81" y="499"/>
                  </a:cubicBezTo>
                  <a:cubicBezTo>
                    <a:pt x="80" y="499"/>
                    <a:pt x="79" y="498"/>
                    <a:pt x="80" y="497"/>
                  </a:cubicBezTo>
                  <a:cubicBezTo>
                    <a:pt x="79" y="497"/>
                    <a:pt x="79" y="497"/>
                    <a:pt x="79" y="497"/>
                  </a:cubicBezTo>
                  <a:cubicBezTo>
                    <a:pt x="78" y="497"/>
                    <a:pt x="78" y="497"/>
                    <a:pt x="78" y="497"/>
                  </a:cubicBezTo>
                  <a:cubicBezTo>
                    <a:pt x="78" y="497"/>
                    <a:pt x="78" y="497"/>
                    <a:pt x="78" y="497"/>
                  </a:cubicBezTo>
                  <a:cubicBezTo>
                    <a:pt x="77" y="497"/>
                    <a:pt x="76" y="497"/>
                    <a:pt x="76" y="484"/>
                  </a:cubicBezTo>
                  <a:cubicBezTo>
                    <a:pt x="76" y="483"/>
                    <a:pt x="76" y="482"/>
                    <a:pt x="76" y="481"/>
                  </a:cubicBezTo>
                  <a:cubicBezTo>
                    <a:pt x="76" y="481"/>
                    <a:pt x="76" y="481"/>
                    <a:pt x="76" y="481"/>
                  </a:cubicBezTo>
                  <a:cubicBezTo>
                    <a:pt x="76" y="476"/>
                    <a:pt x="77" y="469"/>
                    <a:pt x="77" y="461"/>
                  </a:cubicBezTo>
                  <a:cubicBezTo>
                    <a:pt x="77" y="461"/>
                    <a:pt x="77" y="460"/>
                    <a:pt x="77" y="460"/>
                  </a:cubicBezTo>
                  <a:cubicBezTo>
                    <a:pt x="76" y="460"/>
                    <a:pt x="76" y="460"/>
                    <a:pt x="76" y="460"/>
                  </a:cubicBezTo>
                  <a:cubicBezTo>
                    <a:pt x="73" y="460"/>
                    <a:pt x="69" y="460"/>
                    <a:pt x="68" y="458"/>
                  </a:cubicBezTo>
                  <a:cubicBezTo>
                    <a:pt x="67" y="457"/>
                    <a:pt x="67" y="456"/>
                    <a:pt x="67" y="454"/>
                  </a:cubicBezTo>
                  <a:cubicBezTo>
                    <a:pt x="67" y="454"/>
                    <a:pt x="67" y="453"/>
                    <a:pt x="68" y="453"/>
                  </a:cubicBezTo>
                  <a:cubicBezTo>
                    <a:pt x="67" y="452"/>
                    <a:pt x="67" y="452"/>
                    <a:pt x="66" y="452"/>
                  </a:cubicBezTo>
                  <a:cubicBezTo>
                    <a:pt x="66" y="452"/>
                    <a:pt x="66" y="451"/>
                    <a:pt x="66" y="451"/>
                  </a:cubicBezTo>
                  <a:cubicBezTo>
                    <a:pt x="65" y="451"/>
                    <a:pt x="64" y="450"/>
                    <a:pt x="63" y="450"/>
                  </a:cubicBezTo>
                  <a:cubicBezTo>
                    <a:pt x="62" y="450"/>
                    <a:pt x="59" y="450"/>
                    <a:pt x="57" y="450"/>
                  </a:cubicBezTo>
                  <a:cubicBezTo>
                    <a:pt x="51" y="450"/>
                    <a:pt x="45" y="450"/>
                    <a:pt x="43" y="451"/>
                  </a:cubicBezTo>
                  <a:cubicBezTo>
                    <a:pt x="41" y="451"/>
                    <a:pt x="40" y="449"/>
                    <a:pt x="39" y="447"/>
                  </a:cubicBezTo>
                  <a:cubicBezTo>
                    <a:pt x="39" y="447"/>
                    <a:pt x="38" y="446"/>
                    <a:pt x="38" y="446"/>
                  </a:cubicBezTo>
                  <a:cubicBezTo>
                    <a:pt x="37" y="446"/>
                    <a:pt x="37" y="446"/>
                    <a:pt x="36" y="445"/>
                  </a:cubicBezTo>
                  <a:cubicBezTo>
                    <a:pt x="35" y="443"/>
                    <a:pt x="35" y="435"/>
                    <a:pt x="36" y="432"/>
                  </a:cubicBezTo>
                  <a:cubicBezTo>
                    <a:pt x="36" y="431"/>
                    <a:pt x="36" y="431"/>
                    <a:pt x="36" y="431"/>
                  </a:cubicBezTo>
                  <a:cubicBezTo>
                    <a:pt x="36" y="430"/>
                    <a:pt x="33" y="430"/>
                    <a:pt x="31" y="430"/>
                  </a:cubicBezTo>
                  <a:cubicBezTo>
                    <a:pt x="31" y="430"/>
                    <a:pt x="30" y="430"/>
                    <a:pt x="30" y="430"/>
                  </a:cubicBezTo>
                  <a:cubicBezTo>
                    <a:pt x="28" y="430"/>
                    <a:pt x="27" y="430"/>
                    <a:pt x="26" y="429"/>
                  </a:cubicBezTo>
                  <a:cubicBezTo>
                    <a:pt x="25" y="429"/>
                    <a:pt x="25" y="428"/>
                    <a:pt x="25" y="427"/>
                  </a:cubicBezTo>
                  <a:cubicBezTo>
                    <a:pt x="25" y="426"/>
                    <a:pt x="25" y="426"/>
                    <a:pt x="25" y="426"/>
                  </a:cubicBezTo>
                  <a:cubicBezTo>
                    <a:pt x="25" y="424"/>
                    <a:pt x="25" y="423"/>
                    <a:pt x="24" y="422"/>
                  </a:cubicBezTo>
                  <a:cubicBezTo>
                    <a:pt x="21" y="419"/>
                    <a:pt x="22" y="415"/>
                    <a:pt x="23" y="412"/>
                  </a:cubicBezTo>
                  <a:cubicBezTo>
                    <a:pt x="23" y="412"/>
                    <a:pt x="23" y="411"/>
                    <a:pt x="23" y="410"/>
                  </a:cubicBezTo>
                  <a:cubicBezTo>
                    <a:pt x="24" y="408"/>
                    <a:pt x="26" y="402"/>
                    <a:pt x="30" y="402"/>
                  </a:cubicBezTo>
                  <a:cubicBezTo>
                    <a:pt x="31" y="402"/>
                    <a:pt x="31" y="402"/>
                    <a:pt x="32" y="400"/>
                  </a:cubicBezTo>
                  <a:cubicBezTo>
                    <a:pt x="32" y="398"/>
                    <a:pt x="32" y="396"/>
                    <a:pt x="35" y="395"/>
                  </a:cubicBezTo>
                  <a:cubicBezTo>
                    <a:pt x="36" y="394"/>
                    <a:pt x="35" y="393"/>
                    <a:pt x="34" y="391"/>
                  </a:cubicBezTo>
                  <a:cubicBezTo>
                    <a:pt x="33" y="390"/>
                    <a:pt x="32" y="387"/>
                    <a:pt x="34" y="386"/>
                  </a:cubicBezTo>
                  <a:cubicBezTo>
                    <a:pt x="35" y="385"/>
                    <a:pt x="35" y="384"/>
                    <a:pt x="35" y="383"/>
                  </a:cubicBezTo>
                  <a:cubicBezTo>
                    <a:pt x="36" y="381"/>
                    <a:pt x="36" y="379"/>
                    <a:pt x="39" y="378"/>
                  </a:cubicBezTo>
                  <a:cubicBezTo>
                    <a:pt x="41" y="378"/>
                    <a:pt x="41" y="377"/>
                    <a:pt x="41" y="375"/>
                  </a:cubicBezTo>
                  <a:cubicBezTo>
                    <a:pt x="41" y="373"/>
                    <a:pt x="40" y="371"/>
                    <a:pt x="43" y="370"/>
                  </a:cubicBezTo>
                  <a:cubicBezTo>
                    <a:pt x="43" y="370"/>
                    <a:pt x="43" y="370"/>
                    <a:pt x="43" y="370"/>
                  </a:cubicBezTo>
                  <a:cubicBezTo>
                    <a:pt x="43" y="370"/>
                    <a:pt x="43" y="369"/>
                    <a:pt x="43" y="368"/>
                  </a:cubicBezTo>
                  <a:cubicBezTo>
                    <a:pt x="42" y="366"/>
                    <a:pt x="42" y="364"/>
                    <a:pt x="42" y="362"/>
                  </a:cubicBezTo>
                  <a:cubicBezTo>
                    <a:pt x="43" y="361"/>
                    <a:pt x="42" y="360"/>
                    <a:pt x="42" y="359"/>
                  </a:cubicBezTo>
                  <a:cubicBezTo>
                    <a:pt x="42" y="357"/>
                    <a:pt x="41" y="354"/>
                    <a:pt x="45" y="353"/>
                  </a:cubicBezTo>
                  <a:cubicBezTo>
                    <a:pt x="45" y="353"/>
                    <a:pt x="46" y="352"/>
                    <a:pt x="46" y="352"/>
                  </a:cubicBezTo>
                  <a:cubicBezTo>
                    <a:pt x="46" y="351"/>
                    <a:pt x="46" y="350"/>
                    <a:pt x="43" y="347"/>
                  </a:cubicBezTo>
                  <a:cubicBezTo>
                    <a:pt x="42" y="347"/>
                    <a:pt x="41" y="346"/>
                    <a:pt x="41" y="344"/>
                  </a:cubicBezTo>
                  <a:cubicBezTo>
                    <a:pt x="42" y="343"/>
                    <a:pt x="44" y="343"/>
                    <a:pt x="48" y="343"/>
                  </a:cubicBezTo>
                  <a:cubicBezTo>
                    <a:pt x="48" y="343"/>
                    <a:pt x="48" y="343"/>
                    <a:pt x="48" y="343"/>
                  </a:cubicBezTo>
                  <a:cubicBezTo>
                    <a:pt x="49" y="343"/>
                    <a:pt x="49" y="342"/>
                    <a:pt x="49" y="342"/>
                  </a:cubicBezTo>
                  <a:cubicBezTo>
                    <a:pt x="49" y="341"/>
                    <a:pt x="48" y="340"/>
                    <a:pt x="47" y="340"/>
                  </a:cubicBezTo>
                  <a:cubicBezTo>
                    <a:pt x="47" y="340"/>
                    <a:pt x="47" y="340"/>
                    <a:pt x="46" y="340"/>
                  </a:cubicBezTo>
                  <a:cubicBezTo>
                    <a:pt x="44" y="341"/>
                    <a:pt x="41" y="340"/>
                    <a:pt x="41" y="338"/>
                  </a:cubicBezTo>
                  <a:cubicBezTo>
                    <a:pt x="40" y="336"/>
                    <a:pt x="40" y="335"/>
                    <a:pt x="41" y="334"/>
                  </a:cubicBezTo>
                  <a:cubicBezTo>
                    <a:pt x="41" y="333"/>
                    <a:pt x="41" y="333"/>
                    <a:pt x="42" y="332"/>
                  </a:cubicBezTo>
                  <a:cubicBezTo>
                    <a:pt x="43" y="331"/>
                    <a:pt x="43" y="331"/>
                    <a:pt x="41" y="329"/>
                  </a:cubicBezTo>
                  <a:cubicBezTo>
                    <a:pt x="40" y="328"/>
                    <a:pt x="39" y="327"/>
                    <a:pt x="40" y="326"/>
                  </a:cubicBezTo>
                  <a:cubicBezTo>
                    <a:pt x="41" y="324"/>
                    <a:pt x="41" y="322"/>
                    <a:pt x="39" y="321"/>
                  </a:cubicBezTo>
                  <a:cubicBezTo>
                    <a:pt x="37" y="319"/>
                    <a:pt x="38" y="314"/>
                    <a:pt x="38" y="312"/>
                  </a:cubicBezTo>
                  <a:cubicBezTo>
                    <a:pt x="39" y="310"/>
                    <a:pt x="40" y="307"/>
                    <a:pt x="41" y="307"/>
                  </a:cubicBezTo>
                  <a:cubicBezTo>
                    <a:pt x="42" y="306"/>
                    <a:pt x="42" y="301"/>
                    <a:pt x="41" y="299"/>
                  </a:cubicBezTo>
                  <a:cubicBezTo>
                    <a:pt x="41" y="298"/>
                    <a:pt x="41" y="297"/>
                    <a:pt x="41" y="296"/>
                  </a:cubicBezTo>
                  <a:cubicBezTo>
                    <a:pt x="41" y="295"/>
                    <a:pt x="41" y="294"/>
                    <a:pt x="40" y="292"/>
                  </a:cubicBezTo>
                  <a:cubicBezTo>
                    <a:pt x="39" y="291"/>
                    <a:pt x="39" y="289"/>
                    <a:pt x="39" y="288"/>
                  </a:cubicBezTo>
                  <a:cubicBezTo>
                    <a:pt x="39" y="287"/>
                    <a:pt x="40" y="286"/>
                    <a:pt x="40" y="285"/>
                  </a:cubicBezTo>
                  <a:cubicBezTo>
                    <a:pt x="41" y="284"/>
                    <a:pt x="42" y="283"/>
                    <a:pt x="42" y="280"/>
                  </a:cubicBezTo>
                  <a:cubicBezTo>
                    <a:pt x="42" y="277"/>
                    <a:pt x="42" y="273"/>
                    <a:pt x="46" y="272"/>
                  </a:cubicBezTo>
                  <a:cubicBezTo>
                    <a:pt x="46" y="272"/>
                    <a:pt x="46" y="270"/>
                    <a:pt x="46" y="268"/>
                  </a:cubicBezTo>
                  <a:cubicBezTo>
                    <a:pt x="46" y="267"/>
                    <a:pt x="46" y="266"/>
                    <a:pt x="46" y="265"/>
                  </a:cubicBezTo>
                  <a:cubicBezTo>
                    <a:pt x="46" y="263"/>
                    <a:pt x="48" y="262"/>
                    <a:pt x="49" y="262"/>
                  </a:cubicBezTo>
                  <a:cubicBezTo>
                    <a:pt x="51" y="262"/>
                    <a:pt x="52" y="262"/>
                    <a:pt x="52" y="260"/>
                  </a:cubicBezTo>
                  <a:cubicBezTo>
                    <a:pt x="52" y="258"/>
                    <a:pt x="52" y="258"/>
                    <a:pt x="51" y="257"/>
                  </a:cubicBezTo>
                  <a:cubicBezTo>
                    <a:pt x="50" y="256"/>
                    <a:pt x="49" y="255"/>
                    <a:pt x="49" y="254"/>
                  </a:cubicBezTo>
                  <a:cubicBezTo>
                    <a:pt x="50" y="252"/>
                    <a:pt x="50" y="250"/>
                    <a:pt x="49" y="247"/>
                  </a:cubicBezTo>
                  <a:cubicBezTo>
                    <a:pt x="49" y="245"/>
                    <a:pt x="49" y="242"/>
                    <a:pt x="49" y="239"/>
                  </a:cubicBezTo>
                  <a:cubicBezTo>
                    <a:pt x="49" y="233"/>
                    <a:pt x="53" y="230"/>
                    <a:pt x="56" y="228"/>
                  </a:cubicBezTo>
                  <a:cubicBezTo>
                    <a:pt x="57" y="228"/>
                    <a:pt x="57" y="227"/>
                    <a:pt x="58" y="227"/>
                  </a:cubicBezTo>
                  <a:cubicBezTo>
                    <a:pt x="59" y="226"/>
                    <a:pt x="58" y="223"/>
                    <a:pt x="57" y="221"/>
                  </a:cubicBezTo>
                  <a:cubicBezTo>
                    <a:pt x="57" y="217"/>
                    <a:pt x="56" y="214"/>
                    <a:pt x="58" y="213"/>
                  </a:cubicBezTo>
                  <a:cubicBezTo>
                    <a:pt x="59" y="212"/>
                    <a:pt x="59" y="211"/>
                    <a:pt x="59" y="209"/>
                  </a:cubicBezTo>
                  <a:cubicBezTo>
                    <a:pt x="60" y="208"/>
                    <a:pt x="60" y="206"/>
                    <a:pt x="61" y="205"/>
                  </a:cubicBezTo>
                  <a:cubicBezTo>
                    <a:pt x="62" y="204"/>
                    <a:pt x="63" y="202"/>
                    <a:pt x="63" y="200"/>
                  </a:cubicBezTo>
                  <a:cubicBezTo>
                    <a:pt x="63" y="199"/>
                    <a:pt x="63" y="197"/>
                    <a:pt x="64" y="196"/>
                  </a:cubicBezTo>
                  <a:cubicBezTo>
                    <a:pt x="65" y="194"/>
                    <a:pt x="64" y="193"/>
                    <a:pt x="63" y="191"/>
                  </a:cubicBezTo>
                  <a:cubicBezTo>
                    <a:pt x="62" y="190"/>
                    <a:pt x="61" y="188"/>
                    <a:pt x="61" y="186"/>
                  </a:cubicBezTo>
                  <a:cubicBezTo>
                    <a:pt x="61" y="183"/>
                    <a:pt x="61" y="180"/>
                    <a:pt x="58" y="176"/>
                  </a:cubicBezTo>
                  <a:cubicBezTo>
                    <a:pt x="55" y="172"/>
                    <a:pt x="55" y="166"/>
                    <a:pt x="56" y="163"/>
                  </a:cubicBezTo>
                  <a:cubicBezTo>
                    <a:pt x="57" y="162"/>
                    <a:pt x="58" y="162"/>
                    <a:pt x="58" y="162"/>
                  </a:cubicBezTo>
                  <a:cubicBezTo>
                    <a:pt x="59" y="162"/>
                    <a:pt x="59" y="160"/>
                    <a:pt x="59" y="159"/>
                  </a:cubicBezTo>
                  <a:cubicBezTo>
                    <a:pt x="60" y="157"/>
                    <a:pt x="60" y="154"/>
                    <a:pt x="63" y="153"/>
                  </a:cubicBezTo>
                  <a:cubicBezTo>
                    <a:pt x="63" y="153"/>
                    <a:pt x="64" y="153"/>
                    <a:pt x="64" y="152"/>
                  </a:cubicBezTo>
                  <a:cubicBezTo>
                    <a:pt x="65" y="150"/>
                    <a:pt x="63" y="146"/>
                    <a:pt x="62" y="143"/>
                  </a:cubicBezTo>
                  <a:cubicBezTo>
                    <a:pt x="61" y="140"/>
                    <a:pt x="63" y="139"/>
                    <a:pt x="64" y="138"/>
                  </a:cubicBezTo>
                  <a:cubicBezTo>
                    <a:pt x="65" y="138"/>
                    <a:pt x="65" y="138"/>
                    <a:pt x="65" y="136"/>
                  </a:cubicBezTo>
                  <a:cubicBezTo>
                    <a:pt x="65" y="132"/>
                    <a:pt x="68" y="127"/>
                    <a:pt x="71" y="125"/>
                  </a:cubicBezTo>
                  <a:cubicBezTo>
                    <a:pt x="73" y="124"/>
                    <a:pt x="74" y="120"/>
                    <a:pt x="74" y="117"/>
                  </a:cubicBezTo>
                  <a:cubicBezTo>
                    <a:pt x="74" y="115"/>
                    <a:pt x="76" y="114"/>
                    <a:pt x="78" y="112"/>
                  </a:cubicBezTo>
                  <a:cubicBezTo>
                    <a:pt x="79" y="112"/>
                    <a:pt x="80" y="111"/>
                    <a:pt x="81" y="111"/>
                  </a:cubicBezTo>
                  <a:cubicBezTo>
                    <a:pt x="81" y="110"/>
                    <a:pt x="81" y="110"/>
                    <a:pt x="80" y="109"/>
                  </a:cubicBezTo>
                  <a:cubicBezTo>
                    <a:pt x="80" y="107"/>
                    <a:pt x="79" y="106"/>
                    <a:pt x="79" y="105"/>
                  </a:cubicBezTo>
                  <a:cubicBezTo>
                    <a:pt x="79" y="104"/>
                    <a:pt x="80" y="104"/>
                    <a:pt x="81" y="103"/>
                  </a:cubicBezTo>
                  <a:cubicBezTo>
                    <a:pt x="82" y="102"/>
                    <a:pt x="81" y="100"/>
                    <a:pt x="80" y="97"/>
                  </a:cubicBezTo>
                  <a:cubicBezTo>
                    <a:pt x="79" y="94"/>
                    <a:pt x="78" y="92"/>
                    <a:pt x="80" y="91"/>
                  </a:cubicBezTo>
                  <a:cubicBezTo>
                    <a:pt x="80" y="90"/>
                    <a:pt x="80" y="89"/>
                    <a:pt x="80" y="87"/>
                  </a:cubicBezTo>
                  <a:cubicBezTo>
                    <a:pt x="80" y="86"/>
                    <a:pt x="80" y="85"/>
                    <a:pt x="80" y="84"/>
                  </a:cubicBezTo>
                  <a:cubicBezTo>
                    <a:pt x="80" y="82"/>
                    <a:pt x="83" y="80"/>
                    <a:pt x="87" y="77"/>
                  </a:cubicBezTo>
                  <a:cubicBezTo>
                    <a:pt x="90" y="76"/>
                    <a:pt x="92" y="74"/>
                    <a:pt x="93" y="73"/>
                  </a:cubicBezTo>
                  <a:cubicBezTo>
                    <a:pt x="93" y="73"/>
                    <a:pt x="93" y="73"/>
                    <a:pt x="93" y="72"/>
                  </a:cubicBezTo>
                  <a:cubicBezTo>
                    <a:pt x="93" y="72"/>
                    <a:pt x="93" y="72"/>
                    <a:pt x="93" y="72"/>
                  </a:cubicBezTo>
                  <a:cubicBezTo>
                    <a:pt x="93" y="72"/>
                    <a:pt x="93" y="72"/>
                    <a:pt x="93" y="71"/>
                  </a:cubicBezTo>
                  <a:cubicBezTo>
                    <a:pt x="93" y="71"/>
                    <a:pt x="94" y="71"/>
                    <a:pt x="94" y="71"/>
                  </a:cubicBezTo>
                  <a:cubicBezTo>
                    <a:pt x="94" y="71"/>
                    <a:pt x="94" y="70"/>
                    <a:pt x="94" y="70"/>
                  </a:cubicBezTo>
                  <a:cubicBezTo>
                    <a:pt x="94" y="70"/>
                    <a:pt x="94" y="70"/>
                    <a:pt x="94" y="69"/>
                  </a:cubicBezTo>
                  <a:cubicBezTo>
                    <a:pt x="94" y="69"/>
                    <a:pt x="94" y="69"/>
                    <a:pt x="94" y="68"/>
                  </a:cubicBezTo>
                  <a:cubicBezTo>
                    <a:pt x="94" y="68"/>
                    <a:pt x="94" y="68"/>
                    <a:pt x="94" y="68"/>
                  </a:cubicBezTo>
                  <a:cubicBezTo>
                    <a:pt x="94" y="67"/>
                    <a:pt x="94" y="67"/>
                    <a:pt x="94" y="67"/>
                  </a:cubicBezTo>
                  <a:cubicBezTo>
                    <a:pt x="94" y="67"/>
                    <a:pt x="94" y="66"/>
                    <a:pt x="94" y="66"/>
                  </a:cubicBezTo>
                  <a:cubicBezTo>
                    <a:pt x="94" y="66"/>
                    <a:pt x="95" y="65"/>
                    <a:pt x="95" y="65"/>
                  </a:cubicBezTo>
                  <a:cubicBezTo>
                    <a:pt x="95" y="65"/>
                    <a:pt x="95" y="64"/>
                    <a:pt x="95" y="64"/>
                  </a:cubicBezTo>
                  <a:cubicBezTo>
                    <a:pt x="95" y="64"/>
                    <a:pt x="95" y="63"/>
                    <a:pt x="95" y="63"/>
                  </a:cubicBezTo>
                  <a:cubicBezTo>
                    <a:pt x="95" y="63"/>
                    <a:pt x="95" y="63"/>
                    <a:pt x="95" y="62"/>
                  </a:cubicBezTo>
                  <a:cubicBezTo>
                    <a:pt x="94" y="63"/>
                    <a:pt x="93" y="63"/>
                    <a:pt x="92" y="63"/>
                  </a:cubicBezTo>
                  <a:cubicBezTo>
                    <a:pt x="92" y="63"/>
                    <a:pt x="92" y="64"/>
                    <a:pt x="92" y="64"/>
                  </a:cubicBezTo>
                  <a:cubicBezTo>
                    <a:pt x="92" y="64"/>
                    <a:pt x="91" y="64"/>
                    <a:pt x="91" y="64"/>
                  </a:cubicBezTo>
                  <a:cubicBezTo>
                    <a:pt x="91" y="64"/>
                    <a:pt x="91" y="64"/>
                    <a:pt x="90" y="64"/>
                  </a:cubicBezTo>
                  <a:cubicBezTo>
                    <a:pt x="90" y="64"/>
                    <a:pt x="90" y="64"/>
                    <a:pt x="90" y="64"/>
                  </a:cubicBezTo>
                  <a:cubicBezTo>
                    <a:pt x="89" y="64"/>
                    <a:pt x="89" y="64"/>
                    <a:pt x="89" y="64"/>
                  </a:cubicBezTo>
                  <a:cubicBezTo>
                    <a:pt x="89" y="64"/>
                    <a:pt x="89" y="64"/>
                    <a:pt x="89" y="64"/>
                  </a:cubicBezTo>
                  <a:cubicBezTo>
                    <a:pt x="88" y="63"/>
                    <a:pt x="88" y="63"/>
                    <a:pt x="88" y="63"/>
                  </a:cubicBezTo>
                  <a:cubicBezTo>
                    <a:pt x="88" y="63"/>
                    <a:pt x="88" y="63"/>
                    <a:pt x="88" y="63"/>
                  </a:cubicBezTo>
                  <a:cubicBezTo>
                    <a:pt x="88" y="62"/>
                    <a:pt x="88" y="60"/>
                    <a:pt x="87" y="59"/>
                  </a:cubicBezTo>
                  <a:cubicBezTo>
                    <a:pt x="87" y="56"/>
                    <a:pt x="87" y="53"/>
                    <a:pt x="86" y="51"/>
                  </a:cubicBezTo>
                  <a:cubicBezTo>
                    <a:pt x="84" y="49"/>
                    <a:pt x="84" y="47"/>
                    <a:pt x="83" y="45"/>
                  </a:cubicBezTo>
                  <a:cubicBezTo>
                    <a:pt x="83" y="43"/>
                    <a:pt x="83" y="41"/>
                    <a:pt x="82" y="41"/>
                  </a:cubicBezTo>
                  <a:cubicBezTo>
                    <a:pt x="79" y="40"/>
                    <a:pt x="77" y="36"/>
                    <a:pt x="76" y="33"/>
                  </a:cubicBezTo>
                  <a:cubicBezTo>
                    <a:pt x="76" y="33"/>
                    <a:pt x="76" y="32"/>
                    <a:pt x="76" y="32"/>
                  </a:cubicBezTo>
                  <a:cubicBezTo>
                    <a:pt x="76" y="31"/>
                    <a:pt x="77" y="30"/>
                    <a:pt x="78" y="30"/>
                  </a:cubicBezTo>
                  <a:cubicBezTo>
                    <a:pt x="79" y="29"/>
                    <a:pt x="79" y="28"/>
                    <a:pt x="79" y="26"/>
                  </a:cubicBezTo>
                  <a:cubicBezTo>
                    <a:pt x="78" y="25"/>
                    <a:pt x="78" y="23"/>
                    <a:pt x="80" y="22"/>
                  </a:cubicBezTo>
                  <a:cubicBezTo>
                    <a:pt x="80" y="21"/>
                    <a:pt x="80" y="21"/>
                    <a:pt x="80" y="21"/>
                  </a:cubicBezTo>
                  <a:cubicBezTo>
                    <a:pt x="80" y="21"/>
                    <a:pt x="80" y="21"/>
                    <a:pt x="79" y="20"/>
                  </a:cubicBezTo>
                  <a:cubicBezTo>
                    <a:pt x="78" y="20"/>
                    <a:pt x="77" y="18"/>
                    <a:pt x="75" y="17"/>
                  </a:cubicBezTo>
                  <a:cubicBezTo>
                    <a:pt x="73" y="15"/>
                    <a:pt x="74" y="12"/>
                    <a:pt x="74" y="10"/>
                  </a:cubicBezTo>
                  <a:cubicBezTo>
                    <a:pt x="74" y="8"/>
                    <a:pt x="74" y="6"/>
                    <a:pt x="73" y="5"/>
                  </a:cubicBezTo>
                  <a:cubicBezTo>
                    <a:pt x="72" y="5"/>
                    <a:pt x="72" y="4"/>
                    <a:pt x="71" y="4"/>
                  </a:cubicBezTo>
                  <a:cubicBezTo>
                    <a:pt x="71" y="4"/>
                    <a:pt x="71" y="3"/>
                    <a:pt x="71" y="3"/>
                  </a:cubicBezTo>
                  <a:cubicBezTo>
                    <a:pt x="70" y="3"/>
                    <a:pt x="70" y="3"/>
                    <a:pt x="70" y="3"/>
                  </a:cubicBezTo>
                  <a:cubicBezTo>
                    <a:pt x="70" y="2"/>
                    <a:pt x="70" y="2"/>
                    <a:pt x="69" y="2"/>
                  </a:cubicBezTo>
                  <a:cubicBezTo>
                    <a:pt x="69" y="2"/>
                    <a:pt x="69" y="1"/>
                    <a:pt x="69" y="1"/>
                  </a:cubicBezTo>
                  <a:cubicBezTo>
                    <a:pt x="69" y="1"/>
                    <a:pt x="69" y="1"/>
                    <a:pt x="69" y="0"/>
                  </a:cubicBezTo>
                  <a:cubicBezTo>
                    <a:pt x="69" y="1"/>
                    <a:pt x="69" y="1"/>
                    <a:pt x="68" y="2"/>
                  </a:cubicBezTo>
                  <a:cubicBezTo>
                    <a:pt x="68" y="4"/>
                    <a:pt x="67" y="8"/>
                    <a:pt x="64" y="9"/>
                  </a:cubicBezTo>
                  <a:cubicBezTo>
                    <a:pt x="64" y="9"/>
                    <a:pt x="64" y="9"/>
                    <a:pt x="63" y="10"/>
                  </a:cubicBezTo>
                  <a:cubicBezTo>
                    <a:pt x="63" y="10"/>
                    <a:pt x="63" y="10"/>
                    <a:pt x="63" y="10"/>
                  </a:cubicBezTo>
                  <a:cubicBezTo>
                    <a:pt x="63" y="10"/>
                    <a:pt x="62" y="10"/>
                    <a:pt x="62" y="10"/>
                  </a:cubicBezTo>
                  <a:cubicBezTo>
                    <a:pt x="62" y="11"/>
                    <a:pt x="62" y="12"/>
                    <a:pt x="62" y="13"/>
                  </a:cubicBezTo>
                  <a:cubicBezTo>
                    <a:pt x="62" y="15"/>
                    <a:pt x="62" y="18"/>
                    <a:pt x="62" y="20"/>
                  </a:cubicBezTo>
                  <a:cubicBezTo>
                    <a:pt x="64" y="24"/>
                    <a:pt x="65" y="42"/>
                    <a:pt x="63" y="49"/>
                  </a:cubicBezTo>
                  <a:cubicBezTo>
                    <a:pt x="61" y="57"/>
                    <a:pt x="60" y="62"/>
                    <a:pt x="58" y="66"/>
                  </a:cubicBezTo>
                  <a:cubicBezTo>
                    <a:pt x="58" y="68"/>
                    <a:pt x="59" y="69"/>
                    <a:pt x="59" y="70"/>
                  </a:cubicBezTo>
                  <a:cubicBezTo>
                    <a:pt x="60" y="70"/>
                    <a:pt x="61" y="72"/>
                    <a:pt x="60" y="73"/>
                  </a:cubicBezTo>
                  <a:cubicBezTo>
                    <a:pt x="58" y="75"/>
                    <a:pt x="59" y="78"/>
                    <a:pt x="59" y="82"/>
                  </a:cubicBezTo>
                  <a:cubicBezTo>
                    <a:pt x="59" y="84"/>
                    <a:pt x="59" y="86"/>
                    <a:pt x="59" y="88"/>
                  </a:cubicBezTo>
                  <a:cubicBezTo>
                    <a:pt x="59" y="93"/>
                    <a:pt x="57" y="100"/>
                    <a:pt x="56" y="105"/>
                  </a:cubicBezTo>
                  <a:cubicBezTo>
                    <a:pt x="55" y="109"/>
                    <a:pt x="54" y="112"/>
                    <a:pt x="54" y="113"/>
                  </a:cubicBezTo>
                  <a:cubicBezTo>
                    <a:pt x="54" y="115"/>
                    <a:pt x="53" y="117"/>
                    <a:pt x="52" y="119"/>
                  </a:cubicBezTo>
                  <a:cubicBezTo>
                    <a:pt x="51" y="121"/>
                    <a:pt x="50" y="123"/>
                    <a:pt x="51" y="125"/>
                  </a:cubicBezTo>
                  <a:cubicBezTo>
                    <a:pt x="51" y="130"/>
                    <a:pt x="48" y="133"/>
                    <a:pt x="45" y="136"/>
                  </a:cubicBezTo>
                  <a:cubicBezTo>
                    <a:pt x="44" y="136"/>
                    <a:pt x="46" y="139"/>
                    <a:pt x="47" y="141"/>
                  </a:cubicBezTo>
                  <a:cubicBezTo>
                    <a:pt x="49" y="144"/>
                    <a:pt x="50" y="146"/>
                    <a:pt x="50" y="148"/>
                  </a:cubicBezTo>
                  <a:cubicBezTo>
                    <a:pt x="50" y="150"/>
                    <a:pt x="49" y="152"/>
                    <a:pt x="48" y="153"/>
                  </a:cubicBezTo>
                  <a:cubicBezTo>
                    <a:pt x="46" y="155"/>
                    <a:pt x="45" y="157"/>
                    <a:pt x="46" y="160"/>
                  </a:cubicBezTo>
                  <a:cubicBezTo>
                    <a:pt x="47" y="167"/>
                    <a:pt x="46" y="177"/>
                    <a:pt x="46" y="182"/>
                  </a:cubicBezTo>
                  <a:cubicBezTo>
                    <a:pt x="46" y="184"/>
                    <a:pt x="46" y="185"/>
                    <a:pt x="46" y="185"/>
                  </a:cubicBezTo>
                  <a:cubicBezTo>
                    <a:pt x="46" y="187"/>
                    <a:pt x="45" y="188"/>
                    <a:pt x="44" y="188"/>
                  </a:cubicBezTo>
                  <a:cubicBezTo>
                    <a:pt x="44" y="189"/>
                    <a:pt x="43" y="190"/>
                    <a:pt x="43" y="193"/>
                  </a:cubicBezTo>
                  <a:cubicBezTo>
                    <a:pt x="44" y="196"/>
                    <a:pt x="43" y="198"/>
                    <a:pt x="42" y="200"/>
                  </a:cubicBezTo>
                  <a:cubicBezTo>
                    <a:pt x="41" y="202"/>
                    <a:pt x="40" y="204"/>
                    <a:pt x="39" y="207"/>
                  </a:cubicBezTo>
                  <a:cubicBezTo>
                    <a:pt x="39" y="213"/>
                    <a:pt x="35" y="220"/>
                    <a:pt x="33" y="226"/>
                  </a:cubicBezTo>
                  <a:cubicBezTo>
                    <a:pt x="32" y="228"/>
                    <a:pt x="31" y="230"/>
                    <a:pt x="30" y="231"/>
                  </a:cubicBezTo>
                  <a:cubicBezTo>
                    <a:pt x="30" y="233"/>
                    <a:pt x="29" y="234"/>
                    <a:pt x="29" y="235"/>
                  </a:cubicBezTo>
                  <a:cubicBezTo>
                    <a:pt x="28" y="239"/>
                    <a:pt x="27" y="241"/>
                    <a:pt x="24" y="241"/>
                  </a:cubicBezTo>
                  <a:cubicBezTo>
                    <a:pt x="24" y="241"/>
                    <a:pt x="23" y="241"/>
                    <a:pt x="23" y="242"/>
                  </a:cubicBezTo>
                  <a:cubicBezTo>
                    <a:pt x="22" y="243"/>
                    <a:pt x="22" y="245"/>
                    <a:pt x="24" y="248"/>
                  </a:cubicBezTo>
                  <a:cubicBezTo>
                    <a:pt x="25" y="251"/>
                    <a:pt x="25" y="253"/>
                    <a:pt x="24" y="255"/>
                  </a:cubicBezTo>
                  <a:cubicBezTo>
                    <a:pt x="24" y="258"/>
                    <a:pt x="24" y="260"/>
                    <a:pt x="25" y="262"/>
                  </a:cubicBezTo>
                  <a:cubicBezTo>
                    <a:pt x="28" y="267"/>
                    <a:pt x="27" y="269"/>
                    <a:pt x="26" y="273"/>
                  </a:cubicBezTo>
                  <a:cubicBezTo>
                    <a:pt x="26" y="274"/>
                    <a:pt x="26" y="274"/>
                    <a:pt x="26" y="274"/>
                  </a:cubicBezTo>
                  <a:cubicBezTo>
                    <a:pt x="25" y="276"/>
                    <a:pt x="24" y="278"/>
                    <a:pt x="24" y="279"/>
                  </a:cubicBezTo>
                  <a:cubicBezTo>
                    <a:pt x="23" y="280"/>
                    <a:pt x="22" y="281"/>
                    <a:pt x="22" y="284"/>
                  </a:cubicBezTo>
                  <a:cubicBezTo>
                    <a:pt x="22" y="286"/>
                    <a:pt x="22" y="287"/>
                    <a:pt x="21" y="289"/>
                  </a:cubicBezTo>
                  <a:cubicBezTo>
                    <a:pt x="20" y="291"/>
                    <a:pt x="20" y="294"/>
                    <a:pt x="21" y="296"/>
                  </a:cubicBezTo>
                  <a:cubicBezTo>
                    <a:pt x="22" y="300"/>
                    <a:pt x="22" y="302"/>
                    <a:pt x="21" y="303"/>
                  </a:cubicBezTo>
                  <a:cubicBezTo>
                    <a:pt x="21" y="304"/>
                    <a:pt x="20" y="305"/>
                    <a:pt x="19" y="305"/>
                  </a:cubicBezTo>
                  <a:cubicBezTo>
                    <a:pt x="17" y="305"/>
                    <a:pt x="16" y="311"/>
                    <a:pt x="15" y="316"/>
                  </a:cubicBezTo>
                  <a:cubicBezTo>
                    <a:pt x="15" y="319"/>
                    <a:pt x="14" y="322"/>
                    <a:pt x="15" y="322"/>
                  </a:cubicBezTo>
                  <a:cubicBezTo>
                    <a:pt x="15" y="323"/>
                    <a:pt x="17" y="323"/>
                    <a:pt x="19" y="322"/>
                  </a:cubicBezTo>
                  <a:cubicBezTo>
                    <a:pt x="19" y="322"/>
                    <a:pt x="19" y="322"/>
                    <a:pt x="19" y="322"/>
                  </a:cubicBezTo>
                  <a:cubicBezTo>
                    <a:pt x="22" y="322"/>
                    <a:pt x="22" y="316"/>
                    <a:pt x="22" y="311"/>
                  </a:cubicBezTo>
                  <a:cubicBezTo>
                    <a:pt x="22" y="309"/>
                    <a:pt x="22" y="307"/>
                    <a:pt x="22" y="305"/>
                  </a:cubicBezTo>
                  <a:cubicBezTo>
                    <a:pt x="22" y="305"/>
                    <a:pt x="22" y="302"/>
                    <a:pt x="24" y="302"/>
                  </a:cubicBezTo>
                  <a:cubicBezTo>
                    <a:pt x="25" y="302"/>
                    <a:pt x="25" y="302"/>
                    <a:pt x="25" y="301"/>
                  </a:cubicBezTo>
                  <a:cubicBezTo>
                    <a:pt x="26" y="300"/>
                    <a:pt x="26" y="299"/>
                    <a:pt x="28" y="298"/>
                  </a:cubicBezTo>
                  <a:cubicBezTo>
                    <a:pt x="30" y="298"/>
                    <a:pt x="30" y="298"/>
                    <a:pt x="31" y="298"/>
                  </a:cubicBezTo>
                  <a:cubicBezTo>
                    <a:pt x="32" y="299"/>
                    <a:pt x="31" y="300"/>
                    <a:pt x="31" y="301"/>
                  </a:cubicBezTo>
                  <a:cubicBezTo>
                    <a:pt x="31" y="302"/>
                    <a:pt x="32" y="302"/>
                    <a:pt x="32" y="302"/>
                  </a:cubicBezTo>
                  <a:cubicBezTo>
                    <a:pt x="34" y="303"/>
                    <a:pt x="35" y="304"/>
                    <a:pt x="35" y="305"/>
                  </a:cubicBezTo>
                  <a:cubicBezTo>
                    <a:pt x="35" y="306"/>
                    <a:pt x="35" y="308"/>
                    <a:pt x="33" y="309"/>
                  </a:cubicBezTo>
                  <a:cubicBezTo>
                    <a:pt x="32" y="310"/>
                    <a:pt x="32" y="311"/>
                    <a:pt x="32" y="313"/>
                  </a:cubicBezTo>
                  <a:cubicBezTo>
                    <a:pt x="33" y="315"/>
                    <a:pt x="33" y="317"/>
                    <a:pt x="32" y="318"/>
                  </a:cubicBezTo>
                  <a:cubicBezTo>
                    <a:pt x="31" y="319"/>
                    <a:pt x="31" y="319"/>
                    <a:pt x="31" y="319"/>
                  </a:cubicBezTo>
                  <a:cubicBezTo>
                    <a:pt x="30" y="322"/>
                    <a:pt x="28" y="324"/>
                    <a:pt x="29" y="326"/>
                  </a:cubicBezTo>
                  <a:cubicBezTo>
                    <a:pt x="30" y="328"/>
                    <a:pt x="30" y="330"/>
                    <a:pt x="29" y="331"/>
                  </a:cubicBezTo>
                  <a:cubicBezTo>
                    <a:pt x="28" y="331"/>
                    <a:pt x="28" y="332"/>
                    <a:pt x="27" y="334"/>
                  </a:cubicBezTo>
                  <a:cubicBezTo>
                    <a:pt x="27" y="336"/>
                    <a:pt x="28" y="337"/>
                    <a:pt x="28" y="337"/>
                  </a:cubicBezTo>
                  <a:cubicBezTo>
                    <a:pt x="29" y="338"/>
                    <a:pt x="29" y="339"/>
                    <a:pt x="27" y="340"/>
                  </a:cubicBezTo>
                  <a:cubicBezTo>
                    <a:pt x="28" y="340"/>
                    <a:pt x="28" y="341"/>
                    <a:pt x="28" y="341"/>
                  </a:cubicBezTo>
                  <a:cubicBezTo>
                    <a:pt x="28" y="342"/>
                    <a:pt x="29" y="343"/>
                    <a:pt x="28" y="344"/>
                  </a:cubicBezTo>
                  <a:cubicBezTo>
                    <a:pt x="28" y="345"/>
                    <a:pt x="28" y="345"/>
                    <a:pt x="27" y="345"/>
                  </a:cubicBezTo>
                  <a:cubicBezTo>
                    <a:pt x="27" y="345"/>
                    <a:pt x="27" y="345"/>
                    <a:pt x="26" y="345"/>
                  </a:cubicBezTo>
                  <a:cubicBezTo>
                    <a:pt x="26" y="346"/>
                    <a:pt x="27" y="349"/>
                    <a:pt x="28" y="350"/>
                  </a:cubicBezTo>
                  <a:cubicBezTo>
                    <a:pt x="28" y="351"/>
                    <a:pt x="29" y="352"/>
                    <a:pt x="28" y="353"/>
                  </a:cubicBezTo>
                  <a:cubicBezTo>
                    <a:pt x="28" y="354"/>
                    <a:pt x="27" y="354"/>
                    <a:pt x="25" y="354"/>
                  </a:cubicBezTo>
                  <a:cubicBezTo>
                    <a:pt x="24" y="354"/>
                    <a:pt x="23" y="354"/>
                    <a:pt x="22" y="355"/>
                  </a:cubicBezTo>
                  <a:cubicBezTo>
                    <a:pt x="22" y="355"/>
                    <a:pt x="22" y="356"/>
                    <a:pt x="23" y="357"/>
                  </a:cubicBezTo>
                  <a:cubicBezTo>
                    <a:pt x="23" y="359"/>
                    <a:pt x="24" y="360"/>
                    <a:pt x="23" y="362"/>
                  </a:cubicBezTo>
                  <a:cubicBezTo>
                    <a:pt x="23" y="363"/>
                    <a:pt x="22" y="364"/>
                    <a:pt x="21" y="364"/>
                  </a:cubicBezTo>
                  <a:cubicBezTo>
                    <a:pt x="19" y="364"/>
                    <a:pt x="17" y="362"/>
                    <a:pt x="15" y="360"/>
                  </a:cubicBezTo>
                  <a:cubicBezTo>
                    <a:pt x="15" y="360"/>
                    <a:pt x="15" y="360"/>
                    <a:pt x="15" y="359"/>
                  </a:cubicBezTo>
                  <a:cubicBezTo>
                    <a:pt x="14" y="359"/>
                    <a:pt x="14" y="358"/>
                    <a:pt x="14" y="358"/>
                  </a:cubicBezTo>
                  <a:cubicBezTo>
                    <a:pt x="14" y="357"/>
                    <a:pt x="15" y="356"/>
                    <a:pt x="16" y="354"/>
                  </a:cubicBezTo>
                  <a:cubicBezTo>
                    <a:pt x="16" y="354"/>
                    <a:pt x="15" y="354"/>
                    <a:pt x="15" y="354"/>
                  </a:cubicBezTo>
                  <a:cubicBezTo>
                    <a:pt x="14" y="354"/>
                    <a:pt x="14" y="354"/>
                    <a:pt x="14" y="354"/>
                  </a:cubicBezTo>
                  <a:cubicBezTo>
                    <a:pt x="13" y="354"/>
                    <a:pt x="13" y="354"/>
                    <a:pt x="13" y="354"/>
                  </a:cubicBezTo>
                  <a:cubicBezTo>
                    <a:pt x="13" y="354"/>
                    <a:pt x="13" y="354"/>
                    <a:pt x="13" y="355"/>
                  </a:cubicBezTo>
                  <a:cubicBezTo>
                    <a:pt x="13" y="357"/>
                    <a:pt x="11" y="358"/>
                    <a:pt x="9" y="359"/>
                  </a:cubicBezTo>
                  <a:cubicBezTo>
                    <a:pt x="8" y="359"/>
                    <a:pt x="7" y="359"/>
                    <a:pt x="6" y="360"/>
                  </a:cubicBezTo>
                  <a:cubicBezTo>
                    <a:pt x="6" y="361"/>
                    <a:pt x="6" y="361"/>
                    <a:pt x="7" y="362"/>
                  </a:cubicBezTo>
                  <a:cubicBezTo>
                    <a:pt x="7" y="363"/>
                    <a:pt x="8" y="364"/>
                    <a:pt x="8" y="365"/>
                  </a:cubicBezTo>
                  <a:cubicBezTo>
                    <a:pt x="7" y="365"/>
                    <a:pt x="7" y="366"/>
                    <a:pt x="6" y="366"/>
                  </a:cubicBezTo>
                  <a:cubicBezTo>
                    <a:pt x="4" y="367"/>
                    <a:pt x="0" y="370"/>
                    <a:pt x="0" y="372"/>
                  </a:cubicBezTo>
                  <a:cubicBezTo>
                    <a:pt x="0" y="372"/>
                    <a:pt x="0" y="372"/>
                    <a:pt x="0" y="373"/>
                  </a:cubicBezTo>
                  <a:cubicBezTo>
                    <a:pt x="0" y="373"/>
                    <a:pt x="1" y="373"/>
                    <a:pt x="1" y="372"/>
                  </a:cubicBezTo>
                  <a:cubicBezTo>
                    <a:pt x="1" y="370"/>
                    <a:pt x="2" y="369"/>
                    <a:pt x="4" y="369"/>
                  </a:cubicBezTo>
                  <a:cubicBezTo>
                    <a:pt x="6" y="369"/>
                    <a:pt x="7" y="370"/>
                    <a:pt x="8" y="372"/>
                  </a:cubicBezTo>
                  <a:cubicBezTo>
                    <a:pt x="8" y="373"/>
                    <a:pt x="8" y="373"/>
                    <a:pt x="9" y="373"/>
                  </a:cubicBezTo>
                  <a:cubicBezTo>
                    <a:pt x="9" y="373"/>
                    <a:pt x="9" y="372"/>
                    <a:pt x="10" y="372"/>
                  </a:cubicBezTo>
                  <a:cubicBezTo>
                    <a:pt x="11" y="372"/>
                    <a:pt x="12" y="372"/>
                    <a:pt x="14" y="372"/>
                  </a:cubicBezTo>
                  <a:cubicBezTo>
                    <a:pt x="16" y="372"/>
                    <a:pt x="17" y="375"/>
                    <a:pt x="17" y="377"/>
                  </a:cubicBezTo>
                  <a:cubicBezTo>
                    <a:pt x="17" y="378"/>
                    <a:pt x="16" y="380"/>
                    <a:pt x="15" y="380"/>
                  </a:cubicBezTo>
                  <a:cubicBezTo>
                    <a:pt x="14" y="380"/>
                    <a:pt x="14" y="380"/>
                    <a:pt x="14" y="380"/>
                  </a:cubicBezTo>
                  <a:cubicBezTo>
                    <a:pt x="14" y="380"/>
                    <a:pt x="14" y="380"/>
                    <a:pt x="14" y="380"/>
                  </a:cubicBezTo>
                  <a:cubicBezTo>
                    <a:pt x="14" y="380"/>
                    <a:pt x="14" y="380"/>
                    <a:pt x="13" y="380"/>
                  </a:cubicBezTo>
                  <a:cubicBezTo>
                    <a:pt x="12" y="381"/>
                    <a:pt x="12" y="383"/>
                    <a:pt x="12" y="385"/>
                  </a:cubicBezTo>
                  <a:cubicBezTo>
                    <a:pt x="12" y="386"/>
                    <a:pt x="12" y="386"/>
                    <a:pt x="13" y="386"/>
                  </a:cubicBezTo>
                  <a:cubicBezTo>
                    <a:pt x="14" y="386"/>
                    <a:pt x="16" y="386"/>
                    <a:pt x="17" y="386"/>
                  </a:cubicBezTo>
                  <a:cubicBezTo>
                    <a:pt x="19" y="386"/>
                    <a:pt x="21" y="385"/>
                    <a:pt x="22" y="386"/>
                  </a:cubicBezTo>
                  <a:cubicBezTo>
                    <a:pt x="24" y="386"/>
                    <a:pt x="25" y="389"/>
                    <a:pt x="24" y="390"/>
                  </a:cubicBezTo>
                  <a:cubicBezTo>
                    <a:pt x="24" y="392"/>
                    <a:pt x="23" y="392"/>
                    <a:pt x="22" y="392"/>
                  </a:cubicBezTo>
                  <a:cubicBezTo>
                    <a:pt x="22" y="392"/>
                    <a:pt x="22" y="392"/>
                    <a:pt x="21" y="392"/>
                  </a:cubicBezTo>
                  <a:cubicBezTo>
                    <a:pt x="19" y="390"/>
                    <a:pt x="16" y="388"/>
                    <a:pt x="15" y="390"/>
                  </a:cubicBezTo>
                  <a:cubicBezTo>
                    <a:pt x="14" y="391"/>
                    <a:pt x="13" y="392"/>
                    <a:pt x="11" y="392"/>
                  </a:cubicBezTo>
                  <a:cubicBezTo>
                    <a:pt x="10" y="392"/>
                    <a:pt x="9" y="392"/>
                    <a:pt x="8" y="391"/>
                  </a:cubicBezTo>
                  <a:cubicBezTo>
                    <a:pt x="7" y="391"/>
                    <a:pt x="7" y="391"/>
                    <a:pt x="7" y="391"/>
                  </a:cubicBezTo>
                  <a:cubicBezTo>
                    <a:pt x="7" y="391"/>
                    <a:pt x="7" y="391"/>
                    <a:pt x="7" y="391"/>
                  </a:cubicBezTo>
                  <a:cubicBezTo>
                    <a:pt x="5" y="391"/>
                    <a:pt x="1" y="393"/>
                    <a:pt x="0" y="395"/>
                  </a:cubicBezTo>
                  <a:cubicBezTo>
                    <a:pt x="0" y="395"/>
                    <a:pt x="0" y="395"/>
                    <a:pt x="1" y="395"/>
                  </a:cubicBezTo>
                  <a:cubicBezTo>
                    <a:pt x="2" y="396"/>
                    <a:pt x="3" y="398"/>
                    <a:pt x="3" y="399"/>
                  </a:cubicBezTo>
                  <a:cubicBezTo>
                    <a:pt x="4" y="399"/>
                    <a:pt x="4" y="400"/>
                    <a:pt x="4" y="400"/>
                  </a:cubicBezTo>
                  <a:cubicBezTo>
                    <a:pt x="6" y="400"/>
                    <a:pt x="8" y="399"/>
                    <a:pt x="9" y="397"/>
                  </a:cubicBezTo>
                  <a:cubicBezTo>
                    <a:pt x="10" y="396"/>
                    <a:pt x="11" y="394"/>
                    <a:pt x="13" y="394"/>
                  </a:cubicBezTo>
                  <a:cubicBezTo>
                    <a:pt x="14" y="394"/>
                    <a:pt x="15" y="395"/>
                    <a:pt x="15" y="398"/>
                  </a:cubicBezTo>
                  <a:cubicBezTo>
                    <a:pt x="16" y="402"/>
                    <a:pt x="13" y="402"/>
                    <a:pt x="12" y="402"/>
                  </a:cubicBezTo>
                  <a:cubicBezTo>
                    <a:pt x="10" y="403"/>
                    <a:pt x="10" y="403"/>
                    <a:pt x="10" y="403"/>
                  </a:cubicBezTo>
                  <a:cubicBezTo>
                    <a:pt x="9" y="406"/>
                    <a:pt x="7" y="408"/>
                    <a:pt x="3" y="410"/>
                  </a:cubicBezTo>
                  <a:cubicBezTo>
                    <a:pt x="3" y="411"/>
                    <a:pt x="2" y="412"/>
                    <a:pt x="3" y="412"/>
                  </a:cubicBezTo>
                  <a:cubicBezTo>
                    <a:pt x="3" y="413"/>
                    <a:pt x="4" y="414"/>
                    <a:pt x="5" y="413"/>
                  </a:cubicBezTo>
                  <a:cubicBezTo>
                    <a:pt x="6" y="413"/>
                    <a:pt x="6" y="413"/>
                    <a:pt x="7" y="414"/>
                  </a:cubicBezTo>
                  <a:cubicBezTo>
                    <a:pt x="7" y="414"/>
                    <a:pt x="7" y="415"/>
                    <a:pt x="7" y="415"/>
                  </a:cubicBezTo>
                  <a:cubicBezTo>
                    <a:pt x="7" y="416"/>
                    <a:pt x="7" y="417"/>
                    <a:pt x="8" y="417"/>
                  </a:cubicBezTo>
                  <a:cubicBezTo>
                    <a:pt x="9" y="417"/>
                    <a:pt x="10" y="417"/>
                    <a:pt x="10" y="416"/>
                  </a:cubicBezTo>
                  <a:cubicBezTo>
                    <a:pt x="11" y="416"/>
                    <a:pt x="11" y="415"/>
                    <a:pt x="11" y="414"/>
                  </a:cubicBezTo>
                  <a:cubicBezTo>
                    <a:pt x="10" y="412"/>
                    <a:pt x="11" y="410"/>
                    <a:pt x="12" y="408"/>
                  </a:cubicBezTo>
                  <a:cubicBezTo>
                    <a:pt x="13" y="406"/>
                    <a:pt x="15" y="406"/>
                    <a:pt x="17" y="407"/>
                  </a:cubicBezTo>
                  <a:cubicBezTo>
                    <a:pt x="19" y="410"/>
                    <a:pt x="18" y="412"/>
                    <a:pt x="17" y="414"/>
                  </a:cubicBezTo>
                  <a:cubicBezTo>
                    <a:pt x="16" y="415"/>
                    <a:pt x="16" y="415"/>
                    <a:pt x="16" y="416"/>
                  </a:cubicBezTo>
                  <a:cubicBezTo>
                    <a:pt x="16" y="417"/>
                    <a:pt x="15" y="419"/>
                    <a:pt x="15" y="420"/>
                  </a:cubicBezTo>
                  <a:cubicBezTo>
                    <a:pt x="14" y="422"/>
                    <a:pt x="14" y="423"/>
                    <a:pt x="14" y="425"/>
                  </a:cubicBezTo>
                  <a:cubicBezTo>
                    <a:pt x="14" y="427"/>
                    <a:pt x="13" y="427"/>
                    <a:pt x="12" y="428"/>
                  </a:cubicBezTo>
                  <a:cubicBezTo>
                    <a:pt x="11" y="428"/>
                    <a:pt x="11" y="428"/>
                    <a:pt x="11" y="429"/>
                  </a:cubicBezTo>
                  <a:cubicBezTo>
                    <a:pt x="11" y="431"/>
                    <a:pt x="9" y="431"/>
                    <a:pt x="8" y="432"/>
                  </a:cubicBezTo>
                  <a:cubicBezTo>
                    <a:pt x="9" y="433"/>
                    <a:pt x="8" y="435"/>
                    <a:pt x="7" y="436"/>
                  </a:cubicBezTo>
                  <a:cubicBezTo>
                    <a:pt x="7" y="437"/>
                    <a:pt x="6" y="438"/>
                    <a:pt x="7" y="438"/>
                  </a:cubicBezTo>
                  <a:cubicBezTo>
                    <a:pt x="7" y="438"/>
                    <a:pt x="8" y="438"/>
                    <a:pt x="8" y="437"/>
                  </a:cubicBezTo>
                  <a:cubicBezTo>
                    <a:pt x="9" y="437"/>
                    <a:pt x="10" y="436"/>
                    <a:pt x="11" y="436"/>
                  </a:cubicBezTo>
                  <a:cubicBezTo>
                    <a:pt x="12" y="436"/>
                    <a:pt x="12" y="436"/>
                    <a:pt x="12" y="436"/>
                  </a:cubicBezTo>
                  <a:cubicBezTo>
                    <a:pt x="13" y="436"/>
                    <a:pt x="14" y="436"/>
                    <a:pt x="14" y="437"/>
                  </a:cubicBezTo>
                  <a:cubicBezTo>
                    <a:pt x="14" y="437"/>
                    <a:pt x="15" y="437"/>
                    <a:pt x="15" y="437"/>
                  </a:cubicBezTo>
                  <a:cubicBezTo>
                    <a:pt x="15" y="437"/>
                    <a:pt x="16" y="437"/>
                    <a:pt x="17" y="436"/>
                  </a:cubicBezTo>
                  <a:cubicBezTo>
                    <a:pt x="18" y="436"/>
                    <a:pt x="19" y="436"/>
                    <a:pt x="19" y="436"/>
                  </a:cubicBezTo>
                  <a:cubicBezTo>
                    <a:pt x="21" y="436"/>
                    <a:pt x="22" y="437"/>
                    <a:pt x="23" y="439"/>
                  </a:cubicBezTo>
                  <a:cubicBezTo>
                    <a:pt x="23" y="440"/>
                    <a:pt x="22" y="441"/>
                    <a:pt x="20" y="442"/>
                  </a:cubicBezTo>
                  <a:cubicBezTo>
                    <a:pt x="18" y="442"/>
                    <a:pt x="16" y="444"/>
                    <a:pt x="16" y="445"/>
                  </a:cubicBezTo>
                  <a:cubicBezTo>
                    <a:pt x="16" y="445"/>
                    <a:pt x="16" y="445"/>
                    <a:pt x="17" y="445"/>
                  </a:cubicBezTo>
                  <a:cubicBezTo>
                    <a:pt x="18" y="445"/>
                    <a:pt x="19" y="444"/>
                    <a:pt x="19" y="444"/>
                  </a:cubicBezTo>
                  <a:cubicBezTo>
                    <a:pt x="21" y="444"/>
                    <a:pt x="22" y="445"/>
                    <a:pt x="22" y="447"/>
                  </a:cubicBezTo>
                  <a:cubicBezTo>
                    <a:pt x="23" y="448"/>
                    <a:pt x="23" y="448"/>
                    <a:pt x="23" y="448"/>
                  </a:cubicBezTo>
                  <a:cubicBezTo>
                    <a:pt x="24" y="448"/>
                    <a:pt x="24" y="447"/>
                    <a:pt x="24" y="446"/>
                  </a:cubicBezTo>
                  <a:cubicBezTo>
                    <a:pt x="24" y="444"/>
                    <a:pt x="25" y="443"/>
                    <a:pt x="27" y="443"/>
                  </a:cubicBezTo>
                  <a:cubicBezTo>
                    <a:pt x="29" y="443"/>
                    <a:pt x="33" y="445"/>
                    <a:pt x="33" y="448"/>
                  </a:cubicBezTo>
                  <a:cubicBezTo>
                    <a:pt x="34" y="449"/>
                    <a:pt x="34" y="450"/>
                    <a:pt x="33" y="450"/>
                  </a:cubicBezTo>
                  <a:cubicBezTo>
                    <a:pt x="31" y="453"/>
                    <a:pt x="26" y="454"/>
                    <a:pt x="22" y="453"/>
                  </a:cubicBezTo>
                  <a:cubicBezTo>
                    <a:pt x="21" y="453"/>
                    <a:pt x="20" y="453"/>
                    <a:pt x="19" y="454"/>
                  </a:cubicBezTo>
                  <a:cubicBezTo>
                    <a:pt x="19" y="455"/>
                    <a:pt x="19" y="457"/>
                    <a:pt x="20" y="458"/>
                  </a:cubicBezTo>
                  <a:cubicBezTo>
                    <a:pt x="21" y="459"/>
                    <a:pt x="21" y="459"/>
                    <a:pt x="22" y="459"/>
                  </a:cubicBezTo>
                  <a:cubicBezTo>
                    <a:pt x="23" y="459"/>
                    <a:pt x="25" y="457"/>
                    <a:pt x="26" y="456"/>
                  </a:cubicBezTo>
                  <a:cubicBezTo>
                    <a:pt x="27" y="455"/>
                    <a:pt x="27" y="455"/>
                    <a:pt x="27" y="455"/>
                  </a:cubicBezTo>
                  <a:cubicBezTo>
                    <a:pt x="29" y="454"/>
                    <a:pt x="33" y="453"/>
                    <a:pt x="35" y="453"/>
                  </a:cubicBezTo>
                  <a:cubicBezTo>
                    <a:pt x="36" y="453"/>
                    <a:pt x="45" y="453"/>
                    <a:pt x="46" y="457"/>
                  </a:cubicBezTo>
                  <a:cubicBezTo>
                    <a:pt x="46" y="458"/>
                    <a:pt x="46" y="458"/>
                    <a:pt x="46" y="459"/>
                  </a:cubicBezTo>
                  <a:cubicBezTo>
                    <a:pt x="45" y="460"/>
                    <a:pt x="44" y="460"/>
                    <a:pt x="42" y="460"/>
                  </a:cubicBezTo>
                  <a:cubicBezTo>
                    <a:pt x="42" y="460"/>
                    <a:pt x="42" y="460"/>
                    <a:pt x="42" y="460"/>
                  </a:cubicBezTo>
                  <a:cubicBezTo>
                    <a:pt x="42" y="460"/>
                    <a:pt x="42" y="460"/>
                    <a:pt x="41" y="460"/>
                  </a:cubicBezTo>
                  <a:cubicBezTo>
                    <a:pt x="41" y="460"/>
                    <a:pt x="40" y="460"/>
                    <a:pt x="40" y="460"/>
                  </a:cubicBezTo>
                  <a:cubicBezTo>
                    <a:pt x="39" y="460"/>
                    <a:pt x="39" y="460"/>
                    <a:pt x="39" y="460"/>
                  </a:cubicBezTo>
                  <a:cubicBezTo>
                    <a:pt x="38" y="461"/>
                    <a:pt x="35" y="463"/>
                    <a:pt x="33" y="463"/>
                  </a:cubicBezTo>
                  <a:cubicBezTo>
                    <a:pt x="31" y="463"/>
                    <a:pt x="30" y="462"/>
                    <a:pt x="30" y="461"/>
                  </a:cubicBezTo>
                  <a:cubicBezTo>
                    <a:pt x="30" y="461"/>
                    <a:pt x="30" y="461"/>
                    <a:pt x="30" y="461"/>
                  </a:cubicBezTo>
                  <a:cubicBezTo>
                    <a:pt x="28" y="461"/>
                    <a:pt x="26" y="463"/>
                    <a:pt x="25" y="465"/>
                  </a:cubicBezTo>
                  <a:cubicBezTo>
                    <a:pt x="25" y="466"/>
                    <a:pt x="25" y="467"/>
                    <a:pt x="24" y="468"/>
                  </a:cubicBezTo>
                  <a:cubicBezTo>
                    <a:pt x="24" y="468"/>
                    <a:pt x="25" y="468"/>
                    <a:pt x="25" y="468"/>
                  </a:cubicBezTo>
                  <a:cubicBezTo>
                    <a:pt x="26" y="469"/>
                    <a:pt x="27" y="468"/>
                    <a:pt x="28" y="467"/>
                  </a:cubicBezTo>
                  <a:cubicBezTo>
                    <a:pt x="29" y="465"/>
                    <a:pt x="31" y="464"/>
                    <a:pt x="35" y="464"/>
                  </a:cubicBezTo>
                  <a:cubicBezTo>
                    <a:pt x="38" y="464"/>
                    <a:pt x="41" y="463"/>
                    <a:pt x="43" y="462"/>
                  </a:cubicBezTo>
                  <a:cubicBezTo>
                    <a:pt x="44" y="461"/>
                    <a:pt x="45" y="460"/>
                    <a:pt x="46" y="460"/>
                  </a:cubicBezTo>
                  <a:cubicBezTo>
                    <a:pt x="47" y="460"/>
                    <a:pt x="48" y="461"/>
                    <a:pt x="49" y="462"/>
                  </a:cubicBezTo>
                  <a:cubicBezTo>
                    <a:pt x="49" y="463"/>
                    <a:pt x="49" y="465"/>
                    <a:pt x="48" y="466"/>
                  </a:cubicBezTo>
                  <a:cubicBezTo>
                    <a:pt x="47" y="468"/>
                    <a:pt x="45" y="469"/>
                    <a:pt x="42" y="469"/>
                  </a:cubicBezTo>
                  <a:cubicBezTo>
                    <a:pt x="41" y="469"/>
                    <a:pt x="39" y="469"/>
                    <a:pt x="39" y="468"/>
                  </a:cubicBezTo>
                  <a:cubicBezTo>
                    <a:pt x="38" y="467"/>
                    <a:pt x="37" y="467"/>
                    <a:pt x="36" y="468"/>
                  </a:cubicBezTo>
                  <a:cubicBezTo>
                    <a:pt x="35" y="469"/>
                    <a:pt x="34" y="471"/>
                    <a:pt x="34" y="473"/>
                  </a:cubicBezTo>
                  <a:cubicBezTo>
                    <a:pt x="35" y="473"/>
                    <a:pt x="34" y="474"/>
                    <a:pt x="34" y="474"/>
                  </a:cubicBezTo>
                  <a:cubicBezTo>
                    <a:pt x="33" y="476"/>
                    <a:pt x="30" y="475"/>
                    <a:pt x="26" y="473"/>
                  </a:cubicBezTo>
                  <a:cubicBezTo>
                    <a:pt x="24" y="473"/>
                    <a:pt x="23" y="472"/>
                    <a:pt x="21" y="472"/>
                  </a:cubicBezTo>
                  <a:cubicBezTo>
                    <a:pt x="21" y="472"/>
                    <a:pt x="20" y="472"/>
                    <a:pt x="20" y="472"/>
                  </a:cubicBezTo>
                  <a:cubicBezTo>
                    <a:pt x="20" y="473"/>
                    <a:pt x="21" y="475"/>
                    <a:pt x="23" y="478"/>
                  </a:cubicBezTo>
                  <a:cubicBezTo>
                    <a:pt x="25" y="480"/>
                    <a:pt x="26" y="479"/>
                    <a:pt x="27" y="479"/>
                  </a:cubicBezTo>
                  <a:cubicBezTo>
                    <a:pt x="28" y="479"/>
                    <a:pt x="29" y="479"/>
                    <a:pt x="29" y="479"/>
                  </a:cubicBezTo>
                  <a:cubicBezTo>
                    <a:pt x="31" y="479"/>
                    <a:pt x="32" y="479"/>
                    <a:pt x="33" y="480"/>
                  </a:cubicBezTo>
                  <a:cubicBezTo>
                    <a:pt x="35" y="481"/>
                    <a:pt x="36" y="482"/>
                    <a:pt x="36" y="483"/>
                  </a:cubicBezTo>
                  <a:cubicBezTo>
                    <a:pt x="37" y="483"/>
                    <a:pt x="37" y="484"/>
                    <a:pt x="38" y="484"/>
                  </a:cubicBezTo>
                  <a:cubicBezTo>
                    <a:pt x="38" y="484"/>
                    <a:pt x="38" y="484"/>
                    <a:pt x="39" y="483"/>
                  </a:cubicBezTo>
                  <a:cubicBezTo>
                    <a:pt x="40" y="483"/>
                    <a:pt x="40" y="482"/>
                    <a:pt x="40" y="482"/>
                  </a:cubicBezTo>
                  <a:cubicBezTo>
                    <a:pt x="40" y="482"/>
                    <a:pt x="39" y="482"/>
                    <a:pt x="39" y="482"/>
                  </a:cubicBezTo>
                  <a:cubicBezTo>
                    <a:pt x="38" y="482"/>
                    <a:pt x="38" y="481"/>
                    <a:pt x="37" y="481"/>
                  </a:cubicBezTo>
                  <a:cubicBezTo>
                    <a:pt x="36" y="480"/>
                    <a:pt x="36" y="479"/>
                    <a:pt x="36" y="478"/>
                  </a:cubicBezTo>
                  <a:cubicBezTo>
                    <a:pt x="37" y="475"/>
                    <a:pt x="40" y="474"/>
                    <a:pt x="43" y="476"/>
                  </a:cubicBezTo>
                  <a:cubicBezTo>
                    <a:pt x="45" y="477"/>
                    <a:pt x="48" y="476"/>
                    <a:pt x="49" y="474"/>
                  </a:cubicBezTo>
                  <a:cubicBezTo>
                    <a:pt x="50" y="473"/>
                    <a:pt x="51" y="471"/>
                    <a:pt x="50" y="469"/>
                  </a:cubicBezTo>
                  <a:cubicBezTo>
                    <a:pt x="48" y="462"/>
                    <a:pt x="57" y="459"/>
                    <a:pt x="61" y="457"/>
                  </a:cubicBezTo>
                  <a:cubicBezTo>
                    <a:pt x="62" y="457"/>
                    <a:pt x="62" y="457"/>
                    <a:pt x="63" y="457"/>
                  </a:cubicBezTo>
                  <a:cubicBezTo>
                    <a:pt x="65" y="457"/>
                    <a:pt x="65" y="458"/>
                    <a:pt x="65" y="458"/>
                  </a:cubicBezTo>
                  <a:cubicBezTo>
                    <a:pt x="66" y="460"/>
                    <a:pt x="63" y="463"/>
                    <a:pt x="60" y="465"/>
                  </a:cubicBezTo>
                  <a:cubicBezTo>
                    <a:pt x="59" y="465"/>
                    <a:pt x="57" y="466"/>
                    <a:pt x="57" y="467"/>
                  </a:cubicBezTo>
                  <a:cubicBezTo>
                    <a:pt x="57" y="467"/>
                    <a:pt x="57" y="468"/>
                    <a:pt x="58" y="469"/>
                  </a:cubicBezTo>
                  <a:cubicBezTo>
                    <a:pt x="60" y="471"/>
                    <a:pt x="61" y="470"/>
                    <a:pt x="63" y="470"/>
                  </a:cubicBezTo>
                  <a:cubicBezTo>
                    <a:pt x="65" y="469"/>
                    <a:pt x="67" y="468"/>
                    <a:pt x="69" y="470"/>
                  </a:cubicBezTo>
                  <a:cubicBezTo>
                    <a:pt x="69" y="471"/>
                    <a:pt x="70" y="471"/>
                    <a:pt x="70" y="472"/>
                  </a:cubicBezTo>
                  <a:cubicBezTo>
                    <a:pt x="69" y="473"/>
                    <a:pt x="68" y="474"/>
                    <a:pt x="66" y="474"/>
                  </a:cubicBezTo>
                  <a:cubicBezTo>
                    <a:pt x="65" y="475"/>
                    <a:pt x="63" y="475"/>
                    <a:pt x="63" y="476"/>
                  </a:cubicBezTo>
                  <a:cubicBezTo>
                    <a:pt x="62" y="477"/>
                    <a:pt x="63" y="478"/>
                    <a:pt x="64" y="479"/>
                  </a:cubicBezTo>
                  <a:cubicBezTo>
                    <a:pt x="64" y="480"/>
                    <a:pt x="65" y="481"/>
                    <a:pt x="65" y="482"/>
                  </a:cubicBezTo>
                  <a:cubicBezTo>
                    <a:pt x="64" y="483"/>
                    <a:pt x="64" y="484"/>
                    <a:pt x="63" y="485"/>
                  </a:cubicBezTo>
                  <a:cubicBezTo>
                    <a:pt x="62" y="485"/>
                    <a:pt x="62" y="485"/>
                    <a:pt x="61" y="485"/>
                  </a:cubicBezTo>
                  <a:cubicBezTo>
                    <a:pt x="59" y="485"/>
                    <a:pt x="58" y="482"/>
                    <a:pt x="58" y="479"/>
                  </a:cubicBezTo>
                  <a:cubicBezTo>
                    <a:pt x="58" y="478"/>
                    <a:pt x="58" y="475"/>
                    <a:pt x="57" y="475"/>
                  </a:cubicBezTo>
                  <a:cubicBezTo>
                    <a:pt x="56" y="475"/>
                    <a:pt x="56" y="475"/>
                    <a:pt x="55" y="476"/>
                  </a:cubicBezTo>
                  <a:cubicBezTo>
                    <a:pt x="55" y="476"/>
                    <a:pt x="55" y="477"/>
                    <a:pt x="56" y="481"/>
                  </a:cubicBezTo>
                  <a:cubicBezTo>
                    <a:pt x="57" y="483"/>
                    <a:pt x="57" y="484"/>
                    <a:pt x="57" y="484"/>
                  </a:cubicBezTo>
                  <a:cubicBezTo>
                    <a:pt x="56" y="485"/>
                    <a:pt x="56" y="485"/>
                    <a:pt x="55" y="485"/>
                  </a:cubicBezTo>
                  <a:cubicBezTo>
                    <a:pt x="54" y="485"/>
                    <a:pt x="50" y="481"/>
                    <a:pt x="49" y="480"/>
                  </a:cubicBezTo>
                  <a:cubicBezTo>
                    <a:pt x="48" y="479"/>
                    <a:pt x="47" y="479"/>
                    <a:pt x="47" y="480"/>
                  </a:cubicBezTo>
                  <a:cubicBezTo>
                    <a:pt x="47" y="481"/>
                    <a:pt x="46" y="482"/>
                    <a:pt x="47" y="483"/>
                  </a:cubicBezTo>
                  <a:cubicBezTo>
                    <a:pt x="48" y="483"/>
                    <a:pt x="49" y="484"/>
                    <a:pt x="48" y="485"/>
                  </a:cubicBezTo>
                  <a:cubicBezTo>
                    <a:pt x="48" y="486"/>
                    <a:pt x="47" y="486"/>
                    <a:pt x="46" y="486"/>
                  </a:cubicBezTo>
                  <a:cubicBezTo>
                    <a:pt x="43" y="486"/>
                    <a:pt x="42" y="487"/>
                    <a:pt x="42" y="488"/>
                  </a:cubicBezTo>
                  <a:cubicBezTo>
                    <a:pt x="42" y="489"/>
                    <a:pt x="42" y="489"/>
                    <a:pt x="43" y="489"/>
                  </a:cubicBezTo>
                  <a:cubicBezTo>
                    <a:pt x="43" y="489"/>
                    <a:pt x="44" y="489"/>
                    <a:pt x="44" y="489"/>
                  </a:cubicBezTo>
                  <a:cubicBezTo>
                    <a:pt x="46" y="489"/>
                    <a:pt x="48" y="488"/>
                    <a:pt x="49" y="489"/>
                  </a:cubicBezTo>
                  <a:cubicBezTo>
                    <a:pt x="53" y="490"/>
                    <a:pt x="53" y="492"/>
                    <a:pt x="54" y="495"/>
                  </a:cubicBezTo>
                  <a:cubicBezTo>
                    <a:pt x="54" y="497"/>
                    <a:pt x="54" y="498"/>
                    <a:pt x="56" y="499"/>
                  </a:cubicBezTo>
                  <a:cubicBezTo>
                    <a:pt x="56" y="499"/>
                    <a:pt x="56" y="499"/>
                    <a:pt x="56" y="499"/>
                  </a:cubicBezTo>
                  <a:cubicBezTo>
                    <a:pt x="56" y="499"/>
                    <a:pt x="56" y="497"/>
                    <a:pt x="56" y="497"/>
                  </a:cubicBezTo>
                  <a:cubicBezTo>
                    <a:pt x="56" y="494"/>
                    <a:pt x="56" y="491"/>
                    <a:pt x="59" y="490"/>
                  </a:cubicBezTo>
                  <a:cubicBezTo>
                    <a:pt x="59" y="490"/>
                    <a:pt x="59" y="490"/>
                    <a:pt x="59" y="490"/>
                  </a:cubicBezTo>
                  <a:cubicBezTo>
                    <a:pt x="61" y="490"/>
                    <a:pt x="62" y="492"/>
                    <a:pt x="62" y="494"/>
                  </a:cubicBezTo>
                  <a:cubicBezTo>
                    <a:pt x="63" y="496"/>
                    <a:pt x="63" y="499"/>
                    <a:pt x="67" y="501"/>
                  </a:cubicBezTo>
                  <a:cubicBezTo>
                    <a:pt x="68" y="501"/>
                    <a:pt x="69" y="501"/>
                    <a:pt x="69" y="501"/>
                  </a:cubicBezTo>
                  <a:cubicBezTo>
                    <a:pt x="69" y="500"/>
                    <a:pt x="68" y="498"/>
                    <a:pt x="70" y="497"/>
                  </a:cubicBezTo>
                  <a:cubicBezTo>
                    <a:pt x="71" y="496"/>
                    <a:pt x="72" y="496"/>
                    <a:pt x="72" y="496"/>
                  </a:cubicBezTo>
                  <a:cubicBezTo>
                    <a:pt x="74" y="496"/>
                    <a:pt x="76" y="499"/>
                    <a:pt x="79" y="50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6" name="Freeform 159">
              <a:extLst>
                <a:ext uri="{FF2B5EF4-FFF2-40B4-BE49-F238E27FC236}">
                  <a16:creationId xmlns:a16="http://schemas.microsoft.com/office/drawing/2014/main" id="{D8BC8FCF-FFA1-4582-92BD-31F3CA0E022C}"/>
                </a:ext>
              </a:extLst>
            </p:cNvPr>
            <p:cNvSpPr>
              <a:spLocks/>
            </p:cNvSpPr>
            <p:nvPr/>
          </p:nvSpPr>
          <p:spPr bwMode="auto">
            <a:xfrm>
              <a:off x="4333453" y="6563900"/>
              <a:ext cx="3094" cy="4023"/>
            </a:xfrm>
            <a:custGeom>
              <a:avLst/>
              <a:gdLst>
                <a:gd name="T0" fmla="*/ 5 w 6"/>
                <a:gd name="T1" fmla="*/ 6 h 7"/>
                <a:gd name="T2" fmla="*/ 5 w 6"/>
                <a:gd name="T3" fmla="*/ 3 h 7"/>
                <a:gd name="T4" fmla="*/ 1 w 6"/>
                <a:gd name="T5" fmla="*/ 0 h 7"/>
                <a:gd name="T6" fmla="*/ 1 w 6"/>
                <a:gd name="T7" fmla="*/ 0 h 7"/>
                <a:gd name="T8" fmla="*/ 0 w 6"/>
                <a:gd name="T9" fmla="*/ 0 h 7"/>
                <a:gd name="T10" fmla="*/ 2 w 6"/>
                <a:gd name="T11" fmla="*/ 3 h 7"/>
                <a:gd name="T12" fmla="*/ 5 w 6"/>
                <a:gd name="T13" fmla="*/ 7 h 7"/>
                <a:gd name="T14" fmla="*/ 5 w 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5" y="6"/>
                  </a:moveTo>
                  <a:cubicBezTo>
                    <a:pt x="6" y="6"/>
                    <a:pt x="6" y="4"/>
                    <a:pt x="5" y="3"/>
                  </a:cubicBezTo>
                  <a:cubicBezTo>
                    <a:pt x="4" y="1"/>
                    <a:pt x="3" y="0"/>
                    <a:pt x="1" y="0"/>
                  </a:cubicBezTo>
                  <a:cubicBezTo>
                    <a:pt x="1" y="0"/>
                    <a:pt x="1" y="0"/>
                    <a:pt x="1" y="0"/>
                  </a:cubicBezTo>
                  <a:cubicBezTo>
                    <a:pt x="0" y="0"/>
                    <a:pt x="0" y="0"/>
                    <a:pt x="0" y="0"/>
                  </a:cubicBezTo>
                  <a:cubicBezTo>
                    <a:pt x="0" y="0"/>
                    <a:pt x="1" y="2"/>
                    <a:pt x="2" y="3"/>
                  </a:cubicBezTo>
                  <a:cubicBezTo>
                    <a:pt x="3" y="4"/>
                    <a:pt x="5" y="6"/>
                    <a:pt x="5" y="7"/>
                  </a:cubicBezTo>
                  <a:cubicBezTo>
                    <a:pt x="5" y="7"/>
                    <a:pt x="5" y="7"/>
                    <a:pt x="5"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7" name="Freeform 160">
              <a:extLst>
                <a:ext uri="{FF2B5EF4-FFF2-40B4-BE49-F238E27FC236}">
                  <a16:creationId xmlns:a16="http://schemas.microsoft.com/office/drawing/2014/main" id="{0DFF8F8B-B33C-4AE9-AECA-E988BA8BB0F2}"/>
                </a:ext>
              </a:extLst>
            </p:cNvPr>
            <p:cNvSpPr>
              <a:spLocks/>
            </p:cNvSpPr>
            <p:nvPr/>
          </p:nvSpPr>
          <p:spPr bwMode="auto">
            <a:xfrm>
              <a:off x="4257794" y="6149564"/>
              <a:ext cx="23208" cy="27109"/>
            </a:xfrm>
            <a:custGeom>
              <a:avLst/>
              <a:gdLst>
                <a:gd name="T0" fmla="*/ 1 w 45"/>
                <a:gd name="T1" fmla="*/ 27 h 47"/>
                <a:gd name="T2" fmla="*/ 8 w 45"/>
                <a:gd name="T3" fmla="*/ 33 h 47"/>
                <a:gd name="T4" fmla="*/ 15 w 45"/>
                <a:gd name="T5" fmla="*/ 40 h 47"/>
                <a:gd name="T6" fmla="*/ 19 w 45"/>
                <a:gd name="T7" fmla="*/ 44 h 47"/>
                <a:gd name="T8" fmla="*/ 21 w 45"/>
                <a:gd name="T9" fmla="*/ 44 h 47"/>
                <a:gd name="T10" fmla="*/ 25 w 45"/>
                <a:gd name="T11" fmla="*/ 45 h 47"/>
                <a:gd name="T12" fmla="*/ 29 w 45"/>
                <a:gd name="T13" fmla="*/ 45 h 47"/>
                <a:gd name="T14" fmla="*/ 36 w 45"/>
                <a:gd name="T15" fmla="*/ 47 h 47"/>
                <a:gd name="T16" fmla="*/ 37 w 45"/>
                <a:gd name="T17" fmla="*/ 47 h 47"/>
                <a:gd name="T18" fmla="*/ 38 w 45"/>
                <a:gd name="T19" fmla="*/ 47 h 47"/>
                <a:gd name="T20" fmla="*/ 39 w 45"/>
                <a:gd name="T21" fmla="*/ 47 h 47"/>
                <a:gd name="T22" fmla="*/ 40 w 45"/>
                <a:gd name="T23" fmla="*/ 47 h 47"/>
                <a:gd name="T24" fmla="*/ 39 w 45"/>
                <a:gd name="T25" fmla="*/ 46 h 47"/>
                <a:gd name="T26" fmla="*/ 41 w 45"/>
                <a:gd name="T27" fmla="*/ 34 h 47"/>
                <a:gd name="T28" fmla="*/ 42 w 45"/>
                <a:gd name="T29" fmla="*/ 31 h 47"/>
                <a:gd name="T30" fmla="*/ 42 w 45"/>
                <a:gd name="T31" fmla="*/ 23 h 47"/>
                <a:gd name="T32" fmla="*/ 43 w 45"/>
                <a:gd name="T33" fmla="*/ 11 h 47"/>
                <a:gd name="T34" fmla="*/ 45 w 45"/>
                <a:gd name="T35" fmla="*/ 6 h 47"/>
                <a:gd name="T36" fmla="*/ 45 w 45"/>
                <a:gd name="T37" fmla="*/ 0 h 47"/>
                <a:gd name="T38" fmla="*/ 44 w 45"/>
                <a:gd name="T39" fmla="*/ 0 h 47"/>
                <a:gd name="T40" fmla="*/ 43 w 45"/>
                <a:gd name="T41" fmla="*/ 1 h 47"/>
                <a:gd name="T42" fmla="*/ 42 w 45"/>
                <a:gd name="T43" fmla="*/ 1 h 47"/>
                <a:gd name="T44" fmla="*/ 41 w 45"/>
                <a:gd name="T45" fmla="*/ 2 h 47"/>
                <a:gd name="T46" fmla="*/ 39 w 45"/>
                <a:gd name="T47" fmla="*/ 2 h 47"/>
                <a:gd name="T48" fmla="*/ 39 w 45"/>
                <a:gd name="T49" fmla="*/ 3 h 47"/>
                <a:gd name="T50" fmla="*/ 37 w 45"/>
                <a:gd name="T51" fmla="*/ 4 h 47"/>
                <a:gd name="T52" fmla="*/ 33 w 45"/>
                <a:gd name="T53" fmla="*/ 6 h 47"/>
                <a:gd name="T54" fmla="*/ 31 w 45"/>
                <a:gd name="T55" fmla="*/ 5 h 47"/>
                <a:gd name="T56" fmla="*/ 28 w 45"/>
                <a:gd name="T57" fmla="*/ 5 h 47"/>
                <a:gd name="T58" fmla="*/ 23 w 45"/>
                <a:gd name="T59" fmla="*/ 7 h 47"/>
                <a:gd name="T60" fmla="*/ 10 w 45"/>
                <a:gd name="T61" fmla="*/ 13 h 47"/>
                <a:gd name="T62" fmla="*/ 7 w 45"/>
                <a:gd name="T63" fmla="*/ 14 h 47"/>
                <a:gd name="T64" fmla="*/ 7 w 45"/>
                <a:gd name="T65" fmla="*/ 18 h 47"/>
                <a:gd name="T66" fmla="*/ 7 w 45"/>
                <a:gd name="T67" fmla="*/ 20 h 47"/>
                <a:gd name="T68" fmla="*/ 4 w 45"/>
                <a:gd name="T69" fmla="*/ 23 h 47"/>
                <a:gd name="T70" fmla="*/ 3 w 45"/>
                <a:gd name="T71" fmla="*/ 23 h 47"/>
                <a:gd name="T72" fmla="*/ 0 w 45"/>
                <a:gd name="T73" fmla="*/ 24 h 47"/>
                <a:gd name="T74" fmla="*/ 1 w 45"/>
                <a:gd name="T75"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7">
                  <a:moveTo>
                    <a:pt x="1" y="27"/>
                  </a:moveTo>
                  <a:cubicBezTo>
                    <a:pt x="3" y="28"/>
                    <a:pt x="6" y="31"/>
                    <a:pt x="8" y="33"/>
                  </a:cubicBezTo>
                  <a:cubicBezTo>
                    <a:pt x="10" y="36"/>
                    <a:pt x="13" y="39"/>
                    <a:pt x="15" y="40"/>
                  </a:cubicBezTo>
                  <a:cubicBezTo>
                    <a:pt x="17" y="41"/>
                    <a:pt x="18" y="43"/>
                    <a:pt x="19" y="44"/>
                  </a:cubicBezTo>
                  <a:cubicBezTo>
                    <a:pt x="20" y="44"/>
                    <a:pt x="21" y="44"/>
                    <a:pt x="21" y="44"/>
                  </a:cubicBezTo>
                  <a:cubicBezTo>
                    <a:pt x="23" y="44"/>
                    <a:pt x="24" y="44"/>
                    <a:pt x="25" y="45"/>
                  </a:cubicBezTo>
                  <a:cubicBezTo>
                    <a:pt x="26" y="45"/>
                    <a:pt x="28" y="45"/>
                    <a:pt x="29" y="45"/>
                  </a:cubicBezTo>
                  <a:cubicBezTo>
                    <a:pt x="32" y="46"/>
                    <a:pt x="35" y="46"/>
                    <a:pt x="36" y="47"/>
                  </a:cubicBezTo>
                  <a:cubicBezTo>
                    <a:pt x="37" y="47"/>
                    <a:pt x="37" y="47"/>
                    <a:pt x="37" y="47"/>
                  </a:cubicBezTo>
                  <a:cubicBezTo>
                    <a:pt x="38" y="47"/>
                    <a:pt x="38" y="47"/>
                    <a:pt x="38" y="47"/>
                  </a:cubicBezTo>
                  <a:cubicBezTo>
                    <a:pt x="38" y="47"/>
                    <a:pt x="39" y="47"/>
                    <a:pt x="39" y="47"/>
                  </a:cubicBezTo>
                  <a:cubicBezTo>
                    <a:pt x="39" y="47"/>
                    <a:pt x="39" y="47"/>
                    <a:pt x="40" y="47"/>
                  </a:cubicBezTo>
                  <a:cubicBezTo>
                    <a:pt x="39" y="47"/>
                    <a:pt x="39" y="47"/>
                    <a:pt x="39" y="46"/>
                  </a:cubicBezTo>
                  <a:cubicBezTo>
                    <a:pt x="37" y="43"/>
                    <a:pt x="39" y="39"/>
                    <a:pt x="41" y="34"/>
                  </a:cubicBezTo>
                  <a:cubicBezTo>
                    <a:pt x="41" y="33"/>
                    <a:pt x="41" y="32"/>
                    <a:pt x="42" y="31"/>
                  </a:cubicBezTo>
                  <a:cubicBezTo>
                    <a:pt x="42" y="29"/>
                    <a:pt x="42" y="26"/>
                    <a:pt x="42" y="23"/>
                  </a:cubicBezTo>
                  <a:cubicBezTo>
                    <a:pt x="42" y="18"/>
                    <a:pt x="41" y="13"/>
                    <a:pt x="43" y="11"/>
                  </a:cubicBezTo>
                  <a:cubicBezTo>
                    <a:pt x="45" y="10"/>
                    <a:pt x="45" y="9"/>
                    <a:pt x="45" y="6"/>
                  </a:cubicBezTo>
                  <a:cubicBezTo>
                    <a:pt x="45" y="5"/>
                    <a:pt x="45" y="3"/>
                    <a:pt x="45" y="0"/>
                  </a:cubicBezTo>
                  <a:cubicBezTo>
                    <a:pt x="45" y="0"/>
                    <a:pt x="45" y="0"/>
                    <a:pt x="44" y="0"/>
                  </a:cubicBezTo>
                  <a:cubicBezTo>
                    <a:pt x="44" y="1"/>
                    <a:pt x="44" y="1"/>
                    <a:pt x="43" y="1"/>
                  </a:cubicBezTo>
                  <a:cubicBezTo>
                    <a:pt x="43" y="1"/>
                    <a:pt x="42" y="1"/>
                    <a:pt x="42" y="1"/>
                  </a:cubicBezTo>
                  <a:cubicBezTo>
                    <a:pt x="42" y="1"/>
                    <a:pt x="41" y="1"/>
                    <a:pt x="41" y="2"/>
                  </a:cubicBezTo>
                  <a:cubicBezTo>
                    <a:pt x="40" y="2"/>
                    <a:pt x="40" y="2"/>
                    <a:pt x="39" y="2"/>
                  </a:cubicBezTo>
                  <a:cubicBezTo>
                    <a:pt x="39" y="2"/>
                    <a:pt x="39" y="3"/>
                    <a:pt x="39" y="3"/>
                  </a:cubicBezTo>
                  <a:cubicBezTo>
                    <a:pt x="38" y="3"/>
                    <a:pt x="37" y="3"/>
                    <a:pt x="37" y="4"/>
                  </a:cubicBezTo>
                  <a:cubicBezTo>
                    <a:pt x="35" y="5"/>
                    <a:pt x="34" y="5"/>
                    <a:pt x="33" y="6"/>
                  </a:cubicBezTo>
                  <a:cubicBezTo>
                    <a:pt x="33" y="6"/>
                    <a:pt x="32" y="6"/>
                    <a:pt x="31" y="5"/>
                  </a:cubicBezTo>
                  <a:cubicBezTo>
                    <a:pt x="30" y="5"/>
                    <a:pt x="29" y="5"/>
                    <a:pt x="28" y="5"/>
                  </a:cubicBezTo>
                  <a:cubicBezTo>
                    <a:pt x="24" y="5"/>
                    <a:pt x="24" y="6"/>
                    <a:pt x="23" y="7"/>
                  </a:cubicBezTo>
                  <a:cubicBezTo>
                    <a:pt x="22" y="12"/>
                    <a:pt x="17" y="13"/>
                    <a:pt x="10" y="13"/>
                  </a:cubicBezTo>
                  <a:cubicBezTo>
                    <a:pt x="9" y="13"/>
                    <a:pt x="8" y="14"/>
                    <a:pt x="7" y="14"/>
                  </a:cubicBezTo>
                  <a:cubicBezTo>
                    <a:pt x="7" y="15"/>
                    <a:pt x="7" y="17"/>
                    <a:pt x="7" y="18"/>
                  </a:cubicBezTo>
                  <a:cubicBezTo>
                    <a:pt x="8" y="18"/>
                    <a:pt x="8" y="19"/>
                    <a:pt x="7" y="20"/>
                  </a:cubicBezTo>
                  <a:cubicBezTo>
                    <a:pt x="7" y="21"/>
                    <a:pt x="5" y="23"/>
                    <a:pt x="4" y="23"/>
                  </a:cubicBezTo>
                  <a:cubicBezTo>
                    <a:pt x="3" y="23"/>
                    <a:pt x="3" y="23"/>
                    <a:pt x="3" y="23"/>
                  </a:cubicBezTo>
                  <a:cubicBezTo>
                    <a:pt x="0" y="24"/>
                    <a:pt x="0" y="24"/>
                    <a:pt x="0" y="24"/>
                  </a:cubicBezTo>
                  <a:cubicBezTo>
                    <a:pt x="0" y="25"/>
                    <a:pt x="0" y="26"/>
                    <a:pt x="1" y="2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8" name="Freeform 161">
              <a:extLst>
                <a:ext uri="{FF2B5EF4-FFF2-40B4-BE49-F238E27FC236}">
                  <a16:creationId xmlns:a16="http://schemas.microsoft.com/office/drawing/2014/main" id="{04CDAF21-8514-4670-8296-87201F7A13C0}"/>
                </a:ext>
              </a:extLst>
            </p:cNvPr>
            <p:cNvSpPr>
              <a:spLocks/>
            </p:cNvSpPr>
            <p:nvPr/>
          </p:nvSpPr>
          <p:spPr bwMode="auto">
            <a:xfrm>
              <a:off x="4227778" y="6130500"/>
              <a:ext cx="22744" cy="26060"/>
            </a:xfrm>
            <a:custGeom>
              <a:avLst/>
              <a:gdLst>
                <a:gd name="T0" fmla="*/ 12 w 44"/>
                <a:gd name="T1" fmla="*/ 42 h 45"/>
                <a:gd name="T2" fmla="*/ 19 w 44"/>
                <a:gd name="T3" fmla="*/ 43 h 45"/>
                <a:gd name="T4" fmla="*/ 21 w 44"/>
                <a:gd name="T5" fmla="*/ 43 h 45"/>
                <a:gd name="T6" fmla="*/ 27 w 44"/>
                <a:gd name="T7" fmla="*/ 45 h 45"/>
                <a:gd name="T8" fmla="*/ 28 w 44"/>
                <a:gd name="T9" fmla="*/ 44 h 45"/>
                <a:gd name="T10" fmla="*/ 29 w 44"/>
                <a:gd name="T11" fmla="*/ 43 h 45"/>
                <a:gd name="T12" fmla="*/ 30 w 44"/>
                <a:gd name="T13" fmla="*/ 42 h 45"/>
                <a:gd name="T14" fmla="*/ 31 w 44"/>
                <a:gd name="T15" fmla="*/ 42 h 45"/>
                <a:gd name="T16" fmla="*/ 32 w 44"/>
                <a:gd name="T17" fmla="*/ 41 h 45"/>
                <a:gd name="T18" fmla="*/ 32 w 44"/>
                <a:gd name="T19" fmla="*/ 40 h 45"/>
                <a:gd name="T20" fmla="*/ 33 w 44"/>
                <a:gd name="T21" fmla="*/ 40 h 45"/>
                <a:gd name="T22" fmla="*/ 33 w 44"/>
                <a:gd name="T23" fmla="*/ 40 h 45"/>
                <a:gd name="T24" fmla="*/ 33 w 44"/>
                <a:gd name="T25" fmla="*/ 39 h 45"/>
                <a:gd name="T26" fmla="*/ 34 w 44"/>
                <a:gd name="T27" fmla="*/ 39 h 45"/>
                <a:gd name="T28" fmla="*/ 34 w 44"/>
                <a:gd name="T29" fmla="*/ 39 h 45"/>
                <a:gd name="T30" fmla="*/ 34 w 44"/>
                <a:gd name="T31" fmla="*/ 39 h 45"/>
                <a:gd name="T32" fmla="*/ 35 w 44"/>
                <a:gd name="T33" fmla="*/ 39 h 45"/>
                <a:gd name="T34" fmla="*/ 35 w 44"/>
                <a:gd name="T35" fmla="*/ 39 h 45"/>
                <a:gd name="T36" fmla="*/ 35 w 44"/>
                <a:gd name="T37" fmla="*/ 38 h 45"/>
                <a:gd name="T38" fmla="*/ 35 w 44"/>
                <a:gd name="T39" fmla="*/ 38 h 45"/>
                <a:gd name="T40" fmla="*/ 36 w 44"/>
                <a:gd name="T41" fmla="*/ 37 h 45"/>
                <a:gd name="T42" fmla="*/ 40 w 44"/>
                <a:gd name="T43" fmla="*/ 30 h 45"/>
                <a:gd name="T44" fmla="*/ 43 w 44"/>
                <a:gd name="T45" fmla="*/ 27 h 45"/>
                <a:gd name="T46" fmla="*/ 43 w 44"/>
                <a:gd name="T47" fmla="*/ 27 h 45"/>
                <a:gd name="T48" fmla="*/ 44 w 44"/>
                <a:gd name="T49" fmla="*/ 26 h 45"/>
                <a:gd name="T50" fmla="*/ 42 w 44"/>
                <a:gd name="T51" fmla="*/ 25 h 45"/>
                <a:gd name="T52" fmla="*/ 41 w 44"/>
                <a:gd name="T53" fmla="*/ 23 h 45"/>
                <a:gd name="T54" fmla="*/ 36 w 44"/>
                <a:gd name="T55" fmla="*/ 23 h 45"/>
                <a:gd name="T56" fmla="*/ 36 w 44"/>
                <a:gd name="T57" fmla="*/ 1 h 45"/>
                <a:gd name="T58" fmla="*/ 33 w 44"/>
                <a:gd name="T59" fmla="*/ 1 h 45"/>
                <a:gd name="T60" fmla="*/ 21 w 44"/>
                <a:gd name="T61" fmla="*/ 0 h 45"/>
                <a:gd name="T62" fmla="*/ 19 w 44"/>
                <a:gd name="T63" fmla="*/ 0 h 45"/>
                <a:gd name="T64" fmla="*/ 18 w 44"/>
                <a:gd name="T65" fmla="*/ 0 h 45"/>
                <a:gd name="T66" fmla="*/ 17 w 44"/>
                <a:gd name="T67" fmla="*/ 5 h 45"/>
                <a:gd name="T68" fmla="*/ 16 w 44"/>
                <a:gd name="T69" fmla="*/ 8 h 45"/>
                <a:gd name="T70" fmla="*/ 18 w 44"/>
                <a:gd name="T71" fmla="*/ 10 h 45"/>
                <a:gd name="T72" fmla="*/ 24 w 44"/>
                <a:gd name="T73" fmla="*/ 19 h 45"/>
                <a:gd name="T74" fmla="*/ 15 w 44"/>
                <a:gd name="T75" fmla="*/ 22 h 45"/>
                <a:gd name="T76" fmla="*/ 10 w 44"/>
                <a:gd name="T77" fmla="*/ 21 h 45"/>
                <a:gd name="T78" fmla="*/ 9 w 44"/>
                <a:gd name="T79" fmla="*/ 21 h 45"/>
                <a:gd name="T80" fmla="*/ 8 w 44"/>
                <a:gd name="T81" fmla="*/ 21 h 45"/>
                <a:gd name="T82" fmla="*/ 7 w 44"/>
                <a:gd name="T83" fmla="*/ 22 h 45"/>
                <a:gd name="T84" fmla="*/ 7 w 44"/>
                <a:gd name="T85" fmla="*/ 22 h 45"/>
                <a:gd name="T86" fmla="*/ 7 w 44"/>
                <a:gd name="T87" fmla="*/ 23 h 45"/>
                <a:gd name="T88" fmla="*/ 6 w 44"/>
                <a:gd name="T89" fmla="*/ 24 h 45"/>
                <a:gd name="T90" fmla="*/ 6 w 44"/>
                <a:gd name="T91" fmla="*/ 25 h 45"/>
                <a:gd name="T92" fmla="*/ 5 w 44"/>
                <a:gd name="T93" fmla="*/ 25 h 45"/>
                <a:gd name="T94" fmla="*/ 4 w 44"/>
                <a:gd name="T95" fmla="*/ 26 h 45"/>
                <a:gd name="T96" fmla="*/ 4 w 44"/>
                <a:gd name="T97" fmla="*/ 27 h 45"/>
                <a:gd name="T98" fmla="*/ 3 w 44"/>
                <a:gd name="T99" fmla="*/ 28 h 45"/>
                <a:gd name="T100" fmla="*/ 2 w 44"/>
                <a:gd name="T101" fmla="*/ 29 h 45"/>
                <a:gd name="T102" fmla="*/ 1 w 44"/>
                <a:gd name="T103" fmla="*/ 30 h 45"/>
                <a:gd name="T104" fmla="*/ 0 w 44"/>
                <a:gd name="T105" fmla="*/ 32 h 45"/>
                <a:gd name="T106" fmla="*/ 0 w 44"/>
                <a:gd name="T107" fmla="*/ 32 h 45"/>
                <a:gd name="T108" fmla="*/ 2 w 44"/>
                <a:gd name="T109" fmla="*/ 34 h 45"/>
                <a:gd name="T110" fmla="*/ 12 w 44"/>
                <a:gd name="T111"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 h="45">
                  <a:moveTo>
                    <a:pt x="12" y="42"/>
                  </a:moveTo>
                  <a:cubicBezTo>
                    <a:pt x="14" y="44"/>
                    <a:pt x="17" y="44"/>
                    <a:pt x="19" y="43"/>
                  </a:cubicBezTo>
                  <a:cubicBezTo>
                    <a:pt x="20" y="43"/>
                    <a:pt x="21" y="43"/>
                    <a:pt x="21" y="43"/>
                  </a:cubicBezTo>
                  <a:cubicBezTo>
                    <a:pt x="23" y="43"/>
                    <a:pt x="25" y="44"/>
                    <a:pt x="27" y="45"/>
                  </a:cubicBezTo>
                  <a:cubicBezTo>
                    <a:pt x="28" y="44"/>
                    <a:pt x="28" y="44"/>
                    <a:pt x="28" y="44"/>
                  </a:cubicBezTo>
                  <a:cubicBezTo>
                    <a:pt x="29" y="43"/>
                    <a:pt x="29" y="43"/>
                    <a:pt x="29" y="43"/>
                  </a:cubicBezTo>
                  <a:cubicBezTo>
                    <a:pt x="29" y="43"/>
                    <a:pt x="30" y="42"/>
                    <a:pt x="30" y="42"/>
                  </a:cubicBezTo>
                  <a:cubicBezTo>
                    <a:pt x="30" y="42"/>
                    <a:pt x="30" y="42"/>
                    <a:pt x="31" y="42"/>
                  </a:cubicBezTo>
                  <a:cubicBezTo>
                    <a:pt x="31" y="41"/>
                    <a:pt x="31" y="41"/>
                    <a:pt x="32" y="41"/>
                  </a:cubicBezTo>
                  <a:cubicBezTo>
                    <a:pt x="32" y="41"/>
                    <a:pt x="32" y="40"/>
                    <a:pt x="32" y="40"/>
                  </a:cubicBezTo>
                  <a:cubicBezTo>
                    <a:pt x="32" y="40"/>
                    <a:pt x="32" y="40"/>
                    <a:pt x="33" y="40"/>
                  </a:cubicBezTo>
                  <a:cubicBezTo>
                    <a:pt x="33" y="40"/>
                    <a:pt x="33" y="40"/>
                    <a:pt x="33" y="40"/>
                  </a:cubicBezTo>
                  <a:cubicBezTo>
                    <a:pt x="33" y="39"/>
                    <a:pt x="33" y="39"/>
                    <a:pt x="33" y="39"/>
                  </a:cubicBezTo>
                  <a:cubicBezTo>
                    <a:pt x="34" y="39"/>
                    <a:pt x="34" y="39"/>
                    <a:pt x="34" y="39"/>
                  </a:cubicBezTo>
                  <a:cubicBezTo>
                    <a:pt x="34" y="39"/>
                    <a:pt x="34" y="39"/>
                    <a:pt x="34" y="39"/>
                  </a:cubicBezTo>
                  <a:cubicBezTo>
                    <a:pt x="34" y="39"/>
                    <a:pt x="34" y="39"/>
                    <a:pt x="34" y="39"/>
                  </a:cubicBezTo>
                  <a:cubicBezTo>
                    <a:pt x="34" y="39"/>
                    <a:pt x="34" y="39"/>
                    <a:pt x="35" y="39"/>
                  </a:cubicBezTo>
                  <a:cubicBezTo>
                    <a:pt x="35" y="39"/>
                    <a:pt x="35" y="39"/>
                    <a:pt x="35" y="39"/>
                  </a:cubicBezTo>
                  <a:cubicBezTo>
                    <a:pt x="35" y="39"/>
                    <a:pt x="35" y="39"/>
                    <a:pt x="35" y="38"/>
                  </a:cubicBezTo>
                  <a:cubicBezTo>
                    <a:pt x="35" y="38"/>
                    <a:pt x="35" y="38"/>
                    <a:pt x="35" y="38"/>
                  </a:cubicBezTo>
                  <a:cubicBezTo>
                    <a:pt x="35" y="38"/>
                    <a:pt x="36" y="37"/>
                    <a:pt x="36" y="37"/>
                  </a:cubicBezTo>
                  <a:cubicBezTo>
                    <a:pt x="36" y="35"/>
                    <a:pt x="37" y="32"/>
                    <a:pt x="40" y="30"/>
                  </a:cubicBezTo>
                  <a:cubicBezTo>
                    <a:pt x="41" y="29"/>
                    <a:pt x="42" y="28"/>
                    <a:pt x="43" y="27"/>
                  </a:cubicBezTo>
                  <a:cubicBezTo>
                    <a:pt x="43" y="27"/>
                    <a:pt x="43" y="27"/>
                    <a:pt x="43" y="27"/>
                  </a:cubicBezTo>
                  <a:cubicBezTo>
                    <a:pt x="43" y="26"/>
                    <a:pt x="44" y="26"/>
                    <a:pt x="44" y="26"/>
                  </a:cubicBezTo>
                  <a:cubicBezTo>
                    <a:pt x="43" y="26"/>
                    <a:pt x="42" y="26"/>
                    <a:pt x="42" y="25"/>
                  </a:cubicBezTo>
                  <a:cubicBezTo>
                    <a:pt x="41" y="25"/>
                    <a:pt x="41" y="24"/>
                    <a:pt x="41" y="23"/>
                  </a:cubicBezTo>
                  <a:cubicBezTo>
                    <a:pt x="36" y="23"/>
                    <a:pt x="36" y="23"/>
                    <a:pt x="36" y="23"/>
                  </a:cubicBezTo>
                  <a:cubicBezTo>
                    <a:pt x="36" y="1"/>
                    <a:pt x="36" y="1"/>
                    <a:pt x="36" y="1"/>
                  </a:cubicBezTo>
                  <a:cubicBezTo>
                    <a:pt x="35" y="1"/>
                    <a:pt x="35" y="1"/>
                    <a:pt x="33" y="1"/>
                  </a:cubicBezTo>
                  <a:cubicBezTo>
                    <a:pt x="30" y="1"/>
                    <a:pt x="25" y="0"/>
                    <a:pt x="21" y="0"/>
                  </a:cubicBezTo>
                  <a:cubicBezTo>
                    <a:pt x="20" y="0"/>
                    <a:pt x="19" y="0"/>
                    <a:pt x="19" y="0"/>
                  </a:cubicBezTo>
                  <a:cubicBezTo>
                    <a:pt x="19" y="0"/>
                    <a:pt x="18" y="0"/>
                    <a:pt x="18" y="0"/>
                  </a:cubicBezTo>
                  <a:cubicBezTo>
                    <a:pt x="18" y="1"/>
                    <a:pt x="17" y="3"/>
                    <a:pt x="17" y="5"/>
                  </a:cubicBezTo>
                  <a:cubicBezTo>
                    <a:pt x="16" y="6"/>
                    <a:pt x="16" y="7"/>
                    <a:pt x="16" y="8"/>
                  </a:cubicBezTo>
                  <a:cubicBezTo>
                    <a:pt x="16" y="9"/>
                    <a:pt x="17" y="10"/>
                    <a:pt x="18" y="10"/>
                  </a:cubicBezTo>
                  <a:cubicBezTo>
                    <a:pt x="21" y="13"/>
                    <a:pt x="25" y="17"/>
                    <a:pt x="24" y="19"/>
                  </a:cubicBezTo>
                  <a:cubicBezTo>
                    <a:pt x="23" y="21"/>
                    <a:pt x="20" y="22"/>
                    <a:pt x="15" y="22"/>
                  </a:cubicBezTo>
                  <a:cubicBezTo>
                    <a:pt x="13" y="22"/>
                    <a:pt x="12" y="22"/>
                    <a:pt x="10" y="21"/>
                  </a:cubicBezTo>
                  <a:cubicBezTo>
                    <a:pt x="10" y="21"/>
                    <a:pt x="9" y="21"/>
                    <a:pt x="9" y="21"/>
                  </a:cubicBezTo>
                  <a:cubicBezTo>
                    <a:pt x="9" y="21"/>
                    <a:pt x="8" y="21"/>
                    <a:pt x="8" y="21"/>
                  </a:cubicBezTo>
                  <a:cubicBezTo>
                    <a:pt x="8" y="21"/>
                    <a:pt x="8" y="22"/>
                    <a:pt x="7" y="22"/>
                  </a:cubicBezTo>
                  <a:cubicBezTo>
                    <a:pt x="7" y="22"/>
                    <a:pt x="7" y="22"/>
                    <a:pt x="7" y="22"/>
                  </a:cubicBezTo>
                  <a:cubicBezTo>
                    <a:pt x="7" y="23"/>
                    <a:pt x="7" y="23"/>
                    <a:pt x="7" y="23"/>
                  </a:cubicBezTo>
                  <a:cubicBezTo>
                    <a:pt x="6" y="23"/>
                    <a:pt x="6" y="24"/>
                    <a:pt x="6" y="24"/>
                  </a:cubicBezTo>
                  <a:cubicBezTo>
                    <a:pt x="6" y="24"/>
                    <a:pt x="6" y="24"/>
                    <a:pt x="6" y="25"/>
                  </a:cubicBezTo>
                  <a:cubicBezTo>
                    <a:pt x="5" y="25"/>
                    <a:pt x="5" y="25"/>
                    <a:pt x="5" y="25"/>
                  </a:cubicBezTo>
                  <a:cubicBezTo>
                    <a:pt x="5" y="25"/>
                    <a:pt x="5" y="26"/>
                    <a:pt x="4" y="26"/>
                  </a:cubicBezTo>
                  <a:cubicBezTo>
                    <a:pt x="4" y="26"/>
                    <a:pt x="4" y="27"/>
                    <a:pt x="4" y="27"/>
                  </a:cubicBezTo>
                  <a:cubicBezTo>
                    <a:pt x="4" y="27"/>
                    <a:pt x="3" y="28"/>
                    <a:pt x="3" y="28"/>
                  </a:cubicBezTo>
                  <a:cubicBezTo>
                    <a:pt x="3" y="28"/>
                    <a:pt x="2" y="29"/>
                    <a:pt x="2" y="29"/>
                  </a:cubicBezTo>
                  <a:cubicBezTo>
                    <a:pt x="2" y="30"/>
                    <a:pt x="2" y="30"/>
                    <a:pt x="1" y="30"/>
                  </a:cubicBezTo>
                  <a:cubicBezTo>
                    <a:pt x="1" y="31"/>
                    <a:pt x="1" y="31"/>
                    <a:pt x="0" y="32"/>
                  </a:cubicBezTo>
                  <a:cubicBezTo>
                    <a:pt x="0" y="32"/>
                    <a:pt x="0" y="32"/>
                    <a:pt x="0" y="32"/>
                  </a:cubicBezTo>
                  <a:cubicBezTo>
                    <a:pt x="2" y="34"/>
                    <a:pt x="2" y="34"/>
                    <a:pt x="2" y="34"/>
                  </a:cubicBezTo>
                  <a:cubicBezTo>
                    <a:pt x="6" y="38"/>
                    <a:pt x="10" y="41"/>
                    <a:pt x="12" y="4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499" name="Freeform 162">
              <a:extLst>
                <a:ext uri="{FF2B5EF4-FFF2-40B4-BE49-F238E27FC236}">
                  <a16:creationId xmlns:a16="http://schemas.microsoft.com/office/drawing/2014/main" id="{228A492B-54EA-4457-AAC5-332A7466CF5A}"/>
                </a:ext>
              </a:extLst>
            </p:cNvPr>
            <p:cNvSpPr>
              <a:spLocks/>
            </p:cNvSpPr>
            <p:nvPr/>
          </p:nvSpPr>
          <p:spPr bwMode="auto">
            <a:xfrm>
              <a:off x="4295082" y="6239637"/>
              <a:ext cx="32646" cy="40926"/>
            </a:xfrm>
            <a:custGeom>
              <a:avLst/>
              <a:gdLst>
                <a:gd name="T0" fmla="*/ 61 w 63"/>
                <a:gd name="T1" fmla="*/ 21 h 71"/>
                <a:gd name="T2" fmla="*/ 59 w 63"/>
                <a:gd name="T3" fmla="*/ 19 h 71"/>
                <a:gd name="T4" fmla="*/ 58 w 63"/>
                <a:gd name="T5" fmla="*/ 18 h 71"/>
                <a:gd name="T6" fmla="*/ 52 w 63"/>
                <a:gd name="T7" fmla="*/ 12 h 71"/>
                <a:gd name="T8" fmla="*/ 42 w 63"/>
                <a:gd name="T9" fmla="*/ 12 h 71"/>
                <a:gd name="T10" fmla="*/ 36 w 63"/>
                <a:gd name="T11" fmla="*/ 7 h 71"/>
                <a:gd name="T12" fmla="*/ 34 w 63"/>
                <a:gd name="T13" fmla="*/ 7 h 71"/>
                <a:gd name="T14" fmla="*/ 33 w 63"/>
                <a:gd name="T15" fmla="*/ 6 h 71"/>
                <a:gd name="T16" fmla="*/ 31 w 63"/>
                <a:gd name="T17" fmla="*/ 5 h 71"/>
                <a:gd name="T18" fmla="*/ 29 w 63"/>
                <a:gd name="T19" fmla="*/ 4 h 71"/>
                <a:gd name="T20" fmla="*/ 27 w 63"/>
                <a:gd name="T21" fmla="*/ 3 h 71"/>
                <a:gd name="T22" fmla="*/ 25 w 63"/>
                <a:gd name="T23" fmla="*/ 2 h 71"/>
                <a:gd name="T24" fmla="*/ 23 w 63"/>
                <a:gd name="T25" fmla="*/ 0 h 71"/>
                <a:gd name="T26" fmla="*/ 22 w 63"/>
                <a:gd name="T27" fmla="*/ 2 h 71"/>
                <a:gd name="T28" fmla="*/ 11 w 63"/>
                <a:gd name="T29" fmla="*/ 11 h 71"/>
                <a:gd name="T30" fmla="*/ 9 w 63"/>
                <a:gd name="T31" fmla="*/ 16 h 71"/>
                <a:gd name="T32" fmla="*/ 6 w 63"/>
                <a:gd name="T33" fmla="*/ 22 h 71"/>
                <a:gd name="T34" fmla="*/ 0 w 63"/>
                <a:gd name="T35" fmla="*/ 29 h 71"/>
                <a:gd name="T36" fmla="*/ 1 w 63"/>
                <a:gd name="T37" fmla="*/ 39 h 71"/>
                <a:gd name="T38" fmla="*/ 2 w 63"/>
                <a:gd name="T39" fmla="*/ 42 h 71"/>
                <a:gd name="T40" fmla="*/ 9 w 63"/>
                <a:gd name="T41" fmla="*/ 46 h 71"/>
                <a:gd name="T42" fmla="*/ 12 w 63"/>
                <a:gd name="T43" fmla="*/ 47 h 71"/>
                <a:gd name="T44" fmla="*/ 7 w 63"/>
                <a:gd name="T45" fmla="*/ 55 h 71"/>
                <a:gd name="T46" fmla="*/ 8 w 63"/>
                <a:gd name="T47" fmla="*/ 56 h 71"/>
                <a:gd name="T48" fmla="*/ 9 w 63"/>
                <a:gd name="T49" fmla="*/ 58 h 71"/>
                <a:gd name="T50" fmla="*/ 9 w 63"/>
                <a:gd name="T51" fmla="*/ 59 h 71"/>
                <a:gd name="T52" fmla="*/ 7 w 63"/>
                <a:gd name="T53" fmla="*/ 62 h 71"/>
                <a:gd name="T54" fmla="*/ 10 w 63"/>
                <a:gd name="T55" fmla="*/ 66 h 71"/>
                <a:gd name="T56" fmla="*/ 13 w 63"/>
                <a:gd name="T57" fmla="*/ 65 h 71"/>
                <a:gd name="T58" fmla="*/ 20 w 63"/>
                <a:gd name="T59" fmla="*/ 71 h 71"/>
                <a:gd name="T60" fmla="*/ 25 w 63"/>
                <a:gd name="T61" fmla="*/ 62 h 71"/>
                <a:gd name="T62" fmla="*/ 36 w 63"/>
                <a:gd name="T63" fmla="*/ 48 h 71"/>
                <a:gd name="T64" fmla="*/ 60 w 63"/>
                <a:gd name="T65" fmla="*/ 29 h 71"/>
                <a:gd name="T66" fmla="*/ 63 w 63"/>
                <a:gd name="T67" fmla="*/ 25 h 71"/>
                <a:gd name="T68" fmla="*/ 63 w 63"/>
                <a:gd name="T69" fmla="*/ 24 h 71"/>
                <a:gd name="T70" fmla="*/ 62 w 63"/>
                <a:gd name="T7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71">
                  <a:moveTo>
                    <a:pt x="62" y="22"/>
                  </a:moveTo>
                  <a:cubicBezTo>
                    <a:pt x="62" y="22"/>
                    <a:pt x="61" y="21"/>
                    <a:pt x="61" y="21"/>
                  </a:cubicBezTo>
                  <a:cubicBezTo>
                    <a:pt x="61" y="21"/>
                    <a:pt x="61" y="21"/>
                    <a:pt x="61" y="20"/>
                  </a:cubicBezTo>
                  <a:cubicBezTo>
                    <a:pt x="60" y="20"/>
                    <a:pt x="60" y="19"/>
                    <a:pt x="59" y="19"/>
                  </a:cubicBezTo>
                  <a:cubicBezTo>
                    <a:pt x="59" y="19"/>
                    <a:pt x="59" y="19"/>
                    <a:pt x="59" y="19"/>
                  </a:cubicBezTo>
                  <a:cubicBezTo>
                    <a:pt x="58" y="18"/>
                    <a:pt x="58" y="18"/>
                    <a:pt x="58" y="18"/>
                  </a:cubicBezTo>
                  <a:cubicBezTo>
                    <a:pt x="57" y="16"/>
                    <a:pt x="54" y="13"/>
                    <a:pt x="53" y="12"/>
                  </a:cubicBezTo>
                  <a:cubicBezTo>
                    <a:pt x="53" y="12"/>
                    <a:pt x="52" y="12"/>
                    <a:pt x="52" y="12"/>
                  </a:cubicBezTo>
                  <a:cubicBezTo>
                    <a:pt x="51" y="13"/>
                    <a:pt x="49" y="14"/>
                    <a:pt x="48" y="14"/>
                  </a:cubicBezTo>
                  <a:cubicBezTo>
                    <a:pt x="46" y="14"/>
                    <a:pt x="44" y="13"/>
                    <a:pt x="42" y="12"/>
                  </a:cubicBezTo>
                  <a:cubicBezTo>
                    <a:pt x="41" y="11"/>
                    <a:pt x="40" y="10"/>
                    <a:pt x="39" y="9"/>
                  </a:cubicBezTo>
                  <a:cubicBezTo>
                    <a:pt x="38" y="8"/>
                    <a:pt x="37" y="7"/>
                    <a:pt x="36" y="7"/>
                  </a:cubicBezTo>
                  <a:cubicBezTo>
                    <a:pt x="36" y="7"/>
                    <a:pt x="35" y="7"/>
                    <a:pt x="35" y="7"/>
                  </a:cubicBezTo>
                  <a:cubicBezTo>
                    <a:pt x="35" y="7"/>
                    <a:pt x="34" y="7"/>
                    <a:pt x="34" y="7"/>
                  </a:cubicBezTo>
                  <a:cubicBezTo>
                    <a:pt x="34" y="7"/>
                    <a:pt x="34" y="7"/>
                    <a:pt x="33" y="6"/>
                  </a:cubicBezTo>
                  <a:cubicBezTo>
                    <a:pt x="33" y="6"/>
                    <a:pt x="33" y="6"/>
                    <a:pt x="33" y="6"/>
                  </a:cubicBezTo>
                  <a:cubicBezTo>
                    <a:pt x="32" y="6"/>
                    <a:pt x="32" y="6"/>
                    <a:pt x="32" y="6"/>
                  </a:cubicBezTo>
                  <a:cubicBezTo>
                    <a:pt x="31" y="6"/>
                    <a:pt x="31" y="5"/>
                    <a:pt x="31" y="5"/>
                  </a:cubicBezTo>
                  <a:cubicBezTo>
                    <a:pt x="30" y="5"/>
                    <a:pt x="30" y="5"/>
                    <a:pt x="30" y="5"/>
                  </a:cubicBezTo>
                  <a:cubicBezTo>
                    <a:pt x="29" y="4"/>
                    <a:pt x="29" y="4"/>
                    <a:pt x="29" y="4"/>
                  </a:cubicBezTo>
                  <a:cubicBezTo>
                    <a:pt x="28" y="4"/>
                    <a:pt x="28" y="4"/>
                    <a:pt x="28" y="3"/>
                  </a:cubicBezTo>
                  <a:cubicBezTo>
                    <a:pt x="27" y="3"/>
                    <a:pt x="27" y="3"/>
                    <a:pt x="27" y="3"/>
                  </a:cubicBezTo>
                  <a:cubicBezTo>
                    <a:pt x="26" y="3"/>
                    <a:pt x="26" y="2"/>
                    <a:pt x="26" y="2"/>
                  </a:cubicBezTo>
                  <a:cubicBezTo>
                    <a:pt x="25" y="2"/>
                    <a:pt x="25" y="2"/>
                    <a:pt x="25" y="2"/>
                  </a:cubicBezTo>
                  <a:cubicBezTo>
                    <a:pt x="24" y="1"/>
                    <a:pt x="24" y="1"/>
                    <a:pt x="23" y="1"/>
                  </a:cubicBezTo>
                  <a:cubicBezTo>
                    <a:pt x="23" y="1"/>
                    <a:pt x="23" y="0"/>
                    <a:pt x="23" y="0"/>
                  </a:cubicBezTo>
                  <a:cubicBezTo>
                    <a:pt x="23" y="0"/>
                    <a:pt x="23" y="0"/>
                    <a:pt x="23" y="0"/>
                  </a:cubicBezTo>
                  <a:cubicBezTo>
                    <a:pt x="23" y="1"/>
                    <a:pt x="23" y="2"/>
                    <a:pt x="22" y="2"/>
                  </a:cubicBezTo>
                  <a:cubicBezTo>
                    <a:pt x="21" y="4"/>
                    <a:pt x="18" y="5"/>
                    <a:pt x="14" y="5"/>
                  </a:cubicBezTo>
                  <a:cubicBezTo>
                    <a:pt x="12" y="5"/>
                    <a:pt x="11" y="7"/>
                    <a:pt x="11" y="11"/>
                  </a:cubicBezTo>
                  <a:cubicBezTo>
                    <a:pt x="11" y="12"/>
                    <a:pt x="11" y="12"/>
                    <a:pt x="11" y="12"/>
                  </a:cubicBezTo>
                  <a:cubicBezTo>
                    <a:pt x="11" y="14"/>
                    <a:pt x="10" y="15"/>
                    <a:pt x="9" y="16"/>
                  </a:cubicBezTo>
                  <a:cubicBezTo>
                    <a:pt x="8" y="17"/>
                    <a:pt x="7" y="18"/>
                    <a:pt x="6" y="19"/>
                  </a:cubicBezTo>
                  <a:cubicBezTo>
                    <a:pt x="6" y="20"/>
                    <a:pt x="6" y="21"/>
                    <a:pt x="6" y="22"/>
                  </a:cubicBezTo>
                  <a:cubicBezTo>
                    <a:pt x="6" y="23"/>
                    <a:pt x="5" y="24"/>
                    <a:pt x="3" y="26"/>
                  </a:cubicBezTo>
                  <a:cubicBezTo>
                    <a:pt x="1" y="27"/>
                    <a:pt x="0" y="28"/>
                    <a:pt x="0" y="29"/>
                  </a:cubicBezTo>
                  <a:cubicBezTo>
                    <a:pt x="0" y="30"/>
                    <a:pt x="0" y="31"/>
                    <a:pt x="1" y="32"/>
                  </a:cubicBezTo>
                  <a:cubicBezTo>
                    <a:pt x="3" y="35"/>
                    <a:pt x="1" y="37"/>
                    <a:pt x="1" y="39"/>
                  </a:cubicBezTo>
                  <a:cubicBezTo>
                    <a:pt x="1" y="40"/>
                    <a:pt x="0" y="40"/>
                    <a:pt x="0" y="40"/>
                  </a:cubicBezTo>
                  <a:cubicBezTo>
                    <a:pt x="0" y="41"/>
                    <a:pt x="1" y="41"/>
                    <a:pt x="2" y="42"/>
                  </a:cubicBezTo>
                  <a:cubicBezTo>
                    <a:pt x="3" y="43"/>
                    <a:pt x="5" y="44"/>
                    <a:pt x="6" y="45"/>
                  </a:cubicBezTo>
                  <a:cubicBezTo>
                    <a:pt x="8" y="46"/>
                    <a:pt x="8" y="46"/>
                    <a:pt x="9" y="46"/>
                  </a:cubicBezTo>
                  <a:cubicBezTo>
                    <a:pt x="9" y="46"/>
                    <a:pt x="10" y="45"/>
                    <a:pt x="10" y="45"/>
                  </a:cubicBezTo>
                  <a:cubicBezTo>
                    <a:pt x="11" y="45"/>
                    <a:pt x="12" y="46"/>
                    <a:pt x="12" y="47"/>
                  </a:cubicBezTo>
                  <a:cubicBezTo>
                    <a:pt x="13" y="48"/>
                    <a:pt x="13" y="50"/>
                    <a:pt x="12" y="52"/>
                  </a:cubicBezTo>
                  <a:cubicBezTo>
                    <a:pt x="11" y="53"/>
                    <a:pt x="9" y="55"/>
                    <a:pt x="7" y="55"/>
                  </a:cubicBezTo>
                  <a:cubicBezTo>
                    <a:pt x="7" y="55"/>
                    <a:pt x="7" y="55"/>
                    <a:pt x="7" y="55"/>
                  </a:cubicBezTo>
                  <a:cubicBezTo>
                    <a:pt x="8" y="56"/>
                    <a:pt x="8" y="56"/>
                    <a:pt x="8" y="56"/>
                  </a:cubicBezTo>
                  <a:cubicBezTo>
                    <a:pt x="8" y="56"/>
                    <a:pt x="8" y="57"/>
                    <a:pt x="8" y="57"/>
                  </a:cubicBezTo>
                  <a:cubicBezTo>
                    <a:pt x="9" y="57"/>
                    <a:pt x="9" y="58"/>
                    <a:pt x="9" y="58"/>
                  </a:cubicBezTo>
                  <a:cubicBezTo>
                    <a:pt x="9" y="58"/>
                    <a:pt x="9" y="58"/>
                    <a:pt x="9" y="59"/>
                  </a:cubicBezTo>
                  <a:cubicBezTo>
                    <a:pt x="9" y="59"/>
                    <a:pt x="9" y="59"/>
                    <a:pt x="9" y="59"/>
                  </a:cubicBezTo>
                  <a:cubicBezTo>
                    <a:pt x="9" y="60"/>
                    <a:pt x="9" y="60"/>
                    <a:pt x="8" y="61"/>
                  </a:cubicBezTo>
                  <a:cubicBezTo>
                    <a:pt x="8" y="61"/>
                    <a:pt x="8" y="62"/>
                    <a:pt x="7" y="62"/>
                  </a:cubicBezTo>
                  <a:cubicBezTo>
                    <a:pt x="6" y="63"/>
                    <a:pt x="6" y="63"/>
                    <a:pt x="8" y="65"/>
                  </a:cubicBezTo>
                  <a:cubicBezTo>
                    <a:pt x="9" y="66"/>
                    <a:pt x="10" y="66"/>
                    <a:pt x="10" y="66"/>
                  </a:cubicBezTo>
                  <a:cubicBezTo>
                    <a:pt x="11" y="66"/>
                    <a:pt x="11" y="66"/>
                    <a:pt x="12" y="66"/>
                  </a:cubicBezTo>
                  <a:cubicBezTo>
                    <a:pt x="12" y="66"/>
                    <a:pt x="13" y="65"/>
                    <a:pt x="13" y="65"/>
                  </a:cubicBezTo>
                  <a:cubicBezTo>
                    <a:pt x="15" y="65"/>
                    <a:pt x="16" y="66"/>
                    <a:pt x="17" y="68"/>
                  </a:cubicBezTo>
                  <a:cubicBezTo>
                    <a:pt x="18" y="69"/>
                    <a:pt x="19" y="71"/>
                    <a:pt x="20" y="71"/>
                  </a:cubicBezTo>
                  <a:cubicBezTo>
                    <a:pt x="21" y="71"/>
                    <a:pt x="22" y="70"/>
                    <a:pt x="23" y="67"/>
                  </a:cubicBezTo>
                  <a:cubicBezTo>
                    <a:pt x="24" y="66"/>
                    <a:pt x="25" y="64"/>
                    <a:pt x="25" y="62"/>
                  </a:cubicBezTo>
                  <a:cubicBezTo>
                    <a:pt x="27" y="56"/>
                    <a:pt x="30" y="50"/>
                    <a:pt x="34" y="49"/>
                  </a:cubicBezTo>
                  <a:cubicBezTo>
                    <a:pt x="35" y="48"/>
                    <a:pt x="35" y="48"/>
                    <a:pt x="36" y="48"/>
                  </a:cubicBezTo>
                  <a:cubicBezTo>
                    <a:pt x="42" y="47"/>
                    <a:pt x="50" y="44"/>
                    <a:pt x="56" y="37"/>
                  </a:cubicBezTo>
                  <a:cubicBezTo>
                    <a:pt x="59" y="33"/>
                    <a:pt x="60" y="30"/>
                    <a:pt x="60" y="29"/>
                  </a:cubicBezTo>
                  <a:cubicBezTo>
                    <a:pt x="60" y="28"/>
                    <a:pt x="60" y="27"/>
                    <a:pt x="62" y="25"/>
                  </a:cubicBezTo>
                  <a:cubicBezTo>
                    <a:pt x="62" y="25"/>
                    <a:pt x="62" y="25"/>
                    <a:pt x="63" y="25"/>
                  </a:cubicBezTo>
                  <a:cubicBezTo>
                    <a:pt x="63" y="25"/>
                    <a:pt x="63" y="24"/>
                    <a:pt x="63" y="24"/>
                  </a:cubicBezTo>
                  <a:cubicBezTo>
                    <a:pt x="63" y="24"/>
                    <a:pt x="63" y="24"/>
                    <a:pt x="63" y="24"/>
                  </a:cubicBezTo>
                  <a:cubicBezTo>
                    <a:pt x="63" y="23"/>
                    <a:pt x="63" y="23"/>
                    <a:pt x="63" y="23"/>
                  </a:cubicBezTo>
                  <a:cubicBezTo>
                    <a:pt x="63" y="23"/>
                    <a:pt x="62" y="23"/>
                    <a:pt x="62" y="22"/>
                  </a:cubicBezTo>
                  <a:cubicBezTo>
                    <a:pt x="62" y="22"/>
                    <a:pt x="62" y="22"/>
                    <a:pt x="62" y="2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0" name="Freeform 163">
              <a:extLst>
                <a:ext uri="{FF2B5EF4-FFF2-40B4-BE49-F238E27FC236}">
                  <a16:creationId xmlns:a16="http://schemas.microsoft.com/office/drawing/2014/main" id="{F137808C-A314-4004-85C3-9C697FB6799A}"/>
                </a:ext>
              </a:extLst>
            </p:cNvPr>
            <p:cNvSpPr>
              <a:spLocks/>
            </p:cNvSpPr>
            <p:nvPr/>
          </p:nvSpPr>
          <p:spPr bwMode="auto">
            <a:xfrm>
              <a:off x="4306995" y="6166879"/>
              <a:ext cx="68387" cy="108438"/>
            </a:xfrm>
            <a:custGeom>
              <a:avLst/>
              <a:gdLst>
                <a:gd name="T0" fmla="*/ 132 w 132"/>
                <a:gd name="T1" fmla="*/ 116 h 188"/>
                <a:gd name="T2" fmla="*/ 128 w 132"/>
                <a:gd name="T3" fmla="*/ 109 h 188"/>
                <a:gd name="T4" fmla="*/ 126 w 132"/>
                <a:gd name="T5" fmla="*/ 96 h 188"/>
                <a:gd name="T6" fmla="*/ 129 w 132"/>
                <a:gd name="T7" fmla="*/ 72 h 188"/>
                <a:gd name="T8" fmla="*/ 119 w 132"/>
                <a:gd name="T9" fmla="*/ 72 h 188"/>
                <a:gd name="T10" fmla="*/ 95 w 132"/>
                <a:gd name="T11" fmla="*/ 62 h 188"/>
                <a:gd name="T12" fmla="*/ 81 w 132"/>
                <a:gd name="T13" fmla="*/ 63 h 188"/>
                <a:gd name="T14" fmla="*/ 79 w 132"/>
                <a:gd name="T15" fmla="*/ 63 h 188"/>
                <a:gd name="T16" fmla="*/ 73 w 132"/>
                <a:gd name="T17" fmla="*/ 48 h 188"/>
                <a:gd name="T18" fmla="*/ 71 w 132"/>
                <a:gd name="T19" fmla="*/ 44 h 188"/>
                <a:gd name="T20" fmla="*/ 64 w 132"/>
                <a:gd name="T21" fmla="*/ 39 h 188"/>
                <a:gd name="T22" fmla="*/ 64 w 132"/>
                <a:gd name="T23" fmla="*/ 39 h 188"/>
                <a:gd name="T24" fmla="*/ 65 w 132"/>
                <a:gd name="T25" fmla="*/ 32 h 188"/>
                <a:gd name="T26" fmla="*/ 72 w 132"/>
                <a:gd name="T27" fmla="*/ 15 h 188"/>
                <a:gd name="T28" fmla="*/ 79 w 132"/>
                <a:gd name="T29" fmla="*/ 9 h 188"/>
                <a:gd name="T30" fmla="*/ 88 w 132"/>
                <a:gd name="T31" fmla="*/ 3 h 188"/>
                <a:gd name="T32" fmla="*/ 74 w 132"/>
                <a:gd name="T33" fmla="*/ 7 h 188"/>
                <a:gd name="T34" fmla="*/ 59 w 132"/>
                <a:gd name="T35" fmla="*/ 14 h 188"/>
                <a:gd name="T36" fmla="*/ 51 w 132"/>
                <a:gd name="T37" fmla="*/ 16 h 188"/>
                <a:gd name="T38" fmla="*/ 41 w 132"/>
                <a:gd name="T39" fmla="*/ 19 h 188"/>
                <a:gd name="T40" fmla="*/ 34 w 132"/>
                <a:gd name="T41" fmla="*/ 35 h 188"/>
                <a:gd name="T42" fmla="*/ 21 w 132"/>
                <a:gd name="T43" fmla="*/ 49 h 188"/>
                <a:gd name="T44" fmla="*/ 20 w 132"/>
                <a:gd name="T45" fmla="*/ 51 h 188"/>
                <a:gd name="T46" fmla="*/ 18 w 132"/>
                <a:gd name="T47" fmla="*/ 53 h 188"/>
                <a:gd name="T48" fmla="*/ 17 w 132"/>
                <a:gd name="T49" fmla="*/ 55 h 188"/>
                <a:gd name="T50" fmla="*/ 15 w 132"/>
                <a:gd name="T51" fmla="*/ 56 h 188"/>
                <a:gd name="T52" fmla="*/ 14 w 132"/>
                <a:gd name="T53" fmla="*/ 58 h 188"/>
                <a:gd name="T54" fmla="*/ 12 w 132"/>
                <a:gd name="T55" fmla="*/ 59 h 188"/>
                <a:gd name="T56" fmla="*/ 18 w 132"/>
                <a:gd name="T57" fmla="*/ 69 h 188"/>
                <a:gd name="T58" fmla="*/ 19 w 132"/>
                <a:gd name="T59" fmla="*/ 94 h 188"/>
                <a:gd name="T60" fmla="*/ 7 w 132"/>
                <a:gd name="T61" fmla="*/ 113 h 188"/>
                <a:gd name="T62" fmla="*/ 0 w 132"/>
                <a:gd name="T63" fmla="*/ 124 h 188"/>
                <a:gd name="T64" fmla="*/ 3 w 132"/>
                <a:gd name="T65" fmla="*/ 126 h 188"/>
                <a:gd name="T66" fmla="*/ 5 w 132"/>
                <a:gd name="T67" fmla="*/ 128 h 188"/>
                <a:gd name="T68" fmla="*/ 9 w 132"/>
                <a:gd name="T69" fmla="*/ 129 h 188"/>
                <a:gd name="T70" fmla="*/ 11 w 132"/>
                <a:gd name="T71" fmla="*/ 130 h 188"/>
                <a:gd name="T72" fmla="*/ 13 w 132"/>
                <a:gd name="T73" fmla="*/ 131 h 188"/>
                <a:gd name="T74" fmla="*/ 25 w 132"/>
                <a:gd name="T75" fmla="*/ 138 h 188"/>
                <a:gd name="T76" fmla="*/ 37 w 132"/>
                <a:gd name="T77" fmla="*/ 143 h 188"/>
                <a:gd name="T78" fmla="*/ 41 w 132"/>
                <a:gd name="T79" fmla="*/ 142 h 188"/>
                <a:gd name="T80" fmla="*/ 45 w 132"/>
                <a:gd name="T81" fmla="*/ 142 h 188"/>
                <a:gd name="T82" fmla="*/ 50 w 132"/>
                <a:gd name="T83" fmla="*/ 148 h 188"/>
                <a:gd name="T84" fmla="*/ 62 w 132"/>
                <a:gd name="T85" fmla="*/ 160 h 188"/>
                <a:gd name="T86" fmla="*/ 66 w 132"/>
                <a:gd name="T87" fmla="*/ 168 h 188"/>
                <a:gd name="T88" fmla="*/ 85 w 132"/>
                <a:gd name="T89" fmla="*/ 167 h 188"/>
                <a:gd name="T90" fmla="*/ 90 w 132"/>
                <a:gd name="T91" fmla="*/ 167 h 188"/>
                <a:gd name="T92" fmla="*/ 91 w 132"/>
                <a:gd name="T93" fmla="*/ 167 h 188"/>
                <a:gd name="T94" fmla="*/ 101 w 132"/>
                <a:gd name="T95" fmla="*/ 175 h 188"/>
                <a:gd name="T96" fmla="*/ 98 w 132"/>
                <a:gd name="T97" fmla="*/ 185 h 188"/>
                <a:gd name="T98" fmla="*/ 101 w 132"/>
                <a:gd name="T99" fmla="*/ 188 h 188"/>
                <a:gd name="T100" fmla="*/ 105 w 132"/>
                <a:gd name="T101" fmla="*/ 177 h 188"/>
                <a:gd name="T102" fmla="*/ 107 w 132"/>
                <a:gd name="T103" fmla="*/ 158 h 188"/>
                <a:gd name="T104" fmla="*/ 104 w 132"/>
                <a:gd name="T105" fmla="*/ 134 h 188"/>
                <a:gd name="T106" fmla="*/ 106 w 132"/>
                <a:gd name="T107" fmla="*/ 130 h 188"/>
                <a:gd name="T108" fmla="*/ 112 w 132"/>
                <a:gd name="T109" fmla="*/ 121 h 188"/>
                <a:gd name="T110" fmla="*/ 122 w 132"/>
                <a:gd name="T111" fmla="*/ 121 h 188"/>
                <a:gd name="T112" fmla="*/ 124 w 132"/>
                <a:gd name="T113" fmla="*/ 120 h 188"/>
                <a:gd name="T114" fmla="*/ 126 w 132"/>
                <a:gd name="T115" fmla="*/ 120 h 188"/>
                <a:gd name="T116" fmla="*/ 131 w 132"/>
                <a:gd name="T117" fmla="*/ 118 h 188"/>
                <a:gd name="T118" fmla="*/ 132 w 132"/>
                <a:gd name="T119" fmla="*/ 11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 h="188">
                  <a:moveTo>
                    <a:pt x="132" y="118"/>
                  </a:moveTo>
                  <a:cubicBezTo>
                    <a:pt x="132" y="117"/>
                    <a:pt x="132" y="117"/>
                    <a:pt x="132" y="117"/>
                  </a:cubicBezTo>
                  <a:cubicBezTo>
                    <a:pt x="132" y="117"/>
                    <a:pt x="132" y="117"/>
                    <a:pt x="132" y="116"/>
                  </a:cubicBezTo>
                  <a:cubicBezTo>
                    <a:pt x="132" y="116"/>
                    <a:pt x="132" y="116"/>
                    <a:pt x="132" y="115"/>
                  </a:cubicBezTo>
                  <a:cubicBezTo>
                    <a:pt x="132" y="115"/>
                    <a:pt x="132" y="114"/>
                    <a:pt x="130" y="113"/>
                  </a:cubicBezTo>
                  <a:cubicBezTo>
                    <a:pt x="129" y="112"/>
                    <a:pt x="128" y="111"/>
                    <a:pt x="128" y="109"/>
                  </a:cubicBezTo>
                  <a:cubicBezTo>
                    <a:pt x="128" y="107"/>
                    <a:pt x="130" y="104"/>
                    <a:pt x="131" y="103"/>
                  </a:cubicBezTo>
                  <a:cubicBezTo>
                    <a:pt x="132" y="102"/>
                    <a:pt x="131" y="100"/>
                    <a:pt x="128" y="98"/>
                  </a:cubicBezTo>
                  <a:cubicBezTo>
                    <a:pt x="128" y="97"/>
                    <a:pt x="127" y="96"/>
                    <a:pt x="126" y="96"/>
                  </a:cubicBezTo>
                  <a:cubicBezTo>
                    <a:pt x="123" y="92"/>
                    <a:pt x="126" y="79"/>
                    <a:pt x="129" y="74"/>
                  </a:cubicBezTo>
                  <a:cubicBezTo>
                    <a:pt x="129" y="73"/>
                    <a:pt x="129" y="73"/>
                    <a:pt x="129" y="73"/>
                  </a:cubicBezTo>
                  <a:cubicBezTo>
                    <a:pt x="130" y="73"/>
                    <a:pt x="130" y="72"/>
                    <a:pt x="129" y="72"/>
                  </a:cubicBezTo>
                  <a:cubicBezTo>
                    <a:pt x="129" y="72"/>
                    <a:pt x="129" y="71"/>
                    <a:pt x="127" y="71"/>
                  </a:cubicBezTo>
                  <a:cubicBezTo>
                    <a:pt x="126" y="71"/>
                    <a:pt x="126" y="71"/>
                    <a:pt x="125" y="71"/>
                  </a:cubicBezTo>
                  <a:cubicBezTo>
                    <a:pt x="123" y="71"/>
                    <a:pt x="121" y="71"/>
                    <a:pt x="119" y="72"/>
                  </a:cubicBezTo>
                  <a:cubicBezTo>
                    <a:pt x="118" y="72"/>
                    <a:pt x="117" y="72"/>
                    <a:pt x="117" y="72"/>
                  </a:cubicBezTo>
                  <a:cubicBezTo>
                    <a:pt x="110" y="73"/>
                    <a:pt x="104" y="70"/>
                    <a:pt x="100" y="65"/>
                  </a:cubicBezTo>
                  <a:cubicBezTo>
                    <a:pt x="99" y="63"/>
                    <a:pt x="97" y="62"/>
                    <a:pt x="95" y="62"/>
                  </a:cubicBezTo>
                  <a:cubicBezTo>
                    <a:pt x="93" y="62"/>
                    <a:pt x="91" y="62"/>
                    <a:pt x="90" y="63"/>
                  </a:cubicBezTo>
                  <a:cubicBezTo>
                    <a:pt x="87" y="63"/>
                    <a:pt x="85" y="63"/>
                    <a:pt x="82" y="63"/>
                  </a:cubicBezTo>
                  <a:cubicBezTo>
                    <a:pt x="81" y="63"/>
                    <a:pt x="81" y="63"/>
                    <a:pt x="81" y="63"/>
                  </a:cubicBezTo>
                  <a:cubicBezTo>
                    <a:pt x="81" y="63"/>
                    <a:pt x="81" y="63"/>
                    <a:pt x="81" y="63"/>
                  </a:cubicBezTo>
                  <a:cubicBezTo>
                    <a:pt x="81" y="63"/>
                    <a:pt x="81" y="63"/>
                    <a:pt x="81" y="63"/>
                  </a:cubicBezTo>
                  <a:cubicBezTo>
                    <a:pt x="80" y="63"/>
                    <a:pt x="79" y="63"/>
                    <a:pt x="79" y="63"/>
                  </a:cubicBezTo>
                  <a:cubicBezTo>
                    <a:pt x="77" y="63"/>
                    <a:pt x="76" y="62"/>
                    <a:pt x="75" y="61"/>
                  </a:cubicBezTo>
                  <a:cubicBezTo>
                    <a:pt x="73" y="59"/>
                    <a:pt x="73" y="56"/>
                    <a:pt x="73" y="53"/>
                  </a:cubicBezTo>
                  <a:cubicBezTo>
                    <a:pt x="73" y="51"/>
                    <a:pt x="73" y="49"/>
                    <a:pt x="73" y="48"/>
                  </a:cubicBezTo>
                  <a:cubicBezTo>
                    <a:pt x="73" y="47"/>
                    <a:pt x="73" y="47"/>
                    <a:pt x="73" y="47"/>
                  </a:cubicBezTo>
                  <a:cubicBezTo>
                    <a:pt x="73" y="47"/>
                    <a:pt x="73" y="47"/>
                    <a:pt x="73" y="46"/>
                  </a:cubicBezTo>
                  <a:cubicBezTo>
                    <a:pt x="73" y="45"/>
                    <a:pt x="72" y="44"/>
                    <a:pt x="71" y="44"/>
                  </a:cubicBezTo>
                  <a:cubicBezTo>
                    <a:pt x="70" y="43"/>
                    <a:pt x="68" y="42"/>
                    <a:pt x="68" y="40"/>
                  </a:cubicBezTo>
                  <a:cubicBezTo>
                    <a:pt x="68" y="39"/>
                    <a:pt x="68" y="38"/>
                    <a:pt x="66" y="38"/>
                  </a:cubicBezTo>
                  <a:cubicBezTo>
                    <a:pt x="65" y="38"/>
                    <a:pt x="65" y="38"/>
                    <a:pt x="64" y="39"/>
                  </a:cubicBezTo>
                  <a:cubicBezTo>
                    <a:pt x="64" y="39"/>
                    <a:pt x="64" y="39"/>
                    <a:pt x="64" y="39"/>
                  </a:cubicBezTo>
                  <a:cubicBezTo>
                    <a:pt x="64" y="39"/>
                    <a:pt x="64" y="39"/>
                    <a:pt x="64" y="39"/>
                  </a:cubicBezTo>
                  <a:cubicBezTo>
                    <a:pt x="64" y="39"/>
                    <a:pt x="64" y="39"/>
                    <a:pt x="64" y="39"/>
                  </a:cubicBezTo>
                  <a:cubicBezTo>
                    <a:pt x="63" y="39"/>
                    <a:pt x="63" y="38"/>
                    <a:pt x="62" y="38"/>
                  </a:cubicBezTo>
                  <a:cubicBezTo>
                    <a:pt x="62" y="38"/>
                    <a:pt x="62" y="38"/>
                    <a:pt x="62" y="38"/>
                  </a:cubicBezTo>
                  <a:cubicBezTo>
                    <a:pt x="62" y="36"/>
                    <a:pt x="63" y="35"/>
                    <a:pt x="65" y="32"/>
                  </a:cubicBezTo>
                  <a:cubicBezTo>
                    <a:pt x="66" y="30"/>
                    <a:pt x="66" y="29"/>
                    <a:pt x="66" y="25"/>
                  </a:cubicBezTo>
                  <a:cubicBezTo>
                    <a:pt x="66" y="24"/>
                    <a:pt x="66" y="24"/>
                    <a:pt x="66" y="24"/>
                  </a:cubicBezTo>
                  <a:cubicBezTo>
                    <a:pt x="66" y="21"/>
                    <a:pt x="70" y="18"/>
                    <a:pt x="72" y="15"/>
                  </a:cubicBezTo>
                  <a:cubicBezTo>
                    <a:pt x="74" y="14"/>
                    <a:pt x="75" y="12"/>
                    <a:pt x="77" y="11"/>
                  </a:cubicBezTo>
                  <a:cubicBezTo>
                    <a:pt x="77" y="10"/>
                    <a:pt x="77" y="10"/>
                    <a:pt x="78" y="9"/>
                  </a:cubicBezTo>
                  <a:cubicBezTo>
                    <a:pt x="78" y="9"/>
                    <a:pt x="79" y="9"/>
                    <a:pt x="79" y="9"/>
                  </a:cubicBezTo>
                  <a:cubicBezTo>
                    <a:pt x="79" y="9"/>
                    <a:pt x="80" y="8"/>
                    <a:pt x="80" y="8"/>
                  </a:cubicBezTo>
                  <a:cubicBezTo>
                    <a:pt x="81" y="7"/>
                    <a:pt x="82" y="6"/>
                    <a:pt x="83" y="6"/>
                  </a:cubicBezTo>
                  <a:cubicBezTo>
                    <a:pt x="86" y="5"/>
                    <a:pt x="88" y="4"/>
                    <a:pt x="88" y="3"/>
                  </a:cubicBezTo>
                  <a:cubicBezTo>
                    <a:pt x="88" y="2"/>
                    <a:pt x="87" y="2"/>
                    <a:pt x="86" y="1"/>
                  </a:cubicBezTo>
                  <a:cubicBezTo>
                    <a:pt x="84" y="0"/>
                    <a:pt x="82" y="1"/>
                    <a:pt x="80" y="3"/>
                  </a:cubicBezTo>
                  <a:cubicBezTo>
                    <a:pt x="78" y="5"/>
                    <a:pt x="76" y="6"/>
                    <a:pt x="74" y="7"/>
                  </a:cubicBezTo>
                  <a:cubicBezTo>
                    <a:pt x="71" y="7"/>
                    <a:pt x="69" y="9"/>
                    <a:pt x="68" y="10"/>
                  </a:cubicBezTo>
                  <a:cubicBezTo>
                    <a:pt x="67" y="11"/>
                    <a:pt x="66" y="12"/>
                    <a:pt x="64" y="12"/>
                  </a:cubicBezTo>
                  <a:cubicBezTo>
                    <a:pt x="63" y="13"/>
                    <a:pt x="60" y="13"/>
                    <a:pt x="59" y="14"/>
                  </a:cubicBezTo>
                  <a:cubicBezTo>
                    <a:pt x="56" y="14"/>
                    <a:pt x="55" y="14"/>
                    <a:pt x="54" y="15"/>
                  </a:cubicBezTo>
                  <a:cubicBezTo>
                    <a:pt x="54" y="17"/>
                    <a:pt x="53" y="17"/>
                    <a:pt x="53" y="17"/>
                  </a:cubicBezTo>
                  <a:cubicBezTo>
                    <a:pt x="52" y="17"/>
                    <a:pt x="51" y="17"/>
                    <a:pt x="51" y="16"/>
                  </a:cubicBezTo>
                  <a:cubicBezTo>
                    <a:pt x="50" y="16"/>
                    <a:pt x="49" y="15"/>
                    <a:pt x="48" y="15"/>
                  </a:cubicBezTo>
                  <a:cubicBezTo>
                    <a:pt x="48" y="15"/>
                    <a:pt x="48" y="15"/>
                    <a:pt x="48" y="15"/>
                  </a:cubicBezTo>
                  <a:cubicBezTo>
                    <a:pt x="46" y="15"/>
                    <a:pt x="43" y="17"/>
                    <a:pt x="41" y="19"/>
                  </a:cubicBezTo>
                  <a:cubicBezTo>
                    <a:pt x="40" y="21"/>
                    <a:pt x="39" y="23"/>
                    <a:pt x="39" y="24"/>
                  </a:cubicBezTo>
                  <a:cubicBezTo>
                    <a:pt x="39" y="24"/>
                    <a:pt x="39" y="25"/>
                    <a:pt x="39" y="25"/>
                  </a:cubicBezTo>
                  <a:cubicBezTo>
                    <a:pt x="39" y="28"/>
                    <a:pt x="40" y="32"/>
                    <a:pt x="34" y="35"/>
                  </a:cubicBezTo>
                  <a:cubicBezTo>
                    <a:pt x="30" y="38"/>
                    <a:pt x="28" y="42"/>
                    <a:pt x="26" y="45"/>
                  </a:cubicBezTo>
                  <a:cubicBezTo>
                    <a:pt x="25" y="46"/>
                    <a:pt x="24" y="47"/>
                    <a:pt x="23" y="48"/>
                  </a:cubicBezTo>
                  <a:cubicBezTo>
                    <a:pt x="23" y="49"/>
                    <a:pt x="22" y="50"/>
                    <a:pt x="21" y="49"/>
                  </a:cubicBezTo>
                  <a:cubicBezTo>
                    <a:pt x="21" y="49"/>
                    <a:pt x="21" y="49"/>
                    <a:pt x="21" y="50"/>
                  </a:cubicBezTo>
                  <a:cubicBezTo>
                    <a:pt x="21" y="50"/>
                    <a:pt x="20" y="51"/>
                    <a:pt x="20" y="51"/>
                  </a:cubicBezTo>
                  <a:cubicBezTo>
                    <a:pt x="20" y="51"/>
                    <a:pt x="20" y="51"/>
                    <a:pt x="20" y="51"/>
                  </a:cubicBezTo>
                  <a:cubicBezTo>
                    <a:pt x="20" y="52"/>
                    <a:pt x="19" y="52"/>
                    <a:pt x="19" y="53"/>
                  </a:cubicBezTo>
                  <a:cubicBezTo>
                    <a:pt x="19" y="53"/>
                    <a:pt x="19" y="53"/>
                    <a:pt x="18" y="53"/>
                  </a:cubicBezTo>
                  <a:cubicBezTo>
                    <a:pt x="18" y="53"/>
                    <a:pt x="18" y="53"/>
                    <a:pt x="18" y="53"/>
                  </a:cubicBezTo>
                  <a:cubicBezTo>
                    <a:pt x="18" y="53"/>
                    <a:pt x="18" y="54"/>
                    <a:pt x="18" y="54"/>
                  </a:cubicBezTo>
                  <a:cubicBezTo>
                    <a:pt x="18" y="54"/>
                    <a:pt x="17" y="54"/>
                    <a:pt x="17" y="54"/>
                  </a:cubicBezTo>
                  <a:cubicBezTo>
                    <a:pt x="17" y="54"/>
                    <a:pt x="17" y="54"/>
                    <a:pt x="17" y="55"/>
                  </a:cubicBezTo>
                  <a:cubicBezTo>
                    <a:pt x="17" y="55"/>
                    <a:pt x="16" y="55"/>
                    <a:pt x="16" y="55"/>
                  </a:cubicBezTo>
                  <a:cubicBezTo>
                    <a:pt x="16" y="55"/>
                    <a:pt x="16" y="55"/>
                    <a:pt x="16" y="56"/>
                  </a:cubicBezTo>
                  <a:cubicBezTo>
                    <a:pt x="16" y="56"/>
                    <a:pt x="15" y="56"/>
                    <a:pt x="15" y="56"/>
                  </a:cubicBezTo>
                  <a:cubicBezTo>
                    <a:pt x="15" y="56"/>
                    <a:pt x="15" y="56"/>
                    <a:pt x="15" y="57"/>
                  </a:cubicBezTo>
                  <a:cubicBezTo>
                    <a:pt x="14" y="57"/>
                    <a:pt x="14" y="57"/>
                    <a:pt x="14" y="57"/>
                  </a:cubicBezTo>
                  <a:cubicBezTo>
                    <a:pt x="14" y="57"/>
                    <a:pt x="14" y="57"/>
                    <a:pt x="14" y="58"/>
                  </a:cubicBezTo>
                  <a:cubicBezTo>
                    <a:pt x="14" y="58"/>
                    <a:pt x="13" y="58"/>
                    <a:pt x="13" y="58"/>
                  </a:cubicBezTo>
                  <a:cubicBezTo>
                    <a:pt x="13" y="58"/>
                    <a:pt x="13" y="59"/>
                    <a:pt x="13" y="59"/>
                  </a:cubicBezTo>
                  <a:cubicBezTo>
                    <a:pt x="13" y="59"/>
                    <a:pt x="12" y="59"/>
                    <a:pt x="12" y="59"/>
                  </a:cubicBezTo>
                  <a:cubicBezTo>
                    <a:pt x="12" y="59"/>
                    <a:pt x="12" y="59"/>
                    <a:pt x="12" y="59"/>
                  </a:cubicBezTo>
                  <a:cubicBezTo>
                    <a:pt x="13" y="60"/>
                    <a:pt x="14" y="61"/>
                    <a:pt x="15" y="62"/>
                  </a:cubicBezTo>
                  <a:cubicBezTo>
                    <a:pt x="18" y="65"/>
                    <a:pt x="18" y="67"/>
                    <a:pt x="18" y="69"/>
                  </a:cubicBezTo>
                  <a:cubicBezTo>
                    <a:pt x="17" y="70"/>
                    <a:pt x="17" y="70"/>
                    <a:pt x="18" y="71"/>
                  </a:cubicBezTo>
                  <a:cubicBezTo>
                    <a:pt x="20" y="76"/>
                    <a:pt x="18" y="78"/>
                    <a:pt x="17" y="78"/>
                  </a:cubicBezTo>
                  <a:cubicBezTo>
                    <a:pt x="16" y="80"/>
                    <a:pt x="17" y="92"/>
                    <a:pt x="19" y="94"/>
                  </a:cubicBezTo>
                  <a:cubicBezTo>
                    <a:pt x="22" y="97"/>
                    <a:pt x="20" y="99"/>
                    <a:pt x="19" y="102"/>
                  </a:cubicBezTo>
                  <a:cubicBezTo>
                    <a:pt x="18" y="103"/>
                    <a:pt x="18" y="104"/>
                    <a:pt x="17" y="105"/>
                  </a:cubicBezTo>
                  <a:cubicBezTo>
                    <a:pt x="15" y="110"/>
                    <a:pt x="12" y="113"/>
                    <a:pt x="7" y="113"/>
                  </a:cubicBezTo>
                  <a:cubicBezTo>
                    <a:pt x="5" y="113"/>
                    <a:pt x="4" y="115"/>
                    <a:pt x="3" y="118"/>
                  </a:cubicBezTo>
                  <a:cubicBezTo>
                    <a:pt x="3" y="119"/>
                    <a:pt x="3" y="121"/>
                    <a:pt x="1" y="121"/>
                  </a:cubicBezTo>
                  <a:cubicBezTo>
                    <a:pt x="1" y="121"/>
                    <a:pt x="0" y="122"/>
                    <a:pt x="0" y="124"/>
                  </a:cubicBezTo>
                  <a:cubicBezTo>
                    <a:pt x="0" y="124"/>
                    <a:pt x="1" y="124"/>
                    <a:pt x="1" y="124"/>
                  </a:cubicBezTo>
                  <a:cubicBezTo>
                    <a:pt x="1" y="125"/>
                    <a:pt x="1" y="125"/>
                    <a:pt x="2" y="125"/>
                  </a:cubicBezTo>
                  <a:cubicBezTo>
                    <a:pt x="2" y="125"/>
                    <a:pt x="2" y="126"/>
                    <a:pt x="3" y="126"/>
                  </a:cubicBezTo>
                  <a:cubicBezTo>
                    <a:pt x="3" y="126"/>
                    <a:pt x="3" y="126"/>
                    <a:pt x="3" y="126"/>
                  </a:cubicBezTo>
                  <a:cubicBezTo>
                    <a:pt x="4" y="127"/>
                    <a:pt x="4" y="127"/>
                    <a:pt x="5" y="127"/>
                  </a:cubicBezTo>
                  <a:cubicBezTo>
                    <a:pt x="5" y="127"/>
                    <a:pt x="5" y="127"/>
                    <a:pt x="5" y="128"/>
                  </a:cubicBezTo>
                  <a:cubicBezTo>
                    <a:pt x="6" y="128"/>
                    <a:pt x="6" y="128"/>
                    <a:pt x="7" y="128"/>
                  </a:cubicBezTo>
                  <a:cubicBezTo>
                    <a:pt x="7" y="128"/>
                    <a:pt x="7" y="129"/>
                    <a:pt x="7" y="129"/>
                  </a:cubicBezTo>
                  <a:cubicBezTo>
                    <a:pt x="8" y="129"/>
                    <a:pt x="8" y="129"/>
                    <a:pt x="9" y="129"/>
                  </a:cubicBezTo>
                  <a:cubicBezTo>
                    <a:pt x="9" y="129"/>
                    <a:pt x="9" y="130"/>
                    <a:pt x="9" y="130"/>
                  </a:cubicBezTo>
                  <a:cubicBezTo>
                    <a:pt x="10" y="130"/>
                    <a:pt x="10" y="130"/>
                    <a:pt x="10" y="130"/>
                  </a:cubicBezTo>
                  <a:cubicBezTo>
                    <a:pt x="10" y="130"/>
                    <a:pt x="11" y="130"/>
                    <a:pt x="11" y="130"/>
                  </a:cubicBezTo>
                  <a:cubicBezTo>
                    <a:pt x="11" y="131"/>
                    <a:pt x="11" y="131"/>
                    <a:pt x="12" y="131"/>
                  </a:cubicBezTo>
                  <a:cubicBezTo>
                    <a:pt x="12" y="131"/>
                    <a:pt x="12" y="131"/>
                    <a:pt x="12" y="131"/>
                  </a:cubicBezTo>
                  <a:cubicBezTo>
                    <a:pt x="12" y="131"/>
                    <a:pt x="13" y="131"/>
                    <a:pt x="13" y="131"/>
                  </a:cubicBezTo>
                  <a:cubicBezTo>
                    <a:pt x="15" y="131"/>
                    <a:pt x="16" y="132"/>
                    <a:pt x="17" y="134"/>
                  </a:cubicBezTo>
                  <a:cubicBezTo>
                    <a:pt x="18" y="135"/>
                    <a:pt x="19" y="136"/>
                    <a:pt x="20" y="136"/>
                  </a:cubicBezTo>
                  <a:cubicBezTo>
                    <a:pt x="22" y="137"/>
                    <a:pt x="23" y="138"/>
                    <a:pt x="25" y="138"/>
                  </a:cubicBezTo>
                  <a:cubicBezTo>
                    <a:pt x="26" y="138"/>
                    <a:pt x="28" y="137"/>
                    <a:pt x="28" y="137"/>
                  </a:cubicBezTo>
                  <a:cubicBezTo>
                    <a:pt x="28" y="136"/>
                    <a:pt x="29" y="136"/>
                    <a:pt x="29" y="136"/>
                  </a:cubicBezTo>
                  <a:cubicBezTo>
                    <a:pt x="31" y="136"/>
                    <a:pt x="33" y="138"/>
                    <a:pt x="37" y="143"/>
                  </a:cubicBezTo>
                  <a:cubicBezTo>
                    <a:pt x="38" y="143"/>
                    <a:pt x="38" y="143"/>
                    <a:pt x="38" y="143"/>
                  </a:cubicBezTo>
                  <a:cubicBezTo>
                    <a:pt x="38" y="143"/>
                    <a:pt x="39" y="143"/>
                    <a:pt x="39" y="143"/>
                  </a:cubicBezTo>
                  <a:cubicBezTo>
                    <a:pt x="40" y="143"/>
                    <a:pt x="40" y="143"/>
                    <a:pt x="41" y="142"/>
                  </a:cubicBezTo>
                  <a:cubicBezTo>
                    <a:pt x="41" y="142"/>
                    <a:pt x="42" y="142"/>
                    <a:pt x="43" y="142"/>
                  </a:cubicBezTo>
                  <a:cubicBezTo>
                    <a:pt x="43" y="142"/>
                    <a:pt x="43" y="142"/>
                    <a:pt x="44" y="142"/>
                  </a:cubicBezTo>
                  <a:cubicBezTo>
                    <a:pt x="44" y="142"/>
                    <a:pt x="45" y="142"/>
                    <a:pt x="45" y="142"/>
                  </a:cubicBezTo>
                  <a:cubicBezTo>
                    <a:pt x="45" y="142"/>
                    <a:pt x="46" y="142"/>
                    <a:pt x="46" y="142"/>
                  </a:cubicBezTo>
                  <a:cubicBezTo>
                    <a:pt x="46" y="143"/>
                    <a:pt x="47" y="143"/>
                    <a:pt x="47" y="143"/>
                  </a:cubicBezTo>
                  <a:cubicBezTo>
                    <a:pt x="49" y="144"/>
                    <a:pt x="50" y="146"/>
                    <a:pt x="50" y="148"/>
                  </a:cubicBezTo>
                  <a:cubicBezTo>
                    <a:pt x="51" y="151"/>
                    <a:pt x="52" y="152"/>
                    <a:pt x="54" y="152"/>
                  </a:cubicBezTo>
                  <a:cubicBezTo>
                    <a:pt x="56" y="152"/>
                    <a:pt x="58" y="154"/>
                    <a:pt x="60" y="156"/>
                  </a:cubicBezTo>
                  <a:cubicBezTo>
                    <a:pt x="61" y="157"/>
                    <a:pt x="62" y="159"/>
                    <a:pt x="62" y="160"/>
                  </a:cubicBezTo>
                  <a:cubicBezTo>
                    <a:pt x="61" y="161"/>
                    <a:pt x="62" y="162"/>
                    <a:pt x="63" y="162"/>
                  </a:cubicBezTo>
                  <a:cubicBezTo>
                    <a:pt x="64" y="164"/>
                    <a:pt x="66" y="165"/>
                    <a:pt x="66" y="167"/>
                  </a:cubicBezTo>
                  <a:cubicBezTo>
                    <a:pt x="66" y="168"/>
                    <a:pt x="66" y="168"/>
                    <a:pt x="66" y="168"/>
                  </a:cubicBezTo>
                  <a:cubicBezTo>
                    <a:pt x="66" y="168"/>
                    <a:pt x="68" y="169"/>
                    <a:pt x="71" y="169"/>
                  </a:cubicBezTo>
                  <a:cubicBezTo>
                    <a:pt x="75" y="169"/>
                    <a:pt x="77" y="168"/>
                    <a:pt x="77" y="168"/>
                  </a:cubicBezTo>
                  <a:cubicBezTo>
                    <a:pt x="79" y="167"/>
                    <a:pt x="83" y="166"/>
                    <a:pt x="85" y="167"/>
                  </a:cubicBezTo>
                  <a:cubicBezTo>
                    <a:pt x="85" y="167"/>
                    <a:pt x="86" y="168"/>
                    <a:pt x="86" y="167"/>
                  </a:cubicBezTo>
                  <a:cubicBezTo>
                    <a:pt x="87" y="167"/>
                    <a:pt x="88" y="167"/>
                    <a:pt x="88" y="167"/>
                  </a:cubicBezTo>
                  <a:cubicBezTo>
                    <a:pt x="89" y="167"/>
                    <a:pt x="90" y="167"/>
                    <a:pt x="90" y="167"/>
                  </a:cubicBezTo>
                  <a:cubicBezTo>
                    <a:pt x="90" y="167"/>
                    <a:pt x="90" y="167"/>
                    <a:pt x="91" y="167"/>
                  </a:cubicBezTo>
                  <a:cubicBezTo>
                    <a:pt x="91" y="167"/>
                    <a:pt x="91" y="167"/>
                    <a:pt x="91" y="167"/>
                  </a:cubicBezTo>
                  <a:cubicBezTo>
                    <a:pt x="91" y="167"/>
                    <a:pt x="91" y="167"/>
                    <a:pt x="91" y="167"/>
                  </a:cubicBezTo>
                  <a:cubicBezTo>
                    <a:pt x="92" y="167"/>
                    <a:pt x="92" y="167"/>
                    <a:pt x="92" y="167"/>
                  </a:cubicBezTo>
                  <a:cubicBezTo>
                    <a:pt x="98" y="169"/>
                    <a:pt x="101" y="171"/>
                    <a:pt x="101" y="173"/>
                  </a:cubicBezTo>
                  <a:cubicBezTo>
                    <a:pt x="102" y="174"/>
                    <a:pt x="101" y="174"/>
                    <a:pt x="101" y="175"/>
                  </a:cubicBezTo>
                  <a:cubicBezTo>
                    <a:pt x="100" y="176"/>
                    <a:pt x="99" y="177"/>
                    <a:pt x="98" y="178"/>
                  </a:cubicBezTo>
                  <a:cubicBezTo>
                    <a:pt x="97" y="180"/>
                    <a:pt x="95" y="182"/>
                    <a:pt x="95" y="183"/>
                  </a:cubicBezTo>
                  <a:cubicBezTo>
                    <a:pt x="96" y="184"/>
                    <a:pt x="97" y="185"/>
                    <a:pt x="98" y="185"/>
                  </a:cubicBezTo>
                  <a:cubicBezTo>
                    <a:pt x="98" y="186"/>
                    <a:pt x="99" y="186"/>
                    <a:pt x="99" y="187"/>
                  </a:cubicBezTo>
                  <a:cubicBezTo>
                    <a:pt x="100" y="187"/>
                    <a:pt x="100" y="187"/>
                    <a:pt x="100" y="187"/>
                  </a:cubicBezTo>
                  <a:cubicBezTo>
                    <a:pt x="100" y="187"/>
                    <a:pt x="101" y="188"/>
                    <a:pt x="101" y="188"/>
                  </a:cubicBezTo>
                  <a:cubicBezTo>
                    <a:pt x="101" y="188"/>
                    <a:pt x="101" y="188"/>
                    <a:pt x="101" y="188"/>
                  </a:cubicBezTo>
                  <a:cubicBezTo>
                    <a:pt x="103" y="187"/>
                    <a:pt x="104" y="182"/>
                    <a:pt x="105" y="178"/>
                  </a:cubicBezTo>
                  <a:cubicBezTo>
                    <a:pt x="105" y="178"/>
                    <a:pt x="105" y="177"/>
                    <a:pt x="105" y="177"/>
                  </a:cubicBezTo>
                  <a:cubicBezTo>
                    <a:pt x="105" y="177"/>
                    <a:pt x="105" y="176"/>
                    <a:pt x="105" y="176"/>
                  </a:cubicBezTo>
                  <a:cubicBezTo>
                    <a:pt x="105" y="175"/>
                    <a:pt x="105" y="174"/>
                    <a:pt x="105" y="174"/>
                  </a:cubicBezTo>
                  <a:cubicBezTo>
                    <a:pt x="105" y="171"/>
                    <a:pt x="106" y="162"/>
                    <a:pt x="107" y="158"/>
                  </a:cubicBezTo>
                  <a:cubicBezTo>
                    <a:pt x="108" y="155"/>
                    <a:pt x="106" y="153"/>
                    <a:pt x="104" y="150"/>
                  </a:cubicBezTo>
                  <a:cubicBezTo>
                    <a:pt x="102" y="147"/>
                    <a:pt x="100" y="144"/>
                    <a:pt x="100" y="140"/>
                  </a:cubicBezTo>
                  <a:cubicBezTo>
                    <a:pt x="100" y="135"/>
                    <a:pt x="102" y="135"/>
                    <a:pt x="104" y="134"/>
                  </a:cubicBezTo>
                  <a:cubicBezTo>
                    <a:pt x="106" y="134"/>
                    <a:pt x="107" y="134"/>
                    <a:pt x="108" y="133"/>
                  </a:cubicBezTo>
                  <a:cubicBezTo>
                    <a:pt x="109" y="132"/>
                    <a:pt x="109" y="132"/>
                    <a:pt x="109" y="132"/>
                  </a:cubicBezTo>
                  <a:cubicBezTo>
                    <a:pt x="109" y="132"/>
                    <a:pt x="109" y="131"/>
                    <a:pt x="106" y="130"/>
                  </a:cubicBezTo>
                  <a:cubicBezTo>
                    <a:pt x="105" y="130"/>
                    <a:pt x="104" y="129"/>
                    <a:pt x="103" y="128"/>
                  </a:cubicBezTo>
                  <a:cubicBezTo>
                    <a:pt x="102" y="126"/>
                    <a:pt x="102" y="124"/>
                    <a:pt x="103" y="123"/>
                  </a:cubicBezTo>
                  <a:cubicBezTo>
                    <a:pt x="103" y="122"/>
                    <a:pt x="105" y="121"/>
                    <a:pt x="112" y="121"/>
                  </a:cubicBezTo>
                  <a:cubicBezTo>
                    <a:pt x="114" y="121"/>
                    <a:pt x="116" y="121"/>
                    <a:pt x="117" y="121"/>
                  </a:cubicBezTo>
                  <a:cubicBezTo>
                    <a:pt x="119" y="121"/>
                    <a:pt x="120" y="121"/>
                    <a:pt x="121" y="121"/>
                  </a:cubicBezTo>
                  <a:cubicBezTo>
                    <a:pt x="121" y="121"/>
                    <a:pt x="121" y="121"/>
                    <a:pt x="122" y="121"/>
                  </a:cubicBezTo>
                  <a:cubicBezTo>
                    <a:pt x="122" y="121"/>
                    <a:pt x="122" y="121"/>
                    <a:pt x="122" y="121"/>
                  </a:cubicBezTo>
                  <a:cubicBezTo>
                    <a:pt x="123" y="121"/>
                    <a:pt x="123" y="121"/>
                    <a:pt x="123" y="121"/>
                  </a:cubicBezTo>
                  <a:cubicBezTo>
                    <a:pt x="124" y="121"/>
                    <a:pt x="124" y="121"/>
                    <a:pt x="124" y="120"/>
                  </a:cubicBezTo>
                  <a:cubicBezTo>
                    <a:pt x="124" y="120"/>
                    <a:pt x="125" y="120"/>
                    <a:pt x="125" y="120"/>
                  </a:cubicBezTo>
                  <a:cubicBezTo>
                    <a:pt x="125" y="120"/>
                    <a:pt x="125" y="120"/>
                    <a:pt x="126" y="120"/>
                  </a:cubicBezTo>
                  <a:cubicBezTo>
                    <a:pt x="126" y="120"/>
                    <a:pt x="126" y="120"/>
                    <a:pt x="126" y="120"/>
                  </a:cubicBezTo>
                  <a:cubicBezTo>
                    <a:pt x="127" y="119"/>
                    <a:pt x="129" y="119"/>
                    <a:pt x="130" y="119"/>
                  </a:cubicBezTo>
                  <a:cubicBezTo>
                    <a:pt x="130" y="118"/>
                    <a:pt x="130" y="118"/>
                    <a:pt x="130" y="118"/>
                  </a:cubicBezTo>
                  <a:cubicBezTo>
                    <a:pt x="130" y="118"/>
                    <a:pt x="131" y="118"/>
                    <a:pt x="131" y="118"/>
                  </a:cubicBezTo>
                  <a:cubicBezTo>
                    <a:pt x="131" y="118"/>
                    <a:pt x="131" y="118"/>
                    <a:pt x="131" y="118"/>
                  </a:cubicBezTo>
                  <a:cubicBezTo>
                    <a:pt x="131" y="118"/>
                    <a:pt x="132" y="118"/>
                    <a:pt x="132" y="118"/>
                  </a:cubicBezTo>
                  <a:cubicBezTo>
                    <a:pt x="132" y="118"/>
                    <a:pt x="132" y="118"/>
                    <a:pt x="132" y="11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1" name="Freeform 164">
              <a:extLst>
                <a:ext uri="{FF2B5EF4-FFF2-40B4-BE49-F238E27FC236}">
                  <a16:creationId xmlns:a16="http://schemas.microsoft.com/office/drawing/2014/main" id="{17382FBA-8422-49EB-A3C4-44C5EECF330F}"/>
                </a:ext>
              </a:extLst>
            </p:cNvPr>
            <p:cNvSpPr>
              <a:spLocks/>
            </p:cNvSpPr>
            <p:nvPr/>
          </p:nvSpPr>
          <p:spPr bwMode="auto">
            <a:xfrm>
              <a:off x="4284251" y="6184719"/>
              <a:ext cx="32491" cy="15566"/>
            </a:xfrm>
            <a:custGeom>
              <a:avLst/>
              <a:gdLst>
                <a:gd name="T0" fmla="*/ 14 w 63"/>
                <a:gd name="T1" fmla="*/ 20 h 27"/>
                <a:gd name="T2" fmla="*/ 18 w 63"/>
                <a:gd name="T3" fmla="*/ 23 h 27"/>
                <a:gd name="T4" fmla="*/ 22 w 63"/>
                <a:gd name="T5" fmla="*/ 26 h 27"/>
                <a:gd name="T6" fmla="*/ 24 w 63"/>
                <a:gd name="T7" fmla="*/ 27 h 27"/>
                <a:gd name="T8" fmla="*/ 29 w 63"/>
                <a:gd name="T9" fmla="*/ 24 h 27"/>
                <a:gd name="T10" fmla="*/ 28 w 63"/>
                <a:gd name="T11" fmla="*/ 22 h 27"/>
                <a:gd name="T12" fmla="*/ 26 w 63"/>
                <a:gd name="T13" fmla="*/ 18 h 27"/>
                <a:gd name="T14" fmla="*/ 28 w 63"/>
                <a:gd name="T15" fmla="*/ 15 h 27"/>
                <a:gd name="T16" fmla="*/ 32 w 63"/>
                <a:gd name="T17" fmla="*/ 12 h 27"/>
                <a:gd name="T18" fmla="*/ 42 w 63"/>
                <a:gd name="T19" fmla="*/ 7 h 27"/>
                <a:gd name="T20" fmla="*/ 45 w 63"/>
                <a:gd name="T21" fmla="*/ 8 h 27"/>
                <a:gd name="T22" fmla="*/ 51 w 63"/>
                <a:gd name="T23" fmla="*/ 12 h 27"/>
                <a:gd name="T24" fmla="*/ 49 w 63"/>
                <a:gd name="T25" fmla="*/ 17 h 27"/>
                <a:gd name="T26" fmla="*/ 55 w 63"/>
                <a:gd name="T27" fmla="*/ 27 h 27"/>
                <a:gd name="T28" fmla="*/ 56 w 63"/>
                <a:gd name="T29" fmla="*/ 26 h 27"/>
                <a:gd name="T30" fmla="*/ 57 w 63"/>
                <a:gd name="T31" fmla="*/ 25 h 27"/>
                <a:gd name="T32" fmla="*/ 58 w 63"/>
                <a:gd name="T33" fmla="*/ 23 h 27"/>
                <a:gd name="T34" fmla="*/ 59 w 63"/>
                <a:gd name="T35" fmla="*/ 23 h 27"/>
                <a:gd name="T36" fmla="*/ 60 w 63"/>
                <a:gd name="T37" fmla="*/ 22 h 27"/>
                <a:gd name="T38" fmla="*/ 61 w 63"/>
                <a:gd name="T39" fmla="*/ 21 h 27"/>
                <a:gd name="T40" fmla="*/ 62 w 63"/>
                <a:gd name="T41" fmla="*/ 20 h 27"/>
                <a:gd name="T42" fmla="*/ 62 w 63"/>
                <a:gd name="T43" fmla="*/ 20 h 27"/>
                <a:gd name="T44" fmla="*/ 62 w 63"/>
                <a:gd name="T45" fmla="*/ 20 h 27"/>
                <a:gd name="T46" fmla="*/ 62 w 63"/>
                <a:gd name="T47" fmla="*/ 19 h 27"/>
                <a:gd name="T48" fmla="*/ 62 w 63"/>
                <a:gd name="T49" fmla="*/ 19 h 27"/>
                <a:gd name="T50" fmla="*/ 63 w 63"/>
                <a:gd name="T51" fmla="*/ 18 h 27"/>
                <a:gd name="T52" fmla="*/ 63 w 63"/>
                <a:gd name="T53" fmla="*/ 18 h 27"/>
                <a:gd name="T54" fmla="*/ 63 w 63"/>
                <a:gd name="T55" fmla="*/ 18 h 27"/>
                <a:gd name="T56" fmla="*/ 57 w 63"/>
                <a:gd name="T57" fmla="*/ 10 h 27"/>
                <a:gd name="T58" fmla="*/ 56 w 63"/>
                <a:gd name="T59" fmla="*/ 9 h 27"/>
                <a:gd name="T60" fmla="*/ 46 w 63"/>
                <a:gd name="T61" fmla="*/ 3 h 27"/>
                <a:gd name="T62" fmla="*/ 41 w 63"/>
                <a:gd name="T63" fmla="*/ 2 h 27"/>
                <a:gd name="T64" fmla="*/ 26 w 63"/>
                <a:gd name="T65" fmla="*/ 8 h 27"/>
                <a:gd name="T66" fmla="*/ 18 w 63"/>
                <a:gd name="T67" fmla="*/ 11 h 27"/>
                <a:gd name="T68" fmla="*/ 7 w 63"/>
                <a:gd name="T69" fmla="*/ 7 h 27"/>
                <a:gd name="T70" fmla="*/ 2 w 63"/>
                <a:gd name="T71" fmla="*/ 3 h 27"/>
                <a:gd name="T72" fmla="*/ 1 w 63"/>
                <a:gd name="T73" fmla="*/ 3 h 27"/>
                <a:gd name="T74" fmla="*/ 1 w 63"/>
                <a:gd name="T75" fmla="*/ 4 h 27"/>
                <a:gd name="T76" fmla="*/ 1 w 63"/>
                <a:gd name="T77" fmla="*/ 5 h 27"/>
                <a:gd name="T78" fmla="*/ 1 w 63"/>
                <a:gd name="T79" fmla="*/ 6 h 27"/>
                <a:gd name="T80" fmla="*/ 1 w 63"/>
                <a:gd name="T81" fmla="*/ 7 h 27"/>
                <a:gd name="T82" fmla="*/ 1 w 63"/>
                <a:gd name="T83" fmla="*/ 7 h 27"/>
                <a:gd name="T84" fmla="*/ 1 w 63"/>
                <a:gd name="T85" fmla="*/ 8 h 27"/>
                <a:gd name="T86" fmla="*/ 0 w 63"/>
                <a:gd name="T87" fmla="*/ 13 h 27"/>
                <a:gd name="T88" fmla="*/ 0 w 63"/>
                <a:gd name="T89" fmla="*/ 14 h 27"/>
                <a:gd name="T90" fmla="*/ 14 w 63"/>
                <a:gd name="T91"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27">
                  <a:moveTo>
                    <a:pt x="14" y="20"/>
                  </a:moveTo>
                  <a:cubicBezTo>
                    <a:pt x="15" y="22"/>
                    <a:pt x="16" y="23"/>
                    <a:pt x="18" y="23"/>
                  </a:cubicBezTo>
                  <a:cubicBezTo>
                    <a:pt x="19" y="23"/>
                    <a:pt x="21" y="24"/>
                    <a:pt x="22" y="26"/>
                  </a:cubicBezTo>
                  <a:cubicBezTo>
                    <a:pt x="22" y="27"/>
                    <a:pt x="23" y="27"/>
                    <a:pt x="24" y="27"/>
                  </a:cubicBezTo>
                  <a:cubicBezTo>
                    <a:pt x="26" y="27"/>
                    <a:pt x="28" y="25"/>
                    <a:pt x="29" y="24"/>
                  </a:cubicBezTo>
                  <a:cubicBezTo>
                    <a:pt x="29" y="23"/>
                    <a:pt x="29" y="23"/>
                    <a:pt x="28" y="22"/>
                  </a:cubicBezTo>
                  <a:cubicBezTo>
                    <a:pt x="27" y="21"/>
                    <a:pt x="26" y="20"/>
                    <a:pt x="26" y="18"/>
                  </a:cubicBezTo>
                  <a:cubicBezTo>
                    <a:pt x="25" y="16"/>
                    <a:pt x="27" y="15"/>
                    <a:pt x="28" y="15"/>
                  </a:cubicBezTo>
                  <a:cubicBezTo>
                    <a:pt x="30" y="14"/>
                    <a:pt x="31" y="14"/>
                    <a:pt x="32" y="12"/>
                  </a:cubicBezTo>
                  <a:cubicBezTo>
                    <a:pt x="33" y="9"/>
                    <a:pt x="38" y="7"/>
                    <a:pt x="42" y="7"/>
                  </a:cubicBezTo>
                  <a:cubicBezTo>
                    <a:pt x="43" y="7"/>
                    <a:pt x="44" y="7"/>
                    <a:pt x="45" y="8"/>
                  </a:cubicBezTo>
                  <a:cubicBezTo>
                    <a:pt x="48" y="9"/>
                    <a:pt x="50" y="11"/>
                    <a:pt x="51" y="12"/>
                  </a:cubicBezTo>
                  <a:cubicBezTo>
                    <a:pt x="51" y="14"/>
                    <a:pt x="50" y="15"/>
                    <a:pt x="49" y="17"/>
                  </a:cubicBezTo>
                  <a:cubicBezTo>
                    <a:pt x="47" y="19"/>
                    <a:pt x="52" y="24"/>
                    <a:pt x="55" y="27"/>
                  </a:cubicBezTo>
                  <a:cubicBezTo>
                    <a:pt x="55" y="26"/>
                    <a:pt x="56" y="26"/>
                    <a:pt x="56" y="26"/>
                  </a:cubicBezTo>
                  <a:cubicBezTo>
                    <a:pt x="56" y="25"/>
                    <a:pt x="56" y="25"/>
                    <a:pt x="57" y="25"/>
                  </a:cubicBezTo>
                  <a:cubicBezTo>
                    <a:pt x="57" y="24"/>
                    <a:pt x="58" y="24"/>
                    <a:pt x="58" y="23"/>
                  </a:cubicBezTo>
                  <a:cubicBezTo>
                    <a:pt x="58" y="23"/>
                    <a:pt x="59" y="23"/>
                    <a:pt x="59" y="23"/>
                  </a:cubicBezTo>
                  <a:cubicBezTo>
                    <a:pt x="59" y="22"/>
                    <a:pt x="60" y="22"/>
                    <a:pt x="60" y="22"/>
                  </a:cubicBezTo>
                  <a:cubicBezTo>
                    <a:pt x="60" y="21"/>
                    <a:pt x="60" y="21"/>
                    <a:pt x="61" y="21"/>
                  </a:cubicBezTo>
                  <a:cubicBezTo>
                    <a:pt x="61" y="21"/>
                    <a:pt x="62" y="20"/>
                    <a:pt x="62" y="20"/>
                  </a:cubicBezTo>
                  <a:cubicBezTo>
                    <a:pt x="62" y="20"/>
                    <a:pt x="62" y="20"/>
                    <a:pt x="62" y="20"/>
                  </a:cubicBezTo>
                  <a:cubicBezTo>
                    <a:pt x="62" y="20"/>
                    <a:pt x="62" y="20"/>
                    <a:pt x="62" y="20"/>
                  </a:cubicBezTo>
                  <a:cubicBezTo>
                    <a:pt x="62" y="19"/>
                    <a:pt x="62" y="19"/>
                    <a:pt x="62" y="19"/>
                  </a:cubicBezTo>
                  <a:cubicBezTo>
                    <a:pt x="62" y="19"/>
                    <a:pt x="62" y="19"/>
                    <a:pt x="62" y="19"/>
                  </a:cubicBezTo>
                  <a:cubicBezTo>
                    <a:pt x="63" y="19"/>
                    <a:pt x="63" y="19"/>
                    <a:pt x="63" y="18"/>
                  </a:cubicBezTo>
                  <a:cubicBezTo>
                    <a:pt x="63" y="18"/>
                    <a:pt x="63" y="18"/>
                    <a:pt x="63" y="18"/>
                  </a:cubicBezTo>
                  <a:cubicBezTo>
                    <a:pt x="63" y="18"/>
                    <a:pt x="63" y="18"/>
                    <a:pt x="63" y="18"/>
                  </a:cubicBezTo>
                  <a:cubicBezTo>
                    <a:pt x="61" y="16"/>
                    <a:pt x="59" y="14"/>
                    <a:pt x="57" y="10"/>
                  </a:cubicBezTo>
                  <a:cubicBezTo>
                    <a:pt x="56" y="9"/>
                    <a:pt x="56" y="9"/>
                    <a:pt x="56" y="9"/>
                  </a:cubicBezTo>
                  <a:cubicBezTo>
                    <a:pt x="54" y="5"/>
                    <a:pt x="50" y="4"/>
                    <a:pt x="46" y="3"/>
                  </a:cubicBezTo>
                  <a:cubicBezTo>
                    <a:pt x="44" y="3"/>
                    <a:pt x="42" y="2"/>
                    <a:pt x="41" y="2"/>
                  </a:cubicBezTo>
                  <a:cubicBezTo>
                    <a:pt x="37" y="0"/>
                    <a:pt x="32" y="2"/>
                    <a:pt x="26" y="8"/>
                  </a:cubicBezTo>
                  <a:cubicBezTo>
                    <a:pt x="24" y="10"/>
                    <a:pt x="21" y="11"/>
                    <a:pt x="18" y="11"/>
                  </a:cubicBezTo>
                  <a:cubicBezTo>
                    <a:pt x="14" y="11"/>
                    <a:pt x="10" y="9"/>
                    <a:pt x="7" y="7"/>
                  </a:cubicBezTo>
                  <a:cubicBezTo>
                    <a:pt x="6" y="7"/>
                    <a:pt x="4" y="5"/>
                    <a:pt x="2" y="3"/>
                  </a:cubicBezTo>
                  <a:cubicBezTo>
                    <a:pt x="2" y="3"/>
                    <a:pt x="1" y="3"/>
                    <a:pt x="1" y="3"/>
                  </a:cubicBezTo>
                  <a:cubicBezTo>
                    <a:pt x="1" y="4"/>
                    <a:pt x="1" y="4"/>
                    <a:pt x="1" y="4"/>
                  </a:cubicBezTo>
                  <a:cubicBezTo>
                    <a:pt x="1" y="4"/>
                    <a:pt x="1" y="5"/>
                    <a:pt x="1" y="5"/>
                  </a:cubicBezTo>
                  <a:cubicBezTo>
                    <a:pt x="1" y="5"/>
                    <a:pt x="1" y="5"/>
                    <a:pt x="1" y="6"/>
                  </a:cubicBezTo>
                  <a:cubicBezTo>
                    <a:pt x="1" y="6"/>
                    <a:pt x="1" y="6"/>
                    <a:pt x="1" y="7"/>
                  </a:cubicBezTo>
                  <a:cubicBezTo>
                    <a:pt x="1" y="7"/>
                    <a:pt x="1" y="7"/>
                    <a:pt x="1" y="7"/>
                  </a:cubicBezTo>
                  <a:cubicBezTo>
                    <a:pt x="1" y="7"/>
                    <a:pt x="1" y="8"/>
                    <a:pt x="1" y="8"/>
                  </a:cubicBezTo>
                  <a:cubicBezTo>
                    <a:pt x="1" y="9"/>
                    <a:pt x="1" y="11"/>
                    <a:pt x="0" y="13"/>
                  </a:cubicBezTo>
                  <a:cubicBezTo>
                    <a:pt x="0" y="13"/>
                    <a:pt x="0" y="13"/>
                    <a:pt x="0" y="14"/>
                  </a:cubicBezTo>
                  <a:cubicBezTo>
                    <a:pt x="4" y="15"/>
                    <a:pt x="10" y="17"/>
                    <a:pt x="14" y="2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2" name="Freeform 165">
              <a:extLst>
                <a:ext uri="{FF2B5EF4-FFF2-40B4-BE49-F238E27FC236}">
                  <a16:creationId xmlns:a16="http://schemas.microsoft.com/office/drawing/2014/main" id="{AE0C347E-DC18-4FB7-992C-CF2D7EAC1811}"/>
                </a:ext>
              </a:extLst>
            </p:cNvPr>
            <p:cNvSpPr>
              <a:spLocks/>
            </p:cNvSpPr>
            <p:nvPr/>
          </p:nvSpPr>
          <p:spPr bwMode="auto">
            <a:xfrm>
              <a:off x="4247428" y="6126477"/>
              <a:ext cx="6189" cy="16091"/>
            </a:xfrm>
            <a:custGeom>
              <a:avLst/>
              <a:gdLst>
                <a:gd name="T0" fmla="*/ 0 w 12"/>
                <a:gd name="T1" fmla="*/ 28 h 28"/>
                <a:gd name="T2" fmla="*/ 3 w 12"/>
                <a:gd name="T3" fmla="*/ 28 h 28"/>
                <a:gd name="T4" fmla="*/ 7 w 12"/>
                <a:gd name="T5" fmla="*/ 22 h 28"/>
                <a:gd name="T6" fmla="*/ 8 w 12"/>
                <a:gd name="T7" fmla="*/ 13 h 28"/>
                <a:gd name="T8" fmla="*/ 11 w 12"/>
                <a:gd name="T9" fmla="*/ 3 h 28"/>
                <a:gd name="T10" fmla="*/ 12 w 12"/>
                <a:gd name="T11" fmla="*/ 3 h 28"/>
                <a:gd name="T12" fmla="*/ 12 w 12"/>
                <a:gd name="T13" fmla="*/ 2 h 28"/>
                <a:gd name="T14" fmla="*/ 10 w 12"/>
                <a:gd name="T15" fmla="*/ 2 h 28"/>
                <a:gd name="T16" fmla="*/ 10 w 12"/>
                <a:gd name="T17" fmla="*/ 1 h 28"/>
                <a:gd name="T18" fmla="*/ 9 w 12"/>
                <a:gd name="T19" fmla="*/ 1 h 28"/>
                <a:gd name="T20" fmla="*/ 9 w 12"/>
                <a:gd name="T21" fmla="*/ 1 h 28"/>
                <a:gd name="T22" fmla="*/ 8 w 12"/>
                <a:gd name="T23" fmla="*/ 0 h 28"/>
                <a:gd name="T24" fmla="*/ 8 w 12"/>
                <a:gd name="T25" fmla="*/ 0 h 28"/>
                <a:gd name="T26" fmla="*/ 8 w 12"/>
                <a:gd name="T27" fmla="*/ 0 h 28"/>
                <a:gd name="T28" fmla="*/ 3 w 12"/>
                <a:gd name="T29" fmla="*/ 5 h 28"/>
                <a:gd name="T30" fmla="*/ 1 w 12"/>
                <a:gd name="T31" fmla="*/ 7 h 28"/>
                <a:gd name="T32" fmla="*/ 1 w 12"/>
                <a:gd name="T33" fmla="*/ 7 h 28"/>
                <a:gd name="T34" fmla="*/ 1 w 12"/>
                <a:gd name="T35" fmla="*/ 7 h 28"/>
                <a:gd name="T36" fmla="*/ 0 w 12"/>
                <a:gd name="T37" fmla="*/ 7 h 28"/>
                <a:gd name="T38" fmla="*/ 0 w 12"/>
                <a:gd name="T3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28">
                  <a:moveTo>
                    <a:pt x="0" y="28"/>
                  </a:moveTo>
                  <a:cubicBezTo>
                    <a:pt x="3" y="28"/>
                    <a:pt x="3" y="28"/>
                    <a:pt x="3" y="28"/>
                  </a:cubicBezTo>
                  <a:cubicBezTo>
                    <a:pt x="4" y="26"/>
                    <a:pt x="5" y="23"/>
                    <a:pt x="7" y="22"/>
                  </a:cubicBezTo>
                  <a:cubicBezTo>
                    <a:pt x="9" y="21"/>
                    <a:pt x="8" y="17"/>
                    <a:pt x="8" y="13"/>
                  </a:cubicBezTo>
                  <a:cubicBezTo>
                    <a:pt x="7" y="9"/>
                    <a:pt x="7" y="4"/>
                    <a:pt x="11" y="3"/>
                  </a:cubicBezTo>
                  <a:cubicBezTo>
                    <a:pt x="11" y="3"/>
                    <a:pt x="11" y="3"/>
                    <a:pt x="12" y="3"/>
                  </a:cubicBezTo>
                  <a:cubicBezTo>
                    <a:pt x="12" y="3"/>
                    <a:pt x="12" y="2"/>
                    <a:pt x="12" y="2"/>
                  </a:cubicBezTo>
                  <a:cubicBezTo>
                    <a:pt x="11" y="2"/>
                    <a:pt x="11" y="2"/>
                    <a:pt x="10" y="2"/>
                  </a:cubicBezTo>
                  <a:cubicBezTo>
                    <a:pt x="10" y="1"/>
                    <a:pt x="10" y="1"/>
                    <a:pt x="10" y="1"/>
                  </a:cubicBezTo>
                  <a:cubicBezTo>
                    <a:pt x="10" y="1"/>
                    <a:pt x="9" y="1"/>
                    <a:pt x="9" y="1"/>
                  </a:cubicBezTo>
                  <a:cubicBezTo>
                    <a:pt x="9" y="1"/>
                    <a:pt x="9" y="1"/>
                    <a:pt x="9" y="1"/>
                  </a:cubicBezTo>
                  <a:cubicBezTo>
                    <a:pt x="9" y="1"/>
                    <a:pt x="9" y="0"/>
                    <a:pt x="8" y="0"/>
                  </a:cubicBezTo>
                  <a:cubicBezTo>
                    <a:pt x="8" y="0"/>
                    <a:pt x="8" y="0"/>
                    <a:pt x="8" y="0"/>
                  </a:cubicBezTo>
                  <a:cubicBezTo>
                    <a:pt x="8" y="0"/>
                    <a:pt x="8" y="0"/>
                    <a:pt x="8" y="0"/>
                  </a:cubicBezTo>
                  <a:cubicBezTo>
                    <a:pt x="7" y="0"/>
                    <a:pt x="4" y="3"/>
                    <a:pt x="3" y="5"/>
                  </a:cubicBezTo>
                  <a:cubicBezTo>
                    <a:pt x="2" y="6"/>
                    <a:pt x="2" y="7"/>
                    <a:pt x="1" y="7"/>
                  </a:cubicBezTo>
                  <a:cubicBezTo>
                    <a:pt x="1" y="7"/>
                    <a:pt x="1" y="7"/>
                    <a:pt x="1" y="7"/>
                  </a:cubicBezTo>
                  <a:cubicBezTo>
                    <a:pt x="1" y="7"/>
                    <a:pt x="1" y="7"/>
                    <a:pt x="1" y="7"/>
                  </a:cubicBezTo>
                  <a:cubicBezTo>
                    <a:pt x="1" y="7"/>
                    <a:pt x="0" y="7"/>
                    <a:pt x="0" y="7"/>
                  </a:cubicBezTo>
                  <a:lnTo>
                    <a:pt x="0" y="28"/>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3" name="Freeform 166">
              <a:extLst>
                <a:ext uri="{FF2B5EF4-FFF2-40B4-BE49-F238E27FC236}">
                  <a16:creationId xmlns:a16="http://schemas.microsoft.com/office/drawing/2014/main" id="{A86BCF4D-FBBE-4DF5-AC0E-148375DFDE50}"/>
                </a:ext>
              </a:extLst>
            </p:cNvPr>
            <p:cNvSpPr>
              <a:spLocks/>
            </p:cNvSpPr>
            <p:nvPr/>
          </p:nvSpPr>
          <p:spPr bwMode="auto">
            <a:xfrm>
              <a:off x="4428142" y="6453014"/>
              <a:ext cx="28005" cy="33581"/>
            </a:xfrm>
            <a:custGeom>
              <a:avLst/>
              <a:gdLst>
                <a:gd name="T0" fmla="*/ 25 w 54"/>
                <a:gd name="T1" fmla="*/ 57 h 58"/>
                <a:gd name="T2" fmla="*/ 29 w 54"/>
                <a:gd name="T3" fmla="*/ 57 h 58"/>
                <a:gd name="T4" fmla="*/ 35 w 54"/>
                <a:gd name="T5" fmla="*/ 57 h 58"/>
                <a:gd name="T6" fmla="*/ 35 w 54"/>
                <a:gd name="T7" fmla="*/ 57 h 58"/>
                <a:gd name="T8" fmla="*/ 45 w 54"/>
                <a:gd name="T9" fmla="*/ 55 h 58"/>
                <a:gd name="T10" fmla="*/ 52 w 54"/>
                <a:gd name="T11" fmla="*/ 48 h 58"/>
                <a:gd name="T12" fmla="*/ 54 w 54"/>
                <a:gd name="T13" fmla="*/ 45 h 58"/>
                <a:gd name="T14" fmla="*/ 54 w 54"/>
                <a:gd name="T15" fmla="*/ 44 h 58"/>
                <a:gd name="T16" fmla="*/ 53 w 54"/>
                <a:gd name="T17" fmla="*/ 43 h 58"/>
                <a:gd name="T18" fmla="*/ 53 w 54"/>
                <a:gd name="T19" fmla="*/ 42 h 58"/>
                <a:gd name="T20" fmla="*/ 53 w 54"/>
                <a:gd name="T21" fmla="*/ 42 h 58"/>
                <a:gd name="T22" fmla="*/ 53 w 54"/>
                <a:gd name="T23" fmla="*/ 40 h 58"/>
                <a:gd name="T24" fmla="*/ 52 w 54"/>
                <a:gd name="T25" fmla="*/ 40 h 58"/>
                <a:gd name="T26" fmla="*/ 52 w 54"/>
                <a:gd name="T27" fmla="*/ 39 h 58"/>
                <a:gd name="T28" fmla="*/ 52 w 54"/>
                <a:gd name="T29" fmla="*/ 38 h 58"/>
                <a:gd name="T30" fmla="*/ 52 w 54"/>
                <a:gd name="T31" fmla="*/ 37 h 58"/>
                <a:gd name="T32" fmla="*/ 52 w 54"/>
                <a:gd name="T33" fmla="*/ 36 h 58"/>
                <a:gd name="T34" fmla="*/ 52 w 54"/>
                <a:gd name="T35" fmla="*/ 35 h 58"/>
                <a:gd name="T36" fmla="*/ 52 w 54"/>
                <a:gd name="T37" fmla="*/ 34 h 58"/>
                <a:gd name="T38" fmla="*/ 52 w 54"/>
                <a:gd name="T39" fmla="*/ 33 h 58"/>
                <a:gd name="T40" fmla="*/ 52 w 54"/>
                <a:gd name="T41" fmla="*/ 33 h 58"/>
                <a:gd name="T42" fmla="*/ 53 w 54"/>
                <a:gd name="T43" fmla="*/ 31 h 58"/>
                <a:gd name="T44" fmla="*/ 53 w 54"/>
                <a:gd name="T45" fmla="*/ 28 h 58"/>
                <a:gd name="T46" fmla="*/ 48 w 54"/>
                <a:gd name="T47" fmla="*/ 22 h 58"/>
                <a:gd name="T48" fmla="*/ 45 w 54"/>
                <a:gd name="T49" fmla="*/ 20 h 58"/>
                <a:gd name="T50" fmla="*/ 42 w 54"/>
                <a:gd name="T51" fmla="*/ 17 h 58"/>
                <a:gd name="T52" fmla="*/ 33 w 54"/>
                <a:gd name="T53" fmla="*/ 10 h 58"/>
                <a:gd name="T54" fmla="*/ 31 w 54"/>
                <a:gd name="T55" fmla="*/ 9 h 58"/>
                <a:gd name="T56" fmla="*/ 30 w 54"/>
                <a:gd name="T57" fmla="*/ 10 h 58"/>
                <a:gd name="T58" fmla="*/ 27 w 54"/>
                <a:gd name="T59" fmla="*/ 12 h 58"/>
                <a:gd name="T60" fmla="*/ 27 w 54"/>
                <a:gd name="T61" fmla="*/ 12 h 58"/>
                <a:gd name="T62" fmla="*/ 25 w 54"/>
                <a:gd name="T63" fmla="*/ 10 h 58"/>
                <a:gd name="T64" fmla="*/ 21 w 54"/>
                <a:gd name="T65" fmla="*/ 4 h 58"/>
                <a:gd name="T66" fmla="*/ 13 w 54"/>
                <a:gd name="T67" fmla="*/ 1 h 58"/>
                <a:gd name="T68" fmla="*/ 11 w 54"/>
                <a:gd name="T69" fmla="*/ 1 h 58"/>
                <a:gd name="T70" fmla="*/ 11 w 54"/>
                <a:gd name="T71" fmla="*/ 1 h 58"/>
                <a:gd name="T72" fmla="*/ 10 w 54"/>
                <a:gd name="T73" fmla="*/ 1 h 58"/>
                <a:gd name="T74" fmla="*/ 8 w 54"/>
                <a:gd name="T75" fmla="*/ 4 h 58"/>
                <a:gd name="T76" fmla="*/ 8 w 54"/>
                <a:gd name="T77" fmla="*/ 4 h 58"/>
                <a:gd name="T78" fmla="*/ 7 w 54"/>
                <a:gd name="T79" fmla="*/ 5 h 58"/>
                <a:gd name="T80" fmla="*/ 7 w 54"/>
                <a:gd name="T81" fmla="*/ 5 h 58"/>
                <a:gd name="T82" fmla="*/ 7 w 54"/>
                <a:gd name="T83" fmla="*/ 6 h 58"/>
                <a:gd name="T84" fmla="*/ 5 w 54"/>
                <a:gd name="T85" fmla="*/ 14 h 58"/>
                <a:gd name="T86" fmla="*/ 3 w 54"/>
                <a:gd name="T87" fmla="*/ 26 h 58"/>
                <a:gd name="T88" fmla="*/ 1 w 54"/>
                <a:gd name="T89" fmla="*/ 35 h 58"/>
                <a:gd name="T90" fmla="*/ 0 w 54"/>
                <a:gd name="T91" fmla="*/ 40 h 58"/>
                <a:gd name="T92" fmla="*/ 2 w 54"/>
                <a:gd name="T93" fmla="*/ 46 h 58"/>
                <a:gd name="T94" fmla="*/ 3 w 54"/>
                <a:gd name="T95" fmla="*/ 47 h 58"/>
                <a:gd name="T96" fmla="*/ 3 w 54"/>
                <a:gd name="T97" fmla="*/ 47 h 58"/>
                <a:gd name="T98" fmla="*/ 3 w 54"/>
                <a:gd name="T99" fmla="*/ 47 h 58"/>
                <a:gd name="T100" fmla="*/ 3 w 54"/>
                <a:gd name="T101" fmla="*/ 48 h 58"/>
                <a:gd name="T102" fmla="*/ 3 w 54"/>
                <a:gd name="T103" fmla="*/ 48 h 58"/>
                <a:gd name="T104" fmla="*/ 3 w 54"/>
                <a:gd name="T105" fmla="*/ 49 h 58"/>
                <a:gd name="T106" fmla="*/ 3 w 54"/>
                <a:gd name="T107" fmla="*/ 50 h 58"/>
                <a:gd name="T108" fmla="*/ 3 w 54"/>
                <a:gd name="T109" fmla="*/ 51 h 58"/>
                <a:gd name="T110" fmla="*/ 2 w 54"/>
                <a:gd name="T111" fmla="*/ 52 h 58"/>
                <a:gd name="T112" fmla="*/ 3 w 54"/>
                <a:gd name="T113" fmla="*/ 52 h 58"/>
                <a:gd name="T114" fmla="*/ 6 w 54"/>
                <a:gd name="T115" fmla="*/ 53 h 58"/>
                <a:gd name="T116" fmla="*/ 7 w 54"/>
                <a:gd name="T117" fmla="*/ 53 h 58"/>
                <a:gd name="T118" fmla="*/ 21 w 54"/>
                <a:gd name="T119" fmla="*/ 57 h 58"/>
                <a:gd name="T120" fmla="*/ 23 w 54"/>
                <a:gd name="T121" fmla="*/ 58 h 58"/>
                <a:gd name="T122" fmla="*/ 25 w 54"/>
                <a:gd name="T123"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 h="58">
                  <a:moveTo>
                    <a:pt x="25" y="57"/>
                  </a:moveTo>
                  <a:cubicBezTo>
                    <a:pt x="25" y="57"/>
                    <a:pt x="26" y="56"/>
                    <a:pt x="29" y="57"/>
                  </a:cubicBezTo>
                  <a:cubicBezTo>
                    <a:pt x="31" y="57"/>
                    <a:pt x="33" y="57"/>
                    <a:pt x="35" y="57"/>
                  </a:cubicBezTo>
                  <a:cubicBezTo>
                    <a:pt x="35" y="57"/>
                    <a:pt x="35" y="57"/>
                    <a:pt x="35" y="57"/>
                  </a:cubicBezTo>
                  <a:cubicBezTo>
                    <a:pt x="39" y="57"/>
                    <a:pt x="43" y="57"/>
                    <a:pt x="45" y="55"/>
                  </a:cubicBezTo>
                  <a:cubicBezTo>
                    <a:pt x="48" y="53"/>
                    <a:pt x="50" y="51"/>
                    <a:pt x="52" y="48"/>
                  </a:cubicBezTo>
                  <a:cubicBezTo>
                    <a:pt x="52" y="47"/>
                    <a:pt x="53" y="46"/>
                    <a:pt x="54" y="45"/>
                  </a:cubicBezTo>
                  <a:cubicBezTo>
                    <a:pt x="54" y="45"/>
                    <a:pt x="54" y="44"/>
                    <a:pt x="54" y="44"/>
                  </a:cubicBezTo>
                  <a:cubicBezTo>
                    <a:pt x="53" y="44"/>
                    <a:pt x="53" y="44"/>
                    <a:pt x="53" y="43"/>
                  </a:cubicBezTo>
                  <a:cubicBezTo>
                    <a:pt x="53" y="43"/>
                    <a:pt x="53" y="43"/>
                    <a:pt x="53" y="42"/>
                  </a:cubicBezTo>
                  <a:cubicBezTo>
                    <a:pt x="53" y="42"/>
                    <a:pt x="53" y="42"/>
                    <a:pt x="53" y="42"/>
                  </a:cubicBezTo>
                  <a:cubicBezTo>
                    <a:pt x="53" y="41"/>
                    <a:pt x="53" y="41"/>
                    <a:pt x="53" y="40"/>
                  </a:cubicBezTo>
                  <a:cubicBezTo>
                    <a:pt x="53" y="40"/>
                    <a:pt x="52" y="40"/>
                    <a:pt x="52" y="40"/>
                  </a:cubicBezTo>
                  <a:cubicBezTo>
                    <a:pt x="52" y="39"/>
                    <a:pt x="52" y="39"/>
                    <a:pt x="52" y="39"/>
                  </a:cubicBezTo>
                  <a:cubicBezTo>
                    <a:pt x="52" y="38"/>
                    <a:pt x="52" y="38"/>
                    <a:pt x="52" y="38"/>
                  </a:cubicBezTo>
                  <a:cubicBezTo>
                    <a:pt x="52" y="37"/>
                    <a:pt x="52" y="37"/>
                    <a:pt x="52" y="37"/>
                  </a:cubicBezTo>
                  <a:cubicBezTo>
                    <a:pt x="52" y="37"/>
                    <a:pt x="52" y="36"/>
                    <a:pt x="52" y="36"/>
                  </a:cubicBezTo>
                  <a:cubicBezTo>
                    <a:pt x="52" y="36"/>
                    <a:pt x="52" y="35"/>
                    <a:pt x="52" y="35"/>
                  </a:cubicBezTo>
                  <a:cubicBezTo>
                    <a:pt x="52" y="35"/>
                    <a:pt x="52" y="34"/>
                    <a:pt x="52" y="34"/>
                  </a:cubicBezTo>
                  <a:cubicBezTo>
                    <a:pt x="52" y="34"/>
                    <a:pt x="52" y="33"/>
                    <a:pt x="52" y="33"/>
                  </a:cubicBezTo>
                  <a:cubicBezTo>
                    <a:pt x="52" y="33"/>
                    <a:pt x="52" y="33"/>
                    <a:pt x="52" y="33"/>
                  </a:cubicBezTo>
                  <a:cubicBezTo>
                    <a:pt x="52" y="32"/>
                    <a:pt x="53" y="32"/>
                    <a:pt x="53" y="31"/>
                  </a:cubicBezTo>
                  <a:cubicBezTo>
                    <a:pt x="53" y="30"/>
                    <a:pt x="53" y="29"/>
                    <a:pt x="53" y="28"/>
                  </a:cubicBezTo>
                  <a:cubicBezTo>
                    <a:pt x="53" y="25"/>
                    <a:pt x="50" y="23"/>
                    <a:pt x="48" y="22"/>
                  </a:cubicBezTo>
                  <a:cubicBezTo>
                    <a:pt x="47" y="21"/>
                    <a:pt x="46" y="20"/>
                    <a:pt x="45" y="20"/>
                  </a:cubicBezTo>
                  <a:cubicBezTo>
                    <a:pt x="45" y="19"/>
                    <a:pt x="43" y="18"/>
                    <a:pt x="42" y="17"/>
                  </a:cubicBezTo>
                  <a:cubicBezTo>
                    <a:pt x="39" y="15"/>
                    <a:pt x="35" y="13"/>
                    <a:pt x="33" y="10"/>
                  </a:cubicBezTo>
                  <a:cubicBezTo>
                    <a:pt x="32" y="9"/>
                    <a:pt x="32" y="9"/>
                    <a:pt x="31" y="9"/>
                  </a:cubicBezTo>
                  <a:cubicBezTo>
                    <a:pt x="31" y="9"/>
                    <a:pt x="30" y="10"/>
                    <a:pt x="30" y="10"/>
                  </a:cubicBezTo>
                  <a:cubicBezTo>
                    <a:pt x="29" y="11"/>
                    <a:pt x="28" y="12"/>
                    <a:pt x="27" y="12"/>
                  </a:cubicBezTo>
                  <a:cubicBezTo>
                    <a:pt x="27" y="12"/>
                    <a:pt x="27" y="12"/>
                    <a:pt x="27" y="12"/>
                  </a:cubicBezTo>
                  <a:cubicBezTo>
                    <a:pt x="26" y="12"/>
                    <a:pt x="25" y="11"/>
                    <a:pt x="25" y="10"/>
                  </a:cubicBezTo>
                  <a:cubicBezTo>
                    <a:pt x="24" y="8"/>
                    <a:pt x="23" y="6"/>
                    <a:pt x="21" y="4"/>
                  </a:cubicBezTo>
                  <a:cubicBezTo>
                    <a:pt x="19" y="1"/>
                    <a:pt x="16" y="0"/>
                    <a:pt x="13" y="1"/>
                  </a:cubicBezTo>
                  <a:cubicBezTo>
                    <a:pt x="12" y="1"/>
                    <a:pt x="12" y="1"/>
                    <a:pt x="11" y="1"/>
                  </a:cubicBezTo>
                  <a:cubicBezTo>
                    <a:pt x="11" y="1"/>
                    <a:pt x="11" y="1"/>
                    <a:pt x="11" y="1"/>
                  </a:cubicBezTo>
                  <a:cubicBezTo>
                    <a:pt x="10" y="1"/>
                    <a:pt x="10" y="1"/>
                    <a:pt x="10" y="1"/>
                  </a:cubicBezTo>
                  <a:cubicBezTo>
                    <a:pt x="9" y="2"/>
                    <a:pt x="8" y="3"/>
                    <a:pt x="8" y="4"/>
                  </a:cubicBezTo>
                  <a:cubicBezTo>
                    <a:pt x="8" y="4"/>
                    <a:pt x="8" y="4"/>
                    <a:pt x="8" y="4"/>
                  </a:cubicBezTo>
                  <a:cubicBezTo>
                    <a:pt x="7" y="4"/>
                    <a:pt x="7" y="5"/>
                    <a:pt x="7" y="5"/>
                  </a:cubicBezTo>
                  <a:cubicBezTo>
                    <a:pt x="7" y="5"/>
                    <a:pt x="7" y="5"/>
                    <a:pt x="7" y="5"/>
                  </a:cubicBezTo>
                  <a:cubicBezTo>
                    <a:pt x="7" y="6"/>
                    <a:pt x="7" y="6"/>
                    <a:pt x="7" y="6"/>
                  </a:cubicBezTo>
                  <a:cubicBezTo>
                    <a:pt x="7" y="9"/>
                    <a:pt x="6" y="11"/>
                    <a:pt x="5" y="14"/>
                  </a:cubicBezTo>
                  <a:cubicBezTo>
                    <a:pt x="4" y="17"/>
                    <a:pt x="3" y="21"/>
                    <a:pt x="3" y="26"/>
                  </a:cubicBezTo>
                  <a:cubicBezTo>
                    <a:pt x="3" y="31"/>
                    <a:pt x="2" y="33"/>
                    <a:pt x="1" y="35"/>
                  </a:cubicBezTo>
                  <a:cubicBezTo>
                    <a:pt x="0" y="36"/>
                    <a:pt x="0" y="37"/>
                    <a:pt x="0" y="40"/>
                  </a:cubicBezTo>
                  <a:cubicBezTo>
                    <a:pt x="0" y="45"/>
                    <a:pt x="1" y="45"/>
                    <a:pt x="2" y="46"/>
                  </a:cubicBezTo>
                  <a:cubicBezTo>
                    <a:pt x="2" y="46"/>
                    <a:pt x="2" y="46"/>
                    <a:pt x="3" y="47"/>
                  </a:cubicBezTo>
                  <a:cubicBezTo>
                    <a:pt x="3" y="47"/>
                    <a:pt x="3" y="47"/>
                    <a:pt x="3" y="47"/>
                  </a:cubicBezTo>
                  <a:cubicBezTo>
                    <a:pt x="3" y="47"/>
                    <a:pt x="3" y="47"/>
                    <a:pt x="3" y="47"/>
                  </a:cubicBezTo>
                  <a:cubicBezTo>
                    <a:pt x="3" y="47"/>
                    <a:pt x="3" y="48"/>
                    <a:pt x="3" y="48"/>
                  </a:cubicBezTo>
                  <a:cubicBezTo>
                    <a:pt x="3" y="48"/>
                    <a:pt x="3" y="48"/>
                    <a:pt x="3" y="48"/>
                  </a:cubicBezTo>
                  <a:cubicBezTo>
                    <a:pt x="3" y="48"/>
                    <a:pt x="3" y="49"/>
                    <a:pt x="3" y="49"/>
                  </a:cubicBezTo>
                  <a:cubicBezTo>
                    <a:pt x="3" y="49"/>
                    <a:pt x="3" y="50"/>
                    <a:pt x="3" y="50"/>
                  </a:cubicBezTo>
                  <a:cubicBezTo>
                    <a:pt x="3" y="50"/>
                    <a:pt x="3" y="51"/>
                    <a:pt x="3" y="51"/>
                  </a:cubicBezTo>
                  <a:cubicBezTo>
                    <a:pt x="2" y="52"/>
                    <a:pt x="2" y="52"/>
                    <a:pt x="2" y="52"/>
                  </a:cubicBezTo>
                  <a:cubicBezTo>
                    <a:pt x="2" y="52"/>
                    <a:pt x="2" y="52"/>
                    <a:pt x="3" y="52"/>
                  </a:cubicBezTo>
                  <a:cubicBezTo>
                    <a:pt x="3" y="53"/>
                    <a:pt x="4" y="53"/>
                    <a:pt x="6" y="53"/>
                  </a:cubicBezTo>
                  <a:cubicBezTo>
                    <a:pt x="6" y="53"/>
                    <a:pt x="7" y="53"/>
                    <a:pt x="7" y="53"/>
                  </a:cubicBezTo>
                  <a:cubicBezTo>
                    <a:pt x="12" y="53"/>
                    <a:pt x="16" y="55"/>
                    <a:pt x="21" y="57"/>
                  </a:cubicBezTo>
                  <a:cubicBezTo>
                    <a:pt x="22" y="58"/>
                    <a:pt x="23" y="58"/>
                    <a:pt x="23" y="58"/>
                  </a:cubicBezTo>
                  <a:cubicBezTo>
                    <a:pt x="24" y="58"/>
                    <a:pt x="24" y="58"/>
                    <a:pt x="25" y="5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4" name="Freeform 167">
              <a:extLst>
                <a:ext uri="{FF2B5EF4-FFF2-40B4-BE49-F238E27FC236}">
                  <a16:creationId xmlns:a16="http://schemas.microsoft.com/office/drawing/2014/main" id="{12D46EA4-AEB8-46AC-9579-100389C47B2A}"/>
                </a:ext>
              </a:extLst>
            </p:cNvPr>
            <p:cNvSpPr>
              <a:spLocks/>
            </p:cNvSpPr>
            <p:nvPr/>
          </p:nvSpPr>
          <p:spPr bwMode="auto">
            <a:xfrm>
              <a:off x="4367027" y="6630887"/>
              <a:ext cx="1547" cy="3323"/>
            </a:xfrm>
            <a:custGeom>
              <a:avLst/>
              <a:gdLst>
                <a:gd name="T0" fmla="*/ 0 w 3"/>
                <a:gd name="T1" fmla="*/ 0 h 6"/>
                <a:gd name="T2" fmla="*/ 0 w 3"/>
                <a:gd name="T3" fmla="*/ 1 h 6"/>
                <a:gd name="T4" fmla="*/ 0 w 3"/>
                <a:gd name="T5" fmla="*/ 6 h 6"/>
                <a:gd name="T6" fmla="*/ 0 w 3"/>
                <a:gd name="T7" fmla="*/ 6 h 6"/>
                <a:gd name="T8" fmla="*/ 3 w 3"/>
                <a:gd name="T9" fmla="*/ 4 h 6"/>
                <a:gd name="T10" fmla="*/ 3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0"/>
                    <a:pt x="0" y="1"/>
                    <a:pt x="0" y="1"/>
                  </a:cubicBezTo>
                  <a:cubicBezTo>
                    <a:pt x="0" y="3"/>
                    <a:pt x="0" y="4"/>
                    <a:pt x="0" y="6"/>
                  </a:cubicBezTo>
                  <a:cubicBezTo>
                    <a:pt x="0" y="6"/>
                    <a:pt x="0" y="6"/>
                    <a:pt x="0" y="6"/>
                  </a:cubicBezTo>
                  <a:cubicBezTo>
                    <a:pt x="0" y="5"/>
                    <a:pt x="2" y="4"/>
                    <a:pt x="3" y="4"/>
                  </a:cubicBezTo>
                  <a:cubicBezTo>
                    <a:pt x="3" y="4"/>
                    <a:pt x="3" y="4"/>
                    <a:pt x="3" y="3"/>
                  </a:cubicBezTo>
                  <a:cubicBezTo>
                    <a:pt x="3" y="2"/>
                    <a:pt x="1" y="1"/>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5" name="Freeform 168">
              <a:extLst>
                <a:ext uri="{FF2B5EF4-FFF2-40B4-BE49-F238E27FC236}">
                  <a16:creationId xmlns:a16="http://schemas.microsoft.com/office/drawing/2014/main" id="{B0A4242A-4ADB-4460-933A-ABF92C273B7B}"/>
                </a:ext>
              </a:extLst>
            </p:cNvPr>
            <p:cNvSpPr>
              <a:spLocks/>
            </p:cNvSpPr>
            <p:nvPr/>
          </p:nvSpPr>
          <p:spPr bwMode="auto">
            <a:xfrm>
              <a:off x="4361921" y="6313969"/>
              <a:ext cx="70398" cy="87275"/>
            </a:xfrm>
            <a:custGeom>
              <a:avLst/>
              <a:gdLst>
                <a:gd name="T0" fmla="*/ 5 w 136"/>
                <a:gd name="T1" fmla="*/ 17 h 151"/>
                <a:gd name="T2" fmla="*/ 11 w 136"/>
                <a:gd name="T3" fmla="*/ 28 h 151"/>
                <a:gd name="T4" fmla="*/ 8 w 136"/>
                <a:gd name="T5" fmla="*/ 48 h 151"/>
                <a:gd name="T6" fmla="*/ 6 w 136"/>
                <a:gd name="T7" fmla="*/ 58 h 151"/>
                <a:gd name="T8" fmla="*/ 5 w 136"/>
                <a:gd name="T9" fmla="*/ 71 h 151"/>
                <a:gd name="T10" fmla="*/ 1 w 136"/>
                <a:gd name="T11" fmla="*/ 84 h 151"/>
                <a:gd name="T12" fmla="*/ 1 w 136"/>
                <a:gd name="T13" fmla="*/ 85 h 151"/>
                <a:gd name="T14" fmla="*/ 1 w 136"/>
                <a:gd name="T15" fmla="*/ 87 h 151"/>
                <a:gd name="T16" fmla="*/ 5 w 136"/>
                <a:gd name="T17" fmla="*/ 92 h 151"/>
                <a:gd name="T18" fmla="*/ 11 w 136"/>
                <a:gd name="T19" fmla="*/ 108 h 151"/>
                <a:gd name="T20" fmla="*/ 12 w 136"/>
                <a:gd name="T21" fmla="*/ 112 h 151"/>
                <a:gd name="T22" fmla="*/ 9 w 136"/>
                <a:gd name="T23" fmla="*/ 122 h 151"/>
                <a:gd name="T24" fmla="*/ 18 w 136"/>
                <a:gd name="T25" fmla="*/ 138 h 151"/>
                <a:gd name="T26" fmla="*/ 21 w 136"/>
                <a:gd name="T27" fmla="*/ 151 h 151"/>
                <a:gd name="T28" fmla="*/ 23 w 136"/>
                <a:gd name="T29" fmla="*/ 150 h 151"/>
                <a:gd name="T30" fmla="*/ 35 w 136"/>
                <a:gd name="T31" fmla="*/ 142 h 151"/>
                <a:gd name="T32" fmla="*/ 45 w 136"/>
                <a:gd name="T33" fmla="*/ 141 h 151"/>
                <a:gd name="T34" fmla="*/ 60 w 136"/>
                <a:gd name="T35" fmla="*/ 148 h 151"/>
                <a:gd name="T36" fmla="*/ 68 w 136"/>
                <a:gd name="T37" fmla="*/ 139 h 151"/>
                <a:gd name="T38" fmla="*/ 77 w 136"/>
                <a:gd name="T39" fmla="*/ 140 h 151"/>
                <a:gd name="T40" fmla="*/ 80 w 136"/>
                <a:gd name="T41" fmla="*/ 140 h 151"/>
                <a:gd name="T42" fmla="*/ 91 w 136"/>
                <a:gd name="T43" fmla="*/ 112 h 151"/>
                <a:gd name="T44" fmla="*/ 115 w 136"/>
                <a:gd name="T45" fmla="*/ 108 h 151"/>
                <a:gd name="T46" fmla="*/ 129 w 136"/>
                <a:gd name="T47" fmla="*/ 113 h 151"/>
                <a:gd name="T48" fmla="*/ 133 w 136"/>
                <a:gd name="T49" fmla="*/ 110 h 151"/>
                <a:gd name="T50" fmla="*/ 134 w 136"/>
                <a:gd name="T51" fmla="*/ 108 h 151"/>
                <a:gd name="T52" fmla="*/ 135 w 136"/>
                <a:gd name="T53" fmla="*/ 91 h 151"/>
                <a:gd name="T54" fmla="*/ 123 w 136"/>
                <a:gd name="T55" fmla="*/ 75 h 151"/>
                <a:gd name="T56" fmla="*/ 115 w 136"/>
                <a:gd name="T57" fmla="*/ 75 h 151"/>
                <a:gd name="T58" fmla="*/ 104 w 136"/>
                <a:gd name="T59" fmla="*/ 61 h 151"/>
                <a:gd name="T60" fmla="*/ 105 w 136"/>
                <a:gd name="T61" fmla="*/ 56 h 151"/>
                <a:gd name="T62" fmla="*/ 100 w 136"/>
                <a:gd name="T63" fmla="*/ 44 h 151"/>
                <a:gd name="T64" fmla="*/ 93 w 136"/>
                <a:gd name="T65" fmla="*/ 43 h 151"/>
                <a:gd name="T66" fmla="*/ 89 w 136"/>
                <a:gd name="T67" fmla="*/ 43 h 151"/>
                <a:gd name="T68" fmla="*/ 88 w 136"/>
                <a:gd name="T69" fmla="*/ 42 h 151"/>
                <a:gd name="T70" fmla="*/ 87 w 136"/>
                <a:gd name="T71" fmla="*/ 41 h 151"/>
                <a:gd name="T72" fmla="*/ 79 w 136"/>
                <a:gd name="T73" fmla="*/ 37 h 151"/>
                <a:gd name="T74" fmla="*/ 73 w 136"/>
                <a:gd name="T75" fmla="*/ 33 h 151"/>
                <a:gd name="T76" fmla="*/ 52 w 136"/>
                <a:gd name="T77" fmla="*/ 23 h 151"/>
                <a:gd name="T78" fmla="*/ 47 w 136"/>
                <a:gd name="T79" fmla="*/ 0 h 151"/>
                <a:gd name="T80" fmla="*/ 28 w 136"/>
                <a:gd name="T81" fmla="*/ 5 h 151"/>
                <a:gd name="T82" fmla="*/ 16 w 136"/>
                <a:gd name="T83" fmla="*/ 11 h 151"/>
                <a:gd name="T84" fmla="*/ 3 w 136"/>
                <a:gd name="T85" fmla="*/ 1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51">
                  <a:moveTo>
                    <a:pt x="3" y="13"/>
                  </a:moveTo>
                  <a:cubicBezTo>
                    <a:pt x="3" y="13"/>
                    <a:pt x="4" y="13"/>
                    <a:pt x="4" y="13"/>
                  </a:cubicBezTo>
                  <a:cubicBezTo>
                    <a:pt x="4" y="15"/>
                    <a:pt x="5" y="16"/>
                    <a:pt x="5" y="17"/>
                  </a:cubicBezTo>
                  <a:cubicBezTo>
                    <a:pt x="5" y="17"/>
                    <a:pt x="5" y="17"/>
                    <a:pt x="6" y="18"/>
                  </a:cubicBezTo>
                  <a:cubicBezTo>
                    <a:pt x="6" y="19"/>
                    <a:pt x="7" y="20"/>
                    <a:pt x="7" y="21"/>
                  </a:cubicBezTo>
                  <a:cubicBezTo>
                    <a:pt x="9" y="24"/>
                    <a:pt x="10" y="26"/>
                    <a:pt x="11" y="28"/>
                  </a:cubicBezTo>
                  <a:cubicBezTo>
                    <a:pt x="12" y="31"/>
                    <a:pt x="10" y="33"/>
                    <a:pt x="8" y="34"/>
                  </a:cubicBezTo>
                  <a:cubicBezTo>
                    <a:pt x="8" y="34"/>
                    <a:pt x="8" y="34"/>
                    <a:pt x="7" y="35"/>
                  </a:cubicBezTo>
                  <a:cubicBezTo>
                    <a:pt x="7" y="35"/>
                    <a:pt x="7" y="40"/>
                    <a:pt x="8" y="48"/>
                  </a:cubicBezTo>
                  <a:cubicBezTo>
                    <a:pt x="8" y="49"/>
                    <a:pt x="9" y="49"/>
                    <a:pt x="9" y="50"/>
                  </a:cubicBezTo>
                  <a:cubicBezTo>
                    <a:pt x="9" y="51"/>
                    <a:pt x="8" y="53"/>
                    <a:pt x="7" y="55"/>
                  </a:cubicBezTo>
                  <a:cubicBezTo>
                    <a:pt x="6" y="56"/>
                    <a:pt x="5" y="58"/>
                    <a:pt x="6" y="58"/>
                  </a:cubicBezTo>
                  <a:cubicBezTo>
                    <a:pt x="7" y="60"/>
                    <a:pt x="6" y="62"/>
                    <a:pt x="5" y="65"/>
                  </a:cubicBezTo>
                  <a:cubicBezTo>
                    <a:pt x="4" y="66"/>
                    <a:pt x="3" y="68"/>
                    <a:pt x="3" y="69"/>
                  </a:cubicBezTo>
                  <a:cubicBezTo>
                    <a:pt x="3" y="70"/>
                    <a:pt x="4" y="70"/>
                    <a:pt x="5" y="71"/>
                  </a:cubicBezTo>
                  <a:cubicBezTo>
                    <a:pt x="6" y="72"/>
                    <a:pt x="8" y="73"/>
                    <a:pt x="8" y="74"/>
                  </a:cubicBezTo>
                  <a:cubicBezTo>
                    <a:pt x="8" y="77"/>
                    <a:pt x="4" y="83"/>
                    <a:pt x="1" y="84"/>
                  </a:cubicBezTo>
                  <a:cubicBezTo>
                    <a:pt x="1" y="84"/>
                    <a:pt x="1" y="84"/>
                    <a:pt x="1" y="84"/>
                  </a:cubicBezTo>
                  <a:cubicBezTo>
                    <a:pt x="1" y="84"/>
                    <a:pt x="1" y="84"/>
                    <a:pt x="1" y="85"/>
                  </a:cubicBezTo>
                  <a:cubicBezTo>
                    <a:pt x="1" y="85"/>
                    <a:pt x="1" y="85"/>
                    <a:pt x="1" y="85"/>
                  </a:cubicBezTo>
                  <a:cubicBezTo>
                    <a:pt x="1" y="85"/>
                    <a:pt x="1" y="85"/>
                    <a:pt x="1" y="85"/>
                  </a:cubicBezTo>
                  <a:cubicBezTo>
                    <a:pt x="1" y="85"/>
                    <a:pt x="0" y="86"/>
                    <a:pt x="0" y="86"/>
                  </a:cubicBezTo>
                  <a:cubicBezTo>
                    <a:pt x="0" y="86"/>
                    <a:pt x="1" y="86"/>
                    <a:pt x="1" y="86"/>
                  </a:cubicBezTo>
                  <a:cubicBezTo>
                    <a:pt x="1" y="87"/>
                    <a:pt x="1" y="87"/>
                    <a:pt x="1" y="87"/>
                  </a:cubicBezTo>
                  <a:cubicBezTo>
                    <a:pt x="1" y="87"/>
                    <a:pt x="1" y="88"/>
                    <a:pt x="1" y="88"/>
                  </a:cubicBezTo>
                  <a:cubicBezTo>
                    <a:pt x="2" y="89"/>
                    <a:pt x="2" y="90"/>
                    <a:pt x="3" y="91"/>
                  </a:cubicBezTo>
                  <a:cubicBezTo>
                    <a:pt x="4" y="92"/>
                    <a:pt x="4" y="92"/>
                    <a:pt x="5" y="92"/>
                  </a:cubicBezTo>
                  <a:cubicBezTo>
                    <a:pt x="7" y="94"/>
                    <a:pt x="7" y="97"/>
                    <a:pt x="7" y="99"/>
                  </a:cubicBezTo>
                  <a:cubicBezTo>
                    <a:pt x="7" y="101"/>
                    <a:pt x="6" y="103"/>
                    <a:pt x="8" y="105"/>
                  </a:cubicBezTo>
                  <a:cubicBezTo>
                    <a:pt x="9" y="106"/>
                    <a:pt x="10" y="107"/>
                    <a:pt x="11" y="108"/>
                  </a:cubicBezTo>
                  <a:cubicBezTo>
                    <a:pt x="12" y="108"/>
                    <a:pt x="13" y="109"/>
                    <a:pt x="13" y="110"/>
                  </a:cubicBezTo>
                  <a:cubicBezTo>
                    <a:pt x="13" y="110"/>
                    <a:pt x="13" y="110"/>
                    <a:pt x="13" y="110"/>
                  </a:cubicBezTo>
                  <a:cubicBezTo>
                    <a:pt x="13" y="111"/>
                    <a:pt x="13" y="112"/>
                    <a:pt x="12" y="112"/>
                  </a:cubicBezTo>
                  <a:cubicBezTo>
                    <a:pt x="12" y="113"/>
                    <a:pt x="11" y="114"/>
                    <a:pt x="12" y="115"/>
                  </a:cubicBezTo>
                  <a:cubicBezTo>
                    <a:pt x="12" y="117"/>
                    <a:pt x="12" y="119"/>
                    <a:pt x="10" y="120"/>
                  </a:cubicBezTo>
                  <a:cubicBezTo>
                    <a:pt x="10" y="120"/>
                    <a:pt x="9" y="121"/>
                    <a:pt x="9" y="122"/>
                  </a:cubicBezTo>
                  <a:cubicBezTo>
                    <a:pt x="10" y="124"/>
                    <a:pt x="12" y="127"/>
                    <a:pt x="14" y="128"/>
                  </a:cubicBezTo>
                  <a:cubicBezTo>
                    <a:pt x="16" y="129"/>
                    <a:pt x="16" y="131"/>
                    <a:pt x="16" y="133"/>
                  </a:cubicBezTo>
                  <a:cubicBezTo>
                    <a:pt x="16" y="135"/>
                    <a:pt x="17" y="137"/>
                    <a:pt x="18" y="138"/>
                  </a:cubicBezTo>
                  <a:cubicBezTo>
                    <a:pt x="20" y="141"/>
                    <a:pt x="20" y="144"/>
                    <a:pt x="20" y="148"/>
                  </a:cubicBezTo>
                  <a:cubicBezTo>
                    <a:pt x="20" y="149"/>
                    <a:pt x="21" y="150"/>
                    <a:pt x="21" y="151"/>
                  </a:cubicBezTo>
                  <a:cubicBezTo>
                    <a:pt x="21" y="151"/>
                    <a:pt x="21" y="151"/>
                    <a:pt x="21" y="151"/>
                  </a:cubicBezTo>
                  <a:cubicBezTo>
                    <a:pt x="21" y="151"/>
                    <a:pt x="21" y="151"/>
                    <a:pt x="22" y="151"/>
                  </a:cubicBezTo>
                  <a:cubicBezTo>
                    <a:pt x="22" y="151"/>
                    <a:pt x="22" y="151"/>
                    <a:pt x="23" y="151"/>
                  </a:cubicBezTo>
                  <a:cubicBezTo>
                    <a:pt x="23" y="150"/>
                    <a:pt x="23" y="150"/>
                    <a:pt x="23" y="150"/>
                  </a:cubicBezTo>
                  <a:cubicBezTo>
                    <a:pt x="24" y="150"/>
                    <a:pt x="25" y="149"/>
                    <a:pt x="26" y="148"/>
                  </a:cubicBezTo>
                  <a:cubicBezTo>
                    <a:pt x="26" y="148"/>
                    <a:pt x="26" y="148"/>
                    <a:pt x="26" y="148"/>
                  </a:cubicBezTo>
                  <a:cubicBezTo>
                    <a:pt x="29" y="147"/>
                    <a:pt x="32" y="144"/>
                    <a:pt x="35" y="142"/>
                  </a:cubicBezTo>
                  <a:cubicBezTo>
                    <a:pt x="37" y="140"/>
                    <a:pt x="38" y="139"/>
                    <a:pt x="39" y="139"/>
                  </a:cubicBezTo>
                  <a:cubicBezTo>
                    <a:pt x="40" y="139"/>
                    <a:pt x="41" y="139"/>
                    <a:pt x="42" y="140"/>
                  </a:cubicBezTo>
                  <a:cubicBezTo>
                    <a:pt x="43" y="140"/>
                    <a:pt x="44" y="141"/>
                    <a:pt x="45" y="141"/>
                  </a:cubicBezTo>
                  <a:cubicBezTo>
                    <a:pt x="46" y="141"/>
                    <a:pt x="47" y="141"/>
                    <a:pt x="47" y="141"/>
                  </a:cubicBezTo>
                  <a:cubicBezTo>
                    <a:pt x="52" y="142"/>
                    <a:pt x="57" y="143"/>
                    <a:pt x="59" y="147"/>
                  </a:cubicBezTo>
                  <a:cubicBezTo>
                    <a:pt x="59" y="148"/>
                    <a:pt x="60" y="148"/>
                    <a:pt x="60" y="148"/>
                  </a:cubicBezTo>
                  <a:cubicBezTo>
                    <a:pt x="60" y="148"/>
                    <a:pt x="62" y="145"/>
                    <a:pt x="62" y="143"/>
                  </a:cubicBezTo>
                  <a:cubicBezTo>
                    <a:pt x="63" y="142"/>
                    <a:pt x="64" y="141"/>
                    <a:pt x="64" y="140"/>
                  </a:cubicBezTo>
                  <a:cubicBezTo>
                    <a:pt x="65" y="139"/>
                    <a:pt x="66" y="139"/>
                    <a:pt x="68" y="139"/>
                  </a:cubicBezTo>
                  <a:cubicBezTo>
                    <a:pt x="70" y="139"/>
                    <a:pt x="72" y="139"/>
                    <a:pt x="75" y="140"/>
                  </a:cubicBezTo>
                  <a:cubicBezTo>
                    <a:pt x="76" y="140"/>
                    <a:pt x="76" y="140"/>
                    <a:pt x="76" y="140"/>
                  </a:cubicBezTo>
                  <a:cubicBezTo>
                    <a:pt x="77" y="140"/>
                    <a:pt x="77" y="140"/>
                    <a:pt x="77" y="140"/>
                  </a:cubicBezTo>
                  <a:cubicBezTo>
                    <a:pt x="78" y="140"/>
                    <a:pt x="78" y="140"/>
                    <a:pt x="78" y="140"/>
                  </a:cubicBezTo>
                  <a:cubicBezTo>
                    <a:pt x="79" y="140"/>
                    <a:pt x="79" y="140"/>
                    <a:pt x="79" y="140"/>
                  </a:cubicBezTo>
                  <a:cubicBezTo>
                    <a:pt x="79" y="140"/>
                    <a:pt x="80" y="140"/>
                    <a:pt x="80" y="140"/>
                  </a:cubicBezTo>
                  <a:cubicBezTo>
                    <a:pt x="81" y="139"/>
                    <a:pt x="82" y="129"/>
                    <a:pt x="82" y="125"/>
                  </a:cubicBezTo>
                  <a:cubicBezTo>
                    <a:pt x="82" y="124"/>
                    <a:pt x="82" y="124"/>
                    <a:pt x="82" y="124"/>
                  </a:cubicBezTo>
                  <a:cubicBezTo>
                    <a:pt x="82" y="121"/>
                    <a:pt x="87" y="115"/>
                    <a:pt x="91" y="112"/>
                  </a:cubicBezTo>
                  <a:cubicBezTo>
                    <a:pt x="94" y="110"/>
                    <a:pt x="97" y="110"/>
                    <a:pt x="100" y="110"/>
                  </a:cubicBezTo>
                  <a:cubicBezTo>
                    <a:pt x="102" y="110"/>
                    <a:pt x="104" y="110"/>
                    <a:pt x="105" y="110"/>
                  </a:cubicBezTo>
                  <a:cubicBezTo>
                    <a:pt x="108" y="108"/>
                    <a:pt x="111" y="108"/>
                    <a:pt x="115" y="108"/>
                  </a:cubicBezTo>
                  <a:cubicBezTo>
                    <a:pt x="119" y="108"/>
                    <a:pt x="119" y="108"/>
                    <a:pt x="119" y="108"/>
                  </a:cubicBezTo>
                  <a:cubicBezTo>
                    <a:pt x="122" y="108"/>
                    <a:pt x="124" y="110"/>
                    <a:pt x="126" y="111"/>
                  </a:cubicBezTo>
                  <a:cubicBezTo>
                    <a:pt x="127" y="112"/>
                    <a:pt x="128" y="113"/>
                    <a:pt x="129" y="113"/>
                  </a:cubicBezTo>
                  <a:cubicBezTo>
                    <a:pt x="130" y="113"/>
                    <a:pt x="130" y="113"/>
                    <a:pt x="131" y="112"/>
                  </a:cubicBezTo>
                  <a:cubicBezTo>
                    <a:pt x="131" y="112"/>
                    <a:pt x="131" y="112"/>
                    <a:pt x="131" y="112"/>
                  </a:cubicBezTo>
                  <a:cubicBezTo>
                    <a:pt x="131" y="112"/>
                    <a:pt x="132" y="111"/>
                    <a:pt x="133" y="110"/>
                  </a:cubicBezTo>
                  <a:cubicBezTo>
                    <a:pt x="133" y="110"/>
                    <a:pt x="133" y="109"/>
                    <a:pt x="133" y="109"/>
                  </a:cubicBezTo>
                  <a:cubicBezTo>
                    <a:pt x="133" y="109"/>
                    <a:pt x="133" y="108"/>
                    <a:pt x="133" y="108"/>
                  </a:cubicBezTo>
                  <a:cubicBezTo>
                    <a:pt x="133" y="108"/>
                    <a:pt x="134" y="108"/>
                    <a:pt x="134" y="108"/>
                  </a:cubicBezTo>
                  <a:cubicBezTo>
                    <a:pt x="134" y="107"/>
                    <a:pt x="134" y="106"/>
                    <a:pt x="134" y="106"/>
                  </a:cubicBezTo>
                  <a:cubicBezTo>
                    <a:pt x="133" y="104"/>
                    <a:pt x="134" y="102"/>
                    <a:pt x="134" y="99"/>
                  </a:cubicBezTo>
                  <a:cubicBezTo>
                    <a:pt x="135" y="97"/>
                    <a:pt x="136" y="94"/>
                    <a:pt x="135" y="91"/>
                  </a:cubicBezTo>
                  <a:cubicBezTo>
                    <a:pt x="134" y="89"/>
                    <a:pt x="133" y="88"/>
                    <a:pt x="132" y="87"/>
                  </a:cubicBezTo>
                  <a:cubicBezTo>
                    <a:pt x="130" y="85"/>
                    <a:pt x="128" y="83"/>
                    <a:pt x="128" y="80"/>
                  </a:cubicBezTo>
                  <a:cubicBezTo>
                    <a:pt x="128" y="76"/>
                    <a:pt x="127" y="75"/>
                    <a:pt x="123" y="75"/>
                  </a:cubicBezTo>
                  <a:cubicBezTo>
                    <a:pt x="122" y="75"/>
                    <a:pt x="121" y="75"/>
                    <a:pt x="120" y="75"/>
                  </a:cubicBezTo>
                  <a:cubicBezTo>
                    <a:pt x="119" y="75"/>
                    <a:pt x="119" y="75"/>
                    <a:pt x="118" y="75"/>
                  </a:cubicBezTo>
                  <a:cubicBezTo>
                    <a:pt x="117" y="75"/>
                    <a:pt x="116" y="75"/>
                    <a:pt x="115" y="75"/>
                  </a:cubicBezTo>
                  <a:cubicBezTo>
                    <a:pt x="108" y="74"/>
                    <a:pt x="107" y="71"/>
                    <a:pt x="107" y="69"/>
                  </a:cubicBezTo>
                  <a:cubicBezTo>
                    <a:pt x="106" y="67"/>
                    <a:pt x="106" y="66"/>
                    <a:pt x="105" y="64"/>
                  </a:cubicBezTo>
                  <a:cubicBezTo>
                    <a:pt x="105" y="63"/>
                    <a:pt x="104" y="62"/>
                    <a:pt x="104" y="61"/>
                  </a:cubicBezTo>
                  <a:cubicBezTo>
                    <a:pt x="104" y="60"/>
                    <a:pt x="104" y="59"/>
                    <a:pt x="106" y="58"/>
                  </a:cubicBezTo>
                  <a:cubicBezTo>
                    <a:pt x="106" y="58"/>
                    <a:pt x="106" y="58"/>
                    <a:pt x="106" y="58"/>
                  </a:cubicBezTo>
                  <a:cubicBezTo>
                    <a:pt x="106" y="58"/>
                    <a:pt x="106" y="57"/>
                    <a:pt x="105" y="56"/>
                  </a:cubicBezTo>
                  <a:cubicBezTo>
                    <a:pt x="104" y="54"/>
                    <a:pt x="103" y="53"/>
                    <a:pt x="104" y="50"/>
                  </a:cubicBezTo>
                  <a:cubicBezTo>
                    <a:pt x="104" y="47"/>
                    <a:pt x="102" y="46"/>
                    <a:pt x="100" y="44"/>
                  </a:cubicBezTo>
                  <a:cubicBezTo>
                    <a:pt x="100" y="44"/>
                    <a:pt x="100" y="44"/>
                    <a:pt x="100" y="44"/>
                  </a:cubicBezTo>
                  <a:cubicBezTo>
                    <a:pt x="99" y="43"/>
                    <a:pt x="97" y="43"/>
                    <a:pt x="96" y="43"/>
                  </a:cubicBezTo>
                  <a:cubicBezTo>
                    <a:pt x="96" y="43"/>
                    <a:pt x="95" y="43"/>
                    <a:pt x="94" y="43"/>
                  </a:cubicBezTo>
                  <a:cubicBezTo>
                    <a:pt x="94" y="43"/>
                    <a:pt x="93" y="43"/>
                    <a:pt x="93" y="43"/>
                  </a:cubicBezTo>
                  <a:cubicBezTo>
                    <a:pt x="92" y="43"/>
                    <a:pt x="91" y="43"/>
                    <a:pt x="90" y="43"/>
                  </a:cubicBezTo>
                  <a:cubicBezTo>
                    <a:pt x="90" y="43"/>
                    <a:pt x="90" y="43"/>
                    <a:pt x="90" y="43"/>
                  </a:cubicBezTo>
                  <a:cubicBezTo>
                    <a:pt x="90" y="43"/>
                    <a:pt x="89" y="43"/>
                    <a:pt x="89" y="43"/>
                  </a:cubicBezTo>
                  <a:cubicBezTo>
                    <a:pt x="89" y="43"/>
                    <a:pt x="89" y="43"/>
                    <a:pt x="89" y="43"/>
                  </a:cubicBezTo>
                  <a:cubicBezTo>
                    <a:pt x="89" y="43"/>
                    <a:pt x="89" y="43"/>
                    <a:pt x="89" y="43"/>
                  </a:cubicBezTo>
                  <a:cubicBezTo>
                    <a:pt x="89" y="43"/>
                    <a:pt x="88" y="42"/>
                    <a:pt x="88" y="42"/>
                  </a:cubicBezTo>
                  <a:cubicBezTo>
                    <a:pt x="88" y="42"/>
                    <a:pt x="88" y="42"/>
                    <a:pt x="88" y="42"/>
                  </a:cubicBezTo>
                  <a:cubicBezTo>
                    <a:pt x="88" y="42"/>
                    <a:pt x="87" y="42"/>
                    <a:pt x="87" y="42"/>
                  </a:cubicBezTo>
                  <a:cubicBezTo>
                    <a:pt x="87" y="42"/>
                    <a:pt x="87" y="41"/>
                    <a:pt x="87" y="41"/>
                  </a:cubicBezTo>
                  <a:cubicBezTo>
                    <a:pt x="87" y="41"/>
                    <a:pt x="87" y="41"/>
                    <a:pt x="87" y="41"/>
                  </a:cubicBezTo>
                  <a:cubicBezTo>
                    <a:pt x="87" y="41"/>
                    <a:pt x="87" y="40"/>
                    <a:pt x="87" y="40"/>
                  </a:cubicBezTo>
                  <a:cubicBezTo>
                    <a:pt x="87" y="38"/>
                    <a:pt x="82" y="37"/>
                    <a:pt x="79" y="37"/>
                  </a:cubicBezTo>
                  <a:cubicBezTo>
                    <a:pt x="76" y="37"/>
                    <a:pt x="76" y="35"/>
                    <a:pt x="75" y="34"/>
                  </a:cubicBezTo>
                  <a:cubicBezTo>
                    <a:pt x="75" y="33"/>
                    <a:pt x="75" y="33"/>
                    <a:pt x="74" y="33"/>
                  </a:cubicBezTo>
                  <a:cubicBezTo>
                    <a:pt x="73" y="33"/>
                    <a:pt x="73" y="33"/>
                    <a:pt x="73" y="33"/>
                  </a:cubicBezTo>
                  <a:cubicBezTo>
                    <a:pt x="72" y="33"/>
                    <a:pt x="71" y="32"/>
                    <a:pt x="70" y="32"/>
                  </a:cubicBezTo>
                  <a:cubicBezTo>
                    <a:pt x="69" y="31"/>
                    <a:pt x="68" y="31"/>
                    <a:pt x="66" y="31"/>
                  </a:cubicBezTo>
                  <a:cubicBezTo>
                    <a:pt x="60" y="32"/>
                    <a:pt x="57" y="29"/>
                    <a:pt x="52" y="23"/>
                  </a:cubicBezTo>
                  <a:cubicBezTo>
                    <a:pt x="46" y="16"/>
                    <a:pt x="47" y="4"/>
                    <a:pt x="48" y="0"/>
                  </a:cubicBezTo>
                  <a:cubicBezTo>
                    <a:pt x="48" y="0"/>
                    <a:pt x="48" y="0"/>
                    <a:pt x="48" y="0"/>
                  </a:cubicBezTo>
                  <a:cubicBezTo>
                    <a:pt x="48" y="0"/>
                    <a:pt x="48" y="0"/>
                    <a:pt x="47" y="0"/>
                  </a:cubicBezTo>
                  <a:cubicBezTo>
                    <a:pt x="46" y="0"/>
                    <a:pt x="45" y="0"/>
                    <a:pt x="43" y="0"/>
                  </a:cubicBezTo>
                  <a:cubicBezTo>
                    <a:pt x="41" y="0"/>
                    <a:pt x="40" y="1"/>
                    <a:pt x="38" y="1"/>
                  </a:cubicBezTo>
                  <a:cubicBezTo>
                    <a:pt x="35" y="1"/>
                    <a:pt x="32" y="3"/>
                    <a:pt x="28" y="5"/>
                  </a:cubicBezTo>
                  <a:cubicBezTo>
                    <a:pt x="27" y="5"/>
                    <a:pt x="26" y="6"/>
                    <a:pt x="25" y="6"/>
                  </a:cubicBezTo>
                  <a:cubicBezTo>
                    <a:pt x="23" y="8"/>
                    <a:pt x="22" y="8"/>
                    <a:pt x="20" y="9"/>
                  </a:cubicBezTo>
                  <a:cubicBezTo>
                    <a:pt x="18" y="10"/>
                    <a:pt x="17" y="10"/>
                    <a:pt x="16" y="11"/>
                  </a:cubicBezTo>
                  <a:cubicBezTo>
                    <a:pt x="13" y="14"/>
                    <a:pt x="9" y="15"/>
                    <a:pt x="5" y="14"/>
                  </a:cubicBezTo>
                  <a:cubicBezTo>
                    <a:pt x="5" y="14"/>
                    <a:pt x="4" y="13"/>
                    <a:pt x="3" y="13"/>
                  </a:cubicBezTo>
                  <a:cubicBezTo>
                    <a:pt x="3" y="13"/>
                    <a:pt x="3" y="13"/>
                    <a:pt x="3" y="1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6" name="Freeform 169">
              <a:extLst>
                <a:ext uri="{FF2B5EF4-FFF2-40B4-BE49-F238E27FC236}">
                  <a16:creationId xmlns:a16="http://schemas.microsoft.com/office/drawing/2014/main" id="{5B66F829-0E4A-4540-9D48-8AC0F071CC4C}"/>
                </a:ext>
              </a:extLst>
            </p:cNvPr>
            <p:cNvSpPr>
              <a:spLocks/>
            </p:cNvSpPr>
            <p:nvPr/>
          </p:nvSpPr>
          <p:spPr bwMode="auto">
            <a:xfrm>
              <a:off x="4451969" y="6211303"/>
              <a:ext cx="16555" cy="23087"/>
            </a:xfrm>
            <a:custGeom>
              <a:avLst/>
              <a:gdLst>
                <a:gd name="T0" fmla="*/ 14 w 32"/>
                <a:gd name="T1" fmla="*/ 38 h 40"/>
                <a:gd name="T2" fmla="*/ 20 w 32"/>
                <a:gd name="T3" fmla="*/ 35 h 40"/>
                <a:gd name="T4" fmla="*/ 21 w 32"/>
                <a:gd name="T5" fmla="*/ 32 h 40"/>
                <a:gd name="T6" fmla="*/ 21 w 32"/>
                <a:gd name="T7" fmla="*/ 31 h 40"/>
                <a:gd name="T8" fmla="*/ 22 w 32"/>
                <a:gd name="T9" fmla="*/ 29 h 40"/>
                <a:gd name="T10" fmla="*/ 23 w 32"/>
                <a:gd name="T11" fmla="*/ 28 h 40"/>
                <a:gd name="T12" fmla="*/ 24 w 32"/>
                <a:gd name="T13" fmla="*/ 27 h 40"/>
                <a:gd name="T14" fmla="*/ 25 w 32"/>
                <a:gd name="T15" fmla="*/ 26 h 40"/>
                <a:gd name="T16" fmla="*/ 26 w 32"/>
                <a:gd name="T17" fmla="*/ 24 h 40"/>
                <a:gd name="T18" fmla="*/ 27 w 32"/>
                <a:gd name="T19" fmla="*/ 23 h 40"/>
                <a:gd name="T20" fmla="*/ 28 w 32"/>
                <a:gd name="T21" fmla="*/ 22 h 40"/>
                <a:gd name="T22" fmla="*/ 29 w 32"/>
                <a:gd name="T23" fmla="*/ 21 h 40"/>
                <a:gd name="T24" fmla="*/ 30 w 32"/>
                <a:gd name="T25" fmla="*/ 20 h 40"/>
                <a:gd name="T26" fmla="*/ 31 w 32"/>
                <a:gd name="T27" fmla="*/ 19 h 40"/>
                <a:gd name="T28" fmla="*/ 31 w 32"/>
                <a:gd name="T29" fmla="*/ 18 h 40"/>
                <a:gd name="T30" fmla="*/ 32 w 32"/>
                <a:gd name="T31" fmla="*/ 17 h 40"/>
                <a:gd name="T32" fmla="*/ 32 w 32"/>
                <a:gd name="T33" fmla="*/ 17 h 40"/>
                <a:gd name="T34" fmla="*/ 26 w 32"/>
                <a:gd name="T35" fmla="*/ 12 h 40"/>
                <a:gd name="T36" fmla="*/ 14 w 32"/>
                <a:gd name="T37" fmla="*/ 3 h 40"/>
                <a:gd name="T38" fmla="*/ 6 w 32"/>
                <a:gd name="T39" fmla="*/ 0 h 40"/>
                <a:gd name="T40" fmla="*/ 6 w 32"/>
                <a:gd name="T41" fmla="*/ 0 h 40"/>
                <a:gd name="T42" fmla="*/ 5 w 32"/>
                <a:gd name="T43" fmla="*/ 1 h 40"/>
                <a:gd name="T44" fmla="*/ 5 w 32"/>
                <a:gd name="T45" fmla="*/ 2 h 40"/>
                <a:gd name="T46" fmla="*/ 5 w 32"/>
                <a:gd name="T47" fmla="*/ 2 h 40"/>
                <a:gd name="T48" fmla="*/ 5 w 32"/>
                <a:gd name="T49" fmla="*/ 3 h 40"/>
                <a:gd name="T50" fmla="*/ 5 w 32"/>
                <a:gd name="T51" fmla="*/ 3 h 40"/>
                <a:gd name="T52" fmla="*/ 4 w 32"/>
                <a:gd name="T53" fmla="*/ 4 h 40"/>
                <a:gd name="T54" fmla="*/ 4 w 32"/>
                <a:gd name="T55" fmla="*/ 4 h 40"/>
                <a:gd name="T56" fmla="*/ 4 w 32"/>
                <a:gd name="T57" fmla="*/ 4 h 40"/>
                <a:gd name="T58" fmla="*/ 4 w 32"/>
                <a:gd name="T59" fmla="*/ 4 h 40"/>
                <a:gd name="T60" fmla="*/ 4 w 32"/>
                <a:gd name="T61" fmla="*/ 5 h 40"/>
                <a:gd name="T62" fmla="*/ 4 w 32"/>
                <a:gd name="T63" fmla="*/ 5 h 40"/>
                <a:gd name="T64" fmla="*/ 4 w 32"/>
                <a:gd name="T65" fmla="*/ 5 h 40"/>
                <a:gd name="T66" fmla="*/ 4 w 32"/>
                <a:gd name="T67" fmla="*/ 5 h 40"/>
                <a:gd name="T68" fmla="*/ 3 w 32"/>
                <a:gd name="T69" fmla="*/ 5 h 40"/>
                <a:gd name="T70" fmla="*/ 2 w 32"/>
                <a:gd name="T71" fmla="*/ 17 h 40"/>
                <a:gd name="T72" fmla="*/ 3 w 32"/>
                <a:gd name="T73" fmla="*/ 33 h 40"/>
                <a:gd name="T74" fmla="*/ 2 w 32"/>
                <a:gd name="T75" fmla="*/ 34 h 40"/>
                <a:gd name="T76" fmla="*/ 2 w 32"/>
                <a:gd name="T77" fmla="*/ 34 h 40"/>
                <a:gd name="T78" fmla="*/ 1 w 32"/>
                <a:gd name="T79" fmla="*/ 36 h 40"/>
                <a:gd name="T80" fmla="*/ 1 w 32"/>
                <a:gd name="T81" fmla="*/ 36 h 40"/>
                <a:gd name="T82" fmla="*/ 1 w 32"/>
                <a:gd name="T83" fmla="*/ 37 h 40"/>
                <a:gd name="T84" fmla="*/ 0 w 32"/>
                <a:gd name="T85" fmla="*/ 38 h 40"/>
                <a:gd name="T86" fmla="*/ 0 w 32"/>
                <a:gd name="T87" fmla="*/ 38 h 40"/>
                <a:gd name="T88" fmla="*/ 0 w 32"/>
                <a:gd name="T89" fmla="*/ 38 h 40"/>
                <a:gd name="T90" fmla="*/ 2 w 32"/>
                <a:gd name="T91" fmla="*/ 39 h 40"/>
                <a:gd name="T92" fmla="*/ 2 w 32"/>
                <a:gd name="T93" fmla="*/ 39 h 40"/>
                <a:gd name="T94" fmla="*/ 5 w 32"/>
                <a:gd name="T95" fmla="*/ 40 h 40"/>
                <a:gd name="T96" fmla="*/ 5 w 32"/>
                <a:gd name="T97" fmla="*/ 40 h 40"/>
                <a:gd name="T98" fmla="*/ 6 w 32"/>
                <a:gd name="T99" fmla="*/ 40 h 40"/>
                <a:gd name="T100" fmla="*/ 7 w 32"/>
                <a:gd name="T101" fmla="*/ 40 h 40"/>
                <a:gd name="T102" fmla="*/ 8 w 32"/>
                <a:gd name="T103" fmla="*/ 39 h 40"/>
                <a:gd name="T104" fmla="*/ 14 w 32"/>
                <a:gd name="T105"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 h="40">
                  <a:moveTo>
                    <a:pt x="14" y="38"/>
                  </a:moveTo>
                  <a:cubicBezTo>
                    <a:pt x="17" y="38"/>
                    <a:pt x="18" y="39"/>
                    <a:pt x="20" y="35"/>
                  </a:cubicBezTo>
                  <a:cubicBezTo>
                    <a:pt x="20" y="34"/>
                    <a:pt x="20" y="33"/>
                    <a:pt x="21" y="32"/>
                  </a:cubicBezTo>
                  <a:cubicBezTo>
                    <a:pt x="21" y="32"/>
                    <a:pt x="21" y="31"/>
                    <a:pt x="21" y="31"/>
                  </a:cubicBezTo>
                  <a:cubicBezTo>
                    <a:pt x="22" y="31"/>
                    <a:pt x="22" y="30"/>
                    <a:pt x="22" y="29"/>
                  </a:cubicBezTo>
                  <a:cubicBezTo>
                    <a:pt x="22" y="29"/>
                    <a:pt x="23" y="29"/>
                    <a:pt x="23" y="28"/>
                  </a:cubicBezTo>
                  <a:cubicBezTo>
                    <a:pt x="23" y="28"/>
                    <a:pt x="24" y="27"/>
                    <a:pt x="24" y="27"/>
                  </a:cubicBezTo>
                  <a:cubicBezTo>
                    <a:pt x="24" y="26"/>
                    <a:pt x="25" y="26"/>
                    <a:pt x="25" y="26"/>
                  </a:cubicBezTo>
                  <a:cubicBezTo>
                    <a:pt x="25" y="25"/>
                    <a:pt x="26" y="25"/>
                    <a:pt x="26" y="24"/>
                  </a:cubicBezTo>
                  <a:cubicBezTo>
                    <a:pt x="26" y="24"/>
                    <a:pt x="27" y="24"/>
                    <a:pt x="27" y="23"/>
                  </a:cubicBezTo>
                  <a:cubicBezTo>
                    <a:pt x="27" y="23"/>
                    <a:pt x="28" y="22"/>
                    <a:pt x="28" y="22"/>
                  </a:cubicBezTo>
                  <a:cubicBezTo>
                    <a:pt x="28" y="22"/>
                    <a:pt x="29" y="21"/>
                    <a:pt x="29" y="21"/>
                  </a:cubicBezTo>
                  <a:cubicBezTo>
                    <a:pt x="29" y="21"/>
                    <a:pt x="29" y="20"/>
                    <a:pt x="30" y="20"/>
                  </a:cubicBezTo>
                  <a:cubicBezTo>
                    <a:pt x="30" y="19"/>
                    <a:pt x="30" y="19"/>
                    <a:pt x="31" y="19"/>
                  </a:cubicBezTo>
                  <a:cubicBezTo>
                    <a:pt x="31" y="19"/>
                    <a:pt x="31" y="18"/>
                    <a:pt x="31" y="18"/>
                  </a:cubicBezTo>
                  <a:cubicBezTo>
                    <a:pt x="32" y="18"/>
                    <a:pt x="32" y="18"/>
                    <a:pt x="32" y="17"/>
                  </a:cubicBezTo>
                  <a:cubicBezTo>
                    <a:pt x="32" y="17"/>
                    <a:pt x="32" y="17"/>
                    <a:pt x="32" y="17"/>
                  </a:cubicBezTo>
                  <a:cubicBezTo>
                    <a:pt x="30" y="16"/>
                    <a:pt x="28" y="14"/>
                    <a:pt x="26" y="12"/>
                  </a:cubicBezTo>
                  <a:cubicBezTo>
                    <a:pt x="22" y="8"/>
                    <a:pt x="18" y="4"/>
                    <a:pt x="14" y="3"/>
                  </a:cubicBezTo>
                  <a:cubicBezTo>
                    <a:pt x="11" y="2"/>
                    <a:pt x="8" y="1"/>
                    <a:pt x="6" y="0"/>
                  </a:cubicBezTo>
                  <a:cubicBezTo>
                    <a:pt x="6" y="0"/>
                    <a:pt x="6" y="0"/>
                    <a:pt x="6" y="0"/>
                  </a:cubicBezTo>
                  <a:cubicBezTo>
                    <a:pt x="5" y="1"/>
                    <a:pt x="5" y="1"/>
                    <a:pt x="5" y="1"/>
                  </a:cubicBezTo>
                  <a:cubicBezTo>
                    <a:pt x="5" y="1"/>
                    <a:pt x="5" y="1"/>
                    <a:pt x="5" y="2"/>
                  </a:cubicBezTo>
                  <a:cubicBezTo>
                    <a:pt x="5" y="2"/>
                    <a:pt x="5" y="2"/>
                    <a:pt x="5" y="2"/>
                  </a:cubicBezTo>
                  <a:cubicBezTo>
                    <a:pt x="5" y="2"/>
                    <a:pt x="5" y="3"/>
                    <a:pt x="5" y="3"/>
                  </a:cubicBezTo>
                  <a:cubicBezTo>
                    <a:pt x="5" y="3"/>
                    <a:pt x="5" y="3"/>
                    <a:pt x="5" y="3"/>
                  </a:cubicBezTo>
                  <a:cubicBezTo>
                    <a:pt x="5" y="3"/>
                    <a:pt x="4" y="4"/>
                    <a:pt x="4" y="4"/>
                  </a:cubicBezTo>
                  <a:cubicBezTo>
                    <a:pt x="4" y="4"/>
                    <a:pt x="4" y="4"/>
                    <a:pt x="4" y="4"/>
                  </a:cubicBezTo>
                  <a:cubicBezTo>
                    <a:pt x="4" y="4"/>
                    <a:pt x="4" y="4"/>
                    <a:pt x="4" y="4"/>
                  </a:cubicBezTo>
                  <a:cubicBezTo>
                    <a:pt x="4" y="4"/>
                    <a:pt x="4" y="4"/>
                    <a:pt x="4" y="4"/>
                  </a:cubicBezTo>
                  <a:cubicBezTo>
                    <a:pt x="4" y="5"/>
                    <a:pt x="4" y="5"/>
                    <a:pt x="4" y="5"/>
                  </a:cubicBezTo>
                  <a:cubicBezTo>
                    <a:pt x="4" y="5"/>
                    <a:pt x="4" y="5"/>
                    <a:pt x="4" y="5"/>
                  </a:cubicBezTo>
                  <a:cubicBezTo>
                    <a:pt x="4" y="5"/>
                    <a:pt x="4" y="5"/>
                    <a:pt x="4" y="5"/>
                  </a:cubicBezTo>
                  <a:cubicBezTo>
                    <a:pt x="4" y="5"/>
                    <a:pt x="4" y="5"/>
                    <a:pt x="4" y="5"/>
                  </a:cubicBezTo>
                  <a:cubicBezTo>
                    <a:pt x="4" y="5"/>
                    <a:pt x="4" y="5"/>
                    <a:pt x="3" y="5"/>
                  </a:cubicBezTo>
                  <a:cubicBezTo>
                    <a:pt x="1" y="7"/>
                    <a:pt x="0" y="13"/>
                    <a:pt x="2" y="17"/>
                  </a:cubicBezTo>
                  <a:cubicBezTo>
                    <a:pt x="4" y="22"/>
                    <a:pt x="4" y="31"/>
                    <a:pt x="3" y="33"/>
                  </a:cubicBezTo>
                  <a:cubicBezTo>
                    <a:pt x="3" y="33"/>
                    <a:pt x="3" y="34"/>
                    <a:pt x="2" y="34"/>
                  </a:cubicBezTo>
                  <a:cubicBezTo>
                    <a:pt x="2" y="34"/>
                    <a:pt x="2" y="34"/>
                    <a:pt x="2" y="34"/>
                  </a:cubicBezTo>
                  <a:cubicBezTo>
                    <a:pt x="2" y="35"/>
                    <a:pt x="2" y="35"/>
                    <a:pt x="1" y="36"/>
                  </a:cubicBezTo>
                  <a:cubicBezTo>
                    <a:pt x="1" y="36"/>
                    <a:pt x="1" y="36"/>
                    <a:pt x="1" y="36"/>
                  </a:cubicBezTo>
                  <a:cubicBezTo>
                    <a:pt x="1" y="36"/>
                    <a:pt x="1" y="37"/>
                    <a:pt x="1" y="37"/>
                  </a:cubicBezTo>
                  <a:cubicBezTo>
                    <a:pt x="0" y="37"/>
                    <a:pt x="0" y="37"/>
                    <a:pt x="0" y="38"/>
                  </a:cubicBezTo>
                  <a:cubicBezTo>
                    <a:pt x="0" y="38"/>
                    <a:pt x="0" y="38"/>
                    <a:pt x="0" y="38"/>
                  </a:cubicBezTo>
                  <a:cubicBezTo>
                    <a:pt x="0" y="38"/>
                    <a:pt x="0" y="38"/>
                    <a:pt x="0" y="38"/>
                  </a:cubicBezTo>
                  <a:cubicBezTo>
                    <a:pt x="1" y="39"/>
                    <a:pt x="1" y="39"/>
                    <a:pt x="2" y="39"/>
                  </a:cubicBezTo>
                  <a:cubicBezTo>
                    <a:pt x="2" y="39"/>
                    <a:pt x="2" y="39"/>
                    <a:pt x="2" y="39"/>
                  </a:cubicBezTo>
                  <a:cubicBezTo>
                    <a:pt x="3" y="40"/>
                    <a:pt x="4" y="40"/>
                    <a:pt x="5" y="40"/>
                  </a:cubicBezTo>
                  <a:cubicBezTo>
                    <a:pt x="5" y="40"/>
                    <a:pt x="5" y="40"/>
                    <a:pt x="5" y="40"/>
                  </a:cubicBezTo>
                  <a:cubicBezTo>
                    <a:pt x="5" y="40"/>
                    <a:pt x="6" y="40"/>
                    <a:pt x="6" y="40"/>
                  </a:cubicBezTo>
                  <a:cubicBezTo>
                    <a:pt x="6" y="40"/>
                    <a:pt x="6" y="40"/>
                    <a:pt x="7" y="40"/>
                  </a:cubicBezTo>
                  <a:cubicBezTo>
                    <a:pt x="7" y="39"/>
                    <a:pt x="8" y="39"/>
                    <a:pt x="8" y="39"/>
                  </a:cubicBezTo>
                  <a:cubicBezTo>
                    <a:pt x="11" y="38"/>
                    <a:pt x="13" y="38"/>
                    <a:pt x="14" y="3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7" name="Freeform 170">
              <a:extLst>
                <a:ext uri="{FF2B5EF4-FFF2-40B4-BE49-F238E27FC236}">
                  <a16:creationId xmlns:a16="http://schemas.microsoft.com/office/drawing/2014/main" id="{40FEF7CF-67CC-4EAA-91F8-AD4BFB7D0BEF}"/>
                </a:ext>
              </a:extLst>
            </p:cNvPr>
            <p:cNvSpPr>
              <a:spLocks/>
            </p:cNvSpPr>
            <p:nvPr/>
          </p:nvSpPr>
          <p:spPr bwMode="auto">
            <a:xfrm>
              <a:off x="4402303" y="6377458"/>
              <a:ext cx="49201" cy="56667"/>
            </a:xfrm>
            <a:custGeom>
              <a:avLst/>
              <a:gdLst>
                <a:gd name="T0" fmla="*/ 54 w 95"/>
                <a:gd name="T1" fmla="*/ 7 h 98"/>
                <a:gd name="T2" fmla="*/ 54 w 95"/>
                <a:gd name="T3" fmla="*/ 6 h 98"/>
                <a:gd name="T4" fmla="*/ 53 w 95"/>
                <a:gd name="T5" fmla="*/ 5 h 98"/>
                <a:gd name="T6" fmla="*/ 53 w 95"/>
                <a:gd name="T7" fmla="*/ 4 h 98"/>
                <a:gd name="T8" fmla="*/ 53 w 95"/>
                <a:gd name="T9" fmla="*/ 4 h 98"/>
                <a:gd name="T10" fmla="*/ 50 w 95"/>
                <a:gd name="T11" fmla="*/ 5 h 98"/>
                <a:gd name="T12" fmla="*/ 48 w 95"/>
                <a:gd name="T13" fmla="*/ 4 h 98"/>
                <a:gd name="T14" fmla="*/ 47 w 95"/>
                <a:gd name="T15" fmla="*/ 3 h 98"/>
                <a:gd name="T16" fmla="*/ 37 w 95"/>
                <a:gd name="T17" fmla="*/ 0 h 98"/>
                <a:gd name="T18" fmla="*/ 22 w 95"/>
                <a:gd name="T19" fmla="*/ 2 h 98"/>
                <a:gd name="T20" fmla="*/ 6 w 95"/>
                <a:gd name="T21" fmla="*/ 13 h 98"/>
                <a:gd name="T22" fmla="*/ 0 w 95"/>
                <a:gd name="T23" fmla="*/ 32 h 98"/>
                <a:gd name="T24" fmla="*/ 0 w 95"/>
                <a:gd name="T25" fmla="*/ 32 h 98"/>
                <a:gd name="T26" fmla="*/ 2 w 95"/>
                <a:gd name="T27" fmla="*/ 35 h 98"/>
                <a:gd name="T28" fmla="*/ 4 w 95"/>
                <a:gd name="T29" fmla="*/ 37 h 98"/>
                <a:gd name="T30" fmla="*/ 6 w 95"/>
                <a:gd name="T31" fmla="*/ 39 h 98"/>
                <a:gd name="T32" fmla="*/ 8 w 95"/>
                <a:gd name="T33" fmla="*/ 41 h 98"/>
                <a:gd name="T34" fmla="*/ 10 w 95"/>
                <a:gd name="T35" fmla="*/ 43 h 98"/>
                <a:gd name="T36" fmla="*/ 12 w 95"/>
                <a:gd name="T37" fmla="*/ 45 h 98"/>
                <a:gd name="T38" fmla="*/ 19 w 95"/>
                <a:gd name="T39" fmla="*/ 50 h 98"/>
                <a:gd name="T40" fmla="*/ 40 w 95"/>
                <a:gd name="T41" fmla="*/ 60 h 98"/>
                <a:gd name="T42" fmla="*/ 61 w 95"/>
                <a:gd name="T43" fmla="*/ 71 h 98"/>
                <a:gd name="T44" fmla="*/ 52 w 95"/>
                <a:gd name="T45" fmla="*/ 87 h 98"/>
                <a:gd name="T46" fmla="*/ 48 w 95"/>
                <a:gd name="T47" fmla="*/ 94 h 98"/>
                <a:gd name="T48" fmla="*/ 58 w 95"/>
                <a:gd name="T49" fmla="*/ 96 h 98"/>
                <a:gd name="T50" fmla="*/ 65 w 95"/>
                <a:gd name="T51" fmla="*/ 96 h 98"/>
                <a:gd name="T52" fmla="*/ 74 w 95"/>
                <a:gd name="T53" fmla="*/ 96 h 98"/>
                <a:gd name="T54" fmla="*/ 79 w 95"/>
                <a:gd name="T55" fmla="*/ 95 h 98"/>
                <a:gd name="T56" fmla="*/ 87 w 95"/>
                <a:gd name="T57" fmla="*/ 90 h 98"/>
                <a:gd name="T58" fmla="*/ 88 w 95"/>
                <a:gd name="T59" fmla="*/ 89 h 98"/>
                <a:gd name="T60" fmla="*/ 92 w 95"/>
                <a:gd name="T61" fmla="*/ 74 h 98"/>
                <a:gd name="T62" fmla="*/ 92 w 95"/>
                <a:gd name="T63" fmla="*/ 73 h 98"/>
                <a:gd name="T64" fmla="*/ 92 w 95"/>
                <a:gd name="T65" fmla="*/ 72 h 98"/>
                <a:gd name="T66" fmla="*/ 92 w 95"/>
                <a:gd name="T67" fmla="*/ 72 h 98"/>
                <a:gd name="T68" fmla="*/ 92 w 95"/>
                <a:gd name="T69" fmla="*/ 70 h 98"/>
                <a:gd name="T70" fmla="*/ 93 w 95"/>
                <a:gd name="T71" fmla="*/ 66 h 98"/>
                <a:gd name="T72" fmla="*/ 94 w 95"/>
                <a:gd name="T73" fmla="*/ 55 h 98"/>
                <a:gd name="T74" fmla="*/ 87 w 95"/>
                <a:gd name="T75" fmla="*/ 55 h 98"/>
                <a:gd name="T76" fmla="*/ 78 w 95"/>
                <a:gd name="T77" fmla="*/ 43 h 98"/>
                <a:gd name="T78" fmla="*/ 72 w 95"/>
                <a:gd name="T79" fmla="*/ 34 h 98"/>
                <a:gd name="T80" fmla="*/ 61 w 95"/>
                <a:gd name="T81" fmla="*/ 33 h 98"/>
                <a:gd name="T82" fmla="*/ 55 w 95"/>
                <a:gd name="T83" fmla="*/ 23 h 98"/>
                <a:gd name="T84" fmla="*/ 53 w 95"/>
                <a:gd name="T85"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98">
                  <a:moveTo>
                    <a:pt x="53" y="8"/>
                  </a:moveTo>
                  <a:cubicBezTo>
                    <a:pt x="54" y="8"/>
                    <a:pt x="54" y="7"/>
                    <a:pt x="54" y="7"/>
                  </a:cubicBezTo>
                  <a:cubicBezTo>
                    <a:pt x="54" y="7"/>
                    <a:pt x="54" y="7"/>
                    <a:pt x="54" y="7"/>
                  </a:cubicBezTo>
                  <a:cubicBezTo>
                    <a:pt x="54" y="6"/>
                    <a:pt x="54" y="6"/>
                    <a:pt x="54" y="6"/>
                  </a:cubicBezTo>
                  <a:cubicBezTo>
                    <a:pt x="54" y="6"/>
                    <a:pt x="54" y="6"/>
                    <a:pt x="54" y="6"/>
                  </a:cubicBezTo>
                  <a:cubicBezTo>
                    <a:pt x="54" y="5"/>
                    <a:pt x="54" y="5"/>
                    <a:pt x="53" y="5"/>
                  </a:cubicBezTo>
                  <a:cubicBezTo>
                    <a:pt x="53" y="5"/>
                    <a:pt x="53" y="5"/>
                    <a:pt x="53" y="5"/>
                  </a:cubicBezTo>
                  <a:cubicBezTo>
                    <a:pt x="53" y="5"/>
                    <a:pt x="53" y="4"/>
                    <a:pt x="53" y="4"/>
                  </a:cubicBezTo>
                  <a:cubicBezTo>
                    <a:pt x="53" y="4"/>
                    <a:pt x="53" y="4"/>
                    <a:pt x="53" y="4"/>
                  </a:cubicBezTo>
                  <a:cubicBezTo>
                    <a:pt x="53" y="4"/>
                    <a:pt x="53" y="4"/>
                    <a:pt x="53" y="4"/>
                  </a:cubicBezTo>
                  <a:cubicBezTo>
                    <a:pt x="52" y="5"/>
                    <a:pt x="52" y="5"/>
                    <a:pt x="51" y="5"/>
                  </a:cubicBezTo>
                  <a:cubicBezTo>
                    <a:pt x="51" y="5"/>
                    <a:pt x="50" y="5"/>
                    <a:pt x="50" y="5"/>
                  </a:cubicBezTo>
                  <a:cubicBezTo>
                    <a:pt x="50" y="5"/>
                    <a:pt x="50" y="5"/>
                    <a:pt x="50" y="5"/>
                  </a:cubicBezTo>
                  <a:cubicBezTo>
                    <a:pt x="49" y="4"/>
                    <a:pt x="49" y="4"/>
                    <a:pt x="48" y="4"/>
                  </a:cubicBezTo>
                  <a:cubicBezTo>
                    <a:pt x="48" y="4"/>
                    <a:pt x="48" y="4"/>
                    <a:pt x="48" y="4"/>
                  </a:cubicBezTo>
                  <a:cubicBezTo>
                    <a:pt x="48" y="3"/>
                    <a:pt x="47" y="3"/>
                    <a:pt x="47" y="3"/>
                  </a:cubicBezTo>
                  <a:cubicBezTo>
                    <a:pt x="45" y="2"/>
                    <a:pt x="43" y="0"/>
                    <a:pt x="41" y="0"/>
                  </a:cubicBezTo>
                  <a:cubicBezTo>
                    <a:pt x="37" y="0"/>
                    <a:pt x="37" y="0"/>
                    <a:pt x="37" y="0"/>
                  </a:cubicBezTo>
                  <a:cubicBezTo>
                    <a:pt x="33" y="0"/>
                    <a:pt x="30" y="0"/>
                    <a:pt x="28" y="1"/>
                  </a:cubicBezTo>
                  <a:cubicBezTo>
                    <a:pt x="26" y="2"/>
                    <a:pt x="24" y="2"/>
                    <a:pt x="22" y="2"/>
                  </a:cubicBezTo>
                  <a:cubicBezTo>
                    <a:pt x="19" y="2"/>
                    <a:pt x="16" y="2"/>
                    <a:pt x="14" y="4"/>
                  </a:cubicBezTo>
                  <a:cubicBezTo>
                    <a:pt x="10" y="7"/>
                    <a:pt x="6" y="12"/>
                    <a:pt x="6" y="13"/>
                  </a:cubicBezTo>
                  <a:cubicBezTo>
                    <a:pt x="6" y="15"/>
                    <a:pt x="5" y="31"/>
                    <a:pt x="2" y="32"/>
                  </a:cubicBezTo>
                  <a:cubicBezTo>
                    <a:pt x="2" y="32"/>
                    <a:pt x="1" y="32"/>
                    <a:pt x="0" y="32"/>
                  </a:cubicBezTo>
                  <a:cubicBezTo>
                    <a:pt x="0" y="32"/>
                    <a:pt x="0" y="32"/>
                    <a:pt x="0" y="32"/>
                  </a:cubicBezTo>
                  <a:cubicBezTo>
                    <a:pt x="0" y="32"/>
                    <a:pt x="0" y="32"/>
                    <a:pt x="0" y="32"/>
                  </a:cubicBezTo>
                  <a:cubicBezTo>
                    <a:pt x="1" y="33"/>
                    <a:pt x="1" y="33"/>
                    <a:pt x="2" y="34"/>
                  </a:cubicBezTo>
                  <a:cubicBezTo>
                    <a:pt x="2" y="34"/>
                    <a:pt x="2" y="34"/>
                    <a:pt x="2" y="35"/>
                  </a:cubicBezTo>
                  <a:cubicBezTo>
                    <a:pt x="2" y="35"/>
                    <a:pt x="3" y="36"/>
                    <a:pt x="3" y="36"/>
                  </a:cubicBezTo>
                  <a:cubicBezTo>
                    <a:pt x="3" y="36"/>
                    <a:pt x="4" y="37"/>
                    <a:pt x="4" y="37"/>
                  </a:cubicBezTo>
                  <a:cubicBezTo>
                    <a:pt x="4" y="37"/>
                    <a:pt x="5" y="38"/>
                    <a:pt x="5" y="38"/>
                  </a:cubicBezTo>
                  <a:cubicBezTo>
                    <a:pt x="5" y="38"/>
                    <a:pt x="6" y="39"/>
                    <a:pt x="6" y="39"/>
                  </a:cubicBezTo>
                  <a:cubicBezTo>
                    <a:pt x="6" y="39"/>
                    <a:pt x="7" y="40"/>
                    <a:pt x="7" y="40"/>
                  </a:cubicBezTo>
                  <a:cubicBezTo>
                    <a:pt x="8" y="41"/>
                    <a:pt x="8" y="41"/>
                    <a:pt x="8" y="41"/>
                  </a:cubicBezTo>
                  <a:cubicBezTo>
                    <a:pt x="9" y="41"/>
                    <a:pt x="9" y="42"/>
                    <a:pt x="9" y="42"/>
                  </a:cubicBezTo>
                  <a:cubicBezTo>
                    <a:pt x="10" y="42"/>
                    <a:pt x="10" y="43"/>
                    <a:pt x="10" y="43"/>
                  </a:cubicBezTo>
                  <a:cubicBezTo>
                    <a:pt x="11" y="43"/>
                    <a:pt x="11" y="44"/>
                    <a:pt x="12" y="44"/>
                  </a:cubicBezTo>
                  <a:cubicBezTo>
                    <a:pt x="12" y="44"/>
                    <a:pt x="12" y="44"/>
                    <a:pt x="12" y="45"/>
                  </a:cubicBezTo>
                  <a:cubicBezTo>
                    <a:pt x="13" y="45"/>
                    <a:pt x="14" y="46"/>
                    <a:pt x="14" y="46"/>
                  </a:cubicBezTo>
                  <a:cubicBezTo>
                    <a:pt x="17" y="47"/>
                    <a:pt x="18" y="49"/>
                    <a:pt x="19" y="50"/>
                  </a:cubicBezTo>
                  <a:cubicBezTo>
                    <a:pt x="21" y="52"/>
                    <a:pt x="22" y="53"/>
                    <a:pt x="26" y="54"/>
                  </a:cubicBezTo>
                  <a:cubicBezTo>
                    <a:pt x="34" y="54"/>
                    <a:pt x="37" y="58"/>
                    <a:pt x="40" y="60"/>
                  </a:cubicBezTo>
                  <a:cubicBezTo>
                    <a:pt x="41" y="62"/>
                    <a:pt x="46" y="64"/>
                    <a:pt x="50" y="66"/>
                  </a:cubicBezTo>
                  <a:cubicBezTo>
                    <a:pt x="56" y="68"/>
                    <a:pt x="60" y="70"/>
                    <a:pt x="61" y="71"/>
                  </a:cubicBezTo>
                  <a:cubicBezTo>
                    <a:pt x="62" y="73"/>
                    <a:pt x="60" y="75"/>
                    <a:pt x="57" y="77"/>
                  </a:cubicBezTo>
                  <a:cubicBezTo>
                    <a:pt x="55" y="80"/>
                    <a:pt x="52" y="84"/>
                    <a:pt x="52" y="87"/>
                  </a:cubicBezTo>
                  <a:cubicBezTo>
                    <a:pt x="52" y="91"/>
                    <a:pt x="50" y="92"/>
                    <a:pt x="49" y="93"/>
                  </a:cubicBezTo>
                  <a:cubicBezTo>
                    <a:pt x="48" y="94"/>
                    <a:pt x="48" y="94"/>
                    <a:pt x="48" y="94"/>
                  </a:cubicBezTo>
                  <a:cubicBezTo>
                    <a:pt x="49" y="94"/>
                    <a:pt x="51" y="94"/>
                    <a:pt x="52" y="94"/>
                  </a:cubicBezTo>
                  <a:cubicBezTo>
                    <a:pt x="54" y="95"/>
                    <a:pt x="57" y="95"/>
                    <a:pt x="58" y="96"/>
                  </a:cubicBezTo>
                  <a:cubicBezTo>
                    <a:pt x="59" y="96"/>
                    <a:pt x="61" y="96"/>
                    <a:pt x="62" y="96"/>
                  </a:cubicBezTo>
                  <a:cubicBezTo>
                    <a:pt x="63" y="96"/>
                    <a:pt x="64" y="96"/>
                    <a:pt x="65" y="96"/>
                  </a:cubicBezTo>
                  <a:cubicBezTo>
                    <a:pt x="67" y="96"/>
                    <a:pt x="68" y="96"/>
                    <a:pt x="69" y="97"/>
                  </a:cubicBezTo>
                  <a:cubicBezTo>
                    <a:pt x="70" y="98"/>
                    <a:pt x="72" y="97"/>
                    <a:pt x="74" y="96"/>
                  </a:cubicBezTo>
                  <a:cubicBezTo>
                    <a:pt x="76" y="95"/>
                    <a:pt x="77" y="94"/>
                    <a:pt x="79" y="95"/>
                  </a:cubicBezTo>
                  <a:cubicBezTo>
                    <a:pt x="79" y="95"/>
                    <a:pt x="79" y="95"/>
                    <a:pt x="79" y="95"/>
                  </a:cubicBezTo>
                  <a:cubicBezTo>
                    <a:pt x="80" y="95"/>
                    <a:pt x="81" y="94"/>
                    <a:pt x="82" y="93"/>
                  </a:cubicBezTo>
                  <a:cubicBezTo>
                    <a:pt x="83" y="91"/>
                    <a:pt x="85" y="90"/>
                    <a:pt x="87" y="90"/>
                  </a:cubicBezTo>
                  <a:cubicBezTo>
                    <a:pt x="87" y="90"/>
                    <a:pt x="87" y="90"/>
                    <a:pt x="87" y="90"/>
                  </a:cubicBezTo>
                  <a:cubicBezTo>
                    <a:pt x="88" y="90"/>
                    <a:pt x="88" y="90"/>
                    <a:pt x="88" y="89"/>
                  </a:cubicBezTo>
                  <a:cubicBezTo>
                    <a:pt x="91" y="87"/>
                    <a:pt x="92" y="78"/>
                    <a:pt x="92" y="75"/>
                  </a:cubicBezTo>
                  <a:cubicBezTo>
                    <a:pt x="92" y="75"/>
                    <a:pt x="92" y="74"/>
                    <a:pt x="92" y="74"/>
                  </a:cubicBezTo>
                  <a:cubicBezTo>
                    <a:pt x="92" y="74"/>
                    <a:pt x="92" y="74"/>
                    <a:pt x="92" y="74"/>
                  </a:cubicBezTo>
                  <a:cubicBezTo>
                    <a:pt x="92" y="73"/>
                    <a:pt x="92" y="73"/>
                    <a:pt x="92" y="73"/>
                  </a:cubicBezTo>
                  <a:cubicBezTo>
                    <a:pt x="92" y="73"/>
                    <a:pt x="92" y="73"/>
                    <a:pt x="92" y="73"/>
                  </a:cubicBezTo>
                  <a:cubicBezTo>
                    <a:pt x="92" y="72"/>
                    <a:pt x="92" y="72"/>
                    <a:pt x="92" y="72"/>
                  </a:cubicBezTo>
                  <a:cubicBezTo>
                    <a:pt x="92" y="72"/>
                    <a:pt x="92" y="72"/>
                    <a:pt x="92" y="72"/>
                  </a:cubicBezTo>
                  <a:cubicBezTo>
                    <a:pt x="92" y="72"/>
                    <a:pt x="92" y="72"/>
                    <a:pt x="92" y="72"/>
                  </a:cubicBezTo>
                  <a:cubicBezTo>
                    <a:pt x="92" y="72"/>
                    <a:pt x="92" y="72"/>
                    <a:pt x="92" y="71"/>
                  </a:cubicBezTo>
                  <a:cubicBezTo>
                    <a:pt x="92" y="71"/>
                    <a:pt x="92" y="71"/>
                    <a:pt x="92" y="70"/>
                  </a:cubicBezTo>
                  <a:cubicBezTo>
                    <a:pt x="92" y="70"/>
                    <a:pt x="92" y="70"/>
                    <a:pt x="92" y="69"/>
                  </a:cubicBezTo>
                  <a:cubicBezTo>
                    <a:pt x="93" y="68"/>
                    <a:pt x="93" y="67"/>
                    <a:pt x="93" y="66"/>
                  </a:cubicBezTo>
                  <a:cubicBezTo>
                    <a:pt x="93" y="64"/>
                    <a:pt x="94" y="62"/>
                    <a:pt x="94" y="60"/>
                  </a:cubicBezTo>
                  <a:cubicBezTo>
                    <a:pt x="94" y="58"/>
                    <a:pt x="95" y="56"/>
                    <a:pt x="94" y="55"/>
                  </a:cubicBezTo>
                  <a:cubicBezTo>
                    <a:pt x="94" y="54"/>
                    <a:pt x="94" y="54"/>
                    <a:pt x="93" y="54"/>
                  </a:cubicBezTo>
                  <a:cubicBezTo>
                    <a:pt x="91" y="53"/>
                    <a:pt x="89" y="54"/>
                    <a:pt x="87" y="55"/>
                  </a:cubicBezTo>
                  <a:cubicBezTo>
                    <a:pt x="86" y="56"/>
                    <a:pt x="85" y="56"/>
                    <a:pt x="84" y="56"/>
                  </a:cubicBezTo>
                  <a:cubicBezTo>
                    <a:pt x="82" y="56"/>
                    <a:pt x="78" y="44"/>
                    <a:pt x="78" y="43"/>
                  </a:cubicBezTo>
                  <a:cubicBezTo>
                    <a:pt x="77" y="39"/>
                    <a:pt x="74" y="34"/>
                    <a:pt x="72" y="34"/>
                  </a:cubicBezTo>
                  <a:cubicBezTo>
                    <a:pt x="72" y="34"/>
                    <a:pt x="72" y="34"/>
                    <a:pt x="72" y="34"/>
                  </a:cubicBezTo>
                  <a:cubicBezTo>
                    <a:pt x="70" y="35"/>
                    <a:pt x="69" y="35"/>
                    <a:pt x="68" y="34"/>
                  </a:cubicBezTo>
                  <a:cubicBezTo>
                    <a:pt x="67" y="34"/>
                    <a:pt x="65" y="33"/>
                    <a:pt x="61" y="33"/>
                  </a:cubicBezTo>
                  <a:cubicBezTo>
                    <a:pt x="58" y="33"/>
                    <a:pt x="56" y="33"/>
                    <a:pt x="54" y="31"/>
                  </a:cubicBezTo>
                  <a:cubicBezTo>
                    <a:pt x="53" y="30"/>
                    <a:pt x="54" y="27"/>
                    <a:pt x="55" y="23"/>
                  </a:cubicBezTo>
                  <a:cubicBezTo>
                    <a:pt x="56" y="19"/>
                    <a:pt x="54" y="16"/>
                    <a:pt x="53" y="14"/>
                  </a:cubicBezTo>
                  <a:cubicBezTo>
                    <a:pt x="52" y="12"/>
                    <a:pt x="51" y="10"/>
                    <a:pt x="53" y="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8" name="Freeform 171">
              <a:extLst>
                <a:ext uri="{FF2B5EF4-FFF2-40B4-BE49-F238E27FC236}">
                  <a16:creationId xmlns:a16="http://schemas.microsoft.com/office/drawing/2014/main" id="{F73CBF3F-2800-4114-99C1-511883EF7F26}"/>
                </a:ext>
              </a:extLst>
            </p:cNvPr>
            <p:cNvSpPr>
              <a:spLocks/>
            </p:cNvSpPr>
            <p:nvPr/>
          </p:nvSpPr>
          <p:spPr bwMode="auto">
            <a:xfrm>
              <a:off x="4340106" y="6169153"/>
              <a:ext cx="79217" cy="73982"/>
            </a:xfrm>
            <a:custGeom>
              <a:avLst/>
              <a:gdLst>
                <a:gd name="T0" fmla="*/ 141 w 153"/>
                <a:gd name="T1" fmla="*/ 76 h 128"/>
                <a:gd name="T2" fmla="*/ 138 w 153"/>
                <a:gd name="T3" fmla="*/ 74 h 128"/>
                <a:gd name="T4" fmla="*/ 138 w 153"/>
                <a:gd name="T5" fmla="*/ 66 h 128"/>
                <a:gd name="T6" fmla="*/ 147 w 153"/>
                <a:gd name="T7" fmla="*/ 58 h 128"/>
                <a:gd name="T8" fmla="*/ 149 w 153"/>
                <a:gd name="T9" fmla="*/ 46 h 128"/>
                <a:gd name="T10" fmla="*/ 151 w 153"/>
                <a:gd name="T11" fmla="*/ 44 h 128"/>
                <a:gd name="T12" fmla="*/ 152 w 153"/>
                <a:gd name="T13" fmla="*/ 42 h 128"/>
                <a:gd name="T14" fmla="*/ 138 w 153"/>
                <a:gd name="T15" fmla="*/ 41 h 128"/>
                <a:gd name="T16" fmla="*/ 137 w 153"/>
                <a:gd name="T17" fmla="*/ 36 h 128"/>
                <a:gd name="T18" fmla="*/ 124 w 153"/>
                <a:gd name="T19" fmla="*/ 25 h 128"/>
                <a:gd name="T20" fmla="*/ 119 w 153"/>
                <a:gd name="T21" fmla="*/ 16 h 128"/>
                <a:gd name="T22" fmla="*/ 92 w 153"/>
                <a:gd name="T23" fmla="*/ 24 h 128"/>
                <a:gd name="T24" fmla="*/ 65 w 153"/>
                <a:gd name="T25" fmla="*/ 19 h 128"/>
                <a:gd name="T26" fmla="*/ 55 w 153"/>
                <a:gd name="T27" fmla="*/ 8 h 128"/>
                <a:gd name="T28" fmla="*/ 40 w 153"/>
                <a:gd name="T29" fmla="*/ 0 h 128"/>
                <a:gd name="T30" fmla="*/ 37 w 153"/>
                <a:gd name="T31" fmla="*/ 7 h 128"/>
                <a:gd name="T32" fmla="*/ 24 w 153"/>
                <a:gd name="T33" fmla="*/ 22 h 128"/>
                <a:gd name="T34" fmla="*/ 12 w 153"/>
                <a:gd name="T35" fmla="*/ 28 h 128"/>
                <a:gd name="T36" fmla="*/ 15 w 153"/>
                <a:gd name="T37" fmla="*/ 7 h 128"/>
                <a:gd name="T38" fmla="*/ 10 w 153"/>
                <a:gd name="T39" fmla="*/ 12 h 128"/>
                <a:gd name="T40" fmla="*/ 3 w 153"/>
                <a:gd name="T41" fmla="*/ 29 h 128"/>
                <a:gd name="T42" fmla="*/ 6 w 153"/>
                <a:gd name="T43" fmla="*/ 36 h 128"/>
                <a:gd name="T44" fmla="*/ 11 w 153"/>
                <a:gd name="T45" fmla="*/ 44 h 128"/>
                <a:gd name="T46" fmla="*/ 18 w 153"/>
                <a:gd name="T47" fmla="*/ 57 h 128"/>
                <a:gd name="T48" fmla="*/ 38 w 153"/>
                <a:gd name="T49" fmla="*/ 59 h 128"/>
                <a:gd name="T50" fmla="*/ 54 w 153"/>
                <a:gd name="T51" fmla="*/ 66 h 128"/>
                <a:gd name="T52" fmla="*/ 61 w 153"/>
                <a:gd name="T53" fmla="*/ 65 h 128"/>
                <a:gd name="T54" fmla="*/ 67 w 153"/>
                <a:gd name="T55" fmla="*/ 71 h 128"/>
                <a:gd name="T56" fmla="*/ 68 w 153"/>
                <a:gd name="T57" fmla="*/ 100 h 128"/>
                <a:gd name="T58" fmla="*/ 70 w 153"/>
                <a:gd name="T59" fmla="*/ 114 h 128"/>
                <a:gd name="T60" fmla="*/ 72 w 153"/>
                <a:gd name="T61" fmla="*/ 118 h 128"/>
                <a:gd name="T62" fmla="*/ 77 w 153"/>
                <a:gd name="T63" fmla="*/ 125 h 128"/>
                <a:gd name="T64" fmla="*/ 82 w 153"/>
                <a:gd name="T65" fmla="*/ 128 h 128"/>
                <a:gd name="T66" fmla="*/ 91 w 153"/>
                <a:gd name="T67" fmla="*/ 127 h 128"/>
                <a:gd name="T68" fmla="*/ 101 w 153"/>
                <a:gd name="T69" fmla="*/ 121 h 128"/>
                <a:gd name="T70" fmla="*/ 113 w 153"/>
                <a:gd name="T71" fmla="*/ 111 h 128"/>
                <a:gd name="T72" fmla="*/ 107 w 153"/>
                <a:gd name="T73" fmla="*/ 111 h 128"/>
                <a:gd name="T74" fmla="*/ 106 w 153"/>
                <a:gd name="T75" fmla="*/ 110 h 128"/>
                <a:gd name="T76" fmla="*/ 105 w 153"/>
                <a:gd name="T77" fmla="*/ 108 h 128"/>
                <a:gd name="T78" fmla="*/ 98 w 153"/>
                <a:gd name="T79" fmla="*/ 93 h 128"/>
                <a:gd name="T80" fmla="*/ 107 w 153"/>
                <a:gd name="T81" fmla="*/ 90 h 128"/>
                <a:gd name="T82" fmla="*/ 119 w 153"/>
                <a:gd name="T83" fmla="*/ 96 h 128"/>
                <a:gd name="T84" fmla="*/ 136 w 153"/>
                <a:gd name="T85" fmla="*/ 87 h 128"/>
                <a:gd name="T86" fmla="*/ 142 w 153"/>
                <a:gd name="T87" fmla="*/ 84 h 128"/>
                <a:gd name="T88" fmla="*/ 144 w 153"/>
                <a:gd name="T89" fmla="*/ 8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 h="128">
                  <a:moveTo>
                    <a:pt x="143" y="79"/>
                  </a:moveTo>
                  <a:cubicBezTo>
                    <a:pt x="143" y="79"/>
                    <a:pt x="142" y="78"/>
                    <a:pt x="142" y="78"/>
                  </a:cubicBezTo>
                  <a:cubicBezTo>
                    <a:pt x="141" y="77"/>
                    <a:pt x="141" y="77"/>
                    <a:pt x="141" y="76"/>
                  </a:cubicBezTo>
                  <a:cubicBezTo>
                    <a:pt x="140" y="76"/>
                    <a:pt x="140" y="76"/>
                    <a:pt x="140" y="75"/>
                  </a:cubicBezTo>
                  <a:cubicBezTo>
                    <a:pt x="139" y="75"/>
                    <a:pt x="139" y="75"/>
                    <a:pt x="139" y="74"/>
                  </a:cubicBezTo>
                  <a:cubicBezTo>
                    <a:pt x="139" y="74"/>
                    <a:pt x="138" y="74"/>
                    <a:pt x="138" y="74"/>
                  </a:cubicBezTo>
                  <a:cubicBezTo>
                    <a:pt x="138" y="73"/>
                    <a:pt x="137" y="73"/>
                    <a:pt x="137" y="73"/>
                  </a:cubicBezTo>
                  <a:cubicBezTo>
                    <a:pt x="135" y="71"/>
                    <a:pt x="136" y="69"/>
                    <a:pt x="137" y="68"/>
                  </a:cubicBezTo>
                  <a:cubicBezTo>
                    <a:pt x="138" y="67"/>
                    <a:pt x="138" y="67"/>
                    <a:pt x="138" y="66"/>
                  </a:cubicBezTo>
                  <a:cubicBezTo>
                    <a:pt x="138" y="64"/>
                    <a:pt x="138" y="63"/>
                    <a:pt x="139" y="62"/>
                  </a:cubicBezTo>
                  <a:cubicBezTo>
                    <a:pt x="140" y="60"/>
                    <a:pt x="141" y="60"/>
                    <a:pt x="144" y="59"/>
                  </a:cubicBezTo>
                  <a:cubicBezTo>
                    <a:pt x="146" y="59"/>
                    <a:pt x="147" y="59"/>
                    <a:pt x="147" y="58"/>
                  </a:cubicBezTo>
                  <a:cubicBezTo>
                    <a:pt x="147" y="57"/>
                    <a:pt x="147" y="56"/>
                    <a:pt x="145" y="55"/>
                  </a:cubicBezTo>
                  <a:cubicBezTo>
                    <a:pt x="144" y="55"/>
                    <a:pt x="144" y="54"/>
                    <a:pt x="144" y="53"/>
                  </a:cubicBezTo>
                  <a:cubicBezTo>
                    <a:pt x="144" y="50"/>
                    <a:pt x="147" y="47"/>
                    <a:pt x="149" y="46"/>
                  </a:cubicBezTo>
                  <a:cubicBezTo>
                    <a:pt x="150" y="46"/>
                    <a:pt x="150" y="46"/>
                    <a:pt x="150" y="45"/>
                  </a:cubicBezTo>
                  <a:cubicBezTo>
                    <a:pt x="150" y="45"/>
                    <a:pt x="150" y="45"/>
                    <a:pt x="150" y="45"/>
                  </a:cubicBezTo>
                  <a:cubicBezTo>
                    <a:pt x="151" y="45"/>
                    <a:pt x="151" y="45"/>
                    <a:pt x="151" y="44"/>
                  </a:cubicBezTo>
                  <a:cubicBezTo>
                    <a:pt x="151" y="44"/>
                    <a:pt x="151" y="44"/>
                    <a:pt x="151" y="44"/>
                  </a:cubicBezTo>
                  <a:cubicBezTo>
                    <a:pt x="151" y="44"/>
                    <a:pt x="152" y="43"/>
                    <a:pt x="152" y="43"/>
                  </a:cubicBezTo>
                  <a:cubicBezTo>
                    <a:pt x="152" y="43"/>
                    <a:pt x="152" y="43"/>
                    <a:pt x="152" y="42"/>
                  </a:cubicBezTo>
                  <a:cubicBezTo>
                    <a:pt x="152" y="42"/>
                    <a:pt x="153" y="42"/>
                    <a:pt x="153" y="42"/>
                  </a:cubicBezTo>
                  <a:cubicBezTo>
                    <a:pt x="149" y="41"/>
                    <a:pt x="145" y="40"/>
                    <a:pt x="142" y="40"/>
                  </a:cubicBezTo>
                  <a:cubicBezTo>
                    <a:pt x="140" y="40"/>
                    <a:pt x="139" y="41"/>
                    <a:pt x="138" y="41"/>
                  </a:cubicBezTo>
                  <a:cubicBezTo>
                    <a:pt x="137" y="41"/>
                    <a:pt x="137" y="41"/>
                    <a:pt x="137" y="41"/>
                  </a:cubicBezTo>
                  <a:cubicBezTo>
                    <a:pt x="137" y="41"/>
                    <a:pt x="136" y="40"/>
                    <a:pt x="136" y="40"/>
                  </a:cubicBezTo>
                  <a:cubicBezTo>
                    <a:pt x="135" y="39"/>
                    <a:pt x="136" y="37"/>
                    <a:pt x="137" y="36"/>
                  </a:cubicBezTo>
                  <a:cubicBezTo>
                    <a:pt x="138" y="34"/>
                    <a:pt x="140" y="32"/>
                    <a:pt x="140" y="30"/>
                  </a:cubicBezTo>
                  <a:cubicBezTo>
                    <a:pt x="140" y="28"/>
                    <a:pt x="132" y="26"/>
                    <a:pt x="127" y="26"/>
                  </a:cubicBezTo>
                  <a:cubicBezTo>
                    <a:pt x="126" y="25"/>
                    <a:pt x="125" y="25"/>
                    <a:pt x="124" y="25"/>
                  </a:cubicBezTo>
                  <a:cubicBezTo>
                    <a:pt x="121" y="24"/>
                    <a:pt x="120" y="22"/>
                    <a:pt x="120" y="21"/>
                  </a:cubicBezTo>
                  <a:cubicBezTo>
                    <a:pt x="120" y="19"/>
                    <a:pt x="122" y="17"/>
                    <a:pt x="125" y="17"/>
                  </a:cubicBezTo>
                  <a:cubicBezTo>
                    <a:pt x="123" y="16"/>
                    <a:pt x="121" y="16"/>
                    <a:pt x="119" y="16"/>
                  </a:cubicBezTo>
                  <a:cubicBezTo>
                    <a:pt x="118" y="16"/>
                    <a:pt x="117" y="16"/>
                    <a:pt x="116" y="16"/>
                  </a:cubicBezTo>
                  <a:cubicBezTo>
                    <a:pt x="110" y="17"/>
                    <a:pt x="100" y="21"/>
                    <a:pt x="95" y="24"/>
                  </a:cubicBezTo>
                  <a:cubicBezTo>
                    <a:pt x="94" y="24"/>
                    <a:pt x="93" y="24"/>
                    <a:pt x="92" y="24"/>
                  </a:cubicBezTo>
                  <a:cubicBezTo>
                    <a:pt x="89" y="24"/>
                    <a:pt x="87" y="23"/>
                    <a:pt x="83" y="21"/>
                  </a:cubicBezTo>
                  <a:cubicBezTo>
                    <a:pt x="80" y="19"/>
                    <a:pt x="76" y="17"/>
                    <a:pt x="73" y="18"/>
                  </a:cubicBezTo>
                  <a:cubicBezTo>
                    <a:pt x="71" y="19"/>
                    <a:pt x="68" y="19"/>
                    <a:pt x="65" y="19"/>
                  </a:cubicBezTo>
                  <a:cubicBezTo>
                    <a:pt x="63" y="19"/>
                    <a:pt x="60" y="19"/>
                    <a:pt x="58" y="17"/>
                  </a:cubicBezTo>
                  <a:cubicBezTo>
                    <a:pt x="58" y="16"/>
                    <a:pt x="57" y="15"/>
                    <a:pt x="57" y="14"/>
                  </a:cubicBezTo>
                  <a:cubicBezTo>
                    <a:pt x="57" y="12"/>
                    <a:pt x="57" y="10"/>
                    <a:pt x="55" y="8"/>
                  </a:cubicBezTo>
                  <a:cubicBezTo>
                    <a:pt x="54" y="7"/>
                    <a:pt x="52" y="6"/>
                    <a:pt x="50" y="6"/>
                  </a:cubicBezTo>
                  <a:cubicBezTo>
                    <a:pt x="46" y="7"/>
                    <a:pt x="44" y="4"/>
                    <a:pt x="43" y="3"/>
                  </a:cubicBezTo>
                  <a:cubicBezTo>
                    <a:pt x="42" y="1"/>
                    <a:pt x="42" y="0"/>
                    <a:pt x="40" y="0"/>
                  </a:cubicBezTo>
                  <a:cubicBezTo>
                    <a:pt x="39" y="0"/>
                    <a:pt x="39" y="0"/>
                    <a:pt x="39" y="0"/>
                  </a:cubicBezTo>
                  <a:cubicBezTo>
                    <a:pt x="39" y="1"/>
                    <a:pt x="39" y="2"/>
                    <a:pt x="39" y="2"/>
                  </a:cubicBezTo>
                  <a:cubicBezTo>
                    <a:pt x="39" y="4"/>
                    <a:pt x="39" y="6"/>
                    <a:pt x="37" y="7"/>
                  </a:cubicBezTo>
                  <a:cubicBezTo>
                    <a:pt x="36" y="8"/>
                    <a:pt x="35" y="8"/>
                    <a:pt x="34" y="8"/>
                  </a:cubicBezTo>
                  <a:cubicBezTo>
                    <a:pt x="30" y="10"/>
                    <a:pt x="23" y="12"/>
                    <a:pt x="22" y="15"/>
                  </a:cubicBezTo>
                  <a:cubicBezTo>
                    <a:pt x="22" y="17"/>
                    <a:pt x="23" y="20"/>
                    <a:pt x="24" y="22"/>
                  </a:cubicBezTo>
                  <a:cubicBezTo>
                    <a:pt x="26" y="25"/>
                    <a:pt x="28" y="29"/>
                    <a:pt x="26" y="32"/>
                  </a:cubicBezTo>
                  <a:cubicBezTo>
                    <a:pt x="25" y="34"/>
                    <a:pt x="24" y="35"/>
                    <a:pt x="22" y="35"/>
                  </a:cubicBezTo>
                  <a:cubicBezTo>
                    <a:pt x="18" y="35"/>
                    <a:pt x="14" y="32"/>
                    <a:pt x="12" y="28"/>
                  </a:cubicBezTo>
                  <a:cubicBezTo>
                    <a:pt x="11" y="25"/>
                    <a:pt x="13" y="21"/>
                    <a:pt x="15" y="18"/>
                  </a:cubicBezTo>
                  <a:cubicBezTo>
                    <a:pt x="16" y="16"/>
                    <a:pt x="18" y="14"/>
                    <a:pt x="17" y="13"/>
                  </a:cubicBezTo>
                  <a:cubicBezTo>
                    <a:pt x="17" y="13"/>
                    <a:pt x="15" y="10"/>
                    <a:pt x="15" y="7"/>
                  </a:cubicBezTo>
                  <a:cubicBezTo>
                    <a:pt x="15" y="7"/>
                    <a:pt x="15" y="7"/>
                    <a:pt x="15" y="7"/>
                  </a:cubicBezTo>
                  <a:cubicBezTo>
                    <a:pt x="15" y="7"/>
                    <a:pt x="14" y="7"/>
                    <a:pt x="14" y="8"/>
                  </a:cubicBezTo>
                  <a:cubicBezTo>
                    <a:pt x="13" y="9"/>
                    <a:pt x="11" y="11"/>
                    <a:pt x="10" y="12"/>
                  </a:cubicBezTo>
                  <a:cubicBezTo>
                    <a:pt x="7" y="15"/>
                    <a:pt x="4" y="17"/>
                    <a:pt x="4" y="20"/>
                  </a:cubicBezTo>
                  <a:cubicBezTo>
                    <a:pt x="4" y="21"/>
                    <a:pt x="4" y="21"/>
                    <a:pt x="4" y="21"/>
                  </a:cubicBezTo>
                  <a:cubicBezTo>
                    <a:pt x="4" y="25"/>
                    <a:pt x="4" y="27"/>
                    <a:pt x="3" y="29"/>
                  </a:cubicBezTo>
                  <a:cubicBezTo>
                    <a:pt x="1" y="31"/>
                    <a:pt x="0" y="32"/>
                    <a:pt x="0" y="32"/>
                  </a:cubicBezTo>
                  <a:cubicBezTo>
                    <a:pt x="1" y="32"/>
                    <a:pt x="1" y="32"/>
                    <a:pt x="2" y="32"/>
                  </a:cubicBezTo>
                  <a:cubicBezTo>
                    <a:pt x="6" y="32"/>
                    <a:pt x="6" y="34"/>
                    <a:pt x="6" y="36"/>
                  </a:cubicBezTo>
                  <a:cubicBezTo>
                    <a:pt x="6" y="37"/>
                    <a:pt x="7" y="37"/>
                    <a:pt x="8" y="38"/>
                  </a:cubicBezTo>
                  <a:cubicBezTo>
                    <a:pt x="10" y="39"/>
                    <a:pt x="12" y="41"/>
                    <a:pt x="11" y="44"/>
                  </a:cubicBezTo>
                  <a:cubicBezTo>
                    <a:pt x="11" y="44"/>
                    <a:pt x="11" y="44"/>
                    <a:pt x="11" y="44"/>
                  </a:cubicBezTo>
                  <a:cubicBezTo>
                    <a:pt x="11" y="47"/>
                    <a:pt x="10" y="53"/>
                    <a:pt x="13" y="56"/>
                  </a:cubicBezTo>
                  <a:cubicBezTo>
                    <a:pt x="14" y="57"/>
                    <a:pt x="15" y="57"/>
                    <a:pt x="17" y="57"/>
                  </a:cubicBezTo>
                  <a:cubicBezTo>
                    <a:pt x="18" y="57"/>
                    <a:pt x="18" y="57"/>
                    <a:pt x="18" y="57"/>
                  </a:cubicBezTo>
                  <a:cubicBezTo>
                    <a:pt x="20" y="57"/>
                    <a:pt x="23" y="57"/>
                    <a:pt x="25" y="57"/>
                  </a:cubicBezTo>
                  <a:cubicBezTo>
                    <a:pt x="27" y="56"/>
                    <a:pt x="29" y="56"/>
                    <a:pt x="31" y="56"/>
                  </a:cubicBezTo>
                  <a:cubicBezTo>
                    <a:pt x="34" y="56"/>
                    <a:pt x="36" y="57"/>
                    <a:pt x="38" y="59"/>
                  </a:cubicBezTo>
                  <a:cubicBezTo>
                    <a:pt x="41" y="64"/>
                    <a:pt x="45" y="66"/>
                    <a:pt x="50" y="66"/>
                  </a:cubicBezTo>
                  <a:cubicBezTo>
                    <a:pt x="51" y="66"/>
                    <a:pt x="52" y="66"/>
                    <a:pt x="53" y="66"/>
                  </a:cubicBezTo>
                  <a:cubicBezTo>
                    <a:pt x="53" y="66"/>
                    <a:pt x="54" y="66"/>
                    <a:pt x="54" y="66"/>
                  </a:cubicBezTo>
                  <a:cubicBezTo>
                    <a:pt x="57" y="65"/>
                    <a:pt x="59" y="65"/>
                    <a:pt x="61" y="65"/>
                  </a:cubicBezTo>
                  <a:cubicBezTo>
                    <a:pt x="61" y="65"/>
                    <a:pt x="61" y="65"/>
                    <a:pt x="61" y="65"/>
                  </a:cubicBezTo>
                  <a:cubicBezTo>
                    <a:pt x="61" y="65"/>
                    <a:pt x="61" y="65"/>
                    <a:pt x="61" y="65"/>
                  </a:cubicBezTo>
                  <a:cubicBezTo>
                    <a:pt x="62" y="65"/>
                    <a:pt x="63" y="65"/>
                    <a:pt x="63" y="65"/>
                  </a:cubicBezTo>
                  <a:cubicBezTo>
                    <a:pt x="65" y="66"/>
                    <a:pt x="67" y="66"/>
                    <a:pt x="67" y="67"/>
                  </a:cubicBezTo>
                  <a:cubicBezTo>
                    <a:pt x="68" y="68"/>
                    <a:pt x="68" y="69"/>
                    <a:pt x="67" y="71"/>
                  </a:cubicBezTo>
                  <a:cubicBezTo>
                    <a:pt x="63" y="76"/>
                    <a:pt x="61" y="88"/>
                    <a:pt x="64" y="90"/>
                  </a:cubicBezTo>
                  <a:cubicBezTo>
                    <a:pt x="64" y="91"/>
                    <a:pt x="65" y="92"/>
                    <a:pt x="66" y="92"/>
                  </a:cubicBezTo>
                  <a:cubicBezTo>
                    <a:pt x="68" y="95"/>
                    <a:pt x="71" y="97"/>
                    <a:pt x="68" y="100"/>
                  </a:cubicBezTo>
                  <a:cubicBezTo>
                    <a:pt x="67" y="102"/>
                    <a:pt x="66" y="104"/>
                    <a:pt x="66" y="105"/>
                  </a:cubicBezTo>
                  <a:cubicBezTo>
                    <a:pt x="66" y="106"/>
                    <a:pt x="67" y="107"/>
                    <a:pt x="68" y="107"/>
                  </a:cubicBezTo>
                  <a:cubicBezTo>
                    <a:pt x="69" y="109"/>
                    <a:pt x="71" y="111"/>
                    <a:pt x="70" y="114"/>
                  </a:cubicBezTo>
                  <a:cubicBezTo>
                    <a:pt x="70" y="114"/>
                    <a:pt x="70" y="115"/>
                    <a:pt x="69" y="115"/>
                  </a:cubicBezTo>
                  <a:cubicBezTo>
                    <a:pt x="69" y="115"/>
                    <a:pt x="69" y="115"/>
                    <a:pt x="69" y="115"/>
                  </a:cubicBezTo>
                  <a:cubicBezTo>
                    <a:pt x="70" y="116"/>
                    <a:pt x="71" y="117"/>
                    <a:pt x="72" y="118"/>
                  </a:cubicBezTo>
                  <a:cubicBezTo>
                    <a:pt x="72" y="118"/>
                    <a:pt x="72" y="119"/>
                    <a:pt x="72" y="119"/>
                  </a:cubicBezTo>
                  <a:cubicBezTo>
                    <a:pt x="73" y="120"/>
                    <a:pt x="73" y="121"/>
                    <a:pt x="74" y="121"/>
                  </a:cubicBezTo>
                  <a:cubicBezTo>
                    <a:pt x="75" y="123"/>
                    <a:pt x="76" y="125"/>
                    <a:pt x="77" y="125"/>
                  </a:cubicBezTo>
                  <a:cubicBezTo>
                    <a:pt x="78" y="126"/>
                    <a:pt x="78" y="126"/>
                    <a:pt x="78" y="126"/>
                  </a:cubicBezTo>
                  <a:cubicBezTo>
                    <a:pt x="80" y="128"/>
                    <a:pt x="80" y="128"/>
                    <a:pt x="81" y="128"/>
                  </a:cubicBezTo>
                  <a:cubicBezTo>
                    <a:pt x="82" y="128"/>
                    <a:pt x="82" y="128"/>
                    <a:pt x="82" y="128"/>
                  </a:cubicBezTo>
                  <a:cubicBezTo>
                    <a:pt x="84" y="127"/>
                    <a:pt x="86" y="126"/>
                    <a:pt x="87" y="126"/>
                  </a:cubicBezTo>
                  <a:cubicBezTo>
                    <a:pt x="88" y="126"/>
                    <a:pt x="89" y="127"/>
                    <a:pt x="90" y="127"/>
                  </a:cubicBezTo>
                  <a:cubicBezTo>
                    <a:pt x="90" y="127"/>
                    <a:pt x="90" y="127"/>
                    <a:pt x="91" y="127"/>
                  </a:cubicBezTo>
                  <a:cubicBezTo>
                    <a:pt x="92" y="127"/>
                    <a:pt x="94" y="125"/>
                    <a:pt x="95" y="124"/>
                  </a:cubicBezTo>
                  <a:cubicBezTo>
                    <a:pt x="96" y="123"/>
                    <a:pt x="96" y="123"/>
                    <a:pt x="96" y="123"/>
                  </a:cubicBezTo>
                  <a:cubicBezTo>
                    <a:pt x="98" y="122"/>
                    <a:pt x="99" y="121"/>
                    <a:pt x="101" y="121"/>
                  </a:cubicBezTo>
                  <a:cubicBezTo>
                    <a:pt x="102" y="121"/>
                    <a:pt x="103" y="121"/>
                    <a:pt x="103" y="120"/>
                  </a:cubicBezTo>
                  <a:cubicBezTo>
                    <a:pt x="105" y="116"/>
                    <a:pt x="107" y="114"/>
                    <a:pt x="111" y="113"/>
                  </a:cubicBezTo>
                  <a:cubicBezTo>
                    <a:pt x="112" y="113"/>
                    <a:pt x="113" y="112"/>
                    <a:pt x="113" y="111"/>
                  </a:cubicBezTo>
                  <a:cubicBezTo>
                    <a:pt x="113" y="110"/>
                    <a:pt x="111" y="110"/>
                    <a:pt x="110" y="111"/>
                  </a:cubicBezTo>
                  <a:cubicBezTo>
                    <a:pt x="109" y="111"/>
                    <a:pt x="108" y="111"/>
                    <a:pt x="108" y="111"/>
                  </a:cubicBezTo>
                  <a:cubicBezTo>
                    <a:pt x="107" y="111"/>
                    <a:pt x="107" y="111"/>
                    <a:pt x="107" y="111"/>
                  </a:cubicBezTo>
                  <a:cubicBezTo>
                    <a:pt x="107" y="111"/>
                    <a:pt x="106" y="111"/>
                    <a:pt x="106" y="111"/>
                  </a:cubicBezTo>
                  <a:cubicBezTo>
                    <a:pt x="106" y="111"/>
                    <a:pt x="106" y="111"/>
                    <a:pt x="106" y="111"/>
                  </a:cubicBezTo>
                  <a:cubicBezTo>
                    <a:pt x="106" y="110"/>
                    <a:pt x="106" y="110"/>
                    <a:pt x="106" y="110"/>
                  </a:cubicBezTo>
                  <a:cubicBezTo>
                    <a:pt x="106" y="110"/>
                    <a:pt x="106" y="110"/>
                    <a:pt x="106" y="110"/>
                  </a:cubicBezTo>
                  <a:cubicBezTo>
                    <a:pt x="106" y="110"/>
                    <a:pt x="106" y="110"/>
                    <a:pt x="105" y="109"/>
                  </a:cubicBezTo>
                  <a:cubicBezTo>
                    <a:pt x="105" y="109"/>
                    <a:pt x="105" y="109"/>
                    <a:pt x="105" y="108"/>
                  </a:cubicBezTo>
                  <a:cubicBezTo>
                    <a:pt x="105" y="106"/>
                    <a:pt x="105" y="105"/>
                    <a:pt x="104" y="105"/>
                  </a:cubicBezTo>
                  <a:cubicBezTo>
                    <a:pt x="103" y="104"/>
                    <a:pt x="102" y="103"/>
                    <a:pt x="102" y="101"/>
                  </a:cubicBezTo>
                  <a:cubicBezTo>
                    <a:pt x="102" y="97"/>
                    <a:pt x="102" y="95"/>
                    <a:pt x="98" y="93"/>
                  </a:cubicBezTo>
                  <a:cubicBezTo>
                    <a:pt x="97" y="92"/>
                    <a:pt x="97" y="91"/>
                    <a:pt x="97" y="91"/>
                  </a:cubicBezTo>
                  <a:cubicBezTo>
                    <a:pt x="97" y="89"/>
                    <a:pt x="101" y="89"/>
                    <a:pt x="102" y="89"/>
                  </a:cubicBezTo>
                  <a:cubicBezTo>
                    <a:pt x="103" y="89"/>
                    <a:pt x="106" y="89"/>
                    <a:pt x="107" y="90"/>
                  </a:cubicBezTo>
                  <a:cubicBezTo>
                    <a:pt x="108" y="91"/>
                    <a:pt x="109" y="91"/>
                    <a:pt x="111" y="91"/>
                  </a:cubicBezTo>
                  <a:cubicBezTo>
                    <a:pt x="114" y="91"/>
                    <a:pt x="117" y="92"/>
                    <a:pt x="117" y="94"/>
                  </a:cubicBezTo>
                  <a:cubicBezTo>
                    <a:pt x="117" y="95"/>
                    <a:pt x="118" y="96"/>
                    <a:pt x="119" y="96"/>
                  </a:cubicBezTo>
                  <a:cubicBezTo>
                    <a:pt x="119" y="96"/>
                    <a:pt x="119" y="95"/>
                    <a:pt x="119" y="95"/>
                  </a:cubicBezTo>
                  <a:cubicBezTo>
                    <a:pt x="119" y="90"/>
                    <a:pt x="125" y="89"/>
                    <a:pt x="128" y="89"/>
                  </a:cubicBezTo>
                  <a:cubicBezTo>
                    <a:pt x="130" y="90"/>
                    <a:pt x="133" y="88"/>
                    <a:pt x="136" y="87"/>
                  </a:cubicBezTo>
                  <a:cubicBezTo>
                    <a:pt x="137" y="87"/>
                    <a:pt x="137" y="86"/>
                    <a:pt x="138" y="86"/>
                  </a:cubicBezTo>
                  <a:cubicBezTo>
                    <a:pt x="139" y="85"/>
                    <a:pt x="141" y="84"/>
                    <a:pt x="142" y="84"/>
                  </a:cubicBezTo>
                  <a:cubicBezTo>
                    <a:pt x="142" y="84"/>
                    <a:pt x="142" y="84"/>
                    <a:pt x="142" y="84"/>
                  </a:cubicBezTo>
                  <a:cubicBezTo>
                    <a:pt x="142" y="84"/>
                    <a:pt x="142" y="84"/>
                    <a:pt x="142" y="84"/>
                  </a:cubicBezTo>
                  <a:cubicBezTo>
                    <a:pt x="143" y="83"/>
                    <a:pt x="143" y="83"/>
                    <a:pt x="143" y="83"/>
                  </a:cubicBezTo>
                  <a:cubicBezTo>
                    <a:pt x="143" y="83"/>
                    <a:pt x="143" y="82"/>
                    <a:pt x="144" y="81"/>
                  </a:cubicBezTo>
                  <a:cubicBezTo>
                    <a:pt x="144" y="81"/>
                    <a:pt x="144" y="81"/>
                    <a:pt x="144" y="81"/>
                  </a:cubicBezTo>
                  <a:cubicBezTo>
                    <a:pt x="144" y="80"/>
                    <a:pt x="143" y="80"/>
                    <a:pt x="143" y="79"/>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09" name="Freeform 172">
              <a:extLst>
                <a:ext uri="{FF2B5EF4-FFF2-40B4-BE49-F238E27FC236}">
                  <a16:creationId xmlns:a16="http://schemas.microsoft.com/office/drawing/2014/main" id="{E5E4FC76-E4D7-4F2C-8AD7-D575751EAC5C}"/>
                </a:ext>
              </a:extLst>
            </p:cNvPr>
            <p:cNvSpPr>
              <a:spLocks/>
            </p:cNvSpPr>
            <p:nvPr/>
          </p:nvSpPr>
          <p:spPr bwMode="auto">
            <a:xfrm>
              <a:off x="4430772" y="6207805"/>
              <a:ext cx="23363" cy="28334"/>
            </a:xfrm>
            <a:custGeom>
              <a:avLst/>
              <a:gdLst>
                <a:gd name="T0" fmla="*/ 42 w 45"/>
                <a:gd name="T1" fmla="*/ 39 h 49"/>
                <a:gd name="T2" fmla="*/ 42 w 45"/>
                <a:gd name="T3" fmla="*/ 38 h 49"/>
                <a:gd name="T4" fmla="*/ 43 w 45"/>
                <a:gd name="T5" fmla="*/ 10 h 49"/>
                <a:gd name="T6" fmla="*/ 43 w 45"/>
                <a:gd name="T7" fmla="*/ 10 h 49"/>
                <a:gd name="T8" fmla="*/ 43 w 45"/>
                <a:gd name="T9" fmla="*/ 9 h 49"/>
                <a:gd name="T10" fmla="*/ 44 w 45"/>
                <a:gd name="T11" fmla="*/ 9 h 49"/>
                <a:gd name="T12" fmla="*/ 44 w 45"/>
                <a:gd name="T13" fmla="*/ 8 h 49"/>
                <a:gd name="T14" fmla="*/ 44 w 45"/>
                <a:gd name="T15" fmla="*/ 8 h 49"/>
                <a:gd name="T16" fmla="*/ 44 w 45"/>
                <a:gd name="T17" fmla="*/ 7 h 49"/>
                <a:gd name="T18" fmla="*/ 45 w 45"/>
                <a:gd name="T19" fmla="*/ 6 h 49"/>
                <a:gd name="T20" fmla="*/ 35 w 45"/>
                <a:gd name="T21" fmla="*/ 3 h 49"/>
                <a:gd name="T22" fmla="*/ 24 w 45"/>
                <a:gd name="T23" fmla="*/ 5 h 49"/>
                <a:gd name="T24" fmla="*/ 12 w 45"/>
                <a:gd name="T25" fmla="*/ 3 h 49"/>
                <a:gd name="T26" fmla="*/ 11 w 45"/>
                <a:gd name="T27" fmla="*/ 5 h 49"/>
                <a:gd name="T28" fmla="*/ 10 w 45"/>
                <a:gd name="T29" fmla="*/ 7 h 49"/>
                <a:gd name="T30" fmla="*/ 10 w 45"/>
                <a:gd name="T31" fmla="*/ 8 h 49"/>
                <a:gd name="T32" fmla="*/ 10 w 45"/>
                <a:gd name="T33" fmla="*/ 13 h 49"/>
                <a:gd name="T34" fmla="*/ 2 w 45"/>
                <a:gd name="T35" fmla="*/ 20 h 49"/>
                <a:gd name="T36" fmla="*/ 4 w 45"/>
                <a:gd name="T37" fmla="*/ 29 h 49"/>
                <a:gd name="T38" fmla="*/ 11 w 45"/>
                <a:gd name="T39" fmla="*/ 38 h 49"/>
                <a:gd name="T40" fmla="*/ 12 w 45"/>
                <a:gd name="T41" fmla="*/ 40 h 49"/>
                <a:gd name="T42" fmla="*/ 14 w 45"/>
                <a:gd name="T43" fmla="*/ 44 h 49"/>
                <a:gd name="T44" fmla="*/ 16 w 45"/>
                <a:gd name="T45" fmla="*/ 48 h 49"/>
                <a:gd name="T46" fmla="*/ 17 w 45"/>
                <a:gd name="T47" fmla="*/ 48 h 49"/>
                <a:gd name="T48" fmla="*/ 19 w 45"/>
                <a:gd name="T49" fmla="*/ 49 h 49"/>
                <a:gd name="T50" fmla="*/ 20 w 45"/>
                <a:gd name="T51" fmla="*/ 49 h 49"/>
                <a:gd name="T52" fmla="*/ 21 w 45"/>
                <a:gd name="T53" fmla="*/ 49 h 49"/>
                <a:gd name="T54" fmla="*/ 22 w 45"/>
                <a:gd name="T55" fmla="*/ 47 h 49"/>
                <a:gd name="T56" fmla="*/ 26 w 45"/>
                <a:gd name="T57" fmla="*/ 41 h 49"/>
                <a:gd name="T58" fmla="*/ 35 w 45"/>
                <a:gd name="T59" fmla="*/ 40 h 49"/>
                <a:gd name="T60" fmla="*/ 40 w 45"/>
                <a:gd name="T61" fmla="*/ 42 h 49"/>
                <a:gd name="T62" fmla="*/ 40 w 45"/>
                <a:gd name="T63" fmla="*/ 41 h 49"/>
                <a:gd name="T64" fmla="*/ 41 w 45"/>
                <a:gd name="T6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9">
                  <a:moveTo>
                    <a:pt x="41" y="40"/>
                  </a:moveTo>
                  <a:cubicBezTo>
                    <a:pt x="41" y="40"/>
                    <a:pt x="41" y="40"/>
                    <a:pt x="42" y="39"/>
                  </a:cubicBezTo>
                  <a:cubicBezTo>
                    <a:pt x="42" y="39"/>
                    <a:pt x="42" y="39"/>
                    <a:pt x="42" y="39"/>
                  </a:cubicBezTo>
                  <a:cubicBezTo>
                    <a:pt x="42" y="39"/>
                    <a:pt x="42" y="38"/>
                    <a:pt x="42" y="38"/>
                  </a:cubicBezTo>
                  <a:cubicBezTo>
                    <a:pt x="43" y="37"/>
                    <a:pt x="43" y="29"/>
                    <a:pt x="41" y="24"/>
                  </a:cubicBezTo>
                  <a:cubicBezTo>
                    <a:pt x="39" y="19"/>
                    <a:pt x="40" y="12"/>
                    <a:pt x="43" y="10"/>
                  </a:cubicBezTo>
                  <a:cubicBezTo>
                    <a:pt x="43" y="10"/>
                    <a:pt x="43" y="10"/>
                    <a:pt x="43" y="10"/>
                  </a:cubicBezTo>
                  <a:cubicBezTo>
                    <a:pt x="43" y="10"/>
                    <a:pt x="43" y="10"/>
                    <a:pt x="43" y="10"/>
                  </a:cubicBezTo>
                  <a:cubicBezTo>
                    <a:pt x="43" y="10"/>
                    <a:pt x="43" y="10"/>
                    <a:pt x="43" y="9"/>
                  </a:cubicBezTo>
                  <a:cubicBezTo>
                    <a:pt x="43" y="9"/>
                    <a:pt x="43" y="9"/>
                    <a:pt x="43" y="9"/>
                  </a:cubicBezTo>
                  <a:cubicBezTo>
                    <a:pt x="43" y="9"/>
                    <a:pt x="43" y="9"/>
                    <a:pt x="43" y="9"/>
                  </a:cubicBezTo>
                  <a:cubicBezTo>
                    <a:pt x="43" y="9"/>
                    <a:pt x="43" y="9"/>
                    <a:pt x="44" y="9"/>
                  </a:cubicBezTo>
                  <a:cubicBezTo>
                    <a:pt x="44" y="9"/>
                    <a:pt x="44" y="9"/>
                    <a:pt x="44" y="9"/>
                  </a:cubicBezTo>
                  <a:cubicBezTo>
                    <a:pt x="44" y="9"/>
                    <a:pt x="44" y="9"/>
                    <a:pt x="44" y="8"/>
                  </a:cubicBezTo>
                  <a:cubicBezTo>
                    <a:pt x="44" y="8"/>
                    <a:pt x="44" y="8"/>
                    <a:pt x="44" y="8"/>
                  </a:cubicBezTo>
                  <a:cubicBezTo>
                    <a:pt x="44" y="8"/>
                    <a:pt x="44" y="8"/>
                    <a:pt x="44" y="8"/>
                  </a:cubicBezTo>
                  <a:cubicBezTo>
                    <a:pt x="44" y="8"/>
                    <a:pt x="44" y="7"/>
                    <a:pt x="44" y="7"/>
                  </a:cubicBezTo>
                  <a:cubicBezTo>
                    <a:pt x="44" y="7"/>
                    <a:pt x="44" y="7"/>
                    <a:pt x="44" y="7"/>
                  </a:cubicBezTo>
                  <a:cubicBezTo>
                    <a:pt x="44" y="7"/>
                    <a:pt x="44" y="6"/>
                    <a:pt x="45" y="6"/>
                  </a:cubicBezTo>
                  <a:cubicBezTo>
                    <a:pt x="45" y="6"/>
                    <a:pt x="45" y="6"/>
                    <a:pt x="45" y="6"/>
                  </a:cubicBezTo>
                  <a:cubicBezTo>
                    <a:pt x="45" y="6"/>
                    <a:pt x="45" y="5"/>
                    <a:pt x="45" y="5"/>
                  </a:cubicBezTo>
                  <a:cubicBezTo>
                    <a:pt x="41" y="4"/>
                    <a:pt x="38" y="3"/>
                    <a:pt x="35" y="3"/>
                  </a:cubicBezTo>
                  <a:cubicBezTo>
                    <a:pt x="33" y="3"/>
                    <a:pt x="32" y="4"/>
                    <a:pt x="30" y="4"/>
                  </a:cubicBezTo>
                  <a:cubicBezTo>
                    <a:pt x="28" y="4"/>
                    <a:pt x="26" y="5"/>
                    <a:pt x="24" y="5"/>
                  </a:cubicBezTo>
                  <a:cubicBezTo>
                    <a:pt x="22" y="5"/>
                    <a:pt x="20" y="4"/>
                    <a:pt x="19" y="3"/>
                  </a:cubicBezTo>
                  <a:cubicBezTo>
                    <a:pt x="18" y="0"/>
                    <a:pt x="15" y="1"/>
                    <a:pt x="12" y="3"/>
                  </a:cubicBezTo>
                  <a:cubicBezTo>
                    <a:pt x="12" y="3"/>
                    <a:pt x="12" y="3"/>
                    <a:pt x="11" y="3"/>
                  </a:cubicBezTo>
                  <a:cubicBezTo>
                    <a:pt x="11" y="4"/>
                    <a:pt x="11" y="5"/>
                    <a:pt x="11" y="5"/>
                  </a:cubicBezTo>
                  <a:cubicBezTo>
                    <a:pt x="11" y="5"/>
                    <a:pt x="11" y="5"/>
                    <a:pt x="11" y="6"/>
                  </a:cubicBezTo>
                  <a:cubicBezTo>
                    <a:pt x="11" y="6"/>
                    <a:pt x="10" y="6"/>
                    <a:pt x="10" y="7"/>
                  </a:cubicBezTo>
                  <a:cubicBezTo>
                    <a:pt x="10" y="7"/>
                    <a:pt x="10" y="7"/>
                    <a:pt x="10" y="7"/>
                  </a:cubicBezTo>
                  <a:cubicBezTo>
                    <a:pt x="10" y="8"/>
                    <a:pt x="10" y="8"/>
                    <a:pt x="10" y="8"/>
                  </a:cubicBezTo>
                  <a:cubicBezTo>
                    <a:pt x="10" y="9"/>
                    <a:pt x="10" y="9"/>
                    <a:pt x="10" y="9"/>
                  </a:cubicBezTo>
                  <a:cubicBezTo>
                    <a:pt x="11" y="11"/>
                    <a:pt x="11" y="12"/>
                    <a:pt x="10" y="13"/>
                  </a:cubicBezTo>
                  <a:cubicBezTo>
                    <a:pt x="9" y="15"/>
                    <a:pt x="6" y="16"/>
                    <a:pt x="4" y="16"/>
                  </a:cubicBezTo>
                  <a:cubicBezTo>
                    <a:pt x="3" y="16"/>
                    <a:pt x="3" y="18"/>
                    <a:pt x="2" y="20"/>
                  </a:cubicBezTo>
                  <a:cubicBezTo>
                    <a:pt x="2" y="22"/>
                    <a:pt x="1" y="24"/>
                    <a:pt x="0" y="25"/>
                  </a:cubicBezTo>
                  <a:cubicBezTo>
                    <a:pt x="0" y="26"/>
                    <a:pt x="3" y="28"/>
                    <a:pt x="4" y="29"/>
                  </a:cubicBezTo>
                  <a:cubicBezTo>
                    <a:pt x="6" y="31"/>
                    <a:pt x="9" y="34"/>
                    <a:pt x="10" y="36"/>
                  </a:cubicBezTo>
                  <a:cubicBezTo>
                    <a:pt x="10" y="36"/>
                    <a:pt x="10" y="37"/>
                    <a:pt x="11" y="38"/>
                  </a:cubicBezTo>
                  <a:cubicBezTo>
                    <a:pt x="11" y="38"/>
                    <a:pt x="11" y="38"/>
                    <a:pt x="11" y="38"/>
                  </a:cubicBezTo>
                  <a:cubicBezTo>
                    <a:pt x="11" y="39"/>
                    <a:pt x="12" y="40"/>
                    <a:pt x="12" y="40"/>
                  </a:cubicBezTo>
                  <a:cubicBezTo>
                    <a:pt x="12" y="41"/>
                    <a:pt x="12" y="41"/>
                    <a:pt x="12" y="41"/>
                  </a:cubicBezTo>
                  <a:cubicBezTo>
                    <a:pt x="13" y="42"/>
                    <a:pt x="13" y="43"/>
                    <a:pt x="14" y="44"/>
                  </a:cubicBezTo>
                  <a:cubicBezTo>
                    <a:pt x="14" y="44"/>
                    <a:pt x="14" y="44"/>
                    <a:pt x="14" y="44"/>
                  </a:cubicBezTo>
                  <a:cubicBezTo>
                    <a:pt x="15" y="45"/>
                    <a:pt x="15" y="46"/>
                    <a:pt x="16" y="48"/>
                  </a:cubicBezTo>
                  <a:cubicBezTo>
                    <a:pt x="16" y="48"/>
                    <a:pt x="16" y="48"/>
                    <a:pt x="16" y="48"/>
                  </a:cubicBezTo>
                  <a:cubicBezTo>
                    <a:pt x="16" y="48"/>
                    <a:pt x="17" y="48"/>
                    <a:pt x="17" y="48"/>
                  </a:cubicBezTo>
                  <a:cubicBezTo>
                    <a:pt x="17" y="48"/>
                    <a:pt x="17" y="48"/>
                    <a:pt x="17" y="48"/>
                  </a:cubicBezTo>
                  <a:cubicBezTo>
                    <a:pt x="18" y="48"/>
                    <a:pt x="18" y="49"/>
                    <a:pt x="19" y="49"/>
                  </a:cubicBezTo>
                  <a:cubicBezTo>
                    <a:pt x="19" y="49"/>
                    <a:pt x="19" y="49"/>
                    <a:pt x="19" y="49"/>
                  </a:cubicBezTo>
                  <a:cubicBezTo>
                    <a:pt x="19" y="49"/>
                    <a:pt x="20" y="49"/>
                    <a:pt x="20" y="49"/>
                  </a:cubicBezTo>
                  <a:cubicBezTo>
                    <a:pt x="20" y="49"/>
                    <a:pt x="20" y="49"/>
                    <a:pt x="21" y="49"/>
                  </a:cubicBezTo>
                  <a:cubicBezTo>
                    <a:pt x="21" y="49"/>
                    <a:pt x="21" y="49"/>
                    <a:pt x="21" y="49"/>
                  </a:cubicBezTo>
                  <a:cubicBezTo>
                    <a:pt x="21" y="48"/>
                    <a:pt x="22" y="48"/>
                    <a:pt x="22" y="47"/>
                  </a:cubicBezTo>
                  <a:cubicBezTo>
                    <a:pt x="22" y="47"/>
                    <a:pt x="22" y="47"/>
                    <a:pt x="22" y="47"/>
                  </a:cubicBezTo>
                  <a:cubicBezTo>
                    <a:pt x="22" y="46"/>
                    <a:pt x="22" y="46"/>
                    <a:pt x="22" y="45"/>
                  </a:cubicBezTo>
                  <a:cubicBezTo>
                    <a:pt x="22" y="44"/>
                    <a:pt x="23" y="41"/>
                    <a:pt x="26" y="41"/>
                  </a:cubicBezTo>
                  <a:cubicBezTo>
                    <a:pt x="28" y="41"/>
                    <a:pt x="29" y="41"/>
                    <a:pt x="31" y="41"/>
                  </a:cubicBezTo>
                  <a:cubicBezTo>
                    <a:pt x="33" y="41"/>
                    <a:pt x="34" y="40"/>
                    <a:pt x="35" y="40"/>
                  </a:cubicBezTo>
                  <a:cubicBezTo>
                    <a:pt x="36" y="40"/>
                    <a:pt x="38" y="40"/>
                    <a:pt x="39" y="42"/>
                  </a:cubicBezTo>
                  <a:cubicBezTo>
                    <a:pt x="39" y="42"/>
                    <a:pt x="40" y="42"/>
                    <a:pt x="40" y="42"/>
                  </a:cubicBezTo>
                  <a:cubicBezTo>
                    <a:pt x="40" y="42"/>
                    <a:pt x="40" y="42"/>
                    <a:pt x="40" y="42"/>
                  </a:cubicBezTo>
                  <a:cubicBezTo>
                    <a:pt x="40" y="42"/>
                    <a:pt x="40" y="42"/>
                    <a:pt x="40" y="41"/>
                  </a:cubicBezTo>
                  <a:cubicBezTo>
                    <a:pt x="40" y="41"/>
                    <a:pt x="41" y="41"/>
                    <a:pt x="41" y="41"/>
                  </a:cubicBezTo>
                  <a:cubicBezTo>
                    <a:pt x="41" y="40"/>
                    <a:pt x="41" y="40"/>
                    <a:pt x="41" y="4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0" name="Freeform 173">
              <a:extLst>
                <a:ext uri="{FF2B5EF4-FFF2-40B4-BE49-F238E27FC236}">
                  <a16:creationId xmlns:a16="http://schemas.microsoft.com/office/drawing/2014/main" id="{0968B894-F0D6-4210-B623-1BC299827C23}"/>
                </a:ext>
              </a:extLst>
            </p:cNvPr>
            <p:cNvSpPr>
              <a:spLocks/>
            </p:cNvSpPr>
            <p:nvPr/>
          </p:nvSpPr>
          <p:spPr bwMode="auto">
            <a:xfrm>
              <a:off x="4411587" y="6193988"/>
              <a:ext cx="26457" cy="45649"/>
            </a:xfrm>
            <a:custGeom>
              <a:avLst/>
              <a:gdLst>
                <a:gd name="T0" fmla="*/ 51 w 51"/>
                <a:gd name="T1" fmla="*/ 71 h 79"/>
                <a:gd name="T2" fmla="*/ 49 w 51"/>
                <a:gd name="T3" fmla="*/ 68 h 79"/>
                <a:gd name="T4" fmla="*/ 47 w 51"/>
                <a:gd name="T5" fmla="*/ 65 h 79"/>
                <a:gd name="T6" fmla="*/ 46 w 51"/>
                <a:gd name="T7" fmla="*/ 63 h 79"/>
                <a:gd name="T8" fmla="*/ 40 w 51"/>
                <a:gd name="T9" fmla="*/ 55 h 79"/>
                <a:gd name="T10" fmla="*/ 36 w 51"/>
                <a:gd name="T11" fmla="*/ 48 h 79"/>
                <a:gd name="T12" fmla="*/ 41 w 51"/>
                <a:gd name="T13" fmla="*/ 38 h 79"/>
                <a:gd name="T14" fmla="*/ 45 w 51"/>
                <a:gd name="T15" fmla="*/ 34 h 79"/>
                <a:gd name="T16" fmla="*/ 45 w 51"/>
                <a:gd name="T17" fmla="*/ 32 h 79"/>
                <a:gd name="T18" fmla="*/ 45 w 51"/>
                <a:gd name="T19" fmla="*/ 30 h 79"/>
                <a:gd name="T20" fmla="*/ 46 w 51"/>
                <a:gd name="T21" fmla="*/ 28 h 79"/>
                <a:gd name="T22" fmla="*/ 41 w 51"/>
                <a:gd name="T23" fmla="*/ 22 h 79"/>
                <a:gd name="T24" fmla="*/ 32 w 51"/>
                <a:gd name="T25" fmla="*/ 16 h 79"/>
                <a:gd name="T26" fmla="*/ 26 w 51"/>
                <a:gd name="T27" fmla="*/ 6 h 79"/>
                <a:gd name="T28" fmla="*/ 17 w 51"/>
                <a:gd name="T29" fmla="*/ 0 h 79"/>
                <a:gd name="T30" fmla="*/ 16 w 51"/>
                <a:gd name="T31" fmla="*/ 1 h 79"/>
                <a:gd name="T32" fmla="*/ 15 w 51"/>
                <a:gd name="T33" fmla="*/ 3 h 79"/>
                <a:gd name="T34" fmla="*/ 13 w 51"/>
                <a:gd name="T35" fmla="*/ 4 h 79"/>
                <a:gd name="T36" fmla="*/ 8 w 51"/>
                <a:gd name="T37" fmla="*/ 10 h 79"/>
                <a:gd name="T38" fmla="*/ 11 w 51"/>
                <a:gd name="T39" fmla="*/ 15 h 79"/>
                <a:gd name="T40" fmla="*/ 2 w 51"/>
                <a:gd name="T41" fmla="*/ 20 h 79"/>
                <a:gd name="T42" fmla="*/ 1 w 51"/>
                <a:gd name="T43" fmla="*/ 26 h 79"/>
                <a:gd name="T44" fmla="*/ 2 w 51"/>
                <a:gd name="T45" fmla="*/ 29 h 79"/>
                <a:gd name="T46" fmla="*/ 3 w 51"/>
                <a:gd name="T47" fmla="*/ 31 h 79"/>
                <a:gd name="T48" fmla="*/ 5 w 51"/>
                <a:gd name="T49" fmla="*/ 34 h 79"/>
                <a:gd name="T50" fmla="*/ 7 w 51"/>
                <a:gd name="T51" fmla="*/ 36 h 79"/>
                <a:gd name="T52" fmla="*/ 9 w 51"/>
                <a:gd name="T53" fmla="*/ 35 h 79"/>
                <a:gd name="T54" fmla="*/ 10 w 51"/>
                <a:gd name="T55" fmla="*/ 35 h 79"/>
                <a:gd name="T56" fmla="*/ 11 w 51"/>
                <a:gd name="T57" fmla="*/ 34 h 79"/>
                <a:gd name="T58" fmla="*/ 15 w 51"/>
                <a:gd name="T59" fmla="*/ 38 h 79"/>
                <a:gd name="T60" fmla="*/ 16 w 51"/>
                <a:gd name="T61" fmla="*/ 44 h 79"/>
                <a:gd name="T62" fmla="*/ 18 w 51"/>
                <a:gd name="T63" fmla="*/ 55 h 79"/>
                <a:gd name="T64" fmla="*/ 20 w 51"/>
                <a:gd name="T65" fmla="*/ 74 h 79"/>
                <a:gd name="T66" fmla="*/ 28 w 51"/>
                <a:gd name="T67" fmla="*/ 79 h 79"/>
                <a:gd name="T68" fmla="*/ 35 w 51"/>
                <a:gd name="T69" fmla="*/ 77 h 79"/>
                <a:gd name="T70" fmla="*/ 41 w 51"/>
                <a:gd name="T71" fmla="*/ 74 h 79"/>
                <a:gd name="T72" fmla="*/ 44 w 51"/>
                <a:gd name="T73" fmla="*/ 72 h 79"/>
                <a:gd name="T74" fmla="*/ 47 w 51"/>
                <a:gd name="T75" fmla="*/ 71 h 79"/>
                <a:gd name="T76" fmla="*/ 47 w 51"/>
                <a:gd name="T77" fmla="*/ 71 h 79"/>
                <a:gd name="T78" fmla="*/ 49 w 51"/>
                <a:gd name="T79" fmla="*/ 71 h 79"/>
                <a:gd name="T80" fmla="*/ 51 w 51"/>
                <a:gd name="T81"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79">
                  <a:moveTo>
                    <a:pt x="51" y="71"/>
                  </a:moveTo>
                  <a:cubicBezTo>
                    <a:pt x="51" y="71"/>
                    <a:pt x="51" y="71"/>
                    <a:pt x="51" y="71"/>
                  </a:cubicBezTo>
                  <a:cubicBezTo>
                    <a:pt x="50" y="70"/>
                    <a:pt x="49" y="69"/>
                    <a:pt x="49" y="69"/>
                  </a:cubicBezTo>
                  <a:cubicBezTo>
                    <a:pt x="49" y="68"/>
                    <a:pt x="49" y="68"/>
                    <a:pt x="49" y="68"/>
                  </a:cubicBezTo>
                  <a:cubicBezTo>
                    <a:pt x="48" y="68"/>
                    <a:pt x="48" y="67"/>
                    <a:pt x="47" y="66"/>
                  </a:cubicBezTo>
                  <a:cubicBezTo>
                    <a:pt x="47" y="66"/>
                    <a:pt x="47" y="65"/>
                    <a:pt x="47" y="65"/>
                  </a:cubicBezTo>
                  <a:cubicBezTo>
                    <a:pt x="47" y="64"/>
                    <a:pt x="46" y="64"/>
                    <a:pt x="46" y="63"/>
                  </a:cubicBezTo>
                  <a:cubicBezTo>
                    <a:pt x="46" y="63"/>
                    <a:pt x="46" y="63"/>
                    <a:pt x="46" y="63"/>
                  </a:cubicBezTo>
                  <a:cubicBezTo>
                    <a:pt x="46" y="62"/>
                    <a:pt x="45" y="61"/>
                    <a:pt x="45" y="61"/>
                  </a:cubicBezTo>
                  <a:cubicBezTo>
                    <a:pt x="44" y="59"/>
                    <a:pt x="42" y="57"/>
                    <a:pt x="40" y="55"/>
                  </a:cubicBezTo>
                  <a:cubicBezTo>
                    <a:pt x="37" y="53"/>
                    <a:pt x="35" y="51"/>
                    <a:pt x="35" y="49"/>
                  </a:cubicBezTo>
                  <a:cubicBezTo>
                    <a:pt x="35" y="49"/>
                    <a:pt x="36" y="48"/>
                    <a:pt x="36" y="48"/>
                  </a:cubicBezTo>
                  <a:cubicBezTo>
                    <a:pt x="37" y="47"/>
                    <a:pt x="37" y="46"/>
                    <a:pt x="37" y="44"/>
                  </a:cubicBezTo>
                  <a:cubicBezTo>
                    <a:pt x="38" y="41"/>
                    <a:pt x="38" y="38"/>
                    <a:pt x="41" y="38"/>
                  </a:cubicBezTo>
                  <a:cubicBezTo>
                    <a:pt x="43" y="38"/>
                    <a:pt x="45" y="37"/>
                    <a:pt x="46" y="36"/>
                  </a:cubicBezTo>
                  <a:cubicBezTo>
                    <a:pt x="46" y="35"/>
                    <a:pt x="46" y="35"/>
                    <a:pt x="45" y="34"/>
                  </a:cubicBezTo>
                  <a:cubicBezTo>
                    <a:pt x="45" y="34"/>
                    <a:pt x="45" y="33"/>
                    <a:pt x="45" y="33"/>
                  </a:cubicBezTo>
                  <a:cubicBezTo>
                    <a:pt x="45" y="32"/>
                    <a:pt x="45" y="32"/>
                    <a:pt x="45" y="32"/>
                  </a:cubicBezTo>
                  <a:cubicBezTo>
                    <a:pt x="45" y="32"/>
                    <a:pt x="45" y="31"/>
                    <a:pt x="45" y="31"/>
                  </a:cubicBezTo>
                  <a:cubicBezTo>
                    <a:pt x="45" y="31"/>
                    <a:pt x="45" y="30"/>
                    <a:pt x="45" y="30"/>
                  </a:cubicBezTo>
                  <a:cubicBezTo>
                    <a:pt x="46" y="30"/>
                    <a:pt x="46" y="29"/>
                    <a:pt x="46" y="29"/>
                  </a:cubicBezTo>
                  <a:cubicBezTo>
                    <a:pt x="46" y="29"/>
                    <a:pt x="46" y="28"/>
                    <a:pt x="46" y="28"/>
                  </a:cubicBezTo>
                  <a:cubicBezTo>
                    <a:pt x="46" y="27"/>
                    <a:pt x="46" y="27"/>
                    <a:pt x="46" y="27"/>
                  </a:cubicBezTo>
                  <a:cubicBezTo>
                    <a:pt x="45" y="26"/>
                    <a:pt x="43" y="24"/>
                    <a:pt x="41" y="22"/>
                  </a:cubicBezTo>
                  <a:cubicBezTo>
                    <a:pt x="40" y="21"/>
                    <a:pt x="38" y="18"/>
                    <a:pt x="37" y="18"/>
                  </a:cubicBezTo>
                  <a:cubicBezTo>
                    <a:pt x="35" y="18"/>
                    <a:pt x="33" y="17"/>
                    <a:pt x="32" y="16"/>
                  </a:cubicBezTo>
                  <a:cubicBezTo>
                    <a:pt x="31" y="15"/>
                    <a:pt x="30" y="13"/>
                    <a:pt x="31" y="10"/>
                  </a:cubicBezTo>
                  <a:cubicBezTo>
                    <a:pt x="31" y="9"/>
                    <a:pt x="29" y="8"/>
                    <a:pt x="26" y="6"/>
                  </a:cubicBezTo>
                  <a:cubicBezTo>
                    <a:pt x="24" y="5"/>
                    <a:pt x="21" y="4"/>
                    <a:pt x="20" y="2"/>
                  </a:cubicBezTo>
                  <a:cubicBezTo>
                    <a:pt x="19" y="1"/>
                    <a:pt x="18" y="0"/>
                    <a:pt x="17" y="0"/>
                  </a:cubicBezTo>
                  <a:cubicBezTo>
                    <a:pt x="16" y="0"/>
                    <a:pt x="16" y="0"/>
                    <a:pt x="16" y="0"/>
                  </a:cubicBezTo>
                  <a:cubicBezTo>
                    <a:pt x="16" y="0"/>
                    <a:pt x="16" y="1"/>
                    <a:pt x="16" y="1"/>
                  </a:cubicBezTo>
                  <a:cubicBezTo>
                    <a:pt x="15" y="1"/>
                    <a:pt x="15" y="2"/>
                    <a:pt x="15" y="2"/>
                  </a:cubicBezTo>
                  <a:cubicBezTo>
                    <a:pt x="15" y="2"/>
                    <a:pt x="15" y="2"/>
                    <a:pt x="15" y="3"/>
                  </a:cubicBezTo>
                  <a:cubicBezTo>
                    <a:pt x="14" y="3"/>
                    <a:pt x="14" y="3"/>
                    <a:pt x="14" y="3"/>
                  </a:cubicBezTo>
                  <a:cubicBezTo>
                    <a:pt x="14" y="3"/>
                    <a:pt x="14" y="4"/>
                    <a:pt x="13" y="4"/>
                  </a:cubicBezTo>
                  <a:cubicBezTo>
                    <a:pt x="13" y="4"/>
                    <a:pt x="13" y="4"/>
                    <a:pt x="12" y="5"/>
                  </a:cubicBezTo>
                  <a:cubicBezTo>
                    <a:pt x="10" y="6"/>
                    <a:pt x="8" y="8"/>
                    <a:pt x="8" y="10"/>
                  </a:cubicBezTo>
                  <a:cubicBezTo>
                    <a:pt x="8" y="10"/>
                    <a:pt x="8" y="10"/>
                    <a:pt x="8" y="10"/>
                  </a:cubicBezTo>
                  <a:cubicBezTo>
                    <a:pt x="10" y="12"/>
                    <a:pt x="11" y="14"/>
                    <a:pt x="11" y="15"/>
                  </a:cubicBezTo>
                  <a:cubicBezTo>
                    <a:pt x="11" y="16"/>
                    <a:pt x="10" y="18"/>
                    <a:pt x="6" y="18"/>
                  </a:cubicBezTo>
                  <a:cubicBezTo>
                    <a:pt x="4" y="19"/>
                    <a:pt x="3" y="19"/>
                    <a:pt x="2" y="20"/>
                  </a:cubicBezTo>
                  <a:cubicBezTo>
                    <a:pt x="2" y="20"/>
                    <a:pt x="2" y="21"/>
                    <a:pt x="2" y="23"/>
                  </a:cubicBezTo>
                  <a:cubicBezTo>
                    <a:pt x="2" y="24"/>
                    <a:pt x="1" y="25"/>
                    <a:pt x="1" y="26"/>
                  </a:cubicBezTo>
                  <a:cubicBezTo>
                    <a:pt x="0" y="27"/>
                    <a:pt x="0" y="28"/>
                    <a:pt x="0" y="28"/>
                  </a:cubicBezTo>
                  <a:cubicBezTo>
                    <a:pt x="1" y="28"/>
                    <a:pt x="1" y="29"/>
                    <a:pt x="2" y="29"/>
                  </a:cubicBezTo>
                  <a:cubicBezTo>
                    <a:pt x="2" y="29"/>
                    <a:pt x="2" y="30"/>
                    <a:pt x="2" y="30"/>
                  </a:cubicBezTo>
                  <a:cubicBezTo>
                    <a:pt x="2" y="30"/>
                    <a:pt x="3" y="31"/>
                    <a:pt x="3" y="31"/>
                  </a:cubicBezTo>
                  <a:cubicBezTo>
                    <a:pt x="3" y="31"/>
                    <a:pt x="4" y="32"/>
                    <a:pt x="4" y="32"/>
                  </a:cubicBezTo>
                  <a:cubicBezTo>
                    <a:pt x="4" y="32"/>
                    <a:pt x="5" y="33"/>
                    <a:pt x="5" y="34"/>
                  </a:cubicBezTo>
                  <a:cubicBezTo>
                    <a:pt x="6" y="34"/>
                    <a:pt x="6" y="34"/>
                    <a:pt x="6" y="35"/>
                  </a:cubicBezTo>
                  <a:cubicBezTo>
                    <a:pt x="7" y="35"/>
                    <a:pt x="7" y="36"/>
                    <a:pt x="7" y="36"/>
                  </a:cubicBezTo>
                  <a:cubicBezTo>
                    <a:pt x="8" y="36"/>
                    <a:pt x="8" y="35"/>
                    <a:pt x="9" y="35"/>
                  </a:cubicBezTo>
                  <a:cubicBezTo>
                    <a:pt x="9" y="35"/>
                    <a:pt x="9" y="35"/>
                    <a:pt x="9" y="35"/>
                  </a:cubicBezTo>
                  <a:cubicBezTo>
                    <a:pt x="9" y="35"/>
                    <a:pt x="9" y="35"/>
                    <a:pt x="9" y="35"/>
                  </a:cubicBezTo>
                  <a:cubicBezTo>
                    <a:pt x="9" y="35"/>
                    <a:pt x="10" y="35"/>
                    <a:pt x="10" y="35"/>
                  </a:cubicBezTo>
                  <a:cubicBezTo>
                    <a:pt x="10" y="34"/>
                    <a:pt x="10" y="34"/>
                    <a:pt x="10" y="34"/>
                  </a:cubicBezTo>
                  <a:cubicBezTo>
                    <a:pt x="10" y="34"/>
                    <a:pt x="10" y="34"/>
                    <a:pt x="11" y="34"/>
                  </a:cubicBezTo>
                  <a:cubicBezTo>
                    <a:pt x="11" y="34"/>
                    <a:pt x="11" y="34"/>
                    <a:pt x="11" y="34"/>
                  </a:cubicBezTo>
                  <a:cubicBezTo>
                    <a:pt x="13" y="35"/>
                    <a:pt x="14" y="36"/>
                    <a:pt x="15" y="38"/>
                  </a:cubicBezTo>
                  <a:cubicBezTo>
                    <a:pt x="15" y="38"/>
                    <a:pt x="15" y="39"/>
                    <a:pt x="15" y="40"/>
                  </a:cubicBezTo>
                  <a:cubicBezTo>
                    <a:pt x="15" y="42"/>
                    <a:pt x="15" y="44"/>
                    <a:pt x="16" y="44"/>
                  </a:cubicBezTo>
                  <a:cubicBezTo>
                    <a:pt x="18" y="45"/>
                    <a:pt x="20" y="47"/>
                    <a:pt x="20" y="49"/>
                  </a:cubicBezTo>
                  <a:cubicBezTo>
                    <a:pt x="20" y="52"/>
                    <a:pt x="19" y="54"/>
                    <a:pt x="18" y="55"/>
                  </a:cubicBezTo>
                  <a:cubicBezTo>
                    <a:pt x="17" y="56"/>
                    <a:pt x="16" y="57"/>
                    <a:pt x="16" y="60"/>
                  </a:cubicBezTo>
                  <a:cubicBezTo>
                    <a:pt x="16" y="64"/>
                    <a:pt x="16" y="70"/>
                    <a:pt x="20" y="74"/>
                  </a:cubicBezTo>
                  <a:cubicBezTo>
                    <a:pt x="22" y="75"/>
                    <a:pt x="23" y="76"/>
                    <a:pt x="24" y="77"/>
                  </a:cubicBezTo>
                  <a:cubicBezTo>
                    <a:pt x="26" y="78"/>
                    <a:pt x="28" y="79"/>
                    <a:pt x="28" y="79"/>
                  </a:cubicBezTo>
                  <a:cubicBezTo>
                    <a:pt x="30" y="79"/>
                    <a:pt x="30" y="78"/>
                    <a:pt x="31" y="78"/>
                  </a:cubicBezTo>
                  <a:cubicBezTo>
                    <a:pt x="32" y="77"/>
                    <a:pt x="33" y="77"/>
                    <a:pt x="35" y="77"/>
                  </a:cubicBezTo>
                  <a:cubicBezTo>
                    <a:pt x="36" y="76"/>
                    <a:pt x="38" y="76"/>
                    <a:pt x="38" y="75"/>
                  </a:cubicBezTo>
                  <a:cubicBezTo>
                    <a:pt x="39" y="74"/>
                    <a:pt x="40" y="74"/>
                    <a:pt x="41" y="74"/>
                  </a:cubicBezTo>
                  <a:cubicBezTo>
                    <a:pt x="42" y="74"/>
                    <a:pt x="42" y="74"/>
                    <a:pt x="42" y="74"/>
                  </a:cubicBezTo>
                  <a:cubicBezTo>
                    <a:pt x="42" y="74"/>
                    <a:pt x="43" y="73"/>
                    <a:pt x="44" y="72"/>
                  </a:cubicBezTo>
                  <a:cubicBezTo>
                    <a:pt x="44" y="72"/>
                    <a:pt x="45" y="72"/>
                    <a:pt x="45" y="72"/>
                  </a:cubicBezTo>
                  <a:cubicBezTo>
                    <a:pt x="46" y="71"/>
                    <a:pt x="46" y="71"/>
                    <a:pt x="47" y="71"/>
                  </a:cubicBezTo>
                  <a:cubicBezTo>
                    <a:pt x="47" y="71"/>
                    <a:pt x="47" y="71"/>
                    <a:pt x="47" y="71"/>
                  </a:cubicBezTo>
                  <a:cubicBezTo>
                    <a:pt x="47" y="71"/>
                    <a:pt x="47" y="71"/>
                    <a:pt x="47" y="71"/>
                  </a:cubicBezTo>
                  <a:cubicBezTo>
                    <a:pt x="48" y="71"/>
                    <a:pt x="48" y="71"/>
                    <a:pt x="48" y="71"/>
                  </a:cubicBezTo>
                  <a:cubicBezTo>
                    <a:pt x="49" y="71"/>
                    <a:pt x="49" y="71"/>
                    <a:pt x="49" y="71"/>
                  </a:cubicBezTo>
                  <a:cubicBezTo>
                    <a:pt x="50" y="71"/>
                    <a:pt x="50" y="71"/>
                    <a:pt x="50" y="71"/>
                  </a:cubicBezTo>
                  <a:cubicBezTo>
                    <a:pt x="50" y="71"/>
                    <a:pt x="51" y="71"/>
                    <a:pt x="51" y="7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1" name="Freeform 174">
              <a:extLst>
                <a:ext uri="{FF2B5EF4-FFF2-40B4-BE49-F238E27FC236}">
                  <a16:creationId xmlns:a16="http://schemas.microsoft.com/office/drawing/2014/main" id="{B3925613-70DA-458B-A59E-3A3F5EFAA21E}"/>
                </a:ext>
              </a:extLst>
            </p:cNvPr>
            <p:cNvSpPr>
              <a:spLocks/>
            </p:cNvSpPr>
            <p:nvPr/>
          </p:nvSpPr>
          <p:spPr bwMode="auto">
            <a:xfrm>
              <a:off x="5078278" y="5951053"/>
              <a:ext cx="81847" cy="56493"/>
            </a:xfrm>
            <a:custGeom>
              <a:avLst/>
              <a:gdLst>
                <a:gd name="T0" fmla="*/ 15 w 158"/>
                <a:gd name="T1" fmla="*/ 69 h 98"/>
                <a:gd name="T2" fmla="*/ 18 w 158"/>
                <a:gd name="T3" fmla="*/ 68 h 98"/>
                <a:gd name="T4" fmla="*/ 20 w 158"/>
                <a:gd name="T5" fmla="*/ 68 h 98"/>
                <a:gd name="T6" fmla="*/ 21 w 158"/>
                <a:gd name="T7" fmla="*/ 68 h 98"/>
                <a:gd name="T8" fmla="*/ 21 w 158"/>
                <a:gd name="T9" fmla="*/ 67 h 98"/>
                <a:gd name="T10" fmla="*/ 32 w 158"/>
                <a:gd name="T11" fmla="*/ 60 h 98"/>
                <a:gd name="T12" fmla="*/ 39 w 158"/>
                <a:gd name="T13" fmla="*/ 59 h 98"/>
                <a:gd name="T14" fmla="*/ 62 w 158"/>
                <a:gd name="T15" fmla="*/ 63 h 98"/>
                <a:gd name="T16" fmla="*/ 68 w 158"/>
                <a:gd name="T17" fmla="*/ 65 h 98"/>
                <a:gd name="T18" fmla="*/ 86 w 158"/>
                <a:gd name="T19" fmla="*/ 76 h 98"/>
                <a:gd name="T20" fmla="*/ 98 w 158"/>
                <a:gd name="T21" fmla="*/ 81 h 98"/>
                <a:gd name="T22" fmla="*/ 98 w 158"/>
                <a:gd name="T23" fmla="*/ 83 h 98"/>
                <a:gd name="T24" fmla="*/ 99 w 158"/>
                <a:gd name="T25" fmla="*/ 86 h 98"/>
                <a:gd name="T26" fmla="*/ 99 w 158"/>
                <a:gd name="T27" fmla="*/ 89 h 98"/>
                <a:gd name="T28" fmla="*/ 99 w 158"/>
                <a:gd name="T29" fmla="*/ 91 h 98"/>
                <a:gd name="T30" fmla="*/ 100 w 158"/>
                <a:gd name="T31" fmla="*/ 94 h 98"/>
                <a:gd name="T32" fmla="*/ 102 w 158"/>
                <a:gd name="T33" fmla="*/ 94 h 98"/>
                <a:gd name="T34" fmla="*/ 103 w 158"/>
                <a:gd name="T35" fmla="*/ 94 h 98"/>
                <a:gd name="T36" fmla="*/ 113 w 158"/>
                <a:gd name="T37" fmla="*/ 98 h 98"/>
                <a:gd name="T38" fmla="*/ 127 w 158"/>
                <a:gd name="T39" fmla="*/ 87 h 98"/>
                <a:gd name="T40" fmla="*/ 141 w 158"/>
                <a:gd name="T41" fmla="*/ 72 h 98"/>
                <a:gd name="T42" fmla="*/ 146 w 158"/>
                <a:gd name="T43" fmla="*/ 70 h 98"/>
                <a:gd name="T44" fmla="*/ 156 w 158"/>
                <a:gd name="T45" fmla="*/ 68 h 98"/>
                <a:gd name="T46" fmla="*/ 158 w 158"/>
                <a:gd name="T47" fmla="*/ 69 h 98"/>
                <a:gd name="T48" fmla="*/ 148 w 158"/>
                <a:gd name="T49" fmla="*/ 60 h 98"/>
                <a:gd name="T50" fmla="*/ 123 w 158"/>
                <a:gd name="T51" fmla="*/ 44 h 98"/>
                <a:gd name="T52" fmla="*/ 112 w 158"/>
                <a:gd name="T53" fmla="*/ 35 h 98"/>
                <a:gd name="T54" fmla="*/ 103 w 158"/>
                <a:gd name="T55" fmla="*/ 20 h 98"/>
                <a:gd name="T56" fmla="*/ 82 w 158"/>
                <a:gd name="T57" fmla="*/ 5 h 98"/>
                <a:gd name="T58" fmla="*/ 67 w 158"/>
                <a:gd name="T59" fmla="*/ 0 h 98"/>
                <a:gd name="T60" fmla="*/ 61 w 158"/>
                <a:gd name="T61" fmla="*/ 3 h 98"/>
                <a:gd name="T62" fmla="*/ 50 w 158"/>
                <a:gd name="T63" fmla="*/ 13 h 98"/>
                <a:gd name="T64" fmla="*/ 49 w 158"/>
                <a:gd name="T65" fmla="*/ 16 h 98"/>
                <a:gd name="T66" fmla="*/ 40 w 158"/>
                <a:gd name="T67" fmla="*/ 18 h 98"/>
                <a:gd name="T68" fmla="*/ 37 w 158"/>
                <a:gd name="T69" fmla="*/ 17 h 98"/>
                <a:gd name="T70" fmla="*/ 34 w 158"/>
                <a:gd name="T71" fmla="*/ 18 h 98"/>
                <a:gd name="T72" fmla="*/ 15 w 158"/>
                <a:gd name="T73" fmla="*/ 4 h 98"/>
                <a:gd name="T74" fmla="*/ 9 w 158"/>
                <a:gd name="T75" fmla="*/ 6 h 98"/>
                <a:gd name="T76" fmla="*/ 25 w 158"/>
                <a:gd name="T77" fmla="*/ 23 h 98"/>
                <a:gd name="T78" fmla="*/ 11 w 158"/>
                <a:gd name="T79" fmla="*/ 27 h 98"/>
                <a:gd name="T80" fmla="*/ 2 w 158"/>
                <a:gd name="T81" fmla="*/ 27 h 98"/>
                <a:gd name="T82" fmla="*/ 4 w 158"/>
                <a:gd name="T83" fmla="*/ 35 h 98"/>
                <a:gd name="T84" fmla="*/ 6 w 158"/>
                <a:gd name="T85" fmla="*/ 43 h 98"/>
                <a:gd name="T86" fmla="*/ 13 w 158"/>
                <a:gd name="T87"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8" h="98">
                  <a:moveTo>
                    <a:pt x="14" y="67"/>
                  </a:moveTo>
                  <a:cubicBezTo>
                    <a:pt x="14" y="67"/>
                    <a:pt x="14" y="68"/>
                    <a:pt x="14" y="69"/>
                  </a:cubicBezTo>
                  <a:cubicBezTo>
                    <a:pt x="14" y="69"/>
                    <a:pt x="14" y="69"/>
                    <a:pt x="15" y="69"/>
                  </a:cubicBezTo>
                  <a:cubicBezTo>
                    <a:pt x="15" y="69"/>
                    <a:pt x="15" y="69"/>
                    <a:pt x="16" y="69"/>
                  </a:cubicBezTo>
                  <a:cubicBezTo>
                    <a:pt x="16" y="68"/>
                    <a:pt x="16" y="68"/>
                    <a:pt x="17" y="68"/>
                  </a:cubicBezTo>
                  <a:cubicBezTo>
                    <a:pt x="17" y="68"/>
                    <a:pt x="17" y="68"/>
                    <a:pt x="18" y="68"/>
                  </a:cubicBezTo>
                  <a:cubicBezTo>
                    <a:pt x="18" y="68"/>
                    <a:pt x="18" y="68"/>
                    <a:pt x="18" y="68"/>
                  </a:cubicBezTo>
                  <a:cubicBezTo>
                    <a:pt x="19" y="68"/>
                    <a:pt x="19" y="68"/>
                    <a:pt x="19" y="68"/>
                  </a:cubicBezTo>
                  <a:cubicBezTo>
                    <a:pt x="19" y="68"/>
                    <a:pt x="19" y="68"/>
                    <a:pt x="20" y="68"/>
                  </a:cubicBezTo>
                  <a:cubicBezTo>
                    <a:pt x="20" y="68"/>
                    <a:pt x="20" y="68"/>
                    <a:pt x="20" y="68"/>
                  </a:cubicBezTo>
                  <a:cubicBezTo>
                    <a:pt x="20" y="68"/>
                    <a:pt x="20" y="68"/>
                    <a:pt x="20" y="68"/>
                  </a:cubicBezTo>
                  <a:cubicBezTo>
                    <a:pt x="21" y="68"/>
                    <a:pt x="21" y="68"/>
                    <a:pt x="21" y="68"/>
                  </a:cubicBezTo>
                  <a:cubicBezTo>
                    <a:pt x="21" y="68"/>
                    <a:pt x="21" y="68"/>
                    <a:pt x="21" y="68"/>
                  </a:cubicBezTo>
                  <a:cubicBezTo>
                    <a:pt x="21" y="68"/>
                    <a:pt x="21" y="68"/>
                    <a:pt x="21" y="68"/>
                  </a:cubicBezTo>
                  <a:cubicBezTo>
                    <a:pt x="21" y="67"/>
                    <a:pt x="21" y="67"/>
                    <a:pt x="21" y="67"/>
                  </a:cubicBezTo>
                  <a:cubicBezTo>
                    <a:pt x="21" y="67"/>
                    <a:pt x="21" y="67"/>
                    <a:pt x="21" y="67"/>
                  </a:cubicBezTo>
                  <a:cubicBezTo>
                    <a:pt x="21" y="67"/>
                    <a:pt x="21" y="67"/>
                    <a:pt x="21" y="67"/>
                  </a:cubicBezTo>
                  <a:cubicBezTo>
                    <a:pt x="23" y="65"/>
                    <a:pt x="29" y="60"/>
                    <a:pt x="32" y="60"/>
                  </a:cubicBezTo>
                  <a:cubicBezTo>
                    <a:pt x="33" y="60"/>
                    <a:pt x="34" y="60"/>
                    <a:pt x="35" y="60"/>
                  </a:cubicBezTo>
                  <a:cubicBezTo>
                    <a:pt x="36" y="60"/>
                    <a:pt x="36" y="60"/>
                    <a:pt x="37" y="60"/>
                  </a:cubicBezTo>
                  <a:cubicBezTo>
                    <a:pt x="38" y="60"/>
                    <a:pt x="39" y="60"/>
                    <a:pt x="39" y="59"/>
                  </a:cubicBezTo>
                  <a:cubicBezTo>
                    <a:pt x="41" y="58"/>
                    <a:pt x="44" y="57"/>
                    <a:pt x="46" y="57"/>
                  </a:cubicBezTo>
                  <a:cubicBezTo>
                    <a:pt x="48" y="57"/>
                    <a:pt x="53" y="58"/>
                    <a:pt x="54" y="60"/>
                  </a:cubicBezTo>
                  <a:cubicBezTo>
                    <a:pt x="55" y="61"/>
                    <a:pt x="60" y="63"/>
                    <a:pt x="62" y="63"/>
                  </a:cubicBezTo>
                  <a:cubicBezTo>
                    <a:pt x="63" y="63"/>
                    <a:pt x="63" y="63"/>
                    <a:pt x="64" y="64"/>
                  </a:cubicBezTo>
                  <a:cubicBezTo>
                    <a:pt x="64" y="65"/>
                    <a:pt x="65" y="66"/>
                    <a:pt x="67" y="66"/>
                  </a:cubicBezTo>
                  <a:cubicBezTo>
                    <a:pt x="67" y="65"/>
                    <a:pt x="68" y="65"/>
                    <a:pt x="68" y="65"/>
                  </a:cubicBezTo>
                  <a:cubicBezTo>
                    <a:pt x="71" y="65"/>
                    <a:pt x="78" y="66"/>
                    <a:pt x="78" y="70"/>
                  </a:cubicBezTo>
                  <a:cubicBezTo>
                    <a:pt x="78" y="71"/>
                    <a:pt x="79" y="73"/>
                    <a:pt x="82" y="73"/>
                  </a:cubicBezTo>
                  <a:cubicBezTo>
                    <a:pt x="83" y="73"/>
                    <a:pt x="85" y="74"/>
                    <a:pt x="86" y="76"/>
                  </a:cubicBezTo>
                  <a:cubicBezTo>
                    <a:pt x="87" y="77"/>
                    <a:pt x="88" y="79"/>
                    <a:pt x="89" y="79"/>
                  </a:cubicBezTo>
                  <a:cubicBezTo>
                    <a:pt x="90" y="79"/>
                    <a:pt x="91" y="79"/>
                    <a:pt x="92" y="79"/>
                  </a:cubicBezTo>
                  <a:cubicBezTo>
                    <a:pt x="96" y="79"/>
                    <a:pt x="98" y="79"/>
                    <a:pt x="98" y="81"/>
                  </a:cubicBezTo>
                  <a:cubicBezTo>
                    <a:pt x="98" y="81"/>
                    <a:pt x="98" y="82"/>
                    <a:pt x="98" y="82"/>
                  </a:cubicBezTo>
                  <a:cubicBezTo>
                    <a:pt x="98" y="82"/>
                    <a:pt x="98" y="82"/>
                    <a:pt x="98" y="82"/>
                  </a:cubicBezTo>
                  <a:cubicBezTo>
                    <a:pt x="98" y="83"/>
                    <a:pt x="98" y="83"/>
                    <a:pt x="98" y="83"/>
                  </a:cubicBezTo>
                  <a:cubicBezTo>
                    <a:pt x="98" y="83"/>
                    <a:pt x="98" y="84"/>
                    <a:pt x="98" y="84"/>
                  </a:cubicBezTo>
                  <a:cubicBezTo>
                    <a:pt x="98" y="84"/>
                    <a:pt x="98" y="84"/>
                    <a:pt x="98" y="85"/>
                  </a:cubicBezTo>
                  <a:cubicBezTo>
                    <a:pt x="98" y="85"/>
                    <a:pt x="99" y="85"/>
                    <a:pt x="99" y="86"/>
                  </a:cubicBezTo>
                  <a:cubicBezTo>
                    <a:pt x="99" y="86"/>
                    <a:pt x="99" y="86"/>
                    <a:pt x="99" y="87"/>
                  </a:cubicBezTo>
                  <a:cubicBezTo>
                    <a:pt x="99" y="87"/>
                    <a:pt x="99" y="87"/>
                    <a:pt x="99" y="88"/>
                  </a:cubicBezTo>
                  <a:cubicBezTo>
                    <a:pt x="99" y="88"/>
                    <a:pt x="99" y="88"/>
                    <a:pt x="99" y="89"/>
                  </a:cubicBezTo>
                  <a:cubicBezTo>
                    <a:pt x="99" y="89"/>
                    <a:pt x="99" y="89"/>
                    <a:pt x="99" y="89"/>
                  </a:cubicBezTo>
                  <a:cubicBezTo>
                    <a:pt x="99" y="90"/>
                    <a:pt x="99" y="90"/>
                    <a:pt x="99" y="90"/>
                  </a:cubicBezTo>
                  <a:cubicBezTo>
                    <a:pt x="99" y="91"/>
                    <a:pt x="99" y="91"/>
                    <a:pt x="99" y="91"/>
                  </a:cubicBezTo>
                  <a:cubicBezTo>
                    <a:pt x="99" y="92"/>
                    <a:pt x="100" y="92"/>
                    <a:pt x="100" y="92"/>
                  </a:cubicBezTo>
                  <a:cubicBezTo>
                    <a:pt x="100" y="93"/>
                    <a:pt x="100" y="93"/>
                    <a:pt x="100" y="93"/>
                  </a:cubicBezTo>
                  <a:cubicBezTo>
                    <a:pt x="100" y="93"/>
                    <a:pt x="100" y="94"/>
                    <a:pt x="100" y="94"/>
                  </a:cubicBezTo>
                  <a:cubicBezTo>
                    <a:pt x="100" y="94"/>
                    <a:pt x="101" y="94"/>
                    <a:pt x="101" y="94"/>
                  </a:cubicBezTo>
                  <a:cubicBezTo>
                    <a:pt x="101" y="94"/>
                    <a:pt x="101" y="94"/>
                    <a:pt x="101" y="94"/>
                  </a:cubicBezTo>
                  <a:cubicBezTo>
                    <a:pt x="102" y="94"/>
                    <a:pt x="102" y="94"/>
                    <a:pt x="102" y="94"/>
                  </a:cubicBezTo>
                  <a:cubicBezTo>
                    <a:pt x="102" y="94"/>
                    <a:pt x="102" y="94"/>
                    <a:pt x="102" y="94"/>
                  </a:cubicBezTo>
                  <a:cubicBezTo>
                    <a:pt x="102" y="94"/>
                    <a:pt x="102" y="94"/>
                    <a:pt x="103" y="94"/>
                  </a:cubicBezTo>
                  <a:cubicBezTo>
                    <a:pt x="103" y="94"/>
                    <a:pt x="103" y="94"/>
                    <a:pt x="103" y="94"/>
                  </a:cubicBezTo>
                  <a:cubicBezTo>
                    <a:pt x="105" y="94"/>
                    <a:pt x="105" y="94"/>
                    <a:pt x="105" y="94"/>
                  </a:cubicBezTo>
                  <a:cubicBezTo>
                    <a:pt x="107" y="94"/>
                    <a:pt x="110" y="94"/>
                    <a:pt x="111" y="97"/>
                  </a:cubicBezTo>
                  <a:cubicBezTo>
                    <a:pt x="111" y="97"/>
                    <a:pt x="112" y="98"/>
                    <a:pt x="113" y="98"/>
                  </a:cubicBezTo>
                  <a:cubicBezTo>
                    <a:pt x="115" y="98"/>
                    <a:pt x="117" y="97"/>
                    <a:pt x="118" y="96"/>
                  </a:cubicBezTo>
                  <a:cubicBezTo>
                    <a:pt x="118" y="95"/>
                    <a:pt x="119" y="94"/>
                    <a:pt x="118" y="94"/>
                  </a:cubicBezTo>
                  <a:cubicBezTo>
                    <a:pt x="118" y="90"/>
                    <a:pt x="123" y="89"/>
                    <a:pt x="127" y="87"/>
                  </a:cubicBezTo>
                  <a:cubicBezTo>
                    <a:pt x="130" y="86"/>
                    <a:pt x="134" y="85"/>
                    <a:pt x="135" y="84"/>
                  </a:cubicBezTo>
                  <a:cubicBezTo>
                    <a:pt x="135" y="82"/>
                    <a:pt x="135" y="82"/>
                    <a:pt x="135" y="82"/>
                  </a:cubicBezTo>
                  <a:cubicBezTo>
                    <a:pt x="136" y="78"/>
                    <a:pt x="138" y="72"/>
                    <a:pt x="141" y="72"/>
                  </a:cubicBezTo>
                  <a:cubicBezTo>
                    <a:pt x="142" y="72"/>
                    <a:pt x="142" y="72"/>
                    <a:pt x="143" y="72"/>
                  </a:cubicBezTo>
                  <a:cubicBezTo>
                    <a:pt x="143" y="72"/>
                    <a:pt x="144" y="72"/>
                    <a:pt x="144" y="72"/>
                  </a:cubicBezTo>
                  <a:cubicBezTo>
                    <a:pt x="145" y="71"/>
                    <a:pt x="146" y="70"/>
                    <a:pt x="146" y="70"/>
                  </a:cubicBezTo>
                  <a:cubicBezTo>
                    <a:pt x="148" y="68"/>
                    <a:pt x="149" y="66"/>
                    <a:pt x="151" y="67"/>
                  </a:cubicBezTo>
                  <a:cubicBezTo>
                    <a:pt x="152" y="67"/>
                    <a:pt x="153" y="67"/>
                    <a:pt x="155" y="68"/>
                  </a:cubicBezTo>
                  <a:cubicBezTo>
                    <a:pt x="155" y="68"/>
                    <a:pt x="156" y="68"/>
                    <a:pt x="156" y="68"/>
                  </a:cubicBezTo>
                  <a:cubicBezTo>
                    <a:pt x="156" y="68"/>
                    <a:pt x="156" y="68"/>
                    <a:pt x="157" y="68"/>
                  </a:cubicBezTo>
                  <a:cubicBezTo>
                    <a:pt x="157" y="69"/>
                    <a:pt x="157" y="69"/>
                    <a:pt x="158" y="69"/>
                  </a:cubicBezTo>
                  <a:cubicBezTo>
                    <a:pt x="158" y="69"/>
                    <a:pt x="158" y="69"/>
                    <a:pt x="158" y="69"/>
                  </a:cubicBezTo>
                  <a:cubicBezTo>
                    <a:pt x="158" y="63"/>
                    <a:pt x="158" y="63"/>
                    <a:pt x="158" y="63"/>
                  </a:cubicBezTo>
                  <a:cubicBezTo>
                    <a:pt x="155" y="62"/>
                    <a:pt x="151" y="60"/>
                    <a:pt x="149" y="60"/>
                  </a:cubicBezTo>
                  <a:cubicBezTo>
                    <a:pt x="148" y="60"/>
                    <a:pt x="148" y="60"/>
                    <a:pt x="148" y="60"/>
                  </a:cubicBezTo>
                  <a:cubicBezTo>
                    <a:pt x="147" y="60"/>
                    <a:pt x="145" y="58"/>
                    <a:pt x="143" y="56"/>
                  </a:cubicBezTo>
                  <a:cubicBezTo>
                    <a:pt x="141" y="55"/>
                    <a:pt x="139" y="53"/>
                    <a:pt x="137" y="52"/>
                  </a:cubicBezTo>
                  <a:cubicBezTo>
                    <a:pt x="131" y="50"/>
                    <a:pt x="125" y="47"/>
                    <a:pt x="123" y="44"/>
                  </a:cubicBezTo>
                  <a:cubicBezTo>
                    <a:pt x="122" y="43"/>
                    <a:pt x="120" y="41"/>
                    <a:pt x="117" y="40"/>
                  </a:cubicBezTo>
                  <a:cubicBezTo>
                    <a:pt x="115" y="38"/>
                    <a:pt x="112" y="37"/>
                    <a:pt x="112" y="36"/>
                  </a:cubicBezTo>
                  <a:cubicBezTo>
                    <a:pt x="112" y="35"/>
                    <a:pt x="112" y="35"/>
                    <a:pt x="112" y="35"/>
                  </a:cubicBezTo>
                  <a:cubicBezTo>
                    <a:pt x="111" y="33"/>
                    <a:pt x="109" y="29"/>
                    <a:pt x="107" y="26"/>
                  </a:cubicBezTo>
                  <a:cubicBezTo>
                    <a:pt x="106" y="25"/>
                    <a:pt x="105" y="24"/>
                    <a:pt x="105" y="22"/>
                  </a:cubicBezTo>
                  <a:cubicBezTo>
                    <a:pt x="104" y="21"/>
                    <a:pt x="104" y="20"/>
                    <a:pt x="103" y="20"/>
                  </a:cubicBezTo>
                  <a:cubicBezTo>
                    <a:pt x="102" y="19"/>
                    <a:pt x="101" y="19"/>
                    <a:pt x="99" y="19"/>
                  </a:cubicBezTo>
                  <a:cubicBezTo>
                    <a:pt x="89" y="19"/>
                    <a:pt x="85" y="19"/>
                    <a:pt x="85" y="17"/>
                  </a:cubicBezTo>
                  <a:cubicBezTo>
                    <a:pt x="85" y="13"/>
                    <a:pt x="84" y="6"/>
                    <a:pt x="82" y="5"/>
                  </a:cubicBezTo>
                  <a:cubicBezTo>
                    <a:pt x="81" y="5"/>
                    <a:pt x="81" y="5"/>
                    <a:pt x="81" y="5"/>
                  </a:cubicBezTo>
                  <a:cubicBezTo>
                    <a:pt x="78" y="5"/>
                    <a:pt x="75" y="4"/>
                    <a:pt x="73" y="2"/>
                  </a:cubicBezTo>
                  <a:cubicBezTo>
                    <a:pt x="72" y="1"/>
                    <a:pt x="69" y="0"/>
                    <a:pt x="67" y="0"/>
                  </a:cubicBezTo>
                  <a:cubicBezTo>
                    <a:pt x="67" y="0"/>
                    <a:pt x="66" y="0"/>
                    <a:pt x="66" y="0"/>
                  </a:cubicBezTo>
                  <a:cubicBezTo>
                    <a:pt x="65" y="2"/>
                    <a:pt x="63" y="3"/>
                    <a:pt x="61" y="3"/>
                  </a:cubicBezTo>
                  <a:cubicBezTo>
                    <a:pt x="61" y="3"/>
                    <a:pt x="61" y="3"/>
                    <a:pt x="61" y="3"/>
                  </a:cubicBezTo>
                  <a:cubicBezTo>
                    <a:pt x="61" y="5"/>
                    <a:pt x="60" y="7"/>
                    <a:pt x="57" y="7"/>
                  </a:cubicBezTo>
                  <a:cubicBezTo>
                    <a:pt x="54" y="7"/>
                    <a:pt x="50" y="11"/>
                    <a:pt x="50" y="12"/>
                  </a:cubicBezTo>
                  <a:cubicBezTo>
                    <a:pt x="50" y="13"/>
                    <a:pt x="50" y="13"/>
                    <a:pt x="50" y="13"/>
                  </a:cubicBezTo>
                  <a:cubicBezTo>
                    <a:pt x="50" y="13"/>
                    <a:pt x="50" y="13"/>
                    <a:pt x="50" y="13"/>
                  </a:cubicBezTo>
                  <a:cubicBezTo>
                    <a:pt x="50" y="13"/>
                    <a:pt x="50" y="13"/>
                    <a:pt x="50" y="13"/>
                  </a:cubicBezTo>
                  <a:cubicBezTo>
                    <a:pt x="50" y="14"/>
                    <a:pt x="50" y="15"/>
                    <a:pt x="49" y="16"/>
                  </a:cubicBezTo>
                  <a:cubicBezTo>
                    <a:pt x="49" y="17"/>
                    <a:pt x="49" y="17"/>
                    <a:pt x="49" y="17"/>
                  </a:cubicBezTo>
                  <a:cubicBezTo>
                    <a:pt x="48" y="18"/>
                    <a:pt x="47" y="19"/>
                    <a:pt x="45" y="19"/>
                  </a:cubicBezTo>
                  <a:cubicBezTo>
                    <a:pt x="43" y="18"/>
                    <a:pt x="42" y="18"/>
                    <a:pt x="40" y="18"/>
                  </a:cubicBezTo>
                  <a:cubicBezTo>
                    <a:pt x="40" y="18"/>
                    <a:pt x="40" y="18"/>
                    <a:pt x="39" y="17"/>
                  </a:cubicBezTo>
                  <a:cubicBezTo>
                    <a:pt x="38" y="17"/>
                    <a:pt x="38" y="17"/>
                    <a:pt x="37" y="17"/>
                  </a:cubicBezTo>
                  <a:cubicBezTo>
                    <a:pt x="37" y="17"/>
                    <a:pt x="37" y="17"/>
                    <a:pt x="37" y="17"/>
                  </a:cubicBezTo>
                  <a:cubicBezTo>
                    <a:pt x="37" y="17"/>
                    <a:pt x="37" y="17"/>
                    <a:pt x="36" y="17"/>
                  </a:cubicBezTo>
                  <a:cubicBezTo>
                    <a:pt x="36" y="17"/>
                    <a:pt x="36" y="17"/>
                    <a:pt x="36" y="17"/>
                  </a:cubicBezTo>
                  <a:cubicBezTo>
                    <a:pt x="35" y="18"/>
                    <a:pt x="35" y="18"/>
                    <a:pt x="34" y="18"/>
                  </a:cubicBezTo>
                  <a:cubicBezTo>
                    <a:pt x="34" y="18"/>
                    <a:pt x="34" y="18"/>
                    <a:pt x="34" y="18"/>
                  </a:cubicBezTo>
                  <a:cubicBezTo>
                    <a:pt x="32" y="18"/>
                    <a:pt x="30" y="17"/>
                    <a:pt x="28" y="14"/>
                  </a:cubicBezTo>
                  <a:cubicBezTo>
                    <a:pt x="24" y="9"/>
                    <a:pt x="18" y="4"/>
                    <a:pt x="15" y="4"/>
                  </a:cubicBezTo>
                  <a:cubicBezTo>
                    <a:pt x="8" y="4"/>
                    <a:pt x="5" y="5"/>
                    <a:pt x="5" y="6"/>
                  </a:cubicBezTo>
                  <a:cubicBezTo>
                    <a:pt x="4" y="7"/>
                    <a:pt x="4" y="7"/>
                    <a:pt x="4" y="7"/>
                  </a:cubicBezTo>
                  <a:cubicBezTo>
                    <a:pt x="6" y="6"/>
                    <a:pt x="7" y="6"/>
                    <a:pt x="9" y="6"/>
                  </a:cubicBezTo>
                  <a:cubicBezTo>
                    <a:pt x="14" y="7"/>
                    <a:pt x="15" y="11"/>
                    <a:pt x="16" y="13"/>
                  </a:cubicBezTo>
                  <a:cubicBezTo>
                    <a:pt x="16" y="16"/>
                    <a:pt x="17" y="16"/>
                    <a:pt x="18" y="17"/>
                  </a:cubicBezTo>
                  <a:cubicBezTo>
                    <a:pt x="21" y="17"/>
                    <a:pt x="25" y="21"/>
                    <a:pt x="25" y="23"/>
                  </a:cubicBezTo>
                  <a:cubicBezTo>
                    <a:pt x="25" y="24"/>
                    <a:pt x="25" y="25"/>
                    <a:pt x="23" y="25"/>
                  </a:cubicBezTo>
                  <a:cubicBezTo>
                    <a:pt x="21" y="25"/>
                    <a:pt x="20" y="26"/>
                    <a:pt x="18" y="26"/>
                  </a:cubicBezTo>
                  <a:cubicBezTo>
                    <a:pt x="16" y="27"/>
                    <a:pt x="14" y="28"/>
                    <a:pt x="11" y="27"/>
                  </a:cubicBezTo>
                  <a:cubicBezTo>
                    <a:pt x="10" y="27"/>
                    <a:pt x="10" y="27"/>
                    <a:pt x="9" y="27"/>
                  </a:cubicBezTo>
                  <a:cubicBezTo>
                    <a:pt x="7" y="26"/>
                    <a:pt x="5" y="25"/>
                    <a:pt x="4" y="25"/>
                  </a:cubicBezTo>
                  <a:cubicBezTo>
                    <a:pt x="3" y="25"/>
                    <a:pt x="3" y="25"/>
                    <a:pt x="2" y="27"/>
                  </a:cubicBezTo>
                  <a:cubicBezTo>
                    <a:pt x="2" y="27"/>
                    <a:pt x="2" y="27"/>
                    <a:pt x="2" y="27"/>
                  </a:cubicBezTo>
                  <a:cubicBezTo>
                    <a:pt x="1" y="30"/>
                    <a:pt x="0" y="33"/>
                    <a:pt x="1" y="34"/>
                  </a:cubicBezTo>
                  <a:cubicBezTo>
                    <a:pt x="1" y="34"/>
                    <a:pt x="2" y="35"/>
                    <a:pt x="4" y="35"/>
                  </a:cubicBezTo>
                  <a:cubicBezTo>
                    <a:pt x="7" y="35"/>
                    <a:pt x="8" y="36"/>
                    <a:pt x="8" y="37"/>
                  </a:cubicBezTo>
                  <a:cubicBezTo>
                    <a:pt x="9" y="39"/>
                    <a:pt x="7" y="42"/>
                    <a:pt x="5" y="43"/>
                  </a:cubicBezTo>
                  <a:cubicBezTo>
                    <a:pt x="5" y="43"/>
                    <a:pt x="5" y="43"/>
                    <a:pt x="6" y="43"/>
                  </a:cubicBezTo>
                  <a:cubicBezTo>
                    <a:pt x="6" y="43"/>
                    <a:pt x="7" y="43"/>
                    <a:pt x="8" y="43"/>
                  </a:cubicBezTo>
                  <a:cubicBezTo>
                    <a:pt x="10" y="43"/>
                    <a:pt x="11" y="44"/>
                    <a:pt x="12" y="45"/>
                  </a:cubicBezTo>
                  <a:cubicBezTo>
                    <a:pt x="12" y="46"/>
                    <a:pt x="12" y="47"/>
                    <a:pt x="13" y="48"/>
                  </a:cubicBezTo>
                  <a:cubicBezTo>
                    <a:pt x="14" y="49"/>
                    <a:pt x="15" y="51"/>
                    <a:pt x="14" y="55"/>
                  </a:cubicBezTo>
                  <a:cubicBezTo>
                    <a:pt x="13" y="57"/>
                    <a:pt x="14" y="62"/>
                    <a:pt x="14" y="6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2" name="Freeform 175">
              <a:extLst>
                <a:ext uri="{FF2B5EF4-FFF2-40B4-BE49-F238E27FC236}">
                  <a16:creationId xmlns:a16="http://schemas.microsoft.com/office/drawing/2014/main" id="{744059BB-0343-494F-8081-1A7DE13751D5}"/>
                </a:ext>
              </a:extLst>
            </p:cNvPr>
            <p:cNvSpPr>
              <a:spLocks/>
            </p:cNvSpPr>
            <p:nvPr/>
          </p:nvSpPr>
          <p:spPr bwMode="auto">
            <a:xfrm>
              <a:off x="5125468" y="5984459"/>
              <a:ext cx="69934" cy="64713"/>
            </a:xfrm>
            <a:custGeom>
              <a:avLst/>
              <a:gdLst>
                <a:gd name="T0" fmla="*/ 127 w 135"/>
                <a:gd name="T1" fmla="*/ 25 h 112"/>
                <a:gd name="T2" fmla="*/ 135 w 135"/>
                <a:gd name="T3" fmla="*/ 22 h 112"/>
                <a:gd name="T4" fmla="*/ 132 w 135"/>
                <a:gd name="T5" fmla="*/ 23 h 112"/>
                <a:gd name="T6" fmla="*/ 129 w 135"/>
                <a:gd name="T7" fmla="*/ 23 h 112"/>
                <a:gd name="T8" fmla="*/ 127 w 135"/>
                <a:gd name="T9" fmla="*/ 23 h 112"/>
                <a:gd name="T10" fmla="*/ 125 w 135"/>
                <a:gd name="T11" fmla="*/ 22 h 112"/>
                <a:gd name="T12" fmla="*/ 125 w 135"/>
                <a:gd name="T13" fmla="*/ 15 h 112"/>
                <a:gd name="T14" fmla="*/ 121 w 135"/>
                <a:gd name="T15" fmla="*/ 0 h 112"/>
                <a:gd name="T16" fmla="*/ 101 w 135"/>
                <a:gd name="T17" fmla="*/ 14 h 112"/>
                <a:gd name="T18" fmla="*/ 94 w 135"/>
                <a:gd name="T19" fmla="*/ 16 h 112"/>
                <a:gd name="T20" fmla="*/ 87 w 135"/>
                <a:gd name="T21" fmla="*/ 19 h 112"/>
                <a:gd name="T22" fmla="*/ 85 w 135"/>
                <a:gd name="T23" fmla="*/ 19 h 112"/>
                <a:gd name="T24" fmla="*/ 82 w 135"/>
                <a:gd name="T25" fmla="*/ 17 h 112"/>
                <a:gd name="T26" fmla="*/ 75 w 135"/>
                <a:gd name="T27" fmla="*/ 14 h 112"/>
                <a:gd name="T28" fmla="*/ 70 w 135"/>
                <a:gd name="T29" fmla="*/ 12 h 112"/>
                <a:gd name="T30" fmla="*/ 68 w 135"/>
                <a:gd name="T31" fmla="*/ 13 h 112"/>
                <a:gd name="T32" fmla="*/ 67 w 135"/>
                <a:gd name="T33" fmla="*/ 13 h 112"/>
                <a:gd name="T34" fmla="*/ 60 w 135"/>
                <a:gd name="T35" fmla="*/ 11 h 112"/>
                <a:gd name="T36" fmla="*/ 57 w 135"/>
                <a:gd name="T37" fmla="*/ 13 h 112"/>
                <a:gd name="T38" fmla="*/ 50 w 135"/>
                <a:gd name="T39" fmla="*/ 16 h 112"/>
                <a:gd name="T40" fmla="*/ 45 w 135"/>
                <a:gd name="T41" fmla="*/ 26 h 112"/>
                <a:gd name="T42" fmla="*/ 29 w 135"/>
                <a:gd name="T43" fmla="*/ 37 h 112"/>
                <a:gd name="T44" fmla="*/ 27 w 135"/>
                <a:gd name="T45" fmla="*/ 40 h 112"/>
                <a:gd name="T46" fmla="*/ 14 w 135"/>
                <a:gd name="T47" fmla="*/ 38 h 112"/>
                <a:gd name="T48" fmla="*/ 9 w 135"/>
                <a:gd name="T49" fmla="*/ 38 h 112"/>
                <a:gd name="T50" fmla="*/ 9 w 135"/>
                <a:gd name="T51" fmla="*/ 38 h 112"/>
                <a:gd name="T52" fmla="*/ 7 w 135"/>
                <a:gd name="T53" fmla="*/ 39 h 112"/>
                <a:gd name="T54" fmla="*/ 7 w 135"/>
                <a:gd name="T55" fmla="*/ 42 h 112"/>
                <a:gd name="T56" fmla="*/ 4 w 135"/>
                <a:gd name="T57" fmla="*/ 50 h 112"/>
                <a:gd name="T58" fmla="*/ 1 w 135"/>
                <a:gd name="T59" fmla="*/ 60 h 112"/>
                <a:gd name="T60" fmla="*/ 2 w 135"/>
                <a:gd name="T61" fmla="*/ 82 h 112"/>
                <a:gd name="T62" fmla="*/ 14 w 135"/>
                <a:gd name="T63" fmla="*/ 91 h 112"/>
                <a:gd name="T64" fmla="*/ 2 w 135"/>
                <a:gd name="T65" fmla="*/ 108 h 112"/>
                <a:gd name="T66" fmla="*/ 3 w 135"/>
                <a:gd name="T67" fmla="*/ 110 h 112"/>
                <a:gd name="T68" fmla="*/ 8 w 135"/>
                <a:gd name="T69" fmla="*/ 111 h 112"/>
                <a:gd name="T70" fmla="*/ 16 w 135"/>
                <a:gd name="T71" fmla="*/ 111 h 112"/>
                <a:gd name="T72" fmla="*/ 24 w 135"/>
                <a:gd name="T73" fmla="*/ 112 h 112"/>
                <a:gd name="T74" fmla="*/ 65 w 135"/>
                <a:gd name="T75" fmla="*/ 101 h 112"/>
                <a:gd name="T76" fmla="*/ 76 w 135"/>
                <a:gd name="T77" fmla="*/ 90 h 112"/>
                <a:gd name="T78" fmla="*/ 92 w 135"/>
                <a:gd name="T79" fmla="*/ 83 h 112"/>
                <a:gd name="T80" fmla="*/ 98 w 135"/>
                <a:gd name="T81" fmla="*/ 80 h 112"/>
                <a:gd name="T82" fmla="*/ 109 w 135"/>
                <a:gd name="T83" fmla="*/ 64 h 112"/>
                <a:gd name="T84" fmla="*/ 106 w 135"/>
                <a:gd name="T85" fmla="*/ 55 h 112"/>
                <a:gd name="T86" fmla="*/ 112 w 135"/>
                <a:gd name="T87" fmla="*/ 55 h 112"/>
                <a:gd name="T88" fmla="*/ 119 w 135"/>
                <a:gd name="T89" fmla="*/ 52 h 112"/>
                <a:gd name="T90" fmla="*/ 125 w 135"/>
                <a:gd name="T91" fmla="*/ 39 h 112"/>
                <a:gd name="T92" fmla="*/ 122 w 135"/>
                <a:gd name="T93" fmla="*/ 2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12">
                  <a:moveTo>
                    <a:pt x="125" y="26"/>
                  </a:moveTo>
                  <a:cubicBezTo>
                    <a:pt x="126" y="26"/>
                    <a:pt x="126" y="26"/>
                    <a:pt x="127" y="25"/>
                  </a:cubicBezTo>
                  <a:cubicBezTo>
                    <a:pt x="127" y="25"/>
                    <a:pt x="127" y="25"/>
                    <a:pt x="127" y="25"/>
                  </a:cubicBezTo>
                  <a:cubicBezTo>
                    <a:pt x="129" y="25"/>
                    <a:pt x="131" y="24"/>
                    <a:pt x="132" y="23"/>
                  </a:cubicBezTo>
                  <a:cubicBezTo>
                    <a:pt x="133" y="23"/>
                    <a:pt x="134" y="22"/>
                    <a:pt x="135" y="22"/>
                  </a:cubicBezTo>
                  <a:cubicBezTo>
                    <a:pt x="135" y="22"/>
                    <a:pt x="135" y="22"/>
                    <a:pt x="135" y="22"/>
                  </a:cubicBezTo>
                  <a:cubicBezTo>
                    <a:pt x="135" y="22"/>
                    <a:pt x="135" y="22"/>
                    <a:pt x="135" y="22"/>
                  </a:cubicBezTo>
                  <a:cubicBezTo>
                    <a:pt x="134" y="22"/>
                    <a:pt x="133" y="23"/>
                    <a:pt x="132" y="23"/>
                  </a:cubicBezTo>
                  <a:cubicBezTo>
                    <a:pt x="132" y="23"/>
                    <a:pt x="132" y="23"/>
                    <a:pt x="132" y="23"/>
                  </a:cubicBezTo>
                  <a:cubicBezTo>
                    <a:pt x="132" y="23"/>
                    <a:pt x="132" y="23"/>
                    <a:pt x="132" y="23"/>
                  </a:cubicBezTo>
                  <a:cubicBezTo>
                    <a:pt x="131" y="23"/>
                    <a:pt x="130" y="23"/>
                    <a:pt x="129" y="23"/>
                  </a:cubicBezTo>
                  <a:cubicBezTo>
                    <a:pt x="129" y="23"/>
                    <a:pt x="129" y="23"/>
                    <a:pt x="129" y="23"/>
                  </a:cubicBezTo>
                  <a:cubicBezTo>
                    <a:pt x="129" y="23"/>
                    <a:pt x="128" y="23"/>
                    <a:pt x="128" y="23"/>
                  </a:cubicBezTo>
                  <a:cubicBezTo>
                    <a:pt x="128" y="23"/>
                    <a:pt x="128" y="23"/>
                    <a:pt x="128" y="23"/>
                  </a:cubicBezTo>
                  <a:cubicBezTo>
                    <a:pt x="127" y="23"/>
                    <a:pt x="127" y="23"/>
                    <a:pt x="127" y="23"/>
                  </a:cubicBezTo>
                  <a:cubicBezTo>
                    <a:pt x="127" y="23"/>
                    <a:pt x="126" y="23"/>
                    <a:pt x="126" y="23"/>
                  </a:cubicBezTo>
                  <a:cubicBezTo>
                    <a:pt x="126" y="23"/>
                    <a:pt x="126" y="23"/>
                    <a:pt x="125" y="22"/>
                  </a:cubicBezTo>
                  <a:cubicBezTo>
                    <a:pt x="125" y="22"/>
                    <a:pt x="125" y="22"/>
                    <a:pt x="125" y="22"/>
                  </a:cubicBezTo>
                  <a:cubicBezTo>
                    <a:pt x="124" y="21"/>
                    <a:pt x="124" y="20"/>
                    <a:pt x="124" y="19"/>
                  </a:cubicBezTo>
                  <a:cubicBezTo>
                    <a:pt x="124" y="18"/>
                    <a:pt x="125" y="18"/>
                    <a:pt x="125" y="17"/>
                  </a:cubicBezTo>
                  <a:cubicBezTo>
                    <a:pt x="125" y="16"/>
                    <a:pt x="125" y="16"/>
                    <a:pt x="125" y="15"/>
                  </a:cubicBezTo>
                  <a:cubicBezTo>
                    <a:pt x="126" y="12"/>
                    <a:pt x="127" y="10"/>
                    <a:pt x="125" y="9"/>
                  </a:cubicBezTo>
                  <a:cubicBezTo>
                    <a:pt x="122" y="8"/>
                    <a:pt x="122" y="5"/>
                    <a:pt x="122" y="3"/>
                  </a:cubicBezTo>
                  <a:cubicBezTo>
                    <a:pt x="122" y="0"/>
                    <a:pt x="122" y="0"/>
                    <a:pt x="121" y="0"/>
                  </a:cubicBezTo>
                  <a:cubicBezTo>
                    <a:pt x="117" y="0"/>
                    <a:pt x="112" y="6"/>
                    <a:pt x="112" y="9"/>
                  </a:cubicBezTo>
                  <a:cubicBezTo>
                    <a:pt x="112" y="11"/>
                    <a:pt x="109" y="12"/>
                    <a:pt x="106" y="12"/>
                  </a:cubicBezTo>
                  <a:cubicBezTo>
                    <a:pt x="104" y="13"/>
                    <a:pt x="101" y="13"/>
                    <a:pt x="101" y="14"/>
                  </a:cubicBezTo>
                  <a:cubicBezTo>
                    <a:pt x="101" y="16"/>
                    <a:pt x="98" y="16"/>
                    <a:pt x="97" y="16"/>
                  </a:cubicBezTo>
                  <a:cubicBezTo>
                    <a:pt x="96" y="16"/>
                    <a:pt x="96" y="16"/>
                    <a:pt x="95" y="16"/>
                  </a:cubicBezTo>
                  <a:cubicBezTo>
                    <a:pt x="95" y="16"/>
                    <a:pt x="94" y="16"/>
                    <a:pt x="94" y="16"/>
                  </a:cubicBezTo>
                  <a:cubicBezTo>
                    <a:pt x="92" y="16"/>
                    <a:pt x="90" y="17"/>
                    <a:pt x="89" y="18"/>
                  </a:cubicBezTo>
                  <a:cubicBezTo>
                    <a:pt x="89" y="19"/>
                    <a:pt x="88" y="19"/>
                    <a:pt x="87" y="19"/>
                  </a:cubicBezTo>
                  <a:cubicBezTo>
                    <a:pt x="87" y="19"/>
                    <a:pt x="87" y="19"/>
                    <a:pt x="87" y="19"/>
                  </a:cubicBezTo>
                  <a:cubicBezTo>
                    <a:pt x="86" y="19"/>
                    <a:pt x="86" y="19"/>
                    <a:pt x="86" y="19"/>
                  </a:cubicBezTo>
                  <a:cubicBezTo>
                    <a:pt x="86" y="19"/>
                    <a:pt x="86" y="19"/>
                    <a:pt x="85" y="19"/>
                  </a:cubicBezTo>
                  <a:cubicBezTo>
                    <a:pt x="85" y="19"/>
                    <a:pt x="85" y="19"/>
                    <a:pt x="85" y="19"/>
                  </a:cubicBezTo>
                  <a:cubicBezTo>
                    <a:pt x="85" y="19"/>
                    <a:pt x="85" y="19"/>
                    <a:pt x="84" y="18"/>
                  </a:cubicBezTo>
                  <a:cubicBezTo>
                    <a:pt x="84" y="18"/>
                    <a:pt x="84" y="18"/>
                    <a:pt x="84" y="18"/>
                  </a:cubicBezTo>
                  <a:cubicBezTo>
                    <a:pt x="82" y="17"/>
                    <a:pt x="82" y="17"/>
                    <a:pt x="82" y="17"/>
                  </a:cubicBezTo>
                  <a:cubicBezTo>
                    <a:pt x="82" y="17"/>
                    <a:pt x="82" y="17"/>
                    <a:pt x="82" y="17"/>
                  </a:cubicBezTo>
                  <a:cubicBezTo>
                    <a:pt x="81" y="16"/>
                    <a:pt x="80" y="16"/>
                    <a:pt x="79" y="16"/>
                  </a:cubicBezTo>
                  <a:cubicBezTo>
                    <a:pt x="77" y="16"/>
                    <a:pt x="76" y="15"/>
                    <a:pt x="75" y="14"/>
                  </a:cubicBezTo>
                  <a:cubicBezTo>
                    <a:pt x="73" y="13"/>
                    <a:pt x="71" y="12"/>
                    <a:pt x="70" y="12"/>
                  </a:cubicBezTo>
                  <a:cubicBezTo>
                    <a:pt x="70" y="12"/>
                    <a:pt x="70" y="12"/>
                    <a:pt x="70" y="12"/>
                  </a:cubicBezTo>
                  <a:cubicBezTo>
                    <a:pt x="70" y="12"/>
                    <a:pt x="70" y="12"/>
                    <a:pt x="70" y="12"/>
                  </a:cubicBezTo>
                  <a:cubicBezTo>
                    <a:pt x="69" y="13"/>
                    <a:pt x="69" y="13"/>
                    <a:pt x="69" y="13"/>
                  </a:cubicBezTo>
                  <a:cubicBezTo>
                    <a:pt x="69" y="13"/>
                    <a:pt x="69" y="13"/>
                    <a:pt x="69" y="13"/>
                  </a:cubicBezTo>
                  <a:cubicBezTo>
                    <a:pt x="68" y="13"/>
                    <a:pt x="68" y="13"/>
                    <a:pt x="68" y="13"/>
                  </a:cubicBezTo>
                  <a:cubicBezTo>
                    <a:pt x="68" y="13"/>
                    <a:pt x="68" y="13"/>
                    <a:pt x="68" y="13"/>
                  </a:cubicBezTo>
                  <a:cubicBezTo>
                    <a:pt x="68" y="13"/>
                    <a:pt x="68" y="13"/>
                    <a:pt x="68" y="13"/>
                  </a:cubicBezTo>
                  <a:cubicBezTo>
                    <a:pt x="68" y="13"/>
                    <a:pt x="67" y="13"/>
                    <a:pt x="67" y="13"/>
                  </a:cubicBezTo>
                  <a:cubicBezTo>
                    <a:pt x="65" y="13"/>
                    <a:pt x="64" y="12"/>
                    <a:pt x="63" y="12"/>
                  </a:cubicBezTo>
                  <a:cubicBezTo>
                    <a:pt x="62" y="11"/>
                    <a:pt x="61" y="11"/>
                    <a:pt x="60" y="11"/>
                  </a:cubicBezTo>
                  <a:cubicBezTo>
                    <a:pt x="60" y="11"/>
                    <a:pt x="60" y="11"/>
                    <a:pt x="60" y="11"/>
                  </a:cubicBezTo>
                  <a:cubicBezTo>
                    <a:pt x="60" y="11"/>
                    <a:pt x="60" y="11"/>
                    <a:pt x="60" y="11"/>
                  </a:cubicBezTo>
                  <a:cubicBezTo>
                    <a:pt x="59" y="11"/>
                    <a:pt x="58" y="11"/>
                    <a:pt x="58" y="12"/>
                  </a:cubicBezTo>
                  <a:cubicBezTo>
                    <a:pt x="57" y="12"/>
                    <a:pt x="57" y="13"/>
                    <a:pt x="57" y="13"/>
                  </a:cubicBezTo>
                  <a:cubicBezTo>
                    <a:pt x="56" y="14"/>
                    <a:pt x="54" y="16"/>
                    <a:pt x="52" y="16"/>
                  </a:cubicBezTo>
                  <a:cubicBezTo>
                    <a:pt x="52" y="16"/>
                    <a:pt x="51" y="16"/>
                    <a:pt x="51" y="16"/>
                  </a:cubicBezTo>
                  <a:cubicBezTo>
                    <a:pt x="51" y="16"/>
                    <a:pt x="51" y="16"/>
                    <a:pt x="50" y="16"/>
                  </a:cubicBezTo>
                  <a:cubicBezTo>
                    <a:pt x="50" y="16"/>
                    <a:pt x="49" y="16"/>
                    <a:pt x="49" y="17"/>
                  </a:cubicBezTo>
                  <a:cubicBezTo>
                    <a:pt x="48" y="19"/>
                    <a:pt x="47" y="22"/>
                    <a:pt x="46" y="25"/>
                  </a:cubicBezTo>
                  <a:cubicBezTo>
                    <a:pt x="45" y="26"/>
                    <a:pt x="45" y="26"/>
                    <a:pt x="45" y="26"/>
                  </a:cubicBezTo>
                  <a:cubicBezTo>
                    <a:pt x="45" y="29"/>
                    <a:pt x="41" y="30"/>
                    <a:pt x="37" y="31"/>
                  </a:cubicBezTo>
                  <a:cubicBezTo>
                    <a:pt x="33" y="32"/>
                    <a:pt x="29" y="34"/>
                    <a:pt x="29" y="35"/>
                  </a:cubicBezTo>
                  <a:cubicBezTo>
                    <a:pt x="30" y="36"/>
                    <a:pt x="29" y="37"/>
                    <a:pt x="29" y="37"/>
                  </a:cubicBezTo>
                  <a:cubicBezTo>
                    <a:pt x="29" y="37"/>
                    <a:pt x="29" y="37"/>
                    <a:pt x="29" y="37"/>
                  </a:cubicBezTo>
                  <a:cubicBezTo>
                    <a:pt x="29" y="38"/>
                    <a:pt x="29" y="38"/>
                    <a:pt x="28" y="39"/>
                  </a:cubicBezTo>
                  <a:cubicBezTo>
                    <a:pt x="28" y="39"/>
                    <a:pt x="27" y="40"/>
                    <a:pt x="27" y="40"/>
                  </a:cubicBezTo>
                  <a:cubicBezTo>
                    <a:pt x="25" y="41"/>
                    <a:pt x="23" y="42"/>
                    <a:pt x="22" y="42"/>
                  </a:cubicBezTo>
                  <a:cubicBezTo>
                    <a:pt x="20" y="42"/>
                    <a:pt x="18" y="41"/>
                    <a:pt x="18" y="39"/>
                  </a:cubicBezTo>
                  <a:cubicBezTo>
                    <a:pt x="17" y="38"/>
                    <a:pt x="16" y="38"/>
                    <a:pt x="14" y="38"/>
                  </a:cubicBezTo>
                  <a:cubicBezTo>
                    <a:pt x="12" y="38"/>
                    <a:pt x="12" y="38"/>
                    <a:pt x="12" y="38"/>
                  </a:cubicBezTo>
                  <a:cubicBezTo>
                    <a:pt x="11" y="38"/>
                    <a:pt x="11" y="38"/>
                    <a:pt x="10" y="38"/>
                  </a:cubicBezTo>
                  <a:cubicBezTo>
                    <a:pt x="10" y="38"/>
                    <a:pt x="10" y="38"/>
                    <a:pt x="9" y="38"/>
                  </a:cubicBezTo>
                  <a:cubicBezTo>
                    <a:pt x="9" y="38"/>
                    <a:pt x="9" y="38"/>
                    <a:pt x="9" y="38"/>
                  </a:cubicBezTo>
                  <a:cubicBezTo>
                    <a:pt x="9" y="38"/>
                    <a:pt x="9" y="38"/>
                    <a:pt x="9" y="38"/>
                  </a:cubicBezTo>
                  <a:cubicBezTo>
                    <a:pt x="9" y="38"/>
                    <a:pt x="9" y="38"/>
                    <a:pt x="9" y="38"/>
                  </a:cubicBezTo>
                  <a:cubicBezTo>
                    <a:pt x="8" y="38"/>
                    <a:pt x="8" y="38"/>
                    <a:pt x="8" y="38"/>
                  </a:cubicBezTo>
                  <a:cubicBezTo>
                    <a:pt x="8" y="39"/>
                    <a:pt x="8" y="39"/>
                    <a:pt x="7" y="39"/>
                  </a:cubicBezTo>
                  <a:cubicBezTo>
                    <a:pt x="7" y="39"/>
                    <a:pt x="7" y="39"/>
                    <a:pt x="7" y="39"/>
                  </a:cubicBezTo>
                  <a:cubicBezTo>
                    <a:pt x="7" y="39"/>
                    <a:pt x="7" y="40"/>
                    <a:pt x="7" y="40"/>
                  </a:cubicBezTo>
                  <a:cubicBezTo>
                    <a:pt x="7" y="40"/>
                    <a:pt x="7" y="40"/>
                    <a:pt x="7" y="40"/>
                  </a:cubicBezTo>
                  <a:cubicBezTo>
                    <a:pt x="7" y="41"/>
                    <a:pt x="7" y="41"/>
                    <a:pt x="7" y="42"/>
                  </a:cubicBezTo>
                  <a:cubicBezTo>
                    <a:pt x="7" y="42"/>
                    <a:pt x="7" y="42"/>
                    <a:pt x="7" y="42"/>
                  </a:cubicBezTo>
                  <a:cubicBezTo>
                    <a:pt x="7" y="45"/>
                    <a:pt x="6" y="47"/>
                    <a:pt x="5" y="48"/>
                  </a:cubicBezTo>
                  <a:cubicBezTo>
                    <a:pt x="4" y="49"/>
                    <a:pt x="4" y="49"/>
                    <a:pt x="4" y="50"/>
                  </a:cubicBezTo>
                  <a:cubicBezTo>
                    <a:pt x="3" y="50"/>
                    <a:pt x="2" y="51"/>
                    <a:pt x="2" y="51"/>
                  </a:cubicBezTo>
                  <a:cubicBezTo>
                    <a:pt x="2" y="52"/>
                    <a:pt x="2" y="52"/>
                    <a:pt x="2" y="53"/>
                  </a:cubicBezTo>
                  <a:cubicBezTo>
                    <a:pt x="1" y="55"/>
                    <a:pt x="0" y="59"/>
                    <a:pt x="1" y="60"/>
                  </a:cubicBezTo>
                  <a:cubicBezTo>
                    <a:pt x="2" y="62"/>
                    <a:pt x="1" y="64"/>
                    <a:pt x="1" y="66"/>
                  </a:cubicBezTo>
                  <a:cubicBezTo>
                    <a:pt x="0" y="68"/>
                    <a:pt x="0" y="70"/>
                    <a:pt x="1" y="72"/>
                  </a:cubicBezTo>
                  <a:cubicBezTo>
                    <a:pt x="2" y="76"/>
                    <a:pt x="2" y="79"/>
                    <a:pt x="2" y="82"/>
                  </a:cubicBezTo>
                  <a:cubicBezTo>
                    <a:pt x="2" y="83"/>
                    <a:pt x="2" y="85"/>
                    <a:pt x="3" y="85"/>
                  </a:cubicBezTo>
                  <a:cubicBezTo>
                    <a:pt x="3" y="86"/>
                    <a:pt x="4" y="86"/>
                    <a:pt x="5" y="86"/>
                  </a:cubicBezTo>
                  <a:cubicBezTo>
                    <a:pt x="8" y="87"/>
                    <a:pt x="13" y="88"/>
                    <a:pt x="14" y="91"/>
                  </a:cubicBezTo>
                  <a:cubicBezTo>
                    <a:pt x="15" y="95"/>
                    <a:pt x="10" y="99"/>
                    <a:pt x="6" y="103"/>
                  </a:cubicBezTo>
                  <a:cubicBezTo>
                    <a:pt x="5" y="105"/>
                    <a:pt x="2" y="107"/>
                    <a:pt x="2" y="108"/>
                  </a:cubicBezTo>
                  <a:cubicBezTo>
                    <a:pt x="2" y="108"/>
                    <a:pt x="2" y="108"/>
                    <a:pt x="2" y="108"/>
                  </a:cubicBezTo>
                  <a:cubicBezTo>
                    <a:pt x="3" y="109"/>
                    <a:pt x="3" y="109"/>
                    <a:pt x="3" y="109"/>
                  </a:cubicBezTo>
                  <a:cubicBezTo>
                    <a:pt x="3" y="109"/>
                    <a:pt x="3" y="109"/>
                    <a:pt x="3" y="109"/>
                  </a:cubicBezTo>
                  <a:cubicBezTo>
                    <a:pt x="3" y="109"/>
                    <a:pt x="3" y="110"/>
                    <a:pt x="3" y="110"/>
                  </a:cubicBezTo>
                  <a:cubicBezTo>
                    <a:pt x="4" y="110"/>
                    <a:pt x="4" y="110"/>
                    <a:pt x="4" y="110"/>
                  </a:cubicBezTo>
                  <a:cubicBezTo>
                    <a:pt x="5" y="110"/>
                    <a:pt x="6" y="110"/>
                    <a:pt x="6" y="110"/>
                  </a:cubicBezTo>
                  <a:cubicBezTo>
                    <a:pt x="7" y="110"/>
                    <a:pt x="8" y="111"/>
                    <a:pt x="8" y="111"/>
                  </a:cubicBezTo>
                  <a:cubicBezTo>
                    <a:pt x="9" y="111"/>
                    <a:pt x="10" y="111"/>
                    <a:pt x="11" y="111"/>
                  </a:cubicBezTo>
                  <a:cubicBezTo>
                    <a:pt x="11" y="111"/>
                    <a:pt x="12" y="111"/>
                    <a:pt x="13" y="111"/>
                  </a:cubicBezTo>
                  <a:cubicBezTo>
                    <a:pt x="14" y="111"/>
                    <a:pt x="15" y="111"/>
                    <a:pt x="16" y="111"/>
                  </a:cubicBezTo>
                  <a:cubicBezTo>
                    <a:pt x="16" y="111"/>
                    <a:pt x="16" y="111"/>
                    <a:pt x="17" y="112"/>
                  </a:cubicBezTo>
                  <a:cubicBezTo>
                    <a:pt x="18" y="112"/>
                    <a:pt x="20" y="112"/>
                    <a:pt x="21" y="112"/>
                  </a:cubicBezTo>
                  <a:cubicBezTo>
                    <a:pt x="22" y="112"/>
                    <a:pt x="23" y="112"/>
                    <a:pt x="24" y="112"/>
                  </a:cubicBezTo>
                  <a:cubicBezTo>
                    <a:pt x="35" y="112"/>
                    <a:pt x="59" y="109"/>
                    <a:pt x="65" y="107"/>
                  </a:cubicBezTo>
                  <a:cubicBezTo>
                    <a:pt x="65" y="107"/>
                    <a:pt x="65" y="107"/>
                    <a:pt x="65" y="107"/>
                  </a:cubicBezTo>
                  <a:cubicBezTo>
                    <a:pt x="65" y="106"/>
                    <a:pt x="65" y="103"/>
                    <a:pt x="65" y="101"/>
                  </a:cubicBezTo>
                  <a:cubicBezTo>
                    <a:pt x="64" y="99"/>
                    <a:pt x="64" y="97"/>
                    <a:pt x="64" y="96"/>
                  </a:cubicBezTo>
                  <a:cubicBezTo>
                    <a:pt x="65" y="94"/>
                    <a:pt x="70" y="90"/>
                    <a:pt x="74" y="90"/>
                  </a:cubicBezTo>
                  <a:cubicBezTo>
                    <a:pt x="76" y="90"/>
                    <a:pt x="76" y="90"/>
                    <a:pt x="76" y="90"/>
                  </a:cubicBezTo>
                  <a:cubicBezTo>
                    <a:pt x="77" y="90"/>
                    <a:pt x="78" y="90"/>
                    <a:pt x="79" y="90"/>
                  </a:cubicBezTo>
                  <a:cubicBezTo>
                    <a:pt x="81" y="90"/>
                    <a:pt x="81" y="89"/>
                    <a:pt x="81" y="89"/>
                  </a:cubicBezTo>
                  <a:cubicBezTo>
                    <a:pt x="81" y="86"/>
                    <a:pt x="88" y="83"/>
                    <a:pt x="92" y="83"/>
                  </a:cubicBezTo>
                  <a:cubicBezTo>
                    <a:pt x="94" y="83"/>
                    <a:pt x="95" y="84"/>
                    <a:pt x="95" y="84"/>
                  </a:cubicBezTo>
                  <a:cubicBezTo>
                    <a:pt x="95" y="85"/>
                    <a:pt x="95" y="85"/>
                    <a:pt x="96" y="85"/>
                  </a:cubicBezTo>
                  <a:cubicBezTo>
                    <a:pt x="97" y="85"/>
                    <a:pt x="98" y="84"/>
                    <a:pt x="98" y="80"/>
                  </a:cubicBezTo>
                  <a:cubicBezTo>
                    <a:pt x="98" y="79"/>
                    <a:pt x="98" y="78"/>
                    <a:pt x="98" y="77"/>
                  </a:cubicBezTo>
                  <a:cubicBezTo>
                    <a:pt x="98" y="72"/>
                    <a:pt x="99" y="67"/>
                    <a:pt x="103" y="67"/>
                  </a:cubicBezTo>
                  <a:cubicBezTo>
                    <a:pt x="106" y="67"/>
                    <a:pt x="108" y="65"/>
                    <a:pt x="109" y="64"/>
                  </a:cubicBezTo>
                  <a:cubicBezTo>
                    <a:pt x="109" y="64"/>
                    <a:pt x="110" y="64"/>
                    <a:pt x="110" y="63"/>
                  </a:cubicBezTo>
                  <a:cubicBezTo>
                    <a:pt x="110" y="63"/>
                    <a:pt x="109" y="62"/>
                    <a:pt x="108" y="61"/>
                  </a:cubicBezTo>
                  <a:cubicBezTo>
                    <a:pt x="106" y="59"/>
                    <a:pt x="105" y="57"/>
                    <a:pt x="106" y="55"/>
                  </a:cubicBezTo>
                  <a:cubicBezTo>
                    <a:pt x="107" y="55"/>
                    <a:pt x="107" y="55"/>
                    <a:pt x="108" y="55"/>
                  </a:cubicBezTo>
                  <a:cubicBezTo>
                    <a:pt x="109" y="55"/>
                    <a:pt x="109" y="55"/>
                    <a:pt x="110" y="55"/>
                  </a:cubicBezTo>
                  <a:cubicBezTo>
                    <a:pt x="111" y="55"/>
                    <a:pt x="111" y="55"/>
                    <a:pt x="112" y="55"/>
                  </a:cubicBezTo>
                  <a:cubicBezTo>
                    <a:pt x="114" y="56"/>
                    <a:pt x="116" y="56"/>
                    <a:pt x="117" y="56"/>
                  </a:cubicBezTo>
                  <a:cubicBezTo>
                    <a:pt x="118" y="56"/>
                    <a:pt x="119" y="56"/>
                    <a:pt x="119" y="56"/>
                  </a:cubicBezTo>
                  <a:cubicBezTo>
                    <a:pt x="119" y="55"/>
                    <a:pt x="119" y="53"/>
                    <a:pt x="119" y="52"/>
                  </a:cubicBezTo>
                  <a:cubicBezTo>
                    <a:pt x="119" y="50"/>
                    <a:pt x="119" y="48"/>
                    <a:pt x="120" y="47"/>
                  </a:cubicBezTo>
                  <a:cubicBezTo>
                    <a:pt x="120" y="46"/>
                    <a:pt x="121" y="45"/>
                    <a:pt x="122" y="44"/>
                  </a:cubicBezTo>
                  <a:cubicBezTo>
                    <a:pt x="124" y="42"/>
                    <a:pt x="125" y="41"/>
                    <a:pt x="125" y="39"/>
                  </a:cubicBezTo>
                  <a:cubicBezTo>
                    <a:pt x="125" y="39"/>
                    <a:pt x="125" y="38"/>
                    <a:pt x="125" y="37"/>
                  </a:cubicBezTo>
                  <a:cubicBezTo>
                    <a:pt x="125" y="36"/>
                    <a:pt x="125" y="35"/>
                    <a:pt x="123" y="33"/>
                  </a:cubicBezTo>
                  <a:cubicBezTo>
                    <a:pt x="122" y="32"/>
                    <a:pt x="121" y="30"/>
                    <a:pt x="122" y="29"/>
                  </a:cubicBezTo>
                  <a:cubicBezTo>
                    <a:pt x="122" y="27"/>
                    <a:pt x="124" y="26"/>
                    <a:pt x="125" y="2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3" name="Freeform 176">
              <a:extLst>
                <a:ext uri="{FF2B5EF4-FFF2-40B4-BE49-F238E27FC236}">
                  <a16:creationId xmlns:a16="http://schemas.microsoft.com/office/drawing/2014/main" id="{B7C7745D-557E-45BA-A83A-EC52664094A9}"/>
                </a:ext>
              </a:extLst>
            </p:cNvPr>
            <p:cNvSpPr>
              <a:spLocks/>
            </p:cNvSpPr>
            <p:nvPr/>
          </p:nvSpPr>
          <p:spPr bwMode="auto">
            <a:xfrm>
              <a:off x="5197413" y="5991980"/>
              <a:ext cx="9902" cy="4023"/>
            </a:xfrm>
            <a:custGeom>
              <a:avLst/>
              <a:gdLst>
                <a:gd name="T0" fmla="*/ 12 w 19"/>
                <a:gd name="T1" fmla="*/ 1 h 7"/>
                <a:gd name="T2" fmla="*/ 10 w 19"/>
                <a:gd name="T3" fmla="*/ 0 h 7"/>
                <a:gd name="T4" fmla="*/ 10 w 19"/>
                <a:gd name="T5" fmla="*/ 0 h 7"/>
                <a:gd name="T6" fmla="*/ 9 w 19"/>
                <a:gd name="T7" fmla="*/ 0 h 7"/>
                <a:gd name="T8" fmla="*/ 9 w 19"/>
                <a:gd name="T9" fmla="*/ 0 h 7"/>
                <a:gd name="T10" fmla="*/ 8 w 19"/>
                <a:gd name="T11" fmla="*/ 0 h 7"/>
                <a:gd name="T12" fmla="*/ 7 w 19"/>
                <a:gd name="T13" fmla="*/ 1 h 7"/>
                <a:gd name="T14" fmla="*/ 7 w 19"/>
                <a:gd name="T15" fmla="*/ 1 h 7"/>
                <a:gd name="T16" fmla="*/ 5 w 19"/>
                <a:gd name="T17" fmla="*/ 2 h 7"/>
                <a:gd name="T18" fmla="*/ 5 w 19"/>
                <a:gd name="T19" fmla="*/ 2 h 7"/>
                <a:gd name="T20" fmla="*/ 0 w 19"/>
                <a:gd name="T21" fmla="*/ 7 h 7"/>
                <a:gd name="T22" fmla="*/ 4 w 19"/>
                <a:gd name="T23" fmla="*/ 6 h 7"/>
                <a:gd name="T24" fmla="*/ 5 w 19"/>
                <a:gd name="T25" fmla="*/ 6 h 7"/>
                <a:gd name="T26" fmla="*/ 6 w 19"/>
                <a:gd name="T27" fmla="*/ 5 h 7"/>
                <a:gd name="T28" fmla="*/ 7 w 19"/>
                <a:gd name="T29" fmla="*/ 5 h 7"/>
                <a:gd name="T30" fmla="*/ 8 w 19"/>
                <a:gd name="T31" fmla="*/ 5 h 7"/>
                <a:gd name="T32" fmla="*/ 10 w 19"/>
                <a:gd name="T33" fmla="*/ 6 h 7"/>
                <a:gd name="T34" fmla="*/ 11 w 19"/>
                <a:gd name="T35" fmla="*/ 6 h 7"/>
                <a:gd name="T36" fmla="*/ 12 w 19"/>
                <a:gd name="T37" fmla="*/ 6 h 7"/>
                <a:gd name="T38" fmla="*/ 13 w 19"/>
                <a:gd name="T39" fmla="*/ 6 h 7"/>
                <a:gd name="T40" fmla="*/ 15 w 19"/>
                <a:gd name="T41" fmla="*/ 5 h 7"/>
                <a:gd name="T42" fmla="*/ 16 w 19"/>
                <a:gd name="T43" fmla="*/ 5 h 7"/>
                <a:gd name="T44" fmla="*/ 17 w 19"/>
                <a:gd name="T45" fmla="*/ 5 h 7"/>
                <a:gd name="T46" fmla="*/ 18 w 19"/>
                <a:gd name="T47" fmla="*/ 4 h 7"/>
                <a:gd name="T48" fmla="*/ 19 w 19"/>
                <a:gd name="T49" fmla="*/ 3 h 7"/>
                <a:gd name="T50" fmla="*/ 15 w 19"/>
                <a:gd name="T51" fmla="*/ 3 h 7"/>
                <a:gd name="T52" fmla="*/ 12 w 19"/>
                <a:gd name="T5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7">
                  <a:moveTo>
                    <a:pt x="12" y="1"/>
                  </a:moveTo>
                  <a:cubicBezTo>
                    <a:pt x="11" y="1"/>
                    <a:pt x="11" y="0"/>
                    <a:pt x="10" y="0"/>
                  </a:cubicBezTo>
                  <a:cubicBezTo>
                    <a:pt x="10" y="0"/>
                    <a:pt x="10" y="0"/>
                    <a:pt x="10" y="0"/>
                  </a:cubicBezTo>
                  <a:cubicBezTo>
                    <a:pt x="10" y="0"/>
                    <a:pt x="9" y="0"/>
                    <a:pt x="9" y="0"/>
                  </a:cubicBezTo>
                  <a:cubicBezTo>
                    <a:pt x="9" y="0"/>
                    <a:pt x="9" y="0"/>
                    <a:pt x="9" y="0"/>
                  </a:cubicBezTo>
                  <a:cubicBezTo>
                    <a:pt x="8" y="0"/>
                    <a:pt x="8" y="0"/>
                    <a:pt x="8" y="0"/>
                  </a:cubicBezTo>
                  <a:cubicBezTo>
                    <a:pt x="8" y="1"/>
                    <a:pt x="7" y="1"/>
                    <a:pt x="7" y="1"/>
                  </a:cubicBezTo>
                  <a:cubicBezTo>
                    <a:pt x="7" y="1"/>
                    <a:pt x="7" y="1"/>
                    <a:pt x="7" y="1"/>
                  </a:cubicBezTo>
                  <a:cubicBezTo>
                    <a:pt x="6" y="1"/>
                    <a:pt x="6" y="2"/>
                    <a:pt x="5" y="2"/>
                  </a:cubicBezTo>
                  <a:cubicBezTo>
                    <a:pt x="5" y="2"/>
                    <a:pt x="5" y="2"/>
                    <a:pt x="5" y="2"/>
                  </a:cubicBezTo>
                  <a:cubicBezTo>
                    <a:pt x="3" y="4"/>
                    <a:pt x="1" y="6"/>
                    <a:pt x="0" y="7"/>
                  </a:cubicBezTo>
                  <a:cubicBezTo>
                    <a:pt x="1" y="7"/>
                    <a:pt x="2" y="6"/>
                    <a:pt x="4" y="6"/>
                  </a:cubicBezTo>
                  <a:cubicBezTo>
                    <a:pt x="4" y="6"/>
                    <a:pt x="4" y="6"/>
                    <a:pt x="5" y="6"/>
                  </a:cubicBezTo>
                  <a:cubicBezTo>
                    <a:pt x="5" y="6"/>
                    <a:pt x="5" y="6"/>
                    <a:pt x="6" y="5"/>
                  </a:cubicBezTo>
                  <a:cubicBezTo>
                    <a:pt x="6" y="5"/>
                    <a:pt x="7" y="5"/>
                    <a:pt x="7" y="5"/>
                  </a:cubicBezTo>
                  <a:cubicBezTo>
                    <a:pt x="7" y="5"/>
                    <a:pt x="8" y="5"/>
                    <a:pt x="8" y="5"/>
                  </a:cubicBezTo>
                  <a:cubicBezTo>
                    <a:pt x="9" y="5"/>
                    <a:pt x="9" y="5"/>
                    <a:pt x="10" y="6"/>
                  </a:cubicBezTo>
                  <a:cubicBezTo>
                    <a:pt x="10" y="6"/>
                    <a:pt x="11" y="6"/>
                    <a:pt x="11" y="6"/>
                  </a:cubicBezTo>
                  <a:cubicBezTo>
                    <a:pt x="11" y="6"/>
                    <a:pt x="11" y="6"/>
                    <a:pt x="12" y="6"/>
                  </a:cubicBezTo>
                  <a:cubicBezTo>
                    <a:pt x="12" y="6"/>
                    <a:pt x="12" y="6"/>
                    <a:pt x="13" y="6"/>
                  </a:cubicBezTo>
                  <a:cubicBezTo>
                    <a:pt x="13" y="6"/>
                    <a:pt x="14" y="6"/>
                    <a:pt x="15" y="5"/>
                  </a:cubicBezTo>
                  <a:cubicBezTo>
                    <a:pt x="15" y="5"/>
                    <a:pt x="16" y="5"/>
                    <a:pt x="16" y="5"/>
                  </a:cubicBezTo>
                  <a:cubicBezTo>
                    <a:pt x="16" y="5"/>
                    <a:pt x="17" y="5"/>
                    <a:pt x="17" y="5"/>
                  </a:cubicBezTo>
                  <a:cubicBezTo>
                    <a:pt x="17" y="4"/>
                    <a:pt x="18" y="4"/>
                    <a:pt x="18" y="4"/>
                  </a:cubicBezTo>
                  <a:cubicBezTo>
                    <a:pt x="19" y="4"/>
                    <a:pt x="19" y="4"/>
                    <a:pt x="19" y="3"/>
                  </a:cubicBezTo>
                  <a:cubicBezTo>
                    <a:pt x="17" y="3"/>
                    <a:pt x="16" y="3"/>
                    <a:pt x="15" y="3"/>
                  </a:cubicBezTo>
                  <a:cubicBezTo>
                    <a:pt x="13" y="3"/>
                    <a:pt x="12" y="2"/>
                    <a:pt x="12" y="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4" name="Freeform 177">
              <a:extLst>
                <a:ext uri="{FF2B5EF4-FFF2-40B4-BE49-F238E27FC236}">
                  <a16:creationId xmlns:a16="http://schemas.microsoft.com/office/drawing/2014/main" id="{D3995AFE-1A25-4D2B-8006-C1AFD07CB393}"/>
                </a:ext>
              </a:extLst>
            </p:cNvPr>
            <p:cNvSpPr>
              <a:spLocks/>
            </p:cNvSpPr>
            <p:nvPr/>
          </p:nvSpPr>
          <p:spPr bwMode="auto">
            <a:xfrm>
              <a:off x="5166933" y="5964870"/>
              <a:ext cx="43477" cy="32356"/>
            </a:xfrm>
            <a:custGeom>
              <a:avLst/>
              <a:gdLst>
                <a:gd name="T0" fmla="*/ 77 w 84"/>
                <a:gd name="T1" fmla="*/ 31 h 56"/>
                <a:gd name="T2" fmla="*/ 70 w 84"/>
                <a:gd name="T3" fmla="*/ 20 h 56"/>
                <a:gd name="T4" fmla="*/ 58 w 84"/>
                <a:gd name="T5" fmla="*/ 21 h 56"/>
                <a:gd name="T6" fmla="*/ 53 w 84"/>
                <a:gd name="T7" fmla="*/ 20 h 56"/>
                <a:gd name="T8" fmla="*/ 44 w 84"/>
                <a:gd name="T9" fmla="*/ 18 h 56"/>
                <a:gd name="T10" fmla="*/ 37 w 84"/>
                <a:gd name="T11" fmla="*/ 19 h 56"/>
                <a:gd name="T12" fmla="*/ 26 w 84"/>
                <a:gd name="T13" fmla="*/ 18 h 56"/>
                <a:gd name="T14" fmla="*/ 22 w 84"/>
                <a:gd name="T15" fmla="*/ 18 h 56"/>
                <a:gd name="T16" fmla="*/ 21 w 84"/>
                <a:gd name="T17" fmla="*/ 18 h 56"/>
                <a:gd name="T18" fmla="*/ 19 w 84"/>
                <a:gd name="T19" fmla="*/ 16 h 56"/>
                <a:gd name="T20" fmla="*/ 29 w 84"/>
                <a:gd name="T21" fmla="*/ 8 h 56"/>
                <a:gd name="T22" fmla="*/ 31 w 84"/>
                <a:gd name="T23" fmla="*/ 8 h 56"/>
                <a:gd name="T24" fmla="*/ 34 w 84"/>
                <a:gd name="T25" fmla="*/ 4 h 56"/>
                <a:gd name="T26" fmla="*/ 35 w 84"/>
                <a:gd name="T27" fmla="*/ 1 h 56"/>
                <a:gd name="T28" fmla="*/ 29 w 84"/>
                <a:gd name="T29" fmla="*/ 3 h 56"/>
                <a:gd name="T30" fmla="*/ 22 w 84"/>
                <a:gd name="T31" fmla="*/ 3 h 56"/>
                <a:gd name="T32" fmla="*/ 13 w 84"/>
                <a:gd name="T33" fmla="*/ 13 h 56"/>
                <a:gd name="T34" fmla="*/ 1 w 84"/>
                <a:gd name="T35" fmla="*/ 20 h 56"/>
                <a:gd name="T36" fmla="*/ 9 w 84"/>
                <a:gd name="T37" fmla="*/ 33 h 56"/>
                <a:gd name="T38" fmla="*/ 8 w 84"/>
                <a:gd name="T39" fmla="*/ 40 h 56"/>
                <a:gd name="T40" fmla="*/ 6 w 84"/>
                <a:gd name="T41" fmla="*/ 42 h 56"/>
                <a:gd name="T42" fmla="*/ 5 w 84"/>
                <a:gd name="T43" fmla="*/ 44 h 56"/>
                <a:gd name="T44" fmla="*/ 5 w 84"/>
                <a:gd name="T45" fmla="*/ 46 h 56"/>
                <a:gd name="T46" fmla="*/ 4 w 84"/>
                <a:gd name="T47" fmla="*/ 49 h 56"/>
                <a:gd name="T48" fmla="*/ 5 w 84"/>
                <a:gd name="T49" fmla="*/ 50 h 56"/>
                <a:gd name="T50" fmla="*/ 6 w 84"/>
                <a:gd name="T51" fmla="*/ 51 h 56"/>
                <a:gd name="T52" fmla="*/ 7 w 84"/>
                <a:gd name="T53" fmla="*/ 51 h 56"/>
                <a:gd name="T54" fmla="*/ 8 w 84"/>
                <a:gd name="T55" fmla="*/ 51 h 56"/>
                <a:gd name="T56" fmla="*/ 19 w 84"/>
                <a:gd name="T57" fmla="*/ 48 h 56"/>
                <a:gd name="T58" fmla="*/ 30 w 84"/>
                <a:gd name="T59" fmla="*/ 41 h 56"/>
                <a:gd name="T60" fmla="*/ 31 w 84"/>
                <a:gd name="T61" fmla="*/ 39 h 56"/>
                <a:gd name="T62" fmla="*/ 34 w 84"/>
                <a:gd name="T63" fmla="*/ 36 h 56"/>
                <a:gd name="T64" fmla="*/ 36 w 84"/>
                <a:gd name="T65" fmla="*/ 34 h 56"/>
                <a:gd name="T66" fmla="*/ 39 w 84"/>
                <a:gd name="T67" fmla="*/ 32 h 56"/>
                <a:gd name="T68" fmla="*/ 41 w 84"/>
                <a:gd name="T69" fmla="*/ 32 h 56"/>
                <a:gd name="T70" fmla="*/ 47 w 84"/>
                <a:gd name="T71" fmla="*/ 50 h 56"/>
                <a:gd name="T72" fmla="*/ 53 w 84"/>
                <a:gd name="T73" fmla="*/ 54 h 56"/>
                <a:gd name="T74" fmla="*/ 57 w 84"/>
                <a:gd name="T75" fmla="*/ 53 h 56"/>
                <a:gd name="T76" fmla="*/ 69 w 84"/>
                <a:gd name="T77" fmla="*/ 45 h 56"/>
                <a:gd name="T78" fmla="*/ 74 w 84"/>
                <a:gd name="T79" fmla="*/ 48 h 56"/>
                <a:gd name="T80" fmla="*/ 77 w 84"/>
                <a:gd name="T81" fmla="*/ 48 h 56"/>
                <a:gd name="T82" fmla="*/ 79 w 84"/>
                <a:gd name="T83" fmla="*/ 49 h 56"/>
                <a:gd name="T84" fmla="*/ 80 w 84"/>
                <a:gd name="T85" fmla="*/ 49 h 56"/>
                <a:gd name="T86" fmla="*/ 82 w 84"/>
                <a:gd name="T87" fmla="*/ 50 h 56"/>
                <a:gd name="T88" fmla="*/ 84 w 84"/>
                <a:gd name="T89"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56">
                  <a:moveTo>
                    <a:pt x="84" y="47"/>
                  </a:moveTo>
                  <a:cubicBezTo>
                    <a:pt x="83" y="43"/>
                    <a:pt x="83" y="38"/>
                    <a:pt x="82" y="36"/>
                  </a:cubicBezTo>
                  <a:cubicBezTo>
                    <a:pt x="82" y="34"/>
                    <a:pt x="80" y="33"/>
                    <a:pt x="77" y="31"/>
                  </a:cubicBezTo>
                  <a:cubicBezTo>
                    <a:pt x="75" y="31"/>
                    <a:pt x="73" y="30"/>
                    <a:pt x="72" y="29"/>
                  </a:cubicBezTo>
                  <a:cubicBezTo>
                    <a:pt x="71" y="29"/>
                    <a:pt x="71" y="29"/>
                    <a:pt x="71" y="29"/>
                  </a:cubicBezTo>
                  <a:cubicBezTo>
                    <a:pt x="70" y="20"/>
                    <a:pt x="70" y="20"/>
                    <a:pt x="70" y="20"/>
                  </a:cubicBezTo>
                  <a:cubicBezTo>
                    <a:pt x="68" y="20"/>
                    <a:pt x="63" y="21"/>
                    <a:pt x="60" y="21"/>
                  </a:cubicBezTo>
                  <a:cubicBezTo>
                    <a:pt x="60" y="21"/>
                    <a:pt x="60" y="21"/>
                    <a:pt x="60" y="21"/>
                  </a:cubicBezTo>
                  <a:cubicBezTo>
                    <a:pt x="59" y="21"/>
                    <a:pt x="59" y="21"/>
                    <a:pt x="58" y="21"/>
                  </a:cubicBezTo>
                  <a:cubicBezTo>
                    <a:pt x="57" y="21"/>
                    <a:pt x="57" y="21"/>
                    <a:pt x="56" y="21"/>
                  </a:cubicBezTo>
                  <a:cubicBezTo>
                    <a:pt x="56" y="21"/>
                    <a:pt x="56" y="21"/>
                    <a:pt x="55" y="21"/>
                  </a:cubicBezTo>
                  <a:cubicBezTo>
                    <a:pt x="55" y="20"/>
                    <a:pt x="54" y="20"/>
                    <a:pt x="53" y="20"/>
                  </a:cubicBezTo>
                  <a:cubicBezTo>
                    <a:pt x="52" y="20"/>
                    <a:pt x="51" y="21"/>
                    <a:pt x="51" y="21"/>
                  </a:cubicBezTo>
                  <a:cubicBezTo>
                    <a:pt x="49" y="21"/>
                    <a:pt x="47" y="20"/>
                    <a:pt x="46" y="18"/>
                  </a:cubicBezTo>
                  <a:cubicBezTo>
                    <a:pt x="45" y="18"/>
                    <a:pt x="45" y="18"/>
                    <a:pt x="44" y="18"/>
                  </a:cubicBezTo>
                  <a:cubicBezTo>
                    <a:pt x="44" y="18"/>
                    <a:pt x="43" y="18"/>
                    <a:pt x="42" y="18"/>
                  </a:cubicBezTo>
                  <a:cubicBezTo>
                    <a:pt x="42" y="19"/>
                    <a:pt x="41" y="19"/>
                    <a:pt x="40" y="19"/>
                  </a:cubicBezTo>
                  <a:cubicBezTo>
                    <a:pt x="39" y="19"/>
                    <a:pt x="38" y="19"/>
                    <a:pt x="37" y="19"/>
                  </a:cubicBezTo>
                  <a:cubicBezTo>
                    <a:pt x="37" y="19"/>
                    <a:pt x="36" y="19"/>
                    <a:pt x="36" y="18"/>
                  </a:cubicBezTo>
                  <a:cubicBezTo>
                    <a:pt x="35" y="18"/>
                    <a:pt x="33" y="17"/>
                    <a:pt x="31" y="17"/>
                  </a:cubicBezTo>
                  <a:cubicBezTo>
                    <a:pt x="29" y="17"/>
                    <a:pt x="28" y="17"/>
                    <a:pt x="26" y="18"/>
                  </a:cubicBezTo>
                  <a:cubicBezTo>
                    <a:pt x="25" y="18"/>
                    <a:pt x="24" y="18"/>
                    <a:pt x="22" y="18"/>
                  </a:cubicBezTo>
                  <a:cubicBezTo>
                    <a:pt x="22" y="18"/>
                    <a:pt x="22" y="18"/>
                    <a:pt x="22" y="18"/>
                  </a:cubicBezTo>
                  <a:cubicBezTo>
                    <a:pt x="22" y="18"/>
                    <a:pt x="22" y="18"/>
                    <a:pt x="22" y="18"/>
                  </a:cubicBezTo>
                  <a:cubicBezTo>
                    <a:pt x="22" y="18"/>
                    <a:pt x="22" y="18"/>
                    <a:pt x="22" y="18"/>
                  </a:cubicBezTo>
                  <a:cubicBezTo>
                    <a:pt x="21" y="18"/>
                    <a:pt x="21" y="18"/>
                    <a:pt x="21" y="18"/>
                  </a:cubicBezTo>
                  <a:cubicBezTo>
                    <a:pt x="21" y="18"/>
                    <a:pt x="21" y="18"/>
                    <a:pt x="21" y="18"/>
                  </a:cubicBezTo>
                  <a:cubicBezTo>
                    <a:pt x="20" y="18"/>
                    <a:pt x="20" y="17"/>
                    <a:pt x="20" y="17"/>
                  </a:cubicBezTo>
                  <a:cubicBezTo>
                    <a:pt x="20" y="17"/>
                    <a:pt x="20" y="17"/>
                    <a:pt x="20" y="17"/>
                  </a:cubicBezTo>
                  <a:cubicBezTo>
                    <a:pt x="19" y="17"/>
                    <a:pt x="19" y="17"/>
                    <a:pt x="19" y="16"/>
                  </a:cubicBezTo>
                  <a:cubicBezTo>
                    <a:pt x="19" y="15"/>
                    <a:pt x="20" y="13"/>
                    <a:pt x="21" y="13"/>
                  </a:cubicBezTo>
                  <a:cubicBezTo>
                    <a:pt x="22" y="10"/>
                    <a:pt x="26" y="8"/>
                    <a:pt x="28" y="8"/>
                  </a:cubicBezTo>
                  <a:cubicBezTo>
                    <a:pt x="29" y="8"/>
                    <a:pt x="29" y="8"/>
                    <a:pt x="29" y="8"/>
                  </a:cubicBezTo>
                  <a:cubicBezTo>
                    <a:pt x="29" y="8"/>
                    <a:pt x="30" y="8"/>
                    <a:pt x="30" y="8"/>
                  </a:cubicBezTo>
                  <a:cubicBezTo>
                    <a:pt x="30" y="8"/>
                    <a:pt x="30" y="8"/>
                    <a:pt x="31" y="8"/>
                  </a:cubicBezTo>
                  <a:cubicBezTo>
                    <a:pt x="31" y="8"/>
                    <a:pt x="31" y="8"/>
                    <a:pt x="31" y="8"/>
                  </a:cubicBezTo>
                  <a:cubicBezTo>
                    <a:pt x="31" y="8"/>
                    <a:pt x="32" y="7"/>
                    <a:pt x="32" y="7"/>
                  </a:cubicBezTo>
                  <a:cubicBezTo>
                    <a:pt x="32" y="6"/>
                    <a:pt x="33" y="6"/>
                    <a:pt x="33" y="5"/>
                  </a:cubicBezTo>
                  <a:cubicBezTo>
                    <a:pt x="33" y="5"/>
                    <a:pt x="33" y="4"/>
                    <a:pt x="34" y="4"/>
                  </a:cubicBezTo>
                  <a:cubicBezTo>
                    <a:pt x="34" y="4"/>
                    <a:pt x="34" y="3"/>
                    <a:pt x="34" y="3"/>
                  </a:cubicBezTo>
                  <a:cubicBezTo>
                    <a:pt x="34" y="3"/>
                    <a:pt x="34" y="2"/>
                    <a:pt x="34" y="2"/>
                  </a:cubicBezTo>
                  <a:cubicBezTo>
                    <a:pt x="34" y="2"/>
                    <a:pt x="35" y="2"/>
                    <a:pt x="35" y="1"/>
                  </a:cubicBezTo>
                  <a:cubicBezTo>
                    <a:pt x="35" y="1"/>
                    <a:pt x="35" y="1"/>
                    <a:pt x="35" y="1"/>
                  </a:cubicBezTo>
                  <a:cubicBezTo>
                    <a:pt x="35" y="0"/>
                    <a:pt x="34" y="0"/>
                    <a:pt x="34" y="0"/>
                  </a:cubicBezTo>
                  <a:cubicBezTo>
                    <a:pt x="32" y="0"/>
                    <a:pt x="30" y="1"/>
                    <a:pt x="29" y="3"/>
                  </a:cubicBezTo>
                  <a:cubicBezTo>
                    <a:pt x="27" y="3"/>
                    <a:pt x="26" y="4"/>
                    <a:pt x="25" y="4"/>
                  </a:cubicBezTo>
                  <a:cubicBezTo>
                    <a:pt x="24" y="4"/>
                    <a:pt x="24" y="4"/>
                    <a:pt x="23" y="4"/>
                  </a:cubicBezTo>
                  <a:cubicBezTo>
                    <a:pt x="23" y="3"/>
                    <a:pt x="22" y="3"/>
                    <a:pt x="22" y="3"/>
                  </a:cubicBezTo>
                  <a:cubicBezTo>
                    <a:pt x="21" y="3"/>
                    <a:pt x="20" y="4"/>
                    <a:pt x="20" y="4"/>
                  </a:cubicBezTo>
                  <a:cubicBezTo>
                    <a:pt x="19" y="6"/>
                    <a:pt x="18" y="11"/>
                    <a:pt x="14" y="11"/>
                  </a:cubicBezTo>
                  <a:cubicBezTo>
                    <a:pt x="13" y="11"/>
                    <a:pt x="13" y="11"/>
                    <a:pt x="13" y="13"/>
                  </a:cubicBezTo>
                  <a:cubicBezTo>
                    <a:pt x="13" y="14"/>
                    <a:pt x="13" y="16"/>
                    <a:pt x="11" y="17"/>
                  </a:cubicBezTo>
                  <a:cubicBezTo>
                    <a:pt x="10" y="18"/>
                    <a:pt x="8" y="18"/>
                    <a:pt x="6" y="18"/>
                  </a:cubicBezTo>
                  <a:cubicBezTo>
                    <a:pt x="4" y="19"/>
                    <a:pt x="1" y="19"/>
                    <a:pt x="1" y="20"/>
                  </a:cubicBezTo>
                  <a:cubicBezTo>
                    <a:pt x="0" y="21"/>
                    <a:pt x="2" y="22"/>
                    <a:pt x="3" y="23"/>
                  </a:cubicBezTo>
                  <a:cubicBezTo>
                    <a:pt x="6" y="25"/>
                    <a:pt x="8" y="26"/>
                    <a:pt x="8" y="29"/>
                  </a:cubicBezTo>
                  <a:cubicBezTo>
                    <a:pt x="7" y="30"/>
                    <a:pt x="8" y="32"/>
                    <a:pt x="9" y="33"/>
                  </a:cubicBezTo>
                  <a:cubicBezTo>
                    <a:pt x="10" y="35"/>
                    <a:pt x="11" y="38"/>
                    <a:pt x="9" y="40"/>
                  </a:cubicBezTo>
                  <a:cubicBezTo>
                    <a:pt x="8" y="40"/>
                    <a:pt x="8" y="40"/>
                    <a:pt x="8" y="40"/>
                  </a:cubicBezTo>
                  <a:cubicBezTo>
                    <a:pt x="8" y="40"/>
                    <a:pt x="8" y="40"/>
                    <a:pt x="8" y="40"/>
                  </a:cubicBezTo>
                  <a:cubicBezTo>
                    <a:pt x="7" y="41"/>
                    <a:pt x="7" y="41"/>
                    <a:pt x="7" y="41"/>
                  </a:cubicBezTo>
                  <a:cubicBezTo>
                    <a:pt x="7" y="41"/>
                    <a:pt x="7" y="41"/>
                    <a:pt x="7" y="41"/>
                  </a:cubicBezTo>
                  <a:cubicBezTo>
                    <a:pt x="7" y="42"/>
                    <a:pt x="6" y="42"/>
                    <a:pt x="6" y="42"/>
                  </a:cubicBezTo>
                  <a:cubicBezTo>
                    <a:pt x="6" y="42"/>
                    <a:pt x="6" y="42"/>
                    <a:pt x="6" y="42"/>
                  </a:cubicBezTo>
                  <a:cubicBezTo>
                    <a:pt x="6" y="43"/>
                    <a:pt x="6" y="43"/>
                    <a:pt x="6" y="43"/>
                  </a:cubicBezTo>
                  <a:cubicBezTo>
                    <a:pt x="6" y="43"/>
                    <a:pt x="5" y="43"/>
                    <a:pt x="5" y="44"/>
                  </a:cubicBezTo>
                  <a:cubicBezTo>
                    <a:pt x="5" y="44"/>
                    <a:pt x="5" y="44"/>
                    <a:pt x="5" y="45"/>
                  </a:cubicBezTo>
                  <a:cubicBezTo>
                    <a:pt x="5" y="45"/>
                    <a:pt x="5" y="45"/>
                    <a:pt x="5" y="45"/>
                  </a:cubicBezTo>
                  <a:cubicBezTo>
                    <a:pt x="5" y="45"/>
                    <a:pt x="5" y="46"/>
                    <a:pt x="5" y="46"/>
                  </a:cubicBezTo>
                  <a:cubicBezTo>
                    <a:pt x="5" y="46"/>
                    <a:pt x="5" y="47"/>
                    <a:pt x="4" y="47"/>
                  </a:cubicBezTo>
                  <a:cubicBezTo>
                    <a:pt x="4" y="47"/>
                    <a:pt x="4" y="48"/>
                    <a:pt x="4" y="48"/>
                  </a:cubicBezTo>
                  <a:cubicBezTo>
                    <a:pt x="4" y="48"/>
                    <a:pt x="4" y="49"/>
                    <a:pt x="4" y="49"/>
                  </a:cubicBezTo>
                  <a:cubicBezTo>
                    <a:pt x="4" y="49"/>
                    <a:pt x="4" y="50"/>
                    <a:pt x="4" y="50"/>
                  </a:cubicBezTo>
                  <a:cubicBezTo>
                    <a:pt x="4" y="50"/>
                    <a:pt x="4" y="50"/>
                    <a:pt x="4" y="50"/>
                  </a:cubicBezTo>
                  <a:cubicBezTo>
                    <a:pt x="4" y="50"/>
                    <a:pt x="4" y="50"/>
                    <a:pt x="5" y="50"/>
                  </a:cubicBezTo>
                  <a:cubicBezTo>
                    <a:pt x="5" y="50"/>
                    <a:pt x="5" y="50"/>
                    <a:pt x="5" y="51"/>
                  </a:cubicBezTo>
                  <a:cubicBezTo>
                    <a:pt x="5" y="51"/>
                    <a:pt x="5" y="51"/>
                    <a:pt x="6" y="51"/>
                  </a:cubicBezTo>
                  <a:cubicBezTo>
                    <a:pt x="6" y="51"/>
                    <a:pt x="6" y="51"/>
                    <a:pt x="6" y="51"/>
                  </a:cubicBezTo>
                  <a:cubicBezTo>
                    <a:pt x="6" y="51"/>
                    <a:pt x="6" y="51"/>
                    <a:pt x="6" y="51"/>
                  </a:cubicBezTo>
                  <a:cubicBezTo>
                    <a:pt x="7" y="51"/>
                    <a:pt x="7" y="51"/>
                    <a:pt x="7" y="51"/>
                  </a:cubicBezTo>
                  <a:cubicBezTo>
                    <a:pt x="7" y="51"/>
                    <a:pt x="7" y="51"/>
                    <a:pt x="7" y="51"/>
                  </a:cubicBezTo>
                  <a:cubicBezTo>
                    <a:pt x="7" y="51"/>
                    <a:pt x="7" y="51"/>
                    <a:pt x="7" y="51"/>
                  </a:cubicBezTo>
                  <a:cubicBezTo>
                    <a:pt x="7" y="51"/>
                    <a:pt x="7" y="51"/>
                    <a:pt x="7" y="51"/>
                  </a:cubicBezTo>
                  <a:cubicBezTo>
                    <a:pt x="7" y="51"/>
                    <a:pt x="8" y="51"/>
                    <a:pt x="8" y="51"/>
                  </a:cubicBezTo>
                  <a:cubicBezTo>
                    <a:pt x="9" y="48"/>
                    <a:pt x="12" y="48"/>
                    <a:pt x="15" y="48"/>
                  </a:cubicBezTo>
                  <a:cubicBezTo>
                    <a:pt x="16" y="48"/>
                    <a:pt x="16" y="48"/>
                    <a:pt x="17" y="48"/>
                  </a:cubicBezTo>
                  <a:cubicBezTo>
                    <a:pt x="19" y="48"/>
                    <a:pt x="19" y="48"/>
                    <a:pt x="19" y="48"/>
                  </a:cubicBezTo>
                  <a:cubicBezTo>
                    <a:pt x="19" y="46"/>
                    <a:pt x="22" y="45"/>
                    <a:pt x="25" y="44"/>
                  </a:cubicBezTo>
                  <a:cubicBezTo>
                    <a:pt x="27" y="44"/>
                    <a:pt x="30" y="43"/>
                    <a:pt x="30" y="43"/>
                  </a:cubicBezTo>
                  <a:cubicBezTo>
                    <a:pt x="30" y="42"/>
                    <a:pt x="30" y="42"/>
                    <a:pt x="30" y="41"/>
                  </a:cubicBezTo>
                  <a:cubicBezTo>
                    <a:pt x="30" y="41"/>
                    <a:pt x="30" y="41"/>
                    <a:pt x="30" y="41"/>
                  </a:cubicBezTo>
                  <a:cubicBezTo>
                    <a:pt x="31" y="40"/>
                    <a:pt x="31" y="40"/>
                    <a:pt x="31" y="40"/>
                  </a:cubicBezTo>
                  <a:cubicBezTo>
                    <a:pt x="31" y="39"/>
                    <a:pt x="31" y="39"/>
                    <a:pt x="31" y="39"/>
                  </a:cubicBezTo>
                  <a:cubicBezTo>
                    <a:pt x="32" y="38"/>
                    <a:pt x="32" y="38"/>
                    <a:pt x="32" y="38"/>
                  </a:cubicBezTo>
                  <a:cubicBezTo>
                    <a:pt x="32" y="37"/>
                    <a:pt x="33" y="37"/>
                    <a:pt x="33" y="37"/>
                  </a:cubicBezTo>
                  <a:cubicBezTo>
                    <a:pt x="33" y="36"/>
                    <a:pt x="33" y="36"/>
                    <a:pt x="34" y="36"/>
                  </a:cubicBezTo>
                  <a:cubicBezTo>
                    <a:pt x="34" y="36"/>
                    <a:pt x="34" y="35"/>
                    <a:pt x="34" y="35"/>
                  </a:cubicBezTo>
                  <a:cubicBezTo>
                    <a:pt x="35" y="35"/>
                    <a:pt x="35" y="35"/>
                    <a:pt x="35" y="34"/>
                  </a:cubicBezTo>
                  <a:cubicBezTo>
                    <a:pt x="36" y="34"/>
                    <a:pt x="36" y="34"/>
                    <a:pt x="36" y="34"/>
                  </a:cubicBezTo>
                  <a:cubicBezTo>
                    <a:pt x="37" y="33"/>
                    <a:pt x="37" y="33"/>
                    <a:pt x="37" y="33"/>
                  </a:cubicBezTo>
                  <a:cubicBezTo>
                    <a:pt x="37" y="33"/>
                    <a:pt x="38" y="33"/>
                    <a:pt x="38" y="33"/>
                  </a:cubicBezTo>
                  <a:cubicBezTo>
                    <a:pt x="38" y="32"/>
                    <a:pt x="39" y="32"/>
                    <a:pt x="39" y="32"/>
                  </a:cubicBezTo>
                  <a:cubicBezTo>
                    <a:pt x="39" y="32"/>
                    <a:pt x="40" y="32"/>
                    <a:pt x="40" y="32"/>
                  </a:cubicBezTo>
                  <a:cubicBezTo>
                    <a:pt x="40" y="32"/>
                    <a:pt x="40" y="32"/>
                    <a:pt x="41" y="32"/>
                  </a:cubicBezTo>
                  <a:cubicBezTo>
                    <a:pt x="41" y="32"/>
                    <a:pt x="41" y="32"/>
                    <a:pt x="41" y="32"/>
                  </a:cubicBezTo>
                  <a:cubicBezTo>
                    <a:pt x="44" y="32"/>
                    <a:pt x="44" y="35"/>
                    <a:pt x="44" y="37"/>
                  </a:cubicBezTo>
                  <a:cubicBezTo>
                    <a:pt x="44" y="39"/>
                    <a:pt x="44" y="41"/>
                    <a:pt x="46" y="41"/>
                  </a:cubicBezTo>
                  <a:cubicBezTo>
                    <a:pt x="49" y="43"/>
                    <a:pt x="48" y="47"/>
                    <a:pt x="47" y="50"/>
                  </a:cubicBezTo>
                  <a:cubicBezTo>
                    <a:pt x="47" y="52"/>
                    <a:pt x="46" y="54"/>
                    <a:pt x="47" y="55"/>
                  </a:cubicBezTo>
                  <a:cubicBezTo>
                    <a:pt x="47" y="55"/>
                    <a:pt x="48" y="56"/>
                    <a:pt x="51" y="55"/>
                  </a:cubicBezTo>
                  <a:cubicBezTo>
                    <a:pt x="52" y="55"/>
                    <a:pt x="52" y="55"/>
                    <a:pt x="53" y="54"/>
                  </a:cubicBezTo>
                  <a:cubicBezTo>
                    <a:pt x="53" y="54"/>
                    <a:pt x="54" y="54"/>
                    <a:pt x="54" y="54"/>
                  </a:cubicBezTo>
                  <a:cubicBezTo>
                    <a:pt x="55" y="54"/>
                    <a:pt x="55" y="53"/>
                    <a:pt x="56" y="53"/>
                  </a:cubicBezTo>
                  <a:cubicBezTo>
                    <a:pt x="56" y="53"/>
                    <a:pt x="56" y="53"/>
                    <a:pt x="57" y="53"/>
                  </a:cubicBezTo>
                  <a:cubicBezTo>
                    <a:pt x="57" y="53"/>
                    <a:pt x="57" y="53"/>
                    <a:pt x="57" y="53"/>
                  </a:cubicBezTo>
                  <a:cubicBezTo>
                    <a:pt x="62" y="48"/>
                    <a:pt x="66" y="45"/>
                    <a:pt x="69" y="45"/>
                  </a:cubicBezTo>
                  <a:cubicBezTo>
                    <a:pt x="69" y="45"/>
                    <a:pt x="69" y="45"/>
                    <a:pt x="69" y="45"/>
                  </a:cubicBezTo>
                  <a:cubicBezTo>
                    <a:pt x="69" y="45"/>
                    <a:pt x="70" y="45"/>
                    <a:pt x="70" y="45"/>
                  </a:cubicBezTo>
                  <a:cubicBezTo>
                    <a:pt x="71" y="46"/>
                    <a:pt x="72" y="47"/>
                    <a:pt x="72" y="47"/>
                  </a:cubicBezTo>
                  <a:cubicBezTo>
                    <a:pt x="73" y="48"/>
                    <a:pt x="73" y="48"/>
                    <a:pt x="74" y="48"/>
                  </a:cubicBezTo>
                  <a:cubicBezTo>
                    <a:pt x="74" y="48"/>
                    <a:pt x="75" y="48"/>
                    <a:pt x="75" y="48"/>
                  </a:cubicBezTo>
                  <a:cubicBezTo>
                    <a:pt x="76" y="48"/>
                    <a:pt x="76" y="48"/>
                    <a:pt x="76" y="48"/>
                  </a:cubicBezTo>
                  <a:cubicBezTo>
                    <a:pt x="77" y="48"/>
                    <a:pt x="77" y="48"/>
                    <a:pt x="77" y="48"/>
                  </a:cubicBezTo>
                  <a:cubicBezTo>
                    <a:pt x="78" y="48"/>
                    <a:pt x="78" y="48"/>
                    <a:pt x="78" y="49"/>
                  </a:cubicBezTo>
                  <a:cubicBezTo>
                    <a:pt x="79" y="49"/>
                    <a:pt x="79" y="49"/>
                    <a:pt x="79" y="49"/>
                  </a:cubicBezTo>
                  <a:cubicBezTo>
                    <a:pt x="79" y="49"/>
                    <a:pt x="79" y="49"/>
                    <a:pt x="79" y="49"/>
                  </a:cubicBezTo>
                  <a:cubicBezTo>
                    <a:pt x="80" y="49"/>
                    <a:pt x="80" y="49"/>
                    <a:pt x="80" y="49"/>
                  </a:cubicBezTo>
                  <a:cubicBezTo>
                    <a:pt x="80" y="49"/>
                    <a:pt x="80" y="49"/>
                    <a:pt x="80" y="49"/>
                  </a:cubicBezTo>
                  <a:cubicBezTo>
                    <a:pt x="80" y="49"/>
                    <a:pt x="80" y="49"/>
                    <a:pt x="80" y="49"/>
                  </a:cubicBezTo>
                  <a:cubicBezTo>
                    <a:pt x="81" y="50"/>
                    <a:pt x="81" y="50"/>
                    <a:pt x="81" y="50"/>
                  </a:cubicBezTo>
                  <a:cubicBezTo>
                    <a:pt x="81" y="50"/>
                    <a:pt x="81" y="50"/>
                    <a:pt x="81" y="50"/>
                  </a:cubicBezTo>
                  <a:cubicBezTo>
                    <a:pt x="82" y="50"/>
                    <a:pt x="82" y="50"/>
                    <a:pt x="82" y="50"/>
                  </a:cubicBezTo>
                  <a:cubicBezTo>
                    <a:pt x="82" y="50"/>
                    <a:pt x="83" y="50"/>
                    <a:pt x="83" y="50"/>
                  </a:cubicBezTo>
                  <a:cubicBezTo>
                    <a:pt x="83" y="50"/>
                    <a:pt x="83" y="50"/>
                    <a:pt x="83" y="50"/>
                  </a:cubicBezTo>
                  <a:cubicBezTo>
                    <a:pt x="84" y="50"/>
                    <a:pt x="84" y="50"/>
                    <a:pt x="84" y="50"/>
                  </a:cubicBezTo>
                  <a:cubicBezTo>
                    <a:pt x="84" y="49"/>
                    <a:pt x="84" y="48"/>
                    <a:pt x="84" y="4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5" name="Freeform 178">
              <a:extLst>
                <a:ext uri="{FF2B5EF4-FFF2-40B4-BE49-F238E27FC236}">
                  <a16:creationId xmlns:a16="http://schemas.microsoft.com/office/drawing/2014/main" id="{96EBB822-5713-495E-A9A2-B396DF40A45A}"/>
                </a:ext>
              </a:extLst>
            </p:cNvPr>
            <p:cNvSpPr>
              <a:spLocks/>
            </p:cNvSpPr>
            <p:nvPr/>
          </p:nvSpPr>
          <p:spPr bwMode="auto">
            <a:xfrm>
              <a:off x="5032171" y="5974140"/>
              <a:ext cx="5725" cy="4547"/>
            </a:xfrm>
            <a:custGeom>
              <a:avLst/>
              <a:gdLst>
                <a:gd name="T0" fmla="*/ 2 w 11"/>
                <a:gd name="T1" fmla="*/ 3 h 8"/>
                <a:gd name="T2" fmla="*/ 3 w 11"/>
                <a:gd name="T3" fmla="*/ 4 h 8"/>
                <a:gd name="T4" fmla="*/ 5 w 11"/>
                <a:gd name="T5" fmla="*/ 7 h 8"/>
                <a:gd name="T6" fmla="*/ 10 w 11"/>
                <a:gd name="T7" fmla="*/ 8 h 8"/>
                <a:gd name="T8" fmla="*/ 11 w 11"/>
                <a:gd name="T9" fmla="*/ 8 h 8"/>
                <a:gd name="T10" fmla="*/ 11 w 11"/>
                <a:gd name="T11" fmla="*/ 8 h 8"/>
                <a:gd name="T12" fmla="*/ 11 w 11"/>
                <a:gd name="T13" fmla="*/ 7 h 8"/>
                <a:gd name="T14" fmla="*/ 11 w 11"/>
                <a:gd name="T15" fmla="*/ 7 h 8"/>
                <a:gd name="T16" fmla="*/ 11 w 11"/>
                <a:gd name="T17" fmla="*/ 6 h 8"/>
                <a:gd name="T18" fmla="*/ 10 w 11"/>
                <a:gd name="T19" fmla="*/ 6 h 8"/>
                <a:gd name="T20" fmla="*/ 10 w 11"/>
                <a:gd name="T21" fmla="*/ 5 h 8"/>
                <a:gd name="T22" fmla="*/ 9 w 11"/>
                <a:gd name="T23" fmla="*/ 4 h 8"/>
                <a:gd name="T24" fmla="*/ 6 w 11"/>
                <a:gd name="T25" fmla="*/ 2 h 8"/>
                <a:gd name="T26" fmla="*/ 6 w 11"/>
                <a:gd name="T27" fmla="*/ 2 h 8"/>
                <a:gd name="T28" fmla="*/ 4 w 11"/>
                <a:gd name="T29" fmla="*/ 2 h 8"/>
                <a:gd name="T30" fmla="*/ 2 w 11"/>
                <a:gd name="T31" fmla="*/ 1 h 8"/>
                <a:gd name="T32" fmla="*/ 0 w 11"/>
                <a:gd name="T33" fmla="*/ 0 h 8"/>
                <a:gd name="T34" fmla="*/ 0 w 11"/>
                <a:gd name="T35" fmla="*/ 0 h 8"/>
                <a:gd name="T36" fmla="*/ 0 w 11"/>
                <a:gd name="T37" fmla="*/ 0 h 8"/>
                <a:gd name="T38" fmla="*/ 0 w 11"/>
                <a:gd name="T39" fmla="*/ 1 h 8"/>
                <a:gd name="T40" fmla="*/ 1 w 11"/>
                <a:gd name="T41" fmla="*/ 2 h 8"/>
                <a:gd name="T42" fmla="*/ 1 w 11"/>
                <a:gd name="T43" fmla="*/ 2 h 8"/>
                <a:gd name="T44" fmla="*/ 1 w 11"/>
                <a:gd name="T45" fmla="*/ 3 h 8"/>
                <a:gd name="T46" fmla="*/ 2 w 11"/>
                <a:gd name="T4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8">
                  <a:moveTo>
                    <a:pt x="2" y="3"/>
                  </a:moveTo>
                  <a:cubicBezTo>
                    <a:pt x="2" y="3"/>
                    <a:pt x="2" y="3"/>
                    <a:pt x="3" y="4"/>
                  </a:cubicBezTo>
                  <a:cubicBezTo>
                    <a:pt x="5" y="5"/>
                    <a:pt x="5" y="6"/>
                    <a:pt x="5" y="7"/>
                  </a:cubicBezTo>
                  <a:cubicBezTo>
                    <a:pt x="5" y="7"/>
                    <a:pt x="6" y="7"/>
                    <a:pt x="10" y="8"/>
                  </a:cubicBezTo>
                  <a:cubicBezTo>
                    <a:pt x="10" y="8"/>
                    <a:pt x="11" y="8"/>
                    <a:pt x="11" y="8"/>
                  </a:cubicBezTo>
                  <a:cubicBezTo>
                    <a:pt x="11" y="8"/>
                    <a:pt x="11" y="8"/>
                    <a:pt x="11" y="8"/>
                  </a:cubicBezTo>
                  <a:cubicBezTo>
                    <a:pt x="11" y="8"/>
                    <a:pt x="11" y="8"/>
                    <a:pt x="11" y="7"/>
                  </a:cubicBezTo>
                  <a:cubicBezTo>
                    <a:pt x="11" y="7"/>
                    <a:pt x="11" y="7"/>
                    <a:pt x="11" y="7"/>
                  </a:cubicBezTo>
                  <a:cubicBezTo>
                    <a:pt x="11" y="7"/>
                    <a:pt x="11" y="6"/>
                    <a:pt x="11" y="6"/>
                  </a:cubicBezTo>
                  <a:cubicBezTo>
                    <a:pt x="11" y="6"/>
                    <a:pt x="10" y="6"/>
                    <a:pt x="10" y="6"/>
                  </a:cubicBezTo>
                  <a:cubicBezTo>
                    <a:pt x="10" y="5"/>
                    <a:pt x="10" y="5"/>
                    <a:pt x="10" y="5"/>
                  </a:cubicBezTo>
                  <a:cubicBezTo>
                    <a:pt x="10" y="5"/>
                    <a:pt x="9" y="4"/>
                    <a:pt x="9" y="4"/>
                  </a:cubicBezTo>
                  <a:cubicBezTo>
                    <a:pt x="7" y="2"/>
                    <a:pt x="7" y="2"/>
                    <a:pt x="6" y="2"/>
                  </a:cubicBezTo>
                  <a:cubicBezTo>
                    <a:pt x="6" y="2"/>
                    <a:pt x="6" y="2"/>
                    <a:pt x="6" y="2"/>
                  </a:cubicBezTo>
                  <a:cubicBezTo>
                    <a:pt x="5" y="2"/>
                    <a:pt x="4" y="2"/>
                    <a:pt x="4" y="2"/>
                  </a:cubicBezTo>
                  <a:cubicBezTo>
                    <a:pt x="3" y="2"/>
                    <a:pt x="3" y="2"/>
                    <a:pt x="2" y="1"/>
                  </a:cubicBezTo>
                  <a:cubicBezTo>
                    <a:pt x="2" y="1"/>
                    <a:pt x="1" y="1"/>
                    <a:pt x="0" y="0"/>
                  </a:cubicBezTo>
                  <a:cubicBezTo>
                    <a:pt x="0" y="0"/>
                    <a:pt x="0" y="0"/>
                    <a:pt x="0" y="0"/>
                  </a:cubicBezTo>
                  <a:cubicBezTo>
                    <a:pt x="0" y="0"/>
                    <a:pt x="0" y="0"/>
                    <a:pt x="0" y="0"/>
                  </a:cubicBezTo>
                  <a:cubicBezTo>
                    <a:pt x="0" y="1"/>
                    <a:pt x="0" y="1"/>
                    <a:pt x="0" y="1"/>
                  </a:cubicBezTo>
                  <a:cubicBezTo>
                    <a:pt x="0" y="1"/>
                    <a:pt x="1" y="1"/>
                    <a:pt x="1" y="2"/>
                  </a:cubicBezTo>
                  <a:cubicBezTo>
                    <a:pt x="1" y="2"/>
                    <a:pt x="1" y="2"/>
                    <a:pt x="1" y="2"/>
                  </a:cubicBezTo>
                  <a:cubicBezTo>
                    <a:pt x="1" y="2"/>
                    <a:pt x="1" y="2"/>
                    <a:pt x="1" y="3"/>
                  </a:cubicBezTo>
                  <a:cubicBezTo>
                    <a:pt x="1" y="3"/>
                    <a:pt x="2" y="3"/>
                    <a:pt x="2" y="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6" name="Freeform 179">
              <a:extLst>
                <a:ext uri="{FF2B5EF4-FFF2-40B4-BE49-F238E27FC236}">
                  <a16:creationId xmlns:a16="http://schemas.microsoft.com/office/drawing/2014/main" id="{C701A671-39B8-4F62-B4ED-F4070A3CEA9C}"/>
                </a:ext>
              </a:extLst>
            </p:cNvPr>
            <p:cNvSpPr>
              <a:spLocks/>
            </p:cNvSpPr>
            <p:nvPr/>
          </p:nvSpPr>
          <p:spPr bwMode="auto">
            <a:xfrm>
              <a:off x="5177764" y="5946506"/>
              <a:ext cx="62662" cy="29383"/>
            </a:xfrm>
            <a:custGeom>
              <a:avLst/>
              <a:gdLst>
                <a:gd name="T0" fmla="*/ 50 w 121"/>
                <a:gd name="T1" fmla="*/ 46 h 51"/>
                <a:gd name="T2" fmla="*/ 54 w 121"/>
                <a:gd name="T3" fmla="*/ 41 h 51"/>
                <a:gd name="T4" fmla="*/ 63 w 121"/>
                <a:gd name="T5" fmla="*/ 37 h 51"/>
                <a:gd name="T6" fmla="*/ 72 w 121"/>
                <a:gd name="T7" fmla="*/ 36 h 51"/>
                <a:gd name="T8" fmla="*/ 82 w 121"/>
                <a:gd name="T9" fmla="*/ 33 h 51"/>
                <a:gd name="T10" fmla="*/ 93 w 121"/>
                <a:gd name="T11" fmla="*/ 30 h 51"/>
                <a:gd name="T12" fmla="*/ 110 w 121"/>
                <a:gd name="T13" fmla="*/ 20 h 51"/>
                <a:gd name="T14" fmla="*/ 121 w 121"/>
                <a:gd name="T15" fmla="*/ 14 h 51"/>
                <a:gd name="T16" fmla="*/ 121 w 121"/>
                <a:gd name="T17" fmla="*/ 13 h 51"/>
                <a:gd name="T18" fmla="*/ 119 w 121"/>
                <a:gd name="T19" fmla="*/ 13 h 51"/>
                <a:gd name="T20" fmla="*/ 118 w 121"/>
                <a:gd name="T21" fmla="*/ 13 h 51"/>
                <a:gd name="T22" fmla="*/ 108 w 121"/>
                <a:gd name="T23" fmla="*/ 8 h 51"/>
                <a:gd name="T24" fmla="*/ 102 w 121"/>
                <a:gd name="T25" fmla="*/ 7 h 51"/>
                <a:gd name="T26" fmla="*/ 71 w 121"/>
                <a:gd name="T27" fmla="*/ 6 h 51"/>
                <a:gd name="T28" fmla="*/ 57 w 121"/>
                <a:gd name="T29" fmla="*/ 1 h 51"/>
                <a:gd name="T30" fmla="*/ 36 w 121"/>
                <a:gd name="T31" fmla="*/ 8 h 51"/>
                <a:gd name="T32" fmla="*/ 14 w 121"/>
                <a:gd name="T33" fmla="*/ 16 h 51"/>
                <a:gd name="T34" fmla="*/ 14 w 121"/>
                <a:gd name="T35" fmla="*/ 16 h 51"/>
                <a:gd name="T36" fmla="*/ 14 w 121"/>
                <a:gd name="T37" fmla="*/ 16 h 51"/>
                <a:gd name="T38" fmla="*/ 13 w 121"/>
                <a:gd name="T39" fmla="*/ 17 h 51"/>
                <a:gd name="T40" fmla="*/ 13 w 121"/>
                <a:gd name="T41" fmla="*/ 19 h 51"/>
                <a:gd name="T42" fmla="*/ 12 w 121"/>
                <a:gd name="T43" fmla="*/ 21 h 51"/>
                <a:gd name="T44" fmla="*/ 14 w 121"/>
                <a:gd name="T45" fmla="*/ 22 h 51"/>
                <a:gd name="T46" fmla="*/ 15 w 121"/>
                <a:gd name="T47" fmla="*/ 24 h 51"/>
                <a:gd name="T48" fmla="*/ 23 w 121"/>
                <a:gd name="T49" fmla="*/ 24 h 51"/>
                <a:gd name="T50" fmla="*/ 42 w 121"/>
                <a:gd name="T51" fmla="*/ 34 h 51"/>
                <a:gd name="T52" fmla="*/ 31 w 121"/>
                <a:gd name="T53" fmla="*/ 40 h 51"/>
                <a:gd name="T54" fmla="*/ 24 w 121"/>
                <a:gd name="T55" fmla="*/ 40 h 51"/>
                <a:gd name="T56" fmla="*/ 22 w 121"/>
                <a:gd name="T57" fmla="*/ 41 h 51"/>
                <a:gd name="T58" fmla="*/ 19 w 121"/>
                <a:gd name="T59" fmla="*/ 42 h 51"/>
                <a:gd name="T60" fmla="*/ 15 w 121"/>
                <a:gd name="T61" fmla="*/ 42 h 51"/>
                <a:gd name="T62" fmla="*/ 13 w 121"/>
                <a:gd name="T63" fmla="*/ 42 h 51"/>
                <a:gd name="T64" fmla="*/ 11 w 121"/>
                <a:gd name="T65" fmla="*/ 42 h 51"/>
                <a:gd name="T66" fmla="*/ 9 w 121"/>
                <a:gd name="T67" fmla="*/ 42 h 51"/>
                <a:gd name="T68" fmla="*/ 7 w 121"/>
                <a:gd name="T69" fmla="*/ 42 h 51"/>
                <a:gd name="T70" fmla="*/ 0 w 121"/>
                <a:gd name="T71" fmla="*/ 48 h 51"/>
                <a:gd name="T72" fmla="*/ 10 w 121"/>
                <a:gd name="T73" fmla="*/ 47 h 51"/>
                <a:gd name="T74" fmla="*/ 26 w 121"/>
                <a:gd name="T75" fmla="*/ 49 h 51"/>
                <a:gd name="T76" fmla="*/ 33 w 121"/>
                <a:gd name="T77" fmla="*/ 50 h 51"/>
                <a:gd name="T78" fmla="*/ 35 w 121"/>
                <a:gd name="T79" fmla="*/ 51 h 51"/>
                <a:gd name="T80" fmla="*/ 38 w 121"/>
                <a:gd name="T81" fmla="*/ 51 h 51"/>
                <a:gd name="T82" fmla="*/ 40 w 121"/>
                <a:gd name="T83" fmla="*/ 51 h 51"/>
                <a:gd name="T84" fmla="*/ 44 w 121"/>
                <a:gd name="T85" fmla="*/ 50 h 51"/>
                <a:gd name="T86" fmla="*/ 45 w 121"/>
                <a:gd name="T87" fmla="*/ 50 h 51"/>
                <a:gd name="T88" fmla="*/ 50 w 121"/>
                <a:gd name="T89"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 h="51">
                  <a:moveTo>
                    <a:pt x="50" y="48"/>
                  </a:moveTo>
                  <a:cubicBezTo>
                    <a:pt x="50" y="48"/>
                    <a:pt x="50" y="47"/>
                    <a:pt x="50" y="47"/>
                  </a:cubicBezTo>
                  <a:cubicBezTo>
                    <a:pt x="50" y="47"/>
                    <a:pt x="50" y="47"/>
                    <a:pt x="50" y="46"/>
                  </a:cubicBezTo>
                  <a:cubicBezTo>
                    <a:pt x="50" y="46"/>
                    <a:pt x="50" y="46"/>
                    <a:pt x="50" y="46"/>
                  </a:cubicBezTo>
                  <a:cubicBezTo>
                    <a:pt x="50" y="46"/>
                    <a:pt x="50" y="45"/>
                    <a:pt x="50" y="45"/>
                  </a:cubicBezTo>
                  <a:cubicBezTo>
                    <a:pt x="50" y="42"/>
                    <a:pt x="53" y="42"/>
                    <a:pt x="54" y="41"/>
                  </a:cubicBezTo>
                  <a:cubicBezTo>
                    <a:pt x="55" y="41"/>
                    <a:pt x="55" y="41"/>
                    <a:pt x="56" y="41"/>
                  </a:cubicBezTo>
                  <a:cubicBezTo>
                    <a:pt x="57" y="41"/>
                    <a:pt x="58" y="40"/>
                    <a:pt x="59" y="39"/>
                  </a:cubicBezTo>
                  <a:cubicBezTo>
                    <a:pt x="60" y="38"/>
                    <a:pt x="61" y="37"/>
                    <a:pt x="63" y="37"/>
                  </a:cubicBezTo>
                  <a:cubicBezTo>
                    <a:pt x="63" y="37"/>
                    <a:pt x="64" y="37"/>
                    <a:pt x="65" y="36"/>
                  </a:cubicBezTo>
                  <a:cubicBezTo>
                    <a:pt x="66" y="35"/>
                    <a:pt x="68" y="34"/>
                    <a:pt x="70" y="35"/>
                  </a:cubicBezTo>
                  <a:cubicBezTo>
                    <a:pt x="70" y="35"/>
                    <a:pt x="71" y="36"/>
                    <a:pt x="72" y="36"/>
                  </a:cubicBezTo>
                  <a:cubicBezTo>
                    <a:pt x="73" y="37"/>
                    <a:pt x="74" y="38"/>
                    <a:pt x="76" y="37"/>
                  </a:cubicBezTo>
                  <a:cubicBezTo>
                    <a:pt x="77" y="36"/>
                    <a:pt x="78" y="36"/>
                    <a:pt x="78" y="36"/>
                  </a:cubicBezTo>
                  <a:cubicBezTo>
                    <a:pt x="79" y="36"/>
                    <a:pt x="80" y="35"/>
                    <a:pt x="82" y="33"/>
                  </a:cubicBezTo>
                  <a:cubicBezTo>
                    <a:pt x="84" y="30"/>
                    <a:pt x="86" y="29"/>
                    <a:pt x="89" y="29"/>
                  </a:cubicBezTo>
                  <a:cubicBezTo>
                    <a:pt x="90" y="29"/>
                    <a:pt x="91" y="29"/>
                    <a:pt x="92" y="29"/>
                  </a:cubicBezTo>
                  <a:cubicBezTo>
                    <a:pt x="93" y="30"/>
                    <a:pt x="93" y="30"/>
                    <a:pt x="93" y="30"/>
                  </a:cubicBezTo>
                  <a:cubicBezTo>
                    <a:pt x="98" y="30"/>
                    <a:pt x="100" y="28"/>
                    <a:pt x="101" y="25"/>
                  </a:cubicBezTo>
                  <a:cubicBezTo>
                    <a:pt x="102" y="23"/>
                    <a:pt x="105" y="22"/>
                    <a:pt x="107" y="21"/>
                  </a:cubicBezTo>
                  <a:cubicBezTo>
                    <a:pt x="108" y="21"/>
                    <a:pt x="109" y="20"/>
                    <a:pt x="110" y="20"/>
                  </a:cubicBezTo>
                  <a:cubicBezTo>
                    <a:pt x="113" y="18"/>
                    <a:pt x="118" y="16"/>
                    <a:pt x="120" y="15"/>
                  </a:cubicBezTo>
                  <a:cubicBezTo>
                    <a:pt x="121" y="15"/>
                    <a:pt x="121" y="15"/>
                    <a:pt x="121" y="15"/>
                  </a:cubicBezTo>
                  <a:cubicBezTo>
                    <a:pt x="121" y="15"/>
                    <a:pt x="121" y="14"/>
                    <a:pt x="121" y="14"/>
                  </a:cubicBezTo>
                  <a:cubicBezTo>
                    <a:pt x="121" y="14"/>
                    <a:pt x="121" y="14"/>
                    <a:pt x="121" y="14"/>
                  </a:cubicBezTo>
                  <a:cubicBezTo>
                    <a:pt x="121" y="14"/>
                    <a:pt x="121" y="14"/>
                    <a:pt x="121" y="14"/>
                  </a:cubicBezTo>
                  <a:cubicBezTo>
                    <a:pt x="121" y="14"/>
                    <a:pt x="121" y="14"/>
                    <a:pt x="121" y="13"/>
                  </a:cubicBezTo>
                  <a:cubicBezTo>
                    <a:pt x="121" y="13"/>
                    <a:pt x="120" y="13"/>
                    <a:pt x="120" y="13"/>
                  </a:cubicBezTo>
                  <a:cubicBezTo>
                    <a:pt x="120" y="13"/>
                    <a:pt x="120" y="13"/>
                    <a:pt x="120" y="13"/>
                  </a:cubicBezTo>
                  <a:cubicBezTo>
                    <a:pt x="120" y="13"/>
                    <a:pt x="120" y="13"/>
                    <a:pt x="119" y="13"/>
                  </a:cubicBezTo>
                  <a:cubicBezTo>
                    <a:pt x="119" y="13"/>
                    <a:pt x="119" y="13"/>
                    <a:pt x="119" y="13"/>
                  </a:cubicBezTo>
                  <a:cubicBezTo>
                    <a:pt x="119" y="13"/>
                    <a:pt x="119" y="13"/>
                    <a:pt x="119" y="13"/>
                  </a:cubicBezTo>
                  <a:cubicBezTo>
                    <a:pt x="118" y="13"/>
                    <a:pt x="118" y="13"/>
                    <a:pt x="118" y="13"/>
                  </a:cubicBezTo>
                  <a:cubicBezTo>
                    <a:pt x="117" y="13"/>
                    <a:pt x="117" y="13"/>
                    <a:pt x="117" y="13"/>
                  </a:cubicBezTo>
                  <a:cubicBezTo>
                    <a:pt x="115" y="13"/>
                    <a:pt x="114" y="13"/>
                    <a:pt x="112" y="10"/>
                  </a:cubicBezTo>
                  <a:cubicBezTo>
                    <a:pt x="110" y="8"/>
                    <a:pt x="109" y="8"/>
                    <a:pt x="108" y="8"/>
                  </a:cubicBezTo>
                  <a:cubicBezTo>
                    <a:pt x="108" y="8"/>
                    <a:pt x="108" y="8"/>
                    <a:pt x="108" y="8"/>
                  </a:cubicBezTo>
                  <a:cubicBezTo>
                    <a:pt x="107" y="8"/>
                    <a:pt x="107" y="8"/>
                    <a:pt x="106" y="8"/>
                  </a:cubicBezTo>
                  <a:cubicBezTo>
                    <a:pt x="105" y="8"/>
                    <a:pt x="103" y="8"/>
                    <a:pt x="102" y="7"/>
                  </a:cubicBezTo>
                  <a:cubicBezTo>
                    <a:pt x="98" y="7"/>
                    <a:pt x="87" y="5"/>
                    <a:pt x="79" y="5"/>
                  </a:cubicBezTo>
                  <a:cubicBezTo>
                    <a:pt x="75" y="5"/>
                    <a:pt x="74" y="6"/>
                    <a:pt x="73" y="6"/>
                  </a:cubicBezTo>
                  <a:cubicBezTo>
                    <a:pt x="73" y="6"/>
                    <a:pt x="72" y="6"/>
                    <a:pt x="71" y="6"/>
                  </a:cubicBezTo>
                  <a:cubicBezTo>
                    <a:pt x="67" y="6"/>
                    <a:pt x="63" y="4"/>
                    <a:pt x="60" y="2"/>
                  </a:cubicBezTo>
                  <a:cubicBezTo>
                    <a:pt x="59" y="2"/>
                    <a:pt x="59" y="2"/>
                    <a:pt x="58" y="2"/>
                  </a:cubicBezTo>
                  <a:cubicBezTo>
                    <a:pt x="57" y="1"/>
                    <a:pt x="57" y="1"/>
                    <a:pt x="57" y="1"/>
                  </a:cubicBezTo>
                  <a:cubicBezTo>
                    <a:pt x="55" y="0"/>
                    <a:pt x="48" y="1"/>
                    <a:pt x="47" y="5"/>
                  </a:cubicBezTo>
                  <a:cubicBezTo>
                    <a:pt x="47" y="9"/>
                    <a:pt x="44" y="10"/>
                    <a:pt x="43" y="10"/>
                  </a:cubicBezTo>
                  <a:cubicBezTo>
                    <a:pt x="41" y="10"/>
                    <a:pt x="39" y="9"/>
                    <a:pt x="36" y="8"/>
                  </a:cubicBezTo>
                  <a:cubicBezTo>
                    <a:pt x="33" y="6"/>
                    <a:pt x="30" y="6"/>
                    <a:pt x="27" y="6"/>
                  </a:cubicBezTo>
                  <a:cubicBezTo>
                    <a:pt x="24" y="6"/>
                    <a:pt x="22" y="6"/>
                    <a:pt x="22" y="7"/>
                  </a:cubicBezTo>
                  <a:cubicBezTo>
                    <a:pt x="22" y="11"/>
                    <a:pt x="17" y="15"/>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7"/>
                    <a:pt x="14" y="17"/>
                  </a:cubicBezTo>
                  <a:cubicBezTo>
                    <a:pt x="14" y="17"/>
                    <a:pt x="14" y="17"/>
                    <a:pt x="13" y="17"/>
                  </a:cubicBezTo>
                  <a:cubicBezTo>
                    <a:pt x="13" y="17"/>
                    <a:pt x="13" y="17"/>
                    <a:pt x="13" y="17"/>
                  </a:cubicBezTo>
                  <a:cubicBezTo>
                    <a:pt x="13" y="17"/>
                    <a:pt x="13" y="18"/>
                    <a:pt x="13" y="18"/>
                  </a:cubicBezTo>
                  <a:cubicBezTo>
                    <a:pt x="13" y="18"/>
                    <a:pt x="13" y="18"/>
                    <a:pt x="13" y="18"/>
                  </a:cubicBezTo>
                  <a:cubicBezTo>
                    <a:pt x="13" y="18"/>
                    <a:pt x="13" y="19"/>
                    <a:pt x="13" y="19"/>
                  </a:cubicBezTo>
                  <a:cubicBezTo>
                    <a:pt x="12" y="19"/>
                    <a:pt x="12" y="19"/>
                    <a:pt x="12" y="19"/>
                  </a:cubicBezTo>
                  <a:cubicBezTo>
                    <a:pt x="12" y="20"/>
                    <a:pt x="12" y="20"/>
                    <a:pt x="12" y="20"/>
                  </a:cubicBezTo>
                  <a:cubicBezTo>
                    <a:pt x="12" y="20"/>
                    <a:pt x="12" y="21"/>
                    <a:pt x="12" y="21"/>
                  </a:cubicBezTo>
                  <a:cubicBezTo>
                    <a:pt x="12" y="21"/>
                    <a:pt x="12" y="21"/>
                    <a:pt x="12" y="21"/>
                  </a:cubicBezTo>
                  <a:cubicBezTo>
                    <a:pt x="13" y="21"/>
                    <a:pt x="13" y="22"/>
                    <a:pt x="14" y="22"/>
                  </a:cubicBezTo>
                  <a:cubicBezTo>
                    <a:pt x="14" y="22"/>
                    <a:pt x="14" y="22"/>
                    <a:pt x="14" y="22"/>
                  </a:cubicBezTo>
                  <a:cubicBezTo>
                    <a:pt x="14" y="23"/>
                    <a:pt x="15" y="23"/>
                    <a:pt x="15" y="24"/>
                  </a:cubicBezTo>
                  <a:cubicBezTo>
                    <a:pt x="15" y="24"/>
                    <a:pt x="15" y="24"/>
                    <a:pt x="15" y="24"/>
                  </a:cubicBezTo>
                  <a:cubicBezTo>
                    <a:pt x="15" y="24"/>
                    <a:pt x="15" y="24"/>
                    <a:pt x="15" y="24"/>
                  </a:cubicBezTo>
                  <a:cubicBezTo>
                    <a:pt x="16" y="25"/>
                    <a:pt x="17" y="25"/>
                    <a:pt x="18" y="26"/>
                  </a:cubicBezTo>
                  <a:cubicBezTo>
                    <a:pt x="18" y="26"/>
                    <a:pt x="19" y="26"/>
                    <a:pt x="19" y="26"/>
                  </a:cubicBezTo>
                  <a:cubicBezTo>
                    <a:pt x="21" y="26"/>
                    <a:pt x="22" y="25"/>
                    <a:pt x="23" y="24"/>
                  </a:cubicBezTo>
                  <a:cubicBezTo>
                    <a:pt x="23" y="24"/>
                    <a:pt x="23" y="23"/>
                    <a:pt x="25" y="23"/>
                  </a:cubicBezTo>
                  <a:cubicBezTo>
                    <a:pt x="28" y="23"/>
                    <a:pt x="36" y="27"/>
                    <a:pt x="40" y="31"/>
                  </a:cubicBezTo>
                  <a:cubicBezTo>
                    <a:pt x="41" y="32"/>
                    <a:pt x="42" y="33"/>
                    <a:pt x="42" y="34"/>
                  </a:cubicBezTo>
                  <a:cubicBezTo>
                    <a:pt x="42" y="35"/>
                    <a:pt x="41" y="35"/>
                    <a:pt x="39" y="35"/>
                  </a:cubicBezTo>
                  <a:cubicBezTo>
                    <a:pt x="38" y="36"/>
                    <a:pt x="36" y="36"/>
                    <a:pt x="35" y="38"/>
                  </a:cubicBezTo>
                  <a:cubicBezTo>
                    <a:pt x="34" y="40"/>
                    <a:pt x="33" y="40"/>
                    <a:pt x="31" y="40"/>
                  </a:cubicBezTo>
                  <a:cubicBezTo>
                    <a:pt x="29" y="40"/>
                    <a:pt x="28" y="40"/>
                    <a:pt x="27" y="40"/>
                  </a:cubicBezTo>
                  <a:cubicBezTo>
                    <a:pt x="26" y="40"/>
                    <a:pt x="26" y="40"/>
                    <a:pt x="25" y="40"/>
                  </a:cubicBezTo>
                  <a:cubicBezTo>
                    <a:pt x="25" y="40"/>
                    <a:pt x="24" y="40"/>
                    <a:pt x="24" y="40"/>
                  </a:cubicBezTo>
                  <a:cubicBezTo>
                    <a:pt x="24" y="40"/>
                    <a:pt x="24" y="40"/>
                    <a:pt x="23" y="40"/>
                  </a:cubicBezTo>
                  <a:cubicBezTo>
                    <a:pt x="23" y="41"/>
                    <a:pt x="23" y="41"/>
                    <a:pt x="23" y="41"/>
                  </a:cubicBezTo>
                  <a:cubicBezTo>
                    <a:pt x="22" y="41"/>
                    <a:pt x="22" y="41"/>
                    <a:pt x="22" y="41"/>
                  </a:cubicBezTo>
                  <a:cubicBezTo>
                    <a:pt x="21" y="41"/>
                    <a:pt x="21" y="41"/>
                    <a:pt x="21" y="41"/>
                  </a:cubicBezTo>
                  <a:cubicBezTo>
                    <a:pt x="20" y="41"/>
                    <a:pt x="20" y="41"/>
                    <a:pt x="20" y="41"/>
                  </a:cubicBezTo>
                  <a:cubicBezTo>
                    <a:pt x="19" y="42"/>
                    <a:pt x="19" y="42"/>
                    <a:pt x="19" y="42"/>
                  </a:cubicBezTo>
                  <a:cubicBezTo>
                    <a:pt x="18" y="42"/>
                    <a:pt x="18" y="42"/>
                    <a:pt x="18" y="42"/>
                  </a:cubicBezTo>
                  <a:cubicBezTo>
                    <a:pt x="17" y="42"/>
                    <a:pt x="17" y="42"/>
                    <a:pt x="17" y="42"/>
                  </a:cubicBezTo>
                  <a:cubicBezTo>
                    <a:pt x="16" y="42"/>
                    <a:pt x="16" y="42"/>
                    <a:pt x="15" y="42"/>
                  </a:cubicBezTo>
                  <a:cubicBezTo>
                    <a:pt x="15" y="42"/>
                    <a:pt x="15" y="42"/>
                    <a:pt x="15" y="42"/>
                  </a:cubicBezTo>
                  <a:cubicBezTo>
                    <a:pt x="14" y="42"/>
                    <a:pt x="14" y="42"/>
                    <a:pt x="13" y="42"/>
                  </a:cubicBezTo>
                  <a:cubicBezTo>
                    <a:pt x="13" y="42"/>
                    <a:pt x="13" y="42"/>
                    <a:pt x="13" y="42"/>
                  </a:cubicBezTo>
                  <a:cubicBezTo>
                    <a:pt x="12" y="42"/>
                    <a:pt x="12" y="42"/>
                    <a:pt x="11" y="42"/>
                  </a:cubicBezTo>
                  <a:cubicBezTo>
                    <a:pt x="11" y="42"/>
                    <a:pt x="11" y="42"/>
                    <a:pt x="11" y="42"/>
                  </a:cubicBezTo>
                  <a:cubicBezTo>
                    <a:pt x="11" y="42"/>
                    <a:pt x="11" y="42"/>
                    <a:pt x="11" y="42"/>
                  </a:cubicBezTo>
                  <a:cubicBezTo>
                    <a:pt x="11" y="42"/>
                    <a:pt x="11" y="42"/>
                    <a:pt x="11" y="42"/>
                  </a:cubicBezTo>
                  <a:cubicBezTo>
                    <a:pt x="9" y="42"/>
                    <a:pt x="9" y="42"/>
                    <a:pt x="9" y="42"/>
                  </a:cubicBezTo>
                  <a:cubicBezTo>
                    <a:pt x="9" y="42"/>
                    <a:pt x="9" y="42"/>
                    <a:pt x="9" y="42"/>
                  </a:cubicBezTo>
                  <a:cubicBezTo>
                    <a:pt x="9" y="42"/>
                    <a:pt x="8" y="42"/>
                    <a:pt x="8" y="42"/>
                  </a:cubicBezTo>
                  <a:cubicBezTo>
                    <a:pt x="8" y="42"/>
                    <a:pt x="7" y="42"/>
                    <a:pt x="7" y="42"/>
                  </a:cubicBezTo>
                  <a:cubicBezTo>
                    <a:pt x="7" y="42"/>
                    <a:pt x="7" y="42"/>
                    <a:pt x="7" y="42"/>
                  </a:cubicBezTo>
                  <a:cubicBezTo>
                    <a:pt x="7" y="42"/>
                    <a:pt x="7" y="42"/>
                    <a:pt x="7" y="42"/>
                  </a:cubicBezTo>
                  <a:cubicBezTo>
                    <a:pt x="5" y="42"/>
                    <a:pt x="3" y="44"/>
                    <a:pt x="1" y="46"/>
                  </a:cubicBezTo>
                  <a:cubicBezTo>
                    <a:pt x="0" y="47"/>
                    <a:pt x="0" y="47"/>
                    <a:pt x="0" y="48"/>
                  </a:cubicBezTo>
                  <a:cubicBezTo>
                    <a:pt x="0" y="48"/>
                    <a:pt x="1" y="48"/>
                    <a:pt x="1" y="48"/>
                  </a:cubicBezTo>
                  <a:cubicBezTo>
                    <a:pt x="2" y="48"/>
                    <a:pt x="4" y="48"/>
                    <a:pt x="5" y="48"/>
                  </a:cubicBezTo>
                  <a:cubicBezTo>
                    <a:pt x="7" y="47"/>
                    <a:pt x="8" y="47"/>
                    <a:pt x="10" y="47"/>
                  </a:cubicBezTo>
                  <a:cubicBezTo>
                    <a:pt x="13" y="47"/>
                    <a:pt x="14" y="48"/>
                    <a:pt x="16" y="49"/>
                  </a:cubicBezTo>
                  <a:cubicBezTo>
                    <a:pt x="17" y="49"/>
                    <a:pt x="19" y="49"/>
                    <a:pt x="21" y="48"/>
                  </a:cubicBezTo>
                  <a:cubicBezTo>
                    <a:pt x="23" y="48"/>
                    <a:pt x="25" y="47"/>
                    <a:pt x="26" y="49"/>
                  </a:cubicBezTo>
                  <a:cubicBezTo>
                    <a:pt x="27" y="50"/>
                    <a:pt x="28" y="51"/>
                    <a:pt x="30" y="51"/>
                  </a:cubicBezTo>
                  <a:cubicBezTo>
                    <a:pt x="30" y="51"/>
                    <a:pt x="31" y="50"/>
                    <a:pt x="31" y="50"/>
                  </a:cubicBezTo>
                  <a:cubicBezTo>
                    <a:pt x="32" y="50"/>
                    <a:pt x="33" y="50"/>
                    <a:pt x="33" y="50"/>
                  </a:cubicBezTo>
                  <a:cubicBezTo>
                    <a:pt x="33" y="50"/>
                    <a:pt x="33" y="50"/>
                    <a:pt x="34" y="50"/>
                  </a:cubicBezTo>
                  <a:cubicBezTo>
                    <a:pt x="34" y="50"/>
                    <a:pt x="34" y="50"/>
                    <a:pt x="34" y="50"/>
                  </a:cubicBezTo>
                  <a:cubicBezTo>
                    <a:pt x="34" y="50"/>
                    <a:pt x="35" y="50"/>
                    <a:pt x="35" y="51"/>
                  </a:cubicBezTo>
                  <a:cubicBezTo>
                    <a:pt x="35" y="51"/>
                    <a:pt x="35" y="51"/>
                    <a:pt x="35" y="51"/>
                  </a:cubicBezTo>
                  <a:cubicBezTo>
                    <a:pt x="35" y="51"/>
                    <a:pt x="36" y="51"/>
                    <a:pt x="37" y="51"/>
                  </a:cubicBezTo>
                  <a:cubicBezTo>
                    <a:pt x="37" y="51"/>
                    <a:pt x="38" y="51"/>
                    <a:pt x="38" y="51"/>
                  </a:cubicBezTo>
                  <a:cubicBezTo>
                    <a:pt x="38" y="51"/>
                    <a:pt x="38" y="51"/>
                    <a:pt x="39" y="51"/>
                  </a:cubicBezTo>
                  <a:cubicBezTo>
                    <a:pt x="39" y="51"/>
                    <a:pt x="39" y="51"/>
                    <a:pt x="40" y="51"/>
                  </a:cubicBezTo>
                  <a:cubicBezTo>
                    <a:pt x="40" y="51"/>
                    <a:pt x="40" y="51"/>
                    <a:pt x="40" y="51"/>
                  </a:cubicBezTo>
                  <a:cubicBezTo>
                    <a:pt x="41" y="51"/>
                    <a:pt x="41" y="51"/>
                    <a:pt x="42" y="51"/>
                  </a:cubicBezTo>
                  <a:cubicBezTo>
                    <a:pt x="42" y="51"/>
                    <a:pt x="42" y="51"/>
                    <a:pt x="42" y="51"/>
                  </a:cubicBezTo>
                  <a:cubicBezTo>
                    <a:pt x="43" y="50"/>
                    <a:pt x="43" y="50"/>
                    <a:pt x="44" y="50"/>
                  </a:cubicBezTo>
                  <a:cubicBezTo>
                    <a:pt x="44" y="50"/>
                    <a:pt x="44" y="50"/>
                    <a:pt x="44" y="50"/>
                  </a:cubicBezTo>
                  <a:cubicBezTo>
                    <a:pt x="44" y="50"/>
                    <a:pt x="45" y="50"/>
                    <a:pt x="45" y="50"/>
                  </a:cubicBezTo>
                  <a:cubicBezTo>
                    <a:pt x="45" y="50"/>
                    <a:pt x="45" y="50"/>
                    <a:pt x="45" y="50"/>
                  </a:cubicBezTo>
                  <a:cubicBezTo>
                    <a:pt x="47" y="50"/>
                    <a:pt x="48" y="50"/>
                    <a:pt x="49" y="50"/>
                  </a:cubicBezTo>
                  <a:cubicBezTo>
                    <a:pt x="49" y="50"/>
                    <a:pt x="49" y="49"/>
                    <a:pt x="49" y="49"/>
                  </a:cubicBezTo>
                  <a:cubicBezTo>
                    <a:pt x="49" y="49"/>
                    <a:pt x="49" y="49"/>
                    <a:pt x="50" y="49"/>
                  </a:cubicBezTo>
                  <a:cubicBezTo>
                    <a:pt x="50" y="48"/>
                    <a:pt x="50" y="48"/>
                    <a:pt x="50" y="4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7" name="Freeform 180">
              <a:extLst>
                <a:ext uri="{FF2B5EF4-FFF2-40B4-BE49-F238E27FC236}">
                  <a16:creationId xmlns:a16="http://schemas.microsoft.com/office/drawing/2014/main" id="{58F904C4-2492-4696-90E6-787C215F95BB}"/>
                </a:ext>
              </a:extLst>
            </p:cNvPr>
            <p:cNvSpPr>
              <a:spLocks/>
            </p:cNvSpPr>
            <p:nvPr/>
          </p:nvSpPr>
          <p:spPr bwMode="auto">
            <a:xfrm>
              <a:off x="5097928" y="5927967"/>
              <a:ext cx="100568" cy="65237"/>
            </a:xfrm>
            <a:custGeom>
              <a:avLst/>
              <a:gdLst>
                <a:gd name="T0" fmla="*/ 2 w 194"/>
                <a:gd name="T1" fmla="*/ 56 h 113"/>
                <a:gd name="T2" fmla="*/ 9 w 194"/>
                <a:gd name="T3" fmla="*/ 56 h 113"/>
                <a:gd name="T4" fmla="*/ 19 w 194"/>
                <a:gd name="T5" fmla="*/ 45 h 113"/>
                <a:gd name="T6" fmla="*/ 21 w 194"/>
                <a:gd name="T7" fmla="*/ 44 h 113"/>
                <a:gd name="T8" fmla="*/ 27 w 194"/>
                <a:gd name="T9" fmla="*/ 39 h 113"/>
                <a:gd name="T10" fmla="*/ 43 w 194"/>
                <a:gd name="T11" fmla="*/ 43 h 113"/>
                <a:gd name="T12" fmla="*/ 61 w 194"/>
                <a:gd name="T13" fmla="*/ 57 h 113"/>
                <a:gd name="T14" fmla="*/ 70 w 194"/>
                <a:gd name="T15" fmla="*/ 65 h 113"/>
                <a:gd name="T16" fmla="*/ 80 w 194"/>
                <a:gd name="T17" fmla="*/ 78 h 113"/>
                <a:gd name="T18" fmla="*/ 106 w 194"/>
                <a:gd name="T19" fmla="*/ 95 h 113"/>
                <a:gd name="T20" fmla="*/ 121 w 194"/>
                <a:gd name="T21" fmla="*/ 101 h 113"/>
                <a:gd name="T22" fmla="*/ 124 w 194"/>
                <a:gd name="T23" fmla="*/ 108 h 113"/>
                <a:gd name="T24" fmla="*/ 133 w 194"/>
                <a:gd name="T25" fmla="*/ 112 h 113"/>
                <a:gd name="T26" fmla="*/ 135 w 194"/>
                <a:gd name="T27" fmla="*/ 113 h 113"/>
                <a:gd name="T28" fmla="*/ 136 w 194"/>
                <a:gd name="T29" fmla="*/ 108 h 113"/>
                <a:gd name="T30" fmla="*/ 138 w 194"/>
                <a:gd name="T31" fmla="*/ 104 h 113"/>
                <a:gd name="T32" fmla="*/ 139 w 194"/>
                <a:gd name="T33" fmla="*/ 93 h 113"/>
                <a:gd name="T34" fmla="*/ 139 w 194"/>
                <a:gd name="T35" fmla="*/ 80 h 113"/>
                <a:gd name="T36" fmla="*/ 147 w 194"/>
                <a:gd name="T37" fmla="*/ 73 h 113"/>
                <a:gd name="T38" fmla="*/ 156 w 194"/>
                <a:gd name="T39" fmla="*/ 66 h 113"/>
                <a:gd name="T40" fmla="*/ 167 w 194"/>
                <a:gd name="T41" fmla="*/ 62 h 113"/>
                <a:gd name="T42" fmla="*/ 170 w 194"/>
                <a:gd name="T43" fmla="*/ 64 h 113"/>
                <a:gd name="T44" fmla="*/ 170 w 194"/>
                <a:gd name="T45" fmla="*/ 65 h 113"/>
                <a:gd name="T46" fmla="*/ 169 w 194"/>
                <a:gd name="T47" fmla="*/ 66 h 113"/>
                <a:gd name="T48" fmla="*/ 168 w 194"/>
                <a:gd name="T49" fmla="*/ 69 h 113"/>
                <a:gd name="T50" fmla="*/ 167 w 194"/>
                <a:gd name="T51" fmla="*/ 72 h 113"/>
                <a:gd name="T52" fmla="*/ 168 w 194"/>
                <a:gd name="T53" fmla="*/ 72 h 113"/>
                <a:gd name="T54" fmla="*/ 172 w 194"/>
                <a:gd name="T55" fmla="*/ 72 h 113"/>
                <a:gd name="T56" fmla="*/ 174 w 194"/>
                <a:gd name="T57" fmla="*/ 71 h 113"/>
                <a:gd name="T58" fmla="*/ 176 w 194"/>
                <a:gd name="T59" fmla="*/ 71 h 113"/>
                <a:gd name="T60" fmla="*/ 177 w 194"/>
                <a:gd name="T61" fmla="*/ 70 h 113"/>
                <a:gd name="T62" fmla="*/ 185 w 194"/>
                <a:gd name="T63" fmla="*/ 70 h 113"/>
                <a:gd name="T64" fmla="*/ 194 w 194"/>
                <a:gd name="T65" fmla="*/ 65 h 113"/>
                <a:gd name="T66" fmla="*/ 179 w 194"/>
                <a:gd name="T67" fmla="*/ 57 h 113"/>
                <a:gd name="T68" fmla="*/ 167 w 194"/>
                <a:gd name="T69" fmla="*/ 57 h 113"/>
                <a:gd name="T70" fmla="*/ 164 w 194"/>
                <a:gd name="T71" fmla="*/ 54 h 113"/>
                <a:gd name="T72" fmla="*/ 162 w 194"/>
                <a:gd name="T73" fmla="*/ 54 h 113"/>
                <a:gd name="T74" fmla="*/ 158 w 194"/>
                <a:gd name="T75" fmla="*/ 55 h 113"/>
                <a:gd name="T76" fmla="*/ 140 w 194"/>
                <a:gd name="T77" fmla="*/ 65 h 113"/>
                <a:gd name="T78" fmla="*/ 121 w 194"/>
                <a:gd name="T79" fmla="*/ 56 h 113"/>
                <a:gd name="T80" fmla="*/ 115 w 194"/>
                <a:gd name="T81" fmla="*/ 41 h 113"/>
                <a:gd name="T82" fmla="*/ 104 w 194"/>
                <a:gd name="T83" fmla="*/ 28 h 113"/>
                <a:gd name="T84" fmla="*/ 76 w 194"/>
                <a:gd name="T85" fmla="*/ 28 h 113"/>
                <a:gd name="T86" fmla="*/ 65 w 194"/>
                <a:gd name="T87" fmla="*/ 26 h 113"/>
                <a:gd name="T88" fmla="*/ 64 w 194"/>
                <a:gd name="T89" fmla="*/ 24 h 113"/>
                <a:gd name="T90" fmla="*/ 61 w 194"/>
                <a:gd name="T91" fmla="*/ 21 h 113"/>
                <a:gd name="T92" fmla="*/ 58 w 194"/>
                <a:gd name="T93" fmla="*/ 19 h 113"/>
                <a:gd name="T94" fmla="*/ 55 w 194"/>
                <a:gd name="T95" fmla="*/ 15 h 113"/>
                <a:gd name="T96" fmla="*/ 51 w 194"/>
                <a:gd name="T97" fmla="*/ 18 h 113"/>
                <a:gd name="T98" fmla="*/ 37 w 194"/>
                <a:gd name="T99" fmla="*/ 1 h 113"/>
                <a:gd name="T100" fmla="*/ 31 w 194"/>
                <a:gd name="T101" fmla="*/ 16 h 113"/>
                <a:gd name="T102" fmla="*/ 1 w 194"/>
                <a:gd name="T103"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13">
                  <a:moveTo>
                    <a:pt x="1" y="6"/>
                  </a:moveTo>
                  <a:cubicBezTo>
                    <a:pt x="0" y="55"/>
                    <a:pt x="0" y="55"/>
                    <a:pt x="0" y="55"/>
                  </a:cubicBezTo>
                  <a:cubicBezTo>
                    <a:pt x="1" y="55"/>
                    <a:pt x="1" y="55"/>
                    <a:pt x="2" y="56"/>
                  </a:cubicBezTo>
                  <a:cubicBezTo>
                    <a:pt x="2" y="56"/>
                    <a:pt x="3" y="56"/>
                    <a:pt x="3" y="56"/>
                  </a:cubicBezTo>
                  <a:cubicBezTo>
                    <a:pt x="4" y="56"/>
                    <a:pt x="6" y="56"/>
                    <a:pt x="7" y="57"/>
                  </a:cubicBezTo>
                  <a:cubicBezTo>
                    <a:pt x="8" y="57"/>
                    <a:pt x="9" y="56"/>
                    <a:pt x="9" y="56"/>
                  </a:cubicBezTo>
                  <a:cubicBezTo>
                    <a:pt x="10" y="55"/>
                    <a:pt x="10" y="54"/>
                    <a:pt x="10" y="53"/>
                  </a:cubicBezTo>
                  <a:cubicBezTo>
                    <a:pt x="10" y="52"/>
                    <a:pt x="10" y="52"/>
                    <a:pt x="10" y="52"/>
                  </a:cubicBezTo>
                  <a:cubicBezTo>
                    <a:pt x="10" y="49"/>
                    <a:pt x="15" y="45"/>
                    <a:pt x="19" y="45"/>
                  </a:cubicBezTo>
                  <a:cubicBezTo>
                    <a:pt x="19" y="45"/>
                    <a:pt x="19" y="45"/>
                    <a:pt x="19" y="45"/>
                  </a:cubicBezTo>
                  <a:cubicBezTo>
                    <a:pt x="19" y="45"/>
                    <a:pt x="19" y="45"/>
                    <a:pt x="19" y="45"/>
                  </a:cubicBezTo>
                  <a:cubicBezTo>
                    <a:pt x="20" y="45"/>
                    <a:pt x="20" y="45"/>
                    <a:pt x="21" y="44"/>
                  </a:cubicBezTo>
                  <a:cubicBezTo>
                    <a:pt x="21" y="44"/>
                    <a:pt x="21" y="43"/>
                    <a:pt x="21" y="43"/>
                  </a:cubicBezTo>
                  <a:cubicBezTo>
                    <a:pt x="21" y="42"/>
                    <a:pt x="22" y="41"/>
                    <a:pt x="23" y="41"/>
                  </a:cubicBezTo>
                  <a:cubicBezTo>
                    <a:pt x="24" y="41"/>
                    <a:pt x="26" y="40"/>
                    <a:pt x="27" y="39"/>
                  </a:cubicBezTo>
                  <a:cubicBezTo>
                    <a:pt x="27" y="38"/>
                    <a:pt x="28" y="38"/>
                    <a:pt x="29" y="38"/>
                  </a:cubicBezTo>
                  <a:cubicBezTo>
                    <a:pt x="32" y="38"/>
                    <a:pt x="35" y="39"/>
                    <a:pt x="36" y="41"/>
                  </a:cubicBezTo>
                  <a:cubicBezTo>
                    <a:pt x="38" y="42"/>
                    <a:pt x="41" y="43"/>
                    <a:pt x="43" y="43"/>
                  </a:cubicBezTo>
                  <a:cubicBezTo>
                    <a:pt x="44" y="44"/>
                    <a:pt x="44" y="44"/>
                    <a:pt x="44" y="44"/>
                  </a:cubicBezTo>
                  <a:cubicBezTo>
                    <a:pt x="48" y="44"/>
                    <a:pt x="49" y="54"/>
                    <a:pt x="49" y="56"/>
                  </a:cubicBezTo>
                  <a:cubicBezTo>
                    <a:pt x="51" y="57"/>
                    <a:pt x="58" y="57"/>
                    <a:pt x="61" y="57"/>
                  </a:cubicBezTo>
                  <a:cubicBezTo>
                    <a:pt x="63" y="57"/>
                    <a:pt x="64" y="57"/>
                    <a:pt x="65" y="58"/>
                  </a:cubicBezTo>
                  <a:cubicBezTo>
                    <a:pt x="67" y="58"/>
                    <a:pt x="68" y="60"/>
                    <a:pt x="68" y="62"/>
                  </a:cubicBezTo>
                  <a:cubicBezTo>
                    <a:pt x="69" y="63"/>
                    <a:pt x="69" y="64"/>
                    <a:pt x="70" y="65"/>
                  </a:cubicBezTo>
                  <a:cubicBezTo>
                    <a:pt x="73" y="68"/>
                    <a:pt x="74" y="72"/>
                    <a:pt x="75" y="75"/>
                  </a:cubicBezTo>
                  <a:cubicBezTo>
                    <a:pt x="76" y="75"/>
                    <a:pt x="76" y="75"/>
                    <a:pt x="76" y="75"/>
                  </a:cubicBezTo>
                  <a:cubicBezTo>
                    <a:pt x="76" y="76"/>
                    <a:pt x="78" y="77"/>
                    <a:pt x="80" y="78"/>
                  </a:cubicBezTo>
                  <a:cubicBezTo>
                    <a:pt x="83" y="80"/>
                    <a:pt x="86" y="81"/>
                    <a:pt x="87" y="83"/>
                  </a:cubicBezTo>
                  <a:cubicBezTo>
                    <a:pt x="89" y="86"/>
                    <a:pt x="95" y="89"/>
                    <a:pt x="99" y="90"/>
                  </a:cubicBezTo>
                  <a:cubicBezTo>
                    <a:pt x="102" y="91"/>
                    <a:pt x="104" y="93"/>
                    <a:pt x="106" y="95"/>
                  </a:cubicBezTo>
                  <a:cubicBezTo>
                    <a:pt x="108" y="96"/>
                    <a:pt x="109" y="98"/>
                    <a:pt x="110" y="98"/>
                  </a:cubicBezTo>
                  <a:cubicBezTo>
                    <a:pt x="111" y="98"/>
                    <a:pt x="111" y="98"/>
                    <a:pt x="111" y="98"/>
                  </a:cubicBezTo>
                  <a:cubicBezTo>
                    <a:pt x="114" y="98"/>
                    <a:pt x="120" y="101"/>
                    <a:pt x="121" y="101"/>
                  </a:cubicBezTo>
                  <a:cubicBezTo>
                    <a:pt x="122" y="102"/>
                    <a:pt x="122" y="102"/>
                    <a:pt x="122" y="102"/>
                  </a:cubicBezTo>
                  <a:cubicBezTo>
                    <a:pt x="122" y="108"/>
                    <a:pt x="122" y="108"/>
                    <a:pt x="122" y="108"/>
                  </a:cubicBezTo>
                  <a:cubicBezTo>
                    <a:pt x="123" y="108"/>
                    <a:pt x="123" y="108"/>
                    <a:pt x="124" y="108"/>
                  </a:cubicBezTo>
                  <a:cubicBezTo>
                    <a:pt x="126" y="108"/>
                    <a:pt x="127" y="109"/>
                    <a:pt x="129" y="110"/>
                  </a:cubicBezTo>
                  <a:cubicBezTo>
                    <a:pt x="130" y="111"/>
                    <a:pt x="131" y="112"/>
                    <a:pt x="132" y="112"/>
                  </a:cubicBezTo>
                  <a:cubicBezTo>
                    <a:pt x="132" y="112"/>
                    <a:pt x="133" y="112"/>
                    <a:pt x="133" y="112"/>
                  </a:cubicBezTo>
                  <a:cubicBezTo>
                    <a:pt x="133" y="112"/>
                    <a:pt x="134" y="112"/>
                    <a:pt x="134" y="112"/>
                  </a:cubicBezTo>
                  <a:cubicBezTo>
                    <a:pt x="134" y="112"/>
                    <a:pt x="135" y="112"/>
                    <a:pt x="135" y="113"/>
                  </a:cubicBezTo>
                  <a:cubicBezTo>
                    <a:pt x="135" y="113"/>
                    <a:pt x="135" y="113"/>
                    <a:pt x="135" y="113"/>
                  </a:cubicBezTo>
                  <a:cubicBezTo>
                    <a:pt x="135" y="112"/>
                    <a:pt x="135" y="112"/>
                    <a:pt x="135" y="112"/>
                  </a:cubicBezTo>
                  <a:cubicBezTo>
                    <a:pt x="135" y="111"/>
                    <a:pt x="136" y="111"/>
                    <a:pt x="136" y="110"/>
                  </a:cubicBezTo>
                  <a:cubicBezTo>
                    <a:pt x="136" y="109"/>
                    <a:pt x="136" y="109"/>
                    <a:pt x="136" y="108"/>
                  </a:cubicBezTo>
                  <a:cubicBezTo>
                    <a:pt x="136" y="108"/>
                    <a:pt x="136" y="107"/>
                    <a:pt x="137" y="107"/>
                  </a:cubicBezTo>
                  <a:cubicBezTo>
                    <a:pt x="137" y="106"/>
                    <a:pt x="137" y="106"/>
                    <a:pt x="138" y="105"/>
                  </a:cubicBezTo>
                  <a:cubicBezTo>
                    <a:pt x="138" y="105"/>
                    <a:pt x="138" y="105"/>
                    <a:pt x="138" y="104"/>
                  </a:cubicBezTo>
                  <a:cubicBezTo>
                    <a:pt x="139" y="103"/>
                    <a:pt x="139" y="103"/>
                    <a:pt x="140" y="102"/>
                  </a:cubicBezTo>
                  <a:cubicBezTo>
                    <a:pt x="141" y="101"/>
                    <a:pt x="141" y="100"/>
                    <a:pt x="140" y="98"/>
                  </a:cubicBezTo>
                  <a:cubicBezTo>
                    <a:pt x="139" y="96"/>
                    <a:pt x="138" y="95"/>
                    <a:pt x="139" y="93"/>
                  </a:cubicBezTo>
                  <a:cubicBezTo>
                    <a:pt x="139" y="91"/>
                    <a:pt x="137" y="90"/>
                    <a:pt x="135" y="89"/>
                  </a:cubicBezTo>
                  <a:cubicBezTo>
                    <a:pt x="133" y="88"/>
                    <a:pt x="131" y="86"/>
                    <a:pt x="132" y="84"/>
                  </a:cubicBezTo>
                  <a:cubicBezTo>
                    <a:pt x="132" y="81"/>
                    <a:pt x="136" y="81"/>
                    <a:pt x="139" y="80"/>
                  </a:cubicBezTo>
                  <a:cubicBezTo>
                    <a:pt x="140" y="80"/>
                    <a:pt x="142" y="80"/>
                    <a:pt x="143" y="79"/>
                  </a:cubicBezTo>
                  <a:cubicBezTo>
                    <a:pt x="144" y="79"/>
                    <a:pt x="144" y="78"/>
                    <a:pt x="144" y="76"/>
                  </a:cubicBezTo>
                  <a:cubicBezTo>
                    <a:pt x="144" y="75"/>
                    <a:pt x="145" y="73"/>
                    <a:pt x="147" y="73"/>
                  </a:cubicBezTo>
                  <a:cubicBezTo>
                    <a:pt x="149" y="73"/>
                    <a:pt x="150" y="71"/>
                    <a:pt x="151" y="68"/>
                  </a:cubicBezTo>
                  <a:cubicBezTo>
                    <a:pt x="152" y="65"/>
                    <a:pt x="154" y="65"/>
                    <a:pt x="155" y="65"/>
                  </a:cubicBezTo>
                  <a:cubicBezTo>
                    <a:pt x="155" y="65"/>
                    <a:pt x="156" y="65"/>
                    <a:pt x="156" y="66"/>
                  </a:cubicBezTo>
                  <a:cubicBezTo>
                    <a:pt x="157" y="66"/>
                    <a:pt x="158" y="66"/>
                    <a:pt x="158" y="66"/>
                  </a:cubicBezTo>
                  <a:cubicBezTo>
                    <a:pt x="159" y="66"/>
                    <a:pt x="160" y="65"/>
                    <a:pt x="160" y="65"/>
                  </a:cubicBezTo>
                  <a:cubicBezTo>
                    <a:pt x="162" y="64"/>
                    <a:pt x="165" y="62"/>
                    <a:pt x="167" y="62"/>
                  </a:cubicBezTo>
                  <a:cubicBezTo>
                    <a:pt x="168" y="62"/>
                    <a:pt x="169" y="63"/>
                    <a:pt x="169" y="64"/>
                  </a:cubicBezTo>
                  <a:cubicBezTo>
                    <a:pt x="169" y="64"/>
                    <a:pt x="170" y="64"/>
                    <a:pt x="170" y="64"/>
                  </a:cubicBezTo>
                  <a:cubicBezTo>
                    <a:pt x="170" y="64"/>
                    <a:pt x="170" y="64"/>
                    <a:pt x="170" y="64"/>
                  </a:cubicBezTo>
                  <a:cubicBezTo>
                    <a:pt x="170" y="64"/>
                    <a:pt x="170" y="64"/>
                    <a:pt x="170" y="64"/>
                  </a:cubicBezTo>
                  <a:cubicBezTo>
                    <a:pt x="170" y="64"/>
                    <a:pt x="170" y="64"/>
                    <a:pt x="170" y="65"/>
                  </a:cubicBezTo>
                  <a:cubicBezTo>
                    <a:pt x="170" y="65"/>
                    <a:pt x="170" y="65"/>
                    <a:pt x="170" y="65"/>
                  </a:cubicBezTo>
                  <a:cubicBezTo>
                    <a:pt x="170" y="65"/>
                    <a:pt x="170" y="65"/>
                    <a:pt x="170" y="65"/>
                  </a:cubicBezTo>
                  <a:cubicBezTo>
                    <a:pt x="170" y="65"/>
                    <a:pt x="170" y="66"/>
                    <a:pt x="170" y="66"/>
                  </a:cubicBezTo>
                  <a:cubicBezTo>
                    <a:pt x="170" y="66"/>
                    <a:pt x="169" y="66"/>
                    <a:pt x="169" y="66"/>
                  </a:cubicBezTo>
                  <a:cubicBezTo>
                    <a:pt x="169" y="66"/>
                    <a:pt x="169" y="67"/>
                    <a:pt x="169" y="67"/>
                  </a:cubicBezTo>
                  <a:cubicBezTo>
                    <a:pt x="169" y="67"/>
                    <a:pt x="169" y="67"/>
                    <a:pt x="169" y="68"/>
                  </a:cubicBezTo>
                  <a:cubicBezTo>
                    <a:pt x="169" y="68"/>
                    <a:pt x="169" y="68"/>
                    <a:pt x="168" y="69"/>
                  </a:cubicBezTo>
                  <a:cubicBezTo>
                    <a:pt x="168" y="69"/>
                    <a:pt x="168" y="69"/>
                    <a:pt x="168" y="69"/>
                  </a:cubicBezTo>
                  <a:cubicBezTo>
                    <a:pt x="168" y="70"/>
                    <a:pt x="168" y="70"/>
                    <a:pt x="167" y="71"/>
                  </a:cubicBezTo>
                  <a:cubicBezTo>
                    <a:pt x="167" y="71"/>
                    <a:pt x="167" y="71"/>
                    <a:pt x="167" y="72"/>
                  </a:cubicBezTo>
                  <a:cubicBezTo>
                    <a:pt x="167" y="72"/>
                    <a:pt x="167" y="72"/>
                    <a:pt x="166" y="72"/>
                  </a:cubicBezTo>
                  <a:cubicBezTo>
                    <a:pt x="167" y="72"/>
                    <a:pt x="167" y="72"/>
                    <a:pt x="167" y="72"/>
                  </a:cubicBezTo>
                  <a:cubicBezTo>
                    <a:pt x="167" y="72"/>
                    <a:pt x="168" y="72"/>
                    <a:pt x="168" y="72"/>
                  </a:cubicBezTo>
                  <a:cubicBezTo>
                    <a:pt x="168" y="72"/>
                    <a:pt x="169" y="72"/>
                    <a:pt x="169" y="72"/>
                  </a:cubicBezTo>
                  <a:cubicBezTo>
                    <a:pt x="169" y="72"/>
                    <a:pt x="170" y="72"/>
                    <a:pt x="170" y="72"/>
                  </a:cubicBezTo>
                  <a:cubicBezTo>
                    <a:pt x="171" y="72"/>
                    <a:pt x="171" y="72"/>
                    <a:pt x="172" y="72"/>
                  </a:cubicBezTo>
                  <a:cubicBezTo>
                    <a:pt x="172" y="72"/>
                    <a:pt x="172" y="72"/>
                    <a:pt x="172" y="72"/>
                  </a:cubicBezTo>
                  <a:cubicBezTo>
                    <a:pt x="173" y="72"/>
                    <a:pt x="173" y="72"/>
                    <a:pt x="173" y="72"/>
                  </a:cubicBezTo>
                  <a:cubicBezTo>
                    <a:pt x="174" y="71"/>
                    <a:pt x="174" y="71"/>
                    <a:pt x="174" y="71"/>
                  </a:cubicBezTo>
                  <a:cubicBezTo>
                    <a:pt x="174" y="71"/>
                    <a:pt x="175" y="71"/>
                    <a:pt x="175" y="71"/>
                  </a:cubicBezTo>
                  <a:cubicBezTo>
                    <a:pt x="175" y="71"/>
                    <a:pt x="175" y="71"/>
                    <a:pt x="175" y="71"/>
                  </a:cubicBezTo>
                  <a:cubicBezTo>
                    <a:pt x="176" y="71"/>
                    <a:pt x="176" y="71"/>
                    <a:pt x="176" y="71"/>
                  </a:cubicBezTo>
                  <a:cubicBezTo>
                    <a:pt x="176" y="71"/>
                    <a:pt x="176" y="71"/>
                    <a:pt x="176" y="71"/>
                  </a:cubicBezTo>
                  <a:cubicBezTo>
                    <a:pt x="177" y="71"/>
                    <a:pt x="177" y="71"/>
                    <a:pt x="177" y="70"/>
                  </a:cubicBezTo>
                  <a:cubicBezTo>
                    <a:pt x="177" y="70"/>
                    <a:pt x="177" y="70"/>
                    <a:pt x="177" y="70"/>
                  </a:cubicBezTo>
                  <a:cubicBezTo>
                    <a:pt x="177" y="70"/>
                    <a:pt x="177" y="70"/>
                    <a:pt x="177" y="70"/>
                  </a:cubicBezTo>
                  <a:cubicBezTo>
                    <a:pt x="178" y="70"/>
                    <a:pt x="180" y="70"/>
                    <a:pt x="182" y="70"/>
                  </a:cubicBezTo>
                  <a:cubicBezTo>
                    <a:pt x="183" y="70"/>
                    <a:pt x="184" y="70"/>
                    <a:pt x="185" y="70"/>
                  </a:cubicBezTo>
                  <a:cubicBezTo>
                    <a:pt x="186" y="70"/>
                    <a:pt x="187" y="70"/>
                    <a:pt x="187" y="69"/>
                  </a:cubicBezTo>
                  <a:cubicBezTo>
                    <a:pt x="189" y="66"/>
                    <a:pt x="191" y="66"/>
                    <a:pt x="193" y="66"/>
                  </a:cubicBezTo>
                  <a:cubicBezTo>
                    <a:pt x="193" y="65"/>
                    <a:pt x="193" y="65"/>
                    <a:pt x="194" y="65"/>
                  </a:cubicBezTo>
                  <a:cubicBezTo>
                    <a:pt x="193" y="65"/>
                    <a:pt x="193" y="65"/>
                    <a:pt x="193" y="64"/>
                  </a:cubicBezTo>
                  <a:cubicBezTo>
                    <a:pt x="188" y="60"/>
                    <a:pt x="181" y="57"/>
                    <a:pt x="179" y="57"/>
                  </a:cubicBezTo>
                  <a:cubicBezTo>
                    <a:pt x="179" y="57"/>
                    <a:pt x="179" y="57"/>
                    <a:pt x="179" y="57"/>
                  </a:cubicBezTo>
                  <a:cubicBezTo>
                    <a:pt x="178" y="59"/>
                    <a:pt x="176" y="60"/>
                    <a:pt x="173" y="60"/>
                  </a:cubicBezTo>
                  <a:cubicBezTo>
                    <a:pt x="171" y="60"/>
                    <a:pt x="169" y="59"/>
                    <a:pt x="168" y="58"/>
                  </a:cubicBezTo>
                  <a:cubicBezTo>
                    <a:pt x="167" y="57"/>
                    <a:pt x="167" y="57"/>
                    <a:pt x="167" y="57"/>
                  </a:cubicBezTo>
                  <a:cubicBezTo>
                    <a:pt x="167" y="56"/>
                    <a:pt x="167" y="56"/>
                    <a:pt x="166" y="55"/>
                  </a:cubicBezTo>
                  <a:cubicBezTo>
                    <a:pt x="166" y="55"/>
                    <a:pt x="166" y="55"/>
                    <a:pt x="166" y="55"/>
                  </a:cubicBezTo>
                  <a:cubicBezTo>
                    <a:pt x="165" y="55"/>
                    <a:pt x="165" y="54"/>
                    <a:pt x="164" y="54"/>
                  </a:cubicBezTo>
                  <a:cubicBezTo>
                    <a:pt x="164" y="54"/>
                    <a:pt x="164" y="54"/>
                    <a:pt x="163" y="54"/>
                  </a:cubicBezTo>
                  <a:cubicBezTo>
                    <a:pt x="163" y="54"/>
                    <a:pt x="163" y="54"/>
                    <a:pt x="163" y="54"/>
                  </a:cubicBezTo>
                  <a:cubicBezTo>
                    <a:pt x="163" y="54"/>
                    <a:pt x="162" y="54"/>
                    <a:pt x="162" y="54"/>
                  </a:cubicBezTo>
                  <a:cubicBezTo>
                    <a:pt x="162" y="54"/>
                    <a:pt x="161" y="54"/>
                    <a:pt x="161" y="54"/>
                  </a:cubicBezTo>
                  <a:cubicBezTo>
                    <a:pt x="161" y="54"/>
                    <a:pt x="161" y="54"/>
                    <a:pt x="160" y="54"/>
                  </a:cubicBezTo>
                  <a:cubicBezTo>
                    <a:pt x="160" y="54"/>
                    <a:pt x="159" y="54"/>
                    <a:pt x="158" y="55"/>
                  </a:cubicBezTo>
                  <a:cubicBezTo>
                    <a:pt x="151" y="58"/>
                    <a:pt x="148" y="61"/>
                    <a:pt x="147" y="63"/>
                  </a:cubicBezTo>
                  <a:cubicBezTo>
                    <a:pt x="147" y="65"/>
                    <a:pt x="145" y="67"/>
                    <a:pt x="143" y="67"/>
                  </a:cubicBezTo>
                  <a:cubicBezTo>
                    <a:pt x="141" y="67"/>
                    <a:pt x="140" y="66"/>
                    <a:pt x="140" y="65"/>
                  </a:cubicBezTo>
                  <a:cubicBezTo>
                    <a:pt x="140" y="62"/>
                    <a:pt x="135" y="60"/>
                    <a:pt x="132" y="60"/>
                  </a:cubicBezTo>
                  <a:cubicBezTo>
                    <a:pt x="130" y="59"/>
                    <a:pt x="129" y="59"/>
                    <a:pt x="128" y="59"/>
                  </a:cubicBezTo>
                  <a:cubicBezTo>
                    <a:pt x="125" y="59"/>
                    <a:pt x="121" y="59"/>
                    <a:pt x="121" y="56"/>
                  </a:cubicBezTo>
                  <a:cubicBezTo>
                    <a:pt x="121" y="55"/>
                    <a:pt x="120" y="53"/>
                    <a:pt x="118" y="51"/>
                  </a:cubicBezTo>
                  <a:cubicBezTo>
                    <a:pt x="117" y="49"/>
                    <a:pt x="115" y="47"/>
                    <a:pt x="115" y="45"/>
                  </a:cubicBezTo>
                  <a:cubicBezTo>
                    <a:pt x="115" y="43"/>
                    <a:pt x="115" y="42"/>
                    <a:pt x="115" y="41"/>
                  </a:cubicBezTo>
                  <a:cubicBezTo>
                    <a:pt x="115" y="37"/>
                    <a:pt x="115" y="35"/>
                    <a:pt x="113" y="35"/>
                  </a:cubicBezTo>
                  <a:cubicBezTo>
                    <a:pt x="111" y="34"/>
                    <a:pt x="109" y="32"/>
                    <a:pt x="108" y="31"/>
                  </a:cubicBezTo>
                  <a:cubicBezTo>
                    <a:pt x="107" y="29"/>
                    <a:pt x="105" y="28"/>
                    <a:pt x="104" y="28"/>
                  </a:cubicBezTo>
                  <a:cubicBezTo>
                    <a:pt x="90" y="28"/>
                    <a:pt x="83" y="28"/>
                    <a:pt x="81" y="27"/>
                  </a:cubicBezTo>
                  <a:cubicBezTo>
                    <a:pt x="81" y="27"/>
                    <a:pt x="81" y="27"/>
                    <a:pt x="81" y="27"/>
                  </a:cubicBezTo>
                  <a:cubicBezTo>
                    <a:pt x="80" y="27"/>
                    <a:pt x="78" y="27"/>
                    <a:pt x="76" y="28"/>
                  </a:cubicBezTo>
                  <a:cubicBezTo>
                    <a:pt x="73" y="28"/>
                    <a:pt x="71" y="29"/>
                    <a:pt x="69" y="29"/>
                  </a:cubicBezTo>
                  <a:cubicBezTo>
                    <a:pt x="67" y="29"/>
                    <a:pt x="66" y="28"/>
                    <a:pt x="66" y="27"/>
                  </a:cubicBezTo>
                  <a:cubicBezTo>
                    <a:pt x="66" y="27"/>
                    <a:pt x="66" y="27"/>
                    <a:pt x="65" y="26"/>
                  </a:cubicBezTo>
                  <a:cubicBezTo>
                    <a:pt x="65" y="26"/>
                    <a:pt x="65" y="26"/>
                    <a:pt x="65" y="26"/>
                  </a:cubicBezTo>
                  <a:cubicBezTo>
                    <a:pt x="65" y="26"/>
                    <a:pt x="65" y="25"/>
                    <a:pt x="64" y="25"/>
                  </a:cubicBezTo>
                  <a:cubicBezTo>
                    <a:pt x="64" y="25"/>
                    <a:pt x="64" y="25"/>
                    <a:pt x="64" y="24"/>
                  </a:cubicBezTo>
                  <a:cubicBezTo>
                    <a:pt x="63" y="24"/>
                    <a:pt x="63" y="24"/>
                    <a:pt x="63" y="23"/>
                  </a:cubicBezTo>
                  <a:cubicBezTo>
                    <a:pt x="63" y="23"/>
                    <a:pt x="62" y="23"/>
                    <a:pt x="62" y="23"/>
                  </a:cubicBezTo>
                  <a:cubicBezTo>
                    <a:pt x="62" y="22"/>
                    <a:pt x="61" y="22"/>
                    <a:pt x="61" y="21"/>
                  </a:cubicBezTo>
                  <a:cubicBezTo>
                    <a:pt x="61" y="21"/>
                    <a:pt x="61" y="21"/>
                    <a:pt x="60" y="21"/>
                  </a:cubicBezTo>
                  <a:cubicBezTo>
                    <a:pt x="60" y="20"/>
                    <a:pt x="60" y="20"/>
                    <a:pt x="59" y="19"/>
                  </a:cubicBezTo>
                  <a:cubicBezTo>
                    <a:pt x="59" y="19"/>
                    <a:pt x="59" y="19"/>
                    <a:pt x="58" y="19"/>
                  </a:cubicBezTo>
                  <a:cubicBezTo>
                    <a:pt x="58" y="18"/>
                    <a:pt x="58" y="18"/>
                    <a:pt x="57" y="17"/>
                  </a:cubicBezTo>
                  <a:cubicBezTo>
                    <a:pt x="57" y="17"/>
                    <a:pt x="57" y="17"/>
                    <a:pt x="56" y="17"/>
                  </a:cubicBezTo>
                  <a:cubicBezTo>
                    <a:pt x="56" y="16"/>
                    <a:pt x="56" y="16"/>
                    <a:pt x="55" y="15"/>
                  </a:cubicBezTo>
                  <a:cubicBezTo>
                    <a:pt x="55" y="15"/>
                    <a:pt x="55" y="15"/>
                    <a:pt x="54" y="15"/>
                  </a:cubicBezTo>
                  <a:cubicBezTo>
                    <a:pt x="54" y="15"/>
                    <a:pt x="54" y="14"/>
                    <a:pt x="54" y="14"/>
                  </a:cubicBezTo>
                  <a:cubicBezTo>
                    <a:pt x="53" y="16"/>
                    <a:pt x="52" y="17"/>
                    <a:pt x="51" y="18"/>
                  </a:cubicBezTo>
                  <a:cubicBezTo>
                    <a:pt x="45" y="23"/>
                    <a:pt x="38" y="24"/>
                    <a:pt x="36" y="20"/>
                  </a:cubicBezTo>
                  <a:cubicBezTo>
                    <a:pt x="35" y="20"/>
                    <a:pt x="35" y="18"/>
                    <a:pt x="36" y="15"/>
                  </a:cubicBezTo>
                  <a:cubicBezTo>
                    <a:pt x="38" y="9"/>
                    <a:pt x="38" y="3"/>
                    <a:pt x="37" y="1"/>
                  </a:cubicBezTo>
                  <a:cubicBezTo>
                    <a:pt x="36" y="0"/>
                    <a:pt x="36" y="0"/>
                    <a:pt x="35" y="0"/>
                  </a:cubicBezTo>
                  <a:cubicBezTo>
                    <a:pt x="34" y="0"/>
                    <a:pt x="34" y="5"/>
                    <a:pt x="33" y="8"/>
                  </a:cubicBezTo>
                  <a:cubicBezTo>
                    <a:pt x="33" y="12"/>
                    <a:pt x="33" y="16"/>
                    <a:pt x="31" y="16"/>
                  </a:cubicBezTo>
                  <a:cubicBezTo>
                    <a:pt x="30" y="17"/>
                    <a:pt x="29" y="17"/>
                    <a:pt x="28" y="15"/>
                  </a:cubicBezTo>
                  <a:cubicBezTo>
                    <a:pt x="26" y="13"/>
                    <a:pt x="26" y="5"/>
                    <a:pt x="27" y="0"/>
                  </a:cubicBezTo>
                  <a:lnTo>
                    <a:pt x="1" y="6"/>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8" name="Freeform 181">
              <a:extLst>
                <a:ext uri="{FF2B5EF4-FFF2-40B4-BE49-F238E27FC236}">
                  <a16:creationId xmlns:a16="http://schemas.microsoft.com/office/drawing/2014/main" id="{6D82ECC3-D3AF-42F8-AC89-9EBDBFAC6E4A}"/>
                </a:ext>
              </a:extLst>
            </p:cNvPr>
            <p:cNvSpPr>
              <a:spLocks/>
            </p:cNvSpPr>
            <p:nvPr/>
          </p:nvSpPr>
          <p:spPr bwMode="auto">
            <a:xfrm>
              <a:off x="5349194" y="6206756"/>
              <a:ext cx="23827" cy="33406"/>
            </a:xfrm>
            <a:custGeom>
              <a:avLst/>
              <a:gdLst>
                <a:gd name="T0" fmla="*/ 21 w 46"/>
                <a:gd name="T1" fmla="*/ 5 h 58"/>
                <a:gd name="T2" fmla="*/ 21 w 46"/>
                <a:gd name="T3" fmla="*/ 6 h 58"/>
                <a:gd name="T4" fmla="*/ 20 w 46"/>
                <a:gd name="T5" fmla="*/ 8 h 58"/>
                <a:gd name="T6" fmla="*/ 15 w 46"/>
                <a:gd name="T7" fmla="*/ 8 h 58"/>
                <a:gd name="T8" fmla="*/ 12 w 46"/>
                <a:gd name="T9" fmla="*/ 8 h 58"/>
                <a:gd name="T10" fmla="*/ 12 w 46"/>
                <a:gd name="T11" fmla="*/ 8 h 58"/>
                <a:gd name="T12" fmla="*/ 12 w 46"/>
                <a:gd name="T13" fmla="*/ 8 h 58"/>
                <a:gd name="T14" fmla="*/ 11 w 46"/>
                <a:gd name="T15" fmla="*/ 8 h 58"/>
                <a:gd name="T16" fmla="*/ 11 w 46"/>
                <a:gd name="T17" fmla="*/ 7 h 58"/>
                <a:gd name="T18" fmla="*/ 10 w 46"/>
                <a:gd name="T19" fmla="*/ 7 h 58"/>
                <a:gd name="T20" fmla="*/ 10 w 46"/>
                <a:gd name="T21" fmla="*/ 7 h 58"/>
                <a:gd name="T22" fmla="*/ 10 w 46"/>
                <a:gd name="T23" fmla="*/ 6 h 58"/>
                <a:gd name="T24" fmla="*/ 10 w 46"/>
                <a:gd name="T25" fmla="*/ 6 h 58"/>
                <a:gd name="T26" fmla="*/ 5 w 46"/>
                <a:gd name="T27" fmla="*/ 0 h 58"/>
                <a:gd name="T28" fmla="*/ 1 w 46"/>
                <a:gd name="T29" fmla="*/ 0 h 58"/>
                <a:gd name="T30" fmla="*/ 0 w 46"/>
                <a:gd name="T31" fmla="*/ 0 h 58"/>
                <a:gd name="T32" fmla="*/ 3 w 46"/>
                <a:gd name="T33" fmla="*/ 16 h 58"/>
                <a:gd name="T34" fmla="*/ 10 w 46"/>
                <a:gd name="T35" fmla="*/ 30 h 58"/>
                <a:gd name="T36" fmla="*/ 14 w 46"/>
                <a:gd name="T37" fmla="*/ 37 h 58"/>
                <a:gd name="T38" fmla="*/ 22 w 46"/>
                <a:gd name="T39" fmla="*/ 45 h 58"/>
                <a:gd name="T40" fmla="*/ 25 w 46"/>
                <a:gd name="T41" fmla="*/ 47 h 58"/>
                <a:gd name="T42" fmla="*/ 45 w 46"/>
                <a:gd name="T43" fmla="*/ 58 h 58"/>
                <a:gd name="T44" fmla="*/ 45 w 46"/>
                <a:gd name="T45" fmla="*/ 58 h 58"/>
                <a:gd name="T46" fmla="*/ 38 w 46"/>
                <a:gd name="T47" fmla="*/ 44 h 58"/>
                <a:gd name="T48" fmla="*/ 36 w 46"/>
                <a:gd name="T49" fmla="*/ 29 h 58"/>
                <a:gd name="T50" fmla="*/ 37 w 46"/>
                <a:gd name="T51" fmla="*/ 21 h 58"/>
                <a:gd name="T52" fmla="*/ 33 w 46"/>
                <a:gd name="T53" fmla="*/ 15 h 58"/>
                <a:gd name="T54" fmla="*/ 28 w 46"/>
                <a:gd name="T55" fmla="*/ 10 h 58"/>
                <a:gd name="T56" fmla="*/ 26 w 46"/>
                <a:gd name="T57" fmla="*/ 7 h 58"/>
                <a:gd name="T58" fmla="*/ 23 w 46"/>
                <a:gd name="T59" fmla="*/ 4 h 58"/>
                <a:gd name="T60" fmla="*/ 23 w 46"/>
                <a:gd name="T61" fmla="*/ 4 h 58"/>
                <a:gd name="T62" fmla="*/ 22 w 46"/>
                <a:gd name="T63" fmla="*/ 4 h 58"/>
                <a:gd name="T64" fmla="*/ 22 w 46"/>
                <a:gd name="T65" fmla="*/ 4 h 58"/>
                <a:gd name="T66" fmla="*/ 22 w 46"/>
                <a:gd name="T67" fmla="*/ 4 h 58"/>
                <a:gd name="T68" fmla="*/ 22 w 46"/>
                <a:gd name="T69" fmla="*/ 5 h 58"/>
                <a:gd name="T70" fmla="*/ 21 w 46"/>
                <a:gd name="T71" fmla="*/ 5 h 58"/>
                <a:gd name="T72" fmla="*/ 21 w 46"/>
                <a:gd name="T73"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 h="58">
                  <a:moveTo>
                    <a:pt x="21" y="5"/>
                  </a:moveTo>
                  <a:cubicBezTo>
                    <a:pt x="21" y="6"/>
                    <a:pt x="21" y="6"/>
                    <a:pt x="21" y="6"/>
                  </a:cubicBezTo>
                  <a:cubicBezTo>
                    <a:pt x="21" y="7"/>
                    <a:pt x="21" y="8"/>
                    <a:pt x="20" y="8"/>
                  </a:cubicBezTo>
                  <a:cubicBezTo>
                    <a:pt x="19" y="8"/>
                    <a:pt x="17" y="8"/>
                    <a:pt x="15" y="8"/>
                  </a:cubicBezTo>
                  <a:cubicBezTo>
                    <a:pt x="14" y="8"/>
                    <a:pt x="13" y="8"/>
                    <a:pt x="12" y="8"/>
                  </a:cubicBezTo>
                  <a:cubicBezTo>
                    <a:pt x="12" y="8"/>
                    <a:pt x="12" y="8"/>
                    <a:pt x="12" y="8"/>
                  </a:cubicBezTo>
                  <a:cubicBezTo>
                    <a:pt x="12" y="8"/>
                    <a:pt x="12" y="8"/>
                    <a:pt x="12" y="8"/>
                  </a:cubicBezTo>
                  <a:cubicBezTo>
                    <a:pt x="11" y="8"/>
                    <a:pt x="11" y="8"/>
                    <a:pt x="11" y="8"/>
                  </a:cubicBezTo>
                  <a:cubicBezTo>
                    <a:pt x="11" y="8"/>
                    <a:pt x="11" y="7"/>
                    <a:pt x="11" y="7"/>
                  </a:cubicBezTo>
                  <a:cubicBezTo>
                    <a:pt x="10" y="7"/>
                    <a:pt x="10" y="7"/>
                    <a:pt x="10" y="7"/>
                  </a:cubicBezTo>
                  <a:cubicBezTo>
                    <a:pt x="10" y="7"/>
                    <a:pt x="10" y="7"/>
                    <a:pt x="10" y="7"/>
                  </a:cubicBezTo>
                  <a:cubicBezTo>
                    <a:pt x="10" y="7"/>
                    <a:pt x="10" y="7"/>
                    <a:pt x="10" y="6"/>
                  </a:cubicBezTo>
                  <a:cubicBezTo>
                    <a:pt x="10" y="6"/>
                    <a:pt x="10" y="6"/>
                    <a:pt x="10" y="6"/>
                  </a:cubicBezTo>
                  <a:cubicBezTo>
                    <a:pt x="10" y="5"/>
                    <a:pt x="9" y="1"/>
                    <a:pt x="5" y="0"/>
                  </a:cubicBezTo>
                  <a:cubicBezTo>
                    <a:pt x="4" y="0"/>
                    <a:pt x="2" y="0"/>
                    <a:pt x="1" y="0"/>
                  </a:cubicBezTo>
                  <a:cubicBezTo>
                    <a:pt x="1" y="0"/>
                    <a:pt x="0" y="0"/>
                    <a:pt x="0" y="0"/>
                  </a:cubicBezTo>
                  <a:cubicBezTo>
                    <a:pt x="2" y="5"/>
                    <a:pt x="3" y="11"/>
                    <a:pt x="3" y="16"/>
                  </a:cubicBezTo>
                  <a:cubicBezTo>
                    <a:pt x="3" y="20"/>
                    <a:pt x="7" y="26"/>
                    <a:pt x="10" y="30"/>
                  </a:cubicBezTo>
                  <a:cubicBezTo>
                    <a:pt x="12" y="33"/>
                    <a:pt x="14" y="36"/>
                    <a:pt x="14" y="37"/>
                  </a:cubicBezTo>
                  <a:cubicBezTo>
                    <a:pt x="15" y="41"/>
                    <a:pt x="17" y="42"/>
                    <a:pt x="22" y="45"/>
                  </a:cubicBezTo>
                  <a:cubicBezTo>
                    <a:pt x="23" y="46"/>
                    <a:pt x="24" y="46"/>
                    <a:pt x="25" y="47"/>
                  </a:cubicBezTo>
                  <a:cubicBezTo>
                    <a:pt x="31" y="52"/>
                    <a:pt x="42" y="58"/>
                    <a:pt x="45" y="58"/>
                  </a:cubicBezTo>
                  <a:cubicBezTo>
                    <a:pt x="45" y="58"/>
                    <a:pt x="45" y="58"/>
                    <a:pt x="45" y="58"/>
                  </a:cubicBezTo>
                  <a:cubicBezTo>
                    <a:pt x="46" y="57"/>
                    <a:pt x="41" y="48"/>
                    <a:pt x="38" y="44"/>
                  </a:cubicBezTo>
                  <a:cubicBezTo>
                    <a:pt x="35" y="41"/>
                    <a:pt x="35" y="35"/>
                    <a:pt x="36" y="29"/>
                  </a:cubicBezTo>
                  <a:cubicBezTo>
                    <a:pt x="37" y="26"/>
                    <a:pt x="37" y="24"/>
                    <a:pt x="37" y="21"/>
                  </a:cubicBezTo>
                  <a:cubicBezTo>
                    <a:pt x="37" y="18"/>
                    <a:pt x="35" y="16"/>
                    <a:pt x="33" y="15"/>
                  </a:cubicBezTo>
                  <a:cubicBezTo>
                    <a:pt x="31" y="14"/>
                    <a:pt x="29" y="12"/>
                    <a:pt x="28" y="10"/>
                  </a:cubicBezTo>
                  <a:cubicBezTo>
                    <a:pt x="28" y="7"/>
                    <a:pt x="27" y="7"/>
                    <a:pt x="26" y="7"/>
                  </a:cubicBezTo>
                  <a:cubicBezTo>
                    <a:pt x="25" y="7"/>
                    <a:pt x="24" y="6"/>
                    <a:pt x="23" y="4"/>
                  </a:cubicBezTo>
                  <a:cubicBezTo>
                    <a:pt x="23" y="4"/>
                    <a:pt x="23" y="4"/>
                    <a:pt x="23" y="4"/>
                  </a:cubicBezTo>
                  <a:cubicBezTo>
                    <a:pt x="23" y="4"/>
                    <a:pt x="23" y="4"/>
                    <a:pt x="22" y="4"/>
                  </a:cubicBezTo>
                  <a:cubicBezTo>
                    <a:pt x="22" y="4"/>
                    <a:pt x="22" y="4"/>
                    <a:pt x="22" y="4"/>
                  </a:cubicBezTo>
                  <a:cubicBezTo>
                    <a:pt x="22" y="4"/>
                    <a:pt x="22" y="4"/>
                    <a:pt x="22" y="4"/>
                  </a:cubicBezTo>
                  <a:cubicBezTo>
                    <a:pt x="22" y="4"/>
                    <a:pt x="22" y="5"/>
                    <a:pt x="22" y="5"/>
                  </a:cubicBezTo>
                  <a:cubicBezTo>
                    <a:pt x="21" y="5"/>
                    <a:pt x="21" y="5"/>
                    <a:pt x="21" y="5"/>
                  </a:cubicBezTo>
                  <a:cubicBezTo>
                    <a:pt x="21" y="5"/>
                    <a:pt x="21" y="5"/>
                    <a:pt x="21" y="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19" name="Freeform 182">
              <a:extLst>
                <a:ext uri="{FF2B5EF4-FFF2-40B4-BE49-F238E27FC236}">
                  <a16:creationId xmlns:a16="http://schemas.microsoft.com/office/drawing/2014/main" id="{E9B5F6DB-5CF8-48A7-9DBD-830FD398B973}"/>
                </a:ext>
              </a:extLst>
            </p:cNvPr>
            <p:cNvSpPr>
              <a:spLocks/>
            </p:cNvSpPr>
            <p:nvPr/>
          </p:nvSpPr>
          <p:spPr bwMode="auto">
            <a:xfrm>
              <a:off x="5362191" y="6094121"/>
              <a:ext cx="41465" cy="97594"/>
            </a:xfrm>
            <a:custGeom>
              <a:avLst/>
              <a:gdLst>
                <a:gd name="T0" fmla="*/ 36 w 80"/>
                <a:gd name="T1" fmla="*/ 0 h 169"/>
                <a:gd name="T2" fmla="*/ 26 w 80"/>
                <a:gd name="T3" fmla="*/ 7 h 169"/>
                <a:gd name="T4" fmla="*/ 17 w 80"/>
                <a:gd name="T5" fmla="*/ 8 h 169"/>
                <a:gd name="T6" fmla="*/ 11 w 80"/>
                <a:gd name="T7" fmla="*/ 7 h 169"/>
                <a:gd name="T8" fmla="*/ 2 w 80"/>
                <a:gd name="T9" fmla="*/ 8 h 169"/>
                <a:gd name="T10" fmla="*/ 1 w 80"/>
                <a:gd name="T11" fmla="*/ 10 h 169"/>
                <a:gd name="T12" fmla="*/ 2 w 80"/>
                <a:gd name="T13" fmla="*/ 13 h 169"/>
                <a:gd name="T14" fmla="*/ 3 w 80"/>
                <a:gd name="T15" fmla="*/ 15 h 169"/>
                <a:gd name="T16" fmla="*/ 9 w 80"/>
                <a:gd name="T17" fmla="*/ 25 h 169"/>
                <a:gd name="T18" fmla="*/ 10 w 80"/>
                <a:gd name="T19" fmla="*/ 26 h 169"/>
                <a:gd name="T20" fmla="*/ 11 w 80"/>
                <a:gd name="T21" fmla="*/ 27 h 169"/>
                <a:gd name="T22" fmla="*/ 16 w 80"/>
                <a:gd name="T23" fmla="*/ 28 h 169"/>
                <a:gd name="T24" fmla="*/ 26 w 80"/>
                <a:gd name="T25" fmla="*/ 31 h 169"/>
                <a:gd name="T26" fmla="*/ 25 w 80"/>
                <a:gd name="T27" fmla="*/ 43 h 169"/>
                <a:gd name="T28" fmla="*/ 33 w 80"/>
                <a:gd name="T29" fmla="*/ 55 h 169"/>
                <a:gd name="T30" fmla="*/ 43 w 80"/>
                <a:gd name="T31" fmla="*/ 70 h 169"/>
                <a:gd name="T32" fmla="*/ 57 w 80"/>
                <a:gd name="T33" fmla="*/ 85 h 169"/>
                <a:gd name="T34" fmla="*/ 60 w 80"/>
                <a:gd name="T35" fmla="*/ 103 h 169"/>
                <a:gd name="T36" fmla="*/ 60 w 80"/>
                <a:gd name="T37" fmla="*/ 106 h 169"/>
                <a:gd name="T38" fmla="*/ 60 w 80"/>
                <a:gd name="T39" fmla="*/ 109 h 169"/>
                <a:gd name="T40" fmla="*/ 62 w 80"/>
                <a:gd name="T41" fmla="*/ 113 h 169"/>
                <a:gd name="T42" fmla="*/ 59 w 80"/>
                <a:gd name="T43" fmla="*/ 127 h 169"/>
                <a:gd name="T44" fmla="*/ 48 w 80"/>
                <a:gd name="T45" fmla="*/ 137 h 169"/>
                <a:gd name="T46" fmla="*/ 44 w 80"/>
                <a:gd name="T47" fmla="*/ 140 h 169"/>
                <a:gd name="T48" fmla="*/ 37 w 80"/>
                <a:gd name="T49" fmla="*/ 146 h 169"/>
                <a:gd name="T50" fmla="*/ 33 w 80"/>
                <a:gd name="T51" fmla="*/ 146 h 169"/>
                <a:gd name="T52" fmla="*/ 32 w 80"/>
                <a:gd name="T53" fmla="*/ 147 h 169"/>
                <a:gd name="T54" fmla="*/ 31 w 80"/>
                <a:gd name="T55" fmla="*/ 148 h 169"/>
                <a:gd name="T56" fmla="*/ 30 w 80"/>
                <a:gd name="T57" fmla="*/ 149 h 169"/>
                <a:gd name="T58" fmla="*/ 28 w 80"/>
                <a:gd name="T59" fmla="*/ 150 h 169"/>
                <a:gd name="T60" fmla="*/ 29 w 80"/>
                <a:gd name="T61" fmla="*/ 153 h 169"/>
                <a:gd name="T62" fmla="*/ 30 w 80"/>
                <a:gd name="T63" fmla="*/ 159 h 169"/>
                <a:gd name="T64" fmla="*/ 31 w 80"/>
                <a:gd name="T65" fmla="*/ 168 h 169"/>
                <a:gd name="T66" fmla="*/ 45 w 80"/>
                <a:gd name="T67" fmla="*/ 156 h 169"/>
                <a:gd name="T68" fmla="*/ 47 w 80"/>
                <a:gd name="T69" fmla="*/ 150 h 169"/>
                <a:gd name="T70" fmla="*/ 55 w 80"/>
                <a:gd name="T71" fmla="*/ 149 h 169"/>
                <a:gd name="T72" fmla="*/ 70 w 80"/>
                <a:gd name="T73" fmla="*/ 141 h 169"/>
                <a:gd name="T74" fmla="*/ 76 w 80"/>
                <a:gd name="T75" fmla="*/ 101 h 169"/>
                <a:gd name="T76" fmla="*/ 49 w 80"/>
                <a:gd name="T77" fmla="*/ 71 h 169"/>
                <a:gd name="T78" fmla="*/ 42 w 80"/>
                <a:gd name="T79" fmla="*/ 60 h 169"/>
                <a:gd name="T80" fmla="*/ 47 w 80"/>
                <a:gd name="T81" fmla="*/ 34 h 169"/>
                <a:gd name="T82" fmla="*/ 60 w 80"/>
                <a:gd name="T83" fmla="*/ 21 h 169"/>
                <a:gd name="T84" fmla="*/ 60 w 80"/>
                <a:gd name="T85" fmla="*/ 20 h 169"/>
                <a:gd name="T86" fmla="*/ 48 w 80"/>
                <a:gd name="T87" fmla="*/ 1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169">
                  <a:moveTo>
                    <a:pt x="49" y="6"/>
                  </a:moveTo>
                  <a:cubicBezTo>
                    <a:pt x="48" y="6"/>
                    <a:pt x="48" y="5"/>
                    <a:pt x="45" y="5"/>
                  </a:cubicBezTo>
                  <a:cubicBezTo>
                    <a:pt x="39" y="4"/>
                    <a:pt x="37" y="2"/>
                    <a:pt x="36" y="0"/>
                  </a:cubicBezTo>
                  <a:cubicBezTo>
                    <a:pt x="36" y="0"/>
                    <a:pt x="36" y="0"/>
                    <a:pt x="35" y="0"/>
                  </a:cubicBezTo>
                  <a:cubicBezTo>
                    <a:pt x="34" y="0"/>
                    <a:pt x="30" y="3"/>
                    <a:pt x="28" y="5"/>
                  </a:cubicBezTo>
                  <a:cubicBezTo>
                    <a:pt x="27" y="6"/>
                    <a:pt x="27" y="7"/>
                    <a:pt x="26" y="7"/>
                  </a:cubicBezTo>
                  <a:cubicBezTo>
                    <a:pt x="25" y="7"/>
                    <a:pt x="24" y="7"/>
                    <a:pt x="24" y="7"/>
                  </a:cubicBezTo>
                  <a:cubicBezTo>
                    <a:pt x="23" y="6"/>
                    <a:pt x="22" y="6"/>
                    <a:pt x="20" y="7"/>
                  </a:cubicBezTo>
                  <a:cubicBezTo>
                    <a:pt x="19" y="8"/>
                    <a:pt x="18" y="8"/>
                    <a:pt x="17" y="8"/>
                  </a:cubicBezTo>
                  <a:cubicBezTo>
                    <a:pt x="16" y="7"/>
                    <a:pt x="15" y="7"/>
                    <a:pt x="14" y="7"/>
                  </a:cubicBezTo>
                  <a:cubicBezTo>
                    <a:pt x="13" y="6"/>
                    <a:pt x="12" y="6"/>
                    <a:pt x="11" y="6"/>
                  </a:cubicBezTo>
                  <a:cubicBezTo>
                    <a:pt x="11" y="6"/>
                    <a:pt x="11" y="6"/>
                    <a:pt x="11" y="7"/>
                  </a:cubicBezTo>
                  <a:cubicBezTo>
                    <a:pt x="10" y="8"/>
                    <a:pt x="9" y="8"/>
                    <a:pt x="8" y="8"/>
                  </a:cubicBezTo>
                  <a:cubicBezTo>
                    <a:pt x="7" y="8"/>
                    <a:pt x="6" y="8"/>
                    <a:pt x="5" y="8"/>
                  </a:cubicBezTo>
                  <a:cubicBezTo>
                    <a:pt x="4" y="7"/>
                    <a:pt x="3" y="7"/>
                    <a:pt x="2" y="8"/>
                  </a:cubicBezTo>
                  <a:cubicBezTo>
                    <a:pt x="2" y="8"/>
                    <a:pt x="1" y="9"/>
                    <a:pt x="0" y="10"/>
                  </a:cubicBezTo>
                  <a:cubicBezTo>
                    <a:pt x="0" y="10"/>
                    <a:pt x="0" y="10"/>
                    <a:pt x="0" y="10"/>
                  </a:cubicBezTo>
                  <a:cubicBezTo>
                    <a:pt x="0" y="10"/>
                    <a:pt x="0" y="10"/>
                    <a:pt x="1" y="10"/>
                  </a:cubicBezTo>
                  <a:cubicBezTo>
                    <a:pt x="1" y="11"/>
                    <a:pt x="1" y="11"/>
                    <a:pt x="1" y="11"/>
                  </a:cubicBezTo>
                  <a:cubicBezTo>
                    <a:pt x="1" y="11"/>
                    <a:pt x="2" y="12"/>
                    <a:pt x="2" y="12"/>
                  </a:cubicBezTo>
                  <a:cubicBezTo>
                    <a:pt x="2" y="12"/>
                    <a:pt x="2" y="12"/>
                    <a:pt x="2" y="13"/>
                  </a:cubicBezTo>
                  <a:cubicBezTo>
                    <a:pt x="3" y="13"/>
                    <a:pt x="3" y="13"/>
                    <a:pt x="3" y="13"/>
                  </a:cubicBezTo>
                  <a:cubicBezTo>
                    <a:pt x="3" y="14"/>
                    <a:pt x="3" y="14"/>
                    <a:pt x="3" y="14"/>
                  </a:cubicBezTo>
                  <a:cubicBezTo>
                    <a:pt x="3" y="14"/>
                    <a:pt x="3" y="15"/>
                    <a:pt x="3" y="15"/>
                  </a:cubicBezTo>
                  <a:cubicBezTo>
                    <a:pt x="3" y="16"/>
                    <a:pt x="5" y="17"/>
                    <a:pt x="6" y="18"/>
                  </a:cubicBezTo>
                  <a:cubicBezTo>
                    <a:pt x="7" y="20"/>
                    <a:pt x="9" y="22"/>
                    <a:pt x="9" y="24"/>
                  </a:cubicBezTo>
                  <a:cubicBezTo>
                    <a:pt x="9" y="24"/>
                    <a:pt x="9" y="24"/>
                    <a:pt x="9" y="25"/>
                  </a:cubicBezTo>
                  <a:cubicBezTo>
                    <a:pt x="9" y="25"/>
                    <a:pt x="9" y="25"/>
                    <a:pt x="10" y="25"/>
                  </a:cubicBezTo>
                  <a:cubicBezTo>
                    <a:pt x="10" y="25"/>
                    <a:pt x="10" y="25"/>
                    <a:pt x="10" y="25"/>
                  </a:cubicBezTo>
                  <a:cubicBezTo>
                    <a:pt x="10" y="26"/>
                    <a:pt x="10" y="26"/>
                    <a:pt x="10" y="26"/>
                  </a:cubicBezTo>
                  <a:cubicBezTo>
                    <a:pt x="10" y="26"/>
                    <a:pt x="10" y="26"/>
                    <a:pt x="11" y="26"/>
                  </a:cubicBezTo>
                  <a:cubicBezTo>
                    <a:pt x="11" y="26"/>
                    <a:pt x="11" y="26"/>
                    <a:pt x="11" y="27"/>
                  </a:cubicBezTo>
                  <a:cubicBezTo>
                    <a:pt x="11" y="27"/>
                    <a:pt x="11" y="27"/>
                    <a:pt x="11" y="27"/>
                  </a:cubicBezTo>
                  <a:cubicBezTo>
                    <a:pt x="12" y="27"/>
                    <a:pt x="13" y="28"/>
                    <a:pt x="14" y="28"/>
                  </a:cubicBezTo>
                  <a:cubicBezTo>
                    <a:pt x="14" y="28"/>
                    <a:pt x="14" y="28"/>
                    <a:pt x="14" y="28"/>
                  </a:cubicBezTo>
                  <a:cubicBezTo>
                    <a:pt x="14" y="28"/>
                    <a:pt x="15" y="28"/>
                    <a:pt x="16" y="28"/>
                  </a:cubicBezTo>
                  <a:cubicBezTo>
                    <a:pt x="16" y="28"/>
                    <a:pt x="17" y="28"/>
                    <a:pt x="17" y="28"/>
                  </a:cubicBezTo>
                  <a:cubicBezTo>
                    <a:pt x="18" y="27"/>
                    <a:pt x="20" y="27"/>
                    <a:pt x="22" y="27"/>
                  </a:cubicBezTo>
                  <a:cubicBezTo>
                    <a:pt x="24" y="27"/>
                    <a:pt x="26" y="28"/>
                    <a:pt x="26" y="31"/>
                  </a:cubicBezTo>
                  <a:cubicBezTo>
                    <a:pt x="27" y="33"/>
                    <a:pt x="27" y="34"/>
                    <a:pt x="28" y="35"/>
                  </a:cubicBezTo>
                  <a:cubicBezTo>
                    <a:pt x="29" y="36"/>
                    <a:pt x="30" y="38"/>
                    <a:pt x="30" y="40"/>
                  </a:cubicBezTo>
                  <a:cubicBezTo>
                    <a:pt x="30" y="42"/>
                    <a:pt x="27" y="43"/>
                    <a:pt x="25" y="43"/>
                  </a:cubicBezTo>
                  <a:cubicBezTo>
                    <a:pt x="23" y="43"/>
                    <a:pt x="22" y="44"/>
                    <a:pt x="21" y="45"/>
                  </a:cubicBezTo>
                  <a:cubicBezTo>
                    <a:pt x="21" y="46"/>
                    <a:pt x="25" y="49"/>
                    <a:pt x="27" y="50"/>
                  </a:cubicBezTo>
                  <a:cubicBezTo>
                    <a:pt x="31" y="52"/>
                    <a:pt x="33" y="54"/>
                    <a:pt x="33" y="55"/>
                  </a:cubicBezTo>
                  <a:cubicBezTo>
                    <a:pt x="33" y="57"/>
                    <a:pt x="35" y="58"/>
                    <a:pt x="36" y="60"/>
                  </a:cubicBezTo>
                  <a:cubicBezTo>
                    <a:pt x="37" y="62"/>
                    <a:pt x="38" y="63"/>
                    <a:pt x="39" y="65"/>
                  </a:cubicBezTo>
                  <a:cubicBezTo>
                    <a:pt x="40" y="66"/>
                    <a:pt x="41" y="68"/>
                    <a:pt x="43" y="70"/>
                  </a:cubicBezTo>
                  <a:cubicBezTo>
                    <a:pt x="45" y="72"/>
                    <a:pt x="48" y="75"/>
                    <a:pt x="48" y="77"/>
                  </a:cubicBezTo>
                  <a:cubicBezTo>
                    <a:pt x="49" y="80"/>
                    <a:pt x="52" y="81"/>
                    <a:pt x="54" y="83"/>
                  </a:cubicBezTo>
                  <a:cubicBezTo>
                    <a:pt x="56" y="84"/>
                    <a:pt x="57" y="85"/>
                    <a:pt x="57" y="85"/>
                  </a:cubicBezTo>
                  <a:cubicBezTo>
                    <a:pt x="60" y="88"/>
                    <a:pt x="60" y="94"/>
                    <a:pt x="60" y="98"/>
                  </a:cubicBezTo>
                  <a:cubicBezTo>
                    <a:pt x="60" y="99"/>
                    <a:pt x="59" y="100"/>
                    <a:pt x="59" y="102"/>
                  </a:cubicBezTo>
                  <a:cubicBezTo>
                    <a:pt x="59" y="102"/>
                    <a:pt x="60" y="103"/>
                    <a:pt x="60" y="103"/>
                  </a:cubicBezTo>
                  <a:cubicBezTo>
                    <a:pt x="60" y="103"/>
                    <a:pt x="60" y="103"/>
                    <a:pt x="60" y="103"/>
                  </a:cubicBezTo>
                  <a:cubicBezTo>
                    <a:pt x="60" y="104"/>
                    <a:pt x="60" y="104"/>
                    <a:pt x="60" y="105"/>
                  </a:cubicBezTo>
                  <a:cubicBezTo>
                    <a:pt x="60" y="105"/>
                    <a:pt x="60" y="105"/>
                    <a:pt x="60" y="106"/>
                  </a:cubicBezTo>
                  <a:cubicBezTo>
                    <a:pt x="60" y="106"/>
                    <a:pt x="60" y="106"/>
                    <a:pt x="60" y="106"/>
                  </a:cubicBezTo>
                  <a:cubicBezTo>
                    <a:pt x="60" y="107"/>
                    <a:pt x="60" y="108"/>
                    <a:pt x="60" y="109"/>
                  </a:cubicBezTo>
                  <a:cubicBezTo>
                    <a:pt x="60" y="109"/>
                    <a:pt x="60" y="109"/>
                    <a:pt x="60" y="109"/>
                  </a:cubicBezTo>
                  <a:cubicBezTo>
                    <a:pt x="61" y="109"/>
                    <a:pt x="61" y="110"/>
                    <a:pt x="61" y="111"/>
                  </a:cubicBezTo>
                  <a:cubicBezTo>
                    <a:pt x="61" y="111"/>
                    <a:pt x="61" y="111"/>
                    <a:pt x="61" y="111"/>
                  </a:cubicBezTo>
                  <a:cubicBezTo>
                    <a:pt x="61" y="112"/>
                    <a:pt x="62" y="112"/>
                    <a:pt x="62" y="113"/>
                  </a:cubicBezTo>
                  <a:cubicBezTo>
                    <a:pt x="62" y="113"/>
                    <a:pt x="62" y="113"/>
                    <a:pt x="62" y="113"/>
                  </a:cubicBezTo>
                  <a:cubicBezTo>
                    <a:pt x="62" y="114"/>
                    <a:pt x="63" y="115"/>
                    <a:pt x="63" y="115"/>
                  </a:cubicBezTo>
                  <a:cubicBezTo>
                    <a:pt x="67" y="121"/>
                    <a:pt x="62" y="124"/>
                    <a:pt x="59" y="127"/>
                  </a:cubicBezTo>
                  <a:cubicBezTo>
                    <a:pt x="57" y="128"/>
                    <a:pt x="56" y="129"/>
                    <a:pt x="55" y="129"/>
                  </a:cubicBezTo>
                  <a:cubicBezTo>
                    <a:pt x="55" y="130"/>
                    <a:pt x="54" y="131"/>
                    <a:pt x="54" y="132"/>
                  </a:cubicBezTo>
                  <a:cubicBezTo>
                    <a:pt x="53" y="134"/>
                    <a:pt x="52" y="137"/>
                    <a:pt x="48" y="137"/>
                  </a:cubicBezTo>
                  <a:cubicBezTo>
                    <a:pt x="47" y="137"/>
                    <a:pt x="46" y="137"/>
                    <a:pt x="44" y="136"/>
                  </a:cubicBezTo>
                  <a:cubicBezTo>
                    <a:pt x="43" y="136"/>
                    <a:pt x="42" y="136"/>
                    <a:pt x="42" y="136"/>
                  </a:cubicBezTo>
                  <a:cubicBezTo>
                    <a:pt x="42" y="136"/>
                    <a:pt x="43" y="138"/>
                    <a:pt x="44" y="140"/>
                  </a:cubicBezTo>
                  <a:cubicBezTo>
                    <a:pt x="45" y="142"/>
                    <a:pt x="46" y="144"/>
                    <a:pt x="45" y="146"/>
                  </a:cubicBezTo>
                  <a:cubicBezTo>
                    <a:pt x="45" y="147"/>
                    <a:pt x="44" y="147"/>
                    <a:pt x="43" y="147"/>
                  </a:cubicBezTo>
                  <a:cubicBezTo>
                    <a:pt x="41" y="147"/>
                    <a:pt x="39" y="147"/>
                    <a:pt x="37" y="146"/>
                  </a:cubicBezTo>
                  <a:cubicBezTo>
                    <a:pt x="36" y="146"/>
                    <a:pt x="34" y="145"/>
                    <a:pt x="33" y="145"/>
                  </a:cubicBezTo>
                  <a:cubicBezTo>
                    <a:pt x="33" y="145"/>
                    <a:pt x="33" y="145"/>
                    <a:pt x="33" y="145"/>
                  </a:cubicBezTo>
                  <a:cubicBezTo>
                    <a:pt x="33" y="146"/>
                    <a:pt x="33" y="146"/>
                    <a:pt x="33" y="146"/>
                  </a:cubicBezTo>
                  <a:cubicBezTo>
                    <a:pt x="33" y="146"/>
                    <a:pt x="33" y="146"/>
                    <a:pt x="33" y="146"/>
                  </a:cubicBezTo>
                  <a:cubicBezTo>
                    <a:pt x="32" y="146"/>
                    <a:pt x="32" y="146"/>
                    <a:pt x="32" y="146"/>
                  </a:cubicBezTo>
                  <a:cubicBezTo>
                    <a:pt x="32" y="147"/>
                    <a:pt x="32" y="147"/>
                    <a:pt x="32" y="147"/>
                  </a:cubicBezTo>
                  <a:cubicBezTo>
                    <a:pt x="32" y="147"/>
                    <a:pt x="32" y="147"/>
                    <a:pt x="32" y="147"/>
                  </a:cubicBezTo>
                  <a:cubicBezTo>
                    <a:pt x="32" y="147"/>
                    <a:pt x="32" y="147"/>
                    <a:pt x="32" y="147"/>
                  </a:cubicBezTo>
                  <a:cubicBezTo>
                    <a:pt x="32" y="147"/>
                    <a:pt x="32" y="148"/>
                    <a:pt x="31" y="148"/>
                  </a:cubicBezTo>
                  <a:cubicBezTo>
                    <a:pt x="31" y="148"/>
                    <a:pt x="31" y="148"/>
                    <a:pt x="31" y="148"/>
                  </a:cubicBezTo>
                  <a:cubicBezTo>
                    <a:pt x="31" y="148"/>
                    <a:pt x="31" y="148"/>
                    <a:pt x="30" y="149"/>
                  </a:cubicBezTo>
                  <a:cubicBezTo>
                    <a:pt x="30" y="149"/>
                    <a:pt x="30" y="149"/>
                    <a:pt x="30" y="149"/>
                  </a:cubicBezTo>
                  <a:cubicBezTo>
                    <a:pt x="30" y="149"/>
                    <a:pt x="30" y="149"/>
                    <a:pt x="29" y="149"/>
                  </a:cubicBezTo>
                  <a:cubicBezTo>
                    <a:pt x="29" y="149"/>
                    <a:pt x="29" y="150"/>
                    <a:pt x="29" y="150"/>
                  </a:cubicBezTo>
                  <a:cubicBezTo>
                    <a:pt x="28" y="150"/>
                    <a:pt x="28" y="150"/>
                    <a:pt x="28" y="150"/>
                  </a:cubicBezTo>
                  <a:cubicBezTo>
                    <a:pt x="27" y="150"/>
                    <a:pt x="27" y="151"/>
                    <a:pt x="27" y="151"/>
                  </a:cubicBezTo>
                  <a:cubicBezTo>
                    <a:pt x="27" y="151"/>
                    <a:pt x="27" y="151"/>
                    <a:pt x="26" y="151"/>
                  </a:cubicBezTo>
                  <a:cubicBezTo>
                    <a:pt x="27" y="152"/>
                    <a:pt x="28" y="152"/>
                    <a:pt x="29" y="153"/>
                  </a:cubicBezTo>
                  <a:cubicBezTo>
                    <a:pt x="30" y="154"/>
                    <a:pt x="30" y="154"/>
                    <a:pt x="30" y="154"/>
                  </a:cubicBezTo>
                  <a:cubicBezTo>
                    <a:pt x="31" y="154"/>
                    <a:pt x="31" y="155"/>
                    <a:pt x="31" y="155"/>
                  </a:cubicBezTo>
                  <a:cubicBezTo>
                    <a:pt x="32" y="156"/>
                    <a:pt x="31" y="157"/>
                    <a:pt x="30" y="159"/>
                  </a:cubicBezTo>
                  <a:cubicBezTo>
                    <a:pt x="29" y="160"/>
                    <a:pt x="28" y="162"/>
                    <a:pt x="28" y="164"/>
                  </a:cubicBezTo>
                  <a:cubicBezTo>
                    <a:pt x="28" y="167"/>
                    <a:pt x="29" y="169"/>
                    <a:pt x="30" y="169"/>
                  </a:cubicBezTo>
                  <a:cubicBezTo>
                    <a:pt x="31" y="169"/>
                    <a:pt x="31" y="169"/>
                    <a:pt x="31" y="168"/>
                  </a:cubicBezTo>
                  <a:cubicBezTo>
                    <a:pt x="33" y="166"/>
                    <a:pt x="39" y="161"/>
                    <a:pt x="42" y="160"/>
                  </a:cubicBezTo>
                  <a:cubicBezTo>
                    <a:pt x="43" y="160"/>
                    <a:pt x="43" y="160"/>
                    <a:pt x="43" y="159"/>
                  </a:cubicBezTo>
                  <a:cubicBezTo>
                    <a:pt x="43" y="158"/>
                    <a:pt x="43" y="156"/>
                    <a:pt x="45" y="156"/>
                  </a:cubicBezTo>
                  <a:cubicBezTo>
                    <a:pt x="45" y="156"/>
                    <a:pt x="45" y="156"/>
                    <a:pt x="45" y="156"/>
                  </a:cubicBezTo>
                  <a:cubicBezTo>
                    <a:pt x="46" y="156"/>
                    <a:pt x="46" y="155"/>
                    <a:pt x="46" y="153"/>
                  </a:cubicBezTo>
                  <a:cubicBezTo>
                    <a:pt x="47" y="152"/>
                    <a:pt x="47" y="151"/>
                    <a:pt x="47" y="150"/>
                  </a:cubicBezTo>
                  <a:cubicBezTo>
                    <a:pt x="48" y="148"/>
                    <a:pt x="50" y="148"/>
                    <a:pt x="51" y="148"/>
                  </a:cubicBezTo>
                  <a:cubicBezTo>
                    <a:pt x="51" y="148"/>
                    <a:pt x="52" y="148"/>
                    <a:pt x="53" y="148"/>
                  </a:cubicBezTo>
                  <a:cubicBezTo>
                    <a:pt x="53" y="148"/>
                    <a:pt x="54" y="148"/>
                    <a:pt x="55" y="149"/>
                  </a:cubicBezTo>
                  <a:cubicBezTo>
                    <a:pt x="55" y="149"/>
                    <a:pt x="55" y="149"/>
                    <a:pt x="55" y="149"/>
                  </a:cubicBezTo>
                  <a:cubicBezTo>
                    <a:pt x="59" y="149"/>
                    <a:pt x="64" y="145"/>
                    <a:pt x="69" y="142"/>
                  </a:cubicBezTo>
                  <a:cubicBezTo>
                    <a:pt x="70" y="141"/>
                    <a:pt x="70" y="141"/>
                    <a:pt x="70" y="141"/>
                  </a:cubicBezTo>
                  <a:cubicBezTo>
                    <a:pt x="75" y="138"/>
                    <a:pt x="76" y="137"/>
                    <a:pt x="78" y="127"/>
                  </a:cubicBezTo>
                  <a:cubicBezTo>
                    <a:pt x="80" y="119"/>
                    <a:pt x="78" y="111"/>
                    <a:pt x="76" y="105"/>
                  </a:cubicBezTo>
                  <a:cubicBezTo>
                    <a:pt x="76" y="103"/>
                    <a:pt x="76" y="102"/>
                    <a:pt x="76" y="101"/>
                  </a:cubicBezTo>
                  <a:cubicBezTo>
                    <a:pt x="75" y="98"/>
                    <a:pt x="68" y="85"/>
                    <a:pt x="66" y="84"/>
                  </a:cubicBezTo>
                  <a:cubicBezTo>
                    <a:pt x="66" y="84"/>
                    <a:pt x="66" y="84"/>
                    <a:pt x="66" y="84"/>
                  </a:cubicBezTo>
                  <a:cubicBezTo>
                    <a:pt x="63" y="84"/>
                    <a:pt x="58" y="79"/>
                    <a:pt x="49" y="71"/>
                  </a:cubicBezTo>
                  <a:cubicBezTo>
                    <a:pt x="48" y="70"/>
                    <a:pt x="47" y="69"/>
                    <a:pt x="47" y="69"/>
                  </a:cubicBezTo>
                  <a:cubicBezTo>
                    <a:pt x="46" y="68"/>
                    <a:pt x="45" y="66"/>
                    <a:pt x="45" y="65"/>
                  </a:cubicBezTo>
                  <a:cubicBezTo>
                    <a:pt x="44" y="63"/>
                    <a:pt x="44" y="61"/>
                    <a:pt x="42" y="60"/>
                  </a:cubicBezTo>
                  <a:cubicBezTo>
                    <a:pt x="38" y="57"/>
                    <a:pt x="38" y="48"/>
                    <a:pt x="39" y="44"/>
                  </a:cubicBezTo>
                  <a:cubicBezTo>
                    <a:pt x="39" y="41"/>
                    <a:pt x="42" y="39"/>
                    <a:pt x="44" y="37"/>
                  </a:cubicBezTo>
                  <a:cubicBezTo>
                    <a:pt x="46" y="36"/>
                    <a:pt x="47" y="35"/>
                    <a:pt x="47" y="34"/>
                  </a:cubicBezTo>
                  <a:cubicBezTo>
                    <a:pt x="47" y="31"/>
                    <a:pt x="47" y="29"/>
                    <a:pt x="48" y="28"/>
                  </a:cubicBezTo>
                  <a:cubicBezTo>
                    <a:pt x="49" y="27"/>
                    <a:pt x="51" y="27"/>
                    <a:pt x="52" y="27"/>
                  </a:cubicBezTo>
                  <a:cubicBezTo>
                    <a:pt x="55" y="26"/>
                    <a:pt x="59" y="24"/>
                    <a:pt x="60" y="21"/>
                  </a:cubicBezTo>
                  <a:cubicBezTo>
                    <a:pt x="60" y="21"/>
                    <a:pt x="60" y="21"/>
                    <a:pt x="61" y="21"/>
                  </a:cubicBezTo>
                  <a:cubicBezTo>
                    <a:pt x="61" y="21"/>
                    <a:pt x="61" y="21"/>
                    <a:pt x="61" y="21"/>
                  </a:cubicBezTo>
                  <a:cubicBezTo>
                    <a:pt x="60" y="20"/>
                    <a:pt x="60" y="20"/>
                    <a:pt x="60" y="20"/>
                  </a:cubicBezTo>
                  <a:cubicBezTo>
                    <a:pt x="60" y="20"/>
                    <a:pt x="60" y="20"/>
                    <a:pt x="60" y="20"/>
                  </a:cubicBezTo>
                  <a:cubicBezTo>
                    <a:pt x="60" y="20"/>
                    <a:pt x="60" y="20"/>
                    <a:pt x="60" y="20"/>
                  </a:cubicBezTo>
                  <a:cubicBezTo>
                    <a:pt x="56" y="20"/>
                    <a:pt x="48" y="14"/>
                    <a:pt x="48" y="11"/>
                  </a:cubicBezTo>
                  <a:cubicBezTo>
                    <a:pt x="48" y="10"/>
                    <a:pt x="48" y="9"/>
                    <a:pt x="48" y="8"/>
                  </a:cubicBezTo>
                  <a:cubicBezTo>
                    <a:pt x="49" y="7"/>
                    <a:pt x="49" y="7"/>
                    <a:pt x="49" y="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0" name="Freeform 183">
              <a:extLst>
                <a:ext uri="{FF2B5EF4-FFF2-40B4-BE49-F238E27FC236}">
                  <a16:creationId xmlns:a16="http://schemas.microsoft.com/office/drawing/2014/main" id="{CC3B03C4-6E24-4A27-87EB-6D1A0D240B5C}"/>
                </a:ext>
              </a:extLst>
            </p:cNvPr>
            <p:cNvSpPr>
              <a:spLocks/>
            </p:cNvSpPr>
            <p:nvPr/>
          </p:nvSpPr>
          <p:spPr bwMode="auto">
            <a:xfrm>
              <a:off x="5504070" y="5984459"/>
              <a:ext cx="19650" cy="28858"/>
            </a:xfrm>
            <a:custGeom>
              <a:avLst/>
              <a:gdLst>
                <a:gd name="T0" fmla="*/ 21 w 38"/>
                <a:gd name="T1" fmla="*/ 2 h 50"/>
                <a:gd name="T2" fmla="*/ 20 w 38"/>
                <a:gd name="T3" fmla="*/ 2 h 50"/>
                <a:gd name="T4" fmla="*/ 19 w 38"/>
                <a:gd name="T5" fmla="*/ 2 h 50"/>
                <a:gd name="T6" fmla="*/ 18 w 38"/>
                <a:gd name="T7" fmla="*/ 2 h 50"/>
                <a:gd name="T8" fmla="*/ 8 w 38"/>
                <a:gd name="T9" fmla="*/ 4 h 50"/>
                <a:gd name="T10" fmla="*/ 5 w 38"/>
                <a:gd name="T11" fmla="*/ 6 h 50"/>
                <a:gd name="T12" fmla="*/ 3 w 38"/>
                <a:gd name="T13" fmla="*/ 8 h 50"/>
                <a:gd name="T14" fmla="*/ 2 w 38"/>
                <a:gd name="T15" fmla="*/ 9 h 50"/>
                <a:gd name="T16" fmla="*/ 3 w 38"/>
                <a:gd name="T17" fmla="*/ 11 h 50"/>
                <a:gd name="T18" fmla="*/ 4 w 38"/>
                <a:gd name="T19" fmla="*/ 13 h 50"/>
                <a:gd name="T20" fmla="*/ 8 w 38"/>
                <a:gd name="T21" fmla="*/ 17 h 50"/>
                <a:gd name="T22" fmla="*/ 3 w 38"/>
                <a:gd name="T23" fmla="*/ 20 h 50"/>
                <a:gd name="T24" fmla="*/ 2 w 38"/>
                <a:gd name="T25" fmla="*/ 21 h 50"/>
                <a:gd name="T26" fmla="*/ 4 w 38"/>
                <a:gd name="T27" fmla="*/ 29 h 50"/>
                <a:gd name="T28" fmla="*/ 2 w 38"/>
                <a:gd name="T29" fmla="*/ 39 h 50"/>
                <a:gd name="T30" fmla="*/ 0 w 38"/>
                <a:gd name="T31" fmla="*/ 42 h 50"/>
                <a:gd name="T32" fmla="*/ 2 w 38"/>
                <a:gd name="T33" fmla="*/ 48 h 50"/>
                <a:gd name="T34" fmla="*/ 2 w 38"/>
                <a:gd name="T35" fmla="*/ 50 h 50"/>
                <a:gd name="T36" fmla="*/ 2 w 38"/>
                <a:gd name="T37" fmla="*/ 50 h 50"/>
                <a:gd name="T38" fmla="*/ 3 w 38"/>
                <a:gd name="T39" fmla="*/ 50 h 50"/>
                <a:gd name="T40" fmla="*/ 22 w 38"/>
                <a:gd name="T41" fmla="*/ 43 h 50"/>
                <a:gd name="T42" fmla="*/ 31 w 38"/>
                <a:gd name="T43" fmla="*/ 37 h 50"/>
                <a:gd name="T44" fmla="*/ 33 w 38"/>
                <a:gd name="T45" fmla="*/ 38 h 50"/>
                <a:gd name="T46" fmla="*/ 34 w 38"/>
                <a:gd name="T47" fmla="*/ 38 h 50"/>
                <a:gd name="T48" fmla="*/ 37 w 38"/>
                <a:gd name="T49" fmla="*/ 37 h 50"/>
                <a:gd name="T50" fmla="*/ 37 w 38"/>
                <a:gd name="T51" fmla="*/ 35 h 50"/>
                <a:gd name="T52" fmla="*/ 34 w 38"/>
                <a:gd name="T53" fmla="*/ 18 h 50"/>
                <a:gd name="T54" fmla="*/ 23 w 38"/>
                <a:gd name="T55" fmla="*/ 0 h 50"/>
                <a:gd name="T56" fmla="*/ 23 w 38"/>
                <a:gd name="T57" fmla="*/ 1 h 50"/>
                <a:gd name="T58" fmla="*/ 22 w 38"/>
                <a:gd name="T59" fmla="*/ 1 h 50"/>
                <a:gd name="T60" fmla="*/ 21 w 38"/>
                <a:gd name="T61" fmla="*/ 1 h 50"/>
                <a:gd name="T62" fmla="*/ 21 w 38"/>
                <a:gd name="T6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50">
                  <a:moveTo>
                    <a:pt x="21" y="2"/>
                  </a:moveTo>
                  <a:cubicBezTo>
                    <a:pt x="21" y="2"/>
                    <a:pt x="20" y="2"/>
                    <a:pt x="20" y="2"/>
                  </a:cubicBezTo>
                  <a:cubicBezTo>
                    <a:pt x="20" y="2"/>
                    <a:pt x="19" y="2"/>
                    <a:pt x="19" y="2"/>
                  </a:cubicBezTo>
                  <a:cubicBezTo>
                    <a:pt x="19" y="2"/>
                    <a:pt x="18" y="2"/>
                    <a:pt x="18" y="2"/>
                  </a:cubicBezTo>
                  <a:cubicBezTo>
                    <a:pt x="13" y="2"/>
                    <a:pt x="9" y="3"/>
                    <a:pt x="8" y="4"/>
                  </a:cubicBezTo>
                  <a:cubicBezTo>
                    <a:pt x="8" y="5"/>
                    <a:pt x="6" y="5"/>
                    <a:pt x="5" y="6"/>
                  </a:cubicBezTo>
                  <a:cubicBezTo>
                    <a:pt x="4" y="7"/>
                    <a:pt x="3" y="8"/>
                    <a:pt x="3" y="8"/>
                  </a:cubicBezTo>
                  <a:cubicBezTo>
                    <a:pt x="2" y="8"/>
                    <a:pt x="2" y="9"/>
                    <a:pt x="2" y="9"/>
                  </a:cubicBezTo>
                  <a:cubicBezTo>
                    <a:pt x="2" y="9"/>
                    <a:pt x="2" y="10"/>
                    <a:pt x="3" y="11"/>
                  </a:cubicBezTo>
                  <a:cubicBezTo>
                    <a:pt x="3" y="12"/>
                    <a:pt x="3" y="13"/>
                    <a:pt x="4" y="13"/>
                  </a:cubicBezTo>
                  <a:cubicBezTo>
                    <a:pt x="7" y="14"/>
                    <a:pt x="8" y="15"/>
                    <a:pt x="8" y="17"/>
                  </a:cubicBezTo>
                  <a:cubicBezTo>
                    <a:pt x="8" y="19"/>
                    <a:pt x="6" y="21"/>
                    <a:pt x="3" y="20"/>
                  </a:cubicBezTo>
                  <a:cubicBezTo>
                    <a:pt x="3" y="20"/>
                    <a:pt x="2" y="20"/>
                    <a:pt x="2" y="21"/>
                  </a:cubicBezTo>
                  <a:cubicBezTo>
                    <a:pt x="1" y="22"/>
                    <a:pt x="2" y="26"/>
                    <a:pt x="4" y="29"/>
                  </a:cubicBezTo>
                  <a:cubicBezTo>
                    <a:pt x="6" y="32"/>
                    <a:pt x="4" y="36"/>
                    <a:pt x="2" y="39"/>
                  </a:cubicBezTo>
                  <a:cubicBezTo>
                    <a:pt x="0" y="41"/>
                    <a:pt x="0" y="42"/>
                    <a:pt x="0" y="42"/>
                  </a:cubicBezTo>
                  <a:cubicBezTo>
                    <a:pt x="2" y="44"/>
                    <a:pt x="2" y="47"/>
                    <a:pt x="2" y="48"/>
                  </a:cubicBezTo>
                  <a:cubicBezTo>
                    <a:pt x="2" y="49"/>
                    <a:pt x="2" y="50"/>
                    <a:pt x="2" y="50"/>
                  </a:cubicBezTo>
                  <a:cubicBezTo>
                    <a:pt x="2" y="50"/>
                    <a:pt x="2" y="50"/>
                    <a:pt x="2" y="50"/>
                  </a:cubicBezTo>
                  <a:cubicBezTo>
                    <a:pt x="2" y="50"/>
                    <a:pt x="2" y="50"/>
                    <a:pt x="3" y="50"/>
                  </a:cubicBezTo>
                  <a:cubicBezTo>
                    <a:pt x="7" y="50"/>
                    <a:pt x="17" y="48"/>
                    <a:pt x="22" y="43"/>
                  </a:cubicBezTo>
                  <a:cubicBezTo>
                    <a:pt x="26" y="39"/>
                    <a:pt x="28" y="37"/>
                    <a:pt x="31" y="37"/>
                  </a:cubicBezTo>
                  <a:cubicBezTo>
                    <a:pt x="32" y="37"/>
                    <a:pt x="32" y="38"/>
                    <a:pt x="33" y="38"/>
                  </a:cubicBezTo>
                  <a:cubicBezTo>
                    <a:pt x="34" y="38"/>
                    <a:pt x="34" y="38"/>
                    <a:pt x="34" y="38"/>
                  </a:cubicBezTo>
                  <a:cubicBezTo>
                    <a:pt x="35" y="38"/>
                    <a:pt x="37" y="38"/>
                    <a:pt x="37" y="37"/>
                  </a:cubicBezTo>
                  <a:cubicBezTo>
                    <a:pt x="38" y="36"/>
                    <a:pt x="38" y="35"/>
                    <a:pt x="37" y="35"/>
                  </a:cubicBezTo>
                  <a:cubicBezTo>
                    <a:pt x="36" y="32"/>
                    <a:pt x="34" y="25"/>
                    <a:pt x="34" y="18"/>
                  </a:cubicBezTo>
                  <a:cubicBezTo>
                    <a:pt x="34" y="15"/>
                    <a:pt x="30" y="8"/>
                    <a:pt x="23" y="0"/>
                  </a:cubicBezTo>
                  <a:cubicBezTo>
                    <a:pt x="23" y="0"/>
                    <a:pt x="23" y="0"/>
                    <a:pt x="23" y="1"/>
                  </a:cubicBezTo>
                  <a:cubicBezTo>
                    <a:pt x="23" y="1"/>
                    <a:pt x="23" y="1"/>
                    <a:pt x="22" y="1"/>
                  </a:cubicBezTo>
                  <a:cubicBezTo>
                    <a:pt x="22" y="1"/>
                    <a:pt x="22" y="1"/>
                    <a:pt x="21" y="1"/>
                  </a:cubicBezTo>
                  <a:cubicBezTo>
                    <a:pt x="21" y="1"/>
                    <a:pt x="21" y="2"/>
                    <a:pt x="21" y="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1" name="Freeform 184">
              <a:extLst>
                <a:ext uri="{FF2B5EF4-FFF2-40B4-BE49-F238E27FC236}">
                  <a16:creationId xmlns:a16="http://schemas.microsoft.com/office/drawing/2014/main" id="{7B3770CB-4C96-4271-9B6C-2B3CE4DE3581}"/>
                </a:ext>
              </a:extLst>
            </p:cNvPr>
            <p:cNvSpPr>
              <a:spLocks/>
            </p:cNvSpPr>
            <p:nvPr/>
          </p:nvSpPr>
          <p:spPr bwMode="auto">
            <a:xfrm>
              <a:off x="5228512" y="6003523"/>
              <a:ext cx="11914" cy="12768"/>
            </a:xfrm>
            <a:custGeom>
              <a:avLst/>
              <a:gdLst>
                <a:gd name="T0" fmla="*/ 9 w 23"/>
                <a:gd name="T1" fmla="*/ 17 h 22"/>
                <a:gd name="T2" fmla="*/ 9 w 23"/>
                <a:gd name="T3" fmla="*/ 18 h 22"/>
                <a:gd name="T4" fmla="*/ 9 w 23"/>
                <a:gd name="T5" fmla="*/ 19 h 22"/>
                <a:gd name="T6" fmla="*/ 10 w 23"/>
                <a:gd name="T7" fmla="*/ 20 h 22"/>
                <a:gd name="T8" fmla="*/ 10 w 23"/>
                <a:gd name="T9" fmla="*/ 21 h 22"/>
                <a:gd name="T10" fmla="*/ 9 w 23"/>
                <a:gd name="T11" fmla="*/ 22 h 22"/>
                <a:gd name="T12" fmla="*/ 9 w 23"/>
                <a:gd name="T13" fmla="*/ 22 h 22"/>
                <a:gd name="T14" fmla="*/ 9 w 23"/>
                <a:gd name="T15" fmla="*/ 22 h 22"/>
                <a:gd name="T16" fmla="*/ 11 w 23"/>
                <a:gd name="T17" fmla="*/ 22 h 22"/>
                <a:gd name="T18" fmla="*/ 11 w 23"/>
                <a:gd name="T19" fmla="*/ 22 h 22"/>
                <a:gd name="T20" fmla="*/ 13 w 23"/>
                <a:gd name="T21" fmla="*/ 22 h 22"/>
                <a:gd name="T22" fmla="*/ 23 w 23"/>
                <a:gd name="T23" fmla="*/ 9 h 22"/>
                <a:gd name="T24" fmla="*/ 23 w 23"/>
                <a:gd name="T25" fmla="*/ 8 h 22"/>
                <a:gd name="T26" fmla="*/ 11 w 23"/>
                <a:gd name="T27" fmla="*/ 0 h 22"/>
                <a:gd name="T28" fmla="*/ 11 w 23"/>
                <a:gd name="T29" fmla="*/ 0 h 22"/>
                <a:gd name="T30" fmla="*/ 9 w 23"/>
                <a:gd name="T31" fmla="*/ 0 h 22"/>
                <a:gd name="T32" fmla="*/ 9 w 23"/>
                <a:gd name="T33" fmla="*/ 0 h 22"/>
                <a:gd name="T34" fmla="*/ 8 w 23"/>
                <a:gd name="T35" fmla="*/ 0 h 22"/>
                <a:gd name="T36" fmla="*/ 7 w 23"/>
                <a:gd name="T37" fmla="*/ 0 h 22"/>
                <a:gd name="T38" fmla="*/ 6 w 23"/>
                <a:gd name="T39" fmla="*/ 1 h 22"/>
                <a:gd name="T40" fmla="*/ 5 w 23"/>
                <a:gd name="T41" fmla="*/ 1 h 22"/>
                <a:gd name="T42" fmla="*/ 4 w 23"/>
                <a:gd name="T43" fmla="*/ 2 h 22"/>
                <a:gd name="T44" fmla="*/ 4 w 23"/>
                <a:gd name="T45" fmla="*/ 2 h 22"/>
                <a:gd name="T46" fmla="*/ 3 w 23"/>
                <a:gd name="T47" fmla="*/ 3 h 22"/>
                <a:gd name="T48" fmla="*/ 2 w 23"/>
                <a:gd name="T49" fmla="*/ 3 h 22"/>
                <a:gd name="T50" fmla="*/ 1 w 23"/>
                <a:gd name="T51" fmla="*/ 4 h 22"/>
                <a:gd name="T52" fmla="*/ 1 w 23"/>
                <a:gd name="T53" fmla="*/ 4 h 22"/>
                <a:gd name="T54" fmla="*/ 0 w 23"/>
                <a:gd name="T55" fmla="*/ 5 h 22"/>
                <a:gd name="T56" fmla="*/ 0 w 23"/>
                <a:gd name="T57" fmla="*/ 5 h 22"/>
                <a:gd name="T58" fmla="*/ 0 w 23"/>
                <a:gd name="T59" fmla="*/ 6 h 22"/>
                <a:gd name="T60" fmla="*/ 0 w 23"/>
                <a:gd name="T61" fmla="*/ 6 h 22"/>
                <a:gd name="T62" fmla="*/ 1 w 23"/>
                <a:gd name="T63" fmla="*/ 7 h 22"/>
                <a:gd name="T64" fmla="*/ 1 w 23"/>
                <a:gd name="T65" fmla="*/ 7 h 22"/>
                <a:gd name="T66" fmla="*/ 1 w 23"/>
                <a:gd name="T67" fmla="*/ 9 h 22"/>
                <a:gd name="T68" fmla="*/ 5 w 23"/>
                <a:gd name="T69" fmla="*/ 14 h 22"/>
                <a:gd name="T70" fmla="*/ 8 w 23"/>
                <a:gd name="T71" fmla="*/ 16 h 22"/>
                <a:gd name="T72" fmla="*/ 9 w 23"/>
                <a:gd name="T73" fmla="*/ 17 h 22"/>
                <a:gd name="T74" fmla="*/ 9 w 23"/>
                <a:gd name="T75"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2">
                  <a:moveTo>
                    <a:pt x="9" y="17"/>
                  </a:moveTo>
                  <a:cubicBezTo>
                    <a:pt x="9" y="18"/>
                    <a:pt x="9" y="18"/>
                    <a:pt x="9" y="18"/>
                  </a:cubicBezTo>
                  <a:cubicBezTo>
                    <a:pt x="9" y="18"/>
                    <a:pt x="9" y="18"/>
                    <a:pt x="9" y="19"/>
                  </a:cubicBezTo>
                  <a:cubicBezTo>
                    <a:pt x="10" y="19"/>
                    <a:pt x="10" y="20"/>
                    <a:pt x="10" y="20"/>
                  </a:cubicBezTo>
                  <a:cubicBezTo>
                    <a:pt x="10" y="20"/>
                    <a:pt x="10" y="20"/>
                    <a:pt x="10" y="21"/>
                  </a:cubicBezTo>
                  <a:cubicBezTo>
                    <a:pt x="10" y="21"/>
                    <a:pt x="9" y="22"/>
                    <a:pt x="9" y="22"/>
                  </a:cubicBezTo>
                  <a:cubicBezTo>
                    <a:pt x="9" y="22"/>
                    <a:pt x="9" y="22"/>
                    <a:pt x="9" y="22"/>
                  </a:cubicBezTo>
                  <a:cubicBezTo>
                    <a:pt x="9" y="22"/>
                    <a:pt x="9" y="22"/>
                    <a:pt x="9" y="22"/>
                  </a:cubicBezTo>
                  <a:cubicBezTo>
                    <a:pt x="10" y="22"/>
                    <a:pt x="11" y="22"/>
                    <a:pt x="11" y="22"/>
                  </a:cubicBezTo>
                  <a:cubicBezTo>
                    <a:pt x="11" y="22"/>
                    <a:pt x="11" y="22"/>
                    <a:pt x="11" y="22"/>
                  </a:cubicBezTo>
                  <a:cubicBezTo>
                    <a:pt x="12" y="22"/>
                    <a:pt x="12" y="22"/>
                    <a:pt x="13" y="22"/>
                  </a:cubicBezTo>
                  <a:cubicBezTo>
                    <a:pt x="15" y="21"/>
                    <a:pt x="22" y="12"/>
                    <a:pt x="23" y="9"/>
                  </a:cubicBezTo>
                  <a:cubicBezTo>
                    <a:pt x="23" y="9"/>
                    <a:pt x="23" y="8"/>
                    <a:pt x="23" y="8"/>
                  </a:cubicBezTo>
                  <a:cubicBezTo>
                    <a:pt x="21" y="4"/>
                    <a:pt x="14" y="0"/>
                    <a:pt x="11" y="0"/>
                  </a:cubicBezTo>
                  <a:cubicBezTo>
                    <a:pt x="11" y="0"/>
                    <a:pt x="11" y="0"/>
                    <a:pt x="11" y="0"/>
                  </a:cubicBezTo>
                  <a:cubicBezTo>
                    <a:pt x="10" y="0"/>
                    <a:pt x="10" y="0"/>
                    <a:pt x="9" y="0"/>
                  </a:cubicBezTo>
                  <a:cubicBezTo>
                    <a:pt x="9" y="0"/>
                    <a:pt x="9" y="0"/>
                    <a:pt x="9" y="0"/>
                  </a:cubicBezTo>
                  <a:cubicBezTo>
                    <a:pt x="9" y="0"/>
                    <a:pt x="8" y="0"/>
                    <a:pt x="8" y="0"/>
                  </a:cubicBezTo>
                  <a:cubicBezTo>
                    <a:pt x="8" y="0"/>
                    <a:pt x="7" y="0"/>
                    <a:pt x="7" y="0"/>
                  </a:cubicBezTo>
                  <a:cubicBezTo>
                    <a:pt x="7" y="1"/>
                    <a:pt x="6" y="1"/>
                    <a:pt x="6" y="1"/>
                  </a:cubicBezTo>
                  <a:cubicBezTo>
                    <a:pt x="6" y="1"/>
                    <a:pt x="6" y="1"/>
                    <a:pt x="5" y="1"/>
                  </a:cubicBezTo>
                  <a:cubicBezTo>
                    <a:pt x="5" y="1"/>
                    <a:pt x="5" y="2"/>
                    <a:pt x="4" y="2"/>
                  </a:cubicBezTo>
                  <a:cubicBezTo>
                    <a:pt x="4" y="2"/>
                    <a:pt x="4" y="2"/>
                    <a:pt x="4" y="2"/>
                  </a:cubicBezTo>
                  <a:cubicBezTo>
                    <a:pt x="3" y="2"/>
                    <a:pt x="3" y="2"/>
                    <a:pt x="3" y="3"/>
                  </a:cubicBezTo>
                  <a:cubicBezTo>
                    <a:pt x="2" y="3"/>
                    <a:pt x="2" y="3"/>
                    <a:pt x="2" y="3"/>
                  </a:cubicBezTo>
                  <a:cubicBezTo>
                    <a:pt x="2" y="3"/>
                    <a:pt x="2" y="4"/>
                    <a:pt x="1" y="4"/>
                  </a:cubicBezTo>
                  <a:cubicBezTo>
                    <a:pt x="1" y="4"/>
                    <a:pt x="1" y="4"/>
                    <a:pt x="1" y="4"/>
                  </a:cubicBezTo>
                  <a:cubicBezTo>
                    <a:pt x="1" y="4"/>
                    <a:pt x="0" y="5"/>
                    <a:pt x="0" y="5"/>
                  </a:cubicBezTo>
                  <a:cubicBezTo>
                    <a:pt x="0" y="5"/>
                    <a:pt x="0" y="5"/>
                    <a:pt x="0" y="5"/>
                  </a:cubicBezTo>
                  <a:cubicBezTo>
                    <a:pt x="0" y="6"/>
                    <a:pt x="0" y="6"/>
                    <a:pt x="0" y="6"/>
                  </a:cubicBezTo>
                  <a:cubicBezTo>
                    <a:pt x="0" y="6"/>
                    <a:pt x="0" y="6"/>
                    <a:pt x="0" y="6"/>
                  </a:cubicBezTo>
                  <a:cubicBezTo>
                    <a:pt x="0" y="6"/>
                    <a:pt x="0" y="7"/>
                    <a:pt x="1" y="7"/>
                  </a:cubicBezTo>
                  <a:cubicBezTo>
                    <a:pt x="1" y="7"/>
                    <a:pt x="1" y="7"/>
                    <a:pt x="1" y="7"/>
                  </a:cubicBezTo>
                  <a:cubicBezTo>
                    <a:pt x="1" y="8"/>
                    <a:pt x="1" y="8"/>
                    <a:pt x="1" y="9"/>
                  </a:cubicBezTo>
                  <a:cubicBezTo>
                    <a:pt x="2" y="11"/>
                    <a:pt x="3" y="13"/>
                    <a:pt x="5" y="14"/>
                  </a:cubicBezTo>
                  <a:cubicBezTo>
                    <a:pt x="6" y="15"/>
                    <a:pt x="7" y="15"/>
                    <a:pt x="8" y="16"/>
                  </a:cubicBezTo>
                  <a:cubicBezTo>
                    <a:pt x="8" y="16"/>
                    <a:pt x="8" y="16"/>
                    <a:pt x="9" y="17"/>
                  </a:cubicBezTo>
                  <a:cubicBezTo>
                    <a:pt x="9" y="17"/>
                    <a:pt x="9" y="17"/>
                    <a:pt x="9" y="1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2" name="Freeform 185">
              <a:extLst>
                <a:ext uri="{FF2B5EF4-FFF2-40B4-BE49-F238E27FC236}">
                  <a16:creationId xmlns:a16="http://schemas.microsoft.com/office/drawing/2014/main" id="{465E91D2-A681-48D7-A54A-80AD4027AEF4}"/>
                </a:ext>
              </a:extLst>
            </p:cNvPr>
            <p:cNvSpPr>
              <a:spLocks/>
            </p:cNvSpPr>
            <p:nvPr/>
          </p:nvSpPr>
          <p:spPr bwMode="auto">
            <a:xfrm>
              <a:off x="5492156" y="5949304"/>
              <a:ext cx="38371" cy="40926"/>
            </a:xfrm>
            <a:custGeom>
              <a:avLst/>
              <a:gdLst>
                <a:gd name="T0" fmla="*/ 43 w 74"/>
                <a:gd name="T1" fmla="*/ 21 h 71"/>
                <a:gd name="T2" fmla="*/ 43 w 74"/>
                <a:gd name="T3" fmla="*/ 21 h 71"/>
                <a:gd name="T4" fmla="*/ 37 w 74"/>
                <a:gd name="T5" fmla="*/ 21 h 71"/>
                <a:gd name="T6" fmla="*/ 30 w 74"/>
                <a:gd name="T7" fmla="*/ 18 h 71"/>
                <a:gd name="T8" fmla="*/ 24 w 74"/>
                <a:gd name="T9" fmla="*/ 25 h 71"/>
                <a:gd name="T10" fmla="*/ 2 w 74"/>
                <a:gd name="T11" fmla="*/ 37 h 71"/>
                <a:gd name="T12" fmla="*/ 2 w 74"/>
                <a:gd name="T13" fmla="*/ 38 h 71"/>
                <a:gd name="T14" fmla="*/ 1 w 74"/>
                <a:gd name="T15" fmla="*/ 39 h 71"/>
                <a:gd name="T16" fmla="*/ 0 w 74"/>
                <a:gd name="T17" fmla="*/ 40 h 71"/>
                <a:gd name="T18" fmla="*/ 12 w 74"/>
                <a:gd name="T19" fmla="*/ 47 h 71"/>
                <a:gd name="T20" fmla="*/ 6 w 74"/>
                <a:gd name="T21" fmla="*/ 60 h 71"/>
                <a:gd name="T22" fmla="*/ 8 w 74"/>
                <a:gd name="T23" fmla="*/ 67 h 71"/>
                <a:gd name="T24" fmla="*/ 16 w 74"/>
                <a:gd name="T25" fmla="*/ 67 h 71"/>
                <a:gd name="T26" fmla="*/ 21 w 74"/>
                <a:gd name="T27" fmla="*/ 67 h 71"/>
                <a:gd name="T28" fmla="*/ 24 w 74"/>
                <a:gd name="T29" fmla="*/ 68 h 71"/>
                <a:gd name="T30" fmla="*/ 30 w 74"/>
                <a:gd name="T31" fmla="*/ 64 h 71"/>
                <a:gd name="T32" fmla="*/ 42 w 74"/>
                <a:gd name="T33" fmla="*/ 61 h 71"/>
                <a:gd name="T34" fmla="*/ 43 w 74"/>
                <a:gd name="T35" fmla="*/ 61 h 71"/>
                <a:gd name="T36" fmla="*/ 44 w 74"/>
                <a:gd name="T37" fmla="*/ 60 h 71"/>
                <a:gd name="T38" fmla="*/ 45 w 74"/>
                <a:gd name="T39" fmla="*/ 60 h 71"/>
                <a:gd name="T40" fmla="*/ 34 w 74"/>
                <a:gd name="T41" fmla="*/ 46 h 71"/>
                <a:gd name="T42" fmla="*/ 54 w 74"/>
                <a:gd name="T43" fmla="*/ 31 h 71"/>
                <a:gd name="T44" fmla="*/ 61 w 74"/>
                <a:gd name="T45" fmla="*/ 22 h 71"/>
                <a:gd name="T46" fmla="*/ 74 w 74"/>
                <a:gd name="T47" fmla="*/ 3 h 71"/>
                <a:gd name="T48" fmla="*/ 71 w 74"/>
                <a:gd name="T49" fmla="*/ 4 h 71"/>
                <a:gd name="T50" fmla="*/ 67 w 74"/>
                <a:gd name="T51" fmla="*/ 1 h 71"/>
                <a:gd name="T52" fmla="*/ 63 w 74"/>
                <a:gd name="T53" fmla="*/ 0 h 71"/>
                <a:gd name="T54" fmla="*/ 57 w 74"/>
                <a:gd name="T55" fmla="*/ 8 h 71"/>
                <a:gd name="T56" fmla="*/ 49 w 74"/>
                <a:gd name="T57" fmla="*/ 14 h 71"/>
                <a:gd name="T58" fmla="*/ 45 w 74"/>
                <a:gd name="T59" fmla="*/ 15 h 71"/>
                <a:gd name="T60" fmla="*/ 46 w 74"/>
                <a:gd name="T61" fmla="*/ 19 h 71"/>
                <a:gd name="T62" fmla="*/ 45 w 74"/>
                <a:gd name="T63" fmla="*/ 2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71">
                  <a:moveTo>
                    <a:pt x="45" y="20"/>
                  </a:moveTo>
                  <a:cubicBezTo>
                    <a:pt x="45" y="21"/>
                    <a:pt x="44" y="21"/>
                    <a:pt x="43" y="21"/>
                  </a:cubicBezTo>
                  <a:cubicBezTo>
                    <a:pt x="43" y="21"/>
                    <a:pt x="43" y="21"/>
                    <a:pt x="43" y="21"/>
                  </a:cubicBezTo>
                  <a:cubicBezTo>
                    <a:pt x="43" y="21"/>
                    <a:pt x="43" y="21"/>
                    <a:pt x="43" y="21"/>
                  </a:cubicBezTo>
                  <a:cubicBezTo>
                    <a:pt x="42" y="21"/>
                    <a:pt x="41" y="21"/>
                    <a:pt x="40" y="21"/>
                  </a:cubicBezTo>
                  <a:cubicBezTo>
                    <a:pt x="39" y="21"/>
                    <a:pt x="38" y="21"/>
                    <a:pt x="37" y="21"/>
                  </a:cubicBezTo>
                  <a:cubicBezTo>
                    <a:pt x="35" y="21"/>
                    <a:pt x="33" y="20"/>
                    <a:pt x="32" y="19"/>
                  </a:cubicBezTo>
                  <a:cubicBezTo>
                    <a:pt x="31" y="18"/>
                    <a:pt x="31" y="18"/>
                    <a:pt x="30" y="18"/>
                  </a:cubicBezTo>
                  <a:cubicBezTo>
                    <a:pt x="28" y="18"/>
                    <a:pt x="27" y="20"/>
                    <a:pt x="25" y="23"/>
                  </a:cubicBezTo>
                  <a:cubicBezTo>
                    <a:pt x="25" y="24"/>
                    <a:pt x="24" y="25"/>
                    <a:pt x="24" y="25"/>
                  </a:cubicBezTo>
                  <a:cubicBezTo>
                    <a:pt x="22" y="28"/>
                    <a:pt x="14" y="32"/>
                    <a:pt x="5" y="36"/>
                  </a:cubicBezTo>
                  <a:cubicBezTo>
                    <a:pt x="4" y="36"/>
                    <a:pt x="3" y="37"/>
                    <a:pt x="2" y="37"/>
                  </a:cubicBezTo>
                  <a:cubicBezTo>
                    <a:pt x="2" y="37"/>
                    <a:pt x="2" y="37"/>
                    <a:pt x="2" y="38"/>
                  </a:cubicBezTo>
                  <a:cubicBezTo>
                    <a:pt x="2" y="38"/>
                    <a:pt x="2" y="38"/>
                    <a:pt x="2" y="38"/>
                  </a:cubicBezTo>
                  <a:cubicBezTo>
                    <a:pt x="1" y="38"/>
                    <a:pt x="1" y="38"/>
                    <a:pt x="1" y="38"/>
                  </a:cubicBezTo>
                  <a:cubicBezTo>
                    <a:pt x="1" y="38"/>
                    <a:pt x="1" y="38"/>
                    <a:pt x="1" y="39"/>
                  </a:cubicBezTo>
                  <a:cubicBezTo>
                    <a:pt x="1" y="39"/>
                    <a:pt x="1" y="39"/>
                    <a:pt x="0" y="39"/>
                  </a:cubicBezTo>
                  <a:cubicBezTo>
                    <a:pt x="0" y="40"/>
                    <a:pt x="0" y="40"/>
                    <a:pt x="0" y="40"/>
                  </a:cubicBezTo>
                  <a:cubicBezTo>
                    <a:pt x="0" y="40"/>
                    <a:pt x="0" y="40"/>
                    <a:pt x="0" y="40"/>
                  </a:cubicBezTo>
                  <a:cubicBezTo>
                    <a:pt x="5" y="41"/>
                    <a:pt x="10" y="44"/>
                    <a:pt x="12" y="47"/>
                  </a:cubicBezTo>
                  <a:cubicBezTo>
                    <a:pt x="15" y="51"/>
                    <a:pt x="11" y="55"/>
                    <a:pt x="8" y="58"/>
                  </a:cubicBezTo>
                  <a:cubicBezTo>
                    <a:pt x="7" y="59"/>
                    <a:pt x="6" y="60"/>
                    <a:pt x="6" y="60"/>
                  </a:cubicBezTo>
                  <a:cubicBezTo>
                    <a:pt x="4" y="62"/>
                    <a:pt x="5" y="62"/>
                    <a:pt x="6" y="63"/>
                  </a:cubicBezTo>
                  <a:cubicBezTo>
                    <a:pt x="7" y="64"/>
                    <a:pt x="8" y="65"/>
                    <a:pt x="8" y="67"/>
                  </a:cubicBezTo>
                  <a:cubicBezTo>
                    <a:pt x="8" y="69"/>
                    <a:pt x="11" y="71"/>
                    <a:pt x="12" y="69"/>
                  </a:cubicBezTo>
                  <a:cubicBezTo>
                    <a:pt x="13" y="67"/>
                    <a:pt x="14" y="67"/>
                    <a:pt x="16" y="67"/>
                  </a:cubicBezTo>
                  <a:cubicBezTo>
                    <a:pt x="17" y="67"/>
                    <a:pt x="17" y="67"/>
                    <a:pt x="18" y="67"/>
                  </a:cubicBezTo>
                  <a:cubicBezTo>
                    <a:pt x="19" y="67"/>
                    <a:pt x="20" y="67"/>
                    <a:pt x="21" y="67"/>
                  </a:cubicBezTo>
                  <a:cubicBezTo>
                    <a:pt x="22" y="67"/>
                    <a:pt x="23" y="67"/>
                    <a:pt x="24" y="68"/>
                  </a:cubicBezTo>
                  <a:cubicBezTo>
                    <a:pt x="24" y="68"/>
                    <a:pt x="24" y="68"/>
                    <a:pt x="24" y="68"/>
                  </a:cubicBezTo>
                  <a:cubicBezTo>
                    <a:pt x="25" y="67"/>
                    <a:pt x="26" y="66"/>
                    <a:pt x="27" y="66"/>
                  </a:cubicBezTo>
                  <a:cubicBezTo>
                    <a:pt x="28" y="65"/>
                    <a:pt x="29" y="64"/>
                    <a:pt x="30" y="64"/>
                  </a:cubicBezTo>
                  <a:cubicBezTo>
                    <a:pt x="31" y="62"/>
                    <a:pt x="35" y="61"/>
                    <a:pt x="41" y="61"/>
                  </a:cubicBezTo>
                  <a:cubicBezTo>
                    <a:pt x="41" y="61"/>
                    <a:pt x="42" y="61"/>
                    <a:pt x="42" y="61"/>
                  </a:cubicBezTo>
                  <a:cubicBezTo>
                    <a:pt x="42" y="61"/>
                    <a:pt x="42" y="61"/>
                    <a:pt x="42" y="61"/>
                  </a:cubicBezTo>
                  <a:cubicBezTo>
                    <a:pt x="43" y="61"/>
                    <a:pt x="43" y="61"/>
                    <a:pt x="43" y="61"/>
                  </a:cubicBezTo>
                  <a:cubicBezTo>
                    <a:pt x="43" y="61"/>
                    <a:pt x="43" y="61"/>
                    <a:pt x="44" y="61"/>
                  </a:cubicBezTo>
                  <a:cubicBezTo>
                    <a:pt x="44" y="60"/>
                    <a:pt x="44" y="60"/>
                    <a:pt x="44" y="60"/>
                  </a:cubicBezTo>
                  <a:cubicBezTo>
                    <a:pt x="45" y="60"/>
                    <a:pt x="45" y="60"/>
                    <a:pt x="45" y="60"/>
                  </a:cubicBezTo>
                  <a:cubicBezTo>
                    <a:pt x="45" y="60"/>
                    <a:pt x="45" y="60"/>
                    <a:pt x="45" y="60"/>
                  </a:cubicBezTo>
                  <a:cubicBezTo>
                    <a:pt x="41" y="56"/>
                    <a:pt x="37" y="52"/>
                    <a:pt x="36" y="51"/>
                  </a:cubicBezTo>
                  <a:cubicBezTo>
                    <a:pt x="34" y="50"/>
                    <a:pt x="33" y="48"/>
                    <a:pt x="34" y="46"/>
                  </a:cubicBezTo>
                  <a:cubicBezTo>
                    <a:pt x="34" y="43"/>
                    <a:pt x="37" y="40"/>
                    <a:pt x="40" y="40"/>
                  </a:cubicBezTo>
                  <a:cubicBezTo>
                    <a:pt x="43" y="39"/>
                    <a:pt x="49" y="34"/>
                    <a:pt x="54" y="31"/>
                  </a:cubicBezTo>
                  <a:cubicBezTo>
                    <a:pt x="56" y="30"/>
                    <a:pt x="58" y="28"/>
                    <a:pt x="59" y="28"/>
                  </a:cubicBezTo>
                  <a:cubicBezTo>
                    <a:pt x="60" y="27"/>
                    <a:pt x="60" y="25"/>
                    <a:pt x="61" y="22"/>
                  </a:cubicBezTo>
                  <a:cubicBezTo>
                    <a:pt x="61" y="20"/>
                    <a:pt x="61" y="17"/>
                    <a:pt x="63" y="14"/>
                  </a:cubicBezTo>
                  <a:cubicBezTo>
                    <a:pt x="64" y="12"/>
                    <a:pt x="69" y="7"/>
                    <a:pt x="74" y="3"/>
                  </a:cubicBezTo>
                  <a:cubicBezTo>
                    <a:pt x="74" y="3"/>
                    <a:pt x="73" y="3"/>
                    <a:pt x="73" y="3"/>
                  </a:cubicBezTo>
                  <a:cubicBezTo>
                    <a:pt x="73" y="3"/>
                    <a:pt x="72" y="4"/>
                    <a:pt x="71" y="4"/>
                  </a:cubicBezTo>
                  <a:cubicBezTo>
                    <a:pt x="71" y="4"/>
                    <a:pt x="70" y="3"/>
                    <a:pt x="70" y="3"/>
                  </a:cubicBezTo>
                  <a:cubicBezTo>
                    <a:pt x="69" y="3"/>
                    <a:pt x="68" y="2"/>
                    <a:pt x="67" y="1"/>
                  </a:cubicBezTo>
                  <a:cubicBezTo>
                    <a:pt x="66" y="1"/>
                    <a:pt x="65" y="0"/>
                    <a:pt x="64" y="0"/>
                  </a:cubicBezTo>
                  <a:cubicBezTo>
                    <a:pt x="64" y="0"/>
                    <a:pt x="64" y="0"/>
                    <a:pt x="63" y="0"/>
                  </a:cubicBezTo>
                  <a:cubicBezTo>
                    <a:pt x="62" y="0"/>
                    <a:pt x="62" y="1"/>
                    <a:pt x="61" y="3"/>
                  </a:cubicBezTo>
                  <a:cubicBezTo>
                    <a:pt x="60" y="6"/>
                    <a:pt x="59" y="8"/>
                    <a:pt x="57" y="8"/>
                  </a:cubicBezTo>
                  <a:cubicBezTo>
                    <a:pt x="56" y="8"/>
                    <a:pt x="55" y="9"/>
                    <a:pt x="54" y="10"/>
                  </a:cubicBezTo>
                  <a:cubicBezTo>
                    <a:pt x="53" y="12"/>
                    <a:pt x="52" y="14"/>
                    <a:pt x="49" y="14"/>
                  </a:cubicBezTo>
                  <a:cubicBezTo>
                    <a:pt x="48" y="14"/>
                    <a:pt x="48" y="14"/>
                    <a:pt x="48" y="14"/>
                  </a:cubicBezTo>
                  <a:cubicBezTo>
                    <a:pt x="47" y="14"/>
                    <a:pt x="45" y="15"/>
                    <a:pt x="45" y="15"/>
                  </a:cubicBezTo>
                  <a:cubicBezTo>
                    <a:pt x="45" y="15"/>
                    <a:pt x="45" y="15"/>
                    <a:pt x="45" y="17"/>
                  </a:cubicBezTo>
                  <a:cubicBezTo>
                    <a:pt x="46" y="17"/>
                    <a:pt x="46" y="18"/>
                    <a:pt x="46" y="19"/>
                  </a:cubicBezTo>
                  <a:cubicBezTo>
                    <a:pt x="46" y="19"/>
                    <a:pt x="46" y="20"/>
                    <a:pt x="46" y="20"/>
                  </a:cubicBezTo>
                  <a:cubicBezTo>
                    <a:pt x="46" y="20"/>
                    <a:pt x="46" y="20"/>
                    <a:pt x="45" y="2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3" name="Freeform 186">
              <a:extLst>
                <a:ext uri="{FF2B5EF4-FFF2-40B4-BE49-F238E27FC236}">
                  <a16:creationId xmlns:a16="http://schemas.microsoft.com/office/drawing/2014/main" id="{BAC4EDEC-0420-42E4-8BD4-8D84A63E6858}"/>
                </a:ext>
              </a:extLst>
            </p:cNvPr>
            <p:cNvSpPr>
              <a:spLocks/>
            </p:cNvSpPr>
            <p:nvPr/>
          </p:nvSpPr>
          <p:spPr bwMode="auto">
            <a:xfrm>
              <a:off x="5023352" y="5961372"/>
              <a:ext cx="18102" cy="17315"/>
            </a:xfrm>
            <a:custGeom>
              <a:avLst/>
              <a:gdLst>
                <a:gd name="T0" fmla="*/ 20 w 35"/>
                <a:gd name="T1" fmla="*/ 22 h 30"/>
                <a:gd name="T2" fmla="*/ 22 w 35"/>
                <a:gd name="T3" fmla="*/ 22 h 30"/>
                <a:gd name="T4" fmla="*/ 27 w 35"/>
                <a:gd name="T5" fmla="*/ 24 h 30"/>
                <a:gd name="T6" fmla="*/ 29 w 35"/>
                <a:gd name="T7" fmla="*/ 27 h 30"/>
                <a:gd name="T8" fmla="*/ 30 w 35"/>
                <a:gd name="T9" fmla="*/ 28 h 30"/>
                <a:gd name="T10" fmla="*/ 30 w 35"/>
                <a:gd name="T11" fmla="*/ 30 h 30"/>
                <a:gd name="T12" fmla="*/ 32 w 35"/>
                <a:gd name="T13" fmla="*/ 30 h 30"/>
                <a:gd name="T14" fmla="*/ 35 w 35"/>
                <a:gd name="T15" fmla="*/ 29 h 30"/>
                <a:gd name="T16" fmla="*/ 34 w 35"/>
                <a:gd name="T17" fmla="*/ 28 h 30"/>
                <a:gd name="T18" fmla="*/ 34 w 35"/>
                <a:gd name="T19" fmla="*/ 27 h 30"/>
                <a:gd name="T20" fmla="*/ 33 w 35"/>
                <a:gd name="T21" fmla="*/ 25 h 30"/>
                <a:gd name="T22" fmla="*/ 33 w 35"/>
                <a:gd name="T23" fmla="*/ 24 h 30"/>
                <a:gd name="T24" fmla="*/ 26 w 35"/>
                <a:gd name="T25" fmla="*/ 16 h 30"/>
                <a:gd name="T26" fmla="*/ 22 w 35"/>
                <a:gd name="T27" fmla="*/ 6 h 30"/>
                <a:gd name="T28" fmla="*/ 19 w 35"/>
                <a:gd name="T29" fmla="*/ 1 h 30"/>
                <a:gd name="T30" fmla="*/ 17 w 35"/>
                <a:gd name="T31" fmla="*/ 0 h 30"/>
                <a:gd name="T32" fmla="*/ 14 w 35"/>
                <a:gd name="T33" fmla="*/ 0 h 30"/>
                <a:gd name="T34" fmla="*/ 12 w 35"/>
                <a:gd name="T35" fmla="*/ 0 h 30"/>
                <a:gd name="T36" fmla="*/ 4 w 35"/>
                <a:gd name="T37" fmla="*/ 1 h 30"/>
                <a:gd name="T38" fmla="*/ 0 w 35"/>
                <a:gd name="T39" fmla="*/ 2 h 30"/>
                <a:gd name="T40" fmla="*/ 2 w 35"/>
                <a:gd name="T41" fmla="*/ 10 h 30"/>
                <a:gd name="T42" fmla="*/ 7 w 35"/>
                <a:gd name="T43" fmla="*/ 12 h 30"/>
                <a:gd name="T44" fmla="*/ 11 w 35"/>
                <a:gd name="T45" fmla="*/ 13 h 30"/>
                <a:gd name="T46" fmla="*/ 11 w 35"/>
                <a:gd name="T47" fmla="*/ 14 h 30"/>
                <a:gd name="T48" fmla="*/ 12 w 35"/>
                <a:gd name="T49" fmla="*/ 15 h 30"/>
                <a:gd name="T50" fmla="*/ 12 w 35"/>
                <a:gd name="T51" fmla="*/ 17 h 30"/>
                <a:gd name="T52" fmla="*/ 13 w 35"/>
                <a:gd name="T53" fmla="*/ 17 h 30"/>
                <a:gd name="T54" fmla="*/ 14 w 35"/>
                <a:gd name="T55" fmla="*/ 17 h 30"/>
                <a:gd name="T56" fmla="*/ 15 w 35"/>
                <a:gd name="T57" fmla="*/ 18 h 30"/>
                <a:gd name="T58" fmla="*/ 16 w 35"/>
                <a:gd name="T59" fmla="*/ 19 h 30"/>
                <a:gd name="T60" fmla="*/ 16 w 35"/>
                <a:gd name="T61" fmla="*/ 20 h 30"/>
                <a:gd name="T62" fmla="*/ 18 w 35"/>
                <a:gd name="T6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30">
                  <a:moveTo>
                    <a:pt x="19" y="21"/>
                  </a:moveTo>
                  <a:cubicBezTo>
                    <a:pt x="19" y="21"/>
                    <a:pt x="20" y="21"/>
                    <a:pt x="20" y="22"/>
                  </a:cubicBezTo>
                  <a:cubicBezTo>
                    <a:pt x="21" y="22"/>
                    <a:pt x="21" y="22"/>
                    <a:pt x="22" y="22"/>
                  </a:cubicBezTo>
                  <a:cubicBezTo>
                    <a:pt x="22" y="22"/>
                    <a:pt x="22" y="22"/>
                    <a:pt x="22" y="22"/>
                  </a:cubicBezTo>
                  <a:cubicBezTo>
                    <a:pt x="23" y="22"/>
                    <a:pt x="23" y="22"/>
                    <a:pt x="23" y="22"/>
                  </a:cubicBezTo>
                  <a:cubicBezTo>
                    <a:pt x="25" y="22"/>
                    <a:pt x="26" y="23"/>
                    <a:pt x="27" y="24"/>
                  </a:cubicBezTo>
                  <a:cubicBezTo>
                    <a:pt x="28" y="25"/>
                    <a:pt x="28" y="26"/>
                    <a:pt x="29" y="26"/>
                  </a:cubicBezTo>
                  <a:cubicBezTo>
                    <a:pt x="29" y="26"/>
                    <a:pt x="29" y="26"/>
                    <a:pt x="29" y="27"/>
                  </a:cubicBezTo>
                  <a:cubicBezTo>
                    <a:pt x="29" y="27"/>
                    <a:pt x="29" y="27"/>
                    <a:pt x="30" y="28"/>
                  </a:cubicBezTo>
                  <a:cubicBezTo>
                    <a:pt x="30" y="28"/>
                    <a:pt x="30" y="28"/>
                    <a:pt x="30" y="28"/>
                  </a:cubicBezTo>
                  <a:cubicBezTo>
                    <a:pt x="30" y="28"/>
                    <a:pt x="30" y="29"/>
                    <a:pt x="30" y="29"/>
                  </a:cubicBezTo>
                  <a:cubicBezTo>
                    <a:pt x="30" y="29"/>
                    <a:pt x="30" y="29"/>
                    <a:pt x="30" y="30"/>
                  </a:cubicBezTo>
                  <a:cubicBezTo>
                    <a:pt x="30" y="30"/>
                    <a:pt x="30" y="30"/>
                    <a:pt x="30" y="30"/>
                  </a:cubicBezTo>
                  <a:cubicBezTo>
                    <a:pt x="31" y="30"/>
                    <a:pt x="32" y="30"/>
                    <a:pt x="32" y="30"/>
                  </a:cubicBezTo>
                  <a:cubicBezTo>
                    <a:pt x="32" y="30"/>
                    <a:pt x="32" y="30"/>
                    <a:pt x="33" y="30"/>
                  </a:cubicBezTo>
                  <a:cubicBezTo>
                    <a:pt x="33" y="29"/>
                    <a:pt x="34" y="29"/>
                    <a:pt x="35" y="29"/>
                  </a:cubicBezTo>
                  <a:cubicBezTo>
                    <a:pt x="35" y="29"/>
                    <a:pt x="35" y="29"/>
                    <a:pt x="35" y="29"/>
                  </a:cubicBezTo>
                  <a:cubicBezTo>
                    <a:pt x="35" y="29"/>
                    <a:pt x="35" y="29"/>
                    <a:pt x="34" y="28"/>
                  </a:cubicBezTo>
                  <a:cubicBezTo>
                    <a:pt x="34" y="28"/>
                    <a:pt x="34" y="28"/>
                    <a:pt x="34" y="28"/>
                  </a:cubicBezTo>
                  <a:cubicBezTo>
                    <a:pt x="34" y="27"/>
                    <a:pt x="34" y="27"/>
                    <a:pt x="34" y="27"/>
                  </a:cubicBezTo>
                  <a:cubicBezTo>
                    <a:pt x="34" y="27"/>
                    <a:pt x="34" y="26"/>
                    <a:pt x="33" y="26"/>
                  </a:cubicBezTo>
                  <a:cubicBezTo>
                    <a:pt x="33" y="26"/>
                    <a:pt x="33" y="26"/>
                    <a:pt x="33" y="25"/>
                  </a:cubicBezTo>
                  <a:cubicBezTo>
                    <a:pt x="33" y="25"/>
                    <a:pt x="33" y="25"/>
                    <a:pt x="33" y="25"/>
                  </a:cubicBezTo>
                  <a:cubicBezTo>
                    <a:pt x="33" y="24"/>
                    <a:pt x="33" y="24"/>
                    <a:pt x="33" y="24"/>
                  </a:cubicBezTo>
                  <a:cubicBezTo>
                    <a:pt x="33" y="23"/>
                    <a:pt x="31" y="22"/>
                    <a:pt x="30" y="21"/>
                  </a:cubicBezTo>
                  <a:cubicBezTo>
                    <a:pt x="28" y="19"/>
                    <a:pt x="26" y="18"/>
                    <a:pt x="26" y="16"/>
                  </a:cubicBezTo>
                  <a:cubicBezTo>
                    <a:pt x="26" y="14"/>
                    <a:pt x="25" y="13"/>
                    <a:pt x="24" y="11"/>
                  </a:cubicBezTo>
                  <a:cubicBezTo>
                    <a:pt x="23" y="10"/>
                    <a:pt x="21" y="8"/>
                    <a:pt x="22" y="6"/>
                  </a:cubicBezTo>
                  <a:cubicBezTo>
                    <a:pt x="22" y="5"/>
                    <a:pt x="21" y="4"/>
                    <a:pt x="20" y="2"/>
                  </a:cubicBezTo>
                  <a:cubicBezTo>
                    <a:pt x="20" y="2"/>
                    <a:pt x="19" y="1"/>
                    <a:pt x="19" y="1"/>
                  </a:cubicBezTo>
                  <a:cubicBezTo>
                    <a:pt x="19" y="1"/>
                    <a:pt x="18" y="1"/>
                    <a:pt x="18" y="1"/>
                  </a:cubicBezTo>
                  <a:cubicBezTo>
                    <a:pt x="18" y="1"/>
                    <a:pt x="17" y="0"/>
                    <a:pt x="17" y="0"/>
                  </a:cubicBezTo>
                  <a:cubicBezTo>
                    <a:pt x="16" y="0"/>
                    <a:pt x="16" y="0"/>
                    <a:pt x="15" y="0"/>
                  </a:cubicBezTo>
                  <a:cubicBezTo>
                    <a:pt x="15" y="0"/>
                    <a:pt x="15" y="0"/>
                    <a:pt x="14" y="0"/>
                  </a:cubicBezTo>
                  <a:cubicBezTo>
                    <a:pt x="14" y="0"/>
                    <a:pt x="13" y="0"/>
                    <a:pt x="13" y="0"/>
                  </a:cubicBezTo>
                  <a:cubicBezTo>
                    <a:pt x="13" y="0"/>
                    <a:pt x="12" y="0"/>
                    <a:pt x="12" y="0"/>
                  </a:cubicBezTo>
                  <a:cubicBezTo>
                    <a:pt x="11" y="0"/>
                    <a:pt x="11" y="0"/>
                    <a:pt x="10" y="0"/>
                  </a:cubicBezTo>
                  <a:cubicBezTo>
                    <a:pt x="8" y="0"/>
                    <a:pt x="6" y="1"/>
                    <a:pt x="4" y="1"/>
                  </a:cubicBezTo>
                  <a:cubicBezTo>
                    <a:pt x="3" y="1"/>
                    <a:pt x="2" y="2"/>
                    <a:pt x="1" y="2"/>
                  </a:cubicBezTo>
                  <a:cubicBezTo>
                    <a:pt x="0" y="2"/>
                    <a:pt x="0" y="2"/>
                    <a:pt x="0" y="2"/>
                  </a:cubicBezTo>
                  <a:cubicBezTo>
                    <a:pt x="1" y="3"/>
                    <a:pt x="1" y="4"/>
                    <a:pt x="1" y="5"/>
                  </a:cubicBezTo>
                  <a:cubicBezTo>
                    <a:pt x="1" y="7"/>
                    <a:pt x="1" y="8"/>
                    <a:pt x="2" y="10"/>
                  </a:cubicBezTo>
                  <a:cubicBezTo>
                    <a:pt x="3" y="12"/>
                    <a:pt x="5" y="12"/>
                    <a:pt x="6" y="12"/>
                  </a:cubicBezTo>
                  <a:cubicBezTo>
                    <a:pt x="7" y="12"/>
                    <a:pt x="7" y="12"/>
                    <a:pt x="7" y="12"/>
                  </a:cubicBezTo>
                  <a:cubicBezTo>
                    <a:pt x="8" y="12"/>
                    <a:pt x="9" y="12"/>
                    <a:pt x="10" y="13"/>
                  </a:cubicBezTo>
                  <a:cubicBezTo>
                    <a:pt x="10" y="13"/>
                    <a:pt x="10" y="13"/>
                    <a:pt x="11" y="13"/>
                  </a:cubicBezTo>
                  <a:cubicBezTo>
                    <a:pt x="11" y="13"/>
                    <a:pt x="11" y="13"/>
                    <a:pt x="11" y="13"/>
                  </a:cubicBezTo>
                  <a:cubicBezTo>
                    <a:pt x="11" y="14"/>
                    <a:pt x="11" y="14"/>
                    <a:pt x="11" y="14"/>
                  </a:cubicBezTo>
                  <a:cubicBezTo>
                    <a:pt x="11" y="14"/>
                    <a:pt x="11" y="14"/>
                    <a:pt x="11" y="14"/>
                  </a:cubicBezTo>
                  <a:cubicBezTo>
                    <a:pt x="11" y="14"/>
                    <a:pt x="11" y="15"/>
                    <a:pt x="12" y="15"/>
                  </a:cubicBezTo>
                  <a:cubicBezTo>
                    <a:pt x="12" y="15"/>
                    <a:pt x="12" y="15"/>
                    <a:pt x="12" y="15"/>
                  </a:cubicBezTo>
                  <a:cubicBezTo>
                    <a:pt x="12" y="16"/>
                    <a:pt x="12" y="16"/>
                    <a:pt x="12" y="17"/>
                  </a:cubicBezTo>
                  <a:cubicBezTo>
                    <a:pt x="12" y="17"/>
                    <a:pt x="12" y="17"/>
                    <a:pt x="12" y="17"/>
                  </a:cubicBezTo>
                  <a:cubicBezTo>
                    <a:pt x="12" y="17"/>
                    <a:pt x="13" y="17"/>
                    <a:pt x="13" y="17"/>
                  </a:cubicBezTo>
                  <a:cubicBezTo>
                    <a:pt x="13" y="17"/>
                    <a:pt x="13" y="17"/>
                    <a:pt x="13" y="17"/>
                  </a:cubicBezTo>
                  <a:cubicBezTo>
                    <a:pt x="13" y="17"/>
                    <a:pt x="14" y="17"/>
                    <a:pt x="14" y="17"/>
                  </a:cubicBezTo>
                  <a:cubicBezTo>
                    <a:pt x="14" y="17"/>
                    <a:pt x="14" y="18"/>
                    <a:pt x="14" y="18"/>
                  </a:cubicBezTo>
                  <a:cubicBezTo>
                    <a:pt x="15" y="18"/>
                    <a:pt x="15" y="18"/>
                    <a:pt x="15" y="18"/>
                  </a:cubicBezTo>
                  <a:cubicBezTo>
                    <a:pt x="15" y="18"/>
                    <a:pt x="15" y="18"/>
                    <a:pt x="15" y="18"/>
                  </a:cubicBezTo>
                  <a:cubicBezTo>
                    <a:pt x="16" y="18"/>
                    <a:pt x="16" y="18"/>
                    <a:pt x="16" y="19"/>
                  </a:cubicBezTo>
                  <a:cubicBezTo>
                    <a:pt x="16" y="19"/>
                    <a:pt x="16" y="19"/>
                    <a:pt x="16" y="19"/>
                  </a:cubicBezTo>
                  <a:cubicBezTo>
                    <a:pt x="16" y="19"/>
                    <a:pt x="16" y="19"/>
                    <a:pt x="16" y="20"/>
                  </a:cubicBezTo>
                  <a:cubicBezTo>
                    <a:pt x="16" y="20"/>
                    <a:pt x="16" y="20"/>
                    <a:pt x="16" y="20"/>
                  </a:cubicBezTo>
                  <a:cubicBezTo>
                    <a:pt x="17" y="20"/>
                    <a:pt x="17" y="20"/>
                    <a:pt x="18" y="20"/>
                  </a:cubicBezTo>
                  <a:cubicBezTo>
                    <a:pt x="18" y="20"/>
                    <a:pt x="18" y="20"/>
                    <a:pt x="19" y="2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4" name="Freeform 187">
              <a:extLst>
                <a:ext uri="{FF2B5EF4-FFF2-40B4-BE49-F238E27FC236}">
                  <a16:creationId xmlns:a16="http://schemas.microsoft.com/office/drawing/2014/main" id="{A87A8F9B-F9DF-456D-AC97-A21794F76CDA}"/>
                </a:ext>
              </a:extLst>
            </p:cNvPr>
            <p:cNvSpPr>
              <a:spLocks/>
            </p:cNvSpPr>
            <p:nvPr/>
          </p:nvSpPr>
          <p:spPr bwMode="auto">
            <a:xfrm>
              <a:off x="5240426" y="6044624"/>
              <a:ext cx="43477" cy="26410"/>
            </a:xfrm>
            <a:custGeom>
              <a:avLst/>
              <a:gdLst>
                <a:gd name="T0" fmla="*/ 0 w 84"/>
                <a:gd name="T1" fmla="*/ 17 h 46"/>
                <a:gd name="T2" fmla="*/ 3 w 84"/>
                <a:gd name="T3" fmla="*/ 19 h 46"/>
                <a:gd name="T4" fmla="*/ 6 w 84"/>
                <a:gd name="T5" fmla="*/ 21 h 46"/>
                <a:gd name="T6" fmla="*/ 10 w 84"/>
                <a:gd name="T7" fmla="*/ 23 h 46"/>
                <a:gd name="T8" fmla="*/ 15 w 84"/>
                <a:gd name="T9" fmla="*/ 26 h 46"/>
                <a:gd name="T10" fmla="*/ 22 w 84"/>
                <a:gd name="T11" fmla="*/ 29 h 46"/>
                <a:gd name="T12" fmla="*/ 32 w 84"/>
                <a:gd name="T13" fmla="*/ 34 h 46"/>
                <a:gd name="T14" fmla="*/ 32 w 84"/>
                <a:gd name="T15" fmla="*/ 35 h 46"/>
                <a:gd name="T16" fmla="*/ 33 w 84"/>
                <a:gd name="T17" fmla="*/ 35 h 46"/>
                <a:gd name="T18" fmla="*/ 38 w 84"/>
                <a:gd name="T19" fmla="*/ 34 h 46"/>
                <a:gd name="T20" fmla="*/ 42 w 84"/>
                <a:gd name="T21" fmla="*/ 33 h 46"/>
                <a:gd name="T22" fmla="*/ 50 w 84"/>
                <a:gd name="T23" fmla="*/ 40 h 46"/>
                <a:gd name="T24" fmla="*/ 56 w 84"/>
                <a:gd name="T25" fmla="*/ 42 h 46"/>
                <a:gd name="T26" fmla="*/ 64 w 84"/>
                <a:gd name="T27" fmla="*/ 45 h 46"/>
                <a:gd name="T28" fmla="*/ 69 w 84"/>
                <a:gd name="T29" fmla="*/ 46 h 46"/>
                <a:gd name="T30" fmla="*/ 81 w 84"/>
                <a:gd name="T31" fmla="*/ 44 h 46"/>
                <a:gd name="T32" fmla="*/ 82 w 84"/>
                <a:gd name="T33" fmla="*/ 43 h 46"/>
                <a:gd name="T34" fmla="*/ 83 w 84"/>
                <a:gd name="T35" fmla="*/ 37 h 46"/>
                <a:gd name="T36" fmla="*/ 82 w 84"/>
                <a:gd name="T37" fmla="*/ 32 h 46"/>
                <a:gd name="T38" fmla="*/ 82 w 84"/>
                <a:gd name="T39" fmla="*/ 31 h 46"/>
                <a:gd name="T40" fmla="*/ 82 w 84"/>
                <a:gd name="T41" fmla="*/ 31 h 46"/>
                <a:gd name="T42" fmla="*/ 72 w 84"/>
                <a:gd name="T43" fmla="*/ 29 h 46"/>
                <a:gd name="T44" fmla="*/ 67 w 84"/>
                <a:gd name="T45" fmla="*/ 28 h 46"/>
                <a:gd name="T46" fmla="*/ 66 w 84"/>
                <a:gd name="T47" fmla="*/ 28 h 46"/>
                <a:gd name="T48" fmla="*/ 44 w 84"/>
                <a:gd name="T49" fmla="*/ 19 h 46"/>
                <a:gd name="T50" fmla="*/ 34 w 84"/>
                <a:gd name="T51" fmla="*/ 12 h 46"/>
                <a:gd name="T52" fmla="*/ 21 w 84"/>
                <a:gd name="T53" fmla="*/ 2 h 46"/>
                <a:gd name="T54" fmla="*/ 16 w 84"/>
                <a:gd name="T55" fmla="*/ 0 h 46"/>
                <a:gd name="T56" fmla="*/ 14 w 84"/>
                <a:gd name="T57" fmla="*/ 0 h 46"/>
                <a:gd name="T58" fmla="*/ 7 w 84"/>
                <a:gd name="T59" fmla="*/ 3 h 46"/>
                <a:gd name="T60" fmla="*/ 7 w 84"/>
                <a:gd name="T61" fmla="*/ 3 h 46"/>
                <a:gd name="T62" fmla="*/ 7 w 84"/>
                <a:gd name="T63" fmla="*/ 3 h 46"/>
                <a:gd name="T64" fmla="*/ 6 w 84"/>
                <a:gd name="T65" fmla="*/ 4 h 46"/>
                <a:gd name="T66" fmla="*/ 6 w 84"/>
                <a:gd name="T67" fmla="*/ 4 h 46"/>
                <a:gd name="T68" fmla="*/ 5 w 84"/>
                <a:gd name="T69" fmla="*/ 5 h 46"/>
                <a:gd name="T70" fmla="*/ 2 w 84"/>
                <a:gd name="T71" fmla="*/ 8 h 46"/>
                <a:gd name="T72" fmla="*/ 1 w 84"/>
                <a:gd name="T73" fmla="*/ 13 h 46"/>
                <a:gd name="T74" fmla="*/ 0 w 84"/>
                <a:gd name="T75"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46">
                  <a:moveTo>
                    <a:pt x="0" y="17"/>
                  </a:moveTo>
                  <a:cubicBezTo>
                    <a:pt x="0" y="18"/>
                    <a:pt x="1" y="18"/>
                    <a:pt x="3" y="19"/>
                  </a:cubicBezTo>
                  <a:cubicBezTo>
                    <a:pt x="4" y="19"/>
                    <a:pt x="5" y="20"/>
                    <a:pt x="6" y="21"/>
                  </a:cubicBezTo>
                  <a:cubicBezTo>
                    <a:pt x="6" y="21"/>
                    <a:pt x="8" y="22"/>
                    <a:pt x="10" y="23"/>
                  </a:cubicBezTo>
                  <a:cubicBezTo>
                    <a:pt x="12" y="23"/>
                    <a:pt x="14" y="24"/>
                    <a:pt x="15" y="26"/>
                  </a:cubicBezTo>
                  <a:cubicBezTo>
                    <a:pt x="15" y="27"/>
                    <a:pt x="19" y="29"/>
                    <a:pt x="22" y="29"/>
                  </a:cubicBezTo>
                  <a:cubicBezTo>
                    <a:pt x="26" y="30"/>
                    <a:pt x="30" y="33"/>
                    <a:pt x="32" y="34"/>
                  </a:cubicBezTo>
                  <a:cubicBezTo>
                    <a:pt x="32" y="35"/>
                    <a:pt x="32" y="35"/>
                    <a:pt x="32" y="35"/>
                  </a:cubicBezTo>
                  <a:cubicBezTo>
                    <a:pt x="32" y="35"/>
                    <a:pt x="32" y="35"/>
                    <a:pt x="33" y="35"/>
                  </a:cubicBezTo>
                  <a:cubicBezTo>
                    <a:pt x="34" y="35"/>
                    <a:pt x="36" y="34"/>
                    <a:pt x="38" y="34"/>
                  </a:cubicBezTo>
                  <a:cubicBezTo>
                    <a:pt x="40" y="33"/>
                    <a:pt x="41" y="33"/>
                    <a:pt x="42" y="33"/>
                  </a:cubicBezTo>
                  <a:cubicBezTo>
                    <a:pt x="45" y="33"/>
                    <a:pt x="49" y="37"/>
                    <a:pt x="50" y="40"/>
                  </a:cubicBezTo>
                  <a:cubicBezTo>
                    <a:pt x="50" y="41"/>
                    <a:pt x="54" y="42"/>
                    <a:pt x="56" y="42"/>
                  </a:cubicBezTo>
                  <a:cubicBezTo>
                    <a:pt x="59" y="43"/>
                    <a:pt x="63" y="44"/>
                    <a:pt x="64" y="45"/>
                  </a:cubicBezTo>
                  <a:cubicBezTo>
                    <a:pt x="64" y="45"/>
                    <a:pt x="66" y="46"/>
                    <a:pt x="69" y="46"/>
                  </a:cubicBezTo>
                  <a:cubicBezTo>
                    <a:pt x="74" y="46"/>
                    <a:pt x="79" y="45"/>
                    <a:pt x="81" y="44"/>
                  </a:cubicBezTo>
                  <a:cubicBezTo>
                    <a:pt x="82" y="44"/>
                    <a:pt x="82" y="43"/>
                    <a:pt x="82" y="43"/>
                  </a:cubicBezTo>
                  <a:cubicBezTo>
                    <a:pt x="84" y="42"/>
                    <a:pt x="83" y="39"/>
                    <a:pt x="83" y="37"/>
                  </a:cubicBezTo>
                  <a:cubicBezTo>
                    <a:pt x="83" y="35"/>
                    <a:pt x="82" y="34"/>
                    <a:pt x="82" y="32"/>
                  </a:cubicBezTo>
                  <a:cubicBezTo>
                    <a:pt x="82" y="32"/>
                    <a:pt x="82" y="31"/>
                    <a:pt x="82" y="31"/>
                  </a:cubicBezTo>
                  <a:cubicBezTo>
                    <a:pt x="82" y="31"/>
                    <a:pt x="82" y="31"/>
                    <a:pt x="82" y="31"/>
                  </a:cubicBezTo>
                  <a:cubicBezTo>
                    <a:pt x="78" y="31"/>
                    <a:pt x="75" y="30"/>
                    <a:pt x="72" y="29"/>
                  </a:cubicBezTo>
                  <a:cubicBezTo>
                    <a:pt x="70" y="29"/>
                    <a:pt x="69" y="28"/>
                    <a:pt x="67" y="28"/>
                  </a:cubicBezTo>
                  <a:cubicBezTo>
                    <a:pt x="66" y="28"/>
                    <a:pt x="66" y="28"/>
                    <a:pt x="66" y="28"/>
                  </a:cubicBezTo>
                  <a:cubicBezTo>
                    <a:pt x="61" y="28"/>
                    <a:pt x="49" y="23"/>
                    <a:pt x="44" y="19"/>
                  </a:cubicBezTo>
                  <a:cubicBezTo>
                    <a:pt x="42" y="17"/>
                    <a:pt x="38" y="15"/>
                    <a:pt x="34" y="12"/>
                  </a:cubicBezTo>
                  <a:cubicBezTo>
                    <a:pt x="29" y="8"/>
                    <a:pt x="23" y="4"/>
                    <a:pt x="21" y="2"/>
                  </a:cubicBezTo>
                  <a:cubicBezTo>
                    <a:pt x="19" y="0"/>
                    <a:pt x="17" y="0"/>
                    <a:pt x="16" y="0"/>
                  </a:cubicBezTo>
                  <a:cubicBezTo>
                    <a:pt x="14" y="0"/>
                    <a:pt x="14" y="0"/>
                    <a:pt x="14" y="0"/>
                  </a:cubicBezTo>
                  <a:cubicBezTo>
                    <a:pt x="13" y="2"/>
                    <a:pt x="11" y="3"/>
                    <a:pt x="7" y="3"/>
                  </a:cubicBezTo>
                  <a:cubicBezTo>
                    <a:pt x="7" y="3"/>
                    <a:pt x="7" y="3"/>
                    <a:pt x="7" y="3"/>
                  </a:cubicBezTo>
                  <a:cubicBezTo>
                    <a:pt x="7" y="3"/>
                    <a:pt x="7" y="3"/>
                    <a:pt x="7" y="3"/>
                  </a:cubicBezTo>
                  <a:cubicBezTo>
                    <a:pt x="6" y="3"/>
                    <a:pt x="6" y="3"/>
                    <a:pt x="6" y="4"/>
                  </a:cubicBezTo>
                  <a:cubicBezTo>
                    <a:pt x="6" y="4"/>
                    <a:pt x="6" y="4"/>
                    <a:pt x="6" y="4"/>
                  </a:cubicBezTo>
                  <a:cubicBezTo>
                    <a:pt x="5" y="4"/>
                    <a:pt x="5" y="5"/>
                    <a:pt x="5" y="5"/>
                  </a:cubicBezTo>
                  <a:cubicBezTo>
                    <a:pt x="3" y="6"/>
                    <a:pt x="2" y="7"/>
                    <a:pt x="2" y="8"/>
                  </a:cubicBezTo>
                  <a:cubicBezTo>
                    <a:pt x="2" y="10"/>
                    <a:pt x="1" y="12"/>
                    <a:pt x="1" y="13"/>
                  </a:cubicBezTo>
                  <a:cubicBezTo>
                    <a:pt x="1" y="15"/>
                    <a:pt x="0" y="16"/>
                    <a:pt x="0" y="1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5" name="Freeform 188">
              <a:extLst>
                <a:ext uri="{FF2B5EF4-FFF2-40B4-BE49-F238E27FC236}">
                  <a16:creationId xmlns:a16="http://schemas.microsoft.com/office/drawing/2014/main" id="{B5A49472-B1D5-43F1-94A7-FC9BA99C324C}"/>
                </a:ext>
              </a:extLst>
            </p:cNvPr>
            <p:cNvSpPr>
              <a:spLocks/>
            </p:cNvSpPr>
            <p:nvPr/>
          </p:nvSpPr>
          <p:spPr bwMode="auto">
            <a:xfrm>
              <a:off x="5288544" y="6058966"/>
              <a:ext cx="16710" cy="10319"/>
            </a:xfrm>
            <a:custGeom>
              <a:avLst/>
              <a:gdLst>
                <a:gd name="T0" fmla="*/ 5 w 32"/>
                <a:gd name="T1" fmla="*/ 15 h 18"/>
                <a:gd name="T2" fmla="*/ 6 w 32"/>
                <a:gd name="T3" fmla="*/ 16 h 18"/>
                <a:gd name="T4" fmla="*/ 9 w 32"/>
                <a:gd name="T5" fmla="*/ 16 h 18"/>
                <a:gd name="T6" fmla="*/ 11 w 32"/>
                <a:gd name="T7" fmla="*/ 16 h 18"/>
                <a:gd name="T8" fmla="*/ 11 w 32"/>
                <a:gd name="T9" fmla="*/ 16 h 18"/>
                <a:gd name="T10" fmla="*/ 11 w 32"/>
                <a:gd name="T11" fmla="*/ 16 h 18"/>
                <a:gd name="T12" fmla="*/ 12 w 32"/>
                <a:gd name="T13" fmla="*/ 16 h 18"/>
                <a:gd name="T14" fmla="*/ 13 w 32"/>
                <a:gd name="T15" fmla="*/ 16 h 18"/>
                <a:gd name="T16" fmla="*/ 14 w 32"/>
                <a:gd name="T17" fmla="*/ 17 h 18"/>
                <a:gd name="T18" fmla="*/ 20 w 32"/>
                <a:gd name="T19" fmla="*/ 17 h 18"/>
                <a:gd name="T20" fmla="*/ 26 w 32"/>
                <a:gd name="T21" fmla="*/ 17 h 18"/>
                <a:gd name="T22" fmla="*/ 28 w 32"/>
                <a:gd name="T23" fmla="*/ 17 h 18"/>
                <a:gd name="T24" fmla="*/ 30 w 32"/>
                <a:gd name="T25" fmla="*/ 16 h 18"/>
                <a:gd name="T26" fmla="*/ 29 w 32"/>
                <a:gd name="T27" fmla="*/ 7 h 18"/>
                <a:gd name="T28" fmla="*/ 29 w 32"/>
                <a:gd name="T29" fmla="*/ 7 h 18"/>
                <a:gd name="T30" fmla="*/ 29 w 32"/>
                <a:gd name="T31" fmla="*/ 6 h 18"/>
                <a:gd name="T32" fmla="*/ 30 w 32"/>
                <a:gd name="T33" fmla="*/ 6 h 18"/>
                <a:gd name="T34" fmla="*/ 30 w 32"/>
                <a:gd name="T35" fmla="*/ 6 h 18"/>
                <a:gd name="T36" fmla="*/ 29 w 32"/>
                <a:gd name="T37" fmla="*/ 6 h 18"/>
                <a:gd name="T38" fmla="*/ 29 w 32"/>
                <a:gd name="T39" fmla="*/ 5 h 18"/>
                <a:gd name="T40" fmla="*/ 28 w 32"/>
                <a:gd name="T41" fmla="*/ 5 h 18"/>
                <a:gd name="T42" fmla="*/ 27 w 32"/>
                <a:gd name="T43" fmla="*/ 4 h 18"/>
                <a:gd name="T44" fmla="*/ 27 w 32"/>
                <a:gd name="T45" fmla="*/ 4 h 18"/>
                <a:gd name="T46" fmla="*/ 26 w 32"/>
                <a:gd name="T47" fmla="*/ 4 h 18"/>
                <a:gd name="T48" fmla="*/ 25 w 32"/>
                <a:gd name="T49" fmla="*/ 4 h 18"/>
                <a:gd name="T50" fmla="*/ 23 w 32"/>
                <a:gd name="T51" fmla="*/ 4 h 18"/>
                <a:gd name="T52" fmla="*/ 18 w 32"/>
                <a:gd name="T53" fmla="*/ 3 h 18"/>
                <a:gd name="T54" fmla="*/ 10 w 32"/>
                <a:gd name="T55" fmla="*/ 2 h 18"/>
                <a:gd name="T56" fmla="*/ 8 w 32"/>
                <a:gd name="T57" fmla="*/ 3 h 18"/>
                <a:gd name="T58" fmla="*/ 4 w 32"/>
                <a:gd name="T59" fmla="*/ 5 h 18"/>
                <a:gd name="T60" fmla="*/ 2 w 32"/>
                <a:gd name="T61" fmla="*/ 8 h 18"/>
                <a:gd name="T62" fmla="*/ 1 w 32"/>
                <a:gd name="T63" fmla="*/ 11 h 18"/>
                <a:gd name="T64" fmla="*/ 1 w 32"/>
                <a:gd name="T65" fmla="*/ 12 h 18"/>
                <a:gd name="T66" fmla="*/ 0 w 32"/>
                <a:gd name="T67" fmla="*/ 13 h 18"/>
                <a:gd name="T68" fmla="*/ 0 w 32"/>
                <a:gd name="T69" fmla="*/ 13 h 18"/>
                <a:gd name="T70" fmla="*/ 1 w 32"/>
                <a:gd name="T71" fmla="*/ 14 h 18"/>
                <a:gd name="T72" fmla="*/ 1 w 32"/>
                <a:gd name="T73" fmla="*/ 14 h 18"/>
                <a:gd name="T74" fmla="*/ 1 w 32"/>
                <a:gd name="T75" fmla="*/ 14 h 18"/>
                <a:gd name="T76" fmla="*/ 2 w 32"/>
                <a:gd name="T77" fmla="*/ 14 h 18"/>
                <a:gd name="T78" fmla="*/ 2 w 32"/>
                <a:gd name="T79" fmla="*/ 15 h 18"/>
                <a:gd name="T80" fmla="*/ 2 w 32"/>
                <a:gd name="T81" fmla="*/ 14 h 18"/>
                <a:gd name="T82" fmla="*/ 5 w 32"/>
                <a:gd name="T83"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 h="18">
                  <a:moveTo>
                    <a:pt x="5" y="15"/>
                  </a:moveTo>
                  <a:cubicBezTo>
                    <a:pt x="5" y="16"/>
                    <a:pt x="6" y="16"/>
                    <a:pt x="6" y="16"/>
                  </a:cubicBezTo>
                  <a:cubicBezTo>
                    <a:pt x="7" y="16"/>
                    <a:pt x="8" y="17"/>
                    <a:pt x="9" y="16"/>
                  </a:cubicBezTo>
                  <a:cubicBezTo>
                    <a:pt x="10" y="16"/>
                    <a:pt x="10" y="16"/>
                    <a:pt x="11" y="16"/>
                  </a:cubicBezTo>
                  <a:cubicBezTo>
                    <a:pt x="11" y="16"/>
                    <a:pt x="11" y="16"/>
                    <a:pt x="11" y="16"/>
                  </a:cubicBezTo>
                  <a:cubicBezTo>
                    <a:pt x="11" y="16"/>
                    <a:pt x="11" y="16"/>
                    <a:pt x="11" y="16"/>
                  </a:cubicBezTo>
                  <a:cubicBezTo>
                    <a:pt x="12" y="16"/>
                    <a:pt x="12" y="16"/>
                    <a:pt x="12" y="16"/>
                  </a:cubicBezTo>
                  <a:cubicBezTo>
                    <a:pt x="12" y="16"/>
                    <a:pt x="13" y="16"/>
                    <a:pt x="13" y="16"/>
                  </a:cubicBezTo>
                  <a:cubicBezTo>
                    <a:pt x="13" y="17"/>
                    <a:pt x="14" y="17"/>
                    <a:pt x="14" y="17"/>
                  </a:cubicBezTo>
                  <a:cubicBezTo>
                    <a:pt x="16" y="17"/>
                    <a:pt x="18" y="18"/>
                    <a:pt x="20" y="17"/>
                  </a:cubicBezTo>
                  <a:cubicBezTo>
                    <a:pt x="22" y="17"/>
                    <a:pt x="24" y="17"/>
                    <a:pt x="26" y="17"/>
                  </a:cubicBezTo>
                  <a:cubicBezTo>
                    <a:pt x="27" y="17"/>
                    <a:pt x="28" y="17"/>
                    <a:pt x="28" y="17"/>
                  </a:cubicBezTo>
                  <a:cubicBezTo>
                    <a:pt x="29" y="17"/>
                    <a:pt x="30" y="17"/>
                    <a:pt x="30" y="16"/>
                  </a:cubicBezTo>
                  <a:cubicBezTo>
                    <a:pt x="32" y="14"/>
                    <a:pt x="30" y="9"/>
                    <a:pt x="29" y="7"/>
                  </a:cubicBezTo>
                  <a:cubicBezTo>
                    <a:pt x="29" y="7"/>
                    <a:pt x="29" y="7"/>
                    <a:pt x="29" y="7"/>
                  </a:cubicBezTo>
                  <a:cubicBezTo>
                    <a:pt x="29" y="6"/>
                    <a:pt x="29" y="6"/>
                    <a:pt x="29" y="6"/>
                  </a:cubicBezTo>
                  <a:cubicBezTo>
                    <a:pt x="29" y="6"/>
                    <a:pt x="30" y="6"/>
                    <a:pt x="30" y="6"/>
                  </a:cubicBezTo>
                  <a:cubicBezTo>
                    <a:pt x="30" y="6"/>
                    <a:pt x="30" y="6"/>
                    <a:pt x="30" y="6"/>
                  </a:cubicBezTo>
                  <a:cubicBezTo>
                    <a:pt x="30" y="6"/>
                    <a:pt x="30" y="6"/>
                    <a:pt x="29" y="6"/>
                  </a:cubicBezTo>
                  <a:cubicBezTo>
                    <a:pt x="29" y="5"/>
                    <a:pt x="29" y="5"/>
                    <a:pt x="29" y="5"/>
                  </a:cubicBezTo>
                  <a:cubicBezTo>
                    <a:pt x="28" y="5"/>
                    <a:pt x="28" y="5"/>
                    <a:pt x="28" y="5"/>
                  </a:cubicBezTo>
                  <a:cubicBezTo>
                    <a:pt x="28" y="5"/>
                    <a:pt x="28" y="4"/>
                    <a:pt x="27" y="4"/>
                  </a:cubicBezTo>
                  <a:cubicBezTo>
                    <a:pt x="27" y="4"/>
                    <a:pt x="27" y="4"/>
                    <a:pt x="27" y="4"/>
                  </a:cubicBezTo>
                  <a:cubicBezTo>
                    <a:pt x="26" y="4"/>
                    <a:pt x="26" y="4"/>
                    <a:pt x="26" y="4"/>
                  </a:cubicBezTo>
                  <a:cubicBezTo>
                    <a:pt x="26" y="4"/>
                    <a:pt x="25" y="4"/>
                    <a:pt x="25" y="4"/>
                  </a:cubicBezTo>
                  <a:cubicBezTo>
                    <a:pt x="25" y="4"/>
                    <a:pt x="24" y="4"/>
                    <a:pt x="23" y="4"/>
                  </a:cubicBezTo>
                  <a:cubicBezTo>
                    <a:pt x="22" y="4"/>
                    <a:pt x="20" y="4"/>
                    <a:pt x="18" y="3"/>
                  </a:cubicBezTo>
                  <a:cubicBezTo>
                    <a:pt x="14" y="1"/>
                    <a:pt x="12" y="0"/>
                    <a:pt x="10" y="2"/>
                  </a:cubicBezTo>
                  <a:cubicBezTo>
                    <a:pt x="9" y="2"/>
                    <a:pt x="9" y="3"/>
                    <a:pt x="8" y="3"/>
                  </a:cubicBezTo>
                  <a:cubicBezTo>
                    <a:pt x="7" y="4"/>
                    <a:pt x="5" y="4"/>
                    <a:pt x="4" y="5"/>
                  </a:cubicBezTo>
                  <a:cubicBezTo>
                    <a:pt x="4" y="6"/>
                    <a:pt x="3" y="7"/>
                    <a:pt x="2" y="8"/>
                  </a:cubicBezTo>
                  <a:cubicBezTo>
                    <a:pt x="2" y="9"/>
                    <a:pt x="2" y="10"/>
                    <a:pt x="1" y="11"/>
                  </a:cubicBezTo>
                  <a:cubicBezTo>
                    <a:pt x="1" y="11"/>
                    <a:pt x="1" y="11"/>
                    <a:pt x="1" y="12"/>
                  </a:cubicBezTo>
                  <a:cubicBezTo>
                    <a:pt x="1" y="12"/>
                    <a:pt x="0" y="13"/>
                    <a:pt x="0" y="13"/>
                  </a:cubicBezTo>
                  <a:cubicBezTo>
                    <a:pt x="0" y="13"/>
                    <a:pt x="0" y="13"/>
                    <a:pt x="0" y="13"/>
                  </a:cubicBezTo>
                  <a:cubicBezTo>
                    <a:pt x="0" y="13"/>
                    <a:pt x="1" y="14"/>
                    <a:pt x="1" y="14"/>
                  </a:cubicBezTo>
                  <a:cubicBezTo>
                    <a:pt x="1" y="14"/>
                    <a:pt x="1" y="14"/>
                    <a:pt x="1" y="14"/>
                  </a:cubicBezTo>
                  <a:cubicBezTo>
                    <a:pt x="1" y="14"/>
                    <a:pt x="1" y="14"/>
                    <a:pt x="1" y="14"/>
                  </a:cubicBezTo>
                  <a:cubicBezTo>
                    <a:pt x="1" y="14"/>
                    <a:pt x="2" y="14"/>
                    <a:pt x="2" y="14"/>
                  </a:cubicBezTo>
                  <a:cubicBezTo>
                    <a:pt x="2" y="14"/>
                    <a:pt x="2" y="15"/>
                    <a:pt x="2" y="15"/>
                  </a:cubicBezTo>
                  <a:cubicBezTo>
                    <a:pt x="2" y="14"/>
                    <a:pt x="2" y="14"/>
                    <a:pt x="2" y="14"/>
                  </a:cubicBezTo>
                  <a:cubicBezTo>
                    <a:pt x="3" y="14"/>
                    <a:pt x="4" y="15"/>
                    <a:pt x="5" y="1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6" name="Freeform 189">
              <a:extLst>
                <a:ext uri="{FF2B5EF4-FFF2-40B4-BE49-F238E27FC236}">
                  <a16:creationId xmlns:a16="http://schemas.microsoft.com/office/drawing/2014/main" id="{DD496A99-79AC-4B0B-B7D3-EE956CF1431C}"/>
                </a:ext>
              </a:extLst>
            </p:cNvPr>
            <p:cNvSpPr>
              <a:spLocks/>
            </p:cNvSpPr>
            <p:nvPr/>
          </p:nvSpPr>
          <p:spPr bwMode="auto">
            <a:xfrm>
              <a:off x="5362655" y="6154111"/>
              <a:ext cx="32646" cy="26060"/>
            </a:xfrm>
            <a:custGeom>
              <a:avLst/>
              <a:gdLst>
                <a:gd name="T0" fmla="*/ 31 w 63"/>
                <a:gd name="T1" fmla="*/ 1 h 45"/>
                <a:gd name="T2" fmla="*/ 29 w 63"/>
                <a:gd name="T3" fmla="*/ 0 h 45"/>
                <a:gd name="T4" fmla="*/ 16 w 63"/>
                <a:gd name="T5" fmla="*/ 1 h 45"/>
                <a:gd name="T6" fmla="*/ 1 w 63"/>
                <a:gd name="T7" fmla="*/ 13 h 45"/>
                <a:gd name="T8" fmla="*/ 4 w 63"/>
                <a:gd name="T9" fmla="*/ 22 h 45"/>
                <a:gd name="T10" fmla="*/ 4 w 63"/>
                <a:gd name="T11" fmla="*/ 23 h 45"/>
                <a:gd name="T12" fmla="*/ 5 w 63"/>
                <a:gd name="T13" fmla="*/ 24 h 45"/>
                <a:gd name="T14" fmla="*/ 5 w 63"/>
                <a:gd name="T15" fmla="*/ 26 h 45"/>
                <a:gd name="T16" fmla="*/ 7 w 63"/>
                <a:gd name="T17" fmla="*/ 34 h 45"/>
                <a:gd name="T18" fmla="*/ 9 w 63"/>
                <a:gd name="T19" fmla="*/ 38 h 45"/>
                <a:gd name="T20" fmla="*/ 13 w 63"/>
                <a:gd name="T21" fmla="*/ 37 h 45"/>
                <a:gd name="T22" fmla="*/ 15 w 63"/>
                <a:gd name="T23" fmla="*/ 38 h 45"/>
                <a:gd name="T24" fmla="*/ 15 w 63"/>
                <a:gd name="T25" fmla="*/ 44 h 45"/>
                <a:gd name="T26" fmla="*/ 18 w 63"/>
                <a:gd name="T27" fmla="*/ 43 h 45"/>
                <a:gd name="T28" fmla="*/ 24 w 63"/>
                <a:gd name="T29" fmla="*/ 45 h 45"/>
                <a:gd name="T30" fmla="*/ 25 w 63"/>
                <a:gd name="T31" fmla="*/ 45 h 45"/>
                <a:gd name="T32" fmla="*/ 26 w 63"/>
                <a:gd name="T33" fmla="*/ 44 h 45"/>
                <a:gd name="T34" fmla="*/ 28 w 63"/>
                <a:gd name="T35" fmla="*/ 43 h 45"/>
                <a:gd name="T36" fmla="*/ 29 w 63"/>
                <a:gd name="T37" fmla="*/ 43 h 45"/>
                <a:gd name="T38" fmla="*/ 29 w 63"/>
                <a:gd name="T39" fmla="*/ 42 h 45"/>
                <a:gd name="T40" fmla="*/ 30 w 63"/>
                <a:gd name="T41" fmla="*/ 42 h 45"/>
                <a:gd name="T42" fmla="*/ 30 w 63"/>
                <a:gd name="T43" fmla="*/ 41 h 45"/>
                <a:gd name="T44" fmla="*/ 30 w 63"/>
                <a:gd name="T45" fmla="*/ 41 h 45"/>
                <a:gd name="T46" fmla="*/ 37 w 63"/>
                <a:gd name="T47" fmla="*/ 40 h 45"/>
                <a:gd name="T48" fmla="*/ 43 w 63"/>
                <a:gd name="T49" fmla="*/ 41 h 45"/>
                <a:gd name="T50" fmla="*/ 39 w 63"/>
                <a:gd name="T51" fmla="*/ 31 h 45"/>
                <a:gd name="T52" fmla="*/ 47 w 63"/>
                <a:gd name="T53" fmla="*/ 31 h 45"/>
                <a:gd name="T54" fmla="*/ 53 w 63"/>
                <a:gd name="T55" fmla="*/ 24 h 45"/>
                <a:gd name="T56" fmla="*/ 61 w 63"/>
                <a:gd name="T57" fmla="*/ 13 h 45"/>
                <a:gd name="T58" fmla="*/ 59 w 63"/>
                <a:gd name="T59" fmla="*/ 9 h 45"/>
                <a:gd name="T60" fmla="*/ 57 w 63"/>
                <a:gd name="T61" fmla="*/ 6 h 45"/>
                <a:gd name="T62" fmla="*/ 57 w 63"/>
                <a:gd name="T63" fmla="*/ 3 h 45"/>
                <a:gd name="T64" fmla="*/ 57 w 63"/>
                <a:gd name="T65" fmla="*/ 0 h 45"/>
                <a:gd name="T66" fmla="*/ 55 w 63"/>
                <a:gd name="T67" fmla="*/ 1 h 45"/>
                <a:gd name="T68" fmla="*/ 53 w 63"/>
                <a:gd name="T69" fmla="*/ 1 h 45"/>
                <a:gd name="T70" fmla="*/ 52 w 63"/>
                <a:gd name="T71" fmla="*/ 1 h 45"/>
                <a:gd name="T72" fmla="*/ 51 w 63"/>
                <a:gd name="T73" fmla="*/ 1 h 45"/>
                <a:gd name="T74" fmla="*/ 46 w 63"/>
                <a:gd name="T75" fmla="*/ 0 h 45"/>
                <a:gd name="T76" fmla="*/ 39 w 63"/>
                <a:gd name="T77" fmla="*/ 7 h 45"/>
                <a:gd name="T78" fmla="*/ 37 w 63"/>
                <a:gd name="T79" fmla="*/ 5 h 45"/>
                <a:gd name="T80" fmla="*/ 34 w 63"/>
                <a:gd name="T81" fmla="*/ 3 h 45"/>
                <a:gd name="T82" fmla="*/ 33 w 63"/>
                <a:gd name="T83" fmla="*/ 3 h 45"/>
                <a:gd name="T84" fmla="*/ 32 w 63"/>
                <a:gd name="T85" fmla="*/ 2 h 45"/>
                <a:gd name="T86" fmla="*/ 32 w 63"/>
                <a:gd name="T8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 h="45">
                  <a:moveTo>
                    <a:pt x="32" y="1"/>
                  </a:moveTo>
                  <a:cubicBezTo>
                    <a:pt x="32" y="1"/>
                    <a:pt x="31" y="1"/>
                    <a:pt x="31" y="1"/>
                  </a:cubicBezTo>
                  <a:cubicBezTo>
                    <a:pt x="31" y="1"/>
                    <a:pt x="31" y="1"/>
                    <a:pt x="30" y="1"/>
                  </a:cubicBezTo>
                  <a:cubicBezTo>
                    <a:pt x="30" y="1"/>
                    <a:pt x="29" y="0"/>
                    <a:pt x="29" y="0"/>
                  </a:cubicBezTo>
                  <a:cubicBezTo>
                    <a:pt x="27" y="0"/>
                    <a:pt x="26" y="1"/>
                    <a:pt x="24" y="1"/>
                  </a:cubicBezTo>
                  <a:cubicBezTo>
                    <a:pt x="21" y="1"/>
                    <a:pt x="18" y="2"/>
                    <a:pt x="16" y="1"/>
                  </a:cubicBezTo>
                  <a:cubicBezTo>
                    <a:pt x="13" y="0"/>
                    <a:pt x="6" y="3"/>
                    <a:pt x="2" y="8"/>
                  </a:cubicBezTo>
                  <a:cubicBezTo>
                    <a:pt x="0" y="11"/>
                    <a:pt x="0" y="12"/>
                    <a:pt x="1" y="13"/>
                  </a:cubicBezTo>
                  <a:cubicBezTo>
                    <a:pt x="2" y="14"/>
                    <a:pt x="3" y="16"/>
                    <a:pt x="3" y="18"/>
                  </a:cubicBezTo>
                  <a:cubicBezTo>
                    <a:pt x="3" y="20"/>
                    <a:pt x="3" y="21"/>
                    <a:pt x="4" y="22"/>
                  </a:cubicBezTo>
                  <a:cubicBezTo>
                    <a:pt x="4" y="22"/>
                    <a:pt x="4" y="22"/>
                    <a:pt x="4" y="23"/>
                  </a:cubicBezTo>
                  <a:cubicBezTo>
                    <a:pt x="4" y="23"/>
                    <a:pt x="4" y="23"/>
                    <a:pt x="4" y="23"/>
                  </a:cubicBezTo>
                  <a:cubicBezTo>
                    <a:pt x="4" y="23"/>
                    <a:pt x="5" y="24"/>
                    <a:pt x="5" y="24"/>
                  </a:cubicBezTo>
                  <a:cubicBezTo>
                    <a:pt x="5" y="24"/>
                    <a:pt x="5" y="24"/>
                    <a:pt x="5" y="24"/>
                  </a:cubicBezTo>
                  <a:cubicBezTo>
                    <a:pt x="5" y="25"/>
                    <a:pt x="5" y="25"/>
                    <a:pt x="5" y="25"/>
                  </a:cubicBezTo>
                  <a:cubicBezTo>
                    <a:pt x="5" y="25"/>
                    <a:pt x="5" y="25"/>
                    <a:pt x="5" y="26"/>
                  </a:cubicBezTo>
                  <a:cubicBezTo>
                    <a:pt x="5" y="26"/>
                    <a:pt x="4" y="26"/>
                    <a:pt x="4" y="26"/>
                  </a:cubicBezTo>
                  <a:cubicBezTo>
                    <a:pt x="7" y="28"/>
                    <a:pt x="7" y="32"/>
                    <a:pt x="7" y="34"/>
                  </a:cubicBezTo>
                  <a:cubicBezTo>
                    <a:pt x="7" y="35"/>
                    <a:pt x="7" y="36"/>
                    <a:pt x="7" y="37"/>
                  </a:cubicBezTo>
                  <a:cubicBezTo>
                    <a:pt x="7" y="38"/>
                    <a:pt x="8" y="38"/>
                    <a:pt x="9" y="38"/>
                  </a:cubicBezTo>
                  <a:cubicBezTo>
                    <a:pt x="9" y="38"/>
                    <a:pt x="10" y="38"/>
                    <a:pt x="11" y="38"/>
                  </a:cubicBezTo>
                  <a:cubicBezTo>
                    <a:pt x="12" y="37"/>
                    <a:pt x="13" y="37"/>
                    <a:pt x="13" y="37"/>
                  </a:cubicBezTo>
                  <a:cubicBezTo>
                    <a:pt x="13" y="37"/>
                    <a:pt x="13" y="37"/>
                    <a:pt x="13" y="37"/>
                  </a:cubicBezTo>
                  <a:cubicBezTo>
                    <a:pt x="14" y="37"/>
                    <a:pt x="15" y="38"/>
                    <a:pt x="15" y="38"/>
                  </a:cubicBezTo>
                  <a:cubicBezTo>
                    <a:pt x="15" y="39"/>
                    <a:pt x="15" y="39"/>
                    <a:pt x="15" y="40"/>
                  </a:cubicBezTo>
                  <a:cubicBezTo>
                    <a:pt x="14" y="42"/>
                    <a:pt x="14" y="43"/>
                    <a:pt x="15" y="44"/>
                  </a:cubicBezTo>
                  <a:cubicBezTo>
                    <a:pt x="15" y="44"/>
                    <a:pt x="15" y="44"/>
                    <a:pt x="16" y="44"/>
                  </a:cubicBezTo>
                  <a:cubicBezTo>
                    <a:pt x="16" y="44"/>
                    <a:pt x="17" y="44"/>
                    <a:pt x="18" y="43"/>
                  </a:cubicBezTo>
                  <a:cubicBezTo>
                    <a:pt x="19" y="43"/>
                    <a:pt x="20" y="43"/>
                    <a:pt x="21" y="43"/>
                  </a:cubicBezTo>
                  <a:cubicBezTo>
                    <a:pt x="23" y="43"/>
                    <a:pt x="23" y="44"/>
                    <a:pt x="24" y="45"/>
                  </a:cubicBezTo>
                  <a:cubicBezTo>
                    <a:pt x="24" y="45"/>
                    <a:pt x="24" y="45"/>
                    <a:pt x="24" y="45"/>
                  </a:cubicBezTo>
                  <a:cubicBezTo>
                    <a:pt x="24" y="45"/>
                    <a:pt x="25" y="45"/>
                    <a:pt x="25" y="45"/>
                  </a:cubicBezTo>
                  <a:cubicBezTo>
                    <a:pt x="25" y="45"/>
                    <a:pt x="25" y="45"/>
                    <a:pt x="26" y="45"/>
                  </a:cubicBezTo>
                  <a:cubicBezTo>
                    <a:pt x="26" y="44"/>
                    <a:pt x="26" y="44"/>
                    <a:pt x="26" y="44"/>
                  </a:cubicBezTo>
                  <a:cubicBezTo>
                    <a:pt x="27" y="44"/>
                    <a:pt x="27" y="44"/>
                    <a:pt x="27" y="44"/>
                  </a:cubicBezTo>
                  <a:cubicBezTo>
                    <a:pt x="27" y="44"/>
                    <a:pt x="28" y="43"/>
                    <a:pt x="28" y="43"/>
                  </a:cubicBezTo>
                  <a:cubicBezTo>
                    <a:pt x="28" y="43"/>
                    <a:pt x="28" y="43"/>
                    <a:pt x="28" y="43"/>
                  </a:cubicBezTo>
                  <a:cubicBezTo>
                    <a:pt x="28" y="43"/>
                    <a:pt x="28" y="43"/>
                    <a:pt x="29" y="43"/>
                  </a:cubicBezTo>
                  <a:cubicBezTo>
                    <a:pt x="29" y="43"/>
                    <a:pt x="29" y="42"/>
                    <a:pt x="29" y="42"/>
                  </a:cubicBezTo>
                  <a:cubicBezTo>
                    <a:pt x="29" y="42"/>
                    <a:pt x="29" y="42"/>
                    <a:pt x="29" y="42"/>
                  </a:cubicBezTo>
                  <a:cubicBezTo>
                    <a:pt x="29" y="42"/>
                    <a:pt x="29" y="42"/>
                    <a:pt x="29" y="42"/>
                  </a:cubicBezTo>
                  <a:cubicBezTo>
                    <a:pt x="29" y="42"/>
                    <a:pt x="29" y="42"/>
                    <a:pt x="30" y="42"/>
                  </a:cubicBezTo>
                  <a:cubicBezTo>
                    <a:pt x="30" y="42"/>
                    <a:pt x="30" y="42"/>
                    <a:pt x="30" y="42"/>
                  </a:cubicBezTo>
                  <a:cubicBezTo>
                    <a:pt x="30" y="42"/>
                    <a:pt x="30" y="41"/>
                    <a:pt x="30" y="41"/>
                  </a:cubicBezTo>
                  <a:cubicBezTo>
                    <a:pt x="30" y="41"/>
                    <a:pt x="30" y="41"/>
                    <a:pt x="30" y="41"/>
                  </a:cubicBezTo>
                  <a:cubicBezTo>
                    <a:pt x="30" y="41"/>
                    <a:pt x="30" y="41"/>
                    <a:pt x="30" y="41"/>
                  </a:cubicBezTo>
                  <a:cubicBezTo>
                    <a:pt x="30" y="41"/>
                    <a:pt x="30" y="39"/>
                    <a:pt x="32" y="39"/>
                  </a:cubicBezTo>
                  <a:cubicBezTo>
                    <a:pt x="33" y="39"/>
                    <a:pt x="35" y="40"/>
                    <a:pt x="37" y="40"/>
                  </a:cubicBezTo>
                  <a:cubicBezTo>
                    <a:pt x="38" y="41"/>
                    <a:pt x="40" y="41"/>
                    <a:pt x="42" y="41"/>
                  </a:cubicBezTo>
                  <a:cubicBezTo>
                    <a:pt x="42" y="41"/>
                    <a:pt x="43" y="41"/>
                    <a:pt x="43" y="41"/>
                  </a:cubicBezTo>
                  <a:cubicBezTo>
                    <a:pt x="43" y="40"/>
                    <a:pt x="42" y="38"/>
                    <a:pt x="41" y="37"/>
                  </a:cubicBezTo>
                  <a:cubicBezTo>
                    <a:pt x="40" y="34"/>
                    <a:pt x="39" y="32"/>
                    <a:pt x="39" y="31"/>
                  </a:cubicBezTo>
                  <a:cubicBezTo>
                    <a:pt x="40" y="30"/>
                    <a:pt x="41" y="30"/>
                    <a:pt x="44" y="30"/>
                  </a:cubicBezTo>
                  <a:cubicBezTo>
                    <a:pt x="45" y="31"/>
                    <a:pt x="46" y="31"/>
                    <a:pt x="47" y="31"/>
                  </a:cubicBezTo>
                  <a:cubicBezTo>
                    <a:pt x="50" y="31"/>
                    <a:pt x="50" y="30"/>
                    <a:pt x="51" y="28"/>
                  </a:cubicBezTo>
                  <a:cubicBezTo>
                    <a:pt x="51" y="27"/>
                    <a:pt x="52" y="25"/>
                    <a:pt x="53" y="24"/>
                  </a:cubicBezTo>
                  <a:cubicBezTo>
                    <a:pt x="54" y="23"/>
                    <a:pt x="55" y="22"/>
                    <a:pt x="57" y="21"/>
                  </a:cubicBezTo>
                  <a:cubicBezTo>
                    <a:pt x="61" y="18"/>
                    <a:pt x="63" y="16"/>
                    <a:pt x="61" y="13"/>
                  </a:cubicBezTo>
                  <a:cubicBezTo>
                    <a:pt x="60" y="12"/>
                    <a:pt x="59" y="11"/>
                    <a:pt x="59" y="10"/>
                  </a:cubicBezTo>
                  <a:cubicBezTo>
                    <a:pt x="59" y="9"/>
                    <a:pt x="59" y="9"/>
                    <a:pt x="59" y="9"/>
                  </a:cubicBezTo>
                  <a:cubicBezTo>
                    <a:pt x="58" y="8"/>
                    <a:pt x="58" y="7"/>
                    <a:pt x="58" y="7"/>
                  </a:cubicBezTo>
                  <a:cubicBezTo>
                    <a:pt x="58" y="6"/>
                    <a:pt x="58" y="6"/>
                    <a:pt x="57" y="6"/>
                  </a:cubicBezTo>
                  <a:cubicBezTo>
                    <a:pt x="57" y="5"/>
                    <a:pt x="57" y="4"/>
                    <a:pt x="57" y="3"/>
                  </a:cubicBezTo>
                  <a:cubicBezTo>
                    <a:pt x="57" y="3"/>
                    <a:pt x="57" y="3"/>
                    <a:pt x="57" y="3"/>
                  </a:cubicBezTo>
                  <a:cubicBezTo>
                    <a:pt x="57" y="2"/>
                    <a:pt x="57" y="1"/>
                    <a:pt x="57" y="0"/>
                  </a:cubicBezTo>
                  <a:cubicBezTo>
                    <a:pt x="57" y="0"/>
                    <a:pt x="57" y="0"/>
                    <a:pt x="57" y="0"/>
                  </a:cubicBezTo>
                  <a:cubicBezTo>
                    <a:pt x="56" y="0"/>
                    <a:pt x="56" y="0"/>
                    <a:pt x="56" y="0"/>
                  </a:cubicBezTo>
                  <a:cubicBezTo>
                    <a:pt x="56" y="0"/>
                    <a:pt x="55" y="0"/>
                    <a:pt x="55" y="1"/>
                  </a:cubicBezTo>
                  <a:cubicBezTo>
                    <a:pt x="55" y="1"/>
                    <a:pt x="55" y="1"/>
                    <a:pt x="54" y="1"/>
                  </a:cubicBezTo>
                  <a:cubicBezTo>
                    <a:pt x="54" y="1"/>
                    <a:pt x="53" y="1"/>
                    <a:pt x="53" y="1"/>
                  </a:cubicBezTo>
                  <a:cubicBezTo>
                    <a:pt x="53" y="1"/>
                    <a:pt x="53" y="1"/>
                    <a:pt x="53" y="1"/>
                  </a:cubicBezTo>
                  <a:cubicBezTo>
                    <a:pt x="52" y="1"/>
                    <a:pt x="52" y="1"/>
                    <a:pt x="52" y="1"/>
                  </a:cubicBezTo>
                  <a:cubicBezTo>
                    <a:pt x="52" y="1"/>
                    <a:pt x="51" y="1"/>
                    <a:pt x="51" y="1"/>
                  </a:cubicBezTo>
                  <a:cubicBezTo>
                    <a:pt x="51" y="1"/>
                    <a:pt x="51" y="1"/>
                    <a:pt x="51" y="1"/>
                  </a:cubicBezTo>
                  <a:cubicBezTo>
                    <a:pt x="50" y="1"/>
                    <a:pt x="50" y="1"/>
                    <a:pt x="49" y="1"/>
                  </a:cubicBezTo>
                  <a:cubicBezTo>
                    <a:pt x="48" y="0"/>
                    <a:pt x="47" y="0"/>
                    <a:pt x="46" y="0"/>
                  </a:cubicBezTo>
                  <a:cubicBezTo>
                    <a:pt x="43" y="0"/>
                    <a:pt x="43" y="1"/>
                    <a:pt x="43" y="2"/>
                  </a:cubicBezTo>
                  <a:cubicBezTo>
                    <a:pt x="43" y="5"/>
                    <a:pt x="41" y="7"/>
                    <a:pt x="39" y="7"/>
                  </a:cubicBezTo>
                  <a:cubicBezTo>
                    <a:pt x="39" y="7"/>
                    <a:pt x="38" y="7"/>
                    <a:pt x="38" y="6"/>
                  </a:cubicBezTo>
                  <a:cubicBezTo>
                    <a:pt x="38" y="6"/>
                    <a:pt x="37" y="5"/>
                    <a:pt x="37" y="5"/>
                  </a:cubicBezTo>
                  <a:cubicBezTo>
                    <a:pt x="37" y="4"/>
                    <a:pt x="37" y="4"/>
                    <a:pt x="36" y="4"/>
                  </a:cubicBezTo>
                  <a:cubicBezTo>
                    <a:pt x="35" y="4"/>
                    <a:pt x="35" y="3"/>
                    <a:pt x="34" y="3"/>
                  </a:cubicBezTo>
                  <a:cubicBezTo>
                    <a:pt x="34" y="3"/>
                    <a:pt x="34" y="3"/>
                    <a:pt x="34" y="3"/>
                  </a:cubicBezTo>
                  <a:cubicBezTo>
                    <a:pt x="33" y="3"/>
                    <a:pt x="33" y="3"/>
                    <a:pt x="33" y="3"/>
                  </a:cubicBezTo>
                  <a:cubicBezTo>
                    <a:pt x="33" y="3"/>
                    <a:pt x="33" y="3"/>
                    <a:pt x="33" y="3"/>
                  </a:cubicBezTo>
                  <a:cubicBezTo>
                    <a:pt x="32" y="2"/>
                    <a:pt x="32" y="2"/>
                    <a:pt x="32" y="2"/>
                  </a:cubicBezTo>
                  <a:cubicBezTo>
                    <a:pt x="32" y="2"/>
                    <a:pt x="32" y="2"/>
                    <a:pt x="32" y="2"/>
                  </a:cubicBezTo>
                  <a:cubicBezTo>
                    <a:pt x="32" y="2"/>
                    <a:pt x="32" y="2"/>
                    <a:pt x="32" y="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7" name="Freeform 190">
              <a:extLst>
                <a:ext uri="{FF2B5EF4-FFF2-40B4-BE49-F238E27FC236}">
                  <a16:creationId xmlns:a16="http://schemas.microsoft.com/office/drawing/2014/main" id="{538B1848-A6F9-4839-BC25-04B2D5530651}"/>
                </a:ext>
              </a:extLst>
            </p:cNvPr>
            <p:cNvSpPr>
              <a:spLocks/>
            </p:cNvSpPr>
            <p:nvPr/>
          </p:nvSpPr>
          <p:spPr bwMode="auto">
            <a:xfrm>
              <a:off x="4841556" y="6287560"/>
              <a:ext cx="66839" cy="78355"/>
            </a:xfrm>
            <a:custGeom>
              <a:avLst/>
              <a:gdLst>
                <a:gd name="T0" fmla="*/ 6 w 129"/>
                <a:gd name="T1" fmla="*/ 126 h 136"/>
                <a:gd name="T2" fmla="*/ 9 w 129"/>
                <a:gd name="T3" fmla="*/ 128 h 136"/>
                <a:gd name="T4" fmla="*/ 9 w 129"/>
                <a:gd name="T5" fmla="*/ 129 h 136"/>
                <a:gd name="T6" fmla="*/ 9 w 129"/>
                <a:gd name="T7" fmla="*/ 129 h 136"/>
                <a:gd name="T8" fmla="*/ 22 w 129"/>
                <a:gd name="T9" fmla="*/ 129 h 136"/>
                <a:gd name="T10" fmla="*/ 71 w 129"/>
                <a:gd name="T11" fmla="*/ 132 h 136"/>
                <a:gd name="T12" fmla="*/ 92 w 129"/>
                <a:gd name="T13" fmla="*/ 135 h 136"/>
                <a:gd name="T14" fmla="*/ 104 w 129"/>
                <a:gd name="T15" fmla="*/ 136 h 136"/>
                <a:gd name="T16" fmla="*/ 117 w 129"/>
                <a:gd name="T17" fmla="*/ 135 h 136"/>
                <a:gd name="T18" fmla="*/ 118 w 129"/>
                <a:gd name="T19" fmla="*/ 134 h 136"/>
                <a:gd name="T20" fmla="*/ 106 w 129"/>
                <a:gd name="T21" fmla="*/ 117 h 136"/>
                <a:gd name="T22" fmla="*/ 125 w 129"/>
                <a:gd name="T23" fmla="*/ 79 h 136"/>
                <a:gd name="T24" fmla="*/ 129 w 129"/>
                <a:gd name="T25" fmla="*/ 56 h 136"/>
                <a:gd name="T26" fmla="*/ 129 w 129"/>
                <a:gd name="T27" fmla="*/ 56 h 136"/>
                <a:gd name="T28" fmla="*/ 121 w 129"/>
                <a:gd name="T29" fmla="*/ 57 h 136"/>
                <a:gd name="T30" fmla="*/ 117 w 129"/>
                <a:gd name="T31" fmla="*/ 57 h 136"/>
                <a:gd name="T32" fmla="*/ 111 w 129"/>
                <a:gd name="T33" fmla="*/ 60 h 136"/>
                <a:gd name="T34" fmla="*/ 110 w 129"/>
                <a:gd name="T35" fmla="*/ 50 h 136"/>
                <a:gd name="T36" fmla="*/ 105 w 129"/>
                <a:gd name="T37" fmla="*/ 31 h 136"/>
                <a:gd name="T38" fmla="*/ 104 w 129"/>
                <a:gd name="T39" fmla="*/ 16 h 136"/>
                <a:gd name="T40" fmla="*/ 102 w 129"/>
                <a:gd name="T41" fmla="*/ 15 h 136"/>
                <a:gd name="T42" fmla="*/ 92 w 129"/>
                <a:gd name="T43" fmla="*/ 13 h 136"/>
                <a:gd name="T44" fmla="*/ 84 w 129"/>
                <a:gd name="T45" fmla="*/ 13 h 136"/>
                <a:gd name="T46" fmla="*/ 80 w 129"/>
                <a:gd name="T47" fmla="*/ 23 h 136"/>
                <a:gd name="T48" fmla="*/ 79 w 129"/>
                <a:gd name="T49" fmla="*/ 23 h 136"/>
                <a:gd name="T50" fmla="*/ 66 w 129"/>
                <a:gd name="T51" fmla="*/ 25 h 136"/>
                <a:gd name="T52" fmla="*/ 52 w 129"/>
                <a:gd name="T53" fmla="*/ 13 h 136"/>
                <a:gd name="T54" fmla="*/ 49 w 129"/>
                <a:gd name="T55" fmla="*/ 0 h 136"/>
                <a:gd name="T56" fmla="*/ 13 w 129"/>
                <a:gd name="T57" fmla="*/ 0 h 136"/>
                <a:gd name="T58" fmla="*/ 12 w 129"/>
                <a:gd name="T59" fmla="*/ 0 h 136"/>
                <a:gd name="T60" fmla="*/ 11 w 129"/>
                <a:gd name="T61" fmla="*/ 1 h 136"/>
                <a:gd name="T62" fmla="*/ 9 w 129"/>
                <a:gd name="T63" fmla="*/ 2 h 136"/>
                <a:gd name="T64" fmla="*/ 17 w 129"/>
                <a:gd name="T65" fmla="*/ 24 h 136"/>
                <a:gd name="T66" fmla="*/ 17 w 129"/>
                <a:gd name="T67" fmla="*/ 31 h 136"/>
                <a:gd name="T68" fmla="*/ 19 w 129"/>
                <a:gd name="T69" fmla="*/ 49 h 136"/>
                <a:gd name="T70" fmla="*/ 16 w 129"/>
                <a:gd name="T71" fmla="*/ 77 h 136"/>
                <a:gd name="T72" fmla="*/ 7 w 129"/>
                <a:gd name="T73" fmla="*/ 99 h 136"/>
                <a:gd name="T74" fmla="*/ 1 w 129"/>
                <a:gd name="T75" fmla="*/ 115 h 136"/>
                <a:gd name="T76" fmla="*/ 1 w 129"/>
                <a:gd name="T77"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36">
                  <a:moveTo>
                    <a:pt x="1" y="129"/>
                  </a:moveTo>
                  <a:cubicBezTo>
                    <a:pt x="2" y="128"/>
                    <a:pt x="3" y="126"/>
                    <a:pt x="6" y="126"/>
                  </a:cubicBezTo>
                  <a:cubicBezTo>
                    <a:pt x="8" y="126"/>
                    <a:pt x="8" y="127"/>
                    <a:pt x="9" y="128"/>
                  </a:cubicBezTo>
                  <a:cubicBezTo>
                    <a:pt x="9" y="128"/>
                    <a:pt x="9" y="128"/>
                    <a:pt x="9" y="128"/>
                  </a:cubicBezTo>
                  <a:cubicBezTo>
                    <a:pt x="9" y="129"/>
                    <a:pt x="9" y="129"/>
                    <a:pt x="9" y="129"/>
                  </a:cubicBezTo>
                  <a:cubicBezTo>
                    <a:pt x="9" y="129"/>
                    <a:pt x="9" y="129"/>
                    <a:pt x="9" y="129"/>
                  </a:cubicBezTo>
                  <a:cubicBezTo>
                    <a:pt x="9" y="129"/>
                    <a:pt x="9" y="129"/>
                    <a:pt x="9" y="129"/>
                  </a:cubicBezTo>
                  <a:cubicBezTo>
                    <a:pt x="9" y="129"/>
                    <a:pt x="9" y="129"/>
                    <a:pt x="9" y="129"/>
                  </a:cubicBezTo>
                  <a:cubicBezTo>
                    <a:pt x="10" y="129"/>
                    <a:pt x="10" y="129"/>
                    <a:pt x="11" y="128"/>
                  </a:cubicBezTo>
                  <a:cubicBezTo>
                    <a:pt x="15" y="126"/>
                    <a:pt x="19" y="127"/>
                    <a:pt x="22" y="129"/>
                  </a:cubicBezTo>
                  <a:cubicBezTo>
                    <a:pt x="26" y="131"/>
                    <a:pt x="28" y="132"/>
                    <a:pt x="32" y="132"/>
                  </a:cubicBezTo>
                  <a:cubicBezTo>
                    <a:pt x="71" y="132"/>
                    <a:pt x="71" y="132"/>
                    <a:pt x="71" y="132"/>
                  </a:cubicBezTo>
                  <a:cubicBezTo>
                    <a:pt x="75" y="136"/>
                    <a:pt x="75" y="136"/>
                    <a:pt x="75" y="136"/>
                  </a:cubicBezTo>
                  <a:cubicBezTo>
                    <a:pt x="77" y="135"/>
                    <a:pt x="85" y="135"/>
                    <a:pt x="92" y="135"/>
                  </a:cubicBezTo>
                  <a:cubicBezTo>
                    <a:pt x="97" y="135"/>
                    <a:pt x="99" y="135"/>
                    <a:pt x="100" y="136"/>
                  </a:cubicBezTo>
                  <a:cubicBezTo>
                    <a:pt x="100" y="136"/>
                    <a:pt x="102" y="136"/>
                    <a:pt x="104" y="136"/>
                  </a:cubicBezTo>
                  <a:cubicBezTo>
                    <a:pt x="105" y="136"/>
                    <a:pt x="105" y="136"/>
                    <a:pt x="106" y="136"/>
                  </a:cubicBezTo>
                  <a:cubicBezTo>
                    <a:pt x="110" y="136"/>
                    <a:pt x="115" y="135"/>
                    <a:pt x="117" y="135"/>
                  </a:cubicBezTo>
                  <a:cubicBezTo>
                    <a:pt x="117" y="134"/>
                    <a:pt x="117" y="134"/>
                    <a:pt x="118" y="134"/>
                  </a:cubicBezTo>
                  <a:cubicBezTo>
                    <a:pt x="118" y="134"/>
                    <a:pt x="118" y="134"/>
                    <a:pt x="118" y="134"/>
                  </a:cubicBezTo>
                  <a:cubicBezTo>
                    <a:pt x="118" y="134"/>
                    <a:pt x="118" y="134"/>
                    <a:pt x="118" y="134"/>
                  </a:cubicBezTo>
                  <a:cubicBezTo>
                    <a:pt x="106" y="117"/>
                    <a:pt x="106" y="117"/>
                    <a:pt x="106" y="117"/>
                  </a:cubicBezTo>
                  <a:cubicBezTo>
                    <a:pt x="107" y="79"/>
                    <a:pt x="107" y="79"/>
                    <a:pt x="107" y="79"/>
                  </a:cubicBezTo>
                  <a:cubicBezTo>
                    <a:pt x="125" y="79"/>
                    <a:pt x="125" y="79"/>
                    <a:pt x="125" y="79"/>
                  </a:cubicBezTo>
                  <a:cubicBezTo>
                    <a:pt x="127" y="77"/>
                    <a:pt x="127" y="77"/>
                    <a:pt x="127" y="77"/>
                  </a:cubicBezTo>
                  <a:cubicBezTo>
                    <a:pt x="129" y="56"/>
                    <a:pt x="129" y="56"/>
                    <a:pt x="129" y="56"/>
                  </a:cubicBezTo>
                  <a:cubicBezTo>
                    <a:pt x="129" y="56"/>
                    <a:pt x="129" y="56"/>
                    <a:pt x="129" y="56"/>
                  </a:cubicBezTo>
                  <a:cubicBezTo>
                    <a:pt x="129" y="56"/>
                    <a:pt x="129" y="56"/>
                    <a:pt x="129" y="56"/>
                  </a:cubicBezTo>
                  <a:cubicBezTo>
                    <a:pt x="128" y="56"/>
                    <a:pt x="128" y="56"/>
                    <a:pt x="128" y="56"/>
                  </a:cubicBezTo>
                  <a:cubicBezTo>
                    <a:pt x="125" y="57"/>
                    <a:pt x="123" y="57"/>
                    <a:pt x="121" y="57"/>
                  </a:cubicBezTo>
                  <a:cubicBezTo>
                    <a:pt x="121" y="57"/>
                    <a:pt x="120" y="57"/>
                    <a:pt x="119" y="57"/>
                  </a:cubicBezTo>
                  <a:cubicBezTo>
                    <a:pt x="119" y="57"/>
                    <a:pt x="118" y="57"/>
                    <a:pt x="117" y="57"/>
                  </a:cubicBezTo>
                  <a:cubicBezTo>
                    <a:pt x="116" y="57"/>
                    <a:pt x="115" y="58"/>
                    <a:pt x="114" y="58"/>
                  </a:cubicBezTo>
                  <a:cubicBezTo>
                    <a:pt x="113" y="59"/>
                    <a:pt x="112" y="60"/>
                    <a:pt x="111" y="60"/>
                  </a:cubicBezTo>
                  <a:cubicBezTo>
                    <a:pt x="108" y="59"/>
                    <a:pt x="109" y="54"/>
                    <a:pt x="110" y="50"/>
                  </a:cubicBezTo>
                  <a:cubicBezTo>
                    <a:pt x="110" y="50"/>
                    <a:pt x="110" y="50"/>
                    <a:pt x="110" y="50"/>
                  </a:cubicBezTo>
                  <a:cubicBezTo>
                    <a:pt x="111" y="48"/>
                    <a:pt x="108" y="44"/>
                    <a:pt x="105" y="42"/>
                  </a:cubicBezTo>
                  <a:cubicBezTo>
                    <a:pt x="103" y="40"/>
                    <a:pt x="104" y="37"/>
                    <a:pt x="105" y="31"/>
                  </a:cubicBezTo>
                  <a:cubicBezTo>
                    <a:pt x="106" y="29"/>
                    <a:pt x="107" y="26"/>
                    <a:pt x="106" y="25"/>
                  </a:cubicBezTo>
                  <a:cubicBezTo>
                    <a:pt x="105" y="24"/>
                    <a:pt x="104" y="19"/>
                    <a:pt x="104" y="16"/>
                  </a:cubicBezTo>
                  <a:cubicBezTo>
                    <a:pt x="104" y="15"/>
                    <a:pt x="104" y="15"/>
                    <a:pt x="104" y="15"/>
                  </a:cubicBezTo>
                  <a:cubicBezTo>
                    <a:pt x="103" y="15"/>
                    <a:pt x="103" y="15"/>
                    <a:pt x="102" y="15"/>
                  </a:cubicBezTo>
                  <a:cubicBezTo>
                    <a:pt x="101" y="15"/>
                    <a:pt x="99" y="15"/>
                    <a:pt x="98" y="15"/>
                  </a:cubicBezTo>
                  <a:cubicBezTo>
                    <a:pt x="94" y="15"/>
                    <a:pt x="92" y="14"/>
                    <a:pt x="92" y="13"/>
                  </a:cubicBezTo>
                  <a:cubicBezTo>
                    <a:pt x="91" y="13"/>
                    <a:pt x="89" y="12"/>
                    <a:pt x="87" y="12"/>
                  </a:cubicBezTo>
                  <a:cubicBezTo>
                    <a:pt x="86" y="12"/>
                    <a:pt x="84" y="12"/>
                    <a:pt x="84" y="13"/>
                  </a:cubicBezTo>
                  <a:cubicBezTo>
                    <a:pt x="83" y="13"/>
                    <a:pt x="82" y="16"/>
                    <a:pt x="82" y="18"/>
                  </a:cubicBezTo>
                  <a:cubicBezTo>
                    <a:pt x="81" y="20"/>
                    <a:pt x="81" y="22"/>
                    <a:pt x="80" y="23"/>
                  </a:cubicBezTo>
                  <a:cubicBezTo>
                    <a:pt x="80" y="23"/>
                    <a:pt x="79" y="23"/>
                    <a:pt x="79" y="23"/>
                  </a:cubicBezTo>
                  <a:cubicBezTo>
                    <a:pt x="79" y="23"/>
                    <a:pt x="79" y="23"/>
                    <a:pt x="79" y="23"/>
                  </a:cubicBezTo>
                  <a:cubicBezTo>
                    <a:pt x="78" y="23"/>
                    <a:pt x="78" y="23"/>
                    <a:pt x="77" y="23"/>
                  </a:cubicBezTo>
                  <a:cubicBezTo>
                    <a:pt x="75" y="23"/>
                    <a:pt x="70" y="24"/>
                    <a:pt x="66" y="25"/>
                  </a:cubicBezTo>
                  <a:cubicBezTo>
                    <a:pt x="60" y="27"/>
                    <a:pt x="57" y="22"/>
                    <a:pt x="55" y="17"/>
                  </a:cubicBezTo>
                  <a:cubicBezTo>
                    <a:pt x="54" y="15"/>
                    <a:pt x="53" y="14"/>
                    <a:pt x="52" y="13"/>
                  </a:cubicBezTo>
                  <a:cubicBezTo>
                    <a:pt x="51" y="12"/>
                    <a:pt x="50" y="11"/>
                    <a:pt x="51" y="8"/>
                  </a:cubicBezTo>
                  <a:cubicBezTo>
                    <a:pt x="52" y="5"/>
                    <a:pt x="50" y="1"/>
                    <a:pt x="49" y="0"/>
                  </a:cubicBezTo>
                  <a:cubicBezTo>
                    <a:pt x="46" y="0"/>
                    <a:pt x="34" y="0"/>
                    <a:pt x="24" y="0"/>
                  </a:cubicBezTo>
                  <a:cubicBezTo>
                    <a:pt x="17" y="0"/>
                    <a:pt x="14" y="0"/>
                    <a:pt x="13" y="0"/>
                  </a:cubicBezTo>
                  <a:cubicBezTo>
                    <a:pt x="13" y="0"/>
                    <a:pt x="13" y="0"/>
                    <a:pt x="13" y="0"/>
                  </a:cubicBezTo>
                  <a:cubicBezTo>
                    <a:pt x="13" y="0"/>
                    <a:pt x="13" y="0"/>
                    <a:pt x="12" y="0"/>
                  </a:cubicBezTo>
                  <a:cubicBezTo>
                    <a:pt x="12" y="0"/>
                    <a:pt x="12" y="0"/>
                    <a:pt x="12" y="0"/>
                  </a:cubicBezTo>
                  <a:cubicBezTo>
                    <a:pt x="12" y="1"/>
                    <a:pt x="11" y="1"/>
                    <a:pt x="11" y="1"/>
                  </a:cubicBezTo>
                  <a:cubicBezTo>
                    <a:pt x="11" y="1"/>
                    <a:pt x="10" y="1"/>
                    <a:pt x="10" y="1"/>
                  </a:cubicBezTo>
                  <a:cubicBezTo>
                    <a:pt x="10" y="2"/>
                    <a:pt x="9" y="2"/>
                    <a:pt x="9" y="2"/>
                  </a:cubicBezTo>
                  <a:cubicBezTo>
                    <a:pt x="9" y="2"/>
                    <a:pt x="8" y="2"/>
                    <a:pt x="8" y="3"/>
                  </a:cubicBezTo>
                  <a:cubicBezTo>
                    <a:pt x="10" y="9"/>
                    <a:pt x="15" y="20"/>
                    <a:pt x="17" y="24"/>
                  </a:cubicBezTo>
                  <a:cubicBezTo>
                    <a:pt x="18" y="25"/>
                    <a:pt x="18" y="25"/>
                    <a:pt x="18" y="25"/>
                  </a:cubicBezTo>
                  <a:cubicBezTo>
                    <a:pt x="19" y="27"/>
                    <a:pt x="18" y="29"/>
                    <a:pt x="17" y="31"/>
                  </a:cubicBezTo>
                  <a:cubicBezTo>
                    <a:pt x="17" y="33"/>
                    <a:pt x="16" y="35"/>
                    <a:pt x="16" y="38"/>
                  </a:cubicBezTo>
                  <a:cubicBezTo>
                    <a:pt x="16" y="40"/>
                    <a:pt x="17" y="45"/>
                    <a:pt x="19" y="49"/>
                  </a:cubicBezTo>
                  <a:cubicBezTo>
                    <a:pt x="21" y="53"/>
                    <a:pt x="23" y="58"/>
                    <a:pt x="23" y="61"/>
                  </a:cubicBezTo>
                  <a:cubicBezTo>
                    <a:pt x="24" y="68"/>
                    <a:pt x="20" y="73"/>
                    <a:pt x="16" y="77"/>
                  </a:cubicBezTo>
                  <a:cubicBezTo>
                    <a:pt x="15" y="78"/>
                    <a:pt x="15" y="78"/>
                    <a:pt x="15" y="78"/>
                  </a:cubicBezTo>
                  <a:cubicBezTo>
                    <a:pt x="11" y="83"/>
                    <a:pt x="7" y="93"/>
                    <a:pt x="7" y="99"/>
                  </a:cubicBezTo>
                  <a:cubicBezTo>
                    <a:pt x="7" y="103"/>
                    <a:pt x="5" y="107"/>
                    <a:pt x="3" y="110"/>
                  </a:cubicBezTo>
                  <a:cubicBezTo>
                    <a:pt x="2" y="112"/>
                    <a:pt x="1" y="114"/>
                    <a:pt x="1" y="115"/>
                  </a:cubicBezTo>
                  <a:cubicBezTo>
                    <a:pt x="1" y="118"/>
                    <a:pt x="0" y="126"/>
                    <a:pt x="0" y="129"/>
                  </a:cubicBezTo>
                  <a:lnTo>
                    <a:pt x="1" y="1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8" name="Freeform 191">
              <a:extLst>
                <a:ext uri="{FF2B5EF4-FFF2-40B4-BE49-F238E27FC236}">
                  <a16:creationId xmlns:a16="http://schemas.microsoft.com/office/drawing/2014/main" id="{F2237E97-6831-4164-BEEE-55ACD137C78B}"/>
                </a:ext>
              </a:extLst>
            </p:cNvPr>
            <p:cNvSpPr>
              <a:spLocks/>
            </p:cNvSpPr>
            <p:nvPr/>
          </p:nvSpPr>
          <p:spPr bwMode="auto">
            <a:xfrm>
              <a:off x="4886115" y="6367139"/>
              <a:ext cx="51213" cy="60515"/>
            </a:xfrm>
            <a:custGeom>
              <a:avLst/>
              <a:gdLst>
                <a:gd name="T0" fmla="*/ 7 w 99"/>
                <a:gd name="T1" fmla="*/ 100 h 105"/>
                <a:gd name="T2" fmla="*/ 7 w 99"/>
                <a:gd name="T3" fmla="*/ 102 h 105"/>
                <a:gd name="T4" fmla="*/ 8 w 99"/>
                <a:gd name="T5" fmla="*/ 105 h 105"/>
                <a:gd name="T6" fmla="*/ 15 w 99"/>
                <a:gd name="T7" fmla="*/ 105 h 105"/>
                <a:gd name="T8" fmla="*/ 22 w 99"/>
                <a:gd name="T9" fmla="*/ 101 h 105"/>
                <a:gd name="T10" fmla="*/ 34 w 99"/>
                <a:gd name="T11" fmla="*/ 85 h 105"/>
                <a:gd name="T12" fmla="*/ 39 w 99"/>
                <a:gd name="T13" fmla="*/ 87 h 105"/>
                <a:gd name="T14" fmla="*/ 60 w 99"/>
                <a:gd name="T15" fmla="*/ 86 h 105"/>
                <a:gd name="T16" fmla="*/ 66 w 99"/>
                <a:gd name="T17" fmla="*/ 77 h 105"/>
                <a:gd name="T18" fmla="*/ 80 w 99"/>
                <a:gd name="T19" fmla="*/ 63 h 105"/>
                <a:gd name="T20" fmla="*/ 93 w 99"/>
                <a:gd name="T21" fmla="*/ 53 h 105"/>
                <a:gd name="T22" fmla="*/ 96 w 99"/>
                <a:gd name="T23" fmla="*/ 51 h 105"/>
                <a:gd name="T24" fmla="*/ 97 w 99"/>
                <a:gd name="T25" fmla="*/ 50 h 105"/>
                <a:gd name="T26" fmla="*/ 98 w 99"/>
                <a:gd name="T27" fmla="*/ 49 h 105"/>
                <a:gd name="T28" fmla="*/ 99 w 99"/>
                <a:gd name="T29" fmla="*/ 47 h 105"/>
                <a:gd name="T30" fmla="*/ 99 w 99"/>
                <a:gd name="T31" fmla="*/ 47 h 105"/>
                <a:gd name="T32" fmla="*/ 99 w 99"/>
                <a:gd name="T33" fmla="*/ 46 h 105"/>
                <a:gd name="T34" fmla="*/ 98 w 99"/>
                <a:gd name="T35" fmla="*/ 46 h 105"/>
                <a:gd name="T36" fmla="*/ 98 w 99"/>
                <a:gd name="T37" fmla="*/ 45 h 105"/>
                <a:gd name="T38" fmla="*/ 97 w 99"/>
                <a:gd name="T39" fmla="*/ 44 h 105"/>
                <a:gd name="T40" fmla="*/ 96 w 99"/>
                <a:gd name="T41" fmla="*/ 44 h 105"/>
                <a:gd name="T42" fmla="*/ 95 w 99"/>
                <a:gd name="T43" fmla="*/ 44 h 105"/>
                <a:gd name="T44" fmla="*/ 92 w 99"/>
                <a:gd name="T45" fmla="*/ 44 h 105"/>
                <a:gd name="T46" fmla="*/ 87 w 99"/>
                <a:gd name="T47" fmla="*/ 41 h 105"/>
                <a:gd name="T48" fmla="*/ 86 w 99"/>
                <a:gd name="T49" fmla="*/ 41 h 105"/>
                <a:gd name="T50" fmla="*/ 84 w 99"/>
                <a:gd name="T51" fmla="*/ 38 h 105"/>
                <a:gd name="T52" fmla="*/ 83 w 99"/>
                <a:gd name="T53" fmla="*/ 36 h 105"/>
                <a:gd name="T54" fmla="*/ 81 w 99"/>
                <a:gd name="T55" fmla="*/ 30 h 105"/>
                <a:gd name="T56" fmla="*/ 68 w 99"/>
                <a:gd name="T57" fmla="*/ 19 h 105"/>
                <a:gd name="T58" fmla="*/ 62 w 99"/>
                <a:gd name="T59" fmla="*/ 6 h 105"/>
                <a:gd name="T60" fmla="*/ 61 w 99"/>
                <a:gd name="T61" fmla="*/ 5 h 105"/>
                <a:gd name="T62" fmla="*/ 60 w 99"/>
                <a:gd name="T63" fmla="*/ 5 h 105"/>
                <a:gd name="T64" fmla="*/ 59 w 99"/>
                <a:gd name="T65" fmla="*/ 4 h 105"/>
                <a:gd name="T66" fmla="*/ 58 w 99"/>
                <a:gd name="T67" fmla="*/ 3 h 105"/>
                <a:gd name="T68" fmla="*/ 57 w 99"/>
                <a:gd name="T69" fmla="*/ 2 h 105"/>
                <a:gd name="T70" fmla="*/ 56 w 99"/>
                <a:gd name="T71" fmla="*/ 1 h 105"/>
                <a:gd name="T72" fmla="*/ 55 w 99"/>
                <a:gd name="T73" fmla="*/ 0 h 105"/>
                <a:gd name="T74" fmla="*/ 55 w 99"/>
                <a:gd name="T75" fmla="*/ 0 h 105"/>
                <a:gd name="T76" fmla="*/ 48 w 99"/>
                <a:gd name="T77" fmla="*/ 1 h 105"/>
                <a:gd name="T78" fmla="*/ 39 w 99"/>
                <a:gd name="T79" fmla="*/ 6 h 105"/>
                <a:gd name="T80" fmla="*/ 33 w 99"/>
                <a:gd name="T81" fmla="*/ 1 h 105"/>
                <a:gd name="T82" fmla="*/ 25 w 99"/>
                <a:gd name="T83" fmla="*/ 4 h 105"/>
                <a:gd name="T84" fmla="*/ 12 w 99"/>
                <a:gd name="T85" fmla="*/ 6 h 105"/>
                <a:gd name="T86" fmla="*/ 4 w 99"/>
                <a:gd name="T87" fmla="*/ 48 h 105"/>
                <a:gd name="T88" fmla="*/ 0 w 99"/>
                <a:gd name="T89" fmla="*/ 81 h 105"/>
                <a:gd name="T90" fmla="*/ 2 w 99"/>
                <a:gd name="T91" fmla="*/ 82 h 105"/>
                <a:gd name="T92" fmla="*/ 4 w 99"/>
                <a:gd name="T93" fmla="*/ 83 h 105"/>
                <a:gd name="T94" fmla="*/ 5 w 99"/>
                <a:gd name="T95" fmla="*/ 84 h 105"/>
                <a:gd name="T96" fmla="*/ 6 w 99"/>
                <a:gd name="T97" fmla="*/ 85 h 105"/>
                <a:gd name="T98" fmla="*/ 7 w 99"/>
                <a:gd name="T99" fmla="*/ 10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9" h="105">
                  <a:moveTo>
                    <a:pt x="7" y="100"/>
                  </a:moveTo>
                  <a:cubicBezTo>
                    <a:pt x="7" y="100"/>
                    <a:pt x="7" y="100"/>
                    <a:pt x="7" y="100"/>
                  </a:cubicBezTo>
                  <a:cubicBezTo>
                    <a:pt x="7" y="100"/>
                    <a:pt x="7" y="100"/>
                    <a:pt x="7" y="101"/>
                  </a:cubicBezTo>
                  <a:cubicBezTo>
                    <a:pt x="7" y="101"/>
                    <a:pt x="7" y="102"/>
                    <a:pt x="7" y="102"/>
                  </a:cubicBezTo>
                  <a:cubicBezTo>
                    <a:pt x="7" y="103"/>
                    <a:pt x="7" y="104"/>
                    <a:pt x="7" y="104"/>
                  </a:cubicBezTo>
                  <a:cubicBezTo>
                    <a:pt x="7" y="104"/>
                    <a:pt x="7" y="105"/>
                    <a:pt x="8" y="105"/>
                  </a:cubicBezTo>
                  <a:cubicBezTo>
                    <a:pt x="9" y="105"/>
                    <a:pt x="10" y="105"/>
                    <a:pt x="11" y="105"/>
                  </a:cubicBezTo>
                  <a:cubicBezTo>
                    <a:pt x="13" y="105"/>
                    <a:pt x="14" y="105"/>
                    <a:pt x="15" y="105"/>
                  </a:cubicBezTo>
                  <a:cubicBezTo>
                    <a:pt x="17" y="105"/>
                    <a:pt x="18" y="105"/>
                    <a:pt x="19" y="104"/>
                  </a:cubicBezTo>
                  <a:cubicBezTo>
                    <a:pt x="19" y="103"/>
                    <a:pt x="20" y="102"/>
                    <a:pt x="22" y="101"/>
                  </a:cubicBezTo>
                  <a:cubicBezTo>
                    <a:pt x="24" y="99"/>
                    <a:pt x="28" y="95"/>
                    <a:pt x="29" y="93"/>
                  </a:cubicBezTo>
                  <a:cubicBezTo>
                    <a:pt x="29" y="89"/>
                    <a:pt x="31" y="85"/>
                    <a:pt x="34" y="85"/>
                  </a:cubicBezTo>
                  <a:cubicBezTo>
                    <a:pt x="35" y="85"/>
                    <a:pt x="37" y="86"/>
                    <a:pt x="38" y="86"/>
                  </a:cubicBezTo>
                  <a:cubicBezTo>
                    <a:pt x="39" y="87"/>
                    <a:pt x="39" y="87"/>
                    <a:pt x="39" y="87"/>
                  </a:cubicBezTo>
                  <a:cubicBezTo>
                    <a:pt x="44" y="90"/>
                    <a:pt x="44" y="91"/>
                    <a:pt x="51" y="91"/>
                  </a:cubicBezTo>
                  <a:cubicBezTo>
                    <a:pt x="58" y="91"/>
                    <a:pt x="59" y="90"/>
                    <a:pt x="60" y="86"/>
                  </a:cubicBezTo>
                  <a:cubicBezTo>
                    <a:pt x="61" y="85"/>
                    <a:pt x="61" y="84"/>
                    <a:pt x="61" y="83"/>
                  </a:cubicBezTo>
                  <a:cubicBezTo>
                    <a:pt x="61" y="80"/>
                    <a:pt x="62" y="77"/>
                    <a:pt x="66" y="77"/>
                  </a:cubicBezTo>
                  <a:cubicBezTo>
                    <a:pt x="70" y="77"/>
                    <a:pt x="74" y="74"/>
                    <a:pt x="74" y="71"/>
                  </a:cubicBezTo>
                  <a:cubicBezTo>
                    <a:pt x="74" y="68"/>
                    <a:pt x="77" y="63"/>
                    <a:pt x="80" y="63"/>
                  </a:cubicBezTo>
                  <a:cubicBezTo>
                    <a:pt x="82" y="63"/>
                    <a:pt x="87" y="59"/>
                    <a:pt x="88" y="57"/>
                  </a:cubicBezTo>
                  <a:cubicBezTo>
                    <a:pt x="88" y="54"/>
                    <a:pt x="91" y="54"/>
                    <a:pt x="93" y="53"/>
                  </a:cubicBezTo>
                  <a:cubicBezTo>
                    <a:pt x="94" y="53"/>
                    <a:pt x="95" y="53"/>
                    <a:pt x="95" y="52"/>
                  </a:cubicBezTo>
                  <a:cubicBezTo>
                    <a:pt x="95" y="52"/>
                    <a:pt x="95" y="52"/>
                    <a:pt x="96" y="51"/>
                  </a:cubicBezTo>
                  <a:cubicBezTo>
                    <a:pt x="96" y="51"/>
                    <a:pt x="96" y="51"/>
                    <a:pt x="96" y="51"/>
                  </a:cubicBezTo>
                  <a:cubicBezTo>
                    <a:pt x="96" y="51"/>
                    <a:pt x="96" y="51"/>
                    <a:pt x="97" y="50"/>
                  </a:cubicBezTo>
                  <a:cubicBezTo>
                    <a:pt x="97" y="50"/>
                    <a:pt x="97" y="50"/>
                    <a:pt x="97" y="49"/>
                  </a:cubicBezTo>
                  <a:cubicBezTo>
                    <a:pt x="97" y="49"/>
                    <a:pt x="97" y="49"/>
                    <a:pt x="98" y="49"/>
                  </a:cubicBezTo>
                  <a:cubicBezTo>
                    <a:pt x="98" y="49"/>
                    <a:pt x="98" y="48"/>
                    <a:pt x="98" y="48"/>
                  </a:cubicBezTo>
                  <a:cubicBezTo>
                    <a:pt x="98" y="48"/>
                    <a:pt x="99" y="47"/>
                    <a:pt x="99" y="47"/>
                  </a:cubicBezTo>
                  <a:cubicBezTo>
                    <a:pt x="99" y="47"/>
                    <a:pt x="99" y="47"/>
                    <a:pt x="99" y="47"/>
                  </a:cubicBezTo>
                  <a:cubicBezTo>
                    <a:pt x="99" y="47"/>
                    <a:pt x="99" y="47"/>
                    <a:pt x="99" y="47"/>
                  </a:cubicBezTo>
                  <a:cubicBezTo>
                    <a:pt x="99" y="47"/>
                    <a:pt x="99" y="47"/>
                    <a:pt x="99" y="46"/>
                  </a:cubicBezTo>
                  <a:cubicBezTo>
                    <a:pt x="99" y="46"/>
                    <a:pt x="99" y="46"/>
                    <a:pt x="99" y="46"/>
                  </a:cubicBezTo>
                  <a:cubicBezTo>
                    <a:pt x="99" y="46"/>
                    <a:pt x="99" y="46"/>
                    <a:pt x="98" y="46"/>
                  </a:cubicBezTo>
                  <a:cubicBezTo>
                    <a:pt x="98" y="46"/>
                    <a:pt x="98" y="46"/>
                    <a:pt x="98" y="46"/>
                  </a:cubicBezTo>
                  <a:cubicBezTo>
                    <a:pt x="98" y="45"/>
                    <a:pt x="98" y="45"/>
                    <a:pt x="98" y="45"/>
                  </a:cubicBezTo>
                  <a:cubicBezTo>
                    <a:pt x="98" y="45"/>
                    <a:pt x="98" y="45"/>
                    <a:pt x="98" y="45"/>
                  </a:cubicBezTo>
                  <a:cubicBezTo>
                    <a:pt x="98" y="45"/>
                    <a:pt x="98" y="45"/>
                    <a:pt x="97" y="45"/>
                  </a:cubicBezTo>
                  <a:cubicBezTo>
                    <a:pt x="97" y="45"/>
                    <a:pt x="97" y="45"/>
                    <a:pt x="97" y="44"/>
                  </a:cubicBezTo>
                  <a:cubicBezTo>
                    <a:pt x="97" y="44"/>
                    <a:pt x="97" y="44"/>
                    <a:pt x="97" y="44"/>
                  </a:cubicBezTo>
                  <a:cubicBezTo>
                    <a:pt x="96" y="44"/>
                    <a:pt x="96" y="44"/>
                    <a:pt x="96" y="44"/>
                  </a:cubicBezTo>
                  <a:cubicBezTo>
                    <a:pt x="96" y="44"/>
                    <a:pt x="95" y="44"/>
                    <a:pt x="95" y="44"/>
                  </a:cubicBezTo>
                  <a:cubicBezTo>
                    <a:pt x="95" y="44"/>
                    <a:pt x="95" y="44"/>
                    <a:pt x="95" y="44"/>
                  </a:cubicBezTo>
                  <a:cubicBezTo>
                    <a:pt x="94" y="44"/>
                    <a:pt x="93" y="44"/>
                    <a:pt x="93" y="44"/>
                  </a:cubicBezTo>
                  <a:cubicBezTo>
                    <a:pt x="92" y="44"/>
                    <a:pt x="92" y="44"/>
                    <a:pt x="92" y="44"/>
                  </a:cubicBezTo>
                  <a:cubicBezTo>
                    <a:pt x="92" y="44"/>
                    <a:pt x="92" y="44"/>
                    <a:pt x="92" y="44"/>
                  </a:cubicBezTo>
                  <a:cubicBezTo>
                    <a:pt x="90" y="44"/>
                    <a:pt x="88" y="43"/>
                    <a:pt x="87" y="41"/>
                  </a:cubicBezTo>
                  <a:cubicBezTo>
                    <a:pt x="86" y="41"/>
                    <a:pt x="86" y="41"/>
                    <a:pt x="86" y="41"/>
                  </a:cubicBezTo>
                  <a:cubicBezTo>
                    <a:pt x="86" y="41"/>
                    <a:pt x="86" y="41"/>
                    <a:pt x="86" y="41"/>
                  </a:cubicBezTo>
                  <a:cubicBezTo>
                    <a:pt x="86" y="41"/>
                    <a:pt x="86" y="41"/>
                    <a:pt x="86" y="41"/>
                  </a:cubicBezTo>
                  <a:cubicBezTo>
                    <a:pt x="85" y="40"/>
                    <a:pt x="84" y="39"/>
                    <a:pt x="84" y="38"/>
                  </a:cubicBezTo>
                  <a:cubicBezTo>
                    <a:pt x="84" y="38"/>
                    <a:pt x="84" y="38"/>
                    <a:pt x="84" y="38"/>
                  </a:cubicBezTo>
                  <a:cubicBezTo>
                    <a:pt x="83" y="37"/>
                    <a:pt x="83" y="37"/>
                    <a:pt x="83" y="36"/>
                  </a:cubicBezTo>
                  <a:cubicBezTo>
                    <a:pt x="83" y="36"/>
                    <a:pt x="83" y="35"/>
                    <a:pt x="83" y="35"/>
                  </a:cubicBezTo>
                  <a:cubicBezTo>
                    <a:pt x="83" y="33"/>
                    <a:pt x="82" y="32"/>
                    <a:pt x="81" y="30"/>
                  </a:cubicBezTo>
                  <a:cubicBezTo>
                    <a:pt x="79" y="29"/>
                    <a:pt x="78" y="28"/>
                    <a:pt x="78" y="26"/>
                  </a:cubicBezTo>
                  <a:cubicBezTo>
                    <a:pt x="78" y="25"/>
                    <a:pt x="74" y="22"/>
                    <a:pt x="68" y="19"/>
                  </a:cubicBezTo>
                  <a:cubicBezTo>
                    <a:pt x="65" y="18"/>
                    <a:pt x="64" y="13"/>
                    <a:pt x="63" y="10"/>
                  </a:cubicBezTo>
                  <a:cubicBezTo>
                    <a:pt x="62" y="8"/>
                    <a:pt x="62" y="6"/>
                    <a:pt x="62" y="6"/>
                  </a:cubicBezTo>
                  <a:cubicBezTo>
                    <a:pt x="61" y="6"/>
                    <a:pt x="61" y="6"/>
                    <a:pt x="61" y="6"/>
                  </a:cubicBezTo>
                  <a:cubicBezTo>
                    <a:pt x="61" y="5"/>
                    <a:pt x="61" y="5"/>
                    <a:pt x="61" y="5"/>
                  </a:cubicBezTo>
                  <a:cubicBezTo>
                    <a:pt x="60" y="5"/>
                    <a:pt x="60" y="5"/>
                    <a:pt x="60" y="5"/>
                  </a:cubicBezTo>
                  <a:cubicBezTo>
                    <a:pt x="60" y="5"/>
                    <a:pt x="60" y="5"/>
                    <a:pt x="60" y="5"/>
                  </a:cubicBezTo>
                  <a:cubicBezTo>
                    <a:pt x="59" y="5"/>
                    <a:pt x="59" y="4"/>
                    <a:pt x="59" y="4"/>
                  </a:cubicBezTo>
                  <a:cubicBezTo>
                    <a:pt x="59" y="4"/>
                    <a:pt x="59" y="4"/>
                    <a:pt x="59" y="4"/>
                  </a:cubicBezTo>
                  <a:cubicBezTo>
                    <a:pt x="58" y="4"/>
                    <a:pt x="58" y="4"/>
                    <a:pt x="58" y="3"/>
                  </a:cubicBezTo>
                  <a:cubicBezTo>
                    <a:pt x="58" y="3"/>
                    <a:pt x="58" y="3"/>
                    <a:pt x="58" y="3"/>
                  </a:cubicBezTo>
                  <a:cubicBezTo>
                    <a:pt x="58" y="3"/>
                    <a:pt x="57" y="3"/>
                    <a:pt x="57" y="2"/>
                  </a:cubicBezTo>
                  <a:cubicBezTo>
                    <a:pt x="57" y="2"/>
                    <a:pt x="57" y="2"/>
                    <a:pt x="57" y="2"/>
                  </a:cubicBezTo>
                  <a:cubicBezTo>
                    <a:pt x="57" y="2"/>
                    <a:pt x="56" y="1"/>
                    <a:pt x="56" y="1"/>
                  </a:cubicBezTo>
                  <a:cubicBezTo>
                    <a:pt x="56" y="1"/>
                    <a:pt x="56" y="1"/>
                    <a:pt x="56" y="1"/>
                  </a:cubicBezTo>
                  <a:cubicBezTo>
                    <a:pt x="56" y="1"/>
                    <a:pt x="56" y="0"/>
                    <a:pt x="55" y="0"/>
                  </a:cubicBezTo>
                  <a:cubicBezTo>
                    <a:pt x="55" y="0"/>
                    <a:pt x="55" y="0"/>
                    <a:pt x="55" y="0"/>
                  </a:cubicBezTo>
                  <a:cubicBezTo>
                    <a:pt x="55" y="0"/>
                    <a:pt x="55" y="0"/>
                    <a:pt x="55" y="0"/>
                  </a:cubicBezTo>
                  <a:cubicBezTo>
                    <a:pt x="55" y="0"/>
                    <a:pt x="55" y="0"/>
                    <a:pt x="55" y="0"/>
                  </a:cubicBezTo>
                  <a:cubicBezTo>
                    <a:pt x="53" y="0"/>
                    <a:pt x="51" y="1"/>
                    <a:pt x="49" y="1"/>
                  </a:cubicBezTo>
                  <a:cubicBezTo>
                    <a:pt x="49" y="1"/>
                    <a:pt x="48" y="1"/>
                    <a:pt x="48" y="1"/>
                  </a:cubicBezTo>
                  <a:cubicBezTo>
                    <a:pt x="45" y="1"/>
                    <a:pt x="42" y="4"/>
                    <a:pt x="41" y="5"/>
                  </a:cubicBezTo>
                  <a:cubicBezTo>
                    <a:pt x="40" y="6"/>
                    <a:pt x="40" y="6"/>
                    <a:pt x="39" y="6"/>
                  </a:cubicBezTo>
                  <a:cubicBezTo>
                    <a:pt x="38" y="6"/>
                    <a:pt x="37" y="5"/>
                    <a:pt x="35" y="3"/>
                  </a:cubicBezTo>
                  <a:cubicBezTo>
                    <a:pt x="35" y="3"/>
                    <a:pt x="34" y="2"/>
                    <a:pt x="33" y="1"/>
                  </a:cubicBezTo>
                  <a:cubicBezTo>
                    <a:pt x="33" y="1"/>
                    <a:pt x="33" y="1"/>
                    <a:pt x="33" y="1"/>
                  </a:cubicBezTo>
                  <a:cubicBezTo>
                    <a:pt x="31" y="1"/>
                    <a:pt x="27" y="3"/>
                    <a:pt x="25" y="4"/>
                  </a:cubicBezTo>
                  <a:cubicBezTo>
                    <a:pt x="23" y="4"/>
                    <a:pt x="22" y="5"/>
                    <a:pt x="22" y="5"/>
                  </a:cubicBezTo>
                  <a:cubicBezTo>
                    <a:pt x="20" y="6"/>
                    <a:pt x="14" y="6"/>
                    <a:pt x="12" y="6"/>
                  </a:cubicBezTo>
                  <a:cubicBezTo>
                    <a:pt x="12" y="44"/>
                    <a:pt x="12" y="44"/>
                    <a:pt x="12" y="44"/>
                  </a:cubicBezTo>
                  <a:cubicBezTo>
                    <a:pt x="12" y="48"/>
                    <a:pt x="7" y="48"/>
                    <a:pt x="4" y="48"/>
                  </a:cubicBezTo>
                  <a:cubicBezTo>
                    <a:pt x="3" y="48"/>
                    <a:pt x="1" y="48"/>
                    <a:pt x="0" y="49"/>
                  </a:cubicBezTo>
                  <a:cubicBezTo>
                    <a:pt x="0" y="81"/>
                    <a:pt x="0" y="81"/>
                    <a:pt x="0" y="81"/>
                  </a:cubicBezTo>
                  <a:cubicBezTo>
                    <a:pt x="1" y="81"/>
                    <a:pt x="1" y="81"/>
                    <a:pt x="1" y="81"/>
                  </a:cubicBezTo>
                  <a:cubicBezTo>
                    <a:pt x="1" y="81"/>
                    <a:pt x="2" y="82"/>
                    <a:pt x="2" y="82"/>
                  </a:cubicBezTo>
                  <a:cubicBezTo>
                    <a:pt x="2" y="82"/>
                    <a:pt x="3" y="82"/>
                    <a:pt x="3" y="82"/>
                  </a:cubicBezTo>
                  <a:cubicBezTo>
                    <a:pt x="3" y="82"/>
                    <a:pt x="3" y="83"/>
                    <a:pt x="4" y="83"/>
                  </a:cubicBezTo>
                  <a:cubicBezTo>
                    <a:pt x="4" y="83"/>
                    <a:pt x="4" y="83"/>
                    <a:pt x="4" y="83"/>
                  </a:cubicBezTo>
                  <a:cubicBezTo>
                    <a:pt x="5" y="84"/>
                    <a:pt x="5" y="84"/>
                    <a:pt x="5" y="84"/>
                  </a:cubicBezTo>
                  <a:cubicBezTo>
                    <a:pt x="5" y="84"/>
                    <a:pt x="5" y="84"/>
                    <a:pt x="6" y="85"/>
                  </a:cubicBezTo>
                  <a:cubicBezTo>
                    <a:pt x="6" y="85"/>
                    <a:pt x="6" y="85"/>
                    <a:pt x="6" y="85"/>
                  </a:cubicBezTo>
                  <a:cubicBezTo>
                    <a:pt x="8" y="92"/>
                    <a:pt x="10" y="96"/>
                    <a:pt x="9" y="98"/>
                  </a:cubicBezTo>
                  <a:cubicBezTo>
                    <a:pt x="9" y="100"/>
                    <a:pt x="8" y="100"/>
                    <a:pt x="7" y="10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29" name="Freeform 192">
              <a:extLst>
                <a:ext uri="{FF2B5EF4-FFF2-40B4-BE49-F238E27FC236}">
                  <a16:creationId xmlns:a16="http://schemas.microsoft.com/office/drawing/2014/main" id="{5897E5DB-1EE9-409F-A784-6B5E98A846D0}"/>
                </a:ext>
              </a:extLst>
            </p:cNvPr>
            <p:cNvSpPr>
              <a:spLocks/>
            </p:cNvSpPr>
            <p:nvPr/>
          </p:nvSpPr>
          <p:spPr bwMode="auto">
            <a:xfrm>
              <a:off x="4915667" y="6352097"/>
              <a:ext cx="44560" cy="44424"/>
            </a:xfrm>
            <a:custGeom>
              <a:avLst/>
              <a:gdLst>
                <a:gd name="T0" fmla="*/ 82 w 86"/>
                <a:gd name="T1" fmla="*/ 11 h 77"/>
                <a:gd name="T2" fmla="*/ 58 w 86"/>
                <a:gd name="T3" fmla="*/ 4 h 77"/>
                <a:gd name="T4" fmla="*/ 56 w 86"/>
                <a:gd name="T5" fmla="*/ 0 h 77"/>
                <a:gd name="T6" fmla="*/ 42 w 86"/>
                <a:gd name="T7" fmla="*/ 5 h 77"/>
                <a:gd name="T8" fmla="*/ 28 w 86"/>
                <a:gd name="T9" fmla="*/ 16 h 77"/>
                <a:gd name="T10" fmla="*/ 20 w 86"/>
                <a:gd name="T11" fmla="*/ 26 h 77"/>
                <a:gd name="T12" fmla="*/ 17 w 86"/>
                <a:gd name="T13" fmla="*/ 27 h 77"/>
                <a:gd name="T14" fmla="*/ 4 w 86"/>
                <a:gd name="T15" fmla="*/ 25 h 77"/>
                <a:gd name="T16" fmla="*/ 3 w 86"/>
                <a:gd name="T17" fmla="*/ 25 h 77"/>
                <a:gd name="T18" fmla="*/ 2 w 86"/>
                <a:gd name="T19" fmla="*/ 25 h 77"/>
                <a:gd name="T20" fmla="*/ 0 w 86"/>
                <a:gd name="T21" fmla="*/ 25 h 77"/>
                <a:gd name="T22" fmla="*/ 0 w 86"/>
                <a:gd name="T23" fmla="*/ 25 h 77"/>
                <a:gd name="T24" fmla="*/ 2 w 86"/>
                <a:gd name="T25" fmla="*/ 27 h 77"/>
                <a:gd name="T26" fmla="*/ 3 w 86"/>
                <a:gd name="T27" fmla="*/ 28 h 77"/>
                <a:gd name="T28" fmla="*/ 4 w 86"/>
                <a:gd name="T29" fmla="*/ 29 h 77"/>
                <a:gd name="T30" fmla="*/ 8 w 86"/>
                <a:gd name="T31" fmla="*/ 35 h 77"/>
                <a:gd name="T32" fmla="*/ 23 w 86"/>
                <a:gd name="T33" fmla="*/ 52 h 77"/>
                <a:gd name="T34" fmla="*/ 25 w 86"/>
                <a:gd name="T35" fmla="*/ 55 h 77"/>
                <a:gd name="T36" fmla="*/ 28 w 86"/>
                <a:gd name="T37" fmla="*/ 61 h 77"/>
                <a:gd name="T38" fmla="*/ 28 w 86"/>
                <a:gd name="T39" fmla="*/ 62 h 77"/>
                <a:gd name="T40" fmla="*/ 29 w 86"/>
                <a:gd name="T41" fmla="*/ 63 h 77"/>
                <a:gd name="T42" fmla="*/ 29 w 86"/>
                <a:gd name="T43" fmla="*/ 64 h 77"/>
                <a:gd name="T44" fmla="*/ 34 w 86"/>
                <a:gd name="T45" fmla="*/ 67 h 77"/>
                <a:gd name="T46" fmla="*/ 36 w 86"/>
                <a:gd name="T47" fmla="*/ 68 h 77"/>
                <a:gd name="T48" fmla="*/ 38 w 86"/>
                <a:gd name="T49" fmla="*/ 68 h 77"/>
                <a:gd name="T50" fmla="*/ 40 w 86"/>
                <a:gd name="T51" fmla="*/ 68 h 77"/>
                <a:gd name="T52" fmla="*/ 41 w 86"/>
                <a:gd name="T53" fmla="*/ 69 h 77"/>
                <a:gd name="T54" fmla="*/ 42 w 86"/>
                <a:gd name="T55" fmla="*/ 69 h 77"/>
                <a:gd name="T56" fmla="*/ 43 w 86"/>
                <a:gd name="T57" fmla="*/ 70 h 77"/>
                <a:gd name="T58" fmla="*/ 43 w 86"/>
                <a:gd name="T59" fmla="*/ 71 h 77"/>
                <a:gd name="T60" fmla="*/ 44 w 86"/>
                <a:gd name="T61" fmla="*/ 73 h 77"/>
                <a:gd name="T62" fmla="*/ 44 w 86"/>
                <a:gd name="T63" fmla="*/ 73 h 77"/>
                <a:gd name="T64" fmla="*/ 48 w 86"/>
                <a:gd name="T65" fmla="*/ 73 h 77"/>
                <a:gd name="T66" fmla="*/ 54 w 86"/>
                <a:gd name="T67" fmla="*/ 75 h 77"/>
                <a:gd name="T68" fmla="*/ 62 w 86"/>
                <a:gd name="T69" fmla="*/ 76 h 77"/>
                <a:gd name="T70" fmla="*/ 63 w 86"/>
                <a:gd name="T71" fmla="*/ 76 h 77"/>
                <a:gd name="T72" fmla="*/ 66 w 86"/>
                <a:gd name="T73" fmla="*/ 76 h 77"/>
                <a:gd name="T74" fmla="*/ 69 w 86"/>
                <a:gd name="T75" fmla="*/ 74 h 77"/>
                <a:gd name="T76" fmla="*/ 78 w 86"/>
                <a:gd name="T77" fmla="*/ 60 h 77"/>
                <a:gd name="T78" fmla="*/ 86 w 86"/>
                <a:gd name="T79" fmla="*/ 48 h 77"/>
                <a:gd name="T80" fmla="*/ 83 w 86"/>
                <a:gd name="T81" fmla="*/ 39 h 77"/>
                <a:gd name="T82" fmla="*/ 85 w 86"/>
                <a:gd name="T83" fmla="*/ 28 h 77"/>
                <a:gd name="T84" fmla="*/ 85 w 86"/>
                <a:gd name="T85"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77">
                  <a:moveTo>
                    <a:pt x="85" y="12"/>
                  </a:moveTo>
                  <a:cubicBezTo>
                    <a:pt x="85" y="11"/>
                    <a:pt x="83" y="11"/>
                    <a:pt x="82" y="11"/>
                  </a:cubicBezTo>
                  <a:cubicBezTo>
                    <a:pt x="79" y="10"/>
                    <a:pt x="75" y="9"/>
                    <a:pt x="72" y="7"/>
                  </a:cubicBezTo>
                  <a:cubicBezTo>
                    <a:pt x="68" y="4"/>
                    <a:pt x="58" y="4"/>
                    <a:pt x="58" y="4"/>
                  </a:cubicBezTo>
                  <a:cubicBezTo>
                    <a:pt x="58" y="4"/>
                    <a:pt x="58" y="4"/>
                    <a:pt x="58" y="4"/>
                  </a:cubicBezTo>
                  <a:cubicBezTo>
                    <a:pt x="56" y="0"/>
                    <a:pt x="56" y="0"/>
                    <a:pt x="56" y="0"/>
                  </a:cubicBezTo>
                  <a:cubicBezTo>
                    <a:pt x="47" y="1"/>
                    <a:pt x="47" y="1"/>
                    <a:pt x="47" y="1"/>
                  </a:cubicBezTo>
                  <a:cubicBezTo>
                    <a:pt x="42" y="2"/>
                    <a:pt x="42" y="3"/>
                    <a:pt x="42" y="5"/>
                  </a:cubicBezTo>
                  <a:cubicBezTo>
                    <a:pt x="42" y="8"/>
                    <a:pt x="35" y="13"/>
                    <a:pt x="31" y="14"/>
                  </a:cubicBezTo>
                  <a:cubicBezTo>
                    <a:pt x="30" y="14"/>
                    <a:pt x="29" y="15"/>
                    <a:pt x="28" y="16"/>
                  </a:cubicBezTo>
                  <a:cubicBezTo>
                    <a:pt x="26" y="18"/>
                    <a:pt x="25" y="20"/>
                    <a:pt x="24" y="22"/>
                  </a:cubicBezTo>
                  <a:cubicBezTo>
                    <a:pt x="22" y="23"/>
                    <a:pt x="21" y="25"/>
                    <a:pt x="20" y="26"/>
                  </a:cubicBezTo>
                  <a:cubicBezTo>
                    <a:pt x="20" y="26"/>
                    <a:pt x="19" y="27"/>
                    <a:pt x="19" y="27"/>
                  </a:cubicBezTo>
                  <a:cubicBezTo>
                    <a:pt x="18" y="27"/>
                    <a:pt x="18" y="27"/>
                    <a:pt x="17" y="27"/>
                  </a:cubicBezTo>
                  <a:cubicBezTo>
                    <a:pt x="14" y="27"/>
                    <a:pt x="11" y="26"/>
                    <a:pt x="8" y="25"/>
                  </a:cubicBezTo>
                  <a:cubicBezTo>
                    <a:pt x="6" y="25"/>
                    <a:pt x="5" y="25"/>
                    <a:pt x="4" y="25"/>
                  </a:cubicBezTo>
                  <a:cubicBezTo>
                    <a:pt x="4" y="24"/>
                    <a:pt x="4" y="24"/>
                    <a:pt x="3" y="25"/>
                  </a:cubicBezTo>
                  <a:cubicBezTo>
                    <a:pt x="3" y="25"/>
                    <a:pt x="3" y="25"/>
                    <a:pt x="3" y="25"/>
                  </a:cubicBezTo>
                  <a:cubicBezTo>
                    <a:pt x="3" y="25"/>
                    <a:pt x="2" y="25"/>
                    <a:pt x="2" y="25"/>
                  </a:cubicBezTo>
                  <a:cubicBezTo>
                    <a:pt x="2" y="25"/>
                    <a:pt x="2" y="25"/>
                    <a:pt x="2" y="25"/>
                  </a:cubicBezTo>
                  <a:cubicBezTo>
                    <a:pt x="1" y="25"/>
                    <a:pt x="1" y="25"/>
                    <a:pt x="0" y="25"/>
                  </a:cubicBezTo>
                  <a:cubicBezTo>
                    <a:pt x="0" y="25"/>
                    <a:pt x="0" y="25"/>
                    <a:pt x="0" y="25"/>
                  </a:cubicBezTo>
                  <a:cubicBezTo>
                    <a:pt x="0" y="25"/>
                    <a:pt x="0" y="25"/>
                    <a:pt x="0" y="25"/>
                  </a:cubicBezTo>
                  <a:cubicBezTo>
                    <a:pt x="0" y="25"/>
                    <a:pt x="0" y="25"/>
                    <a:pt x="0" y="25"/>
                  </a:cubicBezTo>
                  <a:cubicBezTo>
                    <a:pt x="1" y="26"/>
                    <a:pt x="1" y="26"/>
                    <a:pt x="1" y="27"/>
                  </a:cubicBezTo>
                  <a:cubicBezTo>
                    <a:pt x="1" y="27"/>
                    <a:pt x="1" y="27"/>
                    <a:pt x="2" y="27"/>
                  </a:cubicBezTo>
                  <a:cubicBezTo>
                    <a:pt x="2" y="27"/>
                    <a:pt x="2" y="28"/>
                    <a:pt x="3" y="28"/>
                  </a:cubicBezTo>
                  <a:cubicBezTo>
                    <a:pt x="3" y="28"/>
                    <a:pt x="3" y="28"/>
                    <a:pt x="3" y="28"/>
                  </a:cubicBezTo>
                  <a:cubicBezTo>
                    <a:pt x="3" y="29"/>
                    <a:pt x="4" y="29"/>
                    <a:pt x="4" y="29"/>
                  </a:cubicBezTo>
                  <a:cubicBezTo>
                    <a:pt x="4" y="29"/>
                    <a:pt x="4" y="29"/>
                    <a:pt x="4" y="29"/>
                  </a:cubicBezTo>
                  <a:cubicBezTo>
                    <a:pt x="5" y="30"/>
                    <a:pt x="5" y="30"/>
                    <a:pt x="5" y="30"/>
                  </a:cubicBezTo>
                  <a:cubicBezTo>
                    <a:pt x="6" y="30"/>
                    <a:pt x="7" y="32"/>
                    <a:pt x="8" y="35"/>
                  </a:cubicBezTo>
                  <a:cubicBezTo>
                    <a:pt x="8" y="38"/>
                    <a:pt x="10" y="43"/>
                    <a:pt x="12" y="43"/>
                  </a:cubicBezTo>
                  <a:cubicBezTo>
                    <a:pt x="12" y="44"/>
                    <a:pt x="23" y="49"/>
                    <a:pt x="23" y="52"/>
                  </a:cubicBezTo>
                  <a:cubicBezTo>
                    <a:pt x="23" y="52"/>
                    <a:pt x="23" y="53"/>
                    <a:pt x="24" y="53"/>
                  </a:cubicBezTo>
                  <a:cubicBezTo>
                    <a:pt x="24" y="53"/>
                    <a:pt x="24" y="54"/>
                    <a:pt x="25" y="55"/>
                  </a:cubicBezTo>
                  <a:cubicBezTo>
                    <a:pt x="26" y="56"/>
                    <a:pt x="27" y="58"/>
                    <a:pt x="28" y="59"/>
                  </a:cubicBezTo>
                  <a:cubicBezTo>
                    <a:pt x="28" y="60"/>
                    <a:pt x="28" y="60"/>
                    <a:pt x="28" y="61"/>
                  </a:cubicBezTo>
                  <a:cubicBezTo>
                    <a:pt x="28" y="61"/>
                    <a:pt x="28" y="61"/>
                    <a:pt x="28" y="62"/>
                  </a:cubicBezTo>
                  <a:cubicBezTo>
                    <a:pt x="28" y="62"/>
                    <a:pt x="28" y="62"/>
                    <a:pt x="28" y="62"/>
                  </a:cubicBezTo>
                  <a:cubicBezTo>
                    <a:pt x="28" y="63"/>
                    <a:pt x="28" y="63"/>
                    <a:pt x="29" y="63"/>
                  </a:cubicBezTo>
                  <a:cubicBezTo>
                    <a:pt x="29" y="63"/>
                    <a:pt x="29" y="63"/>
                    <a:pt x="29" y="63"/>
                  </a:cubicBezTo>
                  <a:cubicBezTo>
                    <a:pt x="29" y="64"/>
                    <a:pt x="29" y="64"/>
                    <a:pt x="29" y="64"/>
                  </a:cubicBezTo>
                  <a:cubicBezTo>
                    <a:pt x="29" y="64"/>
                    <a:pt x="29" y="64"/>
                    <a:pt x="29" y="64"/>
                  </a:cubicBezTo>
                  <a:cubicBezTo>
                    <a:pt x="30" y="66"/>
                    <a:pt x="32" y="67"/>
                    <a:pt x="33" y="67"/>
                  </a:cubicBezTo>
                  <a:cubicBezTo>
                    <a:pt x="33" y="67"/>
                    <a:pt x="34" y="67"/>
                    <a:pt x="34" y="67"/>
                  </a:cubicBezTo>
                  <a:cubicBezTo>
                    <a:pt x="34" y="68"/>
                    <a:pt x="34" y="68"/>
                    <a:pt x="35" y="68"/>
                  </a:cubicBezTo>
                  <a:cubicBezTo>
                    <a:pt x="35" y="68"/>
                    <a:pt x="35" y="68"/>
                    <a:pt x="36" y="68"/>
                  </a:cubicBezTo>
                  <a:cubicBezTo>
                    <a:pt x="36" y="68"/>
                    <a:pt x="37" y="68"/>
                    <a:pt x="37" y="68"/>
                  </a:cubicBezTo>
                  <a:cubicBezTo>
                    <a:pt x="38" y="68"/>
                    <a:pt x="38" y="68"/>
                    <a:pt x="38" y="68"/>
                  </a:cubicBezTo>
                  <a:cubicBezTo>
                    <a:pt x="38" y="68"/>
                    <a:pt x="39" y="68"/>
                    <a:pt x="39" y="68"/>
                  </a:cubicBezTo>
                  <a:cubicBezTo>
                    <a:pt x="39" y="68"/>
                    <a:pt x="39" y="68"/>
                    <a:pt x="40" y="68"/>
                  </a:cubicBezTo>
                  <a:cubicBezTo>
                    <a:pt x="40" y="68"/>
                    <a:pt x="40" y="68"/>
                    <a:pt x="40" y="68"/>
                  </a:cubicBezTo>
                  <a:cubicBezTo>
                    <a:pt x="41" y="68"/>
                    <a:pt x="41" y="69"/>
                    <a:pt x="41" y="69"/>
                  </a:cubicBezTo>
                  <a:cubicBezTo>
                    <a:pt x="41" y="69"/>
                    <a:pt x="41" y="69"/>
                    <a:pt x="42" y="69"/>
                  </a:cubicBezTo>
                  <a:cubicBezTo>
                    <a:pt x="42" y="69"/>
                    <a:pt x="42" y="69"/>
                    <a:pt x="42" y="69"/>
                  </a:cubicBezTo>
                  <a:cubicBezTo>
                    <a:pt x="42" y="69"/>
                    <a:pt x="42" y="70"/>
                    <a:pt x="42" y="70"/>
                  </a:cubicBezTo>
                  <a:cubicBezTo>
                    <a:pt x="43" y="70"/>
                    <a:pt x="43" y="70"/>
                    <a:pt x="43" y="70"/>
                  </a:cubicBezTo>
                  <a:cubicBezTo>
                    <a:pt x="43" y="70"/>
                    <a:pt x="43" y="70"/>
                    <a:pt x="43" y="71"/>
                  </a:cubicBezTo>
                  <a:cubicBezTo>
                    <a:pt x="43" y="71"/>
                    <a:pt x="43" y="71"/>
                    <a:pt x="43" y="71"/>
                  </a:cubicBezTo>
                  <a:cubicBezTo>
                    <a:pt x="43" y="71"/>
                    <a:pt x="43" y="71"/>
                    <a:pt x="43" y="71"/>
                  </a:cubicBezTo>
                  <a:cubicBezTo>
                    <a:pt x="44" y="73"/>
                    <a:pt x="44" y="73"/>
                    <a:pt x="44" y="73"/>
                  </a:cubicBezTo>
                  <a:cubicBezTo>
                    <a:pt x="44" y="73"/>
                    <a:pt x="44" y="73"/>
                    <a:pt x="44" y="73"/>
                  </a:cubicBezTo>
                  <a:cubicBezTo>
                    <a:pt x="44" y="73"/>
                    <a:pt x="44" y="73"/>
                    <a:pt x="44" y="73"/>
                  </a:cubicBezTo>
                  <a:cubicBezTo>
                    <a:pt x="44" y="73"/>
                    <a:pt x="44" y="73"/>
                    <a:pt x="44" y="73"/>
                  </a:cubicBezTo>
                  <a:cubicBezTo>
                    <a:pt x="44" y="73"/>
                    <a:pt x="46" y="73"/>
                    <a:pt x="48" y="73"/>
                  </a:cubicBezTo>
                  <a:cubicBezTo>
                    <a:pt x="50" y="73"/>
                    <a:pt x="52" y="73"/>
                    <a:pt x="53" y="74"/>
                  </a:cubicBezTo>
                  <a:cubicBezTo>
                    <a:pt x="54" y="74"/>
                    <a:pt x="54" y="74"/>
                    <a:pt x="54" y="75"/>
                  </a:cubicBezTo>
                  <a:cubicBezTo>
                    <a:pt x="55" y="75"/>
                    <a:pt x="59" y="76"/>
                    <a:pt x="61" y="76"/>
                  </a:cubicBezTo>
                  <a:cubicBezTo>
                    <a:pt x="61" y="76"/>
                    <a:pt x="61" y="76"/>
                    <a:pt x="62" y="76"/>
                  </a:cubicBezTo>
                  <a:cubicBezTo>
                    <a:pt x="62" y="76"/>
                    <a:pt x="62" y="76"/>
                    <a:pt x="63" y="76"/>
                  </a:cubicBezTo>
                  <a:cubicBezTo>
                    <a:pt x="63" y="76"/>
                    <a:pt x="63" y="76"/>
                    <a:pt x="63" y="76"/>
                  </a:cubicBezTo>
                  <a:cubicBezTo>
                    <a:pt x="64" y="76"/>
                    <a:pt x="65" y="76"/>
                    <a:pt x="65" y="76"/>
                  </a:cubicBezTo>
                  <a:cubicBezTo>
                    <a:pt x="65" y="76"/>
                    <a:pt x="65" y="76"/>
                    <a:pt x="66" y="76"/>
                  </a:cubicBezTo>
                  <a:cubicBezTo>
                    <a:pt x="66" y="76"/>
                    <a:pt x="66" y="77"/>
                    <a:pt x="66" y="77"/>
                  </a:cubicBezTo>
                  <a:cubicBezTo>
                    <a:pt x="67" y="76"/>
                    <a:pt x="68" y="75"/>
                    <a:pt x="69" y="74"/>
                  </a:cubicBezTo>
                  <a:cubicBezTo>
                    <a:pt x="72" y="71"/>
                    <a:pt x="76" y="68"/>
                    <a:pt x="77" y="66"/>
                  </a:cubicBezTo>
                  <a:cubicBezTo>
                    <a:pt x="78" y="64"/>
                    <a:pt x="78" y="62"/>
                    <a:pt x="78" y="60"/>
                  </a:cubicBezTo>
                  <a:cubicBezTo>
                    <a:pt x="79" y="58"/>
                    <a:pt x="79" y="55"/>
                    <a:pt x="80" y="54"/>
                  </a:cubicBezTo>
                  <a:cubicBezTo>
                    <a:pt x="82" y="53"/>
                    <a:pt x="86" y="49"/>
                    <a:pt x="86" y="48"/>
                  </a:cubicBezTo>
                  <a:cubicBezTo>
                    <a:pt x="85" y="47"/>
                    <a:pt x="85" y="46"/>
                    <a:pt x="84" y="44"/>
                  </a:cubicBezTo>
                  <a:cubicBezTo>
                    <a:pt x="84" y="42"/>
                    <a:pt x="84" y="40"/>
                    <a:pt x="83" y="39"/>
                  </a:cubicBezTo>
                  <a:cubicBezTo>
                    <a:pt x="80" y="37"/>
                    <a:pt x="82" y="35"/>
                    <a:pt x="83" y="34"/>
                  </a:cubicBezTo>
                  <a:cubicBezTo>
                    <a:pt x="84" y="32"/>
                    <a:pt x="85" y="31"/>
                    <a:pt x="85" y="28"/>
                  </a:cubicBezTo>
                  <a:cubicBezTo>
                    <a:pt x="85" y="26"/>
                    <a:pt x="85" y="23"/>
                    <a:pt x="85" y="20"/>
                  </a:cubicBezTo>
                  <a:cubicBezTo>
                    <a:pt x="85" y="17"/>
                    <a:pt x="86" y="12"/>
                    <a:pt x="85" y="1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0" name="Freeform 193">
              <a:extLst>
                <a:ext uri="{FF2B5EF4-FFF2-40B4-BE49-F238E27FC236}">
                  <a16:creationId xmlns:a16="http://schemas.microsoft.com/office/drawing/2014/main" id="{2A065785-650D-48FD-9FB7-8991EB67F7D3}"/>
                </a:ext>
              </a:extLst>
            </p:cNvPr>
            <p:cNvSpPr>
              <a:spLocks/>
            </p:cNvSpPr>
            <p:nvPr/>
          </p:nvSpPr>
          <p:spPr bwMode="auto">
            <a:xfrm>
              <a:off x="4857028" y="6175449"/>
              <a:ext cx="70553" cy="54394"/>
            </a:xfrm>
            <a:custGeom>
              <a:avLst/>
              <a:gdLst>
                <a:gd name="T0" fmla="*/ 40 w 136"/>
                <a:gd name="T1" fmla="*/ 84 h 94"/>
                <a:gd name="T2" fmla="*/ 40 w 136"/>
                <a:gd name="T3" fmla="*/ 76 h 94"/>
                <a:gd name="T4" fmla="*/ 62 w 136"/>
                <a:gd name="T5" fmla="*/ 73 h 94"/>
                <a:gd name="T6" fmla="*/ 86 w 136"/>
                <a:gd name="T7" fmla="*/ 70 h 94"/>
                <a:gd name="T8" fmla="*/ 95 w 136"/>
                <a:gd name="T9" fmla="*/ 70 h 94"/>
                <a:gd name="T10" fmla="*/ 112 w 136"/>
                <a:gd name="T11" fmla="*/ 67 h 94"/>
                <a:gd name="T12" fmla="*/ 115 w 136"/>
                <a:gd name="T13" fmla="*/ 65 h 94"/>
                <a:gd name="T14" fmla="*/ 129 w 136"/>
                <a:gd name="T15" fmla="*/ 66 h 94"/>
                <a:gd name="T16" fmla="*/ 134 w 136"/>
                <a:gd name="T17" fmla="*/ 60 h 94"/>
                <a:gd name="T18" fmla="*/ 122 w 136"/>
                <a:gd name="T19" fmla="*/ 47 h 94"/>
                <a:gd name="T20" fmla="*/ 115 w 136"/>
                <a:gd name="T21" fmla="*/ 40 h 94"/>
                <a:gd name="T22" fmla="*/ 110 w 136"/>
                <a:gd name="T23" fmla="*/ 33 h 94"/>
                <a:gd name="T24" fmla="*/ 101 w 136"/>
                <a:gd name="T25" fmla="*/ 29 h 94"/>
                <a:gd name="T26" fmla="*/ 95 w 136"/>
                <a:gd name="T27" fmla="*/ 25 h 94"/>
                <a:gd name="T28" fmla="*/ 96 w 136"/>
                <a:gd name="T29" fmla="*/ 19 h 94"/>
                <a:gd name="T30" fmla="*/ 96 w 136"/>
                <a:gd name="T31" fmla="*/ 12 h 94"/>
                <a:gd name="T32" fmla="*/ 95 w 136"/>
                <a:gd name="T33" fmla="*/ 10 h 94"/>
                <a:gd name="T34" fmla="*/ 94 w 136"/>
                <a:gd name="T35" fmla="*/ 9 h 94"/>
                <a:gd name="T36" fmla="*/ 93 w 136"/>
                <a:gd name="T37" fmla="*/ 8 h 94"/>
                <a:gd name="T38" fmla="*/ 91 w 136"/>
                <a:gd name="T39" fmla="*/ 4 h 94"/>
                <a:gd name="T40" fmla="*/ 88 w 136"/>
                <a:gd name="T41" fmla="*/ 1 h 94"/>
                <a:gd name="T42" fmla="*/ 87 w 136"/>
                <a:gd name="T43" fmla="*/ 0 h 94"/>
                <a:gd name="T44" fmla="*/ 85 w 136"/>
                <a:gd name="T45" fmla="*/ 0 h 94"/>
                <a:gd name="T46" fmla="*/ 76 w 136"/>
                <a:gd name="T47" fmla="*/ 6 h 94"/>
                <a:gd name="T48" fmla="*/ 74 w 136"/>
                <a:gd name="T49" fmla="*/ 10 h 94"/>
                <a:gd name="T50" fmla="*/ 53 w 136"/>
                <a:gd name="T51" fmla="*/ 23 h 94"/>
                <a:gd name="T52" fmla="*/ 51 w 136"/>
                <a:gd name="T53" fmla="*/ 23 h 94"/>
                <a:gd name="T54" fmla="*/ 48 w 136"/>
                <a:gd name="T55" fmla="*/ 26 h 94"/>
                <a:gd name="T56" fmla="*/ 39 w 136"/>
                <a:gd name="T57" fmla="*/ 34 h 94"/>
                <a:gd name="T58" fmla="*/ 33 w 136"/>
                <a:gd name="T59" fmla="*/ 36 h 94"/>
                <a:gd name="T60" fmla="*/ 23 w 136"/>
                <a:gd name="T61" fmla="*/ 40 h 94"/>
                <a:gd name="T62" fmla="*/ 19 w 136"/>
                <a:gd name="T63" fmla="*/ 38 h 94"/>
                <a:gd name="T64" fmla="*/ 13 w 136"/>
                <a:gd name="T65" fmla="*/ 42 h 94"/>
                <a:gd name="T66" fmla="*/ 10 w 136"/>
                <a:gd name="T67" fmla="*/ 41 h 94"/>
                <a:gd name="T68" fmla="*/ 9 w 136"/>
                <a:gd name="T69" fmla="*/ 42 h 94"/>
                <a:gd name="T70" fmla="*/ 7 w 136"/>
                <a:gd name="T71" fmla="*/ 43 h 94"/>
                <a:gd name="T72" fmla="*/ 6 w 136"/>
                <a:gd name="T73" fmla="*/ 45 h 94"/>
                <a:gd name="T74" fmla="*/ 2 w 136"/>
                <a:gd name="T75" fmla="*/ 53 h 94"/>
                <a:gd name="T76" fmla="*/ 0 w 136"/>
                <a:gd name="T77" fmla="*/ 61 h 94"/>
                <a:gd name="T78" fmla="*/ 4 w 136"/>
                <a:gd name="T79" fmla="*/ 75 h 94"/>
                <a:gd name="T80" fmla="*/ 9 w 136"/>
                <a:gd name="T81" fmla="*/ 86 h 94"/>
                <a:gd name="T82" fmla="*/ 16 w 136"/>
                <a:gd name="T83" fmla="*/ 93 h 94"/>
                <a:gd name="T84" fmla="*/ 16 w 136"/>
                <a:gd name="T85" fmla="*/ 94 h 94"/>
                <a:gd name="T86" fmla="*/ 17 w 136"/>
                <a:gd name="T87" fmla="*/ 94 h 94"/>
                <a:gd name="T88" fmla="*/ 19 w 136"/>
                <a:gd name="T89" fmla="*/ 86 h 94"/>
                <a:gd name="T90" fmla="*/ 26 w 136"/>
                <a:gd name="T91" fmla="*/ 8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94">
                  <a:moveTo>
                    <a:pt x="31" y="82"/>
                  </a:moveTo>
                  <a:cubicBezTo>
                    <a:pt x="40" y="84"/>
                    <a:pt x="40" y="84"/>
                    <a:pt x="40" y="84"/>
                  </a:cubicBezTo>
                  <a:cubicBezTo>
                    <a:pt x="40" y="77"/>
                    <a:pt x="40" y="77"/>
                    <a:pt x="40" y="77"/>
                  </a:cubicBezTo>
                  <a:cubicBezTo>
                    <a:pt x="40" y="76"/>
                    <a:pt x="40" y="76"/>
                    <a:pt x="40" y="76"/>
                  </a:cubicBezTo>
                  <a:cubicBezTo>
                    <a:pt x="41" y="75"/>
                    <a:pt x="47" y="67"/>
                    <a:pt x="52" y="67"/>
                  </a:cubicBezTo>
                  <a:cubicBezTo>
                    <a:pt x="57" y="67"/>
                    <a:pt x="61" y="72"/>
                    <a:pt x="62" y="73"/>
                  </a:cubicBezTo>
                  <a:cubicBezTo>
                    <a:pt x="82" y="77"/>
                    <a:pt x="82" y="77"/>
                    <a:pt x="82" y="77"/>
                  </a:cubicBezTo>
                  <a:cubicBezTo>
                    <a:pt x="83" y="75"/>
                    <a:pt x="84" y="71"/>
                    <a:pt x="86" y="70"/>
                  </a:cubicBezTo>
                  <a:cubicBezTo>
                    <a:pt x="87" y="69"/>
                    <a:pt x="89" y="69"/>
                    <a:pt x="91" y="70"/>
                  </a:cubicBezTo>
                  <a:cubicBezTo>
                    <a:pt x="92" y="70"/>
                    <a:pt x="94" y="70"/>
                    <a:pt x="95" y="70"/>
                  </a:cubicBezTo>
                  <a:cubicBezTo>
                    <a:pt x="98" y="68"/>
                    <a:pt x="102" y="66"/>
                    <a:pt x="107" y="66"/>
                  </a:cubicBezTo>
                  <a:cubicBezTo>
                    <a:pt x="109" y="66"/>
                    <a:pt x="110" y="67"/>
                    <a:pt x="112" y="67"/>
                  </a:cubicBezTo>
                  <a:cubicBezTo>
                    <a:pt x="112" y="67"/>
                    <a:pt x="113" y="67"/>
                    <a:pt x="113" y="67"/>
                  </a:cubicBezTo>
                  <a:cubicBezTo>
                    <a:pt x="114" y="67"/>
                    <a:pt x="115" y="67"/>
                    <a:pt x="115" y="65"/>
                  </a:cubicBezTo>
                  <a:cubicBezTo>
                    <a:pt x="116" y="65"/>
                    <a:pt x="117" y="63"/>
                    <a:pt x="120" y="63"/>
                  </a:cubicBezTo>
                  <a:cubicBezTo>
                    <a:pt x="123" y="63"/>
                    <a:pt x="128" y="66"/>
                    <a:pt x="129" y="66"/>
                  </a:cubicBezTo>
                  <a:cubicBezTo>
                    <a:pt x="136" y="65"/>
                    <a:pt x="136" y="65"/>
                    <a:pt x="136" y="65"/>
                  </a:cubicBezTo>
                  <a:cubicBezTo>
                    <a:pt x="134" y="60"/>
                    <a:pt x="134" y="60"/>
                    <a:pt x="134" y="60"/>
                  </a:cubicBezTo>
                  <a:cubicBezTo>
                    <a:pt x="131" y="58"/>
                    <a:pt x="126" y="56"/>
                    <a:pt x="126" y="53"/>
                  </a:cubicBezTo>
                  <a:cubicBezTo>
                    <a:pt x="126" y="51"/>
                    <a:pt x="126" y="50"/>
                    <a:pt x="122" y="47"/>
                  </a:cubicBezTo>
                  <a:cubicBezTo>
                    <a:pt x="120" y="45"/>
                    <a:pt x="119" y="44"/>
                    <a:pt x="118" y="44"/>
                  </a:cubicBezTo>
                  <a:cubicBezTo>
                    <a:pt x="116" y="42"/>
                    <a:pt x="115" y="41"/>
                    <a:pt x="115" y="40"/>
                  </a:cubicBezTo>
                  <a:cubicBezTo>
                    <a:pt x="115" y="38"/>
                    <a:pt x="114" y="38"/>
                    <a:pt x="113" y="36"/>
                  </a:cubicBezTo>
                  <a:cubicBezTo>
                    <a:pt x="112" y="35"/>
                    <a:pt x="111" y="34"/>
                    <a:pt x="110" y="33"/>
                  </a:cubicBezTo>
                  <a:cubicBezTo>
                    <a:pt x="107" y="29"/>
                    <a:pt x="102" y="29"/>
                    <a:pt x="102" y="29"/>
                  </a:cubicBezTo>
                  <a:cubicBezTo>
                    <a:pt x="101" y="29"/>
                    <a:pt x="101" y="29"/>
                    <a:pt x="101" y="29"/>
                  </a:cubicBezTo>
                  <a:cubicBezTo>
                    <a:pt x="100" y="26"/>
                    <a:pt x="100" y="26"/>
                    <a:pt x="100" y="26"/>
                  </a:cubicBezTo>
                  <a:cubicBezTo>
                    <a:pt x="95" y="25"/>
                    <a:pt x="95" y="25"/>
                    <a:pt x="95" y="25"/>
                  </a:cubicBezTo>
                  <a:cubicBezTo>
                    <a:pt x="95" y="25"/>
                    <a:pt x="93" y="24"/>
                    <a:pt x="94" y="22"/>
                  </a:cubicBezTo>
                  <a:cubicBezTo>
                    <a:pt x="94" y="21"/>
                    <a:pt x="95" y="20"/>
                    <a:pt x="96" y="19"/>
                  </a:cubicBezTo>
                  <a:cubicBezTo>
                    <a:pt x="97" y="19"/>
                    <a:pt x="97" y="18"/>
                    <a:pt x="98" y="18"/>
                  </a:cubicBezTo>
                  <a:cubicBezTo>
                    <a:pt x="98" y="16"/>
                    <a:pt x="97" y="14"/>
                    <a:pt x="96" y="12"/>
                  </a:cubicBezTo>
                  <a:cubicBezTo>
                    <a:pt x="96" y="12"/>
                    <a:pt x="95" y="11"/>
                    <a:pt x="95" y="11"/>
                  </a:cubicBezTo>
                  <a:cubicBezTo>
                    <a:pt x="95" y="10"/>
                    <a:pt x="95" y="10"/>
                    <a:pt x="95" y="10"/>
                  </a:cubicBezTo>
                  <a:cubicBezTo>
                    <a:pt x="95" y="10"/>
                    <a:pt x="95" y="10"/>
                    <a:pt x="95" y="10"/>
                  </a:cubicBezTo>
                  <a:cubicBezTo>
                    <a:pt x="95" y="10"/>
                    <a:pt x="94" y="9"/>
                    <a:pt x="94" y="9"/>
                  </a:cubicBezTo>
                  <a:cubicBezTo>
                    <a:pt x="94" y="9"/>
                    <a:pt x="94" y="9"/>
                    <a:pt x="94" y="9"/>
                  </a:cubicBezTo>
                  <a:cubicBezTo>
                    <a:pt x="94" y="8"/>
                    <a:pt x="94" y="8"/>
                    <a:pt x="93" y="8"/>
                  </a:cubicBezTo>
                  <a:cubicBezTo>
                    <a:pt x="93" y="8"/>
                    <a:pt x="93" y="7"/>
                    <a:pt x="93" y="7"/>
                  </a:cubicBezTo>
                  <a:cubicBezTo>
                    <a:pt x="92" y="7"/>
                    <a:pt x="92" y="5"/>
                    <a:pt x="91" y="4"/>
                  </a:cubicBezTo>
                  <a:cubicBezTo>
                    <a:pt x="90" y="3"/>
                    <a:pt x="89" y="2"/>
                    <a:pt x="88" y="1"/>
                  </a:cubicBezTo>
                  <a:cubicBezTo>
                    <a:pt x="88" y="1"/>
                    <a:pt x="88" y="1"/>
                    <a:pt x="88" y="1"/>
                  </a:cubicBezTo>
                  <a:cubicBezTo>
                    <a:pt x="87" y="1"/>
                    <a:pt x="87" y="1"/>
                    <a:pt x="87" y="0"/>
                  </a:cubicBezTo>
                  <a:cubicBezTo>
                    <a:pt x="87" y="0"/>
                    <a:pt x="87" y="0"/>
                    <a:pt x="87" y="0"/>
                  </a:cubicBezTo>
                  <a:cubicBezTo>
                    <a:pt x="86" y="0"/>
                    <a:pt x="86" y="0"/>
                    <a:pt x="86" y="0"/>
                  </a:cubicBezTo>
                  <a:cubicBezTo>
                    <a:pt x="85" y="0"/>
                    <a:pt x="85" y="0"/>
                    <a:pt x="85" y="0"/>
                  </a:cubicBezTo>
                  <a:cubicBezTo>
                    <a:pt x="83" y="0"/>
                    <a:pt x="79" y="2"/>
                    <a:pt x="78" y="4"/>
                  </a:cubicBezTo>
                  <a:cubicBezTo>
                    <a:pt x="77" y="5"/>
                    <a:pt x="77" y="5"/>
                    <a:pt x="76" y="6"/>
                  </a:cubicBezTo>
                  <a:cubicBezTo>
                    <a:pt x="76" y="7"/>
                    <a:pt x="76" y="8"/>
                    <a:pt x="75" y="9"/>
                  </a:cubicBezTo>
                  <a:cubicBezTo>
                    <a:pt x="75" y="9"/>
                    <a:pt x="74" y="10"/>
                    <a:pt x="74" y="10"/>
                  </a:cubicBezTo>
                  <a:cubicBezTo>
                    <a:pt x="71" y="13"/>
                    <a:pt x="67" y="17"/>
                    <a:pt x="64" y="20"/>
                  </a:cubicBezTo>
                  <a:cubicBezTo>
                    <a:pt x="62" y="23"/>
                    <a:pt x="57" y="23"/>
                    <a:pt x="53" y="23"/>
                  </a:cubicBezTo>
                  <a:cubicBezTo>
                    <a:pt x="53" y="23"/>
                    <a:pt x="53" y="23"/>
                    <a:pt x="53" y="23"/>
                  </a:cubicBezTo>
                  <a:cubicBezTo>
                    <a:pt x="52" y="23"/>
                    <a:pt x="52" y="23"/>
                    <a:pt x="51" y="23"/>
                  </a:cubicBezTo>
                  <a:cubicBezTo>
                    <a:pt x="50" y="23"/>
                    <a:pt x="49" y="23"/>
                    <a:pt x="48" y="24"/>
                  </a:cubicBezTo>
                  <a:cubicBezTo>
                    <a:pt x="47" y="24"/>
                    <a:pt x="47" y="24"/>
                    <a:pt x="48" y="26"/>
                  </a:cubicBezTo>
                  <a:cubicBezTo>
                    <a:pt x="48" y="27"/>
                    <a:pt x="49" y="28"/>
                    <a:pt x="48" y="30"/>
                  </a:cubicBezTo>
                  <a:cubicBezTo>
                    <a:pt x="46" y="31"/>
                    <a:pt x="42" y="33"/>
                    <a:pt x="39" y="34"/>
                  </a:cubicBezTo>
                  <a:cubicBezTo>
                    <a:pt x="38" y="35"/>
                    <a:pt x="38" y="35"/>
                    <a:pt x="37" y="35"/>
                  </a:cubicBezTo>
                  <a:cubicBezTo>
                    <a:pt x="37" y="35"/>
                    <a:pt x="35" y="36"/>
                    <a:pt x="33" y="36"/>
                  </a:cubicBezTo>
                  <a:cubicBezTo>
                    <a:pt x="31" y="36"/>
                    <a:pt x="27" y="37"/>
                    <a:pt x="25" y="38"/>
                  </a:cubicBezTo>
                  <a:cubicBezTo>
                    <a:pt x="25" y="39"/>
                    <a:pt x="24" y="40"/>
                    <a:pt x="23" y="40"/>
                  </a:cubicBezTo>
                  <a:cubicBezTo>
                    <a:pt x="22" y="40"/>
                    <a:pt x="21" y="39"/>
                    <a:pt x="20" y="39"/>
                  </a:cubicBezTo>
                  <a:cubicBezTo>
                    <a:pt x="20" y="38"/>
                    <a:pt x="19" y="38"/>
                    <a:pt x="19" y="38"/>
                  </a:cubicBezTo>
                  <a:cubicBezTo>
                    <a:pt x="19" y="38"/>
                    <a:pt x="18" y="38"/>
                    <a:pt x="18" y="38"/>
                  </a:cubicBezTo>
                  <a:cubicBezTo>
                    <a:pt x="16" y="41"/>
                    <a:pt x="14" y="42"/>
                    <a:pt x="13" y="42"/>
                  </a:cubicBezTo>
                  <a:cubicBezTo>
                    <a:pt x="12" y="42"/>
                    <a:pt x="11" y="42"/>
                    <a:pt x="10" y="41"/>
                  </a:cubicBezTo>
                  <a:cubicBezTo>
                    <a:pt x="10" y="41"/>
                    <a:pt x="10" y="41"/>
                    <a:pt x="10" y="41"/>
                  </a:cubicBezTo>
                  <a:cubicBezTo>
                    <a:pt x="10" y="41"/>
                    <a:pt x="9" y="41"/>
                    <a:pt x="9" y="41"/>
                  </a:cubicBezTo>
                  <a:cubicBezTo>
                    <a:pt x="9" y="42"/>
                    <a:pt x="9" y="42"/>
                    <a:pt x="9" y="42"/>
                  </a:cubicBezTo>
                  <a:cubicBezTo>
                    <a:pt x="8" y="42"/>
                    <a:pt x="8" y="43"/>
                    <a:pt x="8" y="43"/>
                  </a:cubicBezTo>
                  <a:cubicBezTo>
                    <a:pt x="8" y="43"/>
                    <a:pt x="7" y="43"/>
                    <a:pt x="7" y="43"/>
                  </a:cubicBezTo>
                  <a:cubicBezTo>
                    <a:pt x="7" y="44"/>
                    <a:pt x="7" y="44"/>
                    <a:pt x="6" y="44"/>
                  </a:cubicBezTo>
                  <a:cubicBezTo>
                    <a:pt x="6" y="45"/>
                    <a:pt x="6" y="45"/>
                    <a:pt x="6" y="45"/>
                  </a:cubicBezTo>
                  <a:cubicBezTo>
                    <a:pt x="6" y="46"/>
                    <a:pt x="5" y="46"/>
                    <a:pt x="5" y="47"/>
                  </a:cubicBezTo>
                  <a:cubicBezTo>
                    <a:pt x="4" y="49"/>
                    <a:pt x="3" y="51"/>
                    <a:pt x="2" y="53"/>
                  </a:cubicBezTo>
                  <a:cubicBezTo>
                    <a:pt x="1" y="55"/>
                    <a:pt x="0" y="57"/>
                    <a:pt x="0" y="58"/>
                  </a:cubicBezTo>
                  <a:cubicBezTo>
                    <a:pt x="0" y="58"/>
                    <a:pt x="0" y="59"/>
                    <a:pt x="0" y="61"/>
                  </a:cubicBezTo>
                  <a:cubicBezTo>
                    <a:pt x="1" y="62"/>
                    <a:pt x="1" y="64"/>
                    <a:pt x="1" y="67"/>
                  </a:cubicBezTo>
                  <a:cubicBezTo>
                    <a:pt x="1" y="71"/>
                    <a:pt x="2" y="72"/>
                    <a:pt x="4" y="75"/>
                  </a:cubicBezTo>
                  <a:cubicBezTo>
                    <a:pt x="6" y="78"/>
                    <a:pt x="6" y="81"/>
                    <a:pt x="6" y="82"/>
                  </a:cubicBezTo>
                  <a:cubicBezTo>
                    <a:pt x="7" y="83"/>
                    <a:pt x="7" y="84"/>
                    <a:pt x="9" y="86"/>
                  </a:cubicBezTo>
                  <a:cubicBezTo>
                    <a:pt x="9" y="87"/>
                    <a:pt x="11" y="88"/>
                    <a:pt x="12" y="89"/>
                  </a:cubicBezTo>
                  <a:cubicBezTo>
                    <a:pt x="14" y="91"/>
                    <a:pt x="16" y="92"/>
                    <a:pt x="16" y="93"/>
                  </a:cubicBezTo>
                  <a:cubicBezTo>
                    <a:pt x="16" y="93"/>
                    <a:pt x="16" y="93"/>
                    <a:pt x="16" y="94"/>
                  </a:cubicBezTo>
                  <a:cubicBezTo>
                    <a:pt x="16" y="94"/>
                    <a:pt x="16" y="94"/>
                    <a:pt x="16" y="94"/>
                  </a:cubicBezTo>
                  <a:cubicBezTo>
                    <a:pt x="16" y="94"/>
                    <a:pt x="16" y="94"/>
                    <a:pt x="17" y="94"/>
                  </a:cubicBezTo>
                  <a:cubicBezTo>
                    <a:pt x="17" y="94"/>
                    <a:pt x="17" y="94"/>
                    <a:pt x="17" y="94"/>
                  </a:cubicBezTo>
                  <a:cubicBezTo>
                    <a:pt x="17" y="94"/>
                    <a:pt x="17" y="94"/>
                    <a:pt x="17" y="94"/>
                  </a:cubicBezTo>
                  <a:cubicBezTo>
                    <a:pt x="19" y="91"/>
                    <a:pt x="19" y="86"/>
                    <a:pt x="19" y="86"/>
                  </a:cubicBezTo>
                  <a:cubicBezTo>
                    <a:pt x="19" y="85"/>
                    <a:pt x="19" y="85"/>
                    <a:pt x="19" y="85"/>
                  </a:cubicBezTo>
                  <a:cubicBezTo>
                    <a:pt x="26" y="84"/>
                    <a:pt x="26" y="84"/>
                    <a:pt x="26" y="84"/>
                  </a:cubicBezTo>
                  <a:lnTo>
                    <a:pt x="31" y="8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1" name="Freeform 194">
              <a:extLst>
                <a:ext uri="{FF2B5EF4-FFF2-40B4-BE49-F238E27FC236}">
                  <a16:creationId xmlns:a16="http://schemas.microsoft.com/office/drawing/2014/main" id="{49337AD0-D4D5-4146-887E-5DEF509BAFF8}"/>
                </a:ext>
              </a:extLst>
            </p:cNvPr>
            <p:cNvSpPr>
              <a:spLocks/>
            </p:cNvSpPr>
            <p:nvPr/>
          </p:nvSpPr>
          <p:spPr bwMode="auto">
            <a:xfrm>
              <a:off x="4851922" y="6091847"/>
              <a:ext cx="56937" cy="106689"/>
            </a:xfrm>
            <a:custGeom>
              <a:avLst/>
              <a:gdLst>
                <a:gd name="T0" fmla="*/ 3 w 110"/>
                <a:gd name="T1" fmla="*/ 117 h 185"/>
                <a:gd name="T2" fmla="*/ 5 w 110"/>
                <a:gd name="T3" fmla="*/ 120 h 185"/>
                <a:gd name="T4" fmla="*/ 6 w 110"/>
                <a:gd name="T5" fmla="*/ 120 h 185"/>
                <a:gd name="T6" fmla="*/ 7 w 110"/>
                <a:gd name="T7" fmla="*/ 120 h 185"/>
                <a:gd name="T8" fmla="*/ 14 w 110"/>
                <a:gd name="T9" fmla="*/ 132 h 185"/>
                <a:gd name="T10" fmla="*/ 15 w 110"/>
                <a:gd name="T11" fmla="*/ 142 h 185"/>
                <a:gd name="T12" fmla="*/ 20 w 110"/>
                <a:gd name="T13" fmla="*/ 157 h 185"/>
                <a:gd name="T14" fmla="*/ 14 w 110"/>
                <a:gd name="T15" fmla="*/ 158 h 185"/>
                <a:gd name="T16" fmla="*/ 6 w 110"/>
                <a:gd name="T17" fmla="*/ 159 h 185"/>
                <a:gd name="T18" fmla="*/ 8 w 110"/>
                <a:gd name="T19" fmla="*/ 166 h 185"/>
                <a:gd name="T20" fmla="*/ 18 w 110"/>
                <a:gd name="T21" fmla="*/ 176 h 185"/>
                <a:gd name="T22" fmla="*/ 19 w 110"/>
                <a:gd name="T23" fmla="*/ 180 h 185"/>
                <a:gd name="T24" fmla="*/ 20 w 110"/>
                <a:gd name="T25" fmla="*/ 182 h 185"/>
                <a:gd name="T26" fmla="*/ 21 w 110"/>
                <a:gd name="T27" fmla="*/ 184 h 185"/>
                <a:gd name="T28" fmla="*/ 21 w 110"/>
                <a:gd name="T29" fmla="*/ 184 h 185"/>
                <a:gd name="T30" fmla="*/ 22 w 110"/>
                <a:gd name="T31" fmla="*/ 185 h 185"/>
                <a:gd name="T32" fmla="*/ 26 w 110"/>
                <a:gd name="T33" fmla="*/ 182 h 185"/>
                <a:gd name="T34" fmla="*/ 32 w 110"/>
                <a:gd name="T35" fmla="*/ 182 h 185"/>
                <a:gd name="T36" fmla="*/ 34 w 110"/>
                <a:gd name="T37" fmla="*/ 182 h 185"/>
                <a:gd name="T38" fmla="*/ 46 w 110"/>
                <a:gd name="T39" fmla="*/ 178 h 185"/>
                <a:gd name="T40" fmla="*/ 56 w 110"/>
                <a:gd name="T41" fmla="*/ 173 h 185"/>
                <a:gd name="T42" fmla="*/ 57 w 110"/>
                <a:gd name="T43" fmla="*/ 167 h 185"/>
                <a:gd name="T44" fmla="*/ 73 w 110"/>
                <a:gd name="T45" fmla="*/ 164 h 185"/>
                <a:gd name="T46" fmla="*/ 84 w 110"/>
                <a:gd name="T47" fmla="*/ 152 h 185"/>
                <a:gd name="T48" fmla="*/ 86 w 110"/>
                <a:gd name="T49" fmla="*/ 147 h 185"/>
                <a:gd name="T50" fmla="*/ 97 w 110"/>
                <a:gd name="T51" fmla="*/ 143 h 185"/>
                <a:gd name="T52" fmla="*/ 98 w 110"/>
                <a:gd name="T53" fmla="*/ 140 h 185"/>
                <a:gd name="T54" fmla="*/ 93 w 110"/>
                <a:gd name="T55" fmla="*/ 129 h 185"/>
                <a:gd name="T56" fmla="*/ 92 w 110"/>
                <a:gd name="T57" fmla="*/ 125 h 185"/>
                <a:gd name="T58" fmla="*/ 89 w 110"/>
                <a:gd name="T59" fmla="*/ 117 h 185"/>
                <a:gd name="T60" fmla="*/ 88 w 110"/>
                <a:gd name="T61" fmla="*/ 109 h 185"/>
                <a:gd name="T62" fmla="*/ 93 w 110"/>
                <a:gd name="T63" fmla="*/ 105 h 185"/>
                <a:gd name="T64" fmla="*/ 99 w 110"/>
                <a:gd name="T65" fmla="*/ 94 h 185"/>
                <a:gd name="T66" fmla="*/ 109 w 110"/>
                <a:gd name="T67" fmla="*/ 87 h 185"/>
                <a:gd name="T68" fmla="*/ 110 w 110"/>
                <a:gd name="T69" fmla="*/ 86 h 185"/>
                <a:gd name="T70" fmla="*/ 110 w 110"/>
                <a:gd name="T71" fmla="*/ 46 h 185"/>
                <a:gd name="T72" fmla="*/ 16 w 110"/>
                <a:gd name="T73" fmla="*/ 5 h 185"/>
                <a:gd name="T74" fmla="*/ 17 w 110"/>
                <a:gd name="T75" fmla="*/ 16 h 185"/>
                <a:gd name="T76" fmla="*/ 17 w 110"/>
                <a:gd name="T77" fmla="*/ 18 h 185"/>
                <a:gd name="T78" fmla="*/ 17 w 110"/>
                <a:gd name="T79" fmla="*/ 19 h 185"/>
                <a:gd name="T80" fmla="*/ 21 w 110"/>
                <a:gd name="T81" fmla="*/ 29 h 185"/>
                <a:gd name="T82" fmla="*/ 23 w 110"/>
                <a:gd name="T83" fmla="*/ 38 h 185"/>
                <a:gd name="T84" fmla="*/ 20 w 110"/>
                <a:gd name="T85" fmla="*/ 79 h 185"/>
                <a:gd name="T86" fmla="*/ 0 w 110"/>
                <a:gd name="T87" fmla="*/ 106 h 185"/>
                <a:gd name="T88" fmla="*/ 0 w 110"/>
                <a:gd name="T89" fmla="*/ 113 h 185"/>
                <a:gd name="T90" fmla="*/ 1 w 110"/>
                <a:gd name="T91" fmla="*/ 114 h 185"/>
                <a:gd name="T92" fmla="*/ 2 w 110"/>
                <a:gd name="T93" fmla="*/ 11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185">
                  <a:moveTo>
                    <a:pt x="2" y="117"/>
                  </a:moveTo>
                  <a:cubicBezTo>
                    <a:pt x="2" y="117"/>
                    <a:pt x="2" y="117"/>
                    <a:pt x="3" y="117"/>
                  </a:cubicBezTo>
                  <a:cubicBezTo>
                    <a:pt x="3" y="117"/>
                    <a:pt x="3" y="117"/>
                    <a:pt x="3" y="118"/>
                  </a:cubicBezTo>
                  <a:cubicBezTo>
                    <a:pt x="4" y="119"/>
                    <a:pt x="4" y="120"/>
                    <a:pt x="5" y="120"/>
                  </a:cubicBezTo>
                  <a:cubicBezTo>
                    <a:pt x="6" y="120"/>
                    <a:pt x="6" y="120"/>
                    <a:pt x="6" y="120"/>
                  </a:cubicBezTo>
                  <a:cubicBezTo>
                    <a:pt x="6" y="120"/>
                    <a:pt x="6" y="120"/>
                    <a:pt x="6" y="120"/>
                  </a:cubicBezTo>
                  <a:cubicBezTo>
                    <a:pt x="7" y="120"/>
                    <a:pt x="7" y="120"/>
                    <a:pt x="7" y="120"/>
                  </a:cubicBezTo>
                  <a:cubicBezTo>
                    <a:pt x="7" y="120"/>
                    <a:pt x="7" y="120"/>
                    <a:pt x="7" y="120"/>
                  </a:cubicBezTo>
                  <a:cubicBezTo>
                    <a:pt x="8" y="120"/>
                    <a:pt x="9" y="121"/>
                    <a:pt x="10" y="122"/>
                  </a:cubicBezTo>
                  <a:cubicBezTo>
                    <a:pt x="12" y="125"/>
                    <a:pt x="14" y="129"/>
                    <a:pt x="14" y="132"/>
                  </a:cubicBezTo>
                  <a:cubicBezTo>
                    <a:pt x="14" y="133"/>
                    <a:pt x="14" y="134"/>
                    <a:pt x="14" y="135"/>
                  </a:cubicBezTo>
                  <a:cubicBezTo>
                    <a:pt x="15" y="136"/>
                    <a:pt x="15" y="138"/>
                    <a:pt x="15" y="142"/>
                  </a:cubicBezTo>
                  <a:cubicBezTo>
                    <a:pt x="15" y="147"/>
                    <a:pt x="18" y="154"/>
                    <a:pt x="19" y="155"/>
                  </a:cubicBezTo>
                  <a:cubicBezTo>
                    <a:pt x="21" y="155"/>
                    <a:pt x="21" y="156"/>
                    <a:pt x="20" y="157"/>
                  </a:cubicBezTo>
                  <a:cubicBezTo>
                    <a:pt x="20" y="158"/>
                    <a:pt x="18" y="158"/>
                    <a:pt x="16" y="158"/>
                  </a:cubicBezTo>
                  <a:cubicBezTo>
                    <a:pt x="15" y="158"/>
                    <a:pt x="15" y="158"/>
                    <a:pt x="14" y="158"/>
                  </a:cubicBezTo>
                  <a:cubicBezTo>
                    <a:pt x="13" y="158"/>
                    <a:pt x="12" y="158"/>
                    <a:pt x="10" y="158"/>
                  </a:cubicBezTo>
                  <a:cubicBezTo>
                    <a:pt x="6" y="158"/>
                    <a:pt x="6" y="159"/>
                    <a:pt x="6" y="159"/>
                  </a:cubicBezTo>
                  <a:cubicBezTo>
                    <a:pt x="6" y="159"/>
                    <a:pt x="6" y="159"/>
                    <a:pt x="5" y="160"/>
                  </a:cubicBezTo>
                  <a:cubicBezTo>
                    <a:pt x="5" y="161"/>
                    <a:pt x="5" y="163"/>
                    <a:pt x="8" y="166"/>
                  </a:cubicBezTo>
                  <a:cubicBezTo>
                    <a:pt x="9" y="167"/>
                    <a:pt x="11" y="168"/>
                    <a:pt x="12" y="169"/>
                  </a:cubicBezTo>
                  <a:cubicBezTo>
                    <a:pt x="14" y="171"/>
                    <a:pt x="17" y="173"/>
                    <a:pt x="18" y="176"/>
                  </a:cubicBezTo>
                  <a:cubicBezTo>
                    <a:pt x="18" y="177"/>
                    <a:pt x="18" y="178"/>
                    <a:pt x="19" y="179"/>
                  </a:cubicBezTo>
                  <a:cubicBezTo>
                    <a:pt x="19" y="179"/>
                    <a:pt x="19" y="180"/>
                    <a:pt x="19" y="180"/>
                  </a:cubicBezTo>
                  <a:cubicBezTo>
                    <a:pt x="19" y="180"/>
                    <a:pt x="19" y="181"/>
                    <a:pt x="20" y="182"/>
                  </a:cubicBezTo>
                  <a:cubicBezTo>
                    <a:pt x="20" y="182"/>
                    <a:pt x="20" y="182"/>
                    <a:pt x="20" y="182"/>
                  </a:cubicBezTo>
                  <a:cubicBezTo>
                    <a:pt x="20" y="183"/>
                    <a:pt x="20" y="183"/>
                    <a:pt x="21" y="184"/>
                  </a:cubicBezTo>
                  <a:cubicBezTo>
                    <a:pt x="21" y="184"/>
                    <a:pt x="21" y="184"/>
                    <a:pt x="21" y="184"/>
                  </a:cubicBezTo>
                  <a:cubicBezTo>
                    <a:pt x="21" y="184"/>
                    <a:pt x="21" y="184"/>
                    <a:pt x="21" y="184"/>
                  </a:cubicBezTo>
                  <a:cubicBezTo>
                    <a:pt x="21" y="184"/>
                    <a:pt x="21" y="184"/>
                    <a:pt x="21" y="184"/>
                  </a:cubicBezTo>
                  <a:cubicBezTo>
                    <a:pt x="21" y="184"/>
                    <a:pt x="21" y="185"/>
                    <a:pt x="21" y="185"/>
                  </a:cubicBezTo>
                  <a:cubicBezTo>
                    <a:pt x="22" y="185"/>
                    <a:pt x="22" y="185"/>
                    <a:pt x="22" y="185"/>
                  </a:cubicBezTo>
                  <a:cubicBezTo>
                    <a:pt x="22" y="185"/>
                    <a:pt x="22" y="185"/>
                    <a:pt x="23" y="185"/>
                  </a:cubicBezTo>
                  <a:cubicBezTo>
                    <a:pt x="23" y="185"/>
                    <a:pt x="25" y="185"/>
                    <a:pt x="26" y="182"/>
                  </a:cubicBezTo>
                  <a:cubicBezTo>
                    <a:pt x="27" y="181"/>
                    <a:pt x="28" y="181"/>
                    <a:pt x="29" y="181"/>
                  </a:cubicBezTo>
                  <a:cubicBezTo>
                    <a:pt x="30" y="181"/>
                    <a:pt x="31" y="181"/>
                    <a:pt x="32" y="182"/>
                  </a:cubicBezTo>
                  <a:cubicBezTo>
                    <a:pt x="32" y="182"/>
                    <a:pt x="33" y="183"/>
                    <a:pt x="33" y="183"/>
                  </a:cubicBezTo>
                  <a:cubicBezTo>
                    <a:pt x="33" y="183"/>
                    <a:pt x="33" y="183"/>
                    <a:pt x="34" y="182"/>
                  </a:cubicBezTo>
                  <a:cubicBezTo>
                    <a:pt x="36" y="180"/>
                    <a:pt x="40" y="179"/>
                    <a:pt x="43" y="179"/>
                  </a:cubicBezTo>
                  <a:cubicBezTo>
                    <a:pt x="44" y="179"/>
                    <a:pt x="46" y="179"/>
                    <a:pt x="46" y="178"/>
                  </a:cubicBezTo>
                  <a:cubicBezTo>
                    <a:pt x="47" y="178"/>
                    <a:pt x="47" y="178"/>
                    <a:pt x="48" y="177"/>
                  </a:cubicBezTo>
                  <a:cubicBezTo>
                    <a:pt x="51" y="176"/>
                    <a:pt x="55" y="174"/>
                    <a:pt x="56" y="173"/>
                  </a:cubicBezTo>
                  <a:cubicBezTo>
                    <a:pt x="57" y="173"/>
                    <a:pt x="57" y="173"/>
                    <a:pt x="56" y="171"/>
                  </a:cubicBezTo>
                  <a:cubicBezTo>
                    <a:pt x="56" y="170"/>
                    <a:pt x="55" y="168"/>
                    <a:pt x="57" y="167"/>
                  </a:cubicBezTo>
                  <a:cubicBezTo>
                    <a:pt x="58" y="166"/>
                    <a:pt x="60" y="166"/>
                    <a:pt x="63" y="166"/>
                  </a:cubicBezTo>
                  <a:cubicBezTo>
                    <a:pt x="67" y="166"/>
                    <a:pt x="71" y="166"/>
                    <a:pt x="73" y="164"/>
                  </a:cubicBezTo>
                  <a:cubicBezTo>
                    <a:pt x="76" y="160"/>
                    <a:pt x="80" y="156"/>
                    <a:pt x="82" y="154"/>
                  </a:cubicBezTo>
                  <a:cubicBezTo>
                    <a:pt x="83" y="153"/>
                    <a:pt x="84" y="153"/>
                    <a:pt x="84" y="152"/>
                  </a:cubicBezTo>
                  <a:cubicBezTo>
                    <a:pt x="84" y="152"/>
                    <a:pt x="84" y="152"/>
                    <a:pt x="84" y="151"/>
                  </a:cubicBezTo>
                  <a:cubicBezTo>
                    <a:pt x="85" y="150"/>
                    <a:pt x="85" y="149"/>
                    <a:pt x="86" y="147"/>
                  </a:cubicBezTo>
                  <a:cubicBezTo>
                    <a:pt x="88" y="145"/>
                    <a:pt x="92" y="143"/>
                    <a:pt x="95" y="143"/>
                  </a:cubicBezTo>
                  <a:cubicBezTo>
                    <a:pt x="96" y="143"/>
                    <a:pt x="96" y="143"/>
                    <a:pt x="97" y="143"/>
                  </a:cubicBezTo>
                  <a:cubicBezTo>
                    <a:pt x="97" y="143"/>
                    <a:pt x="97" y="143"/>
                    <a:pt x="97" y="143"/>
                  </a:cubicBezTo>
                  <a:cubicBezTo>
                    <a:pt x="98" y="140"/>
                    <a:pt x="98" y="140"/>
                    <a:pt x="98" y="140"/>
                  </a:cubicBezTo>
                  <a:cubicBezTo>
                    <a:pt x="96" y="139"/>
                    <a:pt x="93" y="136"/>
                    <a:pt x="93" y="132"/>
                  </a:cubicBezTo>
                  <a:cubicBezTo>
                    <a:pt x="93" y="131"/>
                    <a:pt x="93" y="130"/>
                    <a:pt x="93" y="129"/>
                  </a:cubicBezTo>
                  <a:cubicBezTo>
                    <a:pt x="93" y="128"/>
                    <a:pt x="93" y="126"/>
                    <a:pt x="93" y="125"/>
                  </a:cubicBezTo>
                  <a:cubicBezTo>
                    <a:pt x="92" y="125"/>
                    <a:pt x="92" y="125"/>
                    <a:pt x="92" y="125"/>
                  </a:cubicBezTo>
                  <a:cubicBezTo>
                    <a:pt x="90" y="125"/>
                    <a:pt x="88" y="124"/>
                    <a:pt x="88" y="123"/>
                  </a:cubicBezTo>
                  <a:cubicBezTo>
                    <a:pt x="87" y="121"/>
                    <a:pt x="88" y="119"/>
                    <a:pt x="89" y="117"/>
                  </a:cubicBezTo>
                  <a:cubicBezTo>
                    <a:pt x="90" y="116"/>
                    <a:pt x="90" y="115"/>
                    <a:pt x="89" y="113"/>
                  </a:cubicBezTo>
                  <a:cubicBezTo>
                    <a:pt x="88" y="112"/>
                    <a:pt x="88" y="110"/>
                    <a:pt x="88" y="109"/>
                  </a:cubicBezTo>
                  <a:cubicBezTo>
                    <a:pt x="89" y="108"/>
                    <a:pt x="90" y="108"/>
                    <a:pt x="91" y="108"/>
                  </a:cubicBezTo>
                  <a:cubicBezTo>
                    <a:pt x="92" y="108"/>
                    <a:pt x="93" y="108"/>
                    <a:pt x="93" y="105"/>
                  </a:cubicBezTo>
                  <a:cubicBezTo>
                    <a:pt x="93" y="103"/>
                    <a:pt x="93" y="101"/>
                    <a:pt x="96" y="100"/>
                  </a:cubicBezTo>
                  <a:cubicBezTo>
                    <a:pt x="98" y="100"/>
                    <a:pt x="99" y="98"/>
                    <a:pt x="99" y="94"/>
                  </a:cubicBezTo>
                  <a:cubicBezTo>
                    <a:pt x="99" y="93"/>
                    <a:pt x="99" y="92"/>
                    <a:pt x="100" y="92"/>
                  </a:cubicBezTo>
                  <a:cubicBezTo>
                    <a:pt x="102" y="89"/>
                    <a:pt x="106" y="88"/>
                    <a:pt x="109" y="87"/>
                  </a:cubicBezTo>
                  <a:cubicBezTo>
                    <a:pt x="109" y="87"/>
                    <a:pt x="109" y="87"/>
                    <a:pt x="109" y="87"/>
                  </a:cubicBezTo>
                  <a:cubicBezTo>
                    <a:pt x="110" y="87"/>
                    <a:pt x="110" y="86"/>
                    <a:pt x="110" y="86"/>
                  </a:cubicBezTo>
                  <a:cubicBezTo>
                    <a:pt x="110" y="84"/>
                    <a:pt x="110" y="80"/>
                    <a:pt x="110" y="76"/>
                  </a:cubicBezTo>
                  <a:cubicBezTo>
                    <a:pt x="110" y="46"/>
                    <a:pt x="110" y="46"/>
                    <a:pt x="110" y="46"/>
                  </a:cubicBezTo>
                  <a:cubicBezTo>
                    <a:pt x="25" y="0"/>
                    <a:pt x="25" y="0"/>
                    <a:pt x="25" y="0"/>
                  </a:cubicBezTo>
                  <a:cubicBezTo>
                    <a:pt x="16" y="5"/>
                    <a:pt x="16" y="5"/>
                    <a:pt x="16" y="5"/>
                  </a:cubicBezTo>
                  <a:cubicBezTo>
                    <a:pt x="16" y="6"/>
                    <a:pt x="16" y="7"/>
                    <a:pt x="16" y="9"/>
                  </a:cubicBezTo>
                  <a:cubicBezTo>
                    <a:pt x="16" y="11"/>
                    <a:pt x="16" y="14"/>
                    <a:pt x="17" y="16"/>
                  </a:cubicBezTo>
                  <a:cubicBezTo>
                    <a:pt x="17" y="16"/>
                    <a:pt x="17" y="16"/>
                    <a:pt x="17" y="17"/>
                  </a:cubicBezTo>
                  <a:cubicBezTo>
                    <a:pt x="17" y="17"/>
                    <a:pt x="17" y="17"/>
                    <a:pt x="17" y="18"/>
                  </a:cubicBezTo>
                  <a:cubicBezTo>
                    <a:pt x="17" y="18"/>
                    <a:pt x="17" y="18"/>
                    <a:pt x="17" y="18"/>
                  </a:cubicBezTo>
                  <a:cubicBezTo>
                    <a:pt x="17" y="18"/>
                    <a:pt x="17" y="19"/>
                    <a:pt x="17" y="19"/>
                  </a:cubicBezTo>
                  <a:cubicBezTo>
                    <a:pt x="17" y="20"/>
                    <a:pt x="17" y="21"/>
                    <a:pt x="18" y="22"/>
                  </a:cubicBezTo>
                  <a:cubicBezTo>
                    <a:pt x="20" y="24"/>
                    <a:pt x="21" y="26"/>
                    <a:pt x="21" y="29"/>
                  </a:cubicBezTo>
                  <a:cubicBezTo>
                    <a:pt x="21" y="31"/>
                    <a:pt x="22" y="32"/>
                    <a:pt x="22" y="33"/>
                  </a:cubicBezTo>
                  <a:cubicBezTo>
                    <a:pt x="23" y="34"/>
                    <a:pt x="24" y="35"/>
                    <a:pt x="23" y="38"/>
                  </a:cubicBezTo>
                  <a:cubicBezTo>
                    <a:pt x="22" y="43"/>
                    <a:pt x="21" y="47"/>
                    <a:pt x="21" y="50"/>
                  </a:cubicBezTo>
                  <a:cubicBezTo>
                    <a:pt x="21" y="77"/>
                    <a:pt x="20" y="78"/>
                    <a:pt x="20" y="79"/>
                  </a:cubicBezTo>
                  <a:cubicBezTo>
                    <a:pt x="18" y="80"/>
                    <a:pt x="3" y="95"/>
                    <a:pt x="2" y="101"/>
                  </a:cubicBezTo>
                  <a:cubicBezTo>
                    <a:pt x="1" y="104"/>
                    <a:pt x="1" y="105"/>
                    <a:pt x="0" y="106"/>
                  </a:cubicBezTo>
                  <a:cubicBezTo>
                    <a:pt x="0" y="106"/>
                    <a:pt x="0" y="107"/>
                    <a:pt x="0" y="110"/>
                  </a:cubicBezTo>
                  <a:cubicBezTo>
                    <a:pt x="0" y="111"/>
                    <a:pt x="0" y="112"/>
                    <a:pt x="0" y="113"/>
                  </a:cubicBezTo>
                  <a:cubicBezTo>
                    <a:pt x="0" y="113"/>
                    <a:pt x="0" y="113"/>
                    <a:pt x="0" y="113"/>
                  </a:cubicBezTo>
                  <a:cubicBezTo>
                    <a:pt x="0" y="114"/>
                    <a:pt x="0" y="114"/>
                    <a:pt x="1" y="114"/>
                  </a:cubicBezTo>
                  <a:cubicBezTo>
                    <a:pt x="1" y="115"/>
                    <a:pt x="1" y="115"/>
                    <a:pt x="2" y="115"/>
                  </a:cubicBezTo>
                  <a:cubicBezTo>
                    <a:pt x="2" y="116"/>
                    <a:pt x="2" y="116"/>
                    <a:pt x="2" y="11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2" name="Freeform 195">
              <a:extLst>
                <a:ext uri="{FF2B5EF4-FFF2-40B4-BE49-F238E27FC236}">
                  <a16:creationId xmlns:a16="http://schemas.microsoft.com/office/drawing/2014/main" id="{38C9D157-E47C-45FE-ABD2-8655550DB472}"/>
                </a:ext>
              </a:extLst>
            </p:cNvPr>
            <p:cNvSpPr>
              <a:spLocks/>
            </p:cNvSpPr>
            <p:nvPr/>
          </p:nvSpPr>
          <p:spPr bwMode="auto">
            <a:xfrm>
              <a:off x="4922939" y="5955076"/>
              <a:ext cx="107686" cy="46173"/>
            </a:xfrm>
            <a:custGeom>
              <a:avLst/>
              <a:gdLst>
                <a:gd name="T0" fmla="*/ 203 w 208"/>
                <a:gd name="T1" fmla="*/ 26 h 80"/>
                <a:gd name="T2" fmla="*/ 203 w 208"/>
                <a:gd name="T3" fmla="*/ 26 h 80"/>
                <a:gd name="T4" fmla="*/ 200 w 208"/>
                <a:gd name="T5" fmla="*/ 25 h 80"/>
                <a:gd name="T6" fmla="*/ 193 w 208"/>
                <a:gd name="T7" fmla="*/ 20 h 80"/>
                <a:gd name="T8" fmla="*/ 191 w 208"/>
                <a:gd name="T9" fmla="*/ 13 h 80"/>
                <a:gd name="T10" fmla="*/ 190 w 208"/>
                <a:gd name="T11" fmla="*/ 11 h 80"/>
                <a:gd name="T12" fmla="*/ 178 w 208"/>
                <a:gd name="T13" fmla="*/ 7 h 80"/>
                <a:gd name="T14" fmla="*/ 172 w 208"/>
                <a:gd name="T15" fmla="*/ 7 h 80"/>
                <a:gd name="T16" fmla="*/ 139 w 208"/>
                <a:gd name="T17" fmla="*/ 13 h 80"/>
                <a:gd name="T18" fmla="*/ 118 w 208"/>
                <a:gd name="T19" fmla="*/ 10 h 80"/>
                <a:gd name="T20" fmla="*/ 104 w 208"/>
                <a:gd name="T21" fmla="*/ 4 h 80"/>
                <a:gd name="T22" fmla="*/ 58 w 208"/>
                <a:gd name="T23" fmla="*/ 11 h 80"/>
                <a:gd name="T24" fmla="*/ 34 w 208"/>
                <a:gd name="T25" fmla="*/ 12 h 80"/>
                <a:gd name="T26" fmla="*/ 27 w 208"/>
                <a:gd name="T27" fmla="*/ 21 h 80"/>
                <a:gd name="T28" fmla="*/ 4 w 208"/>
                <a:gd name="T29" fmla="*/ 23 h 80"/>
                <a:gd name="T30" fmla="*/ 2 w 208"/>
                <a:gd name="T31" fmla="*/ 29 h 80"/>
                <a:gd name="T32" fmla="*/ 7 w 208"/>
                <a:gd name="T33" fmla="*/ 37 h 80"/>
                <a:gd name="T34" fmla="*/ 8 w 208"/>
                <a:gd name="T35" fmla="*/ 49 h 80"/>
                <a:gd name="T36" fmla="*/ 10 w 208"/>
                <a:gd name="T37" fmla="*/ 58 h 80"/>
                <a:gd name="T38" fmla="*/ 21 w 208"/>
                <a:gd name="T39" fmla="*/ 66 h 80"/>
                <a:gd name="T40" fmla="*/ 26 w 208"/>
                <a:gd name="T41" fmla="*/ 67 h 80"/>
                <a:gd name="T42" fmla="*/ 37 w 208"/>
                <a:gd name="T43" fmla="*/ 76 h 80"/>
                <a:gd name="T44" fmla="*/ 56 w 208"/>
                <a:gd name="T45" fmla="*/ 67 h 80"/>
                <a:gd name="T46" fmla="*/ 78 w 208"/>
                <a:gd name="T47" fmla="*/ 76 h 80"/>
                <a:gd name="T48" fmla="*/ 93 w 208"/>
                <a:gd name="T49" fmla="*/ 68 h 80"/>
                <a:gd name="T50" fmla="*/ 110 w 208"/>
                <a:gd name="T51" fmla="*/ 67 h 80"/>
                <a:gd name="T52" fmla="*/ 111 w 208"/>
                <a:gd name="T53" fmla="*/ 73 h 80"/>
                <a:gd name="T54" fmla="*/ 110 w 208"/>
                <a:gd name="T55" fmla="*/ 80 h 80"/>
                <a:gd name="T56" fmla="*/ 111 w 208"/>
                <a:gd name="T57" fmla="*/ 79 h 80"/>
                <a:gd name="T58" fmla="*/ 113 w 208"/>
                <a:gd name="T59" fmla="*/ 78 h 80"/>
                <a:gd name="T60" fmla="*/ 113 w 208"/>
                <a:gd name="T61" fmla="*/ 77 h 80"/>
                <a:gd name="T62" fmla="*/ 114 w 208"/>
                <a:gd name="T63" fmla="*/ 76 h 80"/>
                <a:gd name="T64" fmla="*/ 114 w 208"/>
                <a:gd name="T65" fmla="*/ 73 h 80"/>
                <a:gd name="T66" fmla="*/ 129 w 208"/>
                <a:gd name="T67" fmla="*/ 70 h 80"/>
                <a:gd name="T68" fmla="*/ 138 w 208"/>
                <a:gd name="T69" fmla="*/ 69 h 80"/>
                <a:gd name="T70" fmla="*/ 157 w 208"/>
                <a:gd name="T71" fmla="*/ 67 h 80"/>
                <a:gd name="T72" fmla="*/ 177 w 208"/>
                <a:gd name="T73" fmla="*/ 63 h 80"/>
                <a:gd name="T74" fmla="*/ 182 w 208"/>
                <a:gd name="T75" fmla="*/ 63 h 80"/>
                <a:gd name="T76" fmla="*/ 196 w 208"/>
                <a:gd name="T77" fmla="*/ 62 h 80"/>
                <a:gd name="T78" fmla="*/ 202 w 208"/>
                <a:gd name="T79" fmla="*/ 64 h 80"/>
                <a:gd name="T80" fmla="*/ 207 w 208"/>
                <a:gd name="T81" fmla="*/ 66 h 80"/>
                <a:gd name="T82" fmla="*/ 207 w 208"/>
                <a:gd name="T83" fmla="*/ 66 h 80"/>
                <a:gd name="T84" fmla="*/ 207 w 208"/>
                <a:gd name="T85" fmla="*/ 65 h 80"/>
                <a:gd name="T86" fmla="*/ 202 w 208"/>
                <a:gd name="T87" fmla="*/ 50 h 80"/>
                <a:gd name="T88" fmla="*/ 203 w 208"/>
                <a:gd name="T89" fmla="*/ 34 h 80"/>
                <a:gd name="T90" fmla="*/ 204 w 208"/>
                <a:gd name="T9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8" h="80">
                  <a:moveTo>
                    <a:pt x="204" y="27"/>
                  </a:moveTo>
                  <a:cubicBezTo>
                    <a:pt x="204" y="27"/>
                    <a:pt x="204" y="27"/>
                    <a:pt x="204" y="27"/>
                  </a:cubicBezTo>
                  <a:cubicBezTo>
                    <a:pt x="204" y="27"/>
                    <a:pt x="203" y="26"/>
                    <a:pt x="203" y="26"/>
                  </a:cubicBezTo>
                  <a:cubicBezTo>
                    <a:pt x="203" y="26"/>
                    <a:pt x="203" y="26"/>
                    <a:pt x="203" y="26"/>
                  </a:cubicBezTo>
                  <a:cubicBezTo>
                    <a:pt x="203" y="26"/>
                    <a:pt x="203" y="26"/>
                    <a:pt x="203" y="26"/>
                  </a:cubicBezTo>
                  <a:cubicBezTo>
                    <a:pt x="203" y="26"/>
                    <a:pt x="203" y="26"/>
                    <a:pt x="203" y="26"/>
                  </a:cubicBezTo>
                  <a:cubicBezTo>
                    <a:pt x="203" y="26"/>
                    <a:pt x="203" y="26"/>
                    <a:pt x="203" y="26"/>
                  </a:cubicBezTo>
                  <a:cubicBezTo>
                    <a:pt x="203" y="25"/>
                    <a:pt x="202" y="25"/>
                    <a:pt x="201" y="25"/>
                  </a:cubicBezTo>
                  <a:cubicBezTo>
                    <a:pt x="200" y="25"/>
                    <a:pt x="200" y="25"/>
                    <a:pt x="200" y="25"/>
                  </a:cubicBezTo>
                  <a:cubicBezTo>
                    <a:pt x="199" y="25"/>
                    <a:pt x="196" y="25"/>
                    <a:pt x="194" y="22"/>
                  </a:cubicBezTo>
                  <a:cubicBezTo>
                    <a:pt x="194" y="21"/>
                    <a:pt x="194" y="20"/>
                    <a:pt x="193" y="20"/>
                  </a:cubicBezTo>
                  <a:cubicBezTo>
                    <a:pt x="193" y="20"/>
                    <a:pt x="193" y="20"/>
                    <a:pt x="193" y="20"/>
                  </a:cubicBezTo>
                  <a:cubicBezTo>
                    <a:pt x="193" y="19"/>
                    <a:pt x="193" y="17"/>
                    <a:pt x="193" y="17"/>
                  </a:cubicBezTo>
                  <a:cubicBezTo>
                    <a:pt x="193" y="15"/>
                    <a:pt x="193" y="14"/>
                    <a:pt x="192" y="13"/>
                  </a:cubicBezTo>
                  <a:cubicBezTo>
                    <a:pt x="191" y="13"/>
                    <a:pt x="191" y="13"/>
                    <a:pt x="191" y="13"/>
                  </a:cubicBezTo>
                  <a:cubicBezTo>
                    <a:pt x="191" y="13"/>
                    <a:pt x="191" y="12"/>
                    <a:pt x="191" y="12"/>
                  </a:cubicBezTo>
                  <a:cubicBezTo>
                    <a:pt x="191" y="12"/>
                    <a:pt x="191" y="12"/>
                    <a:pt x="191" y="12"/>
                  </a:cubicBezTo>
                  <a:cubicBezTo>
                    <a:pt x="191" y="12"/>
                    <a:pt x="191" y="11"/>
                    <a:pt x="190" y="11"/>
                  </a:cubicBezTo>
                  <a:cubicBezTo>
                    <a:pt x="190" y="10"/>
                    <a:pt x="190" y="10"/>
                    <a:pt x="189" y="10"/>
                  </a:cubicBezTo>
                  <a:cubicBezTo>
                    <a:pt x="187" y="7"/>
                    <a:pt x="186" y="5"/>
                    <a:pt x="184" y="6"/>
                  </a:cubicBezTo>
                  <a:cubicBezTo>
                    <a:pt x="183" y="7"/>
                    <a:pt x="181" y="7"/>
                    <a:pt x="178" y="7"/>
                  </a:cubicBezTo>
                  <a:cubicBezTo>
                    <a:pt x="177" y="7"/>
                    <a:pt x="177" y="7"/>
                    <a:pt x="175" y="7"/>
                  </a:cubicBezTo>
                  <a:cubicBezTo>
                    <a:pt x="175" y="7"/>
                    <a:pt x="175" y="7"/>
                    <a:pt x="175" y="7"/>
                  </a:cubicBezTo>
                  <a:cubicBezTo>
                    <a:pt x="174" y="7"/>
                    <a:pt x="173" y="7"/>
                    <a:pt x="172" y="7"/>
                  </a:cubicBezTo>
                  <a:cubicBezTo>
                    <a:pt x="167" y="12"/>
                    <a:pt x="155" y="15"/>
                    <a:pt x="151" y="13"/>
                  </a:cubicBezTo>
                  <a:cubicBezTo>
                    <a:pt x="150" y="13"/>
                    <a:pt x="148" y="13"/>
                    <a:pt x="147" y="13"/>
                  </a:cubicBezTo>
                  <a:cubicBezTo>
                    <a:pt x="144" y="13"/>
                    <a:pt x="142" y="13"/>
                    <a:pt x="139" y="13"/>
                  </a:cubicBezTo>
                  <a:cubicBezTo>
                    <a:pt x="137" y="14"/>
                    <a:pt x="134" y="14"/>
                    <a:pt x="132" y="14"/>
                  </a:cubicBezTo>
                  <a:cubicBezTo>
                    <a:pt x="128" y="14"/>
                    <a:pt x="126" y="13"/>
                    <a:pt x="124" y="11"/>
                  </a:cubicBezTo>
                  <a:cubicBezTo>
                    <a:pt x="122" y="10"/>
                    <a:pt x="120" y="10"/>
                    <a:pt x="118" y="10"/>
                  </a:cubicBezTo>
                  <a:cubicBezTo>
                    <a:pt x="115" y="10"/>
                    <a:pt x="114" y="8"/>
                    <a:pt x="113" y="7"/>
                  </a:cubicBezTo>
                  <a:cubicBezTo>
                    <a:pt x="111" y="6"/>
                    <a:pt x="110" y="5"/>
                    <a:pt x="108" y="5"/>
                  </a:cubicBezTo>
                  <a:cubicBezTo>
                    <a:pt x="106" y="5"/>
                    <a:pt x="105" y="5"/>
                    <a:pt x="104" y="4"/>
                  </a:cubicBezTo>
                  <a:cubicBezTo>
                    <a:pt x="103" y="3"/>
                    <a:pt x="101" y="2"/>
                    <a:pt x="91" y="1"/>
                  </a:cubicBezTo>
                  <a:cubicBezTo>
                    <a:pt x="90" y="0"/>
                    <a:pt x="88" y="0"/>
                    <a:pt x="87" y="0"/>
                  </a:cubicBezTo>
                  <a:cubicBezTo>
                    <a:pt x="74" y="0"/>
                    <a:pt x="62" y="7"/>
                    <a:pt x="58" y="11"/>
                  </a:cubicBezTo>
                  <a:cubicBezTo>
                    <a:pt x="56" y="12"/>
                    <a:pt x="53" y="13"/>
                    <a:pt x="48" y="13"/>
                  </a:cubicBezTo>
                  <a:cubicBezTo>
                    <a:pt x="45" y="13"/>
                    <a:pt x="42" y="13"/>
                    <a:pt x="39" y="13"/>
                  </a:cubicBezTo>
                  <a:cubicBezTo>
                    <a:pt x="37" y="12"/>
                    <a:pt x="35" y="12"/>
                    <a:pt x="34" y="12"/>
                  </a:cubicBezTo>
                  <a:cubicBezTo>
                    <a:pt x="33" y="12"/>
                    <a:pt x="33" y="12"/>
                    <a:pt x="33" y="12"/>
                  </a:cubicBezTo>
                  <a:cubicBezTo>
                    <a:pt x="33" y="12"/>
                    <a:pt x="33" y="13"/>
                    <a:pt x="33" y="14"/>
                  </a:cubicBezTo>
                  <a:cubicBezTo>
                    <a:pt x="32" y="16"/>
                    <a:pt x="32" y="19"/>
                    <a:pt x="27" y="21"/>
                  </a:cubicBezTo>
                  <a:cubicBezTo>
                    <a:pt x="24" y="22"/>
                    <a:pt x="19" y="22"/>
                    <a:pt x="14" y="22"/>
                  </a:cubicBezTo>
                  <a:cubicBezTo>
                    <a:pt x="11" y="22"/>
                    <a:pt x="11" y="22"/>
                    <a:pt x="11" y="22"/>
                  </a:cubicBezTo>
                  <a:cubicBezTo>
                    <a:pt x="8" y="22"/>
                    <a:pt x="5" y="22"/>
                    <a:pt x="4" y="23"/>
                  </a:cubicBezTo>
                  <a:cubicBezTo>
                    <a:pt x="1" y="24"/>
                    <a:pt x="0" y="27"/>
                    <a:pt x="0" y="29"/>
                  </a:cubicBezTo>
                  <a:cubicBezTo>
                    <a:pt x="0" y="29"/>
                    <a:pt x="0" y="30"/>
                    <a:pt x="1" y="30"/>
                  </a:cubicBezTo>
                  <a:cubicBezTo>
                    <a:pt x="1" y="29"/>
                    <a:pt x="1" y="29"/>
                    <a:pt x="2" y="29"/>
                  </a:cubicBezTo>
                  <a:cubicBezTo>
                    <a:pt x="4" y="29"/>
                    <a:pt x="6" y="30"/>
                    <a:pt x="7" y="32"/>
                  </a:cubicBezTo>
                  <a:cubicBezTo>
                    <a:pt x="7" y="32"/>
                    <a:pt x="7" y="33"/>
                    <a:pt x="6" y="34"/>
                  </a:cubicBezTo>
                  <a:cubicBezTo>
                    <a:pt x="6" y="35"/>
                    <a:pt x="7" y="36"/>
                    <a:pt x="7" y="37"/>
                  </a:cubicBezTo>
                  <a:cubicBezTo>
                    <a:pt x="8" y="39"/>
                    <a:pt x="9" y="41"/>
                    <a:pt x="7" y="43"/>
                  </a:cubicBezTo>
                  <a:cubicBezTo>
                    <a:pt x="6" y="44"/>
                    <a:pt x="6" y="45"/>
                    <a:pt x="6" y="46"/>
                  </a:cubicBezTo>
                  <a:cubicBezTo>
                    <a:pt x="6" y="47"/>
                    <a:pt x="7" y="48"/>
                    <a:pt x="8" y="49"/>
                  </a:cubicBezTo>
                  <a:cubicBezTo>
                    <a:pt x="9" y="50"/>
                    <a:pt x="10" y="53"/>
                    <a:pt x="10" y="55"/>
                  </a:cubicBezTo>
                  <a:cubicBezTo>
                    <a:pt x="10" y="56"/>
                    <a:pt x="9" y="56"/>
                    <a:pt x="8" y="57"/>
                  </a:cubicBezTo>
                  <a:cubicBezTo>
                    <a:pt x="8" y="57"/>
                    <a:pt x="9" y="58"/>
                    <a:pt x="10" y="58"/>
                  </a:cubicBezTo>
                  <a:cubicBezTo>
                    <a:pt x="12" y="60"/>
                    <a:pt x="13" y="61"/>
                    <a:pt x="14" y="62"/>
                  </a:cubicBezTo>
                  <a:cubicBezTo>
                    <a:pt x="14" y="62"/>
                    <a:pt x="15" y="63"/>
                    <a:pt x="16" y="63"/>
                  </a:cubicBezTo>
                  <a:cubicBezTo>
                    <a:pt x="19" y="64"/>
                    <a:pt x="21" y="65"/>
                    <a:pt x="21" y="66"/>
                  </a:cubicBezTo>
                  <a:cubicBezTo>
                    <a:pt x="21" y="67"/>
                    <a:pt x="21" y="67"/>
                    <a:pt x="23" y="67"/>
                  </a:cubicBezTo>
                  <a:cubicBezTo>
                    <a:pt x="23" y="67"/>
                    <a:pt x="24" y="67"/>
                    <a:pt x="25" y="67"/>
                  </a:cubicBezTo>
                  <a:cubicBezTo>
                    <a:pt x="26" y="67"/>
                    <a:pt x="26" y="67"/>
                    <a:pt x="26" y="67"/>
                  </a:cubicBezTo>
                  <a:cubicBezTo>
                    <a:pt x="29" y="67"/>
                    <a:pt x="31" y="70"/>
                    <a:pt x="32" y="72"/>
                  </a:cubicBezTo>
                  <a:cubicBezTo>
                    <a:pt x="32" y="73"/>
                    <a:pt x="33" y="74"/>
                    <a:pt x="33" y="75"/>
                  </a:cubicBezTo>
                  <a:cubicBezTo>
                    <a:pt x="34" y="75"/>
                    <a:pt x="35" y="76"/>
                    <a:pt x="37" y="76"/>
                  </a:cubicBezTo>
                  <a:cubicBezTo>
                    <a:pt x="42" y="76"/>
                    <a:pt x="46" y="74"/>
                    <a:pt x="46" y="73"/>
                  </a:cubicBezTo>
                  <a:cubicBezTo>
                    <a:pt x="46" y="70"/>
                    <a:pt x="47" y="67"/>
                    <a:pt x="54" y="67"/>
                  </a:cubicBezTo>
                  <a:cubicBezTo>
                    <a:pt x="55" y="67"/>
                    <a:pt x="55" y="67"/>
                    <a:pt x="56" y="67"/>
                  </a:cubicBezTo>
                  <a:cubicBezTo>
                    <a:pt x="60" y="68"/>
                    <a:pt x="65" y="71"/>
                    <a:pt x="68" y="74"/>
                  </a:cubicBezTo>
                  <a:cubicBezTo>
                    <a:pt x="70" y="75"/>
                    <a:pt x="71" y="76"/>
                    <a:pt x="72" y="76"/>
                  </a:cubicBezTo>
                  <a:cubicBezTo>
                    <a:pt x="73" y="77"/>
                    <a:pt x="75" y="76"/>
                    <a:pt x="78" y="76"/>
                  </a:cubicBezTo>
                  <a:cubicBezTo>
                    <a:pt x="80" y="75"/>
                    <a:pt x="82" y="74"/>
                    <a:pt x="83" y="74"/>
                  </a:cubicBezTo>
                  <a:cubicBezTo>
                    <a:pt x="85" y="74"/>
                    <a:pt x="89" y="72"/>
                    <a:pt x="91" y="70"/>
                  </a:cubicBezTo>
                  <a:cubicBezTo>
                    <a:pt x="92" y="69"/>
                    <a:pt x="93" y="68"/>
                    <a:pt x="93" y="68"/>
                  </a:cubicBezTo>
                  <a:cubicBezTo>
                    <a:pt x="95" y="67"/>
                    <a:pt x="96" y="68"/>
                    <a:pt x="98" y="69"/>
                  </a:cubicBezTo>
                  <a:cubicBezTo>
                    <a:pt x="99" y="70"/>
                    <a:pt x="101" y="71"/>
                    <a:pt x="102" y="70"/>
                  </a:cubicBezTo>
                  <a:cubicBezTo>
                    <a:pt x="105" y="69"/>
                    <a:pt x="107" y="67"/>
                    <a:pt x="110" y="67"/>
                  </a:cubicBezTo>
                  <a:cubicBezTo>
                    <a:pt x="110" y="67"/>
                    <a:pt x="111" y="67"/>
                    <a:pt x="112" y="68"/>
                  </a:cubicBezTo>
                  <a:cubicBezTo>
                    <a:pt x="112" y="68"/>
                    <a:pt x="112" y="68"/>
                    <a:pt x="112" y="69"/>
                  </a:cubicBezTo>
                  <a:cubicBezTo>
                    <a:pt x="113" y="70"/>
                    <a:pt x="112" y="71"/>
                    <a:pt x="111" y="73"/>
                  </a:cubicBezTo>
                  <a:cubicBezTo>
                    <a:pt x="110" y="74"/>
                    <a:pt x="108" y="76"/>
                    <a:pt x="109" y="77"/>
                  </a:cubicBezTo>
                  <a:cubicBezTo>
                    <a:pt x="110" y="78"/>
                    <a:pt x="110" y="79"/>
                    <a:pt x="110" y="80"/>
                  </a:cubicBezTo>
                  <a:cubicBezTo>
                    <a:pt x="110" y="80"/>
                    <a:pt x="110" y="80"/>
                    <a:pt x="110" y="80"/>
                  </a:cubicBezTo>
                  <a:cubicBezTo>
                    <a:pt x="110" y="80"/>
                    <a:pt x="110" y="80"/>
                    <a:pt x="110" y="80"/>
                  </a:cubicBezTo>
                  <a:cubicBezTo>
                    <a:pt x="111" y="80"/>
                    <a:pt x="111" y="80"/>
                    <a:pt x="111" y="80"/>
                  </a:cubicBezTo>
                  <a:cubicBezTo>
                    <a:pt x="111" y="79"/>
                    <a:pt x="111" y="79"/>
                    <a:pt x="111" y="79"/>
                  </a:cubicBezTo>
                  <a:cubicBezTo>
                    <a:pt x="112" y="79"/>
                    <a:pt x="112" y="79"/>
                    <a:pt x="112" y="79"/>
                  </a:cubicBezTo>
                  <a:cubicBezTo>
                    <a:pt x="112" y="79"/>
                    <a:pt x="112" y="79"/>
                    <a:pt x="112" y="79"/>
                  </a:cubicBezTo>
                  <a:cubicBezTo>
                    <a:pt x="112" y="78"/>
                    <a:pt x="113" y="78"/>
                    <a:pt x="113" y="78"/>
                  </a:cubicBezTo>
                  <a:cubicBezTo>
                    <a:pt x="113" y="78"/>
                    <a:pt x="113" y="78"/>
                    <a:pt x="113" y="78"/>
                  </a:cubicBezTo>
                  <a:cubicBezTo>
                    <a:pt x="113" y="78"/>
                    <a:pt x="113" y="78"/>
                    <a:pt x="113" y="77"/>
                  </a:cubicBezTo>
                  <a:cubicBezTo>
                    <a:pt x="113" y="77"/>
                    <a:pt x="113" y="77"/>
                    <a:pt x="113" y="77"/>
                  </a:cubicBezTo>
                  <a:cubicBezTo>
                    <a:pt x="113" y="77"/>
                    <a:pt x="113" y="77"/>
                    <a:pt x="114" y="77"/>
                  </a:cubicBezTo>
                  <a:cubicBezTo>
                    <a:pt x="114" y="76"/>
                    <a:pt x="114" y="76"/>
                    <a:pt x="114" y="76"/>
                  </a:cubicBezTo>
                  <a:cubicBezTo>
                    <a:pt x="114" y="76"/>
                    <a:pt x="114" y="76"/>
                    <a:pt x="114" y="76"/>
                  </a:cubicBezTo>
                  <a:cubicBezTo>
                    <a:pt x="114" y="75"/>
                    <a:pt x="114" y="75"/>
                    <a:pt x="114" y="75"/>
                  </a:cubicBezTo>
                  <a:cubicBezTo>
                    <a:pt x="114" y="75"/>
                    <a:pt x="114" y="75"/>
                    <a:pt x="114" y="74"/>
                  </a:cubicBezTo>
                  <a:cubicBezTo>
                    <a:pt x="114" y="74"/>
                    <a:pt x="114" y="74"/>
                    <a:pt x="114" y="73"/>
                  </a:cubicBezTo>
                  <a:cubicBezTo>
                    <a:pt x="114" y="71"/>
                    <a:pt x="116" y="69"/>
                    <a:pt x="118" y="69"/>
                  </a:cubicBezTo>
                  <a:cubicBezTo>
                    <a:pt x="119" y="69"/>
                    <a:pt x="119" y="69"/>
                    <a:pt x="120" y="70"/>
                  </a:cubicBezTo>
                  <a:cubicBezTo>
                    <a:pt x="122" y="72"/>
                    <a:pt x="125" y="72"/>
                    <a:pt x="129" y="70"/>
                  </a:cubicBezTo>
                  <a:cubicBezTo>
                    <a:pt x="131" y="69"/>
                    <a:pt x="131" y="69"/>
                    <a:pt x="132" y="68"/>
                  </a:cubicBezTo>
                  <a:cubicBezTo>
                    <a:pt x="133" y="68"/>
                    <a:pt x="134" y="67"/>
                    <a:pt x="135" y="67"/>
                  </a:cubicBezTo>
                  <a:cubicBezTo>
                    <a:pt x="136" y="67"/>
                    <a:pt x="137" y="68"/>
                    <a:pt x="138" y="69"/>
                  </a:cubicBezTo>
                  <a:cubicBezTo>
                    <a:pt x="138" y="70"/>
                    <a:pt x="140" y="70"/>
                    <a:pt x="143" y="69"/>
                  </a:cubicBezTo>
                  <a:cubicBezTo>
                    <a:pt x="145" y="69"/>
                    <a:pt x="147" y="69"/>
                    <a:pt x="150" y="69"/>
                  </a:cubicBezTo>
                  <a:cubicBezTo>
                    <a:pt x="153" y="69"/>
                    <a:pt x="155" y="68"/>
                    <a:pt x="157" y="67"/>
                  </a:cubicBezTo>
                  <a:cubicBezTo>
                    <a:pt x="159" y="66"/>
                    <a:pt x="161" y="64"/>
                    <a:pt x="165" y="65"/>
                  </a:cubicBezTo>
                  <a:cubicBezTo>
                    <a:pt x="171" y="65"/>
                    <a:pt x="177" y="63"/>
                    <a:pt x="177" y="63"/>
                  </a:cubicBezTo>
                  <a:cubicBezTo>
                    <a:pt x="177" y="63"/>
                    <a:pt x="177" y="63"/>
                    <a:pt x="177" y="63"/>
                  </a:cubicBezTo>
                  <a:cubicBezTo>
                    <a:pt x="179" y="63"/>
                    <a:pt x="179" y="63"/>
                    <a:pt x="179" y="63"/>
                  </a:cubicBezTo>
                  <a:cubicBezTo>
                    <a:pt x="181" y="64"/>
                    <a:pt x="181" y="64"/>
                    <a:pt x="181" y="64"/>
                  </a:cubicBezTo>
                  <a:cubicBezTo>
                    <a:pt x="181" y="64"/>
                    <a:pt x="182" y="63"/>
                    <a:pt x="182" y="63"/>
                  </a:cubicBezTo>
                  <a:cubicBezTo>
                    <a:pt x="183" y="62"/>
                    <a:pt x="184" y="61"/>
                    <a:pt x="186" y="60"/>
                  </a:cubicBezTo>
                  <a:cubicBezTo>
                    <a:pt x="190" y="60"/>
                    <a:pt x="192" y="61"/>
                    <a:pt x="193" y="62"/>
                  </a:cubicBezTo>
                  <a:cubicBezTo>
                    <a:pt x="194" y="62"/>
                    <a:pt x="195" y="62"/>
                    <a:pt x="196" y="62"/>
                  </a:cubicBezTo>
                  <a:cubicBezTo>
                    <a:pt x="196" y="62"/>
                    <a:pt x="196" y="62"/>
                    <a:pt x="196" y="62"/>
                  </a:cubicBezTo>
                  <a:cubicBezTo>
                    <a:pt x="196" y="62"/>
                    <a:pt x="197" y="62"/>
                    <a:pt x="197" y="62"/>
                  </a:cubicBezTo>
                  <a:cubicBezTo>
                    <a:pt x="199" y="62"/>
                    <a:pt x="200" y="63"/>
                    <a:pt x="202" y="64"/>
                  </a:cubicBezTo>
                  <a:cubicBezTo>
                    <a:pt x="203" y="65"/>
                    <a:pt x="205" y="66"/>
                    <a:pt x="206" y="66"/>
                  </a:cubicBezTo>
                  <a:cubicBezTo>
                    <a:pt x="206" y="66"/>
                    <a:pt x="206" y="66"/>
                    <a:pt x="207" y="66"/>
                  </a:cubicBezTo>
                  <a:cubicBezTo>
                    <a:pt x="207" y="66"/>
                    <a:pt x="207" y="66"/>
                    <a:pt x="207" y="66"/>
                  </a:cubicBezTo>
                  <a:cubicBezTo>
                    <a:pt x="207" y="66"/>
                    <a:pt x="207" y="66"/>
                    <a:pt x="207" y="66"/>
                  </a:cubicBezTo>
                  <a:cubicBezTo>
                    <a:pt x="207" y="66"/>
                    <a:pt x="207" y="66"/>
                    <a:pt x="207" y="66"/>
                  </a:cubicBezTo>
                  <a:cubicBezTo>
                    <a:pt x="207" y="66"/>
                    <a:pt x="207" y="66"/>
                    <a:pt x="207" y="66"/>
                  </a:cubicBezTo>
                  <a:cubicBezTo>
                    <a:pt x="207" y="66"/>
                    <a:pt x="207" y="66"/>
                    <a:pt x="207" y="66"/>
                  </a:cubicBezTo>
                  <a:cubicBezTo>
                    <a:pt x="207" y="66"/>
                    <a:pt x="207" y="66"/>
                    <a:pt x="207" y="66"/>
                  </a:cubicBezTo>
                  <a:cubicBezTo>
                    <a:pt x="207" y="66"/>
                    <a:pt x="207" y="65"/>
                    <a:pt x="207" y="65"/>
                  </a:cubicBezTo>
                  <a:cubicBezTo>
                    <a:pt x="207" y="65"/>
                    <a:pt x="207" y="65"/>
                    <a:pt x="207" y="65"/>
                  </a:cubicBezTo>
                  <a:cubicBezTo>
                    <a:pt x="208" y="63"/>
                    <a:pt x="204" y="57"/>
                    <a:pt x="203" y="57"/>
                  </a:cubicBezTo>
                  <a:cubicBezTo>
                    <a:pt x="201" y="57"/>
                    <a:pt x="201" y="54"/>
                    <a:pt x="202" y="50"/>
                  </a:cubicBezTo>
                  <a:cubicBezTo>
                    <a:pt x="202" y="48"/>
                    <a:pt x="202" y="45"/>
                    <a:pt x="202" y="45"/>
                  </a:cubicBezTo>
                  <a:cubicBezTo>
                    <a:pt x="202" y="43"/>
                    <a:pt x="199" y="37"/>
                    <a:pt x="201" y="35"/>
                  </a:cubicBezTo>
                  <a:cubicBezTo>
                    <a:pt x="201" y="34"/>
                    <a:pt x="202" y="34"/>
                    <a:pt x="203" y="34"/>
                  </a:cubicBezTo>
                  <a:cubicBezTo>
                    <a:pt x="203" y="34"/>
                    <a:pt x="203" y="33"/>
                    <a:pt x="203" y="32"/>
                  </a:cubicBezTo>
                  <a:cubicBezTo>
                    <a:pt x="203" y="31"/>
                    <a:pt x="203" y="29"/>
                    <a:pt x="204" y="28"/>
                  </a:cubicBezTo>
                  <a:cubicBezTo>
                    <a:pt x="204" y="28"/>
                    <a:pt x="204" y="27"/>
                    <a:pt x="204" y="27"/>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3" name="Freeform 196">
              <a:extLst>
                <a:ext uri="{FF2B5EF4-FFF2-40B4-BE49-F238E27FC236}">
                  <a16:creationId xmlns:a16="http://schemas.microsoft.com/office/drawing/2014/main" id="{994ECAC1-4CE2-43EB-817C-A4F43AA7F998}"/>
                </a:ext>
              </a:extLst>
            </p:cNvPr>
            <p:cNvSpPr>
              <a:spLocks/>
            </p:cNvSpPr>
            <p:nvPr/>
          </p:nvSpPr>
          <p:spPr bwMode="auto">
            <a:xfrm>
              <a:off x="4828095" y="6233865"/>
              <a:ext cx="10830" cy="8045"/>
            </a:xfrm>
            <a:custGeom>
              <a:avLst/>
              <a:gdLst>
                <a:gd name="T0" fmla="*/ 6 w 21"/>
                <a:gd name="T1" fmla="*/ 13 h 14"/>
                <a:gd name="T2" fmla="*/ 6 w 21"/>
                <a:gd name="T3" fmla="*/ 13 h 14"/>
                <a:gd name="T4" fmla="*/ 6 w 21"/>
                <a:gd name="T5" fmla="*/ 13 h 14"/>
                <a:gd name="T6" fmla="*/ 21 w 21"/>
                <a:gd name="T7" fmla="*/ 12 h 14"/>
                <a:gd name="T8" fmla="*/ 21 w 21"/>
                <a:gd name="T9" fmla="*/ 12 h 14"/>
                <a:gd name="T10" fmla="*/ 21 w 21"/>
                <a:gd name="T11" fmla="*/ 11 h 14"/>
                <a:gd name="T12" fmla="*/ 21 w 21"/>
                <a:gd name="T13" fmla="*/ 10 h 14"/>
                <a:gd name="T14" fmla="*/ 21 w 21"/>
                <a:gd name="T15" fmla="*/ 10 h 14"/>
                <a:gd name="T16" fmla="*/ 21 w 21"/>
                <a:gd name="T17" fmla="*/ 9 h 14"/>
                <a:gd name="T18" fmla="*/ 21 w 21"/>
                <a:gd name="T19" fmla="*/ 9 h 14"/>
                <a:gd name="T20" fmla="*/ 21 w 21"/>
                <a:gd name="T21" fmla="*/ 8 h 14"/>
                <a:gd name="T22" fmla="*/ 21 w 21"/>
                <a:gd name="T23" fmla="*/ 7 h 14"/>
                <a:gd name="T24" fmla="*/ 21 w 21"/>
                <a:gd name="T25" fmla="*/ 6 h 14"/>
                <a:gd name="T26" fmla="*/ 21 w 21"/>
                <a:gd name="T27" fmla="*/ 5 h 14"/>
                <a:gd name="T28" fmla="*/ 21 w 21"/>
                <a:gd name="T29" fmla="*/ 4 h 14"/>
                <a:gd name="T30" fmla="*/ 21 w 21"/>
                <a:gd name="T31" fmla="*/ 3 h 14"/>
                <a:gd name="T32" fmla="*/ 21 w 21"/>
                <a:gd name="T33" fmla="*/ 2 h 14"/>
                <a:gd name="T34" fmla="*/ 21 w 21"/>
                <a:gd name="T35" fmla="*/ 1 h 14"/>
                <a:gd name="T36" fmla="*/ 21 w 21"/>
                <a:gd name="T37" fmla="*/ 0 h 14"/>
                <a:gd name="T38" fmla="*/ 19 w 21"/>
                <a:gd name="T39" fmla="*/ 1 h 14"/>
                <a:gd name="T40" fmla="*/ 5 w 21"/>
                <a:gd name="T41" fmla="*/ 1 h 14"/>
                <a:gd name="T42" fmla="*/ 5 w 21"/>
                <a:gd name="T43" fmla="*/ 5 h 14"/>
                <a:gd name="T44" fmla="*/ 2 w 21"/>
                <a:gd name="T45" fmla="*/ 8 h 14"/>
                <a:gd name="T46" fmla="*/ 0 w 21"/>
                <a:gd name="T47" fmla="*/ 10 h 14"/>
                <a:gd name="T48" fmla="*/ 1 w 21"/>
                <a:gd name="T49" fmla="*/ 11 h 14"/>
                <a:gd name="T50" fmla="*/ 3 w 21"/>
                <a:gd name="T51" fmla="*/ 12 h 14"/>
                <a:gd name="T52" fmla="*/ 3 w 21"/>
                <a:gd name="T53" fmla="*/ 14 h 14"/>
                <a:gd name="T54" fmla="*/ 6 w 21"/>
                <a:gd name="T5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14">
                  <a:moveTo>
                    <a:pt x="6" y="13"/>
                  </a:moveTo>
                  <a:cubicBezTo>
                    <a:pt x="6" y="13"/>
                    <a:pt x="6" y="13"/>
                    <a:pt x="6" y="13"/>
                  </a:cubicBezTo>
                  <a:cubicBezTo>
                    <a:pt x="6" y="13"/>
                    <a:pt x="6" y="13"/>
                    <a:pt x="6" y="13"/>
                  </a:cubicBezTo>
                  <a:cubicBezTo>
                    <a:pt x="9" y="13"/>
                    <a:pt x="18" y="13"/>
                    <a:pt x="21" y="12"/>
                  </a:cubicBezTo>
                  <a:cubicBezTo>
                    <a:pt x="21" y="12"/>
                    <a:pt x="21" y="12"/>
                    <a:pt x="21" y="12"/>
                  </a:cubicBezTo>
                  <a:cubicBezTo>
                    <a:pt x="21" y="12"/>
                    <a:pt x="21" y="12"/>
                    <a:pt x="21" y="11"/>
                  </a:cubicBezTo>
                  <a:cubicBezTo>
                    <a:pt x="21" y="11"/>
                    <a:pt x="21" y="11"/>
                    <a:pt x="21" y="10"/>
                  </a:cubicBezTo>
                  <a:cubicBezTo>
                    <a:pt x="21" y="10"/>
                    <a:pt x="21" y="10"/>
                    <a:pt x="21" y="10"/>
                  </a:cubicBezTo>
                  <a:cubicBezTo>
                    <a:pt x="21" y="10"/>
                    <a:pt x="21" y="9"/>
                    <a:pt x="21" y="9"/>
                  </a:cubicBezTo>
                  <a:cubicBezTo>
                    <a:pt x="21" y="9"/>
                    <a:pt x="21" y="9"/>
                    <a:pt x="21" y="9"/>
                  </a:cubicBezTo>
                  <a:cubicBezTo>
                    <a:pt x="21" y="8"/>
                    <a:pt x="21" y="8"/>
                    <a:pt x="21" y="8"/>
                  </a:cubicBezTo>
                  <a:cubicBezTo>
                    <a:pt x="21" y="7"/>
                    <a:pt x="21" y="7"/>
                    <a:pt x="21" y="7"/>
                  </a:cubicBezTo>
                  <a:cubicBezTo>
                    <a:pt x="21" y="7"/>
                    <a:pt x="21" y="6"/>
                    <a:pt x="21" y="6"/>
                  </a:cubicBezTo>
                  <a:cubicBezTo>
                    <a:pt x="21" y="6"/>
                    <a:pt x="21" y="5"/>
                    <a:pt x="21" y="5"/>
                  </a:cubicBezTo>
                  <a:cubicBezTo>
                    <a:pt x="21" y="5"/>
                    <a:pt x="21" y="4"/>
                    <a:pt x="21" y="4"/>
                  </a:cubicBezTo>
                  <a:cubicBezTo>
                    <a:pt x="21" y="4"/>
                    <a:pt x="21" y="3"/>
                    <a:pt x="21" y="3"/>
                  </a:cubicBezTo>
                  <a:cubicBezTo>
                    <a:pt x="21" y="3"/>
                    <a:pt x="21" y="2"/>
                    <a:pt x="21" y="2"/>
                  </a:cubicBezTo>
                  <a:cubicBezTo>
                    <a:pt x="21" y="1"/>
                    <a:pt x="21" y="1"/>
                    <a:pt x="21" y="1"/>
                  </a:cubicBezTo>
                  <a:cubicBezTo>
                    <a:pt x="21" y="1"/>
                    <a:pt x="21" y="0"/>
                    <a:pt x="21" y="0"/>
                  </a:cubicBezTo>
                  <a:cubicBezTo>
                    <a:pt x="19" y="1"/>
                    <a:pt x="19" y="1"/>
                    <a:pt x="19" y="1"/>
                  </a:cubicBezTo>
                  <a:cubicBezTo>
                    <a:pt x="5" y="1"/>
                    <a:pt x="5" y="1"/>
                    <a:pt x="5" y="1"/>
                  </a:cubicBezTo>
                  <a:cubicBezTo>
                    <a:pt x="6" y="2"/>
                    <a:pt x="6" y="3"/>
                    <a:pt x="5" y="5"/>
                  </a:cubicBezTo>
                  <a:cubicBezTo>
                    <a:pt x="5" y="6"/>
                    <a:pt x="3" y="8"/>
                    <a:pt x="2" y="8"/>
                  </a:cubicBezTo>
                  <a:cubicBezTo>
                    <a:pt x="0" y="9"/>
                    <a:pt x="0" y="10"/>
                    <a:pt x="0" y="10"/>
                  </a:cubicBezTo>
                  <a:cubicBezTo>
                    <a:pt x="0" y="11"/>
                    <a:pt x="0" y="11"/>
                    <a:pt x="1" y="11"/>
                  </a:cubicBezTo>
                  <a:cubicBezTo>
                    <a:pt x="2" y="11"/>
                    <a:pt x="3" y="11"/>
                    <a:pt x="3" y="12"/>
                  </a:cubicBezTo>
                  <a:cubicBezTo>
                    <a:pt x="3" y="12"/>
                    <a:pt x="3" y="13"/>
                    <a:pt x="3" y="14"/>
                  </a:cubicBezTo>
                  <a:cubicBezTo>
                    <a:pt x="5" y="13"/>
                    <a:pt x="6" y="13"/>
                    <a:pt x="6" y="13"/>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4" name="Freeform 197">
              <a:extLst>
                <a:ext uri="{FF2B5EF4-FFF2-40B4-BE49-F238E27FC236}">
                  <a16:creationId xmlns:a16="http://schemas.microsoft.com/office/drawing/2014/main" id="{427DDCF8-D7CF-4F1D-8D7C-BF0AD25545A6}"/>
                </a:ext>
              </a:extLst>
            </p:cNvPr>
            <p:cNvSpPr>
              <a:spLocks/>
            </p:cNvSpPr>
            <p:nvPr/>
          </p:nvSpPr>
          <p:spPr bwMode="auto">
            <a:xfrm>
              <a:off x="4823453" y="6162332"/>
              <a:ext cx="41929" cy="73283"/>
            </a:xfrm>
            <a:custGeom>
              <a:avLst/>
              <a:gdLst>
                <a:gd name="T0" fmla="*/ 64 w 81"/>
                <a:gd name="T1" fmla="*/ 122 h 127"/>
                <a:gd name="T2" fmla="*/ 81 w 81"/>
                <a:gd name="T3" fmla="*/ 119 h 127"/>
                <a:gd name="T4" fmla="*/ 80 w 81"/>
                <a:gd name="T5" fmla="*/ 118 h 127"/>
                <a:gd name="T6" fmla="*/ 76 w 81"/>
                <a:gd name="T7" fmla="*/ 113 h 127"/>
                <a:gd name="T8" fmla="*/ 69 w 81"/>
                <a:gd name="T9" fmla="*/ 106 h 127"/>
                <a:gd name="T10" fmla="*/ 69 w 81"/>
                <a:gd name="T11" fmla="*/ 105 h 127"/>
                <a:gd name="T12" fmla="*/ 64 w 81"/>
                <a:gd name="T13" fmla="*/ 90 h 127"/>
                <a:gd name="T14" fmla="*/ 63 w 81"/>
                <a:gd name="T15" fmla="*/ 81 h 127"/>
                <a:gd name="T16" fmla="*/ 68 w 81"/>
                <a:gd name="T17" fmla="*/ 69 h 127"/>
                <a:gd name="T18" fmla="*/ 70 w 81"/>
                <a:gd name="T19" fmla="*/ 66 h 127"/>
                <a:gd name="T20" fmla="*/ 71 w 81"/>
                <a:gd name="T21" fmla="*/ 64 h 127"/>
                <a:gd name="T22" fmla="*/ 74 w 81"/>
                <a:gd name="T23" fmla="*/ 62 h 127"/>
                <a:gd name="T24" fmla="*/ 73 w 81"/>
                <a:gd name="T25" fmla="*/ 60 h 127"/>
                <a:gd name="T26" fmla="*/ 72 w 81"/>
                <a:gd name="T27" fmla="*/ 58 h 127"/>
                <a:gd name="T28" fmla="*/ 71 w 81"/>
                <a:gd name="T29" fmla="*/ 56 h 127"/>
                <a:gd name="T30" fmla="*/ 71 w 81"/>
                <a:gd name="T31" fmla="*/ 54 h 127"/>
                <a:gd name="T32" fmla="*/ 62 w 81"/>
                <a:gd name="T33" fmla="*/ 45 h 127"/>
                <a:gd name="T34" fmla="*/ 59 w 81"/>
                <a:gd name="T35" fmla="*/ 37 h 127"/>
                <a:gd name="T36" fmla="*/ 69 w 81"/>
                <a:gd name="T37" fmla="*/ 34 h 127"/>
                <a:gd name="T38" fmla="*/ 68 w 81"/>
                <a:gd name="T39" fmla="*/ 19 h 127"/>
                <a:gd name="T40" fmla="*/ 67 w 81"/>
                <a:gd name="T41" fmla="*/ 9 h 127"/>
                <a:gd name="T42" fmla="*/ 62 w 81"/>
                <a:gd name="T43" fmla="*/ 0 h 127"/>
                <a:gd name="T44" fmla="*/ 61 w 81"/>
                <a:gd name="T45" fmla="*/ 0 h 127"/>
                <a:gd name="T46" fmla="*/ 61 w 81"/>
                <a:gd name="T47" fmla="*/ 1 h 127"/>
                <a:gd name="T48" fmla="*/ 61 w 81"/>
                <a:gd name="T49" fmla="*/ 3 h 127"/>
                <a:gd name="T50" fmla="*/ 61 w 81"/>
                <a:gd name="T51" fmla="*/ 4 h 127"/>
                <a:gd name="T52" fmla="*/ 65 w 81"/>
                <a:gd name="T53" fmla="*/ 9 h 127"/>
                <a:gd name="T54" fmla="*/ 66 w 81"/>
                <a:gd name="T55" fmla="*/ 17 h 127"/>
                <a:gd name="T56" fmla="*/ 59 w 81"/>
                <a:gd name="T57" fmla="*/ 21 h 127"/>
                <a:gd name="T58" fmla="*/ 49 w 81"/>
                <a:gd name="T59" fmla="*/ 41 h 127"/>
                <a:gd name="T60" fmla="*/ 49 w 81"/>
                <a:gd name="T61" fmla="*/ 46 h 127"/>
                <a:gd name="T62" fmla="*/ 43 w 81"/>
                <a:gd name="T63" fmla="*/ 53 h 127"/>
                <a:gd name="T64" fmla="*/ 35 w 81"/>
                <a:gd name="T65" fmla="*/ 70 h 127"/>
                <a:gd name="T66" fmla="*/ 30 w 81"/>
                <a:gd name="T67" fmla="*/ 77 h 127"/>
                <a:gd name="T68" fmla="*/ 23 w 81"/>
                <a:gd name="T69" fmla="*/ 70 h 127"/>
                <a:gd name="T70" fmla="*/ 18 w 81"/>
                <a:gd name="T71" fmla="*/ 71 h 127"/>
                <a:gd name="T72" fmla="*/ 15 w 81"/>
                <a:gd name="T73" fmla="*/ 71 h 127"/>
                <a:gd name="T74" fmla="*/ 2 w 81"/>
                <a:gd name="T75" fmla="*/ 84 h 127"/>
                <a:gd name="T76" fmla="*/ 2 w 81"/>
                <a:gd name="T77" fmla="*/ 85 h 127"/>
                <a:gd name="T78" fmla="*/ 2 w 81"/>
                <a:gd name="T79" fmla="*/ 86 h 127"/>
                <a:gd name="T80" fmla="*/ 2 w 81"/>
                <a:gd name="T81" fmla="*/ 87 h 127"/>
                <a:gd name="T82" fmla="*/ 1 w 81"/>
                <a:gd name="T83" fmla="*/ 89 h 127"/>
                <a:gd name="T84" fmla="*/ 1 w 81"/>
                <a:gd name="T85" fmla="*/ 91 h 127"/>
                <a:gd name="T86" fmla="*/ 0 w 81"/>
                <a:gd name="T87" fmla="*/ 93 h 127"/>
                <a:gd name="T88" fmla="*/ 0 w 81"/>
                <a:gd name="T89" fmla="*/ 94 h 127"/>
                <a:gd name="T90" fmla="*/ 4 w 81"/>
                <a:gd name="T91" fmla="*/ 100 h 127"/>
                <a:gd name="T92" fmla="*/ 9 w 81"/>
                <a:gd name="T93" fmla="*/ 102 h 127"/>
                <a:gd name="T94" fmla="*/ 16 w 81"/>
                <a:gd name="T95" fmla="*/ 114 h 127"/>
                <a:gd name="T96" fmla="*/ 14 w 81"/>
                <a:gd name="T97" fmla="*/ 123 h 127"/>
                <a:gd name="T98" fmla="*/ 30 w 81"/>
                <a:gd name="T99" fmla="*/ 122 h 127"/>
                <a:gd name="T100" fmla="*/ 31 w 81"/>
                <a:gd name="T101" fmla="*/ 122 h 127"/>
                <a:gd name="T102" fmla="*/ 32 w 81"/>
                <a:gd name="T103" fmla="*/ 122 h 127"/>
                <a:gd name="T104" fmla="*/ 33 w 81"/>
                <a:gd name="T105" fmla="*/ 121 h 127"/>
                <a:gd name="T106" fmla="*/ 34 w 81"/>
                <a:gd name="T107" fmla="*/ 121 h 127"/>
                <a:gd name="T108" fmla="*/ 59 w 81"/>
                <a:gd name="T109" fmla="*/ 122 h 127"/>
                <a:gd name="T110" fmla="*/ 64 w 81"/>
                <a:gd name="T111"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 h="127">
                  <a:moveTo>
                    <a:pt x="64" y="122"/>
                  </a:moveTo>
                  <a:cubicBezTo>
                    <a:pt x="64" y="122"/>
                    <a:pt x="64" y="122"/>
                    <a:pt x="64" y="122"/>
                  </a:cubicBezTo>
                  <a:cubicBezTo>
                    <a:pt x="68" y="122"/>
                    <a:pt x="75" y="126"/>
                    <a:pt x="78" y="127"/>
                  </a:cubicBezTo>
                  <a:cubicBezTo>
                    <a:pt x="79" y="125"/>
                    <a:pt x="79" y="122"/>
                    <a:pt x="81" y="119"/>
                  </a:cubicBezTo>
                  <a:cubicBezTo>
                    <a:pt x="80" y="119"/>
                    <a:pt x="80" y="119"/>
                    <a:pt x="80" y="118"/>
                  </a:cubicBezTo>
                  <a:cubicBezTo>
                    <a:pt x="80" y="118"/>
                    <a:pt x="80" y="118"/>
                    <a:pt x="80" y="118"/>
                  </a:cubicBezTo>
                  <a:cubicBezTo>
                    <a:pt x="79" y="118"/>
                    <a:pt x="79" y="117"/>
                    <a:pt x="79" y="117"/>
                  </a:cubicBezTo>
                  <a:cubicBezTo>
                    <a:pt x="79" y="116"/>
                    <a:pt x="77" y="115"/>
                    <a:pt x="76" y="113"/>
                  </a:cubicBezTo>
                  <a:cubicBezTo>
                    <a:pt x="74" y="112"/>
                    <a:pt x="73" y="111"/>
                    <a:pt x="72" y="110"/>
                  </a:cubicBezTo>
                  <a:cubicBezTo>
                    <a:pt x="70" y="108"/>
                    <a:pt x="69" y="106"/>
                    <a:pt x="69" y="106"/>
                  </a:cubicBezTo>
                  <a:cubicBezTo>
                    <a:pt x="69" y="106"/>
                    <a:pt x="69" y="106"/>
                    <a:pt x="69" y="106"/>
                  </a:cubicBezTo>
                  <a:cubicBezTo>
                    <a:pt x="69" y="105"/>
                    <a:pt x="69" y="105"/>
                    <a:pt x="69" y="105"/>
                  </a:cubicBezTo>
                  <a:cubicBezTo>
                    <a:pt x="69" y="105"/>
                    <a:pt x="70" y="102"/>
                    <a:pt x="68" y="99"/>
                  </a:cubicBezTo>
                  <a:cubicBezTo>
                    <a:pt x="65" y="96"/>
                    <a:pt x="64" y="94"/>
                    <a:pt x="64" y="90"/>
                  </a:cubicBezTo>
                  <a:cubicBezTo>
                    <a:pt x="64" y="88"/>
                    <a:pt x="64" y="86"/>
                    <a:pt x="63" y="84"/>
                  </a:cubicBezTo>
                  <a:cubicBezTo>
                    <a:pt x="63" y="83"/>
                    <a:pt x="63" y="82"/>
                    <a:pt x="63" y="81"/>
                  </a:cubicBezTo>
                  <a:cubicBezTo>
                    <a:pt x="63" y="79"/>
                    <a:pt x="64" y="78"/>
                    <a:pt x="65" y="75"/>
                  </a:cubicBezTo>
                  <a:cubicBezTo>
                    <a:pt x="66" y="74"/>
                    <a:pt x="68" y="71"/>
                    <a:pt x="68" y="69"/>
                  </a:cubicBezTo>
                  <a:cubicBezTo>
                    <a:pt x="69" y="68"/>
                    <a:pt x="69" y="68"/>
                    <a:pt x="69" y="67"/>
                  </a:cubicBezTo>
                  <a:cubicBezTo>
                    <a:pt x="69" y="67"/>
                    <a:pt x="70" y="67"/>
                    <a:pt x="70" y="66"/>
                  </a:cubicBezTo>
                  <a:cubicBezTo>
                    <a:pt x="70" y="66"/>
                    <a:pt x="70" y="66"/>
                    <a:pt x="71" y="65"/>
                  </a:cubicBezTo>
                  <a:cubicBezTo>
                    <a:pt x="71" y="65"/>
                    <a:pt x="71" y="65"/>
                    <a:pt x="71" y="64"/>
                  </a:cubicBezTo>
                  <a:cubicBezTo>
                    <a:pt x="72" y="64"/>
                    <a:pt x="72" y="64"/>
                    <a:pt x="72" y="64"/>
                  </a:cubicBezTo>
                  <a:cubicBezTo>
                    <a:pt x="73" y="63"/>
                    <a:pt x="73" y="63"/>
                    <a:pt x="74" y="62"/>
                  </a:cubicBezTo>
                  <a:cubicBezTo>
                    <a:pt x="74" y="62"/>
                    <a:pt x="74" y="62"/>
                    <a:pt x="74" y="62"/>
                  </a:cubicBezTo>
                  <a:cubicBezTo>
                    <a:pt x="73" y="61"/>
                    <a:pt x="73" y="61"/>
                    <a:pt x="73" y="60"/>
                  </a:cubicBezTo>
                  <a:cubicBezTo>
                    <a:pt x="73" y="60"/>
                    <a:pt x="73" y="60"/>
                    <a:pt x="73" y="60"/>
                  </a:cubicBezTo>
                  <a:cubicBezTo>
                    <a:pt x="72" y="60"/>
                    <a:pt x="72" y="59"/>
                    <a:pt x="72" y="58"/>
                  </a:cubicBezTo>
                  <a:cubicBezTo>
                    <a:pt x="72" y="58"/>
                    <a:pt x="72" y="58"/>
                    <a:pt x="72" y="58"/>
                  </a:cubicBezTo>
                  <a:cubicBezTo>
                    <a:pt x="72" y="57"/>
                    <a:pt x="71" y="57"/>
                    <a:pt x="71" y="56"/>
                  </a:cubicBezTo>
                  <a:cubicBezTo>
                    <a:pt x="71" y="56"/>
                    <a:pt x="71" y="56"/>
                    <a:pt x="71" y="56"/>
                  </a:cubicBezTo>
                  <a:cubicBezTo>
                    <a:pt x="71" y="55"/>
                    <a:pt x="71" y="55"/>
                    <a:pt x="71" y="54"/>
                  </a:cubicBezTo>
                  <a:cubicBezTo>
                    <a:pt x="70" y="52"/>
                    <a:pt x="68" y="50"/>
                    <a:pt x="65" y="48"/>
                  </a:cubicBezTo>
                  <a:cubicBezTo>
                    <a:pt x="64" y="48"/>
                    <a:pt x="63" y="47"/>
                    <a:pt x="62" y="45"/>
                  </a:cubicBezTo>
                  <a:cubicBezTo>
                    <a:pt x="58" y="42"/>
                    <a:pt x="58" y="39"/>
                    <a:pt x="58" y="37"/>
                  </a:cubicBezTo>
                  <a:cubicBezTo>
                    <a:pt x="59" y="37"/>
                    <a:pt x="59" y="37"/>
                    <a:pt x="59" y="37"/>
                  </a:cubicBezTo>
                  <a:cubicBezTo>
                    <a:pt x="59" y="34"/>
                    <a:pt x="62" y="34"/>
                    <a:pt x="65" y="34"/>
                  </a:cubicBezTo>
                  <a:cubicBezTo>
                    <a:pt x="67" y="34"/>
                    <a:pt x="68" y="34"/>
                    <a:pt x="69" y="34"/>
                  </a:cubicBezTo>
                  <a:cubicBezTo>
                    <a:pt x="71" y="34"/>
                    <a:pt x="72" y="34"/>
                    <a:pt x="73" y="34"/>
                  </a:cubicBezTo>
                  <a:cubicBezTo>
                    <a:pt x="71" y="32"/>
                    <a:pt x="68" y="25"/>
                    <a:pt x="68" y="19"/>
                  </a:cubicBezTo>
                  <a:cubicBezTo>
                    <a:pt x="68" y="17"/>
                    <a:pt x="68" y="15"/>
                    <a:pt x="67" y="13"/>
                  </a:cubicBezTo>
                  <a:cubicBezTo>
                    <a:pt x="67" y="12"/>
                    <a:pt x="67" y="11"/>
                    <a:pt x="67" y="9"/>
                  </a:cubicBezTo>
                  <a:cubicBezTo>
                    <a:pt x="67" y="8"/>
                    <a:pt x="66" y="4"/>
                    <a:pt x="63" y="1"/>
                  </a:cubicBezTo>
                  <a:cubicBezTo>
                    <a:pt x="63" y="1"/>
                    <a:pt x="63" y="1"/>
                    <a:pt x="62" y="0"/>
                  </a:cubicBezTo>
                  <a:cubicBezTo>
                    <a:pt x="62" y="0"/>
                    <a:pt x="62" y="0"/>
                    <a:pt x="62" y="0"/>
                  </a:cubicBezTo>
                  <a:cubicBezTo>
                    <a:pt x="62" y="0"/>
                    <a:pt x="61" y="0"/>
                    <a:pt x="61" y="0"/>
                  </a:cubicBezTo>
                  <a:cubicBezTo>
                    <a:pt x="61" y="0"/>
                    <a:pt x="61" y="0"/>
                    <a:pt x="61" y="0"/>
                  </a:cubicBezTo>
                  <a:cubicBezTo>
                    <a:pt x="61" y="1"/>
                    <a:pt x="61" y="1"/>
                    <a:pt x="61" y="1"/>
                  </a:cubicBezTo>
                  <a:cubicBezTo>
                    <a:pt x="61" y="1"/>
                    <a:pt x="61" y="2"/>
                    <a:pt x="61" y="2"/>
                  </a:cubicBezTo>
                  <a:cubicBezTo>
                    <a:pt x="61" y="2"/>
                    <a:pt x="61" y="2"/>
                    <a:pt x="61" y="3"/>
                  </a:cubicBezTo>
                  <a:cubicBezTo>
                    <a:pt x="61" y="3"/>
                    <a:pt x="61" y="3"/>
                    <a:pt x="61" y="4"/>
                  </a:cubicBezTo>
                  <a:cubicBezTo>
                    <a:pt x="61" y="4"/>
                    <a:pt x="61" y="4"/>
                    <a:pt x="61" y="4"/>
                  </a:cubicBezTo>
                  <a:cubicBezTo>
                    <a:pt x="61" y="4"/>
                    <a:pt x="61" y="5"/>
                    <a:pt x="61" y="5"/>
                  </a:cubicBezTo>
                  <a:cubicBezTo>
                    <a:pt x="61" y="6"/>
                    <a:pt x="63" y="8"/>
                    <a:pt x="65" y="9"/>
                  </a:cubicBezTo>
                  <a:cubicBezTo>
                    <a:pt x="67" y="9"/>
                    <a:pt x="67" y="12"/>
                    <a:pt x="66" y="15"/>
                  </a:cubicBezTo>
                  <a:cubicBezTo>
                    <a:pt x="66" y="15"/>
                    <a:pt x="66" y="16"/>
                    <a:pt x="66" y="17"/>
                  </a:cubicBezTo>
                  <a:cubicBezTo>
                    <a:pt x="66" y="19"/>
                    <a:pt x="63" y="20"/>
                    <a:pt x="61" y="20"/>
                  </a:cubicBezTo>
                  <a:cubicBezTo>
                    <a:pt x="60" y="20"/>
                    <a:pt x="59" y="21"/>
                    <a:pt x="59" y="21"/>
                  </a:cubicBezTo>
                  <a:cubicBezTo>
                    <a:pt x="58" y="23"/>
                    <a:pt x="53" y="31"/>
                    <a:pt x="53" y="32"/>
                  </a:cubicBezTo>
                  <a:cubicBezTo>
                    <a:pt x="53" y="34"/>
                    <a:pt x="52" y="40"/>
                    <a:pt x="49" y="41"/>
                  </a:cubicBezTo>
                  <a:cubicBezTo>
                    <a:pt x="48" y="41"/>
                    <a:pt x="49" y="44"/>
                    <a:pt x="49" y="45"/>
                  </a:cubicBezTo>
                  <a:cubicBezTo>
                    <a:pt x="49" y="46"/>
                    <a:pt x="49" y="46"/>
                    <a:pt x="49" y="46"/>
                  </a:cubicBezTo>
                  <a:cubicBezTo>
                    <a:pt x="49" y="47"/>
                    <a:pt x="47" y="48"/>
                    <a:pt x="46" y="49"/>
                  </a:cubicBezTo>
                  <a:cubicBezTo>
                    <a:pt x="45" y="50"/>
                    <a:pt x="43" y="51"/>
                    <a:pt x="43" y="53"/>
                  </a:cubicBezTo>
                  <a:cubicBezTo>
                    <a:pt x="43" y="55"/>
                    <a:pt x="40" y="62"/>
                    <a:pt x="36" y="69"/>
                  </a:cubicBezTo>
                  <a:cubicBezTo>
                    <a:pt x="35" y="70"/>
                    <a:pt x="35" y="70"/>
                    <a:pt x="35" y="70"/>
                  </a:cubicBezTo>
                  <a:cubicBezTo>
                    <a:pt x="34" y="71"/>
                    <a:pt x="34" y="71"/>
                    <a:pt x="34" y="72"/>
                  </a:cubicBezTo>
                  <a:cubicBezTo>
                    <a:pt x="32" y="75"/>
                    <a:pt x="31" y="77"/>
                    <a:pt x="30" y="77"/>
                  </a:cubicBezTo>
                  <a:cubicBezTo>
                    <a:pt x="29" y="77"/>
                    <a:pt x="29" y="76"/>
                    <a:pt x="28" y="75"/>
                  </a:cubicBezTo>
                  <a:cubicBezTo>
                    <a:pt x="28" y="73"/>
                    <a:pt x="25" y="70"/>
                    <a:pt x="23" y="70"/>
                  </a:cubicBezTo>
                  <a:cubicBezTo>
                    <a:pt x="22" y="70"/>
                    <a:pt x="22" y="70"/>
                    <a:pt x="22" y="70"/>
                  </a:cubicBezTo>
                  <a:cubicBezTo>
                    <a:pt x="20" y="71"/>
                    <a:pt x="19" y="71"/>
                    <a:pt x="18" y="71"/>
                  </a:cubicBezTo>
                  <a:cubicBezTo>
                    <a:pt x="17" y="71"/>
                    <a:pt x="17" y="71"/>
                    <a:pt x="16" y="71"/>
                  </a:cubicBezTo>
                  <a:cubicBezTo>
                    <a:pt x="16" y="71"/>
                    <a:pt x="15" y="71"/>
                    <a:pt x="15" y="71"/>
                  </a:cubicBezTo>
                  <a:cubicBezTo>
                    <a:pt x="14" y="72"/>
                    <a:pt x="8" y="77"/>
                    <a:pt x="3" y="83"/>
                  </a:cubicBezTo>
                  <a:cubicBezTo>
                    <a:pt x="3" y="83"/>
                    <a:pt x="3" y="83"/>
                    <a:pt x="2" y="84"/>
                  </a:cubicBezTo>
                  <a:cubicBezTo>
                    <a:pt x="2" y="84"/>
                    <a:pt x="2" y="84"/>
                    <a:pt x="2" y="84"/>
                  </a:cubicBezTo>
                  <a:cubicBezTo>
                    <a:pt x="2" y="84"/>
                    <a:pt x="2" y="84"/>
                    <a:pt x="2" y="85"/>
                  </a:cubicBezTo>
                  <a:cubicBezTo>
                    <a:pt x="2" y="85"/>
                    <a:pt x="2" y="85"/>
                    <a:pt x="2" y="85"/>
                  </a:cubicBezTo>
                  <a:cubicBezTo>
                    <a:pt x="2" y="85"/>
                    <a:pt x="2" y="85"/>
                    <a:pt x="2" y="86"/>
                  </a:cubicBezTo>
                  <a:cubicBezTo>
                    <a:pt x="2" y="86"/>
                    <a:pt x="2" y="86"/>
                    <a:pt x="2" y="86"/>
                  </a:cubicBezTo>
                  <a:cubicBezTo>
                    <a:pt x="2" y="87"/>
                    <a:pt x="2" y="87"/>
                    <a:pt x="2" y="87"/>
                  </a:cubicBezTo>
                  <a:cubicBezTo>
                    <a:pt x="2" y="87"/>
                    <a:pt x="2" y="88"/>
                    <a:pt x="2" y="88"/>
                  </a:cubicBezTo>
                  <a:cubicBezTo>
                    <a:pt x="1" y="88"/>
                    <a:pt x="1" y="89"/>
                    <a:pt x="1" y="89"/>
                  </a:cubicBezTo>
                  <a:cubicBezTo>
                    <a:pt x="1" y="89"/>
                    <a:pt x="1" y="89"/>
                    <a:pt x="1" y="90"/>
                  </a:cubicBezTo>
                  <a:cubicBezTo>
                    <a:pt x="1" y="90"/>
                    <a:pt x="1" y="90"/>
                    <a:pt x="1" y="91"/>
                  </a:cubicBezTo>
                  <a:cubicBezTo>
                    <a:pt x="1" y="91"/>
                    <a:pt x="1" y="91"/>
                    <a:pt x="1" y="91"/>
                  </a:cubicBezTo>
                  <a:cubicBezTo>
                    <a:pt x="0" y="92"/>
                    <a:pt x="0" y="92"/>
                    <a:pt x="0" y="93"/>
                  </a:cubicBezTo>
                  <a:cubicBezTo>
                    <a:pt x="0" y="93"/>
                    <a:pt x="0" y="93"/>
                    <a:pt x="0" y="93"/>
                  </a:cubicBezTo>
                  <a:cubicBezTo>
                    <a:pt x="0" y="94"/>
                    <a:pt x="0" y="94"/>
                    <a:pt x="0" y="94"/>
                  </a:cubicBezTo>
                  <a:cubicBezTo>
                    <a:pt x="1" y="95"/>
                    <a:pt x="2" y="97"/>
                    <a:pt x="3" y="98"/>
                  </a:cubicBezTo>
                  <a:cubicBezTo>
                    <a:pt x="3" y="99"/>
                    <a:pt x="3" y="100"/>
                    <a:pt x="4" y="100"/>
                  </a:cubicBezTo>
                  <a:cubicBezTo>
                    <a:pt x="5" y="101"/>
                    <a:pt x="6" y="102"/>
                    <a:pt x="7" y="102"/>
                  </a:cubicBezTo>
                  <a:cubicBezTo>
                    <a:pt x="8" y="102"/>
                    <a:pt x="8" y="102"/>
                    <a:pt x="9" y="102"/>
                  </a:cubicBezTo>
                  <a:cubicBezTo>
                    <a:pt x="10" y="101"/>
                    <a:pt x="11" y="101"/>
                    <a:pt x="12" y="102"/>
                  </a:cubicBezTo>
                  <a:cubicBezTo>
                    <a:pt x="15" y="103"/>
                    <a:pt x="17" y="112"/>
                    <a:pt x="16" y="114"/>
                  </a:cubicBezTo>
                  <a:cubicBezTo>
                    <a:pt x="16" y="114"/>
                    <a:pt x="15" y="115"/>
                    <a:pt x="15" y="116"/>
                  </a:cubicBezTo>
                  <a:cubicBezTo>
                    <a:pt x="14" y="118"/>
                    <a:pt x="13" y="121"/>
                    <a:pt x="14" y="123"/>
                  </a:cubicBezTo>
                  <a:cubicBezTo>
                    <a:pt x="28" y="123"/>
                    <a:pt x="28" y="123"/>
                    <a:pt x="28" y="123"/>
                  </a:cubicBezTo>
                  <a:cubicBezTo>
                    <a:pt x="30" y="122"/>
                    <a:pt x="30" y="122"/>
                    <a:pt x="30" y="122"/>
                  </a:cubicBezTo>
                  <a:cubicBezTo>
                    <a:pt x="30" y="122"/>
                    <a:pt x="30" y="122"/>
                    <a:pt x="30" y="122"/>
                  </a:cubicBezTo>
                  <a:cubicBezTo>
                    <a:pt x="31" y="122"/>
                    <a:pt x="31" y="122"/>
                    <a:pt x="31" y="122"/>
                  </a:cubicBezTo>
                  <a:cubicBezTo>
                    <a:pt x="32" y="122"/>
                    <a:pt x="32" y="122"/>
                    <a:pt x="32" y="122"/>
                  </a:cubicBezTo>
                  <a:cubicBezTo>
                    <a:pt x="32" y="122"/>
                    <a:pt x="32" y="122"/>
                    <a:pt x="32" y="122"/>
                  </a:cubicBezTo>
                  <a:cubicBezTo>
                    <a:pt x="33" y="121"/>
                    <a:pt x="33" y="121"/>
                    <a:pt x="33" y="121"/>
                  </a:cubicBezTo>
                  <a:cubicBezTo>
                    <a:pt x="33" y="121"/>
                    <a:pt x="33" y="121"/>
                    <a:pt x="33" y="121"/>
                  </a:cubicBezTo>
                  <a:cubicBezTo>
                    <a:pt x="33" y="121"/>
                    <a:pt x="33" y="121"/>
                    <a:pt x="34" y="121"/>
                  </a:cubicBezTo>
                  <a:cubicBezTo>
                    <a:pt x="34" y="121"/>
                    <a:pt x="34" y="121"/>
                    <a:pt x="34" y="121"/>
                  </a:cubicBezTo>
                  <a:cubicBezTo>
                    <a:pt x="36" y="121"/>
                    <a:pt x="43" y="122"/>
                    <a:pt x="50" y="122"/>
                  </a:cubicBezTo>
                  <a:cubicBezTo>
                    <a:pt x="53" y="122"/>
                    <a:pt x="56" y="122"/>
                    <a:pt x="59" y="122"/>
                  </a:cubicBezTo>
                  <a:cubicBezTo>
                    <a:pt x="62" y="122"/>
                    <a:pt x="63" y="122"/>
                    <a:pt x="63" y="122"/>
                  </a:cubicBezTo>
                  <a:cubicBezTo>
                    <a:pt x="63" y="122"/>
                    <a:pt x="63" y="122"/>
                    <a:pt x="64" y="122"/>
                  </a:cubicBezTo>
                  <a:cubicBezTo>
                    <a:pt x="64" y="122"/>
                    <a:pt x="64" y="122"/>
                    <a:pt x="64" y="122"/>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5" name="Freeform 198">
              <a:extLst>
                <a:ext uri="{FF2B5EF4-FFF2-40B4-BE49-F238E27FC236}">
                  <a16:creationId xmlns:a16="http://schemas.microsoft.com/office/drawing/2014/main" id="{4DA7B845-7D2B-48BA-8E53-83249847132C}"/>
                </a:ext>
              </a:extLst>
            </p:cNvPr>
            <p:cNvSpPr>
              <a:spLocks/>
            </p:cNvSpPr>
            <p:nvPr/>
          </p:nvSpPr>
          <p:spPr bwMode="auto">
            <a:xfrm>
              <a:off x="4972140" y="6030108"/>
              <a:ext cx="122229" cy="108438"/>
            </a:xfrm>
            <a:custGeom>
              <a:avLst/>
              <a:gdLst>
                <a:gd name="T0" fmla="*/ 230 w 236"/>
                <a:gd name="T1" fmla="*/ 117 h 188"/>
                <a:gd name="T2" fmla="*/ 229 w 236"/>
                <a:gd name="T3" fmla="*/ 117 h 188"/>
                <a:gd name="T4" fmla="*/ 227 w 236"/>
                <a:gd name="T5" fmla="*/ 117 h 188"/>
                <a:gd name="T6" fmla="*/ 203 w 236"/>
                <a:gd name="T7" fmla="*/ 114 h 188"/>
                <a:gd name="T8" fmla="*/ 202 w 236"/>
                <a:gd name="T9" fmla="*/ 114 h 188"/>
                <a:gd name="T10" fmla="*/ 199 w 236"/>
                <a:gd name="T11" fmla="*/ 111 h 188"/>
                <a:gd name="T12" fmla="*/ 197 w 236"/>
                <a:gd name="T13" fmla="*/ 109 h 188"/>
                <a:gd name="T14" fmla="*/ 195 w 236"/>
                <a:gd name="T15" fmla="*/ 107 h 188"/>
                <a:gd name="T16" fmla="*/ 194 w 236"/>
                <a:gd name="T17" fmla="*/ 103 h 188"/>
                <a:gd name="T18" fmla="*/ 188 w 236"/>
                <a:gd name="T19" fmla="*/ 95 h 188"/>
                <a:gd name="T20" fmla="*/ 188 w 236"/>
                <a:gd name="T21" fmla="*/ 95 h 188"/>
                <a:gd name="T22" fmla="*/ 186 w 236"/>
                <a:gd name="T23" fmla="*/ 94 h 188"/>
                <a:gd name="T24" fmla="*/ 184 w 236"/>
                <a:gd name="T25" fmla="*/ 94 h 188"/>
                <a:gd name="T26" fmla="*/ 182 w 236"/>
                <a:gd name="T27" fmla="*/ 92 h 188"/>
                <a:gd name="T28" fmla="*/ 180 w 236"/>
                <a:gd name="T29" fmla="*/ 90 h 188"/>
                <a:gd name="T30" fmla="*/ 179 w 236"/>
                <a:gd name="T31" fmla="*/ 88 h 188"/>
                <a:gd name="T32" fmla="*/ 168 w 236"/>
                <a:gd name="T33" fmla="*/ 63 h 188"/>
                <a:gd name="T34" fmla="*/ 155 w 236"/>
                <a:gd name="T35" fmla="*/ 46 h 188"/>
                <a:gd name="T36" fmla="*/ 140 w 236"/>
                <a:gd name="T37" fmla="*/ 40 h 188"/>
                <a:gd name="T38" fmla="*/ 132 w 236"/>
                <a:gd name="T39" fmla="*/ 39 h 188"/>
                <a:gd name="T40" fmla="*/ 127 w 236"/>
                <a:gd name="T41" fmla="*/ 38 h 188"/>
                <a:gd name="T42" fmla="*/ 124 w 236"/>
                <a:gd name="T43" fmla="*/ 38 h 188"/>
                <a:gd name="T44" fmla="*/ 121 w 236"/>
                <a:gd name="T45" fmla="*/ 38 h 188"/>
                <a:gd name="T46" fmla="*/ 74 w 236"/>
                <a:gd name="T47" fmla="*/ 9 h 188"/>
                <a:gd name="T48" fmla="*/ 51 w 236"/>
                <a:gd name="T49" fmla="*/ 1 h 188"/>
                <a:gd name="T50" fmla="*/ 46 w 236"/>
                <a:gd name="T51" fmla="*/ 2 h 188"/>
                <a:gd name="T52" fmla="*/ 27 w 236"/>
                <a:gd name="T53" fmla="*/ 9 h 188"/>
                <a:gd name="T54" fmla="*/ 33 w 236"/>
                <a:gd name="T55" fmla="*/ 23 h 188"/>
                <a:gd name="T56" fmla="*/ 19 w 236"/>
                <a:gd name="T57" fmla="*/ 34 h 188"/>
                <a:gd name="T58" fmla="*/ 14 w 236"/>
                <a:gd name="T59" fmla="*/ 36 h 188"/>
                <a:gd name="T60" fmla="*/ 12 w 236"/>
                <a:gd name="T61" fmla="*/ 36 h 188"/>
                <a:gd name="T62" fmla="*/ 3 w 236"/>
                <a:gd name="T63" fmla="*/ 32 h 188"/>
                <a:gd name="T64" fmla="*/ 1 w 236"/>
                <a:gd name="T65" fmla="*/ 34 h 188"/>
                <a:gd name="T66" fmla="*/ 1 w 236"/>
                <a:gd name="T67" fmla="*/ 48 h 188"/>
                <a:gd name="T68" fmla="*/ 28 w 236"/>
                <a:gd name="T69" fmla="*/ 86 h 188"/>
                <a:gd name="T70" fmla="*/ 46 w 236"/>
                <a:gd name="T71" fmla="*/ 110 h 188"/>
                <a:gd name="T72" fmla="*/ 58 w 236"/>
                <a:gd name="T73" fmla="*/ 142 h 188"/>
                <a:gd name="T74" fmla="*/ 84 w 236"/>
                <a:gd name="T75" fmla="*/ 180 h 188"/>
                <a:gd name="T76" fmla="*/ 89 w 236"/>
                <a:gd name="T77" fmla="*/ 188 h 188"/>
                <a:gd name="T78" fmla="*/ 91 w 236"/>
                <a:gd name="T79" fmla="*/ 187 h 188"/>
                <a:gd name="T80" fmla="*/ 92 w 236"/>
                <a:gd name="T81" fmla="*/ 187 h 188"/>
                <a:gd name="T82" fmla="*/ 92 w 236"/>
                <a:gd name="T83" fmla="*/ 187 h 188"/>
                <a:gd name="T84" fmla="*/ 92 w 236"/>
                <a:gd name="T85" fmla="*/ 180 h 188"/>
                <a:gd name="T86" fmla="*/ 106 w 236"/>
                <a:gd name="T87" fmla="*/ 177 h 188"/>
                <a:gd name="T88" fmla="*/ 125 w 236"/>
                <a:gd name="T89" fmla="*/ 179 h 188"/>
                <a:gd name="T90" fmla="*/ 143 w 236"/>
                <a:gd name="T91" fmla="*/ 178 h 188"/>
                <a:gd name="T92" fmla="*/ 183 w 236"/>
                <a:gd name="T93" fmla="*/ 161 h 188"/>
                <a:gd name="T94" fmla="*/ 227 w 236"/>
                <a:gd name="T95" fmla="*/ 147 h 188"/>
                <a:gd name="T96" fmla="*/ 228 w 236"/>
                <a:gd name="T97" fmla="*/ 14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6" h="188">
                  <a:moveTo>
                    <a:pt x="236" y="124"/>
                  </a:moveTo>
                  <a:cubicBezTo>
                    <a:pt x="236" y="122"/>
                    <a:pt x="233" y="117"/>
                    <a:pt x="231" y="117"/>
                  </a:cubicBezTo>
                  <a:cubicBezTo>
                    <a:pt x="231" y="117"/>
                    <a:pt x="230" y="117"/>
                    <a:pt x="230" y="117"/>
                  </a:cubicBezTo>
                  <a:cubicBezTo>
                    <a:pt x="230" y="117"/>
                    <a:pt x="230" y="117"/>
                    <a:pt x="230" y="117"/>
                  </a:cubicBezTo>
                  <a:cubicBezTo>
                    <a:pt x="230" y="117"/>
                    <a:pt x="230" y="117"/>
                    <a:pt x="229" y="117"/>
                  </a:cubicBezTo>
                  <a:cubicBezTo>
                    <a:pt x="229" y="117"/>
                    <a:pt x="229" y="117"/>
                    <a:pt x="229" y="117"/>
                  </a:cubicBezTo>
                  <a:cubicBezTo>
                    <a:pt x="229" y="117"/>
                    <a:pt x="229" y="117"/>
                    <a:pt x="229" y="117"/>
                  </a:cubicBezTo>
                  <a:cubicBezTo>
                    <a:pt x="228" y="117"/>
                    <a:pt x="228" y="117"/>
                    <a:pt x="228" y="117"/>
                  </a:cubicBezTo>
                  <a:cubicBezTo>
                    <a:pt x="227" y="117"/>
                    <a:pt x="227" y="117"/>
                    <a:pt x="227" y="117"/>
                  </a:cubicBezTo>
                  <a:cubicBezTo>
                    <a:pt x="227" y="117"/>
                    <a:pt x="227" y="117"/>
                    <a:pt x="227" y="117"/>
                  </a:cubicBezTo>
                  <a:cubicBezTo>
                    <a:pt x="225" y="117"/>
                    <a:pt x="223" y="117"/>
                    <a:pt x="220" y="116"/>
                  </a:cubicBezTo>
                  <a:cubicBezTo>
                    <a:pt x="214" y="116"/>
                    <a:pt x="206" y="115"/>
                    <a:pt x="203" y="114"/>
                  </a:cubicBezTo>
                  <a:cubicBezTo>
                    <a:pt x="203" y="114"/>
                    <a:pt x="203" y="114"/>
                    <a:pt x="203" y="114"/>
                  </a:cubicBezTo>
                  <a:cubicBezTo>
                    <a:pt x="203" y="114"/>
                    <a:pt x="203" y="114"/>
                    <a:pt x="202" y="114"/>
                  </a:cubicBezTo>
                  <a:cubicBezTo>
                    <a:pt x="202" y="114"/>
                    <a:pt x="202" y="114"/>
                    <a:pt x="202" y="114"/>
                  </a:cubicBezTo>
                  <a:cubicBezTo>
                    <a:pt x="201" y="113"/>
                    <a:pt x="201" y="113"/>
                    <a:pt x="200" y="112"/>
                  </a:cubicBezTo>
                  <a:cubicBezTo>
                    <a:pt x="200" y="112"/>
                    <a:pt x="200" y="112"/>
                    <a:pt x="200" y="112"/>
                  </a:cubicBezTo>
                  <a:cubicBezTo>
                    <a:pt x="199" y="112"/>
                    <a:pt x="199" y="112"/>
                    <a:pt x="199" y="111"/>
                  </a:cubicBezTo>
                  <a:cubicBezTo>
                    <a:pt x="199" y="111"/>
                    <a:pt x="199" y="111"/>
                    <a:pt x="198" y="111"/>
                  </a:cubicBezTo>
                  <a:cubicBezTo>
                    <a:pt x="198" y="111"/>
                    <a:pt x="198" y="110"/>
                    <a:pt x="198" y="110"/>
                  </a:cubicBezTo>
                  <a:cubicBezTo>
                    <a:pt x="197" y="110"/>
                    <a:pt x="197" y="110"/>
                    <a:pt x="197" y="109"/>
                  </a:cubicBezTo>
                  <a:cubicBezTo>
                    <a:pt x="197" y="109"/>
                    <a:pt x="197" y="109"/>
                    <a:pt x="196" y="108"/>
                  </a:cubicBezTo>
                  <a:cubicBezTo>
                    <a:pt x="196" y="108"/>
                    <a:pt x="196" y="108"/>
                    <a:pt x="196" y="108"/>
                  </a:cubicBezTo>
                  <a:cubicBezTo>
                    <a:pt x="195" y="107"/>
                    <a:pt x="195" y="107"/>
                    <a:pt x="195" y="107"/>
                  </a:cubicBezTo>
                  <a:cubicBezTo>
                    <a:pt x="195" y="106"/>
                    <a:pt x="195" y="106"/>
                    <a:pt x="194" y="106"/>
                  </a:cubicBezTo>
                  <a:cubicBezTo>
                    <a:pt x="194" y="105"/>
                    <a:pt x="194" y="105"/>
                    <a:pt x="194" y="105"/>
                  </a:cubicBezTo>
                  <a:cubicBezTo>
                    <a:pt x="194" y="104"/>
                    <a:pt x="194" y="104"/>
                    <a:pt x="194" y="103"/>
                  </a:cubicBezTo>
                  <a:cubicBezTo>
                    <a:pt x="193" y="103"/>
                    <a:pt x="193" y="103"/>
                    <a:pt x="193" y="102"/>
                  </a:cubicBezTo>
                  <a:cubicBezTo>
                    <a:pt x="193" y="102"/>
                    <a:pt x="193" y="102"/>
                    <a:pt x="193" y="101"/>
                  </a:cubicBezTo>
                  <a:cubicBezTo>
                    <a:pt x="191" y="100"/>
                    <a:pt x="189" y="97"/>
                    <a:pt x="188" y="95"/>
                  </a:cubicBezTo>
                  <a:cubicBezTo>
                    <a:pt x="188" y="95"/>
                    <a:pt x="188" y="95"/>
                    <a:pt x="188" y="95"/>
                  </a:cubicBezTo>
                  <a:cubicBezTo>
                    <a:pt x="188" y="95"/>
                    <a:pt x="188" y="95"/>
                    <a:pt x="188" y="95"/>
                  </a:cubicBezTo>
                  <a:cubicBezTo>
                    <a:pt x="188" y="95"/>
                    <a:pt x="188" y="95"/>
                    <a:pt x="188" y="95"/>
                  </a:cubicBezTo>
                  <a:cubicBezTo>
                    <a:pt x="188" y="95"/>
                    <a:pt x="187" y="95"/>
                    <a:pt x="187" y="95"/>
                  </a:cubicBezTo>
                  <a:cubicBezTo>
                    <a:pt x="187" y="94"/>
                    <a:pt x="187" y="94"/>
                    <a:pt x="187" y="94"/>
                  </a:cubicBezTo>
                  <a:cubicBezTo>
                    <a:pt x="186" y="94"/>
                    <a:pt x="186" y="94"/>
                    <a:pt x="186" y="94"/>
                  </a:cubicBezTo>
                  <a:cubicBezTo>
                    <a:pt x="186" y="94"/>
                    <a:pt x="186" y="94"/>
                    <a:pt x="185" y="94"/>
                  </a:cubicBezTo>
                  <a:cubicBezTo>
                    <a:pt x="185" y="94"/>
                    <a:pt x="185" y="94"/>
                    <a:pt x="185" y="94"/>
                  </a:cubicBezTo>
                  <a:cubicBezTo>
                    <a:pt x="184" y="94"/>
                    <a:pt x="184" y="94"/>
                    <a:pt x="184" y="94"/>
                  </a:cubicBezTo>
                  <a:cubicBezTo>
                    <a:pt x="184" y="94"/>
                    <a:pt x="184" y="93"/>
                    <a:pt x="183" y="93"/>
                  </a:cubicBezTo>
                  <a:cubicBezTo>
                    <a:pt x="183" y="93"/>
                    <a:pt x="183" y="93"/>
                    <a:pt x="183" y="93"/>
                  </a:cubicBezTo>
                  <a:cubicBezTo>
                    <a:pt x="183" y="93"/>
                    <a:pt x="182" y="93"/>
                    <a:pt x="182" y="92"/>
                  </a:cubicBezTo>
                  <a:cubicBezTo>
                    <a:pt x="182" y="92"/>
                    <a:pt x="182" y="92"/>
                    <a:pt x="181" y="92"/>
                  </a:cubicBezTo>
                  <a:cubicBezTo>
                    <a:pt x="181" y="92"/>
                    <a:pt x="181" y="91"/>
                    <a:pt x="181" y="91"/>
                  </a:cubicBezTo>
                  <a:cubicBezTo>
                    <a:pt x="181" y="91"/>
                    <a:pt x="181" y="91"/>
                    <a:pt x="180" y="90"/>
                  </a:cubicBezTo>
                  <a:cubicBezTo>
                    <a:pt x="180" y="90"/>
                    <a:pt x="180" y="90"/>
                    <a:pt x="180" y="90"/>
                  </a:cubicBezTo>
                  <a:cubicBezTo>
                    <a:pt x="180" y="89"/>
                    <a:pt x="180" y="89"/>
                    <a:pt x="179" y="88"/>
                  </a:cubicBezTo>
                  <a:cubicBezTo>
                    <a:pt x="179" y="88"/>
                    <a:pt x="179" y="88"/>
                    <a:pt x="179" y="88"/>
                  </a:cubicBezTo>
                  <a:cubicBezTo>
                    <a:pt x="177" y="86"/>
                    <a:pt x="173" y="80"/>
                    <a:pt x="172" y="77"/>
                  </a:cubicBezTo>
                  <a:cubicBezTo>
                    <a:pt x="172" y="76"/>
                    <a:pt x="172" y="75"/>
                    <a:pt x="173" y="74"/>
                  </a:cubicBezTo>
                  <a:cubicBezTo>
                    <a:pt x="175" y="72"/>
                    <a:pt x="172" y="67"/>
                    <a:pt x="168" y="63"/>
                  </a:cubicBezTo>
                  <a:cubicBezTo>
                    <a:pt x="167" y="62"/>
                    <a:pt x="167" y="62"/>
                    <a:pt x="167" y="62"/>
                  </a:cubicBezTo>
                  <a:cubicBezTo>
                    <a:pt x="162" y="58"/>
                    <a:pt x="157" y="53"/>
                    <a:pt x="156" y="49"/>
                  </a:cubicBezTo>
                  <a:cubicBezTo>
                    <a:pt x="156" y="49"/>
                    <a:pt x="156" y="47"/>
                    <a:pt x="155" y="46"/>
                  </a:cubicBezTo>
                  <a:cubicBezTo>
                    <a:pt x="146" y="45"/>
                    <a:pt x="146" y="45"/>
                    <a:pt x="146" y="45"/>
                  </a:cubicBezTo>
                  <a:cubicBezTo>
                    <a:pt x="141" y="40"/>
                    <a:pt x="141" y="40"/>
                    <a:pt x="141" y="40"/>
                  </a:cubicBezTo>
                  <a:cubicBezTo>
                    <a:pt x="140" y="40"/>
                    <a:pt x="140" y="40"/>
                    <a:pt x="140" y="40"/>
                  </a:cubicBezTo>
                  <a:cubicBezTo>
                    <a:pt x="139" y="40"/>
                    <a:pt x="137" y="40"/>
                    <a:pt x="135" y="39"/>
                  </a:cubicBezTo>
                  <a:cubicBezTo>
                    <a:pt x="134" y="39"/>
                    <a:pt x="133" y="39"/>
                    <a:pt x="133" y="39"/>
                  </a:cubicBezTo>
                  <a:cubicBezTo>
                    <a:pt x="132" y="39"/>
                    <a:pt x="132" y="39"/>
                    <a:pt x="132" y="39"/>
                  </a:cubicBezTo>
                  <a:cubicBezTo>
                    <a:pt x="131" y="39"/>
                    <a:pt x="131" y="39"/>
                    <a:pt x="130" y="39"/>
                  </a:cubicBezTo>
                  <a:cubicBezTo>
                    <a:pt x="130" y="39"/>
                    <a:pt x="129" y="39"/>
                    <a:pt x="129" y="39"/>
                  </a:cubicBezTo>
                  <a:cubicBezTo>
                    <a:pt x="128" y="39"/>
                    <a:pt x="128" y="39"/>
                    <a:pt x="127" y="38"/>
                  </a:cubicBezTo>
                  <a:cubicBezTo>
                    <a:pt x="127" y="38"/>
                    <a:pt x="126" y="38"/>
                    <a:pt x="126" y="38"/>
                  </a:cubicBezTo>
                  <a:cubicBezTo>
                    <a:pt x="126" y="38"/>
                    <a:pt x="125" y="38"/>
                    <a:pt x="125" y="38"/>
                  </a:cubicBezTo>
                  <a:cubicBezTo>
                    <a:pt x="124" y="38"/>
                    <a:pt x="124" y="38"/>
                    <a:pt x="124" y="38"/>
                  </a:cubicBezTo>
                  <a:cubicBezTo>
                    <a:pt x="123" y="38"/>
                    <a:pt x="123" y="38"/>
                    <a:pt x="122" y="38"/>
                  </a:cubicBezTo>
                  <a:cubicBezTo>
                    <a:pt x="122" y="38"/>
                    <a:pt x="122" y="38"/>
                    <a:pt x="122" y="38"/>
                  </a:cubicBezTo>
                  <a:cubicBezTo>
                    <a:pt x="122" y="38"/>
                    <a:pt x="121" y="38"/>
                    <a:pt x="121" y="38"/>
                  </a:cubicBezTo>
                  <a:cubicBezTo>
                    <a:pt x="118" y="38"/>
                    <a:pt x="111" y="37"/>
                    <a:pt x="107" y="33"/>
                  </a:cubicBezTo>
                  <a:cubicBezTo>
                    <a:pt x="103" y="30"/>
                    <a:pt x="84" y="15"/>
                    <a:pt x="80" y="13"/>
                  </a:cubicBezTo>
                  <a:cubicBezTo>
                    <a:pt x="79" y="13"/>
                    <a:pt x="77" y="11"/>
                    <a:pt x="74" y="9"/>
                  </a:cubicBezTo>
                  <a:cubicBezTo>
                    <a:pt x="68" y="6"/>
                    <a:pt x="61" y="1"/>
                    <a:pt x="58" y="1"/>
                  </a:cubicBezTo>
                  <a:cubicBezTo>
                    <a:pt x="56" y="0"/>
                    <a:pt x="55" y="0"/>
                    <a:pt x="53" y="0"/>
                  </a:cubicBezTo>
                  <a:cubicBezTo>
                    <a:pt x="52" y="1"/>
                    <a:pt x="52" y="1"/>
                    <a:pt x="51" y="1"/>
                  </a:cubicBezTo>
                  <a:cubicBezTo>
                    <a:pt x="51" y="1"/>
                    <a:pt x="51" y="1"/>
                    <a:pt x="51" y="1"/>
                  </a:cubicBezTo>
                  <a:cubicBezTo>
                    <a:pt x="49" y="1"/>
                    <a:pt x="49" y="1"/>
                    <a:pt x="49" y="1"/>
                  </a:cubicBezTo>
                  <a:cubicBezTo>
                    <a:pt x="47" y="1"/>
                    <a:pt x="47" y="1"/>
                    <a:pt x="46" y="2"/>
                  </a:cubicBezTo>
                  <a:cubicBezTo>
                    <a:pt x="44" y="3"/>
                    <a:pt x="43" y="4"/>
                    <a:pt x="37" y="4"/>
                  </a:cubicBezTo>
                  <a:cubicBezTo>
                    <a:pt x="32" y="4"/>
                    <a:pt x="28" y="7"/>
                    <a:pt x="27" y="8"/>
                  </a:cubicBezTo>
                  <a:cubicBezTo>
                    <a:pt x="27" y="9"/>
                    <a:pt x="27" y="9"/>
                    <a:pt x="27" y="9"/>
                  </a:cubicBezTo>
                  <a:cubicBezTo>
                    <a:pt x="29" y="10"/>
                    <a:pt x="36" y="16"/>
                    <a:pt x="36" y="19"/>
                  </a:cubicBezTo>
                  <a:cubicBezTo>
                    <a:pt x="36" y="20"/>
                    <a:pt x="36" y="21"/>
                    <a:pt x="35" y="21"/>
                  </a:cubicBezTo>
                  <a:cubicBezTo>
                    <a:pt x="34" y="21"/>
                    <a:pt x="34" y="22"/>
                    <a:pt x="33" y="23"/>
                  </a:cubicBezTo>
                  <a:cubicBezTo>
                    <a:pt x="32" y="25"/>
                    <a:pt x="31" y="26"/>
                    <a:pt x="28" y="26"/>
                  </a:cubicBezTo>
                  <a:cubicBezTo>
                    <a:pt x="23" y="26"/>
                    <a:pt x="22" y="28"/>
                    <a:pt x="22" y="29"/>
                  </a:cubicBezTo>
                  <a:cubicBezTo>
                    <a:pt x="22" y="30"/>
                    <a:pt x="21" y="32"/>
                    <a:pt x="19" y="34"/>
                  </a:cubicBezTo>
                  <a:cubicBezTo>
                    <a:pt x="18" y="35"/>
                    <a:pt x="17" y="35"/>
                    <a:pt x="15" y="36"/>
                  </a:cubicBezTo>
                  <a:cubicBezTo>
                    <a:pt x="15" y="36"/>
                    <a:pt x="15" y="36"/>
                    <a:pt x="15" y="36"/>
                  </a:cubicBezTo>
                  <a:cubicBezTo>
                    <a:pt x="15" y="36"/>
                    <a:pt x="14" y="36"/>
                    <a:pt x="14" y="36"/>
                  </a:cubicBezTo>
                  <a:cubicBezTo>
                    <a:pt x="14" y="36"/>
                    <a:pt x="13" y="36"/>
                    <a:pt x="13" y="36"/>
                  </a:cubicBezTo>
                  <a:cubicBezTo>
                    <a:pt x="13" y="36"/>
                    <a:pt x="13" y="36"/>
                    <a:pt x="13" y="36"/>
                  </a:cubicBezTo>
                  <a:cubicBezTo>
                    <a:pt x="12" y="36"/>
                    <a:pt x="12" y="36"/>
                    <a:pt x="12" y="36"/>
                  </a:cubicBezTo>
                  <a:cubicBezTo>
                    <a:pt x="11" y="36"/>
                    <a:pt x="8" y="35"/>
                    <a:pt x="5" y="34"/>
                  </a:cubicBezTo>
                  <a:cubicBezTo>
                    <a:pt x="4" y="33"/>
                    <a:pt x="4" y="33"/>
                    <a:pt x="3" y="32"/>
                  </a:cubicBezTo>
                  <a:cubicBezTo>
                    <a:pt x="3" y="32"/>
                    <a:pt x="3" y="32"/>
                    <a:pt x="3" y="32"/>
                  </a:cubicBezTo>
                  <a:cubicBezTo>
                    <a:pt x="2" y="32"/>
                    <a:pt x="2" y="32"/>
                    <a:pt x="2" y="32"/>
                  </a:cubicBezTo>
                  <a:cubicBezTo>
                    <a:pt x="2" y="32"/>
                    <a:pt x="1" y="32"/>
                    <a:pt x="1" y="32"/>
                  </a:cubicBezTo>
                  <a:cubicBezTo>
                    <a:pt x="1" y="34"/>
                    <a:pt x="1" y="34"/>
                    <a:pt x="1" y="34"/>
                  </a:cubicBezTo>
                  <a:cubicBezTo>
                    <a:pt x="0" y="36"/>
                    <a:pt x="0" y="36"/>
                    <a:pt x="0" y="36"/>
                  </a:cubicBezTo>
                  <a:cubicBezTo>
                    <a:pt x="0" y="37"/>
                    <a:pt x="1" y="39"/>
                    <a:pt x="1" y="41"/>
                  </a:cubicBezTo>
                  <a:cubicBezTo>
                    <a:pt x="1" y="43"/>
                    <a:pt x="1" y="48"/>
                    <a:pt x="1" y="48"/>
                  </a:cubicBezTo>
                  <a:cubicBezTo>
                    <a:pt x="3" y="49"/>
                    <a:pt x="4" y="51"/>
                    <a:pt x="6" y="53"/>
                  </a:cubicBezTo>
                  <a:cubicBezTo>
                    <a:pt x="7" y="55"/>
                    <a:pt x="9" y="57"/>
                    <a:pt x="11" y="60"/>
                  </a:cubicBezTo>
                  <a:cubicBezTo>
                    <a:pt x="16" y="66"/>
                    <a:pt x="27" y="81"/>
                    <a:pt x="28" y="86"/>
                  </a:cubicBezTo>
                  <a:cubicBezTo>
                    <a:pt x="28" y="89"/>
                    <a:pt x="29" y="93"/>
                    <a:pt x="36" y="98"/>
                  </a:cubicBezTo>
                  <a:cubicBezTo>
                    <a:pt x="40" y="100"/>
                    <a:pt x="42" y="104"/>
                    <a:pt x="43" y="106"/>
                  </a:cubicBezTo>
                  <a:cubicBezTo>
                    <a:pt x="44" y="108"/>
                    <a:pt x="45" y="109"/>
                    <a:pt x="46" y="110"/>
                  </a:cubicBezTo>
                  <a:cubicBezTo>
                    <a:pt x="49" y="113"/>
                    <a:pt x="49" y="116"/>
                    <a:pt x="49" y="120"/>
                  </a:cubicBezTo>
                  <a:cubicBezTo>
                    <a:pt x="49" y="121"/>
                    <a:pt x="49" y="122"/>
                    <a:pt x="49" y="123"/>
                  </a:cubicBezTo>
                  <a:cubicBezTo>
                    <a:pt x="49" y="130"/>
                    <a:pt x="52" y="138"/>
                    <a:pt x="58" y="142"/>
                  </a:cubicBezTo>
                  <a:cubicBezTo>
                    <a:pt x="65" y="146"/>
                    <a:pt x="69" y="150"/>
                    <a:pt x="71" y="157"/>
                  </a:cubicBezTo>
                  <a:cubicBezTo>
                    <a:pt x="74" y="164"/>
                    <a:pt x="78" y="170"/>
                    <a:pt x="81" y="174"/>
                  </a:cubicBezTo>
                  <a:cubicBezTo>
                    <a:pt x="84" y="176"/>
                    <a:pt x="84" y="178"/>
                    <a:pt x="84" y="180"/>
                  </a:cubicBezTo>
                  <a:cubicBezTo>
                    <a:pt x="85" y="181"/>
                    <a:pt x="85" y="182"/>
                    <a:pt x="85" y="183"/>
                  </a:cubicBezTo>
                  <a:cubicBezTo>
                    <a:pt x="86" y="184"/>
                    <a:pt x="88" y="186"/>
                    <a:pt x="89" y="188"/>
                  </a:cubicBezTo>
                  <a:cubicBezTo>
                    <a:pt x="89" y="188"/>
                    <a:pt x="89" y="188"/>
                    <a:pt x="89" y="188"/>
                  </a:cubicBezTo>
                  <a:cubicBezTo>
                    <a:pt x="89" y="188"/>
                    <a:pt x="89" y="188"/>
                    <a:pt x="90" y="188"/>
                  </a:cubicBezTo>
                  <a:cubicBezTo>
                    <a:pt x="90" y="188"/>
                    <a:pt x="90" y="188"/>
                    <a:pt x="90" y="188"/>
                  </a:cubicBezTo>
                  <a:cubicBezTo>
                    <a:pt x="90" y="188"/>
                    <a:pt x="90" y="188"/>
                    <a:pt x="91" y="187"/>
                  </a:cubicBezTo>
                  <a:cubicBezTo>
                    <a:pt x="91" y="187"/>
                    <a:pt x="91" y="187"/>
                    <a:pt x="91" y="187"/>
                  </a:cubicBezTo>
                  <a:cubicBezTo>
                    <a:pt x="91" y="187"/>
                    <a:pt x="91" y="187"/>
                    <a:pt x="91" y="187"/>
                  </a:cubicBezTo>
                  <a:cubicBezTo>
                    <a:pt x="91" y="187"/>
                    <a:pt x="92" y="187"/>
                    <a:pt x="92" y="187"/>
                  </a:cubicBezTo>
                  <a:cubicBezTo>
                    <a:pt x="92" y="187"/>
                    <a:pt x="92" y="187"/>
                    <a:pt x="92" y="187"/>
                  </a:cubicBezTo>
                  <a:cubicBezTo>
                    <a:pt x="92" y="187"/>
                    <a:pt x="92" y="187"/>
                    <a:pt x="92" y="187"/>
                  </a:cubicBezTo>
                  <a:cubicBezTo>
                    <a:pt x="92" y="187"/>
                    <a:pt x="92" y="187"/>
                    <a:pt x="92" y="187"/>
                  </a:cubicBezTo>
                  <a:cubicBezTo>
                    <a:pt x="93" y="186"/>
                    <a:pt x="93" y="186"/>
                    <a:pt x="93" y="186"/>
                  </a:cubicBezTo>
                  <a:cubicBezTo>
                    <a:pt x="93" y="186"/>
                    <a:pt x="92" y="185"/>
                    <a:pt x="92" y="184"/>
                  </a:cubicBezTo>
                  <a:cubicBezTo>
                    <a:pt x="92" y="183"/>
                    <a:pt x="92" y="181"/>
                    <a:pt x="92" y="180"/>
                  </a:cubicBezTo>
                  <a:cubicBezTo>
                    <a:pt x="93" y="179"/>
                    <a:pt x="95" y="176"/>
                    <a:pt x="98" y="176"/>
                  </a:cubicBezTo>
                  <a:cubicBezTo>
                    <a:pt x="99" y="175"/>
                    <a:pt x="100" y="176"/>
                    <a:pt x="101" y="176"/>
                  </a:cubicBezTo>
                  <a:cubicBezTo>
                    <a:pt x="103" y="177"/>
                    <a:pt x="104" y="177"/>
                    <a:pt x="106" y="177"/>
                  </a:cubicBezTo>
                  <a:cubicBezTo>
                    <a:pt x="107" y="177"/>
                    <a:pt x="108" y="177"/>
                    <a:pt x="110" y="177"/>
                  </a:cubicBezTo>
                  <a:cubicBezTo>
                    <a:pt x="113" y="177"/>
                    <a:pt x="120" y="177"/>
                    <a:pt x="121" y="178"/>
                  </a:cubicBezTo>
                  <a:cubicBezTo>
                    <a:pt x="121" y="179"/>
                    <a:pt x="124" y="179"/>
                    <a:pt x="125" y="179"/>
                  </a:cubicBezTo>
                  <a:cubicBezTo>
                    <a:pt x="131" y="179"/>
                    <a:pt x="135" y="180"/>
                    <a:pt x="137" y="181"/>
                  </a:cubicBezTo>
                  <a:cubicBezTo>
                    <a:pt x="138" y="182"/>
                    <a:pt x="138" y="182"/>
                    <a:pt x="139" y="182"/>
                  </a:cubicBezTo>
                  <a:cubicBezTo>
                    <a:pt x="141" y="182"/>
                    <a:pt x="142" y="180"/>
                    <a:pt x="143" y="178"/>
                  </a:cubicBezTo>
                  <a:cubicBezTo>
                    <a:pt x="145" y="173"/>
                    <a:pt x="159" y="164"/>
                    <a:pt x="161" y="163"/>
                  </a:cubicBezTo>
                  <a:cubicBezTo>
                    <a:pt x="162" y="162"/>
                    <a:pt x="165" y="162"/>
                    <a:pt x="170" y="162"/>
                  </a:cubicBezTo>
                  <a:cubicBezTo>
                    <a:pt x="175" y="162"/>
                    <a:pt x="180" y="162"/>
                    <a:pt x="183" y="161"/>
                  </a:cubicBezTo>
                  <a:cubicBezTo>
                    <a:pt x="185" y="161"/>
                    <a:pt x="188" y="160"/>
                    <a:pt x="194" y="158"/>
                  </a:cubicBezTo>
                  <a:cubicBezTo>
                    <a:pt x="197" y="157"/>
                    <a:pt x="200" y="156"/>
                    <a:pt x="204" y="155"/>
                  </a:cubicBezTo>
                  <a:cubicBezTo>
                    <a:pt x="214" y="152"/>
                    <a:pt x="224" y="148"/>
                    <a:pt x="227" y="147"/>
                  </a:cubicBezTo>
                  <a:cubicBezTo>
                    <a:pt x="227" y="147"/>
                    <a:pt x="227" y="147"/>
                    <a:pt x="227" y="147"/>
                  </a:cubicBezTo>
                  <a:cubicBezTo>
                    <a:pt x="228" y="147"/>
                    <a:pt x="228" y="147"/>
                    <a:pt x="228" y="147"/>
                  </a:cubicBezTo>
                  <a:cubicBezTo>
                    <a:pt x="228" y="147"/>
                    <a:pt x="228" y="147"/>
                    <a:pt x="228" y="147"/>
                  </a:cubicBezTo>
                  <a:cubicBezTo>
                    <a:pt x="229" y="146"/>
                    <a:pt x="232" y="136"/>
                    <a:pt x="234" y="130"/>
                  </a:cubicBezTo>
                  <a:cubicBezTo>
                    <a:pt x="235" y="127"/>
                    <a:pt x="236" y="125"/>
                    <a:pt x="236" y="124"/>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6" name="Freeform 199">
              <a:extLst>
                <a:ext uri="{FF2B5EF4-FFF2-40B4-BE49-F238E27FC236}">
                  <a16:creationId xmlns:a16="http://schemas.microsoft.com/office/drawing/2014/main" id="{8DA5C8B3-1016-4453-A0CA-EACD01645E4C}"/>
                </a:ext>
              </a:extLst>
            </p:cNvPr>
            <p:cNvSpPr>
              <a:spLocks/>
            </p:cNvSpPr>
            <p:nvPr/>
          </p:nvSpPr>
          <p:spPr bwMode="auto">
            <a:xfrm>
              <a:off x="4996431" y="5990930"/>
              <a:ext cx="56009" cy="60515"/>
            </a:xfrm>
            <a:custGeom>
              <a:avLst/>
              <a:gdLst>
                <a:gd name="T0" fmla="*/ 77 w 108"/>
                <a:gd name="T1" fmla="*/ 20 h 105"/>
                <a:gd name="T2" fmla="*/ 67 w 108"/>
                <a:gd name="T3" fmla="*/ 7 h 105"/>
                <a:gd name="T4" fmla="*/ 66 w 108"/>
                <a:gd name="T5" fmla="*/ 6 h 105"/>
                <a:gd name="T6" fmla="*/ 59 w 108"/>
                <a:gd name="T7" fmla="*/ 4 h 105"/>
                <a:gd name="T8" fmla="*/ 50 w 108"/>
                <a:gd name="T9" fmla="*/ 1 h 105"/>
                <a:gd name="T10" fmla="*/ 45 w 108"/>
                <a:gd name="T11" fmla="*/ 0 h 105"/>
                <a:gd name="T12" fmla="*/ 41 w 108"/>
                <a:gd name="T13" fmla="*/ 2 h 105"/>
                <a:gd name="T14" fmla="*/ 40 w 108"/>
                <a:gd name="T15" fmla="*/ 4 h 105"/>
                <a:gd name="T16" fmla="*/ 33 w 108"/>
                <a:gd name="T17" fmla="*/ 9 h 105"/>
                <a:gd name="T18" fmla="*/ 28 w 108"/>
                <a:gd name="T19" fmla="*/ 18 h 105"/>
                <a:gd name="T20" fmla="*/ 27 w 108"/>
                <a:gd name="T21" fmla="*/ 31 h 105"/>
                <a:gd name="T22" fmla="*/ 24 w 108"/>
                <a:gd name="T23" fmla="*/ 39 h 105"/>
                <a:gd name="T24" fmla="*/ 23 w 108"/>
                <a:gd name="T25" fmla="*/ 39 h 105"/>
                <a:gd name="T26" fmla="*/ 0 w 108"/>
                <a:gd name="T27" fmla="*/ 52 h 105"/>
                <a:gd name="T28" fmla="*/ 0 w 108"/>
                <a:gd name="T29" fmla="*/ 54 h 105"/>
                <a:gd name="T30" fmla="*/ 1 w 108"/>
                <a:gd name="T31" fmla="*/ 58 h 105"/>
                <a:gd name="T32" fmla="*/ 2 w 108"/>
                <a:gd name="T33" fmla="*/ 60 h 105"/>
                <a:gd name="T34" fmla="*/ 3 w 108"/>
                <a:gd name="T35" fmla="*/ 63 h 105"/>
                <a:gd name="T36" fmla="*/ 3 w 108"/>
                <a:gd name="T37" fmla="*/ 67 h 105"/>
                <a:gd name="T38" fmla="*/ 7 w 108"/>
                <a:gd name="T39" fmla="*/ 66 h 105"/>
                <a:gd name="T40" fmla="*/ 8 w 108"/>
                <a:gd name="T41" fmla="*/ 66 h 105"/>
                <a:gd name="T42" fmla="*/ 25 w 108"/>
                <a:gd name="T43" fmla="*/ 74 h 105"/>
                <a:gd name="T44" fmla="*/ 34 w 108"/>
                <a:gd name="T45" fmla="*/ 80 h 105"/>
                <a:gd name="T46" fmla="*/ 74 w 108"/>
                <a:gd name="T47" fmla="*/ 104 h 105"/>
                <a:gd name="T48" fmla="*/ 75 w 108"/>
                <a:gd name="T49" fmla="*/ 104 h 105"/>
                <a:gd name="T50" fmla="*/ 83 w 108"/>
                <a:gd name="T51" fmla="*/ 105 h 105"/>
                <a:gd name="T52" fmla="*/ 85 w 108"/>
                <a:gd name="T53" fmla="*/ 105 h 105"/>
                <a:gd name="T54" fmla="*/ 87 w 108"/>
                <a:gd name="T55" fmla="*/ 104 h 105"/>
                <a:gd name="T56" fmla="*/ 88 w 108"/>
                <a:gd name="T57" fmla="*/ 101 h 105"/>
                <a:gd name="T58" fmla="*/ 89 w 108"/>
                <a:gd name="T59" fmla="*/ 99 h 105"/>
                <a:gd name="T60" fmla="*/ 90 w 108"/>
                <a:gd name="T61" fmla="*/ 98 h 105"/>
                <a:gd name="T62" fmla="*/ 90 w 108"/>
                <a:gd name="T63" fmla="*/ 97 h 105"/>
                <a:gd name="T64" fmla="*/ 91 w 108"/>
                <a:gd name="T65" fmla="*/ 96 h 105"/>
                <a:gd name="T66" fmla="*/ 91 w 108"/>
                <a:gd name="T67" fmla="*/ 96 h 105"/>
                <a:gd name="T68" fmla="*/ 91 w 108"/>
                <a:gd name="T69" fmla="*/ 96 h 105"/>
                <a:gd name="T70" fmla="*/ 97 w 108"/>
                <a:gd name="T71" fmla="*/ 91 h 105"/>
                <a:gd name="T72" fmla="*/ 99 w 108"/>
                <a:gd name="T73" fmla="*/ 92 h 105"/>
                <a:gd name="T74" fmla="*/ 101 w 108"/>
                <a:gd name="T75" fmla="*/ 93 h 105"/>
                <a:gd name="T76" fmla="*/ 103 w 108"/>
                <a:gd name="T77" fmla="*/ 94 h 105"/>
                <a:gd name="T78" fmla="*/ 108 w 108"/>
                <a:gd name="T79" fmla="*/ 93 h 105"/>
                <a:gd name="T80" fmla="*/ 107 w 108"/>
                <a:gd name="T81" fmla="*/ 92 h 105"/>
                <a:gd name="T82" fmla="*/ 105 w 108"/>
                <a:gd name="T83" fmla="*/ 91 h 105"/>
                <a:gd name="T84" fmla="*/ 104 w 108"/>
                <a:gd name="T85" fmla="*/ 90 h 105"/>
                <a:gd name="T86" fmla="*/ 103 w 108"/>
                <a:gd name="T87" fmla="*/ 89 h 105"/>
                <a:gd name="T88" fmla="*/ 103 w 108"/>
                <a:gd name="T89" fmla="*/ 88 h 105"/>
                <a:gd name="T90" fmla="*/ 102 w 108"/>
                <a:gd name="T91" fmla="*/ 87 h 105"/>
                <a:gd name="T92" fmla="*/ 102 w 108"/>
                <a:gd name="T93" fmla="*/ 86 h 105"/>
                <a:gd name="T94" fmla="*/ 100 w 108"/>
                <a:gd name="T95" fmla="*/ 81 h 105"/>
                <a:gd name="T96" fmla="*/ 99 w 108"/>
                <a:gd name="T97" fmla="*/ 74 h 105"/>
                <a:gd name="T98" fmla="*/ 97 w 108"/>
                <a:gd name="T99" fmla="*/ 68 h 105"/>
                <a:gd name="T100" fmla="*/ 81 w 108"/>
                <a:gd name="T101" fmla="*/ 55 h 105"/>
                <a:gd name="T102" fmla="*/ 73 w 108"/>
                <a:gd name="T103" fmla="*/ 42 h 105"/>
                <a:gd name="T104" fmla="*/ 76 w 108"/>
                <a:gd name="T105" fmla="*/ 34 h 105"/>
                <a:gd name="T106" fmla="*/ 80 w 108"/>
                <a:gd name="T107" fmla="*/ 28 h 105"/>
                <a:gd name="T108" fmla="*/ 80 w 108"/>
                <a:gd name="T109" fmla="*/ 2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 h="105">
                  <a:moveTo>
                    <a:pt x="80" y="21"/>
                  </a:moveTo>
                  <a:cubicBezTo>
                    <a:pt x="79" y="20"/>
                    <a:pt x="78" y="20"/>
                    <a:pt x="77" y="20"/>
                  </a:cubicBezTo>
                  <a:cubicBezTo>
                    <a:pt x="74" y="20"/>
                    <a:pt x="69" y="16"/>
                    <a:pt x="69" y="12"/>
                  </a:cubicBezTo>
                  <a:cubicBezTo>
                    <a:pt x="69" y="11"/>
                    <a:pt x="68" y="8"/>
                    <a:pt x="67" y="7"/>
                  </a:cubicBezTo>
                  <a:cubicBezTo>
                    <a:pt x="67" y="6"/>
                    <a:pt x="67" y="6"/>
                    <a:pt x="66" y="6"/>
                  </a:cubicBezTo>
                  <a:cubicBezTo>
                    <a:pt x="66" y="6"/>
                    <a:pt x="66" y="6"/>
                    <a:pt x="66" y="6"/>
                  </a:cubicBezTo>
                  <a:cubicBezTo>
                    <a:pt x="66" y="6"/>
                    <a:pt x="65" y="6"/>
                    <a:pt x="65" y="6"/>
                  </a:cubicBezTo>
                  <a:cubicBezTo>
                    <a:pt x="63" y="6"/>
                    <a:pt x="61" y="5"/>
                    <a:pt x="59" y="4"/>
                  </a:cubicBezTo>
                  <a:cubicBezTo>
                    <a:pt x="58" y="3"/>
                    <a:pt x="56" y="2"/>
                    <a:pt x="55" y="2"/>
                  </a:cubicBezTo>
                  <a:cubicBezTo>
                    <a:pt x="53" y="3"/>
                    <a:pt x="52" y="2"/>
                    <a:pt x="50" y="1"/>
                  </a:cubicBezTo>
                  <a:cubicBezTo>
                    <a:pt x="49" y="1"/>
                    <a:pt x="48" y="0"/>
                    <a:pt x="46" y="0"/>
                  </a:cubicBezTo>
                  <a:cubicBezTo>
                    <a:pt x="46" y="0"/>
                    <a:pt x="45" y="0"/>
                    <a:pt x="45" y="0"/>
                  </a:cubicBezTo>
                  <a:cubicBezTo>
                    <a:pt x="43" y="0"/>
                    <a:pt x="42" y="1"/>
                    <a:pt x="42" y="2"/>
                  </a:cubicBezTo>
                  <a:cubicBezTo>
                    <a:pt x="42" y="2"/>
                    <a:pt x="41" y="2"/>
                    <a:pt x="41" y="2"/>
                  </a:cubicBezTo>
                  <a:cubicBezTo>
                    <a:pt x="42" y="3"/>
                    <a:pt x="42" y="3"/>
                    <a:pt x="42" y="3"/>
                  </a:cubicBezTo>
                  <a:cubicBezTo>
                    <a:pt x="40" y="4"/>
                    <a:pt x="40" y="4"/>
                    <a:pt x="40" y="4"/>
                  </a:cubicBezTo>
                  <a:cubicBezTo>
                    <a:pt x="40" y="4"/>
                    <a:pt x="40" y="4"/>
                    <a:pt x="40" y="4"/>
                  </a:cubicBezTo>
                  <a:cubicBezTo>
                    <a:pt x="33" y="9"/>
                    <a:pt x="33" y="9"/>
                    <a:pt x="33" y="9"/>
                  </a:cubicBezTo>
                  <a:cubicBezTo>
                    <a:pt x="32" y="9"/>
                    <a:pt x="28" y="11"/>
                    <a:pt x="27" y="14"/>
                  </a:cubicBezTo>
                  <a:cubicBezTo>
                    <a:pt x="26" y="15"/>
                    <a:pt x="27" y="17"/>
                    <a:pt x="28" y="18"/>
                  </a:cubicBezTo>
                  <a:cubicBezTo>
                    <a:pt x="28" y="20"/>
                    <a:pt x="29" y="22"/>
                    <a:pt x="28" y="23"/>
                  </a:cubicBezTo>
                  <a:cubicBezTo>
                    <a:pt x="26" y="25"/>
                    <a:pt x="26" y="29"/>
                    <a:pt x="27" y="31"/>
                  </a:cubicBezTo>
                  <a:cubicBezTo>
                    <a:pt x="27" y="33"/>
                    <a:pt x="25" y="38"/>
                    <a:pt x="24" y="39"/>
                  </a:cubicBezTo>
                  <a:cubicBezTo>
                    <a:pt x="24" y="39"/>
                    <a:pt x="24" y="39"/>
                    <a:pt x="24" y="39"/>
                  </a:cubicBezTo>
                  <a:cubicBezTo>
                    <a:pt x="24" y="39"/>
                    <a:pt x="24" y="39"/>
                    <a:pt x="24" y="39"/>
                  </a:cubicBezTo>
                  <a:cubicBezTo>
                    <a:pt x="24" y="39"/>
                    <a:pt x="24" y="39"/>
                    <a:pt x="23" y="39"/>
                  </a:cubicBezTo>
                  <a:cubicBezTo>
                    <a:pt x="20" y="41"/>
                    <a:pt x="10" y="47"/>
                    <a:pt x="0" y="52"/>
                  </a:cubicBezTo>
                  <a:cubicBezTo>
                    <a:pt x="0" y="52"/>
                    <a:pt x="0" y="52"/>
                    <a:pt x="0" y="52"/>
                  </a:cubicBezTo>
                  <a:cubicBezTo>
                    <a:pt x="0" y="53"/>
                    <a:pt x="0" y="53"/>
                    <a:pt x="0" y="54"/>
                  </a:cubicBezTo>
                  <a:cubicBezTo>
                    <a:pt x="0" y="54"/>
                    <a:pt x="0" y="54"/>
                    <a:pt x="0" y="54"/>
                  </a:cubicBezTo>
                  <a:cubicBezTo>
                    <a:pt x="1" y="55"/>
                    <a:pt x="1" y="56"/>
                    <a:pt x="1" y="56"/>
                  </a:cubicBezTo>
                  <a:cubicBezTo>
                    <a:pt x="1" y="57"/>
                    <a:pt x="1" y="57"/>
                    <a:pt x="1" y="58"/>
                  </a:cubicBezTo>
                  <a:cubicBezTo>
                    <a:pt x="1" y="58"/>
                    <a:pt x="2" y="59"/>
                    <a:pt x="2" y="60"/>
                  </a:cubicBezTo>
                  <a:cubicBezTo>
                    <a:pt x="2" y="60"/>
                    <a:pt x="2" y="60"/>
                    <a:pt x="2" y="60"/>
                  </a:cubicBezTo>
                  <a:cubicBezTo>
                    <a:pt x="2" y="61"/>
                    <a:pt x="2" y="62"/>
                    <a:pt x="2" y="62"/>
                  </a:cubicBezTo>
                  <a:cubicBezTo>
                    <a:pt x="2" y="63"/>
                    <a:pt x="3" y="63"/>
                    <a:pt x="3" y="63"/>
                  </a:cubicBezTo>
                  <a:cubicBezTo>
                    <a:pt x="3" y="64"/>
                    <a:pt x="3" y="64"/>
                    <a:pt x="3" y="65"/>
                  </a:cubicBezTo>
                  <a:cubicBezTo>
                    <a:pt x="3" y="65"/>
                    <a:pt x="3" y="66"/>
                    <a:pt x="3" y="67"/>
                  </a:cubicBezTo>
                  <a:cubicBezTo>
                    <a:pt x="4" y="67"/>
                    <a:pt x="5" y="67"/>
                    <a:pt x="6" y="66"/>
                  </a:cubicBezTo>
                  <a:cubicBezTo>
                    <a:pt x="6" y="66"/>
                    <a:pt x="7" y="66"/>
                    <a:pt x="7" y="66"/>
                  </a:cubicBezTo>
                  <a:cubicBezTo>
                    <a:pt x="7" y="66"/>
                    <a:pt x="7" y="66"/>
                    <a:pt x="7" y="66"/>
                  </a:cubicBezTo>
                  <a:cubicBezTo>
                    <a:pt x="8" y="66"/>
                    <a:pt x="8" y="66"/>
                    <a:pt x="8" y="66"/>
                  </a:cubicBezTo>
                  <a:cubicBezTo>
                    <a:pt x="9" y="66"/>
                    <a:pt x="10" y="66"/>
                    <a:pt x="11" y="67"/>
                  </a:cubicBezTo>
                  <a:cubicBezTo>
                    <a:pt x="14" y="67"/>
                    <a:pt x="19" y="70"/>
                    <a:pt x="25" y="74"/>
                  </a:cubicBezTo>
                  <a:cubicBezTo>
                    <a:pt x="26" y="74"/>
                    <a:pt x="27" y="75"/>
                    <a:pt x="28" y="76"/>
                  </a:cubicBezTo>
                  <a:cubicBezTo>
                    <a:pt x="30" y="77"/>
                    <a:pt x="33" y="79"/>
                    <a:pt x="34" y="80"/>
                  </a:cubicBezTo>
                  <a:cubicBezTo>
                    <a:pt x="38" y="81"/>
                    <a:pt x="57" y="96"/>
                    <a:pt x="61" y="100"/>
                  </a:cubicBezTo>
                  <a:cubicBezTo>
                    <a:pt x="65" y="103"/>
                    <a:pt x="72" y="104"/>
                    <a:pt x="74" y="104"/>
                  </a:cubicBezTo>
                  <a:cubicBezTo>
                    <a:pt x="74" y="104"/>
                    <a:pt x="74" y="104"/>
                    <a:pt x="75" y="104"/>
                  </a:cubicBezTo>
                  <a:cubicBezTo>
                    <a:pt x="75" y="104"/>
                    <a:pt x="75" y="104"/>
                    <a:pt x="75" y="104"/>
                  </a:cubicBezTo>
                  <a:cubicBezTo>
                    <a:pt x="76" y="104"/>
                    <a:pt x="79" y="104"/>
                    <a:pt x="83" y="105"/>
                  </a:cubicBezTo>
                  <a:cubicBezTo>
                    <a:pt x="83" y="105"/>
                    <a:pt x="83" y="105"/>
                    <a:pt x="83" y="105"/>
                  </a:cubicBezTo>
                  <a:cubicBezTo>
                    <a:pt x="84" y="105"/>
                    <a:pt x="84" y="105"/>
                    <a:pt x="85" y="105"/>
                  </a:cubicBezTo>
                  <a:cubicBezTo>
                    <a:pt x="85" y="105"/>
                    <a:pt x="85" y="105"/>
                    <a:pt x="85" y="105"/>
                  </a:cubicBezTo>
                  <a:cubicBezTo>
                    <a:pt x="86" y="105"/>
                    <a:pt x="86" y="105"/>
                    <a:pt x="86" y="105"/>
                  </a:cubicBezTo>
                  <a:cubicBezTo>
                    <a:pt x="87" y="105"/>
                    <a:pt x="87" y="104"/>
                    <a:pt x="87" y="104"/>
                  </a:cubicBezTo>
                  <a:cubicBezTo>
                    <a:pt x="87" y="103"/>
                    <a:pt x="87" y="103"/>
                    <a:pt x="88" y="103"/>
                  </a:cubicBezTo>
                  <a:cubicBezTo>
                    <a:pt x="88" y="102"/>
                    <a:pt x="88" y="102"/>
                    <a:pt x="88" y="101"/>
                  </a:cubicBezTo>
                  <a:cubicBezTo>
                    <a:pt x="88" y="101"/>
                    <a:pt x="88" y="101"/>
                    <a:pt x="89" y="101"/>
                  </a:cubicBezTo>
                  <a:cubicBezTo>
                    <a:pt x="89" y="100"/>
                    <a:pt x="89" y="100"/>
                    <a:pt x="89" y="99"/>
                  </a:cubicBezTo>
                  <a:cubicBezTo>
                    <a:pt x="89" y="99"/>
                    <a:pt x="89" y="99"/>
                    <a:pt x="89" y="99"/>
                  </a:cubicBezTo>
                  <a:cubicBezTo>
                    <a:pt x="89" y="98"/>
                    <a:pt x="90" y="98"/>
                    <a:pt x="90" y="98"/>
                  </a:cubicBezTo>
                  <a:cubicBezTo>
                    <a:pt x="90" y="98"/>
                    <a:pt x="90" y="98"/>
                    <a:pt x="90" y="98"/>
                  </a:cubicBezTo>
                  <a:cubicBezTo>
                    <a:pt x="90" y="97"/>
                    <a:pt x="90" y="97"/>
                    <a:pt x="90" y="97"/>
                  </a:cubicBezTo>
                  <a:cubicBezTo>
                    <a:pt x="90" y="97"/>
                    <a:pt x="90" y="97"/>
                    <a:pt x="90" y="97"/>
                  </a:cubicBezTo>
                  <a:cubicBezTo>
                    <a:pt x="90" y="97"/>
                    <a:pt x="91" y="96"/>
                    <a:pt x="91" y="96"/>
                  </a:cubicBezTo>
                  <a:cubicBezTo>
                    <a:pt x="91" y="96"/>
                    <a:pt x="91" y="96"/>
                    <a:pt x="91" y="96"/>
                  </a:cubicBezTo>
                  <a:cubicBezTo>
                    <a:pt x="91" y="96"/>
                    <a:pt x="91" y="96"/>
                    <a:pt x="91" y="96"/>
                  </a:cubicBezTo>
                  <a:cubicBezTo>
                    <a:pt x="91" y="96"/>
                    <a:pt x="91" y="96"/>
                    <a:pt x="91" y="96"/>
                  </a:cubicBezTo>
                  <a:cubicBezTo>
                    <a:pt x="91" y="96"/>
                    <a:pt x="91" y="96"/>
                    <a:pt x="91" y="96"/>
                  </a:cubicBezTo>
                  <a:cubicBezTo>
                    <a:pt x="91" y="95"/>
                    <a:pt x="92" y="95"/>
                    <a:pt x="92" y="95"/>
                  </a:cubicBezTo>
                  <a:cubicBezTo>
                    <a:pt x="93" y="93"/>
                    <a:pt x="94" y="92"/>
                    <a:pt x="97" y="91"/>
                  </a:cubicBezTo>
                  <a:cubicBezTo>
                    <a:pt x="98" y="91"/>
                    <a:pt x="98" y="91"/>
                    <a:pt x="99" y="91"/>
                  </a:cubicBezTo>
                  <a:cubicBezTo>
                    <a:pt x="99" y="91"/>
                    <a:pt x="99" y="92"/>
                    <a:pt x="99" y="92"/>
                  </a:cubicBezTo>
                  <a:cubicBezTo>
                    <a:pt x="100" y="92"/>
                    <a:pt x="100" y="92"/>
                    <a:pt x="101" y="92"/>
                  </a:cubicBezTo>
                  <a:cubicBezTo>
                    <a:pt x="101" y="92"/>
                    <a:pt x="101" y="92"/>
                    <a:pt x="101" y="93"/>
                  </a:cubicBezTo>
                  <a:cubicBezTo>
                    <a:pt x="102" y="93"/>
                    <a:pt x="102" y="93"/>
                    <a:pt x="103" y="93"/>
                  </a:cubicBezTo>
                  <a:cubicBezTo>
                    <a:pt x="103" y="94"/>
                    <a:pt x="103" y="94"/>
                    <a:pt x="103" y="94"/>
                  </a:cubicBezTo>
                  <a:cubicBezTo>
                    <a:pt x="104" y="94"/>
                    <a:pt x="104" y="95"/>
                    <a:pt x="104" y="95"/>
                  </a:cubicBezTo>
                  <a:cubicBezTo>
                    <a:pt x="105" y="94"/>
                    <a:pt x="106" y="94"/>
                    <a:pt x="108" y="93"/>
                  </a:cubicBezTo>
                  <a:cubicBezTo>
                    <a:pt x="107" y="93"/>
                    <a:pt x="107" y="93"/>
                    <a:pt x="107" y="93"/>
                  </a:cubicBezTo>
                  <a:cubicBezTo>
                    <a:pt x="107" y="93"/>
                    <a:pt x="107" y="93"/>
                    <a:pt x="107" y="92"/>
                  </a:cubicBezTo>
                  <a:cubicBezTo>
                    <a:pt x="106" y="92"/>
                    <a:pt x="106" y="92"/>
                    <a:pt x="106" y="92"/>
                  </a:cubicBezTo>
                  <a:cubicBezTo>
                    <a:pt x="106" y="91"/>
                    <a:pt x="106" y="91"/>
                    <a:pt x="105" y="91"/>
                  </a:cubicBezTo>
                  <a:cubicBezTo>
                    <a:pt x="105" y="91"/>
                    <a:pt x="105" y="91"/>
                    <a:pt x="105" y="90"/>
                  </a:cubicBezTo>
                  <a:cubicBezTo>
                    <a:pt x="105" y="90"/>
                    <a:pt x="104" y="90"/>
                    <a:pt x="104" y="90"/>
                  </a:cubicBezTo>
                  <a:cubicBezTo>
                    <a:pt x="104" y="90"/>
                    <a:pt x="104" y="89"/>
                    <a:pt x="104" y="89"/>
                  </a:cubicBezTo>
                  <a:cubicBezTo>
                    <a:pt x="104" y="89"/>
                    <a:pt x="104" y="89"/>
                    <a:pt x="103" y="89"/>
                  </a:cubicBezTo>
                  <a:cubicBezTo>
                    <a:pt x="103" y="88"/>
                    <a:pt x="103" y="88"/>
                    <a:pt x="103" y="88"/>
                  </a:cubicBezTo>
                  <a:cubicBezTo>
                    <a:pt x="103" y="88"/>
                    <a:pt x="103" y="88"/>
                    <a:pt x="103" y="88"/>
                  </a:cubicBezTo>
                  <a:cubicBezTo>
                    <a:pt x="103" y="87"/>
                    <a:pt x="103" y="87"/>
                    <a:pt x="102" y="87"/>
                  </a:cubicBezTo>
                  <a:cubicBezTo>
                    <a:pt x="102" y="87"/>
                    <a:pt x="102" y="87"/>
                    <a:pt x="102" y="87"/>
                  </a:cubicBezTo>
                  <a:cubicBezTo>
                    <a:pt x="102" y="86"/>
                    <a:pt x="102" y="86"/>
                    <a:pt x="102" y="86"/>
                  </a:cubicBezTo>
                  <a:cubicBezTo>
                    <a:pt x="102" y="86"/>
                    <a:pt x="102" y="86"/>
                    <a:pt x="102" y="86"/>
                  </a:cubicBezTo>
                  <a:cubicBezTo>
                    <a:pt x="102" y="85"/>
                    <a:pt x="102" y="85"/>
                    <a:pt x="102" y="85"/>
                  </a:cubicBezTo>
                  <a:cubicBezTo>
                    <a:pt x="102" y="83"/>
                    <a:pt x="101" y="82"/>
                    <a:pt x="100" y="81"/>
                  </a:cubicBezTo>
                  <a:cubicBezTo>
                    <a:pt x="99" y="80"/>
                    <a:pt x="98" y="79"/>
                    <a:pt x="98" y="78"/>
                  </a:cubicBezTo>
                  <a:cubicBezTo>
                    <a:pt x="98" y="76"/>
                    <a:pt x="98" y="75"/>
                    <a:pt x="99" y="74"/>
                  </a:cubicBezTo>
                  <a:cubicBezTo>
                    <a:pt x="99" y="72"/>
                    <a:pt x="100" y="71"/>
                    <a:pt x="99" y="71"/>
                  </a:cubicBezTo>
                  <a:cubicBezTo>
                    <a:pt x="98" y="70"/>
                    <a:pt x="98" y="69"/>
                    <a:pt x="97" y="68"/>
                  </a:cubicBezTo>
                  <a:cubicBezTo>
                    <a:pt x="96" y="66"/>
                    <a:pt x="96" y="64"/>
                    <a:pt x="94" y="64"/>
                  </a:cubicBezTo>
                  <a:cubicBezTo>
                    <a:pt x="91" y="64"/>
                    <a:pt x="80" y="59"/>
                    <a:pt x="81" y="55"/>
                  </a:cubicBezTo>
                  <a:cubicBezTo>
                    <a:pt x="81" y="53"/>
                    <a:pt x="80" y="51"/>
                    <a:pt x="76" y="49"/>
                  </a:cubicBezTo>
                  <a:cubicBezTo>
                    <a:pt x="75" y="48"/>
                    <a:pt x="73" y="44"/>
                    <a:pt x="73" y="42"/>
                  </a:cubicBezTo>
                  <a:cubicBezTo>
                    <a:pt x="73" y="40"/>
                    <a:pt x="74" y="38"/>
                    <a:pt x="75" y="37"/>
                  </a:cubicBezTo>
                  <a:cubicBezTo>
                    <a:pt x="76" y="37"/>
                    <a:pt x="76" y="35"/>
                    <a:pt x="76" y="34"/>
                  </a:cubicBezTo>
                  <a:cubicBezTo>
                    <a:pt x="77" y="31"/>
                    <a:pt x="78" y="28"/>
                    <a:pt x="80" y="28"/>
                  </a:cubicBezTo>
                  <a:cubicBezTo>
                    <a:pt x="80" y="28"/>
                    <a:pt x="80" y="28"/>
                    <a:pt x="80" y="28"/>
                  </a:cubicBezTo>
                  <a:cubicBezTo>
                    <a:pt x="80" y="28"/>
                    <a:pt x="80" y="27"/>
                    <a:pt x="80" y="26"/>
                  </a:cubicBezTo>
                  <a:cubicBezTo>
                    <a:pt x="80" y="25"/>
                    <a:pt x="80" y="24"/>
                    <a:pt x="80" y="22"/>
                  </a:cubicBezTo>
                  <a:cubicBezTo>
                    <a:pt x="80" y="22"/>
                    <a:pt x="80" y="21"/>
                    <a:pt x="80" y="2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7" name="Freeform 200">
              <a:extLst>
                <a:ext uri="{FF2B5EF4-FFF2-40B4-BE49-F238E27FC236}">
                  <a16:creationId xmlns:a16="http://schemas.microsoft.com/office/drawing/2014/main" id="{FBE00C4D-6AFA-4897-B2B1-CCEF2071185F}"/>
                </a:ext>
              </a:extLst>
            </p:cNvPr>
            <p:cNvSpPr>
              <a:spLocks/>
            </p:cNvSpPr>
            <p:nvPr/>
          </p:nvSpPr>
          <p:spPr bwMode="auto">
            <a:xfrm>
              <a:off x="4961155" y="6150089"/>
              <a:ext cx="86025" cy="74507"/>
            </a:xfrm>
            <a:custGeom>
              <a:avLst/>
              <a:gdLst>
                <a:gd name="T0" fmla="*/ 109 w 166"/>
                <a:gd name="T1" fmla="*/ 48 h 129"/>
                <a:gd name="T2" fmla="*/ 110 w 166"/>
                <a:gd name="T3" fmla="*/ 46 h 129"/>
                <a:gd name="T4" fmla="*/ 109 w 166"/>
                <a:gd name="T5" fmla="*/ 45 h 129"/>
                <a:gd name="T6" fmla="*/ 108 w 166"/>
                <a:gd name="T7" fmla="*/ 45 h 129"/>
                <a:gd name="T8" fmla="*/ 108 w 166"/>
                <a:gd name="T9" fmla="*/ 44 h 129"/>
                <a:gd name="T10" fmla="*/ 106 w 166"/>
                <a:gd name="T11" fmla="*/ 45 h 129"/>
                <a:gd name="T12" fmla="*/ 98 w 166"/>
                <a:gd name="T13" fmla="*/ 45 h 129"/>
                <a:gd name="T14" fmla="*/ 100 w 166"/>
                <a:gd name="T15" fmla="*/ 32 h 129"/>
                <a:gd name="T16" fmla="*/ 102 w 166"/>
                <a:gd name="T17" fmla="*/ 30 h 129"/>
                <a:gd name="T18" fmla="*/ 103 w 166"/>
                <a:gd name="T19" fmla="*/ 28 h 129"/>
                <a:gd name="T20" fmla="*/ 104 w 166"/>
                <a:gd name="T21" fmla="*/ 27 h 129"/>
                <a:gd name="T22" fmla="*/ 97 w 166"/>
                <a:gd name="T23" fmla="*/ 19 h 129"/>
                <a:gd name="T24" fmla="*/ 76 w 166"/>
                <a:gd name="T25" fmla="*/ 4 h 129"/>
                <a:gd name="T26" fmla="*/ 70 w 166"/>
                <a:gd name="T27" fmla="*/ 4 h 129"/>
                <a:gd name="T28" fmla="*/ 68 w 166"/>
                <a:gd name="T29" fmla="*/ 3 h 129"/>
                <a:gd name="T30" fmla="*/ 63 w 166"/>
                <a:gd name="T31" fmla="*/ 5 h 129"/>
                <a:gd name="T32" fmla="*/ 58 w 166"/>
                <a:gd name="T33" fmla="*/ 1 h 129"/>
                <a:gd name="T34" fmla="*/ 51 w 166"/>
                <a:gd name="T35" fmla="*/ 7 h 129"/>
                <a:gd name="T36" fmla="*/ 45 w 166"/>
                <a:gd name="T37" fmla="*/ 6 h 129"/>
                <a:gd name="T38" fmla="*/ 42 w 166"/>
                <a:gd name="T39" fmla="*/ 6 h 129"/>
                <a:gd name="T40" fmla="*/ 41 w 166"/>
                <a:gd name="T41" fmla="*/ 7 h 129"/>
                <a:gd name="T42" fmla="*/ 41 w 166"/>
                <a:gd name="T43" fmla="*/ 9 h 129"/>
                <a:gd name="T44" fmla="*/ 40 w 166"/>
                <a:gd name="T45" fmla="*/ 11 h 129"/>
                <a:gd name="T46" fmla="*/ 38 w 166"/>
                <a:gd name="T47" fmla="*/ 14 h 129"/>
                <a:gd name="T48" fmla="*/ 31 w 166"/>
                <a:gd name="T49" fmla="*/ 25 h 129"/>
                <a:gd name="T50" fmla="*/ 25 w 166"/>
                <a:gd name="T51" fmla="*/ 33 h 129"/>
                <a:gd name="T52" fmla="*/ 21 w 166"/>
                <a:gd name="T53" fmla="*/ 44 h 129"/>
                <a:gd name="T54" fmla="*/ 16 w 166"/>
                <a:gd name="T55" fmla="*/ 47 h 129"/>
                <a:gd name="T56" fmla="*/ 15 w 166"/>
                <a:gd name="T57" fmla="*/ 54 h 129"/>
                <a:gd name="T58" fmla="*/ 11 w 166"/>
                <a:gd name="T59" fmla="*/ 72 h 129"/>
                <a:gd name="T60" fmla="*/ 6 w 166"/>
                <a:gd name="T61" fmla="*/ 72 h 129"/>
                <a:gd name="T62" fmla="*/ 1 w 166"/>
                <a:gd name="T63" fmla="*/ 77 h 129"/>
                <a:gd name="T64" fmla="*/ 5 w 166"/>
                <a:gd name="T65" fmla="*/ 81 h 129"/>
                <a:gd name="T66" fmla="*/ 15 w 166"/>
                <a:gd name="T67" fmla="*/ 89 h 129"/>
                <a:gd name="T68" fmla="*/ 30 w 166"/>
                <a:gd name="T69" fmla="*/ 105 h 129"/>
                <a:gd name="T70" fmla="*/ 32 w 166"/>
                <a:gd name="T71" fmla="*/ 112 h 129"/>
                <a:gd name="T72" fmla="*/ 31 w 166"/>
                <a:gd name="T73" fmla="*/ 114 h 129"/>
                <a:gd name="T74" fmla="*/ 32 w 166"/>
                <a:gd name="T75" fmla="*/ 116 h 129"/>
                <a:gd name="T76" fmla="*/ 34 w 166"/>
                <a:gd name="T77" fmla="*/ 116 h 129"/>
                <a:gd name="T78" fmla="*/ 37 w 166"/>
                <a:gd name="T79" fmla="*/ 117 h 129"/>
                <a:gd name="T80" fmla="*/ 46 w 166"/>
                <a:gd name="T81" fmla="*/ 119 h 129"/>
                <a:gd name="T82" fmla="*/ 59 w 166"/>
                <a:gd name="T83" fmla="*/ 126 h 129"/>
                <a:gd name="T84" fmla="*/ 61 w 166"/>
                <a:gd name="T85" fmla="*/ 127 h 129"/>
                <a:gd name="T86" fmla="*/ 63 w 166"/>
                <a:gd name="T87" fmla="*/ 127 h 129"/>
                <a:gd name="T88" fmla="*/ 65 w 166"/>
                <a:gd name="T89" fmla="*/ 127 h 129"/>
                <a:gd name="T90" fmla="*/ 67 w 166"/>
                <a:gd name="T91" fmla="*/ 127 h 129"/>
                <a:gd name="T92" fmla="*/ 69 w 166"/>
                <a:gd name="T93" fmla="*/ 128 h 129"/>
                <a:gd name="T94" fmla="*/ 71 w 166"/>
                <a:gd name="T95" fmla="*/ 128 h 129"/>
                <a:gd name="T96" fmla="*/ 72 w 166"/>
                <a:gd name="T97" fmla="*/ 129 h 129"/>
                <a:gd name="T98" fmla="*/ 78 w 166"/>
                <a:gd name="T99" fmla="*/ 123 h 129"/>
                <a:gd name="T100" fmla="*/ 89 w 166"/>
                <a:gd name="T101" fmla="*/ 121 h 129"/>
                <a:gd name="T102" fmla="*/ 99 w 166"/>
                <a:gd name="T103" fmla="*/ 121 h 129"/>
                <a:gd name="T104" fmla="*/ 99 w 166"/>
                <a:gd name="T105" fmla="*/ 121 h 129"/>
                <a:gd name="T106" fmla="*/ 102 w 166"/>
                <a:gd name="T107" fmla="*/ 121 h 129"/>
                <a:gd name="T108" fmla="*/ 112 w 166"/>
                <a:gd name="T109" fmla="*/ 118 h 129"/>
                <a:gd name="T110" fmla="*/ 128 w 166"/>
                <a:gd name="T111" fmla="*/ 112 h 129"/>
                <a:gd name="T112" fmla="*/ 165 w 166"/>
                <a:gd name="T113" fmla="*/ 80 h 129"/>
                <a:gd name="T114" fmla="*/ 162 w 166"/>
                <a:gd name="T115" fmla="*/ 79 h 129"/>
                <a:gd name="T116" fmla="*/ 124 w 166"/>
                <a:gd name="T117" fmla="*/ 68 h 129"/>
                <a:gd name="T118" fmla="*/ 116 w 166"/>
                <a:gd name="T119" fmla="*/ 61 h 129"/>
                <a:gd name="T120" fmla="*/ 108 w 166"/>
                <a:gd name="T121" fmla="*/ 49 h 129"/>
                <a:gd name="T122" fmla="*/ 109 w 166"/>
                <a:gd name="T123" fmla="*/ 4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6" h="129">
                  <a:moveTo>
                    <a:pt x="109" y="48"/>
                  </a:moveTo>
                  <a:cubicBezTo>
                    <a:pt x="109" y="48"/>
                    <a:pt x="109" y="48"/>
                    <a:pt x="109" y="48"/>
                  </a:cubicBezTo>
                  <a:cubicBezTo>
                    <a:pt x="109" y="47"/>
                    <a:pt x="109" y="47"/>
                    <a:pt x="109" y="47"/>
                  </a:cubicBezTo>
                  <a:cubicBezTo>
                    <a:pt x="109" y="46"/>
                    <a:pt x="109" y="46"/>
                    <a:pt x="110" y="46"/>
                  </a:cubicBezTo>
                  <a:cubicBezTo>
                    <a:pt x="110" y="46"/>
                    <a:pt x="109" y="46"/>
                    <a:pt x="109" y="46"/>
                  </a:cubicBezTo>
                  <a:cubicBezTo>
                    <a:pt x="109" y="46"/>
                    <a:pt x="109" y="45"/>
                    <a:pt x="109" y="45"/>
                  </a:cubicBezTo>
                  <a:cubicBezTo>
                    <a:pt x="109" y="45"/>
                    <a:pt x="109" y="45"/>
                    <a:pt x="109" y="45"/>
                  </a:cubicBezTo>
                  <a:cubicBezTo>
                    <a:pt x="108" y="45"/>
                    <a:pt x="108" y="45"/>
                    <a:pt x="108" y="45"/>
                  </a:cubicBezTo>
                  <a:cubicBezTo>
                    <a:pt x="108" y="45"/>
                    <a:pt x="108" y="45"/>
                    <a:pt x="108" y="44"/>
                  </a:cubicBezTo>
                  <a:cubicBezTo>
                    <a:pt x="108" y="44"/>
                    <a:pt x="108" y="44"/>
                    <a:pt x="108" y="44"/>
                  </a:cubicBezTo>
                  <a:cubicBezTo>
                    <a:pt x="107" y="44"/>
                    <a:pt x="107" y="44"/>
                    <a:pt x="107" y="44"/>
                  </a:cubicBezTo>
                  <a:cubicBezTo>
                    <a:pt x="107" y="44"/>
                    <a:pt x="107" y="44"/>
                    <a:pt x="106" y="45"/>
                  </a:cubicBezTo>
                  <a:cubicBezTo>
                    <a:pt x="105" y="46"/>
                    <a:pt x="103" y="46"/>
                    <a:pt x="102" y="46"/>
                  </a:cubicBezTo>
                  <a:cubicBezTo>
                    <a:pt x="100" y="46"/>
                    <a:pt x="99" y="46"/>
                    <a:pt x="98" y="45"/>
                  </a:cubicBezTo>
                  <a:cubicBezTo>
                    <a:pt x="98" y="43"/>
                    <a:pt x="96" y="37"/>
                    <a:pt x="99" y="34"/>
                  </a:cubicBezTo>
                  <a:cubicBezTo>
                    <a:pt x="99" y="34"/>
                    <a:pt x="100" y="33"/>
                    <a:pt x="100" y="32"/>
                  </a:cubicBezTo>
                  <a:cubicBezTo>
                    <a:pt x="100" y="32"/>
                    <a:pt x="100" y="32"/>
                    <a:pt x="100" y="32"/>
                  </a:cubicBezTo>
                  <a:cubicBezTo>
                    <a:pt x="101" y="31"/>
                    <a:pt x="101" y="31"/>
                    <a:pt x="102" y="30"/>
                  </a:cubicBezTo>
                  <a:cubicBezTo>
                    <a:pt x="102" y="30"/>
                    <a:pt x="102" y="30"/>
                    <a:pt x="102" y="30"/>
                  </a:cubicBezTo>
                  <a:cubicBezTo>
                    <a:pt x="102" y="29"/>
                    <a:pt x="103" y="29"/>
                    <a:pt x="103" y="28"/>
                  </a:cubicBezTo>
                  <a:cubicBezTo>
                    <a:pt x="103" y="28"/>
                    <a:pt x="103" y="28"/>
                    <a:pt x="103" y="28"/>
                  </a:cubicBezTo>
                  <a:cubicBezTo>
                    <a:pt x="103" y="28"/>
                    <a:pt x="104" y="27"/>
                    <a:pt x="104" y="27"/>
                  </a:cubicBezTo>
                  <a:cubicBezTo>
                    <a:pt x="104" y="27"/>
                    <a:pt x="104" y="27"/>
                    <a:pt x="104" y="27"/>
                  </a:cubicBezTo>
                  <a:cubicBezTo>
                    <a:pt x="102" y="24"/>
                    <a:pt x="99" y="22"/>
                    <a:pt x="97" y="19"/>
                  </a:cubicBezTo>
                  <a:cubicBezTo>
                    <a:pt x="89" y="11"/>
                    <a:pt x="83" y="5"/>
                    <a:pt x="81" y="4"/>
                  </a:cubicBezTo>
                  <a:cubicBezTo>
                    <a:pt x="80" y="4"/>
                    <a:pt x="78" y="4"/>
                    <a:pt x="76" y="4"/>
                  </a:cubicBezTo>
                  <a:cubicBezTo>
                    <a:pt x="75" y="5"/>
                    <a:pt x="74" y="5"/>
                    <a:pt x="72" y="5"/>
                  </a:cubicBezTo>
                  <a:cubicBezTo>
                    <a:pt x="71" y="5"/>
                    <a:pt x="70" y="5"/>
                    <a:pt x="70" y="4"/>
                  </a:cubicBezTo>
                  <a:cubicBezTo>
                    <a:pt x="69" y="4"/>
                    <a:pt x="69" y="4"/>
                    <a:pt x="69" y="4"/>
                  </a:cubicBezTo>
                  <a:cubicBezTo>
                    <a:pt x="68" y="3"/>
                    <a:pt x="68" y="3"/>
                    <a:pt x="68" y="3"/>
                  </a:cubicBezTo>
                  <a:cubicBezTo>
                    <a:pt x="68" y="3"/>
                    <a:pt x="67" y="4"/>
                    <a:pt x="66" y="4"/>
                  </a:cubicBezTo>
                  <a:cubicBezTo>
                    <a:pt x="65" y="5"/>
                    <a:pt x="64" y="5"/>
                    <a:pt x="63" y="5"/>
                  </a:cubicBezTo>
                  <a:cubicBezTo>
                    <a:pt x="61" y="5"/>
                    <a:pt x="60" y="4"/>
                    <a:pt x="59" y="2"/>
                  </a:cubicBezTo>
                  <a:cubicBezTo>
                    <a:pt x="58" y="2"/>
                    <a:pt x="58" y="2"/>
                    <a:pt x="58" y="1"/>
                  </a:cubicBezTo>
                  <a:cubicBezTo>
                    <a:pt x="56" y="0"/>
                    <a:pt x="55" y="0"/>
                    <a:pt x="54" y="2"/>
                  </a:cubicBezTo>
                  <a:cubicBezTo>
                    <a:pt x="53" y="5"/>
                    <a:pt x="52" y="7"/>
                    <a:pt x="51" y="7"/>
                  </a:cubicBezTo>
                  <a:cubicBezTo>
                    <a:pt x="50" y="7"/>
                    <a:pt x="49" y="7"/>
                    <a:pt x="49" y="6"/>
                  </a:cubicBezTo>
                  <a:cubicBezTo>
                    <a:pt x="49" y="6"/>
                    <a:pt x="48" y="6"/>
                    <a:pt x="45" y="6"/>
                  </a:cubicBezTo>
                  <a:cubicBezTo>
                    <a:pt x="44" y="6"/>
                    <a:pt x="44" y="6"/>
                    <a:pt x="43" y="6"/>
                  </a:cubicBezTo>
                  <a:cubicBezTo>
                    <a:pt x="43" y="6"/>
                    <a:pt x="42" y="6"/>
                    <a:pt x="42" y="6"/>
                  </a:cubicBezTo>
                  <a:cubicBezTo>
                    <a:pt x="42" y="6"/>
                    <a:pt x="41" y="6"/>
                    <a:pt x="41" y="6"/>
                  </a:cubicBezTo>
                  <a:cubicBezTo>
                    <a:pt x="41" y="6"/>
                    <a:pt x="41" y="6"/>
                    <a:pt x="41" y="7"/>
                  </a:cubicBezTo>
                  <a:cubicBezTo>
                    <a:pt x="41" y="7"/>
                    <a:pt x="41" y="8"/>
                    <a:pt x="41" y="8"/>
                  </a:cubicBezTo>
                  <a:cubicBezTo>
                    <a:pt x="41" y="8"/>
                    <a:pt x="41" y="9"/>
                    <a:pt x="41" y="9"/>
                  </a:cubicBezTo>
                  <a:cubicBezTo>
                    <a:pt x="40" y="9"/>
                    <a:pt x="40" y="10"/>
                    <a:pt x="40" y="10"/>
                  </a:cubicBezTo>
                  <a:cubicBezTo>
                    <a:pt x="40" y="11"/>
                    <a:pt x="40" y="11"/>
                    <a:pt x="40" y="11"/>
                  </a:cubicBezTo>
                  <a:cubicBezTo>
                    <a:pt x="40" y="12"/>
                    <a:pt x="39" y="12"/>
                    <a:pt x="39" y="12"/>
                  </a:cubicBezTo>
                  <a:cubicBezTo>
                    <a:pt x="39" y="13"/>
                    <a:pt x="39" y="14"/>
                    <a:pt x="38" y="14"/>
                  </a:cubicBezTo>
                  <a:cubicBezTo>
                    <a:pt x="38" y="16"/>
                    <a:pt x="37" y="17"/>
                    <a:pt x="37" y="18"/>
                  </a:cubicBezTo>
                  <a:cubicBezTo>
                    <a:pt x="37" y="22"/>
                    <a:pt x="34" y="25"/>
                    <a:pt x="31" y="25"/>
                  </a:cubicBezTo>
                  <a:cubicBezTo>
                    <a:pt x="30" y="25"/>
                    <a:pt x="29" y="27"/>
                    <a:pt x="28" y="29"/>
                  </a:cubicBezTo>
                  <a:cubicBezTo>
                    <a:pt x="27" y="30"/>
                    <a:pt x="26" y="32"/>
                    <a:pt x="25" y="33"/>
                  </a:cubicBezTo>
                  <a:cubicBezTo>
                    <a:pt x="24" y="34"/>
                    <a:pt x="23" y="36"/>
                    <a:pt x="23" y="38"/>
                  </a:cubicBezTo>
                  <a:cubicBezTo>
                    <a:pt x="23" y="40"/>
                    <a:pt x="23" y="43"/>
                    <a:pt x="21" y="44"/>
                  </a:cubicBezTo>
                  <a:cubicBezTo>
                    <a:pt x="20" y="45"/>
                    <a:pt x="19" y="45"/>
                    <a:pt x="18" y="46"/>
                  </a:cubicBezTo>
                  <a:cubicBezTo>
                    <a:pt x="17" y="46"/>
                    <a:pt x="16" y="47"/>
                    <a:pt x="16" y="47"/>
                  </a:cubicBezTo>
                  <a:cubicBezTo>
                    <a:pt x="16" y="47"/>
                    <a:pt x="16" y="47"/>
                    <a:pt x="16" y="48"/>
                  </a:cubicBezTo>
                  <a:cubicBezTo>
                    <a:pt x="18" y="49"/>
                    <a:pt x="17" y="51"/>
                    <a:pt x="15" y="54"/>
                  </a:cubicBezTo>
                  <a:cubicBezTo>
                    <a:pt x="14" y="55"/>
                    <a:pt x="13" y="57"/>
                    <a:pt x="13" y="59"/>
                  </a:cubicBezTo>
                  <a:cubicBezTo>
                    <a:pt x="13" y="60"/>
                    <a:pt x="13" y="71"/>
                    <a:pt x="11" y="72"/>
                  </a:cubicBezTo>
                  <a:cubicBezTo>
                    <a:pt x="11" y="73"/>
                    <a:pt x="10" y="72"/>
                    <a:pt x="8" y="72"/>
                  </a:cubicBezTo>
                  <a:cubicBezTo>
                    <a:pt x="8" y="72"/>
                    <a:pt x="7" y="72"/>
                    <a:pt x="6" y="72"/>
                  </a:cubicBezTo>
                  <a:cubicBezTo>
                    <a:pt x="4" y="72"/>
                    <a:pt x="3" y="73"/>
                    <a:pt x="3" y="73"/>
                  </a:cubicBezTo>
                  <a:cubicBezTo>
                    <a:pt x="3" y="75"/>
                    <a:pt x="2" y="77"/>
                    <a:pt x="1" y="77"/>
                  </a:cubicBezTo>
                  <a:cubicBezTo>
                    <a:pt x="0" y="78"/>
                    <a:pt x="0" y="78"/>
                    <a:pt x="0" y="79"/>
                  </a:cubicBezTo>
                  <a:cubicBezTo>
                    <a:pt x="1" y="80"/>
                    <a:pt x="3" y="81"/>
                    <a:pt x="5" y="81"/>
                  </a:cubicBezTo>
                  <a:cubicBezTo>
                    <a:pt x="7" y="82"/>
                    <a:pt x="10" y="83"/>
                    <a:pt x="11" y="85"/>
                  </a:cubicBezTo>
                  <a:cubicBezTo>
                    <a:pt x="11" y="86"/>
                    <a:pt x="13" y="88"/>
                    <a:pt x="15" y="89"/>
                  </a:cubicBezTo>
                  <a:cubicBezTo>
                    <a:pt x="17" y="92"/>
                    <a:pt x="19" y="94"/>
                    <a:pt x="21" y="97"/>
                  </a:cubicBezTo>
                  <a:cubicBezTo>
                    <a:pt x="23" y="103"/>
                    <a:pt x="28" y="105"/>
                    <a:pt x="30" y="105"/>
                  </a:cubicBezTo>
                  <a:cubicBezTo>
                    <a:pt x="31" y="105"/>
                    <a:pt x="32" y="106"/>
                    <a:pt x="32" y="106"/>
                  </a:cubicBezTo>
                  <a:cubicBezTo>
                    <a:pt x="33" y="107"/>
                    <a:pt x="32" y="109"/>
                    <a:pt x="32" y="112"/>
                  </a:cubicBezTo>
                  <a:cubicBezTo>
                    <a:pt x="32" y="112"/>
                    <a:pt x="32" y="113"/>
                    <a:pt x="31" y="114"/>
                  </a:cubicBezTo>
                  <a:cubicBezTo>
                    <a:pt x="31" y="114"/>
                    <a:pt x="31" y="114"/>
                    <a:pt x="31" y="114"/>
                  </a:cubicBezTo>
                  <a:cubicBezTo>
                    <a:pt x="31" y="115"/>
                    <a:pt x="31" y="115"/>
                    <a:pt x="31" y="115"/>
                  </a:cubicBezTo>
                  <a:cubicBezTo>
                    <a:pt x="31" y="115"/>
                    <a:pt x="31" y="116"/>
                    <a:pt x="32" y="116"/>
                  </a:cubicBezTo>
                  <a:cubicBezTo>
                    <a:pt x="32" y="116"/>
                    <a:pt x="33" y="116"/>
                    <a:pt x="33" y="116"/>
                  </a:cubicBezTo>
                  <a:cubicBezTo>
                    <a:pt x="33" y="116"/>
                    <a:pt x="33" y="116"/>
                    <a:pt x="34" y="116"/>
                  </a:cubicBezTo>
                  <a:cubicBezTo>
                    <a:pt x="34" y="117"/>
                    <a:pt x="34" y="117"/>
                    <a:pt x="34" y="117"/>
                  </a:cubicBezTo>
                  <a:cubicBezTo>
                    <a:pt x="35" y="117"/>
                    <a:pt x="36" y="117"/>
                    <a:pt x="37" y="117"/>
                  </a:cubicBezTo>
                  <a:cubicBezTo>
                    <a:pt x="37" y="117"/>
                    <a:pt x="37" y="117"/>
                    <a:pt x="38" y="117"/>
                  </a:cubicBezTo>
                  <a:cubicBezTo>
                    <a:pt x="41" y="117"/>
                    <a:pt x="44" y="118"/>
                    <a:pt x="46" y="119"/>
                  </a:cubicBezTo>
                  <a:cubicBezTo>
                    <a:pt x="49" y="122"/>
                    <a:pt x="56" y="126"/>
                    <a:pt x="58" y="126"/>
                  </a:cubicBezTo>
                  <a:cubicBezTo>
                    <a:pt x="59" y="126"/>
                    <a:pt x="59" y="126"/>
                    <a:pt x="59" y="126"/>
                  </a:cubicBezTo>
                  <a:cubicBezTo>
                    <a:pt x="59" y="126"/>
                    <a:pt x="60" y="126"/>
                    <a:pt x="60" y="126"/>
                  </a:cubicBezTo>
                  <a:cubicBezTo>
                    <a:pt x="60" y="126"/>
                    <a:pt x="61" y="126"/>
                    <a:pt x="61" y="127"/>
                  </a:cubicBezTo>
                  <a:cubicBezTo>
                    <a:pt x="61" y="127"/>
                    <a:pt x="61" y="127"/>
                    <a:pt x="61" y="127"/>
                  </a:cubicBezTo>
                  <a:cubicBezTo>
                    <a:pt x="62" y="127"/>
                    <a:pt x="62" y="127"/>
                    <a:pt x="63" y="127"/>
                  </a:cubicBezTo>
                  <a:cubicBezTo>
                    <a:pt x="63" y="127"/>
                    <a:pt x="63" y="127"/>
                    <a:pt x="63" y="127"/>
                  </a:cubicBezTo>
                  <a:cubicBezTo>
                    <a:pt x="64" y="127"/>
                    <a:pt x="64" y="127"/>
                    <a:pt x="65" y="127"/>
                  </a:cubicBezTo>
                  <a:cubicBezTo>
                    <a:pt x="65" y="127"/>
                    <a:pt x="65" y="127"/>
                    <a:pt x="65" y="127"/>
                  </a:cubicBezTo>
                  <a:cubicBezTo>
                    <a:pt x="66" y="127"/>
                    <a:pt x="67" y="127"/>
                    <a:pt x="67" y="127"/>
                  </a:cubicBezTo>
                  <a:cubicBezTo>
                    <a:pt x="67" y="127"/>
                    <a:pt x="68" y="128"/>
                    <a:pt x="68" y="128"/>
                  </a:cubicBezTo>
                  <a:cubicBezTo>
                    <a:pt x="68" y="128"/>
                    <a:pt x="69" y="128"/>
                    <a:pt x="69" y="128"/>
                  </a:cubicBezTo>
                  <a:cubicBezTo>
                    <a:pt x="69" y="128"/>
                    <a:pt x="69" y="128"/>
                    <a:pt x="70" y="128"/>
                  </a:cubicBezTo>
                  <a:cubicBezTo>
                    <a:pt x="70" y="128"/>
                    <a:pt x="70" y="128"/>
                    <a:pt x="71" y="128"/>
                  </a:cubicBezTo>
                  <a:cubicBezTo>
                    <a:pt x="71" y="128"/>
                    <a:pt x="71" y="128"/>
                    <a:pt x="71" y="128"/>
                  </a:cubicBezTo>
                  <a:cubicBezTo>
                    <a:pt x="71" y="129"/>
                    <a:pt x="72" y="129"/>
                    <a:pt x="72" y="129"/>
                  </a:cubicBezTo>
                  <a:cubicBezTo>
                    <a:pt x="72" y="129"/>
                    <a:pt x="73" y="128"/>
                    <a:pt x="73" y="127"/>
                  </a:cubicBezTo>
                  <a:cubicBezTo>
                    <a:pt x="75" y="126"/>
                    <a:pt x="76" y="124"/>
                    <a:pt x="78" y="123"/>
                  </a:cubicBezTo>
                  <a:cubicBezTo>
                    <a:pt x="81" y="121"/>
                    <a:pt x="85" y="120"/>
                    <a:pt x="87" y="120"/>
                  </a:cubicBezTo>
                  <a:cubicBezTo>
                    <a:pt x="88" y="120"/>
                    <a:pt x="89" y="121"/>
                    <a:pt x="89" y="121"/>
                  </a:cubicBezTo>
                  <a:cubicBezTo>
                    <a:pt x="90" y="122"/>
                    <a:pt x="92" y="124"/>
                    <a:pt x="94" y="123"/>
                  </a:cubicBezTo>
                  <a:cubicBezTo>
                    <a:pt x="95" y="122"/>
                    <a:pt x="97" y="122"/>
                    <a:pt x="99" y="121"/>
                  </a:cubicBezTo>
                  <a:cubicBezTo>
                    <a:pt x="99" y="121"/>
                    <a:pt x="99" y="121"/>
                    <a:pt x="99" y="121"/>
                  </a:cubicBezTo>
                  <a:cubicBezTo>
                    <a:pt x="99" y="121"/>
                    <a:pt x="99" y="121"/>
                    <a:pt x="99" y="121"/>
                  </a:cubicBezTo>
                  <a:cubicBezTo>
                    <a:pt x="102" y="121"/>
                    <a:pt x="102" y="121"/>
                    <a:pt x="102" y="121"/>
                  </a:cubicBezTo>
                  <a:cubicBezTo>
                    <a:pt x="102" y="121"/>
                    <a:pt x="102" y="121"/>
                    <a:pt x="102" y="121"/>
                  </a:cubicBezTo>
                  <a:cubicBezTo>
                    <a:pt x="105" y="120"/>
                    <a:pt x="108" y="120"/>
                    <a:pt x="109" y="120"/>
                  </a:cubicBezTo>
                  <a:cubicBezTo>
                    <a:pt x="109" y="120"/>
                    <a:pt x="111" y="119"/>
                    <a:pt x="112" y="118"/>
                  </a:cubicBezTo>
                  <a:cubicBezTo>
                    <a:pt x="114" y="116"/>
                    <a:pt x="119" y="112"/>
                    <a:pt x="124" y="112"/>
                  </a:cubicBezTo>
                  <a:cubicBezTo>
                    <a:pt x="125" y="112"/>
                    <a:pt x="127" y="112"/>
                    <a:pt x="128" y="112"/>
                  </a:cubicBezTo>
                  <a:cubicBezTo>
                    <a:pt x="131" y="112"/>
                    <a:pt x="133" y="113"/>
                    <a:pt x="135" y="110"/>
                  </a:cubicBezTo>
                  <a:cubicBezTo>
                    <a:pt x="138" y="107"/>
                    <a:pt x="163" y="82"/>
                    <a:pt x="165" y="80"/>
                  </a:cubicBezTo>
                  <a:cubicBezTo>
                    <a:pt x="165" y="80"/>
                    <a:pt x="166" y="80"/>
                    <a:pt x="166" y="80"/>
                  </a:cubicBezTo>
                  <a:cubicBezTo>
                    <a:pt x="165" y="80"/>
                    <a:pt x="164" y="79"/>
                    <a:pt x="162" y="79"/>
                  </a:cubicBezTo>
                  <a:cubicBezTo>
                    <a:pt x="160" y="79"/>
                    <a:pt x="155" y="79"/>
                    <a:pt x="146" y="76"/>
                  </a:cubicBezTo>
                  <a:cubicBezTo>
                    <a:pt x="138" y="72"/>
                    <a:pt x="126" y="68"/>
                    <a:pt x="124" y="68"/>
                  </a:cubicBezTo>
                  <a:cubicBezTo>
                    <a:pt x="122" y="67"/>
                    <a:pt x="120" y="66"/>
                    <a:pt x="119" y="64"/>
                  </a:cubicBezTo>
                  <a:cubicBezTo>
                    <a:pt x="118" y="63"/>
                    <a:pt x="117" y="61"/>
                    <a:pt x="116" y="61"/>
                  </a:cubicBezTo>
                  <a:cubicBezTo>
                    <a:pt x="113" y="60"/>
                    <a:pt x="109" y="52"/>
                    <a:pt x="108" y="50"/>
                  </a:cubicBezTo>
                  <a:cubicBezTo>
                    <a:pt x="108" y="50"/>
                    <a:pt x="108" y="50"/>
                    <a:pt x="108" y="49"/>
                  </a:cubicBezTo>
                  <a:cubicBezTo>
                    <a:pt x="108" y="49"/>
                    <a:pt x="108" y="49"/>
                    <a:pt x="108" y="49"/>
                  </a:cubicBezTo>
                  <a:cubicBezTo>
                    <a:pt x="108" y="49"/>
                    <a:pt x="108" y="48"/>
                    <a:pt x="109" y="4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8" name="Freeform 201">
              <a:extLst>
                <a:ext uri="{FF2B5EF4-FFF2-40B4-BE49-F238E27FC236}">
                  <a16:creationId xmlns:a16="http://schemas.microsoft.com/office/drawing/2014/main" id="{13ACDD25-D073-4C79-A11E-4AE19A0FEDB6}"/>
                </a:ext>
              </a:extLst>
            </p:cNvPr>
            <p:cNvSpPr>
              <a:spLocks/>
            </p:cNvSpPr>
            <p:nvPr/>
          </p:nvSpPr>
          <p:spPr bwMode="auto">
            <a:xfrm>
              <a:off x="4898029" y="6093596"/>
              <a:ext cx="94844" cy="130475"/>
            </a:xfrm>
            <a:custGeom>
              <a:avLst/>
              <a:gdLst>
                <a:gd name="T0" fmla="*/ 143 w 183"/>
                <a:gd name="T1" fmla="*/ 200 h 226"/>
                <a:gd name="T2" fmla="*/ 135 w 183"/>
                <a:gd name="T3" fmla="*/ 189 h 226"/>
                <a:gd name="T4" fmla="*/ 121 w 183"/>
                <a:gd name="T5" fmla="*/ 178 h 226"/>
                <a:gd name="T6" fmla="*/ 128 w 183"/>
                <a:gd name="T7" fmla="*/ 168 h 226"/>
                <a:gd name="T8" fmla="*/ 133 w 183"/>
                <a:gd name="T9" fmla="*/ 157 h 226"/>
                <a:gd name="T10" fmla="*/ 136 w 183"/>
                <a:gd name="T11" fmla="*/ 145 h 226"/>
                <a:gd name="T12" fmla="*/ 143 w 183"/>
                <a:gd name="T13" fmla="*/ 136 h 226"/>
                <a:gd name="T14" fmla="*/ 153 w 183"/>
                <a:gd name="T15" fmla="*/ 121 h 226"/>
                <a:gd name="T16" fmla="*/ 161 w 183"/>
                <a:gd name="T17" fmla="*/ 103 h 226"/>
                <a:gd name="T18" fmla="*/ 161 w 183"/>
                <a:gd name="T19" fmla="*/ 102 h 226"/>
                <a:gd name="T20" fmla="*/ 162 w 183"/>
                <a:gd name="T21" fmla="*/ 87 h 226"/>
                <a:gd name="T22" fmla="*/ 172 w 183"/>
                <a:gd name="T23" fmla="*/ 70 h 226"/>
                <a:gd name="T24" fmla="*/ 177 w 183"/>
                <a:gd name="T25" fmla="*/ 66 h 226"/>
                <a:gd name="T26" fmla="*/ 181 w 183"/>
                <a:gd name="T27" fmla="*/ 63 h 226"/>
                <a:gd name="T28" fmla="*/ 176 w 183"/>
                <a:gd name="T29" fmla="*/ 55 h 226"/>
                <a:gd name="T30" fmla="*/ 167 w 183"/>
                <a:gd name="T31" fmla="*/ 18 h 226"/>
                <a:gd name="T32" fmla="*/ 151 w 183"/>
                <a:gd name="T33" fmla="*/ 0 h 226"/>
                <a:gd name="T34" fmla="*/ 149 w 183"/>
                <a:gd name="T35" fmla="*/ 2 h 226"/>
                <a:gd name="T36" fmla="*/ 147 w 183"/>
                <a:gd name="T37" fmla="*/ 3 h 226"/>
                <a:gd name="T38" fmla="*/ 144 w 183"/>
                <a:gd name="T39" fmla="*/ 5 h 226"/>
                <a:gd name="T40" fmla="*/ 131 w 183"/>
                <a:gd name="T41" fmla="*/ 16 h 226"/>
                <a:gd name="T42" fmla="*/ 110 w 183"/>
                <a:gd name="T43" fmla="*/ 13 h 226"/>
                <a:gd name="T44" fmla="*/ 33 w 183"/>
                <a:gd name="T45" fmla="*/ 14 h 226"/>
                <a:gd name="T46" fmla="*/ 23 w 183"/>
                <a:gd name="T47" fmla="*/ 42 h 226"/>
                <a:gd name="T48" fmla="*/ 21 w 183"/>
                <a:gd name="T49" fmla="*/ 86 h 226"/>
                <a:gd name="T50" fmla="*/ 7 w 183"/>
                <a:gd name="T51" fmla="*/ 99 h 226"/>
                <a:gd name="T52" fmla="*/ 1 w 183"/>
                <a:gd name="T53" fmla="*/ 108 h 226"/>
                <a:gd name="T54" fmla="*/ 1 w 183"/>
                <a:gd name="T55" fmla="*/ 119 h 226"/>
                <a:gd name="T56" fmla="*/ 6 w 183"/>
                <a:gd name="T57" fmla="*/ 127 h 226"/>
                <a:gd name="T58" fmla="*/ 6 w 183"/>
                <a:gd name="T59" fmla="*/ 131 h 226"/>
                <a:gd name="T60" fmla="*/ 7 w 183"/>
                <a:gd name="T61" fmla="*/ 133 h 226"/>
                <a:gd name="T62" fmla="*/ 8 w 183"/>
                <a:gd name="T63" fmla="*/ 134 h 226"/>
                <a:gd name="T64" fmla="*/ 10 w 183"/>
                <a:gd name="T65" fmla="*/ 135 h 226"/>
                <a:gd name="T66" fmla="*/ 10 w 183"/>
                <a:gd name="T67" fmla="*/ 141 h 226"/>
                <a:gd name="T68" fmla="*/ 15 w 183"/>
                <a:gd name="T69" fmla="*/ 147 h 226"/>
                <a:gd name="T70" fmla="*/ 17 w 183"/>
                <a:gd name="T71" fmla="*/ 149 h 226"/>
                <a:gd name="T72" fmla="*/ 18 w 183"/>
                <a:gd name="T73" fmla="*/ 151 h 226"/>
                <a:gd name="T74" fmla="*/ 19 w 183"/>
                <a:gd name="T75" fmla="*/ 154 h 226"/>
                <a:gd name="T76" fmla="*/ 17 w 183"/>
                <a:gd name="T77" fmla="*/ 165 h 226"/>
                <a:gd name="T78" fmla="*/ 23 w 183"/>
                <a:gd name="T79" fmla="*/ 169 h 226"/>
                <a:gd name="T80" fmla="*/ 38 w 183"/>
                <a:gd name="T81" fmla="*/ 182 h 226"/>
                <a:gd name="T82" fmla="*/ 49 w 183"/>
                <a:gd name="T83" fmla="*/ 195 h 226"/>
                <a:gd name="T84" fmla="*/ 59 w 183"/>
                <a:gd name="T85" fmla="*/ 207 h 226"/>
                <a:gd name="T86" fmla="*/ 60 w 183"/>
                <a:gd name="T87" fmla="*/ 208 h 226"/>
                <a:gd name="T88" fmla="*/ 61 w 183"/>
                <a:gd name="T89" fmla="*/ 209 h 226"/>
                <a:gd name="T90" fmla="*/ 66 w 183"/>
                <a:gd name="T91" fmla="*/ 215 h 226"/>
                <a:gd name="T92" fmla="*/ 72 w 183"/>
                <a:gd name="T93" fmla="*/ 215 h 226"/>
                <a:gd name="T94" fmla="*/ 83 w 183"/>
                <a:gd name="T95" fmla="*/ 214 h 226"/>
                <a:gd name="T96" fmla="*/ 92 w 183"/>
                <a:gd name="T97" fmla="*/ 220 h 226"/>
                <a:gd name="T98" fmla="*/ 95 w 183"/>
                <a:gd name="T99" fmla="*/ 223 h 226"/>
                <a:gd name="T100" fmla="*/ 98 w 183"/>
                <a:gd name="T101" fmla="*/ 225 h 226"/>
                <a:gd name="T102" fmla="*/ 103 w 183"/>
                <a:gd name="T103" fmla="*/ 223 h 226"/>
                <a:gd name="T104" fmla="*/ 105 w 183"/>
                <a:gd name="T105" fmla="*/ 223 h 226"/>
                <a:gd name="T106" fmla="*/ 110 w 183"/>
                <a:gd name="T107" fmla="*/ 225 h 226"/>
                <a:gd name="T108" fmla="*/ 122 w 183"/>
                <a:gd name="T109" fmla="*/ 223 h 226"/>
                <a:gd name="T110" fmla="*/ 130 w 183"/>
                <a:gd name="T111" fmla="*/ 220 h 226"/>
                <a:gd name="T112" fmla="*/ 141 w 183"/>
                <a:gd name="T113" fmla="*/ 211 h 226"/>
                <a:gd name="T114" fmla="*/ 151 w 183"/>
                <a:gd name="T115" fmla="*/ 212 h 226"/>
                <a:gd name="T116" fmla="*/ 151 w 183"/>
                <a:gd name="T117" fmla="*/ 2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3" h="226">
                  <a:moveTo>
                    <a:pt x="152" y="205"/>
                  </a:moveTo>
                  <a:cubicBezTo>
                    <a:pt x="152" y="205"/>
                    <a:pt x="152" y="205"/>
                    <a:pt x="152" y="205"/>
                  </a:cubicBezTo>
                  <a:cubicBezTo>
                    <a:pt x="150" y="205"/>
                    <a:pt x="146" y="203"/>
                    <a:pt x="143" y="200"/>
                  </a:cubicBezTo>
                  <a:cubicBezTo>
                    <a:pt x="142" y="199"/>
                    <a:pt x="141" y="198"/>
                    <a:pt x="141" y="196"/>
                  </a:cubicBezTo>
                  <a:cubicBezTo>
                    <a:pt x="141" y="195"/>
                    <a:pt x="140" y="195"/>
                    <a:pt x="140" y="194"/>
                  </a:cubicBezTo>
                  <a:cubicBezTo>
                    <a:pt x="139" y="192"/>
                    <a:pt x="137" y="190"/>
                    <a:pt x="135" y="189"/>
                  </a:cubicBezTo>
                  <a:cubicBezTo>
                    <a:pt x="133" y="187"/>
                    <a:pt x="132" y="185"/>
                    <a:pt x="131" y="184"/>
                  </a:cubicBezTo>
                  <a:cubicBezTo>
                    <a:pt x="131" y="182"/>
                    <a:pt x="128" y="182"/>
                    <a:pt x="126" y="181"/>
                  </a:cubicBezTo>
                  <a:cubicBezTo>
                    <a:pt x="124" y="180"/>
                    <a:pt x="122" y="180"/>
                    <a:pt x="121" y="178"/>
                  </a:cubicBezTo>
                  <a:cubicBezTo>
                    <a:pt x="120" y="176"/>
                    <a:pt x="121" y="175"/>
                    <a:pt x="121" y="174"/>
                  </a:cubicBezTo>
                  <a:cubicBezTo>
                    <a:pt x="122" y="173"/>
                    <a:pt x="123" y="173"/>
                    <a:pt x="123" y="171"/>
                  </a:cubicBezTo>
                  <a:cubicBezTo>
                    <a:pt x="123" y="169"/>
                    <a:pt x="124" y="168"/>
                    <a:pt x="128" y="168"/>
                  </a:cubicBezTo>
                  <a:cubicBezTo>
                    <a:pt x="129" y="168"/>
                    <a:pt x="130" y="168"/>
                    <a:pt x="130" y="168"/>
                  </a:cubicBezTo>
                  <a:cubicBezTo>
                    <a:pt x="131" y="168"/>
                    <a:pt x="132" y="168"/>
                    <a:pt x="132" y="168"/>
                  </a:cubicBezTo>
                  <a:cubicBezTo>
                    <a:pt x="132" y="167"/>
                    <a:pt x="133" y="161"/>
                    <a:pt x="133" y="157"/>
                  </a:cubicBezTo>
                  <a:cubicBezTo>
                    <a:pt x="133" y="155"/>
                    <a:pt x="134" y="152"/>
                    <a:pt x="136" y="151"/>
                  </a:cubicBezTo>
                  <a:cubicBezTo>
                    <a:pt x="137" y="149"/>
                    <a:pt x="137" y="148"/>
                    <a:pt x="137" y="147"/>
                  </a:cubicBezTo>
                  <a:cubicBezTo>
                    <a:pt x="136" y="146"/>
                    <a:pt x="136" y="146"/>
                    <a:pt x="136" y="145"/>
                  </a:cubicBezTo>
                  <a:cubicBezTo>
                    <a:pt x="136" y="144"/>
                    <a:pt x="138" y="143"/>
                    <a:pt x="139" y="142"/>
                  </a:cubicBezTo>
                  <a:cubicBezTo>
                    <a:pt x="140" y="142"/>
                    <a:pt x="141" y="141"/>
                    <a:pt x="142" y="141"/>
                  </a:cubicBezTo>
                  <a:cubicBezTo>
                    <a:pt x="143" y="140"/>
                    <a:pt x="143" y="138"/>
                    <a:pt x="143" y="136"/>
                  </a:cubicBezTo>
                  <a:cubicBezTo>
                    <a:pt x="143" y="134"/>
                    <a:pt x="144" y="131"/>
                    <a:pt x="145" y="130"/>
                  </a:cubicBezTo>
                  <a:cubicBezTo>
                    <a:pt x="146" y="129"/>
                    <a:pt x="147" y="127"/>
                    <a:pt x="148" y="125"/>
                  </a:cubicBezTo>
                  <a:cubicBezTo>
                    <a:pt x="150" y="123"/>
                    <a:pt x="151" y="121"/>
                    <a:pt x="153" y="121"/>
                  </a:cubicBezTo>
                  <a:cubicBezTo>
                    <a:pt x="154" y="121"/>
                    <a:pt x="157" y="119"/>
                    <a:pt x="157" y="116"/>
                  </a:cubicBezTo>
                  <a:cubicBezTo>
                    <a:pt x="157" y="115"/>
                    <a:pt x="158" y="113"/>
                    <a:pt x="159" y="111"/>
                  </a:cubicBezTo>
                  <a:cubicBezTo>
                    <a:pt x="160" y="109"/>
                    <a:pt x="161" y="106"/>
                    <a:pt x="161" y="103"/>
                  </a:cubicBezTo>
                  <a:cubicBezTo>
                    <a:pt x="161" y="103"/>
                    <a:pt x="161" y="103"/>
                    <a:pt x="161" y="103"/>
                  </a:cubicBezTo>
                  <a:cubicBezTo>
                    <a:pt x="161" y="102"/>
                    <a:pt x="161" y="102"/>
                    <a:pt x="161" y="102"/>
                  </a:cubicBezTo>
                  <a:cubicBezTo>
                    <a:pt x="161" y="102"/>
                    <a:pt x="161" y="102"/>
                    <a:pt x="161" y="102"/>
                  </a:cubicBezTo>
                  <a:cubicBezTo>
                    <a:pt x="161" y="102"/>
                    <a:pt x="161" y="101"/>
                    <a:pt x="161" y="101"/>
                  </a:cubicBezTo>
                  <a:cubicBezTo>
                    <a:pt x="160" y="98"/>
                    <a:pt x="159" y="95"/>
                    <a:pt x="160" y="92"/>
                  </a:cubicBezTo>
                  <a:cubicBezTo>
                    <a:pt x="160" y="90"/>
                    <a:pt x="161" y="89"/>
                    <a:pt x="162" y="87"/>
                  </a:cubicBezTo>
                  <a:cubicBezTo>
                    <a:pt x="165" y="83"/>
                    <a:pt x="167" y="80"/>
                    <a:pt x="166" y="77"/>
                  </a:cubicBezTo>
                  <a:cubicBezTo>
                    <a:pt x="165" y="74"/>
                    <a:pt x="168" y="72"/>
                    <a:pt x="170" y="71"/>
                  </a:cubicBezTo>
                  <a:cubicBezTo>
                    <a:pt x="171" y="71"/>
                    <a:pt x="172" y="70"/>
                    <a:pt x="172" y="70"/>
                  </a:cubicBezTo>
                  <a:cubicBezTo>
                    <a:pt x="173" y="69"/>
                    <a:pt x="174" y="69"/>
                    <a:pt x="174" y="68"/>
                  </a:cubicBezTo>
                  <a:cubicBezTo>
                    <a:pt x="175" y="68"/>
                    <a:pt x="176" y="67"/>
                    <a:pt x="176" y="67"/>
                  </a:cubicBezTo>
                  <a:cubicBezTo>
                    <a:pt x="177" y="67"/>
                    <a:pt x="177" y="66"/>
                    <a:pt x="177" y="66"/>
                  </a:cubicBezTo>
                  <a:cubicBezTo>
                    <a:pt x="178" y="66"/>
                    <a:pt x="178" y="66"/>
                    <a:pt x="178" y="65"/>
                  </a:cubicBezTo>
                  <a:cubicBezTo>
                    <a:pt x="179" y="65"/>
                    <a:pt x="179" y="65"/>
                    <a:pt x="179" y="64"/>
                  </a:cubicBezTo>
                  <a:cubicBezTo>
                    <a:pt x="180" y="64"/>
                    <a:pt x="180" y="63"/>
                    <a:pt x="181" y="63"/>
                  </a:cubicBezTo>
                  <a:cubicBezTo>
                    <a:pt x="181" y="63"/>
                    <a:pt x="181" y="62"/>
                    <a:pt x="182" y="62"/>
                  </a:cubicBezTo>
                  <a:cubicBezTo>
                    <a:pt x="182" y="61"/>
                    <a:pt x="182" y="61"/>
                    <a:pt x="183" y="60"/>
                  </a:cubicBezTo>
                  <a:cubicBezTo>
                    <a:pt x="180" y="58"/>
                    <a:pt x="178" y="55"/>
                    <a:pt x="176" y="55"/>
                  </a:cubicBezTo>
                  <a:cubicBezTo>
                    <a:pt x="172" y="53"/>
                    <a:pt x="169" y="45"/>
                    <a:pt x="169" y="36"/>
                  </a:cubicBezTo>
                  <a:cubicBezTo>
                    <a:pt x="169" y="30"/>
                    <a:pt x="168" y="24"/>
                    <a:pt x="167" y="21"/>
                  </a:cubicBezTo>
                  <a:cubicBezTo>
                    <a:pt x="167" y="20"/>
                    <a:pt x="167" y="18"/>
                    <a:pt x="167" y="18"/>
                  </a:cubicBezTo>
                  <a:cubicBezTo>
                    <a:pt x="166" y="15"/>
                    <a:pt x="162" y="9"/>
                    <a:pt x="157" y="7"/>
                  </a:cubicBezTo>
                  <a:cubicBezTo>
                    <a:pt x="154" y="5"/>
                    <a:pt x="152" y="3"/>
                    <a:pt x="151" y="0"/>
                  </a:cubicBezTo>
                  <a:cubicBezTo>
                    <a:pt x="151" y="0"/>
                    <a:pt x="151" y="0"/>
                    <a:pt x="151" y="0"/>
                  </a:cubicBezTo>
                  <a:cubicBezTo>
                    <a:pt x="151" y="0"/>
                    <a:pt x="150" y="1"/>
                    <a:pt x="150" y="1"/>
                  </a:cubicBezTo>
                  <a:cubicBezTo>
                    <a:pt x="150" y="1"/>
                    <a:pt x="150" y="2"/>
                    <a:pt x="150" y="2"/>
                  </a:cubicBezTo>
                  <a:cubicBezTo>
                    <a:pt x="149" y="2"/>
                    <a:pt x="149" y="2"/>
                    <a:pt x="149" y="2"/>
                  </a:cubicBezTo>
                  <a:cubicBezTo>
                    <a:pt x="149" y="2"/>
                    <a:pt x="149" y="2"/>
                    <a:pt x="148" y="3"/>
                  </a:cubicBezTo>
                  <a:cubicBezTo>
                    <a:pt x="148" y="3"/>
                    <a:pt x="148" y="3"/>
                    <a:pt x="148" y="3"/>
                  </a:cubicBezTo>
                  <a:cubicBezTo>
                    <a:pt x="148" y="3"/>
                    <a:pt x="147" y="3"/>
                    <a:pt x="147" y="3"/>
                  </a:cubicBezTo>
                  <a:cubicBezTo>
                    <a:pt x="146" y="3"/>
                    <a:pt x="146" y="3"/>
                    <a:pt x="146" y="3"/>
                  </a:cubicBezTo>
                  <a:cubicBezTo>
                    <a:pt x="146" y="3"/>
                    <a:pt x="146" y="3"/>
                    <a:pt x="145" y="3"/>
                  </a:cubicBezTo>
                  <a:cubicBezTo>
                    <a:pt x="145" y="3"/>
                    <a:pt x="144" y="4"/>
                    <a:pt x="144" y="5"/>
                  </a:cubicBezTo>
                  <a:cubicBezTo>
                    <a:pt x="143" y="8"/>
                    <a:pt x="142" y="11"/>
                    <a:pt x="138" y="11"/>
                  </a:cubicBezTo>
                  <a:cubicBezTo>
                    <a:pt x="136" y="11"/>
                    <a:pt x="135" y="12"/>
                    <a:pt x="135" y="13"/>
                  </a:cubicBezTo>
                  <a:cubicBezTo>
                    <a:pt x="134" y="15"/>
                    <a:pt x="133" y="16"/>
                    <a:pt x="131" y="16"/>
                  </a:cubicBezTo>
                  <a:cubicBezTo>
                    <a:pt x="128" y="16"/>
                    <a:pt x="126" y="14"/>
                    <a:pt x="125" y="13"/>
                  </a:cubicBezTo>
                  <a:cubicBezTo>
                    <a:pt x="110" y="13"/>
                    <a:pt x="110" y="13"/>
                    <a:pt x="110" y="13"/>
                  </a:cubicBezTo>
                  <a:cubicBezTo>
                    <a:pt x="110" y="13"/>
                    <a:pt x="110" y="13"/>
                    <a:pt x="110" y="13"/>
                  </a:cubicBezTo>
                  <a:cubicBezTo>
                    <a:pt x="109" y="12"/>
                    <a:pt x="107" y="10"/>
                    <a:pt x="106" y="11"/>
                  </a:cubicBezTo>
                  <a:cubicBezTo>
                    <a:pt x="102" y="14"/>
                    <a:pt x="102" y="14"/>
                    <a:pt x="102" y="14"/>
                  </a:cubicBezTo>
                  <a:cubicBezTo>
                    <a:pt x="33" y="14"/>
                    <a:pt x="33" y="14"/>
                    <a:pt x="33" y="14"/>
                  </a:cubicBezTo>
                  <a:cubicBezTo>
                    <a:pt x="33" y="37"/>
                    <a:pt x="33" y="37"/>
                    <a:pt x="33" y="37"/>
                  </a:cubicBezTo>
                  <a:cubicBezTo>
                    <a:pt x="23" y="37"/>
                    <a:pt x="23" y="37"/>
                    <a:pt x="23" y="37"/>
                  </a:cubicBezTo>
                  <a:cubicBezTo>
                    <a:pt x="23" y="42"/>
                    <a:pt x="23" y="42"/>
                    <a:pt x="23" y="42"/>
                  </a:cubicBezTo>
                  <a:cubicBezTo>
                    <a:pt x="23" y="44"/>
                    <a:pt x="23" y="44"/>
                    <a:pt x="23" y="44"/>
                  </a:cubicBezTo>
                  <a:cubicBezTo>
                    <a:pt x="23" y="73"/>
                    <a:pt x="23" y="73"/>
                    <a:pt x="23" y="73"/>
                  </a:cubicBezTo>
                  <a:cubicBezTo>
                    <a:pt x="23" y="78"/>
                    <a:pt x="23" y="85"/>
                    <a:pt x="21" y="86"/>
                  </a:cubicBezTo>
                  <a:cubicBezTo>
                    <a:pt x="20" y="86"/>
                    <a:pt x="20" y="86"/>
                    <a:pt x="20" y="86"/>
                  </a:cubicBezTo>
                  <a:cubicBezTo>
                    <a:pt x="18" y="87"/>
                    <a:pt x="12" y="89"/>
                    <a:pt x="12" y="91"/>
                  </a:cubicBezTo>
                  <a:cubicBezTo>
                    <a:pt x="12" y="94"/>
                    <a:pt x="11" y="98"/>
                    <a:pt x="7" y="99"/>
                  </a:cubicBezTo>
                  <a:cubicBezTo>
                    <a:pt x="6" y="99"/>
                    <a:pt x="6" y="100"/>
                    <a:pt x="6" y="102"/>
                  </a:cubicBezTo>
                  <a:cubicBezTo>
                    <a:pt x="6" y="104"/>
                    <a:pt x="5" y="107"/>
                    <a:pt x="2" y="107"/>
                  </a:cubicBezTo>
                  <a:cubicBezTo>
                    <a:pt x="1" y="107"/>
                    <a:pt x="1" y="108"/>
                    <a:pt x="1" y="108"/>
                  </a:cubicBezTo>
                  <a:cubicBezTo>
                    <a:pt x="1" y="108"/>
                    <a:pt x="2" y="109"/>
                    <a:pt x="2" y="109"/>
                  </a:cubicBezTo>
                  <a:cubicBezTo>
                    <a:pt x="3" y="111"/>
                    <a:pt x="4" y="114"/>
                    <a:pt x="2" y="115"/>
                  </a:cubicBezTo>
                  <a:cubicBezTo>
                    <a:pt x="1" y="117"/>
                    <a:pt x="0" y="118"/>
                    <a:pt x="1" y="119"/>
                  </a:cubicBezTo>
                  <a:cubicBezTo>
                    <a:pt x="1" y="120"/>
                    <a:pt x="2" y="120"/>
                    <a:pt x="3" y="120"/>
                  </a:cubicBezTo>
                  <a:cubicBezTo>
                    <a:pt x="4" y="120"/>
                    <a:pt x="4" y="120"/>
                    <a:pt x="5" y="121"/>
                  </a:cubicBezTo>
                  <a:cubicBezTo>
                    <a:pt x="6" y="122"/>
                    <a:pt x="6" y="124"/>
                    <a:pt x="6" y="127"/>
                  </a:cubicBezTo>
                  <a:cubicBezTo>
                    <a:pt x="6" y="127"/>
                    <a:pt x="6" y="128"/>
                    <a:pt x="6" y="129"/>
                  </a:cubicBezTo>
                  <a:cubicBezTo>
                    <a:pt x="6" y="130"/>
                    <a:pt x="6" y="130"/>
                    <a:pt x="6" y="131"/>
                  </a:cubicBezTo>
                  <a:cubicBezTo>
                    <a:pt x="6" y="131"/>
                    <a:pt x="6" y="131"/>
                    <a:pt x="6" y="131"/>
                  </a:cubicBezTo>
                  <a:cubicBezTo>
                    <a:pt x="6" y="131"/>
                    <a:pt x="6" y="131"/>
                    <a:pt x="6" y="132"/>
                  </a:cubicBezTo>
                  <a:cubicBezTo>
                    <a:pt x="6" y="132"/>
                    <a:pt x="7" y="132"/>
                    <a:pt x="7" y="132"/>
                  </a:cubicBezTo>
                  <a:cubicBezTo>
                    <a:pt x="7" y="132"/>
                    <a:pt x="7" y="132"/>
                    <a:pt x="7" y="133"/>
                  </a:cubicBezTo>
                  <a:cubicBezTo>
                    <a:pt x="7" y="133"/>
                    <a:pt x="7" y="133"/>
                    <a:pt x="8" y="133"/>
                  </a:cubicBezTo>
                  <a:cubicBezTo>
                    <a:pt x="8" y="133"/>
                    <a:pt x="8" y="133"/>
                    <a:pt x="8" y="133"/>
                  </a:cubicBezTo>
                  <a:cubicBezTo>
                    <a:pt x="8" y="134"/>
                    <a:pt x="8" y="134"/>
                    <a:pt x="8" y="134"/>
                  </a:cubicBezTo>
                  <a:cubicBezTo>
                    <a:pt x="9" y="134"/>
                    <a:pt x="9" y="134"/>
                    <a:pt x="9" y="134"/>
                  </a:cubicBezTo>
                  <a:cubicBezTo>
                    <a:pt x="9" y="134"/>
                    <a:pt x="9" y="134"/>
                    <a:pt x="9" y="134"/>
                  </a:cubicBezTo>
                  <a:cubicBezTo>
                    <a:pt x="10" y="135"/>
                    <a:pt x="10" y="135"/>
                    <a:pt x="10" y="135"/>
                  </a:cubicBezTo>
                  <a:cubicBezTo>
                    <a:pt x="10" y="135"/>
                    <a:pt x="11" y="135"/>
                    <a:pt x="11" y="135"/>
                  </a:cubicBezTo>
                  <a:cubicBezTo>
                    <a:pt x="11" y="136"/>
                    <a:pt x="11" y="136"/>
                    <a:pt x="11" y="136"/>
                  </a:cubicBezTo>
                  <a:cubicBezTo>
                    <a:pt x="10" y="141"/>
                    <a:pt x="10" y="141"/>
                    <a:pt x="10" y="141"/>
                  </a:cubicBezTo>
                  <a:cubicBezTo>
                    <a:pt x="10" y="141"/>
                    <a:pt x="10" y="141"/>
                    <a:pt x="10" y="141"/>
                  </a:cubicBezTo>
                  <a:cubicBezTo>
                    <a:pt x="10" y="141"/>
                    <a:pt x="10" y="141"/>
                    <a:pt x="10" y="141"/>
                  </a:cubicBezTo>
                  <a:cubicBezTo>
                    <a:pt x="11" y="142"/>
                    <a:pt x="13" y="145"/>
                    <a:pt x="15" y="147"/>
                  </a:cubicBezTo>
                  <a:cubicBezTo>
                    <a:pt x="15" y="147"/>
                    <a:pt x="15" y="147"/>
                    <a:pt x="15" y="148"/>
                  </a:cubicBezTo>
                  <a:cubicBezTo>
                    <a:pt x="16" y="148"/>
                    <a:pt x="16" y="148"/>
                    <a:pt x="16" y="149"/>
                  </a:cubicBezTo>
                  <a:cubicBezTo>
                    <a:pt x="16" y="149"/>
                    <a:pt x="16" y="149"/>
                    <a:pt x="17" y="149"/>
                  </a:cubicBezTo>
                  <a:cubicBezTo>
                    <a:pt x="17" y="150"/>
                    <a:pt x="17" y="150"/>
                    <a:pt x="17" y="150"/>
                  </a:cubicBezTo>
                  <a:cubicBezTo>
                    <a:pt x="17" y="150"/>
                    <a:pt x="17" y="150"/>
                    <a:pt x="17" y="151"/>
                  </a:cubicBezTo>
                  <a:cubicBezTo>
                    <a:pt x="18" y="151"/>
                    <a:pt x="18" y="151"/>
                    <a:pt x="18" y="151"/>
                  </a:cubicBezTo>
                  <a:cubicBezTo>
                    <a:pt x="18" y="151"/>
                    <a:pt x="18" y="152"/>
                    <a:pt x="18" y="152"/>
                  </a:cubicBezTo>
                  <a:cubicBezTo>
                    <a:pt x="18" y="152"/>
                    <a:pt x="18" y="152"/>
                    <a:pt x="18" y="152"/>
                  </a:cubicBezTo>
                  <a:cubicBezTo>
                    <a:pt x="18" y="152"/>
                    <a:pt x="19" y="153"/>
                    <a:pt x="19" y="154"/>
                  </a:cubicBezTo>
                  <a:cubicBezTo>
                    <a:pt x="20" y="156"/>
                    <a:pt x="21" y="158"/>
                    <a:pt x="20" y="161"/>
                  </a:cubicBezTo>
                  <a:cubicBezTo>
                    <a:pt x="20" y="162"/>
                    <a:pt x="19" y="162"/>
                    <a:pt x="18" y="163"/>
                  </a:cubicBezTo>
                  <a:cubicBezTo>
                    <a:pt x="17" y="164"/>
                    <a:pt x="17" y="164"/>
                    <a:pt x="17" y="165"/>
                  </a:cubicBezTo>
                  <a:cubicBezTo>
                    <a:pt x="17" y="165"/>
                    <a:pt x="17" y="165"/>
                    <a:pt x="17" y="165"/>
                  </a:cubicBezTo>
                  <a:cubicBezTo>
                    <a:pt x="22" y="166"/>
                    <a:pt x="22" y="166"/>
                    <a:pt x="22" y="166"/>
                  </a:cubicBezTo>
                  <a:cubicBezTo>
                    <a:pt x="23" y="169"/>
                    <a:pt x="23" y="169"/>
                    <a:pt x="23" y="169"/>
                  </a:cubicBezTo>
                  <a:cubicBezTo>
                    <a:pt x="25" y="170"/>
                    <a:pt x="30" y="170"/>
                    <a:pt x="33" y="174"/>
                  </a:cubicBezTo>
                  <a:cubicBezTo>
                    <a:pt x="34" y="175"/>
                    <a:pt x="34" y="176"/>
                    <a:pt x="35" y="177"/>
                  </a:cubicBezTo>
                  <a:cubicBezTo>
                    <a:pt x="37" y="179"/>
                    <a:pt x="38" y="180"/>
                    <a:pt x="38" y="182"/>
                  </a:cubicBezTo>
                  <a:cubicBezTo>
                    <a:pt x="38" y="182"/>
                    <a:pt x="38" y="183"/>
                    <a:pt x="40" y="184"/>
                  </a:cubicBezTo>
                  <a:cubicBezTo>
                    <a:pt x="41" y="185"/>
                    <a:pt x="43" y="186"/>
                    <a:pt x="44" y="187"/>
                  </a:cubicBezTo>
                  <a:cubicBezTo>
                    <a:pt x="49" y="191"/>
                    <a:pt x="49" y="193"/>
                    <a:pt x="49" y="195"/>
                  </a:cubicBezTo>
                  <a:cubicBezTo>
                    <a:pt x="49" y="196"/>
                    <a:pt x="52" y="198"/>
                    <a:pt x="56" y="200"/>
                  </a:cubicBezTo>
                  <a:cubicBezTo>
                    <a:pt x="56" y="200"/>
                    <a:pt x="56" y="200"/>
                    <a:pt x="56" y="200"/>
                  </a:cubicBezTo>
                  <a:cubicBezTo>
                    <a:pt x="59" y="207"/>
                    <a:pt x="59" y="207"/>
                    <a:pt x="59" y="207"/>
                  </a:cubicBezTo>
                  <a:cubicBezTo>
                    <a:pt x="59" y="207"/>
                    <a:pt x="59" y="207"/>
                    <a:pt x="59" y="207"/>
                  </a:cubicBezTo>
                  <a:cubicBezTo>
                    <a:pt x="59" y="207"/>
                    <a:pt x="59" y="207"/>
                    <a:pt x="59" y="207"/>
                  </a:cubicBezTo>
                  <a:cubicBezTo>
                    <a:pt x="60" y="207"/>
                    <a:pt x="60" y="207"/>
                    <a:pt x="60" y="208"/>
                  </a:cubicBezTo>
                  <a:cubicBezTo>
                    <a:pt x="60" y="208"/>
                    <a:pt x="60" y="208"/>
                    <a:pt x="60" y="208"/>
                  </a:cubicBezTo>
                  <a:cubicBezTo>
                    <a:pt x="61" y="208"/>
                    <a:pt x="61" y="208"/>
                    <a:pt x="61" y="209"/>
                  </a:cubicBezTo>
                  <a:cubicBezTo>
                    <a:pt x="61" y="209"/>
                    <a:pt x="61" y="209"/>
                    <a:pt x="61" y="209"/>
                  </a:cubicBezTo>
                  <a:cubicBezTo>
                    <a:pt x="61" y="209"/>
                    <a:pt x="62" y="210"/>
                    <a:pt x="62" y="210"/>
                  </a:cubicBezTo>
                  <a:cubicBezTo>
                    <a:pt x="63" y="212"/>
                    <a:pt x="65" y="214"/>
                    <a:pt x="66" y="215"/>
                  </a:cubicBezTo>
                  <a:cubicBezTo>
                    <a:pt x="66" y="215"/>
                    <a:pt x="66" y="215"/>
                    <a:pt x="66" y="215"/>
                  </a:cubicBezTo>
                  <a:cubicBezTo>
                    <a:pt x="66" y="215"/>
                    <a:pt x="67" y="216"/>
                    <a:pt x="68" y="216"/>
                  </a:cubicBezTo>
                  <a:cubicBezTo>
                    <a:pt x="69" y="216"/>
                    <a:pt x="69" y="216"/>
                    <a:pt x="70" y="216"/>
                  </a:cubicBezTo>
                  <a:cubicBezTo>
                    <a:pt x="71" y="216"/>
                    <a:pt x="71" y="216"/>
                    <a:pt x="72" y="215"/>
                  </a:cubicBezTo>
                  <a:cubicBezTo>
                    <a:pt x="73" y="214"/>
                    <a:pt x="74" y="214"/>
                    <a:pt x="75" y="214"/>
                  </a:cubicBezTo>
                  <a:cubicBezTo>
                    <a:pt x="77" y="214"/>
                    <a:pt x="78" y="215"/>
                    <a:pt x="79" y="215"/>
                  </a:cubicBezTo>
                  <a:cubicBezTo>
                    <a:pt x="80" y="215"/>
                    <a:pt x="82" y="214"/>
                    <a:pt x="83" y="214"/>
                  </a:cubicBezTo>
                  <a:cubicBezTo>
                    <a:pt x="84" y="214"/>
                    <a:pt x="85" y="214"/>
                    <a:pt x="85" y="214"/>
                  </a:cubicBezTo>
                  <a:cubicBezTo>
                    <a:pt x="86" y="215"/>
                    <a:pt x="89" y="217"/>
                    <a:pt x="92" y="220"/>
                  </a:cubicBezTo>
                  <a:cubicBezTo>
                    <a:pt x="92" y="220"/>
                    <a:pt x="92" y="220"/>
                    <a:pt x="92" y="220"/>
                  </a:cubicBezTo>
                  <a:cubicBezTo>
                    <a:pt x="92" y="220"/>
                    <a:pt x="93" y="221"/>
                    <a:pt x="93" y="221"/>
                  </a:cubicBezTo>
                  <a:cubicBezTo>
                    <a:pt x="94" y="221"/>
                    <a:pt x="94" y="222"/>
                    <a:pt x="94" y="222"/>
                  </a:cubicBezTo>
                  <a:cubicBezTo>
                    <a:pt x="94" y="222"/>
                    <a:pt x="95" y="222"/>
                    <a:pt x="95" y="223"/>
                  </a:cubicBezTo>
                  <a:cubicBezTo>
                    <a:pt x="95" y="223"/>
                    <a:pt x="96" y="223"/>
                    <a:pt x="96" y="224"/>
                  </a:cubicBezTo>
                  <a:cubicBezTo>
                    <a:pt x="96" y="224"/>
                    <a:pt x="97" y="224"/>
                    <a:pt x="97" y="224"/>
                  </a:cubicBezTo>
                  <a:cubicBezTo>
                    <a:pt x="97" y="225"/>
                    <a:pt x="98" y="225"/>
                    <a:pt x="98" y="225"/>
                  </a:cubicBezTo>
                  <a:cubicBezTo>
                    <a:pt x="99" y="225"/>
                    <a:pt x="100" y="224"/>
                    <a:pt x="102" y="224"/>
                  </a:cubicBezTo>
                  <a:cubicBezTo>
                    <a:pt x="102" y="224"/>
                    <a:pt x="102" y="224"/>
                    <a:pt x="102" y="224"/>
                  </a:cubicBezTo>
                  <a:cubicBezTo>
                    <a:pt x="103" y="224"/>
                    <a:pt x="103" y="224"/>
                    <a:pt x="103" y="223"/>
                  </a:cubicBezTo>
                  <a:cubicBezTo>
                    <a:pt x="103" y="223"/>
                    <a:pt x="104" y="223"/>
                    <a:pt x="104" y="223"/>
                  </a:cubicBezTo>
                  <a:cubicBezTo>
                    <a:pt x="104" y="223"/>
                    <a:pt x="104" y="223"/>
                    <a:pt x="104" y="223"/>
                  </a:cubicBezTo>
                  <a:cubicBezTo>
                    <a:pt x="105" y="223"/>
                    <a:pt x="105" y="223"/>
                    <a:pt x="105" y="223"/>
                  </a:cubicBezTo>
                  <a:cubicBezTo>
                    <a:pt x="105" y="223"/>
                    <a:pt x="106" y="223"/>
                    <a:pt x="106" y="223"/>
                  </a:cubicBezTo>
                  <a:cubicBezTo>
                    <a:pt x="106" y="223"/>
                    <a:pt x="106" y="223"/>
                    <a:pt x="106" y="223"/>
                  </a:cubicBezTo>
                  <a:cubicBezTo>
                    <a:pt x="108" y="223"/>
                    <a:pt x="109" y="224"/>
                    <a:pt x="110" y="225"/>
                  </a:cubicBezTo>
                  <a:cubicBezTo>
                    <a:pt x="111" y="225"/>
                    <a:pt x="112" y="226"/>
                    <a:pt x="112" y="226"/>
                  </a:cubicBezTo>
                  <a:cubicBezTo>
                    <a:pt x="113" y="224"/>
                    <a:pt x="117" y="222"/>
                    <a:pt x="120" y="222"/>
                  </a:cubicBezTo>
                  <a:cubicBezTo>
                    <a:pt x="121" y="222"/>
                    <a:pt x="121" y="222"/>
                    <a:pt x="122" y="223"/>
                  </a:cubicBezTo>
                  <a:cubicBezTo>
                    <a:pt x="122" y="223"/>
                    <a:pt x="124" y="223"/>
                    <a:pt x="125" y="223"/>
                  </a:cubicBezTo>
                  <a:cubicBezTo>
                    <a:pt x="127" y="223"/>
                    <a:pt x="127" y="223"/>
                    <a:pt x="127" y="223"/>
                  </a:cubicBezTo>
                  <a:cubicBezTo>
                    <a:pt x="127" y="222"/>
                    <a:pt x="129" y="221"/>
                    <a:pt x="130" y="220"/>
                  </a:cubicBezTo>
                  <a:cubicBezTo>
                    <a:pt x="131" y="219"/>
                    <a:pt x="131" y="219"/>
                    <a:pt x="131" y="219"/>
                  </a:cubicBezTo>
                  <a:cubicBezTo>
                    <a:pt x="132" y="218"/>
                    <a:pt x="132" y="218"/>
                    <a:pt x="133" y="217"/>
                  </a:cubicBezTo>
                  <a:cubicBezTo>
                    <a:pt x="133" y="215"/>
                    <a:pt x="138" y="212"/>
                    <a:pt x="141" y="211"/>
                  </a:cubicBezTo>
                  <a:cubicBezTo>
                    <a:pt x="142" y="211"/>
                    <a:pt x="142" y="211"/>
                    <a:pt x="142" y="211"/>
                  </a:cubicBezTo>
                  <a:cubicBezTo>
                    <a:pt x="146" y="210"/>
                    <a:pt x="149" y="210"/>
                    <a:pt x="150" y="212"/>
                  </a:cubicBezTo>
                  <a:cubicBezTo>
                    <a:pt x="150" y="212"/>
                    <a:pt x="150" y="212"/>
                    <a:pt x="151" y="212"/>
                  </a:cubicBezTo>
                  <a:cubicBezTo>
                    <a:pt x="151" y="212"/>
                    <a:pt x="151" y="212"/>
                    <a:pt x="151" y="212"/>
                  </a:cubicBezTo>
                  <a:cubicBezTo>
                    <a:pt x="151" y="212"/>
                    <a:pt x="151" y="213"/>
                    <a:pt x="151" y="213"/>
                  </a:cubicBezTo>
                  <a:cubicBezTo>
                    <a:pt x="151" y="212"/>
                    <a:pt x="151" y="212"/>
                    <a:pt x="151" y="212"/>
                  </a:cubicBezTo>
                  <a:cubicBezTo>
                    <a:pt x="152" y="211"/>
                    <a:pt x="152" y="210"/>
                    <a:pt x="152" y="209"/>
                  </a:cubicBezTo>
                  <a:cubicBezTo>
                    <a:pt x="152" y="208"/>
                    <a:pt x="152" y="206"/>
                    <a:pt x="152" y="20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39" name="Freeform 202">
              <a:extLst>
                <a:ext uri="{FF2B5EF4-FFF2-40B4-BE49-F238E27FC236}">
                  <a16:creationId xmlns:a16="http://schemas.microsoft.com/office/drawing/2014/main" id="{F1DBE197-D21C-4A91-BBEC-2AD76A9E819A}"/>
                </a:ext>
              </a:extLst>
            </p:cNvPr>
            <p:cNvSpPr>
              <a:spLocks/>
            </p:cNvSpPr>
            <p:nvPr/>
          </p:nvSpPr>
          <p:spPr bwMode="auto">
            <a:xfrm>
              <a:off x="4959607" y="6311696"/>
              <a:ext cx="17638" cy="47922"/>
            </a:xfrm>
            <a:custGeom>
              <a:avLst/>
              <a:gdLst>
                <a:gd name="T0" fmla="*/ 32 w 34"/>
                <a:gd name="T1" fmla="*/ 56 h 83"/>
                <a:gd name="T2" fmla="*/ 31 w 34"/>
                <a:gd name="T3" fmla="*/ 55 h 83"/>
                <a:gd name="T4" fmla="*/ 31 w 34"/>
                <a:gd name="T5" fmla="*/ 55 h 83"/>
                <a:gd name="T6" fmla="*/ 30 w 34"/>
                <a:gd name="T7" fmla="*/ 54 h 83"/>
                <a:gd name="T8" fmla="*/ 29 w 34"/>
                <a:gd name="T9" fmla="*/ 53 h 83"/>
                <a:gd name="T10" fmla="*/ 28 w 34"/>
                <a:gd name="T11" fmla="*/ 52 h 83"/>
                <a:gd name="T12" fmla="*/ 27 w 34"/>
                <a:gd name="T13" fmla="*/ 51 h 83"/>
                <a:gd name="T14" fmla="*/ 27 w 34"/>
                <a:gd name="T15" fmla="*/ 51 h 83"/>
                <a:gd name="T16" fmla="*/ 27 w 34"/>
                <a:gd name="T17" fmla="*/ 51 h 83"/>
                <a:gd name="T18" fmla="*/ 24 w 34"/>
                <a:gd name="T19" fmla="*/ 53 h 83"/>
                <a:gd name="T20" fmla="*/ 13 w 34"/>
                <a:gd name="T21" fmla="*/ 34 h 83"/>
                <a:gd name="T22" fmla="*/ 14 w 34"/>
                <a:gd name="T23" fmla="*/ 24 h 83"/>
                <a:gd name="T24" fmla="*/ 14 w 34"/>
                <a:gd name="T25" fmla="*/ 14 h 83"/>
                <a:gd name="T26" fmla="*/ 10 w 34"/>
                <a:gd name="T27" fmla="*/ 0 h 83"/>
                <a:gd name="T28" fmla="*/ 6 w 34"/>
                <a:gd name="T29" fmla="*/ 0 h 83"/>
                <a:gd name="T30" fmla="*/ 7 w 34"/>
                <a:gd name="T31" fmla="*/ 2 h 83"/>
                <a:gd name="T32" fmla="*/ 7 w 34"/>
                <a:gd name="T33" fmla="*/ 2 h 83"/>
                <a:gd name="T34" fmla="*/ 8 w 34"/>
                <a:gd name="T35" fmla="*/ 3 h 83"/>
                <a:gd name="T36" fmla="*/ 8 w 34"/>
                <a:gd name="T37" fmla="*/ 4 h 83"/>
                <a:gd name="T38" fmla="*/ 9 w 34"/>
                <a:gd name="T39" fmla="*/ 5 h 83"/>
                <a:gd name="T40" fmla="*/ 9 w 34"/>
                <a:gd name="T41" fmla="*/ 6 h 83"/>
                <a:gd name="T42" fmla="*/ 9 w 34"/>
                <a:gd name="T43" fmla="*/ 7 h 83"/>
                <a:gd name="T44" fmla="*/ 9 w 34"/>
                <a:gd name="T45" fmla="*/ 7 h 83"/>
                <a:gd name="T46" fmla="*/ 10 w 34"/>
                <a:gd name="T47" fmla="*/ 8 h 83"/>
                <a:gd name="T48" fmla="*/ 10 w 34"/>
                <a:gd name="T49" fmla="*/ 9 h 83"/>
                <a:gd name="T50" fmla="*/ 10 w 34"/>
                <a:gd name="T51" fmla="*/ 10 h 83"/>
                <a:gd name="T52" fmla="*/ 10 w 34"/>
                <a:gd name="T53" fmla="*/ 11 h 83"/>
                <a:gd name="T54" fmla="*/ 10 w 34"/>
                <a:gd name="T55" fmla="*/ 11 h 83"/>
                <a:gd name="T56" fmla="*/ 9 w 34"/>
                <a:gd name="T57" fmla="*/ 12 h 83"/>
                <a:gd name="T58" fmla="*/ 8 w 34"/>
                <a:gd name="T59" fmla="*/ 12 h 83"/>
                <a:gd name="T60" fmla="*/ 7 w 34"/>
                <a:gd name="T61" fmla="*/ 12 h 83"/>
                <a:gd name="T62" fmla="*/ 6 w 34"/>
                <a:gd name="T63" fmla="*/ 13 h 83"/>
                <a:gd name="T64" fmla="*/ 6 w 34"/>
                <a:gd name="T65" fmla="*/ 30 h 83"/>
                <a:gd name="T66" fmla="*/ 7 w 34"/>
                <a:gd name="T67" fmla="*/ 31 h 83"/>
                <a:gd name="T68" fmla="*/ 7 w 34"/>
                <a:gd name="T69" fmla="*/ 32 h 83"/>
                <a:gd name="T70" fmla="*/ 4 w 34"/>
                <a:gd name="T71" fmla="*/ 33 h 83"/>
                <a:gd name="T72" fmla="*/ 2 w 34"/>
                <a:gd name="T73" fmla="*/ 34 h 83"/>
                <a:gd name="T74" fmla="*/ 0 w 34"/>
                <a:gd name="T75" fmla="*/ 45 h 83"/>
                <a:gd name="T76" fmla="*/ 1 w 34"/>
                <a:gd name="T77" fmla="*/ 47 h 83"/>
                <a:gd name="T78" fmla="*/ 2 w 34"/>
                <a:gd name="T79" fmla="*/ 49 h 83"/>
                <a:gd name="T80" fmla="*/ 3 w 34"/>
                <a:gd name="T81" fmla="*/ 49 h 83"/>
                <a:gd name="T82" fmla="*/ 3 w 34"/>
                <a:gd name="T83" fmla="*/ 49 h 83"/>
                <a:gd name="T84" fmla="*/ 4 w 34"/>
                <a:gd name="T85" fmla="*/ 51 h 83"/>
                <a:gd name="T86" fmla="*/ 7 w 34"/>
                <a:gd name="T87" fmla="*/ 53 h 83"/>
                <a:gd name="T88" fmla="*/ 7 w 34"/>
                <a:gd name="T89" fmla="*/ 53 h 83"/>
                <a:gd name="T90" fmla="*/ 7 w 34"/>
                <a:gd name="T91" fmla="*/ 53 h 83"/>
                <a:gd name="T92" fmla="*/ 8 w 34"/>
                <a:gd name="T93" fmla="*/ 54 h 83"/>
                <a:gd name="T94" fmla="*/ 9 w 34"/>
                <a:gd name="T95" fmla="*/ 54 h 83"/>
                <a:gd name="T96" fmla="*/ 10 w 34"/>
                <a:gd name="T97" fmla="*/ 53 h 83"/>
                <a:gd name="T98" fmla="*/ 15 w 34"/>
                <a:gd name="T99" fmla="*/ 53 h 83"/>
                <a:gd name="T100" fmla="*/ 19 w 34"/>
                <a:gd name="T101" fmla="*/ 56 h 83"/>
                <a:gd name="T102" fmla="*/ 17 w 34"/>
                <a:gd name="T103" fmla="*/ 66 h 83"/>
                <a:gd name="T104" fmla="*/ 17 w 34"/>
                <a:gd name="T105" fmla="*/ 71 h 83"/>
                <a:gd name="T106" fmla="*/ 25 w 34"/>
                <a:gd name="T107" fmla="*/ 83 h 83"/>
                <a:gd name="T108" fmla="*/ 25 w 34"/>
                <a:gd name="T109" fmla="*/ 82 h 83"/>
                <a:gd name="T110" fmla="*/ 26 w 34"/>
                <a:gd name="T111" fmla="*/ 73 h 83"/>
                <a:gd name="T112" fmla="*/ 30 w 34"/>
                <a:gd name="T113" fmla="*/ 72 h 83"/>
                <a:gd name="T114" fmla="*/ 32 w 34"/>
                <a:gd name="T115" fmla="*/ 67 h 83"/>
                <a:gd name="T116" fmla="*/ 33 w 34"/>
                <a:gd name="T117" fmla="*/ 60 h 83"/>
                <a:gd name="T118" fmla="*/ 32 w 34"/>
                <a:gd name="T119"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 h="83">
                  <a:moveTo>
                    <a:pt x="32" y="56"/>
                  </a:moveTo>
                  <a:cubicBezTo>
                    <a:pt x="32" y="56"/>
                    <a:pt x="32" y="55"/>
                    <a:pt x="31" y="55"/>
                  </a:cubicBezTo>
                  <a:cubicBezTo>
                    <a:pt x="31" y="55"/>
                    <a:pt x="31" y="55"/>
                    <a:pt x="31" y="55"/>
                  </a:cubicBezTo>
                  <a:cubicBezTo>
                    <a:pt x="30" y="54"/>
                    <a:pt x="30" y="54"/>
                    <a:pt x="30" y="54"/>
                  </a:cubicBezTo>
                  <a:cubicBezTo>
                    <a:pt x="30" y="53"/>
                    <a:pt x="29" y="53"/>
                    <a:pt x="29" y="53"/>
                  </a:cubicBezTo>
                  <a:cubicBezTo>
                    <a:pt x="29" y="53"/>
                    <a:pt x="28" y="52"/>
                    <a:pt x="28" y="52"/>
                  </a:cubicBezTo>
                  <a:cubicBezTo>
                    <a:pt x="28" y="52"/>
                    <a:pt x="28" y="52"/>
                    <a:pt x="27" y="51"/>
                  </a:cubicBezTo>
                  <a:cubicBezTo>
                    <a:pt x="27" y="51"/>
                    <a:pt x="27" y="51"/>
                    <a:pt x="27" y="51"/>
                  </a:cubicBezTo>
                  <a:cubicBezTo>
                    <a:pt x="27" y="51"/>
                    <a:pt x="27" y="51"/>
                    <a:pt x="27" y="51"/>
                  </a:cubicBezTo>
                  <a:cubicBezTo>
                    <a:pt x="26" y="52"/>
                    <a:pt x="25" y="53"/>
                    <a:pt x="24" y="53"/>
                  </a:cubicBezTo>
                  <a:cubicBezTo>
                    <a:pt x="20" y="53"/>
                    <a:pt x="13" y="41"/>
                    <a:pt x="13" y="34"/>
                  </a:cubicBezTo>
                  <a:cubicBezTo>
                    <a:pt x="12" y="30"/>
                    <a:pt x="13" y="27"/>
                    <a:pt x="14" y="24"/>
                  </a:cubicBezTo>
                  <a:cubicBezTo>
                    <a:pt x="15" y="21"/>
                    <a:pt x="16" y="18"/>
                    <a:pt x="14" y="14"/>
                  </a:cubicBezTo>
                  <a:cubicBezTo>
                    <a:pt x="11" y="7"/>
                    <a:pt x="10" y="3"/>
                    <a:pt x="10" y="0"/>
                  </a:cubicBezTo>
                  <a:cubicBezTo>
                    <a:pt x="9" y="0"/>
                    <a:pt x="8" y="0"/>
                    <a:pt x="6" y="0"/>
                  </a:cubicBezTo>
                  <a:cubicBezTo>
                    <a:pt x="6" y="0"/>
                    <a:pt x="7" y="1"/>
                    <a:pt x="7" y="2"/>
                  </a:cubicBezTo>
                  <a:cubicBezTo>
                    <a:pt x="7" y="2"/>
                    <a:pt x="7" y="2"/>
                    <a:pt x="7" y="2"/>
                  </a:cubicBezTo>
                  <a:cubicBezTo>
                    <a:pt x="7" y="2"/>
                    <a:pt x="8" y="3"/>
                    <a:pt x="8" y="3"/>
                  </a:cubicBezTo>
                  <a:cubicBezTo>
                    <a:pt x="8" y="3"/>
                    <a:pt x="8" y="3"/>
                    <a:pt x="8" y="4"/>
                  </a:cubicBezTo>
                  <a:cubicBezTo>
                    <a:pt x="8" y="4"/>
                    <a:pt x="8" y="4"/>
                    <a:pt x="9" y="5"/>
                  </a:cubicBezTo>
                  <a:cubicBezTo>
                    <a:pt x="9" y="5"/>
                    <a:pt x="9" y="5"/>
                    <a:pt x="9" y="6"/>
                  </a:cubicBezTo>
                  <a:cubicBezTo>
                    <a:pt x="9" y="6"/>
                    <a:pt x="9" y="6"/>
                    <a:pt x="9" y="7"/>
                  </a:cubicBezTo>
                  <a:cubicBezTo>
                    <a:pt x="9" y="7"/>
                    <a:pt x="9" y="7"/>
                    <a:pt x="9" y="7"/>
                  </a:cubicBezTo>
                  <a:cubicBezTo>
                    <a:pt x="10" y="8"/>
                    <a:pt x="10" y="8"/>
                    <a:pt x="10" y="8"/>
                  </a:cubicBezTo>
                  <a:cubicBezTo>
                    <a:pt x="10" y="9"/>
                    <a:pt x="10" y="9"/>
                    <a:pt x="10" y="9"/>
                  </a:cubicBezTo>
                  <a:cubicBezTo>
                    <a:pt x="10" y="9"/>
                    <a:pt x="10" y="10"/>
                    <a:pt x="10" y="10"/>
                  </a:cubicBezTo>
                  <a:cubicBezTo>
                    <a:pt x="10" y="10"/>
                    <a:pt x="10" y="11"/>
                    <a:pt x="10" y="11"/>
                  </a:cubicBezTo>
                  <a:cubicBezTo>
                    <a:pt x="10" y="11"/>
                    <a:pt x="10" y="11"/>
                    <a:pt x="10" y="11"/>
                  </a:cubicBezTo>
                  <a:cubicBezTo>
                    <a:pt x="10" y="11"/>
                    <a:pt x="10" y="11"/>
                    <a:pt x="9" y="12"/>
                  </a:cubicBezTo>
                  <a:cubicBezTo>
                    <a:pt x="9" y="12"/>
                    <a:pt x="8" y="12"/>
                    <a:pt x="8" y="12"/>
                  </a:cubicBezTo>
                  <a:cubicBezTo>
                    <a:pt x="8" y="12"/>
                    <a:pt x="8" y="12"/>
                    <a:pt x="7" y="12"/>
                  </a:cubicBezTo>
                  <a:cubicBezTo>
                    <a:pt x="7" y="12"/>
                    <a:pt x="6" y="12"/>
                    <a:pt x="6" y="13"/>
                  </a:cubicBezTo>
                  <a:cubicBezTo>
                    <a:pt x="5" y="16"/>
                    <a:pt x="4" y="28"/>
                    <a:pt x="6" y="30"/>
                  </a:cubicBezTo>
                  <a:cubicBezTo>
                    <a:pt x="6" y="30"/>
                    <a:pt x="7" y="31"/>
                    <a:pt x="7" y="31"/>
                  </a:cubicBezTo>
                  <a:cubicBezTo>
                    <a:pt x="7" y="32"/>
                    <a:pt x="7" y="32"/>
                    <a:pt x="7" y="32"/>
                  </a:cubicBezTo>
                  <a:cubicBezTo>
                    <a:pt x="7" y="33"/>
                    <a:pt x="5" y="33"/>
                    <a:pt x="4" y="33"/>
                  </a:cubicBezTo>
                  <a:cubicBezTo>
                    <a:pt x="3" y="33"/>
                    <a:pt x="2" y="33"/>
                    <a:pt x="2" y="34"/>
                  </a:cubicBezTo>
                  <a:cubicBezTo>
                    <a:pt x="2" y="34"/>
                    <a:pt x="2" y="43"/>
                    <a:pt x="0" y="45"/>
                  </a:cubicBezTo>
                  <a:cubicBezTo>
                    <a:pt x="0" y="46"/>
                    <a:pt x="1" y="46"/>
                    <a:pt x="1" y="47"/>
                  </a:cubicBezTo>
                  <a:cubicBezTo>
                    <a:pt x="1" y="48"/>
                    <a:pt x="2" y="48"/>
                    <a:pt x="2" y="49"/>
                  </a:cubicBezTo>
                  <a:cubicBezTo>
                    <a:pt x="2" y="49"/>
                    <a:pt x="2" y="49"/>
                    <a:pt x="3" y="49"/>
                  </a:cubicBezTo>
                  <a:cubicBezTo>
                    <a:pt x="3" y="49"/>
                    <a:pt x="3" y="49"/>
                    <a:pt x="3" y="49"/>
                  </a:cubicBezTo>
                  <a:cubicBezTo>
                    <a:pt x="3" y="50"/>
                    <a:pt x="4" y="50"/>
                    <a:pt x="4" y="51"/>
                  </a:cubicBezTo>
                  <a:cubicBezTo>
                    <a:pt x="5" y="51"/>
                    <a:pt x="6" y="52"/>
                    <a:pt x="7" y="53"/>
                  </a:cubicBezTo>
                  <a:cubicBezTo>
                    <a:pt x="7" y="53"/>
                    <a:pt x="7" y="53"/>
                    <a:pt x="7" y="53"/>
                  </a:cubicBezTo>
                  <a:cubicBezTo>
                    <a:pt x="7" y="53"/>
                    <a:pt x="7" y="53"/>
                    <a:pt x="7" y="53"/>
                  </a:cubicBezTo>
                  <a:cubicBezTo>
                    <a:pt x="8" y="53"/>
                    <a:pt x="8" y="53"/>
                    <a:pt x="8" y="54"/>
                  </a:cubicBezTo>
                  <a:cubicBezTo>
                    <a:pt x="8" y="54"/>
                    <a:pt x="9" y="54"/>
                    <a:pt x="9" y="54"/>
                  </a:cubicBezTo>
                  <a:cubicBezTo>
                    <a:pt x="9" y="54"/>
                    <a:pt x="10" y="54"/>
                    <a:pt x="10" y="53"/>
                  </a:cubicBezTo>
                  <a:cubicBezTo>
                    <a:pt x="11" y="53"/>
                    <a:pt x="13" y="53"/>
                    <a:pt x="15" y="53"/>
                  </a:cubicBezTo>
                  <a:cubicBezTo>
                    <a:pt x="18" y="53"/>
                    <a:pt x="19" y="54"/>
                    <a:pt x="19" y="56"/>
                  </a:cubicBezTo>
                  <a:cubicBezTo>
                    <a:pt x="20" y="59"/>
                    <a:pt x="18" y="63"/>
                    <a:pt x="17" y="66"/>
                  </a:cubicBezTo>
                  <a:cubicBezTo>
                    <a:pt x="17" y="68"/>
                    <a:pt x="16" y="70"/>
                    <a:pt x="17" y="71"/>
                  </a:cubicBezTo>
                  <a:cubicBezTo>
                    <a:pt x="17" y="72"/>
                    <a:pt x="22" y="80"/>
                    <a:pt x="25" y="83"/>
                  </a:cubicBezTo>
                  <a:cubicBezTo>
                    <a:pt x="25" y="82"/>
                    <a:pt x="25" y="82"/>
                    <a:pt x="25" y="82"/>
                  </a:cubicBezTo>
                  <a:cubicBezTo>
                    <a:pt x="24" y="79"/>
                    <a:pt x="24" y="76"/>
                    <a:pt x="26" y="73"/>
                  </a:cubicBezTo>
                  <a:cubicBezTo>
                    <a:pt x="27" y="72"/>
                    <a:pt x="29" y="72"/>
                    <a:pt x="30" y="72"/>
                  </a:cubicBezTo>
                  <a:cubicBezTo>
                    <a:pt x="31" y="72"/>
                    <a:pt x="32" y="71"/>
                    <a:pt x="32" y="67"/>
                  </a:cubicBezTo>
                  <a:cubicBezTo>
                    <a:pt x="32" y="63"/>
                    <a:pt x="33" y="61"/>
                    <a:pt x="33" y="60"/>
                  </a:cubicBezTo>
                  <a:cubicBezTo>
                    <a:pt x="33" y="58"/>
                    <a:pt x="34" y="58"/>
                    <a:pt x="32" y="56"/>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0" name="Freeform 203">
              <a:extLst>
                <a:ext uri="{FF2B5EF4-FFF2-40B4-BE49-F238E27FC236}">
                  <a16:creationId xmlns:a16="http://schemas.microsoft.com/office/drawing/2014/main" id="{F9D22223-8E58-483F-830A-70AF2E525099}"/>
                </a:ext>
              </a:extLst>
            </p:cNvPr>
            <p:cNvSpPr>
              <a:spLocks/>
            </p:cNvSpPr>
            <p:nvPr/>
          </p:nvSpPr>
          <p:spPr bwMode="auto">
            <a:xfrm>
              <a:off x="4941041" y="6254504"/>
              <a:ext cx="62198" cy="70484"/>
            </a:xfrm>
            <a:custGeom>
              <a:avLst/>
              <a:gdLst>
                <a:gd name="T0" fmla="*/ 43 w 120"/>
                <a:gd name="T1" fmla="*/ 11 h 122"/>
                <a:gd name="T2" fmla="*/ 43 w 120"/>
                <a:gd name="T3" fmla="*/ 18 h 122"/>
                <a:gd name="T4" fmla="*/ 22 w 120"/>
                <a:gd name="T5" fmla="*/ 16 h 122"/>
                <a:gd name="T6" fmla="*/ 12 w 120"/>
                <a:gd name="T7" fmla="*/ 1 h 122"/>
                <a:gd name="T8" fmla="*/ 14 w 120"/>
                <a:gd name="T9" fmla="*/ 14 h 122"/>
                <a:gd name="T10" fmla="*/ 13 w 120"/>
                <a:gd name="T11" fmla="*/ 15 h 122"/>
                <a:gd name="T12" fmla="*/ 11 w 120"/>
                <a:gd name="T13" fmla="*/ 17 h 122"/>
                <a:gd name="T14" fmla="*/ 11 w 120"/>
                <a:gd name="T15" fmla="*/ 19 h 122"/>
                <a:gd name="T16" fmla="*/ 14 w 120"/>
                <a:gd name="T17" fmla="*/ 23 h 122"/>
                <a:gd name="T18" fmla="*/ 3 w 120"/>
                <a:gd name="T19" fmla="*/ 37 h 122"/>
                <a:gd name="T20" fmla="*/ 2 w 120"/>
                <a:gd name="T21" fmla="*/ 38 h 122"/>
                <a:gd name="T22" fmla="*/ 0 w 120"/>
                <a:gd name="T23" fmla="*/ 40 h 122"/>
                <a:gd name="T24" fmla="*/ 12 w 120"/>
                <a:gd name="T25" fmla="*/ 75 h 122"/>
                <a:gd name="T26" fmla="*/ 15 w 120"/>
                <a:gd name="T27" fmla="*/ 85 h 122"/>
                <a:gd name="T28" fmla="*/ 15 w 120"/>
                <a:gd name="T29" fmla="*/ 85 h 122"/>
                <a:gd name="T30" fmla="*/ 41 w 120"/>
                <a:gd name="T31" fmla="*/ 96 h 122"/>
                <a:gd name="T32" fmla="*/ 47 w 120"/>
                <a:gd name="T33" fmla="*/ 97 h 122"/>
                <a:gd name="T34" fmla="*/ 59 w 120"/>
                <a:gd name="T35" fmla="*/ 119 h 122"/>
                <a:gd name="T36" fmla="*/ 61 w 120"/>
                <a:gd name="T37" fmla="*/ 120 h 122"/>
                <a:gd name="T38" fmla="*/ 63 w 120"/>
                <a:gd name="T39" fmla="*/ 120 h 122"/>
                <a:gd name="T40" fmla="*/ 67 w 120"/>
                <a:gd name="T41" fmla="*/ 119 h 122"/>
                <a:gd name="T42" fmla="*/ 69 w 120"/>
                <a:gd name="T43" fmla="*/ 118 h 122"/>
                <a:gd name="T44" fmla="*/ 74 w 120"/>
                <a:gd name="T45" fmla="*/ 121 h 122"/>
                <a:gd name="T46" fmla="*/ 83 w 120"/>
                <a:gd name="T47" fmla="*/ 120 h 122"/>
                <a:gd name="T48" fmla="*/ 88 w 120"/>
                <a:gd name="T49" fmla="*/ 121 h 122"/>
                <a:gd name="T50" fmla="*/ 97 w 120"/>
                <a:gd name="T51" fmla="*/ 116 h 122"/>
                <a:gd name="T52" fmla="*/ 106 w 120"/>
                <a:gd name="T53" fmla="*/ 115 h 122"/>
                <a:gd name="T54" fmla="*/ 108 w 120"/>
                <a:gd name="T55" fmla="*/ 114 h 122"/>
                <a:gd name="T56" fmla="*/ 109 w 120"/>
                <a:gd name="T57" fmla="*/ 114 h 122"/>
                <a:gd name="T58" fmla="*/ 109 w 120"/>
                <a:gd name="T59" fmla="*/ 114 h 122"/>
                <a:gd name="T60" fmla="*/ 109 w 120"/>
                <a:gd name="T61" fmla="*/ 113 h 122"/>
                <a:gd name="T62" fmla="*/ 110 w 120"/>
                <a:gd name="T63" fmla="*/ 113 h 122"/>
                <a:gd name="T64" fmla="*/ 111 w 120"/>
                <a:gd name="T65" fmla="*/ 112 h 122"/>
                <a:gd name="T66" fmla="*/ 113 w 120"/>
                <a:gd name="T67" fmla="*/ 111 h 122"/>
                <a:gd name="T68" fmla="*/ 114 w 120"/>
                <a:gd name="T69" fmla="*/ 111 h 122"/>
                <a:gd name="T70" fmla="*/ 117 w 120"/>
                <a:gd name="T71" fmla="*/ 109 h 122"/>
                <a:gd name="T72" fmla="*/ 119 w 120"/>
                <a:gd name="T73" fmla="*/ 108 h 122"/>
                <a:gd name="T74" fmla="*/ 112 w 120"/>
                <a:gd name="T75" fmla="*/ 98 h 122"/>
                <a:gd name="T76" fmla="*/ 108 w 120"/>
                <a:gd name="T77" fmla="*/ 85 h 122"/>
                <a:gd name="T78" fmla="*/ 109 w 120"/>
                <a:gd name="T79" fmla="*/ 68 h 122"/>
                <a:gd name="T80" fmla="*/ 108 w 120"/>
                <a:gd name="T81" fmla="*/ 43 h 122"/>
                <a:gd name="T82" fmla="*/ 103 w 120"/>
                <a:gd name="T83" fmla="*/ 39 h 122"/>
                <a:gd name="T84" fmla="*/ 89 w 120"/>
                <a:gd name="T85" fmla="*/ 30 h 122"/>
                <a:gd name="T86" fmla="*/ 49 w 120"/>
                <a:gd name="T87" fmla="*/ 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22">
                  <a:moveTo>
                    <a:pt x="49" y="1"/>
                  </a:moveTo>
                  <a:cubicBezTo>
                    <a:pt x="48" y="6"/>
                    <a:pt x="46" y="9"/>
                    <a:pt x="43" y="11"/>
                  </a:cubicBezTo>
                  <a:cubicBezTo>
                    <a:pt x="43" y="11"/>
                    <a:pt x="43" y="11"/>
                    <a:pt x="43" y="11"/>
                  </a:cubicBezTo>
                  <a:cubicBezTo>
                    <a:pt x="43" y="11"/>
                    <a:pt x="43" y="13"/>
                    <a:pt x="44" y="13"/>
                  </a:cubicBezTo>
                  <a:cubicBezTo>
                    <a:pt x="45" y="14"/>
                    <a:pt x="46" y="15"/>
                    <a:pt x="45" y="17"/>
                  </a:cubicBezTo>
                  <a:cubicBezTo>
                    <a:pt x="45" y="17"/>
                    <a:pt x="44" y="18"/>
                    <a:pt x="43" y="18"/>
                  </a:cubicBezTo>
                  <a:cubicBezTo>
                    <a:pt x="42" y="18"/>
                    <a:pt x="39" y="18"/>
                    <a:pt x="37" y="17"/>
                  </a:cubicBezTo>
                  <a:cubicBezTo>
                    <a:pt x="33" y="16"/>
                    <a:pt x="28" y="16"/>
                    <a:pt x="25" y="17"/>
                  </a:cubicBezTo>
                  <a:cubicBezTo>
                    <a:pt x="24" y="17"/>
                    <a:pt x="23" y="17"/>
                    <a:pt x="22" y="16"/>
                  </a:cubicBezTo>
                  <a:cubicBezTo>
                    <a:pt x="20" y="13"/>
                    <a:pt x="21" y="6"/>
                    <a:pt x="24" y="0"/>
                  </a:cubicBezTo>
                  <a:cubicBezTo>
                    <a:pt x="16" y="0"/>
                    <a:pt x="16" y="0"/>
                    <a:pt x="16" y="0"/>
                  </a:cubicBezTo>
                  <a:cubicBezTo>
                    <a:pt x="16" y="0"/>
                    <a:pt x="14" y="1"/>
                    <a:pt x="12" y="1"/>
                  </a:cubicBezTo>
                  <a:cubicBezTo>
                    <a:pt x="13" y="5"/>
                    <a:pt x="13" y="5"/>
                    <a:pt x="13" y="5"/>
                  </a:cubicBezTo>
                  <a:cubicBezTo>
                    <a:pt x="13" y="5"/>
                    <a:pt x="15" y="10"/>
                    <a:pt x="15" y="13"/>
                  </a:cubicBezTo>
                  <a:cubicBezTo>
                    <a:pt x="15" y="14"/>
                    <a:pt x="15" y="14"/>
                    <a:pt x="14" y="14"/>
                  </a:cubicBezTo>
                  <a:cubicBezTo>
                    <a:pt x="14" y="14"/>
                    <a:pt x="14" y="14"/>
                    <a:pt x="14" y="14"/>
                  </a:cubicBezTo>
                  <a:cubicBezTo>
                    <a:pt x="14" y="15"/>
                    <a:pt x="14" y="15"/>
                    <a:pt x="14" y="15"/>
                  </a:cubicBezTo>
                  <a:cubicBezTo>
                    <a:pt x="14" y="15"/>
                    <a:pt x="13" y="15"/>
                    <a:pt x="13" y="15"/>
                  </a:cubicBezTo>
                  <a:cubicBezTo>
                    <a:pt x="13" y="16"/>
                    <a:pt x="12" y="16"/>
                    <a:pt x="10" y="16"/>
                  </a:cubicBezTo>
                  <a:cubicBezTo>
                    <a:pt x="11" y="16"/>
                    <a:pt x="11" y="16"/>
                    <a:pt x="11" y="17"/>
                  </a:cubicBezTo>
                  <a:cubicBezTo>
                    <a:pt x="11" y="17"/>
                    <a:pt x="11" y="17"/>
                    <a:pt x="11" y="17"/>
                  </a:cubicBezTo>
                  <a:cubicBezTo>
                    <a:pt x="11" y="18"/>
                    <a:pt x="11" y="18"/>
                    <a:pt x="11" y="18"/>
                  </a:cubicBezTo>
                  <a:cubicBezTo>
                    <a:pt x="11" y="18"/>
                    <a:pt x="11" y="19"/>
                    <a:pt x="11" y="19"/>
                  </a:cubicBezTo>
                  <a:cubicBezTo>
                    <a:pt x="11" y="19"/>
                    <a:pt x="11" y="19"/>
                    <a:pt x="11" y="19"/>
                  </a:cubicBezTo>
                  <a:cubicBezTo>
                    <a:pt x="11" y="20"/>
                    <a:pt x="11" y="20"/>
                    <a:pt x="11" y="20"/>
                  </a:cubicBezTo>
                  <a:cubicBezTo>
                    <a:pt x="11" y="20"/>
                    <a:pt x="11" y="20"/>
                    <a:pt x="11" y="21"/>
                  </a:cubicBezTo>
                  <a:cubicBezTo>
                    <a:pt x="14" y="23"/>
                    <a:pt x="14" y="23"/>
                    <a:pt x="14" y="23"/>
                  </a:cubicBezTo>
                  <a:cubicBezTo>
                    <a:pt x="14" y="23"/>
                    <a:pt x="14" y="23"/>
                    <a:pt x="14" y="23"/>
                  </a:cubicBezTo>
                  <a:cubicBezTo>
                    <a:pt x="12" y="26"/>
                    <a:pt x="7" y="36"/>
                    <a:pt x="4" y="37"/>
                  </a:cubicBezTo>
                  <a:cubicBezTo>
                    <a:pt x="4" y="37"/>
                    <a:pt x="3" y="37"/>
                    <a:pt x="3" y="37"/>
                  </a:cubicBezTo>
                  <a:cubicBezTo>
                    <a:pt x="3" y="38"/>
                    <a:pt x="3" y="38"/>
                    <a:pt x="3" y="38"/>
                  </a:cubicBezTo>
                  <a:cubicBezTo>
                    <a:pt x="3" y="38"/>
                    <a:pt x="2" y="38"/>
                    <a:pt x="2" y="38"/>
                  </a:cubicBezTo>
                  <a:cubicBezTo>
                    <a:pt x="2" y="38"/>
                    <a:pt x="2" y="38"/>
                    <a:pt x="2" y="38"/>
                  </a:cubicBezTo>
                  <a:cubicBezTo>
                    <a:pt x="2" y="38"/>
                    <a:pt x="1" y="39"/>
                    <a:pt x="1" y="39"/>
                  </a:cubicBezTo>
                  <a:cubicBezTo>
                    <a:pt x="1" y="39"/>
                    <a:pt x="1" y="39"/>
                    <a:pt x="1" y="39"/>
                  </a:cubicBezTo>
                  <a:cubicBezTo>
                    <a:pt x="0" y="39"/>
                    <a:pt x="0" y="39"/>
                    <a:pt x="0" y="40"/>
                  </a:cubicBezTo>
                  <a:cubicBezTo>
                    <a:pt x="1" y="47"/>
                    <a:pt x="3" y="57"/>
                    <a:pt x="6" y="60"/>
                  </a:cubicBezTo>
                  <a:cubicBezTo>
                    <a:pt x="11" y="64"/>
                    <a:pt x="11" y="68"/>
                    <a:pt x="12" y="72"/>
                  </a:cubicBezTo>
                  <a:cubicBezTo>
                    <a:pt x="12" y="73"/>
                    <a:pt x="12" y="74"/>
                    <a:pt x="12" y="75"/>
                  </a:cubicBezTo>
                  <a:cubicBezTo>
                    <a:pt x="13" y="76"/>
                    <a:pt x="14" y="77"/>
                    <a:pt x="14" y="78"/>
                  </a:cubicBezTo>
                  <a:cubicBezTo>
                    <a:pt x="16" y="80"/>
                    <a:pt x="17" y="82"/>
                    <a:pt x="16" y="84"/>
                  </a:cubicBezTo>
                  <a:cubicBezTo>
                    <a:pt x="16" y="84"/>
                    <a:pt x="16" y="85"/>
                    <a:pt x="15" y="85"/>
                  </a:cubicBezTo>
                  <a:cubicBezTo>
                    <a:pt x="15" y="85"/>
                    <a:pt x="14" y="85"/>
                    <a:pt x="14" y="85"/>
                  </a:cubicBezTo>
                  <a:cubicBezTo>
                    <a:pt x="14" y="85"/>
                    <a:pt x="14" y="85"/>
                    <a:pt x="14" y="85"/>
                  </a:cubicBezTo>
                  <a:cubicBezTo>
                    <a:pt x="15" y="85"/>
                    <a:pt x="15" y="85"/>
                    <a:pt x="15" y="85"/>
                  </a:cubicBezTo>
                  <a:cubicBezTo>
                    <a:pt x="17" y="85"/>
                    <a:pt x="19" y="87"/>
                    <a:pt x="21" y="88"/>
                  </a:cubicBezTo>
                  <a:cubicBezTo>
                    <a:pt x="23" y="89"/>
                    <a:pt x="24" y="89"/>
                    <a:pt x="26" y="90"/>
                  </a:cubicBezTo>
                  <a:cubicBezTo>
                    <a:pt x="28" y="90"/>
                    <a:pt x="39" y="94"/>
                    <a:pt x="41" y="96"/>
                  </a:cubicBezTo>
                  <a:cubicBezTo>
                    <a:pt x="41" y="96"/>
                    <a:pt x="41" y="97"/>
                    <a:pt x="41" y="97"/>
                  </a:cubicBezTo>
                  <a:cubicBezTo>
                    <a:pt x="43" y="97"/>
                    <a:pt x="45" y="97"/>
                    <a:pt x="47" y="97"/>
                  </a:cubicBezTo>
                  <a:cubicBezTo>
                    <a:pt x="47" y="97"/>
                    <a:pt x="47" y="97"/>
                    <a:pt x="47" y="97"/>
                  </a:cubicBezTo>
                  <a:cubicBezTo>
                    <a:pt x="47" y="97"/>
                    <a:pt x="47" y="97"/>
                    <a:pt x="48" y="97"/>
                  </a:cubicBezTo>
                  <a:cubicBezTo>
                    <a:pt x="49" y="96"/>
                    <a:pt x="51" y="96"/>
                    <a:pt x="52" y="98"/>
                  </a:cubicBezTo>
                  <a:cubicBezTo>
                    <a:pt x="56" y="101"/>
                    <a:pt x="59" y="112"/>
                    <a:pt x="59" y="119"/>
                  </a:cubicBezTo>
                  <a:cubicBezTo>
                    <a:pt x="59" y="119"/>
                    <a:pt x="59" y="119"/>
                    <a:pt x="60" y="119"/>
                  </a:cubicBezTo>
                  <a:cubicBezTo>
                    <a:pt x="60" y="119"/>
                    <a:pt x="60" y="119"/>
                    <a:pt x="61" y="120"/>
                  </a:cubicBezTo>
                  <a:cubicBezTo>
                    <a:pt x="61" y="120"/>
                    <a:pt x="61" y="120"/>
                    <a:pt x="61" y="120"/>
                  </a:cubicBezTo>
                  <a:cubicBezTo>
                    <a:pt x="62" y="120"/>
                    <a:pt x="62" y="120"/>
                    <a:pt x="62" y="120"/>
                  </a:cubicBezTo>
                  <a:cubicBezTo>
                    <a:pt x="63" y="120"/>
                    <a:pt x="63" y="120"/>
                    <a:pt x="63" y="120"/>
                  </a:cubicBezTo>
                  <a:cubicBezTo>
                    <a:pt x="63" y="120"/>
                    <a:pt x="63" y="120"/>
                    <a:pt x="63" y="120"/>
                  </a:cubicBezTo>
                  <a:cubicBezTo>
                    <a:pt x="64" y="120"/>
                    <a:pt x="64" y="120"/>
                    <a:pt x="64" y="120"/>
                  </a:cubicBezTo>
                  <a:cubicBezTo>
                    <a:pt x="65" y="120"/>
                    <a:pt x="65" y="120"/>
                    <a:pt x="66" y="119"/>
                  </a:cubicBezTo>
                  <a:cubicBezTo>
                    <a:pt x="66" y="119"/>
                    <a:pt x="67" y="119"/>
                    <a:pt x="67" y="119"/>
                  </a:cubicBezTo>
                  <a:cubicBezTo>
                    <a:pt x="67" y="119"/>
                    <a:pt x="68" y="119"/>
                    <a:pt x="68" y="119"/>
                  </a:cubicBezTo>
                  <a:cubicBezTo>
                    <a:pt x="68" y="118"/>
                    <a:pt x="68" y="118"/>
                    <a:pt x="69" y="118"/>
                  </a:cubicBezTo>
                  <a:cubicBezTo>
                    <a:pt x="69" y="118"/>
                    <a:pt x="69" y="118"/>
                    <a:pt x="69" y="118"/>
                  </a:cubicBezTo>
                  <a:cubicBezTo>
                    <a:pt x="69" y="118"/>
                    <a:pt x="70" y="118"/>
                    <a:pt x="70" y="118"/>
                  </a:cubicBezTo>
                  <a:cubicBezTo>
                    <a:pt x="70" y="118"/>
                    <a:pt x="71" y="118"/>
                    <a:pt x="71" y="119"/>
                  </a:cubicBezTo>
                  <a:cubicBezTo>
                    <a:pt x="73" y="119"/>
                    <a:pt x="74" y="121"/>
                    <a:pt x="74" y="121"/>
                  </a:cubicBezTo>
                  <a:cubicBezTo>
                    <a:pt x="74" y="122"/>
                    <a:pt x="74" y="122"/>
                    <a:pt x="75" y="122"/>
                  </a:cubicBezTo>
                  <a:cubicBezTo>
                    <a:pt x="76" y="122"/>
                    <a:pt x="78" y="121"/>
                    <a:pt x="79" y="121"/>
                  </a:cubicBezTo>
                  <a:cubicBezTo>
                    <a:pt x="81" y="121"/>
                    <a:pt x="82" y="121"/>
                    <a:pt x="83" y="120"/>
                  </a:cubicBezTo>
                  <a:cubicBezTo>
                    <a:pt x="84" y="120"/>
                    <a:pt x="84" y="120"/>
                    <a:pt x="84" y="120"/>
                  </a:cubicBezTo>
                  <a:cubicBezTo>
                    <a:pt x="84" y="120"/>
                    <a:pt x="84" y="120"/>
                    <a:pt x="84" y="121"/>
                  </a:cubicBezTo>
                  <a:cubicBezTo>
                    <a:pt x="86" y="121"/>
                    <a:pt x="87" y="121"/>
                    <a:pt x="88" y="121"/>
                  </a:cubicBezTo>
                  <a:cubicBezTo>
                    <a:pt x="89" y="121"/>
                    <a:pt x="90" y="121"/>
                    <a:pt x="90" y="121"/>
                  </a:cubicBezTo>
                  <a:cubicBezTo>
                    <a:pt x="91" y="117"/>
                    <a:pt x="92" y="115"/>
                    <a:pt x="95" y="116"/>
                  </a:cubicBezTo>
                  <a:cubicBezTo>
                    <a:pt x="96" y="116"/>
                    <a:pt x="96" y="116"/>
                    <a:pt x="97" y="116"/>
                  </a:cubicBezTo>
                  <a:cubicBezTo>
                    <a:pt x="97" y="117"/>
                    <a:pt x="98" y="117"/>
                    <a:pt x="99" y="117"/>
                  </a:cubicBezTo>
                  <a:cubicBezTo>
                    <a:pt x="99" y="117"/>
                    <a:pt x="100" y="117"/>
                    <a:pt x="101" y="116"/>
                  </a:cubicBezTo>
                  <a:cubicBezTo>
                    <a:pt x="102" y="115"/>
                    <a:pt x="104" y="115"/>
                    <a:pt x="106" y="115"/>
                  </a:cubicBezTo>
                  <a:cubicBezTo>
                    <a:pt x="107" y="115"/>
                    <a:pt x="107" y="115"/>
                    <a:pt x="107" y="115"/>
                  </a:cubicBezTo>
                  <a:cubicBezTo>
                    <a:pt x="108" y="115"/>
                    <a:pt x="108" y="115"/>
                    <a:pt x="108" y="114"/>
                  </a:cubicBezTo>
                  <a:cubicBezTo>
                    <a:pt x="108" y="114"/>
                    <a:pt x="108" y="114"/>
                    <a:pt x="108" y="114"/>
                  </a:cubicBezTo>
                  <a:cubicBezTo>
                    <a:pt x="108" y="114"/>
                    <a:pt x="108" y="114"/>
                    <a:pt x="108" y="114"/>
                  </a:cubicBezTo>
                  <a:cubicBezTo>
                    <a:pt x="108" y="114"/>
                    <a:pt x="109" y="114"/>
                    <a:pt x="109" y="114"/>
                  </a:cubicBezTo>
                  <a:cubicBezTo>
                    <a:pt x="109" y="114"/>
                    <a:pt x="109" y="114"/>
                    <a:pt x="109" y="114"/>
                  </a:cubicBezTo>
                  <a:cubicBezTo>
                    <a:pt x="109" y="114"/>
                    <a:pt x="109" y="114"/>
                    <a:pt x="109" y="114"/>
                  </a:cubicBezTo>
                  <a:cubicBezTo>
                    <a:pt x="109" y="114"/>
                    <a:pt x="109" y="114"/>
                    <a:pt x="109" y="114"/>
                  </a:cubicBezTo>
                  <a:cubicBezTo>
                    <a:pt x="109" y="114"/>
                    <a:pt x="109" y="114"/>
                    <a:pt x="109" y="114"/>
                  </a:cubicBezTo>
                  <a:cubicBezTo>
                    <a:pt x="109" y="114"/>
                    <a:pt x="109" y="114"/>
                    <a:pt x="109" y="114"/>
                  </a:cubicBezTo>
                  <a:cubicBezTo>
                    <a:pt x="109" y="114"/>
                    <a:pt x="109" y="113"/>
                    <a:pt x="109" y="113"/>
                  </a:cubicBezTo>
                  <a:cubicBezTo>
                    <a:pt x="109" y="113"/>
                    <a:pt x="109" y="113"/>
                    <a:pt x="109" y="113"/>
                  </a:cubicBezTo>
                  <a:cubicBezTo>
                    <a:pt x="110" y="113"/>
                    <a:pt x="110" y="113"/>
                    <a:pt x="110" y="113"/>
                  </a:cubicBezTo>
                  <a:cubicBezTo>
                    <a:pt x="110" y="113"/>
                    <a:pt x="110" y="113"/>
                    <a:pt x="110" y="113"/>
                  </a:cubicBezTo>
                  <a:cubicBezTo>
                    <a:pt x="110" y="113"/>
                    <a:pt x="110" y="113"/>
                    <a:pt x="110" y="113"/>
                  </a:cubicBezTo>
                  <a:cubicBezTo>
                    <a:pt x="110" y="113"/>
                    <a:pt x="110" y="113"/>
                    <a:pt x="111" y="113"/>
                  </a:cubicBezTo>
                  <a:cubicBezTo>
                    <a:pt x="111" y="113"/>
                    <a:pt x="111" y="112"/>
                    <a:pt x="111" y="112"/>
                  </a:cubicBezTo>
                  <a:cubicBezTo>
                    <a:pt x="111" y="112"/>
                    <a:pt x="111" y="112"/>
                    <a:pt x="111" y="112"/>
                  </a:cubicBezTo>
                  <a:cubicBezTo>
                    <a:pt x="111" y="112"/>
                    <a:pt x="112" y="112"/>
                    <a:pt x="112" y="112"/>
                  </a:cubicBezTo>
                  <a:cubicBezTo>
                    <a:pt x="112" y="112"/>
                    <a:pt x="112" y="112"/>
                    <a:pt x="112" y="112"/>
                  </a:cubicBezTo>
                  <a:cubicBezTo>
                    <a:pt x="112" y="112"/>
                    <a:pt x="113" y="111"/>
                    <a:pt x="113" y="111"/>
                  </a:cubicBezTo>
                  <a:cubicBezTo>
                    <a:pt x="113" y="111"/>
                    <a:pt x="113" y="111"/>
                    <a:pt x="113" y="111"/>
                  </a:cubicBezTo>
                  <a:cubicBezTo>
                    <a:pt x="113" y="111"/>
                    <a:pt x="114" y="111"/>
                    <a:pt x="114" y="111"/>
                  </a:cubicBezTo>
                  <a:cubicBezTo>
                    <a:pt x="114" y="111"/>
                    <a:pt x="114" y="111"/>
                    <a:pt x="114" y="111"/>
                  </a:cubicBezTo>
                  <a:cubicBezTo>
                    <a:pt x="115" y="110"/>
                    <a:pt x="115" y="110"/>
                    <a:pt x="115" y="110"/>
                  </a:cubicBezTo>
                  <a:cubicBezTo>
                    <a:pt x="115" y="110"/>
                    <a:pt x="116" y="110"/>
                    <a:pt x="116" y="110"/>
                  </a:cubicBezTo>
                  <a:cubicBezTo>
                    <a:pt x="116" y="110"/>
                    <a:pt x="116" y="110"/>
                    <a:pt x="117" y="109"/>
                  </a:cubicBezTo>
                  <a:cubicBezTo>
                    <a:pt x="117" y="109"/>
                    <a:pt x="117" y="109"/>
                    <a:pt x="117" y="109"/>
                  </a:cubicBezTo>
                  <a:cubicBezTo>
                    <a:pt x="118" y="109"/>
                    <a:pt x="118" y="109"/>
                    <a:pt x="119" y="109"/>
                  </a:cubicBezTo>
                  <a:cubicBezTo>
                    <a:pt x="119" y="108"/>
                    <a:pt x="119" y="108"/>
                    <a:pt x="119" y="108"/>
                  </a:cubicBezTo>
                  <a:cubicBezTo>
                    <a:pt x="120" y="108"/>
                    <a:pt x="120" y="108"/>
                    <a:pt x="120" y="108"/>
                  </a:cubicBezTo>
                  <a:cubicBezTo>
                    <a:pt x="120" y="106"/>
                    <a:pt x="119" y="105"/>
                    <a:pt x="117" y="104"/>
                  </a:cubicBezTo>
                  <a:cubicBezTo>
                    <a:pt x="115" y="103"/>
                    <a:pt x="112" y="102"/>
                    <a:pt x="112" y="98"/>
                  </a:cubicBezTo>
                  <a:cubicBezTo>
                    <a:pt x="112" y="95"/>
                    <a:pt x="111" y="93"/>
                    <a:pt x="110" y="92"/>
                  </a:cubicBezTo>
                  <a:cubicBezTo>
                    <a:pt x="109" y="91"/>
                    <a:pt x="108" y="89"/>
                    <a:pt x="108" y="87"/>
                  </a:cubicBezTo>
                  <a:cubicBezTo>
                    <a:pt x="108" y="85"/>
                    <a:pt x="108" y="85"/>
                    <a:pt x="108" y="85"/>
                  </a:cubicBezTo>
                  <a:cubicBezTo>
                    <a:pt x="108" y="83"/>
                    <a:pt x="108" y="79"/>
                    <a:pt x="108" y="78"/>
                  </a:cubicBezTo>
                  <a:cubicBezTo>
                    <a:pt x="107" y="78"/>
                    <a:pt x="107" y="78"/>
                    <a:pt x="106" y="77"/>
                  </a:cubicBezTo>
                  <a:cubicBezTo>
                    <a:pt x="106" y="75"/>
                    <a:pt x="107" y="71"/>
                    <a:pt x="109" y="68"/>
                  </a:cubicBezTo>
                  <a:cubicBezTo>
                    <a:pt x="110" y="67"/>
                    <a:pt x="109" y="67"/>
                    <a:pt x="107" y="65"/>
                  </a:cubicBezTo>
                  <a:cubicBezTo>
                    <a:pt x="106" y="64"/>
                    <a:pt x="104" y="62"/>
                    <a:pt x="103" y="60"/>
                  </a:cubicBezTo>
                  <a:cubicBezTo>
                    <a:pt x="103" y="59"/>
                    <a:pt x="102" y="57"/>
                    <a:pt x="108" y="43"/>
                  </a:cubicBezTo>
                  <a:cubicBezTo>
                    <a:pt x="107" y="42"/>
                    <a:pt x="106" y="42"/>
                    <a:pt x="106" y="41"/>
                  </a:cubicBezTo>
                  <a:cubicBezTo>
                    <a:pt x="105" y="41"/>
                    <a:pt x="105" y="41"/>
                    <a:pt x="105" y="40"/>
                  </a:cubicBezTo>
                  <a:cubicBezTo>
                    <a:pt x="104" y="40"/>
                    <a:pt x="104" y="40"/>
                    <a:pt x="103" y="39"/>
                  </a:cubicBezTo>
                  <a:cubicBezTo>
                    <a:pt x="102" y="39"/>
                    <a:pt x="102" y="38"/>
                    <a:pt x="101" y="38"/>
                  </a:cubicBezTo>
                  <a:cubicBezTo>
                    <a:pt x="101" y="38"/>
                    <a:pt x="101" y="38"/>
                    <a:pt x="101" y="38"/>
                  </a:cubicBezTo>
                  <a:cubicBezTo>
                    <a:pt x="95" y="33"/>
                    <a:pt x="89" y="30"/>
                    <a:pt x="89" y="30"/>
                  </a:cubicBezTo>
                  <a:cubicBezTo>
                    <a:pt x="89" y="29"/>
                    <a:pt x="89" y="29"/>
                    <a:pt x="89" y="29"/>
                  </a:cubicBezTo>
                  <a:cubicBezTo>
                    <a:pt x="89" y="22"/>
                    <a:pt x="89" y="22"/>
                    <a:pt x="89" y="22"/>
                  </a:cubicBezTo>
                  <a:lnTo>
                    <a:pt x="49" y="1"/>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1" name="Freeform 204">
              <a:extLst>
                <a:ext uri="{FF2B5EF4-FFF2-40B4-BE49-F238E27FC236}">
                  <a16:creationId xmlns:a16="http://schemas.microsoft.com/office/drawing/2014/main" id="{E31850A7-4286-4810-B8B4-B83A504CD72D}"/>
                </a:ext>
              </a:extLst>
            </p:cNvPr>
            <p:cNvSpPr>
              <a:spLocks/>
            </p:cNvSpPr>
            <p:nvPr/>
          </p:nvSpPr>
          <p:spPr bwMode="auto">
            <a:xfrm>
              <a:off x="4897564" y="6302426"/>
              <a:ext cx="66220" cy="64188"/>
            </a:xfrm>
            <a:custGeom>
              <a:avLst/>
              <a:gdLst>
                <a:gd name="T0" fmla="*/ 120 w 128"/>
                <a:gd name="T1" fmla="*/ 50 h 111"/>
                <a:gd name="T2" fmla="*/ 123 w 128"/>
                <a:gd name="T3" fmla="*/ 37 h 111"/>
                <a:gd name="T4" fmla="*/ 127 w 128"/>
                <a:gd name="T5" fmla="*/ 26 h 111"/>
                <a:gd name="T6" fmla="*/ 128 w 128"/>
                <a:gd name="T7" fmla="*/ 25 h 111"/>
                <a:gd name="T8" fmla="*/ 127 w 128"/>
                <a:gd name="T9" fmla="*/ 23 h 111"/>
                <a:gd name="T10" fmla="*/ 126 w 128"/>
                <a:gd name="T11" fmla="*/ 20 h 111"/>
                <a:gd name="T12" fmla="*/ 125 w 128"/>
                <a:gd name="T13" fmla="*/ 18 h 111"/>
                <a:gd name="T14" fmla="*/ 124 w 128"/>
                <a:gd name="T15" fmla="*/ 16 h 111"/>
                <a:gd name="T16" fmla="*/ 123 w 128"/>
                <a:gd name="T17" fmla="*/ 15 h 111"/>
                <a:gd name="T18" fmla="*/ 109 w 128"/>
                <a:gd name="T19" fmla="*/ 8 h 111"/>
                <a:gd name="T20" fmla="*/ 99 w 128"/>
                <a:gd name="T21" fmla="*/ 4 h 111"/>
                <a:gd name="T22" fmla="*/ 98 w 128"/>
                <a:gd name="T23" fmla="*/ 4 h 111"/>
                <a:gd name="T24" fmla="*/ 97 w 128"/>
                <a:gd name="T25" fmla="*/ 4 h 111"/>
                <a:gd name="T26" fmla="*/ 95 w 128"/>
                <a:gd name="T27" fmla="*/ 3 h 111"/>
                <a:gd name="T28" fmla="*/ 92 w 128"/>
                <a:gd name="T29" fmla="*/ 1 h 111"/>
                <a:gd name="T30" fmla="*/ 91 w 128"/>
                <a:gd name="T31" fmla="*/ 0 h 111"/>
                <a:gd name="T32" fmla="*/ 87 w 128"/>
                <a:gd name="T33" fmla="*/ 2 h 111"/>
                <a:gd name="T34" fmla="*/ 83 w 128"/>
                <a:gd name="T35" fmla="*/ 2 h 111"/>
                <a:gd name="T36" fmla="*/ 76 w 128"/>
                <a:gd name="T37" fmla="*/ 2 h 111"/>
                <a:gd name="T38" fmla="*/ 73 w 128"/>
                <a:gd name="T39" fmla="*/ 13 h 111"/>
                <a:gd name="T40" fmla="*/ 73 w 128"/>
                <a:gd name="T41" fmla="*/ 27 h 111"/>
                <a:gd name="T42" fmla="*/ 73 w 128"/>
                <a:gd name="T43" fmla="*/ 40 h 111"/>
                <a:gd name="T44" fmla="*/ 85 w 128"/>
                <a:gd name="T45" fmla="*/ 43 h 111"/>
                <a:gd name="T46" fmla="*/ 85 w 128"/>
                <a:gd name="T47" fmla="*/ 58 h 111"/>
                <a:gd name="T48" fmla="*/ 71 w 128"/>
                <a:gd name="T49" fmla="*/ 47 h 111"/>
                <a:gd name="T50" fmla="*/ 56 w 128"/>
                <a:gd name="T51" fmla="*/ 39 h 111"/>
                <a:gd name="T52" fmla="*/ 44 w 128"/>
                <a:gd name="T53" fmla="*/ 42 h 111"/>
                <a:gd name="T54" fmla="*/ 38 w 128"/>
                <a:gd name="T55" fmla="*/ 40 h 111"/>
                <a:gd name="T56" fmla="*/ 34 w 128"/>
                <a:gd name="T57" fmla="*/ 34 h 111"/>
                <a:gd name="T58" fmla="*/ 24 w 128"/>
                <a:gd name="T59" fmla="*/ 32 h 111"/>
                <a:gd name="T60" fmla="*/ 21 w 128"/>
                <a:gd name="T61" fmla="*/ 52 h 111"/>
                <a:gd name="T62" fmla="*/ 0 w 128"/>
                <a:gd name="T63" fmla="*/ 91 h 111"/>
                <a:gd name="T64" fmla="*/ 15 w 128"/>
                <a:gd name="T65" fmla="*/ 107 h 111"/>
                <a:gd name="T66" fmla="*/ 19 w 128"/>
                <a:gd name="T67" fmla="*/ 107 h 111"/>
                <a:gd name="T68" fmla="*/ 24 w 128"/>
                <a:gd name="T69" fmla="*/ 106 h 111"/>
                <a:gd name="T70" fmla="*/ 29 w 128"/>
                <a:gd name="T71" fmla="*/ 106 h 111"/>
                <a:gd name="T72" fmla="*/ 34 w 128"/>
                <a:gd name="T73" fmla="*/ 109 h 111"/>
                <a:gd name="T74" fmla="*/ 36 w 128"/>
                <a:gd name="T75" fmla="*/ 109 h 111"/>
                <a:gd name="T76" fmla="*/ 39 w 128"/>
                <a:gd name="T77" fmla="*/ 108 h 111"/>
                <a:gd name="T78" fmla="*/ 52 w 128"/>
                <a:gd name="T79" fmla="*/ 111 h 111"/>
                <a:gd name="T80" fmla="*/ 65 w 128"/>
                <a:gd name="T81" fmla="*/ 98 h 111"/>
                <a:gd name="T82" fmla="*/ 91 w 128"/>
                <a:gd name="T83" fmla="*/ 84 h 111"/>
                <a:gd name="T84" fmla="*/ 89 w 128"/>
                <a:gd name="T85" fmla="*/ 76 h 111"/>
                <a:gd name="T86" fmla="*/ 109 w 128"/>
                <a:gd name="T87" fmla="*/ 69 h 111"/>
                <a:gd name="T88" fmla="*/ 120 w 128"/>
                <a:gd name="T89" fmla="*/ 6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 h="111">
                  <a:moveTo>
                    <a:pt x="118" y="60"/>
                  </a:moveTo>
                  <a:cubicBezTo>
                    <a:pt x="119" y="60"/>
                    <a:pt x="119" y="60"/>
                    <a:pt x="119" y="60"/>
                  </a:cubicBezTo>
                  <a:cubicBezTo>
                    <a:pt x="119" y="59"/>
                    <a:pt x="120" y="53"/>
                    <a:pt x="120" y="50"/>
                  </a:cubicBezTo>
                  <a:cubicBezTo>
                    <a:pt x="120" y="48"/>
                    <a:pt x="122" y="47"/>
                    <a:pt x="124" y="47"/>
                  </a:cubicBezTo>
                  <a:cubicBezTo>
                    <a:pt x="124" y="47"/>
                    <a:pt x="124" y="47"/>
                    <a:pt x="125" y="47"/>
                  </a:cubicBezTo>
                  <a:cubicBezTo>
                    <a:pt x="123" y="45"/>
                    <a:pt x="123" y="41"/>
                    <a:pt x="123" y="37"/>
                  </a:cubicBezTo>
                  <a:cubicBezTo>
                    <a:pt x="123" y="36"/>
                    <a:pt x="123" y="34"/>
                    <a:pt x="123" y="33"/>
                  </a:cubicBezTo>
                  <a:cubicBezTo>
                    <a:pt x="123" y="31"/>
                    <a:pt x="124" y="29"/>
                    <a:pt x="124" y="28"/>
                  </a:cubicBezTo>
                  <a:cubicBezTo>
                    <a:pt x="125" y="27"/>
                    <a:pt x="126" y="26"/>
                    <a:pt x="127" y="26"/>
                  </a:cubicBezTo>
                  <a:cubicBezTo>
                    <a:pt x="127" y="26"/>
                    <a:pt x="127" y="26"/>
                    <a:pt x="128" y="26"/>
                  </a:cubicBezTo>
                  <a:cubicBezTo>
                    <a:pt x="128" y="26"/>
                    <a:pt x="128" y="26"/>
                    <a:pt x="128" y="26"/>
                  </a:cubicBezTo>
                  <a:cubicBezTo>
                    <a:pt x="128" y="26"/>
                    <a:pt x="128" y="25"/>
                    <a:pt x="128" y="25"/>
                  </a:cubicBezTo>
                  <a:cubicBezTo>
                    <a:pt x="128" y="25"/>
                    <a:pt x="128" y="25"/>
                    <a:pt x="128" y="25"/>
                  </a:cubicBezTo>
                  <a:cubicBezTo>
                    <a:pt x="128" y="24"/>
                    <a:pt x="127" y="24"/>
                    <a:pt x="127" y="24"/>
                  </a:cubicBezTo>
                  <a:cubicBezTo>
                    <a:pt x="127" y="23"/>
                    <a:pt x="127" y="23"/>
                    <a:pt x="127" y="23"/>
                  </a:cubicBezTo>
                  <a:cubicBezTo>
                    <a:pt x="127" y="23"/>
                    <a:pt x="127" y="22"/>
                    <a:pt x="127" y="22"/>
                  </a:cubicBezTo>
                  <a:cubicBezTo>
                    <a:pt x="127" y="22"/>
                    <a:pt x="127" y="22"/>
                    <a:pt x="127" y="22"/>
                  </a:cubicBezTo>
                  <a:cubicBezTo>
                    <a:pt x="126" y="21"/>
                    <a:pt x="126" y="21"/>
                    <a:pt x="126" y="20"/>
                  </a:cubicBezTo>
                  <a:cubicBezTo>
                    <a:pt x="126" y="20"/>
                    <a:pt x="126" y="20"/>
                    <a:pt x="126" y="20"/>
                  </a:cubicBezTo>
                  <a:cubicBezTo>
                    <a:pt x="126" y="20"/>
                    <a:pt x="126" y="19"/>
                    <a:pt x="125" y="19"/>
                  </a:cubicBezTo>
                  <a:cubicBezTo>
                    <a:pt x="125" y="18"/>
                    <a:pt x="125" y="18"/>
                    <a:pt x="125" y="18"/>
                  </a:cubicBezTo>
                  <a:cubicBezTo>
                    <a:pt x="125" y="18"/>
                    <a:pt x="125" y="17"/>
                    <a:pt x="125" y="17"/>
                  </a:cubicBezTo>
                  <a:cubicBezTo>
                    <a:pt x="124" y="17"/>
                    <a:pt x="124" y="17"/>
                    <a:pt x="124" y="17"/>
                  </a:cubicBezTo>
                  <a:cubicBezTo>
                    <a:pt x="124" y="16"/>
                    <a:pt x="124" y="16"/>
                    <a:pt x="124" y="16"/>
                  </a:cubicBezTo>
                  <a:cubicBezTo>
                    <a:pt x="124" y="16"/>
                    <a:pt x="124" y="16"/>
                    <a:pt x="124" y="16"/>
                  </a:cubicBezTo>
                  <a:cubicBezTo>
                    <a:pt x="124" y="15"/>
                    <a:pt x="124" y="15"/>
                    <a:pt x="124" y="15"/>
                  </a:cubicBezTo>
                  <a:cubicBezTo>
                    <a:pt x="123" y="15"/>
                    <a:pt x="123" y="15"/>
                    <a:pt x="123" y="15"/>
                  </a:cubicBezTo>
                  <a:cubicBezTo>
                    <a:pt x="123" y="15"/>
                    <a:pt x="123" y="15"/>
                    <a:pt x="123" y="14"/>
                  </a:cubicBezTo>
                  <a:cubicBezTo>
                    <a:pt x="122" y="14"/>
                    <a:pt x="117" y="11"/>
                    <a:pt x="112" y="10"/>
                  </a:cubicBezTo>
                  <a:cubicBezTo>
                    <a:pt x="111" y="9"/>
                    <a:pt x="110" y="9"/>
                    <a:pt x="109" y="8"/>
                  </a:cubicBezTo>
                  <a:cubicBezTo>
                    <a:pt x="108" y="8"/>
                    <a:pt x="106" y="7"/>
                    <a:pt x="104" y="7"/>
                  </a:cubicBezTo>
                  <a:cubicBezTo>
                    <a:pt x="102" y="6"/>
                    <a:pt x="100" y="4"/>
                    <a:pt x="99" y="4"/>
                  </a:cubicBezTo>
                  <a:cubicBezTo>
                    <a:pt x="99" y="4"/>
                    <a:pt x="99" y="4"/>
                    <a:pt x="99" y="4"/>
                  </a:cubicBezTo>
                  <a:cubicBezTo>
                    <a:pt x="99" y="4"/>
                    <a:pt x="98" y="4"/>
                    <a:pt x="98" y="4"/>
                  </a:cubicBezTo>
                  <a:cubicBezTo>
                    <a:pt x="98" y="4"/>
                    <a:pt x="98" y="4"/>
                    <a:pt x="98" y="4"/>
                  </a:cubicBezTo>
                  <a:cubicBezTo>
                    <a:pt x="98" y="4"/>
                    <a:pt x="98" y="4"/>
                    <a:pt x="98" y="4"/>
                  </a:cubicBezTo>
                  <a:cubicBezTo>
                    <a:pt x="98" y="4"/>
                    <a:pt x="98" y="4"/>
                    <a:pt x="97" y="4"/>
                  </a:cubicBezTo>
                  <a:cubicBezTo>
                    <a:pt x="97" y="4"/>
                    <a:pt x="97" y="4"/>
                    <a:pt x="97" y="4"/>
                  </a:cubicBezTo>
                  <a:cubicBezTo>
                    <a:pt x="97" y="4"/>
                    <a:pt x="97" y="4"/>
                    <a:pt x="97" y="4"/>
                  </a:cubicBezTo>
                  <a:cubicBezTo>
                    <a:pt x="96" y="4"/>
                    <a:pt x="96" y="4"/>
                    <a:pt x="96" y="3"/>
                  </a:cubicBezTo>
                  <a:cubicBezTo>
                    <a:pt x="96" y="3"/>
                    <a:pt x="96" y="3"/>
                    <a:pt x="95" y="3"/>
                  </a:cubicBezTo>
                  <a:cubicBezTo>
                    <a:pt x="95" y="3"/>
                    <a:pt x="95" y="3"/>
                    <a:pt x="95" y="3"/>
                  </a:cubicBezTo>
                  <a:cubicBezTo>
                    <a:pt x="95" y="3"/>
                    <a:pt x="94" y="2"/>
                    <a:pt x="94" y="2"/>
                  </a:cubicBezTo>
                  <a:cubicBezTo>
                    <a:pt x="94" y="2"/>
                    <a:pt x="94" y="2"/>
                    <a:pt x="93" y="2"/>
                  </a:cubicBezTo>
                  <a:cubicBezTo>
                    <a:pt x="93" y="2"/>
                    <a:pt x="93" y="1"/>
                    <a:pt x="92" y="1"/>
                  </a:cubicBezTo>
                  <a:cubicBezTo>
                    <a:pt x="92" y="1"/>
                    <a:pt x="92" y="1"/>
                    <a:pt x="92" y="1"/>
                  </a:cubicBezTo>
                  <a:cubicBezTo>
                    <a:pt x="91" y="0"/>
                    <a:pt x="91" y="0"/>
                    <a:pt x="91" y="0"/>
                  </a:cubicBezTo>
                  <a:cubicBezTo>
                    <a:pt x="91" y="0"/>
                    <a:pt x="91" y="0"/>
                    <a:pt x="91" y="0"/>
                  </a:cubicBezTo>
                  <a:cubicBezTo>
                    <a:pt x="90" y="0"/>
                    <a:pt x="90" y="1"/>
                    <a:pt x="89" y="1"/>
                  </a:cubicBezTo>
                  <a:cubicBezTo>
                    <a:pt x="89" y="1"/>
                    <a:pt x="89" y="1"/>
                    <a:pt x="89" y="1"/>
                  </a:cubicBezTo>
                  <a:cubicBezTo>
                    <a:pt x="88" y="1"/>
                    <a:pt x="87" y="1"/>
                    <a:pt x="87" y="2"/>
                  </a:cubicBezTo>
                  <a:cubicBezTo>
                    <a:pt x="86" y="2"/>
                    <a:pt x="86" y="2"/>
                    <a:pt x="86" y="2"/>
                  </a:cubicBezTo>
                  <a:cubicBezTo>
                    <a:pt x="85" y="2"/>
                    <a:pt x="84" y="2"/>
                    <a:pt x="84" y="2"/>
                  </a:cubicBezTo>
                  <a:cubicBezTo>
                    <a:pt x="84" y="2"/>
                    <a:pt x="83" y="2"/>
                    <a:pt x="83" y="2"/>
                  </a:cubicBezTo>
                  <a:cubicBezTo>
                    <a:pt x="82" y="2"/>
                    <a:pt x="82" y="2"/>
                    <a:pt x="81" y="2"/>
                  </a:cubicBezTo>
                  <a:cubicBezTo>
                    <a:pt x="77" y="2"/>
                    <a:pt x="77" y="2"/>
                    <a:pt x="77" y="2"/>
                  </a:cubicBezTo>
                  <a:cubicBezTo>
                    <a:pt x="77" y="2"/>
                    <a:pt x="77" y="2"/>
                    <a:pt x="76" y="2"/>
                  </a:cubicBezTo>
                  <a:cubicBezTo>
                    <a:pt x="76" y="2"/>
                    <a:pt x="76" y="3"/>
                    <a:pt x="76" y="4"/>
                  </a:cubicBezTo>
                  <a:cubicBezTo>
                    <a:pt x="76" y="6"/>
                    <a:pt x="76" y="8"/>
                    <a:pt x="75" y="9"/>
                  </a:cubicBezTo>
                  <a:cubicBezTo>
                    <a:pt x="73" y="10"/>
                    <a:pt x="73" y="12"/>
                    <a:pt x="73" y="13"/>
                  </a:cubicBezTo>
                  <a:cubicBezTo>
                    <a:pt x="73" y="13"/>
                    <a:pt x="73" y="13"/>
                    <a:pt x="73" y="13"/>
                  </a:cubicBezTo>
                  <a:cubicBezTo>
                    <a:pt x="75" y="14"/>
                    <a:pt x="75" y="18"/>
                    <a:pt x="74" y="23"/>
                  </a:cubicBezTo>
                  <a:cubicBezTo>
                    <a:pt x="74" y="24"/>
                    <a:pt x="73" y="26"/>
                    <a:pt x="73" y="27"/>
                  </a:cubicBezTo>
                  <a:cubicBezTo>
                    <a:pt x="73" y="28"/>
                    <a:pt x="72" y="30"/>
                    <a:pt x="72" y="32"/>
                  </a:cubicBezTo>
                  <a:cubicBezTo>
                    <a:pt x="71" y="34"/>
                    <a:pt x="70" y="36"/>
                    <a:pt x="70" y="37"/>
                  </a:cubicBezTo>
                  <a:cubicBezTo>
                    <a:pt x="71" y="37"/>
                    <a:pt x="72" y="38"/>
                    <a:pt x="73" y="40"/>
                  </a:cubicBezTo>
                  <a:cubicBezTo>
                    <a:pt x="74" y="42"/>
                    <a:pt x="76" y="45"/>
                    <a:pt x="78" y="45"/>
                  </a:cubicBezTo>
                  <a:cubicBezTo>
                    <a:pt x="79" y="46"/>
                    <a:pt x="81" y="45"/>
                    <a:pt x="82" y="44"/>
                  </a:cubicBezTo>
                  <a:cubicBezTo>
                    <a:pt x="83" y="43"/>
                    <a:pt x="84" y="43"/>
                    <a:pt x="85" y="43"/>
                  </a:cubicBezTo>
                  <a:cubicBezTo>
                    <a:pt x="87" y="43"/>
                    <a:pt x="87" y="47"/>
                    <a:pt x="87" y="52"/>
                  </a:cubicBezTo>
                  <a:cubicBezTo>
                    <a:pt x="87" y="56"/>
                    <a:pt x="85" y="58"/>
                    <a:pt x="85" y="58"/>
                  </a:cubicBezTo>
                  <a:cubicBezTo>
                    <a:pt x="85" y="58"/>
                    <a:pt x="85" y="58"/>
                    <a:pt x="85" y="58"/>
                  </a:cubicBezTo>
                  <a:cubicBezTo>
                    <a:pt x="84" y="58"/>
                    <a:pt x="82" y="59"/>
                    <a:pt x="79" y="59"/>
                  </a:cubicBezTo>
                  <a:cubicBezTo>
                    <a:pt x="78" y="59"/>
                    <a:pt x="77" y="58"/>
                    <a:pt x="76" y="58"/>
                  </a:cubicBezTo>
                  <a:cubicBezTo>
                    <a:pt x="73" y="55"/>
                    <a:pt x="71" y="50"/>
                    <a:pt x="71" y="47"/>
                  </a:cubicBezTo>
                  <a:cubicBezTo>
                    <a:pt x="71" y="47"/>
                    <a:pt x="70" y="46"/>
                    <a:pt x="63" y="46"/>
                  </a:cubicBezTo>
                  <a:cubicBezTo>
                    <a:pt x="60" y="46"/>
                    <a:pt x="58" y="43"/>
                    <a:pt x="56" y="39"/>
                  </a:cubicBezTo>
                  <a:cubicBezTo>
                    <a:pt x="56" y="39"/>
                    <a:pt x="56" y="39"/>
                    <a:pt x="56" y="39"/>
                  </a:cubicBezTo>
                  <a:cubicBezTo>
                    <a:pt x="55" y="39"/>
                    <a:pt x="54" y="40"/>
                    <a:pt x="54" y="41"/>
                  </a:cubicBezTo>
                  <a:cubicBezTo>
                    <a:pt x="54" y="43"/>
                    <a:pt x="51" y="43"/>
                    <a:pt x="48" y="43"/>
                  </a:cubicBezTo>
                  <a:cubicBezTo>
                    <a:pt x="47" y="43"/>
                    <a:pt x="45" y="43"/>
                    <a:pt x="44" y="42"/>
                  </a:cubicBezTo>
                  <a:cubicBezTo>
                    <a:pt x="42" y="41"/>
                    <a:pt x="40" y="40"/>
                    <a:pt x="40" y="40"/>
                  </a:cubicBezTo>
                  <a:cubicBezTo>
                    <a:pt x="39" y="40"/>
                    <a:pt x="39" y="40"/>
                    <a:pt x="39" y="40"/>
                  </a:cubicBezTo>
                  <a:cubicBezTo>
                    <a:pt x="39" y="40"/>
                    <a:pt x="39" y="40"/>
                    <a:pt x="38" y="40"/>
                  </a:cubicBezTo>
                  <a:cubicBezTo>
                    <a:pt x="38" y="40"/>
                    <a:pt x="37" y="40"/>
                    <a:pt x="36" y="39"/>
                  </a:cubicBezTo>
                  <a:cubicBezTo>
                    <a:pt x="35" y="38"/>
                    <a:pt x="34" y="35"/>
                    <a:pt x="34" y="34"/>
                  </a:cubicBezTo>
                  <a:cubicBezTo>
                    <a:pt x="34" y="34"/>
                    <a:pt x="34" y="34"/>
                    <a:pt x="34" y="34"/>
                  </a:cubicBezTo>
                  <a:cubicBezTo>
                    <a:pt x="32" y="34"/>
                    <a:pt x="30" y="35"/>
                    <a:pt x="29" y="35"/>
                  </a:cubicBezTo>
                  <a:cubicBezTo>
                    <a:pt x="28" y="35"/>
                    <a:pt x="28" y="36"/>
                    <a:pt x="28" y="36"/>
                  </a:cubicBezTo>
                  <a:cubicBezTo>
                    <a:pt x="25" y="36"/>
                    <a:pt x="24" y="33"/>
                    <a:pt x="24" y="32"/>
                  </a:cubicBezTo>
                  <a:cubicBezTo>
                    <a:pt x="24" y="32"/>
                    <a:pt x="24" y="32"/>
                    <a:pt x="24" y="32"/>
                  </a:cubicBezTo>
                  <a:cubicBezTo>
                    <a:pt x="24" y="32"/>
                    <a:pt x="24" y="31"/>
                    <a:pt x="23" y="31"/>
                  </a:cubicBezTo>
                  <a:cubicBezTo>
                    <a:pt x="21" y="52"/>
                    <a:pt x="21" y="52"/>
                    <a:pt x="21" y="52"/>
                  </a:cubicBezTo>
                  <a:cubicBezTo>
                    <a:pt x="17" y="55"/>
                    <a:pt x="17" y="55"/>
                    <a:pt x="17" y="55"/>
                  </a:cubicBezTo>
                  <a:cubicBezTo>
                    <a:pt x="1" y="55"/>
                    <a:pt x="1" y="55"/>
                    <a:pt x="1" y="55"/>
                  </a:cubicBezTo>
                  <a:cubicBezTo>
                    <a:pt x="0" y="91"/>
                    <a:pt x="0" y="91"/>
                    <a:pt x="0" y="91"/>
                  </a:cubicBezTo>
                  <a:cubicBezTo>
                    <a:pt x="12" y="108"/>
                    <a:pt x="12" y="108"/>
                    <a:pt x="12" y="108"/>
                  </a:cubicBezTo>
                  <a:cubicBezTo>
                    <a:pt x="13" y="108"/>
                    <a:pt x="14" y="107"/>
                    <a:pt x="14" y="107"/>
                  </a:cubicBezTo>
                  <a:cubicBezTo>
                    <a:pt x="14" y="107"/>
                    <a:pt x="15" y="107"/>
                    <a:pt x="15" y="107"/>
                  </a:cubicBezTo>
                  <a:cubicBezTo>
                    <a:pt x="15" y="107"/>
                    <a:pt x="16" y="107"/>
                    <a:pt x="16" y="107"/>
                  </a:cubicBezTo>
                  <a:cubicBezTo>
                    <a:pt x="17" y="107"/>
                    <a:pt x="17" y="107"/>
                    <a:pt x="18" y="107"/>
                  </a:cubicBezTo>
                  <a:cubicBezTo>
                    <a:pt x="18" y="107"/>
                    <a:pt x="19" y="107"/>
                    <a:pt x="19" y="107"/>
                  </a:cubicBezTo>
                  <a:cubicBezTo>
                    <a:pt x="20" y="106"/>
                    <a:pt x="20" y="106"/>
                    <a:pt x="21" y="106"/>
                  </a:cubicBezTo>
                  <a:cubicBezTo>
                    <a:pt x="22" y="106"/>
                    <a:pt x="22" y="106"/>
                    <a:pt x="23" y="106"/>
                  </a:cubicBezTo>
                  <a:cubicBezTo>
                    <a:pt x="23" y="106"/>
                    <a:pt x="23" y="106"/>
                    <a:pt x="24" y="106"/>
                  </a:cubicBezTo>
                  <a:cubicBezTo>
                    <a:pt x="24" y="106"/>
                    <a:pt x="25" y="106"/>
                    <a:pt x="25" y="106"/>
                  </a:cubicBezTo>
                  <a:cubicBezTo>
                    <a:pt x="26" y="106"/>
                    <a:pt x="26" y="106"/>
                    <a:pt x="26" y="106"/>
                  </a:cubicBezTo>
                  <a:cubicBezTo>
                    <a:pt x="27" y="106"/>
                    <a:pt x="28" y="106"/>
                    <a:pt x="29" y="106"/>
                  </a:cubicBezTo>
                  <a:cubicBezTo>
                    <a:pt x="30" y="106"/>
                    <a:pt x="34" y="106"/>
                    <a:pt x="34" y="108"/>
                  </a:cubicBezTo>
                  <a:cubicBezTo>
                    <a:pt x="34" y="108"/>
                    <a:pt x="34" y="108"/>
                    <a:pt x="34" y="108"/>
                  </a:cubicBezTo>
                  <a:cubicBezTo>
                    <a:pt x="34" y="108"/>
                    <a:pt x="34" y="109"/>
                    <a:pt x="34" y="109"/>
                  </a:cubicBezTo>
                  <a:cubicBezTo>
                    <a:pt x="34" y="109"/>
                    <a:pt x="34" y="109"/>
                    <a:pt x="34" y="109"/>
                  </a:cubicBezTo>
                  <a:cubicBezTo>
                    <a:pt x="34" y="109"/>
                    <a:pt x="34" y="109"/>
                    <a:pt x="34" y="109"/>
                  </a:cubicBezTo>
                  <a:cubicBezTo>
                    <a:pt x="35" y="109"/>
                    <a:pt x="36" y="109"/>
                    <a:pt x="36" y="109"/>
                  </a:cubicBezTo>
                  <a:cubicBezTo>
                    <a:pt x="36" y="109"/>
                    <a:pt x="37" y="109"/>
                    <a:pt x="37" y="109"/>
                  </a:cubicBezTo>
                  <a:cubicBezTo>
                    <a:pt x="37" y="109"/>
                    <a:pt x="38" y="109"/>
                    <a:pt x="39" y="109"/>
                  </a:cubicBezTo>
                  <a:cubicBezTo>
                    <a:pt x="39" y="109"/>
                    <a:pt x="39" y="108"/>
                    <a:pt x="39" y="108"/>
                  </a:cubicBezTo>
                  <a:cubicBezTo>
                    <a:pt x="39" y="108"/>
                    <a:pt x="39" y="108"/>
                    <a:pt x="39" y="109"/>
                  </a:cubicBezTo>
                  <a:cubicBezTo>
                    <a:pt x="40" y="109"/>
                    <a:pt x="42" y="109"/>
                    <a:pt x="43" y="109"/>
                  </a:cubicBezTo>
                  <a:cubicBezTo>
                    <a:pt x="46" y="110"/>
                    <a:pt x="50" y="111"/>
                    <a:pt x="52" y="111"/>
                  </a:cubicBezTo>
                  <a:cubicBezTo>
                    <a:pt x="53" y="111"/>
                    <a:pt x="53" y="111"/>
                    <a:pt x="53" y="111"/>
                  </a:cubicBezTo>
                  <a:cubicBezTo>
                    <a:pt x="54" y="111"/>
                    <a:pt x="56" y="108"/>
                    <a:pt x="57" y="106"/>
                  </a:cubicBezTo>
                  <a:cubicBezTo>
                    <a:pt x="59" y="103"/>
                    <a:pt x="62" y="99"/>
                    <a:pt x="65" y="98"/>
                  </a:cubicBezTo>
                  <a:cubicBezTo>
                    <a:pt x="69" y="97"/>
                    <a:pt x="75" y="92"/>
                    <a:pt x="75" y="91"/>
                  </a:cubicBezTo>
                  <a:cubicBezTo>
                    <a:pt x="75" y="88"/>
                    <a:pt x="75" y="86"/>
                    <a:pt x="82" y="85"/>
                  </a:cubicBezTo>
                  <a:cubicBezTo>
                    <a:pt x="91" y="84"/>
                    <a:pt x="91" y="84"/>
                    <a:pt x="91" y="84"/>
                  </a:cubicBezTo>
                  <a:cubicBezTo>
                    <a:pt x="89" y="76"/>
                    <a:pt x="89" y="76"/>
                    <a:pt x="89" y="76"/>
                  </a:cubicBezTo>
                  <a:cubicBezTo>
                    <a:pt x="89" y="76"/>
                    <a:pt x="89" y="76"/>
                    <a:pt x="89" y="76"/>
                  </a:cubicBezTo>
                  <a:cubicBezTo>
                    <a:pt x="89" y="76"/>
                    <a:pt x="89" y="76"/>
                    <a:pt x="89" y="76"/>
                  </a:cubicBezTo>
                  <a:cubicBezTo>
                    <a:pt x="90" y="76"/>
                    <a:pt x="90" y="76"/>
                    <a:pt x="90" y="76"/>
                  </a:cubicBezTo>
                  <a:cubicBezTo>
                    <a:pt x="90" y="76"/>
                    <a:pt x="91" y="75"/>
                    <a:pt x="92" y="75"/>
                  </a:cubicBezTo>
                  <a:cubicBezTo>
                    <a:pt x="97" y="73"/>
                    <a:pt x="104" y="71"/>
                    <a:pt x="109" y="69"/>
                  </a:cubicBezTo>
                  <a:cubicBezTo>
                    <a:pt x="109" y="69"/>
                    <a:pt x="109" y="69"/>
                    <a:pt x="110" y="68"/>
                  </a:cubicBezTo>
                  <a:cubicBezTo>
                    <a:pt x="110" y="68"/>
                    <a:pt x="110" y="68"/>
                    <a:pt x="110" y="68"/>
                  </a:cubicBezTo>
                  <a:cubicBezTo>
                    <a:pt x="114" y="67"/>
                    <a:pt x="118" y="66"/>
                    <a:pt x="120" y="65"/>
                  </a:cubicBezTo>
                  <a:cubicBezTo>
                    <a:pt x="120" y="65"/>
                    <a:pt x="119" y="64"/>
                    <a:pt x="119" y="64"/>
                  </a:cubicBezTo>
                  <a:cubicBezTo>
                    <a:pt x="118" y="62"/>
                    <a:pt x="118" y="61"/>
                    <a:pt x="118" y="6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2" name="Freeform 206">
              <a:extLst>
                <a:ext uri="{FF2B5EF4-FFF2-40B4-BE49-F238E27FC236}">
                  <a16:creationId xmlns:a16="http://schemas.microsoft.com/office/drawing/2014/main" id="{4CD8E5C2-AB1D-4AA0-A9F6-FA0F2853DD27}"/>
                </a:ext>
              </a:extLst>
            </p:cNvPr>
            <p:cNvSpPr>
              <a:spLocks/>
            </p:cNvSpPr>
            <p:nvPr/>
          </p:nvSpPr>
          <p:spPr bwMode="auto">
            <a:xfrm>
              <a:off x="4900659" y="5869200"/>
              <a:ext cx="103044" cy="65063"/>
            </a:xfrm>
            <a:custGeom>
              <a:avLst/>
              <a:gdLst>
                <a:gd name="T0" fmla="*/ 99 w 199"/>
                <a:gd name="T1" fmla="*/ 3 h 113"/>
                <a:gd name="T2" fmla="*/ 90 w 199"/>
                <a:gd name="T3" fmla="*/ 15 h 113"/>
                <a:gd name="T4" fmla="*/ 76 w 199"/>
                <a:gd name="T5" fmla="*/ 13 h 113"/>
                <a:gd name="T6" fmla="*/ 63 w 199"/>
                <a:gd name="T7" fmla="*/ 12 h 113"/>
                <a:gd name="T8" fmla="*/ 50 w 199"/>
                <a:gd name="T9" fmla="*/ 9 h 113"/>
                <a:gd name="T10" fmla="*/ 20 w 199"/>
                <a:gd name="T11" fmla="*/ 10 h 113"/>
                <a:gd name="T12" fmla="*/ 15 w 199"/>
                <a:gd name="T13" fmla="*/ 14 h 113"/>
                <a:gd name="T14" fmla="*/ 15 w 199"/>
                <a:gd name="T15" fmla="*/ 30 h 113"/>
                <a:gd name="T16" fmla="*/ 5 w 199"/>
                <a:gd name="T17" fmla="*/ 46 h 113"/>
                <a:gd name="T18" fmla="*/ 5 w 199"/>
                <a:gd name="T19" fmla="*/ 48 h 113"/>
                <a:gd name="T20" fmla="*/ 5 w 199"/>
                <a:gd name="T21" fmla="*/ 48 h 113"/>
                <a:gd name="T22" fmla="*/ 0 w 199"/>
                <a:gd name="T23" fmla="*/ 56 h 113"/>
                <a:gd name="T24" fmla="*/ 1 w 199"/>
                <a:gd name="T25" fmla="*/ 59 h 113"/>
                <a:gd name="T26" fmla="*/ 5 w 199"/>
                <a:gd name="T27" fmla="*/ 61 h 113"/>
                <a:gd name="T28" fmla="*/ 8 w 199"/>
                <a:gd name="T29" fmla="*/ 62 h 113"/>
                <a:gd name="T30" fmla="*/ 29 w 199"/>
                <a:gd name="T31" fmla="*/ 66 h 113"/>
                <a:gd name="T32" fmla="*/ 39 w 199"/>
                <a:gd name="T33" fmla="*/ 64 h 113"/>
                <a:gd name="T34" fmla="*/ 49 w 199"/>
                <a:gd name="T35" fmla="*/ 58 h 113"/>
                <a:gd name="T36" fmla="*/ 50 w 199"/>
                <a:gd name="T37" fmla="*/ 58 h 113"/>
                <a:gd name="T38" fmla="*/ 53 w 199"/>
                <a:gd name="T39" fmla="*/ 57 h 113"/>
                <a:gd name="T40" fmla="*/ 59 w 199"/>
                <a:gd name="T41" fmla="*/ 56 h 113"/>
                <a:gd name="T42" fmla="*/ 83 w 199"/>
                <a:gd name="T43" fmla="*/ 78 h 113"/>
                <a:gd name="T44" fmla="*/ 86 w 199"/>
                <a:gd name="T45" fmla="*/ 87 h 113"/>
                <a:gd name="T46" fmla="*/ 81 w 199"/>
                <a:gd name="T47" fmla="*/ 87 h 113"/>
                <a:gd name="T48" fmla="*/ 74 w 199"/>
                <a:gd name="T49" fmla="*/ 91 h 113"/>
                <a:gd name="T50" fmla="*/ 73 w 199"/>
                <a:gd name="T51" fmla="*/ 92 h 113"/>
                <a:gd name="T52" fmla="*/ 72 w 199"/>
                <a:gd name="T53" fmla="*/ 95 h 113"/>
                <a:gd name="T54" fmla="*/ 69 w 199"/>
                <a:gd name="T55" fmla="*/ 98 h 113"/>
                <a:gd name="T56" fmla="*/ 68 w 199"/>
                <a:gd name="T57" fmla="*/ 100 h 113"/>
                <a:gd name="T58" fmla="*/ 77 w 199"/>
                <a:gd name="T59" fmla="*/ 99 h 113"/>
                <a:gd name="T60" fmla="*/ 78 w 199"/>
                <a:gd name="T61" fmla="*/ 99 h 113"/>
                <a:gd name="T62" fmla="*/ 80 w 199"/>
                <a:gd name="T63" fmla="*/ 101 h 113"/>
                <a:gd name="T64" fmla="*/ 96 w 199"/>
                <a:gd name="T65" fmla="*/ 82 h 113"/>
                <a:gd name="T66" fmla="*/ 112 w 199"/>
                <a:gd name="T67" fmla="*/ 82 h 113"/>
                <a:gd name="T68" fmla="*/ 117 w 199"/>
                <a:gd name="T69" fmla="*/ 89 h 113"/>
                <a:gd name="T70" fmla="*/ 115 w 199"/>
                <a:gd name="T71" fmla="*/ 100 h 113"/>
                <a:gd name="T72" fmla="*/ 126 w 199"/>
                <a:gd name="T73" fmla="*/ 113 h 113"/>
                <a:gd name="T74" fmla="*/ 145 w 199"/>
                <a:gd name="T75" fmla="*/ 106 h 113"/>
                <a:gd name="T76" fmla="*/ 159 w 199"/>
                <a:gd name="T77" fmla="*/ 104 h 113"/>
                <a:gd name="T78" fmla="*/ 154 w 199"/>
                <a:gd name="T79" fmla="*/ 82 h 113"/>
                <a:gd name="T80" fmla="*/ 176 w 199"/>
                <a:gd name="T81" fmla="*/ 75 h 113"/>
                <a:gd name="T82" fmla="*/ 176 w 199"/>
                <a:gd name="T83" fmla="*/ 72 h 113"/>
                <a:gd name="T84" fmla="*/ 181 w 199"/>
                <a:gd name="T85" fmla="*/ 67 h 113"/>
                <a:gd name="T86" fmla="*/ 195 w 199"/>
                <a:gd name="T87" fmla="*/ 65 h 113"/>
                <a:gd name="T88" fmla="*/ 194 w 199"/>
                <a:gd name="T89" fmla="*/ 54 h 113"/>
                <a:gd name="T90" fmla="*/ 195 w 199"/>
                <a:gd name="T91" fmla="*/ 48 h 113"/>
                <a:gd name="T92" fmla="*/ 193 w 199"/>
                <a:gd name="T93" fmla="*/ 40 h 113"/>
                <a:gd name="T94" fmla="*/ 177 w 199"/>
                <a:gd name="T95" fmla="*/ 37 h 113"/>
                <a:gd name="T96" fmla="*/ 167 w 199"/>
                <a:gd name="T97" fmla="*/ 30 h 113"/>
                <a:gd name="T98" fmla="*/ 160 w 199"/>
                <a:gd name="T99" fmla="*/ 32 h 113"/>
                <a:gd name="T100" fmla="*/ 150 w 199"/>
                <a:gd name="T101" fmla="*/ 29 h 113"/>
                <a:gd name="T102" fmla="*/ 140 w 199"/>
                <a:gd name="T103" fmla="*/ 18 h 113"/>
                <a:gd name="T104" fmla="*/ 129 w 199"/>
                <a:gd name="T105" fmla="*/ 1 h 113"/>
                <a:gd name="T106" fmla="*/ 114 w 199"/>
                <a:gd name="T107" fmla="*/ 0 h 113"/>
                <a:gd name="T108" fmla="*/ 107 w 199"/>
                <a:gd name="T109" fmla="*/ 3 h 113"/>
                <a:gd name="T110" fmla="*/ 105 w 199"/>
                <a:gd name="T111" fmla="*/ 2 h 113"/>
                <a:gd name="T112" fmla="*/ 103 w 199"/>
                <a:gd name="T113"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9" h="113">
                  <a:moveTo>
                    <a:pt x="103" y="3"/>
                  </a:moveTo>
                  <a:cubicBezTo>
                    <a:pt x="102" y="3"/>
                    <a:pt x="102" y="3"/>
                    <a:pt x="101" y="3"/>
                  </a:cubicBezTo>
                  <a:cubicBezTo>
                    <a:pt x="101" y="3"/>
                    <a:pt x="101" y="3"/>
                    <a:pt x="101" y="3"/>
                  </a:cubicBezTo>
                  <a:cubicBezTo>
                    <a:pt x="100" y="3"/>
                    <a:pt x="100" y="3"/>
                    <a:pt x="99" y="3"/>
                  </a:cubicBezTo>
                  <a:cubicBezTo>
                    <a:pt x="99" y="3"/>
                    <a:pt x="99" y="3"/>
                    <a:pt x="99" y="3"/>
                  </a:cubicBezTo>
                  <a:cubicBezTo>
                    <a:pt x="99" y="3"/>
                    <a:pt x="99" y="3"/>
                    <a:pt x="98" y="3"/>
                  </a:cubicBezTo>
                  <a:cubicBezTo>
                    <a:pt x="95" y="6"/>
                    <a:pt x="92" y="9"/>
                    <a:pt x="92" y="10"/>
                  </a:cubicBezTo>
                  <a:cubicBezTo>
                    <a:pt x="92" y="13"/>
                    <a:pt x="92" y="15"/>
                    <a:pt x="90" y="15"/>
                  </a:cubicBezTo>
                  <a:cubicBezTo>
                    <a:pt x="90" y="15"/>
                    <a:pt x="89" y="15"/>
                    <a:pt x="89" y="14"/>
                  </a:cubicBezTo>
                  <a:cubicBezTo>
                    <a:pt x="88" y="14"/>
                    <a:pt x="86" y="13"/>
                    <a:pt x="83" y="13"/>
                  </a:cubicBezTo>
                  <a:cubicBezTo>
                    <a:pt x="81" y="13"/>
                    <a:pt x="80" y="13"/>
                    <a:pt x="79" y="14"/>
                  </a:cubicBezTo>
                  <a:cubicBezTo>
                    <a:pt x="78" y="14"/>
                    <a:pt x="77" y="14"/>
                    <a:pt x="76" y="13"/>
                  </a:cubicBezTo>
                  <a:cubicBezTo>
                    <a:pt x="74" y="12"/>
                    <a:pt x="73" y="11"/>
                    <a:pt x="72" y="11"/>
                  </a:cubicBezTo>
                  <a:cubicBezTo>
                    <a:pt x="70" y="12"/>
                    <a:pt x="68" y="12"/>
                    <a:pt x="66" y="11"/>
                  </a:cubicBezTo>
                  <a:cubicBezTo>
                    <a:pt x="66" y="11"/>
                    <a:pt x="65" y="11"/>
                    <a:pt x="65" y="11"/>
                  </a:cubicBezTo>
                  <a:cubicBezTo>
                    <a:pt x="65" y="11"/>
                    <a:pt x="64" y="12"/>
                    <a:pt x="63" y="12"/>
                  </a:cubicBezTo>
                  <a:cubicBezTo>
                    <a:pt x="61" y="12"/>
                    <a:pt x="57" y="10"/>
                    <a:pt x="56" y="10"/>
                  </a:cubicBezTo>
                  <a:cubicBezTo>
                    <a:pt x="55" y="9"/>
                    <a:pt x="54" y="9"/>
                    <a:pt x="53" y="9"/>
                  </a:cubicBezTo>
                  <a:cubicBezTo>
                    <a:pt x="53" y="9"/>
                    <a:pt x="52" y="9"/>
                    <a:pt x="52" y="9"/>
                  </a:cubicBezTo>
                  <a:cubicBezTo>
                    <a:pt x="51" y="9"/>
                    <a:pt x="51" y="9"/>
                    <a:pt x="50" y="9"/>
                  </a:cubicBezTo>
                  <a:cubicBezTo>
                    <a:pt x="49" y="9"/>
                    <a:pt x="47" y="9"/>
                    <a:pt x="45" y="8"/>
                  </a:cubicBezTo>
                  <a:cubicBezTo>
                    <a:pt x="45" y="7"/>
                    <a:pt x="42" y="6"/>
                    <a:pt x="27" y="6"/>
                  </a:cubicBezTo>
                  <a:cubicBezTo>
                    <a:pt x="24" y="6"/>
                    <a:pt x="23" y="7"/>
                    <a:pt x="21" y="9"/>
                  </a:cubicBezTo>
                  <a:cubicBezTo>
                    <a:pt x="21" y="9"/>
                    <a:pt x="21" y="9"/>
                    <a:pt x="20" y="10"/>
                  </a:cubicBezTo>
                  <a:cubicBezTo>
                    <a:pt x="19" y="11"/>
                    <a:pt x="17" y="12"/>
                    <a:pt x="16" y="12"/>
                  </a:cubicBezTo>
                  <a:cubicBezTo>
                    <a:pt x="15" y="12"/>
                    <a:pt x="15" y="12"/>
                    <a:pt x="15" y="12"/>
                  </a:cubicBezTo>
                  <a:cubicBezTo>
                    <a:pt x="15" y="13"/>
                    <a:pt x="15" y="13"/>
                    <a:pt x="15" y="14"/>
                  </a:cubicBezTo>
                  <a:cubicBezTo>
                    <a:pt x="15" y="14"/>
                    <a:pt x="15" y="14"/>
                    <a:pt x="15" y="14"/>
                  </a:cubicBezTo>
                  <a:cubicBezTo>
                    <a:pt x="18" y="18"/>
                    <a:pt x="19" y="21"/>
                    <a:pt x="20" y="23"/>
                  </a:cubicBezTo>
                  <a:cubicBezTo>
                    <a:pt x="20" y="24"/>
                    <a:pt x="20" y="25"/>
                    <a:pt x="20" y="26"/>
                  </a:cubicBezTo>
                  <a:cubicBezTo>
                    <a:pt x="19" y="27"/>
                    <a:pt x="18" y="28"/>
                    <a:pt x="17" y="29"/>
                  </a:cubicBezTo>
                  <a:cubicBezTo>
                    <a:pt x="16" y="29"/>
                    <a:pt x="15" y="29"/>
                    <a:pt x="15" y="30"/>
                  </a:cubicBezTo>
                  <a:cubicBezTo>
                    <a:pt x="14" y="31"/>
                    <a:pt x="13" y="32"/>
                    <a:pt x="11" y="34"/>
                  </a:cubicBezTo>
                  <a:cubicBezTo>
                    <a:pt x="9" y="36"/>
                    <a:pt x="5" y="40"/>
                    <a:pt x="4" y="40"/>
                  </a:cubicBezTo>
                  <a:cubicBezTo>
                    <a:pt x="4" y="41"/>
                    <a:pt x="5" y="42"/>
                    <a:pt x="5" y="43"/>
                  </a:cubicBezTo>
                  <a:cubicBezTo>
                    <a:pt x="5" y="44"/>
                    <a:pt x="5" y="45"/>
                    <a:pt x="5" y="46"/>
                  </a:cubicBezTo>
                  <a:cubicBezTo>
                    <a:pt x="5" y="46"/>
                    <a:pt x="5" y="46"/>
                    <a:pt x="5" y="46"/>
                  </a:cubicBezTo>
                  <a:cubicBezTo>
                    <a:pt x="5" y="46"/>
                    <a:pt x="5" y="46"/>
                    <a:pt x="5" y="47"/>
                  </a:cubicBezTo>
                  <a:cubicBezTo>
                    <a:pt x="5" y="47"/>
                    <a:pt x="5" y="47"/>
                    <a:pt x="5" y="47"/>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9"/>
                    <a:pt x="5" y="49"/>
                    <a:pt x="5" y="49"/>
                  </a:cubicBezTo>
                  <a:cubicBezTo>
                    <a:pt x="4" y="49"/>
                    <a:pt x="4" y="49"/>
                    <a:pt x="4" y="49"/>
                  </a:cubicBezTo>
                  <a:cubicBezTo>
                    <a:pt x="4" y="49"/>
                    <a:pt x="4" y="49"/>
                    <a:pt x="4" y="49"/>
                  </a:cubicBezTo>
                  <a:cubicBezTo>
                    <a:pt x="3" y="50"/>
                    <a:pt x="0" y="55"/>
                    <a:pt x="0" y="56"/>
                  </a:cubicBezTo>
                  <a:cubicBezTo>
                    <a:pt x="0" y="56"/>
                    <a:pt x="0" y="57"/>
                    <a:pt x="0" y="57"/>
                  </a:cubicBezTo>
                  <a:cubicBezTo>
                    <a:pt x="0" y="57"/>
                    <a:pt x="0" y="57"/>
                    <a:pt x="0" y="57"/>
                  </a:cubicBezTo>
                  <a:cubicBezTo>
                    <a:pt x="0" y="58"/>
                    <a:pt x="1" y="58"/>
                    <a:pt x="1" y="59"/>
                  </a:cubicBezTo>
                  <a:cubicBezTo>
                    <a:pt x="1" y="59"/>
                    <a:pt x="1" y="59"/>
                    <a:pt x="1" y="59"/>
                  </a:cubicBezTo>
                  <a:cubicBezTo>
                    <a:pt x="2" y="59"/>
                    <a:pt x="2" y="59"/>
                    <a:pt x="2" y="60"/>
                  </a:cubicBezTo>
                  <a:cubicBezTo>
                    <a:pt x="2" y="60"/>
                    <a:pt x="3" y="60"/>
                    <a:pt x="3" y="60"/>
                  </a:cubicBezTo>
                  <a:cubicBezTo>
                    <a:pt x="3" y="60"/>
                    <a:pt x="4" y="60"/>
                    <a:pt x="4" y="61"/>
                  </a:cubicBezTo>
                  <a:cubicBezTo>
                    <a:pt x="5" y="61"/>
                    <a:pt x="5" y="61"/>
                    <a:pt x="5" y="61"/>
                  </a:cubicBezTo>
                  <a:cubicBezTo>
                    <a:pt x="6" y="61"/>
                    <a:pt x="6" y="62"/>
                    <a:pt x="6" y="62"/>
                  </a:cubicBezTo>
                  <a:cubicBezTo>
                    <a:pt x="6" y="62"/>
                    <a:pt x="6" y="62"/>
                    <a:pt x="6" y="62"/>
                  </a:cubicBezTo>
                  <a:cubicBezTo>
                    <a:pt x="7" y="62"/>
                    <a:pt x="7" y="62"/>
                    <a:pt x="7" y="62"/>
                  </a:cubicBezTo>
                  <a:cubicBezTo>
                    <a:pt x="8" y="62"/>
                    <a:pt x="8" y="62"/>
                    <a:pt x="8" y="62"/>
                  </a:cubicBezTo>
                  <a:cubicBezTo>
                    <a:pt x="9" y="62"/>
                    <a:pt x="9" y="62"/>
                    <a:pt x="10" y="62"/>
                  </a:cubicBezTo>
                  <a:cubicBezTo>
                    <a:pt x="11" y="62"/>
                    <a:pt x="12" y="62"/>
                    <a:pt x="15" y="62"/>
                  </a:cubicBezTo>
                  <a:cubicBezTo>
                    <a:pt x="17" y="63"/>
                    <a:pt x="20" y="64"/>
                    <a:pt x="21" y="64"/>
                  </a:cubicBezTo>
                  <a:cubicBezTo>
                    <a:pt x="24" y="64"/>
                    <a:pt x="27" y="65"/>
                    <a:pt x="29" y="66"/>
                  </a:cubicBezTo>
                  <a:cubicBezTo>
                    <a:pt x="29" y="66"/>
                    <a:pt x="29" y="66"/>
                    <a:pt x="29" y="66"/>
                  </a:cubicBezTo>
                  <a:cubicBezTo>
                    <a:pt x="30" y="66"/>
                    <a:pt x="31" y="66"/>
                    <a:pt x="32" y="64"/>
                  </a:cubicBezTo>
                  <a:cubicBezTo>
                    <a:pt x="33" y="63"/>
                    <a:pt x="35" y="63"/>
                    <a:pt x="37" y="63"/>
                  </a:cubicBezTo>
                  <a:cubicBezTo>
                    <a:pt x="38" y="63"/>
                    <a:pt x="38" y="64"/>
                    <a:pt x="39" y="64"/>
                  </a:cubicBezTo>
                  <a:cubicBezTo>
                    <a:pt x="40" y="64"/>
                    <a:pt x="43" y="62"/>
                    <a:pt x="44" y="61"/>
                  </a:cubicBezTo>
                  <a:cubicBezTo>
                    <a:pt x="44" y="60"/>
                    <a:pt x="45" y="60"/>
                    <a:pt x="48" y="59"/>
                  </a:cubicBezTo>
                  <a:cubicBezTo>
                    <a:pt x="48" y="58"/>
                    <a:pt x="48" y="58"/>
                    <a:pt x="48" y="58"/>
                  </a:cubicBezTo>
                  <a:cubicBezTo>
                    <a:pt x="48" y="58"/>
                    <a:pt x="48" y="58"/>
                    <a:pt x="49" y="58"/>
                  </a:cubicBezTo>
                  <a:cubicBezTo>
                    <a:pt x="49" y="58"/>
                    <a:pt x="49" y="58"/>
                    <a:pt x="49" y="58"/>
                  </a:cubicBezTo>
                  <a:cubicBezTo>
                    <a:pt x="49" y="58"/>
                    <a:pt x="49" y="58"/>
                    <a:pt x="49" y="58"/>
                  </a:cubicBezTo>
                  <a:cubicBezTo>
                    <a:pt x="50" y="58"/>
                    <a:pt x="50" y="58"/>
                    <a:pt x="50" y="58"/>
                  </a:cubicBezTo>
                  <a:cubicBezTo>
                    <a:pt x="50" y="58"/>
                    <a:pt x="50" y="58"/>
                    <a:pt x="50" y="58"/>
                  </a:cubicBezTo>
                  <a:cubicBezTo>
                    <a:pt x="51" y="57"/>
                    <a:pt x="51" y="57"/>
                    <a:pt x="51" y="57"/>
                  </a:cubicBezTo>
                  <a:cubicBezTo>
                    <a:pt x="51" y="57"/>
                    <a:pt x="51" y="57"/>
                    <a:pt x="51" y="57"/>
                  </a:cubicBezTo>
                  <a:cubicBezTo>
                    <a:pt x="51" y="57"/>
                    <a:pt x="52" y="57"/>
                    <a:pt x="52" y="57"/>
                  </a:cubicBezTo>
                  <a:cubicBezTo>
                    <a:pt x="53" y="57"/>
                    <a:pt x="53" y="57"/>
                    <a:pt x="53" y="57"/>
                  </a:cubicBezTo>
                  <a:cubicBezTo>
                    <a:pt x="53" y="57"/>
                    <a:pt x="53" y="57"/>
                    <a:pt x="54" y="57"/>
                  </a:cubicBezTo>
                  <a:cubicBezTo>
                    <a:pt x="55" y="56"/>
                    <a:pt x="56" y="56"/>
                    <a:pt x="57" y="56"/>
                  </a:cubicBezTo>
                  <a:cubicBezTo>
                    <a:pt x="58" y="56"/>
                    <a:pt x="58" y="56"/>
                    <a:pt x="58" y="56"/>
                  </a:cubicBezTo>
                  <a:cubicBezTo>
                    <a:pt x="59" y="56"/>
                    <a:pt x="59" y="56"/>
                    <a:pt x="59" y="56"/>
                  </a:cubicBezTo>
                  <a:cubicBezTo>
                    <a:pt x="61" y="56"/>
                    <a:pt x="62" y="57"/>
                    <a:pt x="64" y="58"/>
                  </a:cubicBezTo>
                  <a:cubicBezTo>
                    <a:pt x="65" y="59"/>
                    <a:pt x="67" y="61"/>
                    <a:pt x="68" y="61"/>
                  </a:cubicBezTo>
                  <a:cubicBezTo>
                    <a:pt x="70" y="61"/>
                    <a:pt x="75" y="62"/>
                    <a:pt x="77" y="67"/>
                  </a:cubicBezTo>
                  <a:cubicBezTo>
                    <a:pt x="78" y="72"/>
                    <a:pt x="82" y="77"/>
                    <a:pt x="83" y="78"/>
                  </a:cubicBezTo>
                  <a:cubicBezTo>
                    <a:pt x="85" y="80"/>
                    <a:pt x="86" y="85"/>
                    <a:pt x="86" y="86"/>
                  </a:cubicBezTo>
                  <a:cubicBezTo>
                    <a:pt x="86" y="86"/>
                    <a:pt x="86" y="87"/>
                    <a:pt x="86" y="87"/>
                  </a:cubicBezTo>
                  <a:cubicBezTo>
                    <a:pt x="86" y="87"/>
                    <a:pt x="86" y="87"/>
                    <a:pt x="86" y="87"/>
                  </a:cubicBezTo>
                  <a:cubicBezTo>
                    <a:pt x="86" y="87"/>
                    <a:pt x="86" y="87"/>
                    <a:pt x="86" y="87"/>
                  </a:cubicBezTo>
                  <a:cubicBezTo>
                    <a:pt x="86" y="87"/>
                    <a:pt x="86" y="87"/>
                    <a:pt x="86" y="87"/>
                  </a:cubicBezTo>
                  <a:cubicBezTo>
                    <a:pt x="86" y="87"/>
                    <a:pt x="86" y="87"/>
                    <a:pt x="86" y="87"/>
                  </a:cubicBezTo>
                  <a:cubicBezTo>
                    <a:pt x="85" y="88"/>
                    <a:pt x="85" y="88"/>
                    <a:pt x="85" y="88"/>
                  </a:cubicBezTo>
                  <a:cubicBezTo>
                    <a:pt x="84" y="88"/>
                    <a:pt x="82" y="87"/>
                    <a:pt x="81" y="87"/>
                  </a:cubicBezTo>
                  <a:cubicBezTo>
                    <a:pt x="80" y="86"/>
                    <a:pt x="78" y="86"/>
                    <a:pt x="77" y="86"/>
                  </a:cubicBezTo>
                  <a:cubicBezTo>
                    <a:pt x="77" y="86"/>
                    <a:pt x="77" y="86"/>
                    <a:pt x="76" y="86"/>
                  </a:cubicBezTo>
                  <a:cubicBezTo>
                    <a:pt x="76" y="86"/>
                    <a:pt x="74" y="86"/>
                    <a:pt x="74" y="90"/>
                  </a:cubicBezTo>
                  <a:cubicBezTo>
                    <a:pt x="74" y="90"/>
                    <a:pt x="74" y="90"/>
                    <a:pt x="74" y="91"/>
                  </a:cubicBezTo>
                  <a:cubicBezTo>
                    <a:pt x="74" y="91"/>
                    <a:pt x="74" y="91"/>
                    <a:pt x="74" y="91"/>
                  </a:cubicBezTo>
                  <a:cubicBezTo>
                    <a:pt x="74" y="91"/>
                    <a:pt x="74" y="91"/>
                    <a:pt x="74" y="91"/>
                  </a:cubicBezTo>
                  <a:cubicBezTo>
                    <a:pt x="74" y="91"/>
                    <a:pt x="74" y="92"/>
                    <a:pt x="74" y="92"/>
                  </a:cubicBezTo>
                  <a:cubicBezTo>
                    <a:pt x="74" y="92"/>
                    <a:pt x="73" y="92"/>
                    <a:pt x="73" y="92"/>
                  </a:cubicBezTo>
                  <a:cubicBezTo>
                    <a:pt x="73" y="93"/>
                    <a:pt x="73" y="93"/>
                    <a:pt x="73" y="93"/>
                  </a:cubicBezTo>
                  <a:cubicBezTo>
                    <a:pt x="73" y="93"/>
                    <a:pt x="73" y="93"/>
                    <a:pt x="73" y="94"/>
                  </a:cubicBezTo>
                  <a:cubicBezTo>
                    <a:pt x="73" y="94"/>
                    <a:pt x="72" y="94"/>
                    <a:pt x="72" y="94"/>
                  </a:cubicBezTo>
                  <a:cubicBezTo>
                    <a:pt x="72" y="94"/>
                    <a:pt x="72" y="95"/>
                    <a:pt x="72" y="95"/>
                  </a:cubicBezTo>
                  <a:cubicBezTo>
                    <a:pt x="72" y="95"/>
                    <a:pt x="71" y="95"/>
                    <a:pt x="71" y="96"/>
                  </a:cubicBezTo>
                  <a:cubicBezTo>
                    <a:pt x="71" y="96"/>
                    <a:pt x="71" y="96"/>
                    <a:pt x="71" y="96"/>
                  </a:cubicBezTo>
                  <a:cubicBezTo>
                    <a:pt x="70" y="97"/>
                    <a:pt x="70" y="97"/>
                    <a:pt x="70" y="98"/>
                  </a:cubicBezTo>
                  <a:cubicBezTo>
                    <a:pt x="70" y="98"/>
                    <a:pt x="70" y="98"/>
                    <a:pt x="69" y="98"/>
                  </a:cubicBezTo>
                  <a:cubicBezTo>
                    <a:pt x="69" y="99"/>
                    <a:pt x="69" y="99"/>
                    <a:pt x="68" y="100"/>
                  </a:cubicBezTo>
                  <a:cubicBezTo>
                    <a:pt x="68" y="100"/>
                    <a:pt x="68" y="100"/>
                    <a:pt x="68" y="100"/>
                  </a:cubicBezTo>
                  <a:cubicBezTo>
                    <a:pt x="68" y="100"/>
                    <a:pt x="68" y="100"/>
                    <a:pt x="68" y="100"/>
                  </a:cubicBezTo>
                  <a:cubicBezTo>
                    <a:pt x="68" y="100"/>
                    <a:pt x="68" y="100"/>
                    <a:pt x="68" y="100"/>
                  </a:cubicBezTo>
                  <a:cubicBezTo>
                    <a:pt x="67" y="101"/>
                    <a:pt x="67" y="101"/>
                    <a:pt x="67" y="101"/>
                  </a:cubicBezTo>
                  <a:cubicBezTo>
                    <a:pt x="68" y="101"/>
                    <a:pt x="69" y="102"/>
                    <a:pt x="71" y="102"/>
                  </a:cubicBezTo>
                  <a:cubicBezTo>
                    <a:pt x="71" y="102"/>
                    <a:pt x="73" y="101"/>
                    <a:pt x="73" y="101"/>
                  </a:cubicBezTo>
                  <a:cubicBezTo>
                    <a:pt x="75" y="100"/>
                    <a:pt x="76" y="99"/>
                    <a:pt x="77" y="99"/>
                  </a:cubicBezTo>
                  <a:cubicBezTo>
                    <a:pt x="77" y="99"/>
                    <a:pt x="77" y="99"/>
                    <a:pt x="78" y="99"/>
                  </a:cubicBezTo>
                  <a:cubicBezTo>
                    <a:pt x="78" y="99"/>
                    <a:pt x="78" y="99"/>
                    <a:pt x="78" y="99"/>
                  </a:cubicBezTo>
                  <a:cubicBezTo>
                    <a:pt x="78" y="99"/>
                    <a:pt x="78" y="99"/>
                    <a:pt x="78" y="99"/>
                  </a:cubicBezTo>
                  <a:cubicBezTo>
                    <a:pt x="78" y="99"/>
                    <a:pt x="78" y="99"/>
                    <a:pt x="78" y="99"/>
                  </a:cubicBezTo>
                  <a:cubicBezTo>
                    <a:pt x="78" y="100"/>
                    <a:pt x="79" y="100"/>
                    <a:pt x="79" y="100"/>
                  </a:cubicBezTo>
                  <a:cubicBezTo>
                    <a:pt x="79" y="100"/>
                    <a:pt x="79" y="100"/>
                    <a:pt x="79" y="100"/>
                  </a:cubicBezTo>
                  <a:cubicBezTo>
                    <a:pt x="79" y="100"/>
                    <a:pt x="80" y="100"/>
                    <a:pt x="80" y="101"/>
                  </a:cubicBezTo>
                  <a:cubicBezTo>
                    <a:pt x="80" y="101"/>
                    <a:pt x="80" y="101"/>
                    <a:pt x="80" y="101"/>
                  </a:cubicBezTo>
                  <a:cubicBezTo>
                    <a:pt x="80" y="98"/>
                    <a:pt x="81" y="97"/>
                    <a:pt x="84" y="95"/>
                  </a:cubicBezTo>
                  <a:cubicBezTo>
                    <a:pt x="85" y="95"/>
                    <a:pt x="85" y="94"/>
                    <a:pt x="86" y="94"/>
                  </a:cubicBezTo>
                  <a:cubicBezTo>
                    <a:pt x="88" y="92"/>
                    <a:pt x="89" y="90"/>
                    <a:pt x="90" y="88"/>
                  </a:cubicBezTo>
                  <a:cubicBezTo>
                    <a:pt x="92" y="85"/>
                    <a:pt x="93" y="83"/>
                    <a:pt x="96" y="82"/>
                  </a:cubicBezTo>
                  <a:cubicBezTo>
                    <a:pt x="97" y="82"/>
                    <a:pt x="98" y="82"/>
                    <a:pt x="99" y="81"/>
                  </a:cubicBezTo>
                  <a:cubicBezTo>
                    <a:pt x="101" y="81"/>
                    <a:pt x="103" y="80"/>
                    <a:pt x="106" y="80"/>
                  </a:cubicBezTo>
                  <a:cubicBezTo>
                    <a:pt x="107" y="80"/>
                    <a:pt x="108" y="80"/>
                    <a:pt x="109" y="80"/>
                  </a:cubicBezTo>
                  <a:cubicBezTo>
                    <a:pt x="110" y="81"/>
                    <a:pt x="111" y="81"/>
                    <a:pt x="112" y="82"/>
                  </a:cubicBezTo>
                  <a:cubicBezTo>
                    <a:pt x="112" y="83"/>
                    <a:pt x="112" y="84"/>
                    <a:pt x="111" y="85"/>
                  </a:cubicBezTo>
                  <a:cubicBezTo>
                    <a:pt x="110" y="86"/>
                    <a:pt x="110" y="87"/>
                    <a:pt x="110" y="87"/>
                  </a:cubicBezTo>
                  <a:cubicBezTo>
                    <a:pt x="110" y="87"/>
                    <a:pt x="110" y="88"/>
                    <a:pt x="110" y="88"/>
                  </a:cubicBezTo>
                  <a:cubicBezTo>
                    <a:pt x="112" y="89"/>
                    <a:pt x="115" y="89"/>
                    <a:pt x="117" y="89"/>
                  </a:cubicBezTo>
                  <a:cubicBezTo>
                    <a:pt x="118" y="89"/>
                    <a:pt x="119" y="89"/>
                    <a:pt x="119" y="89"/>
                  </a:cubicBezTo>
                  <a:cubicBezTo>
                    <a:pt x="124" y="89"/>
                    <a:pt x="129" y="88"/>
                    <a:pt x="129" y="91"/>
                  </a:cubicBezTo>
                  <a:cubicBezTo>
                    <a:pt x="130" y="94"/>
                    <a:pt x="126" y="95"/>
                    <a:pt x="119" y="98"/>
                  </a:cubicBezTo>
                  <a:cubicBezTo>
                    <a:pt x="118" y="98"/>
                    <a:pt x="115" y="99"/>
                    <a:pt x="115" y="100"/>
                  </a:cubicBezTo>
                  <a:cubicBezTo>
                    <a:pt x="115" y="100"/>
                    <a:pt x="118" y="101"/>
                    <a:pt x="119" y="102"/>
                  </a:cubicBezTo>
                  <a:cubicBezTo>
                    <a:pt x="122" y="102"/>
                    <a:pt x="124" y="103"/>
                    <a:pt x="125" y="104"/>
                  </a:cubicBezTo>
                  <a:cubicBezTo>
                    <a:pt x="127" y="105"/>
                    <a:pt x="127" y="108"/>
                    <a:pt x="126" y="110"/>
                  </a:cubicBezTo>
                  <a:cubicBezTo>
                    <a:pt x="126" y="111"/>
                    <a:pt x="126" y="113"/>
                    <a:pt x="126" y="113"/>
                  </a:cubicBezTo>
                  <a:cubicBezTo>
                    <a:pt x="126" y="113"/>
                    <a:pt x="127" y="113"/>
                    <a:pt x="127" y="113"/>
                  </a:cubicBezTo>
                  <a:cubicBezTo>
                    <a:pt x="129" y="113"/>
                    <a:pt x="131" y="112"/>
                    <a:pt x="134" y="111"/>
                  </a:cubicBezTo>
                  <a:cubicBezTo>
                    <a:pt x="136" y="109"/>
                    <a:pt x="137" y="109"/>
                    <a:pt x="139" y="108"/>
                  </a:cubicBezTo>
                  <a:cubicBezTo>
                    <a:pt x="141" y="108"/>
                    <a:pt x="142" y="107"/>
                    <a:pt x="145" y="106"/>
                  </a:cubicBezTo>
                  <a:cubicBezTo>
                    <a:pt x="147" y="104"/>
                    <a:pt x="150" y="104"/>
                    <a:pt x="153" y="104"/>
                  </a:cubicBezTo>
                  <a:cubicBezTo>
                    <a:pt x="153" y="104"/>
                    <a:pt x="154" y="104"/>
                    <a:pt x="155" y="104"/>
                  </a:cubicBezTo>
                  <a:cubicBezTo>
                    <a:pt x="156" y="104"/>
                    <a:pt x="156" y="104"/>
                    <a:pt x="157" y="104"/>
                  </a:cubicBezTo>
                  <a:cubicBezTo>
                    <a:pt x="159" y="104"/>
                    <a:pt x="159" y="104"/>
                    <a:pt x="159" y="104"/>
                  </a:cubicBezTo>
                  <a:cubicBezTo>
                    <a:pt x="159" y="104"/>
                    <a:pt x="158" y="102"/>
                    <a:pt x="152" y="102"/>
                  </a:cubicBezTo>
                  <a:cubicBezTo>
                    <a:pt x="151" y="102"/>
                    <a:pt x="150" y="102"/>
                    <a:pt x="149" y="103"/>
                  </a:cubicBezTo>
                  <a:cubicBezTo>
                    <a:pt x="141" y="103"/>
                    <a:pt x="139" y="97"/>
                    <a:pt x="139" y="92"/>
                  </a:cubicBezTo>
                  <a:cubicBezTo>
                    <a:pt x="139" y="90"/>
                    <a:pt x="148" y="83"/>
                    <a:pt x="154" y="82"/>
                  </a:cubicBezTo>
                  <a:cubicBezTo>
                    <a:pt x="159" y="82"/>
                    <a:pt x="163" y="80"/>
                    <a:pt x="168" y="78"/>
                  </a:cubicBezTo>
                  <a:cubicBezTo>
                    <a:pt x="169" y="77"/>
                    <a:pt x="173" y="76"/>
                    <a:pt x="176" y="76"/>
                  </a:cubicBezTo>
                  <a:cubicBezTo>
                    <a:pt x="176" y="76"/>
                    <a:pt x="176" y="75"/>
                    <a:pt x="176" y="75"/>
                  </a:cubicBezTo>
                  <a:cubicBezTo>
                    <a:pt x="176" y="75"/>
                    <a:pt x="176" y="75"/>
                    <a:pt x="176" y="75"/>
                  </a:cubicBezTo>
                  <a:cubicBezTo>
                    <a:pt x="176" y="74"/>
                    <a:pt x="176" y="74"/>
                    <a:pt x="176" y="74"/>
                  </a:cubicBezTo>
                  <a:cubicBezTo>
                    <a:pt x="176" y="74"/>
                    <a:pt x="176" y="73"/>
                    <a:pt x="176" y="73"/>
                  </a:cubicBezTo>
                  <a:cubicBezTo>
                    <a:pt x="176" y="73"/>
                    <a:pt x="176" y="73"/>
                    <a:pt x="176" y="72"/>
                  </a:cubicBezTo>
                  <a:cubicBezTo>
                    <a:pt x="176" y="72"/>
                    <a:pt x="176" y="72"/>
                    <a:pt x="176" y="72"/>
                  </a:cubicBezTo>
                  <a:cubicBezTo>
                    <a:pt x="176" y="72"/>
                    <a:pt x="176" y="71"/>
                    <a:pt x="176" y="71"/>
                  </a:cubicBezTo>
                  <a:cubicBezTo>
                    <a:pt x="176" y="71"/>
                    <a:pt x="176" y="71"/>
                    <a:pt x="176" y="71"/>
                  </a:cubicBezTo>
                  <a:cubicBezTo>
                    <a:pt x="176" y="70"/>
                    <a:pt x="177" y="70"/>
                    <a:pt x="177" y="70"/>
                  </a:cubicBezTo>
                  <a:cubicBezTo>
                    <a:pt x="178" y="70"/>
                    <a:pt x="180" y="68"/>
                    <a:pt x="181" y="67"/>
                  </a:cubicBezTo>
                  <a:cubicBezTo>
                    <a:pt x="183" y="65"/>
                    <a:pt x="185" y="64"/>
                    <a:pt x="186" y="64"/>
                  </a:cubicBezTo>
                  <a:cubicBezTo>
                    <a:pt x="187" y="64"/>
                    <a:pt x="188" y="64"/>
                    <a:pt x="189" y="64"/>
                  </a:cubicBezTo>
                  <a:cubicBezTo>
                    <a:pt x="191" y="65"/>
                    <a:pt x="193" y="65"/>
                    <a:pt x="194" y="65"/>
                  </a:cubicBezTo>
                  <a:cubicBezTo>
                    <a:pt x="194" y="65"/>
                    <a:pt x="194" y="65"/>
                    <a:pt x="195" y="65"/>
                  </a:cubicBezTo>
                  <a:cubicBezTo>
                    <a:pt x="195" y="64"/>
                    <a:pt x="195" y="63"/>
                    <a:pt x="195" y="62"/>
                  </a:cubicBezTo>
                  <a:cubicBezTo>
                    <a:pt x="196" y="61"/>
                    <a:pt x="197" y="59"/>
                    <a:pt x="197" y="59"/>
                  </a:cubicBezTo>
                  <a:cubicBezTo>
                    <a:pt x="196" y="59"/>
                    <a:pt x="196" y="58"/>
                    <a:pt x="196" y="58"/>
                  </a:cubicBezTo>
                  <a:cubicBezTo>
                    <a:pt x="195" y="57"/>
                    <a:pt x="194" y="55"/>
                    <a:pt x="194" y="54"/>
                  </a:cubicBezTo>
                  <a:cubicBezTo>
                    <a:pt x="194" y="53"/>
                    <a:pt x="196" y="53"/>
                    <a:pt x="197" y="52"/>
                  </a:cubicBezTo>
                  <a:cubicBezTo>
                    <a:pt x="197" y="52"/>
                    <a:pt x="198" y="52"/>
                    <a:pt x="198" y="52"/>
                  </a:cubicBezTo>
                  <a:cubicBezTo>
                    <a:pt x="198" y="51"/>
                    <a:pt x="197" y="51"/>
                    <a:pt x="197" y="50"/>
                  </a:cubicBezTo>
                  <a:cubicBezTo>
                    <a:pt x="196" y="50"/>
                    <a:pt x="195" y="49"/>
                    <a:pt x="195" y="48"/>
                  </a:cubicBezTo>
                  <a:cubicBezTo>
                    <a:pt x="195" y="48"/>
                    <a:pt x="196" y="47"/>
                    <a:pt x="197" y="46"/>
                  </a:cubicBezTo>
                  <a:cubicBezTo>
                    <a:pt x="198" y="45"/>
                    <a:pt x="199" y="44"/>
                    <a:pt x="199" y="44"/>
                  </a:cubicBezTo>
                  <a:cubicBezTo>
                    <a:pt x="198" y="43"/>
                    <a:pt x="197" y="43"/>
                    <a:pt x="196" y="42"/>
                  </a:cubicBezTo>
                  <a:cubicBezTo>
                    <a:pt x="195" y="42"/>
                    <a:pt x="194" y="41"/>
                    <a:pt x="193" y="40"/>
                  </a:cubicBezTo>
                  <a:cubicBezTo>
                    <a:pt x="191" y="40"/>
                    <a:pt x="189" y="39"/>
                    <a:pt x="188" y="39"/>
                  </a:cubicBezTo>
                  <a:cubicBezTo>
                    <a:pt x="186" y="39"/>
                    <a:pt x="185" y="39"/>
                    <a:pt x="183" y="38"/>
                  </a:cubicBezTo>
                  <a:cubicBezTo>
                    <a:pt x="183" y="38"/>
                    <a:pt x="182" y="38"/>
                    <a:pt x="182" y="38"/>
                  </a:cubicBezTo>
                  <a:cubicBezTo>
                    <a:pt x="180" y="37"/>
                    <a:pt x="179" y="37"/>
                    <a:pt x="177" y="37"/>
                  </a:cubicBezTo>
                  <a:cubicBezTo>
                    <a:pt x="175" y="37"/>
                    <a:pt x="173" y="37"/>
                    <a:pt x="173" y="36"/>
                  </a:cubicBezTo>
                  <a:cubicBezTo>
                    <a:pt x="173" y="35"/>
                    <a:pt x="172" y="34"/>
                    <a:pt x="171" y="33"/>
                  </a:cubicBezTo>
                  <a:cubicBezTo>
                    <a:pt x="170" y="32"/>
                    <a:pt x="169" y="31"/>
                    <a:pt x="168" y="30"/>
                  </a:cubicBezTo>
                  <a:cubicBezTo>
                    <a:pt x="168" y="30"/>
                    <a:pt x="168" y="30"/>
                    <a:pt x="167" y="30"/>
                  </a:cubicBezTo>
                  <a:cubicBezTo>
                    <a:pt x="166" y="30"/>
                    <a:pt x="165" y="30"/>
                    <a:pt x="164" y="31"/>
                  </a:cubicBezTo>
                  <a:cubicBezTo>
                    <a:pt x="162" y="32"/>
                    <a:pt x="161" y="32"/>
                    <a:pt x="160" y="32"/>
                  </a:cubicBezTo>
                  <a:cubicBezTo>
                    <a:pt x="160" y="32"/>
                    <a:pt x="160" y="32"/>
                    <a:pt x="160" y="32"/>
                  </a:cubicBezTo>
                  <a:cubicBezTo>
                    <a:pt x="160" y="32"/>
                    <a:pt x="160" y="32"/>
                    <a:pt x="160" y="32"/>
                  </a:cubicBezTo>
                  <a:cubicBezTo>
                    <a:pt x="159" y="32"/>
                    <a:pt x="158" y="32"/>
                    <a:pt x="157" y="31"/>
                  </a:cubicBezTo>
                  <a:cubicBezTo>
                    <a:pt x="156" y="31"/>
                    <a:pt x="156" y="31"/>
                    <a:pt x="155" y="30"/>
                  </a:cubicBezTo>
                  <a:cubicBezTo>
                    <a:pt x="154" y="29"/>
                    <a:pt x="153" y="29"/>
                    <a:pt x="152" y="29"/>
                  </a:cubicBezTo>
                  <a:cubicBezTo>
                    <a:pt x="152" y="29"/>
                    <a:pt x="151" y="29"/>
                    <a:pt x="150" y="29"/>
                  </a:cubicBezTo>
                  <a:cubicBezTo>
                    <a:pt x="149" y="29"/>
                    <a:pt x="148" y="29"/>
                    <a:pt x="147" y="28"/>
                  </a:cubicBezTo>
                  <a:cubicBezTo>
                    <a:pt x="147" y="28"/>
                    <a:pt x="146" y="27"/>
                    <a:pt x="147" y="26"/>
                  </a:cubicBezTo>
                  <a:cubicBezTo>
                    <a:pt x="147" y="24"/>
                    <a:pt x="143" y="19"/>
                    <a:pt x="142" y="18"/>
                  </a:cubicBezTo>
                  <a:cubicBezTo>
                    <a:pt x="142" y="18"/>
                    <a:pt x="141" y="18"/>
                    <a:pt x="140" y="18"/>
                  </a:cubicBezTo>
                  <a:cubicBezTo>
                    <a:pt x="137" y="18"/>
                    <a:pt x="134" y="18"/>
                    <a:pt x="133" y="16"/>
                  </a:cubicBezTo>
                  <a:cubicBezTo>
                    <a:pt x="133" y="15"/>
                    <a:pt x="133" y="14"/>
                    <a:pt x="132" y="14"/>
                  </a:cubicBezTo>
                  <a:cubicBezTo>
                    <a:pt x="131" y="12"/>
                    <a:pt x="130" y="10"/>
                    <a:pt x="131" y="8"/>
                  </a:cubicBezTo>
                  <a:cubicBezTo>
                    <a:pt x="132" y="7"/>
                    <a:pt x="131" y="3"/>
                    <a:pt x="129" y="1"/>
                  </a:cubicBezTo>
                  <a:cubicBezTo>
                    <a:pt x="129" y="0"/>
                    <a:pt x="128" y="0"/>
                    <a:pt x="125" y="0"/>
                  </a:cubicBezTo>
                  <a:cubicBezTo>
                    <a:pt x="123" y="0"/>
                    <a:pt x="122" y="0"/>
                    <a:pt x="121" y="0"/>
                  </a:cubicBezTo>
                  <a:cubicBezTo>
                    <a:pt x="120" y="1"/>
                    <a:pt x="119" y="1"/>
                    <a:pt x="117" y="0"/>
                  </a:cubicBezTo>
                  <a:cubicBezTo>
                    <a:pt x="116" y="0"/>
                    <a:pt x="115" y="0"/>
                    <a:pt x="114" y="0"/>
                  </a:cubicBezTo>
                  <a:cubicBezTo>
                    <a:pt x="113" y="1"/>
                    <a:pt x="113" y="1"/>
                    <a:pt x="113" y="1"/>
                  </a:cubicBezTo>
                  <a:cubicBezTo>
                    <a:pt x="112" y="2"/>
                    <a:pt x="110" y="3"/>
                    <a:pt x="108" y="3"/>
                  </a:cubicBezTo>
                  <a:cubicBezTo>
                    <a:pt x="108" y="3"/>
                    <a:pt x="108" y="3"/>
                    <a:pt x="107" y="3"/>
                  </a:cubicBezTo>
                  <a:cubicBezTo>
                    <a:pt x="107" y="3"/>
                    <a:pt x="107" y="3"/>
                    <a:pt x="107" y="3"/>
                  </a:cubicBezTo>
                  <a:cubicBezTo>
                    <a:pt x="107" y="3"/>
                    <a:pt x="107" y="3"/>
                    <a:pt x="106" y="3"/>
                  </a:cubicBezTo>
                  <a:cubicBezTo>
                    <a:pt x="106" y="3"/>
                    <a:pt x="106" y="3"/>
                    <a:pt x="106" y="3"/>
                  </a:cubicBezTo>
                  <a:cubicBezTo>
                    <a:pt x="106" y="3"/>
                    <a:pt x="106" y="3"/>
                    <a:pt x="106" y="3"/>
                  </a:cubicBezTo>
                  <a:cubicBezTo>
                    <a:pt x="105" y="3"/>
                    <a:pt x="105" y="2"/>
                    <a:pt x="105" y="2"/>
                  </a:cubicBezTo>
                  <a:cubicBezTo>
                    <a:pt x="105" y="2"/>
                    <a:pt x="105" y="2"/>
                    <a:pt x="105" y="2"/>
                  </a:cubicBezTo>
                  <a:cubicBezTo>
                    <a:pt x="105" y="2"/>
                    <a:pt x="105" y="2"/>
                    <a:pt x="105" y="2"/>
                  </a:cubicBezTo>
                  <a:cubicBezTo>
                    <a:pt x="104" y="2"/>
                    <a:pt x="104" y="3"/>
                    <a:pt x="103" y="3"/>
                  </a:cubicBezTo>
                  <a:cubicBezTo>
                    <a:pt x="103" y="3"/>
                    <a:pt x="103" y="3"/>
                    <a:pt x="103" y="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3" name="Freeform 207">
              <a:extLst>
                <a:ext uri="{FF2B5EF4-FFF2-40B4-BE49-F238E27FC236}">
                  <a16:creationId xmlns:a16="http://schemas.microsoft.com/office/drawing/2014/main" id="{1B4038B2-C7D5-4555-9E60-B95BDBC86229}"/>
                </a:ext>
              </a:extLst>
            </p:cNvPr>
            <p:cNvSpPr>
              <a:spLocks/>
            </p:cNvSpPr>
            <p:nvPr/>
          </p:nvSpPr>
          <p:spPr bwMode="auto">
            <a:xfrm>
              <a:off x="4944599" y="6317992"/>
              <a:ext cx="61115" cy="109662"/>
            </a:xfrm>
            <a:custGeom>
              <a:avLst/>
              <a:gdLst>
                <a:gd name="T0" fmla="*/ 78 w 118"/>
                <a:gd name="T1" fmla="*/ 80 h 190"/>
                <a:gd name="T2" fmla="*/ 117 w 118"/>
                <a:gd name="T3" fmla="*/ 48 h 190"/>
                <a:gd name="T4" fmla="*/ 113 w 118"/>
                <a:gd name="T5" fmla="*/ 0 h 190"/>
                <a:gd name="T6" fmla="*/ 109 w 118"/>
                <a:gd name="T7" fmla="*/ 2 h 190"/>
                <a:gd name="T8" fmla="*/ 107 w 118"/>
                <a:gd name="T9" fmla="*/ 3 h 190"/>
                <a:gd name="T10" fmla="*/ 105 w 118"/>
                <a:gd name="T11" fmla="*/ 4 h 190"/>
                <a:gd name="T12" fmla="*/ 104 w 118"/>
                <a:gd name="T13" fmla="*/ 5 h 190"/>
                <a:gd name="T14" fmla="*/ 103 w 118"/>
                <a:gd name="T15" fmla="*/ 5 h 190"/>
                <a:gd name="T16" fmla="*/ 95 w 118"/>
                <a:gd name="T17" fmla="*/ 8 h 190"/>
                <a:gd name="T18" fmla="*/ 85 w 118"/>
                <a:gd name="T19" fmla="*/ 11 h 190"/>
                <a:gd name="T20" fmla="*/ 77 w 118"/>
                <a:gd name="T21" fmla="*/ 12 h 190"/>
                <a:gd name="T22" fmla="*/ 65 w 118"/>
                <a:gd name="T23" fmla="*/ 12 h 190"/>
                <a:gd name="T24" fmla="*/ 57 w 118"/>
                <a:gd name="T25" fmla="*/ 12 h 190"/>
                <a:gd name="T26" fmla="*/ 55 w 118"/>
                <a:gd name="T27" fmla="*/ 12 h 190"/>
                <a:gd name="T28" fmla="*/ 52 w 118"/>
                <a:gd name="T29" fmla="*/ 11 h 190"/>
                <a:gd name="T30" fmla="*/ 54 w 118"/>
                <a:gd name="T31" fmla="*/ 29 h 190"/>
                <a:gd name="T32" fmla="*/ 58 w 118"/>
                <a:gd name="T33" fmla="*/ 39 h 190"/>
                <a:gd name="T34" fmla="*/ 61 w 118"/>
                <a:gd name="T35" fmla="*/ 42 h 190"/>
                <a:gd name="T36" fmla="*/ 64 w 118"/>
                <a:gd name="T37" fmla="*/ 49 h 190"/>
                <a:gd name="T38" fmla="*/ 57 w 118"/>
                <a:gd name="T39" fmla="*/ 64 h 190"/>
                <a:gd name="T40" fmla="*/ 56 w 118"/>
                <a:gd name="T41" fmla="*/ 75 h 190"/>
                <a:gd name="T42" fmla="*/ 45 w 118"/>
                <a:gd name="T43" fmla="*/ 55 h 190"/>
                <a:gd name="T44" fmla="*/ 40 w 118"/>
                <a:gd name="T45" fmla="*/ 44 h 190"/>
                <a:gd name="T46" fmla="*/ 37 w 118"/>
                <a:gd name="T47" fmla="*/ 45 h 190"/>
                <a:gd name="T48" fmla="*/ 35 w 118"/>
                <a:gd name="T49" fmla="*/ 44 h 190"/>
                <a:gd name="T50" fmla="*/ 30 w 118"/>
                <a:gd name="T51" fmla="*/ 40 h 190"/>
                <a:gd name="T52" fmla="*/ 29 w 118"/>
                <a:gd name="T53" fmla="*/ 40 h 190"/>
                <a:gd name="T54" fmla="*/ 28 w 118"/>
                <a:gd name="T55" fmla="*/ 40 h 190"/>
                <a:gd name="T56" fmla="*/ 3 w 118"/>
                <a:gd name="T57" fmla="*/ 59 h 190"/>
                <a:gd name="T58" fmla="*/ 17 w 118"/>
                <a:gd name="T59" fmla="*/ 65 h 190"/>
                <a:gd name="T60" fmla="*/ 31 w 118"/>
                <a:gd name="T61" fmla="*/ 79 h 190"/>
                <a:gd name="T62" fmla="*/ 28 w 118"/>
                <a:gd name="T63" fmla="*/ 97 h 190"/>
                <a:gd name="T64" fmla="*/ 32 w 118"/>
                <a:gd name="T65" fmla="*/ 106 h 190"/>
                <a:gd name="T66" fmla="*/ 23 w 118"/>
                <a:gd name="T67" fmla="*/ 126 h 190"/>
                <a:gd name="T68" fmla="*/ 12 w 118"/>
                <a:gd name="T69" fmla="*/ 137 h 190"/>
                <a:gd name="T70" fmla="*/ 12 w 118"/>
                <a:gd name="T71" fmla="*/ 139 h 190"/>
                <a:gd name="T72" fmla="*/ 13 w 118"/>
                <a:gd name="T73" fmla="*/ 142 h 190"/>
                <a:gd name="T74" fmla="*/ 20 w 118"/>
                <a:gd name="T75" fmla="*/ 179 h 190"/>
                <a:gd name="T76" fmla="*/ 20 w 118"/>
                <a:gd name="T77" fmla="*/ 180 h 190"/>
                <a:gd name="T78" fmla="*/ 21 w 118"/>
                <a:gd name="T79" fmla="*/ 190 h 190"/>
                <a:gd name="T80" fmla="*/ 23 w 118"/>
                <a:gd name="T81" fmla="*/ 190 h 190"/>
                <a:gd name="T82" fmla="*/ 26 w 118"/>
                <a:gd name="T83" fmla="*/ 190 h 190"/>
                <a:gd name="T84" fmla="*/ 28 w 118"/>
                <a:gd name="T85" fmla="*/ 185 h 190"/>
                <a:gd name="T86" fmla="*/ 27 w 118"/>
                <a:gd name="T87" fmla="*/ 183 h 190"/>
                <a:gd name="T88" fmla="*/ 55 w 118"/>
                <a:gd name="T89" fmla="*/ 159 h 190"/>
                <a:gd name="T90" fmla="*/ 56 w 118"/>
                <a:gd name="T91" fmla="*/ 137 h 190"/>
                <a:gd name="T92" fmla="*/ 49 w 118"/>
                <a:gd name="T93" fmla="*/ 115 h 190"/>
                <a:gd name="T94" fmla="*/ 55 w 118"/>
                <a:gd name="T95" fmla="*/ 102 h 190"/>
                <a:gd name="T96" fmla="*/ 66 w 118"/>
                <a:gd name="T97" fmla="*/ 9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8" h="190">
                  <a:moveTo>
                    <a:pt x="66" y="93"/>
                  </a:moveTo>
                  <a:cubicBezTo>
                    <a:pt x="68" y="92"/>
                    <a:pt x="69" y="90"/>
                    <a:pt x="70" y="88"/>
                  </a:cubicBezTo>
                  <a:cubicBezTo>
                    <a:pt x="72" y="86"/>
                    <a:pt x="74" y="83"/>
                    <a:pt x="78" y="80"/>
                  </a:cubicBezTo>
                  <a:cubicBezTo>
                    <a:pt x="82" y="77"/>
                    <a:pt x="86" y="76"/>
                    <a:pt x="90" y="74"/>
                  </a:cubicBezTo>
                  <a:cubicBezTo>
                    <a:pt x="94" y="73"/>
                    <a:pt x="97" y="72"/>
                    <a:pt x="100" y="70"/>
                  </a:cubicBezTo>
                  <a:cubicBezTo>
                    <a:pt x="107" y="66"/>
                    <a:pt x="118" y="50"/>
                    <a:pt x="117" y="48"/>
                  </a:cubicBezTo>
                  <a:cubicBezTo>
                    <a:pt x="116" y="45"/>
                    <a:pt x="114" y="31"/>
                    <a:pt x="114" y="26"/>
                  </a:cubicBezTo>
                  <a:cubicBezTo>
                    <a:pt x="115" y="23"/>
                    <a:pt x="114" y="16"/>
                    <a:pt x="114" y="10"/>
                  </a:cubicBezTo>
                  <a:cubicBezTo>
                    <a:pt x="114" y="6"/>
                    <a:pt x="113" y="3"/>
                    <a:pt x="113" y="0"/>
                  </a:cubicBezTo>
                  <a:cubicBezTo>
                    <a:pt x="113" y="0"/>
                    <a:pt x="112" y="0"/>
                    <a:pt x="112" y="1"/>
                  </a:cubicBezTo>
                  <a:cubicBezTo>
                    <a:pt x="112" y="1"/>
                    <a:pt x="111" y="1"/>
                    <a:pt x="111" y="1"/>
                  </a:cubicBezTo>
                  <a:cubicBezTo>
                    <a:pt x="110" y="1"/>
                    <a:pt x="110" y="2"/>
                    <a:pt x="109" y="2"/>
                  </a:cubicBezTo>
                  <a:cubicBezTo>
                    <a:pt x="109" y="2"/>
                    <a:pt x="109" y="2"/>
                    <a:pt x="108" y="2"/>
                  </a:cubicBezTo>
                  <a:cubicBezTo>
                    <a:pt x="108" y="2"/>
                    <a:pt x="108" y="3"/>
                    <a:pt x="107" y="3"/>
                  </a:cubicBezTo>
                  <a:cubicBezTo>
                    <a:pt x="107" y="3"/>
                    <a:pt x="107" y="3"/>
                    <a:pt x="107" y="3"/>
                  </a:cubicBezTo>
                  <a:cubicBezTo>
                    <a:pt x="106" y="3"/>
                    <a:pt x="106" y="4"/>
                    <a:pt x="106" y="4"/>
                  </a:cubicBezTo>
                  <a:cubicBezTo>
                    <a:pt x="106" y="4"/>
                    <a:pt x="105" y="4"/>
                    <a:pt x="105" y="4"/>
                  </a:cubicBezTo>
                  <a:cubicBezTo>
                    <a:pt x="105" y="4"/>
                    <a:pt x="105" y="4"/>
                    <a:pt x="105" y="4"/>
                  </a:cubicBezTo>
                  <a:cubicBezTo>
                    <a:pt x="104" y="4"/>
                    <a:pt x="104" y="4"/>
                    <a:pt x="104" y="5"/>
                  </a:cubicBezTo>
                  <a:cubicBezTo>
                    <a:pt x="104" y="5"/>
                    <a:pt x="104" y="5"/>
                    <a:pt x="104" y="5"/>
                  </a:cubicBezTo>
                  <a:cubicBezTo>
                    <a:pt x="104" y="5"/>
                    <a:pt x="104" y="5"/>
                    <a:pt x="104" y="5"/>
                  </a:cubicBezTo>
                  <a:cubicBezTo>
                    <a:pt x="103" y="5"/>
                    <a:pt x="103" y="5"/>
                    <a:pt x="103" y="5"/>
                  </a:cubicBezTo>
                  <a:cubicBezTo>
                    <a:pt x="103" y="5"/>
                    <a:pt x="103" y="5"/>
                    <a:pt x="103" y="5"/>
                  </a:cubicBezTo>
                  <a:cubicBezTo>
                    <a:pt x="103" y="5"/>
                    <a:pt x="103" y="5"/>
                    <a:pt x="103" y="5"/>
                  </a:cubicBezTo>
                  <a:cubicBezTo>
                    <a:pt x="102" y="7"/>
                    <a:pt x="101" y="7"/>
                    <a:pt x="100" y="7"/>
                  </a:cubicBezTo>
                  <a:cubicBezTo>
                    <a:pt x="99" y="7"/>
                    <a:pt x="99" y="7"/>
                    <a:pt x="99" y="7"/>
                  </a:cubicBezTo>
                  <a:cubicBezTo>
                    <a:pt x="98" y="7"/>
                    <a:pt x="96" y="7"/>
                    <a:pt x="95" y="8"/>
                  </a:cubicBezTo>
                  <a:cubicBezTo>
                    <a:pt x="93" y="9"/>
                    <a:pt x="91" y="9"/>
                    <a:pt x="89" y="8"/>
                  </a:cubicBezTo>
                  <a:cubicBezTo>
                    <a:pt x="88" y="8"/>
                    <a:pt x="88" y="8"/>
                    <a:pt x="87" y="7"/>
                  </a:cubicBezTo>
                  <a:cubicBezTo>
                    <a:pt x="86" y="7"/>
                    <a:pt x="85" y="9"/>
                    <a:pt x="85" y="11"/>
                  </a:cubicBezTo>
                  <a:cubicBezTo>
                    <a:pt x="85" y="12"/>
                    <a:pt x="84" y="13"/>
                    <a:pt x="81" y="13"/>
                  </a:cubicBezTo>
                  <a:cubicBezTo>
                    <a:pt x="80" y="13"/>
                    <a:pt x="78" y="13"/>
                    <a:pt x="77" y="13"/>
                  </a:cubicBezTo>
                  <a:cubicBezTo>
                    <a:pt x="77" y="12"/>
                    <a:pt x="77" y="12"/>
                    <a:pt x="77" y="12"/>
                  </a:cubicBezTo>
                  <a:cubicBezTo>
                    <a:pt x="76" y="12"/>
                    <a:pt x="74" y="13"/>
                    <a:pt x="73" y="13"/>
                  </a:cubicBezTo>
                  <a:cubicBezTo>
                    <a:pt x="71" y="13"/>
                    <a:pt x="69" y="14"/>
                    <a:pt x="68" y="14"/>
                  </a:cubicBezTo>
                  <a:cubicBezTo>
                    <a:pt x="66" y="14"/>
                    <a:pt x="65" y="13"/>
                    <a:pt x="65" y="12"/>
                  </a:cubicBezTo>
                  <a:cubicBezTo>
                    <a:pt x="65" y="11"/>
                    <a:pt x="65" y="11"/>
                    <a:pt x="64" y="10"/>
                  </a:cubicBezTo>
                  <a:cubicBezTo>
                    <a:pt x="62" y="10"/>
                    <a:pt x="61" y="11"/>
                    <a:pt x="60" y="11"/>
                  </a:cubicBezTo>
                  <a:cubicBezTo>
                    <a:pt x="59" y="11"/>
                    <a:pt x="58" y="12"/>
                    <a:pt x="57" y="12"/>
                  </a:cubicBezTo>
                  <a:cubicBezTo>
                    <a:pt x="57" y="12"/>
                    <a:pt x="57" y="12"/>
                    <a:pt x="56" y="12"/>
                  </a:cubicBezTo>
                  <a:cubicBezTo>
                    <a:pt x="56" y="12"/>
                    <a:pt x="56" y="12"/>
                    <a:pt x="56" y="12"/>
                  </a:cubicBezTo>
                  <a:cubicBezTo>
                    <a:pt x="56" y="12"/>
                    <a:pt x="55" y="12"/>
                    <a:pt x="55" y="12"/>
                  </a:cubicBezTo>
                  <a:cubicBezTo>
                    <a:pt x="55" y="12"/>
                    <a:pt x="54" y="12"/>
                    <a:pt x="54" y="12"/>
                  </a:cubicBezTo>
                  <a:cubicBezTo>
                    <a:pt x="54" y="12"/>
                    <a:pt x="54" y="12"/>
                    <a:pt x="54" y="12"/>
                  </a:cubicBezTo>
                  <a:cubicBezTo>
                    <a:pt x="53" y="11"/>
                    <a:pt x="53" y="11"/>
                    <a:pt x="52" y="11"/>
                  </a:cubicBezTo>
                  <a:cubicBezTo>
                    <a:pt x="52" y="11"/>
                    <a:pt x="52" y="11"/>
                    <a:pt x="52" y="11"/>
                  </a:cubicBezTo>
                  <a:cubicBezTo>
                    <a:pt x="52" y="13"/>
                    <a:pt x="52" y="14"/>
                    <a:pt x="51" y="14"/>
                  </a:cubicBezTo>
                  <a:cubicBezTo>
                    <a:pt x="50" y="18"/>
                    <a:pt x="52" y="24"/>
                    <a:pt x="54" y="29"/>
                  </a:cubicBezTo>
                  <a:cubicBezTo>
                    <a:pt x="55" y="32"/>
                    <a:pt x="56" y="35"/>
                    <a:pt x="56" y="37"/>
                  </a:cubicBezTo>
                  <a:cubicBezTo>
                    <a:pt x="56" y="38"/>
                    <a:pt x="57" y="38"/>
                    <a:pt x="57" y="38"/>
                  </a:cubicBezTo>
                  <a:cubicBezTo>
                    <a:pt x="57" y="39"/>
                    <a:pt x="58" y="39"/>
                    <a:pt x="58" y="39"/>
                  </a:cubicBezTo>
                  <a:cubicBezTo>
                    <a:pt x="58" y="40"/>
                    <a:pt x="59" y="40"/>
                    <a:pt x="59" y="40"/>
                  </a:cubicBezTo>
                  <a:cubicBezTo>
                    <a:pt x="59" y="40"/>
                    <a:pt x="60" y="41"/>
                    <a:pt x="60" y="41"/>
                  </a:cubicBezTo>
                  <a:cubicBezTo>
                    <a:pt x="60" y="41"/>
                    <a:pt x="61" y="42"/>
                    <a:pt x="61" y="42"/>
                  </a:cubicBezTo>
                  <a:cubicBezTo>
                    <a:pt x="61" y="42"/>
                    <a:pt x="61" y="42"/>
                    <a:pt x="62" y="43"/>
                  </a:cubicBezTo>
                  <a:cubicBezTo>
                    <a:pt x="62" y="43"/>
                    <a:pt x="62" y="44"/>
                    <a:pt x="63" y="44"/>
                  </a:cubicBezTo>
                  <a:cubicBezTo>
                    <a:pt x="65" y="46"/>
                    <a:pt x="64" y="47"/>
                    <a:pt x="64" y="49"/>
                  </a:cubicBezTo>
                  <a:cubicBezTo>
                    <a:pt x="64" y="51"/>
                    <a:pt x="63" y="52"/>
                    <a:pt x="63" y="56"/>
                  </a:cubicBezTo>
                  <a:cubicBezTo>
                    <a:pt x="63" y="62"/>
                    <a:pt x="62" y="62"/>
                    <a:pt x="59" y="63"/>
                  </a:cubicBezTo>
                  <a:cubicBezTo>
                    <a:pt x="58" y="63"/>
                    <a:pt x="57" y="63"/>
                    <a:pt x="57" y="64"/>
                  </a:cubicBezTo>
                  <a:cubicBezTo>
                    <a:pt x="55" y="65"/>
                    <a:pt x="55" y="68"/>
                    <a:pt x="56" y="70"/>
                  </a:cubicBezTo>
                  <a:cubicBezTo>
                    <a:pt x="56" y="72"/>
                    <a:pt x="56" y="73"/>
                    <a:pt x="56" y="74"/>
                  </a:cubicBezTo>
                  <a:cubicBezTo>
                    <a:pt x="56" y="75"/>
                    <a:pt x="56" y="75"/>
                    <a:pt x="56" y="75"/>
                  </a:cubicBezTo>
                  <a:cubicBezTo>
                    <a:pt x="55" y="75"/>
                    <a:pt x="55" y="75"/>
                    <a:pt x="55" y="75"/>
                  </a:cubicBezTo>
                  <a:cubicBezTo>
                    <a:pt x="52" y="75"/>
                    <a:pt x="44" y="61"/>
                    <a:pt x="44" y="60"/>
                  </a:cubicBezTo>
                  <a:cubicBezTo>
                    <a:pt x="43" y="59"/>
                    <a:pt x="44" y="57"/>
                    <a:pt x="45" y="55"/>
                  </a:cubicBezTo>
                  <a:cubicBezTo>
                    <a:pt x="45" y="52"/>
                    <a:pt x="46" y="48"/>
                    <a:pt x="46" y="45"/>
                  </a:cubicBezTo>
                  <a:cubicBezTo>
                    <a:pt x="46" y="44"/>
                    <a:pt x="45" y="44"/>
                    <a:pt x="44" y="44"/>
                  </a:cubicBezTo>
                  <a:cubicBezTo>
                    <a:pt x="42" y="44"/>
                    <a:pt x="41" y="44"/>
                    <a:pt x="40" y="44"/>
                  </a:cubicBezTo>
                  <a:cubicBezTo>
                    <a:pt x="39" y="45"/>
                    <a:pt x="38" y="45"/>
                    <a:pt x="38" y="45"/>
                  </a:cubicBezTo>
                  <a:cubicBezTo>
                    <a:pt x="38" y="45"/>
                    <a:pt x="38" y="45"/>
                    <a:pt x="38" y="45"/>
                  </a:cubicBezTo>
                  <a:cubicBezTo>
                    <a:pt x="37" y="45"/>
                    <a:pt x="37" y="45"/>
                    <a:pt x="37" y="45"/>
                  </a:cubicBezTo>
                  <a:cubicBezTo>
                    <a:pt x="36" y="45"/>
                    <a:pt x="36" y="45"/>
                    <a:pt x="36" y="44"/>
                  </a:cubicBezTo>
                  <a:cubicBezTo>
                    <a:pt x="36" y="44"/>
                    <a:pt x="36" y="44"/>
                    <a:pt x="35" y="44"/>
                  </a:cubicBezTo>
                  <a:cubicBezTo>
                    <a:pt x="35" y="44"/>
                    <a:pt x="35" y="44"/>
                    <a:pt x="35" y="44"/>
                  </a:cubicBezTo>
                  <a:cubicBezTo>
                    <a:pt x="34" y="43"/>
                    <a:pt x="33" y="42"/>
                    <a:pt x="32" y="41"/>
                  </a:cubicBezTo>
                  <a:cubicBezTo>
                    <a:pt x="32" y="41"/>
                    <a:pt x="31" y="40"/>
                    <a:pt x="30" y="40"/>
                  </a:cubicBezTo>
                  <a:cubicBezTo>
                    <a:pt x="30" y="40"/>
                    <a:pt x="30" y="40"/>
                    <a:pt x="30" y="40"/>
                  </a:cubicBezTo>
                  <a:cubicBezTo>
                    <a:pt x="30" y="40"/>
                    <a:pt x="30" y="40"/>
                    <a:pt x="30" y="40"/>
                  </a:cubicBezTo>
                  <a:cubicBezTo>
                    <a:pt x="29" y="40"/>
                    <a:pt x="29" y="40"/>
                    <a:pt x="29" y="40"/>
                  </a:cubicBezTo>
                  <a:cubicBezTo>
                    <a:pt x="29" y="40"/>
                    <a:pt x="29" y="40"/>
                    <a:pt x="29" y="40"/>
                  </a:cubicBezTo>
                  <a:cubicBezTo>
                    <a:pt x="29" y="40"/>
                    <a:pt x="29" y="40"/>
                    <a:pt x="29" y="40"/>
                  </a:cubicBezTo>
                  <a:cubicBezTo>
                    <a:pt x="29" y="40"/>
                    <a:pt x="29" y="40"/>
                    <a:pt x="28" y="40"/>
                  </a:cubicBezTo>
                  <a:cubicBezTo>
                    <a:pt x="28" y="40"/>
                    <a:pt x="28" y="40"/>
                    <a:pt x="28" y="40"/>
                  </a:cubicBezTo>
                  <a:cubicBezTo>
                    <a:pt x="28" y="40"/>
                    <a:pt x="27" y="40"/>
                    <a:pt x="27" y="41"/>
                  </a:cubicBezTo>
                  <a:cubicBezTo>
                    <a:pt x="21" y="43"/>
                    <a:pt x="9" y="47"/>
                    <a:pt x="0" y="50"/>
                  </a:cubicBezTo>
                  <a:cubicBezTo>
                    <a:pt x="3" y="59"/>
                    <a:pt x="3" y="59"/>
                    <a:pt x="3" y="59"/>
                  </a:cubicBezTo>
                  <a:cubicBezTo>
                    <a:pt x="2" y="59"/>
                    <a:pt x="2" y="59"/>
                    <a:pt x="2" y="59"/>
                  </a:cubicBezTo>
                  <a:cubicBezTo>
                    <a:pt x="3" y="61"/>
                    <a:pt x="3" y="61"/>
                    <a:pt x="3" y="61"/>
                  </a:cubicBezTo>
                  <a:cubicBezTo>
                    <a:pt x="5" y="61"/>
                    <a:pt x="13" y="62"/>
                    <a:pt x="17" y="65"/>
                  </a:cubicBezTo>
                  <a:cubicBezTo>
                    <a:pt x="20" y="66"/>
                    <a:pt x="24" y="67"/>
                    <a:pt x="27" y="68"/>
                  </a:cubicBezTo>
                  <a:cubicBezTo>
                    <a:pt x="28" y="68"/>
                    <a:pt x="30" y="69"/>
                    <a:pt x="30" y="69"/>
                  </a:cubicBezTo>
                  <a:cubicBezTo>
                    <a:pt x="32" y="70"/>
                    <a:pt x="32" y="72"/>
                    <a:pt x="31" y="79"/>
                  </a:cubicBezTo>
                  <a:cubicBezTo>
                    <a:pt x="31" y="82"/>
                    <a:pt x="31" y="85"/>
                    <a:pt x="31" y="87"/>
                  </a:cubicBezTo>
                  <a:cubicBezTo>
                    <a:pt x="32" y="90"/>
                    <a:pt x="30" y="92"/>
                    <a:pt x="29" y="94"/>
                  </a:cubicBezTo>
                  <a:cubicBezTo>
                    <a:pt x="27" y="96"/>
                    <a:pt x="27" y="96"/>
                    <a:pt x="28" y="97"/>
                  </a:cubicBezTo>
                  <a:cubicBezTo>
                    <a:pt x="30" y="98"/>
                    <a:pt x="30" y="101"/>
                    <a:pt x="30" y="103"/>
                  </a:cubicBezTo>
                  <a:cubicBezTo>
                    <a:pt x="31" y="104"/>
                    <a:pt x="31" y="105"/>
                    <a:pt x="31" y="105"/>
                  </a:cubicBezTo>
                  <a:cubicBezTo>
                    <a:pt x="32" y="105"/>
                    <a:pt x="32" y="106"/>
                    <a:pt x="32" y="106"/>
                  </a:cubicBezTo>
                  <a:cubicBezTo>
                    <a:pt x="33" y="109"/>
                    <a:pt x="27" y="114"/>
                    <a:pt x="25" y="115"/>
                  </a:cubicBezTo>
                  <a:cubicBezTo>
                    <a:pt x="25" y="116"/>
                    <a:pt x="24" y="117"/>
                    <a:pt x="24" y="119"/>
                  </a:cubicBezTo>
                  <a:cubicBezTo>
                    <a:pt x="24" y="121"/>
                    <a:pt x="24" y="124"/>
                    <a:pt x="23" y="126"/>
                  </a:cubicBezTo>
                  <a:cubicBezTo>
                    <a:pt x="21" y="128"/>
                    <a:pt x="18" y="131"/>
                    <a:pt x="14" y="134"/>
                  </a:cubicBezTo>
                  <a:cubicBezTo>
                    <a:pt x="14" y="135"/>
                    <a:pt x="13" y="136"/>
                    <a:pt x="12" y="137"/>
                  </a:cubicBezTo>
                  <a:cubicBezTo>
                    <a:pt x="12" y="137"/>
                    <a:pt x="12" y="137"/>
                    <a:pt x="12" y="137"/>
                  </a:cubicBezTo>
                  <a:cubicBezTo>
                    <a:pt x="12" y="137"/>
                    <a:pt x="12" y="137"/>
                    <a:pt x="12" y="137"/>
                  </a:cubicBezTo>
                  <a:cubicBezTo>
                    <a:pt x="12" y="138"/>
                    <a:pt x="12" y="138"/>
                    <a:pt x="12" y="138"/>
                  </a:cubicBezTo>
                  <a:cubicBezTo>
                    <a:pt x="12" y="138"/>
                    <a:pt x="12" y="138"/>
                    <a:pt x="12" y="139"/>
                  </a:cubicBezTo>
                  <a:cubicBezTo>
                    <a:pt x="12" y="139"/>
                    <a:pt x="12" y="139"/>
                    <a:pt x="13" y="140"/>
                  </a:cubicBezTo>
                  <a:cubicBezTo>
                    <a:pt x="13" y="140"/>
                    <a:pt x="13" y="140"/>
                    <a:pt x="13" y="140"/>
                  </a:cubicBezTo>
                  <a:cubicBezTo>
                    <a:pt x="13" y="141"/>
                    <a:pt x="13" y="142"/>
                    <a:pt x="13" y="142"/>
                  </a:cubicBezTo>
                  <a:cubicBezTo>
                    <a:pt x="14" y="147"/>
                    <a:pt x="17" y="156"/>
                    <a:pt x="18" y="157"/>
                  </a:cubicBezTo>
                  <a:cubicBezTo>
                    <a:pt x="22" y="160"/>
                    <a:pt x="20" y="179"/>
                    <a:pt x="20" y="179"/>
                  </a:cubicBezTo>
                  <a:cubicBezTo>
                    <a:pt x="20" y="179"/>
                    <a:pt x="20" y="179"/>
                    <a:pt x="20" y="179"/>
                  </a:cubicBezTo>
                  <a:cubicBezTo>
                    <a:pt x="20" y="179"/>
                    <a:pt x="20" y="179"/>
                    <a:pt x="20" y="180"/>
                  </a:cubicBezTo>
                  <a:cubicBezTo>
                    <a:pt x="20" y="180"/>
                    <a:pt x="20" y="180"/>
                    <a:pt x="20" y="180"/>
                  </a:cubicBezTo>
                  <a:cubicBezTo>
                    <a:pt x="20" y="180"/>
                    <a:pt x="20" y="180"/>
                    <a:pt x="20" y="180"/>
                  </a:cubicBezTo>
                  <a:cubicBezTo>
                    <a:pt x="20" y="181"/>
                    <a:pt x="20" y="181"/>
                    <a:pt x="20" y="181"/>
                  </a:cubicBezTo>
                  <a:cubicBezTo>
                    <a:pt x="20" y="181"/>
                    <a:pt x="20" y="182"/>
                    <a:pt x="20" y="182"/>
                  </a:cubicBezTo>
                  <a:cubicBezTo>
                    <a:pt x="20" y="184"/>
                    <a:pt x="20" y="187"/>
                    <a:pt x="21" y="190"/>
                  </a:cubicBezTo>
                  <a:cubicBezTo>
                    <a:pt x="21" y="190"/>
                    <a:pt x="21" y="190"/>
                    <a:pt x="21" y="190"/>
                  </a:cubicBezTo>
                  <a:cubicBezTo>
                    <a:pt x="22" y="190"/>
                    <a:pt x="22" y="190"/>
                    <a:pt x="22" y="190"/>
                  </a:cubicBezTo>
                  <a:cubicBezTo>
                    <a:pt x="22" y="190"/>
                    <a:pt x="22" y="190"/>
                    <a:pt x="23" y="190"/>
                  </a:cubicBezTo>
                  <a:cubicBezTo>
                    <a:pt x="23" y="190"/>
                    <a:pt x="23" y="190"/>
                    <a:pt x="24" y="190"/>
                  </a:cubicBezTo>
                  <a:cubicBezTo>
                    <a:pt x="24" y="190"/>
                    <a:pt x="24" y="190"/>
                    <a:pt x="24" y="190"/>
                  </a:cubicBezTo>
                  <a:cubicBezTo>
                    <a:pt x="25" y="190"/>
                    <a:pt x="25" y="190"/>
                    <a:pt x="26" y="190"/>
                  </a:cubicBezTo>
                  <a:cubicBezTo>
                    <a:pt x="26" y="190"/>
                    <a:pt x="26" y="190"/>
                    <a:pt x="27" y="190"/>
                  </a:cubicBezTo>
                  <a:cubicBezTo>
                    <a:pt x="27" y="190"/>
                    <a:pt x="27" y="190"/>
                    <a:pt x="28" y="190"/>
                  </a:cubicBezTo>
                  <a:cubicBezTo>
                    <a:pt x="28" y="188"/>
                    <a:pt x="28" y="186"/>
                    <a:pt x="28" y="185"/>
                  </a:cubicBezTo>
                  <a:cubicBezTo>
                    <a:pt x="28" y="184"/>
                    <a:pt x="28" y="184"/>
                    <a:pt x="28" y="184"/>
                  </a:cubicBezTo>
                  <a:cubicBezTo>
                    <a:pt x="28" y="183"/>
                    <a:pt x="28" y="183"/>
                    <a:pt x="27" y="183"/>
                  </a:cubicBezTo>
                  <a:cubicBezTo>
                    <a:pt x="27" y="183"/>
                    <a:pt x="27" y="183"/>
                    <a:pt x="27" y="183"/>
                  </a:cubicBezTo>
                  <a:cubicBezTo>
                    <a:pt x="26" y="183"/>
                    <a:pt x="24" y="183"/>
                    <a:pt x="23" y="181"/>
                  </a:cubicBezTo>
                  <a:cubicBezTo>
                    <a:pt x="22" y="177"/>
                    <a:pt x="33" y="170"/>
                    <a:pt x="42" y="167"/>
                  </a:cubicBezTo>
                  <a:cubicBezTo>
                    <a:pt x="51" y="164"/>
                    <a:pt x="54" y="162"/>
                    <a:pt x="55" y="159"/>
                  </a:cubicBezTo>
                  <a:cubicBezTo>
                    <a:pt x="56" y="157"/>
                    <a:pt x="56" y="155"/>
                    <a:pt x="56" y="152"/>
                  </a:cubicBezTo>
                  <a:cubicBezTo>
                    <a:pt x="56" y="148"/>
                    <a:pt x="56" y="145"/>
                    <a:pt x="56" y="143"/>
                  </a:cubicBezTo>
                  <a:cubicBezTo>
                    <a:pt x="57" y="141"/>
                    <a:pt x="57" y="139"/>
                    <a:pt x="56" y="137"/>
                  </a:cubicBezTo>
                  <a:cubicBezTo>
                    <a:pt x="56" y="135"/>
                    <a:pt x="55" y="132"/>
                    <a:pt x="54" y="129"/>
                  </a:cubicBezTo>
                  <a:cubicBezTo>
                    <a:pt x="54" y="124"/>
                    <a:pt x="52" y="122"/>
                    <a:pt x="51" y="119"/>
                  </a:cubicBezTo>
                  <a:cubicBezTo>
                    <a:pt x="50" y="118"/>
                    <a:pt x="49" y="117"/>
                    <a:pt x="49" y="115"/>
                  </a:cubicBezTo>
                  <a:cubicBezTo>
                    <a:pt x="48" y="112"/>
                    <a:pt x="48" y="108"/>
                    <a:pt x="49" y="106"/>
                  </a:cubicBezTo>
                  <a:cubicBezTo>
                    <a:pt x="50" y="105"/>
                    <a:pt x="51" y="105"/>
                    <a:pt x="52" y="105"/>
                  </a:cubicBezTo>
                  <a:cubicBezTo>
                    <a:pt x="53" y="105"/>
                    <a:pt x="54" y="104"/>
                    <a:pt x="55" y="102"/>
                  </a:cubicBezTo>
                  <a:cubicBezTo>
                    <a:pt x="55" y="101"/>
                    <a:pt x="56" y="100"/>
                    <a:pt x="56" y="99"/>
                  </a:cubicBezTo>
                  <a:cubicBezTo>
                    <a:pt x="58" y="96"/>
                    <a:pt x="59" y="96"/>
                    <a:pt x="61" y="95"/>
                  </a:cubicBezTo>
                  <a:cubicBezTo>
                    <a:pt x="63" y="95"/>
                    <a:pt x="64" y="94"/>
                    <a:pt x="66" y="9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4" name="Freeform 208">
              <a:extLst>
                <a:ext uri="{FF2B5EF4-FFF2-40B4-BE49-F238E27FC236}">
                  <a16:creationId xmlns:a16="http://schemas.microsoft.com/office/drawing/2014/main" id="{36C79EDE-6631-4611-BDEB-6C521E5A1A5E}"/>
                </a:ext>
              </a:extLst>
            </p:cNvPr>
            <p:cNvSpPr>
              <a:spLocks/>
            </p:cNvSpPr>
            <p:nvPr/>
          </p:nvSpPr>
          <p:spPr bwMode="auto">
            <a:xfrm>
              <a:off x="4676778" y="6165130"/>
              <a:ext cx="14544" cy="9270"/>
            </a:xfrm>
            <a:custGeom>
              <a:avLst/>
              <a:gdLst>
                <a:gd name="T0" fmla="*/ 12 w 28"/>
                <a:gd name="T1" fmla="*/ 16 h 16"/>
                <a:gd name="T2" fmla="*/ 13 w 28"/>
                <a:gd name="T3" fmla="*/ 16 h 16"/>
                <a:gd name="T4" fmla="*/ 13 w 28"/>
                <a:gd name="T5" fmla="*/ 16 h 16"/>
                <a:gd name="T6" fmla="*/ 14 w 28"/>
                <a:gd name="T7" fmla="*/ 16 h 16"/>
                <a:gd name="T8" fmla="*/ 16 w 28"/>
                <a:gd name="T9" fmla="*/ 14 h 16"/>
                <a:gd name="T10" fmla="*/ 24 w 28"/>
                <a:gd name="T11" fmla="*/ 10 h 16"/>
                <a:gd name="T12" fmla="*/ 27 w 28"/>
                <a:gd name="T13" fmla="*/ 9 h 16"/>
                <a:gd name="T14" fmla="*/ 26 w 28"/>
                <a:gd name="T15" fmla="*/ 8 h 16"/>
                <a:gd name="T16" fmla="*/ 25 w 28"/>
                <a:gd name="T17" fmla="*/ 5 h 16"/>
                <a:gd name="T18" fmla="*/ 26 w 28"/>
                <a:gd name="T19" fmla="*/ 3 h 16"/>
                <a:gd name="T20" fmla="*/ 27 w 28"/>
                <a:gd name="T21" fmla="*/ 3 h 16"/>
                <a:gd name="T22" fmla="*/ 27 w 28"/>
                <a:gd name="T23" fmla="*/ 3 h 16"/>
                <a:gd name="T24" fmla="*/ 28 w 28"/>
                <a:gd name="T25" fmla="*/ 2 h 16"/>
                <a:gd name="T26" fmla="*/ 28 w 28"/>
                <a:gd name="T27" fmla="*/ 2 h 16"/>
                <a:gd name="T28" fmla="*/ 28 w 28"/>
                <a:gd name="T29" fmla="*/ 1 h 16"/>
                <a:gd name="T30" fmla="*/ 28 w 28"/>
                <a:gd name="T31" fmla="*/ 1 h 16"/>
                <a:gd name="T32" fmla="*/ 28 w 28"/>
                <a:gd name="T33" fmla="*/ 1 h 16"/>
                <a:gd name="T34" fmla="*/ 28 w 28"/>
                <a:gd name="T35" fmla="*/ 1 h 16"/>
                <a:gd name="T36" fmla="*/ 28 w 28"/>
                <a:gd name="T37" fmla="*/ 0 h 16"/>
                <a:gd name="T38" fmla="*/ 27 w 28"/>
                <a:gd name="T39" fmla="*/ 0 h 16"/>
                <a:gd name="T40" fmla="*/ 10 w 28"/>
                <a:gd name="T41" fmla="*/ 1 h 16"/>
                <a:gd name="T42" fmla="*/ 4 w 28"/>
                <a:gd name="T43" fmla="*/ 4 h 16"/>
                <a:gd name="T44" fmla="*/ 4 w 28"/>
                <a:gd name="T45" fmla="*/ 4 h 16"/>
                <a:gd name="T46" fmla="*/ 2 w 28"/>
                <a:gd name="T47" fmla="*/ 3 h 16"/>
                <a:gd name="T48" fmla="*/ 1 w 28"/>
                <a:gd name="T49" fmla="*/ 2 h 16"/>
                <a:gd name="T50" fmla="*/ 0 w 28"/>
                <a:gd name="T51" fmla="*/ 2 h 16"/>
                <a:gd name="T52" fmla="*/ 0 w 28"/>
                <a:gd name="T53" fmla="*/ 2 h 16"/>
                <a:gd name="T54" fmla="*/ 7 w 28"/>
                <a:gd name="T55" fmla="*/ 7 h 16"/>
                <a:gd name="T56" fmla="*/ 11 w 28"/>
                <a:gd name="T57" fmla="*/ 12 h 16"/>
                <a:gd name="T58" fmla="*/ 12 w 28"/>
                <a:gd name="T5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6">
                  <a:moveTo>
                    <a:pt x="12" y="16"/>
                  </a:moveTo>
                  <a:cubicBezTo>
                    <a:pt x="13" y="16"/>
                    <a:pt x="13" y="16"/>
                    <a:pt x="13" y="16"/>
                  </a:cubicBezTo>
                  <a:cubicBezTo>
                    <a:pt x="13" y="16"/>
                    <a:pt x="13" y="16"/>
                    <a:pt x="13" y="16"/>
                  </a:cubicBezTo>
                  <a:cubicBezTo>
                    <a:pt x="13" y="16"/>
                    <a:pt x="13" y="16"/>
                    <a:pt x="14" y="16"/>
                  </a:cubicBezTo>
                  <a:cubicBezTo>
                    <a:pt x="14" y="15"/>
                    <a:pt x="15" y="15"/>
                    <a:pt x="16" y="14"/>
                  </a:cubicBezTo>
                  <a:cubicBezTo>
                    <a:pt x="19" y="11"/>
                    <a:pt x="22" y="9"/>
                    <a:pt x="24" y="10"/>
                  </a:cubicBezTo>
                  <a:cubicBezTo>
                    <a:pt x="25" y="11"/>
                    <a:pt x="26" y="10"/>
                    <a:pt x="27" y="9"/>
                  </a:cubicBezTo>
                  <a:cubicBezTo>
                    <a:pt x="26" y="9"/>
                    <a:pt x="26" y="9"/>
                    <a:pt x="26" y="8"/>
                  </a:cubicBezTo>
                  <a:cubicBezTo>
                    <a:pt x="25" y="7"/>
                    <a:pt x="24" y="6"/>
                    <a:pt x="25" y="5"/>
                  </a:cubicBezTo>
                  <a:cubicBezTo>
                    <a:pt x="25" y="4"/>
                    <a:pt x="25" y="4"/>
                    <a:pt x="26" y="3"/>
                  </a:cubicBezTo>
                  <a:cubicBezTo>
                    <a:pt x="27" y="3"/>
                    <a:pt x="27" y="3"/>
                    <a:pt x="27" y="3"/>
                  </a:cubicBezTo>
                  <a:cubicBezTo>
                    <a:pt x="27" y="3"/>
                    <a:pt x="27" y="3"/>
                    <a:pt x="27" y="3"/>
                  </a:cubicBezTo>
                  <a:cubicBezTo>
                    <a:pt x="27" y="2"/>
                    <a:pt x="27" y="2"/>
                    <a:pt x="28" y="2"/>
                  </a:cubicBezTo>
                  <a:cubicBezTo>
                    <a:pt x="28" y="2"/>
                    <a:pt x="28" y="2"/>
                    <a:pt x="28" y="2"/>
                  </a:cubicBezTo>
                  <a:cubicBezTo>
                    <a:pt x="28" y="2"/>
                    <a:pt x="28" y="2"/>
                    <a:pt x="28" y="1"/>
                  </a:cubicBezTo>
                  <a:cubicBezTo>
                    <a:pt x="28" y="1"/>
                    <a:pt x="28" y="1"/>
                    <a:pt x="28" y="1"/>
                  </a:cubicBezTo>
                  <a:cubicBezTo>
                    <a:pt x="28" y="1"/>
                    <a:pt x="28" y="1"/>
                    <a:pt x="28" y="1"/>
                  </a:cubicBezTo>
                  <a:cubicBezTo>
                    <a:pt x="28" y="1"/>
                    <a:pt x="28" y="1"/>
                    <a:pt x="28" y="1"/>
                  </a:cubicBezTo>
                  <a:cubicBezTo>
                    <a:pt x="28" y="1"/>
                    <a:pt x="28" y="0"/>
                    <a:pt x="28" y="0"/>
                  </a:cubicBezTo>
                  <a:cubicBezTo>
                    <a:pt x="27" y="0"/>
                    <a:pt x="27" y="0"/>
                    <a:pt x="27" y="0"/>
                  </a:cubicBezTo>
                  <a:cubicBezTo>
                    <a:pt x="24" y="0"/>
                    <a:pt x="12" y="1"/>
                    <a:pt x="10" y="1"/>
                  </a:cubicBezTo>
                  <a:cubicBezTo>
                    <a:pt x="9" y="2"/>
                    <a:pt x="6" y="4"/>
                    <a:pt x="4" y="4"/>
                  </a:cubicBezTo>
                  <a:cubicBezTo>
                    <a:pt x="4" y="4"/>
                    <a:pt x="4" y="4"/>
                    <a:pt x="4" y="4"/>
                  </a:cubicBezTo>
                  <a:cubicBezTo>
                    <a:pt x="2" y="4"/>
                    <a:pt x="2" y="3"/>
                    <a:pt x="2" y="3"/>
                  </a:cubicBezTo>
                  <a:cubicBezTo>
                    <a:pt x="1" y="2"/>
                    <a:pt x="1" y="2"/>
                    <a:pt x="1" y="2"/>
                  </a:cubicBezTo>
                  <a:cubicBezTo>
                    <a:pt x="0" y="2"/>
                    <a:pt x="0" y="2"/>
                    <a:pt x="0" y="2"/>
                  </a:cubicBezTo>
                  <a:cubicBezTo>
                    <a:pt x="0" y="2"/>
                    <a:pt x="0" y="2"/>
                    <a:pt x="0" y="2"/>
                  </a:cubicBezTo>
                  <a:cubicBezTo>
                    <a:pt x="2" y="5"/>
                    <a:pt x="3" y="6"/>
                    <a:pt x="7" y="7"/>
                  </a:cubicBezTo>
                  <a:cubicBezTo>
                    <a:pt x="11" y="8"/>
                    <a:pt x="11" y="10"/>
                    <a:pt x="11" y="12"/>
                  </a:cubicBezTo>
                  <a:cubicBezTo>
                    <a:pt x="10" y="14"/>
                    <a:pt x="10" y="15"/>
                    <a:pt x="12" y="1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5" name="Freeform 209">
              <a:extLst>
                <a:ext uri="{FF2B5EF4-FFF2-40B4-BE49-F238E27FC236}">
                  <a16:creationId xmlns:a16="http://schemas.microsoft.com/office/drawing/2014/main" id="{BFB78EA3-980C-452D-86FF-4EAEC64C12EC}"/>
                </a:ext>
              </a:extLst>
            </p:cNvPr>
            <p:cNvSpPr>
              <a:spLocks/>
            </p:cNvSpPr>
            <p:nvPr/>
          </p:nvSpPr>
          <p:spPr bwMode="auto">
            <a:xfrm>
              <a:off x="4966415" y="6215851"/>
              <a:ext cx="45024" cy="62439"/>
            </a:xfrm>
            <a:custGeom>
              <a:avLst/>
              <a:gdLst>
                <a:gd name="T0" fmla="*/ 79 w 87"/>
                <a:gd name="T1" fmla="*/ 65 h 108"/>
                <a:gd name="T2" fmla="*/ 83 w 87"/>
                <a:gd name="T3" fmla="*/ 16 h 108"/>
                <a:gd name="T4" fmla="*/ 86 w 87"/>
                <a:gd name="T5" fmla="*/ 10 h 108"/>
                <a:gd name="T6" fmla="*/ 85 w 87"/>
                <a:gd name="T7" fmla="*/ 10 h 108"/>
                <a:gd name="T8" fmla="*/ 84 w 87"/>
                <a:gd name="T9" fmla="*/ 11 h 108"/>
                <a:gd name="T10" fmla="*/ 77 w 87"/>
                <a:gd name="T11" fmla="*/ 8 h 108"/>
                <a:gd name="T12" fmla="*/ 65 w 87"/>
                <a:gd name="T13" fmla="*/ 14 h 108"/>
                <a:gd name="T14" fmla="*/ 61 w 87"/>
                <a:gd name="T15" fmla="*/ 16 h 108"/>
                <a:gd name="T16" fmla="*/ 35 w 87"/>
                <a:gd name="T17" fmla="*/ 7 h 108"/>
                <a:gd name="T18" fmla="*/ 23 w 87"/>
                <a:gd name="T19" fmla="*/ 4 h 108"/>
                <a:gd name="T20" fmla="*/ 21 w 87"/>
                <a:gd name="T21" fmla="*/ 3 h 108"/>
                <a:gd name="T22" fmla="*/ 21 w 87"/>
                <a:gd name="T23" fmla="*/ 3 h 108"/>
                <a:gd name="T24" fmla="*/ 20 w 87"/>
                <a:gd name="T25" fmla="*/ 3 h 108"/>
                <a:gd name="T26" fmla="*/ 19 w 87"/>
                <a:gd name="T27" fmla="*/ 3 h 108"/>
                <a:gd name="T28" fmla="*/ 18 w 87"/>
                <a:gd name="T29" fmla="*/ 2 h 108"/>
                <a:gd name="T30" fmla="*/ 14 w 87"/>
                <a:gd name="T31" fmla="*/ 0 h 108"/>
                <a:gd name="T32" fmla="*/ 2 w 87"/>
                <a:gd name="T33" fmla="*/ 6 h 108"/>
                <a:gd name="T34" fmla="*/ 2 w 87"/>
                <a:gd name="T35" fmla="*/ 7 h 108"/>
                <a:gd name="T36" fmla="*/ 6 w 87"/>
                <a:gd name="T37" fmla="*/ 12 h 108"/>
                <a:gd name="T38" fmla="*/ 12 w 87"/>
                <a:gd name="T39" fmla="*/ 24 h 108"/>
                <a:gd name="T40" fmla="*/ 11 w 87"/>
                <a:gd name="T41" fmla="*/ 34 h 108"/>
                <a:gd name="T42" fmla="*/ 3 w 87"/>
                <a:gd name="T43" fmla="*/ 48 h 108"/>
                <a:gd name="T44" fmla="*/ 3 w 87"/>
                <a:gd name="T45" fmla="*/ 48 h 108"/>
                <a:gd name="T46" fmla="*/ 3 w 87"/>
                <a:gd name="T47" fmla="*/ 48 h 108"/>
                <a:gd name="T48" fmla="*/ 3 w 87"/>
                <a:gd name="T49" fmla="*/ 49 h 108"/>
                <a:gd name="T50" fmla="*/ 2 w 87"/>
                <a:gd name="T51" fmla="*/ 50 h 108"/>
                <a:gd name="T52" fmla="*/ 2 w 87"/>
                <a:gd name="T53" fmla="*/ 51 h 108"/>
                <a:gd name="T54" fmla="*/ 1 w 87"/>
                <a:gd name="T55" fmla="*/ 52 h 108"/>
                <a:gd name="T56" fmla="*/ 1 w 87"/>
                <a:gd name="T57" fmla="*/ 53 h 108"/>
                <a:gd name="T58" fmla="*/ 4 w 87"/>
                <a:gd name="T59" fmla="*/ 61 h 108"/>
                <a:gd name="T60" fmla="*/ 0 w 87"/>
                <a:gd name="T61" fmla="*/ 66 h 108"/>
                <a:gd name="T62" fmla="*/ 42 w 87"/>
                <a:gd name="T63" fmla="*/ 95 h 108"/>
                <a:gd name="T64" fmla="*/ 59 w 87"/>
                <a:gd name="T65" fmla="*/ 108 h 108"/>
                <a:gd name="T66" fmla="*/ 75 w 87"/>
                <a:gd name="T67" fmla="*/ 80 h 108"/>
                <a:gd name="T68" fmla="*/ 80 w 87"/>
                <a:gd name="T69" fmla="*/ 77 h 108"/>
                <a:gd name="T70" fmla="*/ 83 w 87"/>
                <a:gd name="T71"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108">
                  <a:moveTo>
                    <a:pt x="84" y="73"/>
                  </a:moveTo>
                  <a:cubicBezTo>
                    <a:pt x="79" y="65"/>
                    <a:pt x="79" y="65"/>
                    <a:pt x="79" y="65"/>
                  </a:cubicBezTo>
                  <a:cubicBezTo>
                    <a:pt x="78" y="24"/>
                    <a:pt x="78" y="24"/>
                    <a:pt x="78" y="24"/>
                  </a:cubicBezTo>
                  <a:cubicBezTo>
                    <a:pt x="83" y="16"/>
                    <a:pt x="83" y="16"/>
                    <a:pt x="83" y="16"/>
                  </a:cubicBezTo>
                  <a:cubicBezTo>
                    <a:pt x="87" y="10"/>
                    <a:pt x="87" y="10"/>
                    <a:pt x="87" y="10"/>
                  </a:cubicBezTo>
                  <a:cubicBezTo>
                    <a:pt x="87" y="10"/>
                    <a:pt x="87" y="10"/>
                    <a:pt x="86" y="10"/>
                  </a:cubicBezTo>
                  <a:cubicBezTo>
                    <a:pt x="86" y="10"/>
                    <a:pt x="86" y="10"/>
                    <a:pt x="86" y="10"/>
                  </a:cubicBezTo>
                  <a:cubicBezTo>
                    <a:pt x="86" y="10"/>
                    <a:pt x="85" y="10"/>
                    <a:pt x="85" y="10"/>
                  </a:cubicBezTo>
                  <a:cubicBezTo>
                    <a:pt x="85" y="10"/>
                    <a:pt x="85" y="11"/>
                    <a:pt x="85" y="11"/>
                  </a:cubicBezTo>
                  <a:cubicBezTo>
                    <a:pt x="85" y="11"/>
                    <a:pt x="85" y="11"/>
                    <a:pt x="84" y="11"/>
                  </a:cubicBezTo>
                  <a:cubicBezTo>
                    <a:pt x="82" y="12"/>
                    <a:pt x="79" y="10"/>
                    <a:pt x="78" y="8"/>
                  </a:cubicBezTo>
                  <a:cubicBezTo>
                    <a:pt x="78" y="8"/>
                    <a:pt x="77" y="8"/>
                    <a:pt x="77" y="8"/>
                  </a:cubicBezTo>
                  <a:cubicBezTo>
                    <a:pt x="75" y="8"/>
                    <a:pt x="72" y="9"/>
                    <a:pt x="69" y="10"/>
                  </a:cubicBezTo>
                  <a:cubicBezTo>
                    <a:pt x="67" y="11"/>
                    <a:pt x="66" y="13"/>
                    <a:pt x="65" y="14"/>
                  </a:cubicBezTo>
                  <a:cubicBezTo>
                    <a:pt x="64" y="16"/>
                    <a:pt x="63" y="17"/>
                    <a:pt x="62" y="17"/>
                  </a:cubicBezTo>
                  <a:cubicBezTo>
                    <a:pt x="61" y="17"/>
                    <a:pt x="61" y="17"/>
                    <a:pt x="61" y="16"/>
                  </a:cubicBezTo>
                  <a:cubicBezTo>
                    <a:pt x="59" y="16"/>
                    <a:pt x="51" y="14"/>
                    <a:pt x="48" y="14"/>
                  </a:cubicBezTo>
                  <a:cubicBezTo>
                    <a:pt x="45" y="14"/>
                    <a:pt x="37" y="9"/>
                    <a:pt x="35" y="7"/>
                  </a:cubicBezTo>
                  <a:cubicBezTo>
                    <a:pt x="33" y="5"/>
                    <a:pt x="30" y="5"/>
                    <a:pt x="28" y="5"/>
                  </a:cubicBezTo>
                  <a:cubicBezTo>
                    <a:pt x="26" y="5"/>
                    <a:pt x="24" y="5"/>
                    <a:pt x="23" y="4"/>
                  </a:cubicBezTo>
                  <a:cubicBezTo>
                    <a:pt x="23" y="4"/>
                    <a:pt x="23" y="4"/>
                    <a:pt x="22" y="4"/>
                  </a:cubicBezTo>
                  <a:cubicBezTo>
                    <a:pt x="22" y="4"/>
                    <a:pt x="21" y="4"/>
                    <a:pt x="21" y="3"/>
                  </a:cubicBezTo>
                  <a:cubicBezTo>
                    <a:pt x="21" y="3"/>
                    <a:pt x="21" y="3"/>
                    <a:pt x="21" y="3"/>
                  </a:cubicBezTo>
                  <a:cubicBezTo>
                    <a:pt x="21" y="3"/>
                    <a:pt x="21" y="3"/>
                    <a:pt x="21" y="3"/>
                  </a:cubicBezTo>
                  <a:cubicBezTo>
                    <a:pt x="20" y="3"/>
                    <a:pt x="20" y="3"/>
                    <a:pt x="20" y="3"/>
                  </a:cubicBezTo>
                  <a:cubicBezTo>
                    <a:pt x="20" y="3"/>
                    <a:pt x="20" y="3"/>
                    <a:pt x="20" y="3"/>
                  </a:cubicBezTo>
                  <a:cubicBezTo>
                    <a:pt x="19" y="3"/>
                    <a:pt x="19" y="3"/>
                    <a:pt x="19" y="3"/>
                  </a:cubicBezTo>
                  <a:cubicBezTo>
                    <a:pt x="19" y="3"/>
                    <a:pt x="19" y="3"/>
                    <a:pt x="19" y="3"/>
                  </a:cubicBezTo>
                  <a:cubicBezTo>
                    <a:pt x="19" y="3"/>
                    <a:pt x="18" y="2"/>
                    <a:pt x="18" y="2"/>
                  </a:cubicBezTo>
                  <a:cubicBezTo>
                    <a:pt x="18" y="2"/>
                    <a:pt x="18" y="2"/>
                    <a:pt x="18" y="2"/>
                  </a:cubicBezTo>
                  <a:cubicBezTo>
                    <a:pt x="17" y="2"/>
                    <a:pt x="17" y="1"/>
                    <a:pt x="16" y="1"/>
                  </a:cubicBezTo>
                  <a:cubicBezTo>
                    <a:pt x="16" y="0"/>
                    <a:pt x="15" y="0"/>
                    <a:pt x="14" y="0"/>
                  </a:cubicBezTo>
                  <a:cubicBezTo>
                    <a:pt x="13" y="0"/>
                    <a:pt x="12" y="0"/>
                    <a:pt x="11" y="1"/>
                  </a:cubicBezTo>
                  <a:cubicBezTo>
                    <a:pt x="8" y="1"/>
                    <a:pt x="3" y="5"/>
                    <a:pt x="2" y="6"/>
                  </a:cubicBezTo>
                  <a:cubicBezTo>
                    <a:pt x="2" y="6"/>
                    <a:pt x="2" y="7"/>
                    <a:pt x="2" y="7"/>
                  </a:cubicBezTo>
                  <a:cubicBezTo>
                    <a:pt x="2" y="7"/>
                    <a:pt x="2" y="7"/>
                    <a:pt x="2" y="7"/>
                  </a:cubicBezTo>
                  <a:cubicBezTo>
                    <a:pt x="2" y="7"/>
                    <a:pt x="2" y="7"/>
                    <a:pt x="2" y="7"/>
                  </a:cubicBezTo>
                  <a:cubicBezTo>
                    <a:pt x="6" y="12"/>
                    <a:pt x="6" y="12"/>
                    <a:pt x="6" y="12"/>
                  </a:cubicBezTo>
                  <a:cubicBezTo>
                    <a:pt x="7" y="20"/>
                    <a:pt x="7" y="20"/>
                    <a:pt x="7" y="20"/>
                  </a:cubicBezTo>
                  <a:cubicBezTo>
                    <a:pt x="12" y="24"/>
                    <a:pt x="12" y="24"/>
                    <a:pt x="12" y="24"/>
                  </a:cubicBezTo>
                  <a:cubicBezTo>
                    <a:pt x="12" y="24"/>
                    <a:pt x="12" y="24"/>
                    <a:pt x="12" y="24"/>
                  </a:cubicBezTo>
                  <a:cubicBezTo>
                    <a:pt x="12" y="24"/>
                    <a:pt x="12" y="29"/>
                    <a:pt x="11" y="34"/>
                  </a:cubicBezTo>
                  <a:cubicBezTo>
                    <a:pt x="11" y="39"/>
                    <a:pt x="6" y="45"/>
                    <a:pt x="4" y="47"/>
                  </a:cubicBezTo>
                  <a:cubicBezTo>
                    <a:pt x="4" y="47"/>
                    <a:pt x="3" y="48"/>
                    <a:pt x="3" y="48"/>
                  </a:cubicBezTo>
                  <a:cubicBezTo>
                    <a:pt x="3" y="48"/>
                    <a:pt x="3" y="48"/>
                    <a:pt x="3" y="48"/>
                  </a:cubicBezTo>
                  <a:cubicBezTo>
                    <a:pt x="3" y="48"/>
                    <a:pt x="3" y="48"/>
                    <a:pt x="3" y="48"/>
                  </a:cubicBezTo>
                  <a:cubicBezTo>
                    <a:pt x="3" y="48"/>
                    <a:pt x="3" y="48"/>
                    <a:pt x="3" y="48"/>
                  </a:cubicBezTo>
                  <a:cubicBezTo>
                    <a:pt x="3" y="48"/>
                    <a:pt x="3" y="48"/>
                    <a:pt x="3" y="48"/>
                  </a:cubicBezTo>
                  <a:cubicBezTo>
                    <a:pt x="3" y="48"/>
                    <a:pt x="3" y="49"/>
                    <a:pt x="3" y="49"/>
                  </a:cubicBezTo>
                  <a:cubicBezTo>
                    <a:pt x="3" y="49"/>
                    <a:pt x="3" y="49"/>
                    <a:pt x="3" y="49"/>
                  </a:cubicBezTo>
                  <a:cubicBezTo>
                    <a:pt x="3" y="49"/>
                    <a:pt x="2" y="49"/>
                    <a:pt x="2" y="49"/>
                  </a:cubicBezTo>
                  <a:cubicBezTo>
                    <a:pt x="2" y="50"/>
                    <a:pt x="2" y="50"/>
                    <a:pt x="2" y="50"/>
                  </a:cubicBezTo>
                  <a:cubicBezTo>
                    <a:pt x="2" y="50"/>
                    <a:pt x="2" y="50"/>
                    <a:pt x="2" y="50"/>
                  </a:cubicBezTo>
                  <a:cubicBezTo>
                    <a:pt x="2" y="50"/>
                    <a:pt x="2" y="51"/>
                    <a:pt x="2" y="51"/>
                  </a:cubicBezTo>
                  <a:cubicBezTo>
                    <a:pt x="2" y="51"/>
                    <a:pt x="2" y="51"/>
                    <a:pt x="2" y="51"/>
                  </a:cubicBezTo>
                  <a:cubicBezTo>
                    <a:pt x="1" y="52"/>
                    <a:pt x="1" y="52"/>
                    <a:pt x="1" y="52"/>
                  </a:cubicBezTo>
                  <a:cubicBezTo>
                    <a:pt x="1" y="52"/>
                    <a:pt x="1" y="53"/>
                    <a:pt x="1" y="53"/>
                  </a:cubicBezTo>
                  <a:cubicBezTo>
                    <a:pt x="1" y="53"/>
                    <a:pt x="1" y="53"/>
                    <a:pt x="1" y="53"/>
                  </a:cubicBezTo>
                  <a:cubicBezTo>
                    <a:pt x="4" y="54"/>
                    <a:pt x="8" y="56"/>
                    <a:pt x="8" y="58"/>
                  </a:cubicBezTo>
                  <a:cubicBezTo>
                    <a:pt x="8" y="60"/>
                    <a:pt x="6" y="60"/>
                    <a:pt x="4" y="61"/>
                  </a:cubicBezTo>
                  <a:cubicBezTo>
                    <a:pt x="2" y="62"/>
                    <a:pt x="0" y="63"/>
                    <a:pt x="0" y="65"/>
                  </a:cubicBezTo>
                  <a:cubicBezTo>
                    <a:pt x="0" y="65"/>
                    <a:pt x="0" y="65"/>
                    <a:pt x="0" y="66"/>
                  </a:cubicBezTo>
                  <a:cubicBezTo>
                    <a:pt x="43" y="88"/>
                    <a:pt x="43" y="88"/>
                    <a:pt x="43" y="88"/>
                  </a:cubicBezTo>
                  <a:cubicBezTo>
                    <a:pt x="42" y="95"/>
                    <a:pt x="42" y="95"/>
                    <a:pt x="42" y="95"/>
                  </a:cubicBezTo>
                  <a:cubicBezTo>
                    <a:pt x="44" y="97"/>
                    <a:pt x="52" y="102"/>
                    <a:pt x="59" y="108"/>
                  </a:cubicBezTo>
                  <a:cubicBezTo>
                    <a:pt x="59" y="108"/>
                    <a:pt x="59" y="108"/>
                    <a:pt x="59" y="108"/>
                  </a:cubicBezTo>
                  <a:cubicBezTo>
                    <a:pt x="63" y="98"/>
                    <a:pt x="69" y="86"/>
                    <a:pt x="70" y="84"/>
                  </a:cubicBezTo>
                  <a:cubicBezTo>
                    <a:pt x="72" y="82"/>
                    <a:pt x="73" y="81"/>
                    <a:pt x="75" y="80"/>
                  </a:cubicBezTo>
                  <a:cubicBezTo>
                    <a:pt x="76" y="80"/>
                    <a:pt x="76" y="79"/>
                    <a:pt x="77" y="78"/>
                  </a:cubicBezTo>
                  <a:cubicBezTo>
                    <a:pt x="78" y="77"/>
                    <a:pt x="79" y="77"/>
                    <a:pt x="80" y="77"/>
                  </a:cubicBezTo>
                  <a:cubicBezTo>
                    <a:pt x="81" y="77"/>
                    <a:pt x="81" y="77"/>
                    <a:pt x="81" y="77"/>
                  </a:cubicBezTo>
                  <a:cubicBezTo>
                    <a:pt x="81" y="77"/>
                    <a:pt x="82" y="77"/>
                    <a:pt x="83" y="74"/>
                  </a:cubicBezTo>
                  <a:cubicBezTo>
                    <a:pt x="84" y="74"/>
                    <a:pt x="84" y="74"/>
                    <a:pt x="84" y="7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6" name="Freeform 210">
              <a:extLst>
                <a:ext uri="{FF2B5EF4-FFF2-40B4-BE49-F238E27FC236}">
                  <a16:creationId xmlns:a16="http://schemas.microsoft.com/office/drawing/2014/main" id="{4C948C31-6874-416F-8F45-0C1C38A1985C}"/>
                </a:ext>
              </a:extLst>
            </p:cNvPr>
            <p:cNvSpPr>
              <a:spLocks/>
            </p:cNvSpPr>
            <p:nvPr/>
          </p:nvSpPr>
          <p:spPr bwMode="auto">
            <a:xfrm>
              <a:off x="4926497" y="6440421"/>
              <a:ext cx="11914" cy="13817"/>
            </a:xfrm>
            <a:custGeom>
              <a:avLst/>
              <a:gdLst>
                <a:gd name="T0" fmla="*/ 19 w 23"/>
                <a:gd name="T1" fmla="*/ 17 h 24"/>
                <a:gd name="T2" fmla="*/ 21 w 23"/>
                <a:gd name="T3" fmla="*/ 12 h 24"/>
                <a:gd name="T4" fmla="*/ 23 w 23"/>
                <a:gd name="T5" fmla="*/ 9 h 24"/>
                <a:gd name="T6" fmla="*/ 20 w 23"/>
                <a:gd name="T7" fmla="*/ 5 h 24"/>
                <a:gd name="T8" fmla="*/ 16 w 23"/>
                <a:gd name="T9" fmla="*/ 1 h 24"/>
                <a:gd name="T10" fmla="*/ 15 w 23"/>
                <a:gd name="T11" fmla="*/ 0 h 24"/>
                <a:gd name="T12" fmla="*/ 6 w 23"/>
                <a:gd name="T13" fmla="*/ 5 h 24"/>
                <a:gd name="T14" fmla="*/ 0 w 23"/>
                <a:gd name="T15" fmla="*/ 15 h 24"/>
                <a:gd name="T16" fmla="*/ 6 w 23"/>
                <a:gd name="T17" fmla="*/ 23 h 24"/>
                <a:gd name="T18" fmla="*/ 10 w 23"/>
                <a:gd name="T19" fmla="*/ 24 h 24"/>
                <a:gd name="T20" fmla="*/ 12 w 23"/>
                <a:gd name="T21" fmla="*/ 18 h 24"/>
                <a:gd name="T22" fmla="*/ 15 w 23"/>
                <a:gd name="T23" fmla="*/ 17 h 24"/>
                <a:gd name="T24" fmla="*/ 17 w 23"/>
                <a:gd name="T25" fmla="*/ 17 h 24"/>
                <a:gd name="T26" fmla="*/ 19 w 23"/>
                <a:gd name="T27" fmla="*/ 17 h 24"/>
                <a:gd name="T28" fmla="*/ 19 w 23"/>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24">
                  <a:moveTo>
                    <a:pt x="19" y="17"/>
                  </a:moveTo>
                  <a:cubicBezTo>
                    <a:pt x="19" y="15"/>
                    <a:pt x="20" y="14"/>
                    <a:pt x="21" y="12"/>
                  </a:cubicBezTo>
                  <a:cubicBezTo>
                    <a:pt x="22" y="11"/>
                    <a:pt x="23" y="10"/>
                    <a:pt x="23" y="9"/>
                  </a:cubicBezTo>
                  <a:cubicBezTo>
                    <a:pt x="23" y="8"/>
                    <a:pt x="21" y="6"/>
                    <a:pt x="20" y="5"/>
                  </a:cubicBezTo>
                  <a:cubicBezTo>
                    <a:pt x="18" y="3"/>
                    <a:pt x="17" y="2"/>
                    <a:pt x="16" y="1"/>
                  </a:cubicBezTo>
                  <a:cubicBezTo>
                    <a:pt x="16" y="0"/>
                    <a:pt x="15" y="0"/>
                    <a:pt x="15" y="0"/>
                  </a:cubicBezTo>
                  <a:cubicBezTo>
                    <a:pt x="13" y="0"/>
                    <a:pt x="7" y="4"/>
                    <a:pt x="6" y="5"/>
                  </a:cubicBezTo>
                  <a:cubicBezTo>
                    <a:pt x="5" y="8"/>
                    <a:pt x="1" y="13"/>
                    <a:pt x="0" y="15"/>
                  </a:cubicBezTo>
                  <a:cubicBezTo>
                    <a:pt x="6" y="23"/>
                    <a:pt x="6" y="23"/>
                    <a:pt x="6" y="23"/>
                  </a:cubicBezTo>
                  <a:cubicBezTo>
                    <a:pt x="10" y="24"/>
                    <a:pt x="10" y="24"/>
                    <a:pt x="10" y="24"/>
                  </a:cubicBezTo>
                  <a:cubicBezTo>
                    <a:pt x="10" y="23"/>
                    <a:pt x="11" y="20"/>
                    <a:pt x="12" y="18"/>
                  </a:cubicBezTo>
                  <a:cubicBezTo>
                    <a:pt x="13" y="17"/>
                    <a:pt x="15" y="17"/>
                    <a:pt x="15" y="17"/>
                  </a:cubicBezTo>
                  <a:cubicBezTo>
                    <a:pt x="16" y="17"/>
                    <a:pt x="17" y="17"/>
                    <a:pt x="17" y="17"/>
                  </a:cubicBezTo>
                  <a:cubicBezTo>
                    <a:pt x="18" y="17"/>
                    <a:pt x="18" y="17"/>
                    <a:pt x="19" y="17"/>
                  </a:cubicBezTo>
                  <a:cubicBezTo>
                    <a:pt x="19" y="17"/>
                    <a:pt x="19" y="17"/>
                    <a:pt x="19" y="1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7" name="Freeform 211">
              <a:extLst>
                <a:ext uri="{FF2B5EF4-FFF2-40B4-BE49-F238E27FC236}">
                  <a16:creationId xmlns:a16="http://schemas.microsoft.com/office/drawing/2014/main" id="{234F8889-263E-402A-8A4D-F52CFF99A057}"/>
                </a:ext>
              </a:extLst>
            </p:cNvPr>
            <p:cNvSpPr>
              <a:spLocks/>
            </p:cNvSpPr>
            <p:nvPr/>
          </p:nvSpPr>
          <p:spPr bwMode="auto">
            <a:xfrm>
              <a:off x="4753983" y="6176149"/>
              <a:ext cx="23363" cy="40402"/>
            </a:xfrm>
            <a:custGeom>
              <a:avLst/>
              <a:gdLst>
                <a:gd name="T0" fmla="*/ 5 w 45"/>
                <a:gd name="T1" fmla="*/ 66 h 70"/>
                <a:gd name="T2" fmla="*/ 10 w 45"/>
                <a:gd name="T3" fmla="*/ 69 h 70"/>
                <a:gd name="T4" fmla="*/ 12 w 45"/>
                <a:gd name="T5" fmla="*/ 70 h 70"/>
                <a:gd name="T6" fmla="*/ 40 w 45"/>
                <a:gd name="T7" fmla="*/ 58 h 70"/>
                <a:gd name="T8" fmla="*/ 45 w 45"/>
                <a:gd name="T9" fmla="*/ 56 h 70"/>
                <a:gd name="T10" fmla="*/ 45 w 45"/>
                <a:gd name="T11" fmla="*/ 55 h 70"/>
                <a:gd name="T12" fmla="*/ 44 w 45"/>
                <a:gd name="T13" fmla="*/ 53 h 70"/>
                <a:gd name="T14" fmla="*/ 43 w 45"/>
                <a:gd name="T15" fmla="*/ 51 h 70"/>
                <a:gd name="T16" fmla="*/ 43 w 45"/>
                <a:gd name="T17" fmla="*/ 50 h 70"/>
                <a:gd name="T18" fmla="*/ 42 w 45"/>
                <a:gd name="T19" fmla="*/ 48 h 70"/>
                <a:gd name="T20" fmla="*/ 42 w 45"/>
                <a:gd name="T21" fmla="*/ 46 h 70"/>
                <a:gd name="T22" fmla="*/ 41 w 45"/>
                <a:gd name="T23" fmla="*/ 43 h 70"/>
                <a:gd name="T24" fmla="*/ 38 w 45"/>
                <a:gd name="T25" fmla="*/ 14 h 70"/>
                <a:gd name="T26" fmla="*/ 36 w 45"/>
                <a:gd name="T27" fmla="*/ 6 h 70"/>
                <a:gd name="T28" fmla="*/ 36 w 45"/>
                <a:gd name="T29" fmla="*/ 6 h 70"/>
                <a:gd name="T30" fmla="*/ 35 w 45"/>
                <a:gd name="T31" fmla="*/ 6 h 70"/>
                <a:gd name="T32" fmla="*/ 35 w 45"/>
                <a:gd name="T33" fmla="*/ 5 h 70"/>
                <a:gd name="T34" fmla="*/ 35 w 45"/>
                <a:gd name="T35" fmla="*/ 4 h 70"/>
                <a:gd name="T36" fmla="*/ 34 w 45"/>
                <a:gd name="T37" fmla="*/ 3 h 70"/>
                <a:gd name="T38" fmla="*/ 34 w 45"/>
                <a:gd name="T39" fmla="*/ 2 h 70"/>
                <a:gd name="T40" fmla="*/ 34 w 45"/>
                <a:gd name="T41" fmla="*/ 0 h 70"/>
                <a:gd name="T42" fmla="*/ 33 w 45"/>
                <a:gd name="T43" fmla="*/ 1 h 70"/>
                <a:gd name="T44" fmla="*/ 32 w 45"/>
                <a:gd name="T45" fmla="*/ 2 h 70"/>
                <a:gd name="T46" fmla="*/ 31 w 45"/>
                <a:gd name="T47" fmla="*/ 2 h 70"/>
                <a:gd name="T48" fmla="*/ 16 w 45"/>
                <a:gd name="T49" fmla="*/ 0 h 70"/>
                <a:gd name="T50" fmla="*/ 4 w 45"/>
                <a:gd name="T51" fmla="*/ 1 h 70"/>
                <a:gd name="T52" fmla="*/ 6 w 45"/>
                <a:gd name="T53" fmla="*/ 12 h 70"/>
                <a:gd name="T54" fmla="*/ 5 w 45"/>
                <a:gd name="T55" fmla="*/ 13 h 70"/>
                <a:gd name="T56" fmla="*/ 5 w 45"/>
                <a:gd name="T57" fmla="*/ 14 h 70"/>
                <a:gd name="T58" fmla="*/ 5 w 45"/>
                <a:gd name="T59" fmla="*/ 16 h 70"/>
                <a:gd name="T60" fmla="*/ 6 w 45"/>
                <a:gd name="T61" fmla="*/ 19 h 70"/>
                <a:gd name="T62" fmla="*/ 7 w 45"/>
                <a:gd name="T63" fmla="*/ 21 h 70"/>
                <a:gd name="T64" fmla="*/ 7 w 45"/>
                <a:gd name="T65" fmla="*/ 24 h 70"/>
                <a:gd name="T66" fmla="*/ 8 w 45"/>
                <a:gd name="T67" fmla="*/ 26 h 70"/>
                <a:gd name="T68" fmla="*/ 8 w 45"/>
                <a:gd name="T69" fmla="*/ 28 h 70"/>
                <a:gd name="T70" fmla="*/ 8 w 45"/>
                <a:gd name="T71" fmla="*/ 30 h 70"/>
                <a:gd name="T72" fmla="*/ 6 w 45"/>
                <a:gd name="T73" fmla="*/ 35 h 70"/>
                <a:gd name="T74" fmla="*/ 1 w 45"/>
                <a:gd name="T75" fmla="*/ 46 h 70"/>
                <a:gd name="T76" fmla="*/ 4 w 45"/>
                <a:gd name="T77" fmla="*/ 61 h 70"/>
                <a:gd name="T78" fmla="*/ 5 w 45"/>
                <a:gd name="T79" fmla="*/ 63 h 70"/>
                <a:gd name="T80" fmla="*/ 5 w 45"/>
                <a:gd name="T81"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70">
                  <a:moveTo>
                    <a:pt x="5" y="65"/>
                  </a:moveTo>
                  <a:cubicBezTo>
                    <a:pt x="5" y="66"/>
                    <a:pt x="5" y="66"/>
                    <a:pt x="5" y="66"/>
                  </a:cubicBezTo>
                  <a:cubicBezTo>
                    <a:pt x="5" y="66"/>
                    <a:pt x="5" y="67"/>
                    <a:pt x="5" y="67"/>
                  </a:cubicBezTo>
                  <a:cubicBezTo>
                    <a:pt x="7" y="68"/>
                    <a:pt x="9" y="69"/>
                    <a:pt x="10" y="69"/>
                  </a:cubicBezTo>
                  <a:cubicBezTo>
                    <a:pt x="11" y="69"/>
                    <a:pt x="12" y="70"/>
                    <a:pt x="12" y="70"/>
                  </a:cubicBezTo>
                  <a:cubicBezTo>
                    <a:pt x="12" y="70"/>
                    <a:pt x="12" y="70"/>
                    <a:pt x="12" y="70"/>
                  </a:cubicBezTo>
                  <a:cubicBezTo>
                    <a:pt x="14" y="70"/>
                    <a:pt x="26" y="65"/>
                    <a:pt x="33" y="61"/>
                  </a:cubicBezTo>
                  <a:cubicBezTo>
                    <a:pt x="35" y="60"/>
                    <a:pt x="38" y="59"/>
                    <a:pt x="40" y="58"/>
                  </a:cubicBezTo>
                  <a:cubicBezTo>
                    <a:pt x="42" y="57"/>
                    <a:pt x="44" y="57"/>
                    <a:pt x="45" y="56"/>
                  </a:cubicBezTo>
                  <a:cubicBezTo>
                    <a:pt x="45" y="56"/>
                    <a:pt x="45" y="56"/>
                    <a:pt x="45" y="56"/>
                  </a:cubicBezTo>
                  <a:cubicBezTo>
                    <a:pt x="45" y="56"/>
                    <a:pt x="45" y="56"/>
                    <a:pt x="45" y="56"/>
                  </a:cubicBezTo>
                  <a:cubicBezTo>
                    <a:pt x="45" y="55"/>
                    <a:pt x="45" y="55"/>
                    <a:pt x="45" y="55"/>
                  </a:cubicBezTo>
                  <a:cubicBezTo>
                    <a:pt x="45" y="55"/>
                    <a:pt x="45" y="54"/>
                    <a:pt x="44" y="54"/>
                  </a:cubicBezTo>
                  <a:cubicBezTo>
                    <a:pt x="44" y="54"/>
                    <a:pt x="44" y="54"/>
                    <a:pt x="44" y="53"/>
                  </a:cubicBezTo>
                  <a:cubicBezTo>
                    <a:pt x="44" y="53"/>
                    <a:pt x="44" y="53"/>
                    <a:pt x="44" y="53"/>
                  </a:cubicBezTo>
                  <a:cubicBezTo>
                    <a:pt x="44" y="52"/>
                    <a:pt x="44" y="52"/>
                    <a:pt x="43" y="51"/>
                  </a:cubicBezTo>
                  <a:cubicBezTo>
                    <a:pt x="43" y="51"/>
                    <a:pt x="43" y="51"/>
                    <a:pt x="43" y="51"/>
                  </a:cubicBezTo>
                  <a:cubicBezTo>
                    <a:pt x="43" y="50"/>
                    <a:pt x="43" y="50"/>
                    <a:pt x="43" y="50"/>
                  </a:cubicBezTo>
                  <a:cubicBezTo>
                    <a:pt x="43" y="49"/>
                    <a:pt x="43" y="49"/>
                    <a:pt x="42" y="49"/>
                  </a:cubicBezTo>
                  <a:cubicBezTo>
                    <a:pt x="42" y="49"/>
                    <a:pt x="42" y="48"/>
                    <a:pt x="42" y="48"/>
                  </a:cubicBezTo>
                  <a:cubicBezTo>
                    <a:pt x="42" y="47"/>
                    <a:pt x="42" y="47"/>
                    <a:pt x="42" y="47"/>
                  </a:cubicBezTo>
                  <a:cubicBezTo>
                    <a:pt x="42" y="47"/>
                    <a:pt x="42" y="46"/>
                    <a:pt x="42" y="46"/>
                  </a:cubicBezTo>
                  <a:cubicBezTo>
                    <a:pt x="42" y="46"/>
                    <a:pt x="42" y="45"/>
                    <a:pt x="42" y="45"/>
                  </a:cubicBezTo>
                  <a:cubicBezTo>
                    <a:pt x="42" y="45"/>
                    <a:pt x="41" y="44"/>
                    <a:pt x="41" y="43"/>
                  </a:cubicBezTo>
                  <a:cubicBezTo>
                    <a:pt x="41" y="38"/>
                    <a:pt x="40" y="32"/>
                    <a:pt x="39" y="28"/>
                  </a:cubicBezTo>
                  <a:cubicBezTo>
                    <a:pt x="37" y="25"/>
                    <a:pt x="38" y="18"/>
                    <a:pt x="38" y="14"/>
                  </a:cubicBezTo>
                  <a:cubicBezTo>
                    <a:pt x="38" y="13"/>
                    <a:pt x="38" y="13"/>
                    <a:pt x="38" y="12"/>
                  </a:cubicBezTo>
                  <a:cubicBezTo>
                    <a:pt x="38" y="9"/>
                    <a:pt x="38" y="7"/>
                    <a:pt x="36" y="6"/>
                  </a:cubicBezTo>
                  <a:cubicBezTo>
                    <a:pt x="36" y="6"/>
                    <a:pt x="36" y="6"/>
                    <a:pt x="36" y="6"/>
                  </a:cubicBezTo>
                  <a:cubicBezTo>
                    <a:pt x="36" y="6"/>
                    <a:pt x="36" y="6"/>
                    <a:pt x="36" y="6"/>
                  </a:cubicBezTo>
                  <a:cubicBezTo>
                    <a:pt x="36" y="6"/>
                    <a:pt x="35" y="6"/>
                    <a:pt x="35" y="6"/>
                  </a:cubicBezTo>
                  <a:cubicBezTo>
                    <a:pt x="35" y="6"/>
                    <a:pt x="35" y="6"/>
                    <a:pt x="35" y="6"/>
                  </a:cubicBezTo>
                  <a:cubicBezTo>
                    <a:pt x="35" y="5"/>
                    <a:pt x="35" y="5"/>
                    <a:pt x="35" y="5"/>
                  </a:cubicBezTo>
                  <a:cubicBezTo>
                    <a:pt x="35" y="5"/>
                    <a:pt x="35" y="5"/>
                    <a:pt x="35" y="5"/>
                  </a:cubicBezTo>
                  <a:cubicBezTo>
                    <a:pt x="35" y="5"/>
                    <a:pt x="35" y="5"/>
                    <a:pt x="35" y="5"/>
                  </a:cubicBezTo>
                  <a:cubicBezTo>
                    <a:pt x="35" y="4"/>
                    <a:pt x="35" y="4"/>
                    <a:pt x="35" y="4"/>
                  </a:cubicBezTo>
                  <a:cubicBezTo>
                    <a:pt x="35" y="4"/>
                    <a:pt x="35" y="4"/>
                    <a:pt x="34" y="4"/>
                  </a:cubicBezTo>
                  <a:cubicBezTo>
                    <a:pt x="34" y="4"/>
                    <a:pt x="34" y="3"/>
                    <a:pt x="34" y="3"/>
                  </a:cubicBezTo>
                  <a:cubicBezTo>
                    <a:pt x="34" y="3"/>
                    <a:pt x="34" y="3"/>
                    <a:pt x="34" y="2"/>
                  </a:cubicBezTo>
                  <a:cubicBezTo>
                    <a:pt x="34" y="2"/>
                    <a:pt x="34" y="2"/>
                    <a:pt x="34" y="2"/>
                  </a:cubicBezTo>
                  <a:cubicBezTo>
                    <a:pt x="34" y="2"/>
                    <a:pt x="34" y="1"/>
                    <a:pt x="34" y="1"/>
                  </a:cubicBezTo>
                  <a:cubicBezTo>
                    <a:pt x="34" y="1"/>
                    <a:pt x="34" y="0"/>
                    <a:pt x="34" y="0"/>
                  </a:cubicBezTo>
                  <a:cubicBezTo>
                    <a:pt x="34" y="0"/>
                    <a:pt x="34" y="0"/>
                    <a:pt x="34" y="0"/>
                  </a:cubicBezTo>
                  <a:cubicBezTo>
                    <a:pt x="33" y="0"/>
                    <a:pt x="33" y="1"/>
                    <a:pt x="33" y="1"/>
                  </a:cubicBezTo>
                  <a:cubicBezTo>
                    <a:pt x="33" y="1"/>
                    <a:pt x="32" y="2"/>
                    <a:pt x="32" y="2"/>
                  </a:cubicBezTo>
                  <a:cubicBezTo>
                    <a:pt x="32" y="2"/>
                    <a:pt x="32" y="2"/>
                    <a:pt x="32" y="2"/>
                  </a:cubicBezTo>
                  <a:cubicBezTo>
                    <a:pt x="32" y="2"/>
                    <a:pt x="32" y="2"/>
                    <a:pt x="32" y="2"/>
                  </a:cubicBezTo>
                  <a:cubicBezTo>
                    <a:pt x="32" y="2"/>
                    <a:pt x="31" y="2"/>
                    <a:pt x="31" y="2"/>
                  </a:cubicBezTo>
                  <a:cubicBezTo>
                    <a:pt x="31" y="2"/>
                    <a:pt x="31" y="2"/>
                    <a:pt x="30" y="1"/>
                  </a:cubicBezTo>
                  <a:cubicBezTo>
                    <a:pt x="30" y="1"/>
                    <a:pt x="23" y="0"/>
                    <a:pt x="16" y="0"/>
                  </a:cubicBezTo>
                  <a:cubicBezTo>
                    <a:pt x="15" y="0"/>
                    <a:pt x="14" y="0"/>
                    <a:pt x="13" y="0"/>
                  </a:cubicBezTo>
                  <a:cubicBezTo>
                    <a:pt x="6" y="0"/>
                    <a:pt x="4" y="1"/>
                    <a:pt x="4" y="1"/>
                  </a:cubicBezTo>
                  <a:cubicBezTo>
                    <a:pt x="3" y="2"/>
                    <a:pt x="4" y="5"/>
                    <a:pt x="5" y="7"/>
                  </a:cubicBezTo>
                  <a:cubicBezTo>
                    <a:pt x="6" y="9"/>
                    <a:pt x="6" y="11"/>
                    <a:pt x="6" y="12"/>
                  </a:cubicBezTo>
                  <a:cubicBezTo>
                    <a:pt x="6" y="12"/>
                    <a:pt x="6" y="13"/>
                    <a:pt x="6" y="13"/>
                  </a:cubicBezTo>
                  <a:cubicBezTo>
                    <a:pt x="5" y="13"/>
                    <a:pt x="5" y="13"/>
                    <a:pt x="5" y="13"/>
                  </a:cubicBezTo>
                  <a:cubicBezTo>
                    <a:pt x="5" y="14"/>
                    <a:pt x="5" y="14"/>
                    <a:pt x="5" y="14"/>
                  </a:cubicBezTo>
                  <a:cubicBezTo>
                    <a:pt x="5" y="14"/>
                    <a:pt x="5" y="14"/>
                    <a:pt x="5" y="14"/>
                  </a:cubicBezTo>
                  <a:cubicBezTo>
                    <a:pt x="5" y="14"/>
                    <a:pt x="5" y="15"/>
                    <a:pt x="5" y="15"/>
                  </a:cubicBezTo>
                  <a:cubicBezTo>
                    <a:pt x="5" y="15"/>
                    <a:pt x="5" y="16"/>
                    <a:pt x="5" y="16"/>
                  </a:cubicBezTo>
                  <a:cubicBezTo>
                    <a:pt x="6" y="17"/>
                    <a:pt x="6" y="17"/>
                    <a:pt x="6" y="18"/>
                  </a:cubicBezTo>
                  <a:cubicBezTo>
                    <a:pt x="6" y="18"/>
                    <a:pt x="6" y="18"/>
                    <a:pt x="6" y="19"/>
                  </a:cubicBezTo>
                  <a:cubicBezTo>
                    <a:pt x="6" y="19"/>
                    <a:pt x="6" y="20"/>
                    <a:pt x="7" y="20"/>
                  </a:cubicBezTo>
                  <a:cubicBezTo>
                    <a:pt x="7" y="21"/>
                    <a:pt x="7" y="21"/>
                    <a:pt x="7" y="21"/>
                  </a:cubicBezTo>
                  <a:cubicBezTo>
                    <a:pt x="7" y="22"/>
                    <a:pt x="7" y="22"/>
                    <a:pt x="7" y="23"/>
                  </a:cubicBezTo>
                  <a:cubicBezTo>
                    <a:pt x="7" y="23"/>
                    <a:pt x="7" y="24"/>
                    <a:pt x="7" y="24"/>
                  </a:cubicBezTo>
                  <a:cubicBezTo>
                    <a:pt x="7" y="24"/>
                    <a:pt x="7" y="25"/>
                    <a:pt x="8" y="25"/>
                  </a:cubicBezTo>
                  <a:cubicBezTo>
                    <a:pt x="8" y="26"/>
                    <a:pt x="8" y="26"/>
                    <a:pt x="8" y="26"/>
                  </a:cubicBezTo>
                  <a:cubicBezTo>
                    <a:pt x="8" y="27"/>
                    <a:pt x="8" y="27"/>
                    <a:pt x="8" y="28"/>
                  </a:cubicBezTo>
                  <a:cubicBezTo>
                    <a:pt x="8" y="28"/>
                    <a:pt x="8" y="28"/>
                    <a:pt x="8" y="28"/>
                  </a:cubicBezTo>
                  <a:cubicBezTo>
                    <a:pt x="8" y="29"/>
                    <a:pt x="8" y="29"/>
                    <a:pt x="8" y="29"/>
                  </a:cubicBezTo>
                  <a:cubicBezTo>
                    <a:pt x="8" y="30"/>
                    <a:pt x="8" y="30"/>
                    <a:pt x="8" y="30"/>
                  </a:cubicBezTo>
                  <a:cubicBezTo>
                    <a:pt x="8" y="30"/>
                    <a:pt x="8" y="31"/>
                    <a:pt x="8" y="31"/>
                  </a:cubicBezTo>
                  <a:cubicBezTo>
                    <a:pt x="8" y="33"/>
                    <a:pt x="7" y="34"/>
                    <a:pt x="6" y="35"/>
                  </a:cubicBezTo>
                  <a:cubicBezTo>
                    <a:pt x="5" y="36"/>
                    <a:pt x="4" y="37"/>
                    <a:pt x="4" y="39"/>
                  </a:cubicBezTo>
                  <a:cubicBezTo>
                    <a:pt x="4" y="41"/>
                    <a:pt x="3" y="44"/>
                    <a:pt x="1" y="46"/>
                  </a:cubicBezTo>
                  <a:cubicBezTo>
                    <a:pt x="1" y="48"/>
                    <a:pt x="0" y="49"/>
                    <a:pt x="0" y="50"/>
                  </a:cubicBezTo>
                  <a:cubicBezTo>
                    <a:pt x="0" y="51"/>
                    <a:pt x="3" y="60"/>
                    <a:pt x="4" y="61"/>
                  </a:cubicBezTo>
                  <a:cubicBezTo>
                    <a:pt x="4" y="62"/>
                    <a:pt x="5" y="62"/>
                    <a:pt x="5" y="62"/>
                  </a:cubicBezTo>
                  <a:cubicBezTo>
                    <a:pt x="5" y="63"/>
                    <a:pt x="5" y="63"/>
                    <a:pt x="5" y="63"/>
                  </a:cubicBezTo>
                  <a:cubicBezTo>
                    <a:pt x="5" y="63"/>
                    <a:pt x="5" y="63"/>
                    <a:pt x="5" y="64"/>
                  </a:cubicBezTo>
                  <a:cubicBezTo>
                    <a:pt x="5" y="64"/>
                    <a:pt x="5" y="64"/>
                    <a:pt x="5" y="64"/>
                  </a:cubicBezTo>
                  <a:cubicBezTo>
                    <a:pt x="5" y="65"/>
                    <a:pt x="5" y="65"/>
                    <a:pt x="5" y="6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8" name="Freeform 212">
              <a:extLst>
                <a:ext uri="{FF2B5EF4-FFF2-40B4-BE49-F238E27FC236}">
                  <a16:creationId xmlns:a16="http://schemas.microsoft.com/office/drawing/2014/main" id="{2E51EA4A-2ABF-4B75-963B-E1EAA4C05209}"/>
                </a:ext>
              </a:extLst>
            </p:cNvPr>
            <p:cNvSpPr>
              <a:spLocks/>
            </p:cNvSpPr>
            <p:nvPr/>
          </p:nvSpPr>
          <p:spPr bwMode="auto">
            <a:xfrm>
              <a:off x="4841091" y="6361367"/>
              <a:ext cx="73028" cy="80803"/>
            </a:xfrm>
            <a:custGeom>
              <a:avLst/>
              <a:gdLst>
                <a:gd name="T0" fmla="*/ 34 w 141"/>
                <a:gd name="T1" fmla="*/ 101 h 140"/>
                <a:gd name="T2" fmla="*/ 41 w 141"/>
                <a:gd name="T3" fmla="*/ 127 h 140"/>
                <a:gd name="T4" fmla="*/ 48 w 141"/>
                <a:gd name="T5" fmla="*/ 136 h 140"/>
                <a:gd name="T6" fmla="*/ 50 w 141"/>
                <a:gd name="T7" fmla="*/ 136 h 140"/>
                <a:gd name="T8" fmla="*/ 51 w 141"/>
                <a:gd name="T9" fmla="*/ 136 h 140"/>
                <a:gd name="T10" fmla="*/ 51 w 141"/>
                <a:gd name="T11" fmla="*/ 136 h 140"/>
                <a:gd name="T12" fmla="*/ 57 w 141"/>
                <a:gd name="T13" fmla="*/ 130 h 140"/>
                <a:gd name="T14" fmla="*/ 61 w 141"/>
                <a:gd name="T15" fmla="*/ 136 h 140"/>
                <a:gd name="T16" fmla="*/ 70 w 141"/>
                <a:gd name="T17" fmla="*/ 140 h 140"/>
                <a:gd name="T18" fmla="*/ 78 w 141"/>
                <a:gd name="T19" fmla="*/ 140 h 140"/>
                <a:gd name="T20" fmla="*/ 85 w 141"/>
                <a:gd name="T21" fmla="*/ 133 h 140"/>
                <a:gd name="T22" fmla="*/ 85 w 141"/>
                <a:gd name="T23" fmla="*/ 90 h 140"/>
                <a:gd name="T24" fmla="*/ 91 w 141"/>
                <a:gd name="T25" fmla="*/ 56 h 140"/>
                <a:gd name="T26" fmla="*/ 97 w 141"/>
                <a:gd name="T27" fmla="*/ 15 h 140"/>
                <a:gd name="T28" fmla="*/ 108 w 141"/>
                <a:gd name="T29" fmla="*/ 13 h 140"/>
                <a:gd name="T30" fmla="*/ 120 w 141"/>
                <a:gd name="T31" fmla="*/ 9 h 140"/>
                <a:gd name="T32" fmla="*/ 124 w 141"/>
                <a:gd name="T33" fmla="*/ 12 h 140"/>
                <a:gd name="T34" fmla="*/ 135 w 141"/>
                <a:gd name="T35" fmla="*/ 9 h 140"/>
                <a:gd name="T36" fmla="*/ 137 w 141"/>
                <a:gd name="T37" fmla="*/ 9 h 140"/>
                <a:gd name="T38" fmla="*/ 138 w 141"/>
                <a:gd name="T39" fmla="*/ 8 h 140"/>
                <a:gd name="T40" fmla="*/ 141 w 141"/>
                <a:gd name="T41" fmla="*/ 8 h 140"/>
                <a:gd name="T42" fmla="*/ 141 w 141"/>
                <a:gd name="T43" fmla="*/ 6 h 140"/>
                <a:gd name="T44" fmla="*/ 138 w 141"/>
                <a:gd name="T45" fmla="*/ 6 h 140"/>
                <a:gd name="T46" fmla="*/ 135 w 141"/>
                <a:gd name="T47" fmla="*/ 6 h 140"/>
                <a:gd name="T48" fmla="*/ 132 w 141"/>
                <a:gd name="T49" fmla="*/ 6 h 140"/>
                <a:gd name="T50" fmla="*/ 129 w 141"/>
                <a:gd name="T51" fmla="*/ 6 h 140"/>
                <a:gd name="T52" fmla="*/ 126 w 141"/>
                <a:gd name="T53" fmla="*/ 7 h 140"/>
                <a:gd name="T54" fmla="*/ 123 w 141"/>
                <a:gd name="T55" fmla="*/ 7 h 140"/>
                <a:gd name="T56" fmla="*/ 121 w 141"/>
                <a:gd name="T57" fmla="*/ 8 h 140"/>
                <a:gd name="T58" fmla="*/ 119 w 141"/>
                <a:gd name="T59" fmla="*/ 8 h 140"/>
                <a:gd name="T60" fmla="*/ 118 w 141"/>
                <a:gd name="T61" fmla="*/ 8 h 140"/>
                <a:gd name="T62" fmla="*/ 100 w 141"/>
                <a:gd name="T63" fmla="*/ 10 h 140"/>
                <a:gd name="T64" fmla="*/ 93 w 141"/>
                <a:gd name="T65" fmla="*/ 9 h 140"/>
                <a:gd name="T66" fmla="*/ 75 w 141"/>
                <a:gd name="T67" fmla="*/ 10 h 140"/>
                <a:gd name="T68" fmla="*/ 33 w 141"/>
                <a:gd name="T69" fmla="*/ 6 h 140"/>
                <a:gd name="T70" fmla="*/ 12 w 141"/>
                <a:gd name="T71" fmla="*/ 2 h 140"/>
                <a:gd name="T72" fmla="*/ 8 w 141"/>
                <a:gd name="T73" fmla="*/ 1 h 140"/>
                <a:gd name="T74" fmla="*/ 4 w 141"/>
                <a:gd name="T75" fmla="*/ 2 h 140"/>
                <a:gd name="T76" fmla="*/ 0 w 141"/>
                <a:gd name="T77" fmla="*/ 4 h 140"/>
                <a:gd name="T78" fmla="*/ 18 w 141"/>
                <a:gd name="T79" fmla="*/ 40 h 140"/>
                <a:gd name="T80" fmla="*/ 29 w 141"/>
                <a:gd name="T81" fmla="*/ 64 h 140"/>
                <a:gd name="T82" fmla="*/ 30 w 141"/>
                <a:gd name="T83" fmla="*/ 8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1" h="140">
                  <a:moveTo>
                    <a:pt x="30" y="83"/>
                  </a:moveTo>
                  <a:cubicBezTo>
                    <a:pt x="32" y="87"/>
                    <a:pt x="33" y="94"/>
                    <a:pt x="34" y="101"/>
                  </a:cubicBezTo>
                  <a:cubicBezTo>
                    <a:pt x="34" y="102"/>
                    <a:pt x="34" y="103"/>
                    <a:pt x="34" y="105"/>
                  </a:cubicBezTo>
                  <a:cubicBezTo>
                    <a:pt x="35" y="112"/>
                    <a:pt x="36" y="123"/>
                    <a:pt x="41" y="127"/>
                  </a:cubicBezTo>
                  <a:cubicBezTo>
                    <a:pt x="43" y="129"/>
                    <a:pt x="46" y="132"/>
                    <a:pt x="48" y="136"/>
                  </a:cubicBezTo>
                  <a:cubicBezTo>
                    <a:pt x="48" y="136"/>
                    <a:pt x="48" y="136"/>
                    <a:pt x="48" y="136"/>
                  </a:cubicBezTo>
                  <a:cubicBezTo>
                    <a:pt x="48" y="136"/>
                    <a:pt x="48" y="136"/>
                    <a:pt x="48" y="136"/>
                  </a:cubicBezTo>
                  <a:cubicBezTo>
                    <a:pt x="49" y="136"/>
                    <a:pt x="50" y="136"/>
                    <a:pt x="50" y="136"/>
                  </a:cubicBezTo>
                  <a:cubicBezTo>
                    <a:pt x="50" y="136"/>
                    <a:pt x="51" y="136"/>
                    <a:pt x="51" y="136"/>
                  </a:cubicBezTo>
                  <a:cubicBezTo>
                    <a:pt x="51" y="136"/>
                    <a:pt x="51" y="136"/>
                    <a:pt x="51" y="136"/>
                  </a:cubicBezTo>
                  <a:cubicBezTo>
                    <a:pt x="51" y="136"/>
                    <a:pt x="51" y="136"/>
                    <a:pt x="51" y="136"/>
                  </a:cubicBezTo>
                  <a:cubicBezTo>
                    <a:pt x="51" y="136"/>
                    <a:pt x="51" y="136"/>
                    <a:pt x="51" y="136"/>
                  </a:cubicBezTo>
                  <a:cubicBezTo>
                    <a:pt x="51" y="136"/>
                    <a:pt x="51" y="135"/>
                    <a:pt x="51" y="135"/>
                  </a:cubicBezTo>
                  <a:cubicBezTo>
                    <a:pt x="52" y="133"/>
                    <a:pt x="54" y="130"/>
                    <a:pt x="57" y="130"/>
                  </a:cubicBezTo>
                  <a:cubicBezTo>
                    <a:pt x="57" y="130"/>
                    <a:pt x="58" y="131"/>
                    <a:pt x="59" y="132"/>
                  </a:cubicBezTo>
                  <a:cubicBezTo>
                    <a:pt x="60" y="133"/>
                    <a:pt x="61" y="135"/>
                    <a:pt x="61" y="136"/>
                  </a:cubicBezTo>
                  <a:cubicBezTo>
                    <a:pt x="62" y="138"/>
                    <a:pt x="62" y="140"/>
                    <a:pt x="65" y="140"/>
                  </a:cubicBezTo>
                  <a:cubicBezTo>
                    <a:pt x="66" y="140"/>
                    <a:pt x="68" y="140"/>
                    <a:pt x="70" y="140"/>
                  </a:cubicBezTo>
                  <a:cubicBezTo>
                    <a:pt x="72" y="140"/>
                    <a:pt x="73" y="140"/>
                    <a:pt x="75" y="140"/>
                  </a:cubicBezTo>
                  <a:cubicBezTo>
                    <a:pt x="78" y="140"/>
                    <a:pt x="78" y="140"/>
                    <a:pt x="78" y="140"/>
                  </a:cubicBezTo>
                  <a:cubicBezTo>
                    <a:pt x="79" y="139"/>
                    <a:pt x="80" y="138"/>
                    <a:pt x="81" y="137"/>
                  </a:cubicBezTo>
                  <a:cubicBezTo>
                    <a:pt x="83" y="136"/>
                    <a:pt x="85" y="135"/>
                    <a:pt x="85" y="133"/>
                  </a:cubicBezTo>
                  <a:cubicBezTo>
                    <a:pt x="85" y="92"/>
                    <a:pt x="85" y="92"/>
                    <a:pt x="85" y="92"/>
                  </a:cubicBezTo>
                  <a:cubicBezTo>
                    <a:pt x="85" y="90"/>
                    <a:pt x="85" y="90"/>
                    <a:pt x="85" y="90"/>
                  </a:cubicBezTo>
                  <a:cubicBezTo>
                    <a:pt x="85" y="59"/>
                    <a:pt x="85" y="59"/>
                    <a:pt x="85" y="59"/>
                  </a:cubicBezTo>
                  <a:cubicBezTo>
                    <a:pt x="85" y="56"/>
                    <a:pt x="88" y="56"/>
                    <a:pt x="91" y="56"/>
                  </a:cubicBezTo>
                  <a:cubicBezTo>
                    <a:pt x="94" y="56"/>
                    <a:pt x="97" y="56"/>
                    <a:pt x="97" y="54"/>
                  </a:cubicBezTo>
                  <a:cubicBezTo>
                    <a:pt x="97" y="15"/>
                    <a:pt x="97" y="15"/>
                    <a:pt x="97" y="15"/>
                  </a:cubicBezTo>
                  <a:cubicBezTo>
                    <a:pt x="98" y="15"/>
                    <a:pt x="98" y="15"/>
                    <a:pt x="98" y="15"/>
                  </a:cubicBezTo>
                  <a:cubicBezTo>
                    <a:pt x="98" y="15"/>
                    <a:pt x="106" y="14"/>
                    <a:pt x="108" y="13"/>
                  </a:cubicBezTo>
                  <a:cubicBezTo>
                    <a:pt x="109" y="13"/>
                    <a:pt x="110" y="13"/>
                    <a:pt x="111" y="12"/>
                  </a:cubicBezTo>
                  <a:cubicBezTo>
                    <a:pt x="114" y="11"/>
                    <a:pt x="118" y="9"/>
                    <a:pt x="120" y="9"/>
                  </a:cubicBezTo>
                  <a:cubicBezTo>
                    <a:pt x="121" y="9"/>
                    <a:pt x="121" y="9"/>
                    <a:pt x="121" y="10"/>
                  </a:cubicBezTo>
                  <a:cubicBezTo>
                    <a:pt x="122" y="10"/>
                    <a:pt x="123" y="11"/>
                    <a:pt x="124" y="12"/>
                  </a:cubicBezTo>
                  <a:cubicBezTo>
                    <a:pt x="125" y="13"/>
                    <a:pt x="126" y="14"/>
                    <a:pt x="126" y="14"/>
                  </a:cubicBezTo>
                  <a:cubicBezTo>
                    <a:pt x="127" y="13"/>
                    <a:pt x="131" y="9"/>
                    <a:pt x="135" y="9"/>
                  </a:cubicBezTo>
                  <a:cubicBezTo>
                    <a:pt x="135" y="9"/>
                    <a:pt x="136" y="9"/>
                    <a:pt x="136" y="9"/>
                  </a:cubicBezTo>
                  <a:cubicBezTo>
                    <a:pt x="136" y="9"/>
                    <a:pt x="136" y="9"/>
                    <a:pt x="137" y="9"/>
                  </a:cubicBezTo>
                  <a:cubicBezTo>
                    <a:pt x="137" y="9"/>
                    <a:pt x="137" y="9"/>
                    <a:pt x="138" y="8"/>
                  </a:cubicBezTo>
                  <a:cubicBezTo>
                    <a:pt x="138" y="8"/>
                    <a:pt x="138" y="8"/>
                    <a:pt x="138" y="8"/>
                  </a:cubicBezTo>
                  <a:cubicBezTo>
                    <a:pt x="139" y="8"/>
                    <a:pt x="139" y="8"/>
                    <a:pt x="139" y="8"/>
                  </a:cubicBezTo>
                  <a:cubicBezTo>
                    <a:pt x="140" y="8"/>
                    <a:pt x="140" y="8"/>
                    <a:pt x="141" y="8"/>
                  </a:cubicBezTo>
                  <a:cubicBezTo>
                    <a:pt x="141" y="8"/>
                    <a:pt x="141" y="8"/>
                    <a:pt x="141" y="8"/>
                  </a:cubicBezTo>
                  <a:cubicBezTo>
                    <a:pt x="141" y="7"/>
                    <a:pt x="141" y="7"/>
                    <a:pt x="141" y="6"/>
                  </a:cubicBezTo>
                  <a:cubicBezTo>
                    <a:pt x="141" y="6"/>
                    <a:pt x="141" y="6"/>
                    <a:pt x="141" y="6"/>
                  </a:cubicBezTo>
                  <a:cubicBezTo>
                    <a:pt x="140" y="6"/>
                    <a:pt x="140" y="6"/>
                    <a:pt x="138" y="6"/>
                  </a:cubicBezTo>
                  <a:cubicBezTo>
                    <a:pt x="137" y="6"/>
                    <a:pt x="136" y="6"/>
                    <a:pt x="135" y="6"/>
                  </a:cubicBezTo>
                  <a:cubicBezTo>
                    <a:pt x="135" y="6"/>
                    <a:pt x="135" y="6"/>
                    <a:pt x="135" y="6"/>
                  </a:cubicBezTo>
                  <a:cubicBezTo>
                    <a:pt x="134" y="6"/>
                    <a:pt x="133" y="6"/>
                    <a:pt x="133" y="6"/>
                  </a:cubicBezTo>
                  <a:cubicBezTo>
                    <a:pt x="132" y="6"/>
                    <a:pt x="132" y="6"/>
                    <a:pt x="132" y="6"/>
                  </a:cubicBezTo>
                  <a:cubicBezTo>
                    <a:pt x="131" y="6"/>
                    <a:pt x="131" y="6"/>
                    <a:pt x="130" y="6"/>
                  </a:cubicBezTo>
                  <a:cubicBezTo>
                    <a:pt x="130" y="6"/>
                    <a:pt x="129" y="6"/>
                    <a:pt x="129" y="6"/>
                  </a:cubicBezTo>
                  <a:cubicBezTo>
                    <a:pt x="128" y="7"/>
                    <a:pt x="128" y="7"/>
                    <a:pt x="127" y="7"/>
                  </a:cubicBezTo>
                  <a:cubicBezTo>
                    <a:pt x="126" y="7"/>
                    <a:pt x="126" y="7"/>
                    <a:pt x="126" y="7"/>
                  </a:cubicBezTo>
                  <a:cubicBezTo>
                    <a:pt x="125" y="7"/>
                    <a:pt x="125" y="7"/>
                    <a:pt x="124" y="7"/>
                  </a:cubicBezTo>
                  <a:cubicBezTo>
                    <a:pt x="124" y="7"/>
                    <a:pt x="124" y="7"/>
                    <a:pt x="123" y="7"/>
                  </a:cubicBezTo>
                  <a:cubicBezTo>
                    <a:pt x="123" y="7"/>
                    <a:pt x="122" y="8"/>
                    <a:pt x="122" y="8"/>
                  </a:cubicBezTo>
                  <a:cubicBezTo>
                    <a:pt x="121" y="8"/>
                    <a:pt x="121" y="8"/>
                    <a:pt x="121" y="8"/>
                  </a:cubicBezTo>
                  <a:cubicBezTo>
                    <a:pt x="121" y="8"/>
                    <a:pt x="121" y="8"/>
                    <a:pt x="121" y="8"/>
                  </a:cubicBezTo>
                  <a:cubicBezTo>
                    <a:pt x="120" y="8"/>
                    <a:pt x="120" y="8"/>
                    <a:pt x="119" y="8"/>
                  </a:cubicBezTo>
                  <a:cubicBezTo>
                    <a:pt x="119" y="8"/>
                    <a:pt x="119" y="8"/>
                    <a:pt x="119" y="8"/>
                  </a:cubicBezTo>
                  <a:cubicBezTo>
                    <a:pt x="118" y="8"/>
                    <a:pt x="118" y="8"/>
                    <a:pt x="118" y="8"/>
                  </a:cubicBezTo>
                  <a:cubicBezTo>
                    <a:pt x="116" y="9"/>
                    <a:pt x="110" y="10"/>
                    <a:pt x="105" y="10"/>
                  </a:cubicBezTo>
                  <a:cubicBezTo>
                    <a:pt x="103" y="10"/>
                    <a:pt x="101" y="10"/>
                    <a:pt x="100" y="10"/>
                  </a:cubicBezTo>
                  <a:cubicBezTo>
                    <a:pt x="100" y="9"/>
                    <a:pt x="100" y="9"/>
                    <a:pt x="100" y="9"/>
                  </a:cubicBezTo>
                  <a:cubicBezTo>
                    <a:pt x="99" y="9"/>
                    <a:pt x="97" y="9"/>
                    <a:pt x="93" y="9"/>
                  </a:cubicBezTo>
                  <a:cubicBezTo>
                    <a:pt x="85" y="9"/>
                    <a:pt x="76" y="10"/>
                    <a:pt x="76" y="10"/>
                  </a:cubicBezTo>
                  <a:cubicBezTo>
                    <a:pt x="75" y="10"/>
                    <a:pt x="75" y="10"/>
                    <a:pt x="75" y="10"/>
                  </a:cubicBezTo>
                  <a:cubicBezTo>
                    <a:pt x="71" y="6"/>
                    <a:pt x="71" y="6"/>
                    <a:pt x="71" y="6"/>
                  </a:cubicBezTo>
                  <a:cubicBezTo>
                    <a:pt x="33" y="6"/>
                    <a:pt x="33" y="6"/>
                    <a:pt x="33" y="6"/>
                  </a:cubicBezTo>
                  <a:cubicBezTo>
                    <a:pt x="29" y="6"/>
                    <a:pt x="26" y="5"/>
                    <a:pt x="22" y="3"/>
                  </a:cubicBezTo>
                  <a:cubicBezTo>
                    <a:pt x="19" y="1"/>
                    <a:pt x="16" y="1"/>
                    <a:pt x="12" y="2"/>
                  </a:cubicBezTo>
                  <a:cubicBezTo>
                    <a:pt x="12" y="3"/>
                    <a:pt x="11" y="3"/>
                    <a:pt x="10" y="3"/>
                  </a:cubicBezTo>
                  <a:cubicBezTo>
                    <a:pt x="9" y="3"/>
                    <a:pt x="8" y="2"/>
                    <a:pt x="8" y="1"/>
                  </a:cubicBezTo>
                  <a:cubicBezTo>
                    <a:pt x="8" y="0"/>
                    <a:pt x="7" y="0"/>
                    <a:pt x="7" y="0"/>
                  </a:cubicBezTo>
                  <a:cubicBezTo>
                    <a:pt x="5" y="0"/>
                    <a:pt x="4" y="2"/>
                    <a:pt x="4" y="2"/>
                  </a:cubicBezTo>
                  <a:cubicBezTo>
                    <a:pt x="4" y="3"/>
                    <a:pt x="4" y="3"/>
                    <a:pt x="4" y="3"/>
                  </a:cubicBezTo>
                  <a:cubicBezTo>
                    <a:pt x="0" y="4"/>
                    <a:pt x="0" y="4"/>
                    <a:pt x="0" y="4"/>
                  </a:cubicBezTo>
                  <a:cubicBezTo>
                    <a:pt x="0" y="7"/>
                    <a:pt x="3" y="12"/>
                    <a:pt x="7" y="17"/>
                  </a:cubicBezTo>
                  <a:cubicBezTo>
                    <a:pt x="11" y="22"/>
                    <a:pt x="15" y="32"/>
                    <a:pt x="18" y="40"/>
                  </a:cubicBezTo>
                  <a:cubicBezTo>
                    <a:pt x="19" y="44"/>
                    <a:pt x="22" y="49"/>
                    <a:pt x="24" y="53"/>
                  </a:cubicBezTo>
                  <a:cubicBezTo>
                    <a:pt x="26" y="57"/>
                    <a:pt x="28" y="61"/>
                    <a:pt x="29" y="64"/>
                  </a:cubicBezTo>
                  <a:cubicBezTo>
                    <a:pt x="30" y="67"/>
                    <a:pt x="30" y="71"/>
                    <a:pt x="29" y="75"/>
                  </a:cubicBezTo>
                  <a:cubicBezTo>
                    <a:pt x="29" y="78"/>
                    <a:pt x="29" y="81"/>
                    <a:pt x="30" y="8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49" name="Freeform 213">
              <a:extLst>
                <a:ext uri="{FF2B5EF4-FFF2-40B4-BE49-F238E27FC236}">
                  <a16:creationId xmlns:a16="http://schemas.microsoft.com/office/drawing/2014/main" id="{C3DDC5B0-7B73-4858-876B-6B4093D68117}"/>
                </a:ext>
              </a:extLst>
            </p:cNvPr>
            <p:cNvSpPr>
              <a:spLocks noEditPoints="1"/>
            </p:cNvSpPr>
            <p:nvPr/>
          </p:nvSpPr>
          <p:spPr bwMode="auto">
            <a:xfrm>
              <a:off x="4866465" y="6395472"/>
              <a:ext cx="92214" cy="89898"/>
            </a:xfrm>
            <a:custGeom>
              <a:avLst/>
              <a:gdLst>
                <a:gd name="T0" fmla="*/ 173 w 178"/>
                <a:gd name="T1" fmla="*/ 75 h 156"/>
                <a:gd name="T2" fmla="*/ 177 w 178"/>
                <a:gd name="T3" fmla="*/ 58 h 156"/>
                <a:gd name="T4" fmla="*/ 175 w 178"/>
                <a:gd name="T5" fmla="*/ 58 h 156"/>
                <a:gd name="T6" fmla="*/ 174 w 178"/>
                <a:gd name="T7" fmla="*/ 58 h 156"/>
                <a:gd name="T8" fmla="*/ 172 w 178"/>
                <a:gd name="T9" fmla="*/ 58 h 156"/>
                <a:gd name="T10" fmla="*/ 170 w 178"/>
                <a:gd name="T11" fmla="*/ 59 h 156"/>
                <a:gd name="T12" fmla="*/ 163 w 178"/>
                <a:gd name="T13" fmla="*/ 63 h 156"/>
                <a:gd name="T14" fmla="*/ 165 w 178"/>
                <a:gd name="T15" fmla="*/ 43 h 156"/>
                <a:gd name="T16" fmla="*/ 167 w 178"/>
                <a:gd name="T17" fmla="*/ 44 h 156"/>
                <a:gd name="T18" fmla="*/ 169 w 178"/>
                <a:gd name="T19" fmla="*/ 45 h 156"/>
                <a:gd name="T20" fmla="*/ 169 w 178"/>
                <a:gd name="T21" fmla="*/ 29 h 156"/>
                <a:gd name="T22" fmla="*/ 161 w 178"/>
                <a:gd name="T23" fmla="*/ 4 h 156"/>
                <a:gd name="T24" fmla="*/ 149 w 178"/>
                <a:gd name="T25" fmla="*/ 2 h 156"/>
                <a:gd name="T26" fmla="*/ 143 w 178"/>
                <a:gd name="T27" fmla="*/ 0 h 156"/>
                <a:gd name="T28" fmla="*/ 139 w 178"/>
                <a:gd name="T29" fmla="*/ 0 h 156"/>
                <a:gd name="T30" fmla="*/ 138 w 178"/>
                <a:gd name="T31" fmla="*/ 0 h 156"/>
                <a:gd name="T32" fmla="*/ 136 w 178"/>
                <a:gd name="T33" fmla="*/ 2 h 156"/>
                <a:gd name="T34" fmla="*/ 135 w 178"/>
                <a:gd name="T35" fmla="*/ 4 h 156"/>
                <a:gd name="T36" fmla="*/ 128 w 178"/>
                <a:gd name="T37" fmla="*/ 8 h 156"/>
                <a:gd name="T38" fmla="*/ 104 w 178"/>
                <a:gd name="T39" fmla="*/ 30 h 156"/>
                <a:gd name="T40" fmla="*/ 89 w 178"/>
                <a:gd name="T41" fmla="*/ 44 h 156"/>
                <a:gd name="T42" fmla="*/ 72 w 178"/>
                <a:gd name="T43" fmla="*/ 38 h 156"/>
                <a:gd name="T44" fmla="*/ 58 w 178"/>
                <a:gd name="T45" fmla="*/ 57 h 156"/>
                <a:gd name="T46" fmla="*/ 46 w 178"/>
                <a:gd name="T47" fmla="*/ 58 h 156"/>
                <a:gd name="T48" fmla="*/ 43 w 178"/>
                <a:gd name="T49" fmla="*/ 52 h 156"/>
                <a:gd name="T50" fmla="*/ 45 w 178"/>
                <a:gd name="T51" fmla="*/ 48 h 156"/>
                <a:gd name="T52" fmla="*/ 41 w 178"/>
                <a:gd name="T53" fmla="*/ 36 h 156"/>
                <a:gd name="T54" fmla="*/ 41 w 178"/>
                <a:gd name="T55" fmla="*/ 36 h 156"/>
                <a:gd name="T56" fmla="*/ 38 w 178"/>
                <a:gd name="T57" fmla="*/ 34 h 156"/>
                <a:gd name="T58" fmla="*/ 33 w 178"/>
                <a:gd name="T59" fmla="*/ 80 h 156"/>
                <a:gd name="T60" fmla="*/ 21 w 178"/>
                <a:gd name="T61" fmla="*/ 83 h 156"/>
                <a:gd name="T62" fmla="*/ 9 w 178"/>
                <a:gd name="T63" fmla="*/ 74 h 156"/>
                <a:gd name="T64" fmla="*/ 4 w 178"/>
                <a:gd name="T65" fmla="*/ 78 h 156"/>
                <a:gd name="T66" fmla="*/ 3 w 178"/>
                <a:gd name="T67" fmla="*/ 79 h 156"/>
                <a:gd name="T68" fmla="*/ 0 w 178"/>
                <a:gd name="T69" fmla="*/ 79 h 156"/>
                <a:gd name="T70" fmla="*/ 19 w 178"/>
                <a:gd name="T71" fmla="*/ 118 h 156"/>
                <a:gd name="T72" fmla="*/ 18 w 178"/>
                <a:gd name="T73" fmla="*/ 130 h 156"/>
                <a:gd name="T74" fmla="*/ 21 w 178"/>
                <a:gd name="T75" fmla="*/ 145 h 156"/>
                <a:gd name="T76" fmla="*/ 26 w 178"/>
                <a:gd name="T77" fmla="*/ 150 h 156"/>
                <a:gd name="T78" fmla="*/ 36 w 178"/>
                <a:gd name="T79" fmla="*/ 156 h 156"/>
                <a:gd name="T80" fmla="*/ 58 w 178"/>
                <a:gd name="T81" fmla="*/ 149 h 156"/>
                <a:gd name="T82" fmla="*/ 91 w 178"/>
                <a:gd name="T83" fmla="*/ 145 h 156"/>
                <a:gd name="T84" fmla="*/ 98 w 178"/>
                <a:gd name="T85" fmla="*/ 144 h 156"/>
                <a:gd name="T86" fmla="*/ 108 w 178"/>
                <a:gd name="T87" fmla="*/ 140 h 156"/>
                <a:gd name="T88" fmla="*/ 131 w 178"/>
                <a:gd name="T89" fmla="*/ 97 h 156"/>
                <a:gd name="T90" fmla="*/ 127 w 178"/>
                <a:gd name="T91" fmla="*/ 104 h 156"/>
                <a:gd name="T92" fmla="*/ 114 w 178"/>
                <a:gd name="T93" fmla="*/ 92 h 156"/>
                <a:gd name="T94" fmla="*/ 132 w 178"/>
                <a:gd name="T95" fmla="*/ 77 h 156"/>
                <a:gd name="T96" fmla="*/ 133 w 178"/>
                <a:gd name="T97" fmla="*/ 77 h 156"/>
                <a:gd name="T98" fmla="*/ 137 w 178"/>
                <a:gd name="T99" fmla="*/ 81 h 156"/>
                <a:gd name="T100" fmla="*/ 137 w 178"/>
                <a:gd name="T101" fmla="*/ 95 h 156"/>
                <a:gd name="T102" fmla="*/ 136 w 178"/>
                <a:gd name="T103" fmla="*/ 96 h 156"/>
                <a:gd name="T104" fmla="*/ 135 w 178"/>
                <a:gd name="T105" fmla="*/ 97 h 156"/>
                <a:gd name="T106" fmla="*/ 133 w 178"/>
                <a:gd name="T107" fmla="*/ 9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8" h="156">
                  <a:moveTo>
                    <a:pt x="157" y="93"/>
                  </a:moveTo>
                  <a:cubicBezTo>
                    <a:pt x="161" y="86"/>
                    <a:pt x="168" y="79"/>
                    <a:pt x="173" y="76"/>
                  </a:cubicBezTo>
                  <a:cubicBezTo>
                    <a:pt x="173" y="75"/>
                    <a:pt x="173" y="75"/>
                    <a:pt x="173" y="75"/>
                  </a:cubicBezTo>
                  <a:cubicBezTo>
                    <a:pt x="175" y="73"/>
                    <a:pt x="177" y="67"/>
                    <a:pt x="178" y="58"/>
                  </a:cubicBezTo>
                  <a:cubicBezTo>
                    <a:pt x="178" y="58"/>
                    <a:pt x="178" y="58"/>
                    <a:pt x="178" y="58"/>
                  </a:cubicBezTo>
                  <a:cubicBezTo>
                    <a:pt x="178" y="58"/>
                    <a:pt x="178" y="58"/>
                    <a:pt x="177" y="58"/>
                  </a:cubicBezTo>
                  <a:cubicBezTo>
                    <a:pt x="177" y="58"/>
                    <a:pt x="177" y="58"/>
                    <a:pt x="176" y="58"/>
                  </a:cubicBezTo>
                  <a:cubicBezTo>
                    <a:pt x="176" y="58"/>
                    <a:pt x="176" y="58"/>
                    <a:pt x="176" y="58"/>
                  </a:cubicBezTo>
                  <a:cubicBezTo>
                    <a:pt x="176" y="58"/>
                    <a:pt x="175" y="58"/>
                    <a:pt x="175" y="58"/>
                  </a:cubicBezTo>
                  <a:cubicBezTo>
                    <a:pt x="175" y="58"/>
                    <a:pt x="175" y="58"/>
                    <a:pt x="175" y="58"/>
                  </a:cubicBezTo>
                  <a:cubicBezTo>
                    <a:pt x="174" y="58"/>
                    <a:pt x="174" y="58"/>
                    <a:pt x="174" y="58"/>
                  </a:cubicBezTo>
                  <a:cubicBezTo>
                    <a:pt x="174" y="58"/>
                    <a:pt x="174" y="58"/>
                    <a:pt x="174" y="58"/>
                  </a:cubicBezTo>
                  <a:cubicBezTo>
                    <a:pt x="173" y="58"/>
                    <a:pt x="173" y="58"/>
                    <a:pt x="173" y="58"/>
                  </a:cubicBezTo>
                  <a:cubicBezTo>
                    <a:pt x="173" y="58"/>
                    <a:pt x="173" y="58"/>
                    <a:pt x="173" y="58"/>
                  </a:cubicBezTo>
                  <a:cubicBezTo>
                    <a:pt x="172" y="58"/>
                    <a:pt x="172" y="58"/>
                    <a:pt x="172" y="58"/>
                  </a:cubicBezTo>
                  <a:cubicBezTo>
                    <a:pt x="172" y="58"/>
                    <a:pt x="172" y="58"/>
                    <a:pt x="172" y="58"/>
                  </a:cubicBezTo>
                  <a:cubicBezTo>
                    <a:pt x="171" y="59"/>
                    <a:pt x="171" y="59"/>
                    <a:pt x="171" y="59"/>
                  </a:cubicBezTo>
                  <a:cubicBezTo>
                    <a:pt x="170" y="59"/>
                    <a:pt x="170" y="59"/>
                    <a:pt x="170" y="59"/>
                  </a:cubicBezTo>
                  <a:cubicBezTo>
                    <a:pt x="170" y="59"/>
                    <a:pt x="170" y="59"/>
                    <a:pt x="170" y="60"/>
                  </a:cubicBezTo>
                  <a:cubicBezTo>
                    <a:pt x="170" y="63"/>
                    <a:pt x="166" y="63"/>
                    <a:pt x="164" y="63"/>
                  </a:cubicBezTo>
                  <a:cubicBezTo>
                    <a:pt x="164" y="63"/>
                    <a:pt x="163" y="63"/>
                    <a:pt x="163" y="63"/>
                  </a:cubicBezTo>
                  <a:cubicBezTo>
                    <a:pt x="158" y="63"/>
                    <a:pt x="155" y="53"/>
                    <a:pt x="155" y="52"/>
                  </a:cubicBezTo>
                  <a:cubicBezTo>
                    <a:pt x="155" y="50"/>
                    <a:pt x="160" y="42"/>
                    <a:pt x="163" y="42"/>
                  </a:cubicBezTo>
                  <a:cubicBezTo>
                    <a:pt x="164" y="42"/>
                    <a:pt x="164" y="42"/>
                    <a:pt x="165" y="43"/>
                  </a:cubicBezTo>
                  <a:cubicBezTo>
                    <a:pt x="165" y="43"/>
                    <a:pt x="165" y="43"/>
                    <a:pt x="165" y="43"/>
                  </a:cubicBezTo>
                  <a:cubicBezTo>
                    <a:pt x="166" y="43"/>
                    <a:pt x="166" y="43"/>
                    <a:pt x="166" y="43"/>
                  </a:cubicBezTo>
                  <a:cubicBezTo>
                    <a:pt x="166" y="43"/>
                    <a:pt x="167" y="44"/>
                    <a:pt x="167" y="44"/>
                  </a:cubicBezTo>
                  <a:cubicBezTo>
                    <a:pt x="167" y="44"/>
                    <a:pt x="167" y="44"/>
                    <a:pt x="168" y="44"/>
                  </a:cubicBezTo>
                  <a:cubicBezTo>
                    <a:pt x="168" y="44"/>
                    <a:pt x="168" y="44"/>
                    <a:pt x="169" y="45"/>
                  </a:cubicBezTo>
                  <a:cubicBezTo>
                    <a:pt x="169" y="45"/>
                    <a:pt x="169" y="45"/>
                    <a:pt x="169" y="45"/>
                  </a:cubicBezTo>
                  <a:cubicBezTo>
                    <a:pt x="169" y="45"/>
                    <a:pt x="169" y="45"/>
                    <a:pt x="169" y="44"/>
                  </a:cubicBezTo>
                  <a:cubicBezTo>
                    <a:pt x="169" y="44"/>
                    <a:pt x="169" y="44"/>
                    <a:pt x="169" y="44"/>
                  </a:cubicBezTo>
                  <a:cubicBezTo>
                    <a:pt x="169" y="42"/>
                    <a:pt x="170" y="34"/>
                    <a:pt x="169" y="29"/>
                  </a:cubicBezTo>
                  <a:cubicBezTo>
                    <a:pt x="169" y="27"/>
                    <a:pt x="169" y="25"/>
                    <a:pt x="168" y="25"/>
                  </a:cubicBezTo>
                  <a:cubicBezTo>
                    <a:pt x="166" y="24"/>
                    <a:pt x="164" y="17"/>
                    <a:pt x="162" y="9"/>
                  </a:cubicBezTo>
                  <a:cubicBezTo>
                    <a:pt x="162" y="7"/>
                    <a:pt x="161" y="4"/>
                    <a:pt x="161" y="4"/>
                  </a:cubicBezTo>
                  <a:cubicBezTo>
                    <a:pt x="161" y="4"/>
                    <a:pt x="161" y="4"/>
                    <a:pt x="161" y="4"/>
                  </a:cubicBezTo>
                  <a:cubicBezTo>
                    <a:pt x="160" y="3"/>
                    <a:pt x="158" y="3"/>
                    <a:pt x="155" y="3"/>
                  </a:cubicBezTo>
                  <a:cubicBezTo>
                    <a:pt x="152" y="3"/>
                    <a:pt x="150" y="2"/>
                    <a:pt x="149" y="2"/>
                  </a:cubicBezTo>
                  <a:cubicBezTo>
                    <a:pt x="148" y="1"/>
                    <a:pt x="148" y="1"/>
                    <a:pt x="148" y="1"/>
                  </a:cubicBezTo>
                  <a:cubicBezTo>
                    <a:pt x="148" y="1"/>
                    <a:pt x="147" y="1"/>
                    <a:pt x="147" y="1"/>
                  </a:cubicBezTo>
                  <a:cubicBezTo>
                    <a:pt x="146" y="0"/>
                    <a:pt x="144" y="0"/>
                    <a:pt x="143" y="0"/>
                  </a:cubicBezTo>
                  <a:cubicBezTo>
                    <a:pt x="142" y="0"/>
                    <a:pt x="141" y="0"/>
                    <a:pt x="140" y="0"/>
                  </a:cubicBezTo>
                  <a:cubicBezTo>
                    <a:pt x="140" y="0"/>
                    <a:pt x="140" y="0"/>
                    <a:pt x="140" y="0"/>
                  </a:cubicBezTo>
                  <a:cubicBezTo>
                    <a:pt x="140" y="0"/>
                    <a:pt x="139" y="0"/>
                    <a:pt x="139" y="0"/>
                  </a:cubicBezTo>
                  <a:cubicBezTo>
                    <a:pt x="139" y="0"/>
                    <a:pt x="139" y="0"/>
                    <a:pt x="139" y="0"/>
                  </a:cubicBezTo>
                  <a:cubicBezTo>
                    <a:pt x="139" y="0"/>
                    <a:pt x="138" y="0"/>
                    <a:pt x="138" y="0"/>
                  </a:cubicBezTo>
                  <a:cubicBezTo>
                    <a:pt x="138" y="0"/>
                    <a:pt x="138" y="0"/>
                    <a:pt x="138" y="0"/>
                  </a:cubicBezTo>
                  <a:cubicBezTo>
                    <a:pt x="138" y="0"/>
                    <a:pt x="138" y="0"/>
                    <a:pt x="137" y="1"/>
                  </a:cubicBezTo>
                  <a:cubicBezTo>
                    <a:pt x="137" y="1"/>
                    <a:pt x="137" y="1"/>
                    <a:pt x="137" y="1"/>
                  </a:cubicBezTo>
                  <a:cubicBezTo>
                    <a:pt x="137" y="1"/>
                    <a:pt x="137" y="2"/>
                    <a:pt x="136" y="2"/>
                  </a:cubicBezTo>
                  <a:cubicBezTo>
                    <a:pt x="136" y="2"/>
                    <a:pt x="136" y="2"/>
                    <a:pt x="136" y="3"/>
                  </a:cubicBezTo>
                  <a:cubicBezTo>
                    <a:pt x="136" y="3"/>
                    <a:pt x="136" y="3"/>
                    <a:pt x="135" y="3"/>
                  </a:cubicBezTo>
                  <a:cubicBezTo>
                    <a:pt x="135" y="4"/>
                    <a:pt x="135" y="4"/>
                    <a:pt x="135" y="4"/>
                  </a:cubicBezTo>
                  <a:cubicBezTo>
                    <a:pt x="135" y="4"/>
                    <a:pt x="135" y="4"/>
                    <a:pt x="135" y="4"/>
                  </a:cubicBezTo>
                  <a:cubicBezTo>
                    <a:pt x="134" y="6"/>
                    <a:pt x="132" y="6"/>
                    <a:pt x="131" y="6"/>
                  </a:cubicBezTo>
                  <a:cubicBezTo>
                    <a:pt x="129" y="7"/>
                    <a:pt x="128" y="7"/>
                    <a:pt x="128" y="8"/>
                  </a:cubicBezTo>
                  <a:cubicBezTo>
                    <a:pt x="127" y="12"/>
                    <a:pt x="121" y="16"/>
                    <a:pt x="118" y="16"/>
                  </a:cubicBezTo>
                  <a:cubicBezTo>
                    <a:pt x="116" y="16"/>
                    <a:pt x="114" y="19"/>
                    <a:pt x="114" y="22"/>
                  </a:cubicBezTo>
                  <a:cubicBezTo>
                    <a:pt x="114" y="26"/>
                    <a:pt x="108" y="30"/>
                    <a:pt x="104" y="30"/>
                  </a:cubicBezTo>
                  <a:cubicBezTo>
                    <a:pt x="101" y="30"/>
                    <a:pt x="101" y="31"/>
                    <a:pt x="101" y="34"/>
                  </a:cubicBezTo>
                  <a:cubicBezTo>
                    <a:pt x="101" y="35"/>
                    <a:pt x="101" y="36"/>
                    <a:pt x="100" y="38"/>
                  </a:cubicBezTo>
                  <a:cubicBezTo>
                    <a:pt x="99" y="43"/>
                    <a:pt x="96" y="44"/>
                    <a:pt x="89" y="44"/>
                  </a:cubicBezTo>
                  <a:cubicBezTo>
                    <a:pt x="82" y="44"/>
                    <a:pt x="81" y="43"/>
                    <a:pt x="76" y="40"/>
                  </a:cubicBezTo>
                  <a:cubicBezTo>
                    <a:pt x="75" y="39"/>
                    <a:pt x="75" y="39"/>
                    <a:pt x="75" y="39"/>
                  </a:cubicBezTo>
                  <a:cubicBezTo>
                    <a:pt x="74" y="38"/>
                    <a:pt x="73" y="38"/>
                    <a:pt x="72" y="38"/>
                  </a:cubicBezTo>
                  <a:cubicBezTo>
                    <a:pt x="69" y="38"/>
                    <a:pt x="69" y="44"/>
                    <a:pt x="69" y="44"/>
                  </a:cubicBezTo>
                  <a:cubicBezTo>
                    <a:pt x="68" y="47"/>
                    <a:pt x="65" y="50"/>
                    <a:pt x="61" y="53"/>
                  </a:cubicBezTo>
                  <a:cubicBezTo>
                    <a:pt x="60" y="55"/>
                    <a:pt x="59" y="56"/>
                    <a:pt x="58" y="57"/>
                  </a:cubicBezTo>
                  <a:cubicBezTo>
                    <a:pt x="57" y="58"/>
                    <a:pt x="55" y="58"/>
                    <a:pt x="53" y="58"/>
                  </a:cubicBezTo>
                  <a:cubicBezTo>
                    <a:pt x="52" y="58"/>
                    <a:pt x="50" y="58"/>
                    <a:pt x="49" y="58"/>
                  </a:cubicBezTo>
                  <a:cubicBezTo>
                    <a:pt x="48" y="58"/>
                    <a:pt x="47" y="58"/>
                    <a:pt x="46" y="58"/>
                  </a:cubicBezTo>
                  <a:cubicBezTo>
                    <a:pt x="45" y="58"/>
                    <a:pt x="44" y="57"/>
                    <a:pt x="43" y="57"/>
                  </a:cubicBezTo>
                  <a:cubicBezTo>
                    <a:pt x="42" y="56"/>
                    <a:pt x="43" y="54"/>
                    <a:pt x="43" y="53"/>
                  </a:cubicBezTo>
                  <a:cubicBezTo>
                    <a:pt x="43" y="52"/>
                    <a:pt x="43" y="52"/>
                    <a:pt x="43" y="52"/>
                  </a:cubicBezTo>
                  <a:cubicBezTo>
                    <a:pt x="43" y="50"/>
                    <a:pt x="44" y="49"/>
                    <a:pt x="45" y="49"/>
                  </a:cubicBezTo>
                  <a:cubicBezTo>
                    <a:pt x="45" y="49"/>
                    <a:pt x="45" y="49"/>
                    <a:pt x="45" y="49"/>
                  </a:cubicBezTo>
                  <a:cubicBezTo>
                    <a:pt x="45" y="48"/>
                    <a:pt x="45" y="48"/>
                    <a:pt x="45" y="48"/>
                  </a:cubicBezTo>
                  <a:cubicBezTo>
                    <a:pt x="45" y="45"/>
                    <a:pt x="43" y="39"/>
                    <a:pt x="42" y="37"/>
                  </a:cubicBezTo>
                  <a:cubicBezTo>
                    <a:pt x="42" y="37"/>
                    <a:pt x="42" y="37"/>
                    <a:pt x="42" y="37"/>
                  </a:cubicBezTo>
                  <a:cubicBezTo>
                    <a:pt x="42" y="36"/>
                    <a:pt x="42" y="36"/>
                    <a:pt x="41" y="36"/>
                  </a:cubicBezTo>
                  <a:cubicBezTo>
                    <a:pt x="41" y="36"/>
                    <a:pt x="41" y="36"/>
                    <a:pt x="41" y="36"/>
                  </a:cubicBezTo>
                  <a:cubicBezTo>
                    <a:pt x="41" y="36"/>
                    <a:pt x="41" y="36"/>
                    <a:pt x="41" y="36"/>
                  </a:cubicBezTo>
                  <a:cubicBezTo>
                    <a:pt x="41" y="36"/>
                    <a:pt x="41" y="36"/>
                    <a:pt x="41" y="36"/>
                  </a:cubicBezTo>
                  <a:cubicBezTo>
                    <a:pt x="41" y="35"/>
                    <a:pt x="40" y="35"/>
                    <a:pt x="40" y="35"/>
                  </a:cubicBezTo>
                  <a:cubicBezTo>
                    <a:pt x="40" y="35"/>
                    <a:pt x="40" y="35"/>
                    <a:pt x="40" y="35"/>
                  </a:cubicBezTo>
                  <a:cubicBezTo>
                    <a:pt x="39" y="35"/>
                    <a:pt x="39" y="34"/>
                    <a:pt x="38" y="34"/>
                  </a:cubicBezTo>
                  <a:cubicBezTo>
                    <a:pt x="38" y="34"/>
                    <a:pt x="38" y="34"/>
                    <a:pt x="38" y="34"/>
                  </a:cubicBezTo>
                  <a:cubicBezTo>
                    <a:pt x="38" y="74"/>
                    <a:pt x="38" y="74"/>
                    <a:pt x="38" y="74"/>
                  </a:cubicBezTo>
                  <a:cubicBezTo>
                    <a:pt x="38" y="77"/>
                    <a:pt x="35" y="78"/>
                    <a:pt x="33" y="80"/>
                  </a:cubicBezTo>
                  <a:cubicBezTo>
                    <a:pt x="32" y="81"/>
                    <a:pt x="31" y="81"/>
                    <a:pt x="31" y="82"/>
                  </a:cubicBezTo>
                  <a:cubicBezTo>
                    <a:pt x="30" y="83"/>
                    <a:pt x="29" y="83"/>
                    <a:pt x="26" y="83"/>
                  </a:cubicBezTo>
                  <a:cubicBezTo>
                    <a:pt x="24" y="83"/>
                    <a:pt x="22" y="83"/>
                    <a:pt x="21" y="83"/>
                  </a:cubicBezTo>
                  <a:cubicBezTo>
                    <a:pt x="19" y="83"/>
                    <a:pt x="17" y="83"/>
                    <a:pt x="16" y="83"/>
                  </a:cubicBezTo>
                  <a:cubicBezTo>
                    <a:pt x="12" y="83"/>
                    <a:pt x="11" y="80"/>
                    <a:pt x="10" y="77"/>
                  </a:cubicBezTo>
                  <a:cubicBezTo>
                    <a:pt x="10" y="76"/>
                    <a:pt x="9" y="75"/>
                    <a:pt x="9" y="74"/>
                  </a:cubicBezTo>
                  <a:cubicBezTo>
                    <a:pt x="8" y="73"/>
                    <a:pt x="8" y="73"/>
                    <a:pt x="8" y="73"/>
                  </a:cubicBezTo>
                  <a:cubicBezTo>
                    <a:pt x="6" y="73"/>
                    <a:pt x="4" y="76"/>
                    <a:pt x="4" y="77"/>
                  </a:cubicBezTo>
                  <a:cubicBezTo>
                    <a:pt x="4" y="77"/>
                    <a:pt x="4" y="78"/>
                    <a:pt x="4" y="78"/>
                  </a:cubicBezTo>
                  <a:cubicBezTo>
                    <a:pt x="4" y="78"/>
                    <a:pt x="4" y="78"/>
                    <a:pt x="4" y="78"/>
                  </a:cubicBezTo>
                  <a:cubicBezTo>
                    <a:pt x="4" y="78"/>
                    <a:pt x="4" y="79"/>
                    <a:pt x="3" y="79"/>
                  </a:cubicBezTo>
                  <a:cubicBezTo>
                    <a:pt x="3" y="79"/>
                    <a:pt x="3" y="79"/>
                    <a:pt x="3" y="79"/>
                  </a:cubicBezTo>
                  <a:cubicBezTo>
                    <a:pt x="3" y="79"/>
                    <a:pt x="2" y="79"/>
                    <a:pt x="1" y="79"/>
                  </a:cubicBezTo>
                  <a:cubicBezTo>
                    <a:pt x="1" y="79"/>
                    <a:pt x="1" y="79"/>
                    <a:pt x="1" y="79"/>
                  </a:cubicBezTo>
                  <a:cubicBezTo>
                    <a:pt x="1" y="79"/>
                    <a:pt x="0" y="79"/>
                    <a:pt x="0" y="79"/>
                  </a:cubicBezTo>
                  <a:cubicBezTo>
                    <a:pt x="4" y="85"/>
                    <a:pt x="6" y="91"/>
                    <a:pt x="8" y="96"/>
                  </a:cubicBezTo>
                  <a:cubicBezTo>
                    <a:pt x="9" y="101"/>
                    <a:pt x="12" y="106"/>
                    <a:pt x="15" y="110"/>
                  </a:cubicBezTo>
                  <a:cubicBezTo>
                    <a:pt x="16" y="113"/>
                    <a:pt x="18" y="116"/>
                    <a:pt x="19" y="118"/>
                  </a:cubicBezTo>
                  <a:cubicBezTo>
                    <a:pt x="19" y="119"/>
                    <a:pt x="19" y="119"/>
                    <a:pt x="19" y="119"/>
                  </a:cubicBezTo>
                  <a:cubicBezTo>
                    <a:pt x="20" y="123"/>
                    <a:pt x="21" y="126"/>
                    <a:pt x="20" y="128"/>
                  </a:cubicBezTo>
                  <a:cubicBezTo>
                    <a:pt x="20" y="129"/>
                    <a:pt x="19" y="130"/>
                    <a:pt x="18" y="130"/>
                  </a:cubicBezTo>
                  <a:cubicBezTo>
                    <a:pt x="17" y="130"/>
                    <a:pt x="16" y="131"/>
                    <a:pt x="16" y="131"/>
                  </a:cubicBezTo>
                  <a:cubicBezTo>
                    <a:pt x="16" y="131"/>
                    <a:pt x="16" y="133"/>
                    <a:pt x="19" y="137"/>
                  </a:cubicBezTo>
                  <a:cubicBezTo>
                    <a:pt x="21" y="141"/>
                    <a:pt x="21" y="143"/>
                    <a:pt x="21" y="145"/>
                  </a:cubicBezTo>
                  <a:cubicBezTo>
                    <a:pt x="21" y="146"/>
                    <a:pt x="21" y="147"/>
                    <a:pt x="22" y="147"/>
                  </a:cubicBezTo>
                  <a:cubicBezTo>
                    <a:pt x="24" y="147"/>
                    <a:pt x="24" y="148"/>
                    <a:pt x="25" y="149"/>
                  </a:cubicBezTo>
                  <a:cubicBezTo>
                    <a:pt x="25" y="149"/>
                    <a:pt x="26" y="149"/>
                    <a:pt x="26" y="150"/>
                  </a:cubicBezTo>
                  <a:cubicBezTo>
                    <a:pt x="29" y="150"/>
                    <a:pt x="31" y="152"/>
                    <a:pt x="33" y="155"/>
                  </a:cubicBezTo>
                  <a:cubicBezTo>
                    <a:pt x="33" y="155"/>
                    <a:pt x="33" y="155"/>
                    <a:pt x="33" y="155"/>
                  </a:cubicBezTo>
                  <a:cubicBezTo>
                    <a:pt x="34" y="155"/>
                    <a:pt x="35" y="156"/>
                    <a:pt x="36" y="156"/>
                  </a:cubicBezTo>
                  <a:cubicBezTo>
                    <a:pt x="37" y="156"/>
                    <a:pt x="38" y="155"/>
                    <a:pt x="39" y="154"/>
                  </a:cubicBezTo>
                  <a:cubicBezTo>
                    <a:pt x="41" y="152"/>
                    <a:pt x="45" y="150"/>
                    <a:pt x="53" y="150"/>
                  </a:cubicBezTo>
                  <a:cubicBezTo>
                    <a:pt x="56" y="150"/>
                    <a:pt x="57" y="150"/>
                    <a:pt x="58" y="149"/>
                  </a:cubicBezTo>
                  <a:cubicBezTo>
                    <a:pt x="59" y="148"/>
                    <a:pt x="60" y="147"/>
                    <a:pt x="63" y="146"/>
                  </a:cubicBezTo>
                  <a:cubicBezTo>
                    <a:pt x="69" y="144"/>
                    <a:pt x="76" y="144"/>
                    <a:pt x="81" y="146"/>
                  </a:cubicBezTo>
                  <a:cubicBezTo>
                    <a:pt x="84" y="147"/>
                    <a:pt x="88" y="147"/>
                    <a:pt x="91" y="145"/>
                  </a:cubicBezTo>
                  <a:cubicBezTo>
                    <a:pt x="92" y="144"/>
                    <a:pt x="94" y="144"/>
                    <a:pt x="95" y="145"/>
                  </a:cubicBezTo>
                  <a:cubicBezTo>
                    <a:pt x="96" y="145"/>
                    <a:pt x="96" y="145"/>
                    <a:pt x="97" y="145"/>
                  </a:cubicBezTo>
                  <a:cubicBezTo>
                    <a:pt x="97" y="145"/>
                    <a:pt x="98" y="145"/>
                    <a:pt x="98" y="144"/>
                  </a:cubicBezTo>
                  <a:cubicBezTo>
                    <a:pt x="98" y="140"/>
                    <a:pt x="102" y="140"/>
                    <a:pt x="105" y="140"/>
                  </a:cubicBezTo>
                  <a:cubicBezTo>
                    <a:pt x="105" y="140"/>
                    <a:pt x="106" y="140"/>
                    <a:pt x="106" y="140"/>
                  </a:cubicBezTo>
                  <a:cubicBezTo>
                    <a:pt x="107" y="140"/>
                    <a:pt x="107" y="140"/>
                    <a:pt x="108" y="140"/>
                  </a:cubicBezTo>
                  <a:cubicBezTo>
                    <a:pt x="112" y="140"/>
                    <a:pt x="122" y="133"/>
                    <a:pt x="130" y="126"/>
                  </a:cubicBezTo>
                  <a:cubicBezTo>
                    <a:pt x="139" y="118"/>
                    <a:pt x="153" y="101"/>
                    <a:pt x="157" y="93"/>
                  </a:cubicBezTo>
                  <a:close/>
                  <a:moveTo>
                    <a:pt x="131" y="97"/>
                  </a:moveTo>
                  <a:cubicBezTo>
                    <a:pt x="130" y="97"/>
                    <a:pt x="130" y="97"/>
                    <a:pt x="130" y="97"/>
                  </a:cubicBezTo>
                  <a:cubicBezTo>
                    <a:pt x="129" y="100"/>
                    <a:pt x="127" y="103"/>
                    <a:pt x="127" y="103"/>
                  </a:cubicBezTo>
                  <a:cubicBezTo>
                    <a:pt x="127" y="104"/>
                    <a:pt x="127" y="104"/>
                    <a:pt x="127" y="104"/>
                  </a:cubicBezTo>
                  <a:cubicBezTo>
                    <a:pt x="121" y="103"/>
                    <a:pt x="121" y="103"/>
                    <a:pt x="121" y="103"/>
                  </a:cubicBezTo>
                  <a:cubicBezTo>
                    <a:pt x="114" y="93"/>
                    <a:pt x="114" y="93"/>
                    <a:pt x="114" y="93"/>
                  </a:cubicBezTo>
                  <a:cubicBezTo>
                    <a:pt x="114" y="92"/>
                    <a:pt x="114" y="92"/>
                    <a:pt x="114" y="92"/>
                  </a:cubicBezTo>
                  <a:cubicBezTo>
                    <a:pt x="114" y="92"/>
                    <a:pt x="119" y="85"/>
                    <a:pt x="121" y="82"/>
                  </a:cubicBezTo>
                  <a:cubicBezTo>
                    <a:pt x="122" y="80"/>
                    <a:pt x="128" y="76"/>
                    <a:pt x="131" y="76"/>
                  </a:cubicBezTo>
                  <a:cubicBezTo>
                    <a:pt x="132" y="76"/>
                    <a:pt x="132" y="76"/>
                    <a:pt x="132" y="77"/>
                  </a:cubicBezTo>
                  <a:cubicBezTo>
                    <a:pt x="132" y="77"/>
                    <a:pt x="132" y="77"/>
                    <a:pt x="132" y="77"/>
                  </a:cubicBezTo>
                  <a:cubicBezTo>
                    <a:pt x="133" y="77"/>
                    <a:pt x="133" y="77"/>
                    <a:pt x="133" y="77"/>
                  </a:cubicBezTo>
                  <a:cubicBezTo>
                    <a:pt x="133" y="77"/>
                    <a:pt x="133" y="77"/>
                    <a:pt x="133" y="77"/>
                  </a:cubicBezTo>
                  <a:cubicBezTo>
                    <a:pt x="133" y="77"/>
                    <a:pt x="133" y="77"/>
                    <a:pt x="134" y="77"/>
                  </a:cubicBezTo>
                  <a:cubicBezTo>
                    <a:pt x="134" y="77"/>
                    <a:pt x="134" y="78"/>
                    <a:pt x="134" y="78"/>
                  </a:cubicBezTo>
                  <a:cubicBezTo>
                    <a:pt x="134" y="79"/>
                    <a:pt x="136" y="80"/>
                    <a:pt x="137" y="81"/>
                  </a:cubicBezTo>
                  <a:cubicBezTo>
                    <a:pt x="139" y="83"/>
                    <a:pt x="141" y="85"/>
                    <a:pt x="141" y="87"/>
                  </a:cubicBezTo>
                  <a:cubicBezTo>
                    <a:pt x="141" y="89"/>
                    <a:pt x="140" y="90"/>
                    <a:pt x="139" y="91"/>
                  </a:cubicBezTo>
                  <a:cubicBezTo>
                    <a:pt x="138" y="93"/>
                    <a:pt x="137" y="94"/>
                    <a:pt x="137" y="95"/>
                  </a:cubicBezTo>
                  <a:cubicBezTo>
                    <a:pt x="137" y="95"/>
                    <a:pt x="137" y="95"/>
                    <a:pt x="137" y="96"/>
                  </a:cubicBezTo>
                  <a:cubicBezTo>
                    <a:pt x="137" y="96"/>
                    <a:pt x="137" y="96"/>
                    <a:pt x="137" y="96"/>
                  </a:cubicBezTo>
                  <a:cubicBezTo>
                    <a:pt x="137" y="96"/>
                    <a:pt x="137" y="96"/>
                    <a:pt x="136" y="96"/>
                  </a:cubicBezTo>
                  <a:cubicBezTo>
                    <a:pt x="136" y="96"/>
                    <a:pt x="136" y="97"/>
                    <a:pt x="136" y="97"/>
                  </a:cubicBezTo>
                  <a:cubicBezTo>
                    <a:pt x="136" y="97"/>
                    <a:pt x="136" y="97"/>
                    <a:pt x="136" y="97"/>
                  </a:cubicBezTo>
                  <a:cubicBezTo>
                    <a:pt x="136" y="97"/>
                    <a:pt x="136" y="97"/>
                    <a:pt x="135" y="97"/>
                  </a:cubicBezTo>
                  <a:cubicBezTo>
                    <a:pt x="135" y="97"/>
                    <a:pt x="135" y="97"/>
                    <a:pt x="135" y="97"/>
                  </a:cubicBezTo>
                  <a:cubicBezTo>
                    <a:pt x="135" y="97"/>
                    <a:pt x="135" y="97"/>
                    <a:pt x="135" y="97"/>
                  </a:cubicBezTo>
                  <a:cubicBezTo>
                    <a:pt x="134" y="97"/>
                    <a:pt x="134" y="97"/>
                    <a:pt x="133" y="97"/>
                  </a:cubicBezTo>
                  <a:cubicBezTo>
                    <a:pt x="132" y="97"/>
                    <a:pt x="132" y="97"/>
                    <a:pt x="131" y="9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0" name="Freeform 214">
              <a:extLst>
                <a:ext uri="{FF2B5EF4-FFF2-40B4-BE49-F238E27FC236}">
                  <a16:creationId xmlns:a16="http://schemas.microsoft.com/office/drawing/2014/main" id="{1B4D12F9-15DB-423C-99E2-945018486D79}"/>
                </a:ext>
              </a:extLst>
            </p:cNvPr>
            <p:cNvSpPr>
              <a:spLocks/>
            </p:cNvSpPr>
            <p:nvPr/>
          </p:nvSpPr>
          <p:spPr bwMode="auto">
            <a:xfrm>
              <a:off x="5007880" y="6168628"/>
              <a:ext cx="59568" cy="88849"/>
            </a:xfrm>
            <a:custGeom>
              <a:avLst/>
              <a:gdLst>
                <a:gd name="T0" fmla="*/ 114 w 115"/>
                <a:gd name="T1" fmla="*/ 6 h 154"/>
                <a:gd name="T2" fmla="*/ 113 w 115"/>
                <a:gd name="T3" fmla="*/ 2 h 154"/>
                <a:gd name="T4" fmla="*/ 109 w 115"/>
                <a:gd name="T5" fmla="*/ 3 h 154"/>
                <a:gd name="T6" fmla="*/ 83 w 115"/>
                <a:gd name="T7" fmla="*/ 10 h 154"/>
                <a:gd name="T8" fmla="*/ 65 w 115"/>
                <a:gd name="T9" fmla="*/ 14 h 154"/>
                <a:gd name="T10" fmla="*/ 60 w 115"/>
                <a:gd name="T11" fmla="*/ 16 h 154"/>
                <a:gd name="T12" fmla="*/ 57 w 115"/>
                <a:gd name="T13" fmla="*/ 16 h 154"/>
                <a:gd name="T14" fmla="*/ 55 w 115"/>
                <a:gd name="T15" fmla="*/ 15 h 154"/>
                <a:gd name="T16" fmla="*/ 51 w 115"/>
                <a:gd name="T17" fmla="*/ 17 h 154"/>
                <a:gd name="T18" fmla="*/ 40 w 115"/>
                <a:gd name="T19" fmla="*/ 21 h 154"/>
                <a:gd name="T20" fmla="*/ 31 w 115"/>
                <a:gd name="T21" fmla="*/ 15 h 154"/>
                <a:gd name="T22" fmla="*/ 26 w 115"/>
                <a:gd name="T23" fmla="*/ 9 h 154"/>
                <a:gd name="T24" fmla="*/ 24 w 115"/>
                <a:gd name="T25" fmla="*/ 12 h 154"/>
                <a:gd name="T26" fmla="*/ 24 w 115"/>
                <a:gd name="T27" fmla="*/ 12 h 154"/>
                <a:gd name="T28" fmla="*/ 22 w 115"/>
                <a:gd name="T29" fmla="*/ 14 h 154"/>
                <a:gd name="T30" fmla="*/ 22 w 115"/>
                <a:gd name="T31" fmla="*/ 14 h 154"/>
                <a:gd name="T32" fmla="*/ 20 w 115"/>
                <a:gd name="T33" fmla="*/ 17 h 154"/>
                <a:gd name="T34" fmla="*/ 20 w 115"/>
                <a:gd name="T35" fmla="*/ 17 h 154"/>
                <a:gd name="T36" fmla="*/ 20 w 115"/>
                <a:gd name="T37" fmla="*/ 17 h 154"/>
                <a:gd name="T38" fmla="*/ 25 w 115"/>
                <a:gd name="T39" fmla="*/ 26 h 154"/>
                <a:gd name="T40" fmla="*/ 27 w 115"/>
                <a:gd name="T41" fmla="*/ 27 h 154"/>
                <a:gd name="T42" fmla="*/ 30 w 115"/>
                <a:gd name="T43" fmla="*/ 30 h 154"/>
                <a:gd name="T44" fmla="*/ 34 w 115"/>
                <a:gd name="T45" fmla="*/ 34 h 154"/>
                <a:gd name="T46" fmla="*/ 57 w 115"/>
                <a:gd name="T47" fmla="*/ 42 h 154"/>
                <a:gd name="T48" fmla="*/ 72 w 115"/>
                <a:gd name="T49" fmla="*/ 45 h 154"/>
                <a:gd name="T50" fmla="*/ 78 w 115"/>
                <a:gd name="T51" fmla="*/ 47 h 154"/>
                <a:gd name="T52" fmla="*/ 77 w 115"/>
                <a:gd name="T53" fmla="*/ 50 h 154"/>
                <a:gd name="T54" fmla="*/ 47 w 115"/>
                <a:gd name="T55" fmla="*/ 80 h 154"/>
                <a:gd name="T56" fmla="*/ 38 w 115"/>
                <a:gd name="T57" fmla="*/ 82 h 154"/>
                <a:gd name="T58" fmla="*/ 34 w 115"/>
                <a:gd name="T59" fmla="*/ 82 h 154"/>
                <a:gd name="T60" fmla="*/ 23 w 115"/>
                <a:gd name="T61" fmla="*/ 87 h 154"/>
                <a:gd name="T62" fmla="*/ 19 w 115"/>
                <a:gd name="T63" fmla="*/ 90 h 154"/>
                <a:gd name="T64" fmla="*/ 18 w 115"/>
                <a:gd name="T65" fmla="*/ 90 h 154"/>
                <a:gd name="T66" fmla="*/ 17 w 115"/>
                <a:gd name="T67" fmla="*/ 90 h 154"/>
                <a:gd name="T68" fmla="*/ 16 w 115"/>
                <a:gd name="T69" fmla="*/ 90 h 154"/>
                <a:gd name="T70" fmla="*/ 15 w 115"/>
                <a:gd name="T71" fmla="*/ 90 h 154"/>
                <a:gd name="T72" fmla="*/ 14 w 115"/>
                <a:gd name="T73" fmla="*/ 90 h 154"/>
                <a:gd name="T74" fmla="*/ 13 w 115"/>
                <a:gd name="T75" fmla="*/ 91 h 154"/>
                <a:gd name="T76" fmla="*/ 12 w 115"/>
                <a:gd name="T77" fmla="*/ 91 h 154"/>
                <a:gd name="T78" fmla="*/ 10 w 115"/>
                <a:gd name="T79" fmla="*/ 91 h 154"/>
                <a:gd name="T80" fmla="*/ 5 w 115"/>
                <a:gd name="T81" fmla="*/ 99 h 154"/>
                <a:gd name="T82" fmla="*/ 0 w 115"/>
                <a:gd name="T83" fmla="*/ 107 h 154"/>
                <a:gd name="T84" fmla="*/ 1 w 115"/>
                <a:gd name="T85" fmla="*/ 146 h 154"/>
                <a:gd name="T86" fmla="*/ 5 w 115"/>
                <a:gd name="T87" fmla="*/ 154 h 154"/>
                <a:gd name="T88" fmla="*/ 20 w 115"/>
                <a:gd name="T89" fmla="*/ 138 h 154"/>
                <a:gd name="T90" fmla="*/ 30 w 115"/>
                <a:gd name="T91" fmla="*/ 128 h 154"/>
                <a:gd name="T92" fmla="*/ 49 w 115"/>
                <a:gd name="T93" fmla="*/ 113 h 154"/>
                <a:gd name="T94" fmla="*/ 49 w 115"/>
                <a:gd name="T95" fmla="*/ 113 h 154"/>
                <a:gd name="T96" fmla="*/ 77 w 115"/>
                <a:gd name="T97" fmla="*/ 86 h 154"/>
                <a:gd name="T98" fmla="*/ 90 w 115"/>
                <a:gd name="T99" fmla="*/ 66 h 154"/>
                <a:gd name="T100" fmla="*/ 100 w 115"/>
                <a:gd name="T101" fmla="*/ 48 h 154"/>
                <a:gd name="T102" fmla="*/ 111 w 115"/>
                <a:gd name="T103" fmla="*/ 26 h 154"/>
                <a:gd name="T104" fmla="*/ 112 w 115"/>
                <a:gd name="T105" fmla="*/ 17 h 154"/>
                <a:gd name="T106" fmla="*/ 114 w 115"/>
                <a:gd name="T107" fmla="*/ 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54">
                  <a:moveTo>
                    <a:pt x="114" y="6"/>
                  </a:moveTo>
                  <a:cubicBezTo>
                    <a:pt x="115" y="4"/>
                    <a:pt x="114" y="3"/>
                    <a:pt x="113" y="2"/>
                  </a:cubicBezTo>
                  <a:cubicBezTo>
                    <a:pt x="112" y="0"/>
                    <a:pt x="110" y="1"/>
                    <a:pt x="109" y="3"/>
                  </a:cubicBezTo>
                  <a:cubicBezTo>
                    <a:pt x="107" y="8"/>
                    <a:pt x="91" y="10"/>
                    <a:pt x="83" y="10"/>
                  </a:cubicBezTo>
                  <a:cubicBezTo>
                    <a:pt x="74" y="10"/>
                    <a:pt x="69" y="11"/>
                    <a:pt x="65" y="14"/>
                  </a:cubicBezTo>
                  <a:cubicBezTo>
                    <a:pt x="64" y="15"/>
                    <a:pt x="62" y="16"/>
                    <a:pt x="60" y="16"/>
                  </a:cubicBezTo>
                  <a:cubicBezTo>
                    <a:pt x="59" y="16"/>
                    <a:pt x="58" y="16"/>
                    <a:pt x="57" y="16"/>
                  </a:cubicBezTo>
                  <a:cubicBezTo>
                    <a:pt x="57" y="16"/>
                    <a:pt x="56" y="15"/>
                    <a:pt x="55" y="15"/>
                  </a:cubicBezTo>
                  <a:cubicBezTo>
                    <a:pt x="53" y="15"/>
                    <a:pt x="52" y="16"/>
                    <a:pt x="51" y="17"/>
                  </a:cubicBezTo>
                  <a:cubicBezTo>
                    <a:pt x="49" y="19"/>
                    <a:pt x="44" y="21"/>
                    <a:pt x="40" y="21"/>
                  </a:cubicBezTo>
                  <a:cubicBezTo>
                    <a:pt x="36" y="21"/>
                    <a:pt x="32" y="19"/>
                    <a:pt x="31" y="15"/>
                  </a:cubicBezTo>
                  <a:cubicBezTo>
                    <a:pt x="29" y="13"/>
                    <a:pt x="28" y="11"/>
                    <a:pt x="26" y="9"/>
                  </a:cubicBezTo>
                  <a:cubicBezTo>
                    <a:pt x="25" y="10"/>
                    <a:pt x="24" y="11"/>
                    <a:pt x="24" y="12"/>
                  </a:cubicBezTo>
                  <a:cubicBezTo>
                    <a:pt x="24" y="12"/>
                    <a:pt x="24" y="12"/>
                    <a:pt x="24" y="12"/>
                  </a:cubicBezTo>
                  <a:cubicBezTo>
                    <a:pt x="23" y="12"/>
                    <a:pt x="22" y="13"/>
                    <a:pt x="22" y="14"/>
                  </a:cubicBezTo>
                  <a:cubicBezTo>
                    <a:pt x="22" y="14"/>
                    <a:pt x="22" y="14"/>
                    <a:pt x="22" y="14"/>
                  </a:cubicBezTo>
                  <a:cubicBezTo>
                    <a:pt x="21" y="16"/>
                    <a:pt x="20" y="17"/>
                    <a:pt x="20" y="17"/>
                  </a:cubicBezTo>
                  <a:cubicBezTo>
                    <a:pt x="20" y="17"/>
                    <a:pt x="20" y="17"/>
                    <a:pt x="20" y="17"/>
                  </a:cubicBezTo>
                  <a:cubicBezTo>
                    <a:pt x="20" y="17"/>
                    <a:pt x="20" y="17"/>
                    <a:pt x="20" y="17"/>
                  </a:cubicBezTo>
                  <a:cubicBezTo>
                    <a:pt x="21" y="20"/>
                    <a:pt x="23" y="24"/>
                    <a:pt x="25" y="26"/>
                  </a:cubicBezTo>
                  <a:cubicBezTo>
                    <a:pt x="26" y="26"/>
                    <a:pt x="26" y="27"/>
                    <a:pt x="27" y="27"/>
                  </a:cubicBezTo>
                  <a:cubicBezTo>
                    <a:pt x="28" y="28"/>
                    <a:pt x="29" y="29"/>
                    <a:pt x="30" y="30"/>
                  </a:cubicBezTo>
                  <a:cubicBezTo>
                    <a:pt x="31" y="32"/>
                    <a:pt x="33" y="34"/>
                    <a:pt x="34" y="34"/>
                  </a:cubicBezTo>
                  <a:cubicBezTo>
                    <a:pt x="36" y="34"/>
                    <a:pt x="49" y="39"/>
                    <a:pt x="57" y="42"/>
                  </a:cubicBezTo>
                  <a:cubicBezTo>
                    <a:pt x="65" y="45"/>
                    <a:pt x="70" y="45"/>
                    <a:pt x="72" y="45"/>
                  </a:cubicBezTo>
                  <a:cubicBezTo>
                    <a:pt x="73" y="45"/>
                    <a:pt x="77" y="45"/>
                    <a:pt x="78" y="47"/>
                  </a:cubicBezTo>
                  <a:cubicBezTo>
                    <a:pt x="78" y="48"/>
                    <a:pt x="78" y="49"/>
                    <a:pt x="77" y="50"/>
                  </a:cubicBezTo>
                  <a:cubicBezTo>
                    <a:pt x="75" y="51"/>
                    <a:pt x="50" y="76"/>
                    <a:pt x="47" y="80"/>
                  </a:cubicBezTo>
                  <a:cubicBezTo>
                    <a:pt x="44" y="83"/>
                    <a:pt x="42" y="82"/>
                    <a:pt x="38" y="82"/>
                  </a:cubicBezTo>
                  <a:cubicBezTo>
                    <a:pt x="37" y="82"/>
                    <a:pt x="35" y="82"/>
                    <a:pt x="34" y="82"/>
                  </a:cubicBezTo>
                  <a:cubicBezTo>
                    <a:pt x="29" y="82"/>
                    <a:pt x="26" y="85"/>
                    <a:pt x="23" y="87"/>
                  </a:cubicBezTo>
                  <a:cubicBezTo>
                    <a:pt x="21" y="89"/>
                    <a:pt x="20" y="90"/>
                    <a:pt x="19" y="90"/>
                  </a:cubicBezTo>
                  <a:cubicBezTo>
                    <a:pt x="19" y="90"/>
                    <a:pt x="18" y="90"/>
                    <a:pt x="18" y="90"/>
                  </a:cubicBezTo>
                  <a:cubicBezTo>
                    <a:pt x="18" y="90"/>
                    <a:pt x="18" y="90"/>
                    <a:pt x="17" y="90"/>
                  </a:cubicBezTo>
                  <a:cubicBezTo>
                    <a:pt x="17" y="90"/>
                    <a:pt x="17" y="90"/>
                    <a:pt x="16" y="90"/>
                  </a:cubicBezTo>
                  <a:cubicBezTo>
                    <a:pt x="16" y="90"/>
                    <a:pt x="16" y="90"/>
                    <a:pt x="15" y="90"/>
                  </a:cubicBezTo>
                  <a:cubicBezTo>
                    <a:pt x="15" y="90"/>
                    <a:pt x="14" y="90"/>
                    <a:pt x="14" y="90"/>
                  </a:cubicBezTo>
                  <a:cubicBezTo>
                    <a:pt x="14" y="90"/>
                    <a:pt x="13" y="91"/>
                    <a:pt x="13" y="91"/>
                  </a:cubicBezTo>
                  <a:cubicBezTo>
                    <a:pt x="12" y="91"/>
                    <a:pt x="12" y="91"/>
                    <a:pt x="12" y="91"/>
                  </a:cubicBezTo>
                  <a:cubicBezTo>
                    <a:pt x="11" y="91"/>
                    <a:pt x="11" y="91"/>
                    <a:pt x="10" y="91"/>
                  </a:cubicBezTo>
                  <a:cubicBezTo>
                    <a:pt x="5" y="99"/>
                    <a:pt x="5" y="99"/>
                    <a:pt x="5" y="99"/>
                  </a:cubicBezTo>
                  <a:cubicBezTo>
                    <a:pt x="0" y="107"/>
                    <a:pt x="0" y="107"/>
                    <a:pt x="0" y="107"/>
                  </a:cubicBezTo>
                  <a:cubicBezTo>
                    <a:pt x="1" y="146"/>
                    <a:pt x="1" y="146"/>
                    <a:pt x="1" y="146"/>
                  </a:cubicBezTo>
                  <a:cubicBezTo>
                    <a:pt x="5" y="154"/>
                    <a:pt x="5" y="154"/>
                    <a:pt x="5" y="154"/>
                  </a:cubicBezTo>
                  <a:cubicBezTo>
                    <a:pt x="9" y="150"/>
                    <a:pt x="14" y="144"/>
                    <a:pt x="20" y="138"/>
                  </a:cubicBezTo>
                  <a:cubicBezTo>
                    <a:pt x="23" y="135"/>
                    <a:pt x="27" y="131"/>
                    <a:pt x="30" y="128"/>
                  </a:cubicBezTo>
                  <a:cubicBezTo>
                    <a:pt x="39" y="118"/>
                    <a:pt x="44" y="116"/>
                    <a:pt x="49" y="113"/>
                  </a:cubicBezTo>
                  <a:cubicBezTo>
                    <a:pt x="49" y="113"/>
                    <a:pt x="49" y="113"/>
                    <a:pt x="49" y="113"/>
                  </a:cubicBezTo>
                  <a:cubicBezTo>
                    <a:pt x="55" y="110"/>
                    <a:pt x="68" y="97"/>
                    <a:pt x="77" y="86"/>
                  </a:cubicBezTo>
                  <a:cubicBezTo>
                    <a:pt x="83" y="79"/>
                    <a:pt x="89" y="71"/>
                    <a:pt x="90" y="66"/>
                  </a:cubicBezTo>
                  <a:cubicBezTo>
                    <a:pt x="91" y="60"/>
                    <a:pt x="97" y="52"/>
                    <a:pt x="100" y="48"/>
                  </a:cubicBezTo>
                  <a:cubicBezTo>
                    <a:pt x="104" y="42"/>
                    <a:pt x="111" y="29"/>
                    <a:pt x="111" y="26"/>
                  </a:cubicBezTo>
                  <a:cubicBezTo>
                    <a:pt x="110" y="24"/>
                    <a:pt x="111" y="21"/>
                    <a:pt x="112" y="17"/>
                  </a:cubicBezTo>
                  <a:cubicBezTo>
                    <a:pt x="113" y="14"/>
                    <a:pt x="114" y="10"/>
                    <a:pt x="114" y="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1" name="Freeform 215">
              <a:extLst>
                <a:ext uri="{FF2B5EF4-FFF2-40B4-BE49-F238E27FC236}">
                  <a16:creationId xmlns:a16="http://schemas.microsoft.com/office/drawing/2014/main" id="{1900D857-FD8F-4A9D-8464-5C5EE0CFA00A}"/>
                </a:ext>
              </a:extLst>
            </p:cNvPr>
            <p:cNvSpPr>
              <a:spLocks/>
            </p:cNvSpPr>
            <p:nvPr/>
          </p:nvSpPr>
          <p:spPr bwMode="auto">
            <a:xfrm>
              <a:off x="5305718" y="6057742"/>
              <a:ext cx="48118" cy="120156"/>
            </a:xfrm>
            <a:custGeom>
              <a:avLst/>
              <a:gdLst>
                <a:gd name="T0" fmla="*/ 35 w 93"/>
                <a:gd name="T1" fmla="*/ 145 h 208"/>
                <a:gd name="T2" fmla="*/ 46 w 93"/>
                <a:gd name="T3" fmla="*/ 132 h 208"/>
                <a:gd name="T4" fmla="*/ 57 w 93"/>
                <a:gd name="T5" fmla="*/ 151 h 208"/>
                <a:gd name="T6" fmla="*/ 67 w 93"/>
                <a:gd name="T7" fmla="*/ 194 h 208"/>
                <a:gd name="T8" fmla="*/ 68 w 93"/>
                <a:gd name="T9" fmla="*/ 208 h 208"/>
                <a:gd name="T10" fmla="*/ 72 w 93"/>
                <a:gd name="T11" fmla="*/ 201 h 208"/>
                <a:gd name="T12" fmla="*/ 74 w 93"/>
                <a:gd name="T13" fmla="*/ 197 h 208"/>
                <a:gd name="T14" fmla="*/ 76 w 93"/>
                <a:gd name="T15" fmla="*/ 191 h 208"/>
                <a:gd name="T16" fmla="*/ 68 w 93"/>
                <a:gd name="T17" fmla="*/ 170 h 208"/>
                <a:gd name="T18" fmla="*/ 65 w 93"/>
                <a:gd name="T19" fmla="*/ 151 h 208"/>
                <a:gd name="T20" fmla="*/ 66 w 93"/>
                <a:gd name="T21" fmla="*/ 148 h 208"/>
                <a:gd name="T22" fmla="*/ 66 w 93"/>
                <a:gd name="T23" fmla="*/ 145 h 208"/>
                <a:gd name="T24" fmla="*/ 55 w 93"/>
                <a:gd name="T25" fmla="*/ 126 h 208"/>
                <a:gd name="T26" fmla="*/ 58 w 93"/>
                <a:gd name="T27" fmla="*/ 106 h 208"/>
                <a:gd name="T28" fmla="*/ 65 w 93"/>
                <a:gd name="T29" fmla="*/ 104 h 208"/>
                <a:gd name="T30" fmla="*/ 79 w 93"/>
                <a:gd name="T31" fmla="*/ 98 h 208"/>
                <a:gd name="T32" fmla="*/ 83 w 93"/>
                <a:gd name="T33" fmla="*/ 94 h 208"/>
                <a:gd name="T34" fmla="*/ 85 w 93"/>
                <a:gd name="T35" fmla="*/ 93 h 208"/>
                <a:gd name="T36" fmla="*/ 86 w 93"/>
                <a:gd name="T37" fmla="*/ 93 h 208"/>
                <a:gd name="T38" fmla="*/ 88 w 93"/>
                <a:gd name="T39" fmla="*/ 90 h 208"/>
                <a:gd name="T40" fmla="*/ 90 w 93"/>
                <a:gd name="T41" fmla="*/ 87 h 208"/>
                <a:gd name="T42" fmla="*/ 91 w 93"/>
                <a:gd name="T43" fmla="*/ 85 h 208"/>
                <a:gd name="T44" fmla="*/ 92 w 93"/>
                <a:gd name="T45" fmla="*/ 83 h 208"/>
                <a:gd name="T46" fmla="*/ 90 w 93"/>
                <a:gd name="T47" fmla="*/ 84 h 208"/>
                <a:gd name="T48" fmla="*/ 82 w 93"/>
                <a:gd name="T49" fmla="*/ 78 h 208"/>
                <a:gd name="T50" fmla="*/ 76 w 93"/>
                <a:gd name="T51" fmla="*/ 69 h 208"/>
                <a:gd name="T52" fmla="*/ 72 w 93"/>
                <a:gd name="T53" fmla="*/ 65 h 208"/>
                <a:gd name="T54" fmla="*/ 63 w 93"/>
                <a:gd name="T55" fmla="*/ 53 h 208"/>
                <a:gd name="T56" fmla="*/ 58 w 93"/>
                <a:gd name="T57" fmla="*/ 54 h 208"/>
                <a:gd name="T58" fmla="*/ 57 w 93"/>
                <a:gd name="T59" fmla="*/ 54 h 208"/>
                <a:gd name="T60" fmla="*/ 56 w 93"/>
                <a:gd name="T61" fmla="*/ 47 h 208"/>
                <a:gd name="T62" fmla="*/ 68 w 93"/>
                <a:gd name="T63" fmla="*/ 15 h 208"/>
                <a:gd name="T64" fmla="*/ 57 w 93"/>
                <a:gd name="T65" fmla="*/ 0 h 208"/>
                <a:gd name="T66" fmla="*/ 54 w 93"/>
                <a:gd name="T67" fmla="*/ 1 h 208"/>
                <a:gd name="T68" fmla="*/ 53 w 93"/>
                <a:gd name="T69" fmla="*/ 2 h 208"/>
                <a:gd name="T70" fmla="*/ 53 w 93"/>
                <a:gd name="T71" fmla="*/ 3 h 208"/>
                <a:gd name="T72" fmla="*/ 53 w 93"/>
                <a:gd name="T73" fmla="*/ 4 h 208"/>
                <a:gd name="T74" fmla="*/ 52 w 93"/>
                <a:gd name="T75" fmla="*/ 6 h 208"/>
                <a:gd name="T76" fmla="*/ 51 w 93"/>
                <a:gd name="T77" fmla="*/ 7 h 208"/>
                <a:gd name="T78" fmla="*/ 52 w 93"/>
                <a:gd name="T79" fmla="*/ 13 h 208"/>
                <a:gd name="T80" fmla="*/ 45 w 93"/>
                <a:gd name="T81" fmla="*/ 14 h 208"/>
                <a:gd name="T82" fmla="*/ 30 w 93"/>
                <a:gd name="T83" fmla="*/ 27 h 208"/>
                <a:gd name="T84" fmla="*/ 24 w 93"/>
                <a:gd name="T85" fmla="*/ 50 h 208"/>
                <a:gd name="T86" fmla="*/ 20 w 93"/>
                <a:gd name="T87" fmla="*/ 56 h 208"/>
                <a:gd name="T88" fmla="*/ 13 w 93"/>
                <a:gd name="T89" fmla="*/ 58 h 208"/>
                <a:gd name="T90" fmla="*/ 8 w 93"/>
                <a:gd name="T91" fmla="*/ 78 h 208"/>
                <a:gd name="T92" fmla="*/ 7 w 93"/>
                <a:gd name="T93" fmla="*/ 79 h 208"/>
                <a:gd name="T94" fmla="*/ 4 w 93"/>
                <a:gd name="T95" fmla="*/ 86 h 208"/>
                <a:gd name="T96" fmla="*/ 3 w 93"/>
                <a:gd name="T97" fmla="*/ 86 h 208"/>
                <a:gd name="T98" fmla="*/ 2 w 93"/>
                <a:gd name="T99" fmla="*/ 87 h 208"/>
                <a:gd name="T100" fmla="*/ 0 w 93"/>
                <a:gd name="T101" fmla="*/ 89 h 208"/>
                <a:gd name="T102" fmla="*/ 23 w 93"/>
                <a:gd name="T103" fmla="*/ 123 h 208"/>
                <a:gd name="T104" fmla="*/ 23 w 93"/>
                <a:gd name="T105" fmla="*/ 14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208">
                  <a:moveTo>
                    <a:pt x="23" y="145"/>
                  </a:moveTo>
                  <a:cubicBezTo>
                    <a:pt x="24" y="146"/>
                    <a:pt x="25" y="146"/>
                    <a:pt x="26" y="146"/>
                  </a:cubicBezTo>
                  <a:cubicBezTo>
                    <a:pt x="30" y="149"/>
                    <a:pt x="33" y="148"/>
                    <a:pt x="35" y="145"/>
                  </a:cubicBezTo>
                  <a:cubicBezTo>
                    <a:pt x="36" y="144"/>
                    <a:pt x="38" y="142"/>
                    <a:pt x="40" y="141"/>
                  </a:cubicBezTo>
                  <a:cubicBezTo>
                    <a:pt x="42" y="139"/>
                    <a:pt x="44" y="137"/>
                    <a:pt x="45" y="134"/>
                  </a:cubicBezTo>
                  <a:cubicBezTo>
                    <a:pt x="45" y="134"/>
                    <a:pt x="45" y="132"/>
                    <a:pt x="46" y="132"/>
                  </a:cubicBezTo>
                  <a:cubicBezTo>
                    <a:pt x="48" y="132"/>
                    <a:pt x="49" y="133"/>
                    <a:pt x="50" y="135"/>
                  </a:cubicBezTo>
                  <a:cubicBezTo>
                    <a:pt x="51" y="137"/>
                    <a:pt x="51" y="138"/>
                    <a:pt x="52" y="138"/>
                  </a:cubicBezTo>
                  <a:cubicBezTo>
                    <a:pt x="55" y="141"/>
                    <a:pt x="56" y="146"/>
                    <a:pt x="57" y="151"/>
                  </a:cubicBezTo>
                  <a:cubicBezTo>
                    <a:pt x="57" y="152"/>
                    <a:pt x="57" y="153"/>
                    <a:pt x="57" y="154"/>
                  </a:cubicBezTo>
                  <a:cubicBezTo>
                    <a:pt x="58" y="160"/>
                    <a:pt x="58" y="171"/>
                    <a:pt x="62" y="175"/>
                  </a:cubicBezTo>
                  <a:cubicBezTo>
                    <a:pt x="68" y="180"/>
                    <a:pt x="68" y="190"/>
                    <a:pt x="67" y="194"/>
                  </a:cubicBezTo>
                  <a:cubicBezTo>
                    <a:pt x="66" y="196"/>
                    <a:pt x="67" y="198"/>
                    <a:pt x="68" y="200"/>
                  </a:cubicBezTo>
                  <a:cubicBezTo>
                    <a:pt x="68" y="203"/>
                    <a:pt x="69" y="205"/>
                    <a:pt x="69" y="207"/>
                  </a:cubicBezTo>
                  <a:cubicBezTo>
                    <a:pt x="68" y="208"/>
                    <a:pt x="68" y="208"/>
                    <a:pt x="68" y="208"/>
                  </a:cubicBezTo>
                  <a:cubicBezTo>
                    <a:pt x="69" y="207"/>
                    <a:pt x="70" y="206"/>
                    <a:pt x="71" y="203"/>
                  </a:cubicBezTo>
                  <a:cubicBezTo>
                    <a:pt x="71" y="203"/>
                    <a:pt x="71" y="203"/>
                    <a:pt x="71" y="203"/>
                  </a:cubicBezTo>
                  <a:cubicBezTo>
                    <a:pt x="72" y="203"/>
                    <a:pt x="72" y="202"/>
                    <a:pt x="72" y="201"/>
                  </a:cubicBezTo>
                  <a:cubicBezTo>
                    <a:pt x="72" y="201"/>
                    <a:pt x="73" y="201"/>
                    <a:pt x="73" y="200"/>
                  </a:cubicBezTo>
                  <a:cubicBezTo>
                    <a:pt x="73" y="200"/>
                    <a:pt x="73" y="199"/>
                    <a:pt x="73" y="198"/>
                  </a:cubicBezTo>
                  <a:cubicBezTo>
                    <a:pt x="74" y="198"/>
                    <a:pt x="74" y="198"/>
                    <a:pt x="74" y="197"/>
                  </a:cubicBezTo>
                  <a:cubicBezTo>
                    <a:pt x="74" y="197"/>
                    <a:pt x="74" y="196"/>
                    <a:pt x="74" y="195"/>
                  </a:cubicBezTo>
                  <a:cubicBezTo>
                    <a:pt x="75" y="195"/>
                    <a:pt x="75" y="195"/>
                    <a:pt x="75" y="194"/>
                  </a:cubicBezTo>
                  <a:cubicBezTo>
                    <a:pt x="75" y="193"/>
                    <a:pt x="75" y="192"/>
                    <a:pt x="76" y="191"/>
                  </a:cubicBezTo>
                  <a:cubicBezTo>
                    <a:pt x="76" y="189"/>
                    <a:pt x="75" y="189"/>
                    <a:pt x="74" y="187"/>
                  </a:cubicBezTo>
                  <a:cubicBezTo>
                    <a:pt x="73" y="186"/>
                    <a:pt x="72" y="185"/>
                    <a:pt x="72" y="183"/>
                  </a:cubicBezTo>
                  <a:cubicBezTo>
                    <a:pt x="72" y="180"/>
                    <a:pt x="72" y="174"/>
                    <a:pt x="68" y="170"/>
                  </a:cubicBezTo>
                  <a:cubicBezTo>
                    <a:pt x="65" y="167"/>
                    <a:pt x="62" y="163"/>
                    <a:pt x="62" y="160"/>
                  </a:cubicBezTo>
                  <a:cubicBezTo>
                    <a:pt x="62" y="158"/>
                    <a:pt x="63" y="157"/>
                    <a:pt x="64" y="156"/>
                  </a:cubicBezTo>
                  <a:cubicBezTo>
                    <a:pt x="65" y="155"/>
                    <a:pt x="65" y="153"/>
                    <a:pt x="65" y="151"/>
                  </a:cubicBezTo>
                  <a:cubicBezTo>
                    <a:pt x="65" y="150"/>
                    <a:pt x="65" y="149"/>
                    <a:pt x="65" y="149"/>
                  </a:cubicBezTo>
                  <a:cubicBezTo>
                    <a:pt x="66" y="148"/>
                    <a:pt x="66" y="148"/>
                    <a:pt x="66" y="148"/>
                  </a:cubicBezTo>
                  <a:cubicBezTo>
                    <a:pt x="66" y="148"/>
                    <a:pt x="66" y="148"/>
                    <a:pt x="66" y="148"/>
                  </a:cubicBezTo>
                  <a:cubicBezTo>
                    <a:pt x="66" y="148"/>
                    <a:pt x="67" y="148"/>
                    <a:pt x="67" y="148"/>
                  </a:cubicBezTo>
                  <a:cubicBezTo>
                    <a:pt x="67" y="148"/>
                    <a:pt x="67" y="147"/>
                    <a:pt x="67" y="146"/>
                  </a:cubicBezTo>
                  <a:cubicBezTo>
                    <a:pt x="67" y="146"/>
                    <a:pt x="67" y="145"/>
                    <a:pt x="66" y="145"/>
                  </a:cubicBezTo>
                  <a:cubicBezTo>
                    <a:pt x="64" y="144"/>
                    <a:pt x="64" y="142"/>
                    <a:pt x="65" y="140"/>
                  </a:cubicBezTo>
                  <a:cubicBezTo>
                    <a:pt x="65" y="139"/>
                    <a:pt x="65" y="137"/>
                    <a:pt x="64" y="137"/>
                  </a:cubicBezTo>
                  <a:cubicBezTo>
                    <a:pt x="62" y="136"/>
                    <a:pt x="55" y="129"/>
                    <a:pt x="55" y="126"/>
                  </a:cubicBezTo>
                  <a:cubicBezTo>
                    <a:pt x="55" y="126"/>
                    <a:pt x="55" y="126"/>
                    <a:pt x="55" y="125"/>
                  </a:cubicBezTo>
                  <a:cubicBezTo>
                    <a:pt x="55" y="123"/>
                    <a:pt x="56" y="117"/>
                    <a:pt x="57" y="108"/>
                  </a:cubicBezTo>
                  <a:cubicBezTo>
                    <a:pt x="57" y="107"/>
                    <a:pt x="58" y="107"/>
                    <a:pt x="58" y="106"/>
                  </a:cubicBezTo>
                  <a:cubicBezTo>
                    <a:pt x="59" y="105"/>
                    <a:pt x="61" y="104"/>
                    <a:pt x="62" y="104"/>
                  </a:cubicBezTo>
                  <a:cubicBezTo>
                    <a:pt x="62" y="104"/>
                    <a:pt x="62" y="104"/>
                    <a:pt x="63" y="104"/>
                  </a:cubicBezTo>
                  <a:cubicBezTo>
                    <a:pt x="63" y="104"/>
                    <a:pt x="64" y="104"/>
                    <a:pt x="65" y="104"/>
                  </a:cubicBezTo>
                  <a:cubicBezTo>
                    <a:pt x="66" y="104"/>
                    <a:pt x="66" y="104"/>
                    <a:pt x="66" y="104"/>
                  </a:cubicBezTo>
                  <a:cubicBezTo>
                    <a:pt x="69" y="104"/>
                    <a:pt x="71" y="103"/>
                    <a:pt x="72" y="102"/>
                  </a:cubicBezTo>
                  <a:cubicBezTo>
                    <a:pt x="73" y="100"/>
                    <a:pt x="76" y="99"/>
                    <a:pt x="79" y="98"/>
                  </a:cubicBezTo>
                  <a:cubicBezTo>
                    <a:pt x="80" y="97"/>
                    <a:pt x="82" y="97"/>
                    <a:pt x="82" y="96"/>
                  </a:cubicBezTo>
                  <a:cubicBezTo>
                    <a:pt x="83" y="95"/>
                    <a:pt x="83" y="95"/>
                    <a:pt x="83" y="95"/>
                  </a:cubicBezTo>
                  <a:cubicBezTo>
                    <a:pt x="83" y="95"/>
                    <a:pt x="83" y="95"/>
                    <a:pt x="83" y="94"/>
                  </a:cubicBezTo>
                  <a:cubicBezTo>
                    <a:pt x="83" y="94"/>
                    <a:pt x="83" y="94"/>
                    <a:pt x="83" y="94"/>
                  </a:cubicBezTo>
                  <a:cubicBezTo>
                    <a:pt x="84" y="94"/>
                    <a:pt x="84" y="94"/>
                    <a:pt x="84" y="94"/>
                  </a:cubicBezTo>
                  <a:cubicBezTo>
                    <a:pt x="85" y="94"/>
                    <a:pt x="85" y="94"/>
                    <a:pt x="85" y="93"/>
                  </a:cubicBezTo>
                  <a:cubicBezTo>
                    <a:pt x="85" y="93"/>
                    <a:pt x="85" y="93"/>
                    <a:pt x="85" y="93"/>
                  </a:cubicBezTo>
                  <a:cubicBezTo>
                    <a:pt x="85" y="93"/>
                    <a:pt x="85" y="93"/>
                    <a:pt x="85" y="93"/>
                  </a:cubicBezTo>
                  <a:cubicBezTo>
                    <a:pt x="85" y="93"/>
                    <a:pt x="86" y="93"/>
                    <a:pt x="86" y="93"/>
                  </a:cubicBezTo>
                  <a:cubicBezTo>
                    <a:pt x="87" y="93"/>
                    <a:pt x="88" y="92"/>
                    <a:pt x="88" y="91"/>
                  </a:cubicBezTo>
                  <a:cubicBezTo>
                    <a:pt x="88" y="91"/>
                    <a:pt x="88" y="91"/>
                    <a:pt x="88" y="90"/>
                  </a:cubicBezTo>
                  <a:cubicBezTo>
                    <a:pt x="88" y="90"/>
                    <a:pt x="88" y="90"/>
                    <a:pt x="88" y="90"/>
                  </a:cubicBezTo>
                  <a:cubicBezTo>
                    <a:pt x="88" y="90"/>
                    <a:pt x="89" y="89"/>
                    <a:pt x="89" y="89"/>
                  </a:cubicBezTo>
                  <a:cubicBezTo>
                    <a:pt x="89" y="89"/>
                    <a:pt x="89" y="89"/>
                    <a:pt x="89" y="89"/>
                  </a:cubicBezTo>
                  <a:cubicBezTo>
                    <a:pt x="89" y="88"/>
                    <a:pt x="89" y="88"/>
                    <a:pt x="90" y="87"/>
                  </a:cubicBezTo>
                  <a:cubicBezTo>
                    <a:pt x="90" y="87"/>
                    <a:pt x="90" y="87"/>
                    <a:pt x="90" y="87"/>
                  </a:cubicBezTo>
                  <a:cubicBezTo>
                    <a:pt x="90" y="87"/>
                    <a:pt x="90" y="86"/>
                    <a:pt x="91" y="86"/>
                  </a:cubicBezTo>
                  <a:cubicBezTo>
                    <a:pt x="91" y="86"/>
                    <a:pt x="91" y="86"/>
                    <a:pt x="91" y="85"/>
                  </a:cubicBezTo>
                  <a:cubicBezTo>
                    <a:pt x="91" y="85"/>
                    <a:pt x="91" y="85"/>
                    <a:pt x="92" y="85"/>
                  </a:cubicBezTo>
                  <a:cubicBezTo>
                    <a:pt x="92" y="84"/>
                    <a:pt x="92" y="84"/>
                    <a:pt x="92" y="84"/>
                  </a:cubicBezTo>
                  <a:cubicBezTo>
                    <a:pt x="92" y="84"/>
                    <a:pt x="92" y="84"/>
                    <a:pt x="92" y="83"/>
                  </a:cubicBezTo>
                  <a:cubicBezTo>
                    <a:pt x="93" y="83"/>
                    <a:pt x="93" y="83"/>
                    <a:pt x="93" y="83"/>
                  </a:cubicBezTo>
                  <a:cubicBezTo>
                    <a:pt x="93" y="83"/>
                    <a:pt x="92" y="83"/>
                    <a:pt x="92" y="83"/>
                  </a:cubicBezTo>
                  <a:cubicBezTo>
                    <a:pt x="92" y="83"/>
                    <a:pt x="91" y="84"/>
                    <a:pt x="90" y="84"/>
                  </a:cubicBezTo>
                  <a:cubicBezTo>
                    <a:pt x="87" y="85"/>
                    <a:pt x="85" y="85"/>
                    <a:pt x="83" y="83"/>
                  </a:cubicBezTo>
                  <a:cubicBezTo>
                    <a:pt x="82" y="82"/>
                    <a:pt x="82" y="81"/>
                    <a:pt x="82" y="79"/>
                  </a:cubicBezTo>
                  <a:cubicBezTo>
                    <a:pt x="82" y="79"/>
                    <a:pt x="82" y="78"/>
                    <a:pt x="82" y="78"/>
                  </a:cubicBezTo>
                  <a:cubicBezTo>
                    <a:pt x="81" y="77"/>
                    <a:pt x="78" y="77"/>
                    <a:pt x="77" y="77"/>
                  </a:cubicBezTo>
                  <a:cubicBezTo>
                    <a:pt x="76" y="77"/>
                    <a:pt x="75" y="77"/>
                    <a:pt x="75" y="76"/>
                  </a:cubicBezTo>
                  <a:cubicBezTo>
                    <a:pt x="74" y="75"/>
                    <a:pt x="75" y="72"/>
                    <a:pt x="76" y="69"/>
                  </a:cubicBezTo>
                  <a:cubicBezTo>
                    <a:pt x="76" y="69"/>
                    <a:pt x="76" y="69"/>
                    <a:pt x="76" y="69"/>
                  </a:cubicBezTo>
                  <a:cubicBezTo>
                    <a:pt x="76" y="68"/>
                    <a:pt x="76" y="67"/>
                    <a:pt x="76" y="66"/>
                  </a:cubicBezTo>
                  <a:cubicBezTo>
                    <a:pt x="75" y="65"/>
                    <a:pt x="74" y="65"/>
                    <a:pt x="72" y="65"/>
                  </a:cubicBezTo>
                  <a:cubicBezTo>
                    <a:pt x="71" y="65"/>
                    <a:pt x="70" y="64"/>
                    <a:pt x="69" y="62"/>
                  </a:cubicBezTo>
                  <a:cubicBezTo>
                    <a:pt x="68" y="60"/>
                    <a:pt x="67" y="56"/>
                    <a:pt x="68" y="54"/>
                  </a:cubicBezTo>
                  <a:cubicBezTo>
                    <a:pt x="68" y="54"/>
                    <a:pt x="66" y="53"/>
                    <a:pt x="63" y="53"/>
                  </a:cubicBezTo>
                  <a:cubicBezTo>
                    <a:pt x="61" y="53"/>
                    <a:pt x="60" y="53"/>
                    <a:pt x="59" y="53"/>
                  </a:cubicBezTo>
                  <a:cubicBezTo>
                    <a:pt x="59" y="54"/>
                    <a:pt x="58" y="54"/>
                    <a:pt x="58" y="54"/>
                  </a:cubicBezTo>
                  <a:cubicBezTo>
                    <a:pt x="58" y="54"/>
                    <a:pt x="58" y="54"/>
                    <a:pt x="58" y="54"/>
                  </a:cubicBezTo>
                  <a:cubicBezTo>
                    <a:pt x="58" y="54"/>
                    <a:pt x="57" y="54"/>
                    <a:pt x="57" y="54"/>
                  </a:cubicBezTo>
                  <a:cubicBezTo>
                    <a:pt x="57" y="54"/>
                    <a:pt x="57" y="54"/>
                    <a:pt x="57" y="54"/>
                  </a:cubicBezTo>
                  <a:cubicBezTo>
                    <a:pt x="57" y="54"/>
                    <a:pt x="57" y="54"/>
                    <a:pt x="57" y="54"/>
                  </a:cubicBezTo>
                  <a:cubicBezTo>
                    <a:pt x="57" y="54"/>
                    <a:pt x="56" y="54"/>
                    <a:pt x="56" y="53"/>
                  </a:cubicBezTo>
                  <a:cubicBezTo>
                    <a:pt x="56" y="53"/>
                    <a:pt x="56" y="52"/>
                    <a:pt x="56" y="50"/>
                  </a:cubicBezTo>
                  <a:cubicBezTo>
                    <a:pt x="56" y="49"/>
                    <a:pt x="56" y="48"/>
                    <a:pt x="56" y="47"/>
                  </a:cubicBezTo>
                  <a:cubicBezTo>
                    <a:pt x="54" y="44"/>
                    <a:pt x="61" y="35"/>
                    <a:pt x="65" y="31"/>
                  </a:cubicBezTo>
                  <a:cubicBezTo>
                    <a:pt x="69" y="27"/>
                    <a:pt x="68" y="23"/>
                    <a:pt x="68" y="19"/>
                  </a:cubicBezTo>
                  <a:cubicBezTo>
                    <a:pt x="68" y="17"/>
                    <a:pt x="68" y="16"/>
                    <a:pt x="68" y="15"/>
                  </a:cubicBezTo>
                  <a:cubicBezTo>
                    <a:pt x="68" y="10"/>
                    <a:pt x="66" y="10"/>
                    <a:pt x="64" y="10"/>
                  </a:cubicBezTo>
                  <a:cubicBezTo>
                    <a:pt x="61" y="10"/>
                    <a:pt x="61" y="5"/>
                    <a:pt x="61" y="3"/>
                  </a:cubicBezTo>
                  <a:cubicBezTo>
                    <a:pt x="61" y="2"/>
                    <a:pt x="59" y="0"/>
                    <a:pt x="57" y="0"/>
                  </a:cubicBezTo>
                  <a:cubicBezTo>
                    <a:pt x="56" y="0"/>
                    <a:pt x="55" y="0"/>
                    <a:pt x="55" y="1"/>
                  </a:cubicBezTo>
                  <a:cubicBezTo>
                    <a:pt x="55" y="1"/>
                    <a:pt x="54" y="1"/>
                    <a:pt x="54" y="1"/>
                  </a:cubicBezTo>
                  <a:cubicBezTo>
                    <a:pt x="54" y="1"/>
                    <a:pt x="54" y="1"/>
                    <a:pt x="54" y="1"/>
                  </a:cubicBezTo>
                  <a:cubicBezTo>
                    <a:pt x="54" y="1"/>
                    <a:pt x="54" y="1"/>
                    <a:pt x="53" y="1"/>
                  </a:cubicBezTo>
                  <a:cubicBezTo>
                    <a:pt x="53" y="1"/>
                    <a:pt x="53" y="1"/>
                    <a:pt x="53" y="1"/>
                  </a:cubicBezTo>
                  <a:cubicBezTo>
                    <a:pt x="53" y="2"/>
                    <a:pt x="53" y="2"/>
                    <a:pt x="53" y="2"/>
                  </a:cubicBezTo>
                  <a:cubicBezTo>
                    <a:pt x="53" y="2"/>
                    <a:pt x="53" y="2"/>
                    <a:pt x="53" y="2"/>
                  </a:cubicBezTo>
                  <a:cubicBezTo>
                    <a:pt x="53" y="2"/>
                    <a:pt x="53" y="2"/>
                    <a:pt x="53" y="3"/>
                  </a:cubicBezTo>
                  <a:cubicBezTo>
                    <a:pt x="53" y="3"/>
                    <a:pt x="53" y="3"/>
                    <a:pt x="53" y="3"/>
                  </a:cubicBezTo>
                  <a:cubicBezTo>
                    <a:pt x="53" y="3"/>
                    <a:pt x="53" y="3"/>
                    <a:pt x="53" y="3"/>
                  </a:cubicBezTo>
                  <a:cubicBezTo>
                    <a:pt x="53" y="4"/>
                    <a:pt x="53" y="4"/>
                    <a:pt x="53" y="4"/>
                  </a:cubicBezTo>
                  <a:cubicBezTo>
                    <a:pt x="53" y="4"/>
                    <a:pt x="53" y="4"/>
                    <a:pt x="53" y="4"/>
                  </a:cubicBezTo>
                  <a:cubicBezTo>
                    <a:pt x="53" y="4"/>
                    <a:pt x="52" y="5"/>
                    <a:pt x="52" y="5"/>
                  </a:cubicBezTo>
                  <a:cubicBezTo>
                    <a:pt x="52" y="5"/>
                    <a:pt x="52" y="5"/>
                    <a:pt x="52" y="5"/>
                  </a:cubicBezTo>
                  <a:cubicBezTo>
                    <a:pt x="52" y="5"/>
                    <a:pt x="52" y="6"/>
                    <a:pt x="52" y="6"/>
                  </a:cubicBezTo>
                  <a:cubicBezTo>
                    <a:pt x="52" y="6"/>
                    <a:pt x="52" y="6"/>
                    <a:pt x="52" y="6"/>
                  </a:cubicBezTo>
                  <a:cubicBezTo>
                    <a:pt x="52" y="6"/>
                    <a:pt x="51" y="6"/>
                    <a:pt x="51" y="7"/>
                  </a:cubicBezTo>
                  <a:cubicBezTo>
                    <a:pt x="51" y="7"/>
                    <a:pt x="51" y="7"/>
                    <a:pt x="51" y="7"/>
                  </a:cubicBezTo>
                  <a:cubicBezTo>
                    <a:pt x="51" y="7"/>
                    <a:pt x="51" y="7"/>
                    <a:pt x="50" y="7"/>
                  </a:cubicBezTo>
                  <a:cubicBezTo>
                    <a:pt x="50" y="7"/>
                    <a:pt x="50" y="8"/>
                    <a:pt x="50" y="8"/>
                  </a:cubicBezTo>
                  <a:cubicBezTo>
                    <a:pt x="50" y="9"/>
                    <a:pt x="49" y="10"/>
                    <a:pt x="52" y="13"/>
                  </a:cubicBezTo>
                  <a:cubicBezTo>
                    <a:pt x="52" y="14"/>
                    <a:pt x="53" y="15"/>
                    <a:pt x="52" y="16"/>
                  </a:cubicBezTo>
                  <a:cubicBezTo>
                    <a:pt x="52" y="17"/>
                    <a:pt x="51" y="17"/>
                    <a:pt x="50" y="17"/>
                  </a:cubicBezTo>
                  <a:cubicBezTo>
                    <a:pt x="48" y="17"/>
                    <a:pt x="46" y="16"/>
                    <a:pt x="45" y="14"/>
                  </a:cubicBezTo>
                  <a:cubicBezTo>
                    <a:pt x="43" y="14"/>
                    <a:pt x="40" y="16"/>
                    <a:pt x="37" y="19"/>
                  </a:cubicBezTo>
                  <a:cubicBezTo>
                    <a:pt x="36" y="19"/>
                    <a:pt x="35" y="20"/>
                    <a:pt x="35" y="21"/>
                  </a:cubicBezTo>
                  <a:cubicBezTo>
                    <a:pt x="32" y="22"/>
                    <a:pt x="30" y="24"/>
                    <a:pt x="30" y="27"/>
                  </a:cubicBezTo>
                  <a:cubicBezTo>
                    <a:pt x="30" y="29"/>
                    <a:pt x="29" y="32"/>
                    <a:pt x="28" y="34"/>
                  </a:cubicBezTo>
                  <a:cubicBezTo>
                    <a:pt x="27" y="36"/>
                    <a:pt x="26" y="39"/>
                    <a:pt x="27" y="40"/>
                  </a:cubicBezTo>
                  <a:cubicBezTo>
                    <a:pt x="27" y="43"/>
                    <a:pt x="26" y="47"/>
                    <a:pt x="24" y="50"/>
                  </a:cubicBezTo>
                  <a:cubicBezTo>
                    <a:pt x="24" y="51"/>
                    <a:pt x="23" y="54"/>
                    <a:pt x="23" y="54"/>
                  </a:cubicBezTo>
                  <a:cubicBezTo>
                    <a:pt x="23" y="55"/>
                    <a:pt x="23" y="55"/>
                    <a:pt x="23" y="56"/>
                  </a:cubicBezTo>
                  <a:cubicBezTo>
                    <a:pt x="22" y="56"/>
                    <a:pt x="21" y="56"/>
                    <a:pt x="20" y="56"/>
                  </a:cubicBezTo>
                  <a:cubicBezTo>
                    <a:pt x="19" y="56"/>
                    <a:pt x="17" y="56"/>
                    <a:pt x="15" y="55"/>
                  </a:cubicBezTo>
                  <a:cubicBezTo>
                    <a:pt x="14" y="55"/>
                    <a:pt x="14" y="55"/>
                    <a:pt x="13" y="55"/>
                  </a:cubicBezTo>
                  <a:cubicBezTo>
                    <a:pt x="13" y="56"/>
                    <a:pt x="13" y="57"/>
                    <a:pt x="13" y="58"/>
                  </a:cubicBezTo>
                  <a:cubicBezTo>
                    <a:pt x="13" y="61"/>
                    <a:pt x="13" y="64"/>
                    <a:pt x="12" y="66"/>
                  </a:cubicBezTo>
                  <a:cubicBezTo>
                    <a:pt x="11" y="67"/>
                    <a:pt x="11" y="69"/>
                    <a:pt x="11" y="71"/>
                  </a:cubicBezTo>
                  <a:cubicBezTo>
                    <a:pt x="10" y="75"/>
                    <a:pt x="10" y="78"/>
                    <a:pt x="8" y="78"/>
                  </a:cubicBezTo>
                  <a:cubicBezTo>
                    <a:pt x="8" y="78"/>
                    <a:pt x="7" y="78"/>
                    <a:pt x="7" y="78"/>
                  </a:cubicBezTo>
                  <a:cubicBezTo>
                    <a:pt x="7" y="78"/>
                    <a:pt x="7" y="78"/>
                    <a:pt x="7" y="79"/>
                  </a:cubicBezTo>
                  <a:cubicBezTo>
                    <a:pt x="7" y="79"/>
                    <a:pt x="7" y="79"/>
                    <a:pt x="7" y="79"/>
                  </a:cubicBezTo>
                  <a:cubicBezTo>
                    <a:pt x="5" y="80"/>
                    <a:pt x="4" y="84"/>
                    <a:pt x="4" y="85"/>
                  </a:cubicBezTo>
                  <a:cubicBezTo>
                    <a:pt x="4" y="85"/>
                    <a:pt x="4" y="86"/>
                    <a:pt x="4" y="86"/>
                  </a:cubicBezTo>
                  <a:cubicBezTo>
                    <a:pt x="4" y="86"/>
                    <a:pt x="4" y="86"/>
                    <a:pt x="4" y="86"/>
                  </a:cubicBezTo>
                  <a:cubicBezTo>
                    <a:pt x="4" y="86"/>
                    <a:pt x="4" y="86"/>
                    <a:pt x="4" y="86"/>
                  </a:cubicBezTo>
                  <a:cubicBezTo>
                    <a:pt x="4" y="86"/>
                    <a:pt x="4" y="86"/>
                    <a:pt x="4" y="86"/>
                  </a:cubicBezTo>
                  <a:cubicBezTo>
                    <a:pt x="3" y="86"/>
                    <a:pt x="3" y="86"/>
                    <a:pt x="3" y="86"/>
                  </a:cubicBezTo>
                  <a:cubicBezTo>
                    <a:pt x="3" y="86"/>
                    <a:pt x="3" y="87"/>
                    <a:pt x="3" y="87"/>
                  </a:cubicBezTo>
                  <a:cubicBezTo>
                    <a:pt x="3" y="87"/>
                    <a:pt x="3" y="87"/>
                    <a:pt x="3" y="87"/>
                  </a:cubicBezTo>
                  <a:cubicBezTo>
                    <a:pt x="3" y="87"/>
                    <a:pt x="2" y="87"/>
                    <a:pt x="2" y="87"/>
                  </a:cubicBezTo>
                  <a:cubicBezTo>
                    <a:pt x="2" y="87"/>
                    <a:pt x="2" y="87"/>
                    <a:pt x="2" y="88"/>
                  </a:cubicBezTo>
                  <a:cubicBezTo>
                    <a:pt x="1" y="88"/>
                    <a:pt x="1" y="88"/>
                    <a:pt x="1" y="88"/>
                  </a:cubicBezTo>
                  <a:cubicBezTo>
                    <a:pt x="1" y="88"/>
                    <a:pt x="1" y="88"/>
                    <a:pt x="0" y="89"/>
                  </a:cubicBezTo>
                  <a:cubicBezTo>
                    <a:pt x="0" y="89"/>
                    <a:pt x="0" y="89"/>
                    <a:pt x="0" y="89"/>
                  </a:cubicBezTo>
                  <a:cubicBezTo>
                    <a:pt x="2" y="93"/>
                    <a:pt x="5" y="97"/>
                    <a:pt x="10" y="99"/>
                  </a:cubicBezTo>
                  <a:cubicBezTo>
                    <a:pt x="15" y="101"/>
                    <a:pt x="19" y="109"/>
                    <a:pt x="23" y="123"/>
                  </a:cubicBezTo>
                  <a:cubicBezTo>
                    <a:pt x="25" y="130"/>
                    <a:pt x="24" y="137"/>
                    <a:pt x="21" y="142"/>
                  </a:cubicBezTo>
                  <a:cubicBezTo>
                    <a:pt x="21" y="142"/>
                    <a:pt x="21" y="143"/>
                    <a:pt x="21" y="144"/>
                  </a:cubicBezTo>
                  <a:cubicBezTo>
                    <a:pt x="21" y="144"/>
                    <a:pt x="22" y="145"/>
                    <a:pt x="23" y="14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2" name="Freeform 216">
              <a:extLst>
                <a:ext uri="{FF2B5EF4-FFF2-40B4-BE49-F238E27FC236}">
                  <a16:creationId xmlns:a16="http://schemas.microsoft.com/office/drawing/2014/main" id="{EA416B1E-043F-42DB-A66F-F66A01A9D5BF}"/>
                </a:ext>
              </a:extLst>
            </p:cNvPr>
            <p:cNvSpPr>
              <a:spLocks/>
            </p:cNvSpPr>
            <p:nvPr/>
          </p:nvSpPr>
          <p:spPr bwMode="auto">
            <a:xfrm>
              <a:off x="5073637" y="6080829"/>
              <a:ext cx="45024" cy="56667"/>
            </a:xfrm>
            <a:custGeom>
              <a:avLst/>
              <a:gdLst>
                <a:gd name="T0" fmla="*/ 68 w 87"/>
                <a:gd name="T1" fmla="*/ 54 h 98"/>
                <a:gd name="T2" fmla="*/ 76 w 87"/>
                <a:gd name="T3" fmla="*/ 49 h 98"/>
                <a:gd name="T4" fmla="*/ 82 w 87"/>
                <a:gd name="T5" fmla="*/ 41 h 98"/>
                <a:gd name="T6" fmla="*/ 86 w 87"/>
                <a:gd name="T7" fmla="*/ 35 h 98"/>
                <a:gd name="T8" fmla="*/ 87 w 87"/>
                <a:gd name="T9" fmla="*/ 31 h 98"/>
                <a:gd name="T10" fmla="*/ 86 w 87"/>
                <a:gd name="T11" fmla="*/ 31 h 98"/>
                <a:gd name="T12" fmla="*/ 76 w 87"/>
                <a:gd name="T13" fmla="*/ 18 h 98"/>
                <a:gd name="T14" fmla="*/ 71 w 87"/>
                <a:gd name="T15" fmla="*/ 17 h 98"/>
                <a:gd name="T16" fmla="*/ 57 w 87"/>
                <a:gd name="T17" fmla="*/ 11 h 98"/>
                <a:gd name="T18" fmla="*/ 51 w 87"/>
                <a:gd name="T19" fmla="*/ 0 h 98"/>
                <a:gd name="T20" fmla="*/ 48 w 87"/>
                <a:gd name="T21" fmla="*/ 2 h 98"/>
                <a:gd name="T22" fmla="*/ 44 w 87"/>
                <a:gd name="T23" fmla="*/ 2 h 98"/>
                <a:gd name="T24" fmla="*/ 44 w 87"/>
                <a:gd name="T25" fmla="*/ 10 h 98"/>
                <a:gd name="T26" fmla="*/ 37 w 87"/>
                <a:gd name="T27" fmla="*/ 19 h 98"/>
                <a:gd name="T28" fmla="*/ 34 w 87"/>
                <a:gd name="T29" fmla="*/ 27 h 98"/>
                <a:gd name="T30" fmla="*/ 34 w 87"/>
                <a:gd name="T31" fmla="*/ 27 h 98"/>
                <a:gd name="T32" fmla="*/ 35 w 87"/>
                <a:gd name="T33" fmla="*/ 27 h 98"/>
                <a:gd name="T34" fmla="*/ 35 w 87"/>
                <a:gd name="T35" fmla="*/ 27 h 98"/>
                <a:gd name="T36" fmla="*/ 42 w 87"/>
                <a:gd name="T37" fmla="*/ 36 h 98"/>
                <a:gd name="T38" fmla="*/ 33 w 87"/>
                <a:gd name="T39" fmla="*/ 60 h 98"/>
                <a:gd name="T40" fmla="*/ 33 w 87"/>
                <a:gd name="T41" fmla="*/ 61 h 98"/>
                <a:gd name="T42" fmla="*/ 32 w 87"/>
                <a:gd name="T43" fmla="*/ 61 h 98"/>
                <a:gd name="T44" fmla="*/ 31 w 87"/>
                <a:gd name="T45" fmla="*/ 61 h 98"/>
                <a:gd name="T46" fmla="*/ 31 w 87"/>
                <a:gd name="T47" fmla="*/ 61 h 98"/>
                <a:gd name="T48" fmla="*/ 26 w 87"/>
                <a:gd name="T49" fmla="*/ 63 h 98"/>
                <a:gd name="T50" fmla="*/ 26 w 87"/>
                <a:gd name="T51" fmla="*/ 63 h 98"/>
                <a:gd name="T52" fmla="*/ 23 w 87"/>
                <a:gd name="T53" fmla="*/ 64 h 98"/>
                <a:gd name="T54" fmla="*/ 23 w 87"/>
                <a:gd name="T55" fmla="*/ 64 h 98"/>
                <a:gd name="T56" fmla="*/ 20 w 87"/>
                <a:gd name="T57" fmla="*/ 65 h 98"/>
                <a:gd name="T58" fmla="*/ 19 w 87"/>
                <a:gd name="T59" fmla="*/ 66 h 98"/>
                <a:gd name="T60" fmla="*/ 16 w 87"/>
                <a:gd name="T61" fmla="*/ 67 h 98"/>
                <a:gd name="T62" fmla="*/ 15 w 87"/>
                <a:gd name="T63" fmla="*/ 67 h 98"/>
                <a:gd name="T64" fmla="*/ 0 w 87"/>
                <a:gd name="T65" fmla="*/ 72 h 98"/>
                <a:gd name="T66" fmla="*/ 3 w 87"/>
                <a:gd name="T67" fmla="*/ 79 h 98"/>
                <a:gd name="T68" fmla="*/ 3 w 87"/>
                <a:gd name="T69" fmla="*/ 80 h 98"/>
                <a:gd name="T70" fmla="*/ 4 w 87"/>
                <a:gd name="T71" fmla="*/ 81 h 98"/>
                <a:gd name="T72" fmla="*/ 12 w 87"/>
                <a:gd name="T73" fmla="*/ 97 h 98"/>
                <a:gd name="T74" fmla="*/ 13 w 87"/>
                <a:gd name="T75" fmla="*/ 98 h 98"/>
                <a:gd name="T76" fmla="*/ 14 w 87"/>
                <a:gd name="T77" fmla="*/ 97 h 98"/>
                <a:gd name="T78" fmla="*/ 27 w 87"/>
                <a:gd name="T79" fmla="*/ 95 h 98"/>
                <a:gd name="T80" fmla="*/ 33 w 87"/>
                <a:gd name="T81" fmla="*/ 94 h 98"/>
                <a:gd name="T82" fmla="*/ 35 w 87"/>
                <a:gd name="T83" fmla="*/ 91 h 98"/>
                <a:gd name="T84" fmla="*/ 37 w 87"/>
                <a:gd name="T85" fmla="*/ 86 h 98"/>
                <a:gd name="T86" fmla="*/ 44 w 87"/>
                <a:gd name="T87" fmla="*/ 83 h 98"/>
                <a:gd name="T88" fmla="*/ 46 w 87"/>
                <a:gd name="T89" fmla="*/ 84 h 98"/>
                <a:gd name="T90" fmla="*/ 49 w 87"/>
                <a:gd name="T91" fmla="*/ 83 h 98"/>
                <a:gd name="T92" fmla="*/ 52 w 87"/>
                <a:gd name="T93" fmla="*/ 80 h 98"/>
                <a:gd name="T94" fmla="*/ 57 w 87"/>
                <a:gd name="T95" fmla="*/ 73 h 98"/>
                <a:gd name="T96" fmla="*/ 61 w 87"/>
                <a:gd name="T97" fmla="*/ 72 h 98"/>
                <a:gd name="T98" fmla="*/ 63 w 87"/>
                <a:gd name="T99" fmla="*/ 71 h 98"/>
                <a:gd name="T100" fmla="*/ 68 w 87"/>
                <a:gd name="T101" fmla="*/ 5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98">
                  <a:moveTo>
                    <a:pt x="68" y="54"/>
                  </a:moveTo>
                  <a:cubicBezTo>
                    <a:pt x="72" y="54"/>
                    <a:pt x="76" y="50"/>
                    <a:pt x="76" y="49"/>
                  </a:cubicBezTo>
                  <a:cubicBezTo>
                    <a:pt x="77" y="47"/>
                    <a:pt x="78" y="45"/>
                    <a:pt x="82" y="41"/>
                  </a:cubicBezTo>
                  <a:cubicBezTo>
                    <a:pt x="83" y="39"/>
                    <a:pt x="85" y="37"/>
                    <a:pt x="86" y="35"/>
                  </a:cubicBezTo>
                  <a:cubicBezTo>
                    <a:pt x="87" y="33"/>
                    <a:pt x="87" y="32"/>
                    <a:pt x="87" y="31"/>
                  </a:cubicBezTo>
                  <a:cubicBezTo>
                    <a:pt x="87" y="31"/>
                    <a:pt x="86" y="31"/>
                    <a:pt x="86" y="31"/>
                  </a:cubicBezTo>
                  <a:cubicBezTo>
                    <a:pt x="82" y="30"/>
                    <a:pt x="77" y="22"/>
                    <a:pt x="76" y="18"/>
                  </a:cubicBezTo>
                  <a:cubicBezTo>
                    <a:pt x="75" y="18"/>
                    <a:pt x="73" y="17"/>
                    <a:pt x="71" y="17"/>
                  </a:cubicBezTo>
                  <a:cubicBezTo>
                    <a:pt x="67" y="16"/>
                    <a:pt x="62" y="15"/>
                    <a:pt x="57" y="11"/>
                  </a:cubicBezTo>
                  <a:cubicBezTo>
                    <a:pt x="54" y="9"/>
                    <a:pt x="52" y="6"/>
                    <a:pt x="51" y="0"/>
                  </a:cubicBezTo>
                  <a:cubicBezTo>
                    <a:pt x="48" y="2"/>
                    <a:pt x="48" y="2"/>
                    <a:pt x="48" y="2"/>
                  </a:cubicBezTo>
                  <a:cubicBezTo>
                    <a:pt x="44" y="2"/>
                    <a:pt x="44" y="2"/>
                    <a:pt x="44" y="2"/>
                  </a:cubicBezTo>
                  <a:cubicBezTo>
                    <a:pt x="44" y="10"/>
                    <a:pt x="44" y="10"/>
                    <a:pt x="44" y="10"/>
                  </a:cubicBezTo>
                  <a:cubicBezTo>
                    <a:pt x="37" y="19"/>
                    <a:pt x="37" y="19"/>
                    <a:pt x="37" y="19"/>
                  </a:cubicBezTo>
                  <a:cubicBezTo>
                    <a:pt x="34" y="27"/>
                    <a:pt x="34" y="27"/>
                    <a:pt x="34" y="27"/>
                  </a:cubicBezTo>
                  <a:cubicBezTo>
                    <a:pt x="34" y="27"/>
                    <a:pt x="34" y="27"/>
                    <a:pt x="34" y="27"/>
                  </a:cubicBezTo>
                  <a:cubicBezTo>
                    <a:pt x="34" y="27"/>
                    <a:pt x="34" y="27"/>
                    <a:pt x="35" y="27"/>
                  </a:cubicBezTo>
                  <a:cubicBezTo>
                    <a:pt x="35" y="27"/>
                    <a:pt x="35" y="27"/>
                    <a:pt x="35" y="27"/>
                  </a:cubicBezTo>
                  <a:cubicBezTo>
                    <a:pt x="39" y="27"/>
                    <a:pt x="42" y="34"/>
                    <a:pt x="42" y="36"/>
                  </a:cubicBezTo>
                  <a:cubicBezTo>
                    <a:pt x="42" y="38"/>
                    <a:pt x="36" y="59"/>
                    <a:pt x="33" y="60"/>
                  </a:cubicBezTo>
                  <a:cubicBezTo>
                    <a:pt x="33" y="60"/>
                    <a:pt x="33" y="61"/>
                    <a:pt x="33" y="61"/>
                  </a:cubicBezTo>
                  <a:cubicBezTo>
                    <a:pt x="33" y="61"/>
                    <a:pt x="33" y="61"/>
                    <a:pt x="32" y="61"/>
                  </a:cubicBezTo>
                  <a:cubicBezTo>
                    <a:pt x="32" y="61"/>
                    <a:pt x="32" y="61"/>
                    <a:pt x="31" y="61"/>
                  </a:cubicBezTo>
                  <a:cubicBezTo>
                    <a:pt x="31" y="61"/>
                    <a:pt x="31" y="61"/>
                    <a:pt x="31" y="61"/>
                  </a:cubicBezTo>
                  <a:cubicBezTo>
                    <a:pt x="30" y="62"/>
                    <a:pt x="28" y="63"/>
                    <a:pt x="26" y="63"/>
                  </a:cubicBezTo>
                  <a:cubicBezTo>
                    <a:pt x="26" y="63"/>
                    <a:pt x="26" y="63"/>
                    <a:pt x="26" y="63"/>
                  </a:cubicBezTo>
                  <a:cubicBezTo>
                    <a:pt x="25" y="64"/>
                    <a:pt x="24" y="64"/>
                    <a:pt x="23" y="64"/>
                  </a:cubicBezTo>
                  <a:cubicBezTo>
                    <a:pt x="23" y="64"/>
                    <a:pt x="23" y="64"/>
                    <a:pt x="23" y="64"/>
                  </a:cubicBezTo>
                  <a:cubicBezTo>
                    <a:pt x="22" y="65"/>
                    <a:pt x="21" y="65"/>
                    <a:pt x="20" y="65"/>
                  </a:cubicBezTo>
                  <a:cubicBezTo>
                    <a:pt x="19" y="66"/>
                    <a:pt x="19" y="66"/>
                    <a:pt x="19" y="66"/>
                  </a:cubicBezTo>
                  <a:cubicBezTo>
                    <a:pt x="18" y="66"/>
                    <a:pt x="17" y="66"/>
                    <a:pt x="16" y="67"/>
                  </a:cubicBezTo>
                  <a:cubicBezTo>
                    <a:pt x="16" y="67"/>
                    <a:pt x="16" y="67"/>
                    <a:pt x="15" y="67"/>
                  </a:cubicBezTo>
                  <a:cubicBezTo>
                    <a:pt x="10" y="69"/>
                    <a:pt x="4" y="71"/>
                    <a:pt x="0" y="72"/>
                  </a:cubicBezTo>
                  <a:cubicBezTo>
                    <a:pt x="1" y="74"/>
                    <a:pt x="2" y="77"/>
                    <a:pt x="3" y="79"/>
                  </a:cubicBezTo>
                  <a:cubicBezTo>
                    <a:pt x="3" y="80"/>
                    <a:pt x="3" y="80"/>
                    <a:pt x="3" y="80"/>
                  </a:cubicBezTo>
                  <a:cubicBezTo>
                    <a:pt x="4" y="80"/>
                    <a:pt x="4" y="81"/>
                    <a:pt x="4" y="81"/>
                  </a:cubicBezTo>
                  <a:cubicBezTo>
                    <a:pt x="6" y="86"/>
                    <a:pt x="9" y="91"/>
                    <a:pt x="12" y="97"/>
                  </a:cubicBezTo>
                  <a:cubicBezTo>
                    <a:pt x="12" y="97"/>
                    <a:pt x="12" y="98"/>
                    <a:pt x="13" y="98"/>
                  </a:cubicBezTo>
                  <a:cubicBezTo>
                    <a:pt x="13" y="98"/>
                    <a:pt x="14" y="98"/>
                    <a:pt x="14" y="97"/>
                  </a:cubicBezTo>
                  <a:cubicBezTo>
                    <a:pt x="19" y="95"/>
                    <a:pt x="23" y="95"/>
                    <a:pt x="27" y="95"/>
                  </a:cubicBezTo>
                  <a:cubicBezTo>
                    <a:pt x="29" y="95"/>
                    <a:pt x="31" y="95"/>
                    <a:pt x="33" y="94"/>
                  </a:cubicBezTo>
                  <a:cubicBezTo>
                    <a:pt x="35" y="94"/>
                    <a:pt x="35" y="93"/>
                    <a:pt x="35" y="91"/>
                  </a:cubicBezTo>
                  <a:cubicBezTo>
                    <a:pt x="35" y="90"/>
                    <a:pt x="35" y="88"/>
                    <a:pt x="37" y="86"/>
                  </a:cubicBezTo>
                  <a:cubicBezTo>
                    <a:pt x="39" y="84"/>
                    <a:pt x="42" y="83"/>
                    <a:pt x="44" y="83"/>
                  </a:cubicBezTo>
                  <a:cubicBezTo>
                    <a:pt x="45" y="83"/>
                    <a:pt x="45" y="84"/>
                    <a:pt x="46" y="84"/>
                  </a:cubicBezTo>
                  <a:cubicBezTo>
                    <a:pt x="48" y="84"/>
                    <a:pt x="49" y="84"/>
                    <a:pt x="49" y="83"/>
                  </a:cubicBezTo>
                  <a:cubicBezTo>
                    <a:pt x="50" y="83"/>
                    <a:pt x="51" y="81"/>
                    <a:pt x="52" y="80"/>
                  </a:cubicBezTo>
                  <a:cubicBezTo>
                    <a:pt x="53" y="77"/>
                    <a:pt x="54" y="74"/>
                    <a:pt x="57" y="73"/>
                  </a:cubicBezTo>
                  <a:cubicBezTo>
                    <a:pt x="58" y="73"/>
                    <a:pt x="60" y="72"/>
                    <a:pt x="61" y="72"/>
                  </a:cubicBezTo>
                  <a:cubicBezTo>
                    <a:pt x="63" y="72"/>
                    <a:pt x="64" y="71"/>
                    <a:pt x="63" y="71"/>
                  </a:cubicBezTo>
                  <a:cubicBezTo>
                    <a:pt x="63" y="68"/>
                    <a:pt x="63" y="55"/>
                    <a:pt x="68" y="54"/>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3" name="Freeform 217">
              <a:extLst>
                <a:ext uri="{FF2B5EF4-FFF2-40B4-BE49-F238E27FC236}">
                  <a16:creationId xmlns:a16="http://schemas.microsoft.com/office/drawing/2014/main" id="{DBE54C5A-6500-4DEF-8DC0-E7CC31592B93}"/>
                </a:ext>
              </a:extLst>
            </p:cNvPr>
            <p:cNvSpPr>
              <a:spLocks/>
            </p:cNvSpPr>
            <p:nvPr/>
          </p:nvSpPr>
          <p:spPr bwMode="auto">
            <a:xfrm>
              <a:off x="5284985" y="6073483"/>
              <a:ext cx="23363" cy="34455"/>
            </a:xfrm>
            <a:custGeom>
              <a:avLst/>
              <a:gdLst>
                <a:gd name="T0" fmla="*/ 30 w 45"/>
                <a:gd name="T1" fmla="*/ 40 h 60"/>
                <a:gd name="T2" fmla="*/ 31 w 45"/>
                <a:gd name="T3" fmla="*/ 40 h 60"/>
                <a:gd name="T4" fmla="*/ 38 w 45"/>
                <a:gd name="T5" fmla="*/ 56 h 60"/>
                <a:gd name="T6" fmla="*/ 39 w 45"/>
                <a:gd name="T7" fmla="*/ 60 h 60"/>
                <a:gd name="T8" fmla="*/ 39 w 45"/>
                <a:gd name="T9" fmla="*/ 60 h 60"/>
                <a:gd name="T10" fmla="*/ 41 w 45"/>
                <a:gd name="T11" fmla="*/ 59 h 60"/>
                <a:gd name="T12" fmla="*/ 41 w 45"/>
                <a:gd name="T13" fmla="*/ 59 h 60"/>
                <a:gd name="T14" fmla="*/ 42 w 45"/>
                <a:gd name="T15" fmla="*/ 58 h 60"/>
                <a:gd name="T16" fmla="*/ 42 w 45"/>
                <a:gd name="T17" fmla="*/ 58 h 60"/>
                <a:gd name="T18" fmla="*/ 45 w 45"/>
                <a:gd name="T19" fmla="*/ 51 h 60"/>
                <a:gd name="T20" fmla="*/ 45 w 45"/>
                <a:gd name="T21" fmla="*/ 51 h 60"/>
                <a:gd name="T22" fmla="*/ 43 w 45"/>
                <a:gd name="T23" fmla="*/ 42 h 60"/>
                <a:gd name="T24" fmla="*/ 41 w 45"/>
                <a:gd name="T25" fmla="*/ 31 h 60"/>
                <a:gd name="T26" fmla="*/ 39 w 45"/>
                <a:gd name="T27" fmla="*/ 34 h 60"/>
                <a:gd name="T28" fmla="*/ 33 w 45"/>
                <a:gd name="T29" fmla="*/ 39 h 60"/>
                <a:gd name="T30" fmla="*/ 30 w 45"/>
                <a:gd name="T31" fmla="*/ 31 h 60"/>
                <a:gd name="T32" fmla="*/ 34 w 45"/>
                <a:gd name="T33" fmla="*/ 25 h 60"/>
                <a:gd name="T34" fmla="*/ 42 w 45"/>
                <a:gd name="T35" fmla="*/ 15 h 60"/>
                <a:gd name="T36" fmla="*/ 35 w 45"/>
                <a:gd name="T37" fmla="*/ 13 h 60"/>
                <a:gd name="T38" fmla="*/ 22 w 45"/>
                <a:gd name="T39" fmla="*/ 14 h 60"/>
                <a:gd name="T40" fmla="*/ 22 w 45"/>
                <a:gd name="T41" fmla="*/ 14 h 60"/>
                <a:gd name="T42" fmla="*/ 21 w 45"/>
                <a:gd name="T43" fmla="*/ 13 h 60"/>
                <a:gd name="T44" fmla="*/ 15 w 45"/>
                <a:gd name="T45" fmla="*/ 7 h 60"/>
                <a:gd name="T46" fmla="*/ 9 w 45"/>
                <a:gd name="T47" fmla="*/ 2 h 60"/>
                <a:gd name="T48" fmla="*/ 4 w 45"/>
                <a:gd name="T49" fmla="*/ 0 h 60"/>
                <a:gd name="T50" fmla="*/ 3 w 45"/>
                <a:gd name="T51" fmla="*/ 0 h 60"/>
                <a:gd name="T52" fmla="*/ 0 w 45"/>
                <a:gd name="T53" fmla="*/ 2 h 60"/>
                <a:gd name="T54" fmla="*/ 0 w 45"/>
                <a:gd name="T55" fmla="*/ 3 h 60"/>
                <a:gd name="T56" fmla="*/ 3 w 45"/>
                <a:gd name="T57" fmla="*/ 6 h 60"/>
                <a:gd name="T58" fmla="*/ 8 w 45"/>
                <a:gd name="T59" fmla="*/ 10 h 60"/>
                <a:gd name="T60" fmla="*/ 8 w 45"/>
                <a:gd name="T61" fmla="*/ 11 h 60"/>
                <a:gd name="T62" fmla="*/ 4 w 45"/>
                <a:gd name="T63" fmla="*/ 14 h 60"/>
                <a:gd name="T64" fmla="*/ 2 w 45"/>
                <a:gd name="T65" fmla="*/ 15 h 60"/>
                <a:gd name="T66" fmla="*/ 4 w 45"/>
                <a:gd name="T67" fmla="*/ 32 h 60"/>
                <a:gd name="T68" fmla="*/ 5 w 45"/>
                <a:gd name="T69" fmla="*/ 33 h 60"/>
                <a:gd name="T70" fmla="*/ 5 w 45"/>
                <a:gd name="T71" fmla="*/ 34 h 60"/>
                <a:gd name="T72" fmla="*/ 6 w 45"/>
                <a:gd name="T73" fmla="*/ 35 h 60"/>
                <a:gd name="T74" fmla="*/ 6 w 45"/>
                <a:gd name="T75" fmla="*/ 36 h 60"/>
                <a:gd name="T76" fmla="*/ 6 w 45"/>
                <a:gd name="T77" fmla="*/ 38 h 60"/>
                <a:gd name="T78" fmla="*/ 7 w 45"/>
                <a:gd name="T79" fmla="*/ 39 h 60"/>
                <a:gd name="T80" fmla="*/ 7 w 45"/>
                <a:gd name="T81" fmla="*/ 40 h 60"/>
                <a:gd name="T82" fmla="*/ 7 w 45"/>
                <a:gd name="T83" fmla="*/ 42 h 60"/>
                <a:gd name="T84" fmla="*/ 8 w 45"/>
                <a:gd name="T85" fmla="*/ 43 h 60"/>
                <a:gd name="T86" fmla="*/ 8 w 45"/>
                <a:gd name="T87" fmla="*/ 45 h 60"/>
                <a:gd name="T88" fmla="*/ 8 w 45"/>
                <a:gd name="T89" fmla="*/ 46 h 60"/>
                <a:gd name="T90" fmla="*/ 8 w 45"/>
                <a:gd name="T91" fmla="*/ 48 h 60"/>
                <a:gd name="T92" fmla="*/ 8 w 45"/>
                <a:gd name="T93" fmla="*/ 49 h 60"/>
                <a:gd name="T94" fmla="*/ 8 w 45"/>
                <a:gd name="T95" fmla="*/ 51 h 60"/>
                <a:gd name="T96" fmla="*/ 9 w 45"/>
                <a:gd name="T97" fmla="*/ 51 h 60"/>
                <a:gd name="T98" fmla="*/ 11 w 45"/>
                <a:gd name="T99" fmla="*/ 51 h 60"/>
                <a:gd name="T100" fmla="*/ 15 w 45"/>
                <a:gd name="T101" fmla="*/ 50 h 60"/>
                <a:gd name="T102" fmla="*/ 23 w 45"/>
                <a:gd name="T103" fmla="*/ 46 h 60"/>
                <a:gd name="T104" fmla="*/ 30 w 45"/>
                <a:gd name="T105"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 h="60">
                  <a:moveTo>
                    <a:pt x="30" y="40"/>
                  </a:moveTo>
                  <a:cubicBezTo>
                    <a:pt x="30" y="40"/>
                    <a:pt x="31" y="40"/>
                    <a:pt x="31" y="40"/>
                  </a:cubicBezTo>
                  <a:cubicBezTo>
                    <a:pt x="34" y="41"/>
                    <a:pt x="38" y="52"/>
                    <a:pt x="38" y="56"/>
                  </a:cubicBezTo>
                  <a:cubicBezTo>
                    <a:pt x="38" y="57"/>
                    <a:pt x="38" y="59"/>
                    <a:pt x="39" y="60"/>
                  </a:cubicBezTo>
                  <a:cubicBezTo>
                    <a:pt x="39" y="60"/>
                    <a:pt x="39" y="60"/>
                    <a:pt x="39" y="60"/>
                  </a:cubicBezTo>
                  <a:cubicBezTo>
                    <a:pt x="40" y="60"/>
                    <a:pt x="40" y="59"/>
                    <a:pt x="41" y="59"/>
                  </a:cubicBezTo>
                  <a:cubicBezTo>
                    <a:pt x="41" y="59"/>
                    <a:pt x="41" y="59"/>
                    <a:pt x="41" y="59"/>
                  </a:cubicBezTo>
                  <a:cubicBezTo>
                    <a:pt x="41" y="58"/>
                    <a:pt x="42" y="58"/>
                    <a:pt x="42" y="58"/>
                  </a:cubicBezTo>
                  <a:cubicBezTo>
                    <a:pt x="42" y="58"/>
                    <a:pt x="42" y="58"/>
                    <a:pt x="42" y="58"/>
                  </a:cubicBezTo>
                  <a:cubicBezTo>
                    <a:pt x="42" y="56"/>
                    <a:pt x="43" y="53"/>
                    <a:pt x="45" y="51"/>
                  </a:cubicBezTo>
                  <a:cubicBezTo>
                    <a:pt x="45" y="51"/>
                    <a:pt x="45" y="51"/>
                    <a:pt x="45" y="51"/>
                  </a:cubicBezTo>
                  <a:cubicBezTo>
                    <a:pt x="44" y="48"/>
                    <a:pt x="44" y="45"/>
                    <a:pt x="43" y="42"/>
                  </a:cubicBezTo>
                  <a:cubicBezTo>
                    <a:pt x="43" y="37"/>
                    <a:pt x="42" y="32"/>
                    <a:pt x="41" y="31"/>
                  </a:cubicBezTo>
                  <a:cubicBezTo>
                    <a:pt x="41" y="31"/>
                    <a:pt x="40" y="33"/>
                    <a:pt x="39" y="34"/>
                  </a:cubicBezTo>
                  <a:cubicBezTo>
                    <a:pt x="38" y="36"/>
                    <a:pt x="36" y="40"/>
                    <a:pt x="33" y="39"/>
                  </a:cubicBezTo>
                  <a:cubicBezTo>
                    <a:pt x="31" y="39"/>
                    <a:pt x="30" y="34"/>
                    <a:pt x="30" y="31"/>
                  </a:cubicBezTo>
                  <a:cubicBezTo>
                    <a:pt x="30" y="27"/>
                    <a:pt x="32" y="25"/>
                    <a:pt x="34" y="25"/>
                  </a:cubicBezTo>
                  <a:cubicBezTo>
                    <a:pt x="37" y="25"/>
                    <a:pt x="42" y="17"/>
                    <a:pt x="42" y="15"/>
                  </a:cubicBezTo>
                  <a:cubicBezTo>
                    <a:pt x="42" y="13"/>
                    <a:pt x="39" y="13"/>
                    <a:pt x="35" y="13"/>
                  </a:cubicBezTo>
                  <a:cubicBezTo>
                    <a:pt x="31" y="13"/>
                    <a:pt x="22" y="14"/>
                    <a:pt x="22" y="14"/>
                  </a:cubicBezTo>
                  <a:cubicBezTo>
                    <a:pt x="22" y="14"/>
                    <a:pt x="22" y="14"/>
                    <a:pt x="22" y="14"/>
                  </a:cubicBezTo>
                  <a:cubicBezTo>
                    <a:pt x="21" y="13"/>
                    <a:pt x="21" y="13"/>
                    <a:pt x="21" y="13"/>
                  </a:cubicBezTo>
                  <a:cubicBezTo>
                    <a:pt x="21" y="13"/>
                    <a:pt x="15" y="11"/>
                    <a:pt x="15" y="7"/>
                  </a:cubicBezTo>
                  <a:cubicBezTo>
                    <a:pt x="15" y="4"/>
                    <a:pt x="13" y="2"/>
                    <a:pt x="9" y="2"/>
                  </a:cubicBezTo>
                  <a:cubicBezTo>
                    <a:pt x="7" y="2"/>
                    <a:pt x="5" y="1"/>
                    <a:pt x="4" y="0"/>
                  </a:cubicBezTo>
                  <a:cubicBezTo>
                    <a:pt x="3" y="0"/>
                    <a:pt x="3" y="0"/>
                    <a:pt x="3" y="0"/>
                  </a:cubicBezTo>
                  <a:cubicBezTo>
                    <a:pt x="2" y="0"/>
                    <a:pt x="2" y="0"/>
                    <a:pt x="0" y="2"/>
                  </a:cubicBezTo>
                  <a:cubicBezTo>
                    <a:pt x="0" y="2"/>
                    <a:pt x="0" y="3"/>
                    <a:pt x="0" y="3"/>
                  </a:cubicBezTo>
                  <a:cubicBezTo>
                    <a:pt x="0" y="4"/>
                    <a:pt x="2" y="5"/>
                    <a:pt x="3" y="6"/>
                  </a:cubicBezTo>
                  <a:cubicBezTo>
                    <a:pt x="6" y="7"/>
                    <a:pt x="8" y="8"/>
                    <a:pt x="8" y="10"/>
                  </a:cubicBezTo>
                  <a:cubicBezTo>
                    <a:pt x="8" y="10"/>
                    <a:pt x="8" y="10"/>
                    <a:pt x="8" y="11"/>
                  </a:cubicBezTo>
                  <a:cubicBezTo>
                    <a:pt x="7" y="13"/>
                    <a:pt x="5" y="14"/>
                    <a:pt x="4" y="14"/>
                  </a:cubicBezTo>
                  <a:cubicBezTo>
                    <a:pt x="2" y="14"/>
                    <a:pt x="2" y="15"/>
                    <a:pt x="2" y="15"/>
                  </a:cubicBezTo>
                  <a:cubicBezTo>
                    <a:pt x="1" y="18"/>
                    <a:pt x="2" y="27"/>
                    <a:pt x="4" y="32"/>
                  </a:cubicBezTo>
                  <a:cubicBezTo>
                    <a:pt x="5" y="32"/>
                    <a:pt x="5" y="33"/>
                    <a:pt x="5" y="33"/>
                  </a:cubicBezTo>
                  <a:cubicBezTo>
                    <a:pt x="5" y="34"/>
                    <a:pt x="5" y="34"/>
                    <a:pt x="5" y="34"/>
                  </a:cubicBezTo>
                  <a:cubicBezTo>
                    <a:pt x="5" y="35"/>
                    <a:pt x="6" y="35"/>
                    <a:pt x="6" y="35"/>
                  </a:cubicBezTo>
                  <a:cubicBezTo>
                    <a:pt x="6" y="36"/>
                    <a:pt x="6" y="36"/>
                    <a:pt x="6" y="36"/>
                  </a:cubicBezTo>
                  <a:cubicBezTo>
                    <a:pt x="6" y="37"/>
                    <a:pt x="6" y="37"/>
                    <a:pt x="6" y="38"/>
                  </a:cubicBezTo>
                  <a:cubicBezTo>
                    <a:pt x="7" y="38"/>
                    <a:pt x="7" y="39"/>
                    <a:pt x="7" y="39"/>
                  </a:cubicBezTo>
                  <a:cubicBezTo>
                    <a:pt x="7" y="39"/>
                    <a:pt x="7" y="40"/>
                    <a:pt x="7" y="40"/>
                  </a:cubicBezTo>
                  <a:cubicBezTo>
                    <a:pt x="7" y="41"/>
                    <a:pt x="7" y="41"/>
                    <a:pt x="7" y="42"/>
                  </a:cubicBezTo>
                  <a:cubicBezTo>
                    <a:pt x="7" y="42"/>
                    <a:pt x="7" y="43"/>
                    <a:pt x="8" y="43"/>
                  </a:cubicBezTo>
                  <a:cubicBezTo>
                    <a:pt x="8" y="44"/>
                    <a:pt x="8" y="44"/>
                    <a:pt x="8" y="45"/>
                  </a:cubicBezTo>
                  <a:cubicBezTo>
                    <a:pt x="8" y="45"/>
                    <a:pt x="8" y="46"/>
                    <a:pt x="8" y="46"/>
                  </a:cubicBezTo>
                  <a:cubicBezTo>
                    <a:pt x="8" y="47"/>
                    <a:pt x="8" y="47"/>
                    <a:pt x="8" y="48"/>
                  </a:cubicBezTo>
                  <a:cubicBezTo>
                    <a:pt x="8" y="48"/>
                    <a:pt x="8" y="49"/>
                    <a:pt x="8" y="49"/>
                  </a:cubicBezTo>
                  <a:cubicBezTo>
                    <a:pt x="8" y="50"/>
                    <a:pt x="8" y="50"/>
                    <a:pt x="8" y="51"/>
                  </a:cubicBezTo>
                  <a:cubicBezTo>
                    <a:pt x="8" y="51"/>
                    <a:pt x="9" y="51"/>
                    <a:pt x="9" y="51"/>
                  </a:cubicBezTo>
                  <a:cubicBezTo>
                    <a:pt x="9" y="51"/>
                    <a:pt x="10" y="51"/>
                    <a:pt x="11" y="51"/>
                  </a:cubicBezTo>
                  <a:cubicBezTo>
                    <a:pt x="12" y="50"/>
                    <a:pt x="13" y="50"/>
                    <a:pt x="15" y="50"/>
                  </a:cubicBezTo>
                  <a:cubicBezTo>
                    <a:pt x="20" y="50"/>
                    <a:pt x="23" y="49"/>
                    <a:pt x="23" y="46"/>
                  </a:cubicBezTo>
                  <a:cubicBezTo>
                    <a:pt x="23" y="43"/>
                    <a:pt x="27" y="40"/>
                    <a:pt x="30" y="40"/>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4" name="Freeform 218">
              <a:extLst>
                <a:ext uri="{FF2B5EF4-FFF2-40B4-BE49-F238E27FC236}">
                  <a16:creationId xmlns:a16="http://schemas.microsoft.com/office/drawing/2014/main" id="{2B1AB7BE-A66F-436C-860D-592DD438A03D}"/>
                </a:ext>
              </a:extLst>
            </p:cNvPr>
            <p:cNvSpPr>
              <a:spLocks noEditPoints="1"/>
            </p:cNvSpPr>
            <p:nvPr/>
          </p:nvSpPr>
          <p:spPr bwMode="auto">
            <a:xfrm>
              <a:off x="4930675" y="5593909"/>
              <a:ext cx="951068" cy="366939"/>
            </a:xfrm>
            <a:custGeom>
              <a:avLst/>
              <a:gdLst>
                <a:gd name="T0" fmla="*/ 1836 w 1836"/>
                <a:gd name="T1" fmla="*/ 249 h 636"/>
                <a:gd name="T2" fmla="*/ 1671 w 1836"/>
                <a:gd name="T3" fmla="*/ 176 h 636"/>
                <a:gd name="T4" fmla="*/ 1509 w 1836"/>
                <a:gd name="T5" fmla="*/ 187 h 636"/>
                <a:gd name="T6" fmla="*/ 1364 w 1836"/>
                <a:gd name="T7" fmla="*/ 136 h 636"/>
                <a:gd name="T8" fmla="*/ 1276 w 1836"/>
                <a:gd name="T9" fmla="*/ 111 h 636"/>
                <a:gd name="T10" fmla="*/ 1233 w 1836"/>
                <a:gd name="T11" fmla="*/ 143 h 636"/>
                <a:gd name="T12" fmla="*/ 1139 w 1836"/>
                <a:gd name="T13" fmla="*/ 114 h 636"/>
                <a:gd name="T14" fmla="*/ 1064 w 1836"/>
                <a:gd name="T15" fmla="*/ 108 h 636"/>
                <a:gd name="T16" fmla="*/ 948 w 1836"/>
                <a:gd name="T17" fmla="*/ 93 h 636"/>
                <a:gd name="T18" fmla="*/ 946 w 1836"/>
                <a:gd name="T19" fmla="*/ 64 h 636"/>
                <a:gd name="T20" fmla="*/ 904 w 1836"/>
                <a:gd name="T21" fmla="*/ 23 h 636"/>
                <a:gd name="T22" fmla="*/ 831 w 1836"/>
                <a:gd name="T23" fmla="*/ 8 h 636"/>
                <a:gd name="T24" fmla="*/ 756 w 1836"/>
                <a:gd name="T25" fmla="*/ 35 h 636"/>
                <a:gd name="T26" fmla="*/ 666 w 1836"/>
                <a:gd name="T27" fmla="*/ 69 h 636"/>
                <a:gd name="T28" fmla="*/ 607 w 1836"/>
                <a:gd name="T29" fmla="*/ 105 h 636"/>
                <a:gd name="T30" fmla="*/ 581 w 1836"/>
                <a:gd name="T31" fmla="*/ 146 h 636"/>
                <a:gd name="T32" fmla="*/ 530 w 1836"/>
                <a:gd name="T33" fmla="*/ 186 h 636"/>
                <a:gd name="T34" fmla="*/ 543 w 1836"/>
                <a:gd name="T35" fmla="*/ 210 h 636"/>
                <a:gd name="T36" fmla="*/ 502 w 1836"/>
                <a:gd name="T37" fmla="*/ 231 h 636"/>
                <a:gd name="T38" fmla="*/ 505 w 1836"/>
                <a:gd name="T39" fmla="*/ 110 h 636"/>
                <a:gd name="T40" fmla="*/ 468 w 1836"/>
                <a:gd name="T41" fmla="*/ 205 h 636"/>
                <a:gd name="T42" fmla="*/ 369 w 1836"/>
                <a:gd name="T43" fmla="*/ 203 h 636"/>
                <a:gd name="T44" fmla="*/ 285 w 1836"/>
                <a:gd name="T45" fmla="*/ 202 h 636"/>
                <a:gd name="T46" fmla="*/ 211 w 1836"/>
                <a:gd name="T47" fmla="*/ 201 h 636"/>
                <a:gd name="T48" fmla="*/ 163 w 1836"/>
                <a:gd name="T49" fmla="*/ 241 h 636"/>
                <a:gd name="T50" fmla="*/ 85 w 1836"/>
                <a:gd name="T51" fmla="*/ 276 h 636"/>
                <a:gd name="T52" fmla="*/ 151 w 1836"/>
                <a:gd name="T53" fmla="*/ 214 h 636"/>
                <a:gd name="T54" fmla="*/ 42 w 1836"/>
                <a:gd name="T55" fmla="*/ 173 h 636"/>
                <a:gd name="T56" fmla="*/ 20 w 1836"/>
                <a:gd name="T57" fmla="*/ 229 h 636"/>
                <a:gd name="T58" fmla="*/ 19 w 1836"/>
                <a:gd name="T59" fmla="*/ 332 h 636"/>
                <a:gd name="T60" fmla="*/ 7 w 1836"/>
                <a:gd name="T61" fmla="*/ 365 h 636"/>
                <a:gd name="T62" fmla="*/ 4 w 1836"/>
                <a:gd name="T63" fmla="*/ 402 h 636"/>
                <a:gd name="T64" fmla="*/ 51 w 1836"/>
                <a:gd name="T65" fmla="*/ 465 h 636"/>
                <a:gd name="T66" fmla="*/ 75 w 1836"/>
                <a:gd name="T67" fmla="*/ 486 h 636"/>
                <a:gd name="T68" fmla="*/ 140 w 1836"/>
                <a:gd name="T69" fmla="*/ 526 h 636"/>
                <a:gd name="T70" fmla="*/ 115 w 1836"/>
                <a:gd name="T71" fmla="*/ 574 h 636"/>
                <a:gd name="T72" fmla="*/ 214 w 1836"/>
                <a:gd name="T73" fmla="*/ 628 h 636"/>
                <a:gd name="T74" fmla="*/ 244 w 1836"/>
                <a:gd name="T75" fmla="*/ 567 h 636"/>
                <a:gd name="T76" fmla="*/ 228 w 1836"/>
                <a:gd name="T77" fmla="*/ 506 h 636"/>
                <a:gd name="T78" fmla="*/ 307 w 1836"/>
                <a:gd name="T79" fmla="*/ 501 h 636"/>
                <a:gd name="T80" fmla="*/ 379 w 1836"/>
                <a:gd name="T81" fmla="*/ 478 h 636"/>
                <a:gd name="T82" fmla="*/ 499 w 1836"/>
                <a:gd name="T83" fmla="*/ 438 h 636"/>
                <a:gd name="T84" fmla="*/ 551 w 1836"/>
                <a:gd name="T85" fmla="*/ 449 h 636"/>
                <a:gd name="T86" fmla="*/ 653 w 1836"/>
                <a:gd name="T87" fmla="*/ 516 h 636"/>
                <a:gd name="T88" fmla="*/ 748 w 1836"/>
                <a:gd name="T89" fmla="*/ 505 h 636"/>
                <a:gd name="T90" fmla="*/ 827 w 1836"/>
                <a:gd name="T91" fmla="*/ 492 h 636"/>
                <a:gd name="T92" fmla="*/ 939 w 1836"/>
                <a:gd name="T93" fmla="*/ 523 h 636"/>
                <a:gd name="T94" fmla="*/ 1001 w 1836"/>
                <a:gd name="T95" fmla="*/ 517 h 636"/>
                <a:gd name="T96" fmla="*/ 1098 w 1836"/>
                <a:gd name="T97" fmla="*/ 468 h 636"/>
                <a:gd name="T98" fmla="*/ 1196 w 1836"/>
                <a:gd name="T99" fmla="*/ 539 h 636"/>
                <a:gd name="T100" fmla="*/ 1163 w 1836"/>
                <a:gd name="T101" fmla="*/ 605 h 636"/>
                <a:gd name="T102" fmla="*/ 1273 w 1836"/>
                <a:gd name="T103" fmla="*/ 463 h 636"/>
                <a:gd name="T104" fmla="*/ 1221 w 1836"/>
                <a:gd name="T105" fmla="*/ 428 h 636"/>
                <a:gd name="T106" fmla="*/ 1398 w 1836"/>
                <a:gd name="T107" fmla="*/ 368 h 636"/>
                <a:gd name="T108" fmla="*/ 1482 w 1836"/>
                <a:gd name="T109" fmla="*/ 323 h 636"/>
                <a:gd name="T110" fmla="*/ 1541 w 1836"/>
                <a:gd name="T111" fmla="*/ 317 h 636"/>
                <a:gd name="T112" fmla="*/ 1460 w 1836"/>
                <a:gd name="T113" fmla="*/ 496 h 636"/>
                <a:gd name="T114" fmla="*/ 1520 w 1836"/>
                <a:gd name="T115" fmla="*/ 411 h 636"/>
                <a:gd name="T116" fmla="*/ 1589 w 1836"/>
                <a:gd name="T117" fmla="*/ 347 h 636"/>
                <a:gd name="T118" fmla="*/ 1692 w 1836"/>
                <a:gd name="T119" fmla="*/ 282 h 636"/>
                <a:gd name="T120" fmla="*/ 1735 w 1836"/>
                <a:gd name="T121" fmla="*/ 251 h 636"/>
                <a:gd name="T122" fmla="*/ 977 w 1836"/>
                <a:gd name="T123" fmla="*/ 373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6" h="636">
                  <a:moveTo>
                    <a:pt x="1802" y="280"/>
                  </a:moveTo>
                  <a:cubicBezTo>
                    <a:pt x="1803" y="281"/>
                    <a:pt x="1803" y="281"/>
                    <a:pt x="1805" y="280"/>
                  </a:cubicBezTo>
                  <a:cubicBezTo>
                    <a:pt x="1805" y="280"/>
                    <a:pt x="1805" y="280"/>
                    <a:pt x="1805" y="280"/>
                  </a:cubicBezTo>
                  <a:cubicBezTo>
                    <a:pt x="1805" y="279"/>
                    <a:pt x="1803" y="278"/>
                    <a:pt x="1802" y="278"/>
                  </a:cubicBezTo>
                  <a:cubicBezTo>
                    <a:pt x="1801" y="277"/>
                    <a:pt x="1800" y="276"/>
                    <a:pt x="1799" y="275"/>
                  </a:cubicBezTo>
                  <a:cubicBezTo>
                    <a:pt x="1799" y="275"/>
                    <a:pt x="1799" y="274"/>
                    <a:pt x="1800" y="274"/>
                  </a:cubicBezTo>
                  <a:cubicBezTo>
                    <a:pt x="1800" y="273"/>
                    <a:pt x="1801" y="273"/>
                    <a:pt x="1801" y="273"/>
                  </a:cubicBezTo>
                  <a:cubicBezTo>
                    <a:pt x="1802" y="273"/>
                    <a:pt x="1803" y="273"/>
                    <a:pt x="1804" y="274"/>
                  </a:cubicBezTo>
                  <a:cubicBezTo>
                    <a:pt x="1804" y="274"/>
                    <a:pt x="1805" y="275"/>
                    <a:pt x="1806" y="275"/>
                  </a:cubicBezTo>
                  <a:cubicBezTo>
                    <a:pt x="1806" y="274"/>
                    <a:pt x="1806" y="274"/>
                    <a:pt x="1806" y="273"/>
                  </a:cubicBezTo>
                  <a:cubicBezTo>
                    <a:pt x="1805" y="272"/>
                    <a:pt x="1805" y="270"/>
                    <a:pt x="1807" y="269"/>
                  </a:cubicBezTo>
                  <a:cubicBezTo>
                    <a:pt x="1807" y="269"/>
                    <a:pt x="1807" y="267"/>
                    <a:pt x="1807" y="264"/>
                  </a:cubicBezTo>
                  <a:cubicBezTo>
                    <a:pt x="1806" y="261"/>
                    <a:pt x="1805" y="260"/>
                    <a:pt x="1805" y="260"/>
                  </a:cubicBezTo>
                  <a:cubicBezTo>
                    <a:pt x="1804" y="260"/>
                    <a:pt x="1803" y="259"/>
                    <a:pt x="1804" y="258"/>
                  </a:cubicBezTo>
                  <a:cubicBezTo>
                    <a:pt x="1804" y="257"/>
                    <a:pt x="1805" y="256"/>
                    <a:pt x="1806" y="256"/>
                  </a:cubicBezTo>
                  <a:cubicBezTo>
                    <a:pt x="1807" y="256"/>
                    <a:pt x="1808" y="256"/>
                    <a:pt x="1810" y="257"/>
                  </a:cubicBezTo>
                  <a:cubicBezTo>
                    <a:pt x="1813" y="259"/>
                    <a:pt x="1818" y="259"/>
                    <a:pt x="1821" y="259"/>
                  </a:cubicBezTo>
                  <a:cubicBezTo>
                    <a:pt x="1821" y="259"/>
                    <a:pt x="1821" y="259"/>
                    <a:pt x="1821" y="259"/>
                  </a:cubicBezTo>
                  <a:cubicBezTo>
                    <a:pt x="1821" y="259"/>
                    <a:pt x="1820" y="258"/>
                    <a:pt x="1819" y="258"/>
                  </a:cubicBezTo>
                  <a:cubicBezTo>
                    <a:pt x="1817" y="258"/>
                    <a:pt x="1817" y="257"/>
                    <a:pt x="1817" y="256"/>
                  </a:cubicBezTo>
                  <a:cubicBezTo>
                    <a:pt x="1817" y="255"/>
                    <a:pt x="1818" y="254"/>
                    <a:pt x="1820" y="254"/>
                  </a:cubicBezTo>
                  <a:cubicBezTo>
                    <a:pt x="1821" y="254"/>
                    <a:pt x="1821" y="255"/>
                    <a:pt x="1822" y="255"/>
                  </a:cubicBezTo>
                  <a:cubicBezTo>
                    <a:pt x="1823" y="256"/>
                    <a:pt x="1825" y="257"/>
                    <a:pt x="1826" y="257"/>
                  </a:cubicBezTo>
                  <a:cubicBezTo>
                    <a:pt x="1826" y="257"/>
                    <a:pt x="1827" y="257"/>
                    <a:pt x="1827" y="257"/>
                  </a:cubicBezTo>
                  <a:cubicBezTo>
                    <a:pt x="1827" y="254"/>
                    <a:pt x="1829" y="250"/>
                    <a:pt x="1833" y="250"/>
                  </a:cubicBezTo>
                  <a:cubicBezTo>
                    <a:pt x="1834" y="250"/>
                    <a:pt x="1834" y="250"/>
                    <a:pt x="1834" y="250"/>
                  </a:cubicBezTo>
                  <a:cubicBezTo>
                    <a:pt x="1835" y="250"/>
                    <a:pt x="1836" y="249"/>
                    <a:pt x="1836" y="249"/>
                  </a:cubicBezTo>
                  <a:cubicBezTo>
                    <a:pt x="1836" y="249"/>
                    <a:pt x="1835" y="249"/>
                    <a:pt x="1834" y="249"/>
                  </a:cubicBezTo>
                  <a:cubicBezTo>
                    <a:pt x="1831" y="247"/>
                    <a:pt x="1820" y="240"/>
                    <a:pt x="1817" y="236"/>
                  </a:cubicBezTo>
                  <a:cubicBezTo>
                    <a:pt x="1816" y="234"/>
                    <a:pt x="1809" y="232"/>
                    <a:pt x="1805" y="232"/>
                  </a:cubicBezTo>
                  <a:cubicBezTo>
                    <a:pt x="1804" y="232"/>
                    <a:pt x="1804" y="232"/>
                    <a:pt x="1804" y="233"/>
                  </a:cubicBezTo>
                  <a:cubicBezTo>
                    <a:pt x="1803" y="233"/>
                    <a:pt x="1803" y="234"/>
                    <a:pt x="1802" y="234"/>
                  </a:cubicBezTo>
                  <a:cubicBezTo>
                    <a:pt x="1800" y="234"/>
                    <a:pt x="1797" y="232"/>
                    <a:pt x="1797" y="230"/>
                  </a:cubicBezTo>
                  <a:cubicBezTo>
                    <a:pt x="1796" y="229"/>
                    <a:pt x="1793" y="229"/>
                    <a:pt x="1789" y="229"/>
                  </a:cubicBezTo>
                  <a:cubicBezTo>
                    <a:pt x="1786" y="229"/>
                    <a:pt x="1784" y="229"/>
                    <a:pt x="1784" y="230"/>
                  </a:cubicBezTo>
                  <a:cubicBezTo>
                    <a:pt x="1784" y="230"/>
                    <a:pt x="1784" y="230"/>
                    <a:pt x="1785" y="231"/>
                  </a:cubicBezTo>
                  <a:cubicBezTo>
                    <a:pt x="1786" y="232"/>
                    <a:pt x="1788" y="233"/>
                    <a:pt x="1789" y="234"/>
                  </a:cubicBezTo>
                  <a:cubicBezTo>
                    <a:pt x="1790" y="236"/>
                    <a:pt x="1789" y="238"/>
                    <a:pt x="1788" y="239"/>
                  </a:cubicBezTo>
                  <a:cubicBezTo>
                    <a:pt x="1787" y="240"/>
                    <a:pt x="1787" y="240"/>
                    <a:pt x="1787" y="241"/>
                  </a:cubicBezTo>
                  <a:cubicBezTo>
                    <a:pt x="1787" y="242"/>
                    <a:pt x="1788" y="242"/>
                    <a:pt x="1787" y="243"/>
                  </a:cubicBezTo>
                  <a:cubicBezTo>
                    <a:pt x="1787" y="243"/>
                    <a:pt x="1787" y="244"/>
                    <a:pt x="1786" y="244"/>
                  </a:cubicBezTo>
                  <a:cubicBezTo>
                    <a:pt x="1785" y="244"/>
                    <a:pt x="1784" y="243"/>
                    <a:pt x="1778" y="239"/>
                  </a:cubicBezTo>
                  <a:cubicBezTo>
                    <a:pt x="1777" y="238"/>
                    <a:pt x="1776" y="234"/>
                    <a:pt x="1778" y="227"/>
                  </a:cubicBezTo>
                  <a:cubicBezTo>
                    <a:pt x="1778" y="226"/>
                    <a:pt x="1777" y="226"/>
                    <a:pt x="1776" y="225"/>
                  </a:cubicBezTo>
                  <a:cubicBezTo>
                    <a:pt x="1775" y="224"/>
                    <a:pt x="1774" y="223"/>
                    <a:pt x="1773" y="221"/>
                  </a:cubicBezTo>
                  <a:cubicBezTo>
                    <a:pt x="1773" y="219"/>
                    <a:pt x="1764" y="214"/>
                    <a:pt x="1752" y="209"/>
                  </a:cubicBezTo>
                  <a:cubicBezTo>
                    <a:pt x="1751" y="208"/>
                    <a:pt x="1749" y="208"/>
                    <a:pt x="1747" y="207"/>
                  </a:cubicBezTo>
                  <a:cubicBezTo>
                    <a:pt x="1742" y="205"/>
                    <a:pt x="1737" y="203"/>
                    <a:pt x="1735" y="200"/>
                  </a:cubicBezTo>
                  <a:cubicBezTo>
                    <a:pt x="1734" y="199"/>
                    <a:pt x="1731" y="198"/>
                    <a:pt x="1728" y="197"/>
                  </a:cubicBezTo>
                  <a:cubicBezTo>
                    <a:pt x="1724" y="196"/>
                    <a:pt x="1720" y="195"/>
                    <a:pt x="1717" y="192"/>
                  </a:cubicBezTo>
                  <a:cubicBezTo>
                    <a:pt x="1713" y="188"/>
                    <a:pt x="1695" y="180"/>
                    <a:pt x="1686" y="180"/>
                  </a:cubicBezTo>
                  <a:cubicBezTo>
                    <a:pt x="1681" y="179"/>
                    <a:pt x="1680" y="178"/>
                    <a:pt x="1679" y="176"/>
                  </a:cubicBezTo>
                  <a:cubicBezTo>
                    <a:pt x="1678" y="175"/>
                    <a:pt x="1677" y="175"/>
                    <a:pt x="1676" y="175"/>
                  </a:cubicBezTo>
                  <a:cubicBezTo>
                    <a:pt x="1675" y="176"/>
                    <a:pt x="1673" y="176"/>
                    <a:pt x="1671" y="176"/>
                  </a:cubicBezTo>
                  <a:cubicBezTo>
                    <a:pt x="1664" y="176"/>
                    <a:pt x="1653" y="175"/>
                    <a:pt x="1649" y="174"/>
                  </a:cubicBezTo>
                  <a:cubicBezTo>
                    <a:pt x="1647" y="174"/>
                    <a:pt x="1646" y="175"/>
                    <a:pt x="1644" y="175"/>
                  </a:cubicBezTo>
                  <a:cubicBezTo>
                    <a:pt x="1643" y="176"/>
                    <a:pt x="1641" y="177"/>
                    <a:pt x="1639" y="176"/>
                  </a:cubicBezTo>
                  <a:cubicBezTo>
                    <a:pt x="1635" y="175"/>
                    <a:pt x="1621" y="169"/>
                    <a:pt x="1615" y="169"/>
                  </a:cubicBezTo>
                  <a:cubicBezTo>
                    <a:pt x="1614" y="169"/>
                    <a:pt x="1614" y="170"/>
                    <a:pt x="1614" y="170"/>
                  </a:cubicBezTo>
                  <a:cubicBezTo>
                    <a:pt x="1613" y="171"/>
                    <a:pt x="1613" y="172"/>
                    <a:pt x="1612" y="173"/>
                  </a:cubicBezTo>
                  <a:cubicBezTo>
                    <a:pt x="1612" y="175"/>
                    <a:pt x="1612" y="177"/>
                    <a:pt x="1610" y="177"/>
                  </a:cubicBezTo>
                  <a:cubicBezTo>
                    <a:pt x="1610" y="177"/>
                    <a:pt x="1609" y="179"/>
                    <a:pt x="1616" y="184"/>
                  </a:cubicBezTo>
                  <a:cubicBezTo>
                    <a:pt x="1618" y="187"/>
                    <a:pt x="1619" y="189"/>
                    <a:pt x="1619" y="191"/>
                  </a:cubicBezTo>
                  <a:cubicBezTo>
                    <a:pt x="1618" y="193"/>
                    <a:pt x="1616" y="196"/>
                    <a:pt x="1613" y="197"/>
                  </a:cubicBezTo>
                  <a:cubicBezTo>
                    <a:pt x="1612" y="198"/>
                    <a:pt x="1610" y="198"/>
                    <a:pt x="1609" y="198"/>
                  </a:cubicBezTo>
                  <a:cubicBezTo>
                    <a:pt x="1604" y="198"/>
                    <a:pt x="1598" y="194"/>
                    <a:pt x="1596" y="191"/>
                  </a:cubicBezTo>
                  <a:cubicBezTo>
                    <a:pt x="1595" y="189"/>
                    <a:pt x="1593" y="189"/>
                    <a:pt x="1591" y="188"/>
                  </a:cubicBezTo>
                  <a:cubicBezTo>
                    <a:pt x="1589" y="188"/>
                    <a:pt x="1586" y="187"/>
                    <a:pt x="1585" y="184"/>
                  </a:cubicBezTo>
                  <a:cubicBezTo>
                    <a:pt x="1584" y="181"/>
                    <a:pt x="1584" y="180"/>
                    <a:pt x="1585" y="179"/>
                  </a:cubicBezTo>
                  <a:cubicBezTo>
                    <a:pt x="1586" y="177"/>
                    <a:pt x="1589" y="177"/>
                    <a:pt x="1592" y="179"/>
                  </a:cubicBezTo>
                  <a:cubicBezTo>
                    <a:pt x="1593" y="180"/>
                    <a:pt x="1593" y="180"/>
                    <a:pt x="1594" y="180"/>
                  </a:cubicBezTo>
                  <a:cubicBezTo>
                    <a:pt x="1596" y="180"/>
                    <a:pt x="1598" y="179"/>
                    <a:pt x="1598" y="177"/>
                  </a:cubicBezTo>
                  <a:cubicBezTo>
                    <a:pt x="1598" y="177"/>
                    <a:pt x="1598" y="176"/>
                    <a:pt x="1598" y="176"/>
                  </a:cubicBezTo>
                  <a:cubicBezTo>
                    <a:pt x="1596" y="174"/>
                    <a:pt x="1589" y="172"/>
                    <a:pt x="1585" y="172"/>
                  </a:cubicBezTo>
                  <a:cubicBezTo>
                    <a:pt x="1583" y="172"/>
                    <a:pt x="1581" y="175"/>
                    <a:pt x="1578" y="177"/>
                  </a:cubicBezTo>
                  <a:cubicBezTo>
                    <a:pt x="1577" y="179"/>
                    <a:pt x="1575" y="181"/>
                    <a:pt x="1572" y="183"/>
                  </a:cubicBezTo>
                  <a:cubicBezTo>
                    <a:pt x="1571" y="183"/>
                    <a:pt x="1569" y="184"/>
                    <a:pt x="1566" y="184"/>
                  </a:cubicBezTo>
                  <a:cubicBezTo>
                    <a:pt x="1557" y="184"/>
                    <a:pt x="1545" y="181"/>
                    <a:pt x="1543" y="179"/>
                  </a:cubicBezTo>
                  <a:cubicBezTo>
                    <a:pt x="1543" y="179"/>
                    <a:pt x="1542" y="179"/>
                    <a:pt x="1536" y="179"/>
                  </a:cubicBezTo>
                  <a:cubicBezTo>
                    <a:pt x="1527" y="179"/>
                    <a:pt x="1512" y="180"/>
                    <a:pt x="1510" y="181"/>
                  </a:cubicBezTo>
                  <a:cubicBezTo>
                    <a:pt x="1509" y="182"/>
                    <a:pt x="1509" y="185"/>
                    <a:pt x="1509" y="187"/>
                  </a:cubicBezTo>
                  <a:cubicBezTo>
                    <a:pt x="1509" y="190"/>
                    <a:pt x="1509" y="191"/>
                    <a:pt x="1508" y="192"/>
                  </a:cubicBezTo>
                  <a:cubicBezTo>
                    <a:pt x="1507" y="192"/>
                    <a:pt x="1507" y="192"/>
                    <a:pt x="1507" y="192"/>
                  </a:cubicBezTo>
                  <a:cubicBezTo>
                    <a:pt x="1506" y="192"/>
                    <a:pt x="1505" y="191"/>
                    <a:pt x="1504" y="186"/>
                  </a:cubicBezTo>
                  <a:cubicBezTo>
                    <a:pt x="1504" y="184"/>
                    <a:pt x="1503" y="181"/>
                    <a:pt x="1503" y="180"/>
                  </a:cubicBezTo>
                  <a:cubicBezTo>
                    <a:pt x="1503" y="179"/>
                    <a:pt x="1501" y="178"/>
                    <a:pt x="1496" y="178"/>
                  </a:cubicBezTo>
                  <a:cubicBezTo>
                    <a:pt x="1491" y="178"/>
                    <a:pt x="1489" y="178"/>
                    <a:pt x="1488" y="176"/>
                  </a:cubicBezTo>
                  <a:cubicBezTo>
                    <a:pt x="1488" y="175"/>
                    <a:pt x="1489" y="174"/>
                    <a:pt x="1489" y="174"/>
                  </a:cubicBezTo>
                  <a:cubicBezTo>
                    <a:pt x="1490" y="173"/>
                    <a:pt x="1489" y="173"/>
                    <a:pt x="1489" y="172"/>
                  </a:cubicBezTo>
                  <a:cubicBezTo>
                    <a:pt x="1489" y="171"/>
                    <a:pt x="1488" y="169"/>
                    <a:pt x="1491" y="167"/>
                  </a:cubicBezTo>
                  <a:cubicBezTo>
                    <a:pt x="1492" y="166"/>
                    <a:pt x="1492" y="166"/>
                    <a:pt x="1492" y="166"/>
                  </a:cubicBezTo>
                  <a:cubicBezTo>
                    <a:pt x="1491" y="163"/>
                    <a:pt x="1483" y="156"/>
                    <a:pt x="1473" y="152"/>
                  </a:cubicBezTo>
                  <a:cubicBezTo>
                    <a:pt x="1469" y="151"/>
                    <a:pt x="1463" y="150"/>
                    <a:pt x="1455" y="150"/>
                  </a:cubicBezTo>
                  <a:cubicBezTo>
                    <a:pt x="1445" y="150"/>
                    <a:pt x="1435" y="151"/>
                    <a:pt x="1431" y="153"/>
                  </a:cubicBezTo>
                  <a:cubicBezTo>
                    <a:pt x="1427" y="154"/>
                    <a:pt x="1419" y="154"/>
                    <a:pt x="1413" y="154"/>
                  </a:cubicBezTo>
                  <a:cubicBezTo>
                    <a:pt x="1407" y="154"/>
                    <a:pt x="1407" y="154"/>
                    <a:pt x="1407" y="154"/>
                  </a:cubicBezTo>
                  <a:cubicBezTo>
                    <a:pt x="1406" y="154"/>
                    <a:pt x="1405" y="154"/>
                    <a:pt x="1404" y="154"/>
                  </a:cubicBezTo>
                  <a:cubicBezTo>
                    <a:pt x="1404" y="154"/>
                    <a:pt x="1404" y="154"/>
                    <a:pt x="1404" y="154"/>
                  </a:cubicBezTo>
                  <a:cubicBezTo>
                    <a:pt x="1402" y="154"/>
                    <a:pt x="1401" y="154"/>
                    <a:pt x="1400" y="153"/>
                  </a:cubicBezTo>
                  <a:cubicBezTo>
                    <a:pt x="1400" y="152"/>
                    <a:pt x="1400" y="151"/>
                    <a:pt x="1400" y="151"/>
                  </a:cubicBezTo>
                  <a:cubicBezTo>
                    <a:pt x="1401" y="150"/>
                    <a:pt x="1401" y="149"/>
                    <a:pt x="1401" y="148"/>
                  </a:cubicBezTo>
                  <a:cubicBezTo>
                    <a:pt x="1399" y="146"/>
                    <a:pt x="1393" y="144"/>
                    <a:pt x="1390" y="144"/>
                  </a:cubicBezTo>
                  <a:cubicBezTo>
                    <a:pt x="1389" y="144"/>
                    <a:pt x="1388" y="144"/>
                    <a:pt x="1388" y="144"/>
                  </a:cubicBezTo>
                  <a:cubicBezTo>
                    <a:pt x="1387" y="146"/>
                    <a:pt x="1385" y="146"/>
                    <a:pt x="1383" y="144"/>
                  </a:cubicBezTo>
                  <a:cubicBezTo>
                    <a:pt x="1382" y="144"/>
                    <a:pt x="1382" y="143"/>
                    <a:pt x="1382" y="142"/>
                  </a:cubicBezTo>
                  <a:cubicBezTo>
                    <a:pt x="1381" y="141"/>
                    <a:pt x="1374" y="138"/>
                    <a:pt x="1370" y="138"/>
                  </a:cubicBezTo>
                  <a:cubicBezTo>
                    <a:pt x="1370" y="138"/>
                    <a:pt x="1369" y="138"/>
                    <a:pt x="1369" y="138"/>
                  </a:cubicBezTo>
                  <a:cubicBezTo>
                    <a:pt x="1367" y="138"/>
                    <a:pt x="1365" y="138"/>
                    <a:pt x="1364" y="136"/>
                  </a:cubicBezTo>
                  <a:cubicBezTo>
                    <a:pt x="1364" y="135"/>
                    <a:pt x="1364" y="135"/>
                    <a:pt x="1364" y="134"/>
                  </a:cubicBezTo>
                  <a:cubicBezTo>
                    <a:pt x="1364" y="133"/>
                    <a:pt x="1365" y="132"/>
                    <a:pt x="1368" y="132"/>
                  </a:cubicBezTo>
                  <a:cubicBezTo>
                    <a:pt x="1368" y="132"/>
                    <a:pt x="1369" y="132"/>
                    <a:pt x="1370" y="132"/>
                  </a:cubicBezTo>
                  <a:cubicBezTo>
                    <a:pt x="1370" y="132"/>
                    <a:pt x="1371" y="132"/>
                    <a:pt x="1372" y="132"/>
                  </a:cubicBezTo>
                  <a:cubicBezTo>
                    <a:pt x="1375" y="132"/>
                    <a:pt x="1376" y="132"/>
                    <a:pt x="1377" y="132"/>
                  </a:cubicBezTo>
                  <a:cubicBezTo>
                    <a:pt x="1377" y="131"/>
                    <a:pt x="1376" y="130"/>
                    <a:pt x="1376" y="130"/>
                  </a:cubicBezTo>
                  <a:cubicBezTo>
                    <a:pt x="1374" y="126"/>
                    <a:pt x="1355" y="124"/>
                    <a:pt x="1344" y="124"/>
                  </a:cubicBezTo>
                  <a:cubicBezTo>
                    <a:pt x="1341" y="124"/>
                    <a:pt x="1341" y="124"/>
                    <a:pt x="1341" y="124"/>
                  </a:cubicBezTo>
                  <a:cubicBezTo>
                    <a:pt x="1340" y="124"/>
                    <a:pt x="1340" y="125"/>
                    <a:pt x="1340" y="126"/>
                  </a:cubicBezTo>
                  <a:cubicBezTo>
                    <a:pt x="1339" y="128"/>
                    <a:pt x="1338" y="131"/>
                    <a:pt x="1334" y="135"/>
                  </a:cubicBezTo>
                  <a:cubicBezTo>
                    <a:pt x="1331" y="138"/>
                    <a:pt x="1329" y="138"/>
                    <a:pt x="1327" y="138"/>
                  </a:cubicBezTo>
                  <a:cubicBezTo>
                    <a:pt x="1325" y="138"/>
                    <a:pt x="1323" y="137"/>
                    <a:pt x="1321" y="136"/>
                  </a:cubicBezTo>
                  <a:cubicBezTo>
                    <a:pt x="1321" y="135"/>
                    <a:pt x="1321" y="134"/>
                    <a:pt x="1321" y="133"/>
                  </a:cubicBezTo>
                  <a:cubicBezTo>
                    <a:pt x="1321" y="131"/>
                    <a:pt x="1324" y="130"/>
                    <a:pt x="1326" y="129"/>
                  </a:cubicBezTo>
                  <a:cubicBezTo>
                    <a:pt x="1328" y="129"/>
                    <a:pt x="1330" y="128"/>
                    <a:pt x="1330" y="128"/>
                  </a:cubicBezTo>
                  <a:cubicBezTo>
                    <a:pt x="1330" y="127"/>
                    <a:pt x="1326" y="126"/>
                    <a:pt x="1324" y="126"/>
                  </a:cubicBezTo>
                  <a:cubicBezTo>
                    <a:pt x="1321" y="126"/>
                    <a:pt x="1318" y="126"/>
                    <a:pt x="1317" y="124"/>
                  </a:cubicBezTo>
                  <a:cubicBezTo>
                    <a:pt x="1316" y="123"/>
                    <a:pt x="1316" y="122"/>
                    <a:pt x="1317" y="121"/>
                  </a:cubicBezTo>
                  <a:cubicBezTo>
                    <a:pt x="1318" y="120"/>
                    <a:pt x="1321" y="119"/>
                    <a:pt x="1325" y="120"/>
                  </a:cubicBezTo>
                  <a:cubicBezTo>
                    <a:pt x="1327" y="120"/>
                    <a:pt x="1330" y="121"/>
                    <a:pt x="1332" y="121"/>
                  </a:cubicBezTo>
                  <a:cubicBezTo>
                    <a:pt x="1334" y="121"/>
                    <a:pt x="1335" y="121"/>
                    <a:pt x="1335" y="120"/>
                  </a:cubicBezTo>
                  <a:cubicBezTo>
                    <a:pt x="1334" y="120"/>
                    <a:pt x="1331" y="119"/>
                    <a:pt x="1328" y="119"/>
                  </a:cubicBezTo>
                  <a:cubicBezTo>
                    <a:pt x="1327" y="119"/>
                    <a:pt x="1326" y="119"/>
                    <a:pt x="1325" y="118"/>
                  </a:cubicBezTo>
                  <a:cubicBezTo>
                    <a:pt x="1323" y="118"/>
                    <a:pt x="1322" y="118"/>
                    <a:pt x="1320" y="117"/>
                  </a:cubicBezTo>
                  <a:cubicBezTo>
                    <a:pt x="1312" y="116"/>
                    <a:pt x="1300" y="114"/>
                    <a:pt x="1294" y="114"/>
                  </a:cubicBezTo>
                  <a:cubicBezTo>
                    <a:pt x="1288" y="115"/>
                    <a:pt x="1284" y="113"/>
                    <a:pt x="1281" y="112"/>
                  </a:cubicBezTo>
                  <a:cubicBezTo>
                    <a:pt x="1279" y="111"/>
                    <a:pt x="1278" y="111"/>
                    <a:pt x="1276" y="111"/>
                  </a:cubicBezTo>
                  <a:cubicBezTo>
                    <a:pt x="1275" y="111"/>
                    <a:pt x="1274" y="111"/>
                    <a:pt x="1274" y="111"/>
                  </a:cubicBezTo>
                  <a:cubicBezTo>
                    <a:pt x="1273" y="112"/>
                    <a:pt x="1274" y="113"/>
                    <a:pt x="1275" y="114"/>
                  </a:cubicBezTo>
                  <a:cubicBezTo>
                    <a:pt x="1276" y="115"/>
                    <a:pt x="1275" y="116"/>
                    <a:pt x="1275" y="117"/>
                  </a:cubicBezTo>
                  <a:cubicBezTo>
                    <a:pt x="1274" y="119"/>
                    <a:pt x="1270" y="120"/>
                    <a:pt x="1267" y="120"/>
                  </a:cubicBezTo>
                  <a:cubicBezTo>
                    <a:pt x="1266" y="120"/>
                    <a:pt x="1265" y="119"/>
                    <a:pt x="1264" y="119"/>
                  </a:cubicBezTo>
                  <a:cubicBezTo>
                    <a:pt x="1260" y="119"/>
                    <a:pt x="1255" y="121"/>
                    <a:pt x="1254" y="123"/>
                  </a:cubicBezTo>
                  <a:cubicBezTo>
                    <a:pt x="1254" y="123"/>
                    <a:pt x="1254" y="124"/>
                    <a:pt x="1254" y="125"/>
                  </a:cubicBezTo>
                  <a:cubicBezTo>
                    <a:pt x="1255" y="126"/>
                    <a:pt x="1256" y="126"/>
                    <a:pt x="1256" y="126"/>
                  </a:cubicBezTo>
                  <a:cubicBezTo>
                    <a:pt x="1257" y="126"/>
                    <a:pt x="1258" y="126"/>
                    <a:pt x="1259" y="125"/>
                  </a:cubicBezTo>
                  <a:cubicBezTo>
                    <a:pt x="1260" y="125"/>
                    <a:pt x="1262" y="124"/>
                    <a:pt x="1263" y="125"/>
                  </a:cubicBezTo>
                  <a:cubicBezTo>
                    <a:pt x="1264" y="125"/>
                    <a:pt x="1264" y="126"/>
                    <a:pt x="1264" y="126"/>
                  </a:cubicBezTo>
                  <a:cubicBezTo>
                    <a:pt x="1264" y="127"/>
                    <a:pt x="1263" y="128"/>
                    <a:pt x="1262" y="129"/>
                  </a:cubicBezTo>
                  <a:cubicBezTo>
                    <a:pt x="1261" y="129"/>
                    <a:pt x="1260" y="130"/>
                    <a:pt x="1260" y="130"/>
                  </a:cubicBezTo>
                  <a:cubicBezTo>
                    <a:pt x="1260" y="130"/>
                    <a:pt x="1260" y="131"/>
                    <a:pt x="1260" y="131"/>
                  </a:cubicBezTo>
                  <a:cubicBezTo>
                    <a:pt x="1264" y="132"/>
                    <a:pt x="1264" y="136"/>
                    <a:pt x="1264" y="138"/>
                  </a:cubicBezTo>
                  <a:cubicBezTo>
                    <a:pt x="1264" y="138"/>
                    <a:pt x="1264" y="139"/>
                    <a:pt x="1264" y="139"/>
                  </a:cubicBezTo>
                  <a:cubicBezTo>
                    <a:pt x="1264" y="139"/>
                    <a:pt x="1264" y="140"/>
                    <a:pt x="1264" y="141"/>
                  </a:cubicBezTo>
                  <a:cubicBezTo>
                    <a:pt x="1263" y="142"/>
                    <a:pt x="1260" y="142"/>
                    <a:pt x="1259" y="142"/>
                  </a:cubicBezTo>
                  <a:cubicBezTo>
                    <a:pt x="1256" y="142"/>
                    <a:pt x="1254" y="141"/>
                    <a:pt x="1253" y="140"/>
                  </a:cubicBezTo>
                  <a:cubicBezTo>
                    <a:pt x="1253" y="139"/>
                    <a:pt x="1252" y="139"/>
                    <a:pt x="1251" y="139"/>
                  </a:cubicBezTo>
                  <a:cubicBezTo>
                    <a:pt x="1250" y="139"/>
                    <a:pt x="1249" y="139"/>
                    <a:pt x="1248" y="139"/>
                  </a:cubicBezTo>
                  <a:cubicBezTo>
                    <a:pt x="1247" y="139"/>
                    <a:pt x="1245" y="140"/>
                    <a:pt x="1243" y="140"/>
                  </a:cubicBezTo>
                  <a:cubicBezTo>
                    <a:pt x="1242" y="139"/>
                    <a:pt x="1240" y="140"/>
                    <a:pt x="1239" y="140"/>
                  </a:cubicBezTo>
                  <a:cubicBezTo>
                    <a:pt x="1240" y="140"/>
                    <a:pt x="1240" y="140"/>
                    <a:pt x="1240" y="140"/>
                  </a:cubicBezTo>
                  <a:cubicBezTo>
                    <a:pt x="1243" y="140"/>
                    <a:pt x="1246" y="142"/>
                    <a:pt x="1245" y="144"/>
                  </a:cubicBezTo>
                  <a:cubicBezTo>
                    <a:pt x="1245" y="145"/>
                    <a:pt x="1245" y="146"/>
                    <a:pt x="1240" y="147"/>
                  </a:cubicBezTo>
                  <a:cubicBezTo>
                    <a:pt x="1236" y="147"/>
                    <a:pt x="1234" y="145"/>
                    <a:pt x="1233" y="143"/>
                  </a:cubicBezTo>
                  <a:cubicBezTo>
                    <a:pt x="1233" y="141"/>
                    <a:pt x="1232" y="141"/>
                    <a:pt x="1231" y="141"/>
                  </a:cubicBezTo>
                  <a:cubicBezTo>
                    <a:pt x="1229" y="142"/>
                    <a:pt x="1225" y="141"/>
                    <a:pt x="1222" y="140"/>
                  </a:cubicBezTo>
                  <a:cubicBezTo>
                    <a:pt x="1219" y="139"/>
                    <a:pt x="1216" y="138"/>
                    <a:pt x="1214" y="138"/>
                  </a:cubicBezTo>
                  <a:cubicBezTo>
                    <a:pt x="1214" y="138"/>
                    <a:pt x="1214" y="138"/>
                    <a:pt x="1214" y="138"/>
                  </a:cubicBezTo>
                  <a:cubicBezTo>
                    <a:pt x="1212" y="138"/>
                    <a:pt x="1210" y="139"/>
                    <a:pt x="1209" y="140"/>
                  </a:cubicBezTo>
                  <a:cubicBezTo>
                    <a:pt x="1207" y="141"/>
                    <a:pt x="1204" y="142"/>
                    <a:pt x="1201" y="143"/>
                  </a:cubicBezTo>
                  <a:cubicBezTo>
                    <a:pt x="1194" y="143"/>
                    <a:pt x="1186" y="139"/>
                    <a:pt x="1183" y="136"/>
                  </a:cubicBezTo>
                  <a:cubicBezTo>
                    <a:pt x="1182" y="134"/>
                    <a:pt x="1181" y="133"/>
                    <a:pt x="1180" y="133"/>
                  </a:cubicBezTo>
                  <a:cubicBezTo>
                    <a:pt x="1180" y="133"/>
                    <a:pt x="1180" y="133"/>
                    <a:pt x="1178" y="135"/>
                  </a:cubicBezTo>
                  <a:cubicBezTo>
                    <a:pt x="1177" y="137"/>
                    <a:pt x="1176" y="139"/>
                    <a:pt x="1176" y="141"/>
                  </a:cubicBezTo>
                  <a:cubicBezTo>
                    <a:pt x="1175" y="144"/>
                    <a:pt x="1174" y="147"/>
                    <a:pt x="1171" y="147"/>
                  </a:cubicBezTo>
                  <a:cubicBezTo>
                    <a:pt x="1170" y="147"/>
                    <a:pt x="1169" y="149"/>
                    <a:pt x="1168" y="151"/>
                  </a:cubicBezTo>
                  <a:cubicBezTo>
                    <a:pt x="1167" y="153"/>
                    <a:pt x="1166" y="155"/>
                    <a:pt x="1165" y="156"/>
                  </a:cubicBezTo>
                  <a:cubicBezTo>
                    <a:pt x="1164" y="156"/>
                    <a:pt x="1163" y="156"/>
                    <a:pt x="1163" y="156"/>
                  </a:cubicBezTo>
                  <a:cubicBezTo>
                    <a:pt x="1162" y="156"/>
                    <a:pt x="1161" y="156"/>
                    <a:pt x="1160" y="155"/>
                  </a:cubicBezTo>
                  <a:cubicBezTo>
                    <a:pt x="1159" y="154"/>
                    <a:pt x="1159" y="154"/>
                    <a:pt x="1157" y="154"/>
                  </a:cubicBezTo>
                  <a:cubicBezTo>
                    <a:pt x="1157" y="154"/>
                    <a:pt x="1157" y="154"/>
                    <a:pt x="1157" y="154"/>
                  </a:cubicBezTo>
                  <a:cubicBezTo>
                    <a:pt x="1152" y="154"/>
                    <a:pt x="1140" y="142"/>
                    <a:pt x="1139" y="138"/>
                  </a:cubicBezTo>
                  <a:cubicBezTo>
                    <a:pt x="1139" y="135"/>
                    <a:pt x="1132" y="128"/>
                    <a:pt x="1129" y="127"/>
                  </a:cubicBezTo>
                  <a:cubicBezTo>
                    <a:pt x="1128" y="126"/>
                    <a:pt x="1128" y="125"/>
                    <a:pt x="1128" y="125"/>
                  </a:cubicBezTo>
                  <a:cubicBezTo>
                    <a:pt x="1129" y="125"/>
                    <a:pt x="1129" y="124"/>
                    <a:pt x="1131" y="124"/>
                  </a:cubicBezTo>
                  <a:cubicBezTo>
                    <a:pt x="1132" y="124"/>
                    <a:pt x="1134" y="124"/>
                    <a:pt x="1135" y="125"/>
                  </a:cubicBezTo>
                  <a:cubicBezTo>
                    <a:pt x="1137" y="127"/>
                    <a:pt x="1140" y="127"/>
                    <a:pt x="1142" y="126"/>
                  </a:cubicBezTo>
                  <a:cubicBezTo>
                    <a:pt x="1143" y="126"/>
                    <a:pt x="1143" y="124"/>
                    <a:pt x="1143" y="123"/>
                  </a:cubicBezTo>
                  <a:cubicBezTo>
                    <a:pt x="1143" y="122"/>
                    <a:pt x="1142" y="120"/>
                    <a:pt x="1140" y="120"/>
                  </a:cubicBezTo>
                  <a:cubicBezTo>
                    <a:pt x="1137" y="120"/>
                    <a:pt x="1137" y="119"/>
                    <a:pt x="1137" y="118"/>
                  </a:cubicBezTo>
                  <a:cubicBezTo>
                    <a:pt x="1137" y="116"/>
                    <a:pt x="1138" y="115"/>
                    <a:pt x="1139" y="114"/>
                  </a:cubicBezTo>
                  <a:cubicBezTo>
                    <a:pt x="1139" y="113"/>
                    <a:pt x="1138" y="112"/>
                    <a:pt x="1138" y="112"/>
                  </a:cubicBezTo>
                  <a:cubicBezTo>
                    <a:pt x="1137" y="110"/>
                    <a:pt x="1136" y="108"/>
                    <a:pt x="1136" y="107"/>
                  </a:cubicBezTo>
                  <a:cubicBezTo>
                    <a:pt x="1136" y="107"/>
                    <a:pt x="1137" y="106"/>
                    <a:pt x="1137" y="106"/>
                  </a:cubicBezTo>
                  <a:cubicBezTo>
                    <a:pt x="1138" y="106"/>
                    <a:pt x="1138" y="106"/>
                    <a:pt x="1138" y="106"/>
                  </a:cubicBezTo>
                  <a:cubicBezTo>
                    <a:pt x="1138" y="105"/>
                    <a:pt x="1137" y="104"/>
                    <a:pt x="1135" y="104"/>
                  </a:cubicBezTo>
                  <a:cubicBezTo>
                    <a:pt x="1132" y="103"/>
                    <a:pt x="1127" y="100"/>
                    <a:pt x="1127" y="98"/>
                  </a:cubicBezTo>
                  <a:cubicBezTo>
                    <a:pt x="1126" y="98"/>
                    <a:pt x="1123" y="97"/>
                    <a:pt x="1119" y="97"/>
                  </a:cubicBezTo>
                  <a:cubicBezTo>
                    <a:pt x="1116" y="97"/>
                    <a:pt x="1114" y="98"/>
                    <a:pt x="1114" y="98"/>
                  </a:cubicBezTo>
                  <a:cubicBezTo>
                    <a:pt x="1114" y="99"/>
                    <a:pt x="1114" y="99"/>
                    <a:pt x="1113" y="100"/>
                  </a:cubicBezTo>
                  <a:cubicBezTo>
                    <a:pt x="1113" y="100"/>
                    <a:pt x="1112" y="101"/>
                    <a:pt x="1111" y="101"/>
                  </a:cubicBezTo>
                  <a:cubicBezTo>
                    <a:pt x="1110" y="101"/>
                    <a:pt x="1109" y="100"/>
                    <a:pt x="1108" y="99"/>
                  </a:cubicBezTo>
                  <a:cubicBezTo>
                    <a:pt x="1107" y="99"/>
                    <a:pt x="1107" y="98"/>
                    <a:pt x="1108" y="97"/>
                  </a:cubicBezTo>
                  <a:cubicBezTo>
                    <a:pt x="1107" y="97"/>
                    <a:pt x="1105" y="97"/>
                    <a:pt x="1104" y="96"/>
                  </a:cubicBezTo>
                  <a:cubicBezTo>
                    <a:pt x="1101" y="96"/>
                    <a:pt x="1098" y="96"/>
                    <a:pt x="1095" y="95"/>
                  </a:cubicBezTo>
                  <a:cubicBezTo>
                    <a:pt x="1091" y="94"/>
                    <a:pt x="1089" y="91"/>
                    <a:pt x="1087" y="89"/>
                  </a:cubicBezTo>
                  <a:cubicBezTo>
                    <a:pt x="1087" y="88"/>
                    <a:pt x="1086" y="88"/>
                    <a:pt x="1086" y="88"/>
                  </a:cubicBezTo>
                  <a:cubicBezTo>
                    <a:pt x="1085" y="88"/>
                    <a:pt x="1085" y="89"/>
                    <a:pt x="1085" y="89"/>
                  </a:cubicBezTo>
                  <a:cubicBezTo>
                    <a:pt x="1084" y="91"/>
                    <a:pt x="1083" y="93"/>
                    <a:pt x="1081" y="93"/>
                  </a:cubicBezTo>
                  <a:cubicBezTo>
                    <a:pt x="1081" y="93"/>
                    <a:pt x="1080" y="93"/>
                    <a:pt x="1080" y="93"/>
                  </a:cubicBezTo>
                  <a:cubicBezTo>
                    <a:pt x="1078" y="92"/>
                    <a:pt x="1077" y="93"/>
                    <a:pt x="1076" y="94"/>
                  </a:cubicBezTo>
                  <a:cubicBezTo>
                    <a:pt x="1075" y="95"/>
                    <a:pt x="1075" y="96"/>
                    <a:pt x="1076" y="97"/>
                  </a:cubicBezTo>
                  <a:cubicBezTo>
                    <a:pt x="1077" y="101"/>
                    <a:pt x="1077" y="102"/>
                    <a:pt x="1076" y="104"/>
                  </a:cubicBezTo>
                  <a:cubicBezTo>
                    <a:pt x="1076" y="105"/>
                    <a:pt x="1076" y="105"/>
                    <a:pt x="1076" y="106"/>
                  </a:cubicBezTo>
                  <a:cubicBezTo>
                    <a:pt x="1075" y="108"/>
                    <a:pt x="1075" y="109"/>
                    <a:pt x="1073" y="109"/>
                  </a:cubicBezTo>
                  <a:cubicBezTo>
                    <a:pt x="1072" y="109"/>
                    <a:pt x="1071" y="109"/>
                    <a:pt x="1070" y="109"/>
                  </a:cubicBezTo>
                  <a:cubicBezTo>
                    <a:pt x="1069" y="108"/>
                    <a:pt x="1068" y="108"/>
                    <a:pt x="1068" y="108"/>
                  </a:cubicBezTo>
                  <a:cubicBezTo>
                    <a:pt x="1066" y="107"/>
                    <a:pt x="1065" y="108"/>
                    <a:pt x="1064" y="108"/>
                  </a:cubicBezTo>
                  <a:cubicBezTo>
                    <a:pt x="1063" y="109"/>
                    <a:pt x="1061" y="110"/>
                    <a:pt x="1059" y="110"/>
                  </a:cubicBezTo>
                  <a:cubicBezTo>
                    <a:pt x="1057" y="110"/>
                    <a:pt x="1056" y="110"/>
                    <a:pt x="1054" y="109"/>
                  </a:cubicBezTo>
                  <a:cubicBezTo>
                    <a:pt x="1050" y="108"/>
                    <a:pt x="1047" y="108"/>
                    <a:pt x="1044" y="108"/>
                  </a:cubicBezTo>
                  <a:cubicBezTo>
                    <a:pt x="1041" y="108"/>
                    <a:pt x="1039" y="108"/>
                    <a:pt x="1038" y="106"/>
                  </a:cubicBezTo>
                  <a:cubicBezTo>
                    <a:pt x="1037" y="104"/>
                    <a:pt x="1036" y="104"/>
                    <a:pt x="1036" y="104"/>
                  </a:cubicBezTo>
                  <a:cubicBezTo>
                    <a:pt x="1036" y="104"/>
                    <a:pt x="1035" y="104"/>
                    <a:pt x="1035" y="105"/>
                  </a:cubicBezTo>
                  <a:cubicBezTo>
                    <a:pt x="1035" y="106"/>
                    <a:pt x="1033" y="107"/>
                    <a:pt x="1029" y="107"/>
                  </a:cubicBezTo>
                  <a:cubicBezTo>
                    <a:pt x="1026" y="107"/>
                    <a:pt x="1019" y="106"/>
                    <a:pt x="1017" y="103"/>
                  </a:cubicBezTo>
                  <a:cubicBezTo>
                    <a:pt x="1016" y="99"/>
                    <a:pt x="1020" y="97"/>
                    <a:pt x="1022" y="97"/>
                  </a:cubicBezTo>
                  <a:cubicBezTo>
                    <a:pt x="1022" y="97"/>
                    <a:pt x="1022" y="97"/>
                    <a:pt x="1022" y="96"/>
                  </a:cubicBezTo>
                  <a:cubicBezTo>
                    <a:pt x="1020" y="96"/>
                    <a:pt x="1017" y="96"/>
                    <a:pt x="1013" y="96"/>
                  </a:cubicBezTo>
                  <a:cubicBezTo>
                    <a:pt x="1009" y="96"/>
                    <a:pt x="1006" y="95"/>
                    <a:pt x="1003" y="94"/>
                  </a:cubicBezTo>
                  <a:cubicBezTo>
                    <a:pt x="999" y="93"/>
                    <a:pt x="996" y="92"/>
                    <a:pt x="992" y="93"/>
                  </a:cubicBezTo>
                  <a:cubicBezTo>
                    <a:pt x="988" y="93"/>
                    <a:pt x="988" y="93"/>
                    <a:pt x="988" y="93"/>
                  </a:cubicBezTo>
                  <a:cubicBezTo>
                    <a:pt x="981" y="94"/>
                    <a:pt x="966" y="95"/>
                    <a:pt x="964" y="96"/>
                  </a:cubicBezTo>
                  <a:cubicBezTo>
                    <a:pt x="964" y="97"/>
                    <a:pt x="964" y="97"/>
                    <a:pt x="964" y="98"/>
                  </a:cubicBezTo>
                  <a:cubicBezTo>
                    <a:pt x="965" y="99"/>
                    <a:pt x="965" y="100"/>
                    <a:pt x="964" y="101"/>
                  </a:cubicBezTo>
                  <a:cubicBezTo>
                    <a:pt x="964" y="102"/>
                    <a:pt x="963" y="102"/>
                    <a:pt x="962" y="103"/>
                  </a:cubicBezTo>
                  <a:cubicBezTo>
                    <a:pt x="962" y="103"/>
                    <a:pt x="962" y="103"/>
                    <a:pt x="962" y="103"/>
                  </a:cubicBezTo>
                  <a:cubicBezTo>
                    <a:pt x="961" y="103"/>
                    <a:pt x="961" y="102"/>
                    <a:pt x="960" y="102"/>
                  </a:cubicBezTo>
                  <a:cubicBezTo>
                    <a:pt x="959" y="100"/>
                    <a:pt x="959" y="98"/>
                    <a:pt x="959" y="95"/>
                  </a:cubicBezTo>
                  <a:cubicBezTo>
                    <a:pt x="959" y="93"/>
                    <a:pt x="960" y="92"/>
                    <a:pt x="959" y="91"/>
                  </a:cubicBezTo>
                  <a:cubicBezTo>
                    <a:pt x="959" y="89"/>
                    <a:pt x="958" y="88"/>
                    <a:pt x="956" y="88"/>
                  </a:cubicBezTo>
                  <a:cubicBezTo>
                    <a:pt x="956" y="88"/>
                    <a:pt x="956" y="88"/>
                    <a:pt x="956" y="89"/>
                  </a:cubicBezTo>
                  <a:cubicBezTo>
                    <a:pt x="956" y="89"/>
                    <a:pt x="956" y="89"/>
                    <a:pt x="956" y="89"/>
                  </a:cubicBezTo>
                  <a:cubicBezTo>
                    <a:pt x="956" y="90"/>
                    <a:pt x="956" y="90"/>
                    <a:pt x="955" y="91"/>
                  </a:cubicBezTo>
                  <a:cubicBezTo>
                    <a:pt x="954" y="92"/>
                    <a:pt x="951" y="93"/>
                    <a:pt x="948" y="93"/>
                  </a:cubicBezTo>
                  <a:cubicBezTo>
                    <a:pt x="947" y="93"/>
                    <a:pt x="944" y="93"/>
                    <a:pt x="942" y="92"/>
                  </a:cubicBezTo>
                  <a:cubicBezTo>
                    <a:pt x="939" y="89"/>
                    <a:pt x="935" y="86"/>
                    <a:pt x="930" y="85"/>
                  </a:cubicBezTo>
                  <a:cubicBezTo>
                    <a:pt x="929" y="85"/>
                    <a:pt x="929" y="85"/>
                    <a:pt x="928" y="85"/>
                  </a:cubicBezTo>
                  <a:cubicBezTo>
                    <a:pt x="924" y="85"/>
                    <a:pt x="920" y="88"/>
                    <a:pt x="919" y="90"/>
                  </a:cubicBezTo>
                  <a:cubicBezTo>
                    <a:pt x="918" y="90"/>
                    <a:pt x="918" y="91"/>
                    <a:pt x="918" y="91"/>
                  </a:cubicBezTo>
                  <a:cubicBezTo>
                    <a:pt x="919" y="92"/>
                    <a:pt x="921" y="92"/>
                    <a:pt x="922" y="92"/>
                  </a:cubicBezTo>
                  <a:cubicBezTo>
                    <a:pt x="923" y="92"/>
                    <a:pt x="925" y="92"/>
                    <a:pt x="925" y="93"/>
                  </a:cubicBezTo>
                  <a:cubicBezTo>
                    <a:pt x="925" y="94"/>
                    <a:pt x="925" y="94"/>
                    <a:pt x="925" y="95"/>
                  </a:cubicBezTo>
                  <a:cubicBezTo>
                    <a:pt x="924" y="96"/>
                    <a:pt x="921" y="96"/>
                    <a:pt x="917" y="97"/>
                  </a:cubicBezTo>
                  <a:cubicBezTo>
                    <a:pt x="915" y="97"/>
                    <a:pt x="912" y="97"/>
                    <a:pt x="911" y="98"/>
                  </a:cubicBezTo>
                  <a:cubicBezTo>
                    <a:pt x="911" y="101"/>
                    <a:pt x="894" y="104"/>
                    <a:pt x="893" y="104"/>
                  </a:cubicBezTo>
                  <a:cubicBezTo>
                    <a:pt x="891" y="105"/>
                    <a:pt x="891" y="105"/>
                    <a:pt x="891" y="105"/>
                  </a:cubicBezTo>
                  <a:cubicBezTo>
                    <a:pt x="882" y="106"/>
                    <a:pt x="880" y="106"/>
                    <a:pt x="875" y="110"/>
                  </a:cubicBezTo>
                  <a:cubicBezTo>
                    <a:pt x="873" y="112"/>
                    <a:pt x="872" y="112"/>
                    <a:pt x="871" y="110"/>
                  </a:cubicBezTo>
                  <a:cubicBezTo>
                    <a:pt x="871" y="108"/>
                    <a:pt x="875" y="103"/>
                    <a:pt x="877" y="100"/>
                  </a:cubicBezTo>
                  <a:cubicBezTo>
                    <a:pt x="879" y="98"/>
                    <a:pt x="882" y="98"/>
                    <a:pt x="883" y="97"/>
                  </a:cubicBezTo>
                  <a:cubicBezTo>
                    <a:pt x="885" y="97"/>
                    <a:pt x="886" y="96"/>
                    <a:pt x="887" y="95"/>
                  </a:cubicBezTo>
                  <a:cubicBezTo>
                    <a:pt x="889" y="92"/>
                    <a:pt x="892" y="92"/>
                    <a:pt x="897" y="91"/>
                  </a:cubicBezTo>
                  <a:cubicBezTo>
                    <a:pt x="898" y="91"/>
                    <a:pt x="899" y="91"/>
                    <a:pt x="900" y="91"/>
                  </a:cubicBezTo>
                  <a:cubicBezTo>
                    <a:pt x="904" y="90"/>
                    <a:pt x="905" y="89"/>
                    <a:pt x="906" y="87"/>
                  </a:cubicBezTo>
                  <a:cubicBezTo>
                    <a:pt x="907" y="86"/>
                    <a:pt x="908" y="86"/>
                    <a:pt x="909" y="85"/>
                  </a:cubicBezTo>
                  <a:cubicBezTo>
                    <a:pt x="910" y="84"/>
                    <a:pt x="910" y="84"/>
                    <a:pt x="910" y="84"/>
                  </a:cubicBezTo>
                  <a:cubicBezTo>
                    <a:pt x="913" y="83"/>
                    <a:pt x="919" y="81"/>
                    <a:pt x="920" y="78"/>
                  </a:cubicBezTo>
                  <a:cubicBezTo>
                    <a:pt x="922" y="75"/>
                    <a:pt x="937" y="70"/>
                    <a:pt x="940" y="70"/>
                  </a:cubicBezTo>
                  <a:cubicBezTo>
                    <a:pt x="941" y="70"/>
                    <a:pt x="941" y="70"/>
                    <a:pt x="941" y="70"/>
                  </a:cubicBezTo>
                  <a:cubicBezTo>
                    <a:pt x="942" y="70"/>
                    <a:pt x="942" y="68"/>
                    <a:pt x="943" y="67"/>
                  </a:cubicBezTo>
                  <a:cubicBezTo>
                    <a:pt x="944" y="65"/>
                    <a:pt x="944" y="64"/>
                    <a:pt x="946" y="64"/>
                  </a:cubicBezTo>
                  <a:cubicBezTo>
                    <a:pt x="946" y="64"/>
                    <a:pt x="950" y="62"/>
                    <a:pt x="959" y="59"/>
                  </a:cubicBezTo>
                  <a:cubicBezTo>
                    <a:pt x="962" y="57"/>
                    <a:pt x="963" y="54"/>
                    <a:pt x="964" y="53"/>
                  </a:cubicBezTo>
                  <a:cubicBezTo>
                    <a:pt x="964" y="52"/>
                    <a:pt x="963" y="52"/>
                    <a:pt x="962" y="52"/>
                  </a:cubicBezTo>
                  <a:cubicBezTo>
                    <a:pt x="960" y="51"/>
                    <a:pt x="959" y="51"/>
                    <a:pt x="959" y="49"/>
                  </a:cubicBezTo>
                  <a:cubicBezTo>
                    <a:pt x="958" y="48"/>
                    <a:pt x="959" y="48"/>
                    <a:pt x="959" y="47"/>
                  </a:cubicBezTo>
                  <a:cubicBezTo>
                    <a:pt x="959" y="47"/>
                    <a:pt x="960" y="47"/>
                    <a:pt x="961" y="47"/>
                  </a:cubicBezTo>
                  <a:cubicBezTo>
                    <a:pt x="962" y="47"/>
                    <a:pt x="964" y="46"/>
                    <a:pt x="965" y="46"/>
                  </a:cubicBezTo>
                  <a:cubicBezTo>
                    <a:pt x="966" y="46"/>
                    <a:pt x="966" y="45"/>
                    <a:pt x="966" y="45"/>
                  </a:cubicBezTo>
                  <a:cubicBezTo>
                    <a:pt x="965" y="44"/>
                    <a:pt x="964" y="42"/>
                    <a:pt x="963" y="43"/>
                  </a:cubicBezTo>
                  <a:cubicBezTo>
                    <a:pt x="961" y="43"/>
                    <a:pt x="961" y="43"/>
                    <a:pt x="961" y="42"/>
                  </a:cubicBezTo>
                  <a:cubicBezTo>
                    <a:pt x="960" y="42"/>
                    <a:pt x="960" y="41"/>
                    <a:pt x="961" y="40"/>
                  </a:cubicBezTo>
                  <a:cubicBezTo>
                    <a:pt x="961" y="39"/>
                    <a:pt x="962" y="38"/>
                    <a:pt x="961" y="37"/>
                  </a:cubicBezTo>
                  <a:cubicBezTo>
                    <a:pt x="960" y="36"/>
                    <a:pt x="958" y="36"/>
                    <a:pt x="957" y="37"/>
                  </a:cubicBezTo>
                  <a:cubicBezTo>
                    <a:pt x="955" y="37"/>
                    <a:pt x="954" y="37"/>
                    <a:pt x="954" y="36"/>
                  </a:cubicBezTo>
                  <a:cubicBezTo>
                    <a:pt x="953" y="36"/>
                    <a:pt x="953" y="36"/>
                    <a:pt x="953" y="35"/>
                  </a:cubicBezTo>
                  <a:cubicBezTo>
                    <a:pt x="953" y="32"/>
                    <a:pt x="953" y="28"/>
                    <a:pt x="951" y="26"/>
                  </a:cubicBezTo>
                  <a:cubicBezTo>
                    <a:pt x="951" y="26"/>
                    <a:pt x="950" y="26"/>
                    <a:pt x="949" y="27"/>
                  </a:cubicBezTo>
                  <a:cubicBezTo>
                    <a:pt x="948" y="27"/>
                    <a:pt x="946" y="28"/>
                    <a:pt x="945" y="28"/>
                  </a:cubicBezTo>
                  <a:cubicBezTo>
                    <a:pt x="944" y="28"/>
                    <a:pt x="942" y="28"/>
                    <a:pt x="941" y="27"/>
                  </a:cubicBezTo>
                  <a:cubicBezTo>
                    <a:pt x="938" y="24"/>
                    <a:pt x="930" y="23"/>
                    <a:pt x="927" y="23"/>
                  </a:cubicBezTo>
                  <a:cubicBezTo>
                    <a:pt x="927" y="23"/>
                    <a:pt x="927" y="23"/>
                    <a:pt x="926" y="23"/>
                  </a:cubicBezTo>
                  <a:cubicBezTo>
                    <a:pt x="926" y="23"/>
                    <a:pt x="926" y="24"/>
                    <a:pt x="925" y="24"/>
                  </a:cubicBezTo>
                  <a:cubicBezTo>
                    <a:pt x="924" y="24"/>
                    <a:pt x="924" y="23"/>
                    <a:pt x="923" y="23"/>
                  </a:cubicBezTo>
                  <a:cubicBezTo>
                    <a:pt x="921" y="23"/>
                    <a:pt x="920" y="22"/>
                    <a:pt x="920" y="22"/>
                  </a:cubicBezTo>
                  <a:cubicBezTo>
                    <a:pt x="919" y="22"/>
                    <a:pt x="919" y="22"/>
                    <a:pt x="919" y="22"/>
                  </a:cubicBezTo>
                  <a:cubicBezTo>
                    <a:pt x="919" y="23"/>
                    <a:pt x="918" y="24"/>
                    <a:pt x="912" y="24"/>
                  </a:cubicBezTo>
                  <a:cubicBezTo>
                    <a:pt x="909" y="24"/>
                    <a:pt x="906" y="23"/>
                    <a:pt x="904" y="23"/>
                  </a:cubicBezTo>
                  <a:cubicBezTo>
                    <a:pt x="902" y="22"/>
                    <a:pt x="899" y="24"/>
                    <a:pt x="898" y="26"/>
                  </a:cubicBezTo>
                  <a:cubicBezTo>
                    <a:pt x="898" y="29"/>
                    <a:pt x="894" y="29"/>
                    <a:pt x="891" y="29"/>
                  </a:cubicBezTo>
                  <a:cubicBezTo>
                    <a:pt x="888" y="29"/>
                    <a:pt x="884" y="29"/>
                    <a:pt x="883" y="28"/>
                  </a:cubicBezTo>
                  <a:cubicBezTo>
                    <a:pt x="883" y="28"/>
                    <a:pt x="882" y="28"/>
                    <a:pt x="882" y="27"/>
                  </a:cubicBezTo>
                  <a:cubicBezTo>
                    <a:pt x="882" y="26"/>
                    <a:pt x="883" y="25"/>
                    <a:pt x="887" y="21"/>
                  </a:cubicBezTo>
                  <a:cubicBezTo>
                    <a:pt x="888" y="20"/>
                    <a:pt x="889" y="18"/>
                    <a:pt x="890" y="17"/>
                  </a:cubicBezTo>
                  <a:cubicBezTo>
                    <a:pt x="889" y="17"/>
                    <a:pt x="888" y="17"/>
                    <a:pt x="886" y="17"/>
                  </a:cubicBezTo>
                  <a:cubicBezTo>
                    <a:pt x="885" y="17"/>
                    <a:pt x="884" y="17"/>
                    <a:pt x="883" y="17"/>
                  </a:cubicBezTo>
                  <a:cubicBezTo>
                    <a:pt x="882" y="17"/>
                    <a:pt x="880" y="17"/>
                    <a:pt x="879" y="17"/>
                  </a:cubicBezTo>
                  <a:cubicBezTo>
                    <a:pt x="874" y="17"/>
                    <a:pt x="873" y="17"/>
                    <a:pt x="872" y="16"/>
                  </a:cubicBezTo>
                  <a:cubicBezTo>
                    <a:pt x="871" y="15"/>
                    <a:pt x="867" y="14"/>
                    <a:pt x="861" y="14"/>
                  </a:cubicBezTo>
                  <a:cubicBezTo>
                    <a:pt x="861" y="14"/>
                    <a:pt x="860" y="14"/>
                    <a:pt x="860" y="15"/>
                  </a:cubicBezTo>
                  <a:cubicBezTo>
                    <a:pt x="859" y="15"/>
                    <a:pt x="859" y="15"/>
                    <a:pt x="859" y="15"/>
                  </a:cubicBezTo>
                  <a:cubicBezTo>
                    <a:pt x="858" y="15"/>
                    <a:pt x="857" y="15"/>
                    <a:pt x="857" y="13"/>
                  </a:cubicBezTo>
                  <a:cubicBezTo>
                    <a:pt x="857" y="13"/>
                    <a:pt x="857" y="12"/>
                    <a:pt x="863" y="11"/>
                  </a:cubicBezTo>
                  <a:cubicBezTo>
                    <a:pt x="864" y="11"/>
                    <a:pt x="866" y="10"/>
                    <a:pt x="868" y="9"/>
                  </a:cubicBezTo>
                  <a:cubicBezTo>
                    <a:pt x="869" y="8"/>
                    <a:pt x="871" y="8"/>
                    <a:pt x="873" y="7"/>
                  </a:cubicBezTo>
                  <a:cubicBezTo>
                    <a:pt x="875" y="7"/>
                    <a:pt x="875" y="7"/>
                    <a:pt x="875" y="7"/>
                  </a:cubicBezTo>
                  <a:cubicBezTo>
                    <a:pt x="875" y="6"/>
                    <a:pt x="874" y="5"/>
                    <a:pt x="874" y="4"/>
                  </a:cubicBezTo>
                  <a:cubicBezTo>
                    <a:pt x="873" y="3"/>
                    <a:pt x="872" y="3"/>
                    <a:pt x="870" y="3"/>
                  </a:cubicBezTo>
                  <a:cubicBezTo>
                    <a:pt x="868" y="3"/>
                    <a:pt x="867" y="3"/>
                    <a:pt x="865" y="2"/>
                  </a:cubicBezTo>
                  <a:cubicBezTo>
                    <a:pt x="864" y="2"/>
                    <a:pt x="864" y="2"/>
                    <a:pt x="863" y="2"/>
                  </a:cubicBezTo>
                  <a:cubicBezTo>
                    <a:pt x="860" y="1"/>
                    <a:pt x="856" y="0"/>
                    <a:pt x="853" y="0"/>
                  </a:cubicBezTo>
                  <a:cubicBezTo>
                    <a:pt x="853" y="0"/>
                    <a:pt x="853" y="0"/>
                    <a:pt x="853" y="0"/>
                  </a:cubicBezTo>
                  <a:cubicBezTo>
                    <a:pt x="851" y="0"/>
                    <a:pt x="850" y="0"/>
                    <a:pt x="847" y="1"/>
                  </a:cubicBezTo>
                  <a:cubicBezTo>
                    <a:pt x="845" y="1"/>
                    <a:pt x="842" y="2"/>
                    <a:pt x="839" y="3"/>
                  </a:cubicBezTo>
                  <a:cubicBezTo>
                    <a:pt x="834" y="4"/>
                    <a:pt x="832" y="6"/>
                    <a:pt x="831" y="8"/>
                  </a:cubicBezTo>
                  <a:cubicBezTo>
                    <a:pt x="829" y="10"/>
                    <a:pt x="828" y="11"/>
                    <a:pt x="826" y="12"/>
                  </a:cubicBezTo>
                  <a:cubicBezTo>
                    <a:pt x="823" y="14"/>
                    <a:pt x="818" y="19"/>
                    <a:pt x="819" y="20"/>
                  </a:cubicBezTo>
                  <a:cubicBezTo>
                    <a:pt x="822" y="21"/>
                    <a:pt x="822" y="23"/>
                    <a:pt x="822" y="24"/>
                  </a:cubicBezTo>
                  <a:cubicBezTo>
                    <a:pt x="821" y="24"/>
                    <a:pt x="821" y="25"/>
                    <a:pt x="822" y="25"/>
                  </a:cubicBezTo>
                  <a:cubicBezTo>
                    <a:pt x="822" y="26"/>
                    <a:pt x="821" y="27"/>
                    <a:pt x="821" y="28"/>
                  </a:cubicBezTo>
                  <a:cubicBezTo>
                    <a:pt x="820" y="29"/>
                    <a:pt x="818" y="29"/>
                    <a:pt x="814" y="29"/>
                  </a:cubicBezTo>
                  <a:cubicBezTo>
                    <a:pt x="813" y="28"/>
                    <a:pt x="811" y="28"/>
                    <a:pt x="809" y="28"/>
                  </a:cubicBezTo>
                  <a:cubicBezTo>
                    <a:pt x="802" y="28"/>
                    <a:pt x="798" y="29"/>
                    <a:pt x="798" y="30"/>
                  </a:cubicBezTo>
                  <a:cubicBezTo>
                    <a:pt x="798" y="31"/>
                    <a:pt x="801" y="32"/>
                    <a:pt x="802" y="33"/>
                  </a:cubicBezTo>
                  <a:cubicBezTo>
                    <a:pt x="804" y="34"/>
                    <a:pt x="806" y="34"/>
                    <a:pt x="805" y="36"/>
                  </a:cubicBezTo>
                  <a:cubicBezTo>
                    <a:pt x="805" y="37"/>
                    <a:pt x="805" y="37"/>
                    <a:pt x="803" y="37"/>
                  </a:cubicBezTo>
                  <a:cubicBezTo>
                    <a:pt x="801" y="37"/>
                    <a:pt x="797" y="36"/>
                    <a:pt x="795" y="35"/>
                  </a:cubicBezTo>
                  <a:cubicBezTo>
                    <a:pt x="795" y="35"/>
                    <a:pt x="794" y="34"/>
                    <a:pt x="792" y="34"/>
                  </a:cubicBezTo>
                  <a:cubicBezTo>
                    <a:pt x="790" y="34"/>
                    <a:pt x="788" y="35"/>
                    <a:pt x="787" y="37"/>
                  </a:cubicBezTo>
                  <a:cubicBezTo>
                    <a:pt x="786" y="38"/>
                    <a:pt x="785" y="39"/>
                    <a:pt x="782" y="39"/>
                  </a:cubicBezTo>
                  <a:cubicBezTo>
                    <a:pt x="780" y="39"/>
                    <a:pt x="779" y="39"/>
                    <a:pt x="778" y="39"/>
                  </a:cubicBezTo>
                  <a:cubicBezTo>
                    <a:pt x="778" y="39"/>
                    <a:pt x="777" y="39"/>
                    <a:pt x="776" y="39"/>
                  </a:cubicBezTo>
                  <a:cubicBezTo>
                    <a:pt x="774" y="39"/>
                    <a:pt x="773" y="40"/>
                    <a:pt x="771" y="39"/>
                  </a:cubicBezTo>
                  <a:cubicBezTo>
                    <a:pt x="770" y="39"/>
                    <a:pt x="770" y="38"/>
                    <a:pt x="770" y="38"/>
                  </a:cubicBezTo>
                  <a:cubicBezTo>
                    <a:pt x="770" y="37"/>
                    <a:pt x="771" y="36"/>
                    <a:pt x="772" y="35"/>
                  </a:cubicBezTo>
                  <a:cubicBezTo>
                    <a:pt x="773" y="34"/>
                    <a:pt x="774" y="33"/>
                    <a:pt x="774" y="33"/>
                  </a:cubicBezTo>
                  <a:cubicBezTo>
                    <a:pt x="774" y="32"/>
                    <a:pt x="773" y="32"/>
                    <a:pt x="772" y="32"/>
                  </a:cubicBezTo>
                  <a:cubicBezTo>
                    <a:pt x="769" y="32"/>
                    <a:pt x="765" y="34"/>
                    <a:pt x="765" y="35"/>
                  </a:cubicBezTo>
                  <a:cubicBezTo>
                    <a:pt x="765" y="36"/>
                    <a:pt x="764" y="37"/>
                    <a:pt x="763" y="37"/>
                  </a:cubicBezTo>
                  <a:cubicBezTo>
                    <a:pt x="762" y="37"/>
                    <a:pt x="761" y="36"/>
                    <a:pt x="759" y="35"/>
                  </a:cubicBezTo>
                  <a:cubicBezTo>
                    <a:pt x="759" y="35"/>
                    <a:pt x="758" y="34"/>
                    <a:pt x="757" y="34"/>
                  </a:cubicBezTo>
                  <a:cubicBezTo>
                    <a:pt x="756" y="35"/>
                    <a:pt x="756" y="35"/>
                    <a:pt x="756" y="35"/>
                  </a:cubicBezTo>
                  <a:cubicBezTo>
                    <a:pt x="755" y="36"/>
                    <a:pt x="753" y="37"/>
                    <a:pt x="749" y="38"/>
                  </a:cubicBezTo>
                  <a:cubicBezTo>
                    <a:pt x="748" y="39"/>
                    <a:pt x="746" y="39"/>
                    <a:pt x="743" y="38"/>
                  </a:cubicBezTo>
                  <a:cubicBezTo>
                    <a:pt x="742" y="38"/>
                    <a:pt x="741" y="38"/>
                    <a:pt x="741" y="38"/>
                  </a:cubicBezTo>
                  <a:cubicBezTo>
                    <a:pt x="739" y="38"/>
                    <a:pt x="739" y="38"/>
                    <a:pt x="739" y="39"/>
                  </a:cubicBezTo>
                  <a:cubicBezTo>
                    <a:pt x="739" y="39"/>
                    <a:pt x="742" y="40"/>
                    <a:pt x="743" y="41"/>
                  </a:cubicBezTo>
                  <a:cubicBezTo>
                    <a:pt x="745" y="41"/>
                    <a:pt x="746" y="42"/>
                    <a:pt x="746" y="43"/>
                  </a:cubicBezTo>
                  <a:cubicBezTo>
                    <a:pt x="746" y="43"/>
                    <a:pt x="746" y="43"/>
                    <a:pt x="746" y="43"/>
                  </a:cubicBezTo>
                  <a:cubicBezTo>
                    <a:pt x="746" y="44"/>
                    <a:pt x="746" y="44"/>
                    <a:pt x="746" y="44"/>
                  </a:cubicBezTo>
                  <a:cubicBezTo>
                    <a:pt x="745" y="44"/>
                    <a:pt x="744" y="44"/>
                    <a:pt x="738" y="45"/>
                  </a:cubicBezTo>
                  <a:cubicBezTo>
                    <a:pt x="734" y="45"/>
                    <a:pt x="728" y="46"/>
                    <a:pt x="727" y="46"/>
                  </a:cubicBezTo>
                  <a:cubicBezTo>
                    <a:pt x="726" y="48"/>
                    <a:pt x="722" y="48"/>
                    <a:pt x="714" y="49"/>
                  </a:cubicBezTo>
                  <a:cubicBezTo>
                    <a:pt x="712" y="49"/>
                    <a:pt x="712" y="49"/>
                    <a:pt x="712" y="49"/>
                  </a:cubicBezTo>
                  <a:cubicBezTo>
                    <a:pt x="709" y="49"/>
                    <a:pt x="708" y="50"/>
                    <a:pt x="707" y="51"/>
                  </a:cubicBezTo>
                  <a:cubicBezTo>
                    <a:pt x="706" y="52"/>
                    <a:pt x="705" y="53"/>
                    <a:pt x="702" y="54"/>
                  </a:cubicBezTo>
                  <a:cubicBezTo>
                    <a:pt x="700" y="54"/>
                    <a:pt x="700" y="54"/>
                    <a:pt x="700" y="54"/>
                  </a:cubicBezTo>
                  <a:cubicBezTo>
                    <a:pt x="695" y="55"/>
                    <a:pt x="693" y="55"/>
                    <a:pt x="692" y="58"/>
                  </a:cubicBezTo>
                  <a:cubicBezTo>
                    <a:pt x="691" y="59"/>
                    <a:pt x="688" y="61"/>
                    <a:pt x="686" y="61"/>
                  </a:cubicBezTo>
                  <a:cubicBezTo>
                    <a:pt x="684" y="61"/>
                    <a:pt x="683" y="60"/>
                    <a:pt x="682" y="59"/>
                  </a:cubicBezTo>
                  <a:cubicBezTo>
                    <a:pt x="681" y="58"/>
                    <a:pt x="680" y="58"/>
                    <a:pt x="679" y="59"/>
                  </a:cubicBezTo>
                  <a:cubicBezTo>
                    <a:pt x="680" y="59"/>
                    <a:pt x="680" y="60"/>
                    <a:pt x="680" y="61"/>
                  </a:cubicBezTo>
                  <a:cubicBezTo>
                    <a:pt x="680" y="62"/>
                    <a:pt x="678" y="64"/>
                    <a:pt x="676" y="63"/>
                  </a:cubicBezTo>
                  <a:cubicBezTo>
                    <a:pt x="675" y="63"/>
                    <a:pt x="674" y="64"/>
                    <a:pt x="673" y="64"/>
                  </a:cubicBezTo>
                  <a:cubicBezTo>
                    <a:pt x="675" y="64"/>
                    <a:pt x="676" y="65"/>
                    <a:pt x="676" y="66"/>
                  </a:cubicBezTo>
                  <a:cubicBezTo>
                    <a:pt x="677" y="67"/>
                    <a:pt x="677" y="69"/>
                    <a:pt x="676" y="70"/>
                  </a:cubicBezTo>
                  <a:cubicBezTo>
                    <a:pt x="675" y="71"/>
                    <a:pt x="672" y="71"/>
                    <a:pt x="670" y="70"/>
                  </a:cubicBezTo>
                  <a:cubicBezTo>
                    <a:pt x="669" y="70"/>
                    <a:pt x="668" y="69"/>
                    <a:pt x="667" y="69"/>
                  </a:cubicBezTo>
                  <a:cubicBezTo>
                    <a:pt x="666" y="69"/>
                    <a:pt x="666" y="69"/>
                    <a:pt x="666" y="69"/>
                  </a:cubicBezTo>
                  <a:cubicBezTo>
                    <a:pt x="666" y="70"/>
                    <a:pt x="669" y="71"/>
                    <a:pt x="671" y="71"/>
                  </a:cubicBezTo>
                  <a:cubicBezTo>
                    <a:pt x="671" y="71"/>
                    <a:pt x="671" y="71"/>
                    <a:pt x="671" y="71"/>
                  </a:cubicBezTo>
                  <a:cubicBezTo>
                    <a:pt x="675" y="71"/>
                    <a:pt x="677" y="73"/>
                    <a:pt x="678" y="76"/>
                  </a:cubicBezTo>
                  <a:cubicBezTo>
                    <a:pt x="678" y="76"/>
                    <a:pt x="677" y="77"/>
                    <a:pt x="677" y="77"/>
                  </a:cubicBezTo>
                  <a:cubicBezTo>
                    <a:pt x="677" y="78"/>
                    <a:pt x="676" y="78"/>
                    <a:pt x="676" y="78"/>
                  </a:cubicBezTo>
                  <a:cubicBezTo>
                    <a:pt x="675" y="78"/>
                    <a:pt x="674" y="78"/>
                    <a:pt x="673" y="77"/>
                  </a:cubicBezTo>
                  <a:cubicBezTo>
                    <a:pt x="672" y="77"/>
                    <a:pt x="671" y="77"/>
                    <a:pt x="670" y="77"/>
                  </a:cubicBezTo>
                  <a:cubicBezTo>
                    <a:pt x="669" y="77"/>
                    <a:pt x="669" y="77"/>
                    <a:pt x="669" y="77"/>
                  </a:cubicBezTo>
                  <a:cubicBezTo>
                    <a:pt x="669" y="77"/>
                    <a:pt x="669" y="77"/>
                    <a:pt x="669" y="77"/>
                  </a:cubicBezTo>
                  <a:cubicBezTo>
                    <a:pt x="669" y="77"/>
                    <a:pt x="669" y="78"/>
                    <a:pt x="673" y="79"/>
                  </a:cubicBezTo>
                  <a:cubicBezTo>
                    <a:pt x="675" y="79"/>
                    <a:pt x="675" y="79"/>
                    <a:pt x="675" y="81"/>
                  </a:cubicBezTo>
                  <a:cubicBezTo>
                    <a:pt x="676" y="81"/>
                    <a:pt x="676" y="82"/>
                    <a:pt x="677" y="83"/>
                  </a:cubicBezTo>
                  <a:cubicBezTo>
                    <a:pt x="677" y="83"/>
                    <a:pt x="677" y="83"/>
                    <a:pt x="677" y="83"/>
                  </a:cubicBezTo>
                  <a:cubicBezTo>
                    <a:pt x="679" y="85"/>
                    <a:pt x="678" y="87"/>
                    <a:pt x="677" y="87"/>
                  </a:cubicBezTo>
                  <a:cubicBezTo>
                    <a:pt x="677" y="88"/>
                    <a:pt x="676" y="88"/>
                    <a:pt x="676" y="89"/>
                  </a:cubicBezTo>
                  <a:cubicBezTo>
                    <a:pt x="677" y="90"/>
                    <a:pt x="676" y="90"/>
                    <a:pt x="676" y="91"/>
                  </a:cubicBezTo>
                  <a:cubicBezTo>
                    <a:pt x="675" y="92"/>
                    <a:pt x="673" y="92"/>
                    <a:pt x="672" y="91"/>
                  </a:cubicBezTo>
                  <a:cubicBezTo>
                    <a:pt x="672" y="91"/>
                    <a:pt x="671" y="91"/>
                    <a:pt x="671" y="90"/>
                  </a:cubicBezTo>
                  <a:cubicBezTo>
                    <a:pt x="671" y="90"/>
                    <a:pt x="669" y="89"/>
                    <a:pt x="667" y="89"/>
                  </a:cubicBezTo>
                  <a:cubicBezTo>
                    <a:pt x="664" y="89"/>
                    <a:pt x="663" y="90"/>
                    <a:pt x="662" y="90"/>
                  </a:cubicBezTo>
                  <a:cubicBezTo>
                    <a:pt x="661" y="92"/>
                    <a:pt x="660" y="93"/>
                    <a:pt x="658" y="93"/>
                  </a:cubicBezTo>
                  <a:cubicBezTo>
                    <a:pt x="657" y="93"/>
                    <a:pt x="656" y="93"/>
                    <a:pt x="656" y="92"/>
                  </a:cubicBezTo>
                  <a:cubicBezTo>
                    <a:pt x="655" y="91"/>
                    <a:pt x="652" y="91"/>
                    <a:pt x="648" y="92"/>
                  </a:cubicBezTo>
                  <a:cubicBezTo>
                    <a:pt x="646" y="92"/>
                    <a:pt x="643" y="93"/>
                    <a:pt x="640" y="93"/>
                  </a:cubicBezTo>
                  <a:cubicBezTo>
                    <a:pt x="632" y="93"/>
                    <a:pt x="615" y="94"/>
                    <a:pt x="611" y="95"/>
                  </a:cubicBezTo>
                  <a:cubicBezTo>
                    <a:pt x="609" y="96"/>
                    <a:pt x="607" y="98"/>
                    <a:pt x="606" y="101"/>
                  </a:cubicBezTo>
                  <a:cubicBezTo>
                    <a:pt x="606" y="102"/>
                    <a:pt x="606" y="104"/>
                    <a:pt x="607" y="105"/>
                  </a:cubicBezTo>
                  <a:cubicBezTo>
                    <a:pt x="610" y="108"/>
                    <a:pt x="609" y="110"/>
                    <a:pt x="608" y="112"/>
                  </a:cubicBezTo>
                  <a:cubicBezTo>
                    <a:pt x="608" y="113"/>
                    <a:pt x="608" y="113"/>
                    <a:pt x="608" y="114"/>
                  </a:cubicBezTo>
                  <a:cubicBezTo>
                    <a:pt x="608" y="115"/>
                    <a:pt x="617" y="120"/>
                    <a:pt x="622" y="121"/>
                  </a:cubicBezTo>
                  <a:cubicBezTo>
                    <a:pt x="625" y="121"/>
                    <a:pt x="629" y="124"/>
                    <a:pt x="630" y="127"/>
                  </a:cubicBezTo>
                  <a:cubicBezTo>
                    <a:pt x="631" y="129"/>
                    <a:pt x="631" y="132"/>
                    <a:pt x="629" y="133"/>
                  </a:cubicBezTo>
                  <a:cubicBezTo>
                    <a:pt x="628" y="135"/>
                    <a:pt x="627" y="135"/>
                    <a:pt x="625" y="135"/>
                  </a:cubicBezTo>
                  <a:cubicBezTo>
                    <a:pt x="620" y="135"/>
                    <a:pt x="614" y="131"/>
                    <a:pt x="609" y="127"/>
                  </a:cubicBezTo>
                  <a:cubicBezTo>
                    <a:pt x="603" y="123"/>
                    <a:pt x="588" y="121"/>
                    <a:pt x="584" y="121"/>
                  </a:cubicBezTo>
                  <a:cubicBezTo>
                    <a:pt x="581" y="121"/>
                    <a:pt x="580" y="120"/>
                    <a:pt x="579" y="119"/>
                  </a:cubicBezTo>
                  <a:cubicBezTo>
                    <a:pt x="579" y="118"/>
                    <a:pt x="578" y="117"/>
                    <a:pt x="576" y="117"/>
                  </a:cubicBezTo>
                  <a:cubicBezTo>
                    <a:pt x="575" y="117"/>
                    <a:pt x="575" y="117"/>
                    <a:pt x="575" y="117"/>
                  </a:cubicBezTo>
                  <a:cubicBezTo>
                    <a:pt x="571" y="117"/>
                    <a:pt x="568" y="120"/>
                    <a:pt x="568" y="121"/>
                  </a:cubicBezTo>
                  <a:cubicBezTo>
                    <a:pt x="568" y="120"/>
                    <a:pt x="568" y="121"/>
                    <a:pt x="568" y="121"/>
                  </a:cubicBezTo>
                  <a:cubicBezTo>
                    <a:pt x="571" y="120"/>
                    <a:pt x="571" y="120"/>
                    <a:pt x="571" y="120"/>
                  </a:cubicBezTo>
                  <a:cubicBezTo>
                    <a:pt x="573" y="120"/>
                    <a:pt x="574" y="121"/>
                    <a:pt x="575" y="122"/>
                  </a:cubicBezTo>
                  <a:cubicBezTo>
                    <a:pt x="575" y="123"/>
                    <a:pt x="574" y="124"/>
                    <a:pt x="574" y="124"/>
                  </a:cubicBezTo>
                  <a:cubicBezTo>
                    <a:pt x="574" y="124"/>
                    <a:pt x="574" y="124"/>
                    <a:pt x="574" y="124"/>
                  </a:cubicBezTo>
                  <a:cubicBezTo>
                    <a:pt x="574" y="124"/>
                    <a:pt x="574" y="124"/>
                    <a:pt x="575" y="124"/>
                  </a:cubicBezTo>
                  <a:cubicBezTo>
                    <a:pt x="576" y="125"/>
                    <a:pt x="578" y="125"/>
                    <a:pt x="579" y="126"/>
                  </a:cubicBezTo>
                  <a:cubicBezTo>
                    <a:pt x="581" y="127"/>
                    <a:pt x="582" y="128"/>
                    <a:pt x="581" y="129"/>
                  </a:cubicBezTo>
                  <a:cubicBezTo>
                    <a:pt x="581" y="130"/>
                    <a:pt x="578" y="131"/>
                    <a:pt x="576" y="131"/>
                  </a:cubicBezTo>
                  <a:cubicBezTo>
                    <a:pt x="573" y="131"/>
                    <a:pt x="571" y="130"/>
                    <a:pt x="569" y="129"/>
                  </a:cubicBezTo>
                  <a:cubicBezTo>
                    <a:pt x="568" y="128"/>
                    <a:pt x="566" y="128"/>
                    <a:pt x="565" y="128"/>
                  </a:cubicBezTo>
                  <a:cubicBezTo>
                    <a:pt x="562" y="128"/>
                    <a:pt x="559" y="130"/>
                    <a:pt x="558" y="132"/>
                  </a:cubicBezTo>
                  <a:cubicBezTo>
                    <a:pt x="558" y="132"/>
                    <a:pt x="558" y="132"/>
                    <a:pt x="559" y="133"/>
                  </a:cubicBezTo>
                  <a:cubicBezTo>
                    <a:pt x="560" y="136"/>
                    <a:pt x="566" y="141"/>
                    <a:pt x="573" y="142"/>
                  </a:cubicBezTo>
                  <a:cubicBezTo>
                    <a:pt x="578" y="143"/>
                    <a:pt x="580" y="144"/>
                    <a:pt x="581" y="146"/>
                  </a:cubicBezTo>
                  <a:cubicBezTo>
                    <a:pt x="581" y="146"/>
                    <a:pt x="582" y="147"/>
                    <a:pt x="583" y="147"/>
                  </a:cubicBezTo>
                  <a:cubicBezTo>
                    <a:pt x="585" y="148"/>
                    <a:pt x="586" y="149"/>
                    <a:pt x="586" y="150"/>
                  </a:cubicBezTo>
                  <a:cubicBezTo>
                    <a:pt x="586" y="152"/>
                    <a:pt x="583" y="153"/>
                    <a:pt x="581" y="153"/>
                  </a:cubicBezTo>
                  <a:cubicBezTo>
                    <a:pt x="581" y="153"/>
                    <a:pt x="581" y="153"/>
                    <a:pt x="581" y="153"/>
                  </a:cubicBezTo>
                  <a:cubicBezTo>
                    <a:pt x="579" y="153"/>
                    <a:pt x="576" y="151"/>
                    <a:pt x="572" y="149"/>
                  </a:cubicBezTo>
                  <a:cubicBezTo>
                    <a:pt x="571" y="148"/>
                    <a:pt x="569" y="147"/>
                    <a:pt x="568" y="146"/>
                  </a:cubicBezTo>
                  <a:cubicBezTo>
                    <a:pt x="567" y="145"/>
                    <a:pt x="565" y="145"/>
                    <a:pt x="563" y="145"/>
                  </a:cubicBezTo>
                  <a:cubicBezTo>
                    <a:pt x="561" y="145"/>
                    <a:pt x="560" y="145"/>
                    <a:pt x="558" y="145"/>
                  </a:cubicBezTo>
                  <a:cubicBezTo>
                    <a:pt x="557" y="145"/>
                    <a:pt x="555" y="145"/>
                    <a:pt x="554" y="145"/>
                  </a:cubicBezTo>
                  <a:cubicBezTo>
                    <a:pt x="551" y="145"/>
                    <a:pt x="549" y="145"/>
                    <a:pt x="548" y="144"/>
                  </a:cubicBezTo>
                  <a:cubicBezTo>
                    <a:pt x="546" y="142"/>
                    <a:pt x="547" y="140"/>
                    <a:pt x="548" y="139"/>
                  </a:cubicBezTo>
                  <a:cubicBezTo>
                    <a:pt x="548" y="138"/>
                    <a:pt x="548" y="137"/>
                    <a:pt x="548" y="137"/>
                  </a:cubicBezTo>
                  <a:cubicBezTo>
                    <a:pt x="544" y="134"/>
                    <a:pt x="547" y="128"/>
                    <a:pt x="550" y="124"/>
                  </a:cubicBezTo>
                  <a:cubicBezTo>
                    <a:pt x="551" y="122"/>
                    <a:pt x="551" y="120"/>
                    <a:pt x="550" y="117"/>
                  </a:cubicBezTo>
                  <a:cubicBezTo>
                    <a:pt x="549" y="114"/>
                    <a:pt x="548" y="112"/>
                    <a:pt x="546" y="112"/>
                  </a:cubicBezTo>
                  <a:cubicBezTo>
                    <a:pt x="544" y="111"/>
                    <a:pt x="544" y="112"/>
                    <a:pt x="544" y="112"/>
                  </a:cubicBezTo>
                  <a:cubicBezTo>
                    <a:pt x="543" y="113"/>
                    <a:pt x="544" y="114"/>
                    <a:pt x="544" y="115"/>
                  </a:cubicBezTo>
                  <a:cubicBezTo>
                    <a:pt x="545" y="117"/>
                    <a:pt x="545" y="123"/>
                    <a:pt x="541" y="128"/>
                  </a:cubicBezTo>
                  <a:cubicBezTo>
                    <a:pt x="539" y="130"/>
                    <a:pt x="535" y="131"/>
                    <a:pt x="532" y="132"/>
                  </a:cubicBezTo>
                  <a:cubicBezTo>
                    <a:pt x="531" y="133"/>
                    <a:pt x="528" y="134"/>
                    <a:pt x="528" y="134"/>
                  </a:cubicBezTo>
                  <a:cubicBezTo>
                    <a:pt x="528" y="136"/>
                    <a:pt x="526" y="137"/>
                    <a:pt x="525" y="139"/>
                  </a:cubicBezTo>
                  <a:cubicBezTo>
                    <a:pt x="524" y="139"/>
                    <a:pt x="523" y="140"/>
                    <a:pt x="523" y="140"/>
                  </a:cubicBezTo>
                  <a:cubicBezTo>
                    <a:pt x="525" y="143"/>
                    <a:pt x="535" y="153"/>
                    <a:pt x="536" y="156"/>
                  </a:cubicBezTo>
                  <a:cubicBezTo>
                    <a:pt x="537" y="158"/>
                    <a:pt x="535" y="161"/>
                    <a:pt x="533" y="165"/>
                  </a:cubicBezTo>
                  <a:cubicBezTo>
                    <a:pt x="531" y="168"/>
                    <a:pt x="529" y="173"/>
                    <a:pt x="529" y="175"/>
                  </a:cubicBezTo>
                  <a:cubicBezTo>
                    <a:pt x="530" y="179"/>
                    <a:pt x="530" y="181"/>
                    <a:pt x="530" y="183"/>
                  </a:cubicBezTo>
                  <a:cubicBezTo>
                    <a:pt x="529" y="184"/>
                    <a:pt x="529" y="185"/>
                    <a:pt x="530" y="186"/>
                  </a:cubicBezTo>
                  <a:cubicBezTo>
                    <a:pt x="530" y="187"/>
                    <a:pt x="531" y="187"/>
                    <a:pt x="532" y="187"/>
                  </a:cubicBezTo>
                  <a:cubicBezTo>
                    <a:pt x="533" y="187"/>
                    <a:pt x="533" y="187"/>
                    <a:pt x="534" y="187"/>
                  </a:cubicBezTo>
                  <a:cubicBezTo>
                    <a:pt x="535" y="187"/>
                    <a:pt x="537" y="187"/>
                    <a:pt x="538" y="188"/>
                  </a:cubicBezTo>
                  <a:cubicBezTo>
                    <a:pt x="539" y="188"/>
                    <a:pt x="541" y="187"/>
                    <a:pt x="544" y="187"/>
                  </a:cubicBezTo>
                  <a:cubicBezTo>
                    <a:pt x="546" y="186"/>
                    <a:pt x="548" y="185"/>
                    <a:pt x="551" y="185"/>
                  </a:cubicBezTo>
                  <a:cubicBezTo>
                    <a:pt x="556" y="184"/>
                    <a:pt x="565" y="188"/>
                    <a:pt x="571" y="191"/>
                  </a:cubicBezTo>
                  <a:cubicBezTo>
                    <a:pt x="572" y="191"/>
                    <a:pt x="572" y="192"/>
                    <a:pt x="573" y="192"/>
                  </a:cubicBezTo>
                  <a:cubicBezTo>
                    <a:pt x="576" y="194"/>
                    <a:pt x="576" y="196"/>
                    <a:pt x="576" y="198"/>
                  </a:cubicBezTo>
                  <a:cubicBezTo>
                    <a:pt x="577" y="199"/>
                    <a:pt x="577" y="200"/>
                    <a:pt x="577" y="201"/>
                  </a:cubicBezTo>
                  <a:cubicBezTo>
                    <a:pt x="579" y="204"/>
                    <a:pt x="577" y="205"/>
                    <a:pt x="575" y="206"/>
                  </a:cubicBezTo>
                  <a:cubicBezTo>
                    <a:pt x="574" y="207"/>
                    <a:pt x="572" y="208"/>
                    <a:pt x="572" y="210"/>
                  </a:cubicBezTo>
                  <a:cubicBezTo>
                    <a:pt x="572" y="213"/>
                    <a:pt x="578" y="215"/>
                    <a:pt x="581" y="216"/>
                  </a:cubicBezTo>
                  <a:cubicBezTo>
                    <a:pt x="584" y="217"/>
                    <a:pt x="585" y="217"/>
                    <a:pt x="585" y="218"/>
                  </a:cubicBezTo>
                  <a:cubicBezTo>
                    <a:pt x="586" y="219"/>
                    <a:pt x="585" y="219"/>
                    <a:pt x="585" y="220"/>
                  </a:cubicBezTo>
                  <a:cubicBezTo>
                    <a:pt x="585" y="220"/>
                    <a:pt x="584" y="220"/>
                    <a:pt x="582" y="220"/>
                  </a:cubicBezTo>
                  <a:cubicBezTo>
                    <a:pt x="579" y="220"/>
                    <a:pt x="574" y="220"/>
                    <a:pt x="571" y="219"/>
                  </a:cubicBezTo>
                  <a:cubicBezTo>
                    <a:pt x="569" y="218"/>
                    <a:pt x="567" y="215"/>
                    <a:pt x="567" y="213"/>
                  </a:cubicBezTo>
                  <a:cubicBezTo>
                    <a:pt x="566" y="212"/>
                    <a:pt x="566" y="211"/>
                    <a:pt x="566" y="211"/>
                  </a:cubicBezTo>
                  <a:cubicBezTo>
                    <a:pt x="565" y="210"/>
                    <a:pt x="566" y="209"/>
                    <a:pt x="567" y="207"/>
                  </a:cubicBezTo>
                  <a:cubicBezTo>
                    <a:pt x="567" y="205"/>
                    <a:pt x="568" y="204"/>
                    <a:pt x="568" y="202"/>
                  </a:cubicBezTo>
                  <a:cubicBezTo>
                    <a:pt x="569" y="201"/>
                    <a:pt x="567" y="199"/>
                    <a:pt x="565" y="198"/>
                  </a:cubicBezTo>
                  <a:cubicBezTo>
                    <a:pt x="564" y="197"/>
                    <a:pt x="564" y="197"/>
                    <a:pt x="563" y="196"/>
                  </a:cubicBezTo>
                  <a:cubicBezTo>
                    <a:pt x="561" y="193"/>
                    <a:pt x="559" y="191"/>
                    <a:pt x="557" y="191"/>
                  </a:cubicBezTo>
                  <a:cubicBezTo>
                    <a:pt x="556" y="192"/>
                    <a:pt x="555" y="192"/>
                    <a:pt x="554" y="192"/>
                  </a:cubicBezTo>
                  <a:cubicBezTo>
                    <a:pt x="549" y="193"/>
                    <a:pt x="542" y="194"/>
                    <a:pt x="540" y="196"/>
                  </a:cubicBezTo>
                  <a:cubicBezTo>
                    <a:pt x="537" y="198"/>
                    <a:pt x="541" y="207"/>
                    <a:pt x="542" y="210"/>
                  </a:cubicBezTo>
                  <a:cubicBezTo>
                    <a:pt x="543" y="210"/>
                    <a:pt x="543" y="210"/>
                    <a:pt x="543" y="210"/>
                  </a:cubicBezTo>
                  <a:cubicBezTo>
                    <a:pt x="544" y="213"/>
                    <a:pt x="540" y="216"/>
                    <a:pt x="537" y="219"/>
                  </a:cubicBezTo>
                  <a:cubicBezTo>
                    <a:pt x="536" y="221"/>
                    <a:pt x="533" y="223"/>
                    <a:pt x="533" y="224"/>
                  </a:cubicBezTo>
                  <a:cubicBezTo>
                    <a:pt x="534" y="228"/>
                    <a:pt x="530" y="229"/>
                    <a:pt x="526" y="232"/>
                  </a:cubicBezTo>
                  <a:cubicBezTo>
                    <a:pt x="524" y="233"/>
                    <a:pt x="524" y="233"/>
                    <a:pt x="524" y="233"/>
                  </a:cubicBezTo>
                  <a:cubicBezTo>
                    <a:pt x="523" y="233"/>
                    <a:pt x="523" y="233"/>
                    <a:pt x="522" y="234"/>
                  </a:cubicBezTo>
                  <a:cubicBezTo>
                    <a:pt x="518" y="236"/>
                    <a:pt x="514" y="238"/>
                    <a:pt x="514" y="241"/>
                  </a:cubicBezTo>
                  <a:cubicBezTo>
                    <a:pt x="514" y="242"/>
                    <a:pt x="514" y="243"/>
                    <a:pt x="514" y="243"/>
                  </a:cubicBezTo>
                  <a:cubicBezTo>
                    <a:pt x="513" y="244"/>
                    <a:pt x="512" y="244"/>
                    <a:pt x="511" y="244"/>
                  </a:cubicBezTo>
                  <a:cubicBezTo>
                    <a:pt x="508" y="244"/>
                    <a:pt x="505" y="243"/>
                    <a:pt x="503" y="242"/>
                  </a:cubicBezTo>
                  <a:cubicBezTo>
                    <a:pt x="501" y="241"/>
                    <a:pt x="499" y="241"/>
                    <a:pt x="496" y="242"/>
                  </a:cubicBezTo>
                  <a:cubicBezTo>
                    <a:pt x="495" y="242"/>
                    <a:pt x="493" y="243"/>
                    <a:pt x="491" y="243"/>
                  </a:cubicBezTo>
                  <a:cubicBezTo>
                    <a:pt x="490" y="243"/>
                    <a:pt x="490" y="243"/>
                    <a:pt x="490" y="243"/>
                  </a:cubicBezTo>
                  <a:cubicBezTo>
                    <a:pt x="488" y="243"/>
                    <a:pt x="486" y="241"/>
                    <a:pt x="485" y="241"/>
                  </a:cubicBezTo>
                  <a:cubicBezTo>
                    <a:pt x="484" y="240"/>
                    <a:pt x="483" y="239"/>
                    <a:pt x="482" y="240"/>
                  </a:cubicBezTo>
                  <a:cubicBezTo>
                    <a:pt x="479" y="241"/>
                    <a:pt x="477" y="240"/>
                    <a:pt x="475" y="238"/>
                  </a:cubicBezTo>
                  <a:cubicBezTo>
                    <a:pt x="474" y="237"/>
                    <a:pt x="474" y="235"/>
                    <a:pt x="475" y="234"/>
                  </a:cubicBezTo>
                  <a:cubicBezTo>
                    <a:pt x="475" y="232"/>
                    <a:pt x="476" y="232"/>
                    <a:pt x="478" y="232"/>
                  </a:cubicBezTo>
                  <a:cubicBezTo>
                    <a:pt x="480" y="232"/>
                    <a:pt x="482" y="233"/>
                    <a:pt x="483" y="235"/>
                  </a:cubicBezTo>
                  <a:cubicBezTo>
                    <a:pt x="483" y="236"/>
                    <a:pt x="483" y="236"/>
                    <a:pt x="483" y="236"/>
                  </a:cubicBezTo>
                  <a:cubicBezTo>
                    <a:pt x="484" y="236"/>
                    <a:pt x="486" y="235"/>
                    <a:pt x="488" y="234"/>
                  </a:cubicBezTo>
                  <a:cubicBezTo>
                    <a:pt x="490" y="233"/>
                    <a:pt x="491" y="234"/>
                    <a:pt x="492" y="235"/>
                  </a:cubicBezTo>
                  <a:cubicBezTo>
                    <a:pt x="492" y="236"/>
                    <a:pt x="493" y="236"/>
                    <a:pt x="495" y="237"/>
                  </a:cubicBezTo>
                  <a:cubicBezTo>
                    <a:pt x="497" y="237"/>
                    <a:pt x="497" y="236"/>
                    <a:pt x="497" y="236"/>
                  </a:cubicBezTo>
                  <a:cubicBezTo>
                    <a:pt x="498" y="235"/>
                    <a:pt x="498" y="234"/>
                    <a:pt x="501" y="234"/>
                  </a:cubicBezTo>
                  <a:cubicBezTo>
                    <a:pt x="502" y="234"/>
                    <a:pt x="503" y="234"/>
                    <a:pt x="503" y="234"/>
                  </a:cubicBezTo>
                  <a:cubicBezTo>
                    <a:pt x="503" y="234"/>
                    <a:pt x="503" y="234"/>
                    <a:pt x="502" y="233"/>
                  </a:cubicBezTo>
                  <a:cubicBezTo>
                    <a:pt x="502" y="233"/>
                    <a:pt x="502" y="232"/>
                    <a:pt x="502" y="231"/>
                  </a:cubicBezTo>
                  <a:cubicBezTo>
                    <a:pt x="503" y="230"/>
                    <a:pt x="505" y="229"/>
                    <a:pt x="507" y="228"/>
                  </a:cubicBezTo>
                  <a:cubicBezTo>
                    <a:pt x="508" y="228"/>
                    <a:pt x="508" y="228"/>
                    <a:pt x="508" y="228"/>
                  </a:cubicBezTo>
                  <a:cubicBezTo>
                    <a:pt x="509" y="227"/>
                    <a:pt x="509" y="226"/>
                    <a:pt x="509" y="225"/>
                  </a:cubicBezTo>
                  <a:cubicBezTo>
                    <a:pt x="510" y="224"/>
                    <a:pt x="510" y="222"/>
                    <a:pt x="511" y="222"/>
                  </a:cubicBezTo>
                  <a:cubicBezTo>
                    <a:pt x="512" y="221"/>
                    <a:pt x="512" y="221"/>
                    <a:pt x="512" y="220"/>
                  </a:cubicBezTo>
                  <a:cubicBezTo>
                    <a:pt x="512" y="219"/>
                    <a:pt x="513" y="218"/>
                    <a:pt x="515" y="218"/>
                  </a:cubicBezTo>
                  <a:cubicBezTo>
                    <a:pt x="515" y="218"/>
                    <a:pt x="516" y="217"/>
                    <a:pt x="517" y="216"/>
                  </a:cubicBezTo>
                  <a:cubicBezTo>
                    <a:pt x="518" y="215"/>
                    <a:pt x="519" y="214"/>
                    <a:pt x="520" y="214"/>
                  </a:cubicBezTo>
                  <a:cubicBezTo>
                    <a:pt x="521" y="214"/>
                    <a:pt x="521" y="214"/>
                    <a:pt x="521" y="213"/>
                  </a:cubicBezTo>
                  <a:cubicBezTo>
                    <a:pt x="522" y="212"/>
                    <a:pt x="522" y="211"/>
                    <a:pt x="521" y="210"/>
                  </a:cubicBezTo>
                  <a:cubicBezTo>
                    <a:pt x="520" y="209"/>
                    <a:pt x="521" y="207"/>
                    <a:pt x="521" y="206"/>
                  </a:cubicBezTo>
                  <a:cubicBezTo>
                    <a:pt x="522" y="204"/>
                    <a:pt x="523" y="202"/>
                    <a:pt x="525" y="201"/>
                  </a:cubicBezTo>
                  <a:cubicBezTo>
                    <a:pt x="526" y="201"/>
                    <a:pt x="526" y="201"/>
                    <a:pt x="526" y="201"/>
                  </a:cubicBezTo>
                  <a:cubicBezTo>
                    <a:pt x="526" y="200"/>
                    <a:pt x="526" y="200"/>
                    <a:pt x="525" y="199"/>
                  </a:cubicBezTo>
                  <a:cubicBezTo>
                    <a:pt x="524" y="198"/>
                    <a:pt x="524" y="198"/>
                    <a:pt x="524" y="198"/>
                  </a:cubicBezTo>
                  <a:cubicBezTo>
                    <a:pt x="520" y="195"/>
                    <a:pt x="515" y="191"/>
                    <a:pt x="516" y="188"/>
                  </a:cubicBezTo>
                  <a:cubicBezTo>
                    <a:pt x="516" y="187"/>
                    <a:pt x="516" y="185"/>
                    <a:pt x="515" y="183"/>
                  </a:cubicBezTo>
                  <a:cubicBezTo>
                    <a:pt x="515" y="181"/>
                    <a:pt x="515" y="178"/>
                    <a:pt x="515" y="177"/>
                  </a:cubicBezTo>
                  <a:cubicBezTo>
                    <a:pt x="516" y="175"/>
                    <a:pt x="516" y="171"/>
                    <a:pt x="515" y="168"/>
                  </a:cubicBezTo>
                  <a:cubicBezTo>
                    <a:pt x="515" y="166"/>
                    <a:pt x="515" y="166"/>
                    <a:pt x="515" y="166"/>
                  </a:cubicBezTo>
                  <a:cubicBezTo>
                    <a:pt x="515" y="165"/>
                    <a:pt x="516" y="163"/>
                    <a:pt x="516" y="160"/>
                  </a:cubicBezTo>
                  <a:cubicBezTo>
                    <a:pt x="517" y="159"/>
                    <a:pt x="518" y="157"/>
                    <a:pt x="518" y="154"/>
                  </a:cubicBezTo>
                  <a:cubicBezTo>
                    <a:pt x="519" y="150"/>
                    <a:pt x="513" y="144"/>
                    <a:pt x="510" y="143"/>
                  </a:cubicBezTo>
                  <a:cubicBezTo>
                    <a:pt x="508" y="142"/>
                    <a:pt x="507" y="141"/>
                    <a:pt x="507" y="140"/>
                  </a:cubicBezTo>
                  <a:cubicBezTo>
                    <a:pt x="507" y="138"/>
                    <a:pt x="509" y="136"/>
                    <a:pt x="513" y="132"/>
                  </a:cubicBezTo>
                  <a:cubicBezTo>
                    <a:pt x="517" y="129"/>
                    <a:pt x="518" y="117"/>
                    <a:pt x="517" y="114"/>
                  </a:cubicBezTo>
                  <a:cubicBezTo>
                    <a:pt x="517" y="113"/>
                    <a:pt x="510" y="110"/>
                    <a:pt x="505" y="110"/>
                  </a:cubicBezTo>
                  <a:cubicBezTo>
                    <a:pt x="505" y="110"/>
                    <a:pt x="505" y="110"/>
                    <a:pt x="505" y="110"/>
                  </a:cubicBezTo>
                  <a:cubicBezTo>
                    <a:pt x="501" y="111"/>
                    <a:pt x="486" y="110"/>
                    <a:pt x="483" y="109"/>
                  </a:cubicBezTo>
                  <a:cubicBezTo>
                    <a:pt x="481" y="109"/>
                    <a:pt x="480" y="111"/>
                    <a:pt x="478" y="114"/>
                  </a:cubicBezTo>
                  <a:cubicBezTo>
                    <a:pt x="478" y="114"/>
                    <a:pt x="478" y="115"/>
                    <a:pt x="477" y="115"/>
                  </a:cubicBezTo>
                  <a:cubicBezTo>
                    <a:pt x="477" y="116"/>
                    <a:pt x="477" y="117"/>
                    <a:pt x="476" y="118"/>
                  </a:cubicBezTo>
                  <a:cubicBezTo>
                    <a:pt x="474" y="121"/>
                    <a:pt x="472" y="125"/>
                    <a:pt x="470" y="131"/>
                  </a:cubicBezTo>
                  <a:cubicBezTo>
                    <a:pt x="468" y="138"/>
                    <a:pt x="461" y="141"/>
                    <a:pt x="456" y="142"/>
                  </a:cubicBezTo>
                  <a:cubicBezTo>
                    <a:pt x="456" y="143"/>
                    <a:pt x="455" y="143"/>
                    <a:pt x="454" y="143"/>
                  </a:cubicBezTo>
                  <a:cubicBezTo>
                    <a:pt x="452" y="144"/>
                    <a:pt x="451" y="146"/>
                    <a:pt x="450" y="148"/>
                  </a:cubicBezTo>
                  <a:cubicBezTo>
                    <a:pt x="450" y="150"/>
                    <a:pt x="450" y="151"/>
                    <a:pt x="450" y="151"/>
                  </a:cubicBezTo>
                  <a:cubicBezTo>
                    <a:pt x="451" y="153"/>
                    <a:pt x="452" y="152"/>
                    <a:pt x="453" y="152"/>
                  </a:cubicBezTo>
                  <a:cubicBezTo>
                    <a:pt x="454" y="152"/>
                    <a:pt x="455" y="152"/>
                    <a:pt x="456" y="153"/>
                  </a:cubicBezTo>
                  <a:cubicBezTo>
                    <a:pt x="457" y="153"/>
                    <a:pt x="457" y="154"/>
                    <a:pt x="457" y="155"/>
                  </a:cubicBezTo>
                  <a:cubicBezTo>
                    <a:pt x="458" y="157"/>
                    <a:pt x="456" y="162"/>
                    <a:pt x="455" y="163"/>
                  </a:cubicBezTo>
                  <a:cubicBezTo>
                    <a:pt x="455" y="163"/>
                    <a:pt x="455" y="164"/>
                    <a:pt x="455" y="164"/>
                  </a:cubicBezTo>
                  <a:cubicBezTo>
                    <a:pt x="456" y="165"/>
                    <a:pt x="457" y="167"/>
                    <a:pt x="454" y="169"/>
                  </a:cubicBezTo>
                  <a:cubicBezTo>
                    <a:pt x="452" y="170"/>
                    <a:pt x="451" y="172"/>
                    <a:pt x="450" y="174"/>
                  </a:cubicBezTo>
                  <a:cubicBezTo>
                    <a:pt x="450" y="174"/>
                    <a:pt x="450" y="175"/>
                    <a:pt x="451" y="175"/>
                  </a:cubicBezTo>
                  <a:cubicBezTo>
                    <a:pt x="451" y="176"/>
                    <a:pt x="454" y="177"/>
                    <a:pt x="457" y="177"/>
                  </a:cubicBezTo>
                  <a:cubicBezTo>
                    <a:pt x="459" y="178"/>
                    <a:pt x="462" y="179"/>
                    <a:pt x="464" y="180"/>
                  </a:cubicBezTo>
                  <a:cubicBezTo>
                    <a:pt x="466" y="181"/>
                    <a:pt x="467" y="183"/>
                    <a:pt x="467" y="185"/>
                  </a:cubicBezTo>
                  <a:cubicBezTo>
                    <a:pt x="467" y="186"/>
                    <a:pt x="468" y="188"/>
                    <a:pt x="469" y="189"/>
                  </a:cubicBezTo>
                  <a:cubicBezTo>
                    <a:pt x="470" y="191"/>
                    <a:pt x="471" y="191"/>
                    <a:pt x="473" y="191"/>
                  </a:cubicBezTo>
                  <a:cubicBezTo>
                    <a:pt x="474" y="191"/>
                    <a:pt x="475" y="191"/>
                    <a:pt x="476" y="193"/>
                  </a:cubicBezTo>
                  <a:cubicBezTo>
                    <a:pt x="476" y="194"/>
                    <a:pt x="476" y="195"/>
                    <a:pt x="475" y="197"/>
                  </a:cubicBezTo>
                  <a:cubicBezTo>
                    <a:pt x="474" y="200"/>
                    <a:pt x="470" y="205"/>
                    <a:pt x="468" y="205"/>
                  </a:cubicBezTo>
                  <a:cubicBezTo>
                    <a:pt x="468" y="205"/>
                    <a:pt x="468" y="205"/>
                    <a:pt x="468" y="205"/>
                  </a:cubicBezTo>
                  <a:cubicBezTo>
                    <a:pt x="466" y="205"/>
                    <a:pt x="462" y="202"/>
                    <a:pt x="457" y="198"/>
                  </a:cubicBezTo>
                  <a:cubicBezTo>
                    <a:pt x="456" y="196"/>
                    <a:pt x="454" y="195"/>
                    <a:pt x="454" y="194"/>
                  </a:cubicBezTo>
                  <a:cubicBezTo>
                    <a:pt x="452" y="193"/>
                    <a:pt x="448" y="192"/>
                    <a:pt x="445" y="190"/>
                  </a:cubicBezTo>
                  <a:cubicBezTo>
                    <a:pt x="441" y="189"/>
                    <a:pt x="438" y="188"/>
                    <a:pt x="436" y="187"/>
                  </a:cubicBezTo>
                  <a:cubicBezTo>
                    <a:pt x="434" y="185"/>
                    <a:pt x="432" y="185"/>
                    <a:pt x="430" y="184"/>
                  </a:cubicBezTo>
                  <a:cubicBezTo>
                    <a:pt x="427" y="184"/>
                    <a:pt x="424" y="183"/>
                    <a:pt x="421" y="180"/>
                  </a:cubicBezTo>
                  <a:cubicBezTo>
                    <a:pt x="415" y="177"/>
                    <a:pt x="411" y="175"/>
                    <a:pt x="402" y="175"/>
                  </a:cubicBezTo>
                  <a:cubicBezTo>
                    <a:pt x="399" y="175"/>
                    <a:pt x="399" y="175"/>
                    <a:pt x="399" y="175"/>
                  </a:cubicBezTo>
                  <a:cubicBezTo>
                    <a:pt x="394" y="175"/>
                    <a:pt x="389" y="174"/>
                    <a:pt x="386" y="174"/>
                  </a:cubicBezTo>
                  <a:cubicBezTo>
                    <a:pt x="383" y="173"/>
                    <a:pt x="381" y="173"/>
                    <a:pt x="380" y="173"/>
                  </a:cubicBezTo>
                  <a:cubicBezTo>
                    <a:pt x="378" y="174"/>
                    <a:pt x="377" y="172"/>
                    <a:pt x="376" y="171"/>
                  </a:cubicBezTo>
                  <a:cubicBezTo>
                    <a:pt x="375" y="170"/>
                    <a:pt x="374" y="168"/>
                    <a:pt x="371" y="167"/>
                  </a:cubicBezTo>
                  <a:cubicBezTo>
                    <a:pt x="369" y="166"/>
                    <a:pt x="368" y="165"/>
                    <a:pt x="366" y="164"/>
                  </a:cubicBezTo>
                  <a:cubicBezTo>
                    <a:pt x="363" y="163"/>
                    <a:pt x="360" y="161"/>
                    <a:pt x="358" y="162"/>
                  </a:cubicBezTo>
                  <a:cubicBezTo>
                    <a:pt x="357" y="163"/>
                    <a:pt x="357" y="165"/>
                    <a:pt x="357" y="166"/>
                  </a:cubicBezTo>
                  <a:cubicBezTo>
                    <a:pt x="357" y="167"/>
                    <a:pt x="358" y="169"/>
                    <a:pt x="361" y="170"/>
                  </a:cubicBezTo>
                  <a:cubicBezTo>
                    <a:pt x="364" y="170"/>
                    <a:pt x="365" y="171"/>
                    <a:pt x="366" y="172"/>
                  </a:cubicBezTo>
                  <a:cubicBezTo>
                    <a:pt x="366" y="173"/>
                    <a:pt x="367" y="173"/>
                    <a:pt x="369" y="173"/>
                  </a:cubicBezTo>
                  <a:cubicBezTo>
                    <a:pt x="373" y="173"/>
                    <a:pt x="375" y="174"/>
                    <a:pt x="376" y="175"/>
                  </a:cubicBezTo>
                  <a:cubicBezTo>
                    <a:pt x="377" y="176"/>
                    <a:pt x="378" y="177"/>
                    <a:pt x="377" y="179"/>
                  </a:cubicBezTo>
                  <a:cubicBezTo>
                    <a:pt x="377" y="183"/>
                    <a:pt x="380" y="186"/>
                    <a:pt x="382" y="188"/>
                  </a:cubicBezTo>
                  <a:cubicBezTo>
                    <a:pt x="384" y="189"/>
                    <a:pt x="384" y="191"/>
                    <a:pt x="384" y="193"/>
                  </a:cubicBezTo>
                  <a:cubicBezTo>
                    <a:pt x="383" y="195"/>
                    <a:pt x="381" y="196"/>
                    <a:pt x="378" y="196"/>
                  </a:cubicBezTo>
                  <a:cubicBezTo>
                    <a:pt x="373" y="196"/>
                    <a:pt x="371" y="197"/>
                    <a:pt x="371" y="197"/>
                  </a:cubicBezTo>
                  <a:cubicBezTo>
                    <a:pt x="371" y="197"/>
                    <a:pt x="371" y="198"/>
                    <a:pt x="371" y="198"/>
                  </a:cubicBezTo>
                  <a:cubicBezTo>
                    <a:pt x="372" y="200"/>
                    <a:pt x="372" y="201"/>
                    <a:pt x="372" y="201"/>
                  </a:cubicBezTo>
                  <a:cubicBezTo>
                    <a:pt x="371" y="202"/>
                    <a:pt x="371" y="203"/>
                    <a:pt x="369" y="203"/>
                  </a:cubicBezTo>
                  <a:cubicBezTo>
                    <a:pt x="367" y="203"/>
                    <a:pt x="366" y="203"/>
                    <a:pt x="364" y="202"/>
                  </a:cubicBezTo>
                  <a:cubicBezTo>
                    <a:pt x="362" y="201"/>
                    <a:pt x="361" y="200"/>
                    <a:pt x="361" y="199"/>
                  </a:cubicBezTo>
                  <a:cubicBezTo>
                    <a:pt x="361" y="197"/>
                    <a:pt x="362" y="195"/>
                    <a:pt x="364" y="194"/>
                  </a:cubicBezTo>
                  <a:cubicBezTo>
                    <a:pt x="364" y="193"/>
                    <a:pt x="363" y="192"/>
                    <a:pt x="357" y="190"/>
                  </a:cubicBezTo>
                  <a:cubicBezTo>
                    <a:pt x="357" y="190"/>
                    <a:pt x="357" y="190"/>
                    <a:pt x="357" y="190"/>
                  </a:cubicBezTo>
                  <a:cubicBezTo>
                    <a:pt x="355" y="190"/>
                    <a:pt x="350" y="194"/>
                    <a:pt x="346" y="196"/>
                  </a:cubicBezTo>
                  <a:cubicBezTo>
                    <a:pt x="344" y="197"/>
                    <a:pt x="342" y="198"/>
                    <a:pt x="341" y="199"/>
                  </a:cubicBezTo>
                  <a:cubicBezTo>
                    <a:pt x="339" y="199"/>
                    <a:pt x="337" y="199"/>
                    <a:pt x="334" y="199"/>
                  </a:cubicBezTo>
                  <a:cubicBezTo>
                    <a:pt x="332" y="198"/>
                    <a:pt x="330" y="198"/>
                    <a:pt x="327" y="198"/>
                  </a:cubicBezTo>
                  <a:cubicBezTo>
                    <a:pt x="325" y="198"/>
                    <a:pt x="323" y="198"/>
                    <a:pt x="322" y="199"/>
                  </a:cubicBezTo>
                  <a:cubicBezTo>
                    <a:pt x="317" y="200"/>
                    <a:pt x="316" y="202"/>
                    <a:pt x="315" y="204"/>
                  </a:cubicBezTo>
                  <a:cubicBezTo>
                    <a:pt x="314" y="206"/>
                    <a:pt x="312" y="207"/>
                    <a:pt x="311" y="206"/>
                  </a:cubicBezTo>
                  <a:cubicBezTo>
                    <a:pt x="310" y="206"/>
                    <a:pt x="309" y="206"/>
                    <a:pt x="308" y="206"/>
                  </a:cubicBezTo>
                  <a:cubicBezTo>
                    <a:pt x="308" y="206"/>
                    <a:pt x="307" y="206"/>
                    <a:pt x="306" y="206"/>
                  </a:cubicBezTo>
                  <a:cubicBezTo>
                    <a:pt x="305" y="206"/>
                    <a:pt x="304" y="206"/>
                    <a:pt x="303" y="206"/>
                  </a:cubicBezTo>
                  <a:cubicBezTo>
                    <a:pt x="300" y="206"/>
                    <a:pt x="297" y="206"/>
                    <a:pt x="295" y="205"/>
                  </a:cubicBezTo>
                  <a:cubicBezTo>
                    <a:pt x="294" y="204"/>
                    <a:pt x="293" y="203"/>
                    <a:pt x="293" y="202"/>
                  </a:cubicBezTo>
                  <a:cubicBezTo>
                    <a:pt x="294" y="201"/>
                    <a:pt x="296" y="200"/>
                    <a:pt x="298" y="200"/>
                  </a:cubicBezTo>
                  <a:cubicBezTo>
                    <a:pt x="298" y="200"/>
                    <a:pt x="298" y="200"/>
                    <a:pt x="299" y="200"/>
                  </a:cubicBezTo>
                  <a:cubicBezTo>
                    <a:pt x="301" y="200"/>
                    <a:pt x="301" y="200"/>
                    <a:pt x="301" y="200"/>
                  </a:cubicBezTo>
                  <a:cubicBezTo>
                    <a:pt x="301" y="200"/>
                    <a:pt x="301" y="200"/>
                    <a:pt x="300" y="199"/>
                  </a:cubicBezTo>
                  <a:cubicBezTo>
                    <a:pt x="299" y="197"/>
                    <a:pt x="300" y="194"/>
                    <a:pt x="302" y="192"/>
                  </a:cubicBezTo>
                  <a:cubicBezTo>
                    <a:pt x="302" y="192"/>
                    <a:pt x="302" y="191"/>
                    <a:pt x="303" y="191"/>
                  </a:cubicBezTo>
                  <a:cubicBezTo>
                    <a:pt x="299" y="191"/>
                    <a:pt x="291" y="194"/>
                    <a:pt x="289" y="196"/>
                  </a:cubicBezTo>
                  <a:cubicBezTo>
                    <a:pt x="288" y="196"/>
                    <a:pt x="288" y="197"/>
                    <a:pt x="288" y="198"/>
                  </a:cubicBezTo>
                  <a:cubicBezTo>
                    <a:pt x="288" y="199"/>
                    <a:pt x="288" y="201"/>
                    <a:pt x="287" y="202"/>
                  </a:cubicBezTo>
                  <a:cubicBezTo>
                    <a:pt x="286" y="202"/>
                    <a:pt x="286" y="202"/>
                    <a:pt x="285" y="202"/>
                  </a:cubicBezTo>
                  <a:cubicBezTo>
                    <a:pt x="284" y="202"/>
                    <a:pt x="283" y="202"/>
                    <a:pt x="283" y="201"/>
                  </a:cubicBezTo>
                  <a:cubicBezTo>
                    <a:pt x="282" y="200"/>
                    <a:pt x="282" y="199"/>
                    <a:pt x="281" y="199"/>
                  </a:cubicBezTo>
                  <a:cubicBezTo>
                    <a:pt x="281" y="199"/>
                    <a:pt x="281" y="199"/>
                    <a:pt x="280" y="199"/>
                  </a:cubicBezTo>
                  <a:cubicBezTo>
                    <a:pt x="275" y="199"/>
                    <a:pt x="259" y="203"/>
                    <a:pt x="256" y="207"/>
                  </a:cubicBezTo>
                  <a:cubicBezTo>
                    <a:pt x="254" y="209"/>
                    <a:pt x="251" y="210"/>
                    <a:pt x="249" y="211"/>
                  </a:cubicBezTo>
                  <a:cubicBezTo>
                    <a:pt x="248" y="211"/>
                    <a:pt x="246" y="212"/>
                    <a:pt x="246" y="213"/>
                  </a:cubicBezTo>
                  <a:cubicBezTo>
                    <a:pt x="246" y="215"/>
                    <a:pt x="242" y="215"/>
                    <a:pt x="238" y="216"/>
                  </a:cubicBezTo>
                  <a:cubicBezTo>
                    <a:pt x="236" y="216"/>
                    <a:pt x="234" y="217"/>
                    <a:pt x="233" y="217"/>
                  </a:cubicBezTo>
                  <a:cubicBezTo>
                    <a:pt x="231" y="218"/>
                    <a:pt x="231" y="221"/>
                    <a:pt x="231" y="223"/>
                  </a:cubicBezTo>
                  <a:cubicBezTo>
                    <a:pt x="231" y="225"/>
                    <a:pt x="231" y="227"/>
                    <a:pt x="231" y="229"/>
                  </a:cubicBezTo>
                  <a:cubicBezTo>
                    <a:pt x="230" y="231"/>
                    <a:pt x="226" y="232"/>
                    <a:pt x="217" y="232"/>
                  </a:cubicBezTo>
                  <a:cubicBezTo>
                    <a:pt x="216" y="232"/>
                    <a:pt x="215" y="232"/>
                    <a:pt x="214" y="232"/>
                  </a:cubicBezTo>
                  <a:cubicBezTo>
                    <a:pt x="212" y="232"/>
                    <a:pt x="212" y="232"/>
                    <a:pt x="212" y="232"/>
                  </a:cubicBezTo>
                  <a:cubicBezTo>
                    <a:pt x="211" y="232"/>
                    <a:pt x="211" y="232"/>
                    <a:pt x="211" y="232"/>
                  </a:cubicBezTo>
                  <a:cubicBezTo>
                    <a:pt x="211" y="232"/>
                    <a:pt x="211" y="232"/>
                    <a:pt x="211" y="232"/>
                  </a:cubicBezTo>
                  <a:cubicBezTo>
                    <a:pt x="208" y="232"/>
                    <a:pt x="206" y="229"/>
                    <a:pt x="205" y="227"/>
                  </a:cubicBezTo>
                  <a:cubicBezTo>
                    <a:pt x="204" y="225"/>
                    <a:pt x="203" y="223"/>
                    <a:pt x="201" y="223"/>
                  </a:cubicBezTo>
                  <a:cubicBezTo>
                    <a:pt x="200" y="223"/>
                    <a:pt x="199" y="222"/>
                    <a:pt x="199" y="222"/>
                  </a:cubicBezTo>
                  <a:cubicBezTo>
                    <a:pt x="198" y="220"/>
                    <a:pt x="199" y="218"/>
                    <a:pt x="200" y="215"/>
                  </a:cubicBezTo>
                  <a:cubicBezTo>
                    <a:pt x="201" y="213"/>
                    <a:pt x="202" y="213"/>
                    <a:pt x="204" y="213"/>
                  </a:cubicBezTo>
                  <a:cubicBezTo>
                    <a:pt x="205" y="213"/>
                    <a:pt x="207" y="212"/>
                    <a:pt x="209" y="211"/>
                  </a:cubicBezTo>
                  <a:cubicBezTo>
                    <a:pt x="210" y="210"/>
                    <a:pt x="211" y="210"/>
                    <a:pt x="212" y="210"/>
                  </a:cubicBezTo>
                  <a:cubicBezTo>
                    <a:pt x="214" y="210"/>
                    <a:pt x="215" y="210"/>
                    <a:pt x="216" y="211"/>
                  </a:cubicBezTo>
                  <a:cubicBezTo>
                    <a:pt x="217" y="211"/>
                    <a:pt x="217" y="211"/>
                    <a:pt x="218" y="211"/>
                  </a:cubicBezTo>
                  <a:cubicBezTo>
                    <a:pt x="218" y="211"/>
                    <a:pt x="218" y="211"/>
                    <a:pt x="218" y="211"/>
                  </a:cubicBezTo>
                  <a:cubicBezTo>
                    <a:pt x="218" y="210"/>
                    <a:pt x="217" y="209"/>
                    <a:pt x="216" y="208"/>
                  </a:cubicBezTo>
                  <a:cubicBezTo>
                    <a:pt x="214" y="206"/>
                    <a:pt x="212" y="203"/>
                    <a:pt x="211" y="201"/>
                  </a:cubicBezTo>
                  <a:cubicBezTo>
                    <a:pt x="211" y="198"/>
                    <a:pt x="203" y="196"/>
                    <a:pt x="198" y="198"/>
                  </a:cubicBezTo>
                  <a:cubicBezTo>
                    <a:pt x="194" y="199"/>
                    <a:pt x="188" y="198"/>
                    <a:pt x="183" y="196"/>
                  </a:cubicBezTo>
                  <a:cubicBezTo>
                    <a:pt x="183" y="196"/>
                    <a:pt x="183" y="196"/>
                    <a:pt x="183" y="196"/>
                  </a:cubicBezTo>
                  <a:cubicBezTo>
                    <a:pt x="183" y="196"/>
                    <a:pt x="183" y="196"/>
                    <a:pt x="183" y="196"/>
                  </a:cubicBezTo>
                  <a:cubicBezTo>
                    <a:pt x="183" y="196"/>
                    <a:pt x="183" y="196"/>
                    <a:pt x="183" y="196"/>
                  </a:cubicBezTo>
                  <a:cubicBezTo>
                    <a:pt x="183" y="197"/>
                    <a:pt x="184" y="198"/>
                    <a:pt x="186" y="199"/>
                  </a:cubicBezTo>
                  <a:cubicBezTo>
                    <a:pt x="191" y="200"/>
                    <a:pt x="190" y="203"/>
                    <a:pt x="190" y="205"/>
                  </a:cubicBezTo>
                  <a:cubicBezTo>
                    <a:pt x="190" y="206"/>
                    <a:pt x="190" y="206"/>
                    <a:pt x="190" y="207"/>
                  </a:cubicBezTo>
                  <a:cubicBezTo>
                    <a:pt x="191" y="210"/>
                    <a:pt x="189" y="216"/>
                    <a:pt x="186" y="220"/>
                  </a:cubicBezTo>
                  <a:cubicBezTo>
                    <a:pt x="184" y="222"/>
                    <a:pt x="185" y="223"/>
                    <a:pt x="185" y="223"/>
                  </a:cubicBezTo>
                  <a:cubicBezTo>
                    <a:pt x="185" y="223"/>
                    <a:pt x="185" y="223"/>
                    <a:pt x="186" y="223"/>
                  </a:cubicBezTo>
                  <a:cubicBezTo>
                    <a:pt x="187" y="223"/>
                    <a:pt x="188" y="223"/>
                    <a:pt x="188" y="223"/>
                  </a:cubicBezTo>
                  <a:cubicBezTo>
                    <a:pt x="189" y="223"/>
                    <a:pt x="189" y="223"/>
                    <a:pt x="189" y="223"/>
                  </a:cubicBezTo>
                  <a:cubicBezTo>
                    <a:pt x="189" y="223"/>
                    <a:pt x="189" y="223"/>
                    <a:pt x="189" y="223"/>
                  </a:cubicBezTo>
                  <a:cubicBezTo>
                    <a:pt x="190" y="223"/>
                    <a:pt x="191" y="223"/>
                    <a:pt x="192" y="224"/>
                  </a:cubicBezTo>
                  <a:cubicBezTo>
                    <a:pt x="194" y="226"/>
                    <a:pt x="194" y="230"/>
                    <a:pt x="194" y="233"/>
                  </a:cubicBezTo>
                  <a:cubicBezTo>
                    <a:pt x="194" y="234"/>
                    <a:pt x="194" y="234"/>
                    <a:pt x="194" y="234"/>
                  </a:cubicBezTo>
                  <a:cubicBezTo>
                    <a:pt x="194" y="237"/>
                    <a:pt x="193" y="238"/>
                    <a:pt x="192" y="239"/>
                  </a:cubicBezTo>
                  <a:cubicBezTo>
                    <a:pt x="191" y="241"/>
                    <a:pt x="190" y="241"/>
                    <a:pt x="190" y="243"/>
                  </a:cubicBezTo>
                  <a:cubicBezTo>
                    <a:pt x="190" y="244"/>
                    <a:pt x="189" y="245"/>
                    <a:pt x="189" y="245"/>
                  </a:cubicBezTo>
                  <a:cubicBezTo>
                    <a:pt x="188" y="245"/>
                    <a:pt x="187" y="244"/>
                    <a:pt x="186" y="244"/>
                  </a:cubicBezTo>
                  <a:cubicBezTo>
                    <a:pt x="186" y="244"/>
                    <a:pt x="185" y="243"/>
                    <a:pt x="185" y="243"/>
                  </a:cubicBezTo>
                  <a:cubicBezTo>
                    <a:pt x="185" y="244"/>
                    <a:pt x="184" y="244"/>
                    <a:pt x="184" y="244"/>
                  </a:cubicBezTo>
                  <a:cubicBezTo>
                    <a:pt x="182" y="244"/>
                    <a:pt x="181" y="241"/>
                    <a:pt x="180" y="239"/>
                  </a:cubicBezTo>
                  <a:cubicBezTo>
                    <a:pt x="180" y="238"/>
                    <a:pt x="177" y="238"/>
                    <a:pt x="175" y="238"/>
                  </a:cubicBezTo>
                  <a:cubicBezTo>
                    <a:pt x="173" y="238"/>
                    <a:pt x="171" y="238"/>
                    <a:pt x="169" y="238"/>
                  </a:cubicBezTo>
                  <a:cubicBezTo>
                    <a:pt x="167" y="237"/>
                    <a:pt x="165" y="238"/>
                    <a:pt x="163" y="241"/>
                  </a:cubicBezTo>
                  <a:cubicBezTo>
                    <a:pt x="161" y="244"/>
                    <a:pt x="155" y="245"/>
                    <a:pt x="153" y="246"/>
                  </a:cubicBezTo>
                  <a:cubicBezTo>
                    <a:pt x="151" y="246"/>
                    <a:pt x="148" y="248"/>
                    <a:pt x="146" y="250"/>
                  </a:cubicBezTo>
                  <a:cubicBezTo>
                    <a:pt x="145" y="252"/>
                    <a:pt x="143" y="253"/>
                    <a:pt x="142" y="253"/>
                  </a:cubicBezTo>
                  <a:cubicBezTo>
                    <a:pt x="141" y="254"/>
                    <a:pt x="141" y="255"/>
                    <a:pt x="140" y="256"/>
                  </a:cubicBezTo>
                  <a:cubicBezTo>
                    <a:pt x="140" y="258"/>
                    <a:pt x="141" y="260"/>
                    <a:pt x="143" y="262"/>
                  </a:cubicBezTo>
                  <a:cubicBezTo>
                    <a:pt x="147" y="265"/>
                    <a:pt x="149" y="268"/>
                    <a:pt x="148" y="271"/>
                  </a:cubicBezTo>
                  <a:cubicBezTo>
                    <a:pt x="148" y="273"/>
                    <a:pt x="146" y="274"/>
                    <a:pt x="142" y="274"/>
                  </a:cubicBezTo>
                  <a:cubicBezTo>
                    <a:pt x="140" y="274"/>
                    <a:pt x="134" y="273"/>
                    <a:pt x="133" y="271"/>
                  </a:cubicBezTo>
                  <a:cubicBezTo>
                    <a:pt x="132" y="270"/>
                    <a:pt x="127" y="269"/>
                    <a:pt x="124" y="269"/>
                  </a:cubicBezTo>
                  <a:cubicBezTo>
                    <a:pt x="123" y="269"/>
                    <a:pt x="122" y="269"/>
                    <a:pt x="122" y="269"/>
                  </a:cubicBezTo>
                  <a:cubicBezTo>
                    <a:pt x="122" y="269"/>
                    <a:pt x="122" y="269"/>
                    <a:pt x="122" y="269"/>
                  </a:cubicBezTo>
                  <a:cubicBezTo>
                    <a:pt x="120" y="269"/>
                    <a:pt x="118" y="267"/>
                    <a:pt x="115" y="265"/>
                  </a:cubicBezTo>
                  <a:cubicBezTo>
                    <a:pt x="113" y="263"/>
                    <a:pt x="110" y="261"/>
                    <a:pt x="109" y="261"/>
                  </a:cubicBezTo>
                  <a:cubicBezTo>
                    <a:pt x="109" y="261"/>
                    <a:pt x="109" y="261"/>
                    <a:pt x="109" y="261"/>
                  </a:cubicBezTo>
                  <a:cubicBezTo>
                    <a:pt x="106" y="261"/>
                    <a:pt x="104" y="265"/>
                    <a:pt x="103" y="267"/>
                  </a:cubicBezTo>
                  <a:cubicBezTo>
                    <a:pt x="103" y="267"/>
                    <a:pt x="103" y="267"/>
                    <a:pt x="103" y="267"/>
                  </a:cubicBezTo>
                  <a:cubicBezTo>
                    <a:pt x="103" y="267"/>
                    <a:pt x="103" y="268"/>
                    <a:pt x="104" y="269"/>
                  </a:cubicBezTo>
                  <a:cubicBezTo>
                    <a:pt x="105" y="270"/>
                    <a:pt x="106" y="271"/>
                    <a:pt x="106" y="272"/>
                  </a:cubicBezTo>
                  <a:cubicBezTo>
                    <a:pt x="108" y="276"/>
                    <a:pt x="114" y="276"/>
                    <a:pt x="117" y="276"/>
                  </a:cubicBezTo>
                  <a:cubicBezTo>
                    <a:pt x="118" y="276"/>
                    <a:pt x="119" y="276"/>
                    <a:pt x="119" y="277"/>
                  </a:cubicBezTo>
                  <a:cubicBezTo>
                    <a:pt x="120" y="279"/>
                    <a:pt x="119" y="282"/>
                    <a:pt x="118" y="284"/>
                  </a:cubicBezTo>
                  <a:cubicBezTo>
                    <a:pt x="118" y="286"/>
                    <a:pt x="114" y="287"/>
                    <a:pt x="112" y="287"/>
                  </a:cubicBezTo>
                  <a:cubicBezTo>
                    <a:pt x="110" y="287"/>
                    <a:pt x="109" y="286"/>
                    <a:pt x="108" y="285"/>
                  </a:cubicBezTo>
                  <a:cubicBezTo>
                    <a:pt x="108" y="285"/>
                    <a:pt x="106" y="285"/>
                    <a:pt x="104" y="285"/>
                  </a:cubicBezTo>
                  <a:cubicBezTo>
                    <a:pt x="102" y="285"/>
                    <a:pt x="99" y="285"/>
                    <a:pt x="99" y="282"/>
                  </a:cubicBezTo>
                  <a:cubicBezTo>
                    <a:pt x="99" y="280"/>
                    <a:pt x="95" y="277"/>
                    <a:pt x="90" y="277"/>
                  </a:cubicBezTo>
                  <a:cubicBezTo>
                    <a:pt x="87" y="278"/>
                    <a:pt x="86" y="277"/>
                    <a:pt x="85" y="276"/>
                  </a:cubicBezTo>
                  <a:cubicBezTo>
                    <a:pt x="83" y="275"/>
                    <a:pt x="83" y="273"/>
                    <a:pt x="83" y="270"/>
                  </a:cubicBezTo>
                  <a:cubicBezTo>
                    <a:pt x="83" y="268"/>
                    <a:pt x="82" y="266"/>
                    <a:pt x="82" y="265"/>
                  </a:cubicBezTo>
                  <a:cubicBezTo>
                    <a:pt x="81" y="264"/>
                    <a:pt x="80" y="263"/>
                    <a:pt x="80" y="262"/>
                  </a:cubicBezTo>
                  <a:cubicBezTo>
                    <a:pt x="80" y="261"/>
                    <a:pt x="80" y="260"/>
                    <a:pt x="80" y="260"/>
                  </a:cubicBezTo>
                  <a:cubicBezTo>
                    <a:pt x="80" y="258"/>
                    <a:pt x="79" y="255"/>
                    <a:pt x="81" y="254"/>
                  </a:cubicBezTo>
                  <a:cubicBezTo>
                    <a:pt x="82" y="253"/>
                    <a:pt x="82" y="252"/>
                    <a:pt x="82" y="250"/>
                  </a:cubicBezTo>
                  <a:cubicBezTo>
                    <a:pt x="82" y="249"/>
                    <a:pt x="82" y="248"/>
                    <a:pt x="82" y="247"/>
                  </a:cubicBezTo>
                  <a:cubicBezTo>
                    <a:pt x="82" y="247"/>
                    <a:pt x="81" y="246"/>
                    <a:pt x="80" y="245"/>
                  </a:cubicBezTo>
                  <a:cubicBezTo>
                    <a:pt x="79" y="243"/>
                    <a:pt x="76" y="242"/>
                    <a:pt x="74" y="242"/>
                  </a:cubicBezTo>
                  <a:cubicBezTo>
                    <a:pt x="71" y="242"/>
                    <a:pt x="70" y="240"/>
                    <a:pt x="69" y="239"/>
                  </a:cubicBezTo>
                  <a:cubicBezTo>
                    <a:pt x="69" y="238"/>
                    <a:pt x="68" y="237"/>
                    <a:pt x="67" y="237"/>
                  </a:cubicBezTo>
                  <a:cubicBezTo>
                    <a:pt x="63" y="236"/>
                    <a:pt x="56" y="230"/>
                    <a:pt x="55" y="227"/>
                  </a:cubicBezTo>
                  <a:cubicBezTo>
                    <a:pt x="55" y="226"/>
                    <a:pt x="53" y="225"/>
                    <a:pt x="53" y="225"/>
                  </a:cubicBezTo>
                  <a:cubicBezTo>
                    <a:pt x="52" y="225"/>
                    <a:pt x="51" y="224"/>
                    <a:pt x="51" y="223"/>
                  </a:cubicBezTo>
                  <a:cubicBezTo>
                    <a:pt x="51" y="223"/>
                    <a:pt x="51" y="222"/>
                    <a:pt x="52" y="222"/>
                  </a:cubicBezTo>
                  <a:cubicBezTo>
                    <a:pt x="52" y="222"/>
                    <a:pt x="53" y="222"/>
                    <a:pt x="54" y="222"/>
                  </a:cubicBezTo>
                  <a:cubicBezTo>
                    <a:pt x="56" y="222"/>
                    <a:pt x="59" y="223"/>
                    <a:pt x="62" y="226"/>
                  </a:cubicBezTo>
                  <a:cubicBezTo>
                    <a:pt x="65" y="229"/>
                    <a:pt x="70" y="231"/>
                    <a:pt x="77" y="232"/>
                  </a:cubicBezTo>
                  <a:cubicBezTo>
                    <a:pt x="81" y="233"/>
                    <a:pt x="84" y="234"/>
                    <a:pt x="87" y="235"/>
                  </a:cubicBezTo>
                  <a:cubicBezTo>
                    <a:pt x="90" y="236"/>
                    <a:pt x="92" y="237"/>
                    <a:pt x="97" y="238"/>
                  </a:cubicBezTo>
                  <a:cubicBezTo>
                    <a:pt x="101" y="239"/>
                    <a:pt x="101" y="239"/>
                    <a:pt x="101" y="239"/>
                  </a:cubicBezTo>
                  <a:cubicBezTo>
                    <a:pt x="108" y="240"/>
                    <a:pt x="113" y="241"/>
                    <a:pt x="123" y="243"/>
                  </a:cubicBezTo>
                  <a:cubicBezTo>
                    <a:pt x="124" y="243"/>
                    <a:pt x="124" y="243"/>
                    <a:pt x="125" y="243"/>
                  </a:cubicBezTo>
                  <a:cubicBezTo>
                    <a:pt x="137" y="243"/>
                    <a:pt x="151" y="232"/>
                    <a:pt x="155" y="228"/>
                  </a:cubicBezTo>
                  <a:cubicBezTo>
                    <a:pt x="157" y="226"/>
                    <a:pt x="155" y="223"/>
                    <a:pt x="154" y="220"/>
                  </a:cubicBezTo>
                  <a:cubicBezTo>
                    <a:pt x="154" y="218"/>
                    <a:pt x="153" y="217"/>
                    <a:pt x="153" y="216"/>
                  </a:cubicBezTo>
                  <a:cubicBezTo>
                    <a:pt x="153" y="215"/>
                    <a:pt x="152" y="214"/>
                    <a:pt x="151" y="214"/>
                  </a:cubicBezTo>
                  <a:cubicBezTo>
                    <a:pt x="149" y="213"/>
                    <a:pt x="148" y="212"/>
                    <a:pt x="147" y="211"/>
                  </a:cubicBezTo>
                  <a:cubicBezTo>
                    <a:pt x="146" y="209"/>
                    <a:pt x="143" y="206"/>
                    <a:pt x="139" y="206"/>
                  </a:cubicBezTo>
                  <a:cubicBezTo>
                    <a:pt x="136" y="206"/>
                    <a:pt x="134" y="204"/>
                    <a:pt x="133" y="203"/>
                  </a:cubicBezTo>
                  <a:cubicBezTo>
                    <a:pt x="132" y="202"/>
                    <a:pt x="131" y="201"/>
                    <a:pt x="130" y="201"/>
                  </a:cubicBezTo>
                  <a:cubicBezTo>
                    <a:pt x="129" y="201"/>
                    <a:pt x="129" y="201"/>
                    <a:pt x="128" y="201"/>
                  </a:cubicBezTo>
                  <a:cubicBezTo>
                    <a:pt x="125" y="201"/>
                    <a:pt x="122" y="199"/>
                    <a:pt x="114" y="194"/>
                  </a:cubicBezTo>
                  <a:cubicBezTo>
                    <a:pt x="112" y="193"/>
                    <a:pt x="112" y="193"/>
                    <a:pt x="112" y="193"/>
                  </a:cubicBezTo>
                  <a:cubicBezTo>
                    <a:pt x="103" y="186"/>
                    <a:pt x="91" y="182"/>
                    <a:pt x="87" y="182"/>
                  </a:cubicBezTo>
                  <a:cubicBezTo>
                    <a:pt x="87" y="182"/>
                    <a:pt x="87" y="182"/>
                    <a:pt x="87" y="182"/>
                  </a:cubicBezTo>
                  <a:cubicBezTo>
                    <a:pt x="85" y="183"/>
                    <a:pt x="84" y="183"/>
                    <a:pt x="83" y="183"/>
                  </a:cubicBezTo>
                  <a:cubicBezTo>
                    <a:pt x="82" y="183"/>
                    <a:pt x="81" y="183"/>
                    <a:pt x="80" y="181"/>
                  </a:cubicBezTo>
                  <a:cubicBezTo>
                    <a:pt x="79" y="180"/>
                    <a:pt x="78" y="180"/>
                    <a:pt x="77" y="180"/>
                  </a:cubicBezTo>
                  <a:cubicBezTo>
                    <a:pt x="76" y="180"/>
                    <a:pt x="74" y="180"/>
                    <a:pt x="73" y="181"/>
                  </a:cubicBezTo>
                  <a:cubicBezTo>
                    <a:pt x="72" y="182"/>
                    <a:pt x="70" y="182"/>
                    <a:pt x="68" y="181"/>
                  </a:cubicBezTo>
                  <a:cubicBezTo>
                    <a:pt x="66" y="181"/>
                    <a:pt x="64" y="180"/>
                    <a:pt x="62" y="181"/>
                  </a:cubicBezTo>
                  <a:cubicBezTo>
                    <a:pt x="62" y="181"/>
                    <a:pt x="61" y="181"/>
                    <a:pt x="60" y="181"/>
                  </a:cubicBezTo>
                  <a:cubicBezTo>
                    <a:pt x="57" y="181"/>
                    <a:pt x="55" y="180"/>
                    <a:pt x="55" y="178"/>
                  </a:cubicBezTo>
                  <a:cubicBezTo>
                    <a:pt x="54" y="177"/>
                    <a:pt x="54" y="176"/>
                    <a:pt x="55" y="176"/>
                  </a:cubicBezTo>
                  <a:cubicBezTo>
                    <a:pt x="56" y="175"/>
                    <a:pt x="58" y="174"/>
                    <a:pt x="60" y="174"/>
                  </a:cubicBezTo>
                  <a:cubicBezTo>
                    <a:pt x="61" y="174"/>
                    <a:pt x="63" y="174"/>
                    <a:pt x="63" y="174"/>
                  </a:cubicBezTo>
                  <a:cubicBezTo>
                    <a:pt x="63" y="173"/>
                    <a:pt x="63" y="173"/>
                    <a:pt x="63" y="173"/>
                  </a:cubicBezTo>
                  <a:cubicBezTo>
                    <a:pt x="63" y="173"/>
                    <a:pt x="62" y="173"/>
                    <a:pt x="62" y="173"/>
                  </a:cubicBezTo>
                  <a:cubicBezTo>
                    <a:pt x="61" y="173"/>
                    <a:pt x="59" y="173"/>
                    <a:pt x="56" y="171"/>
                  </a:cubicBezTo>
                  <a:cubicBezTo>
                    <a:pt x="55" y="170"/>
                    <a:pt x="54" y="170"/>
                    <a:pt x="53" y="170"/>
                  </a:cubicBezTo>
                  <a:cubicBezTo>
                    <a:pt x="51" y="170"/>
                    <a:pt x="50" y="171"/>
                    <a:pt x="50" y="172"/>
                  </a:cubicBezTo>
                  <a:cubicBezTo>
                    <a:pt x="49" y="174"/>
                    <a:pt x="48" y="175"/>
                    <a:pt x="46" y="175"/>
                  </a:cubicBezTo>
                  <a:cubicBezTo>
                    <a:pt x="45" y="175"/>
                    <a:pt x="43" y="174"/>
                    <a:pt x="42" y="173"/>
                  </a:cubicBezTo>
                  <a:cubicBezTo>
                    <a:pt x="42" y="173"/>
                    <a:pt x="42" y="173"/>
                    <a:pt x="42" y="173"/>
                  </a:cubicBezTo>
                  <a:cubicBezTo>
                    <a:pt x="41" y="174"/>
                    <a:pt x="41" y="174"/>
                    <a:pt x="41" y="174"/>
                  </a:cubicBezTo>
                  <a:cubicBezTo>
                    <a:pt x="41" y="175"/>
                    <a:pt x="41" y="175"/>
                    <a:pt x="41" y="175"/>
                  </a:cubicBezTo>
                  <a:cubicBezTo>
                    <a:pt x="40" y="175"/>
                    <a:pt x="40" y="175"/>
                    <a:pt x="40" y="176"/>
                  </a:cubicBezTo>
                  <a:cubicBezTo>
                    <a:pt x="39" y="176"/>
                    <a:pt x="39" y="176"/>
                    <a:pt x="39" y="176"/>
                  </a:cubicBezTo>
                  <a:cubicBezTo>
                    <a:pt x="39" y="176"/>
                    <a:pt x="39" y="176"/>
                    <a:pt x="38" y="176"/>
                  </a:cubicBezTo>
                  <a:cubicBezTo>
                    <a:pt x="38" y="176"/>
                    <a:pt x="38" y="176"/>
                    <a:pt x="38" y="176"/>
                  </a:cubicBezTo>
                  <a:cubicBezTo>
                    <a:pt x="38" y="176"/>
                    <a:pt x="37" y="176"/>
                    <a:pt x="37" y="176"/>
                  </a:cubicBezTo>
                  <a:cubicBezTo>
                    <a:pt x="36" y="176"/>
                    <a:pt x="36" y="176"/>
                    <a:pt x="35" y="176"/>
                  </a:cubicBezTo>
                  <a:cubicBezTo>
                    <a:pt x="34" y="176"/>
                    <a:pt x="33" y="177"/>
                    <a:pt x="31" y="178"/>
                  </a:cubicBezTo>
                  <a:cubicBezTo>
                    <a:pt x="30" y="179"/>
                    <a:pt x="28" y="181"/>
                    <a:pt x="26" y="181"/>
                  </a:cubicBezTo>
                  <a:cubicBezTo>
                    <a:pt x="25" y="181"/>
                    <a:pt x="23" y="181"/>
                    <a:pt x="21" y="183"/>
                  </a:cubicBezTo>
                  <a:cubicBezTo>
                    <a:pt x="21" y="183"/>
                    <a:pt x="21" y="183"/>
                    <a:pt x="21" y="183"/>
                  </a:cubicBezTo>
                  <a:cubicBezTo>
                    <a:pt x="20" y="184"/>
                    <a:pt x="19" y="185"/>
                    <a:pt x="19" y="186"/>
                  </a:cubicBezTo>
                  <a:cubicBezTo>
                    <a:pt x="19" y="189"/>
                    <a:pt x="17" y="189"/>
                    <a:pt x="16" y="189"/>
                  </a:cubicBezTo>
                  <a:cubicBezTo>
                    <a:pt x="15" y="189"/>
                    <a:pt x="15" y="189"/>
                    <a:pt x="15" y="190"/>
                  </a:cubicBezTo>
                  <a:cubicBezTo>
                    <a:pt x="15" y="192"/>
                    <a:pt x="15" y="194"/>
                    <a:pt x="13" y="196"/>
                  </a:cubicBezTo>
                  <a:cubicBezTo>
                    <a:pt x="12" y="197"/>
                    <a:pt x="12" y="197"/>
                    <a:pt x="13" y="199"/>
                  </a:cubicBezTo>
                  <a:cubicBezTo>
                    <a:pt x="14" y="200"/>
                    <a:pt x="14" y="200"/>
                    <a:pt x="15" y="201"/>
                  </a:cubicBezTo>
                  <a:cubicBezTo>
                    <a:pt x="16" y="203"/>
                    <a:pt x="18" y="204"/>
                    <a:pt x="19" y="204"/>
                  </a:cubicBezTo>
                  <a:cubicBezTo>
                    <a:pt x="20" y="204"/>
                    <a:pt x="21" y="205"/>
                    <a:pt x="21" y="205"/>
                  </a:cubicBezTo>
                  <a:cubicBezTo>
                    <a:pt x="22" y="206"/>
                    <a:pt x="30" y="211"/>
                    <a:pt x="30" y="214"/>
                  </a:cubicBezTo>
                  <a:cubicBezTo>
                    <a:pt x="30" y="217"/>
                    <a:pt x="26" y="221"/>
                    <a:pt x="23" y="223"/>
                  </a:cubicBezTo>
                  <a:cubicBezTo>
                    <a:pt x="23" y="223"/>
                    <a:pt x="23" y="223"/>
                    <a:pt x="22" y="223"/>
                  </a:cubicBezTo>
                  <a:cubicBezTo>
                    <a:pt x="21" y="224"/>
                    <a:pt x="20" y="226"/>
                    <a:pt x="19" y="228"/>
                  </a:cubicBezTo>
                  <a:cubicBezTo>
                    <a:pt x="19" y="228"/>
                    <a:pt x="19" y="228"/>
                    <a:pt x="19" y="229"/>
                  </a:cubicBezTo>
                  <a:cubicBezTo>
                    <a:pt x="20" y="229"/>
                    <a:pt x="20" y="229"/>
                    <a:pt x="20" y="229"/>
                  </a:cubicBezTo>
                  <a:cubicBezTo>
                    <a:pt x="20" y="230"/>
                    <a:pt x="21" y="231"/>
                    <a:pt x="22" y="232"/>
                  </a:cubicBezTo>
                  <a:cubicBezTo>
                    <a:pt x="23" y="234"/>
                    <a:pt x="25" y="236"/>
                    <a:pt x="26" y="239"/>
                  </a:cubicBezTo>
                  <a:cubicBezTo>
                    <a:pt x="28" y="241"/>
                    <a:pt x="29" y="244"/>
                    <a:pt x="30" y="246"/>
                  </a:cubicBezTo>
                  <a:cubicBezTo>
                    <a:pt x="31" y="248"/>
                    <a:pt x="32" y="249"/>
                    <a:pt x="32" y="250"/>
                  </a:cubicBezTo>
                  <a:cubicBezTo>
                    <a:pt x="32" y="250"/>
                    <a:pt x="31" y="250"/>
                    <a:pt x="31" y="251"/>
                  </a:cubicBezTo>
                  <a:cubicBezTo>
                    <a:pt x="31" y="251"/>
                    <a:pt x="30" y="252"/>
                    <a:pt x="30" y="252"/>
                  </a:cubicBezTo>
                  <a:cubicBezTo>
                    <a:pt x="29" y="252"/>
                    <a:pt x="29" y="252"/>
                    <a:pt x="29" y="252"/>
                  </a:cubicBezTo>
                  <a:cubicBezTo>
                    <a:pt x="28" y="252"/>
                    <a:pt x="27" y="253"/>
                    <a:pt x="26" y="253"/>
                  </a:cubicBezTo>
                  <a:cubicBezTo>
                    <a:pt x="25" y="255"/>
                    <a:pt x="26" y="257"/>
                    <a:pt x="27" y="259"/>
                  </a:cubicBezTo>
                  <a:cubicBezTo>
                    <a:pt x="28" y="260"/>
                    <a:pt x="28" y="261"/>
                    <a:pt x="28" y="261"/>
                  </a:cubicBezTo>
                  <a:cubicBezTo>
                    <a:pt x="29" y="263"/>
                    <a:pt x="27" y="264"/>
                    <a:pt x="26" y="264"/>
                  </a:cubicBezTo>
                  <a:cubicBezTo>
                    <a:pt x="26" y="264"/>
                    <a:pt x="26" y="265"/>
                    <a:pt x="26" y="265"/>
                  </a:cubicBezTo>
                  <a:cubicBezTo>
                    <a:pt x="26" y="265"/>
                    <a:pt x="27" y="266"/>
                    <a:pt x="28" y="266"/>
                  </a:cubicBezTo>
                  <a:cubicBezTo>
                    <a:pt x="30" y="267"/>
                    <a:pt x="31" y="267"/>
                    <a:pt x="31" y="268"/>
                  </a:cubicBezTo>
                  <a:cubicBezTo>
                    <a:pt x="31" y="269"/>
                    <a:pt x="31" y="270"/>
                    <a:pt x="30" y="271"/>
                  </a:cubicBezTo>
                  <a:cubicBezTo>
                    <a:pt x="29" y="272"/>
                    <a:pt x="29" y="273"/>
                    <a:pt x="29" y="274"/>
                  </a:cubicBezTo>
                  <a:cubicBezTo>
                    <a:pt x="30" y="274"/>
                    <a:pt x="30" y="275"/>
                    <a:pt x="31" y="275"/>
                  </a:cubicBezTo>
                  <a:cubicBezTo>
                    <a:pt x="31" y="275"/>
                    <a:pt x="32" y="275"/>
                    <a:pt x="32" y="276"/>
                  </a:cubicBezTo>
                  <a:cubicBezTo>
                    <a:pt x="34" y="277"/>
                    <a:pt x="35" y="278"/>
                    <a:pt x="36" y="280"/>
                  </a:cubicBezTo>
                  <a:cubicBezTo>
                    <a:pt x="36" y="283"/>
                    <a:pt x="33" y="284"/>
                    <a:pt x="31" y="285"/>
                  </a:cubicBezTo>
                  <a:cubicBezTo>
                    <a:pt x="30" y="285"/>
                    <a:pt x="29" y="286"/>
                    <a:pt x="29" y="286"/>
                  </a:cubicBezTo>
                  <a:cubicBezTo>
                    <a:pt x="29" y="287"/>
                    <a:pt x="32" y="289"/>
                    <a:pt x="34" y="290"/>
                  </a:cubicBezTo>
                  <a:cubicBezTo>
                    <a:pt x="37" y="292"/>
                    <a:pt x="40" y="294"/>
                    <a:pt x="43" y="297"/>
                  </a:cubicBezTo>
                  <a:cubicBezTo>
                    <a:pt x="47" y="302"/>
                    <a:pt x="47" y="304"/>
                    <a:pt x="46" y="307"/>
                  </a:cubicBezTo>
                  <a:cubicBezTo>
                    <a:pt x="45" y="310"/>
                    <a:pt x="41" y="312"/>
                    <a:pt x="38" y="315"/>
                  </a:cubicBezTo>
                  <a:cubicBezTo>
                    <a:pt x="34" y="318"/>
                    <a:pt x="30" y="320"/>
                    <a:pt x="29" y="323"/>
                  </a:cubicBezTo>
                  <a:cubicBezTo>
                    <a:pt x="27" y="327"/>
                    <a:pt x="23" y="330"/>
                    <a:pt x="19" y="332"/>
                  </a:cubicBezTo>
                  <a:cubicBezTo>
                    <a:pt x="16" y="334"/>
                    <a:pt x="13" y="335"/>
                    <a:pt x="12" y="337"/>
                  </a:cubicBezTo>
                  <a:cubicBezTo>
                    <a:pt x="11" y="338"/>
                    <a:pt x="11" y="338"/>
                    <a:pt x="10" y="339"/>
                  </a:cubicBezTo>
                  <a:cubicBezTo>
                    <a:pt x="10" y="339"/>
                    <a:pt x="10" y="339"/>
                    <a:pt x="10" y="339"/>
                  </a:cubicBezTo>
                  <a:cubicBezTo>
                    <a:pt x="9" y="340"/>
                    <a:pt x="9" y="341"/>
                    <a:pt x="8" y="342"/>
                  </a:cubicBezTo>
                  <a:cubicBezTo>
                    <a:pt x="9" y="341"/>
                    <a:pt x="9" y="341"/>
                    <a:pt x="10" y="341"/>
                  </a:cubicBezTo>
                  <a:cubicBezTo>
                    <a:pt x="10" y="341"/>
                    <a:pt x="11" y="341"/>
                    <a:pt x="11" y="341"/>
                  </a:cubicBezTo>
                  <a:cubicBezTo>
                    <a:pt x="13" y="341"/>
                    <a:pt x="14" y="343"/>
                    <a:pt x="15" y="345"/>
                  </a:cubicBezTo>
                  <a:cubicBezTo>
                    <a:pt x="16" y="346"/>
                    <a:pt x="17" y="348"/>
                    <a:pt x="18" y="348"/>
                  </a:cubicBezTo>
                  <a:cubicBezTo>
                    <a:pt x="19" y="349"/>
                    <a:pt x="21" y="349"/>
                    <a:pt x="23" y="349"/>
                  </a:cubicBezTo>
                  <a:cubicBezTo>
                    <a:pt x="25" y="349"/>
                    <a:pt x="27" y="349"/>
                    <a:pt x="28" y="351"/>
                  </a:cubicBezTo>
                  <a:cubicBezTo>
                    <a:pt x="29" y="352"/>
                    <a:pt x="29" y="352"/>
                    <a:pt x="29" y="353"/>
                  </a:cubicBezTo>
                  <a:cubicBezTo>
                    <a:pt x="28" y="354"/>
                    <a:pt x="27" y="354"/>
                    <a:pt x="25" y="354"/>
                  </a:cubicBezTo>
                  <a:cubicBezTo>
                    <a:pt x="24" y="354"/>
                    <a:pt x="23" y="354"/>
                    <a:pt x="22" y="354"/>
                  </a:cubicBezTo>
                  <a:cubicBezTo>
                    <a:pt x="20" y="353"/>
                    <a:pt x="19" y="354"/>
                    <a:pt x="17" y="355"/>
                  </a:cubicBezTo>
                  <a:cubicBezTo>
                    <a:pt x="16" y="356"/>
                    <a:pt x="14" y="356"/>
                    <a:pt x="11" y="357"/>
                  </a:cubicBezTo>
                  <a:cubicBezTo>
                    <a:pt x="9" y="358"/>
                    <a:pt x="8" y="359"/>
                    <a:pt x="7" y="360"/>
                  </a:cubicBezTo>
                  <a:cubicBezTo>
                    <a:pt x="7" y="360"/>
                    <a:pt x="7" y="361"/>
                    <a:pt x="7" y="361"/>
                  </a:cubicBezTo>
                  <a:cubicBezTo>
                    <a:pt x="7" y="361"/>
                    <a:pt x="7" y="361"/>
                    <a:pt x="7" y="361"/>
                  </a:cubicBezTo>
                  <a:cubicBezTo>
                    <a:pt x="7" y="361"/>
                    <a:pt x="7" y="361"/>
                    <a:pt x="7" y="362"/>
                  </a:cubicBezTo>
                  <a:cubicBezTo>
                    <a:pt x="7" y="362"/>
                    <a:pt x="7" y="362"/>
                    <a:pt x="7" y="362"/>
                  </a:cubicBezTo>
                  <a:cubicBezTo>
                    <a:pt x="7" y="362"/>
                    <a:pt x="7" y="362"/>
                    <a:pt x="7" y="363"/>
                  </a:cubicBezTo>
                  <a:cubicBezTo>
                    <a:pt x="7" y="363"/>
                    <a:pt x="7" y="363"/>
                    <a:pt x="7" y="363"/>
                  </a:cubicBezTo>
                  <a:cubicBezTo>
                    <a:pt x="7" y="363"/>
                    <a:pt x="7" y="363"/>
                    <a:pt x="7" y="363"/>
                  </a:cubicBezTo>
                  <a:cubicBezTo>
                    <a:pt x="7" y="364"/>
                    <a:pt x="7" y="364"/>
                    <a:pt x="7" y="364"/>
                  </a:cubicBezTo>
                  <a:cubicBezTo>
                    <a:pt x="7" y="364"/>
                    <a:pt x="7" y="364"/>
                    <a:pt x="7" y="364"/>
                  </a:cubicBezTo>
                  <a:cubicBezTo>
                    <a:pt x="7" y="364"/>
                    <a:pt x="7" y="364"/>
                    <a:pt x="7" y="365"/>
                  </a:cubicBezTo>
                  <a:cubicBezTo>
                    <a:pt x="7" y="365"/>
                    <a:pt x="7" y="365"/>
                    <a:pt x="7" y="365"/>
                  </a:cubicBezTo>
                  <a:cubicBezTo>
                    <a:pt x="7" y="365"/>
                    <a:pt x="7" y="365"/>
                    <a:pt x="7" y="365"/>
                  </a:cubicBezTo>
                  <a:cubicBezTo>
                    <a:pt x="7" y="365"/>
                    <a:pt x="7" y="365"/>
                    <a:pt x="7" y="365"/>
                  </a:cubicBezTo>
                  <a:cubicBezTo>
                    <a:pt x="7" y="366"/>
                    <a:pt x="6" y="366"/>
                    <a:pt x="6" y="366"/>
                  </a:cubicBezTo>
                  <a:cubicBezTo>
                    <a:pt x="6" y="366"/>
                    <a:pt x="6" y="366"/>
                    <a:pt x="6" y="366"/>
                  </a:cubicBezTo>
                  <a:cubicBezTo>
                    <a:pt x="6" y="366"/>
                    <a:pt x="6" y="366"/>
                    <a:pt x="6" y="366"/>
                  </a:cubicBezTo>
                  <a:cubicBezTo>
                    <a:pt x="5" y="367"/>
                    <a:pt x="5" y="368"/>
                    <a:pt x="4" y="369"/>
                  </a:cubicBezTo>
                  <a:cubicBezTo>
                    <a:pt x="3" y="370"/>
                    <a:pt x="2" y="371"/>
                    <a:pt x="2" y="372"/>
                  </a:cubicBezTo>
                  <a:cubicBezTo>
                    <a:pt x="1" y="373"/>
                    <a:pt x="1" y="373"/>
                    <a:pt x="0" y="374"/>
                  </a:cubicBezTo>
                  <a:cubicBezTo>
                    <a:pt x="0" y="375"/>
                    <a:pt x="1" y="376"/>
                    <a:pt x="1" y="377"/>
                  </a:cubicBezTo>
                  <a:cubicBezTo>
                    <a:pt x="1" y="378"/>
                    <a:pt x="1" y="379"/>
                    <a:pt x="1" y="380"/>
                  </a:cubicBezTo>
                  <a:cubicBezTo>
                    <a:pt x="1" y="382"/>
                    <a:pt x="2" y="383"/>
                    <a:pt x="2" y="384"/>
                  </a:cubicBezTo>
                  <a:cubicBezTo>
                    <a:pt x="3" y="384"/>
                    <a:pt x="3" y="385"/>
                    <a:pt x="3" y="385"/>
                  </a:cubicBezTo>
                  <a:cubicBezTo>
                    <a:pt x="4" y="386"/>
                    <a:pt x="4" y="386"/>
                    <a:pt x="4" y="386"/>
                  </a:cubicBezTo>
                  <a:cubicBezTo>
                    <a:pt x="4" y="387"/>
                    <a:pt x="4" y="387"/>
                    <a:pt x="4" y="388"/>
                  </a:cubicBezTo>
                  <a:cubicBezTo>
                    <a:pt x="4" y="389"/>
                    <a:pt x="3" y="390"/>
                    <a:pt x="2" y="390"/>
                  </a:cubicBezTo>
                  <a:cubicBezTo>
                    <a:pt x="1" y="390"/>
                    <a:pt x="1" y="391"/>
                    <a:pt x="0" y="391"/>
                  </a:cubicBezTo>
                  <a:cubicBezTo>
                    <a:pt x="0" y="391"/>
                    <a:pt x="0" y="391"/>
                    <a:pt x="0" y="391"/>
                  </a:cubicBezTo>
                  <a:cubicBezTo>
                    <a:pt x="0" y="391"/>
                    <a:pt x="0" y="391"/>
                    <a:pt x="0" y="391"/>
                  </a:cubicBezTo>
                  <a:cubicBezTo>
                    <a:pt x="0" y="392"/>
                    <a:pt x="0" y="392"/>
                    <a:pt x="0" y="392"/>
                  </a:cubicBezTo>
                  <a:cubicBezTo>
                    <a:pt x="0" y="392"/>
                    <a:pt x="0" y="392"/>
                    <a:pt x="0" y="392"/>
                  </a:cubicBezTo>
                  <a:cubicBezTo>
                    <a:pt x="0" y="393"/>
                    <a:pt x="0" y="393"/>
                    <a:pt x="0" y="393"/>
                  </a:cubicBezTo>
                  <a:cubicBezTo>
                    <a:pt x="0" y="393"/>
                    <a:pt x="0" y="393"/>
                    <a:pt x="0" y="393"/>
                  </a:cubicBezTo>
                  <a:cubicBezTo>
                    <a:pt x="0" y="393"/>
                    <a:pt x="1" y="394"/>
                    <a:pt x="1" y="394"/>
                  </a:cubicBezTo>
                  <a:cubicBezTo>
                    <a:pt x="1" y="394"/>
                    <a:pt x="1" y="394"/>
                    <a:pt x="1" y="394"/>
                  </a:cubicBezTo>
                  <a:cubicBezTo>
                    <a:pt x="1" y="395"/>
                    <a:pt x="2" y="395"/>
                    <a:pt x="2" y="395"/>
                  </a:cubicBezTo>
                  <a:cubicBezTo>
                    <a:pt x="2" y="395"/>
                    <a:pt x="2" y="395"/>
                    <a:pt x="2" y="395"/>
                  </a:cubicBezTo>
                  <a:cubicBezTo>
                    <a:pt x="4" y="397"/>
                    <a:pt x="4" y="400"/>
                    <a:pt x="4" y="402"/>
                  </a:cubicBezTo>
                  <a:cubicBezTo>
                    <a:pt x="4" y="402"/>
                    <a:pt x="4" y="402"/>
                    <a:pt x="3" y="403"/>
                  </a:cubicBezTo>
                  <a:cubicBezTo>
                    <a:pt x="3" y="403"/>
                    <a:pt x="4" y="405"/>
                    <a:pt x="7" y="408"/>
                  </a:cubicBezTo>
                  <a:cubicBezTo>
                    <a:pt x="8" y="409"/>
                    <a:pt x="8" y="411"/>
                    <a:pt x="9" y="413"/>
                  </a:cubicBezTo>
                  <a:cubicBezTo>
                    <a:pt x="9" y="414"/>
                    <a:pt x="9" y="415"/>
                    <a:pt x="9" y="415"/>
                  </a:cubicBezTo>
                  <a:cubicBezTo>
                    <a:pt x="9" y="415"/>
                    <a:pt x="9" y="415"/>
                    <a:pt x="9" y="416"/>
                  </a:cubicBezTo>
                  <a:cubicBezTo>
                    <a:pt x="9" y="416"/>
                    <a:pt x="10" y="416"/>
                    <a:pt x="10" y="416"/>
                  </a:cubicBezTo>
                  <a:cubicBezTo>
                    <a:pt x="11" y="417"/>
                    <a:pt x="13" y="418"/>
                    <a:pt x="15" y="417"/>
                  </a:cubicBezTo>
                  <a:cubicBezTo>
                    <a:pt x="18" y="417"/>
                    <a:pt x="20" y="418"/>
                    <a:pt x="22" y="421"/>
                  </a:cubicBezTo>
                  <a:cubicBezTo>
                    <a:pt x="22" y="421"/>
                    <a:pt x="22" y="421"/>
                    <a:pt x="23" y="421"/>
                  </a:cubicBezTo>
                  <a:cubicBezTo>
                    <a:pt x="24" y="421"/>
                    <a:pt x="25" y="421"/>
                    <a:pt x="26" y="420"/>
                  </a:cubicBezTo>
                  <a:cubicBezTo>
                    <a:pt x="26" y="420"/>
                    <a:pt x="26" y="420"/>
                    <a:pt x="26" y="420"/>
                  </a:cubicBezTo>
                  <a:cubicBezTo>
                    <a:pt x="27" y="420"/>
                    <a:pt x="27" y="420"/>
                    <a:pt x="28" y="420"/>
                  </a:cubicBezTo>
                  <a:cubicBezTo>
                    <a:pt x="31" y="420"/>
                    <a:pt x="35" y="422"/>
                    <a:pt x="37" y="423"/>
                  </a:cubicBezTo>
                  <a:cubicBezTo>
                    <a:pt x="38" y="423"/>
                    <a:pt x="38" y="423"/>
                    <a:pt x="38" y="423"/>
                  </a:cubicBezTo>
                  <a:cubicBezTo>
                    <a:pt x="39" y="424"/>
                    <a:pt x="39" y="426"/>
                    <a:pt x="39" y="429"/>
                  </a:cubicBezTo>
                  <a:cubicBezTo>
                    <a:pt x="39" y="430"/>
                    <a:pt x="39" y="431"/>
                    <a:pt x="39" y="432"/>
                  </a:cubicBezTo>
                  <a:cubicBezTo>
                    <a:pt x="39" y="433"/>
                    <a:pt x="39" y="434"/>
                    <a:pt x="39" y="435"/>
                  </a:cubicBezTo>
                  <a:cubicBezTo>
                    <a:pt x="39" y="435"/>
                    <a:pt x="39" y="436"/>
                    <a:pt x="39" y="436"/>
                  </a:cubicBezTo>
                  <a:cubicBezTo>
                    <a:pt x="39" y="437"/>
                    <a:pt x="39" y="438"/>
                    <a:pt x="40" y="439"/>
                  </a:cubicBezTo>
                  <a:cubicBezTo>
                    <a:pt x="42" y="440"/>
                    <a:pt x="42" y="442"/>
                    <a:pt x="43" y="443"/>
                  </a:cubicBezTo>
                  <a:cubicBezTo>
                    <a:pt x="43" y="444"/>
                    <a:pt x="44" y="445"/>
                    <a:pt x="45" y="446"/>
                  </a:cubicBezTo>
                  <a:cubicBezTo>
                    <a:pt x="47" y="447"/>
                    <a:pt x="48" y="449"/>
                    <a:pt x="50" y="450"/>
                  </a:cubicBezTo>
                  <a:cubicBezTo>
                    <a:pt x="50" y="451"/>
                    <a:pt x="51" y="452"/>
                    <a:pt x="51" y="452"/>
                  </a:cubicBezTo>
                  <a:cubicBezTo>
                    <a:pt x="52" y="452"/>
                    <a:pt x="52" y="452"/>
                    <a:pt x="52" y="452"/>
                  </a:cubicBezTo>
                  <a:cubicBezTo>
                    <a:pt x="55" y="453"/>
                    <a:pt x="58" y="456"/>
                    <a:pt x="58" y="459"/>
                  </a:cubicBezTo>
                  <a:cubicBezTo>
                    <a:pt x="59" y="462"/>
                    <a:pt x="55" y="464"/>
                    <a:pt x="52" y="465"/>
                  </a:cubicBezTo>
                  <a:cubicBezTo>
                    <a:pt x="52" y="465"/>
                    <a:pt x="51" y="465"/>
                    <a:pt x="51" y="465"/>
                  </a:cubicBezTo>
                  <a:cubicBezTo>
                    <a:pt x="51" y="465"/>
                    <a:pt x="51" y="465"/>
                    <a:pt x="51" y="465"/>
                  </a:cubicBezTo>
                  <a:cubicBezTo>
                    <a:pt x="51" y="465"/>
                    <a:pt x="50" y="465"/>
                    <a:pt x="50" y="465"/>
                  </a:cubicBezTo>
                  <a:cubicBezTo>
                    <a:pt x="50" y="465"/>
                    <a:pt x="50" y="465"/>
                    <a:pt x="50" y="465"/>
                  </a:cubicBezTo>
                  <a:cubicBezTo>
                    <a:pt x="49" y="465"/>
                    <a:pt x="49" y="465"/>
                    <a:pt x="49" y="465"/>
                  </a:cubicBezTo>
                  <a:cubicBezTo>
                    <a:pt x="48" y="465"/>
                    <a:pt x="48" y="464"/>
                    <a:pt x="47" y="464"/>
                  </a:cubicBezTo>
                  <a:cubicBezTo>
                    <a:pt x="46" y="464"/>
                    <a:pt x="45" y="463"/>
                    <a:pt x="45" y="463"/>
                  </a:cubicBezTo>
                  <a:cubicBezTo>
                    <a:pt x="45" y="463"/>
                    <a:pt x="45" y="463"/>
                    <a:pt x="45" y="463"/>
                  </a:cubicBezTo>
                  <a:cubicBezTo>
                    <a:pt x="44" y="464"/>
                    <a:pt x="44" y="466"/>
                    <a:pt x="45" y="468"/>
                  </a:cubicBezTo>
                  <a:cubicBezTo>
                    <a:pt x="46" y="470"/>
                    <a:pt x="46" y="471"/>
                    <a:pt x="46" y="473"/>
                  </a:cubicBezTo>
                  <a:cubicBezTo>
                    <a:pt x="47" y="474"/>
                    <a:pt x="47" y="474"/>
                    <a:pt x="47" y="475"/>
                  </a:cubicBezTo>
                  <a:cubicBezTo>
                    <a:pt x="47" y="475"/>
                    <a:pt x="47" y="475"/>
                    <a:pt x="47" y="476"/>
                  </a:cubicBezTo>
                  <a:cubicBezTo>
                    <a:pt x="47" y="476"/>
                    <a:pt x="47" y="476"/>
                    <a:pt x="47" y="476"/>
                  </a:cubicBezTo>
                  <a:cubicBezTo>
                    <a:pt x="47" y="477"/>
                    <a:pt x="48" y="477"/>
                    <a:pt x="48" y="477"/>
                  </a:cubicBezTo>
                  <a:cubicBezTo>
                    <a:pt x="48" y="477"/>
                    <a:pt x="48" y="477"/>
                    <a:pt x="48" y="477"/>
                  </a:cubicBezTo>
                  <a:cubicBezTo>
                    <a:pt x="48" y="478"/>
                    <a:pt x="48" y="478"/>
                    <a:pt x="48" y="478"/>
                  </a:cubicBezTo>
                  <a:cubicBezTo>
                    <a:pt x="48" y="478"/>
                    <a:pt x="48" y="478"/>
                    <a:pt x="48" y="478"/>
                  </a:cubicBezTo>
                  <a:cubicBezTo>
                    <a:pt x="49" y="478"/>
                    <a:pt x="49" y="478"/>
                    <a:pt x="49" y="478"/>
                  </a:cubicBezTo>
                  <a:cubicBezTo>
                    <a:pt x="49" y="478"/>
                    <a:pt x="49" y="478"/>
                    <a:pt x="49" y="478"/>
                  </a:cubicBezTo>
                  <a:cubicBezTo>
                    <a:pt x="49" y="478"/>
                    <a:pt x="50" y="478"/>
                    <a:pt x="50" y="478"/>
                  </a:cubicBezTo>
                  <a:cubicBezTo>
                    <a:pt x="52" y="478"/>
                    <a:pt x="52" y="478"/>
                    <a:pt x="53" y="477"/>
                  </a:cubicBezTo>
                  <a:cubicBezTo>
                    <a:pt x="54" y="476"/>
                    <a:pt x="54" y="476"/>
                    <a:pt x="55" y="476"/>
                  </a:cubicBezTo>
                  <a:cubicBezTo>
                    <a:pt x="56" y="475"/>
                    <a:pt x="56" y="475"/>
                    <a:pt x="57" y="475"/>
                  </a:cubicBezTo>
                  <a:cubicBezTo>
                    <a:pt x="58" y="475"/>
                    <a:pt x="59" y="475"/>
                    <a:pt x="60" y="475"/>
                  </a:cubicBezTo>
                  <a:cubicBezTo>
                    <a:pt x="61" y="476"/>
                    <a:pt x="62" y="476"/>
                    <a:pt x="63" y="475"/>
                  </a:cubicBezTo>
                  <a:cubicBezTo>
                    <a:pt x="64" y="475"/>
                    <a:pt x="65" y="475"/>
                    <a:pt x="67" y="475"/>
                  </a:cubicBezTo>
                  <a:cubicBezTo>
                    <a:pt x="69" y="475"/>
                    <a:pt x="72" y="475"/>
                    <a:pt x="73" y="477"/>
                  </a:cubicBezTo>
                  <a:cubicBezTo>
                    <a:pt x="74" y="479"/>
                    <a:pt x="76" y="484"/>
                    <a:pt x="75" y="486"/>
                  </a:cubicBezTo>
                  <a:cubicBezTo>
                    <a:pt x="74" y="487"/>
                    <a:pt x="75" y="488"/>
                    <a:pt x="76" y="489"/>
                  </a:cubicBezTo>
                  <a:cubicBezTo>
                    <a:pt x="76" y="490"/>
                    <a:pt x="77" y="491"/>
                    <a:pt x="77" y="492"/>
                  </a:cubicBezTo>
                  <a:cubicBezTo>
                    <a:pt x="78" y="493"/>
                    <a:pt x="80" y="493"/>
                    <a:pt x="82" y="493"/>
                  </a:cubicBezTo>
                  <a:cubicBezTo>
                    <a:pt x="83" y="493"/>
                    <a:pt x="84" y="493"/>
                    <a:pt x="85" y="493"/>
                  </a:cubicBezTo>
                  <a:cubicBezTo>
                    <a:pt x="87" y="494"/>
                    <a:pt x="91" y="500"/>
                    <a:pt x="90" y="503"/>
                  </a:cubicBezTo>
                  <a:cubicBezTo>
                    <a:pt x="90" y="504"/>
                    <a:pt x="90" y="504"/>
                    <a:pt x="90" y="504"/>
                  </a:cubicBezTo>
                  <a:cubicBezTo>
                    <a:pt x="91" y="504"/>
                    <a:pt x="91" y="504"/>
                    <a:pt x="92" y="504"/>
                  </a:cubicBezTo>
                  <a:cubicBezTo>
                    <a:pt x="92" y="504"/>
                    <a:pt x="93" y="504"/>
                    <a:pt x="93" y="504"/>
                  </a:cubicBezTo>
                  <a:cubicBezTo>
                    <a:pt x="95" y="503"/>
                    <a:pt x="97" y="505"/>
                    <a:pt x="98" y="506"/>
                  </a:cubicBezTo>
                  <a:cubicBezTo>
                    <a:pt x="99" y="506"/>
                    <a:pt x="99" y="506"/>
                    <a:pt x="100" y="507"/>
                  </a:cubicBezTo>
                  <a:cubicBezTo>
                    <a:pt x="101" y="508"/>
                    <a:pt x="102" y="508"/>
                    <a:pt x="104" y="506"/>
                  </a:cubicBezTo>
                  <a:cubicBezTo>
                    <a:pt x="105" y="506"/>
                    <a:pt x="106" y="505"/>
                    <a:pt x="107" y="505"/>
                  </a:cubicBezTo>
                  <a:cubicBezTo>
                    <a:pt x="108" y="505"/>
                    <a:pt x="108" y="505"/>
                    <a:pt x="108" y="505"/>
                  </a:cubicBezTo>
                  <a:cubicBezTo>
                    <a:pt x="108" y="505"/>
                    <a:pt x="109" y="505"/>
                    <a:pt x="109" y="505"/>
                  </a:cubicBezTo>
                  <a:cubicBezTo>
                    <a:pt x="111" y="505"/>
                    <a:pt x="112" y="505"/>
                    <a:pt x="112" y="506"/>
                  </a:cubicBezTo>
                  <a:cubicBezTo>
                    <a:pt x="113" y="507"/>
                    <a:pt x="114" y="508"/>
                    <a:pt x="115" y="509"/>
                  </a:cubicBezTo>
                  <a:cubicBezTo>
                    <a:pt x="116" y="510"/>
                    <a:pt x="117" y="511"/>
                    <a:pt x="117" y="512"/>
                  </a:cubicBezTo>
                  <a:cubicBezTo>
                    <a:pt x="118" y="512"/>
                    <a:pt x="119" y="512"/>
                    <a:pt x="119" y="512"/>
                  </a:cubicBezTo>
                  <a:cubicBezTo>
                    <a:pt x="120" y="512"/>
                    <a:pt x="120" y="512"/>
                    <a:pt x="121" y="512"/>
                  </a:cubicBezTo>
                  <a:cubicBezTo>
                    <a:pt x="123" y="512"/>
                    <a:pt x="125" y="513"/>
                    <a:pt x="126" y="513"/>
                  </a:cubicBezTo>
                  <a:cubicBezTo>
                    <a:pt x="127" y="514"/>
                    <a:pt x="129" y="514"/>
                    <a:pt x="130" y="514"/>
                  </a:cubicBezTo>
                  <a:cubicBezTo>
                    <a:pt x="132" y="514"/>
                    <a:pt x="134" y="515"/>
                    <a:pt x="135" y="516"/>
                  </a:cubicBezTo>
                  <a:cubicBezTo>
                    <a:pt x="136" y="516"/>
                    <a:pt x="138" y="517"/>
                    <a:pt x="138" y="517"/>
                  </a:cubicBezTo>
                  <a:cubicBezTo>
                    <a:pt x="140" y="518"/>
                    <a:pt x="142" y="519"/>
                    <a:pt x="142" y="520"/>
                  </a:cubicBezTo>
                  <a:cubicBezTo>
                    <a:pt x="143" y="522"/>
                    <a:pt x="141" y="524"/>
                    <a:pt x="140" y="525"/>
                  </a:cubicBezTo>
                  <a:cubicBezTo>
                    <a:pt x="140" y="525"/>
                    <a:pt x="140" y="525"/>
                    <a:pt x="139" y="525"/>
                  </a:cubicBezTo>
                  <a:cubicBezTo>
                    <a:pt x="140" y="525"/>
                    <a:pt x="140" y="526"/>
                    <a:pt x="140" y="526"/>
                  </a:cubicBezTo>
                  <a:cubicBezTo>
                    <a:pt x="141" y="526"/>
                    <a:pt x="142" y="527"/>
                    <a:pt x="142" y="529"/>
                  </a:cubicBezTo>
                  <a:cubicBezTo>
                    <a:pt x="142" y="530"/>
                    <a:pt x="140" y="531"/>
                    <a:pt x="139" y="531"/>
                  </a:cubicBezTo>
                  <a:cubicBezTo>
                    <a:pt x="139" y="531"/>
                    <a:pt x="138" y="532"/>
                    <a:pt x="138" y="532"/>
                  </a:cubicBezTo>
                  <a:cubicBezTo>
                    <a:pt x="138" y="532"/>
                    <a:pt x="139" y="533"/>
                    <a:pt x="139" y="533"/>
                  </a:cubicBezTo>
                  <a:cubicBezTo>
                    <a:pt x="140" y="534"/>
                    <a:pt x="140" y="535"/>
                    <a:pt x="140" y="535"/>
                  </a:cubicBezTo>
                  <a:cubicBezTo>
                    <a:pt x="141" y="536"/>
                    <a:pt x="140" y="538"/>
                    <a:pt x="139" y="540"/>
                  </a:cubicBezTo>
                  <a:cubicBezTo>
                    <a:pt x="139" y="541"/>
                    <a:pt x="139" y="542"/>
                    <a:pt x="139" y="542"/>
                  </a:cubicBezTo>
                  <a:cubicBezTo>
                    <a:pt x="139" y="544"/>
                    <a:pt x="137" y="544"/>
                    <a:pt x="136" y="544"/>
                  </a:cubicBezTo>
                  <a:cubicBezTo>
                    <a:pt x="134" y="544"/>
                    <a:pt x="133" y="544"/>
                    <a:pt x="131" y="543"/>
                  </a:cubicBezTo>
                  <a:cubicBezTo>
                    <a:pt x="130" y="543"/>
                    <a:pt x="129" y="543"/>
                    <a:pt x="128" y="543"/>
                  </a:cubicBezTo>
                  <a:cubicBezTo>
                    <a:pt x="128" y="543"/>
                    <a:pt x="126" y="545"/>
                    <a:pt x="124" y="546"/>
                  </a:cubicBezTo>
                  <a:cubicBezTo>
                    <a:pt x="122" y="548"/>
                    <a:pt x="121" y="549"/>
                    <a:pt x="120" y="549"/>
                  </a:cubicBezTo>
                  <a:cubicBezTo>
                    <a:pt x="120" y="549"/>
                    <a:pt x="120" y="549"/>
                    <a:pt x="120" y="550"/>
                  </a:cubicBezTo>
                  <a:cubicBezTo>
                    <a:pt x="120" y="550"/>
                    <a:pt x="120" y="550"/>
                    <a:pt x="120" y="550"/>
                  </a:cubicBezTo>
                  <a:cubicBezTo>
                    <a:pt x="120" y="550"/>
                    <a:pt x="120" y="550"/>
                    <a:pt x="120" y="551"/>
                  </a:cubicBezTo>
                  <a:cubicBezTo>
                    <a:pt x="120" y="551"/>
                    <a:pt x="120" y="551"/>
                    <a:pt x="120" y="551"/>
                  </a:cubicBezTo>
                  <a:cubicBezTo>
                    <a:pt x="120" y="551"/>
                    <a:pt x="120" y="552"/>
                    <a:pt x="120" y="552"/>
                  </a:cubicBezTo>
                  <a:cubicBezTo>
                    <a:pt x="120" y="552"/>
                    <a:pt x="120" y="552"/>
                    <a:pt x="120" y="552"/>
                  </a:cubicBezTo>
                  <a:cubicBezTo>
                    <a:pt x="120" y="552"/>
                    <a:pt x="120" y="552"/>
                    <a:pt x="120" y="552"/>
                  </a:cubicBezTo>
                  <a:cubicBezTo>
                    <a:pt x="123" y="552"/>
                    <a:pt x="126" y="551"/>
                    <a:pt x="128" y="551"/>
                  </a:cubicBezTo>
                  <a:cubicBezTo>
                    <a:pt x="130" y="551"/>
                    <a:pt x="131" y="552"/>
                    <a:pt x="132" y="553"/>
                  </a:cubicBezTo>
                  <a:cubicBezTo>
                    <a:pt x="132" y="553"/>
                    <a:pt x="132" y="553"/>
                    <a:pt x="132" y="554"/>
                  </a:cubicBezTo>
                  <a:cubicBezTo>
                    <a:pt x="131" y="557"/>
                    <a:pt x="120" y="561"/>
                    <a:pt x="118" y="562"/>
                  </a:cubicBezTo>
                  <a:cubicBezTo>
                    <a:pt x="118" y="563"/>
                    <a:pt x="119" y="563"/>
                    <a:pt x="119" y="564"/>
                  </a:cubicBezTo>
                  <a:cubicBezTo>
                    <a:pt x="121" y="565"/>
                    <a:pt x="122" y="566"/>
                    <a:pt x="122" y="568"/>
                  </a:cubicBezTo>
                  <a:cubicBezTo>
                    <a:pt x="122" y="569"/>
                    <a:pt x="120" y="570"/>
                    <a:pt x="119" y="571"/>
                  </a:cubicBezTo>
                  <a:cubicBezTo>
                    <a:pt x="117" y="572"/>
                    <a:pt x="115" y="572"/>
                    <a:pt x="115" y="574"/>
                  </a:cubicBezTo>
                  <a:cubicBezTo>
                    <a:pt x="116" y="576"/>
                    <a:pt x="115" y="577"/>
                    <a:pt x="115" y="578"/>
                  </a:cubicBezTo>
                  <a:cubicBezTo>
                    <a:pt x="113" y="580"/>
                    <a:pt x="110" y="580"/>
                    <a:pt x="108" y="580"/>
                  </a:cubicBezTo>
                  <a:cubicBezTo>
                    <a:pt x="107" y="580"/>
                    <a:pt x="106" y="580"/>
                    <a:pt x="106" y="581"/>
                  </a:cubicBezTo>
                  <a:cubicBezTo>
                    <a:pt x="107" y="581"/>
                    <a:pt x="107" y="582"/>
                    <a:pt x="108" y="583"/>
                  </a:cubicBezTo>
                  <a:cubicBezTo>
                    <a:pt x="109" y="584"/>
                    <a:pt x="110" y="587"/>
                    <a:pt x="114" y="588"/>
                  </a:cubicBezTo>
                  <a:cubicBezTo>
                    <a:pt x="121" y="589"/>
                    <a:pt x="128" y="595"/>
                    <a:pt x="136" y="603"/>
                  </a:cubicBezTo>
                  <a:cubicBezTo>
                    <a:pt x="136" y="604"/>
                    <a:pt x="137" y="605"/>
                    <a:pt x="138" y="605"/>
                  </a:cubicBezTo>
                  <a:cubicBezTo>
                    <a:pt x="138" y="605"/>
                    <a:pt x="138" y="605"/>
                    <a:pt x="138" y="605"/>
                  </a:cubicBezTo>
                  <a:cubicBezTo>
                    <a:pt x="139" y="605"/>
                    <a:pt x="140" y="604"/>
                    <a:pt x="140" y="604"/>
                  </a:cubicBezTo>
                  <a:cubicBezTo>
                    <a:pt x="140" y="604"/>
                    <a:pt x="140" y="604"/>
                    <a:pt x="141" y="604"/>
                  </a:cubicBezTo>
                  <a:cubicBezTo>
                    <a:pt x="141" y="604"/>
                    <a:pt x="142" y="603"/>
                    <a:pt x="142" y="603"/>
                  </a:cubicBezTo>
                  <a:cubicBezTo>
                    <a:pt x="146" y="603"/>
                    <a:pt x="153" y="605"/>
                    <a:pt x="156" y="608"/>
                  </a:cubicBezTo>
                  <a:cubicBezTo>
                    <a:pt x="158" y="608"/>
                    <a:pt x="161" y="608"/>
                    <a:pt x="162" y="608"/>
                  </a:cubicBezTo>
                  <a:cubicBezTo>
                    <a:pt x="163" y="608"/>
                    <a:pt x="164" y="608"/>
                    <a:pt x="166" y="608"/>
                  </a:cubicBezTo>
                  <a:cubicBezTo>
                    <a:pt x="167" y="608"/>
                    <a:pt x="169" y="608"/>
                    <a:pt x="170" y="608"/>
                  </a:cubicBezTo>
                  <a:cubicBezTo>
                    <a:pt x="172" y="608"/>
                    <a:pt x="173" y="608"/>
                    <a:pt x="174" y="609"/>
                  </a:cubicBezTo>
                  <a:cubicBezTo>
                    <a:pt x="176" y="611"/>
                    <a:pt x="178" y="613"/>
                    <a:pt x="180" y="613"/>
                  </a:cubicBezTo>
                  <a:cubicBezTo>
                    <a:pt x="182" y="613"/>
                    <a:pt x="183" y="615"/>
                    <a:pt x="184" y="616"/>
                  </a:cubicBezTo>
                  <a:cubicBezTo>
                    <a:pt x="185" y="616"/>
                    <a:pt x="186" y="617"/>
                    <a:pt x="186" y="617"/>
                  </a:cubicBezTo>
                  <a:cubicBezTo>
                    <a:pt x="188" y="616"/>
                    <a:pt x="192" y="615"/>
                    <a:pt x="199" y="615"/>
                  </a:cubicBezTo>
                  <a:cubicBezTo>
                    <a:pt x="200" y="615"/>
                    <a:pt x="201" y="616"/>
                    <a:pt x="201" y="616"/>
                  </a:cubicBezTo>
                  <a:cubicBezTo>
                    <a:pt x="202" y="617"/>
                    <a:pt x="202" y="617"/>
                    <a:pt x="203" y="617"/>
                  </a:cubicBezTo>
                  <a:cubicBezTo>
                    <a:pt x="205" y="617"/>
                    <a:pt x="205" y="619"/>
                    <a:pt x="206" y="622"/>
                  </a:cubicBezTo>
                  <a:cubicBezTo>
                    <a:pt x="206" y="622"/>
                    <a:pt x="206" y="623"/>
                    <a:pt x="206" y="624"/>
                  </a:cubicBezTo>
                  <a:cubicBezTo>
                    <a:pt x="207" y="624"/>
                    <a:pt x="208" y="624"/>
                    <a:pt x="210" y="625"/>
                  </a:cubicBezTo>
                  <a:cubicBezTo>
                    <a:pt x="210" y="626"/>
                    <a:pt x="211" y="626"/>
                    <a:pt x="211" y="626"/>
                  </a:cubicBezTo>
                  <a:cubicBezTo>
                    <a:pt x="212" y="626"/>
                    <a:pt x="213" y="627"/>
                    <a:pt x="214" y="628"/>
                  </a:cubicBezTo>
                  <a:cubicBezTo>
                    <a:pt x="214" y="628"/>
                    <a:pt x="214" y="628"/>
                    <a:pt x="214" y="628"/>
                  </a:cubicBezTo>
                  <a:cubicBezTo>
                    <a:pt x="214" y="628"/>
                    <a:pt x="214" y="628"/>
                    <a:pt x="215" y="628"/>
                  </a:cubicBezTo>
                  <a:cubicBezTo>
                    <a:pt x="215" y="628"/>
                    <a:pt x="215" y="628"/>
                    <a:pt x="215" y="628"/>
                  </a:cubicBezTo>
                  <a:cubicBezTo>
                    <a:pt x="216" y="629"/>
                    <a:pt x="216" y="629"/>
                    <a:pt x="217" y="629"/>
                  </a:cubicBezTo>
                  <a:cubicBezTo>
                    <a:pt x="217" y="629"/>
                    <a:pt x="217" y="629"/>
                    <a:pt x="217" y="629"/>
                  </a:cubicBezTo>
                  <a:cubicBezTo>
                    <a:pt x="219" y="629"/>
                    <a:pt x="221" y="631"/>
                    <a:pt x="223" y="633"/>
                  </a:cubicBezTo>
                  <a:cubicBezTo>
                    <a:pt x="224" y="634"/>
                    <a:pt x="225" y="635"/>
                    <a:pt x="225" y="635"/>
                  </a:cubicBezTo>
                  <a:cubicBezTo>
                    <a:pt x="225" y="635"/>
                    <a:pt x="225" y="635"/>
                    <a:pt x="226" y="635"/>
                  </a:cubicBezTo>
                  <a:cubicBezTo>
                    <a:pt x="226" y="635"/>
                    <a:pt x="227" y="635"/>
                    <a:pt x="228" y="635"/>
                  </a:cubicBezTo>
                  <a:cubicBezTo>
                    <a:pt x="228" y="636"/>
                    <a:pt x="229" y="636"/>
                    <a:pt x="229" y="636"/>
                  </a:cubicBezTo>
                  <a:cubicBezTo>
                    <a:pt x="229" y="636"/>
                    <a:pt x="229" y="636"/>
                    <a:pt x="229" y="635"/>
                  </a:cubicBezTo>
                  <a:cubicBezTo>
                    <a:pt x="230" y="634"/>
                    <a:pt x="231" y="634"/>
                    <a:pt x="233" y="633"/>
                  </a:cubicBezTo>
                  <a:cubicBezTo>
                    <a:pt x="233" y="633"/>
                    <a:pt x="234" y="633"/>
                    <a:pt x="234" y="633"/>
                  </a:cubicBezTo>
                  <a:cubicBezTo>
                    <a:pt x="234" y="633"/>
                    <a:pt x="234" y="633"/>
                    <a:pt x="234" y="633"/>
                  </a:cubicBezTo>
                  <a:cubicBezTo>
                    <a:pt x="234" y="632"/>
                    <a:pt x="235" y="632"/>
                    <a:pt x="235" y="632"/>
                  </a:cubicBezTo>
                  <a:cubicBezTo>
                    <a:pt x="235" y="632"/>
                    <a:pt x="235" y="632"/>
                    <a:pt x="235" y="632"/>
                  </a:cubicBezTo>
                  <a:cubicBezTo>
                    <a:pt x="235" y="632"/>
                    <a:pt x="236" y="632"/>
                    <a:pt x="236" y="631"/>
                  </a:cubicBezTo>
                  <a:cubicBezTo>
                    <a:pt x="236" y="631"/>
                    <a:pt x="236" y="631"/>
                    <a:pt x="236" y="631"/>
                  </a:cubicBezTo>
                  <a:cubicBezTo>
                    <a:pt x="236" y="631"/>
                    <a:pt x="236" y="631"/>
                    <a:pt x="236" y="631"/>
                  </a:cubicBezTo>
                  <a:cubicBezTo>
                    <a:pt x="228" y="621"/>
                    <a:pt x="223" y="614"/>
                    <a:pt x="224" y="611"/>
                  </a:cubicBezTo>
                  <a:cubicBezTo>
                    <a:pt x="224" y="610"/>
                    <a:pt x="224" y="609"/>
                    <a:pt x="224" y="608"/>
                  </a:cubicBezTo>
                  <a:cubicBezTo>
                    <a:pt x="224" y="604"/>
                    <a:pt x="225" y="601"/>
                    <a:pt x="220" y="596"/>
                  </a:cubicBezTo>
                  <a:cubicBezTo>
                    <a:pt x="218" y="595"/>
                    <a:pt x="217" y="593"/>
                    <a:pt x="216" y="591"/>
                  </a:cubicBezTo>
                  <a:cubicBezTo>
                    <a:pt x="216" y="588"/>
                    <a:pt x="219" y="585"/>
                    <a:pt x="222" y="583"/>
                  </a:cubicBezTo>
                  <a:cubicBezTo>
                    <a:pt x="223" y="581"/>
                    <a:pt x="224" y="580"/>
                    <a:pt x="225" y="579"/>
                  </a:cubicBezTo>
                  <a:cubicBezTo>
                    <a:pt x="228" y="575"/>
                    <a:pt x="233" y="572"/>
                    <a:pt x="238" y="570"/>
                  </a:cubicBezTo>
                  <a:cubicBezTo>
                    <a:pt x="240" y="569"/>
                    <a:pt x="242" y="568"/>
                    <a:pt x="244" y="567"/>
                  </a:cubicBezTo>
                  <a:cubicBezTo>
                    <a:pt x="244" y="567"/>
                    <a:pt x="244" y="567"/>
                    <a:pt x="244" y="567"/>
                  </a:cubicBezTo>
                  <a:cubicBezTo>
                    <a:pt x="243" y="566"/>
                    <a:pt x="242" y="566"/>
                    <a:pt x="242" y="566"/>
                  </a:cubicBezTo>
                  <a:cubicBezTo>
                    <a:pt x="238" y="564"/>
                    <a:pt x="237" y="563"/>
                    <a:pt x="237" y="561"/>
                  </a:cubicBezTo>
                  <a:cubicBezTo>
                    <a:pt x="237" y="560"/>
                    <a:pt x="238" y="559"/>
                    <a:pt x="239" y="559"/>
                  </a:cubicBezTo>
                  <a:cubicBezTo>
                    <a:pt x="241" y="559"/>
                    <a:pt x="241" y="558"/>
                    <a:pt x="241" y="558"/>
                  </a:cubicBezTo>
                  <a:cubicBezTo>
                    <a:pt x="241" y="557"/>
                    <a:pt x="239" y="555"/>
                    <a:pt x="237" y="554"/>
                  </a:cubicBezTo>
                  <a:cubicBezTo>
                    <a:pt x="236" y="552"/>
                    <a:pt x="235" y="550"/>
                    <a:pt x="234" y="549"/>
                  </a:cubicBezTo>
                  <a:cubicBezTo>
                    <a:pt x="233" y="547"/>
                    <a:pt x="232" y="546"/>
                    <a:pt x="231" y="546"/>
                  </a:cubicBezTo>
                  <a:cubicBezTo>
                    <a:pt x="231" y="546"/>
                    <a:pt x="230" y="546"/>
                    <a:pt x="230" y="546"/>
                  </a:cubicBezTo>
                  <a:cubicBezTo>
                    <a:pt x="229" y="546"/>
                    <a:pt x="228" y="546"/>
                    <a:pt x="228" y="546"/>
                  </a:cubicBezTo>
                  <a:cubicBezTo>
                    <a:pt x="226" y="546"/>
                    <a:pt x="225" y="546"/>
                    <a:pt x="224" y="546"/>
                  </a:cubicBezTo>
                  <a:cubicBezTo>
                    <a:pt x="222" y="547"/>
                    <a:pt x="221" y="547"/>
                    <a:pt x="221" y="546"/>
                  </a:cubicBezTo>
                  <a:cubicBezTo>
                    <a:pt x="220" y="544"/>
                    <a:pt x="220" y="542"/>
                    <a:pt x="220" y="539"/>
                  </a:cubicBezTo>
                  <a:cubicBezTo>
                    <a:pt x="220" y="538"/>
                    <a:pt x="219" y="538"/>
                    <a:pt x="217" y="537"/>
                  </a:cubicBezTo>
                  <a:cubicBezTo>
                    <a:pt x="216" y="537"/>
                    <a:pt x="214" y="536"/>
                    <a:pt x="214" y="535"/>
                  </a:cubicBezTo>
                  <a:cubicBezTo>
                    <a:pt x="213" y="535"/>
                    <a:pt x="213" y="534"/>
                    <a:pt x="214" y="532"/>
                  </a:cubicBezTo>
                  <a:cubicBezTo>
                    <a:pt x="214" y="532"/>
                    <a:pt x="214" y="531"/>
                    <a:pt x="214" y="531"/>
                  </a:cubicBezTo>
                  <a:cubicBezTo>
                    <a:pt x="215" y="529"/>
                    <a:pt x="216" y="527"/>
                    <a:pt x="217" y="527"/>
                  </a:cubicBezTo>
                  <a:cubicBezTo>
                    <a:pt x="219" y="526"/>
                    <a:pt x="220" y="525"/>
                    <a:pt x="220" y="525"/>
                  </a:cubicBezTo>
                  <a:cubicBezTo>
                    <a:pt x="220" y="525"/>
                    <a:pt x="220" y="524"/>
                    <a:pt x="220" y="524"/>
                  </a:cubicBezTo>
                  <a:cubicBezTo>
                    <a:pt x="220" y="524"/>
                    <a:pt x="220" y="524"/>
                    <a:pt x="219" y="524"/>
                  </a:cubicBezTo>
                  <a:cubicBezTo>
                    <a:pt x="218" y="523"/>
                    <a:pt x="217" y="523"/>
                    <a:pt x="217" y="522"/>
                  </a:cubicBezTo>
                  <a:cubicBezTo>
                    <a:pt x="216" y="521"/>
                    <a:pt x="216" y="520"/>
                    <a:pt x="217" y="518"/>
                  </a:cubicBezTo>
                  <a:cubicBezTo>
                    <a:pt x="218" y="517"/>
                    <a:pt x="219" y="516"/>
                    <a:pt x="220" y="515"/>
                  </a:cubicBezTo>
                  <a:cubicBezTo>
                    <a:pt x="222" y="514"/>
                    <a:pt x="223" y="513"/>
                    <a:pt x="223" y="512"/>
                  </a:cubicBezTo>
                  <a:cubicBezTo>
                    <a:pt x="223" y="511"/>
                    <a:pt x="223" y="509"/>
                    <a:pt x="224" y="509"/>
                  </a:cubicBezTo>
                  <a:cubicBezTo>
                    <a:pt x="224" y="507"/>
                    <a:pt x="226" y="506"/>
                    <a:pt x="228" y="506"/>
                  </a:cubicBezTo>
                  <a:cubicBezTo>
                    <a:pt x="228" y="506"/>
                    <a:pt x="228" y="506"/>
                    <a:pt x="228" y="506"/>
                  </a:cubicBezTo>
                  <a:cubicBezTo>
                    <a:pt x="228" y="506"/>
                    <a:pt x="228" y="506"/>
                    <a:pt x="228" y="506"/>
                  </a:cubicBezTo>
                  <a:cubicBezTo>
                    <a:pt x="229" y="506"/>
                    <a:pt x="230" y="506"/>
                    <a:pt x="231" y="507"/>
                  </a:cubicBezTo>
                  <a:cubicBezTo>
                    <a:pt x="232" y="508"/>
                    <a:pt x="233" y="510"/>
                    <a:pt x="234" y="511"/>
                  </a:cubicBezTo>
                  <a:cubicBezTo>
                    <a:pt x="236" y="513"/>
                    <a:pt x="237" y="515"/>
                    <a:pt x="239" y="514"/>
                  </a:cubicBezTo>
                  <a:cubicBezTo>
                    <a:pt x="240" y="514"/>
                    <a:pt x="240" y="514"/>
                    <a:pt x="240" y="513"/>
                  </a:cubicBezTo>
                  <a:cubicBezTo>
                    <a:pt x="241" y="512"/>
                    <a:pt x="240" y="511"/>
                    <a:pt x="240" y="510"/>
                  </a:cubicBezTo>
                  <a:cubicBezTo>
                    <a:pt x="240" y="510"/>
                    <a:pt x="239" y="509"/>
                    <a:pt x="239" y="509"/>
                  </a:cubicBezTo>
                  <a:cubicBezTo>
                    <a:pt x="239" y="508"/>
                    <a:pt x="239" y="508"/>
                    <a:pt x="239" y="508"/>
                  </a:cubicBezTo>
                  <a:cubicBezTo>
                    <a:pt x="239" y="507"/>
                    <a:pt x="238" y="505"/>
                    <a:pt x="239" y="504"/>
                  </a:cubicBezTo>
                  <a:cubicBezTo>
                    <a:pt x="240" y="502"/>
                    <a:pt x="241" y="502"/>
                    <a:pt x="243" y="501"/>
                  </a:cubicBezTo>
                  <a:cubicBezTo>
                    <a:pt x="245" y="501"/>
                    <a:pt x="245" y="500"/>
                    <a:pt x="246" y="499"/>
                  </a:cubicBezTo>
                  <a:cubicBezTo>
                    <a:pt x="246" y="498"/>
                    <a:pt x="247" y="496"/>
                    <a:pt x="249" y="496"/>
                  </a:cubicBezTo>
                  <a:cubicBezTo>
                    <a:pt x="252" y="496"/>
                    <a:pt x="256" y="493"/>
                    <a:pt x="259" y="492"/>
                  </a:cubicBezTo>
                  <a:cubicBezTo>
                    <a:pt x="260" y="491"/>
                    <a:pt x="260" y="491"/>
                    <a:pt x="261" y="490"/>
                  </a:cubicBezTo>
                  <a:cubicBezTo>
                    <a:pt x="261" y="490"/>
                    <a:pt x="261" y="490"/>
                    <a:pt x="261" y="490"/>
                  </a:cubicBezTo>
                  <a:cubicBezTo>
                    <a:pt x="262" y="490"/>
                    <a:pt x="262" y="490"/>
                    <a:pt x="263" y="489"/>
                  </a:cubicBezTo>
                  <a:cubicBezTo>
                    <a:pt x="265" y="488"/>
                    <a:pt x="268" y="487"/>
                    <a:pt x="270" y="488"/>
                  </a:cubicBezTo>
                  <a:cubicBezTo>
                    <a:pt x="271" y="488"/>
                    <a:pt x="271" y="488"/>
                    <a:pt x="271" y="489"/>
                  </a:cubicBezTo>
                  <a:cubicBezTo>
                    <a:pt x="272" y="489"/>
                    <a:pt x="273" y="490"/>
                    <a:pt x="274" y="490"/>
                  </a:cubicBezTo>
                  <a:cubicBezTo>
                    <a:pt x="274" y="490"/>
                    <a:pt x="274" y="490"/>
                    <a:pt x="275" y="488"/>
                  </a:cubicBezTo>
                  <a:cubicBezTo>
                    <a:pt x="276" y="487"/>
                    <a:pt x="277" y="486"/>
                    <a:pt x="279" y="486"/>
                  </a:cubicBezTo>
                  <a:cubicBezTo>
                    <a:pt x="282" y="486"/>
                    <a:pt x="284" y="487"/>
                    <a:pt x="285" y="489"/>
                  </a:cubicBezTo>
                  <a:cubicBezTo>
                    <a:pt x="285" y="489"/>
                    <a:pt x="288" y="490"/>
                    <a:pt x="290" y="490"/>
                  </a:cubicBezTo>
                  <a:cubicBezTo>
                    <a:pt x="293" y="490"/>
                    <a:pt x="296" y="491"/>
                    <a:pt x="297" y="492"/>
                  </a:cubicBezTo>
                  <a:cubicBezTo>
                    <a:pt x="298" y="493"/>
                    <a:pt x="298" y="493"/>
                    <a:pt x="298" y="493"/>
                  </a:cubicBezTo>
                  <a:cubicBezTo>
                    <a:pt x="304" y="497"/>
                    <a:pt x="307" y="499"/>
                    <a:pt x="307" y="501"/>
                  </a:cubicBezTo>
                  <a:cubicBezTo>
                    <a:pt x="307" y="502"/>
                    <a:pt x="308" y="502"/>
                    <a:pt x="308" y="503"/>
                  </a:cubicBezTo>
                  <a:cubicBezTo>
                    <a:pt x="308" y="503"/>
                    <a:pt x="308" y="503"/>
                    <a:pt x="308" y="502"/>
                  </a:cubicBezTo>
                  <a:cubicBezTo>
                    <a:pt x="308" y="500"/>
                    <a:pt x="310" y="499"/>
                    <a:pt x="311" y="499"/>
                  </a:cubicBezTo>
                  <a:cubicBezTo>
                    <a:pt x="312" y="499"/>
                    <a:pt x="314" y="500"/>
                    <a:pt x="316" y="502"/>
                  </a:cubicBezTo>
                  <a:cubicBezTo>
                    <a:pt x="318" y="502"/>
                    <a:pt x="319" y="503"/>
                    <a:pt x="321" y="503"/>
                  </a:cubicBezTo>
                  <a:cubicBezTo>
                    <a:pt x="323" y="503"/>
                    <a:pt x="325" y="502"/>
                    <a:pt x="325" y="501"/>
                  </a:cubicBezTo>
                  <a:cubicBezTo>
                    <a:pt x="326" y="498"/>
                    <a:pt x="332" y="496"/>
                    <a:pt x="335" y="496"/>
                  </a:cubicBezTo>
                  <a:cubicBezTo>
                    <a:pt x="336" y="496"/>
                    <a:pt x="337" y="496"/>
                    <a:pt x="338" y="497"/>
                  </a:cubicBezTo>
                  <a:cubicBezTo>
                    <a:pt x="339" y="498"/>
                    <a:pt x="339" y="498"/>
                    <a:pt x="339" y="498"/>
                  </a:cubicBezTo>
                  <a:cubicBezTo>
                    <a:pt x="340" y="499"/>
                    <a:pt x="341" y="500"/>
                    <a:pt x="343" y="498"/>
                  </a:cubicBezTo>
                  <a:cubicBezTo>
                    <a:pt x="344" y="496"/>
                    <a:pt x="347" y="495"/>
                    <a:pt x="349" y="495"/>
                  </a:cubicBezTo>
                  <a:cubicBezTo>
                    <a:pt x="353" y="495"/>
                    <a:pt x="355" y="497"/>
                    <a:pt x="356" y="499"/>
                  </a:cubicBezTo>
                  <a:cubicBezTo>
                    <a:pt x="356" y="500"/>
                    <a:pt x="358" y="501"/>
                    <a:pt x="362" y="501"/>
                  </a:cubicBezTo>
                  <a:cubicBezTo>
                    <a:pt x="364" y="501"/>
                    <a:pt x="365" y="503"/>
                    <a:pt x="366" y="504"/>
                  </a:cubicBezTo>
                  <a:cubicBezTo>
                    <a:pt x="366" y="504"/>
                    <a:pt x="367" y="505"/>
                    <a:pt x="367" y="505"/>
                  </a:cubicBezTo>
                  <a:cubicBezTo>
                    <a:pt x="368" y="505"/>
                    <a:pt x="368" y="504"/>
                    <a:pt x="368" y="503"/>
                  </a:cubicBezTo>
                  <a:cubicBezTo>
                    <a:pt x="369" y="501"/>
                    <a:pt x="370" y="499"/>
                    <a:pt x="372" y="499"/>
                  </a:cubicBezTo>
                  <a:cubicBezTo>
                    <a:pt x="373" y="500"/>
                    <a:pt x="374" y="500"/>
                    <a:pt x="375" y="501"/>
                  </a:cubicBezTo>
                  <a:cubicBezTo>
                    <a:pt x="377" y="502"/>
                    <a:pt x="378" y="503"/>
                    <a:pt x="380" y="503"/>
                  </a:cubicBezTo>
                  <a:cubicBezTo>
                    <a:pt x="386" y="503"/>
                    <a:pt x="386" y="501"/>
                    <a:pt x="386" y="500"/>
                  </a:cubicBezTo>
                  <a:cubicBezTo>
                    <a:pt x="386" y="496"/>
                    <a:pt x="385" y="493"/>
                    <a:pt x="384" y="493"/>
                  </a:cubicBezTo>
                  <a:cubicBezTo>
                    <a:pt x="383" y="493"/>
                    <a:pt x="381" y="492"/>
                    <a:pt x="380" y="492"/>
                  </a:cubicBezTo>
                  <a:cubicBezTo>
                    <a:pt x="379" y="491"/>
                    <a:pt x="378" y="490"/>
                    <a:pt x="376" y="490"/>
                  </a:cubicBezTo>
                  <a:cubicBezTo>
                    <a:pt x="374" y="490"/>
                    <a:pt x="371" y="488"/>
                    <a:pt x="371" y="486"/>
                  </a:cubicBezTo>
                  <a:cubicBezTo>
                    <a:pt x="371" y="484"/>
                    <a:pt x="372" y="483"/>
                    <a:pt x="373" y="482"/>
                  </a:cubicBezTo>
                  <a:cubicBezTo>
                    <a:pt x="376" y="482"/>
                    <a:pt x="379" y="480"/>
                    <a:pt x="379" y="478"/>
                  </a:cubicBezTo>
                  <a:cubicBezTo>
                    <a:pt x="379" y="478"/>
                    <a:pt x="379" y="478"/>
                    <a:pt x="379" y="478"/>
                  </a:cubicBezTo>
                  <a:cubicBezTo>
                    <a:pt x="379" y="478"/>
                    <a:pt x="379" y="477"/>
                    <a:pt x="379" y="477"/>
                  </a:cubicBezTo>
                  <a:cubicBezTo>
                    <a:pt x="378" y="475"/>
                    <a:pt x="378" y="472"/>
                    <a:pt x="379" y="470"/>
                  </a:cubicBezTo>
                  <a:cubicBezTo>
                    <a:pt x="380" y="469"/>
                    <a:pt x="381" y="469"/>
                    <a:pt x="382" y="468"/>
                  </a:cubicBezTo>
                  <a:cubicBezTo>
                    <a:pt x="383" y="468"/>
                    <a:pt x="385" y="468"/>
                    <a:pt x="386" y="468"/>
                  </a:cubicBezTo>
                  <a:cubicBezTo>
                    <a:pt x="388" y="468"/>
                    <a:pt x="391" y="468"/>
                    <a:pt x="393" y="467"/>
                  </a:cubicBezTo>
                  <a:cubicBezTo>
                    <a:pt x="392" y="467"/>
                    <a:pt x="391" y="467"/>
                    <a:pt x="390" y="466"/>
                  </a:cubicBezTo>
                  <a:cubicBezTo>
                    <a:pt x="387" y="465"/>
                    <a:pt x="384" y="465"/>
                    <a:pt x="383" y="463"/>
                  </a:cubicBezTo>
                  <a:cubicBezTo>
                    <a:pt x="382" y="460"/>
                    <a:pt x="381" y="453"/>
                    <a:pt x="383" y="452"/>
                  </a:cubicBezTo>
                  <a:cubicBezTo>
                    <a:pt x="384" y="451"/>
                    <a:pt x="386" y="451"/>
                    <a:pt x="388" y="452"/>
                  </a:cubicBezTo>
                  <a:cubicBezTo>
                    <a:pt x="390" y="452"/>
                    <a:pt x="392" y="452"/>
                    <a:pt x="393" y="451"/>
                  </a:cubicBezTo>
                  <a:cubicBezTo>
                    <a:pt x="394" y="451"/>
                    <a:pt x="395" y="451"/>
                    <a:pt x="397" y="451"/>
                  </a:cubicBezTo>
                  <a:cubicBezTo>
                    <a:pt x="397" y="451"/>
                    <a:pt x="398" y="451"/>
                    <a:pt x="398" y="451"/>
                  </a:cubicBezTo>
                  <a:cubicBezTo>
                    <a:pt x="399" y="451"/>
                    <a:pt x="400" y="451"/>
                    <a:pt x="401" y="451"/>
                  </a:cubicBezTo>
                  <a:cubicBezTo>
                    <a:pt x="403" y="451"/>
                    <a:pt x="405" y="451"/>
                    <a:pt x="406" y="450"/>
                  </a:cubicBezTo>
                  <a:cubicBezTo>
                    <a:pt x="411" y="447"/>
                    <a:pt x="420" y="446"/>
                    <a:pt x="424" y="446"/>
                  </a:cubicBezTo>
                  <a:cubicBezTo>
                    <a:pt x="424" y="446"/>
                    <a:pt x="425" y="446"/>
                    <a:pt x="426" y="446"/>
                  </a:cubicBezTo>
                  <a:cubicBezTo>
                    <a:pt x="427" y="446"/>
                    <a:pt x="429" y="445"/>
                    <a:pt x="430" y="444"/>
                  </a:cubicBezTo>
                  <a:cubicBezTo>
                    <a:pt x="432" y="444"/>
                    <a:pt x="434" y="443"/>
                    <a:pt x="435" y="443"/>
                  </a:cubicBezTo>
                  <a:cubicBezTo>
                    <a:pt x="441" y="442"/>
                    <a:pt x="449" y="441"/>
                    <a:pt x="451" y="440"/>
                  </a:cubicBezTo>
                  <a:cubicBezTo>
                    <a:pt x="452" y="440"/>
                    <a:pt x="453" y="439"/>
                    <a:pt x="456" y="439"/>
                  </a:cubicBezTo>
                  <a:cubicBezTo>
                    <a:pt x="459" y="438"/>
                    <a:pt x="466" y="436"/>
                    <a:pt x="467" y="435"/>
                  </a:cubicBezTo>
                  <a:cubicBezTo>
                    <a:pt x="467" y="432"/>
                    <a:pt x="476" y="431"/>
                    <a:pt x="479" y="431"/>
                  </a:cubicBezTo>
                  <a:cubicBezTo>
                    <a:pt x="480" y="431"/>
                    <a:pt x="481" y="431"/>
                    <a:pt x="482" y="431"/>
                  </a:cubicBezTo>
                  <a:cubicBezTo>
                    <a:pt x="484" y="432"/>
                    <a:pt x="486" y="433"/>
                    <a:pt x="488" y="433"/>
                  </a:cubicBezTo>
                  <a:cubicBezTo>
                    <a:pt x="489" y="433"/>
                    <a:pt x="490" y="433"/>
                    <a:pt x="490" y="432"/>
                  </a:cubicBezTo>
                  <a:cubicBezTo>
                    <a:pt x="492" y="432"/>
                    <a:pt x="496" y="433"/>
                    <a:pt x="498" y="435"/>
                  </a:cubicBezTo>
                  <a:cubicBezTo>
                    <a:pt x="499" y="436"/>
                    <a:pt x="499" y="437"/>
                    <a:pt x="499" y="438"/>
                  </a:cubicBezTo>
                  <a:cubicBezTo>
                    <a:pt x="499" y="439"/>
                    <a:pt x="499" y="441"/>
                    <a:pt x="500" y="442"/>
                  </a:cubicBezTo>
                  <a:cubicBezTo>
                    <a:pt x="500" y="443"/>
                    <a:pt x="501" y="445"/>
                    <a:pt x="501" y="446"/>
                  </a:cubicBezTo>
                  <a:cubicBezTo>
                    <a:pt x="501" y="447"/>
                    <a:pt x="500" y="448"/>
                    <a:pt x="500" y="449"/>
                  </a:cubicBezTo>
                  <a:cubicBezTo>
                    <a:pt x="499" y="450"/>
                    <a:pt x="499" y="450"/>
                    <a:pt x="499" y="450"/>
                  </a:cubicBezTo>
                  <a:cubicBezTo>
                    <a:pt x="499" y="450"/>
                    <a:pt x="500" y="450"/>
                    <a:pt x="501" y="450"/>
                  </a:cubicBezTo>
                  <a:cubicBezTo>
                    <a:pt x="503" y="450"/>
                    <a:pt x="505" y="450"/>
                    <a:pt x="507" y="449"/>
                  </a:cubicBezTo>
                  <a:cubicBezTo>
                    <a:pt x="507" y="449"/>
                    <a:pt x="508" y="448"/>
                    <a:pt x="508" y="448"/>
                  </a:cubicBezTo>
                  <a:cubicBezTo>
                    <a:pt x="509" y="447"/>
                    <a:pt x="510" y="447"/>
                    <a:pt x="510" y="447"/>
                  </a:cubicBezTo>
                  <a:cubicBezTo>
                    <a:pt x="512" y="447"/>
                    <a:pt x="514" y="450"/>
                    <a:pt x="514" y="452"/>
                  </a:cubicBezTo>
                  <a:cubicBezTo>
                    <a:pt x="514" y="452"/>
                    <a:pt x="514" y="452"/>
                    <a:pt x="514" y="452"/>
                  </a:cubicBezTo>
                  <a:cubicBezTo>
                    <a:pt x="514" y="452"/>
                    <a:pt x="514" y="452"/>
                    <a:pt x="514" y="452"/>
                  </a:cubicBezTo>
                  <a:cubicBezTo>
                    <a:pt x="515" y="452"/>
                    <a:pt x="515" y="453"/>
                    <a:pt x="515" y="453"/>
                  </a:cubicBezTo>
                  <a:cubicBezTo>
                    <a:pt x="515" y="451"/>
                    <a:pt x="516" y="450"/>
                    <a:pt x="518" y="450"/>
                  </a:cubicBezTo>
                  <a:cubicBezTo>
                    <a:pt x="519" y="450"/>
                    <a:pt x="521" y="451"/>
                    <a:pt x="522" y="452"/>
                  </a:cubicBezTo>
                  <a:cubicBezTo>
                    <a:pt x="522" y="452"/>
                    <a:pt x="523" y="452"/>
                    <a:pt x="524" y="452"/>
                  </a:cubicBezTo>
                  <a:cubicBezTo>
                    <a:pt x="525" y="452"/>
                    <a:pt x="526" y="452"/>
                    <a:pt x="526" y="452"/>
                  </a:cubicBezTo>
                  <a:cubicBezTo>
                    <a:pt x="528" y="452"/>
                    <a:pt x="529" y="453"/>
                    <a:pt x="529" y="454"/>
                  </a:cubicBezTo>
                  <a:cubicBezTo>
                    <a:pt x="529" y="455"/>
                    <a:pt x="527" y="456"/>
                    <a:pt x="526" y="458"/>
                  </a:cubicBezTo>
                  <a:cubicBezTo>
                    <a:pt x="525" y="458"/>
                    <a:pt x="524" y="459"/>
                    <a:pt x="524" y="460"/>
                  </a:cubicBezTo>
                  <a:cubicBezTo>
                    <a:pt x="524" y="460"/>
                    <a:pt x="524" y="460"/>
                    <a:pt x="524" y="460"/>
                  </a:cubicBezTo>
                  <a:cubicBezTo>
                    <a:pt x="525" y="461"/>
                    <a:pt x="525" y="461"/>
                    <a:pt x="525" y="461"/>
                  </a:cubicBezTo>
                  <a:cubicBezTo>
                    <a:pt x="526" y="461"/>
                    <a:pt x="526" y="460"/>
                    <a:pt x="527" y="460"/>
                  </a:cubicBezTo>
                  <a:cubicBezTo>
                    <a:pt x="528" y="459"/>
                    <a:pt x="529" y="458"/>
                    <a:pt x="531" y="458"/>
                  </a:cubicBezTo>
                  <a:cubicBezTo>
                    <a:pt x="531" y="458"/>
                    <a:pt x="532" y="458"/>
                    <a:pt x="532" y="458"/>
                  </a:cubicBezTo>
                  <a:cubicBezTo>
                    <a:pt x="534" y="459"/>
                    <a:pt x="537" y="457"/>
                    <a:pt x="539" y="456"/>
                  </a:cubicBezTo>
                  <a:cubicBezTo>
                    <a:pt x="541" y="455"/>
                    <a:pt x="543" y="453"/>
                    <a:pt x="544" y="453"/>
                  </a:cubicBezTo>
                  <a:cubicBezTo>
                    <a:pt x="546" y="453"/>
                    <a:pt x="549" y="451"/>
                    <a:pt x="551" y="449"/>
                  </a:cubicBezTo>
                  <a:cubicBezTo>
                    <a:pt x="552" y="449"/>
                    <a:pt x="553" y="448"/>
                    <a:pt x="554" y="447"/>
                  </a:cubicBezTo>
                  <a:cubicBezTo>
                    <a:pt x="555" y="447"/>
                    <a:pt x="557" y="446"/>
                    <a:pt x="559" y="446"/>
                  </a:cubicBezTo>
                  <a:cubicBezTo>
                    <a:pt x="560" y="446"/>
                    <a:pt x="563" y="446"/>
                    <a:pt x="563" y="448"/>
                  </a:cubicBezTo>
                  <a:cubicBezTo>
                    <a:pt x="563" y="448"/>
                    <a:pt x="564" y="449"/>
                    <a:pt x="563" y="450"/>
                  </a:cubicBezTo>
                  <a:cubicBezTo>
                    <a:pt x="562" y="451"/>
                    <a:pt x="561" y="452"/>
                    <a:pt x="561" y="453"/>
                  </a:cubicBezTo>
                  <a:cubicBezTo>
                    <a:pt x="561" y="455"/>
                    <a:pt x="563" y="456"/>
                    <a:pt x="566" y="457"/>
                  </a:cubicBezTo>
                  <a:cubicBezTo>
                    <a:pt x="566" y="457"/>
                    <a:pt x="567" y="457"/>
                    <a:pt x="568" y="458"/>
                  </a:cubicBezTo>
                  <a:cubicBezTo>
                    <a:pt x="574" y="462"/>
                    <a:pt x="581" y="472"/>
                    <a:pt x="585" y="479"/>
                  </a:cubicBezTo>
                  <a:cubicBezTo>
                    <a:pt x="586" y="480"/>
                    <a:pt x="586" y="481"/>
                    <a:pt x="587" y="482"/>
                  </a:cubicBezTo>
                  <a:cubicBezTo>
                    <a:pt x="587" y="482"/>
                    <a:pt x="588" y="483"/>
                    <a:pt x="588" y="484"/>
                  </a:cubicBezTo>
                  <a:cubicBezTo>
                    <a:pt x="590" y="487"/>
                    <a:pt x="591" y="490"/>
                    <a:pt x="593" y="492"/>
                  </a:cubicBezTo>
                  <a:cubicBezTo>
                    <a:pt x="594" y="495"/>
                    <a:pt x="596" y="499"/>
                    <a:pt x="597" y="500"/>
                  </a:cubicBezTo>
                  <a:cubicBezTo>
                    <a:pt x="597" y="501"/>
                    <a:pt x="598" y="501"/>
                    <a:pt x="598" y="501"/>
                  </a:cubicBezTo>
                  <a:cubicBezTo>
                    <a:pt x="598" y="501"/>
                    <a:pt x="599" y="500"/>
                    <a:pt x="600" y="499"/>
                  </a:cubicBezTo>
                  <a:cubicBezTo>
                    <a:pt x="601" y="497"/>
                    <a:pt x="602" y="495"/>
                    <a:pt x="604" y="494"/>
                  </a:cubicBezTo>
                  <a:cubicBezTo>
                    <a:pt x="604" y="494"/>
                    <a:pt x="605" y="494"/>
                    <a:pt x="605" y="494"/>
                  </a:cubicBezTo>
                  <a:cubicBezTo>
                    <a:pt x="607" y="494"/>
                    <a:pt x="608" y="496"/>
                    <a:pt x="610" y="497"/>
                  </a:cubicBezTo>
                  <a:cubicBezTo>
                    <a:pt x="611" y="499"/>
                    <a:pt x="612" y="500"/>
                    <a:pt x="613" y="500"/>
                  </a:cubicBezTo>
                  <a:cubicBezTo>
                    <a:pt x="614" y="501"/>
                    <a:pt x="615" y="501"/>
                    <a:pt x="616" y="501"/>
                  </a:cubicBezTo>
                  <a:cubicBezTo>
                    <a:pt x="619" y="502"/>
                    <a:pt x="622" y="503"/>
                    <a:pt x="624" y="502"/>
                  </a:cubicBezTo>
                  <a:cubicBezTo>
                    <a:pt x="624" y="502"/>
                    <a:pt x="625" y="502"/>
                    <a:pt x="626" y="501"/>
                  </a:cubicBezTo>
                  <a:cubicBezTo>
                    <a:pt x="629" y="500"/>
                    <a:pt x="632" y="499"/>
                    <a:pt x="634" y="499"/>
                  </a:cubicBezTo>
                  <a:cubicBezTo>
                    <a:pt x="635" y="499"/>
                    <a:pt x="635" y="499"/>
                    <a:pt x="636" y="499"/>
                  </a:cubicBezTo>
                  <a:cubicBezTo>
                    <a:pt x="636" y="499"/>
                    <a:pt x="637" y="499"/>
                    <a:pt x="637" y="500"/>
                  </a:cubicBezTo>
                  <a:cubicBezTo>
                    <a:pt x="639" y="500"/>
                    <a:pt x="642" y="501"/>
                    <a:pt x="643" y="505"/>
                  </a:cubicBezTo>
                  <a:cubicBezTo>
                    <a:pt x="645" y="510"/>
                    <a:pt x="648" y="511"/>
                    <a:pt x="650" y="511"/>
                  </a:cubicBezTo>
                  <a:cubicBezTo>
                    <a:pt x="651" y="511"/>
                    <a:pt x="653" y="511"/>
                    <a:pt x="653" y="516"/>
                  </a:cubicBezTo>
                  <a:cubicBezTo>
                    <a:pt x="653" y="517"/>
                    <a:pt x="656" y="520"/>
                    <a:pt x="658" y="520"/>
                  </a:cubicBezTo>
                  <a:cubicBezTo>
                    <a:pt x="660" y="520"/>
                    <a:pt x="665" y="519"/>
                    <a:pt x="666" y="518"/>
                  </a:cubicBezTo>
                  <a:cubicBezTo>
                    <a:pt x="667" y="517"/>
                    <a:pt x="668" y="517"/>
                    <a:pt x="669" y="517"/>
                  </a:cubicBezTo>
                  <a:cubicBezTo>
                    <a:pt x="670" y="517"/>
                    <a:pt x="671" y="517"/>
                    <a:pt x="672" y="519"/>
                  </a:cubicBezTo>
                  <a:cubicBezTo>
                    <a:pt x="672" y="520"/>
                    <a:pt x="673" y="522"/>
                    <a:pt x="674" y="523"/>
                  </a:cubicBezTo>
                  <a:cubicBezTo>
                    <a:pt x="674" y="524"/>
                    <a:pt x="675" y="524"/>
                    <a:pt x="675" y="524"/>
                  </a:cubicBezTo>
                  <a:cubicBezTo>
                    <a:pt x="676" y="524"/>
                    <a:pt x="676" y="524"/>
                    <a:pt x="676" y="524"/>
                  </a:cubicBezTo>
                  <a:cubicBezTo>
                    <a:pt x="677" y="524"/>
                    <a:pt x="678" y="524"/>
                    <a:pt x="679" y="525"/>
                  </a:cubicBezTo>
                  <a:cubicBezTo>
                    <a:pt x="679" y="525"/>
                    <a:pt x="679" y="525"/>
                    <a:pt x="679" y="525"/>
                  </a:cubicBezTo>
                  <a:cubicBezTo>
                    <a:pt x="680" y="525"/>
                    <a:pt x="681" y="525"/>
                    <a:pt x="681" y="525"/>
                  </a:cubicBezTo>
                  <a:cubicBezTo>
                    <a:pt x="681" y="525"/>
                    <a:pt x="681" y="525"/>
                    <a:pt x="681" y="525"/>
                  </a:cubicBezTo>
                  <a:cubicBezTo>
                    <a:pt x="681" y="525"/>
                    <a:pt x="681" y="525"/>
                    <a:pt x="681" y="524"/>
                  </a:cubicBezTo>
                  <a:cubicBezTo>
                    <a:pt x="682" y="524"/>
                    <a:pt x="683" y="523"/>
                    <a:pt x="687" y="522"/>
                  </a:cubicBezTo>
                  <a:cubicBezTo>
                    <a:pt x="688" y="521"/>
                    <a:pt x="689" y="521"/>
                    <a:pt x="690" y="521"/>
                  </a:cubicBezTo>
                  <a:cubicBezTo>
                    <a:pt x="690" y="521"/>
                    <a:pt x="691" y="521"/>
                    <a:pt x="692" y="521"/>
                  </a:cubicBezTo>
                  <a:cubicBezTo>
                    <a:pt x="696" y="520"/>
                    <a:pt x="699" y="519"/>
                    <a:pt x="699" y="517"/>
                  </a:cubicBezTo>
                  <a:cubicBezTo>
                    <a:pt x="700" y="515"/>
                    <a:pt x="703" y="514"/>
                    <a:pt x="705" y="513"/>
                  </a:cubicBezTo>
                  <a:cubicBezTo>
                    <a:pt x="706" y="513"/>
                    <a:pt x="708" y="513"/>
                    <a:pt x="708" y="512"/>
                  </a:cubicBezTo>
                  <a:cubicBezTo>
                    <a:pt x="709" y="511"/>
                    <a:pt x="711" y="510"/>
                    <a:pt x="712" y="509"/>
                  </a:cubicBezTo>
                  <a:cubicBezTo>
                    <a:pt x="713" y="509"/>
                    <a:pt x="715" y="508"/>
                    <a:pt x="715" y="507"/>
                  </a:cubicBezTo>
                  <a:cubicBezTo>
                    <a:pt x="716" y="506"/>
                    <a:pt x="718" y="505"/>
                    <a:pt x="720" y="505"/>
                  </a:cubicBezTo>
                  <a:cubicBezTo>
                    <a:pt x="721" y="504"/>
                    <a:pt x="723" y="504"/>
                    <a:pt x="723" y="504"/>
                  </a:cubicBezTo>
                  <a:cubicBezTo>
                    <a:pt x="724" y="502"/>
                    <a:pt x="728" y="502"/>
                    <a:pt x="729" y="502"/>
                  </a:cubicBezTo>
                  <a:cubicBezTo>
                    <a:pt x="730" y="502"/>
                    <a:pt x="731" y="502"/>
                    <a:pt x="732" y="502"/>
                  </a:cubicBezTo>
                  <a:cubicBezTo>
                    <a:pt x="734" y="503"/>
                    <a:pt x="745" y="505"/>
                    <a:pt x="747" y="505"/>
                  </a:cubicBezTo>
                  <a:cubicBezTo>
                    <a:pt x="747" y="505"/>
                    <a:pt x="747" y="505"/>
                    <a:pt x="747" y="505"/>
                  </a:cubicBezTo>
                  <a:cubicBezTo>
                    <a:pt x="748" y="505"/>
                    <a:pt x="748" y="505"/>
                    <a:pt x="748" y="505"/>
                  </a:cubicBezTo>
                  <a:cubicBezTo>
                    <a:pt x="749" y="505"/>
                    <a:pt x="750" y="506"/>
                    <a:pt x="750" y="508"/>
                  </a:cubicBezTo>
                  <a:cubicBezTo>
                    <a:pt x="751" y="509"/>
                    <a:pt x="751" y="511"/>
                    <a:pt x="752" y="511"/>
                  </a:cubicBezTo>
                  <a:cubicBezTo>
                    <a:pt x="752" y="511"/>
                    <a:pt x="753" y="512"/>
                    <a:pt x="755" y="512"/>
                  </a:cubicBezTo>
                  <a:cubicBezTo>
                    <a:pt x="756" y="513"/>
                    <a:pt x="759" y="515"/>
                    <a:pt x="760" y="515"/>
                  </a:cubicBezTo>
                  <a:cubicBezTo>
                    <a:pt x="761" y="514"/>
                    <a:pt x="763" y="513"/>
                    <a:pt x="766" y="513"/>
                  </a:cubicBezTo>
                  <a:cubicBezTo>
                    <a:pt x="767" y="513"/>
                    <a:pt x="769" y="513"/>
                    <a:pt x="770" y="514"/>
                  </a:cubicBezTo>
                  <a:cubicBezTo>
                    <a:pt x="771" y="514"/>
                    <a:pt x="771" y="515"/>
                    <a:pt x="772" y="515"/>
                  </a:cubicBezTo>
                  <a:cubicBezTo>
                    <a:pt x="772" y="515"/>
                    <a:pt x="772" y="515"/>
                    <a:pt x="773" y="516"/>
                  </a:cubicBezTo>
                  <a:cubicBezTo>
                    <a:pt x="774" y="516"/>
                    <a:pt x="775" y="517"/>
                    <a:pt x="776" y="517"/>
                  </a:cubicBezTo>
                  <a:cubicBezTo>
                    <a:pt x="776" y="517"/>
                    <a:pt x="777" y="517"/>
                    <a:pt x="777" y="517"/>
                  </a:cubicBezTo>
                  <a:cubicBezTo>
                    <a:pt x="778" y="515"/>
                    <a:pt x="780" y="514"/>
                    <a:pt x="783" y="513"/>
                  </a:cubicBezTo>
                  <a:cubicBezTo>
                    <a:pt x="784" y="513"/>
                    <a:pt x="786" y="512"/>
                    <a:pt x="786" y="512"/>
                  </a:cubicBezTo>
                  <a:cubicBezTo>
                    <a:pt x="787" y="511"/>
                    <a:pt x="788" y="507"/>
                    <a:pt x="787" y="507"/>
                  </a:cubicBezTo>
                  <a:cubicBezTo>
                    <a:pt x="784" y="505"/>
                    <a:pt x="783" y="498"/>
                    <a:pt x="782" y="497"/>
                  </a:cubicBezTo>
                  <a:cubicBezTo>
                    <a:pt x="782" y="497"/>
                    <a:pt x="782" y="497"/>
                    <a:pt x="782" y="497"/>
                  </a:cubicBezTo>
                  <a:cubicBezTo>
                    <a:pt x="782" y="496"/>
                    <a:pt x="782" y="496"/>
                    <a:pt x="782" y="495"/>
                  </a:cubicBezTo>
                  <a:cubicBezTo>
                    <a:pt x="783" y="494"/>
                    <a:pt x="784" y="493"/>
                    <a:pt x="785" y="492"/>
                  </a:cubicBezTo>
                  <a:cubicBezTo>
                    <a:pt x="786" y="492"/>
                    <a:pt x="787" y="491"/>
                    <a:pt x="787" y="491"/>
                  </a:cubicBezTo>
                  <a:cubicBezTo>
                    <a:pt x="788" y="489"/>
                    <a:pt x="790" y="488"/>
                    <a:pt x="791" y="487"/>
                  </a:cubicBezTo>
                  <a:cubicBezTo>
                    <a:pt x="792" y="487"/>
                    <a:pt x="793" y="487"/>
                    <a:pt x="793" y="486"/>
                  </a:cubicBezTo>
                  <a:cubicBezTo>
                    <a:pt x="794" y="486"/>
                    <a:pt x="794" y="485"/>
                    <a:pt x="794" y="485"/>
                  </a:cubicBezTo>
                  <a:cubicBezTo>
                    <a:pt x="795" y="484"/>
                    <a:pt x="796" y="482"/>
                    <a:pt x="797" y="482"/>
                  </a:cubicBezTo>
                  <a:cubicBezTo>
                    <a:pt x="798" y="482"/>
                    <a:pt x="798" y="482"/>
                    <a:pt x="798" y="482"/>
                  </a:cubicBezTo>
                  <a:cubicBezTo>
                    <a:pt x="798" y="482"/>
                    <a:pt x="805" y="484"/>
                    <a:pt x="807" y="486"/>
                  </a:cubicBezTo>
                  <a:cubicBezTo>
                    <a:pt x="808" y="486"/>
                    <a:pt x="811" y="487"/>
                    <a:pt x="813" y="487"/>
                  </a:cubicBezTo>
                  <a:cubicBezTo>
                    <a:pt x="816" y="487"/>
                    <a:pt x="819" y="489"/>
                    <a:pt x="822" y="491"/>
                  </a:cubicBezTo>
                  <a:cubicBezTo>
                    <a:pt x="823" y="491"/>
                    <a:pt x="825" y="491"/>
                    <a:pt x="827" y="492"/>
                  </a:cubicBezTo>
                  <a:cubicBezTo>
                    <a:pt x="830" y="492"/>
                    <a:pt x="832" y="493"/>
                    <a:pt x="833" y="494"/>
                  </a:cubicBezTo>
                  <a:cubicBezTo>
                    <a:pt x="834" y="495"/>
                    <a:pt x="834" y="495"/>
                    <a:pt x="834" y="495"/>
                  </a:cubicBezTo>
                  <a:cubicBezTo>
                    <a:pt x="834" y="496"/>
                    <a:pt x="834" y="498"/>
                    <a:pt x="834" y="499"/>
                  </a:cubicBezTo>
                  <a:cubicBezTo>
                    <a:pt x="834" y="501"/>
                    <a:pt x="834" y="503"/>
                    <a:pt x="835" y="504"/>
                  </a:cubicBezTo>
                  <a:cubicBezTo>
                    <a:pt x="837" y="507"/>
                    <a:pt x="840" y="509"/>
                    <a:pt x="840" y="509"/>
                  </a:cubicBezTo>
                  <a:cubicBezTo>
                    <a:pt x="841" y="509"/>
                    <a:pt x="841" y="509"/>
                    <a:pt x="841" y="509"/>
                  </a:cubicBezTo>
                  <a:cubicBezTo>
                    <a:pt x="843" y="509"/>
                    <a:pt x="844" y="509"/>
                    <a:pt x="846" y="510"/>
                  </a:cubicBezTo>
                  <a:cubicBezTo>
                    <a:pt x="848" y="511"/>
                    <a:pt x="850" y="512"/>
                    <a:pt x="851" y="512"/>
                  </a:cubicBezTo>
                  <a:cubicBezTo>
                    <a:pt x="852" y="512"/>
                    <a:pt x="853" y="511"/>
                    <a:pt x="854" y="510"/>
                  </a:cubicBezTo>
                  <a:cubicBezTo>
                    <a:pt x="856" y="509"/>
                    <a:pt x="858" y="508"/>
                    <a:pt x="859" y="508"/>
                  </a:cubicBezTo>
                  <a:cubicBezTo>
                    <a:pt x="860" y="508"/>
                    <a:pt x="861" y="508"/>
                    <a:pt x="863" y="507"/>
                  </a:cubicBezTo>
                  <a:cubicBezTo>
                    <a:pt x="865" y="507"/>
                    <a:pt x="868" y="506"/>
                    <a:pt x="869" y="507"/>
                  </a:cubicBezTo>
                  <a:cubicBezTo>
                    <a:pt x="870" y="507"/>
                    <a:pt x="871" y="507"/>
                    <a:pt x="873" y="507"/>
                  </a:cubicBezTo>
                  <a:cubicBezTo>
                    <a:pt x="875" y="508"/>
                    <a:pt x="878" y="509"/>
                    <a:pt x="879" y="509"/>
                  </a:cubicBezTo>
                  <a:cubicBezTo>
                    <a:pt x="879" y="509"/>
                    <a:pt x="880" y="509"/>
                    <a:pt x="881" y="509"/>
                  </a:cubicBezTo>
                  <a:cubicBezTo>
                    <a:pt x="883" y="509"/>
                    <a:pt x="888" y="510"/>
                    <a:pt x="889" y="512"/>
                  </a:cubicBezTo>
                  <a:cubicBezTo>
                    <a:pt x="889" y="512"/>
                    <a:pt x="892" y="513"/>
                    <a:pt x="893" y="513"/>
                  </a:cubicBezTo>
                  <a:cubicBezTo>
                    <a:pt x="896" y="514"/>
                    <a:pt x="899" y="514"/>
                    <a:pt x="899" y="517"/>
                  </a:cubicBezTo>
                  <a:cubicBezTo>
                    <a:pt x="899" y="517"/>
                    <a:pt x="900" y="518"/>
                    <a:pt x="901" y="519"/>
                  </a:cubicBezTo>
                  <a:cubicBezTo>
                    <a:pt x="901" y="519"/>
                    <a:pt x="902" y="519"/>
                    <a:pt x="902" y="520"/>
                  </a:cubicBezTo>
                  <a:cubicBezTo>
                    <a:pt x="903" y="520"/>
                    <a:pt x="904" y="521"/>
                    <a:pt x="904" y="522"/>
                  </a:cubicBezTo>
                  <a:cubicBezTo>
                    <a:pt x="905" y="523"/>
                    <a:pt x="907" y="523"/>
                    <a:pt x="908" y="523"/>
                  </a:cubicBezTo>
                  <a:cubicBezTo>
                    <a:pt x="910" y="524"/>
                    <a:pt x="911" y="524"/>
                    <a:pt x="912" y="524"/>
                  </a:cubicBezTo>
                  <a:cubicBezTo>
                    <a:pt x="915" y="524"/>
                    <a:pt x="917" y="524"/>
                    <a:pt x="919" y="525"/>
                  </a:cubicBezTo>
                  <a:cubicBezTo>
                    <a:pt x="919" y="525"/>
                    <a:pt x="921" y="526"/>
                    <a:pt x="925" y="526"/>
                  </a:cubicBezTo>
                  <a:cubicBezTo>
                    <a:pt x="929" y="526"/>
                    <a:pt x="931" y="525"/>
                    <a:pt x="932" y="525"/>
                  </a:cubicBezTo>
                  <a:cubicBezTo>
                    <a:pt x="933" y="524"/>
                    <a:pt x="935" y="524"/>
                    <a:pt x="939" y="523"/>
                  </a:cubicBezTo>
                  <a:cubicBezTo>
                    <a:pt x="942" y="522"/>
                    <a:pt x="946" y="522"/>
                    <a:pt x="947" y="521"/>
                  </a:cubicBezTo>
                  <a:cubicBezTo>
                    <a:pt x="948" y="520"/>
                    <a:pt x="950" y="520"/>
                    <a:pt x="952" y="520"/>
                  </a:cubicBezTo>
                  <a:cubicBezTo>
                    <a:pt x="953" y="519"/>
                    <a:pt x="956" y="519"/>
                    <a:pt x="956" y="518"/>
                  </a:cubicBezTo>
                  <a:cubicBezTo>
                    <a:pt x="956" y="516"/>
                    <a:pt x="959" y="515"/>
                    <a:pt x="961" y="514"/>
                  </a:cubicBezTo>
                  <a:cubicBezTo>
                    <a:pt x="963" y="513"/>
                    <a:pt x="964" y="512"/>
                    <a:pt x="965" y="512"/>
                  </a:cubicBezTo>
                  <a:cubicBezTo>
                    <a:pt x="967" y="510"/>
                    <a:pt x="971" y="510"/>
                    <a:pt x="972" y="510"/>
                  </a:cubicBezTo>
                  <a:cubicBezTo>
                    <a:pt x="973" y="510"/>
                    <a:pt x="973" y="510"/>
                    <a:pt x="974" y="510"/>
                  </a:cubicBezTo>
                  <a:cubicBezTo>
                    <a:pt x="977" y="510"/>
                    <a:pt x="980" y="511"/>
                    <a:pt x="981" y="513"/>
                  </a:cubicBezTo>
                  <a:cubicBezTo>
                    <a:pt x="981" y="514"/>
                    <a:pt x="982" y="514"/>
                    <a:pt x="984" y="514"/>
                  </a:cubicBezTo>
                  <a:cubicBezTo>
                    <a:pt x="985" y="515"/>
                    <a:pt x="985" y="515"/>
                    <a:pt x="986" y="515"/>
                  </a:cubicBezTo>
                  <a:cubicBezTo>
                    <a:pt x="987" y="515"/>
                    <a:pt x="988" y="514"/>
                    <a:pt x="989" y="514"/>
                  </a:cubicBezTo>
                  <a:cubicBezTo>
                    <a:pt x="989" y="514"/>
                    <a:pt x="989" y="514"/>
                    <a:pt x="989" y="514"/>
                  </a:cubicBezTo>
                  <a:cubicBezTo>
                    <a:pt x="989" y="514"/>
                    <a:pt x="990" y="514"/>
                    <a:pt x="991" y="514"/>
                  </a:cubicBezTo>
                  <a:cubicBezTo>
                    <a:pt x="991" y="514"/>
                    <a:pt x="991" y="514"/>
                    <a:pt x="991" y="514"/>
                  </a:cubicBezTo>
                  <a:cubicBezTo>
                    <a:pt x="991" y="514"/>
                    <a:pt x="991" y="514"/>
                    <a:pt x="992" y="514"/>
                  </a:cubicBezTo>
                  <a:cubicBezTo>
                    <a:pt x="993" y="514"/>
                    <a:pt x="995" y="514"/>
                    <a:pt x="997" y="515"/>
                  </a:cubicBezTo>
                  <a:cubicBezTo>
                    <a:pt x="997" y="515"/>
                    <a:pt x="997" y="515"/>
                    <a:pt x="997" y="515"/>
                  </a:cubicBezTo>
                  <a:cubicBezTo>
                    <a:pt x="997" y="515"/>
                    <a:pt x="997" y="515"/>
                    <a:pt x="997" y="515"/>
                  </a:cubicBezTo>
                  <a:cubicBezTo>
                    <a:pt x="997" y="515"/>
                    <a:pt x="998" y="515"/>
                    <a:pt x="998" y="515"/>
                  </a:cubicBezTo>
                  <a:cubicBezTo>
                    <a:pt x="999" y="515"/>
                    <a:pt x="999" y="515"/>
                    <a:pt x="999" y="515"/>
                  </a:cubicBezTo>
                  <a:cubicBezTo>
                    <a:pt x="999" y="516"/>
                    <a:pt x="999" y="516"/>
                    <a:pt x="999" y="516"/>
                  </a:cubicBezTo>
                  <a:cubicBezTo>
                    <a:pt x="999" y="516"/>
                    <a:pt x="999" y="516"/>
                    <a:pt x="999" y="516"/>
                  </a:cubicBezTo>
                  <a:cubicBezTo>
                    <a:pt x="999" y="516"/>
                    <a:pt x="999" y="516"/>
                    <a:pt x="999" y="516"/>
                  </a:cubicBezTo>
                  <a:cubicBezTo>
                    <a:pt x="999" y="516"/>
                    <a:pt x="999" y="516"/>
                    <a:pt x="1000" y="516"/>
                  </a:cubicBezTo>
                  <a:cubicBezTo>
                    <a:pt x="1000" y="516"/>
                    <a:pt x="1000" y="516"/>
                    <a:pt x="1000" y="516"/>
                  </a:cubicBezTo>
                  <a:cubicBezTo>
                    <a:pt x="1000" y="516"/>
                    <a:pt x="1000" y="517"/>
                    <a:pt x="1000" y="517"/>
                  </a:cubicBezTo>
                  <a:cubicBezTo>
                    <a:pt x="1001" y="517"/>
                    <a:pt x="1001" y="517"/>
                    <a:pt x="1001" y="517"/>
                  </a:cubicBezTo>
                  <a:cubicBezTo>
                    <a:pt x="1001" y="517"/>
                    <a:pt x="1001" y="517"/>
                    <a:pt x="1001" y="517"/>
                  </a:cubicBezTo>
                  <a:cubicBezTo>
                    <a:pt x="1001" y="519"/>
                    <a:pt x="1006" y="520"/>
                    <a:pt x="1009" y="520"/>
                  </a:cubicBezTo>
                  <a:cubicBezTo>
                    <a:pt x="1010" y="520"/>
                    <a:pt x="1010" y="520"/>
                    <a:pt x="1011" y="520"/>
                  </a:cubicBezTo>
                  <a:cubicBezTo>
                    <a:pt x="1011" y="520"/>
                    <a:pt x="1013" y="519"/>
                    <a:pt x="1015" y="518"/>
                  </a:cubicBezTo>
                  <a:cubicBezTo>
                    <a:pt x="1017" y="516"/>
                    <a:pt x="1020" y="514"/>
                    <a:pt x="1021" y="514"/>
                  </a:cubicBezTo>
                  <a:cubicBezTo>
                    <a:pt x="1022" y="514"/>
                    <a:pt x="1022" y="514"/>
                    <a:pt x="1022" y="514"/>
                  </a:cubicBezTo>
                  <a:cubicBezTo>
                    <a:pt x="1024" y="514"/>
                    <a:pt x="1025" y="513"/>
                    <a:pt x="1025" y="512"/>
                  </a:cubicBezTo>
                  <a:cubicBezTo>
                    <a:pt x="1026" y="511"/>
                    <a:pt x="1026" y="511"/>
                    <a:pt x="1026" y="510"/>
                  </a:cubicBezTo>
                  <a:cubicBezTo>
                    <a:pt x="1025" y="509"/>
                    <a:pt x="1027" y="506"/>
                    <a:pt x="1029" y="503"/>
                  </a:cubicBezTo>
                  <a:cubicBezTo>
                    <a:pt x="1030" y="501"/>
                    <a:pt x="1031" y="499"/>
                    <a:pt x="1031" y="498"/>
                  </a:cubicBezTo>
                  <a:cubicBezTo>
                    <a:pt x="1031" y="498"/>
                    <a:pt x="1031" y="498"/>
                    <a:pt x="1031" y="497"/>
                  </a:cubicBezTo>
                  <a:cubicBezTo>
                    <a:pt x="1033" y="494"/>
                    <a:pt x="1037" y="488"/>
                    <a:pt x="1039" y="487"/>
                  </a:cubicBezTo>
                  <a:cubicBezTo>
                    <a:pt x="1040" y="486"/>
                    <a:pt x="1043" y="484"/>
                    <a:pt x="1043" y="482"/>
                  </a:cubicBezTo>
                  <a:cubicBezTo>
                    <a:pt x="1042" y="475"/>
                    <a:pt x="1041" y="475"/>
                    <a:pt x="1041" y="475"/>
                  </a:cubicBezTo>
                  <a:cubicBezTo>
                    <a:pt x="1040" y="475"/>
                    <a:pt x="1040" y="475"/>
                    <a:pt x="1040" y="475"/>
                  </a:cubicBezTo>
                  <a:cubicBezTo>
                    <a:pt x="1039" y="475"/>
                    <a:pt x="1037" y="475"/>
                    <a:pt x="1037" y="474"/>
                  </a:cubicBezTo>
                  <a:cubicBezTo>
                    <a:pt x="1036" y="472"/>
                    <a:pt x="1037" y="471"/>
                    <a:pt x="1039" y="468"/>
                  </a:cubicBezTo>
                  <a:cubicBezTo>
                    <a:pt x="1041" y="464"/>
                    <a:pt x="1045" y="462"/>
                    <a:pt x="1050" y="462"/>
                  </a:cubicBezTo>
                  <a:cubicBezTo>
                    <a:pt x="1052" y="462"/>
                    <a:pt x="1053" y="462"/>
                    <a:pt x="1053" y="462"/>
                  </a:cubicBezTo>
                  <a:cubicBezTo>
                    <a:pt x="1054" y="462"/>
                    <a:pt x="1054" y="463"/>
                    <a:pt x="1054" y="463"/>
                  </a:cubicBezTo>
                  <a:cubicBezTo>
                    <a:pt x="1054" y="463"/>
                    <a:pt x="1055" y="462"/>
                    <a:pt x="1056" y="462"/>
                  </a:cubicBezTo>
                  <a:cubicBezTo>
                    <a:pt x="1060" y="461"/>
                    <a:pt x="1068" y="460"/>
                    <a:pt x="1071" y="461"/>
                  </a:cubicBezTo>
                  <a:cubicBezTo>
                    <a:pt x="1072" y="462"/>
                    <a:pt x="1074" y="462"/>
                    <a:pt x="1075" y="462"/>
                  </a:cubicBezTo>
                  <a:cubicBezTo>
                    <a:pt x="1077" y="462"/>
                    <a:pt x="1077" y="462"/>
                    <a:pt x="1077" y="462"/>
                  </a:cubicBezTo>
                  <a:cubicBezTo>
                    <a:pt x="1079" y="462"/>
                    <a:pt x="1081" y="462"/>
                    <a:pt x="1084" y="463"/>
                  </a:cubicBezTo>
                  <a:cubicBezTo>
                    <a:pt x="1086" y="465"/>
                    <a:pt x="1089" y="465"/>
                    <a:pt x="1091" y="465"/>
                  </a:cubicBezTo>
                  <a:cubicBezTo>
                    <a:pt x="1094" y="466"/>
                    <a:pt x="1097" y="466"/>
                    <a:pt x="1098" y="468"/>
                  </a:cubicBezTo>
                  <a:cubicBezTo>
                    <a:pt x="1098" y="468"/>
                    <a:pt x="1099" y="469"/>
                    <a:pt x="1100" y="470"/>
                  </a:cubicBezTo>
                  <a:cubicBezTo>
                    <a:pt x="1103" y="471"/>
                    <a:pt x="1106" y="473"/>
                    <a:pt x="1105" y="477"/>
                  </a:cubicBezTo>
                  <a:cubicBezTo>
                    <a:pt x="1105" y="478"/>
                    <a:pt x="1105" y="478"/>
                    <a:pt x="1106" y="479"/>
                  </a:cubicBezTo>
                  <a:cubicBezTo>
                    <a:pt x="1108" y="480"/>
                    <a:pt x="1110" y="481"/>
                    <a:pt x="1111" y="487"/>
                  </a:cubicBezTo>
                  <a:cubicBezTo>
                    <a:pt x="1111" y="487"/>
                    <a:pt x="1111" y="488"/>
                    <a:pt x="1111" y="488"/>
                  </a:cubicBezTo>
                  <a:cubicBezTo>
                    <a:pt x="1112" y="492"/>
                    <a:pt x="1113" y="494"/>
                    <a:pt x="1115" y="496"/>
                  </a:cubicBezTo>
                  <a:cubicBezTo>
                    <a:pt x="1116" y="497"/>
                    <a:pt x="1117" y="498"/>
                    <a:pt x="1117" y="500"/>
                  </a:cubicBezTo>
                  <a:cubicBezTo>
                    <a:pt x="1118" y="502"/>
                    <a:pt x="1119" y="504"/>
                    <a:pt x="1120" y="506"/>
                  </a:cubicBezTo>
                  <a:cubicBezTo>
                    <a:pt x="1122" y="510"/>
                    <a:pt x="1123" y="512"/>
                    <a:pt x="1123" y="514"/>
                  </a:cubicBezTo>
                  <a:cubicBezTo>
                    <a:pt x="1123" y="515"/>
                    <a:pt x="1122" y="517"/>
                    <a:pt x="1123" y="518"/>
                  </a:cubicBezTo>
                  <a:cubicBezTo>
                    <a:pt x="1123" y="519"/>
                    <a:pt x="1125" y="519"/>
                    <a:pt x="1126" y="519"/>
                  </a:cubicBezTo>
                  <a:cubicBezTo>
                    <a:pt x="1130" y="519"/>
                    <a:pt x="1133" y="521"/>
                    <a:pt x="1135" y="522"/>
                  </a:cubicBezTo>
                  <a:cubicBezTo>
                    <a:pt x="1136" y="523"/>
                    <a:pt x="1137" y="523"/>
                    <a:pt x="1137" y="523"/>
                  </a:cubicBezTo>
                  <a:cubicBezTo>
                    <a:pt x="1137" y="523"/>
                    <a:pt x="1137" y="523"/>
                    <a:pt x="1138" y="523"/>
                  </a:cubicBezTo>
                  <a:cubicBezTo>
                    <a:pt x="1140" y="523"/>
                    <a:pt x="1146" y="525"/>
                    <a:pt x="1149" y="528"/>
                  </a:cubicBezTo>
                  <a:cubicBezTo>
                    <a:pt x="1151" y="530"/>
                    <a:pt x="1152" y="530"/>
                    <a:pt x="1154" y="531"/>
                  </a:cubicBezTo>
                  <a:cubicBezTo>
                    <a:pt x="1156" y="531"/>
                    <a:pt x="1158" y="532"/>
                    <a:pt x="1158" y="535"/>
                  </a:cubicBezTo>
                  <a:cubicBezTo>
                    <a:pt x="1157" y="536"/>
                    <a:pt x="1158" y="538"/>
                    <a:pt x="1159" y="539"/>
                  </a:cubicBezTo>
                  <a:cubicBezTo>
                    <a:pt x="1159" y="541"/>
                    <a:pt x="1160" y="543"/>
                    <a:pt x="1160" y="544"/>
                  </a:cubicBezTo>
                  <a:cubicBezTo>
                    <a:pt x="1160" y="544"/>
                    <a:pt x="1160" y="545"/>
                    <a:pt x="1160" y="545"/>
                  </a:cubicBezTo>
                  <a:cubicBezTo>
                    <a:pt x="1162" y="547"/>
                    <a:pt x="1166" y="548"/>
                    <a:pt x="1170" y="548"/>
                  </a:cubicBezTo>
                  <a:cubicBezTo>
                    <a:pt x="1171" y="547"/>
                    <a:pt x="1173" y="547"/>
                    <a:pt x="1174" y="548"/>
                  </a:cubicBezTo>
                  <a:cubicBezTo>
                    <a:pt x="1176" y="548"/>
                    <a:pt x="1178" y="548"/>
                    <a:pt x="1179" y="546"/>
                  </a:cubicBezTo>
                  <a:cubicBezTo>
                    <a:pt x="1181" y="543"/>
                    <a:pt x="1184" y="542"/>
                    <a:pt x="1187" y="542"/>
                  </a:cubicBezTo>
                  <a:cubicBezTo>
                    <a:pt x="1188" y="542"/>
                    <a:pt x="1189" y="542"/>
                    <a:pt x="1190" y="542"/>
                  </a:cubicBezTo>
                  <a:cubicBezTo>
                    <a:pt x="1190" y="542"/>
                    <a:pt x="1190" y="541"/>
                    <a:pt x="1190" y="541"/>
                  </a:cubicBezTo>
                  <a:cubicBezTo>
                    <a:pt x="1192" y="540"/>
                    <a:pt x="1194" y="539"/>
                    <a:pt x="1196" y="539"/>
                  </a:cubicBezTo>
                  <a:cubicBezTo>
                    <a:pt x="1198" y="539"/>
                    <a:pt x="1199" y="540"/>
                    <a:pt x="1200" y="541"/>
                  </a:cubicBezTo>
                  <a:cubicBezTo>
                    <a:pt x="1201" y="542"/>
                    <a:pt x="1201" y="543"/>
                    <a:pt x="1201" y="545"/>
                  </a:cubicBezTo>
                  <a:cubicBezTo>
                    <a:pt x="1201" y="547"/>
                    <a:pt x="1201" y="549"/>
                    <a:pt x="1202" y="550"/>
                  </a:cubicBezTo>
                  <a:cubicBezTo>
                    <a:pt x="1203" y="551"/>
                    <a:pt x="1203" y="553"/>
                    <a:pt x="1201" y="555"/>
                  </a:cubicBezTo>
                  <a:cubicBezTo>
                    <a:pt x="1200" y="555"/>
                    <a:pt x="1200" y="556"/>
                    <a:pt x="1199" y="557"/>
                  </a:cubicBezTo>
                  <a:cubicBezTo>
                    <a:pt x="1198" y="559"/>
                    <a:pt x="1196" y="564"/>
                    <a:pt x="1196" y="566"/>
                  </a:cubicBezTo>
                  <a:cubicBezTo>
                    <a:pt x="1196" y="567"/>
                    <a:pt x="1195" y="568"/>
                    <a:pt x="1195" y="568"/>
                  </a:cubicBezTo>
                  <a:cubicBezTo>
                    <a:pt x="1195" y="570"/>
                    <a:pt x="1193" y="572"/>
                    <a:pt x="1192" y="573"/>
                  </a:cubicBezTo>
                  <a:cubicBezTo>
                    <a:pt x="1190" y="574"/>
                    <a:pt x="1189" y="575"/>
                    <a:pt x="1189" y="577"/>
                  </a:cubicBezTo>
                  <a:cubicBezTo>
                    <a:pt x="1188" y="579"/>
                    <a:pt x="1186" y="581"/>
                    <a:pt x="1185" y="582"/>
                  </a:cubicBezTo>
                  <a:cubicBezTo>
                    <a:pt x="1184" y="583"/>
                    <a:pt x="1183" y="583"/>
                    <a:pt x="1183" y="584"/>
                  </a:cubicBezTo>
                  <a:cubicBezTo>
                    <a:pt x="1183" y="585"/>
                    <a:pt x="1183" y="585"/>
                    <a:pt x="1183" y="586"/>
                  </a:cubicBezTo>
                  <a:cubicBezTo>
                    <a:pt x="1183" y="586"/>
                    <a:pt x="1183" y="586"/>
                    <a:pt x="1183" y="586"/>
                  </a:cubicBezTo>
                  <a:cubicBezTo>
                    <a:pt x="1182" y="586"/>
                    <a:pt x="1182" y="586"/>
                    <a:pt x="1182" y="586"/>
                  </a:cubicBezTo>
                  <a:cubicBezTo>
                    <a:pt x="1182" y="587"/>
                    <a:pt x="1182" y="587"/>
                    <a:pt x="1182" y="587"/>
                  </a:cubicBezTo>
                  <a:cubicBezTo>
                    <a:pt x="1182" y="587"/>
                    <a:pt x="1181" y="587"/>
                    <a:pt x="1181" y="587"/>
                  </a:cubicBezTo>
                  <a:cubicBezTo>
                    <a:pt x="1181" y="587"/>
                    <a:pt x="1181" y="587"/>
                    <a:pt x="1181" y="587"/>
                  </a:cubicBezTo>
                  <a:cubicBezTo>
                    <a:pt x="1180" y="587"/>
                    <a:pt x="1180" y="587"/>
                    <a:pt x="1179" y="587"/>
                  </a:cubicBezTo>
                  <a:cubicBezTo>
                    <a:pt x="1179" y="587"/>
                    <a:pt x="1179" y="587"/>
                    <a:pt x="1179" y="587"/>
                  </a:cubicBezTo>
                  <a:cubicBezTo>
                    <a:pt x="1176" y="587"/>
                    <a:pt x="1174" y="586"/>
                    <a:pt x="1172" y="585"/>
                  </a:cubicBezTo>
                  <a:cubicBezTo>
                    <a:pt x="1170" y="584"/>
                    <a:pt x="1169" y="586"/>
                    <a:pt x="1167" y="587"/>
                  </a:cubicBezTo>
                  <a:cubicBezTo>
                    <a:pt x="1166" y="588"/>
                    <a:pt x="1164" y="590"/>
                    <a:pt x="1163" y="590"/>
                  </a:cubicBezTo>
                  <a:cubicBezTo>
                    <a:pt x="1163" y="590"/>
                    <a:pt x="1163" y="590"/>
                    <a:pt x="1162" y="590"/>
                  </a:cubicBezTo>
                  <a:cubicBezTo>
                    <a:pt x="1162" y="590"/>
                    <a:pt x="1162" y="592"/>
                    <a:pt x="1162" y="593"/>
                  </a:cubicBezTo>
                  <a:cubicBezTo>
                    <a:pt x="1162" y="594"/>
                    <a:pt x="1162" y="595"/>
                    <a:pt x="1162" y="596"/>
                  </a:cubicBezTo>
                  <a:cubicBezTo>
                    <a:pt x="1163" y="597"/>
                    <a:pt x="1162" y="599"/>
                    <a:pt x="1162" y="600"/>
                  </a:cubicBezTo>
                  <a:cubicBezTo>
                    <a:pt x="1162" y="601"/>
                    <a:pt x="1162" y="603"/>
                    <a:pt x="1163" y="605"/>
                  </a:cubicBezTo>
                  <a:cubicBezTo>
                    <a:pt x="1163" y="607"/>
                    <a:pt x="1163" y="609"/>
                    <a:pt x="1164" y="611"/>
                  </a:cubicBezTo>
                  <a:cubicBezTo>
                    <a:pt x="1164" y="612"/>
                    <a:pt x="1164" y="612"/>
                    <a:pt x="1164" y="612"/>
                  </a:cubicBezTo>
                  <a:cubicBezTo>
                    <a:pt x="1164" y="613"/>
                    <a:pt x="1164" y="613"/>
                    <a:pt x="1164" y="614"/>
                  </a:cubicBezTo>
                  <a:cubicBezTo>
                    <a:pt x="1164" y="614"/>
                    <a:pt x="1164" y="615"/>
                    <a:pt x="1164" y="615"/>
                  </a:cubicBezTo>
                  <a:cubicBezTo>
                    <a:pt x="1167" y="613"/>
                    <a:pt x="1170" y="611"/>
                    <a:pt x="1172" y="611"/>
                  </a:cubicBezTo>
                  <a:cubicBezTo>
                    <a:pt x="1174" y="611"/>
                    <a:pt x="1177" y="612"/>
                    <a:pt x="1179" y="614"/>
                  </a:cubicBezTo>
                  <a:cubicBezTo>
                    <a:pt x="1181" y="616"/>
                    <a:pt x="1183" y="618"/>
                    <a:pt x="1185" y="618"/>
                  </a:cubicBezTo>
                  <a:cubicBezTo>
                    <a:pt x="1190" y="618"/>
                    <a:pt x="1209" y="604"/>
                    <a:pt x="1210" y="602"/>
                  </a:cubicBezTo>
                  <a:cubicBezTo>
                    <a:pt x="1210" y="601"/>
                    <a:pt x="1214" y="596"/>
                    <a:pt x="1224" y="587"/>
                  </a:cubicBezTo>
                  <a:cubicBezTo>
                    <a:pt x="1225" y="585"/>
                    <a:pt x="1227" y="583"/>
                    <a:pt x="1229" y="581"/>
                  </a:cubicBezTo>
                  <a:cubicBezTo>
                    <a:pt x="1233" y="576"/>
                    <a:pt x="1242" y="567"/>
                    <a:pt x="1245" y="560"/>
                  </a:cubicBezTo>
                  <a:cubicBezTo>
                    <a:pt x="1246" y="557"/>
                    <a:pt x="1250" y="553"/>
                    <a:pt x="1253" y="549"/>
                  </a:cubicBezTo>
                  <a:cubicBezTo>
                    <a:pt x="1255" y="547"/>
                    <a:pt x="1256" y="545"/>
                    <a:pt x="1257" y="544"/>
                  </a:cubicBezTo>
                  <a:cubicBezTo>
                    <a:pt x="1258" y="542"/>
                    <a:pt x="1258" y="542"/>
                    <a:pt x="1259" y="541"/>
                  </a:cubicBezTo>
                  <a:cubicBezTo>
                    <a:pt x="1260" y="539"/>
                    <a:pt x="1262" y="537"/>
                    <a:pt x="1264" y="532"/>
                  </a:cubicBezTo>
                  <a:cubicBezTo>
                    <a:pt x="1266" y="527"/>
                    <a:pt x="1267" y="518"/>
                    <a:pt x="1268" y="511"/>
                  </a:cubicBezTo>
                  <a:cubicBezTo>
                    <a:pt x="1268" y="504"/>
                    <a:pt x="1268" y="503"/>
                    <a:pt x="1269" y="502"/>
                  </a:cubicBezTo>
                  <a:cubicBezTo>
                    <a:pt x="1269" y="502"/>
                    <a:pt x="1269" y="501"/>
                    <a:pt x="1270" y="500"/>
                  </a:cubicBezTo>
                  <a:cubicBezTo>
                    <a:pt x="1270" y="498"/>
                    <a:pt x="1270" y="497"/>
                    <a:pt x="1271" y="495"/>
                  </a:cubicBezTo>
                  <a:cubicBezTo>
                    <a:pt x="1272" y="495"/>
                    <a:pt x="1272" y="494"/>
                    <a:pt x="1272" y="493"/>
                  </a:cubicBezTo>
                  <a:cubicBezTo>
                    <a:pt x="1273" y="491"/>
                    <a:pt x="1273" y="489"/>
                    <a:pt x="1275" y="487"/>
                  </a:cubicBezTo>
                  <a:cubicBezTo>
                    <a:pt x="1278" y="485"/>
                    <a:pt x="1278" y="483"/>
                    <a:pt x="1277" y="481"/>
                  </a:cubicBezTo>
                  <a:cubicBezTo>
                    <a:pt x="1276" y="479"/>
                    <a:pt x="1277" y="478"/>
                    <a:pt x="1277" y="476"/>
                  </a:cubicBezTo>
                  <a:cubicBezTo>
                    <a:pt x="1277" y="474"/>
                    <a:pt x="1277" y="473"/>
                    <a:pt x="1276" y="472"/>
                  </a:cubicBezTo>
                  <a:cubicBezTo>
                    <a:pt x="1275" y="470"/>
                    <a:pt x="1276" y="469"/>
                    <a:pt x="1278" y="468"/>
                  </a:cubicBezTo>
                  <a:cubicBezTo>
                    <a:pt x="1278" y="467"/>
                    <a:pt x="1277" y="465"/>
                    <a:pt x="1274" y="464"/>
                  </a:cubicBezTo>
                  <a:cubicBezTo>
                    <a:pt x="1274" y="464"/>
                    <a:pt x="1273" y="464"/>
                    <a:pt x="1273" y="463"/>
                  </a:cubicBezTo>
                  <a:cubicBezTo>
                    <a:pt x="1270" y="462"/>
                    <a:pt x="1267" y="461"/>
                    <a:pt x="1267" y="457"/>
                  </a:cubicBezTo>
                  <a:cubicBezTo>
                    <a:pt x="1266" y="455"/>
                    <a:pt x="1262" y="451"/>
                    <a:pt x="1259" y="452"/>
                  </a:cubicBezTo>
                  <a:cubicBezTo>
                    <a:pt x="1257" y="452"/>
                    <a:pt x="1255" y="452"/>
                    <a:pt x="1254" y="451"/>
                  </a:cubicBezTo>
                  <a:cubicBezTo>
                    <a:pt x="1252" y="451"/>
                    <a:pt x="1251" y="451"/>
                    <a:pt x="1250" y="451"/>
                  </a:cubicBezTo>
                  <a:cubicBezTo>
                    <a:pt x="1251" y="452"/>
                    <a:pt x="1250" y="454"/>
                    <a:pt x="1250" y="455"/>
                  </a:cubicBezTo>
                  <a:cubicBezTo>
                    <a:pt x="1249" y="456"/>
                    <a:pt x="1248" y="456"/>
                    <a:pt x="1247" y="456"/>
                  </a:cubicBezTo>
                  <a:cubicBezTo>
                    <a:pt x="1247" y="456"/>
                    <a:pt x="1246" y="456"/>
                    <a:pt x="1246" y="456"/>
                  </a:cubicBezTo>
                  <a:cubicBezTo>
                    <a:pt x="1246" y="456"/>
                    <a:pt x="1245" y="457"/>
                    <a:pt x="1243" y="459"/>
                  </a:cubicBezTo>
                  <a:cubicBezTo>
                    <a:pt x="1243" y="460"/>
                    <a:pt x="1243" y="460"/>
                    <a:pt x="1243" y="460"/>
                  </a:cubicBezTo>
                  <a:cubicBezTo>
                    <a:pt x="1242" y="462"/>
                    <a:pt x="1239" y="463"/>
                    <a:pt x="1236" y="463"/>
                  </a:cubicBezTo>
                  <a:cubicBezTo>
                    <a:pt x="1235" y="463"/>
                    <a:pt x="1234" y="462"/>
                    <a:pt x="1234" y="462"/>
                  </a:cubicBezTo>
                  <a:cubicBezTo>
                    <a:pt x="1234" y="461"/>
                    <a:pt x="1234" y="460"/>
                    <a:pt x="1235" y="459"/>
                  </a:cubicBezTo>
                  <a:cubicBezTo>
                    <a:pt x="1236" y="458"/>
                    <a:pt x="1236" y="458"/>
                    <a:pt x="1235" y="457"/>
                  </a:cubicBezTo>
                  <a:cubicBezTo>
                    <a:pt x="1235" y="456"/>
                    <a:pt x="1234" y="455"/>
                    <a:pt x="1234" y="453"/>
                  </a:cubicBezTo>
                  <a:cubicBezTo>
                    <a:pt x="1235" y="452"/>
                    <a:pt x="1235" y="450"/>
                    <a:pt x="1235" y="450"/>
                  </a:cubicBezTo>
                  <a:cubicBezTo>
                    <a:pt x="1235" y="449"/>
                    <a:pt x="1235" y="449"/>
                    <a:pt x="1235" y="449"/>
                  </a:cubicBezTo>
                  <a:cubicBezTo>
                    <a:pt x="1235" y="449"/>
                    <a:pt x="1235" y="449"/>
                    <a:pt x="1235" y="449"/>
                  </a:cubicBezTo>
                  <a:cubicBezTo>
                    <a:pt x="1234" y="450"/>
                    <a:pt x="1233" y="452"/>
                    <a:pt x="1232" y="453"/>
                  </a:cubicBezTo>
                  <a:cubicBezTo>
                    <a:pt x="1231" y="455"/>
                    <a:pt x="1230" y="457"/>
                    <a:pt x="1228" y="457"/>
                  </a:cubicBezTo>
                  <a:cubicBezTo>
                    <a:pt x="1227" y="458"/>
                    <a:pt x="1227" y="458"/>
                    <a:pt x="1226" y="457"/>
                  </a:cubicBezTo>
                  <a:cubicBezTo>
                    <a:pt x="1224" y="454"/>
                    <a:pt x="1225" y="447"/>
                    <a:pt x="1226" y="445"/>
                  </a:cubicBezTo>
                  <a:cubicBezTo>
                    <a:pt x="1225" y="445"/>
                    <a:pt x="1224" y="445"/>
                    <a:pt x="1222" y="445"/>
                  </a:cubicBezTo>
                  <a:cubicBezTo>
                    <a:pt x="1220" y="446"/>
                    <a:pt x="1217" y="446"/>
                    <a:pt x="1214" y="446"/>
                  </a:cubicBezTo>
                  <a:cubicBezTo>
                    <a:pt x="1210" y="445"/>
                    <a:pt x="1209" y="444"/>
                    <a:pt x="1208" y="443"/>
                  </a:cubicBezTo>
                  <a:cubicBezTo>
                    <a:pt x="1208" y="440"/>
                    <a:pt x="1210" y="437"/>
                    <a:pt x="1214" y="435"/>
                  </a:cubicBezTo>
                  <a:cubicBezTo>
                    <a:pt x="1217" y="434"/>
                    <a:pt x="1218" y="432"/>
                    <a:pt x="1219" y="431"/>
                  </a:cubicBezTo>
                  <a:cubicBezTo>
                    <a:pt x="1219" y="430"/>
                    <a:pt x="1220" y="429"/>
                    <a:pt x="1221" y="428"/>
                  </a:cubicBezTo>
                  <a:cubicBezTo>
                    <a:pt x="1223" y="428"/>
                    <a:pt x="1227" y="425"/>
                    <a:pt x="1230" y="423"/>
                  </a:cubicBezTo>
                  <a:cubicBezTo>
                    <a:pt x="1232" y="422"/>
                    <a:pt x="1234" y="421"/>
                    <a:pt x="1236" y="420"/>
                  </a:cubicBezTo>
                  <a:cubicBezTo>
                    <a:pt x="1240" y="418"/>
                    <a:pt x="1240" y="415"/>
                    <a:pt x="1241" y="413"/>
                  </a:cubicBezTo>
                  <a:cubicBezTo>
                    <a:pt x="1241" y="412"/>
                    <a:pt x="1241" y="412"/>
                    <a:pt x="1241" y="412"/>
                  </a:cubicBezTo>
                  <a:cubicBezTo>
                    <a:pt x="1242" y="410"/>
                    <a:pt x="1245" y="409"/>
                    <a:pt x="1249" y="406"/>
                  </a:cubicBezTo>
                  <a:cubicBezTo>
                    <a:pt x="1252" y="404"/>
                    <a:pt x="1255" y="402"/>
                    <a:pt x="1258" y="400"/>
                  </a:cubicBezTo>
                  <a:cubicBezTo>
                    <a:pt x="1265" y="394"/>
                    <a:pt x="1268" y="391"/>
                    <a:pt x="1270" y="387"/>
                  </a:cubicBezTo>
                  <a:cubicBezTo>
                    <a:pt x="1271" y="385"/>
                    <a:pt x="1274" y="383"/>
                    <a:pt x="1277" y="382"/>
                  </a:cubicBezTo>
                  <a:cubicBezTo>
                    <a:pt x="1279" y="380"/>
                    <a:pt x="1282" y="378"/>
                    <a:pt x="1282" y="377"/>
                  </a:cubicBezTo>
                  <a:cubicBezTo>
                    <a:pt x="1283" y="374"/>
                    <a:pt x="1297" y="367"/>
                    <a:pt x="1304" y="365"/>
                  </a:cubicBezTo>
                  <a:cubicBezTo>
                    <a:pt x="1306" y="365"/>
                    <a:pt x="1309" y="365"/>
                    <a:pt x="1311" y="365"/>
                  </a:cubicBezTo>
                  <a:cubicBezTo>
                    <a:pt x="1318" y="365"/>
                    <a:pt x="1327" y="366"/>
                    <a:pt x="1330" y="369"/>
                  </a:cubicBezTo>
                  <a:cubicBezTo>
                    <a:pt x="1331" y="370"/>
                    <a:pt x="1333" y="370"/>
                    <a:pt x="1334" y="369"/>
                  </a:cubicBezTo>
                  <a:cubicBezTo>
                    <a:pt x="1335" y="367"/>
                    <a:pt x="1337" y="367"/>
                    <a:pt x="1338" y="367"/>
                  </a:cubicBezTo>
                  <a:cubicBezTo>
                    <a:pt x="1339" y="367"/>
                    <a:pt x="1341" y="367"/>
                    <a:pt x="1343" y="368"/>
                  </a:cubicBezTo>
                  <a:cubicBezTo>
                    <a:pt x="1344" y="368"/>
                    <a:pt x="1345" y="368"/>
                    <a:pt x="1346" y="368"/>
                  </a:cubicBezTo>
                  <a:cubicBezTo>
                    <a:pt x="1348" y="368"/>
                    <a:pt x="1350" y="368"/>
                    <a:pt x="1351" y="367"/>
                  </a:cubicBezTo>
                  <a:cubicBezTo>
                    <a:pt x="1353" y="366"/>
                    <a:pt x="1355" y="366"/>
                    <a:pt x="1357" y="367"/>
                  </a:cubicBezTo>
                  <a:cubicBezTo>
                    <a:pt x="1358" y="367"/>
                    <a:pt x="1359" y="367"/>
                    <a:pt x="1361" y="367"/>
                  </a:cubicBezTo>
                  <a:cubicBezTo>
                    <a:pt x="1362" y="367"/>
                    <a:pt x="1363" y="367"/>
                    <a:pt x="1365" y="364"/>
                  </a:cubicBezTo>
                  <a:cubicBezTo>
                    <a:pt x="1366" y="361"/>
                    <a:pt x="1372" y="361"/>
                    <a:pt x="1374" y="361"/>
                  </a:cubicBezTo>
                  <a:cubicBezTo>
                    <a:pt x="1378" y="361"/>
                    <a:pt x="1381" y="361"/>
                    <a:pt x="1382" y="362"/>
                  </a:cubicBezTo>
                  <a:cubicBezTo>
                    <a:pt x="1382" y="362"/>
                    <a:pt x="1383" y="363"/>
                    <a:pt x="1383" y="363"/>
                  </a:cubicBezTo>
                  <a:cubicBezTo>
                    <a:pt x="1385" y="365"/>
                    <a:pt x="1387" y="366"/>
                    <a:pt x="1389" y="364"/>
                  </a:cubicBezTo>
                  <a:cubicBezTo>
                    <a:pt x="1390" y="363"/>
                    <a:pt x="1391" y="363"/>
                    <a:pt x="1392" y="363"/>
                  </a:cubicBezTo>
                  <a:cubicBezTo>
                    <a:pt x="1393" y="363"/>
                    <a:pt x="1394" y="364"/>
                    <a:pt x="1395" y="365"/>
                  </a:cubicBezTo>
                  <a:cubicBezTo>
                    <a:pt x="1396" y="367"/>
                    <a:pt x="1397" y="368"/>
                    <a:pt x="1398" y="368"/>
                  </a:cubicBezTo>
                  <a:cubicBezTo>
                    <a:pt x="1401" y="368"/>
                    <a:pt x="1401" y="370"/>
                    <a:pt x="1401" y="370"/>
                  </a:cubicBezTo>
                  <a:cubicBezTo>
                    <a:pt x="1401" y="372"/>
                    <a:pt x="1398" y="373"/>
                    <a:pt x="1396" y="373"/>
                  </a:cubicBezTo>
                  <a:cubicBezTo>
                    <a:pt x="1395" y="373"/>
                    <a:pt x="1395" y="373"/>
                    <a:pt x="1395" y="373"/>
                  </a:cubicBezTo>
                  <a:cubicBezTo>
                    <a:pt x="1393" y="373"/>
                    <a:pt x="1392" y="374"/>
                    <a:pt x="1392" y="374"/>
                  </a:cubicBezTo>
                  <a:cubicBezTo>
                    <a:pt x="1392" y="374"/>
                    <a:pt x="1392" y="375"/>
                    <a:pt x="1393" y="375"/>
                  </a:cubicBezTo>
                  <a:cubicBezTo>
                    <a:pt x="1394" y="376"/>
                    <a:pt x="1397" y="375"/>
                    <a:pt x="1399" y="374"/>
                  </a:cubicBezTo>
                  <a:cubicBezTo>
                    <a:pt x="1401" y="374"/>
                    <a:pt x="1402" y="373"/>
                    <a:pt x="1404" y="373"/>
                  </a:cubicBezTo>
                  <a:cubicBezTo>
                    <a:pt x="1404" y="373"/>
                    <a:pt x="1406" y="374"/>
                    <a:pt x="1407" y="374"/>
                  </a:cubicBezTo>
                  <a:cubicBezTo>
                    <a:pt x="1410" y="374"/>
                    <a:pt x="1413" y="373"/>
                    <a:pt x="1415" y="372"/>
                  </a:cubicBezTo>
                  <a:cubicBezTo>
                    <a:pt x="1416" y="371"/>
                    <a:pt x="1417" y="371"/>
                    <a:pt x="1418" y="371"/>
                  </a:cubicBezTo>
                  <a:cubicBezTo>
                    <a:pt x="1419" y="371"/>
                    <a:pt x="1420" y="371"/>
                    <a:pt x="1420" y="371"/>
                  </a:cubicBezTo>
                  <a:cubicBezTo>
                    <a:pt x="1421" y="372"/>
                    <a:pt x="1421" y="372"/>
                    <a:pt x="1422" y="372"/>
                  </a:cubicBezTo>
                  <a:cubicBezTo>
                    <a:pt x="1422" y="372"/>
                    <a:pt x="1422" y="372"/>
                    <a:pt x="1423" y="371"/>
                  </a:cubicBezTo>
                  <a:cubicBezTo>
                    <a:pt x="1425" y="369"/>
                    <a:pt x="1431" y="368"/>
                    <a:pt x="1434" y="368"/>
                  </a:cubicBezTo>
                  <a:cubicBezTo>
                    <a:pt x="1434" y="368"/>
                    <a:pt x="1435" y="368"/>
                    <a:pt x="1435" y="368"/>
                  </a:cubicBezTo>
                  <a:cubicBezTo>
                    <a:pt x="1434" y="368"/>
                    <a:pt x="1433" y="367"/>
                    <a:pt x="1430" y="367"/>
                  </a:cubicBezTo>
                  <a:cubicBezTo>
                    <a:pt x="1429" y="367"/>
                    <a:pt x="1427" y="367"/>
                    <a:pt x="1426" y="365"/>
                  </a:cubicBezTo>
                  <a:cubicBezTo>
                    <a:pt x="1425" y="363"/>
                    <a:pt x="1426" y="361"/>
                    <a:pt x="1429" y="356"/>
                  </a:cubicBezTo>
                  <a:cubicBezTo>
                    <a:pt x="1432" y="351"/>
                    <a:pt x="1436" y="348"/>
                    <a:pt x="1441" y="345"/>
                  </a:cubicBezTo>
                  <a:cubicBezTo>
                    <a:pt x="1442" y="343"/>
                    <a:pt x="1444" y="342"/>
                    <a:pt x="1445" y="341"/>
                  </a:cubicBezTo>
                  <a:cubicBezTo>
                    <a:pt x="1448" y="339"/>
                    <a:pt x="1450" y="338"/>
                    <a:pt x="1452" y="338"/>
                  </a:cubicBezTo>
                  <a:cubicBezTo>
                    <a:pt x="1453" y="337"/>
                    <a:pt x="1453" y="337"/>
                    <a:pt x="1453" y="337"/>
                  </a:cubicBezTo>
                  <a:cubicBezTo>
                    <a:pt x="1453" y="334"/>
                    <a:pt x="1456" y="326"/>
                    <a:pt x="1460" y="326"/>
                  </a:cubicBezTo>
                  <a:cubicBezTo>
                    <a:pt x="1461" y="325"/>
                    <a:pt x="1463" y="326"/>
                    <a:pt x="1464" y="326"/>
                  </a:cubicBezTo>
                  <a:cubicBezTo>
                    <a:pt x="1466" y="326"/>
                    <a:pt x="1467" y="326"/>
                    <a:pt x="1469" y="326"/>
                  </a:cubicBezTo>
                  <a:cubicBezTo>
                    <a:pt x="1473" y="326"/>
                    <a:pt x="1476" y="325"/>
                    <a:pt x="1478" y="324"/>
                  </a:cubicBezTo>
                  <a:cubicBezTo>
                    <a:pt x="1480" y="323"/>
                    <a:pt x="1481" y="323"/>
                    <a:pt x="1482" y="323"/>
                  </a:cubicBezTo>
                  <a:cubicBezTo>
                    <a:pt x="1484" y="323"/>
                    <a:pt x="1485" y="324"/>
                    <a:pt x="1486" y="326"/>
                  </a:cubicBezTo>
                  <a:cubicBezTo>
                    <a:pt x="1486" y="326"/>
                    <a:pt x="1486" y="327"/>
                    <a:pt x="1487" y="327"/>
                  </a:cubicBezTo>
                  <a:cubicBezTo>
                    <a:pt x="1487" y="327"/>
                    <a:pt x="1489" y="326"/>
                    <a:pt x="1489" y="326"/>
                  </a:cubicBezTo>
                  <a:cubicBezTo>
                    <a:pt x="1491" y="325"/>
                    <a:pt x="1492" y="324"/>
                    <a:pt x="1494" y="324"/>
                  </a:cubicBezTo>
                  <a:cubicBezTo>
                    <a:pt x="1494" y="324"/>
                    <a:pt x="1495" y="324"/>
                    <a:pt x="1495" y="324"/>
                  </a:cubicBezTo>
                  <a:cubicBezTo>
                    <a:pt x="1496" y="324"/>
                    <a:pt x="1496" y="325"/>
                    <a:pt x="1496" y="326"/>
                  </a:cubicBezTo>
                  <a:cubicBezTo>
                    <a:pt x="1496" y="327"/>
                    <a:pt x="1495" y="328"/>
                    <a:pt x="1494" y="330"/>
                  </a:cubicBezTo>
                  <a:cubicBezTo>
                    <a:pt x="1492" y="332"/>
                    <a:pt x="1491" y="334"/>
                    <a:pt x="1490" y="336"/>
                  </a:cubicBezTo>
                  <a:cubicBezTo>
                    <a:pt x="1490" y="337"/>
                    <a:pt x="1490" y="337"/>
                    <a:pt x="1490" y="337"/>
                  </a:cubicBezTo>
                  <a:cubicBezTo>
                    <a:pt x="1490" y="338"/>
                    <a:pt x="1491" y="338"/>
                    <a:pt x="1492" y="338"/>
                  </a:cubicBezTo>
                  <a:cubicBezTo>
                    <a:pt x="1494" y="338"/>
                    <a:pt x="1495" y="338"/>
                    <a:pt x="1496" y="339"/>
                  </a:cubicBezTo>
                  <a:cubicBezTo>
                    <a:pt x="1497" y="339"/>
                    <a:pt x="1497" y="340"/>
                    <a:pt x="1497" y="340"/>
                  </a:cubicBezTo>
                  <a:cubicBezTo>
                    <a:pt x="1497" y="342"/>
                    <a:pt x="1496" y="342"/>
                    <a:pt x="1495" y="343"/>
                  </a:cubicBezTo>
                  <a:cubicBezTo>
                    <a:pt x="1494" y="343"/>
                    <a:pt x="1494" y="344"/>
                    <a:pt x="1494" y="344"/>
                  </a:cubicBezTo>
                  <a:cubicBezTo>
                    <a:pt x="1494" y="344"/>
                    <a:pt x="1494" y="344"/>
                    <a:pt x="1494" y="344"/>
                  </a:cubicBezTo>
                  <a:cubicBezTo>
                    <a:pt x="1497" y="344"/>
                    <a:pt x="1501" y="342"/>
                    <a:pt x="1505" y="338"/>
                  </a:cubicBezTo>
                  <a:cubicBezTo>
                    <a:pt x="1511" y="332"/>
                    <a:pt x="1518" y="328"/>
                    <a:pt x="1523" y="328"/>
                  </a:cubicBezTo>
                  <a:cubicBezTo>
                    <a:pt x="1524" y="328"/>
                    <a:pt x="1524" y="328"/>
                    <a:pt x="1525" y="329"/>
                  </a:cubicBezTo>
                  <a:cubicBezTo>
                    <a:pt x="1525" y="329"/>
                    <a:pt x="1526" y="329"/>
                    <a:pt x="1526" y="328"/>
                  </a:cubicBezTo>
                  <a:cubicBezTo>
                    <a:pt x="1527" y="328"/>
                    <a:pt x="1527" y="326"/>
                    <a:pt x="1526" y="324"/>
                  </a:cubicBezTo>
                  <a:cubicBezTo>
                    <a:pt x="1526" y="323"/>
                    <a:pt x="1526" y="321"/>
                    <a:pt x="1526" y="318"/>
                  </a:cubicBezTo>
                  <a:cubicBezTo>
                    <a:pt x="1526" y="312"/>
                    <a:pt x="1536" y="310"/>
                    <a:pt x="1542" y="310"/>
                  </a:cubicBezTo>
                  <a:cubicBezTo>
                    <a:pt x="1543" y="310"/>
                    <a:pt x="1545" y="310"/>
                    <a:pt x="1547" y="311"/>
                  </a:cubicBezTo>
                  <a:cubicBezTo>
                    <a:pt x="1550" y="312"/>
                    <a:pt x="1551" y="313"/>
                    <a:pt x="1551" y="314"/>
                  </a:cubicBezTo>
                  <a:cubicBezTo>
                    <a:pt x="1551" y="315"/>
                    <a:pt x="1550" y="316"/>
                    <a:pt x="1549" y="316"/>
                  </a:cubicBezTo>
                  <a:cubicBezTo>
                    <a:pt x="1548" y="316"/>
                    <a:pt x="1547" y="316"/>
                    <a:pt x="1546" y="315"/>
                  </a:cubicBezTo>
                  <a:cubicBezTo>
                    <a:pt x="1544" y="315"/>
                    <a:pt x="1542" y="315"/>
                    <a:pt x="1541" y="317"/>
                  </a:cubicBezTo>
                  <a:cubicBezTo>
                    <a:pt x="1539" y="318"/>
                    <a:pt x="1539" y="320"/>
                    <a:pt x="1539" y="323"/>
                  </a:cubicBezTo>
                  <a:cubicBezTo>
                    <a:pt x="1539" y="326"/>
                    <a:pt x="1538" y="328"/>
                    <a:pt x="1537" y="329"/>
                  </a:cubicBezTo>
                  <a:cubicBezTo>
                    <a:pt x="1536" y="331"/>
                    <a:pt x="1536" y="331"/>
                    <a:pt x="1537" y="332"/>
                  </a:cubicBezTo>
                  <a:cubicBezTo>
                    <a:pt x="1537" y="332"/>
                    <a:pt x="1537" y="333"/>
                    <a:pt x="1537" y="334"/>
                  </a:cubicBezTo>
                  <a:cubicBezTo>
                    <a:pt x="1537" y="335"/>
                    <a:pt x="1536" y="335"/>
                    <a:pt x="1535" y="336"/>
                  </a:cubicBezTo>
                  <a:cubicBezTo>
                    <a:pt x="1535" y="336"/>
                    <a:pt x="1534" y="337"/>
                    <a:pt x="1534" y="338"/>
                  </a:cubicBezTo>
                  <a:cubicBezTo>
                    <a:pt x="1534" y="338"/>
                    <a:pt x="1534" y="338"/>
                    <a:pt x="1534" y="338"/>
                  </a:cubicBezTo>
                  <a:cubicBezTo>
                    <a:pt x="1533" y="340"/>
                    <a:pt x="1533" y="343"/>
                    <a:pt x="1530" y="344"/>
                  </a:cubicBezTo>
                  <a:cubicBezTo>
                    <a:pt x="1529" y="344"/>
                    <a:pt x="1528" y="344"/>
                    <a:pt x="1526" y="344"/>
                  </a:cubicBezTo>
                  <a:cubicBezTo>
                    <a:pt x="1523" y="345"/>
                    <a:pt x="1516" y="347"/>
                    <a:pt x="1515" y="349"/>
                  </a:cubicBezTo>
                  <a:cubicBezTo>
                    <a:pt x="1515" y="352"/>
                    <a:pt x="1513" y="353"/>
                    <a:pt x="1511" y="355"/>
                  </a:cubicBezTo>
                  <a:cubicBezTo>
                    <a:pt x="1509" y="356"/>
                    <a:pt x="1507" y="358"/>
                    <a:pt x="1506" y="360"/>
                  </a:cubicBezTo>
                  <a:cubicBezTo>
                    <a:pt x="1505" y="362"/>
                    <a:pt x="1502" y="364"/>
                    <a:pt x="1499" y="367"/>
                  </a:cubicBezTo>
                  <a:cubicBezTo>
                    <a:pt x="1494" y="370"/>
                    <a:pt x="1489" y="373"/>
                    <a:pt x="1485" y="379"/>
                  </a:cubicBezTo>
                  <a:cubicBezTo>
                    <a:pt x="1480" y="386"/>
                    <a:pt x="1473" y="389"/>
                    <a:pt x="1469" y="390"/>
                  </a:cubicBezTo>
                  <a:cubicBezTo>
                    <a:pt x="1468" y="391"/>
                    <a:pt x="1467" y="391"/>
                    <a:pt x="1467" y="391"/>
                  </a:cubicBezTo>
                  <a:cubicBezTo>
                    <a:pt x="1467" y="394"/>
                    <a:pt x="1462" y="394"/>
                    <a:pt x="1458" y="394"/>
                  </a:cubicBezTo>
                  <a:cubicBezTo>
                    <a:pt x="1457" y="394"/>
                    <a:pt x="1456" y="394"/>
                    <a:pt x="1456" y="394"/>
                  </a:cubicBezTo>
                  <a:cubicBezTo>
                    <a:pt x="1456" y="394"/>
                    <a:pt x="1456" y="395"/>
                    <a:pt x="1456" y="396"/>
                  </a:cubicBezTo>
                  <a:cubicBezTo>
                    <a:pt x="1456" y="399"/>
                    <a:pt x="1457" y="403"/>
                    <a:pt x="1452" y="408"/>
                  </a:cubicBezTo>
                  <a:cubicBezTo>
                    <a:pt x="1446" y="415"/>
                    <a:pt x="1442" y="424"/>
                    <a:pt x="1442" y="433"/>
                  </a:cubicBezTo>
                  <a:cubicBezTo>
                    <a:pt x="1442" y="443"/>
                    <a:pt x="1446" y="469"/>
                    <a:pt x="1448" y="474"/>
                  </a:cubicBezTo>
                  <a:cubicBezTo>
                    <a:pt x="1450" y="477"/>
                    <a:pt x="1450" y="481"/>
                    <a:pt x="1450" y="485"/>
                  </a:cubicBezTo>
                  <a:cubicBezTo>
                    <a:pt x="1451" y="489"/>
                    <a:pt x="1451" y="492"/>
                    <a:pt x="1452" y="493"/>
                  </a:cubicBezTo>
                  <a:cubicBezTo>
                    <a:pt x="1453" y="495"/>
                    <a:pt x="1454" y="497"/>
                    <a:pt x="1454" y="498"/>
                  </a:cubicBezTo>
                  <a:cubicBezTo>
                    <a:pt x="1454" y="500"/>
                    <a:pt x="1454" y="500"/>
                    <a:pt x="1455" y="501"/>
                  </a:cubicBezTo>
                  <a:cubicBezTo>
                    <a:pt x="1456" y="501"/>
                    <a:pt x="1458" y="498"/>
                    <a:pt x="1460" y="496"/>
                  </a:cubicBezTo>
                  <a:cubicBezTo>
                    <a:pt x="1462" y="494"/>
                    <a:pt x="1464" y="492"/>
                    <a:pt x="1465" y="491"/>
                  </a:cubicBezTo>
                  <a:cubicBezTo>
                    <a:pt x="1467" y="489"/>
                    <a:pt x="1468" y="488"/>
                    <a:pt x="1468" y="487"/>
                  </a:cubicBezTo>
                  <a:cubicBezTo>
                    <a:pt x="1469" y="486"/>
                    <a:pt x="1469" y="485"/>
                    <a:pt x="1471" y="484"/>
                  </a:cubicBezTo>
                  <a:cubicBezTo>
                    <a:pt x="1472" y="483"/>
                    <a:pt x="1472" y="480"/>
                    <a:pt x="1473" y="477"/>
                  </a:cubicBezTo>
                  <a:cubicBezTo>
                    <a:pt x="1473" y="476"/>
                    <a:pt x="1473" y="474"/>
                    <a:pt x="1473" y="473"/>
                  </a:cubicBezTo>
                  <a:cubicBezTo>
                    <a:pt x="1474" y="472"/>
                    <a:pt x="1475" y="471"/>
                    <a:pt x="1477" y="470"/>
                  </a:cubicBezTo>
                  <a:cubicBezTo>
                    <a:pt x="1479" y="469"/>
                    <a:pt x="1480" y="469"/>
                    <a:pt x="1481" y="468"/>
                  </a:cubicBezTo>
                  <a:cubicBezTo>
                    <a:pt x="1483" y="465"/>
                    <a:pt x="1488" y="467"/>
                    <a:pt x="1490" y="466"/>
                  </a:cubicBezTo>
                  <a:cubicBezTo>
                    <a:pt x="1490" y="466"/>
                    <a:pt x="1489" y="462"/>
                    <a:pt x="1489" y="460"/>
                  </a:cubicBezTo>
                  <a:cubicBezTo>
                    <a:pt x="1488" y="459"/>
                    <a:pt x="1488" y="458"/>
                    <a:pt x="1488" y="458"/>
                  </a:cubicBezTo>
                  <a:cubicBezTo>
                    <a:pt x="1487" y="454"/>
                    <a:pt x="1492" y="451"/>
                    <a:pt x="1497" y="448"/>
                  </a:cubicBezTo>
                  <a:cubicBezTo>
                    <a:pt x="1498" y="447"/>
                    <a:pt x="1498" y="447"/>
                    <a:pt x="1499" y="446"/>
                  </a:cubicBezTo>
                  <a:cubicBezTo>
                    <a:pt x="1500" y="445"/>
                    <a:pt x="1502" y="445"/>
                    <a:pt x="1503" y="445"/>
                  </a:cubicBezTo>
                  <a:cubicBezTo>
                    <a:pt x="1504" y="445"/>
                    <a:pt x="1505" y="445"/>
                    <a:pt x="1506" y="445"/>
                  </a:cubicBezTo>
                  <a:cubicBezTo>
                    <a:pt x="1507" y="445"/>
                    <a:pt x="1508" y="446"/>
                    <a:pt x="1508" y="446"/>
                  </a:cubicBezTo>
                  <a:cubicBezTo>
                    <a:pt x="1510" y="446"/>
                    <a:pt x="1511" y="445"/>
                    <a:pt x="1513" y="444"/>
                  </a:cubicBezTo>
                  <a:cubicBezTo>
                    <a:pt x="1516" y="441"/>
                    <a:pt x="1514" y="438"/>
                    <a:pt x="1511" y="435"/>
                  </a:cubicBezTo>
                  <a:cubicBezTo>
                    <a:pt x="1511" y="435"/>
                    <a:pt x="1511" y="434"/>
                    <a:pt x="1510" y="434"/>
                  </a:cubicBezTo>
                  <a:cubicBezTo>
                    <a:pt x="1510" y="433"/>
                    <a:pt x="1510" y="432"/>
                    <a:pt x="1510" y="430"/>
                  </a:cubicBezTo>
                  <a:cubicBezTo>
                    <a:pt x="1512" y="426"/>
                    <a:pt x="1516" y="420"/>
                    <a:pt x="1519" y="419"/>
                  </a:cubicBezTo>
                  <a:cubicBezTo>
                    <a:pt x="1521" y="418"/>
                    <a:pt x="1522" y="419"/>
                    <a:pt x="1523" y="419"/>
                  </a:cubicBezTo>
                  <a:cubicBezTo>
                    <a:pt x="1524" y="419"/>
                    <a:pt x="1525" y="420"/>
                    <a:pt x="1525" y="420"/>
                  </a:cubicBezTo>
                  <a:cubicBezTo>
                    <a:pt x="1526" y="420"/>
                    <a:pt x="1526" y="419"/>
                    <a:pt x="1527" y="419"/>
                  </a:cubicBezTo>
                  <a:cubicBezTo>
                    <a:pt x="1528" y="418"/>
                    <a:pt x="1528" y="417"/>
                    <a:pt x="1528" y="417"/>
                  </a:cubicBezTo>
                  <a:cubicBezTo>
                    <a:pt x="1527" y="415"/>
                    <a:pt x="1524" y="413"/>
                    <a:pt x="1523" y="413"/>
                  </a:cubicBezTo>
                  <a:cubicBezTo>
                    <a:pt x="1523" y="413"/>
                    <a:pt x="1523" y="413"/>
                    <a:pt x="1522" y="413"/>
                  </a:cubicBezTo>
                  <a:cubicBezTo>
                    <a:pt x="1522" y="413"/>
                    <a:pt x="1521" y="413"/>
                    <a:pt x="1520" y="411"/>
                  </a:cubicBezTo>
                  <a:cubicBezTo>
                    <a:pt x="1519" y="408"/>
                    <a:pt x="1520" y="402"/>
                    <a:pt x="1524" y="398"/>
                  </a:cubicBezTo>
                  <a:cubicBezTo>
                    <a:pt x="1527" y="396"/>
                    <a:pt x="1527" y="395"/>
                    <a:pt x="1527" y="395"/>
                  </a:cubicBezTo>
                  <a:cubicBezTo>
                    <a:pt x="1527" y="395"/>
                    <a:pt x="1527" y="395"/>
                    <a:pt x="1524" y="394"/>
                  </a:cubicBezTo>
                  <a:cubicBezTo>
                    <a:pt x="1522" y="394"/>
                    <a:pt x="1521" y="394"/>
                    <a:pt x="1520" y="394"/>
                  </a:cubicBezTo>
                  <a:cubicBezTo>
                    <a:pt x="1519" y="394"/>
                    <a:pt x="1519" y="395"/>
                    <a:pt x="1517" y="395"/>
                  </a:cubicBezTo>
                  <a:cubicBezTo>
                    <a:pt x="1517" y="395"/>
                    <a:pt x="1517" y="395"/>
                    <a:pt x="1517" y="395"/>
                  </a:cubicBezTo>
                  <a:cubicBezTo>
                    <a:pt x="1516" y="395"/>
                    <a:pt x="1515" y="394"/>
                    <a:pt x="1514" y="392"/>
                  </a:cubicBezTo>
                  <a:cubicBezTo>
                    <a:pt x="1512" y="390"/>
                    <a:pt x="1512" y="386"/>
                    <a:pt x="1515" y="381"/>
                  </a:cubicBezTo>
                  <a:cubicBezTo>
                    <a:pt x="1517" y="379"/>
                    <a:pt x="1519" y="377"/>
                    <a:pt x="1521" y="376"/>
                  </a:cubicBezTo>
                  <a:cubicBezTo>
                    <a:pt x="1523" y="375"/>
                    <a:pt x="1524" y="374"/>
                    <a:pt x="1525" y="372"/>
                  </a:cubicBezTo>
                  <a:cubicBezTo>
                    <a:pt x="1525" y="368"/>
                    <a:pt x="1529" y="363"/>
                    <a:pt x="1531" y="360"/>
                  </a:cubicBezTo>
                  <a:cubicBezTo>
                    <a:pt x="1532" y="359"/>
                    <a:pt x="1533" y="358"/>
                    <a:pt x="1533" y="357"/>
                  </a:cubicBezTo>
                  <a:cubicBezTo>
                    <a:pt x="1534" y="356"/>
                    <a:pt x="1536" y="356"/>
                    <a:pt x="1537" y="356"/>
                  </a:cubicBezTo>
                  <a:cubicBezTo>
                    <a:pt x="1538" y="356"/>
                    <a:pt x="1539" y="356"/>
                    <a:pt x="1540" y="356"/>
                  </a:cubicBezTo>
                  <a:cubicBezTo>
                    <a:pt x="1542" y="356"/>
                    <a:pt x="1543" y="357"/>
                    <a:pt x="1544" y="356"/>
                  </a:cubicBezTo>
                  <a:cubicBezTo>
                    <a:pt x="1545" y="356"/>
                    <a:pt x="1546" y="357"/>
                    <a:pt x="1547" y="358"/>
                  </a:cubicBezTo>
                  <a:cubicBezTo>
                    <a:pt x="1547" y="359"/>
                    <a:pt x="1547" y="359"/>
                    <a:pt x="1547" y="359"/>
                  </a:cubicBezTo>
                  <a:cubicBezTo>
                    <a:pt x="1547" y="359"/>
                    <a:pt x="1547" y="359"/>
                    <a:pt x="1548" y="359"/>
                  </a:cubicBezTo>
                  <a:cubicBezTo>
                    <a:pt x="1548" y="358"/>
                    <a:pt x="1550" y="356"/>
                    <a:pt x="1551" y="355"/>
                  </a:cubicBezTo>
                  <a:cubicBezTo>
                    <a:pt x="1553" y="351"/>
                    <a:pt x="1557" y="348"/>
                    <a:pt x="1560" y="348"/>
                  </a:cubicBezTo>
                  <a:cubicBezTo>
                    <a:pt x="1561" y="348"/>
                    <a:pt x="1561" y="348"/>
                    <a:pt x="1562" y="348"/>
                  </a:cubicBezTo>
                  <a:cubicBezTo>
                    <a:pt x="1563" y="350"/>
                    <a:pt x="1563" y="352"/>
                    <a:pt x="1563" y="354"/>
                  </a:cubicBezTo>
                  <a:cubicBezTo>
                    <a:pt x="1563" y="355"/>
                    <a:pt x="1563" y="357"/>
                    <a:pt x="1563" y="358"/>
                  </a:cubicBezTo>
                  <a:cubicBezTo>
                    <a:pt x="1563" y="359"/>
                    <a:pt x="1563" y="359"/>
                    <a:pt x="1563" y="359"/>
                  </a:cubicBezTo>
                  <a:cubicBezTo>
                    <a:pt x="1563" y="359"/>
                    <a:pt x="1564" y="358"/>
                    <a:pt x="1565" y="357"/>
                  </a:cubicBezTo>
                  <a:cubicBezTo>
                    <a:pt x="1567" y="355"/>
                    <a:pt x="1569" y="353"/>
                    <a:pt x="1572" y="352"/>
                  </a:cubicBezTo>
                  <a:cubicBezTo>
                    <a:pt x="1577" y="348"/>
                    <a:pt x="1586" y="347"/>
                    <a:pt x="1589" y="347"/>
                  </a:cubicBezTo>
                  <a:cubicBezTo>
                    <a:pt x="1594" y="347"/>
                    <a:pt x="1599" y="348"/>
                    <a:pt x="1601" y="349"/>
                  </a:cubicBezTo>
                  <a:cubicBezTo>
                    <a:pt x="1604" y="351"/>
                    <a:pt x="1605" y="353"/>
                    <a:pt x="1606" y="354"/>
                  </a:cubicBezTo>
                  <a:cubicBezTo>
                    <a:pt x="1607" y="355"/>
                    <a:pt x="1608" y="356"/>
                    <a:pt x="1608" y="356"/>
                  </a:cubicBezTo>
                  <a:cubicBezTo>
                    <a:pt x="1610" y="356"/>
                    <a:pt x="1610" y="355"/>
                    <a:pt x="1610" y="354"/>
                  </a:cubicBezTo>
                  <a:cubicBezTo>
                    <a:pt x="1610" y="352"/>
                    <a:pt x="1611" y="350"/>
                    <a:pt x="1613" y="350"/>
                  </a:cubicBezTo>
                  <a:cubicBezTo>
                    <a:pt x="1617" y="349"/>
                    <a:pt x="1624" y="344"/>
                    <a:pt x="1629" y="341"/>
                  </a:cubicBezTo>
                  <a:cubicBezTo>
                    <a:pt x="1632" y="339"/>
                    <a:pt x="1633" y="338"/>
                    <a:pt x="1634" y="338"/>
                  </a:cubicBezTo>
                  <a:cubicBezTo>
                    <a:pt x="1634" y="338"/>
                    <a:pt x="1635" y="338"/>
                    <a:pt x="1636" y="336"/>
                  </a:cubicBezTo>
                  <a:cubicBezTo>
                    <a:pt x="1637" y="334"/>
                    <a:pt x="1639" y="334"/>
                    <a:pt x="1641" y="333"/>
                  </a:cubicBezTo>
                  <a:cubicBezTo>
                    <a:pt x="1642" y="333"/>
                    <a:pt x="1642" y="333"/>
                    <a:pt x="1642" y="332"/>
                  </a:cubicBezTo>
                  <a:cubicBezTo>
                    <a:pt x="1643" y="329"/>
                    <a:pt x="1652" y="326"/>
                    <a:pt x="1662" y="323"/>
                  </a:cubicBezTo>
                  <a:cubicBezTo>
                    <a:pt x="1672" y="321"/>
                    <a:pt x="1684" y="315"/>
                    <a:pt x="1685" y="313"/>
                  </a:cubicBezTo>
                  <a:cubicBezTo>
                    <a:pt x="1684" y="312"/>
                    <a:pt x="1685" y="312"/>
                    <a:pt x="1685" y="311"/>
                  </a:cubicBezTo>
                  <a:cubicBezTo>
                    <a:pt x="1686" y="310"/>
                    <a:pt x="1687" y="309"/>
                    <a:pt x="1688" y="309"/>
                  </a:cubicBezTo>
                  <a:cubicBezTo>
                    <a:pt x="1690" y="309"/>
                    <a:pt x="1691" y="310"/>
                    <a:pt x="1691" y="311"/>
                  </a:cubicBezTo>
                  <a:cubicBezTo>
                    <a:pt x="1691" y="312"/>
                    <a:pt x="1693" y="312"/>
                    <a:pt x="1695" y="312"/>
                  </a:cubicBezTo>
                  <a:cubicBezTo>
                    <a:pt x="1696" y="313"/>
                    <a:pt x="1698" y="313"/>
                    <a:pt x="1700" y="313"/>
                  </a:cubicBezTo>
                  <a:cubicBezTo>
                    <a:pt x="1701" y="313"/>
                    <a:pt x="1702" y="314"/>
                    <a:pt x="1703" y="314"/>
                  </a:cubicBezTo>
                  <a:cubicBezTo>
                    <a:pt x="1705" y="314"/>
                    <a:pt x="1706" y="315"/>
                    <a:pt x="1707" y="315"/>
                  </a:cubicBezTo>
                  <a:cubicBezTo>
                    <a:pt x="1708" y="315"/>
                    <a:pt x="1710" y="314"/>
                    <a:pt x="1712" y="312"/>
                  </a:cubicBezTo>
                  <a:cubicBezTo>
                    <a:pt x="1714" y="310"/>
                    <a:pt x="1713" y="309"/>
                    <a:pt x="1712" y="308"/>
                  </a:cubicBezTo>
                  <a:cubicBezTo>
                    <a:pt x="1712" y="307"/>
                    <a:pt x="1711" y="305"/>
                    <a:pt x="1711" y="304"/>
                  </a:cubicBezTo>
                  <a:cubicBezTo>
                    <a:pt x="1711" y="303"/>
                    <a:pt x="1710" y="301"/>
                    <a:pt x="1708" y="300"/>
                  </a:cubicBezTo>
                  <a:cubicBezTo>
                    <a:pt x="1706" y="298"/>
                    <a:pt x="1704" y="296"/>
                    <a:pt x="1705" y="293"/>
                  </a:cubicBezTo>
                  <a:cubicBezTo>
                    <a:pt x="1705" y="292"/>
                    <a:pt x="1704" y="289"/>
                    <a:pt x="1702" y="286"/>
                  </a:cubicBezTo>
                  <a:cubicBezTo>
                    <a:pt x="1700" y="284"/>
                    <a:pt x="1699" y="283"/>
                    <a:pt x="1699" y="283"/>
                  </a:cubicBezTo>
                  <a:cubicBezTo>
                    <a:pt x="1697" y="285"/>
                    <a:pt x="1694" y="284"/>
                    <a:pt x="1692" y="282"/>
                  </a:cubicBezTo>
                  <a:cubicBezTo>
                    <a:pt x="1691" y="281"/>
                    <a:pt x="1690" y="280"/>
                    <a:pt x="1690" y="279"/>
                  </a:cubicBezTo>
                  <a:cubicBezTo>
                    <a:pt x="1690" y="275"/>
                    <a:pt x="1690" y="275"/>
                    <a:pt x="1689" y="275"/>
                  </a:cubicBezTo>
                  <a:cubicBezTo>
                    <a:pt x="1689" y="275"/>
                    <a:pt x="1689" y="275"/>
                    <a:pt x="1688" y="276"/>
                  </a:cubicBezTo>
                  <a:cubicBezTo>
                    <a:pt x="1687" y="276"/>
                    <a:pt x="1685" y="277"/>
                    <a:pt x="1684" y="277"/>
                  </a:cubicBezTo>
                  <a:cubicBezTo>
                    <a:pt x="1681" y="277"/>
                    <a:pt x="1678" y="275"/>
                    <a:pt x="1677" y="273"/>
                  </a:cubicBezTo>
                  <a:cubicBezTo>
                    <a:pt x="1677" y="272"/>
                    <a:pt x="1677" y="271"/>
                    <a:pt x="1678" y="270"/>
                  </a:cubicBezTo>
                  <a:cubicBezTo>
                    <a:pt x="1679" y="269"/>
                    <a:pt x="1682" y="268"/>
                    <a:pt x="1685" y="268"/>
                  </a:cubicBezTo>
                  <a:cubicBezTo>
                    <a:pt x="1687" y="268"/>
                    <a:pt x="1688" y="268"/>
                    <a:pt x="1690" y="269"/>
                  </a:cubicBezTo>
                  <a:cubicBezTo>
                    <a:pt x="1693" y="270"/>
                    <a:pt x="1694" y="271"/>
                    <a:pt x="1695" y="273"/>
                  </a:cubicBezTo>
                  <a:cubicBezTo>
                    <a:pt x="1695" y="273"/>
                    <a:pt x="1695" y="274"/>
                    <a:pt x="1696" y="274"/>
                  </a:cubicBezTo>
                  <a:cubicBezTo>
                    <a:pt x="1697" y="275"/>
                    <a:pt x="1698" y="275"/>
                    <a:pt x="1700" y="275"/>
                  </a:cubicBezTo>
                  <a:cubicBezTo>
                    <a:pt x="1703" y="275"/>
                    <a:pt x="1706" y="274"/>
                    <a:pt x="1708" y="273"/>
                  </a:cubicBezTo>
                  <a:cubicBezTo>
                    <a:pt x="1709" y="273"/>
                    <a:pt x="1710" y="272"/>
                    <a:pt x="1712" y="272"/>
                  </a:cubicBezTo>
                  <a:cubicBezTo>
                    <a:pt x="1715" y="270"/>
                    <a:pt x="1721" y="268"/>
                    <a:pt x="1722" y="266"/>
                  </a:cubicBezTo>
                  <a:cubicBezTo>
                    <a:pt x="1723" y="265"/>
                    <a:pt x="1723" y="264"/>
                    <a:pt x="1723" y="264"/>
                  </a:cubicBezTo>
                  <a:cubicBezTo>
                    <a:pt x="1723" y="262"/>
                    <a:pt x="1724" y="261"/>
                    <a:pt x="1726" y="260"/>
                  </a:cubicBezTo>
                  <a:cubicBezTo>
                    <a:pt x="1727" y="259"/>
                    <a:pt x="1727" y="259"/>
                    <a:pt x="1727" y="259"/>
                  </a:cubicBezTo>
                  <a:cubicBezTo>
                    <a:pt x="1727" y="257"/>
                    <a:pt x="1726" y="256"/>
                    <a:pt x="1724" y="255"/>
                  </a:cubicBezTo>
                  <a:cubicBezTo>
                    <a:pt x="1722" y="254"/>
                    <a:pt x="1721" y="252"/>
                    <a:pt x="1722" y="250"/>
                  </a:cubicBezTo>
                  <a:cubicBezTo>
                    <a:pt x="1722" y="249"/>
                    <a:pt x="1724" y="248"/>
                    <a:pt x="1725" y="248"/>
                  </a:cubicBezTo>
                  <a:cubicBezTo>
                    <a:pt x="1726" y="248"/>
                    <a:pt x="1726" y="247"/>
                    <a:pt x="1727" y="246"/>
                  </a:cubicBezTo>
                  <a:cubicBezTo>
                    <a:pt x="1727" y="245"/>
                    <a:pt x="1728" y="244"/>
                    <a:pt x="1729" y="244"/>
                  </a:cubicBezTo>
                  <a:cubicBezTo>
                    <a:pt x="1730" y="244"/>
                    <a:pt x="1731" y="244"/>
                    <a:pt x="1731" y="244"/>
                  </a:cubicBezTo>
                  <a:cubicBezTo>
                    <a:pt x="1732" y="244"/>
                    <a:pt x="1733" y="244"/>
                    <a:pt x="1735" y="244"/>
                  </a:cubicBezTo>
                  <a:cubicBezTo>
                    <a:pt x="1737" y="243"/>
                    <a:pt x="1737" y="243"/>
                    <a:pt x="1738" y="244"/>
                  </a:cubicBezTo>
                  <a:cubicBezTo>
                    <a:pt x="1738" y="245"/>
                    <a:pt x="1738" y="246"/>
                    <a:pt x="1736" y="249"/>
                  </a:cubicBezTo>
                  <a:cubicBezTo>
                    <a:pt x="1736" y="250"/>
                    <a:pt x="1735" y="250"/>
                    <a:pt x="1735" y="251"/>
                  </a:cubicBezTo>
                  <a:cubicBezTo>
                    <a:pt x="1734" y="252"/>
                    <a:pt x="1735" y="254"/>
                    <a:pt x="1737" y="255"/>
                  </a:cubicBezTo>
                  <a:cubicBezTo>
                    <a:pt x="1738" y="256"/>
                    <a:pt x="1739" y="257"/>
                    <a:pt x="1739" y="258"/>
                  </a:cubicBezTo>
                  <a:cubicBezTo>
                    <a:pt x="1739" y="258"/>
                    <a:pt x="1741" y="259"/>
                    <a:pt x="1743" y="259"/>
                  </a:cubicBezTo>
                  <a:cubicBezTo>
                    <a:pt x="1746" y="259"/>
                    <a:pt x="1748" y="258"/>
                    <a:pt x="1749" y="258"/>
                  </a:cubicBezTo>
                  <a:cubicBezTo>
                    <a:pt x="1750" y="257"/>
                    <a:pt x="1751" y="257"/>
                    <a:pt x="1752" y="257"/>
                  </a:cubicBezTo>
                  <a:cubicBezTo>
                    <a:pt x="1758" y="257"/>
                    <a:pt x="1767" y="261"/>
                    <a:pt x="1768" y="264"/>
                  </a:cubicBezTo>
                  <a:cubicBezTo>
                    <a:pt x="1769" y="267"/>
                    <a:pt x="1770" y="270"/>
                    <a:pt x="1776" y="273"/>
                  </a:cubicBezTo>
                  <a:cubicBezTo>
                    <a:pt x="1778" y="274"/>
                    <a:pt x="1780" y="275"/>
                    <a:pt x="1782" y="275"/>
                  </a:cubicBezTo>
                  <a:cubicBezTo>
                    <a:pt x="1785" y="275"/>
                    <a:pt x="1787" y="276"/>
                    <a:pt x="1787" y="278"/>
                  </a:cubicBezTo>
                  <a:cubicBezTo>
                    <a:pt x="1788" y="280"/>
                    <a:pt x="1790" y="281"/>
                    <a:pt x="1792" y="280"/>
                  </a:cubicBezTo>
                  <a:cubicBezTo>
                    <a:pt x="1794" y="280"/>
                    <a:pt x="1795" y="280"/>
                    <a:pt x="1796" y="281"/>
                  </a:cubicBezTo>
                  <a:cubicBezTo>
                    <a:pt x="1797" y="281"/>
                    <a:pt x="1797" y="281"/>
                    <a:pt x="1798" y="281"/>
                  </a:cubicBezTo>
                  <a:cubicBezTo>
                    <a:pt x="1798" y="281"/>
                    <a:pt x="1798" y="281"/>
                    <a:pt x="1799" y="281"/>
                  </a:cubicBezTo>
                  <a:cubicBezTo>
                    <a:pt x="1800" y="280"/>
                    <a:pt x="1801" y="280"/>
                    <a:pt x="1802" y="280"/>
                  </a:cubicBezTo>
                  <a:close/>
                  <a:moveTo>
                    <a:pt x="965" y="414"/>
                  </a:moveTo>
                  <a:cubicBezTo>
                    <a:pt x="961" y="418"/>
                    <a:pt x="954" y="421"/>
                    <a:pt x="949" y="423"/>
                  </a:cubicBezTo>
                  <a:cubicBezTo>
                    <a:pt x="943" y="426"/>
                    <a:pt x="937" y="428"/>
                    <a:pt x="937" y="431"/>
                  </a:cubicBezTo>
                  <a:cubicBezTo>
                    <a:pt x="937" y="437"/>
                    <a:pt x="923" y="441"/>
                    <a:pt x="915" y="441"/>
                  </a:cubicBezTo>
                  <a:cubicBezTo>
                    <a:pt x="912" y="441"/>
                    <a:pt x="911" y="440"/>
                    <a:pt x="910" y="439"/>
                  </a:cubicBezTo>
                  <a:cubicBezTo>
                    <a:pt x="910" y="439"/>
                    <a:pt x="910" y="438"/>
                    <a:pt x="910" y="438"/>
                  </a:cubicBezTo>
                  <a:cubicBezTo>
                    <a:pt x="910" y="437"/>
                    <a:pt x="912" y="436"/>
                    <a:pt x="915" y="435"/>
                  </a:cubicBezTo>
                  <a:cubicBezTo>
                    <a:pt x="921" y="433"/>
                    <a:pt x="929" y="431"/>
                    <a:pt x="931" y="425"/>
                  </a:cubicBezTo>
                  <a:cubicBezTo>
                    <a:pt x="934" y="420"/>
                    <a:pt x="939" y="416"/>
                    <a:pt x="945" y="412"/>
                  </a:cubicBezTo>
                  <a:cubicBezTo>
                    <a:pt x="951" y="407"/>
                    <a:pt x="957" y="403"/>
                    <a:pt x="961" y="396"/>
                  </a:cubicBezTo>
                  <a:cubicBezTo>
                    <a:pt x="964" y="393"/>
                    <a:pt x="966" y="389"/>
                    <a:pt x="967" y="385"/>
                  </a:cubicBezTo>
                  <a:cubicBezTo>
                    <a:pt x="971" y="377"/>
                    <a:pt x="974" y="373"/>
                    <a:pt x="976" y="373"/>
                  </a:cubicBezTo>
                  <a:cubicBezTo>
                    <a:pt x="977" y="373"/>
                    <a:pt x="977" y="373"/>
                    <a:pt x="977" y="373"/>
                  </a:cubicBezTo>
                  <a:cubicBezTo>
                    <a:pt x="978" y="373"/>
                    <a:pt x="978" y="374"/>
                    <a:pt x="978" y="375"/>
                  </a:cubicBezTo>
                  <a:cubicBezTo>
                    <a:pt x="980" y="381"/>
                    <a:pt x="973" y="407"/>
                    <a:pt x="965" y="414"/>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5" name="Freeform 219">
              <a:extLst>
                <a:ext uri="{FF2B5EF4-FFF2-40B4-BE49-F238E27FC236}">
                  <a16:creationId xmlns:a16="http://schemas.microsoft.com/office/drawing/2014/main" id="{0F978928-BE19-4F68-BF62-B514A0CDE8D8}"/>
                </a:ext>
              </a:extLst>
            </p:cNvPr>
            <p:cNvSpPr>
              <a:spLocks/>
            </p:cNvSpPr>
            <p:nvPr/>
          </p:nvSpPr>
          <p:spPr bwMode="auto">
            <a:xfrm>
              <a:off x="5027530" y="5972391"/>
              <a:ext cx="112946" cy="107388"/>
            </a:xfrm>
            <a:custGeom>
              <a:avLst/>
              <a:gdLst>
                <a:gd name="T0" fmla="*/ 218 w 218"/>
                <a:gd name="T1" fmla="*/ 167 h 186"/>
                <a:gd name="T2" fmla="*/ 197 w 218"/>
                <a:gd name="T3" fmla="*/ 139 h 186"/>
                <a:gd name="T4" fmla="*/ 192 w 218"/>
                <a:gd name="T5" fmla="*/ 133 h 186"/>
                <a:gd name="T6" fmla="*/ 190 w 218"/>
                <a:gd name="T7" fmla="*/ 131 h 186"/>
                <a:gd name="T8" fmla="*/ 189 w 218"/>
                <a:gd name="T9" fmla="*/ 128 h 186"/>
                <a:gd name="T10" fmla="*/ 194 w 218"/>
                <a:gd name="T11" fmla="*/ 109 h 186"/>
                <a:gd name="T12" fmla="*/ 188 w 218"/>
                <a:gd name="T13" fmla="*/ 86 h 186"/>
                <a:gd name="T14" fmla="*/ 189 w 218"/>
                <a:gd name="T15" fmla="*/ 72 h 186"/>
                <a:gd name="T16" fmla="*/ 194 w 218"/>
                <a:gd name="T17" fmla="*/ 61 h 186"/>
                <a:gd name="T18" fmla="*/ 195 w 218"/>
                <a:gd name="T19" fmla="*/ 58 h 186"/>
                <a:gd name="T20" fmla="*/ 196 w 218"/>
                <a:gd name="T21" fmla="*/ 57 h 186"/>
                <a:gd name="T22" fmla="*/ 195 w 218"/>
                <a:gd name="T23" fmla="*/ 53 h 186"/>
                <a:gd name="T24" fmla="*/ 195 w 218"/>
                <a:gd name="T25" fmla="*/ 48 h 186"/>
                <a:gd name="T26" fmla="*/ 194 w 218"/>
                <a:gd name="T27" fmla="*/ 45 h 186"/>
                <a:gd name="T28" fmla="*/ 187 w 218"/>
                <a:gd name="T29" fmla="*/ 44 h 186"/>
                <a:gd name="T30" fmla="*/ 174 w 218"/>
                <a:gd name="T31" fmla="*/ 33 h 186"/>
                <a:gd name="T32" fmla="*/ 160 w 218"/>
                <a:gd name="T33" fmla="*/ 28 h 186"/>
                <a:gd name="T34" fmla="*/ 139 w 218"/>
                <a:gd name="T35" fmla="*/ 23 h 186"/>
                <a:gd name="T36" fmla="*/ 121 w 218"/>
                <a:gd name="T37" fmla="*/ 31 h 186"/>
                <a:gd name="T38" fmla="*/ 120 w 218"/>
                <a:gd name="T39" fmla="*/ 32 h 186"/>
                <a:gd name="T40" fmla="*/ 118 w 218"/>
                <a:gd name="T41" fmla="*/ 33 h 186"/>
                <a:gd name="T42" fmla="*/ 115 w 218"/>
                <a:gd name="T43" fmla="*/ 33 h 186"/>
                <a:gd name="T44" fmla="*/ 111 w 218"/>
                <a:gd name="T45" fmla="*/ 39 h 186"/>
                <a:gd name="T46" fmla="*/ 66 w 218"/>
                <a:gd name="T47" fmla="*/ 33 h 186"/>
                <a:gd name="T48" fmla="*/ 49 w 218"/>
                <a:gd name="T49" fmla="*/ 18 h 186"/>
                <a:gd name="T50" fmla="*/ 47 w 218"/>
                <a:gd name="T51" fmla="*/ 17 h 186"/>
                <a:gd name="T52" fmla="*/ 44 w 218"/>
                <a:gd name="T53" fmla="*/ 15 h 186"/>
                <a:gd name="T54" fmla="*/ 43 w 218"/>
                <a:gd name="T55" fmla="*/ 13 h 186"/>
                <a:gd name="T56" fmla="*/ 37 w 218"/>
                <a:gd name="T57" fmla="*/ 6 h 186"/>
                <a:gd name="T58" fmla="*/ 30 w 218"/>
                <a:gd name="T59" fmla="*/ 11 h 186"/>
                <a:gd name="T60" fmla="*/ 28 w 218"/>
                <a:gd name="T61" fmla="*/ 12 h 186"/>
                <a:gd name="T62" fmla="*/ 22 w 218"/>
                <a:gd name="T63" fmla="*/ 13 h 186"/>
                <a:gd name="T64" fmla="*/ 21 w 218"/>
                <a:gd name="T65" fmla="*/ 13 h 186"/>
                <a:gd name="T66" fmla="*/ 19 w 218"/>
                <a:gd name="T67" fmla="*/ 13 h 186"/>
                <a:gd name="T68" fmla="*/ 7 w 218"/>
                <a:gd name="T69" fmla="*/ 3 h 186"/>
                <a:gd name="T70" fmla="*/ 6 w 218"/>
                <a:gd name="T71" fmla="*/ 0 h 186"/>
                <a:gd name="T72" fmla="*/ 4 w 218"/>
                <a:gd name="T73" fmla="*/ 0 h 186"/>
                <a:gd name="T74" fmla="*/ 2 w 218"/>
                <a:gd name="T75" fmla="*/ 20 h 186"/>
                <a:gd name="T76" fmla="*/ 7 w 218"/>
                <a:gd name="T77" fmla="*/ 35 h 186"/>
                <a:gd name="T78" fmla="*/ 17 w 218"/>
                <a:gd name="T79" fmla="*/ 50 h 186"/>
                <a:gd name="T80" fmla="*/ 22 w 218"/>
                <a:gd name="T81" fmla="*/ 62 h 186"/>
                <a:gd name="T82" fmla="*/ 15 w 218"/>
                <a:gd name="T83" fmla="*/ 73 h 186"/>
                <a:gd name="T84" fmla="*/ 25 w 218"/>
                <a:gd name="T85" fmla="*/ 89 h 186"/>
                <a:gd name="T86" fmla="*/ 30 w 218"/>
                <a:gd name="T87" fmla="*/ 92 h 186"/>
                <a:gd name="T88" fmla="*/ 41 w 218"/>
                <a:gd name="T89" fmla="*/ 101 h 186"/>
                <a:gd name="T90" fmla="*/ 44 w 218"/>
                <a:gd name="T91" fmla="*/ 117 h 186"/>
                <a:gd name="T92" fmla="*/ 52 w 218"/>
                <a:gd name="T93" fmla="*/ 124 h 186"/>
                <a:gd name="T94" fmla="*/ 62 w 218"/>
                <a:gd name="T95" fmla="*/ 123 h 186"/>
                <a:gd name="T96" fmla="*/ 79 w 218"/>
                <a:gd name="T97" fmla="*/ 145 h 186"/>
                <a:gd name="T98" fmla="*/ 122 w 218"/>
                <a:gd name="T99" fmla="*/ 167 h 186"/>
                <a:gd name="T100" fmla="*/ 141 w 218"/>
                <a:gd name="T101" fmla="*/ 162 h 186"/>
                <a:gd name="T102" fmla="*/ 189 w 218"/>
                <a:gd name="T103" fmla="*/ 185 h 186"/>
                <a:gd name="T104" fmla="*/ 199 w 218"/>
                <a:gd name="T105" fmla="*/ 1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8" h="186">
                  <a:moveTo>
                    <a:pt x="204" y="173"/>
                  </a:moveTo>
                  <a:cubicBezTo>
                    <a:pt x="205" y="172"/>
                    <a:pt x="206" y="172"/>
                    <a:pt x="207" y="171"/>
                  </a:cubicBezTo>
                  <a:cubicBezTo>
                    <a:pt x="210" y="170"/>
                    <a:pt x="214" y="169"/>
                    <a:pt x="217" y="168"/>
                  </a:cubicBezTo>
                  <a:cubicBezTo>
                    <a:pt x="218" y="168"/>
                    <a:pt x="218" y="168"/>
                    <a:pt x="218" y="167"/>
                  </a:cubicBezTo>
                  <a:cubicBezTo>
                    <a:pt x="218" y="165"/>
                    <a:pt x="216" y="162"/>
                    <a:pt x="214" y="162"/>
                  </a:cubicBezTo>
                  <a:cubicBezTo>
                    <a:pt x="213" y="161"/>
                    <a:pt x="213" y="159"/>
                    <a:pt x="212" y="156"/>
                  </a:cubicBezTo>
                  <a:cubicBezTo>
                    <a:pt x="212" y="153"/>
                    <a:pt x="212" y="150"/>
                    <a:pt x="209" y="149"/>
                  </a:cubicBezTo>
                  <a:cubicBezTo>
                    <a:pt x="203" y="146"/>
                    <a:pt x="198" y="143"/>
                    <a:pt x="197" y="139"/>
                  </a:cubicBezTo>
                  <a:cubicBezTo>
                    <a:pt x="196" y="137"/>
                    <a:pt x="195" y="136"/>
                    <a:pt x="193" y="134"/>
                  </a:cubicBezTo>
                  <a:cubicBezTo>
                    <a:pt x="193" y="134"/>
                    <a:pt x="192" y="134"/>
                    <a:pt x="192" y="133"/>
                  </a:cubicBezTo>
                  <a:cubicBezTo>
                    <a:pt x="192" y="133"/>
                    <a:pt x="192" y="133"/>
                    <a:pt x="192" y="133"/>
                  </a:cubicBezTo>
                  <a:cubicBezTo>
                    <a:pt x="192" y="133"/>
                    <a:pt x="192" y="133"/>
                    <a:pt x="192" y="133"/>
                  </a:cubicBezTo>
                  <a:cubicBezTo>
                    <a:pt x="192" y="133"/>
                    <a:pt x="192" y="133"/>
                    <a:pt x="191" y="133"/>
                  </a:cubicBezTo>
                  <a:cubicBezTo>
                    <a:pt x="190" y="131"/>
                    <a:pt x="190" y="131"/>
                    <a:pt x="190" y="131"/>
                  </a:cubicBezTo>
                  <a:cubicBezTo>
                    <a:pt x="190" y="131"/>
                    <a:pt x="190" y="131"/>
                    <a:pt x="190" y="131"/>
                  </a:cubicBezTo>
                  <a:cubicBezTo>
                    <a:pt x="190" y="131"/>
                    <a:pt x="190" y="131"/>
                    <a:pt x="190" y="131"/>
                  </a:cubicBezTo>
                  <a:cubicBezTo>
                    <a:pt x="190" y="131"/>
                    <a:pt x="190" y="131"/>
                    <a:pt x="190" y="130"/>
                  </a:cubicBezTo>
                  <a:cubicBezTo>
                    <a:pt x="190" y="130"/>
                    <a:pt x="190" y="130"/>
                    <a:pt x="189" y="130"/>
                  </a:cubicBezTo>
                  <a:cubicBezTo>
                    <a:pt x="189" y="129"/>
                    <a:pt x="189" y="129"/>
                    <a:pt x="189" y="128"/>
                  </a:cubicBezTo>
                  <a:cubicBezTo>
                    <a:pt x="189" y="128"/>
                    <a:pt x="189" y="128"/>
                    <a:pt x="189" y="128"/>
                  </a:cubicBezTo>
                  <a:cubicBezTo>
                    <a:pt x="189" y="127"/>
                    <a:pt x="190" y="126"/>
                    <a:pt x="192" y="125"/>
                  </a:cubicBezTo>
                  <a:cubicBezTo>
                    <a:pt x="192" y="124"/>
                    <a:pt x="193" y="124"/>
                    <a:pt x="194" y="123"/>
                  </a:cubicBezTo>
                  <a:cubicBezTo>
                    <a:pt x="197" y="120"/>
                    <a:pt x="202" y="115"/>
                    <a:pt x="201" y="113"/>
                  </a:cubicBezTo>
                  <a:cubicBezTo>
                    <a:pt x="200" y="110"/>
                    <a:pt x="197" y="110"/>
                    <a:pt x="194" y="109"/>
                  </a:cubicBezTo>
                  <a:cubicBezTo>
                    <a:pt x="192" y="109"/>
                    <a:pt x="190" y="108"/>
                    <a:pt x="190" y="107"/>
                  </a:cubicBezTo>
                  <a:cubicBezTo>
                    <a:pt x="189" y="106"/>
                    <a:pt x="189" y="105"/>
                    <a:pt x="189" y="103"/>
                  </a:cubicBezTo>
                  <a:cubicBezTo>
                    <a:pt x="189" y="100"/>
                    <a:pt x="189" y="97"/>
                    <a:pt x="188" y="94"/>
                  </a:cubicBezTo>
                  <a:cubicBezTo>
                    <a:pt x="187" y="91"/>
                    <a:pt x="187" y="88"/>
                    <a:pt x="188" y="86"/>
                  </a:cubicBezTo>
                  <a:cubicBezTo>
                    <a:pt x="188" y="85"/>
                    <a:pt x="188" y="85"/>
                    <a:pt x="188" y="84"/>
                  </a:cubicBezTo>
                  <a:cubicBezTo>
                    <a:pt x="188" y="83"/>
                    <a:pt x="188" y="83"/>
                    <a:pt x="188" y="82"/>
                  </a:cubicBezTo>
                  <a:cubicBezTo>
                    <a:pt x="186" y="80"/>
                    <a:pt x="188" y="76"/>
                    <a:pt x="189" y="73"/>
                  </a:cubicBezTo>
                  <a:cubicBezTo>
                    <a:pt x="189" y="73"/>
                    <a:pt x="189" y="72"/>
                    <a:pt x="189" y="72"/>
                  </a:cubicBezTo>
                  <a:cubicBezTo>
                    <a:pt x="190" y="71"/>
                    <a:pt x="190" y="70"/>
                    <a:pt x="191" y="69"/>
                  </a:cubicBezTo>
                  <a:cubicBezTo>
                    <a:pt x="192" y="68"/>
                    <a:pt x="194" y="66"/>
                    <a:pt x="194" y="63"/>
                  </a:cubicBezTo>
                  <a:cubicBezTo>
                    <a:pt x="194" y="63"/>
                    <a:pt x="194" y="62"/>
                    <a:pt x="194" y="61"/>
                  </a:cubicBezTo>
                  <a:cubicBezTo>
                    <a:pt x="194" y="61"/>
                    <a:pt x="194" y="61"/>
                    <a:pt x="194" y="61"/>
                  </a:cubicBezTo>
                  <a:cubicBezTo>
                    <a:pt x="194" y="61"/>
                    <a:pt x="194" y="60"/>
                    <a:pt x="194" y="60"/>
                  </a:cubicBezTo>
                  <a:cubicBezTo>
                    <a:pt x="194" y="60"/>
                    <a:pt x="194" y="60"/>
                    <a:pt x="194" y="60"/>
                  </a:cubicBezTo>
                  <a:cubicBezTo>
                    <a:pt x="195" y="59"/>
                    <a:pt x="195" y="59"/>
                    <a:pt x="195" y="59"/>
                  </a:cubicBezTo>
                  <a:cubicBezTo>
                    <a:pt x="195" y="59"/>
                    <a:pt x="195" y="58"/>
                    <a:pt x="195" y="58"/>
                  </a:cubicBezTo>
                  <a:cubicBezTo>
                    <a:pt x="195" y="58"/>
                    <a:pt x="195" y="58"/>
                    <a:pt x="195" y="58"/>
                  </a:cubicBezTo>
                  <a:cubicBezTo>
                    <a:pt x="195" y="58"/>
                    <a:pt x="196" y="58"/>
                    <a:pt x="196" y="58"/>
                  </a:cubicBezTo>
                  <a:cubicBezTo>
                    <a:pt x="196" y="58"/>
                    <a:pt x="196" y="58"/>
                    <a:pt x="196" y="58"/>
                  </a:cubicBezTo>
                  <a:cubicBezTo>
                    <a:pt x="196" y="57"/>
                    <a:pt x="196" y="57"/>
                    <a:pt x="196" y="57"/>
                  </a:cubicBezTo>
                  <a:cubicBezTo>
                    <a:pt x="196" y="57"/>
                    <a:pt x="196" y="56"/>
                    <a:pt x="196" y="56"/>
                  </a:cubicBezTo>
                  <a:cubicBezTo>
                    <a:pt x="196" y="56"/>
                    <a:pt x="196" y="55"/>
                    <a:pt x="195" y="55"/>
                  </a:cubicBezTo>
                  <a:cubicBezTo>
                    <a:pt x="195" y="55"/>
                    <a:pt x="195" y="54"/>
                    <a:pt x="195" y="54"/>
                  </a:cubicBezTo>
                  <a:cubicBezTo>
                    <a:pt x="195" y="53"/>
                    <a:pt x="195" y="53"/>
                    <a:pt x="195" y="53"/>
                  </a:cubicBezTo>
                  <a:cubicBezTo>
                    <a:pt x="195" y="52"/>
                    <a:pt x="195" y="52"/>
                    <a:pt x="195" y="52"/>
                  </a:cubicBezTo>
                  <a:cubicBezTo>
                    <a:pt x="195" y="51"/>
                    <a:pt x="195" y="51"/>
                    <a:pt x="195" y="51"/>
                  </a:cubicBezTo>
                  <a:cubicBezTo>
                    <a:pt x="195" y="50"/>
                    <a:pt x="195" y="50"/>
                    <a:pt x="195" y="50"/>
                  </a:cubicBezTo>
                  <a:cubicBezTo>
                    <a:pt x="195" y="49"/>
                    <a:pt x="195" y="49"/>
                    <a:pt x="195" y="48"/>
                  </a:cubicBezTo>
                  <a:cubicBezTo>
                    <a:pt x="195" y="48"/>
                    <a:pt x="194" y="48"/>
                    <a:pt x="194" y="48"/>
                  </a:cubicBezTo>
                  <a:cubicBezTo>
                    <a:pt x="194" y="47"/>
                    <a:pt x="194" y="47"/>
                    <a:pt x="194" y="47"/>
                  </a:cubicBezTo>
                  <a:cubicBezTo>
                    <a:pt x="194" y="46"/>
                    <a:pt x="194" y="46"/>
                    <a:pt x="194" y="46"/>
                  </a:cubicBezTo>
                  <a:cubicBezTo>
                    <a:pt x="194" y="46"/>
                    <a:pt x="194" y="45"/>
                    <a:pt x="194" y="45"/>
                  </a:cubicBezTo>
                  <a:cubicBezTo>
                    <a:pt x="194" y="45"/>
                    <a:pt x="194" y="45"/>
                    <a:pt x="194" y="45"/>
                  </a:cubicBezTo>
                  <a:cubicBezTo>
                    <a:pt x="194" y="45"/>
                    <a:pt x="194" y="44"/>
                    <a:pt x="194" y="44"/>
                  </a:cubicBezTo>
                  <a:cubicBezTo>
                    <a:pt x="194" y="44"/>
                    <a:pt x="193" y="44"/>
                    <a:pt x="190" y="44"/>
                  </a:cubicBezTo>
                  <a:cubicBezTo>
                    <a:pt x="189" y="44"/>
                    <a:pt x="188" y="44"/>
                    <a:pt x="187" y="44"/>
                  </a:cubicBezTo>
                  <a:cubicBezTo>
                    <a:pt x="187" y="44"/>
                    <a:pt x="187" y="44"/>
                    <a:pt x="187" y="44"/>
                  </a:cubicBezTo>
                  <a:cubicBezTo>
                    <a:pt x="185" y="44"/>
                    <a:pt x="184" y="42"/>
                    <a:pt x="183" y="40"/>
                  </a:cubicBezTo>
                  <a:cubicBezTo>
                    <a:pt x="182" y="39"/>
                    <a:pt x="180" y="38"/>
                    <a:pt x="180" y="38"/>
                  </a:cubicBezTo>
                  <a:cubicBezTo>
                    <a:pt x="176" y="38"/>
                    <a:pt x="174" y="35"/>
                    <a:pt x="174" y="33"/>
                  </a:cubicBezTo>
                  <a:cubicBezTo>
                    <a:pt x="173" y="32"/>
                    <a:pt x="170" y="30"/>
                    <a:pt x="166" y="30"/>
                  </a:cubicBezTo>
                  <a:cubicBezTo>
                    <a:pt x="166" y="30"/>
                    <a:pt x="165" y="30"/>
                    <a:pt x="165" y="31"/>
                  </a:cubicBezTo>
                  <a:cubicBezTo>
                    <a:pt x="162" y="31"/>
                    <a:pt x="161" y="29"/>
                    <a:pt x="160" y="28"/>
                  </a:cubicBezTo>
                  <a:cubicBezTo>
                    <a:pt x="160" y="28"/>
                    <a:pt x="160" y="28"/>
                    <a:pt x="160" y="28"/>
                  </a:cubicBezTo>
                  <a:cubicBezTo>
                    <a:pt x="160" y="28"/>
                    <a:pt x="160" y="28"/>
                    <a:pt x="160" y="28"/>
                  </a:cubicBezTo>
                  <a:cubicBezTo>
                    <a:pt x="158" y="28"/>
                    <a:pt x="152" y="26"/>
                    <a:pt x="150" y="24"/>
                  </a:cubicBezTo>
                  <a:cubicBezTo>
                    <a:pt x="150" y="23"/>
                    <a:pt x="147" y="22"/>
                    <a:pt x="144" y="22"/>
                  </a:cubicBezTo>
                  <a:cubicBezTo>
                    <a:pt x="141" y="22"/>
                    <a:pt x="139" y="23"/>
                    <a:pt x="139" y="23"/>
                  </a:cubicBezTo>
                  <a:cubicBezTo>
                    <a:pt x="138" y="25"/>
                    <a:pt x="136" y="25"/>
                    <a:pt x="135" y="25"/>
                  </a:cubicBezTo>
                  <a:cubicBezTo>
                    <a:pt x="134" y="25"/>
                    <a:pt x="133" y="25"/>
                    <a:pt x="133" y="25"/>
                  </a:cubicBezTo>
                  <a:cubicBezTo>
                    <a:pt x="132" y="25"/>
                    <a:pt x="131" y="25"/>
                    <a:pt x="130" y="25"/>
                  </a:cubicBezTo>
                  <a:cubicBezTo>
                    <a:pt x="128" y="25"/>
                    <a:pt x="123" y="29"/>
                    <a:pt x="121" y="31"/>
                  </a:cubicBezTo>
                  <a:cubicBezTo>
                    <a:pt x="121" y="32"/>
                    <a:pt x="121" y="32"/>
                    <a:pt x="121" y="32"/>
                  </a:cubicBezTo>
                  <a:cubicBezTo>
                    <a:pt x="121" y="32"/>
                    <a:pt x="121" y="32"/>
                    <a:pt x="121" y="32"/>
                  </a:cubicBezTo>
                  <a:cubicBezTo>
                    <a:pt x="121" y="32"/>
                    <a:pt x="120" y="32"/>
                    <a:pt x="120" y="32"/>
                  </a:cubicBezTo>
                  <a:cubicBezTo>
                    <a:pt x="120" y="32"/>
                    <a:pt x="120" y="32"/>
                    <a:pt x="120" y="32"/>
                  </a:cubicBezTo>
                  <a:cubicBezTo>
                    <a:pt x="120" y="32"/>
                    <a:pt x="120" y="32"/>
                    <a:pt x="120" y="32"/>
                  </a:cubicBezTo>
                  <a:cubicBezTo>
                    <a:pt x="120" y="33"/>
                    <a:pt x="119" y="33"/>
                    <a:pt x="119" y="33"/>
                  </a:cubicBezTo>
                  <a:cubicBezTo>
                    <a:pt x="119" y="33"/>
                    <a:pt x="119" y="33"/>
                    <a:pt x="119" y="33"/>
                  </a:cubicBezTo>
                  <a:cubicBezTo>
                    <a:pt x="119" y="33"/>
                    <a:pt x="118" y="33"/>
                    <a:pt x="118" y="33"/>
                  </a:cubicBezTo>
                  <a:cubicBezTo>
                    <a:pt x="118" y="33"/>
                    <a:pt x="118" y="33"/>
                    <a:pt x="118" y="33"/>
                  </a:cubicBezTo>
                  <a:cubicBezTo>
                    <a:pt x="117" y="33"/>
                    <a:pt x="117" y="33"/>
                    <a:pt x="117" y="33"/>
                  </a:cubicBezTo>
                  <a:cubicBezTo>
                    <a:pt x="117" y="33"/>
                    <a:pt x="116" y="33"/>
                    <a:pt x="116" y="33"/>
                  </a:cubicBezTo>
                  <a:cubicBezTo>
                    <a:pt x="116" y="33"/>
                    <a:pt x="115" y="33"/>
                    <a:pt x="115" y="33"/>
                  </a:cubicBezTo>
                  <a:cubicBezTo>
                    <a:pt x="115" y="33"/>
                    <a:pt x="114" y="33"/>
                    <a:pt x="114" y="34"/>
                  </a:cubicBezTo>
                  <a:cubicBezTo>
                    <a:pt x="114" y="34"/>
                    <a:pt x="113" y="34"/>
                    <a:pt x="113" y="34"/>
                  </a:cubicBezTo>
                  <a:cubicBezTo>
                    <a:pt x="113" y="34"/>
                    <a:pt x="112" y="34"/>
                    <a:pt x="112" y="34"/>
                  </a:cubicBezTo>
                  <a:cubicBezTo>
                    <a:pt x="112" y="37"/>
                    <a:pt x="112" y="38"/>
                    <a:pt x="111" y="39"/>
                  </a:cubicBezTo>
                  <a:cubicBezTo>
                    <a:pt x="109" y="42"/>
                    <a:pt x="95" y="45"/>
                    <a:pt x="86" y="45"/>
                  </a:cubicBezTo>
                  <a:cubicBezTo>
                    <a:pt x="86" y="45"/>
                    <a:pt x="86" y="45"/>
                    <a:pt x="86" y="45"/>
                  </a:cubicBezTo>
                  <a:cubicBezTo>
                    <a:pt x="81" y="45"/>
                    <a:pt x="78" y="42"/>
                    <a:pt x="75" y="39"/>
                  </a:cubicBezTo>
                  <a:cubicBezTo>
                    <a:pt x="73" y="35"/>
                    <a:pt x="70" y="33"/>
                    <a:pt x="66" y="33"/>
                  </a:cubicBezTo>
                  <a:cubicBezTo>
                    <a:pt x="58" y="33"/>
                    <a:pt x="52" y="26"/>
                    <a:pt x="51" y="19"/>
                  </a:cubicBezTo>
                  <a:cubicBezTo>
                    <a:pt x="51" y="19"/>
                    <a:pt x="51" y="19"/>
                    <a:pt x="51" y="19"/>
                  </a:cubicBezTo>
                  <a:cubicBezTo>
                    <a:pt x="50" y="19"/>
                    <a:pt x="50" y="19"/>
                    <a:pt x="50" y="18"/>
                  </a:cubicBezTo>
                  <a:cubicBezTo>
                    <a:pt x="50" y="18"/>
                    <a:pt x="49" y="18"/>
                    <a:pt x="49" y="18"/>
                  </a:cubicBezTo>
                  <a:cubicBezTo>
                    <a:pt x="49" y="18"/>
                    <a:pt x="49" y="18"/>
                    <a:pt x="49" y="18"/>
                  </a:cubicBezTo>
                  <a:cubicBezTo>
                    <a:pt x="48" y="18"/>
                    <a:pt x="48" y="18"/>
                    <a:pt x="48" y="17"/>
                  </a:cubicBezTo>
                  <a:cubicBezTo>
                    <a:pt x="48" y="17"/>
                    <a:pt x="47" y="17"/>
                    <a:pt x="47" y="17"/>
                  </a:cubicBezTo>
                  <a:cubicBezTo>
                    <a:pt x="47" y="17"/>
                    <a:pt x="47" y="17"/>
                    <a:pt x="47" y="17"/>
                  </a:cubicBezTo>
                  <a:cubicBezTo>
                    <a:pt x="46" y="17"/>
                    <a:pt x="46" y="16"/>
                    <a:pt x="46" y="16"/>
                  </a:cubicBezTo>
                  <a:cubicBezTo>
                    <a:pt x="46" y="16"/>
                    <a:pt x="46" y="16"/>
                    <a:pt x="45" y="16"/>
                  </a:cubicBezTo>
                  <a:cubicBezTo>
                    <a:pt x="45" y="16"/>
                    <a:pt x="45" y="16"/>
                    <a:pt x="45" y="16"/>
                  </a:cubicBezTo>
                  <a:cubicBezTo>
                    <a:pt x="45" y="15"/>
                    <a:pt x="45" y="15"/>
                    <a:pt x="44" y="15"/>
                  </a:cubicBezTo>
                  <a:cubicBezTo>
                    <a:pt x="44" y="15"/>
                    <a:pt x="44" y="15"/>
                    <a:pt x="44" y="15"/>
                  </a:cubicBezTo>
                  <a:cubicBezTo>
                    <a:pt x="44" y="15"/>
                    <a:pt x="44" y="14"/>
                    <a:pt x="44" y="14"/>
                  </a:cubicBezTo>
                  <a:cubicBezTo>
                    <a:pt x="44" y="14"/>
                    <a:pt x="43" y="14"/>
                    <a:pt x="43" y="14"/>
                  </a:cubicBezTo>
                  <a:cubicBezTo>
                    <a:pt x="43" y="14"/>
                    <a:pt x="43" y="14"/>
                    <a:pt x="43" y="13"/>
                  </a:cubicBezTo>
                  <a:cubicBezTo>
                    <a:pt x="43" y="13"/>
                    <a:pt x="43" y="12"/>
                    <a:pt x="43" y="12"/>
                  </a:cubicBezTo>
                  <a:cubicBezTo>
                    <a:pt x="44" y="11"/>
                    <a:pt x="45" y="5"/>
                    <a:pt x="44" y="3"/>
                  </a:cubicBezTo>
                  <a:cubicBezTo>
                    <a:pt x="43" y="3"/>
                    <a:pt x="43" y="2"/>
                    <a:pt x="42" y="3"/>
                  </a:cubicBezTo>
                  <a:cubicBezTo>
                    <a:pt x="41" y="4"/>
                    <a:pt x="39" y="5"/>
                    <a:pt x="37" y="6"/>
                  </a:cubicBezTo>
                  <a:cubicBezTo>
                    <a:pt x="35" y="7"/>
                    <a:pt x="33" y="9"/>
                    <a:pt x="31" y="10"/>
                  </a:cubicBezTo>
                  <a:cubicBezTo>
                    <a:pt x="31" y="10"/>
                    <a:pt x="31" y="10"/>
                    <a:pt x="31" y="10"/>
                  </a:cubicBezTo>
                  <a:cubicBezTo>
                    <a:pt x="30" y="10"/>
                    <a:pt x="30" y="11"/>
                    <a:pt x="30" y="11"/>
                  </a:cubicBezTo>
                  <a:cubicBezTo>
                    <a:pt x="30" y="11"/>
                    <a:pt x="30" y="11"/>
                    <a:pt x="30" y="11"/>
                  </a:cubicBezTo>
                  <a:cubicBezTo>
                    <a:pt x="29" y="11"/>
                    <a:pt x="29" y="11"/>
                    <a:pt x="29" y="11"/>
                  </a:cubicBezTo>
                  <a:cubicBezTo>
                    <a:pt x="29" y="11"/>
                    <a:pt x="29" y="11"/>
                    <a:pt x="29" y="11"/>
                  </a:cubicBezTo>
                  <a:cubicBezTo>
                    <a:pt x="29" y="11"/>
                    <a:pt x="29" y="11"/>
                    <a:pt x="29" y="11"/>
                  </a:cubicBezTo>
                  <a:cubicBezTo>
                    <a:pt x="28" y="12"/>
                    <a:pt x="28" y="12"/>
                    <a:pt x="28" y="12"/>
                  </a:cubicBezTo>
                  <a:cubicBezTo>
                    <a:pt x="28" y="12"/>
                    <a:pt x="28" y="12"/>
                    <a:pt x="28" y="12"/>
                  </a:cubicBezTo>
                  <a:cubicBezTo>
                    <a:pt x="27" y="12"/>
                    <a:pt x="26" y="12"/>
                    <a:pt x="25" y="13"/>
                  </a:cubicBezTo>
                  <a:cubicBezTo>
                    <a:pt x="25" y="13"/>
                    <a:pt x="25" y="13"/>
                    <a:pt x="25" y="13"/>
                  </a:cubicBezTo>
                  <a:cubicBezTo>
                    <a:pt x="24" y="13"/>
                    <a:pt x="23" y="13"/>
                    <a:pt x="22" y="13"/>
                  </a:cubicBezTo>
                  <a:cubicBezTo>
                    <a:pt x="22" y="13"/>
                    <a:pt x="22" y="13"/>
                    <a:pt x="22" y="13"/>
                  </a:cubicBezTo>
                  <a:cubicBezTo>
                    <a:pt x="22" y="13"/>
                    <a:pt x="22" y="13"/>
                    <a:pt x="22" y="13"/>
                  </a:cubicBezTo>
                  <a:cubicBezTo>
                    <a:pt x="22" y="13"/>
                    <a:pt x="21" y="13"/>
                    <a:pt x="21" y="13"/>
                  </a:cubicBezTo>
                  <a:cubicBezTo>
                    <a:pt x="21" y="13"/>
                    <a:pt x="21" y="13"/>
                    <a:pt x="21" y="13"/>
                  </a:cubicBezTo>
                  <a:cubicBezTo>
                    <a:pt x="21" y="13"/>
                    <a:pt x="21" y="13"/>
                    <a:pt x="21" y="13"/>
                  </a:cubicBezTo>
                  <a:cubicBezTo>
                    <a:pt x="20" y="13"/>
                    <a:pt x="20" y="13"/>
                    <a:pt x="20" y="13"/>
                  </a:cubicBezTo>
                  <a:cubicBezTo>
                    <a:pt x="20" y="13"/>
                    <a:pt x="20" y="13"/>
                    <a:pt x="20" y="13"/>
                  </a:cubicBezTo>
                  <a:cubicBezTo>
                    <a:pt x="19" y="13"/>
                    <a:pt x="19" y="13"/>
                    <a:pt x="19" y="13"/>
                  </a:cubicBezTo>
                  <a:cubicBezTo>
                    <a:pt x="15" y="12"/>
                    <a:pt x="13" y="12"/>
                    <a:pt x="13" y="11"/>
                  </a:cubicBezTo>
                  <a:cubicBezTo>
                    <a:pt x="12" y="10"/>
                    <a:pt x="12" y="10"/>
                    <a:pt x="12" y="10"/>
                  </a:cubicBezTo>
                  <a:cubicBezTo>
                    <a:pt x="12" y="9"/>
                    <a:pt x="12" y="9"/>
                    <a:pt x="11" y="8"/>
                  </a:cubicBezTo>
                  <a:cubicBezTo>
                    <a:pt x="8" y="7"/>
                    <a:pt x="8" y="5"/>
                    <a:pt x="7" y="3"/>
                  </a:cubicBezTo>
                  <a:cubicBezTo>
                    <a:pt x="7" y="3"/>
                    <a:pt x="7" y="3"/>
                    <a:pt x="7" y="3"/>
                  </a:cubicBezTo>
                  <a:cubicBezTo>
                    <a:pt x="7" y="2"/>
                    <a:pt x="7" y="1"/>
                    <a:pt x="6" y="1"/>
                  </a:cubicBezTo>
                  <a:cubicBezTo>
                    <a:pt x="6" y="1"/>
                    <a:pt x="6" y="1"/>
                    <a:pt x="6" y="1"/>
                  </a:cubicBezTo>
                  <a:cubicBezTo>
                    <a:pt x="6" y="1"/>
                    <a:pt x="6" y="1"/>
                    <a:pt x="6" y="0"/>
                  </a:cubicBezTo>
                  <a:cubicBezTo>
                    <a:pt x="6" y="0"/>
                    <a:pt x="6" y="0"/>
                    <a:pt x="6" y="0"/>
                  </a:cubicBezTo>
                  <a:cubicBezTo>
                    <a:pt x="5" y="0"/>
                    <a:pt x="5" y="0"/>
                    <a:pt x="5" y="0"/>
                  </a:cubicBezTo>
                  <a:cubicBezTo>
                    <a:pt x="4" y="0"/>
                    <a:pt x="4" y="0"/>
                    <a:pt x="4" y="0"/>
                  </a:cubicBezTo>
                  <a:cubicBezTo>
                    <a:pt x="4" y="0"/>
                    <a:pt x="4" y="0"/>
                    <a:pt x="4" y="0"/>
                  </a:cubicBezTo>
                  <a:cubicBezTo>
                    <a:pt x="3" y="0"/>
                    <a:pt x="3" y="0"/>
                    <a:pt x="3" y="2"/>
                  </a:cubicBezTo>
                  <a:cubicBezTo>
                    <a:pt x="3" y="4"/>
                    <a:pt x="3" y="6"/>
                    <a:pt x="1" y="6"/>
                  </a:cubicBezTo>
                  <a:cubicBezTo>
                    <a:pt x="0" y="6"/>
                    <a:pt x="1" y="11"/>
                    <a:pt x="2" y="14"/>
                  </a:cubicBezTo>
                  <a:cubicBezTo>
                    <a:pt x="3" y="15"/>
                    <a:pt x="2" y="17"/>
                    <a:pt x="2" y="20"/>
                  </a:cubicBezTo>
                  <a:cubicBezTo>
                    <a:pt x="2" y="22"/>
                    <a:pt x="1" y="24"/>
                    <a:pt x="2" y="25"/>
                  </a:cubicBezTo>
                  <a:cubicBezTo>
                    <a:pt x="3" y="26"/>
                    <a:pt x="5" y="29"/>
                    <a:pt x="6" y="30"/>
                  </a:cubicBezTo>
                  <a:cubicBezTo>
                    <a:pt x="7" y="33"/>
                    <a:pt x="8" y="34"/>
                    <a:pt x="7" y="35"/>
                  </a:cubicBezTo>
                  <a:cubicBezTo>
                    <a:pt x="7" y="35"/>
                    <a:pt x="7" y="35"/>
                    <a:pt x="7" y="35"/>
                  </a:cubicBezTo>
                  <a:cubicBezTo>
                    <a:pt x="7" y="35"/>
                    <a:pt x="7" y="35"/>
                    <a:pt x="7" y="35"/>
                  </a:cubicBezTo>
                  <a:cubicBezTo>
                    <a:pt x="8" y="36"/>
                    <a:pt x="8" y="37"/>
                    <a:pt x="9" y="38"/>
                  </a:cubicBezTo>
                  <a:cubicBezTo>
                    <a:pt x="10" y="40"/>
                    <a:pt x="11" y="42"/>
                    <a:pt x="11" y="44"/>
                  </a:cubicBezTo>
                  <a:cubicBezTo>
                    <a:pt x="11" y="47"/>
                    <a:pt x="15" y="50"/>
                    <a:pt x="17" y="50"/>
                  </a:cubicBezTo>
                  <a:cubicBezTo>
                    <a:pt x="18" y="50"/>
                    <a:pt x="21" y="50"/>
                    <a:pt x="22" y="52"/>
                  </a:cubicBezTo>
                  <a:cubicBezTo>
                    <a:pt x="22" y="53"/>
                    <a:pt x="23" y="54"/>
                    <a:pt x="22" y="55"/>
                  </a:cubicBezTo>
                  <a:cubicBezTo>
                    <a:pt x="22" y="56"/>
                    <a:pt x="22" y="57"/>
                    <a:pt x="22" y="58"/>
                  </a:cubicBezTo>
                  <a:cubicBezTo>
                    <a:pt x="22" y="59"/>
                    <a:pt x="22" y="61"/>
                    <a:pt x="22" y="62"/>
                  </a:cubicBezTo>
                  <a:cubicBezTo>
                    <a:pt x="21" y="62"/>
                    <a:pt x="21" y="62"/>
                    <a:pt x="20" y="62"/>
                  </a:cubicBezTo>
                  <a:cubicBezTo>
                    <a:pt x="19" y="62"/>
                    <a:pt x="19" y="65"/>
                    <a:pt x="18" y="66"/>
                  </a:cubicBezTo>
                  <a:cubicBezTo>
                    <a:pt x="18" y="68"/>
                    <a:pt x="17" y="70"/>
                    <a:pt x="16" y="71"/>
                  </a:cubicBezTo>
                  <a:cubicBezTo>
                    <a:pt x="16" y="71"/>
                    <a:pt x="15" y="72"/>
                    <a:pt x="15" y="73"/>
                  </a:cubicBezTo>
                  <a:cubicBezTo>
                    <a:pt x="15" y="76"/>
                    <a:pt x="17" y="79"/>
                    <a:pt x="17" y="80"/>
                  </a:cubicBezTo>
                  <a:cubicBezTo>
                    <a:pt x="21" y="82"/>
                    <a:pt x="23" y="84"/>
                    <a:pt x="23" y="87"/>
                  </a:cubicBezTo>
                  <a:cubicBezTo>
                    <a:pt x="23" y="87"/>
                    <a:pt x="23" y="87"/>
                    <a:pt x="23" y="88"/>
                  </a:cubicBezTo>
                  <a:cubicBezTo>
                    <a:pt x="24" y="88"/>
                    <a:pt x="24" y="89"/>
                    <a:pt x="25" y="89"/>
                  </a:cubicBezTo>
                  <a:cubicBezTo>
                    <a:pt x="25" y="90"/>
                    <a:pt x="25" y="90"/>
                    <a:pt x="26" y="90"/>
                  </a:cubicBezTo>
                  <a:cubicBezTo>
                    <a:pt x="26" y="90"/>
                    <a:pt x="26" y="90"/>
                    <a:pt x="27" y="91"/>
                  </a:cubicBezTo>
                  <a:cubicBezTo>
                    <a:pt x="27" y="91"/>
                    <a:pt x="28" y="91"/>
                    <a:pt x="28" y="92"/>
                  </a:cubicBezTo>
                  <a:cubicBezTo>
                    <a:pt x="29" y="92"/>
                    <a:pt x="29" y="92"/>
                    <a:pt x="30" y="92"/>
                  </a:cubicBezTo>
                  <a:cubicBezTo>
                    <a:pt x="30" y="92"/>
                    <a:pt x="30" y="92"/>
                    <a:pt x="30" y="92"/>
                  </a:cubicBezTo>
                  <a:cubicBezTo>
                    <a:pt x="32" y="93"/>
                    <a:pt x="34" y="94"/>
                    <a:pt x="35" y="94"/>
                  </a:cubicBezTo>
                  <a:cubicBezTo>
                    <a:pt x="37" y="95"/>
                    <a:pt x="38" y="97"/>
                    <a:pt x="39" y="99"/>
                  </a:cubicBezTo>
                  <a:cubicBezTo>
                    <a:pt x="40" y="100"/>
                    <a:pt x="40" y="101"/>
                    <a:pt x="41" y="101"/>
                  </a:cubicBezTo>
                  <a:cubicBezTo>
                    <a:pt x="42" y="103"/>
                    <a:pt x="41" y="105"/>
                    <a:pt x="41" y="106"/>
                  </a:cubicBezTo>
                  <a:cubicBezTo>
                    <a:pt x="40" y="107"/>
                    <a:pt x="40" y="109"/>
                    <a:pt x="40" y="109"/>
                  </a:cubicBezTo>
                  <a:cubicBezTo>
                    <a:pt x="40" y="110"/>
                    <a:pt x="41" y="111"/>
                    <a:pt x="41" y="111"/>
                  </a:cubicBezTo>
                  <a:cubicBezTo>
                    <a:pt x="43" y="113"/>
                    <a:pt x="44" y="114"/>
                    <a:pt x="44" y="117"/>
                  </a:cubicBezTo>
                  <a:cubicBezTo>
                    <a:pt x="44" y="117"/>
                    <a:pt x="44" y="118"/>
                    <a:pt x="44" y="119"/>
                  </a:cubicBezTo>
                  <a:cubicBezTo>
                    <a:pt x="45" y="120"/>
                    <a:pt x="48" y="123"/>
                    <a:pt x="50" y="125"/>
                  </a:cubicBezTo>
                  <a:cubicBezTo>
                    <a:pt x="50" y="125"/>
                    <a:pt x="50" y="125"/>
                    <a:pt x="50" y="125"/>
                  </a:cubicBezTo>
                  <a:cubicBezTo>
                    <a:pt x="50" y="125"/>
                    <a:pt x="51" y="124"/>
                    <a:pt x="52" y="124"/>
                  </a:cubicBezTo>
                  <a:cubicBezTo>
                    <a:pt x="53" y="124"/>
                    <a:pt x="54" y="124"/>
                    <a:pt x="54" y="123"/>
                  </a:cubicBezTo>
                  <a:cubicBezTo>
                    <a:pt x="55" y="123"/>
                    <a:pt x="55" y="122"/>
                    <a:pt x="56" y="122"/>
                  </a:cubicBezTo>
                  <a:cubicBezTo>
                    <a:pt x="57" y="122"/>
                    <a:pt x="57" y="123"/>
                    <a:pt x="58" y="123"/>
                  </a:cubicBezTo>
                  <a:cubicBezTo>
                    <a:pt x="59" y="124"/>
                    <a:pt x="61" y="124"/>
                    <a:pt x="62" y="123"/>
                  </a:cubicBezTo>
                  <a:cubicBezTo>
                    <a:pt x="63" y="123"/>
                    <a:pt x="64" y="123"/>
                    <a:pt x="65" y="123"/>
                  </a:cubicBezTo>
                  <a:cubicBezTo>
                    <a:pt x="65" y="123"/>
                    <a:pt x="65" y="123"/>
                    <a:pt x="65" y="123"/>
                  </a:cubicBezTo>
                  <a:cubicBezTo>
                    <a:pt x="68" y="123"/>
                    <a:pt x="73" y="133"/>
                    <a:pt x="77" y="141"/>
                  </a:cubicBezTo>
                  <a:cubicBezTo>
                    <a:pt x="78" y="142"/>
                    <a:pt x="79" y="144"/>
                    <a:pt x="79" y="145"/>
                  </a:cubicBezTo>
                  <a:cubicBezTo>
                    <a:pt x="81" y="148"/>
                    <a:pt x="81" y="149"/>
                    <a:pt x="84" y="151"/>
                  </a:cubicBezTo>
                  <a:cubicBezTo>
                    <a:pt x="85" y="152"/>
                    <a:pt x="86" y="152"/>
                    <a:pt x="88" y="152"/>
                  </a:cubicBezTo>
                  <a:cubicBezTo>
                    <a:pt x="91" y="153"/>
                    <a:pt x="94" y="154"/>
                    <a:pt x="97" y="158"/>
                  </a:cubicBezTo>
                  <a:cubicBezTo>
                    <a:pt x="103" y="163"/>
                    <a:pt x="117" y="167"/>
                    <a:pt x="122" y="167"/>
                  </a:cubicBezTo>
                  <a:cubicBezTo>
                    <a:pt x="123" y="167"/>
                    <a:pt x="123" y="167"/>
                    <a:pt x="123" y="167"/>
                  </a:cubicBezTo>
                  <a:cubicBezTo>
                    <a:pt x="125" y="167"/>
                    <a:pt x="127" y="166"/>
                    <a:pt x="129" y="165"/>
                  </a:cubicBezTo>
                  <a:cubicBezTo>
                    <a:pt x="132" y="164"/>
                    <a:pt x="135" y="162"/>
                    <a:pt x="138" y="162"/>
                  </a:cubicBezTo>
                  <a:cubicBezTo>
                    <a:pt x="139" y="162"/>
                    <a:pt x="140" y="162"/>
                    <a:pt x="141" y="162"/>
                  </a:cubicBezTo>
                  <a:cubicBezTo>
                    <a:pt x="146" y="163"/>
                    <a:pt x="148" y="169"/>
                    <a:pt x="148" y="173"/>
                  </a:cubicBezTo>
                  <a:cubicBezTo>
                    <a:pt x="149" y="175"/>
                    <a:pt x="149" y="177"/>
                    <a:pt x="150" y="178"/>
                  </a:cubicBezTo>
                  <a:cubicBezTo>
                    <a:pt x="152" y="180"/>
                    <a:pt x="167" y="182"/>
                    <a:pt x="177" y="183"/>
                  </a:cubicBezTo>
                  <a:cubicBezTo>
                    <a:pt x="182" y="183"/>
                    <a:pt x="187" y="184"/>
                    <a:pt x="189" y="185"/>
                  </a:cubicBezTo>
                  <a:cubicBezTo>
                    <a:pt x="190" y="185"/>
                    <a:pt x="194" y="185"/>
                    <a:pt x="199" y="186"/>
                  </a:cubicBezTo>
                  <a:cubicBezTo>
                    <a:pt x="199" y="185"/>
                    <a:pt x="199" y="185"/>
                    <a:pt x="199" y="185"/>
                  </a:cubicBezTo>
                  <a:cubicBezTo>
                    <a:pt x="199" y="185"/>
                    <a:pt x="199" y="184"/>
                    <a:pt x="199" y="184"/>
                  </a:cubicBezTo>
                  <a:cubicBezTo>
                    <a:pt x="199" y="184"/>
                    <a:pt x="199" y="184"/>
                    <a:pt x="199" y="184"/>
                  </a:cubicBezTo>
                  <a:cubicBezTo>
                    <a:pt x="199" y="184"/>
                    <a:pt x="199" y="184"/>
                    <a:pt x="199" y="184"/>
                  </a:cubicBezTo>
                  <a:cubicBezTo>
                    <a:pt x="199" y="184"/>
                    <a:pt x="199" y="184"/>
                    <a:pt x="199" y="184"/>
                  </a:cubicBezTo>
                  <a:cubicBezTo>
                    <a:pt x="199" y="179"/>
                    <a:pt x="201" y="176"/>
                    <a:pt x="204" y="17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6" name="Freeform 220">
              <a:extLst>
                <a:ext uri="{FF2B5EF4-FFF2-40B4-BE49-F238E27FC236}">
                  <a16:creationId xmlns:a16="http://schemas.microsoft.com/office/drawing/2014/main" id="{E6253964-3087-4281-B400-26784140D971}"/>
                </a:ext>
              </a:extLst>
            </p:cNvPr>
            <p:cNvSpPr>
              <a:spLocks/>
            </p:cNvSpPr>
            <p:nvPr/>
          </p:nvSpPr>
          <p:spPr bwMode="auto">
            <a:xfrm>
              <a:off x="5171575" y="6006496"/>
              <a:ext cx="160600" cy="189766"/>
            </a:xfrm>
            <a:custGeom>
              <a:avLst/>
              <a:gdLst>
                <a:gd name="T0" fmla="*/ 202 w 310"/>
                <a:gd name="T1" fmla="*/ 180 h 329"/>
                <a:gd name="T2" fmla="*/ 225 w 310"/>
                <a:gd name="T3" fmla="*/ 165 h 329"/>
                <a:gd name="T4" fmla="*/ 224 w 310"/>
                <a:gd name="T5" fmla="*/ 158 h 329"/>
                <a:gd name="T6" fmla="*/ 223 w 310"/>
                <a:gd name="T7" fmla="*/ 152 h 329"/>
                <a:gd name="T8" fmla="*/ 222 w 310"/>
                <a:gd name="T9" fmla="*/ 128 h 329"/>
                <a:gd name="T10" fmla="*/ 222 w 310"/>
                <a:gd name="T11" fmla="*/ 114 h 329"/>
                <a:gd name="T12" fmla="*/ 254 w 310"/>
                <a:gd name="T13" fmla="*/ 127 h 329"/>
                <a:gd name="T14" fmla="*/ 252 w 310"/>
                <a:gd name="T15" fmla="*/ 153 h 329"/>
                <a:gd name="T16" fmla="*/ 265 w 310"/>
                <a:gd name="T17" fmla="*/ 163 h 329"/>
                <a:gd name="T18" fmla="*/ 270 w 310"/>
                <a:gd name="T19" fmla="*/ 147 h 329"/>
                <a:gd name="T20" fmla="*/ 281 w 310"/>
                <a:gd name="T21" fmla="*/ 140 h 329"/>
                <a:gd name="T22" fmla="*/ 292 w 310"/>
                <a:gd name="T23" fmla="*/ 108 h 329"/>
                <a:gd name="T24" fmla="*/ 309 w 310"/>
                <a:gd name="T25" fmla="*/ 104 h 329"/>
                <a:gd name="T26" fmla="*/ 309 w 310"/>
                <a:gd name="T27" fmla="*/ 94 h 329"/>
                <a:gd name="T28" fmla="*/ 310 w 310"/>
                <a:gd name="T29" fmla="*/ 91 h 329"/>
                <a:gd name="T30" fmla="*/ 308 w 310"/>
                <a:gd name="T31" fmla="*/ 90 h 329"/>
                <a:gd name="T32" fmla="*/ 305 w 310"/>
                <a:gd name="T33" fmla="*/ 88 h 329"/>
                <a:gd name="T34" fmla="*/ 299 w 310"/>
                <a:gd name="T35" fmla="*/ 79 h 329"/>
                <a:gd name="T36" fmla="*/ 286 w 310"/>
                <a:gd name="T37" fmla="*/ 80 h 329"/>
                <a:gd name="T38" fmla="*/ 271 w 310"/>
                <a:gd name="T39" fmla="*/ 87 h 329"/>
                <a:gd name="T40" fmla="*/ 261 w 310"/>
                <a:gd name="T41" fmla="*/ 97 h 329"/>
                <a:gd name="T42" fmla="*/ 258 w 310"/>
                <a:gd name="T43" fmla="*/ 98 h 329"/>
                <a:gd name="T44" fmla="*/ 252 w 310"/>
                <a:gd name="T45" fmla="*/ 110 h 329"/>
                <a:gd name="T46" fmla="*/ 242 w 310"/>
                <a:gd name="T47" fmla="*/ 110 h 329"/>
                <a:gd name="T48" fmla="*/ 230 w 310"/>
                <a:gd name="T49" fmla="*/ 108 h 329"/>
                <a:gd name="T50" fmla="*/ 226 w 310"/>
                <a:gd name="T51" fmla="*/ 107 h 329"/>
                <a:gd name="T52" fmla="*/ 224 w 310"/>
                <a:gd name="T53" fmla="*/ 105 h 329"/>
                <a:gd name="T54" fmla="*/ 223 w 310"/>
                <a:gd name="T55" fmla="*/ 102 h 329"/>
                <a:gd name="T56" fmla="*/ 222 w 310"/>
                <a:gd name="T57" fmla="*/ 93 h 329"/>
                <a:gd name="T58" fmla="*/ 218 w 310"/>
                <a:gd name="T59" fmla="*/ 97 h 329"/>
                <a:gd name="T60" fmla="*/ 217 w 310"/>
                <a:gd name="T61" fmla="*/ 111 h 329"/>
                <a:gd name="T62" fmla="*/ 175 w 310"/>
                <a:gd name="T63" fmla="*/ 101 h 329"/>
                <a:gd name="T64" fmla="*/ 146 w 310"/>
                <a:gd name="T65" fmla="*/ 92 h 329"/>
                <a:gd name="T66" fmla="*/ 132 w 310"/>
                <a:gd name="T67" fmla="*/ 79 h 329"/>
                <a:gd name="T68" fmla="*/ 138 w 310"/>
                <a:gd name="T69" fmla="*/ 68 h 329"/>
                <a:gd name="T70" fmla="*/ 128 w 310"/>
                <a:gd name="T71" fmla="*/ 58 h 329"/>
                <a:gd name="T72" fmla="*/ 113 w 310"/>
                <a:gd name="T73" fmla="*/ 36 h 329"/>
                <a:gd name="T74" fmla="*/ 120 w 310"/>
                <a:gd name="T75" fmla="*/ 28 h 329"/>
                <a:gd name="T76" fmla="*/ 117 w 310"/>
                <a:gd name="T77" fmla="*/ 18 h 329"/>
                <a:gd name="T78" fmla="*/ 117 w 310"/>
                <a:gd name="T79" fmla="*/ 14 h 329"/>
                <a:gd name="T80" fmla="*/ 108 w 310"/>
                <a:gd name="T81" fmla="*/ 2 h 329"/>
                <a:gd name="T82" fmla="*/ 99 w 310"/>
                <a:gd name="T83" fmla="*/ 6 h 329"/>
                <a:gd name="T84" fmla="*/ 97 w 310"/>
                <a:gd name="T85" fmla="*/ 8 h 329"/>
                <a:gd name="T86" fmla="*/ 64 w 310"/>
                <a:gd name="T87" fmla="*/ 13 h 329"/>
                <a:gd name="T88" fmla="*/ 79 w 310"/>
                <a:gd name="T89" fmla="*/ 40 h 329"/>
                <a:gd name="T90" fmla="*/ 69 w 310"/>
                <a:gd name="T91" fmla="*/ 59 h 329"/>
                <a:gd name="T92" fmla="*/ 53 w 310"/>
                <a:gd name="T93" fmla="*/ 82 h 329"/>
                <a:gd name="T94" fmla="*/ 38 w 310"/>
                <a:gd name="T95" fmla="*/ 97 h 329"/>
                <a:gd name="T96" fmla="*/ 32 w 310"/>
                <a:gd name="T97" fmla="*/ 96 h 329"/>
                <a:gd name="T98" fmla="*/ 21 w 310"/>
                <a:gd name="T99" fmla="*/ 97 h 329"/>
                <a:gd name="T100" fmla="*/ 29 w 310"/>
                <a:gd name="T101" fmla="*/ 136 h 329"/>
                <a:gd name="T102" fmla="*/ 9 w 310"/>
                <a:gd name="T103" fmla="*/ 140 h 329"/>
                <a:gd name="T104" fmla="*/ 2 w 310"/>
                <a:gd name="T105" fmla="*/ 149 h 329"/>
                <a:gd name="T106" fmla="*/ 10 w 310"/>
                <a:gd name="T107" fmla="*/ 162 h 329"/>
                <a:gd name="T108" fmla="*/ 41 w 310"/>
                <a:gd name="T109" fmla="*/ 171 h 329"/>
                <a:gd name="T110" fmla="*/ 48 w 310"/>
                <a:gd name="T111" fmla="*/ 175 h 329"/>
                <a:gd name="T112" fmla="*/ 56 w 310"/>
                <a:gd name="T113" fmla="*/ 225 h 329"/>
                <a:gd name="T114" fmla="*/ 99 w 310"/>
                <a:gd name="T115" fmla="*/ 328 h 329"/>
                <a:gd name="T116" fmla="*/ 125 w 310"/>
                <a:gd name="T117" fmla="*/ 295 h 329"/>
                <a:gd name="T118" fmla="*/ 136 w 310"/>
                <a:gd name="T119" fmla="*/ 238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0" h="329">
                  <a:moveTo>
                    <a:pt x="164" y="217"/>
                  </a:moveTo>
                  <a:cubicBezTo>
                    <a:pt x="169" y="213"/>
                    <a:pt x="179" y="204"/>
                    <a:pt x="182" y="199"/>
                  </a:cubicBezTo>
                  <a:cubicBezTo>
                    <a:pt x="184" y="195"/>
                    <a:pt x="188" y="193"/>
                    <a:pt x="192" y="192"/>
                  </a:cubicBezTo>
                  <a:cubicBezTo>
                    <a:pt x="195" y="190"/>
                    <a:pt x="198" y="189"/>
                    <a:pt x="199" y="187"/>
                  </a:cubicBezTo>
                  <a:cubicBezTo>
                    <a:pt x="202" y="184"/>
                    <a:pt x="202" y="182"/>
                    <a:pt x="202" y="180"/>
                  </a:cubicBezTo>
                  <a:cubicBezTo>
                    <a:pt x="202" y="178"/>
                    <a:pt x="202" y="177"/>
                    <a:pt x="203" y="176"/>
                  </a:cubicBezTo>
                  <a:cubicBezTo>
                    <a:pt x="204" y="170"/>
                    <a:pt x="219" y="168"/>
                    <a:pt x="224" y="168"/>
                  </a:cubicBezTo>
                  <a:cubicBezTo>
                    <a:pt x="224" y="168"/>
                    <a:pt x="225" y="168"/>
                    <a:pt x="226" y="168"/>
                  </a:cubicBezTo>
                  <a:cubicBezTo>
                    <a:pt x="225" y="168"/>
                    <a:pt x="225" y="167"/>
                    <a:pt x="225" y="167"/>
                  </a:cubicBezTo>
                  <a:cubicBezTo>
                    <a:pt x="225" y="166"/>
                    <a:pt x="225" y="166"/>
                    <a:pt x="225" y="165"/>
                  </a:cubicBezTo>
                  <a:cubicBezTo>
                    <a:pt x="225" y="165"/>
                    <a:pt x="225" y="164"/>
                    <a:pt x="225" y="164"/>
                  </a:cubicBezTo>
                  <a:cubicBezTo>
                    <a:pt x="225" y="164"/>
                    <a:pt x="225" y="163"/>
                    <a:pt x="225" y="163"/>
                  </a:cubicBezTo>
                  <a:cubicBezTo>
                    <a:pt x="225" y="162"/>
                    <a:pt x="225" y="162"/>
                    <a:pt x="225" y="161"/>
                  </a:cubicBezTo>
                  <a:cubicBezTo>
                    <a:pt x="225" y="161"/>
                    <a:pt x="225" y="160"/>
                    <a:pt x="225" y="160"/>
                  </a:cubicBezTo>
                  <a:cubicBezTo>
                    <a:pt x="225" y="159"/>
                    <a:pt x="224" y="159"/>
                    <a:pt x="224" y="158"/>
                  </a:cubicBezTo>
                  <a:cubicBezTo>
                    <a:pt x="224" y="158"/>
                    <a:pt x="224" y="157"/>
                    <a:pt x="224" y="157"/>
                  </a:cubicBezTo>
                  <a:cubicBezTo>
                    <a:pt x="224" y="156"/>
                    <a:pt x="224" y="156"/>
                    <a:pt x="224" y="155"/>
                  </a:cubicBezTo>
                  <a:cubicBezTo>
                    <a:pt x="224" y="155"/>
                    <a:pt x="224" y="155"/>
                    <a:pt x="224" y="154"/>
                  </a:cubicBezTo>
                  <a:cubicBezTo>
                    <a:pt x="223" y="154"/>
                    <a:pt x="223" y="153"/>
                    <a:pt x="223" y="153"/>
                  </a:cubicBezTo>
                  <a:cubicBezTo>
                    <a:pt x="223" y="153"/>
                    <a:pt x="223" y="152"/>
                    <a:pt x="223" y="152"/>
                  </a:cubicBezTo>
                  <a:cubicBezTo>
                    <a:pt x="223" y="152"/>
                    <a:pt x="223" y="151"/>
                    <a:pt x="222" y="151"/>
                  </a:cubicBezTo>
                  <a:cubicBezTo>
                    <a:pt x="222" y="150"/>
                    <a:pt x="222" y="150"/>
                    <a:pt x="222" y="150"/>
                  </a:cubicBezTo>
                  <a:cubicBezTo>
                    <a:pt x="222" y="150"/>
                    <a:pt x="222" y="149"/>
                    <a:pt x="222" y="149"/>
                  </a:cubicBezTo>
                  <a:cubicBezTo>
                    <a:pt x="220" y="144"/>
                    <a:pt x="218" y="135"/>
                    <a:pt x="219" y="131"/>
                  </a:cubicBezTo>
                  <a:cubicBezTo>
                    <a:pt x="219" y="129"/>
                    <a:pt x="221" y="128"/>
                    <a:pt x="222" y="128"/>
                  </a:cubicBezTo>
                  <a:cubicBezTo>
                    <a:pt x="224" y="128"/>
                    <a:pt x="224" y="128"/>
                    <a:pt x="225" y="126"/>
                  </a:cubicBezTo>
                  <a:cubicBezTo>
                    <a:pt x="225" y="125"/>
                    <a:pt x="224" y="125"/>
                    <a:pt x="222" y="124"/>
                  </a:cubicBezTo>
                  <a:cubicBezTo>
                    <a:pt x="220" y="123"/>
                    <a:pt x="217" y="122"/>
                    <a:pt x="217" y="120"/>
                  </a:cubicBezTo>
                  <a:cubicBezTo>
                    <a:pt x="217" y="119"/>
                    <a:pt x="217" y="118"/>
                    <a:pt x="218" y="116"/>
                  </a:cubicBezTo>
                  <a:cubicBezTo>
                    <a:pt x="219" y="114"/>
                    <a:pt x="220" y="114"/>
                    <a:pt x="222" y="114"/>
                  </a:cubicBezTo>
                  <a:cubicBezTo>
                    <a:pt x="223" y="114"/>
                    <a:pt x="223" y="114"/>
                    <a:pt x="224" y="115"/>
                  </a:cubicBezTo>
                  <a:cubicBezTo>
                    <a:pt x="225" y="115"/>
                    <a:pt x="226" y="116"/>
                    <a:pt x="228" y="116"/>
                  </a:cubicBezTo>
                  <a:cubicBezTo>
                    <a:pt x="236" y="116"/>
                    <a:pt x="236" y="121"/>
                    <a:pt x="236" y="123"/>
                  </a:cubicBezTo>
                  <a:cubicBezTo>
                    <a:pt x="236" y="125"/>
                    <a:pt x="240" y="127"/>
                    <a:pt x="241" y="128"/>
                  </a:cubicBezTo>
                  <a:cubicBezTo>
                    <a:pt x="242" y="127"/>
                    <a:pt x="250" y="127"/>
                    <a:pt x="254" y="127"/>
                  </a:cubicBezTo>
                  <a:cubicBezTo>
                    <a:pt x="258" y="127"/>
                    <a:pt x="263" y="127"/>
                    <a:pt x="263" y="131"/>
                  </a:cubicBezTo>
                  <a:cubicBezTo>
                    <a:pt x="263" y="134"/>
                    <a:pt x="258" y="143"/>
                    <a:pt x="253" y="143"/>
                  </a:cubicBezTo>
                  <a:cubicBezTo>
                    <a:pt x="252" y="143"/>
                    <a:pt x="251" y="145"/>
                    <a:pt x="251" y="147"/>
                  </a:cubicBezTo>
                  <a:cubicBezTo>
                    <a:pt x="251" y="150"/>
                    <a:pt x="252" y="153"/>
                    <a:pt x="252" y="153"/>
                  </a:cubicBezTo>
                  <a:cubicBezTo>
                    <a:pt x="252" y="153"/>
                    <a:pt x="252" y="153"/>
                    <a:pt x="252" y="153"/>
                  </a:cubicBezTo>
                  <a:cubicBezTo>
                    <a:pt x="254" y="153"/>
                    <a:pt x="256" y="150"/>
                    <a:pt x="257" y="149"/>
                  </a:cubicBezTo>
                  <a:cubicBezTo>
                    <a:pt x="258" y="146"/>
                    <a:pt x="259" y="144"/>
                    <a:pt x="260" y="144"/>
                  </a:cubicBezTo>
                  <a:cubicBezTo>
                    <a:pt x="262" y="144"/>
                    <a:pt x="263" y="147"/>
                    <a:pt x="264" y="158"/>
                  </a:cubicBezTo>
                  <a:cubicBezTo>
                    <a:pt x="265" y="159"/>
                    <a:pt x="265" y="160"/>
                    <a:pt x="265" y="162"/>
                  </a:cubicBezTo>
                  <a:cubicBezTo>
                    <a:pt x="265" y="162"/>
                    <a:pt x="265" y="163"/>
                    <a:pt x="265" y="163"/>
                  </a:cubicBezTo>
                  <a:cubicBezTo>
                    <a:pt x="265" y="164"/>
                    <a:pt x="266" y="165"/>
                    <a:pt x="266" y="165"/>
                  </a:cubicBezTo>
                  <a:cubicBezTo>
                    <a:pt x="266" y="165"/>
                    <a:pt x="266" y="165"/>
                    <a:pt x="267" y="165"/>
                  </a:cubicBezTo>
                  <a:cubicBezTo>
                    <a:pt x="267" y="165"/>
                    <a:pt x="267" y="162"/>
                    <a:pt x="268" y="160"/>
                  </a:cubicBezTo>
                  <a:cubicBezTo>
                    <a:pt x="268" y="157"/>
                    <a:pt x="268" y="155"/>
                    <a:pt x="269" y="154"/>
                  </a:cubicBezTo>
                  <a:cubicBezTo>
                    <a:pt x="270" y="152"/>
                    <a:pt x="270" y="149"/>
                    <a:pt x="270" y="147"/>
                  </a:cubicBezTo>
                  <a:cubicBezTo>
                    <a:pt x="270" y="144"/>
                    <a:pt x="270" y="142"/>
                    <a:pt x="272" y="142"/>
                  </a:cubicBezTo>
                  <a:cubicBezTo>
                    <a:pt x="272" y="142"/>
                    <a:pt x="273" y="142"/>
                    <a:pt x="274" y="142"/>
                  </a:cubicBezTo>
                  <a:cubicBezTo>
                    <a:pt x="276" y="143"/>
                    <a:pt x="278" y="143"/>
                    <a:pt x="279" y="143"/>
                  </a:cubicBezTo>
                  <a:cubicBezTo>
                    <a:pt x="280" y="143"/>
                    <a:pt x="280" y="143"/>
                    <a:pt x="280" y="143"/>
                  </a:cubicBezTo>
                  <a:cubicBezTo>
                    <a:pt x="280" y="142"/>
                    <a:pt x="280" y="141"/>
                    <a:pt x="281" y="140"/>
                  </a:cubicBezTo>
                  <a:cubicBezTo>
                    <a:pt x="281" y="139"/>
                    <a:pt x="281" y="139"/>
                    <a:pt x="282" y="138"/>
                  </a:cubicBezTo>
                  <a:cubicBezTo>
                    <a:pt x="283" y="135"/>
                    <a:pt x="284" y="132"/>
                    <a:pt x="284" y="130"/>
                  </a:cubicBezTo>
                  <a:cubicBezTo>
                    <a:pt x="283" y="127"/>
                    <a:pt x="284" y="125"/>
                    <a:pt x="285" y="122"/>
                  </a:cubicBezTo>
                  <a:cubicBezTo>
                    <a:pt x="286" y="120"/>
                    <a:pt x="287" y="118"/>
                    <a:pt x="287" y="116"/>
                  </a:cubicBezTo>
                  <a:cubicBezTo>
                    <a:pt x="287" y="112"/>
                    <a:pt x="290" y="110"/>
                    <a:pt x="292" y="108"/>
                  </a:cubicBezTo>
                  <a:cubicBezTo>
                    <a:pt x="293" y="107"/>
                    <a:pt x="294" y="107"/>
                    <a:pt x="295" y="106"/>
                  </a:cubicBezTo>
                  <a:cubicBezTo>
                    <a:pt x="296" y="105"/>
                    <a:pt x="301" y="101"/>
                    <a:pt x="304" y="101"/>
                  </a:cubicBezTo>
                  <a:cubicBezTo>
                    <a:pt x="305" y="101"/>
                    <a:pt x="305" y="102"/>
                    <a:pt x="306" y="103"/>
                  </a:cubicBezTo>
                  <a:cubicBezTo>
                    <a:pt x="306" y="103"/>
                    <a:pt x="308" y="104"/>
                    <a:pt x="309" y="104"/>
                  </a:cubicBezTo>
                  <a:cubicBezTo>
                    <a:pt x="309" y="104"/>
                    <a:pt x="309" y="104"/>
                    <a:pt x="309" y="104"/>
                  </a:cubicBezTo>
                  <a:cubicBezTo>
                    <a:pt x="309" y="104"/>
                    <a:pt x="309" y="104"/>
                    <a:pt x="309" y="103"/>
                  </a:cubicBezTo>
                  <a:cubicBezTo>
                    <a:pt x="307" y="101"/>
                    <a:pt x="306" y="98"/>
                    <a:pt x="307" y="97"/>
                  </a:cubicBezTo>
                  <a:cubicBezTo>
                    <a:pt x="307" y="96"/>
                    <a:pt x="308" y="95"/>
                    <a:pt x="308" y="94"/>
                  </a:cubicBezTo>
                  <a:cubicBezTo>
                    <a:pt x="309" y="94"/>
                    <a:pt x="309" y="94"/>
                    <a:pt x="309" y="94"/>
                  </a:cubicBezTo>
                  <a:cubicBezTo>
                    <a:pt x="309" y="94"/>
                    <a:pt x="309" y="94"/>
                    <a:pt x="309" y="94"/>
                  </a:cubicBezTo>
                  <a:cubicBezTo>
                    <a:pt x="309" y="94"/>
                    <a:pt x="309" y="93"/>
                    <a:pt x="310" y="93"/>
                  </a:cubicBezTo>
                  <a:cubicBezTo>
                    <a:pt x="310" y="93"/>
                    <a:pt x="310" y="93"/>
                    <a:pt x="310" y="93"/>
                  </a:cubicBezTo>
                  <a:cubicBezTo>
                    <a:pt x="310" y="93"/>
                    <a:pt x="310" y="92"/>
                    <a:pt x="310" y="92"/>
                  </a:cubicBezTo>
                  <a:cubicBezTo>
                    <a:pt x="310" y="92"/>
                    <a:pt x="310" y="92"/>
                    <a:pt x="310" y="92"/>
                  </a:cubicBezTo>
                  <a:cubicBezTo>
                    <a:pt x="310" y="91"/>
                    <a:pt x="310" y="91"/>
                    <a:pt x="310" y="91"/>
                  </a:cubicBezTo>
                  <a:cubicBezTo>
                    <a:pt x="308" y="91"/>
                    <a:pt x="308" y="91"/>
                    <a:pt x="308" y="91"/>
                  </a:cubicBezTo>
                  <a:cubicBezTo>
                    <a:pt x="309" y="90"/>
                    <a:pt x="309" y="90"/>
                    <a:pt x="309" y="90"/>
                  </a:cubicBezTo>
                  <a:cubicBezTo>
                    <a:pt x="309" y="90"/>
                    <a:pt x="309" y="90"/>
                    <a:pt x="309" y="90"/>
                  </a:cubicBezTo>
                  <a:cubicBezTo>
                    <a:pt x="308" y="90"/>
                    <a:pt x="308" y="90"/>
                    <a:pt x="308" y="90"/>
                  </a:cubicBezTo>
                  <a:cubicBezTo>
                    <a:pt x="308" y="90"/>
                    <a:pt x="308" y="90"/>
                    <a:pt x="308" y="90"/>
                  </a:cubicBezTo>
                  <a:cubicBezTo>
                    <a:pt x="307" y="90"/>
                    <a:pt x="307" y="90"/>
                    <a:pt x="307" y="90"/>
                  </a:cubicBezTo>
                  <a:cubicBezTo>
                    <a:pt x="307" y="90"/>
                    <a:pt x="307" y="90"/>
                    <a:pt x="307" y="89"/>
                  </a:cubicBezTo>
                  <a:cubicBezTo>
                    <a:pt x="306" y="89"/>
                    <a:pt x="306" y="89"/>
                    <a:pt x="306" y="89"/>
                  </a:cubicBezTo>
                  <a:cubicBezTo>
                    <a:pt x="306" y="89"/>
                    <a:pt x="306" y="89"/>
                    <a:pt x="306" y="89"/>
                  </a:cubicBezTo>
                  <a:cubicBezTo>
                    <a:pt x="305" y="89"/>
                    <a:pt x="305" y="89"/>
                    <a:pt x="305" y="88"/>
                  </a:cubicBezTo>
                  <a:cubicBezTo>
                    <a:pt x="305" y="88"/>
                    <a:pt x="305" y="88"/>
                    <a:pt x="305" y="88"/>
                  </a:cubicBezTo>
                  <a:cubicBezTo>
                    <a:pt x="305" y="88"/>
                    <a:pt x="304" y="88"/>
                    <a:pt x="304" y="88"/>
                  </a:cubicBezTo>
                  <a:cubicBezTo>
                    <a:pt x="304" y="87"/>
                    <a:pt x="304" y="87"/>
                    <a:pt x="304" y="87"/>
                  </a:cubicBezTo>
                  <a:cubicBezTo>
                    <a:pt x="304" y="86"/>
                    <a:pt x="303" y="85"/>
                    <a:pt x="302" y="83"/>
                  </a:cubicBezTo>
                  <a:cubicBezTo>
                    <a:pt x="301" y="82"/>
                    <a:pt x="299" y="80"/>
                    <a:pt x="299" y="79"/>
                  </a:cubicBezTo>
                  <a:cubicBezTo>
                    <a:pt x="299" y="79"/>
                    <a:pt x="299" y="79"/>
                    <a:pt x="299" y="79"/>
                  </a:cubicBezTo>
                  <a:cubicBezTo>
                    <a:pt x="299" y="79"/>
                    <a:pt x="299" y="79"/>
                    <a:pt x="299" y="79"/>
                  </a:cubicBezTo>
                  <a:cubicBezTo>
                    <a:pt x="298" y="79"/>
                    <a:pt x="297" y="79"/>
                    <a:pt x="295" y="81"/>
                  </a:cubicBezTo>
                  <a:cubicBezTo>
                    <a:pt x="294" y="82"/>
                    <a:pt x="292" y="81"/>
                    <a:pt x="290" y="81"/>
                  </a:cubicBezTo>
                  <a:cubicBezTo>
                    <a:pt x="288" y="80"/>
                    <a:pt x="287" y="80"/>
                    <a:pt x="286" y="80"/>
                  </a:cubicBezTo>
                  <a:cubicBezTo>
                    <a:pt x="285" y="80"/>
                    <a:pt x="284" y="80"/>
                    <a:pt x="284" y="80"/>
                  </a:cubicBezTo>
                  <a:cubicBezTo>
                    <a:pt x="283" y="81"/>
                    <a:pt x="282" y="81"/>
                    <a:pt x="282" y="81"/>
                  </a:cubicBezTo>
                  <a:cubicBezTo>
                    <a:pt x="280" y="82"/>
                    <a:pt x="278" y="83"/>
                    <a:pt x="277" y="84"/>
                  </a:cubicBezTo>
                  <a:cubicBezTo>
                    <a:pt x="277" y="84"/>
                    <a:pt x="277" y="85"/>
                    <a:pt x="276" y="85"/>
                  </a:cubicBezTo>
                  <a:cubicBezTo>
                    <a:pt x="275" y="87"/>
                    <a:pt x="273" y="88"/>
                    <a:pt x="271" y="87"/>
                  </a:cubicBezTo>
                  <a:cubicBezTo>
                    <a:pt x="271" y="87"/>
                    <a:pt x="270" y="87"/>
                    <a:pt x="270" y="89"/>
                  </a:cubicBezTo>
                  <a:cubicBezTo>
                    <a:pt x="269" y="90"/>
                    <a:pt x="269" y="91"/>
                    <a:pt x="268" y="92"/>
                  </a:cubicBezTo>
                  <a:cubicBezTo>
                    <a:pt x="267" y="92"/>
                    <a:pt x="266" y="93"/>
                    <a:pt x="266" y="94"/>
                  </a:cubicBezTo>
                  <a:cubicBezTo>
                    <a:pt x="264" y="95"/>
                    <a:pt x="263" y="97"/>
                    <a:pt x="262" y="97"/>
                  </a:cubicBezTo>
                  <a:cubicBezTo>
                    <a:pt x="262" y="97"/>
                    <a:pt x="261" y="97"/>
                    <a:pt x="261" y="97"/>
                  </a:cubicBezTo>
                  <a:cubicBezTo>
                    <a:pt x="261" y="97"/>
                    <a:pt x="261" y="97"/>
                    <a:pt x="261" y="97"/>
                  </a:cubicBezTo>
                  <a:cubicBezTo>
                    <a:pt x="261" y="97"/>
                    <a:pt x="261" y="97"/>
                    <a:pt x="261" y="97"/>
                  </a:cubicBezTo>
                  <a:cubicBezTo>
                    <a:pt x="261" y="97"/>
                    <a:pt x="260" y="97"/>
                    <a:pt x="260" y="97"/>
                  </a:cubicBezTo>
                  <a:cubicBezTo>
                    <a:pt x="260" y="97"/>
                    <a:pt x="260" y="97"/>
                    <a:pt x="260" y="97"/>
                  </a:cubicBezTo>
                  <a:cubicBezTo>
                    <a:pt x="259" y="98"/>
                    <a:pt x="259" y="98"/>
                    <a:pt x="258" y="98"/>
                  </a:cubicBezTo>
                  <a:cubicBezTo>
                    <a:pt x="258" y="98"/>
                    <a:pt x="258" y="98"/>
                    <a:pt x="258" y="98"/>
                  </a:cubicBezTo>
                  <a:cubicBezTo>
                    <a:pt x="258" y="98"/>
                    <a:pt x="257" y="98"/>
                    <a:pt x="257" y="98"/>
                  </a:cubicBezTo>
                  <a:cubicBezTo>
                    <a:pt x="258" y="101"/>
                    <a:pt x="260" y="105"/>
                    <a:pt x="258" y="108"/>
                  </a:cubicBezTo>
                  <a:cubicBezTo>
                    <a:pt x="257" y="110"/>
                    <a:pt x="256" y="110"/>
                    <a:pt x="254" y="110"/>
                  </a:cubicBezTo>
                  <a:cubicBezTo>
                    <a:pt x="254" y="110"/>
                    <a:pt x="253" y="110"/>
                    <a:pt x="252" y="110"/>
                  </a:cubicBezTo>
                  <a:cubicBezTo>
                    <a:pt x="250" y="110"/>
                    <a:pt x="248" y="110"/>
                    <a:pt x="246" y="110"/>
                  </a:cubicBezTo>
                  <a:cubicBezTo>
                    <a:pt x="246" y="110"/>
                    <a:pt x="245" y="110"/>
                    <a:pt x="244" y="110"/>
                  </a:cubicBezTo>
                  <a:cubicBezTo>
                    <a:pt x="244" y="110"/>
                    <a:pt x="244" y="110"/>
                    <a:pt x="244" y="110"/>
                  </a:cubicBezTo>
                  <a:cubicBezTo>
                    <a:pt x="243" y="110"/>
                    <a:pt x="243" y="110"/>
                    <a:pt x="243" y="110"/>
                  </a:cubicBezTo>
                  <a:cubicBezTo>
                    <a:pt x="243" y="110"/>
                    <a:pt x="243" y="110"/>
                    <a:pt x="242" y="110"/>
                  </a:cubicBezTo>
                  <a:cubicBezTo>
                    <a:pt x="241" y="110"/>
                    <a:pt x="240" y="110"/>
                    <a:pt x="240" y="110"/>
                  </a:cubicBezTo>
                  <a:cubicBezTo>
                    <a:pt x="238" y="109"/>
                    <a:pt x="238" y="109"/>
                    <a:pt x="237" y="109"/>
                  </a:cubicBezTo>
                  <a:cubicBezTo>
                    <a:pt x="236" y="109"/>
                    <a:pt x="236" y="109"/>
                    <a:pt x="236" y="109"/>
                  </a:cubicBezTo>
                  <a:cubicBezTo>
                    <a:pt x="235" y="109"/>
                    <a:pt x="235" y="109"/>
                    <a:pt x="234" y="109"/>
                  </a:cubicBezTo>
                  <a:cubicBezTo>
                    <a:pt x="232" y="109"/>
                    <a:pt x="231" y="109"/>
                    <a:pt x="230" y="108"/>
                  </a:cubicBezTo>
                  <a:cubicBezTo>
                    <a:pt x="229" y="108"/>
                    <a:pt x="229" y="107"/>
                    <a:pt x="228" y="107"/>
                  </a:cubicBezTo>
                  <a:cubicBezTo>
                    <a:pt x="228" y="107"/>
                    <a:pt x="228" y="108"/>
                    <a:pt x="228" y="108"/>
                  </a:cubicBezTo>
                  <a:cubicBezTo>
                    <a:pt x="228" y="108"/>
                    <a:pt x="228" y="107"/>
                    <a:pt x="228" y="107"/>
                  </a:cubicBezTo>
                  <a:cubicBezTo>
                    <a:pt x="227" y="107"/>
                    <a:pt x="227" y="107"/>
                    <a:pt x="226" y="107"/>
                  </a:cubicBezTo>
                  <a:cubicBezTo>
                    <a:pt x="226" y="107"/>
                    <a:pt x="226" y="107"/>
                    <a:pt x="226" y="107"/>
                  </a:cubicBezTo>
                  <a:cubicBezTo>
                    <a:pt x="226" y="107"/>
                    <a:pt x="226" y="106"/>
                    <a:pt x="225" y="106"/>
                  </a:cubicBezTo>
                  <a:cubicBezTo>
                    <a:pt x="225" y="106"/>
                    <a:pt x="225" y="106"/>
                    <a:pt x="225" y="106"/>
                  </a:cubicBezTo>
                  <a:cubicBezTo>
                    <a:pt x="225" y="106"/>
                    <a:pt x="225" y="106"/>
                    <a:pt x="225" y="106"/>
                  </a:cubicBezTo>
                  <a:cubicBezTo>
                    <a:pt x="225" y="106"/>
                    <a:pt x="225" y="106"/>
                    <a:pt x="225" y="106"/>
                  </a:cubicBezTo>
                  <a:cubicBezTo>
                    <a:pt x="224" y="105"/>
                    <a:pt x="224" y="105"/>
                    <a:pt x="224" y="105"/>
                  </a:cubicBezTo>
                  <a:cubicBezTo>
                    <a:pt x="224" y="104"/>
                    <a:pt x="224" y="104"/>
                    <a:pt x="224" y="104"/>
                  </a:cubicBezTo>
                  <a:cubicBezTo>
                    <a:pt x="224" y="104"/>
                    <a:pt x="224" y="104"/>
                    <a:pt x="224" y="104"/>
                  </a:cubicBezTo>
                  <a:cubicBezTo>
                    <a:pt x="224" y="104"/>
                    <a:pt x="224" y="104"/>
                    <a:pt x="224" y="104"/>
                  </a:cubicBezTo>
                  <a:cubicBezTo>
                    <a:pt x="224" y="103"/>
                    <a:pt x="224" y="103"/>
                    <a:pt x="224" y="103"/>
                  </a:cubicBezTo>
                  <a:cubicBezTo>
                    <a:pt x="223" y="103"/>
                    <a:pt x="223" y="102"/>
                    <a:pt x="223" y="102"/>
                  </a:cubicBezTo>
                  <a:cubicBezTo>
                    <a:pt x="223" y="102"/>
                    <a:pt x="223" y="101"/>
                    <a:pt x="223" y="101"/>
                  </a:cubicBezTo>
                  <a:cubicBezTo>
                    <a:pt x="223" y="101"/>
                    <a:pt x="223" y="101"/>
                    <a:pt x="223" y="100"/>
                  </a:cubicBezTo>
                  <a:cubicBezTo>
                    <a:pt x="223" y="100"/>
                    <a:pt x="223" y="99"/>
                    <a:pt x="223" y="99"/>
                  </a:cubicBezTo>
                  <a:cubicBezTo>
                    <a:pt x="224" y="97"/>
                    <a:pt x="223" y="95"/>
                    <a:pt x="222" y="94"/>
                  </a:cubicBezTo>
                  <a:cubicBezTo>
                    <a:pt x="222" y="93"/>
                    <a:pt x="222" y="93"/>
                    <a:pt x="222" y="93"/>
                  </a:cubicBezTo>
                  <a:cubicBezTo>
                    <a:pt x="222" y="93"/>
                    <a:pt x="222" y="93"/>
                    <a:pt x="222" y="94"/>
                  </a:cubicBezTo>
                  <a:cubicBezTo>
                    <a:pt x="221" y="95"/>
                    <a:pt x="220" y="95"/>
                    <a:pt x="219" y="96"/>
                  </a:cubicBezTo>
                  <a:cubicBezTo>
                    <a:pt x="218" y="96"/>
                    <a:pt x="218" y="96"/>
                    <a:pt x="218" y="97"/>
                  </a:cubicBezTo>
                  <a:cubicBezTo>
                    <a:pt x="218" y="97"/>
                    <a:pt x="218" y="97"/>
                    <a:pt x="218" y="97"/>
                  </a:cubicBezTo>
                  <a:cubicBezTo>
                    <a:pt x="218" y="97"/>
                    <a:pt x="218" y="97"/>
                    <a:pt x="218" y="97"/>
                  </a:cubicBezTo>
                  <a:cubicBezTo>
                    <a:pt x="218" y="97"/>
                    <a:pt x="218" y="97"/>
                    <a:pt x="217" y="97"/>
                  </a:cubicBezTo>
                  <a:cubicBezTo>
                    <a:pt x="217" y="97"/>
                    <a:pt x="217" y="97"/>
                    <a:pt x="217" y="98"/>
                  </a:cubicBezTo>
                  <a:cubicBezTo>
                    <a:pt x="217" y="98"/>
                    <a:pt x="217" y="98"/>
                    <a:pt x="217" y="98"/>
                  </a:cubicBezTo>
                  <a:cubicBezTo>
                    <a:pt x="217" y="100"/>
                    <a:pt x="218" y="101"/>
                    <a:pt x="218" y="102"/>
                  </a:cubicBezTo>
                  <a:cubicBezTo>
                    <a:pt x="218" y="105"/>
                    <a:pt x="219" y="109"/>
                    <a:pt x="217" y="111"/>
                  </a:cubicBezTo>
                  <a:cubicBezTo>
                    <a:pt x="214" y="113"/>
                    <a:pt x="207" y="114"/>
                    <a:pt x="202" y="114"/>
                  </a:cubicBezTo>
                  <a:cubicBezTo>
                    <a:pt x="199" y="114"/>
                    <a:pt x="197" y="113"/>
                    <a:pt x="196" y="113"/>
                  </a:cubicBezTo>
                  <a:cubicBezTo>
                    <a:pt x="195" y="112"/>
                    <a:pt x="191" y="111"/>
                    <a:pt x="189" y="110"/>
                  </a:cubicBezTo>
                  <a:cubicBezTo>
                    <a:pt x="184" y="109"/>
                    <a:pt x="181" y="108"/>
                    <a:pt x="181" y="106"/>
                  </a:cubicBezTo>
                  <a:cubicBezTo>
                    <a:pt x="180" y="104"/>
                    <a:pt x="177" y="101"/>
                    <a:pt x="175" y="101"/>
                  </a:cubicBezTo>
                  <a:cubicBezTo>
                    <a:pt x="175" y="101"/>
                    <a:pt x="173" y="101"/>
                    <a:pt x="172" y="102"/>
                  </a:cubicBezTo>
                  <a:cubicBezTo>
                    <a:pt x="169" y="103"/>
                    <a:pt x="165" y="103"/>
                    <a:pt x="164" y="102"/>
                  </a:cubicBezTo>
                  <a:cubicBezTo>
                    <a:pt x="164" y="102"/>
                    <a:pt x="164" y="102"/>
                    <a:pt x="164" y="102"/>
                  </a:cubicBezTo>
                  <a:cubicBezTo>
                    <a:pt x="162" y="101"/>
                    <a:pt x="158" y="98"/>
                    <a:pt x="155" y="97"/>
                  </a:cubicBezTo>
                  <a:cubicBezTo>
                    <a:pt x="152" y="97"/>
                    <a:pt x="147" y="95"/>
                    <a:pt x="146" y="92"/>
                  </a:cubicBezTo>
                  <a:cubicBezTo>
                    <a:pt x="146" y="92"/>
                    <a:pt x="143" y="91"/>
                    <a:pt x="142" y="90"/>
                  </a:cubicBezTo>
                  <a:cubicBezTo>
                    <a:pt x="140" y="90"/>
                    <a:pt x="138" y="89"/>
                    <a:pt x="137" y="88"/>
                  </a:cubicBezTo>
                  <a:cubicBezTo>
                    <a:pt x="137" y="87"/>
                    <a:pt x="136" y="87"/>
                    <a:pt x="135" y="86"/>
                  </a:cubicBezTo>
                  <a:cubicBezTo>
                    <a:pt x="133" y="86"/>
                    <a:pt x="131" y="85"/>
                    <a:pt x="131" y="83"/>
                  </a:cubicBezTo>
                  <a:cubicBezTo>
                    <a:pt x="131" y="82"/>
                    <a:pt x="132" y="80"/>
                    <a:pt x="132" y="79"/>
                  </a:cubicBezTo>
                  <a:cubicBezTo>
                    <a:pt x="133" y="77"/>
                    <a:pt x="133" y="76"/>
                    <a:pt x="133" y="74"/>
                  </a:cubicBezTo>
                  <a:cubicBezTo>
                    <a:pt x="133" y="73"/>
                    <a:pt x="135" y="71"/>
                    <a:pt x="136" y="69"/>
                  </a:cubicBezTo>
                  <a:cubicBezTo>
                    <a:pt x="137" y="69"/>
                    <a:pt x="137" y="69"/>
                    <a:pt x="137" y="69"/>
                  </a:cubicBezTo>
                  <a:cubicBezTo>
                    <a:pt x="137" y="69"/>
                    <a:pt x="137" y="68"/>
                    <a:pt x="138" y="68"/>
                  </a:cubicBezTo>
                  <a:cubicBezTo>
                    <a:pt x="138" y="68"/>
                    <a:pt x="138" y="68"/>
                    <a:pt x="138" y="68"/>
                  </a:cubicBezTo>
                  <a:cubicBezTo>
                    <a:pt x="138" y="68"/>
                    <a:pt x="138" y="68"/>
                    <a:pt x="138" y="67"/>
                  </a:cubicBezTo>
                  <a:cubicBezTo>
                    <a:pt x="138" y="67"/>
                    <a:pt x="136" y="65"/>
                    <a:pt x="134" y="63"/>
                  </a:cubicBezTo>
                  <a:cubicBezTo>
                    <a:pt x="134" y="63"/>
                    <a:pt x="134" y="63"/>
                    <a:pt x="134" y="63"/>
                  </a:cubicBezTo>
                  <a:cubicBezTo>
                    <a:pt x="134" y="63"/>
                    <a:pt x="134" y="63"/>
                    <a:pt x="134" y="63"/>
                  </a:cubicBezTo>
                  <a:cubicBezTo>
                    <a:pt x="133" y="61"/>
                    <a:pt x="130" y="58"/>
                    <a:pt x="128" y="58"/>
                  </a:cubicBezTo>
                  <a:cubicBezTo>
                    <a:pt x="125" y="58"/>
                    <a:pt x="124" y="56"/>
                    <a:pt x="122" y="54"/>
                  </a:cubicBezTo>
                  <a:cubicBezTo>
                    <a:pt x="121" y="52"/>
                    <a:pt x="119" y="51"/>
                    <a:pt x="118" y="51"/>
                  </a:cubicBezTo>
                  <a:cubicBezTo>
                    <a:pt x="116" y="51"/>
                    <a:pt x="115" y="48"/>
                    <a:pt x="115" y="45"/>
                  </a:cubicBezTo>
                  <a:cubicBezTo>
                    <a:pt x="114" y="44"/>
                    <a:pt x="114" y="42"/>
                    <a:pt x="114" y="42"/>
                  </a:cubicBezTo>
                  <a:cubicBezTo>
                    <a:pt x="112" y="40"/>
                    <a:pt x="112" y="38"/>
                    <a:pt x="113" y="36"/>
                  </a:cubicBezTo>
                  <a:cubicBezTo>
                    <a:pt x="114" y="34"/>
                    <a:pt x="116" y="34"/>
                    <a:pt x="118" y="35"/>
                  </a:cubicBezTo>
                  <a:cubicBezTo>
                    <a:pt x="119" y="36"/>
                    <a:pt x="119" y="36"/>
                    <a:pt x="120" y="36"/>
                  </a:cubicBezTo>
                  <a:cubicBezTo>
                    <a:pt x="121" y="36"/>
                    <a:pt x="122" y="36"/>
                    <a:pt x="123" y="35"/>
                  </a:cubicBezTo>
                  <a:cubicBezTo>
                    <a:pt x="123" y="34"/>
                    <a:pt x="123" y="33"/>
                    <a:pt x="123" y="33"/>
                  </a:cubicBezTo>
                  <a:cubicBezTo>
                    <a:pt x="122" y="31"/>
                    <a:pt x="121" y="29"/>
                    <a:pt x="120" y="28"/>
                  </a:cubicBezTo>
                  <a:cubicBezTo>
                    <a:pt x="118" y="26"/>
                    <a:pt x="116" y="24"/>
                    <a:pt x="116" y="22"/>
                  </a:cubicBezTo>
                  <a:cubicBezTo>
                    <a:pt x="116" y="22"/>
                    <a:pt x="117" y="22"/>
                    <a:pt x="117" y="21"/>
                  </a:cubicBezTo>
                  <a:cubicBezTo>
                    <a:pt x="117" y="21"/>
                    <a:pt x="117" y="20"/>
                    <a:pt x="117" y="20"/>
                  </a:cubicBezTo>
                  <a:cubicBezTo>
                    <a:pt x="117" y="19"/>
                    <a:pt x="117" y="19"/>
                    <a:pt x="117" y="18"/>
                  </a:cubicBezTo>
                  <a:cubicBezTo>
                    <a:pt x="117" y="18"/>
                    <a:pt x="117" y="18"/>
                    <a:pt x="117" y="18"/>
                  </a:cubicBezTo>
                  <a:cubicBezTo>
                    <a:pt x="117" y="18"/>
                    <a:pt x="117" y="17"/>
                    <a:pt x="117" y="17"/>
                  </a:cubicBezTo>
                  <a:cubicBezTo>
                    <a:pt x="117" y="16"/>
                    <a:pt x="117" y="16"/>
                    <a:pt x="117" y="16"/>
                  </a:cubicBezTo>
                  <a:cubicBezTo>
                    <a:pt x="118" y="16"/>
                    <a:pt x="118" y="15"/>
                    <a:pt x="118" y="15"/>
                  </a:cubicBezTo>
                  <a:cubicBezTo>
                    <a:pt x="118" y="15"/>
                    <a:pt x="118" y="15"/>
                    <a:pt x="118" y="15"/>
                  </a:cubicBezTo>
                  <a:cubicBezTo>
                    <a:pt x="118" y="14"/>
                    <a:pt x="117" y="14"/>
                    <a:pt x="117" y="14"/>
                  </a:cubicBezTo>
                  <a:cubicBezTo>
                    <a:pt x="117" y="13"/>
                    <a:pt x="117" y="13"/>
                    <a:pt x="117" y="13"/>
                  </a:cubicBezTo>
                  <a:cubicBezTo>
                    <a:pt x="117" y="13"/>
                    <a:pt x="117" y="13"/>
                    <a:pt x="117" y="13"/>
                  </a:cubicBezTo>
                  <a:cubicBezTo>
                    <a:pt x="113" y="10"/>
                    <a:pt x="110" y="7"/>
                    <a:pt x="109" y="4"/>
                  </a:cubicBezTo>
                  <a:cubicBezTo>
                    <a:pt x="109" y="4"/>
                    <a:pt x="109" y="3"/>
                    <a:pt x="109" y="3"/>
                  </a:cubicBezTo>
                  <a:cubicBezTo>
                    <a:pt x="109" y="3"/>
                    <a:pt x="108" y="2"/>
                    <a:pt x="108" y="2"/>
                  </a:cubicBezTo>
                  <a:cubicBezTo>
                    <a:pt x="108" y="2"/>
                    <a:pt x="108" y="2"/>
                    <a:pt x="108" y="2"/>
                  </a:cubicBezTo>
                  <a:cubicBezTo>
                    <a:pt x="107" y="1"/>
                    <a:pt x="106" y="0"/>
                    <a:pt x="106" y="0"/>
                  </a:cubicBezTo>
                  <a:cubicBezTo>
                    <a:pt x="102" y="0"/>
                    <a:pt x="102" y="0"/>
                    <a:pt x="102" y="0"/>
                  </a:cubicBezTo>
                  <a:cubicBezTo>
                    <a:pt x="102" y="1"/>
                    <a:pt x="101" y="4"/>
                    <a:pt x="100" y="6"/>
                  </a:cubicBezTo>
                  <a:cubicBezTo>
                    <a:pt x="100" y="6"/>
                    <a:pt x="99" y="6"/>
                    <a:pt x="99" y="6"/>
                  </a:cubicBezTo>
                  <a:cubicBezTo>
                    <a:pt x="99" y="6"/>
                    <a:pt x="99" y="7"/>
                    <a:pt x="99" y="7"/>
                  </a:cubicBezTo>
                  <a:cubicBezTo>
                    <a:pt x="99" y="7"/>
                    <a:pt x="98" y="7"/>
                    <a:pt x="98" y="7"/>
                  </a:cubicBezTo>
                  <a:cubicBezTo>
                    <a:pt x="98" y="8"/>
                    <a:pt x="98" y="8"/>
                    <a:pt x="97" y="8"/>
                  </a:cubicBezTo>
                  <a:cubicBezTo>
                    <a:pt x="97" y="8"/>
                    <a:pt x="97" y="8"/>
                    <a:pt x="97" y="8"/>
                  </a:cubicBezTo>
                  <a:cubicBezTo>
                    <a:pt x="97" y="8"/>
                    <a:pt x="97" y="8"/>
                    <a:pt x="97" y="8"/>
                  </a:cubicBezTo>
                  <a:cubicBezTo>
                    <a:pt x="97" y="8"/>
                    <a:pt x="96" y="9"/>
                    <a:pt x="94" y="9"/>
                  </a:cubicBezTo>
                  <a:cubicBezTo>
                    <a:pt x="92" y="10"/>
                    <a:pt x="88" y="11"/>
                    <a:pt x="86" y="12"/>
                  </a:cubicBezTo>
                  <a:cubicBezTo>
                    <a:pt x="84" y="14"/>
                    <a:pt x="80" y="13"/>
                    <a:pt x="76" y="11"/>
                  </a:cubicBezTo>
                  <a:cubicBezTo>
                    <a:pt x="74" y="10"/>
                    <a:pt x="71" y="10"/>
                    <a:pt x="69" y="10"/>
                  </a:cubicBezTo>
                  <a:cubicBezTo>
                    <a:pt x="66" y="10"/>
                    <a:pt x="64" y="12"/>
                    <a:pt x="64" y="13"/>
                  </a:cubicBezTo>
                  <a:cubicBezTo>
                    <a:pt x="63" y="14"/>
                    <a:pt x="64" y="14"/>
                    <a:pt x="64" y="14"/>
                  </a:cubicBezTo>
                  <a:cubicBezTo>
                    <a:pt x="66" y="15"/>
                    <a:pt x="66" y="23"/>
                    <a:pt x="66" y="25"/>
                  </a:cubicBezTo>
                  <a:cubicBezTo>
                    <a:pt x="67" y="29"/>
                    <a:pt x="69" y="35"/>
                    <a:pt x="71" y="35"/>
                  </a:cubicBezTo>
                  <a:cubicBezTo>
                    <a:pt x="72" y="35"/>
                    <a:pt x="72" y="35"/>
                    <a:pt x="73" y="35"/>
                  </a:cubicBezTo>
                  <a:cubicBezTo>
                    <a:pt x="76" y="35"/>
                    <a:pt x="79" y="37"/>
                    <a:pt x="79" y="40"/>
                  </a:cubicBezTo>
                  <a:cubicBezTo>
                    <a:pt x="79" y="40"/>
                    <a:pt x="79" y="42"/>
                    <a:pt x="77" y="42"/>
                  </a:cubicBezTo>
                  <a:cubicBezTo>
                    <a:pt x="77" y="42"/>
                    <a:pt x="76" y="42"/>
                    <a:pt x="76" y="42"/>
                  </a:cubicBezTo>
                  <a:cubicBezTo>
                    <a:pt x="74" y="44"/>
                    <a:pt x="73" y="47"/>
                    <a:pt x="72" y="50"/>
                  </a:cubicBezTo>
                  <a:cubicBezTo>
                    <a:pt x="72" y="51"/>
                    <a:pt x="72" y="52"/>
                    <a:pt x="72" y="53"/>
                  </a:cubicBezTo>
                  <a:cubicBezTo>
                    <a:pt x="72" y="55"/>
                    <a:pt x="72" y="58"/>
                    <a:pt x="69" y="59"/>
                  </a:cubicBezTo>
                  <a:cubicBezTo>
                    <a:pt x="67" y="59"/>
                    <a:pt x="65" y="60"/>
                    <a:pt x="65" y="64"/>
                  </a:cubicBezTo>
                  <a:cubicBezTo>
                    <a:pt x="65" y="68"/>
                    <a:pt x="61" y="69"/>
                    <a:pt x="60" y="69"/>
                  </a:cubicBezTo>
                  <a:cubicBezTo>
                    <a:pt x="59" y="69"/>
                    <a:pt x="58" y="70"/>
                    <a:pt x="58" y="70"/>
                  </a:cubicBezTo>
                  <a:cubicBezTo>
                    <a:pt x="58" y="71"/>
                    <a:pt x="57" y="72"/>
                    <a:pt x="56" y="74"/>
                  </a:cubicBezTo>
                  <a:cubicBezTo>
                    <a:pt x="55" y="78"/>
                    <a:pt x="54" y="81"/>
                    <a:pt x="53" y="82"/>
                  </a:cubicBezTo>
                  <a:cubicBezTo>
                    <a:pt x="53" y="83"/>
                    <a:pt x="51" y="83"/>
                    <a:pt x="50" y="84"/>
                  </a:cubicBezTo>
                  <a:cubicBezTo>
                    <a:pt x="48" y="84"/>
                    <a:pt x="44" y="85"/>
                    <a:pt x="44" y="87"/>
                  </a:cubicBezTo>
                  <a:cubicBezTo>
                    <a:pt x="44" y="88"/>
                    <a:pt x="44" y="89"/>
                    <a:pt x="44" y="89"/>
                  </a:cubicBezTo>
                  <a:cubicBezTo>
                    <a:pt x="44" y="89"/>
                    <a:pt x="44" y="89"/>
                    <a:pt x="44" y="89"/>
                  </a:cubicBezTo>
                  <a:cubicBezTo>
                    <a:pt x="43" y="92"/>
                    <a:pt x="40" y="96"/>
                    <a:pt x="38" y="97"/>
                  </a:cubicBezTo>
                  <a:cubicBezTo>
                    <a:pt x="38" y="97"/>
                    <a:pt x="38" y="97"/>
                    <a:pt x="38" y="97"/>
                  </a:cubicBezTo>
                  <a:cubicBezTo>
                    <a:pt x="38" y="97"/>
                    <a:pt x="37" y="97"/>
                    <a:pt x="37" y="97"/>
                  </a:cubicBezTo>
                  <a:cubicBezTo>
                    <a:pt x="37" y="97"/>
                    <a:pt x="37" y="97"/>
                    <a:pt x="37" y="97"/>
                  </a:cubicBezTo>
                  <a:cubicBezTo>
                    <a:pt x="36" y="97"/>
                    <a:pt x="36" y="97"/>
                    <a:pt x="35" y="96"/>
                  </a:cubicBezTo>
                  <a:cubicBezTo>
                    <a:pt x="34" y="96"/>
                    <a:pt x="33" y="96"/>
                    <a:pt x="32" y="96"/>
                  </a:cubicBezTo>
                  <a:cubicBezTo>
                    <a:pt x="31" y="96"/>
                    <a:pt x="30" y="96"/>
                    <a:pt x="30" y="97"/>
                  </a:cubicBezTo>
                  <a:cubicBezTo>
                    <a:pt x="30" y="98"/>
                    <a:pt x="29" y="98"/>
                    <a:pt x="28" y="98"/>
                  </a:cubicBezTo>
                  <a:cubicBezTo>
                    <a:pt x="27" y="98"/>
                    <a:pt x="25" y="97"/>
                    <a:pt x="24" y="97"/>
                  </a:cubicBezTo>
                  <a:cubicBezTo>
                    <a:pt x="23" y="97"/>
                    <a:pt x="22" y="96"/>
                    <a:pt x="22" y="96"/>
                  </a:cubicBezTo>
                  <a:cubicBezTo>
                    <a:pt x="21" y="96"/>
                    <a:pt x="21" y="97"/>
                    <a:pt x="21" y="97"/>
                  </a:cubicBezTo>
                  <a:cubicBezTo>
                    <a:pt x="19" y="99"/>
                    <a:pt x="13" y="103"/>
                    <a:pt x="13" y="106"/>
                  </a:cubicBezTo>
                  <a:cubicBezTo>
                    <a:pt x="13" y="107"/>
                    <a:pt x="15" y="108"/>
                    <a:pt x="16" y="109"/>
                  </a:cubicBezTo>
                  <a:cubicBezTo>
                    <a:pt x="18" y="110"/>
                    <a:pt x="21" y="111"/>
                    <a:pt x="21" y="114"/>
                  </a:cubicBezTo>
                  <a:cubicBezTo>
                    <a:pt x="20" y="118"/>
                    <a:pt x="23" y="123"/>
                    <a:pt x="25" y="125"/>
                  </a:cubicBezTo>
                  <a:cubicBezTo>
                    <a:pt x="27" y="127"/>
                    <a:pt x="32" y="133"/>
                    <a:pt x="29" y="136"/>
                  </a:cubicBezTo>
                  <a:cubicBezTo>
                    <a:pt x="28" y="138"/>
                    <a:pt x="26" y="139"/>
                    <a:pt x="23" y="139"/>
                  </a:cubicBezTo>
                  <a:cubicBezTo>
                    <a:pt x="22" y="139"/>
                    <a:pt x="21" y="139"/>
                    <a:pt x="20" y="139"/>
                  </a:cubicBezTo>
                  <a:cubicBezTo>
                    <a:pt x="18" y="139"/>
                    <a:pt x="18" y="139"/>
                    <a:pt x="17" y="139"/>
                  </a:cubicBezTo>
                  <a:cubicBezTo>
                    <a:pt x="16" y="140"/>
                    <a:pt x="15" y="140"/>
                    <a:pt x="13" y="140"/>
                  </a:cubicBezTo>
                  <a:cubicBezTo>
                    <a:pt x="12" y="140"/>
                    <a:pt x="11" y="140"/>
                    <a:pt x="9" y="140"/>
                  </a:cubicBezTo>
                  <a:cubicBezTo>
                    <a:pt x="8" y="139"/>
                    <a:pt x="8" y="139"/>
                    <a:pt x="7" y="139"/>
                  </a:cubicBezTo>
                  <a:cubicBezTo>
                    <a:pt x="4" y="139"/>
                    <a:pt x="3" y="141"/>
                    <a:pt x="2" y="144"/>
                  </a:cubicBezTo>
                  <a:cubicBezTo>
                    <a:pt x="1" y="144"/>
                    <a:pt x="1" y="145"/>
                    <a:pt x="0" y="146"/>
                  </a:cubicBezTo>
                  <a:cubicBezTo>
                    <a:pt x="0" y="146"/>
                    <a:pt x="0" y="146"/>
                    <a:pt x="0" y="146"/>
                  </a:cubicBezTo>
                  <a:cubicBezTo>
                    <a:pt x="1" y="147"/>
                    <a:pt x="2" y="148"/>
                    <a:pt x="2" y="149"/>
                  </a:cubicBezTo>
                  <a:cubicBezTo>
                    <a:pt x="4" y="152"/>
                    <a:pt x="6" y="154"/>
                    <a:pt x="9" y="155"/>
                  </a:cubicBezTo>
                  <a:cubicBezTo>
                    <a:pt x="12" y="156"/>
                    <a:pt x="15" y="155"/>
                    <a:pt x="17" y="155"/>
                  </a:cubicBezTo>
                  <a:cubicBezTo>
                    <a:pt x="18" y="154"/>
                    <a:pt x="19" y="154"/>
                    <a:pt x="20" y="154"/>
                  </a:cubicBezTo>
                  <a:cubicBezTo>
                    <a:pt x="21" y="154"/>
                    <a:pt x="22" y="154"/>
                    <a:pt x="22" y="157"/>
                  </a:cubicBezTo>
                  <a:cubicBezTo>
                    <a:pt x="22" y="161"/>
                    <a:pt x="15" y="161"/>
                    <a:pt x="10" y="162"/>
                  </a:cubicBezTo>
                  <a:cubicBezTo>
                    <a:pt x="9" y="162"/>
                    <a:pt x="7" y="162"/>
                    <a:pt x="7" y="162"/>
                  </a:cubicBezTo>
                  <a:cubicBezTo>
                    <a:pt x="9" y="166"/>
                    <a:pt x="21" y="181"/>
                    <a:pt x="28" y="181"/>
                  </a:cubicBezTo>
                  <a:cubicBezTo>
                    <a:pt x="29" y="181"/>
                    <a:pt x="29" y="181"/>
                    <a:pt x="29" y="181"/>
                  </a:cubicBezTo>
                  <a:cubicBezTo>
                    <a:pt x="35" y="180"/>
                    <a:pt x="39" y="175"/>
                    <a:pt x="40" y="172"/>
                  </a:cubicBezTo>
                  <a:cubicBezTo>
                    <a:pt x="41" y="171"/>
                    <a:pt x="41" y="171"/>
                    <a:pt x="41" y="171"/>
                  </a:cubicBezTo>
                  <a:cubicBezTo>
                    <a:pt x="40" y="170"/>
                    <a:pt x="39" y="169"/>
                    <a:pt x="40" y="167"/>
                  </a:cubicBezTo>
                  <a:cubicBezTo>
                    <a:pt x="40" y="165"/>
                    <a:pt x="42" y="163"/>
                    <a:pt x="44" y="163"/>
                  </a:cubicBezTo>
                  <a:cubicBezTo>
                    <a:pt x="45" y="163"/>
                    <a:pt x="45" y="163"/>
                    <a:pt x="45" y="163"/>
                  </a:cubicBezTo>
                  <a:cubicBezTo>
                    <a:pt x="47" y="164"/>
                    <a:pt x="47" y="166"/>
                    <a:pt x="47" y="169"/>
                  </a:cubicBezTo>
                  <a:cubicBezTo>
                    <a:pt x="47" y="171"/>
                    <a:pt x="47" y="174"/>
                    <a:pt x="48" y="175"/>
                  </a:cubicBezTo>
                  <a:cubicBezTo>
                    <a:pt x="51" y="177"/>
                    <a:pt x="50" y="182"/>
                    <a:pt x="49" y="186"/>
                  </a:cubicBezTo>
                  <a:cubicBezTo>
                    <a:pt x="48" y="189"/>
                    <a:pt x="49" y="194"/>
                    <a:pt x="50" y="199"/>
                  </a:cubicBezTo>
                  <a:cubicBezTo>
                    <a:pt x="50" y="201"/>
                    <a:pt x="51" y="203"/>
                    <a:pt x="51" y="205"/>
                  </a:cubicBezTo>
                  <a:cubicBezTo>
                    <a:pt x="51" y="207"/>
                    <a:pt x="52" y="210"/>
                    <a:pt x="53" y="214"/>
                  </a:cubicBezTo>
                  <a:cubicBezTo>
                    <a:pt x="54" y="217"/>
                    <a:pt x="55" y="221"/>
                    <a:pt x="56" y="225"/>
                  </a:cubicBezTo>
                  <a:cubicBezTo>
                    <a:pt x="57" y="233"/>
                    <a:pt x="62" y="247"/>
                    <a:pt x="66" y="255"/>
                  </a:cubicBezTo>
                  <a:cubicBezTo>
                    <a:pt x="69" y="259"/>
                    <a:pt x="71" y="266"/>
                    <a:pt x="72" y="272"/>
                  </a:cubicBezTo>
                  <a:cubicBezTo>
                    <a:pt x="74" y="277"/>
                    <a:pt x="76" y="282"/>
                    <a:pt x="77" y="284"/>
                  </a:cubicBezTo>
                  <a:cubicBezTo>
                    <a:pt x="80" y="288"/>
                    <a:pt x="88" y="300"/>
                    <a:pt x="88" y="308"/>
                  </a:cubicBezTo>
                  <a:cubicBezTo>
                    <a:pt x="88" y="315"/>
                    <a:pt x="96" y="326"/>
                    <a:pt x="99" y="328"/>
                  </a:cubicBezTo>
                  <a:cubicBezTo>
                    <a:pt x="101" y="329"/>
                    <a:pt x="106" y="325"/>
                    <a:pt x="108" y="321"/>
                  </a:cubicBezTo>
                  <a:cubicBezTo>
                    <a:pt x="108" y="318"/>
                    <a:pt x="111" y="317"/>
                    <a:pt x="114" y="315"/>
                  </a:cubicBezTo>
                  <a:cubicBezTo>
                    <a:pt x="116" y="314"/>
                    <a:pt x="118" y="312"/>
                    <a:pt x="118" y="311"/>
                  </a:cubicBezTo>
                  <a:cubicBezTo>
                    <a:pt x="119" y="307"/>
                    <a:pt x="119" y="303"/>
                    <a:pt x="123" y="302"/>
                  </a:cubicBezTo>
                  <a:cubicBezTo>
                    <a:pt x="125" y="302"/>
                    <a:pt x="125" y="300"/>
                    <a:pt x="125" y="295"/>
                  </a:cubicBezTo>
                  <a:cubicBezTo>
                    <a:pt x="125" y="291"/>
                    <a:pt x="126" y="284"/>
                    <a:pt x="129" y="280"/>
                  </a:cubicBezTo>
                  <a:cubicBezTo>
                    <a:pt x="132" y="277"/>
                    <a:pt x="132" y="267"/>
                    <a:pt x="131" y="263"/>
                  </a:cubicBezTo>
                  <a:cubicBezTo>
                    <a:pt x="129" y="258"/>
                    <a:pt x="130" y="252"/>
                    <a:pt x="131" y="248"/>
                  </a:cubicBezTo>
                  <a:cubicBezTo>
                    <a:pt x="132" y="247"/>
                    <a:pt x="132" y="245"/>
                    <a:pt x="132" y="244"/>
                  </a:cubicBezTo>
                  <a:cubicBezTo>
                    <a:pt x="133" y="241"/>
                    <a:pt x="133" y="238"/>
                    <a:pt x="136" y="238"/>
                  </a:cubicBezTo>
                  <a:cubicBezTo>
                    <a:pt x="139" y="238"/>
                    <a:pt x="144" y="235"/>
                    <a:pt x="147" y="231"/>
                  </a:cubicBezTo>
                  <a:cubicBezTo>
                    <a:pt x="149" y="228"/>
                    <a:pt x="155" y="224"/>
                    <a:pt x="159" y="220"/>
                  </a:cubicBezTo>
                  <a:cubicBezTo>
                    <a:pt x="161" y="219"/>
                    <a:pt x="163" y="218"/>
                    <a:pt x="164" y="21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7" name="Freeform 221">
              <a:extLst>
                <a:ext uri="{FF2B5EF4-FFF2-40B4-BE49-F238E27FC236}">
                  <a16:creationId xmlns:a16="http://schemas.microsoft.com/office/drawing/2014/main" id="{CE7D053A-F1FB-4B42-BB1B-B7EBAB4CFA36}"/>
                </a:ext>
              </a:extLst>
            </p:cNvPr>
            <p:cNvSpPr>
              <a:spLocks/>
            </p:cNvSpPr>
            <p:nvPr/>
          </p:nvSpPr>
          <p:spPr bwMode="auto">
            <a:xfrm>
              <a:off x="5350741" y="6100592"/>
              <a:ext cx="41465" cy="56493"/>
            </a:xfrm>
            <a:custGeom>
              <a:avLst/>
              <a:gdLst>
                <a:gd name="T0" fmla="*/ 0 w 80"/>
                <a:gd name="T1" fmla="*/ 21 h 98"/>
                <a:gd name="T2" fmla="*/ 2 w 80"/>
                <a:gd name="T3" fmla="*/ 26 h 98"/>
                <a:gd name="T4" fmla="*/ 3 w 80"/>
                <a:gd name="T5" fmla="*/ 32 h 98"/>
                <a:gd name="T6" fmla="*/ 6 w 80"/>
                <a:gd name="T7" fmla="*/ 31 h 98"/>
                <a:gd name="T8" fmla="*/ 10 w 80"/>
                <a:gd name="T9" fmla="*/ 42 h 98"/>
                <a:gd name="T10" fmla="*/ 7 w 80"/>
                <a:gd name="T11" fmla="*/ 51 h 98"/>
                <a:gd name="T12" fmla="*/ 7 w 80"/>
                <a:gd name="T13" fmla="*/ 56 h 98"/>
                <a:gd name="T14" fmla="*/ 15 w 80"/>
                <a:gd name="T15" fmla="*/ 50 h 98"/>
                <a:gd name="T16" fmla="*/ 26 w 80"/>
                <a:gd name="T17" fmla="*/ 51 h 98"/>
                <a:gd name="T18" fmla="*/ 36 w 80"/>
                <a:gd name="T19" fmla="*/ 46 h 98"/>
                <a:gd name="T20" fmla="*/ 43 w 80"/>
                <a:gd name="T21" fmla="*/ 49 h 98"/>
                <a:gd name="T22" fmla="*/ 51 w 80"/>
                <a:gd name="T23" fmla="*/ 64 h 98"/>
                <a:gd name="T24" fmla="*/ 59 w 80"/>
                <a:gd name="T25" fmla="*/ 82 h 98"/>
                <a:gd name="T26" fmla="*/ 60 w 80"/>
                <a:gd name="T27" fmla="*/ 88 h 98"/>
                <a:gd name="T28" fmla="*/ 60 w 80"/>
                <a:gd name="T29" fmla="*/ 90 h 98"/>
                <a:gd name="T30" fmla="*/ 59 w 80"/>
                <a:gd name="T31" fmla="*/ 92 h 98"/>
                <a:gd name="T32" fmla="*/ 58 w 80"/>
                <a:gd name="T33" fmla="*/ 94 h 98"/>
                <a:gd name="T34" fmla="*/ 60 w 80"/>
                <a:gd name="T35" fmla="*/ 95 h 98"/>
                <a:gd name="T36" fmla="*/ 62 w 80"/>
                <a:gd name="T37" fmla="*/ 98 h 98"/>
                <a:gd name="T38" fmla="*/ 63 w 80"/>
                <a:gd name="T39" fmla="*/ 97 h 98"/>
                <a:gd name="T40" fmla="*/ 64 w 80"/>
                <a:gd name="T41" fmla="*/ 95 h 98"/>
                <a:gd name="T42" fmla="*/ 73 w 80"/>
                <a:gd name="T43" fmla="*/ 92 h 98"/>
                <a:gd name="T44" fmla="*/ 76 w 80"/>
                <a:gd name="T45" fmla="*/ 92 h 98"/>
                <a:gd name="T46" fmla="*/ 77 w 80"/>
                <a:gd name="T47" fmla="*/ 92 h 98"/>
                <a:gd name="T48" fmla="*/ 78 w 80"/>
                <a:gd name="T49" fmla="*/ 91 h 98"/>
                <a:gd name="T50" fmla="*/ 79 w 80"/>
                <a:gd name="T51" fmla="*/ 90 h 98"/>
                <a:gd name="T52" fmla="*/ 80 w 80"/>
                <a:gd name="T53" fmla="*/ 83 h 98"/>
                <a:gd name="T54" fmla="*/ 78 w 80"/>
                <a:gd name="T55" fmla="*/ 76 h 98"/>
                <a:gd name="T56" fmla="*/ 68 w 80"/>
                <a:gd name="T57" fmla="*/ 67 h 98"/>
                <a:gd name="T58" fmla="*/ 59 w 80"/>
                <a:gd name="T59" fmla="*/ 55 h 98"/>
                <a:gd name="T60" fmla="*/ 53 w 80"/>
                <a:gd name="T61" fmla="*/ 44 h 98"/>
                <a:gd name="T62" fmla="*/ 41 w 80"/>
                <a:gd name="T63" fmla="*/ 33 h 98"/>
                <a:gd name="T64" fmla="*/ 50 w 80"/>
                <a:gd name="T65" fmla="*/ 29 h 98"/>
                <a:gd name="T66" fmla="*/ 46 w 80"/>
                <a:gd name="T67" fmla="*/ 20 h 98"/>
                <a:gd name="T68" fmla="*/ 40 w 80"/>
                <a:gd name="T69" fmla="*/ 19 h 98"/>
                <a:gd name="T70" fmla="*/ 38 w 80"/>
                <a:gd name="T71" fmla="*/ 19 h 98"/>
                <a:gd name="T72" fmla="*/ 36 w 80"/>
                <a:gd name="T73" fmla="*/ 19 h 98"/>
                <a:gd name="T74" fmla="*/ 34 w 80"/>
                <a:gd name="T75" fmla="*/ 18 h 98"/>
                <a:gd name="T76" fmla="*/ 32 w 80"/>
                <a:gd name="T77" fmla="*/ 18 h 98"/>
                <a:gd name="T78" fmla="*/ 31 w 80"/>
                <a:gd name="T79" fmla="*/ 17 h 98"/>
                <a:gd name="T80" fmla="*/ 30 w 80"/>
                <a:gd name="T81" fmla="*/ 16 h 98"/>
                <a:gd name="T82" fmla="*/ 29 w 80"/>
                <a:gd name="T83" fmla="*/ 14 h 98"/>
                <a:gd name="T84" fmla="*/ 26 w 80"/>
                <a:gd name="T85" fmla="*/ 9 h 98"/>
                <a:gd name="T86" fmla="*/ 20 w 80"/>
                <a:gd name="T87" fmla="*/ 0 h 98"/>
                <a:gd name="T88" fmla="*/ 16 w 80"/>
                <a:gd name="T89" fmla="*/ 0 h 98"/>
                <a:gd name="T90" fmla="*/ 15 w 80"/>
                <a:gd name="T91" fmla="*/ 2 h 98"/>
                <a:gd name="T92" fmla="*/ 15 w 80"/>
                <a:gd name="T93" fmla="*/ 4 h 98"/>
                <a:gd name="T94" fmla="*/ 13 w 80"/>
                <a:gd name="T95" fmla="*/ 14 h 98"/>
                <a:gd name="T96" fmla="*/ 8 w 80"/>
                <a:gd name="T97" fmla="*/ 9 h 98"/>
                <a:gd name="T98" fmla="*/ 4 w 80"/>
                <a:gd name="T99" fmla="*/ 15 h 98"/>
                <a:gd name="T100" fmla="*/ 4 w 80"/>
                <a:gd name="T101" fmla="*/ 16 h 98"/>
                <a:gd name="T102" fmla="*/ 3 w 80"/>
                <a:gd name="T103" fmla="*/ 17 h 98"/>
                <a:gd name="T104" fmla="*/ 3 w 80"/>
                <a:gd name="T105" fmla="*/ 19 h 98"/>
                <a:gd name="T106" fmla="*/ 2 w 80"/>
                <a:gd name="T107" fmla="*/ 20 h 98"/>
                <a:gd name="T108" fmla="*/ 1 w 80"/>
                <a:gd name="T109" fmla="*/ 20 h 98"/>
                <a:gd name="T110" fmla="*/ 0 w 80"/>
                <a:gd name="T111"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98">
                  <a:moveTo>
                    <a:pt x="0" y="21"/>
                  </a:moveTo>
                  <a:cubicBezTo>
                    <a:pt x="0" y="21"/>
                    <a:pt x="0" y="21"/>
                    <a:pt x="0" y="21"/>
                  </a:cubicBezTo>
                  <a:cubicBezTo>
                    <a:pt x="1" y="22"/>
                    <a:pt x="1" y="22"/>
                    <a:pt x="1" y="22"/>
                  </a:cubicBezTo>
                  <a:cubicBezTo>
                    <a:pt x="2" y="23"/>
                    <a:pt x="2" y="24"/>
                    <a:pt x="2" y="26"/>
                  </a:cubicBezTo>
                  <a:cubicBezTo>
                    <a:pt x="2" y="28"/>
                    <a:pt x="1" y="29"/>
                    <a:pt x="2" y="31"/>
                  </a:cubicBezTo>
                  <a:cubicBezTo>
                    <a:pt x="2" y="32"/>
                    <a:pt x="3" y="32"/>
                    <a:pt x="3" y="32"/>
                  </a:cubicBezTo>
                  <a:cubicBezTo>
                    <a:pt x="4" y="32"/>
                    <a:pt x="4" y="32"/>
                    <a:pt x="5" y="31"/>
                  </a:cubicBezTo>
                  <a:cubicBezTo>
                    <a:pt x="5" y="31"/>
                    <a:pt x="6" y="31"/>
                    <a:pt x="6" y="31"/>
                  </a:cubicBezTo>
                  <a:cubicBezTo>
                    <a:pt x="8" y="31"/>
                    <a:pt x="9" y="32"/>
                    <a:pt x="10" y="34"/>
                  </a:cubicBezTo>
                  <a:cubicBezTo>
                    <a:pt x="11" y="37"/>
                    <a:pt x="10" y="39"/>
                    <a:pt x="10" y="42"/>
                  </a:cubicBezTo>
                  <a:cubicBezTo>
                    <a:pt x="9" y="43"/>
                    <a:pt x="9" y="45"/>
                    <a:pt x="9" y="46"/>
                  </a:cubicBezTo>
                  <a:cubicBezTo>
                    <a:pt x="9" y="49"/>
                    <a:pt x="8" y="50"/>
                    <a:pt x="7" y="51"/>
                  </a:cubicBezTo>
                  <a:cubicBezTo>
                    <a:pt x="6" y="52"/>
                    <a:pt x="6" y="53"/>
                    <a:pt x="6" y="55"/>
                  </a:cubicBezTo>
                  <a:cubicBezTo>
                    <a:pt x="6" y="56"/>
                    <a:pt x="7" y="56"/>
                    <a:pt x="7" y="56"/>
                  </a:cubicBezTo>
                  <a:cubicBezTo>
                    <a:pt x="8" y="56"/>
                    <a:pt x="11" y="54"/>
                    <a:pt x="13" y="52"/>
                  </a:cubicBezTo>
                  <a:cubicBezTo>
                    <a:pt x="13" y="51"/>
                    <a:pt x="14" y="51"/>
                    <a:pt x="15" y="50"/>
                  </a:cubicBezTo>
                  <a:cubicBezTo>
                    <a:pt x="18" y="48"/>
                    <a:pt x="22" y="48"/>
                    <a:pt x="24" y="50"/>
                  </a:cubicBezTo>
                  <a:cubicBezTo>
                    <a:pt x="25" y="51"/>
                    <a:pt x="25" y="51"/>
                    <a:pt x="26" y="51"/>
                  </a:cubicBezTo>
                  <a:cubicBezTo>
                    <a:pt x="27" y="51"/>
                    <a:pt x="29" y="50"/>
                    <a:pt x="30" y="48"/>
                  </a:cubicBezTo>
                  <a:cubicBezTo>
                    <a:pt x="30" y="46"/>
                    <a:pt x="34" y="46"/>
                    <a:pt x="36" y="46"/>
                  </a:cubicBezTo>
                  <a:cubicBezTo>
                    <a:pt x="39" y="46"/>
                    <a:pt x="41" y="46"/>
                    <a:pt x="42" y="48"/>
                  </a:cubicBezTo>
                  <a:cubicBezTo>
                    <a:pt x="43" y="49"/>
                    <a:pt x="43" y="49"/>
                    <a:pt x="43" y="49"/>
                  </a:cubicBezTo>
                  <a:cubicBezTo>
                    <a:pt x="45" y="52"/>
                    <a:pt x="47" y="54"/>
                    <a:pt x="50" y="56"/>
                  </a:cubicBezTo>
                  <a:cubicBezTo>
                    <a:pt x="52" y="57"/>
                    <a:pt x="52" y="61"/>
                    <a:pt x="51" y="64"/>
                  </a:cubicBezTo>
                  <a:cubicBezTo>
                    <a:pt x="50" y="66"/>
                    <a:pt x="50" y="69"/>
                    <a:pt x="51" y="69"/>
                  </a:cubicBezTo>
                  <a:cubicBezTo>
                    <a:pt x="54" y="70"/>
                    <a:pt x="60" y="76"/>
                    <a:pt x="59" y="82"/>
                  </a:cubicBezTo>
                  <a:cubicBezTo>
                    <a:pt x="59" y="84"/>
                    <a:pt x="59" y="85"/>
                    <a:pt x="59" y="86"/>
                  </a:cubicBezTo>
                  <a:cubicBezTo>
                    <a:pt x="59" y="87"/>
                    <a:pt x="60" y="88"/>
                    <a:pt x="60" y="88"/>
                  </a:cubicBezTo>
                  <a:cubicBezTo>
                    <a:pt x="60" y="88"/>
                    <a:pt x="60" y="88"/>
                    <a:pt x="60" y="88"/>
                  </a:cubicBezTo>
                  <a:cubicBezTo>
                    <a:pt x="60" y="89"/>
                    <a:pt x="60" y="90"/>
                    <a:pt x="60" y="90"/>
                  </a:cubicBezTo>
                  <a:cubicBezTo>
                    <a:pt x="60" y="90"/>
                    <a:pt x="60" y="90"/>
                    <a:pt x="60" y="90"/>
                  </a:cubicBezTo>
                  <a:cubicBezTo>
                    <a:pt x="60" y="91"/>
                    <a:pt x="59" y="92"/>
                    <a:pt x="59" y="92"/>
                  </a:cubicBezTo>
                  <a:cubicBezTo>
                    <a:pt x="59" y="92"/>
                    <a:pt x="59" y="92"/>
                    <a:pt x="59" y="93"/>
                  </a:cubicBezTo>
                  <a:cubicBezTo>
                    <a:pt x="59" y="93"/>
                    <a:pt x="59" y="94"/>
                    <a:pt x="58" y="94"/>
                  </a:cubicBezTo>
                  <a:cubicBezTo>
                    <a:pt x="58" y="94"/>
                    <a:pt x="58" y="94"/>
                    <a:pt x="58" y="94"/>
                  </a:cubicBezTo>
                  <a:cubicBezTo>
                    <a:pt x="59" y="95"/>
                    <a:pt x="59" y="95"/>
                    <a:pt x="60" y="95"/>
                  </a:cubicBezTo>
                  <a:cubicBezTo>
                    <a:pt x="61" y="95"/>
                    <a:pt x="62" y="96"/>
                    <a:pt x="62" y="97"/>
                  </a:cubicBezTo>
                  <a:cubicBezTo>
                    <a:pt x="62" y="97"/>
                    <a:pt x="62" y="97"/>
                    <a:pt x="62" y="98"/>
                  </a:cubicBezTo>
                  <a:cubicBezTo>
                    <a:pt x="63" y="98"/>
                    <a:pt x="63" y="97"/>
                    <a:pt x="63" y="97"/>
                  </a:cubicBezTo>
                  <a:cubicBezTo>
                    <a:pt x="63" y="97"/>
                    <a:pt x="63" y="97"/>
                    <a:pt x="63" y="97"/>
                  </a:cubicBezTo>
                  <a:cubicBezTo>
                    <a:pt x="63" y="97"/>
                    <a:pt x="64" y="96"/>
                    <a:pt x="64" y="96"/>
                  </a:cubicBezTo>
                  <a:cubicBezTo>
                    <a:pt x="64" y="96"/>
                    <a:pt x="64" y="95"/>
                    <a:pt x="64" y="95"/>
                  </a:cubicBezTo>
                  <a:cubicBezTo>
                    <a:pt x="64" y="92"/>
                    <a:pt x="66" y="91"/>
                    <a:pt x="69" y="91"/>
                  </a:cubicBezTo>
                  <a:cubicBezTo>
                    <a:pt x="70" y="91"/>
                    <a:pt x="72" y="91"/>
                    <a:pt x="73" y="92"/>
                  </a:cubicBezTo>
                  <a:cubicBezTo>
                    <a:pt x="73" y="92"/>
                    <a:pt x="74" y="92"/>
                    <a:pt x="75" y="92"/>
                  </a:cubicBezTo>
                  <a:cubicBezTo>
                    <a:pt x="75" y="92"/>
                    <a:pt x="75" y="92"/>
                    <a:pt x="76" y="92"/>
                  </a:cubicBezTo>
                  <a:cubicBezTo>
                    <a:pt x="76" y="92"/>
                    <a:pt x="76" y="92"/>
                    <a:pt x="76" y="92"/>
                  </a:cubicBezTo>
                  <a:cubicBezTo>
                    <a:pt x="76" y="92"/>
                    <a:pt x="77" y="92"/>
                    <a:pt x="77" y="92"/>
                  </a:cubicBezTo>
                  <a:cubicBezTo>
                    <a:pt x="77" y="92"/>
                    <a:pt x="77" y="92"/>
                    <a:pt x="77" y="92"/>
                  </a:cubicBezTo>
                  <a:cubicBezTo>
                    <a:pt x="78" y="91"/>
                    <a:pt x="78" y="91"/>
                    <a:pt x="78" y="91"/>
                  </a:cubicBezTo>
                  <a:cubicBezTo>
                    <a:pt x="78" y="91"/>
                    <a:pt x="79" y="91"/>
                    <a:pt x="79" y="91"/>
                  </a:cubicBezTo>
                  <a:cubicBezTo>
                    <a:pt x="79" y="91"/>
                    <a:pt x="79" y="91"/>
                    <a:pt x="79" y="90"/>
                  </a:cubicBezTo>
                  <a:cubicBezTo>
                    <a:pt x="80" y="89"/>
                    <a:pt x="80" y="88"/>
                    <a:pt x="80" y="86"/>
                  </a:cubicBezTo>
                  <a:cubicBezTo>
                    <a:pt x="80" y="85"/>
                    <a:pt x="80" y="84"/>
                    <a:pt x="80" y="83"/>
                  </a:cubicBezTo>
                  <a:cubicBezTo>
                    <a:pt x="80" y="80"/>
                    <a:pt x="80" y="78"/>
                    <a:pt x="79" y="77"/>
                  </a:cubicBezTo>
                  <a:cubicBezTo>
                    <a:pt x="78" y="76"/>
                    <a:pt x="78" y="76"/>
                    <a:pt x="78" y="76"/>
                  </a:cubicBezTo>
                  <a:cubicBezTo>
                    <a:pt x="77" y="75"/>
                    <a:pt x="76" y="74"/>
                    <a:pt x="75" y="74"/>
                  </a:cubicBezTo>
                  <a:cubicBezTo>
                    <a:pt x="73" y="72"/>
                    <a:pt x="70" y="70"/>
                    <a:pt x="68" y="67"/>
                  </a:cubicBezTo>
                  <a:cubicBezTo>
                    <a:pt x="68" y="65"/>
                    <a:pt x="66" y="62"/>
                    <a:pt x="64" y="60"/>
                  </a:cubicBezTo>
                  <a:cubicBezTo>
                    <a:pt x="62" y="58"/>
                    <a:pt x="60" y="57"/>
                    <a:pt x="59" y="55"/>
                  </a:cubicBezTo>
                  <a:cubicBezTo>
                    <a:pt x="59" y="53"/>
                    <a:pt x="58" y="52"/>
                    <a:pt x="56" y="50"/>
                  </a:cubicBezTo>
                  <a:cubicBezTo>
                    <a:pt x="55" y="48"/>
                    <a:pt x="53" y="46"/>
                    <a:pt x="53" y="44"/>
                  </a:cubicBezTo>
                  <a:cubicBezTo>
                    <a:pt x="53" y="44"/>
                    <a:pt x="50" y="42"/>
                    <a:pt x="48" y="41"/>
                  </a:cubicBezTo>
                  <a:cubicBezTo>
                    <a:pt x="44" y="38"/>
                    <a:pt x="40" y="36"/>
                    <a:pt x="41" y="33"/>
                  </a:cubicBezTo>
                  <a:cubicBezTo>
                    <a:pt x="42" y="31"/>
                    <a:pt x="45" y="31"/>
                    <a:pt x="47" y="30"/>
                  </a:cubicBezTo>
                  <a:cubicBezTo>
                    <a:pt x="49" y="30"/>
                    <a:pt x="50" y="29"/>
                    <a:pt x="50" y="29"/>
                  </a:cubicBezTo>
                  <a:cubicBezTo>
                    <a:pt x="50" y="27"/>
                    <a:pt x="49" y="27"/>
                    <a:pt x="49" y="26"/>
                  </a:cubicBezTo>
                  <a:cubicBezTo>
                    <a:pt x="48" y="24"/>
                    <a:pt x="47" y="23"/>
                    <a:pt x="46" y="20"/>
                  </a:cubicBezTo>
                  <a:cubicBezTo>
                    <a:pt x="46" y="18"/>
                    <a:pt x="45" y="18"/>
                    <a:pt x="44" y="18"/>
                  </a:cubicBezTo>
                  <a:cubicBezTo>
                    <a:pt x="42" y="18"/>
                    <a:pt x="41" y="18"/>
                    <a:pt x="40" y="19"/>
                  </a:cubicBezTo>
                  <a:cubicBezTo>
                    <a:pt x="40" y="19"/>
                    <a:pt x="39" y="19"/>
                    <a:pt x="39" y="19"/>
                  </a:cubicBezTo>
                  <a:cubicBezTo>
                    <a:pt x="38" y="19"/>
                    <a:pt x="38" y="19"/>
                    <a:pt x="38" y="19"/>
                  </a:cubicBezTo>
                  <a:cubicBezTo>
                    <a:pt x="38" y="19"/>
                    <a:pt x="37" y="19"/>
                    <a:pt x="37" y="19"/>
                  </a:cubicBezTo>
                  <a:cubicBezTo>
                    <a:pt x="37" y="19"/>
                    <a:pt x="36" y="19"/>
                    <a:pt x="36" y="19"/>
                  </a:cubicBezTo>
                  <a:cubicBezTo>
                    <a:pt x="36" y="19"/>
                    <a:pt x="35" y="19"/>
                    <a:pt x="35" y="19"/>
                  </a:cubicBezTo>
                  <a:cubicBezTo>
                    <a:pt x="35" y="19"/>
                    <a:pt x="34" y="19"/>
                    <a:pt x="34" y="18"/>
                  </a:cubicBezTo>
                  <a:cubicBezTo>
                    <a:pt x="34" y="18"/>
                    <a:pt x="33" y="18"/>
                    <a:pt x="33" y="18"/>
                  </a:cubicBezTo>
                  <a:cubicBezTo>
                    <a:pt x="33" y="18"/>
                    <a:pt x="32" y="18"/>
                    <a:pt x="32" y="18"/>
                  </a:cubicBezTo>
                  <a:cubicBezTo>
                    <a:pt x="32" y="18"/>
                    <a:pt x="32" y="17"/>
                    <a:pt x="32" y="17"/>
                  </a:cubicBezTo>
                  <a:cubicBezTo>
                    <a:pt x="32" y="17"/>
                    <a:pt x="32" y="17"/>
                    <a:pt x="31" y="17"/>
                  </a:cubicBezTo>
                  <a:cubicBezTo>
                    <a:pt x="31" y="17"/>
                    <a:pt x="31" y="16"/>
                    <a:pt x="31" y="16"/>
                  </a:cubicBezTo>
                  <a:cubicBezTo>
                    <a:pt x="31" y="16"/>
                    <a:pt x="30" y="16"/>
                    <a:pt x="30" y="16"/>
                  </a:cubicBezTo>
                  <a:cubicBezTo>
                    <a:pt x="30" y="15"/>
                    <a:pt x="30" y="15"/>
                    <a:pt x="30" y="15"/>
                  </a:cubicBezTo>
                  <a:cubicBezTo>
                    <a:pt x="30" y="15"/>
                    <a:pt x="30" y="15"/>
                    <a:pt x="29" y="14"/>
                  </a:cubicBezTo>
                  <a:cubicBezTo>
                    <a:pt x="29" y="14"/>
                    <a:pt x="29" y="13"/>
                    <a:pt x="29" y="13"/>
                  </a:cubicBezTo>
                  <a:cubicBezTo>
                    <a:pt x="29" y="11"/>
                    <a:pt x="28" y="10"/>
                    <a:pt x="26" y="9"/>
                  </a:cubicBezTo>
                  <a:cubicBezTo>
                    <a:pt x="25" y="8"/>
                    <a:pt x="23" y="6"/>
                    <a:pt x="23" y="4"/>
                  </a:cubicBezTo>
                  <a:cubicBezTo>
                    <a:pt x="23" y="3"/>
                    <a:pt x="22" y="1"/>
                    <a:pt x="20" y="0"/>
                  </a:cubicBezTo>
                  <a:cubicBezTo>
                    <a:pt x="20" y="0"/>
                    <a:pt x="20" y="0"/>
                    <a:pt x="20" y="0"/>
                  </a:cubicBezTo>
                  <a:cubicBezTo>
                    <a:pt x="19" y="0"/>
                    <a:pt x="17" y="0"/>
                    <a:pt x="16" y="0"/>
                  </a:cubicBezTo>
                  <a:cubicBezTo>
                    <a:pt x="16" y="0"/>
                    <a:pt x="16" y="0"/>
                    <a:pt x="15" y="0"/>
                  </a:cubicBezTo>
                  <a:cubicBezTo>
                    <a:pt x="15" y="0"/>
                    <a:pt x="15" y="1"/>
                    <a:pt x="15" y="2"/>
                  </a:cubicBezTo>
                  <a:cubicBezTo>
                    <a:pt x="15" y="3"/>
                    <a:pt x="15" y="4"/>
                    <a:pt x="15" y="4"/>
                  </a:cubicBezTo>
                  <a:cubicBezTo>
                    <a:pt x="15" y="4"/>
                    <a:pt x="15" y="4"/>
                    <a:pt x="15" y="4"/>
                  </a:cubicBezTo>
                  <a:cubicBezTo>
                    <a:pt x="16" y="6"/>
                    <a:pt x="17" y="11"/>
                    <a:pt x="16" y="13"/>
                  </a:cubicBezTo>
                  <a:cubicBezTo>
                    <a:pt x="16" y="14"/>
                    <a:pt x="15" y="15"/>
                    <a:pt x="13" y="14"/>
                  </a:cubicBezTo>
                  <a:cubicBezTo>
                    <a:pt x="11" y="14"/>
                    <a:pt x="10" y="12"/>
                    <a:pt x="9" y="11"/>
                  </a:cubicBezTo>
                  <a:cubicBezTo>
                    <a:pt x="9" y="10"/>
                    <a:pt x="9" y="9"/>
                    <a:pt x="8" y="9"/>
                  </a:cubicBezTo>
                  <a:cubicBezTo>
                    <a:pt x="7" y="11"/>
                    <a:pt x="5" y="13"/>
                    <a:pt x="4" y="15"/>
                  </a:cubicBezTo>
                  <a:cubicBezTo>
                    <a:pt x="4" y="15"/>
                    <a:pt x="4" y="15"/>
                    <a:pt x="4" y="15"/>
                  </a:cubicBezTo>
                  <a:cubicBezTo>
                    <a:pt x="4" y="15"/>
                    <a:pt x="4" y="15"/>
                    <a:pt x="4" y="16"/>
                  </a:cubicBezTo>
                  <a:cubicBezTo>
                    <a:pt x="4" y="16"/>
                    <a:pt x="4" y="16"/>
                    <a:pt x="4" y="16"/>
                  </a:cubicBezTo>
                  <a:cubicBezTo>
                    <a:pt x="3" y="16"/>
                    <a:pt x="3" y="16"/>
                    <a:pt x="3" y="16"/>
                  </a:cubicBezTo>
                  <a:cubicBezTo>
                    <a:pt x="3" y="16"/>
                    <a:pt x="3" y="17"/>
                    <a:pt x="3" y="17"/>
                  </a:cubicBezTo>
                  <a:cubicBezTo>
                    <a:pt x="3" y="17"/>
                    <a:pt x="3" y="17"/>
                    <a:pt x="3" y="17"/>
                  </a:cubicBezTo>
                  <a:cubicBezTo>
                    <a:pt x="3" y="18"/>
                    <a:pt x="3" y="18"/>
                    <a:pt x="3" y="19"/>
                  </a:cubicBezTo>
                  <a:cubicBezTo>
                    <a:pt x="3" y="19"/>
                    <a:pt x="3" y="19"/>
                    <a:pt x="2" y="19"/>
                  </a:cubicBezTo>
                  <a:cubicBezTo>
                    <a:pt x="2" y="19"/>
                    <a:pt x="2" y="19"/>
                    <a:pt x="2" y="20"/>
                  </a:cubicBezTo>
                  <a:cubicBezTo>
                    <a:pt x="2" y="20"/>
                    <a:pt x="2" y="20"/>
                    <a:pt x="2" y="20"/>
                  </a:cubicBezTo>
                  <a:cubicBezTo>
                    <a:pt x="1" y="20"/>
                    <a:pt x="1" y="20"/>
                    <a:pt x="1" y="20"/>
                  </a:cubicBezTo>
                  <a:cubicBezTo>
                    <a:pt x="1" y="20"/>
                    <a:pt x="1" y="21"/>
                    <a:pt x="1" y="21"/>
                  </a:cubicBezTo>
                  <a:cubicBezTo>
                    <a:pt x="0" y="21"/>
                    <a:pt x="0" y="21"/>
                    <a:pt x="0" y="21"/>
                  </a:cubicBezTo>
                  <a:cubicBezTo>
                    <a:pt x="0" y="21"/>
                    <a:pt x="0" y="21"/>
                    <a:pt x="0" y="2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8" name="Freeform 222">
              <a:extLst>
                <a:ext uri="{FF2B5EF4-FFF2-40B4-BE49-F238E27FC236}">
                  <a16:creationId xmlns:a16="http://schemas.microsoft.com/office/drawing/2014/main" id="{806168B3-6BA0-48FB-972D-E671A675896D}"/>
                </a:ext>
              </a:extLst>
            </p:cNvPr>
            <p:cNvSpPr>
              <a:spLocks/>
            </p:cNvSpPr>
            <p:nvPr/>
          </p:nvSpPr>
          <p:spPr bwMode="auto">
            <a:xfrm>
              <a:off x="5128562" y="5994428"/>
              <a:ext cx="94844" cy="95670"/>
            </a:xfrm>
            <a:custGeom>
              <a:avLst/>
              <a:gdLst>
                <a:gd name="T0" fmla="*/ 44 w 183"/>
                <a:gd name="T1" fmla="*/ 146 h 166"/>
                <a:gd name="T2" fmla="*/ 63 w 183"/>
                <a:gd name="T3" fmla="*/ 148 h 166"/>
                <a:gd name="T4" fmla="*/ 70 w 183"/>
                <a:gd name="T5" fmla="*/ 158 h 166"/>
                <a:gd name="T6" fmla="*/ 80 w 183"/>
                <a:gd name="T7" fmla="*/ 165 h 166"/>
                <a:gd name="T8" fmla="*/ 83 w 183"/>
                <a:gd name="T9" fmla="*/ 164 h 166"/>
                <a:gd name="T10" fmla="*/ 96 w 183"/>
                <a:gd name="T11" fmla="*/ 159 h 166"/>
                <a:gd name="T12" fmla="*/ 111 w 183"/>
                <a:gd name="T13" fmla="*/ 156 h 166"/>
                <a:gd name="T14" fmla="*/ 98 w 183"/>
                <a:gd name="T15" fmla="*/ 131 h 166"/>
                <a:gd name="T16" fmla="*/ 103 w 183"/>
                <a:gd name="T17" fmla="*/ 116 h 166"/>
                <a:gd name="T18" fmla="*/ 111 w 183"/>
                <a:gd name="T19" fmla="*/ 117 h 166"/>
                <a:gd name="T20" fmla="*/ 119 w 183"/>
                <a:gd name="T21" fmla="*/ 115 h 166"/>
                <a:gd name="T22" fmla="*/ 124 w 183"/>
                <a:gd name="T23" fmla="*/ 111 h 166"/>
                <a:gd name="T24" fmla="*/ 135 w 183"/>
                <a:gd name="T25" fmla="*/ 102 h 166"/>
                <a:gd name="T26" fmla="*/ 142 w 183"/>
                <a:gd name="T27" fmla="*/ 88 h 166"/>
                <a:gd name="T28" fmla="*/ 153 w 183"/>
                <a:gd name="T29" fmla="*/ 73 h 166"/>
                <a:gd name="T30" fmla="*/ 160 w 183"/>
                <a:gd name="T31" fmla="*/ 61 h 166"/>
                <a:gd name="T32" fmla="*/ 154 w 183"/>
                <a:gd name="T33" fmla="*/ 58 h 166"/>
                <a:gd name="T34" fmla="*/ 147 w 183"/>
                <a:gd name="T35" fmla="*/ 46 h 166"/>
                <a:gd name="T36" fmla="*/ 152 w 183"/>
                <a:gd name="T37" fmla="*/ 29 h 166"/>
                <a:gd name="T38" fmla="*/ 168 w 183"/>
                <a:gd name="T39" fmla="*/ 32 h 166"/>
                <a:gd name="T40" fmla="*/ 180 w 183"/>
                <a:gd name="T41" fmla="*/ 27 h 166"/>
                <a:gd name="T42" fmla="*/ 181 w 183"/>
                <a:gd name="T43" fmla="*/ 26 h 166"/>
                <a:gd name="T44" fmla="*/ 183 w 183"/>
                <a:gd name="T45" fmla="*/ 22 h 166"/>
                <a:gd name="T46" fmla="*/ 180 w 183"/>
                <a:gd name="T47" fmla="*/ 20 h 166"/>
                <a:gd name="T48" fmla="*/ 177 w 183"/>
                <a:gd name="T49" fmla="*/ 19 h 166"/>
                <a:gd name="T50" fmla="*/ 163 w 183"/>
                <a:gd name="T51" fmla="*/ 4 h 166"/>
                <a:gd name="T52" fmla="*/ 159 w 183"/>
                <a:gd name="T53" fmla="*/ 1 h 166"/>
                <a:gd name="T54" fmla="*/ 155 w 183"/>
                <a:gd name="T55" fmla="*/ 1 h 166"/>
                <a:gd name="T56" fmla="*/ 153 w 183"/>
                <a:gd name="T57" fmla="*/ 1 h 166"/>
                <a:gd name="T58" fmla="*/ 149 w 183"/>
                <a:gd name="T59" fmla="*/ 3 h 166"/>
                <a:gd name="T60" fmla="*/ 145 w 183"/>
                <a:gd name="T61" fmla="*/ 4 h 166"/>
                <a:gd name="T62" fmla="*/ 128 w 183"/>
                <a:gd name="T63" fmla="*/ 8 h 166"/>
                <a:gd name="T64" fmla="*/ 118 w 183"/>
                <a:gd name="T65" fmla="*/ 12 h 166"/>
                <a:gd name="T66" fmla="*/ 121 w 183"/>
                <a:gd name="T67" fmla="*/ 22 h 166"/>
                <a:gd name="T68" fmla="*/ 115 w 183"/>
                <a:gd name="T69" fmla="*/ 35 h 166"/>
                <a:gd name="T70" fmla="*/ 106 w 183"/>
                <a:gd name="T71" fmla="*/ 40 h 166"/>
                <a:gd name="T72" fmla="*/ 103 w 183"/>
                <a:gd name="T73" fmla="*/ 42 h 166"/>
                <a:gd name="T74" fmla="*/ 97 w 183"/>
                <a:gd name="T75" fmla="*/ 52 h 166"/>
                <a:gd name="T76" fmla="*/ 94 w 183"/>
                <a:gd name="T77" fmla="*/ 65 h 166"/>
                <a:gd name="T78" fmla="*/ 86 w 183"/>
                <a:gd name="T79" fmla="*/ 68 h 166"/>
                <a:gd name="T80" fmla="*/ 69 w 183"/>
                <a:gd name="T81" fmla="*/ 75 h 166"/>
                <a:gd name="T82" fmla="*/ 61 w 183"/>
                <a:gd name="T83" fmla="*/ 84 h 166"/>
                <a:gd name="T84" fmla="*/ 18 w 183"/>
                <a:gd name="T85" fmla="*/ 97 h 166"/>
                <a:gd name="T86" fmla="*/ 10 w 183"/>
                <a:gd name="T87" fmla="*/ 96 h 166"/>
                <a:gd name="T88" fmla="*/ 3 w 183"/>
                <a:gd name="T89" fmla="*/ 96 h 166"/>
                <a:gd name="T90" fmla="*/ 1 w 183"/>
                <a:gd name="T91" fmla="*/ 96 h 166"/>
                <a:gd name="T92" fmla="*/ 2 w 183"/>
                <a:gd name="T93" fmla="*/ 97 h 166"/>
                <a:gd name="T94" fmla="*/ 4 w 183"/>
                <a:gd name="T95" fmla="*/ 100 h 166"/>
                <a:gd name="T96" fmla="*/ 20 w 183"/>
                <a:gd name="T97" fmla="*/ 122 h 166"/>
                <a:gd name="T98" fmla="*/ 13 w 183"/>
                <a:gd name="T99" fmla="*/ 135 h 166"/>
                <a:gd name="T100" fmla="*/ 6 w 183"/>
                <a:gd name="T101" fmla="*/ 14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 h="166">
                  <a:moveTo>
                    <a:pt x="26" y="146"/>
                  </a:moveTo>
                  <a:cubicBezTo>
                    <a:pt x="28" y="144"/>
                    <a:pt x="33" y="143"/>
                    <a:pt x="36" y="145"/>
                  </a:cubicBezTo>
                  <a:cubicBezTo>
                    <a:pt x="37" y="145"/>
                    <a:pt x="40" y="146"/>
                    <a:pt x="44" y="146"/>
                  </a:cubicBezTo>
                  <a:cubicBezTo>
                    <a:pt x="48" y="146"/>
                    <a:pt x="51" y="146"/>
                    <a:pt x="53" y="145"/>
                  </a:cubicBezTo>
                  <a:cubicBezTo>
                    <a:pt x="54" y="144"/>
                    <a:pt x="56" y="143"/>
                    <a:pt x="58" y="143"/>
                  </a:cubicBezTo>
                  <a:cubicBezTo>
                    <a:pt x="61" y="143"/>
                    <a:pt x="63" y="146"/>
                    <a:pt x="63" y="148"/>
                  </a:cubicBezTo>
                  <a:cubicBezTo>
                    <a:pt x="63" y="150"/>
                    <a:pt x="64" y="151"/>
                    <a:pt x="66" y="152"/>
                  </a:cubicBezTo>
                  <a:cubicBezTo>
                    <a:pt x="67" y="152"/>
                    <a:pt x="67" y="153"/>
                    <a:pt x="68" y="154"/>
                  </a:cubicBezTo>
                  <a:cubicBezTo>
                    <a:pt x="70" y="155"/>
                    <a:pt x="70" y="157"/>
                    <a:pt x="70" y="158"/>
                  </a:cubicBezTo>
                  <a:cubicBezTo>
                    <a:pt x="70" y="160"/>
                    <a:pt x="70" y="161"/>
                    <a:pt x="71" y="161"/>
                  </a:cubicBezTo>
                  <a:cubicBezTo>
                    <a:pt x="71" y="163"/>
                    <a:pt x="73" y="163"/>
                    <a:pt x="75" y="164"/>
                  </a:cubicBezTo>
                  <a:cubicBezTo>
                    <a:pt x="76" y="164"/>
                    <a:pt x="78" y="165"/>
                    <a:pt x="80" y="165"/>
                  </a:cubicBezTo>
                  <a:cubicBezTo>
                    <a:pt x="80" y="166"/>
                    <a:pt x="81" y="166"/>
                    <a:pt x="81" y="166"/>
                  </a:cubicBezTo>
                  <a:cubicBezTo>
                    <a:pt x="81" y="166"/>
                    <a:pt x="81" y="166"/>
                    <a:pt x="81" y="166"/>
                  </a:cubicBezTo>
                  <a:cubicBezTo>
                    <a:pt x="82" y="165"/>
                    <a:pt x="82" y="164"/>
                    <a:pt x="83" y="164"/>
                  </a:cubicBezTo>
                  <a:cubicBezTo>
                    <a:pt x="84" y="161"/>
                    <a:pt x="86" y="158"/>
                    <a:pt x="90" y="158"/>
                  </a:cubicBezTo>
                  <a:cubicBezTo>
                    <a:pt x="91" y="158"/>
                    <a:pt x="92" y="158"/>
                    <a:pt x="93" y="159"/>
                  </a:cubicBezTo>
                  <a:cubicBezTo>
                    <a:pt x="94" y="159"/>
                    <a:pt x="95" y="159"/>
                    <a:pt x="96" y="159"/>
                  </a:cubicBezTo>
                  <a:cubicBezTo>
                    <a:pt x="97" y="159"/>
                    <a:pt x="98" y="159"/>
                    <a:pt x="99" y="158"/>
                  </a:cubicBezTo>
                  <a:cubicBezTo>
                    <a:pt x="100" y="158"/>
                    <a:pt x="101" y="158"/>
                    <a:pt x="103" y="158"/>
                  </a:cubicBezTo>
                  <a:cubicBezTo>
                    <a:pt x="107" y="159"/>
                    <a:pt x="109" y="158"/>
                    <a:pt x="111" y="156"/>
                  </a:cubicBezTo>
                  <a:cubicBezTo>
                    <a:pt x="112" y="154"/>
                    <a:pt x="109" y="150"/>
                    <a:pt x="107" y="147"/>
                  </a:cubicBezTo>
                  <a:cubicBezTo>
                    <a:pt x="105" y="145"/>
                    <a:pt x="101" y="140"/>
                    <a:pt x="102" y="135"/>
                  </a:cubicBezTo>
                  <a:cubicBezTo>
                    <a:pt x="102" y="133"/>
                    <a:pt x="100" y="133"/>
                    <a:pt x="98" y="131"/>
                  </a:cubicBezTo>
                  <a:cubicBezTo>
                    <a:pt x="97" y="130"/>
                    <a:pt x="94" y="129"/>
                    <a:pt x="94" y="127"/>
                  </a:cubicBezTo>
                  <a:cubicBezTo>
                    <a:pt x="94" y="124"/>
                    <a:pt x="98" y="120"/>
                    <a:pt x="102" y="117"/>
                  </a:cubicBezTo>
                  <a:cubicBezTo>
                    <a:pt x="103" y="116"/>
                    <a:pt x="103" y="116"/>
                    <a:pt x="103" y="116"/>
                  </a:cubicBezTo>
                  <a:cubicBezTo>
                    <a:pt x="103" y="115"/>
                    <a:pt x="104" y="115"/>
                    <a:pt x="105" y="115"/>
                  </a:cubicBezTo>
                  <a:cubicBezTo>
                    <a:pt x="106" y="115"/>
                    <a:pt x="107" y="116"/>
                    <a:pt x="108" y="116"/>
                  </a:cubicBezTo>
                  <a:cubicBezTo>
                    <a:pt x="109" y="117"/>
                    <a:pt x="110" y="117"/>
                    <a:pt x="111" y="117"/>
                  </a:cubicBezTo>
                  <a:cubicBezTo>
                    <a:pt x="111" y="117"/>
                    <a:pt x="111" y="117"/>
                    <a:pt x="111" y="117"/>
                  </a:cubicBezTo>
                  <a:cubicBezTo>
                    <a:pt x="112" y="116"/>
                    <a:pt x="113" y="115"/>
                    <a:pt x="115" y="115"/>
                  </a:cubicBezTo>
                  <a:cubicBezTo>
                    <a:pt x="116" y="115"/>
                    <a:pt x="118" y="115"/>
                    <a:pt x="119" y="115"/>
                  </a:cubicBezTo>
                  <a:cubicBezTo>
                    <a:pt x="119" y="116"/>
                    <a:pt x="120" y="116"/>
                    <a:pt x="120" y="116"/>
                  </a:cubicBezTo>
                  <a:cubicBezTo>
                    <a:pt x="120" y="116"/>
                    <a:pt x="120" y="116"/>
                    <a:pt x="120" y="116"/>
                  </a:cubicBezTo>
                  <a:cubicBezTo>
                    <a:pt x="121" y="116"/>
                    <a:pt x="123" y="114"/>
                    <a:pt x="124" y="111"/>
                  </a:cubicBezTo>
                  <a:cubicBezTo>
                    <a:pt x="125" y="110"/>
                    <a:pt x="125" y="109"/>
                    <a:pt x="125" y="108"/>
                  </a:cubicBezTo>
                  <a:cubicBezTo>
                    <a:pt x="126" y="105"/>
                    <a:pt x="129" y="104"/>
                    <a:pt x="132" y="103"/>
                  </a:cubicBezTo>
                  <a:cubicBezTo>
                    <a:pt x="133" y="102"/>
                    <a:pt x="135" y="102"/>
                    <a:pt x="135" y="102"/>
                  </a:cubicBezTo>
                  <a:cubicBezTo>
                    <a:pt x="135" y="101"/>
                    <a:pt x="137" y="97"/>
                    <a:pt x="138" y="94"/>
                  </a:cubicBezTo>
                  <a:cubicBezTo>
                    <a:pt x="138" y="92"/>
                    <a:pt x="139" y="91"/>
                    <a:pt x="139" y="90"/>
                  </a:cubicBezTo>
                  <a:cubicBezTo>
                    <a:pt x="140" y="89"/>
                    <a:pt x="141" y="89"/>
                    <a:pt x="142" y="88"/>
                  </a:cubicBezTo>
                  <a:cubicBezTo>
                    <a:pt x="144" y="88"/>
                    <a:pt x="146" y="87"/>
                    <a:pt x="146" y="85"/>
                  </a:cubicBezTo>
                  <a:cubicBezTo>
                    <a:pt x="146" y="80"/>
                    <a:pt x="149" y="78"/>
                    <a:pt x="152" y="78"/>
                  </a:cubicBezTo>
                  <a:cubicBezTo>
                    <a:pt x="153" y="78"/>
                    <a:pt x="153" y="76"/>
                    <a:pt x="153" y="73"/>
                  </a:cubicBezTo>
                  <a:cubicBezTo>
                    <a:pt x="153" y="72"/>
                    <a:pt x="153" y="71"/>
                    <a:pt x="153" y="70"/>
                  </a:cubicBezTo>
                  <a:cubicBezTo>
                    <a:pt x="154" y="67"/>
                    <a:pt x="156" y="62"/>
                    <a:pt x="160" y="61"/>
                  </a:cubicBezTo>
                  <a:cubicBezTo>
                    <a:pt x="160" y="61"/>
                    <a:pt x="160" y="61"/>
                    <a:pt x="160" y="61"/>
                  </a:cubicBezTo>
                  <a:cubicBezTo>
                    <a:pt x="160" y="61"/>
                    <a:pt x="160" y="61"/>
                    <a:pt x="160" y="60"/>
                  </a:cubicBezTo>
                  <a:cubicBezTo>
                    <a:pt x="159" y="59"/>
                    <a:pt x="157" y="58"/>
                    <a:pt x="155" y="58"/>
                  </a:cubicBezTo>
                  <a:cubicBezTo>
                    <a:pt x="155" y="58"/>
                    <a:pt x="154" y="58"/>
                    <a:pt x="154" y="58"/>
                  </a:cubicBezTo>
                  <a:cubicBezTo>
                    <a:pt x="150" y="58"/>
                    <a:pt x="147" y="49"/>
                    <a:pt x="147" y="47"/>
                  </a:cubicBezTo>
                  <a:cubicBezTo>
                    <a:pt x="147" y="47"/>
                    <a:pt x="147" y="47"/>
                    <a:pt x="147" y="47"/>
                  </a:cubicBezTo>
                  <a:cubicBezTo>
                    <a:pt x="147" y="46"/>
                    <a:pt x="147" y="46"/>
                    <a:pt x="147" y="46"/>
                  </a:cubicBezTo>
                  <a:cubicBezTo>
                    <a:pt x="147" y="42"/>
                    <a:pt x="147" y="37"/>
                    <a:pt x="146" y="37"/>
                  </a:cubicBezTo>
                  <a:cubicBezTo>
                    <a:pt x="145" y="36"/>
                    <a:pt x="144" y="35"/>
                    <a:pt x="145" y="33"/>
                  </a:cubicBezTo>
                  <a:cubicBezTo>
                    <a:pt x="145" y="31"/>
                    <a:pt x="148" y="29"/>
                    <a:pt x="152" y="29"/>
                  </a:cubicBezTo>
                  <a:cubicBezTo>
                    <a:pt x="154" y="29"/>
                    <a:pt x="157" y="30"/>
                    <a:pt x="160" y="30"/>
                  </a:cubicBezTo>
                  <a:cubicBezTo>
                    <a:pt x="162" y="31"/>
                    <a:pt x="165" y="32"/>
                    <a:pt x="167" y="32"/>
                  </a:cubicBezTo>
                  <a:cubicBezTo>
                    <a:pt x="168" y="32"/>
                    <a:pt x="168" y="32"/>
                    <a:pt x="168" y="32"/>
                  </a:cubicBezTo>
                  <a:cubicBezTo>
                    <a:pt x="170" y="30"/>
                    <a:pt x="174" y="29"/>
                    <a:pt x="177" y="28"/>
                  </a:cubicBezTo>
                  <a:cubicBezTo>
                    <a:pt x="178" y="28"/>
                    <a:pt x="179" y="28"/>
                    <a:pt x="180" y="27"/>
                  </a:cubicBezTo>
                  <a:cubicBezTo>
                    <a:pt x="180" y="27"/>
                    <a:pt x="180" y="27"/>
                    <a:pt x="180" y="27"/>
                  </a:cubicBezTo>
                  <a:cubicBezTo>
                    <a:pt x="180" y="27"/>
                    <a:pt x="180" y="27"/>
                    <a:pt x="180" y="27"/>
                  </a:cubicBezTo>
                  <a:cubicBezTo>
                    <a:pt x="180" y="26"/>
                    <a:pt x="181" y="26"/>
                    <a:pt x="181" y="26"/>
                  </a:cubicBezTo>
                  <a:cubicBezTo>
                    <a:pt x="181" y="26"/>
                    <a:pt x="181" y="26"/>
                    <a:pt x="181" y="26"/>
                  </a:cubicBezTo>
                  <a:cubicBezTo>
                    <a:pt x="181" y="25"/>
                    <a:pt x="181" y="25"/>
                    <a:pt x="182" y="24"/>
                  </a:cubicBezTo>
                  <a:cubicBezTo>
                    <a:pt x="182" y="24"/>
                    <a:pt x="182" y="24"/>
                    <a:pt x="182" y="24"/>
                  </a:cubicBezTo>
                  <a:cubicBezTo>
                    <a:pt x="182" y="23"/>
                    <a:pt x="182" y="22"/>
                    <a:pt x="183" y="22"/>
                  </a:cubicBezTo>
                  <a:cubicBezTo>
                    <a:pt x="183" y="22"/>
                    <a:pt x="182" y="21"/>
                    <a:pt x="182" y="21"/>
                  </a:cubicBezTo>
                  <a:cubicBezTo>
                    <a:pt x="182" y="21"/>
                    <a:pt x="182" y="21"/>
                    <a:pt x="181" y="21"/>
                  </a:cubicBezTo>
                  <a:cubicBezTo>
                    <a:pt x="181" y="21"/>
                    <a:pt x="181" y="20"/>
                    <a:pt x="180" y="20"/>
                  </a:cubicBezTo>
                  <a:cubicBezTo>
                    <a:pt x="180" y="20"/>
                    <a:pt x="180" y="20"/>
                    <a:pt x="179" y="20"/>
                  </a:cubicBezTo>
                  <a:cubicBezTo>
                    <a:pt x="179" y="20"/>
                    <a:pt x="178" y="19"/>
                    <a:pt x="178" y="19"/>
                  </a:cubicBezTo>
                  <a:cubicBezTo>
                    <a:pt x="178" y="19"/>
                    <a:pt x="177" y="19"/>
                    <a:pt x="177" y="19"/>
                  </a:cubicBezTo>
                  <a:cubicBezTo>
                    <a:pt x="176" y="18"/>
                    <a:pt x="176" y="18"/>
                    <a:pt x="175" y="18"/>
                  </a:cubicBezTo>
                  <a:cubicBezTo>
                    <a:pt x="169" y="15"/>
                    <a:pt x="169" y="10"/>
                    <a:pt x="169" y="8"/>
                  </a:cubicBezTo>
                  <a:cubicBezTo>
                    <a:pt x="168" y="8"/>
                    <a:pt x="165" y="5"/>
                    <a:pt x="163" y="4"/>
                  </a:cubicBezTo>
                  <a:cubicBezTo>
                    <a:pt x="162" y="3"/>
                    <a:pt x="161" y="2"/>
                    <a:pt x="159" y="1"/>
                  </a:cubicBezTo>
                  <a:cubicBezTo>
                    <a:pt x="159" y="1"/>
                    <a:pt x="159" y="1"/>
                    <a:pt x="159" y="1"/>
                  </a:cubicBezTo>
                  <a:cubicBezTo>
                    <a:pt x="159" y="1"/>
                    <a:pt x="159" y="1"/>
                    <a:pt x="159" y="1"/>
                  </a:cubicBezTo>
                  <a:cubicBezTo>
                    <a:pt x="158" y="1"/>
                    <a:pt x="157" y="1"/>
                    <a:pt x="156" y="1"/>
                  </a:cubicBezTo>
                  <a:cubicBezTo>
                    <a:pt x="155" y="2"/>
                    <a:pt x="155" y="2"/>
                    <a:pt x="155" y="2"/>
                  </a:cubicBezTo>
                  <a:cubicBezTo>
                    <a:pt x="155" y="1"/>
                    <a:pt x="155" y="1"/>
                    <a:pt x="155" y="1"/>
                  </a:cubicBezTo>
                  <a:cubicBezTo>
                    <a:pt x="155" y="1"/>
                    <a:pt x="155" y="1"/>
                    <a:pt x="155" y="1"/>
                  </a:cubicBezTo>
                  <a:cubicBezTo>
                    <a:pt x="155" y="1"/>
                    <a:pt x="154" y="1"/>
                    <a:pt x="154" y="0"/>
                  </a:cubicBezTo>
                  <a:cubicBezTo>
                    <a:pt x="154" y="1"/>
                    <a:pt x="153" y="1"/>
                    <a:pt x="153" y="1"/>
                  </a:cubicBezTo>
                  <a:cubicBezTo>
                    <a:pt x="153" y="1"/>
                    <a:pt x="152" y="2"/>
                    <a:pt x="152" y="2"/>
                  </a:cubicBezTo>
                  <a:cubicBezTo>
                    <a:pt x="151" y="2"/>
                    <a:pt x="151" y="2"/>
                    <a:pt x="150" y="3"/>
                  </a:cubicBezTo>
                  <a:cubicBezTo>
                    <a:pt x="150" y="3"/>
                    <a:pt x="150" y="3"/>
                    <a:pt x="149" y="3"/>
                  </a:cubicBezTo>
                  <a:cubicBezTo>
                    <a:pt x="149" y="3"/>
                    <a:pt x="148" y="3"/>
                    <a:pt x="148" y="4"/>
                  </a:cubicBezTo>
                  <a:cubicBezTo>
                    <a:pt x="147" y="4"/>
                    <a:pt x="147" y="4"/>
                    <a:pt x="147" y="4"/>
                  </a:cubicBezTo>
                  <a:cubicBezTo>
                    <a:pt x="146" y="4"/>
                    <a:pt x="145" y="4"/>
                    <a:pt x="145" y="4"/>
                  </a:cubicBezTo>
                  <a:cubicBezTo>
                    <a:pt x="144" y="4"/>
                    <a:pt x="143" y="4"/>
                    <a:pt x="142" y="4"/>
                  </a:cubicBezTo>
                  <a:cubicBezTo>
                    <a:pt x="142" y="3"/>
                    <a:pt x="141" y="3"/>
                    <a:pt x="140" y="3"/>
                  </a:cubicBezTo>
                  <a:cubicBezTo>
                    <a:pt x="137" y="3"/>
                    <a:pt x="131" y="5"/>
                    <a:pt x="128" y="8"/>
                  </a:cubicBezTo>
                  <a:cubicBezTo>
                    <a:pt x="126" y="9"/>
                    <a:pt x="124" y="10"/>
                    <a:pt x="122" y="10"/>
                  </a:cubicBezTo>
                  <a:cubicBezTo>
                    <a:pt x="121" y="11"/>
                    <a:pt x="120" y="11"/>
                    <a:pt x="120" y="11"/>
                  </a:cubicBezTo>
                  <a:cubicBezTo>
                    <a:pt x="119" y="11"/>
                    <a:pt x="118" y="11"/>
                    <a:pt x="118" y="12"/>
                  </a:cubicBezTo>
                  <a:cubicBezTo>
                    <a:pt x="117" y="13"/>
                    <a:pt x="118" y="14"/>
                    <a:pt x="119" y="15"/>
                  </a:cubicBezTo>
                  <a:cubicBezTo>
                    <a:pt x="121" y="17"/>
                    <a:pt x="121" y="19"/>
                    <a:pt x="121" y="20"/>
                  </a:cubicBezTo>
                  <a:cubicBezTo>
                    <a:pt x="121" y="21"/>
                    <a:pt x="121" y="21"/>
                    <a:pt x="121" y="22"/>
                  </a:cubicBezTo>
                  <a:cubicBezTo>
                    <a:pt x="121" y="24"/>
                    <a:pt x="119" y="26"/>
                    <a:pt x="118" y="28"/>
                  </a:cubicBezTo>
                  <a:cubicBezTo>
                    <a:pt x="117" y="29"/>
                    <a:pt x="116" y="30"/>
                    <a:pt x="115" y="31"/>
                  </a:cubicBezTo>
                  <a:cubicBezTo>
                    <a:pt x="115" y="32"/>
                    <a:pt x="115" y="33"/>
                    <a:pt x="115" y="35"/>
                  </a:cubicBezTo>
                  <a:cubicBezTo>
                    <a:pt x="115" y="36"/>
                    <a:pt x="115" y="38"/>
                    <a:pt x="115" y="40"/>
                  </a:cubicBezTo>
                  <a:cubicBezTo>
                    <a:pt x="114" y="41"/>
                    <a:pt x="113" y="41"/>
                    <a:pt x="111" y="41"/>
                  </a:cubicBezTo>
                  <a:cubicBezTo>
                    <a:pt x="110" y="41"/>
                    <a:pt x="107" y="41"/>
                    <a:pt x="106" y="40"/>
                  </a:cubicBezTo>
                  <a:cubicBezTo>
                    <a:pt x="104" y="40"/>
                    <a:pt x="103" y="40"/>
                    <a:pt x="102" y="40"/>
                  </a:cubicBezTo>
                  <a:cubicBezTo>
                    <a:pt x="102" y="40"/>
                    <a:pt x="102" y="40"/>
                    <a:pt x="102" y="40"/>
                  </a:cubicBezTo>
                  <a:cubicBezTo>
                    <a:pt x="102" y="40"/>
                    <a:pt x="103" y="42"/>
                    <a:pt x="103" y="42"/>
                  </a:cubicBezTo>
                  <a:cubicBezTo>
                    <a:pt x="104" y="44"/>
                    <a:pt x="105" y="45"/>
                    <a:pt x="106" y="46"/>
                  </a:cubicBezTo>
                  <a:cubicBezTo>
                    <a:pt x="106" y="47"/>
                    <a:pt x="106" y="47"/>
                    <a:pt x="105" y="48"/>
                  </a:cubicBezTo>
                  <a:cubicBezTo>
                    <a:pt x="103" y="50"/>
                    <a:pt x="100" y="52"/>
                    <a:pt x="97" y="52"/>
                  </a:cubicBezTo>
                  <a:cubicBezTo>
                    <a:pt x="95" y="52"/>
                    <a:pt x="95" y="54"/>
                    <a:pt x="94" y="60"/>
                  </a:cubicBezTo>
                  <a:cubicBezTo>
                    <a:pt x="94" y="61"/>
                    <a:pt x="94" y="62"/>
                    <a:pt x="94" y="63"/>
                  </a:cubicBezTo>
                  <a:cubicBezTo>
                    <a:pt x="94" y="64"/>
                    <a:pt x="94" y="64"/>
                    <a:pt x="94" y="65"/>
                  </a:cubicBezTo>
                  <a:cubicBezTo>
                    <a:pt x="93" y="68"/>
                    <a:pt x="92" y="70"/>
                    <a:pt x="90" y="70"/>
                  </a:cubicBezTo>
                  <a:cubicBezTo>
                    <a:pt x="88" y="70"/>
                    <a:pt x="87" y="69"/>
                    <a:pt x="87" y="68"/>
                  </a:cubicBezTo>
                  <a:cubicBezTo>
                    <a:pt x="87" y="68"/>
                    <a:pt x="87" y="68"/>
                    <a:pt x="86" y="68"/>
                  </a:cubicBezTo>
                  <a:cubicBezTo>
                    <a:pt x="82" y="68"/>
                    <a:pt x="77" y="71"/>
                    <a:pt x="77" y="72"/>
                  </a:cubicBezTo>
                  <a:cubicBezTo>
                    <a:pt x="77" y="74"/>
                    <a:pt x="75" y="75"/>
                    <a:pt x="73" y="75"/>
                  </a:cubicBezTo>
                  <a:cubicBezTo>
                    <a:pt x="72" y="75"/>
                    <a:pt x="70" y="75"/>
                    <a:pt x="69" y="75"/>
                  </a:cubicBezTo>
                  <a:cubicBezTo>
                    <a:pt x="68" y="75"/>
                    <a:pt x="68" y="75"/>
                    <a:pt x="68" y="75"/>
                  </a:cubicBezTo>
                  <a:cubicBezTo>
                    <a:pt x="65" y="75"/>
                    <a:pt x="60" y="78"/>
                    <a:pt x="60" y="79"/>
                  </a:cubicBezTo>
                  <a:cubicBezTo>
                    <a:pt x="60" y="80"/>
                    <a:pt x="60" y="82"/>
                    <a:pt x="61" y="84"/>
                  </a:cubicBezTo>
                  <a:cubicBezTo>
                    <a:pt x="61" y="88"/>
                    <a:pt x="62" y="90"/>
                    <a:pt x="61" y="91"/>
                  </a:cubicBezTo>
                  <a:cubicBezTo>
                    <a:pt x="61" y="91"/>
                    <a:pt x="60" y="92"/>
                    <a:pt x="59" y="92"/>
                  </a:cubicBezTo>
                  <a:cubicBezTo>
                    <a:pt x="52" y="94"/>
                    <a:pt x="25" y="97"/>
                    <a:pt x="18" y="97"/>
                  </a:cubicBezTo>
                  <a:cubicBezTo>
                    <a:pt x="17" y="97"/>
                    <a:pt x="16" y="97"/>
                    <a:pt x="15" y="97"/>
                  </a:cubicBezTo>
                  <a:cubicBezTo>
                    <a:pt x="14" y="97"/>
                    <a:pt x="12" y="97"/>
                    <a:pt x="11" y="97"/>
                  </a:cubicBezTo>
                  <a:cubicBezTo>
                    <a:pt x="10" y="96"/>
                    <a:pt x="10" y="96"/>
                    <a:pt x="10" y="96"/>
                  </a:cubicBezTo>
                  <a:cubicBezTo>
                    <a:pt x="9" y="96"/>
                    <a:pt x="8" y="96"/>
                    <a:pt x="7" y="96"/>
                  </a:cubicBezTo>
                  <a:cubicBezTo>
                    <a:pt x="6" y="96"/>
                    <a:pt x="6" y="96"/>
                    <a:pt x="5" y="96"/>
                  </a:cubicBezTo>
                  <a:cubicBezTo>
                    <a:pt x="4" y="96"/>
                    <a:pt x="4" y="96"/>
                    <a:pt x="3" y="96"/>
                  </a:cubicBezTo>
                  <a:cubicBezTo>
                    <a:pt x="2" y="96"/>
                    <a:pt x="2" y="96"/>
                    <a:pt x="1" y="96"/>
                  </a:cubicBezTo>
                  <a:cubicBezTo>
                    <a:pt x="1" y="95"/>
                    <a:pt x="1" y="95"/>
                    <a:pt x="0" y="95"/>
                  </a:cubicBezTo>
                  <a:cubicBezTo>
                    <a:pt x="0" y="96"/>
                    <a:pt x="1" y="96"/>
                    <a:pt x="1" y="96"/>
                  </a:cubicBezTo>
                  <a:cubicBezTo>
                    <a:pt x="1" y="96"/>
                    <a:pt x="1" y="96"/>
                    <a:pt x="1" y="96"/>
                  </a:cubicBezTo>
                  <a:cubicBezTo>
                    <a:pt x="1" y="96"/>
                    <a:pt x="1" y="97"/>
                    <a:pt x="2" y="97"/>
                  </a:cubicBezTo>
                  <a:cubicBezTo>
                    <a:pt x="2" y="97"/>
                    <a:pt x="2" y="97"/>
                    <a:pt x="2" y="97"/>
                  </a:cubicBezTo>
                  <a:cubicBezTo>
                    <a:pt x="2" y="98"/>
                    <a:pt x="3" y="98"/>
                    <a:pt x="3" y="98"/>
                  </a:cubicBezTo>
                  <a:cubicBezTo>
                    <a:pt x="3" y="98"/>
                    <a:pt x="3" y="99"/>
                    <a:pt x="3" y="99"/>
                  </a:cubicBezTo>
                  <a:cubicBezTo>
                    <a:pt x="3" y="99"/>
                    <a:pt x="4" y="100"/>
                    <a:pt x="4" y="100"/>
                  </a:cubicBezTo>
                  <a:cubicBezTo>
                    <a:pt x="5" y="103"/>
                    <a:pt x="9" y="107"/>
                    <a:pt x="15" y="109"/>
                  </a:cubicBezTo>
                  <a:cubicBezTo>
                    <a:pt x="19" y="111"/>
                    <a:pt x="19" y="115"/>
                    <a:pt x="19" y="118"/>
                  </a:cubicBezTo>
                  <a:cubicBezTo>
                    <a:pt x="19" y="119"/>
                    <a:pt x="20" y="121"/>
                    <a:pt x="20" y="122"/>
                  </a:cubicBezTo>
                  <a:cubicBezTo>
                    <a:pt x="22" y="122"/>
                    <a:pt x="25" y="127"/>
                    <a:pt x="25" y="130"/>
                  </a:cubicBezTo>
                  <a:cubicBezTo>
                    <a:pt x="25" y="131"/>
                    <a:pt x="24" y="132"/>
                    <a:pt x="23" y="132"/>
                  </a:cubicBezTo>
                  <a:cubicBezTo>
                    <a:pt x="19" y="132"/>
                    <a:pt x="16" y="133"/>
                    <a:pt x="13" y="135"/>
                  </a:cubicBezTo>
                  <a:cubicBezTo>
                    <a:pt x="10" y="136"/>
                    <a:pt x="6" y="140"/>
                    <a:pt x="6" y="146"/>
                  </a:cubicBezTo>
                  <a:cubicBezTo>
                    <a:pt x="6" y="146"/>
                    <a:pt x="6" y="147"/>
                    <a:pt x="6" y="147"/>
                  </a:cubicBezTo>
                  <a:cubicBezTo>
                    <a:pt x="6" y="147"/>
                    <a:pt x="6" y="147"/>
                    <a:pt x="6" y="148"/>
                  </a:cubicBezTo>
                  <a:cubicBezTo>
                    <a:pt x="7" y="148"/>
                    <a:pt x="9" y="148"/>
                    <a:pt x="10" y="148"/>
                  </a:cubicBezTo>
                  <a:cubicBezTo>
                    <a:pt x="19" y="148"/>
                    <a:pt x="25" y="147"/>
                    <a:pt x="26" y="14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59" name="Freeform 223">
              <a:extLst>
                <a:ext uri="{FF2B5EF4-FFF2-40B4-BE49-F238E27FC236}">
                  <a16:creationId xmlns:a16="http://schemas.microsoft.com/office/drawing/2014/main" id="{188AD87F-8239-4BDC-9748-49A4205789C1}"/>
                </a:ext>
              </a:extLst>
            </p:cNvPr>
            <p:cNvSpPr>
              <a:spLocks/>
            </p:cNvSpPr>
            <p:nvPr/>
          </p:nvSpPr>
          <p:spPr bwMode="auto">
            <a:xfrm>
              <a:off x="5033719" y="5957350"/>
              <a:ext cx="26457" cy="24836"/>
            </a:xfrm>
            <a:custGeom>
              <a:avLst/>
              <a:gdLst>
                <a:gd name="T0" fmla="*/ 13 w 51"/>
                <a:gd name="T1" fmla="*/ 1 h 43"/>
                <a:gd name="T2" fmla="*/ 13 w 51"/>
                <a:gd name="T3" fmla="*/ 2 h 43"/>
                <a:gd name="T4" fmla="*/ 13 w 51"/>
                <a:gd name="T5" fmla="*/ 2 h 43"/>
                <a:gd name="T6" fmla="*/ 17 w 51"/>
                <a:gd name="T7" fmla="*/ 7 h 43"/>
                <a:gd name="T8" fmla="*/ 12 w 51"/>
                <a:gd name="T9" fmla="*/ 9 h 43"/>
                <a:gd name="T10" fmla="*/ 1 w 51"/>
                <a:gd name="T11" fmla="*/ 5 h 43"/>
                <a:gd name="T12" fmla="*/ 0 w 51"/>
                <a:gd name="T13" fmla="*/ 5 h 43"/>
                <a:gd name="T14" fmla="*/ 1 w 51"/>
                <a:gd name="T15" fmla="*/ 6 h 43"/>
                <a:gd name="T16" fmla="*/ 4 w 51"/>
                <a:gd name="T17" fmla="*/ 14 h 43"/>
                <a:gd name="T18" fmla="*/ 8 w 51"/>
                <a:gd name="T19" fmla="*/ 23 h 43"/>
                <a:gd name="T20" fmla="*/ 15 w 51"/>
                <a:gd name="T21" fmla="*/ 31 h 43"/>
                <a:gd name="T22" fmla="*/ 15 w 51"/>
                <a:gd name="T23" fmla="*/ 32 h 43"/>
                <a:gd name="T24" fmla="*/ 15 w 51"/>
                <a:gd name="T25" fmla="*/ 33 h 43"/>
                <a:gd name="T26" fmla="*/ 16 w 51"/>
                <a:gd name="T27" fmla="*/ 34 h 43"/>
                <a:gd name="T28" fmla="*/ 24 w 51"/>
                <a:gd name="T29" fmla="*/ 30 h 43"/>
                <a:gd name="T30" fmla="*/ 27 w 51"/>
                <a:gd name="T31" fmla="*/ 29 h 43"/>
                <a:gd name="T32" fmla="*/ 30 w 51"/>
                <a:gd name="T33" fmla="*/ 27 h 43"/>
                <a:gd name="T34" fmla="*/ 31 w 51"/>
                <a:gd name="T35" fmla="*/ 27 h 43"/>
                <a:gd name="T36" fmla="*/ 32 w 51"/>
                <a:gd name="T37" fmla="*/ 27 h 43"/>
                <a:gd name="T38" fmla="*/ 33 w 51"/>
                <a:gd name="T39" fmla="*/ 28 h 43"/>
                <a:gd name="T40" fmla="*/ 33 w 51"/>
                <a:gd name="T41" fmla="*/ 37 h 43"/>
                <a:gd name="T42" fmla="*/ 33 w 51"/>
                <a:gd name="T43" fmla="*/ 39 h 43"/>
                <a:gd name="T44" fmla="*/ 34 w 51"/>
                <a:gd name="T45" fmla="*/ 40 h 43"/>
                <a:gd name="T46" fmla="*/ 36 w 51"/>
                <a:gd name="T47" fmla="*/ 41 h 43"/>
                <a:gd name="T48" fmla="*/ 39 w 51"/>
                <a:gd name="T49" fmla="*/ 43 h 43"/>
                <a:gd name="T50" fmla="*/ 41 w 51"/>
                <a:gd name="T51" fmla="*/ 37 h 43"/>
                <a:gd name="T52" fmla="*/ 39 w 51"/>
                <a:gd name="T53" fmla="*/ 3 h 43"/>
                <a:gd name="T54" fmla="*/ 39 w 51"/>
                <a:gd name="T55" fmla="*/ 2 h 43"/>
                <a:gd name="T56" fmla="*/ 37 w 51"/>
                <a:gd name="T57" fmla="*/ 4 h 43"/>
                <a:gd name="T58" fmla="*/ 36 w 51"/>
                <a:gd name="T59" fmla="*/ 4 h 43"/>
                <a:gd name="T60" fmla="*/ 34 w 51"/>
                <a:gd name="T61" fmla="*/ 5 h 43"/>
                <a:gd name="T62" fmla="*/ 30 w 51"/>
                <a:gd name="T63" fmla="*/ 8 h 43"/>
                <a:gd name="T64" fmla="*/ 27 w 51"/>
                <a:gd name="T65" fmla="*/ 7 h 43"/>
                <a:gd name="T66" fmla="*/ 22 w 51"/>
                <a:gd name="T67" fmla="*/ 4 h 43"/>
                <a:gd name="T68" fmla="*/ 18 w 51"/>
                <a:gd name="T69" fmla="*/ 1 h 43"/>
                <a:gd name="T70" fmla="*/ 14 w 51"/>
                <a:gd name="T71" fmla="*/ 0 h 43"/>
                <a:gd name="T72" fmla="*/ 14 w 51"/>
                <a:gd name="T73"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 h="43">
                  <a:moveTo>
                    <a:pt x="14" y="1"/>
                  </a:moveTo>
                  <a:cubicBezTo>
                    <a:pt x="13" y="1"/>
                    <a:pt x="13" y="1"/>
                    <a:pt x="13" y="1"/>
                  </a:cubicBezTo>
                  <a:cubicBezTo>
                    <a:pt x="13" y="1"/>
                    <a:pt x="13" y="1"/>
                    <a:pt x="13" y="1"/>
                  </a:cubicBezTo>
                  <a:cubicBezTo>
                    <a:pt x="13" y="2"/>
                    <a:pt x="13" y="2"/>
                    <a:pt x="13" y="2"/>
                  </a:cubicBezTo>
                  <a:cubicBezTo>
                    <a:pt x="13" y="2"/>
                    <a:pt x="13" y="2"/>
                    <a:pt x="13" y="2"/>
                  </a:cubicBezTo>
                  <a:cubicBezTo>
                    <a:pt x="13" y="2"/>
                    <a:pt x="13" y="2"/>
                    <a:pt x="13" y="2"/>
                  </a:cubicBezTo>
                  <a:cubicBezTo>
                    <a:pt x="13" y="2"/>
                    <a:pt x="14" y="3"/>
                    <a:pt x="14" y="4"/>
                  </a:cubicBezTo>
                  <a:cubicBezTo>
                    <a:pt x="16" y="4"/>
                    <a:pt x="17" y="5"/>
                    <a:pt x="17" y="7"/>
                  </a:cubicBezTo>
                  <a:cubicBezTo>
                    <a:pt x="17" y="7"/>
                    <a:pt x="17" y="8"/>
                    <a:pt x="16" y="8"/>
                  </a:cubicBezTo>
                  <a:cubicBezTo>
                    <a:pt x="15" y="9"/>
                    <a:pt x="14" y="9"/>
                    <a:pt x="12" y="9"/>
                  </a:cubicBezTo>
                  <a:cubicBezTo>
                    <a:pt x="10" y="9"/>
                    <a:pt x="8" y="9"/>
                    <a:pt x="6" y="8"/>
                  </a:cubicBezTo>
                  <a:cubicBezTo>
                    <a:pt x="5" y="6"/>
                    <a:pt x="2" y="5"/>
                    <a:pt x="1" y="5"/>
                  </a:cubicBezTo>
                  <a:cubicBezTo>
                    <a:pt x="0" y="5"/>
                    <a:pt x="0" y="5"/>
                    <a:pt x="0" y="5"/>
                  </a:cubicBezTo>
                  <a:cubicBezTo>
                    <a:pt x="0" y="5"/>
                    <a:pt x="0" y="5"/>
                    <a:pt x="0" y="5"/>
                  </a:cubicBezTo>
                  <a:cubicBezTo>
                    <a:pt x="0" y="6"/>
                    <a:pt x="0" y="6"/>
                    <a:pt x="1" y="6"/>
                  </a:cubicBezTo>
                  <a:cubicBezTo>
                    <a:pt x="1" y="6"/>
                    <a:pt x="1" y="6"/>
                    <a:pt x="1" y="6"/>
                  </a:cubicBezTo>
                  <a:cubicBezTo>
                    <a:pt x="1" y="7"/>
                    <a:pt x="1" y="8"/>
                    <a:pt x="2" y="8"/>
                  </a:cubicBezTo>
                  <a:cubicBezTo>
                    <a:pt x="3" y="10"/>
                    <a:pt x="4" y="12"/>
                    <a:pt x="4" y="14"/>
                  </a:cubicBezTo>
                  <a:cubicBezTo>
                    <a:pt x="4" y="15"/>
                    <a:pt x="5" y="16"/>
                    <a:pt x="6" y="17"/>
                  </a:cubicBezTo>
                  <a:cubicBezTo>
                    <a:pt x="7" y="19"/>
                    <a:pt x="8" y="21"/>
                    <a:pt x="8" y="23"/>
                  </a:cubicBezTo>
                  <a:cubicBezTo>
                    <a:pt x="8" y="24"/>
                    <a:pt x="10" y="25"/>
                    <a:pt x="11" y="26"/>
                  </a:cubicBezTo>
                  <a:cubicBezTo>
                    <a:pt x="13" y="28"/>
                    <a:pt x="15" y="29"/>
                    <a:pt x="15" y="31"/>
                  </a:cubicBezTo>
                  <a:cubicBezTo>
                    <a:pt x="15" y="31"/>
                    <a:pt x="15" y="31"/>
                    <a:pt x="15" y="31"/>
                  </a:cubicBezTo>
                  <a:cubicBezTo>
                    <a:pt x="15" y="31"/>
                    <a:pt x="15" y="32"/>
                    <a:pt x="15" y="32"/>
                  </a:cubicBezTo>
                  <a:cubicBezTo>
                    <a:pt x="15" y="32"/>
                    <a:pt x="15" y="32"/>
                    <a:pt x="15" y="32"/>
                  </a:cubicBezTo>
                  <a:cubicBezTo>
                    <a:pt x="15" y="32"/>
                    <a:pt x="15" y="33"/>
                    <a:pt x="15" y="33"/>
                  </a:cubicBezTo>
                  <a:cubicBezTo>
                    <a:pt x="16" y="33"/>
                    <a:pt x="16" y="33"/>
                    <a:pt x="16" y="34"/>
                  </a:cubicBezTo>
                  <a:cubicBezTo>
                    <a:pt x="16" y="34"/>
                    <a:pt x="16" y="34"/>
                    <a:pt x="16" y="34"/>
                  </a:cubicBezTo>
                  <a:cubicBezTo>
                    <a:pt x="16" y="35"/>
                    <a:pt x="16" y="35"/>
                    <a:pt x="17" y="35"/>
                  </a:cubicBezTo>
                  <a:cubicBezTo>
                    <a:pt x="19" y="34"/>
                    <a:pt x="22" y="32"/>
                    <a:pt x="24" y="30"/>
                  </a:cubicBezTo>
                  <a:cubicBezTo>
                    <a:pt x="25" y="30"/>
                    <a:pt x="26" y="29"/>
                    <a:pt x="27" y="29"/>
                  </a:cubicBezTo>
                  <a:cubicBezTo>
                    <a:pt x="27" y="29"/>
                    <a:pt x="27" y="29"/>
                    <a:pt x="27" y="29"/>
                  </a:cubicBezTo>
                  <a:cubicBezTo>
                    <a:pt x="28" y="28"/>
                    <a:pt x="28" y="28"/>
                    <a:pt x="29" y="27"/>
                  </a:cubicBezTo>
                  <a:cubicBezTo>
                    <a:pt x="30" y="27"/>
                    <a:pt x="30" y="27"/>
                    <a:pt x="30" y="27"/>
                  </a:cubicBezTo>
                  <a:cubicBezTo>
                    <a:pt x="30" y="27"/>
                    <a:pt x="31" y="27"/>
                    <a:pt x="31" y="27"/>
                  </a:cubicBezTo>
                  <a:cubicBezTo>
                    <a:pt x="31" y="27"/>
                    <a:pt x="31" y="27"/>
                    <a:pt x="31" y="27"/>
                  </a:cubicBezTo>
                  <a:cubicBezTo>
                    <a:pt x="31" y="27"/>
                    <a:pt x="31" y="27"/>
                    <a:pt x="31" y="27"/>
                  </a:cubicBezTo>
                  <a:cubicBezTo>
                    <a:pt x="32" y="27"/>
                    <a:pt x="32" y="27"/>
                    <a:pt x="32" y="27"/>
                  </a:cubicBezTo>
                  <a:cubicBezTo>
                    <a:pt x="32" y="27"/>
                    <a:pt x="32" y="27"/>
                    <a:pt x="32" y="27"/>
                  </a:cubicBezTo>
                  <a:cubicBezTo>
                    <a:pt x="33" y="27"/>
                    <a:pt x="33" y="28"/>
                    <a:pt x="33" y="28"/>
                  </a:cubicBezTo>
                  <a:cubicBezTo>
                    <a:pt x="33" y="28"/>
                    <a:pt x="33" y="28"/>
                    <a:pt x="33" y="28"/>
                  </a:cubicBezTo>
                  <a:cubicBezTo>
                    <a:pt x="35" y="30"/>
                    <a:pt x="34" y="34"/>
                    <a:pt x="33" y="37"/>
                  </a:cubicBezTo>
                  <a:cubicBezTo>
                    <a:pt x="33" y="38"/>
                    <a:pt x="33" y="38"/>
                    <a:pt x="33" y="39"/>
                  </a:cubicBezTo>
                  <a:cubicBezTo>
                    <a:pt x="33" y="39"/>
                    <a:pt x="33" y="39"/>
                    <a:pt x="33" y="39"/>
                  </a:cubicBezTo>
                  <a:cubicBezTo>
                    <a:pt x="33" y="39"/>
                    <a:pt x="33" y="39"/>
                    <a:pt x="33" y="39"/>
                  </a:cubicBezTo>
                  <a:cubicBezTo>
                    <a:pt x="34" y="40"/>
                    <a:pt x="34" y="40"/>
                    <a:pt x="34" y="40"/>
                  </a:cubicBezTo>
                  <a:cubicBezTo>
                    <a:pt x="35" y="40"/>
                    <a:pt x="35" y="40"/>
                    <a:pt x="35" y="40"/>
                  </a:cubicBezTo>
                  <a:cubicBezTo>
                    <a:pt x="35" y="41"/>
                    <a:pt x="36" y="41"/>
                    <a:pt x="36" y="41"/>
                  </a:cubicBezTo>
                  <a:cubicBezTo>
                    <a:pt x="36" y="41"/>
                    <a:pt x="37" y="42"/>
                    <a:pt x="37" y="42"/>
                  </a:cubicBezTo>
                  <a:cubicBezTo>
                    <a:pt x="37" y="42"/>
                    <a:pt x="38" y="42"/>
                    <a:pt x="39" y="43"/>
                  </a:cubicBezTo>
                  <a:cubicBezTo>
                    <a:pt x="39" y="43"/>
                    <a:pt x="39" y="43"/>
                    <a:pt x="39" y="43"/>
                  </a:cubicBezTo>
                  <a:cubicBezTo>
                    <a:pt x="39" y="40"/>
                    <a:pt x="40" y="39"/>
                    <a:pt x="41" y="37"/>
                  </a:cubicBezTo>
                  <a:cubicBezTo>
                    <a:pt x="47" y="30"/>
                    <a:pt x="51" y="19"/>
                    <a:pt x="48" y="14"/>
                  </a:cubicBezTo>
                  <a:cubicBezTo>
                    <a:pt x="47" y="12"/>
                    <a:pt x="43" y="8"/>
                    <a:pt x="39" y="3"/>
                  </a:cubicBezTo>
                  <a:cubicBezTo>
                    <a:pt x="39" y="2"/>
                    <a:pt x="39" y="2"/>
                    <a:pt x="39" y="2"/>
                  </a:cubicBezTo>
                  <a:cubicBezTo>
                    <a:pt x="39" y="2"/>
                    <a:pt x="39" y="2"/>
                    <a:pt x="39" y="2"/>
                  </a:cubicBezTo>
                  <a:cubicBezTo>
                    <a:pt x="38" y="3"/>
                    <a:pt x="38" y="3"/>
                    <a:pt x="38" y="3"/>
                  </a:cubicBezTo>
                  <a:cubicBezTo>
                    <a:pt x="38" y="3"/>
                    <a:pt x="38" y="3"/>
                    <a:pt x="37" y="4"/>
                  </a:cubicBezTo>
                  <a:cubicBezTo>
                    <a:pt x="37" y="4"/>
                    <a:pt x="37" y="4"/>
                    <a:pt x="37" y="4"/>
                  </a:cubicBezTo>
                  <a:cubicBezTo>
                    <a:pt x="37" y="4"/>
                    <a:pt x="36" y="4"/>
                    <a:pt x="36" y="4"/>
                  </a:cubicBezTo>
                  <a:cubicBezTo>
                    <a:pt x="36" y="4"/>
                    <a:pt x="36" y="5"/>
                    <a:pt x="36" y="5"/>
                  </a:cubicBezTo>
                  <a:cubicBezTo>
                    <a:pt x="35" y="5"/>
                    <a:pt x="35" y="5"/>
                    <a:pt x="34" y="5"/>
                  </a:cubicBezTo>
                  <a:cubicBezTo>
                    <a:pt x="33" y="5"/>
                    <a:pt x="32" y="6"/>
                    <a:pt x="32" y="6"/>
                  </a:cubicBezTo>
                  <a:cubicBezTo>
                    <a:pt x="32" y="8"/>
                    <a:pt x="31" y="8"/>
                    <a:pt x="30" y="8"/>
                  </a:cubicBezTo>
                  <a:cubicBezTo>
                    <a:pt x="29" y="8"/>
                    <a:pt x="29" y="8"/>
                    <a:pt x="28" y="7"/>
                  </a:cubicBezTo>
                  <a:cubicBezTo>
                    <a:pt x="27" y="7"/>
                    <a:pt x="27" y="7"/>
                    <a:pt x="27" y="7"/>
                  </a:cubicBezTo>
                  <a:cubicBezTo>
                    <a:pt x="26" y="7"/>
                    <a:pt x="26" y="7"/>
                    <a:pt x="26" y="7"/>
                  </a:cubicBezTo>
                  <a:cubicBezTo>
                    <a:pt x="25" y="7"/>
                    <a:pt x="24" y="6"/>
                    <a:pt x="22" y="4"/>
                  </a:cubicBezTo>
                  <a:cubicBezTo>
                    <a:pt x="21" y="3"/>
                    <a:pt x="20" y="2"/>
                    <a:pt x="19" y="1"/>
                  </a:cubicBezTo>
                  <a:cubicBezTo>
                    <a:pt x="18" y="1"/>
                    <a:pt x="18" y="1"/>
                    <a:pt x="18" y="1"/>
                  </a:cubicBezTo>
                  <a:cubicBezTo>
                    <a:pt x="17" y="1"/>
                    <a:pt x="17" y="1"/>
                    <a:pt x="16" y="0"/>
                  </a:cubicBezTo>
                  <a:cubicBezTo>
                    <a:pt x="16" y="0"/>
                    <a:pt x="15" y="0"/>
                    <a:pt x="14" y="0"/>
                  </a:cubicBezTo>
                  <a:cubicBezTo>
                    <a:pt x="14" y="0"/>
                    <a:pt x="14" y="0"/>
                    <a:pt x="14" y="0"/>
                  </a:cubicBezTo>
                  <a:cubicBezTo>
                    <a:pt x="14" y="0"/>
                    <a:pt x="14" y="1"/>
                    <a:pt x="14" y="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0" name="Freeform 224">
              <a:extLst>
                <a:ext uri="{FF2B5EF4-FFF2-40B4-BE49-F238E27FC236}">
                  <a16:creationId xmlns:a16="http://schemas.microsoft.com/office/drawing/2014/main" id="{14588BBE-4689-4F88-B14C-5CFE32C804C2}"/>
                </a:ext>
              </a:extLst>
            </p:cNvPr>
            <p:cNvSpPr>
              <a:spLocks/>
            </p:cNvSpPr>
            <p:nvPr/>
          </p:nvSpPr>
          <p:spPr bwMode="auto">
            <a:xfrm>
              <a:off x="4675231" y="6157085"/>
              <a:ext cx="14544" cy="4023"/>
            </a:xfrm>
            <a:custGeom>
              <a:avLst/>
              <a:gdLst>
                <a:gd name="T0" fmla="*/ 1 w 28"/>
                <a:gd name="T1" fmla="*/ 7 h 7"/>
                <a:gd name="T2" fmla="*/ 2 w 28"/>
                <a:gd name="T3" fmla="*/ 7 h 7"/>
                <a:gd name="T4" fmla="*/ 14 w 28"/>
                <a:gd name="T5" fmla="*/ 4 h 7"/>
                <a:gd name="T6" fmla="*/ 16 w 28"/>
                <a:gd name="T7" fmla="*/ 3 h 7"/>
                <a:gd name="T8" fmla="*/ 17 w 28"/>
                <a:gd name="T9" fmla="*/ 3 h 7"/>
                <a:gd name="T10" fmla="*/ 21 w 28"/>
                <a:gd name="T11" fmla="*/ 5 h 7"/>
                <a:gd name="T12" fmla="*/ 22 w 28"/>
                <a:gd name="T13" fmla="*/ 5 h 7"/>
                <a:gd name="T14" fmla="*/ 24 w 28"/>
                <a:gd name="T15" fmla="*/ 6 h 7"/>
                <a:gd name="T16" fmla="*/ 25 w 28"/>
                <a:gd name="T17" fmla="*/ 6 h 7"/>
                <a:gd name="T18" fmla="*/ 28 w 28"/>
                <a:gd name="T19" fmla="*/ 6 h 7"/>
                <a:gd name="T20" fmla="*/ 25 w 28"/>
                <a:gd name="T21" fmla="*/ 5 h 7"/>
                <a:gd name="T22" fmla="*/ 19 w 28"/>
                <a:gd name="T23" fmla="*/ 2 h 7"/>
                <a:gd name="T24" fmla="*/ 18 w 28"/>
                <a:gd name="T25" fmla="*/ 1 h 7"/>
                <a:gd name="T26" fmla="*/ 18 w 28"/>
                <a:gd name="T27" fmla="*/ 1 h 7"/>
                <a:gd name="T28" fmla="*/ 17 w 28"/>
                <a:gd name="T29" fmla="*/ 0 h 7"/>
                <a:gd name="T30" fmla="*/ 15 w 28"/>
                <a:gd name="T31" fmla="*/ 1 h 7"/>
                <a:gd name="T32" fmla="*/ 13 w 28"/>
                <a:gd name="T33" fmla="*/ 1 h 7"/>
                <a:gd name="T34" fmla="*/ 11 w 28"/>
                <a:gd name="T35" fmla="*/ 2 h 7"/>
                <a:gd name="T36" fmla="*/ 11 w 28"/>
                <a:gd name="T37" fmla="*/ 2 h 7"/>
                <a:gd name="T38" fmla="*/ 5 w 28"/>
                <a:gd name="T39" fmla="*/ 3 h 7"/>
                <a:gd name="T40" fmla="*/ 5 w 28"/>
                <a:gd name="T41" fmla="*/ 3 h 7"/>
                <a:gd name="T42" fmla="*/ 3 w 28"/>
                <a:gd name="T43" fmla="*/ 3 h 7"/>
                <a:gd name="T44" fmla="*/ 3 w 28"/>
                <a:gd name="T45" fmla="*/ 3 h 7"/>
                <a:gd name="T46" fmla="*/ 1 w 28"/>
                <a:gd name="T47" fmla="*/ 3 h 7"/>
                <a:gd name="T48" fmla="*/ 1 w 28"/>
                <a:gd name="T49" fmla="*/ 3 h 7"/>
                <a:gd name="T50" fmla="*/ 0 w 28"/>
                <a:gd name="T51" fmla="*/ 6 h 7"/>
                <a:gd name="T52" fmla="*/ 0 w 28"/>
                <a:gd name="T53" fmla="*/ 7 h 7"/>
                <a:gd name="T54" fmla="*/ 0 w 28"/>
                <a:gd name="T55" fmla="*/ 7 h 7"/>
                <a:gd name="T56" fmla="*/ 1 w 28"/>
                <a:gd name="T5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7">
                  <a:moveTo>
                    <a:pt x="1" y="7"/>
                  </a:moveTo>
                  <a:cubicBezTo>
                    <a:pt x="1" y="7"/>
                    <a:pt x="1" y="7"/>
                    <a:pt x="2" y="7"/>
                  </a:cubicBezTo>
                  <a:cubicBezTo>
                    <a:pt x="5" y="7"/>
                    <a:pt x="12" y="6"/>
                    <a:pt x="14" y="4"/>
                  </a:cubicBezTo>
                  <a:cubicBezTo>
                    <a:pt x="15" y="3"/>
                    <a:pt x="15" y="3"/>
                    <a:pt x="16" y="3"/>
                  </a:cubicBezTo>
                  <a:cubicBezTo>
                    <a:pt x="16" y="3"/>
                    <a:pt x="17" y="3"/>
                    <a:pt x="17" y="3"/>
                  </a:cubicBezTo>
                  <a:cubicBezTo>
                    <a:pt x="18" y="3"/>
                    <a:pt x="19" y="4"/>
                    <a:pt x="21" y="5"/>
                  </a:cubicBezTo>
                  <a:cubicBezTo>
                    <a:pt x="21" y="5"/>
                    <a:pt x="22" y="5"/>
                    <a:pt x="22" y="5"/>
                  </a:cubicBezTo>
                  <a:cubicBezTo>
                    <a:pt x="23" y="6"/>
                    <a:pt x="24" y="6"/>
                    <a:pt x="24" y="6"/>
                  </a:cubicBezTo>
                  <a:cubicBezTo>
                    <a:pt x="24" y="6"/>
                    <a:pt x="24" y="6"/>
                    <a:pt x="25" y="6"/>
                  </a:cubicBezTo>
                  <a:cubicBezTo>
                    <a:pt x="26" y="6"/>
                    <a:pt x="27" y="6"/>
                    <a:pt x="28" y="6"/>
                  </a:cubicBezTo>
                  <a:cubicBezTo>
                    <a:pt x="27" y="5"/>
                    <a:pt x="26" y="5"/>
                    <a:pt x="25" y="5"/>
                  </a:cubicBezTo>
                  <a:cubicBezTo>
                    <a:pt x="22" y="5"/>
                    <a:pt x="20" y="3"/>
                    <a:pt x="19" y="2"/>
                  </a:cubicBezTo>
                  <a:cubicBezTo>
                    <a:pt x="19" y="2"/>
                    <a:pt x="18" y="1"/>
                    <a:pt x="18" y="1"/>
                  </a:cubicBezTo>
                  <a:cubicBezTo>
                    <a:pt x="18" y="1"/>
                    <a:pt x="18" y="1"/>
                    <a:pt x="18" y="1"/>
                  </a:cubicBezTo>
                  <a:cubicBezTo>
                    <a:pt x="18" y="1"/>
                    <a:pt x="17" y="0"/>
                    <a:pt x="17" y="0"/>
                  </a:cubicBezTo>
                  <a:cubicBezTo>
                    <a:pt x="16" y="0"/>
                    <a:pt x="16" y="0"/>
                    <a:pt x="15" y="1"/>
                  </a:cubicBezTo>
                  <a:cubicBezTo>
                    <a:pt x="14" y="1"/>
                    <a:pt x="13" y="1"/>
                    <a:pt x="13" y="1"/>
                  </a:cubicBezTo>
                  <a:cubicBezTo>
                    <a:pt x="12" y="2"/>
                    <a:pt x="12" y="2"/>
                    <a:pt x="11" y="2"/>
                  </a:cubicBezTo>
                  <a:cubicBezTo>
                    <a:pt x="11" y="2"/>
                    <a:pt x="11" y="2"/>
                    <a:pt x="11" y="2"/>
                  </a:cubicBezTo>
                  <a:cubicBezTo>
                    <a:pt x="9" y="3"/>
                    <a:pt x="7" y="3"/>
                    <a:pt x="5" y="3"/>
                  </a:cubicBezTo>
                  <a:cubicBezTo>
                    <a:pt x="5" y="3"/>
                    <a:pt x="5" y="3"/>
                    <a:pt x="5" y="3"/>
                  </a:cubicBezTo>
                  <a:cubicBezTo>
                    <a:pt x="4" y="3"/>
                    <a:pt x="4" y="3"/>
                    <a:pt x="3" y="3"/>
                  </a:cubicBezTo>
                  <a:cubicBezTo>
                    <a:pt x="3" y="3"/>
                    <a:pt x="3" y="3"/>
                    <a:pt x="3" y="3"/>
                  </a:cubicBezTo>
                  <a:cubicBezTo>
                    <a:pt x="2" y="3"/>
                    <a:pt x="2" y="3"/>
                    <a:pt x="1" y="3"/>
                  </a:cubicBezTo>
                  <a:cubicBezTo>
                    <a:pt x="1" y="3"/>
                    <a:pt x="1" y="3"/>
                    <a:pt x="1" y="3"/>
                  </a:cubicBezTo>
                  <a:cubicBezTo>
                    <a:pt x="1" y="4"/>
                    <a:pt x="0" y="5"/>
                    <a:pt x="0" y="6"/>
                  </a:cubicBezTo>
                  <a:cubicBezTo>
                    <a:pt x="0" y="6"/>
                    <a:pt x="0" y="7"/>
                    <a:pt x="0" y="7"/>
                  </a:cubicBezTo>
                  <a:cubicBezTo>
                    <a:pt x="0" y="7"/>
                    <a:pt x="0" y="7"/>
                    <a:pt x="0" y="7"/>
                  </a:cubicBezTo>
                  <a:cubicBezTo>
                    <a:pt x="0" y="7"/>
                    <a:pt x="0" y="7"/>
                    <a:pt x="1" y="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1" name="Freeform 225">
              <a:extLst>
                <a:ext uri="{FF2B5EF4-FFF2-40B4-BE49-F238E27FC236}">
                  <a16:creationId xmlns:a16="http://schemas.microsoft.com/office/drawing/2014/main" id="{D0173A29-B5EE-4CD7-92C3-BFB5093C70CF}"/>
                </a:ext>
              </a:extLst>
            </p:cNvPr>
            <p:cNvSpPr>
              <a:spLocks/>
            </p:cNvSpPr>
            <p:nvPr/>
          </p:nvSpPr>
          <p:spPr bwMode="auto">
            <a:xfrm>
              <a:off x="4774252" y="6091847"/>
              <a:ext cx="89119" cy="77305"/>
            </a:xfrm>
            <a:custGeom>
              <a:avLst/>
              <a:gdLst>
                <a:gd name="T0" fmla="*/ 169 w 172"/>
                <a:gd name="T1" fmla="*/ 50 h 134"/>
                <a:gd name="T2" fmla="*/ 169 w 172"/>
                <a:gd name="T3" fmla="*/ 29 h 134"/>
                <a:gd name="T4" fmla="*/ 165 w 172"/>
                <a:gd name="T5" fmla="*/ 18 h 134"/>
                <a:gd name="T6" fmla="*/ 164 w 172"/>
                <a:gd name="T7" fmla="*/ 16 h 134"/>
                <a:gd name="T8" fmla="*/ 164 w 172"/>
                <a:gd name="T9" fmla="*/ 6 h 134"/>
                <a:gd name="T10" fmla="*/ 155 w 172"/>
                <a:gd name="T11" fmla="*/ 10 h 134"/>
                <a:gd name="T12" fmla="*/ 146 w 172"/>
                <a:gd name="T13" fmla="*/ 2 h 134"/>
                <a:gd name="T14" fmla="*/ 143 w 172"/>
                <a:gd name="T15" fmla="*/ 1 h 134"/>
                <a:gd name="T16" fmla="*/ 139 w 172"/>
                <a:gd name="T17" fmla="*/ 0 h 134"/>
                <a:gd name="T18" fmla="*/ 136 w 172"/>
                <a:gd name="T19" fmla="*/ 0 h 134"/>
                <a:gd name="T20" fmla="*/ 132 w 172"/>
                <a:gd name="T21" fmla="*/ 0 h 134"/>
                <a:gd name="T22" fmla="*/ 46 w 172"/>
                <a:gd name="T23" fmla="*/ 52 h 134"/>
                <a:gd name="T24" fmla="*/ 45 w 172"/>
                <a:gd name="T25" fmla="*/ 57 h 134"/>
                <a:gd name="T26" fmla="*/ 45 w 172"/>
                <a:gd name="T27" fmla="*/ 63 h 134"/>
                <a:gd name="T28" fmla="*/ 45 w 172"/>
                <a:gd name="T29" fmla="*/ 69 h 134"/>
                <a:gd name="T30" fmla="*/ 45 w 172"/>
                <a:gd name="T31" fmla="*/ 73 h 134"/>
                <a:gd name="T32" fmla="*/ 45 w 172"/>
                <a:gd name="T33" fmla="*/ 76 h 134"/>
                <a:gd name="T34" fmla="*/ 45 w 172"/>
                <a:gd name="T35" fmla="*/ 79 h 134"/>
                <a:gd name="T36" fmla="*/ 45 w 172"/>
                <a:gd name="T37" fmla="*/ 80 h 134"/>
                <a:gd name="T38" fmla="*/ 45 w 172"/>
                <a:gd name="T39" fmla="*/ 81 h 134"/>
                <a:gd name="T40" fmla="*/ 45 w 172"/>
                <a:gd name="T41" fmla="*/ 82 h 134"/>
                <a:gd name="T42" fmla="*/ 44 w 172"/>
                <a:gd name="T43" fmla="*/ 82 h 134"/>
                <a:gd name="T44" fmla="*/ 41 w 172"/>
                <a:gd name="T45" fmla="*/ 91 h 134"/>
                <a:gd name="T46" fmla="*/ 26 w 172"/>
                <a:gd name="T47" fmla="*/ 97 h 134"/>
                <a:gd name="T48" fmla="*/ 7 w 172"/>
                <a:gd name="T49" fmla="*/ 100 h 134"/>
                <a:gd name="T50" fmla="*/ 0 w 172"/>
                <a:gd name="T51" fmla="*/ 102 h 134"/>
                <a:gd name="T52" fmla="*/ 0 w 172"/>
                <a:gd name="T53" fmla="*/ 104 h 134"/>
                <a:gd name="T54" fmla="*/ 0 w 172"/>
                <a:gd name="T55" fmla="*/ 104 h 134"/>
                <a:gd name="T56" fmla="*/ 0 w 172"/>
                <a:gd name="T57" fmla="*/ 105 h 134"/>
                <a:gd name="T58" fmla="*/ 0 w 172"/>
                <a:gd name="T59" fmla="*/ 105 h 134"/>
                <a:gd name="T60" fmla="*/ 3 w 172"/>
                <a:gd name="T61" fmla="*/ 112 h 134"/>
                <a:gd name="T62" fmla="*/ 10 w 172"/>
                <a:gd name="T63" fmla="*/ 122 h 134"/>
                <a:gd name="T64" fmla="*/ 18 w 172"/>
                <a:gd name="T65" fmla="*/ 125 h 134"/>
                <a:gd name="T66" fmla="*/ 21 w 172"/>
                <a:gd name="T67" fmla="*/ 129 h 134"/>
                <a:gd name="T68" fmla="*/ 23 w 172"/>
                <a:gd name="T69" fmla="*/ 132 h 134"/>
                <a:gd name="T70" fmla="*/ 24 w 172"/>
                <a:gd name="T71" fmla="*/ 132 h 134"/>
                <a:gd name="T72" fmla="*/ 26 w 172"/>
                <a:gd name="T73" fmla="*/ 129 h 134"/>
                <a:gd name="T74" fmla="*/ 26 w 172"/>
                <a:gd name="T75" fmla="*/ 129 h 134"/>
                <a:gd name="T76" fmla="*/ 28 w 172"/>
                <a:gd name="T77" fmla="*/ 128 h 134"/>
                <a:gd name="T78" fmla="*/ 30 w 172"/>
                <a:gd name="T79" fmla="*/ 128 h 134"/>
                <a:gd name="T80" fmla="*/ 35 w 172"/>
                <a:gd name="T81" fmla="*/ 134 h 134"/>
                <a:gd name="T82" fmla="*/ 37 w 172"/>
                <a:gd name="T83" fmla="*/ 133 h 134"/>
                <a:gd name="T84" fmla="*/ 45 w 172"/>
                <a:gd name="T85" fmla="*/ 115 h 134"/>
                <a:gd name="T86" fmla="*/ 49 w 172"/>
                <a:gd name="T87" fmla="*/ 114 h 134"/>
                <a:gd name="T88" fmla="*/ 56 w 172"/>
                <a:gd name="T89" fmla="*/ 115 h 134"/>
                <a:gd name="T90" fmla="*/ 63 w 172"/>
                <a:gd name="T91" fmla="*/ 112 h 134"/>
                <a:gd name="T92" fmla="*/ 74 w 172"/>
                <a:gd name="T93" fmla="*/ 118 h 134"/>
                <a:gd name="T94" fmla="*/ 87 w 172"/>
                <a:gd name="T95" fmla="*/ 118 h 134"/>
                <a:gd name="T96" fmla="*/ 96 w 172"/>
                <a:gd name="T97" fmla="*/ 123 h 134"/>
                <a:gd name="T98" fmla="*/ 106 w 172"/>
                <a:gd name="T99" fmla="*/ 123 h 134"/>
                <a:gd name="T100" fmla="*/ 121 w 172"/>
                <a:gd name="T101" fmla="*/ 117 h 134"/>
                <a:gd name="T102" fmla="*/ 130 w 172"/>
                <a:gd name="T103" fmla="*/ 118 h 134"/>
                <a:gd name="T104" fmla="*/ 143 w 172"/>
                <a:gd name="T105" fmla="*/ 117 h 134"/>
                <a:gd name="T106" fmla="*/ 148 w 172"/>
                <a:gd name="T107" fmla="*/ 11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2" h="134">
                  <a:moveTo>
                    <a:pt x="150" y="100"/>
                  </a:moveTo>
                  <a:cubicBezTo>
                    <a:pt x="151" y="94"/>
                    <a:pt x="167" y="78"/>
                    <a:pt x="168" y="77"/>
                  </a:cubicBezTo>
                  <a:cubicBezTo>
                    <a:pt x="169" y="76"/>
                    <a:pt x="169" y="68"/>
                    <a:pt x="169" y="50"/>
                  </a:cubicBezTo>
                  <a:cubicBezTo>
                    <a:pt x="169" y="46"/>
                    <a:pt x="170" y="42"/>
                    <a:pt x="171" y="38"/>
                  </a:cubicBezTo>
                  <a:cubicBezTo>
                    <a:pt x="172" y="36"/>
                    <a:pt x="171" y="35"/>
                    <a:pt x="171" y="34"/>
                  </a:cubicBezTo>
                  <a:cubicBezTo>
                    <a:pt x="170" y="33"/>
                    <a:pt x="169" y="31"/>
                    <a:pt x="169" y="29"/>
                  </a:cubicBezTo>
                  <a:cubicBezTo>
                    <a:pt x="169" y="27"/>
                    <a:pt x="168" y="25"/>
                    <a:pt x="167" y="23"/>
                  </a:cubicBezTo>
                  <a:cubicBezTo>
                    <a:pt x="166" y="22"/>
                    <a:pt x="165" y="20"/>
                    <a:pt x="165" y="19"/>
                  </a:cubicBezTo>
                  <a:cubicBezTo>
                    <a:pt x="165" y="19"/>
                    <a:pt x="165" y="18"/>
                    <a:pt x="165" y="18"/>
                  </a:cubicBezTo>
                  <a:cubicBezTo>
                    <a:pt x="165" y="18"/>
                    <a:pt x="165" y="18"/>
                    <a:pt x="165" y="17"/>
                  </a:cubicBezTo>
                  <a:cubicBezTo>
                    <a:pt x="165" y="17"/>
                    <a:pt x="165" y="17"/>
                    <a:pt x="165" y="17"/>
                  </a:cubicBezTo>
                  <a:cubicBezTo>
                    <a:pt x="165" y="16"/>
                    <a:pt x="164" y="16"/>
                    <a:pt x="164" y="16"/>
                  </a:cubicBezTo>
                  <a:cubicBezTo>
                    <a:pt x="164" y="16"/>
                    <a:pt x="164" y="15"/>
                    <a:pt x="164" y="15"/>
                  </a:cubicBezTo>
                  <a:cubicBezTo>
                    <a:pt x="164" y="15"/>
                    <a:pt x="164" y="14"/>
                    <a:pt x="164" y="14"/>
                  </a:cubicBezTo>
                  <a:cubicBezTo>
                    <a:pt x="164" y="12"/>
                    <a:pt x="164" y="8"/>
                    <a:pt x="164" y="6"/>
                  </a:cubicBezTo>
                  <a:cubicBezTo>
                    <a:pt x="161" y="8"/>
                    <a:pt x="161" y="8"/>
                    <a:pt x="161" y="8"/>
                  </a:cubicBezTo>
                  <a:cubicBezTo>
                    <a:pt x="156" y="11"/>
                    <a:pt x="156" y="11"/>
                    <a:pt x="156" y="11"/>
                  </a:cubicBezTo>
                  <a:cubicBezTo>
                    <a:pt x="155" y="10"/>
                    <a:pt x="155" y="10"/>
                    <a:pt x="155" y="10"/>
                  </a:cubicBezTo>
                  <a:cubicBezTo>
                    <a:pt x="155" y="10"/>
                    <a:pt x="153" y="6"/>
                    <a:pt x="148" y="3"/>
                  </a:cubicBezTo>
                  <a:cubicBezTo>
                    <a:pt x="148" y="3"/>
                    <a:pt x="147" y="2"/>
                    <a:pt x="147" y="2"/>
                  </a:cubicBezTo>
                  <a:cubicBezTo>
                    <a:pt x="146" y="2"/>
                    <a:pt x="146" y="2"/>
                    <a:pt x="146" y="2"/>
                  </a:cubicBezTo>
                  <a:cubicBezTo>
                    <a:pt x="145" y="2"/>
                    <a:pt x="145" y="2"/>
                    <a:pt x="145" y="1"/>
                  </a:cubicBezTo>
                  <a:cubicBezTo>
                    <a:pt x="144" y="1"/>
                    <a:pt x="144" y="1"/>
                    <a:pt x="144" y="1"/>
                  </a:cubicBezTo>
                  <a:cubicBezTo>
                    <a:pt x="143" y="1"/>
                    <a:pt x="143" y="1"/>
                    <a:pt x="143" y="1"/>
                  </a:cubicBezTo>
                  <a:cubicBezTo>
                    <a:pt x="142" y="1"/>
                    <a:pt x="142" y="1"/>
                    <a:pt x="141" y="1"/>
                  </a:cubicBezTo>
                  <a:cubicBezTo>
                    <a:pt x="141" y="1"/>
                    <a:pt x="141" y="1"/>
                    <a:pt x="141" y="1"/>
                  </a:cubicBezTo>
                  <a:cubicBezTo>
                    <a:pt x="140" y="0"/>
                    <a:pt x="140" y="0"/>
                    <a:pt x="139" y="0"/>
                  </a:cubicBezTo>
                  <a:cubicBezTo>
                    <a:pt x="139" y="0"/>
                    <a:pt x="138" y="0"/>
                    <a:pt x="138" y="0"/>
                  </a:cubicBezTo>
                  <a:cubicBezTo>
                    <a:pt x="138" y="0"/>
                    <a:pt x="137" y="0"/>
                    <a:pt x="137" y="0"/>
                  </a:cubicBezTo>
                  <a:cubicBezTo>
                    <a:pt x="137" y="0"/>
                    <a:pt x="136" y="0"/>
                    <a:pt x="136" y="0"/>
                  </a:cubicBezTo>
                  <a:cubicBezTo>
                    <a:pt x="135" y="0"/>
                    <a:pt x="135" y="0"/>
                    <a:pt x="135" y="0"/>
                  </a:cubicBezTo>
                  <a:cubicBezTo>
                    <a:pt x="135" y="0"/>
                    <a:pt x="134" y="0"/>
                    <a:pt x="134" y="0"/>
                  </a:cubicBezTo>
                  <a:cubicBezTo>
                    <a:pt x="133" y="0"/>
                    <a:pt x="133" y="0"/>
                    <a:pt x="132" y="0"/>
                  </a:cubicBezTo>
                  <a:cubicBezTo>
                    <a:pt x="84" y="30"/>
                    <a:pt x="84" y="30"/>
                    <a:pt x="84" y="30"/>
                  </a:cubicBezTo>
                  <a:cubicBezTo>
                    <a:pt x="64" y="47"/>
                    <a:pt x="64" y="47"/>
                    <a:pt x="64" y="47"/>
                  </a:cubicBezTo>
                  <a:cubicBezTo>
                    <a:pt x="63" y="47"/>
                    <a:pt x="50" y="51"/>
                    <a:pt x="46" y="52"/>
                  </a:cubicBezTo>
                  <a:cubicBezTo>
                    <a:pt x="45" y="52"/>
                    <a:pt x="45" y="52"/>
                    <a:pt x="45" y="52"/>
                  </a:cubicBezTo>
                  <a:cubicBezTo>
                    <a:pt x="45" y="53"/>
                    <a:pt x="45" y="53"/>
                    <a:pt x="45" y="53"/>
                  </a:cubicBezTo>
                  <a:cubicBezTo>
                    <a:pt x="45" y="55"/>
                    <a:pt x="45" y="56"/>
                    <a:pt x="45" y="57"/>
                  </a:cubicBezTo>
                  <a:cubicBezTo>
                    <a:pt x="45" y="58"/>
                    <a:pt x="45" y="58"/>
                    <a:pt x="45" y="59"/>
                  </a:cubicBezTo>
                  <a:cubicBezTo>
                    <a:pt x="45" y="60"/>
                    <a:pt x="45" y="61"/>
                    <a:pt x="45" y="62"/>
                  </a:cubicBezTo>
                  <a:cubicBezTo>
                    <a:pt x="45" y="62"/>
                    <a:pt x="45" y="63"/>
                    <a:pt x="45" y="63"/>
                  </a:cubicBezTo>
                  <a:cubicBezTo>
                    <a:pt x="45" y="64"/>
                    <a:pt x="45" y="65"/>
                    <a:pt x="45" y="66"/>
                  </a:cubicBezTo>
                  <a:cubicBezTo>
                    <a:pt x="45" y="66"/>
                    <a:pt x="45" y="67"/>
                    <a:pt x="45" y="67"/>
                  </a:cubicBezTo>
                  <a:cubicBezTo>
                    <a:pt x="45" y="68"/>
                    <a:pt x="45" y="68"/>
                    <a:pt x="45" y="69"/>
                  </a:cubicBezTo>
                  <a:cubicBezTo>
                    <a:pt x="45" y="69"/>
                    <a:pt x="45" y="70"/>
                    <a:pt x="45" y="70"/>
                  </a:cubicBezTo>
                  <a:cubicBezTo>
                    <a:pt x="45" y="71"/>
                    <a:pt x="45" y="71"/>
                    <a:pt x="45" y="72"/>
                  </a:cubicBezTo>
                  <a:cubicBezTo>
                    <a:pt x="45" y="72"/>
                    <a:pt x="45" y="73"/>
                    <a:pt x="45" y="73"/>
                  </a:cubicBezTo>
                  <a:cubicBezTo>
                    <a:pt x="45" y="74"/>
                    <a:pt x="45" y="74"/>
                    <a:pt x="45" y="74"/>
                  </a:cubicBezTo>
                  <a:cubicBezTo>
                    <a:pt x="45" y="75"/>
                    <a:pt x="45" y="75"/>
                    <a:pt x="45" y="76"/>
                  </a:cubicBezTo>
                  <a:cubicBezTo>
                    <a:pt x="45" y="76"/>
                    <a:pt x="45" y="76"/>
                    <a:pt x="45" y="76"/>
                  </a:cubicBezTo>
                  <a:cubicBezTo>
                    <a:pt x="45" y="77"/>
                    <a:pt x="45" y="77"/>
                    <a:pt x="45" y="77"/>
                  </a:cubicBezTo>
                  <a:cubicBezTo>
                    <a:pt x="45" y="78"/>
                    <a:pt x="45" y="78"/>
                    <a:pt x="45" y="78"/>
                  </a:cubicBezTo>
                  <a:cubicBezTo>
                    <a:pt x="45" y="78"/>
                    <a:pt x="45" y="78"/>
                    <a:pt x="45" y="79"/>
                  </a:cubicBezTo>
                  <a:cubicBezTo>
                    <a:pt x="45" y="79"/>
                    <a:pt x="45" y="79"/>
                    <a:pt x="45" y="79"/>
                  </a:cubicBezTo>
                  <a:cubicBezTo>
                    <a:pt x="45" y="79"/>
                    <a:pt x="45" y="80"/>
                    <a:pt x="45" y="80"/>
                  </a:cubicBezTo>
                  <a:cubicBezTo>
                    <a:pt x="45" y="80"/>
                    <a:pt x="45" y="80"/>
                    <a:pt x="45" y="80"/>
                  </a:cubicBezTo>
                  <a:cubicBezTo>
                    <a:pt x="45" y="80"/>
                    <a:pt x="45" y="81"/>
                    <a:pt x="45" y="81"/>
                  </a:cubicBezTo>
                  <a:cubicBezTo>
                    <a:pt x="45" y="81"/>
                    <a:pt x="45" y="81"/>
                    <a:pt x="45" y="81"/>
                  </a:cubicBezTo>
                  <a:cubicBezTo>
                    <a:pt x="45" y="81"/>
                    <a:pt x="45" y="81"/>
                    <a:pt x="45" y="81"/>
                  </a:cubicBezTo>
                  <a:cubicBezTo>
                    <a:pt x="45" y="81"/>
                    <a:pt x="45" y="81"/>
                    <a:pt x="45" y="81"/>
                  </a:cubicBezTo>
                  <a:cubicBezTo>
                    <a:pt x="45" y="82"/>
                    <a:pt x="45" y="82"/>
                    <a:pt x="45" y="82"/>
                  </a:cubicBezTo>
                  <a:cubicBezTo>
                    <a:pt x="45" y="82"/>
                    <a:pt x="45" y="82"/>
                    <a:pt x="45" y="82"/>
                  </a:cubicBezTo>
                  <a:cubicBezTo>
                    <a:pt x="45" y="82"/>
                    <a:pt x="44" y="82"/>
                    <a:pt x="44" y="82"/>
                  </a:cubicBezTo>
                  <a:cubicBezTo>
                    <a:pt x="44" y="82"/>
                    <a:pt x="44" y="82"/>
                    <a:pt x="44" y="82"/>
                  </a:cubicBezTo>
                  <a:cubicBezTo>
                    <a:pt x="44" y="82"/>
                    <a:pt x="44" y="82"/>
                    <a:pt x="44" y="82"/>
                  </a:cubicBezTo>
                  <a:cubicBezTo>
                    <a:pt x="44" y="82"/>
                    <a:pt x="44" y="82"/>
                    <a:pt x="44" y="82"/>
                  </a:cubicBezTo>
                  <a:cubicBezTo>
                    <a:pt x="44" y="83"/>
                    <a:pt x="43" y="85"/>
                    <a:pt x="43" y="86"/>
                  </a:cubicBezTo>
                  <a:cubicBezTo>
                    <a:pt x="42" y="88"/>
                    <a:pt x="41" y="90"/>
                    <a:pt x="41" y="91"/>
                  </a:cubicBezTo>
                  <a:cubicBezTo>
                    <a:pt x="40" y="91"/>
                    <a:pt x="40" y="91"/>
                    <a:pt x="40" y="92"/>
                  </a:cubicBezTo>
                  <a:cubicBezTo>
                    <a:pt x="38" y="93"/>
                    <a:pt x="37" y="96"/>
                    <a:pt x="33" y="96"/>
                  </a:cubicBezTo>
                  <a:cubicBezTo>
                    <a:pt x="31" y="96"/>
                    <a:pt x="29" y="96"/>
                    <a:pt x="26" y="97"/>
                  </a:cubicBezTo>
                  <a:cubicBezTo>
                    <a:pt x="22" y="97"/>
                    <a:pt x="18" y="98"/>
                    <a:pt x="15" y="98"/>
                  </a:cubicBezTo>
                  <a:cubicBezTo>
                    <a:pt x="12" y="97"/>
                    <a:pt x="10" y="99"/>
                    <a:pt x="8" y="100"/>
                  </a:cubicBezTo>
                  <a:cubicBezTo>
                    <a:pt x="8" y="100"/>
                    <a:pt x="7" y="100"/>
                    <a:pt x="7" y="100"/>
                  </a:cubicBezTo>
                  <a:cubicBezTo>
                    <a:pt x="6" y="101"/>
                    <a:pt x="2" y="101"/>
                    <a:pt x="0" y="101"/>
                  </a:cubicBezTo>
                  <a:cubicBezTo>
                    <a:pt x="0" y="101"/>
                    <a:pt x="0" y="101"/>
                    <a:pt x="0" y="101"/>
                  </a:cubicBezTo>
                  <a:cubicBezTo>
                    <a:pt x="0" y="102"/>
                    <a:pt x="0" y="102"/>
                    <a:pt x="0" y="102"/>
                  </a:cubicBezTo>
                  <a:cubicBezTo>
                    <a:pt x="0" y="102"/>
                    <a:pt x="0" y="102"/>
                    <a:pt x="0" y="103"/>
                  </a:cubicBezTo>
                  <a:cubicBezTo>
                    <a:pt x="0" y="103"/>
                    <a:pt x="0" y="103"/>
                    <a:pt x="0" y="103"/>
                  </a:cubicBezTo>
                  <a:cubicBezTo>
                    <a:pt x="0" y="103"/>
                    <a:pt x="0" y="103"/>
                    <a:pt x="0" y="104"/>
                  </a:cubicBezTo>
                  <a:cubicBezTo>
                    <a:pt x="0" y="104"/>
                    <a:pt x="0" y="104"/>
                    <a:pt x="0" y="104"/>
                  </a:cubicBezTo>
                  <a:cubicBezTo>
                    <a:pt x="0" y="104"/>
                    <a:pt x="0" y="104"/>
                    <a:pt x="0" y="104"/>
                  </a:cubicBezTo>
                  <a:cubicBezTo>
                    <a:pt x="0" y="104"/>
                    <a:pt x="0" y="104"/>
                    <a:pt x="0" y="104"/>
                  </a:cubicBezTo>
                  <a:cubicBezTo>
                    <a:pt x="0" y="105"/>
                    <a:pt x="0" y="105"/>
                    <a:pt x="0" y="105"/>
                  </a:cubicBezTo>
                  <a:cubicBezTo>
                    <a:pt x="0" y="105"/>
                    <a:pt x="0" y="105"/>
                    <a:pt x="0" y="105"/>
                  </a:cubicBezTo>
                  <a:cubicBezTo>
                    <a:pt x="0" y="105"/>
                    <a:pt x="0" y="105"/>
                    <a:pt x="0" y="105"/>
                  </a:cubicBezTo>
                  <a:cubicBezTo>
                    <a:pt x="0" y="105"/>
                    <a:pt x="0" y="105"/>
                    <a:pt x="0" y="105"/>
                  </a:cubicBezTo>
                  <a:cubicBezTo>
                    <a:pt x="0" y="105"/>
                    <a:pt x="0" y="105"/>
                    <a:pt x="0" y="105"/>
                  </a:cubicBezTo>
                  <a:cubicBezTo>
                    <a:pt x="0" y="105"/>
                    <a:pt x="0" y="105"/>
                    <a:pt x="0" y="105"/>
                  </a:cubicBezTo>
                  <a:cubicBezTo>
                    <a:pt x="0" y="105"/>
                    <a:pt x="0" y="105"/>
                    <a:pt x="0" y="105"/>
                  </a:cubicBezTo>
                  <a:cubicBezTo>
                    <a:pt x="0" y="106"/>
                    <a:pt x="1" y="107"/>
                    <a:pt x="1" y="108"/>
                  </a:cubicBezTo>
                  <a:cubicBezTo>
                    <a:pt x="2" y="110"/>
                    <a:pt x="2" y="111"/>
                    <a:pt x="3" y="112"/>
                  </a:cubicBezTo>
                  <a:cubicBezTo>
                    <a:pt x="4" y="112"/>
                    <a:pt x="4" y="112"/>
                    <a:pt x="4" y="112"/>
                  </a:cubicBezTo>
                  <a:cubicBezTo>
                    <a:pt x="6" y="114"/>
                    <a:pt x="9" y="116"/>
                    <a:pt x="9" y="119"/>
                  </a:cubicBezTo>
                  <a:cubicBezTo>
                    <a:pt x="9" y="122"/>
                    <a:pt x="10" y="122"/>
                    <a:pt x="10" y="122"/>
                  </a:cubicBezTo>
                  <a:cubicBezTo>
                    <a:pt x="11" y="122"/>
                    <a:pt x="12" y="123"/>
                    <a:pt x="13" y="124"/>
                  </a:cubicBezTo>
                  <a:cubicBezTo>
                    <a:pt x="14" y="125"/>
                    <a:pt x="14" y="126"/>
                    <a:pt x="15" y="126"/>
                  </a:cubicBezTo>
                  <a:cubicBezTo>
                    <a:pt x="16" y="126"/>
                    <a:pt x="17" y="126"/>
                    <a:pt x="18" y="125"/>
                  </a:cubicBezTo>
                  <a:cubicBezTo>
                    <a:pt x="19" y="125"/>
                    <a:pt x="19" y="125"/>
                    <a:pt x="20" y="125"/>
                  </a:cubicBezTo>
                  <a:cubicBezTo>
                    <a:pt x="21" y="125"/>
                    <a:pt x="21" y="125"/>
                    <a:pt x="21" y="126"/>
                  </a:cubicBezTo>
                  <a:cubicBezTo>
                    <a:pt x="21" y="126"/>
                    <a:pt x="21" y="127"/>
                    <a:pt x="21" y="129"/>
                  </a:cubicBezTo>
                  <a:cubicBezTo>
                    <a:pt x="21" y="130"/>
                    <a:pt x="21" y="131"/>
                    <a:pt x="22" y="131"/>
                  </a:cubicBezTo>
                  <a:cubicBezTo>
                    <a:pt x="22" y="131"/>
                    <a:pt x="22" y="132"/>
                    <a:pt x="23" y="132"/>
                  </a:cubicBezTo>
                  <a:cubicBezTo>
                    <a:pt x="23" y="132"/>
                    <a:pt x="23" y="132"/>
                    <a:pt x="23" y="132"/>
                  </a:cubicBezTo>
                  <a:cubicBezTo>
                    <a:pt x="23" y="132"/>
                    <a:pt x="24" y="132"/>
                    <a:pt x="24" y="132"/>
                  </a:cubicBezTo>
                  <a:cubicBezTo>
                    <a:pt x="24" y="132"/>
                    <a:pt x="24" y="132"/>
                    <a:pt x="24" y="132"/>
                  </a:cubicBezTo>
                  <a:cubicBezTo>
                    <a:pt x="24" y="132"/>
                    <a:pt x="24" y="132"/>
                    <a:pt x="24" y="132"/>
                  </a:cubicBezTo>
                  <a:cubicBezTo>
                    <a:pt x="25" y="132"/>
                    <a:pt x="25" y="131"/>
                    <a:pt x="25" y="131"/>
                  </a:cubicBezTo>
                  <a:cubicBezTo>
                    <a:pt x="25" y="131"/>
                    <a:pt x="25" y="131"/>
                    <a:pt x="25" y="131"/>
                  </a:cubicBezTo>
                  <a:cubicBezTo>
                    <a:pt x="25" y="130"/>
                    <a:pt x="25" y="130"/>
                    <a:pt x="26" y="129"/>
                  </a:cubicBezTo>
                  <a:cubicBezTo>
                    <a:pt x="26" y="129"/>
                    <a:pt x="26" y="129"/>
                    <a:pt x="26" y="129"/>
                  </a:cubicBezTo>
                  <a:cubicBezTo>
                    <a:pt x="26" y="129"/>
                    <a:pt x="26" y="129"/>
                    <a:pt x="26" y="129"/>
                  </a:cubicBezTo>
                  <a:cubicBezTo>
                    <a:pt x="26" y="129"/>
                    <a:pt x="26" y="129"/>
                    <a:pt x="26" y="129"/>
                  </a:cubicBezTo>
                  <a:cubicBezTo>
                    <a:pt x="26" y="129"/>
                    <a:pt x="26" y="129"/>
                    <a:pt x="27" y="129"/>
                  </a:cubicBezTo>
                  <a:cubicBezTo>
                    <a:pt x="27" y="128"/>
                    <a:pt x="27" y="128"/>
                    <a:pt x="27" y="128"/>
                  </a:cubicBezTo>
                  <a:cubicBezTo>
                    <a:pt x="27" y="128"/>
                    <a:pt x="28" y="128"/>
                    <a:pt x="28" y="128"/>
                  </a:cubicBezTo>
                  <a:cubicBezTo>
                    <a:pt x="28" y="128"/>
                    <a:pt x="28" y="128"/>
                    <a:pt x="29" y="128"/>
                  </a:cubicBezTo>
                  <a:cubicBezTo>
                    <a:pt x="29" y="128"/>
                    <a:pt x="29" y="128"/>
                    <a:pt x="29" y="128"/>
                  </a:cubicBezTo>
                  <a:cubicBezTo>
                    <a:pt x="29" y="128"/>
                    <a:pt x="29" y="128"/>
                    <a:pt x="30" y="128"/>
                  </a:cubicBezTo>
                  <a:cubicBezTo>
                    <a:pt x="32" y="129"/>
                    <a:pt x="32" y="131"/>
                    <a:pt x="33" y="132"/>
                  </a:cubicBezTo>
                  <a:cubicBezTo>
                    <a:pt x="33" y="133"/>
                    <a:pt x="33" y="133"/>
                    <a:pt x="34" y="134"/>
                  </a:cubicBezTo>
                  <a:cubicBezTo>
                    <a:pt x="34" y="134"/>
                    <a:pt x="35" y="134"/>
                    <a:pt x="35" y="134"/>
                  </a:cubicBezTo>
                  <a:cubicBezTo>
                    <a:pt x="35" y="134"/>
                    <a:pt x="35" y="134"/>
                    <a:pt x="35" y="134"/>
                  </a:cubicBezTo>
                  <a:cubicBezTo>
                    <a:pt x="36" y="134"/>
                    <a:pt x="36" y="134"/>
                    <a:pt x="36" y="134"/>
                  </a:cubicBezTo>
                  <a:cubicBezTo>
                    <a:pt x="37" y="134"/>
                    <a:pt x="37" y="133"/>
                    <a:pt x="37" y="133"/>
                  </a:cubicBezTo>
                  <a:cubicBezTo>
                    <a:pt x="37" y="129"/>
                    <a:pt x="42" y="124"/>
                    <a:pt x="42" y="124"/>
                  </a:cubicBezTo>
                  <a:cubicBezTo>
                    <a:pt x="42" y="124"/>
                    <a:pt x="43" y="122"/>
                    <a:pt x="43" y="121"/>
                  </a:cubicBezTo>
                  <a:cubicBezTo>
                    <a:pt x="43" y="119"/>
                    <a:pt x="43" y="116"/>
                    <a:pt x="45" y="115"/>
                  </a:cubicBezTo>
                  <a:cubicBezTo>
                    <a:pt x="46" y="114"/>
                    <a:pt x="47" y="114"/>
                    <a:pt x="49" y="114"/>
                  </a:cubicBezTo>
                  <a:cubicBezTo>
                    <a:pt x="49" y="114"/>
                    <a:pt x="49" y="114"/>
                    <a:pt x="49" y="114"/>
                  </a:cubicBezTo>
                  <a:cubicBezTo>
                    <a:pt x="49" y="114"/>
                    <a:pt x="49" y="114"/>
                    <a:pt x="49" y="114"/>
                  </a:cubicBezTo>
                  <a:cubicBezTo>
                    <a:pt x="51" y="114"/>
                    <a:pt x="53" y="114"/>
                    <a:pt x="55" y="114"/>
                  </a:cubicBezTo>
                  <a:cubicBezTo>
                    <a:pt x="55" y="114"/>
                    <a:pt x="56" y="114"/>
                    <a:pt x="56" y="115"/>
                  </a:cubicBezTo>
                  <a:cubicBezTo>
                    <a:pt x="56" y="115"/>
                    <a:pt x="56" y="115"/>
                    <a:pt x="56" y="115"/>
                  </a:cubicBezTo>
                  <a:cubicBezTo>
                    <a:pt x="57" y="115"/>
                    <a:pt x="57" y="114"/>
                    <a:pt x="58" y="113"/>
                  </a:cubicBezTo>
                  <a:cubicBezTo>
                    <a:pt x="59" y="113"/>
                    <a:pt x="60" y="112"/>
                    <a:pt x="61" y="112"/>
                  </a:cubicBezTo>
                  <a:cubicBezTo>
                    <a:pt x="62" y="112"/>
                    <a:pt x="63" y="112"/>
                    <a:pt x="63" y="112"/>
                  </a:cubicBezTo>
                  <a:cubicBezTo>
                    <a:pt x="64" y="113"/>
                    <a:pt x="66" y="113"/>
                    <a:pt x="67" y="114"/>
                  </a:cubicBezTo>
                  <a:cubicBezTo>
                    <a:pt x="69" y="114"/>
                    <a:pt x="71" y="114"/>
                    <a:pt x="72" y="115"/>
                  </a:cubicBezTo>
                  <a:cubicBezTo>
                    <a:pt x="73" y="116"/>
                    <a:pt x="74" y="117"/>
                    <a:pt x="74" y="118"/>
                  </a:cubicBezTo>
                  <a:cubicBezTo>
                    <a:pt x="75" y="120"/>
                    <a:pt x="76" y="121"/>
                    <a:pt x="77" y="121"/>
                  </a:cubicBezTo>
                  <a:cubicBezTo>
                    <a:pt x="77" y="121"/>
                    <a:pt x="77" y="121"/>
                    <a:pt x="77" y="121"/>
                  </a:cubicBezTo>
                  <a:cubicBezTo>
                    <a:pt x="81" y="119"/>
                    <a:pt x="85" y="118"/>
                    <a:pt x="87" y="118"/>
                  </a:cubicBezTo>
                  <a:cubicBezTo>
                    <a:pt x="88" y="118"/>
                    <a:pt x="88" y="118"/>
                    <a:pt x="88" y="118"/>
                  </a:cubicBezTo>
                  <a:cubicBezTo>
                    <a:pt x="90" y="119"/>
                    <a:pt x="91" y="120"/>
                    <a:pt x="93" y="121"/>
                  </a:cubicBezTo>
                  <a:cubicBezTo>
                    <a:pt x="94" y="122"/>
                    <a:pt x="95" y="122"/>
                    <a:pt x="96" y="123"/>
                  </a:cubicBezTo>
                  <a:cubicBezTo>
                    <a:pt x="96" y="123"/>
                    <a:pt x="96" y="123"/>
                    <a:pt x="96" y="123"/>
                  </a:cubicBezTo>
                  <a:cubicBezTo>
                    <a:pt x="97" y="123"/>
                    <a:pt x="100" y="124"/>
                    <a:pt x="102" y="124"/>
                  </a:cubicBezTo>
                  <a:cubicBezTo>
                    <a:pt x="104" y="124"/>
                    <a:pt x="106" y="123"/>
                    <a:pt x="106" y="123"/>
                  </a:cubicBezTo>
                  <a:cubicBezTo>
                    <a:pt x="107" y="123"/>
                    <a:pt x="108" y="122"/>
                    <a:pt x="109" y="121"/>
                  </a:cubicBezTo>
                  <a:cubicBezTo>
                    <a:pt x="111" y="119"/>
                    <a:pt x="113" y="117"/>
                    <a:pt x="115" y="118"/>
                  </a:cubicBezTo>
                  <a:cubicBezTo>
                    <a:pt x="116" y="118"/>
                    <a:pt x="119" y="118"/>
                    <a:pt x="121" y="117"/>
                  </a:cubicBezTo>
                  <a:cubicBezTo>
                    <a:pt x="122" y="117"/>
                    <a:pt x="124" y="117"/>
                    <a:pt x="125" y="117"/>
                  </a:cubicBezTo>
                  <a:cubicBezTo>
                    <a:pt x="128" y="117"/>
                    <a:pt x="129" y="118"/>
                    <a:pt x="130" y="118"/>
                  </a:cubicBezTo>
                  <a:cubicBezTo>
                    <a:pt x="130" y="118"/>
                    <a:pt x="130" y="118"/>
                    <a:pt x="130" y="118"/>
                  </a:cubicBezTo>
                  <a:cubicBezTo>
                    <a:pt x="132" y="119"/>
                    <a:pt x="135" y="120"/>
                    <a:pt x="137" y="120"/>
                  </a:cubicBezTo>
                  <a:cubicBezTo>
                    <a:pt x="138" y="120"/>
                    <a:pt x="138" y="120"/>
                    <a:pt x="139" y="120"/>
                  </a:cubicBezTo>
                  <a:cubicBezTo>
                    <a:pt x="140" y="120"/>
                    <a:pt x="141" y="118"/>
                    <a:pt x="143" y="117"/>
                  </a:cubicBezTo>
                  <a:cubicBezTo>
                    <a:pt x="144" y="115"/>
                    <a:pt x="145" y="113"/>
                    <a:pt x="147" y="113"/>
                  </a:cubicBezTo>
                  <a:cubicBezTo>
                    <a:pt x="147" y="113"/>
                    <a:pt x="147" y="113"/>
                    <a:pt x="148" y="113"/>
                  </a:cubicBezTo>
                  <a:cubicBezTo>
                    <a:pt x="148" y="112"/>
                    <a:pt x="148" y="111"/>
                    <a:pt x="148" y="110"/>
                  </a:cubicBezTo>
                  <a:cubicBezTo>
                    <a:pt x="148" y="107"/>
                    <a:pt x="148" y="106"/>
                    <a:pt x="149" y="105"/>
                  </a:cubicBezTo>
                  <a:cubicBezTo>
                    <a:pt x="149" y="104"/>
                    <a:pt x="150" y="103"/>
                    <a:pt x="150" y="100"/>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2" name="Freeform 226">
              <a:extLst>
                <a:ext uri="{FF2B5EF4-FFF2-40B4-BE49-F238E27FC236}">
                  <a16:creationId xmlns:a16="http://schemas.microsoft.com/office/drawing/2014/main" id="{6F50C749-4B78-4D76-9E3F-E3F9406208EE}"/>
                </a:ext>
              </a:extLst>
            </p:cNvPr>
            <p:cNvSpPr>
              <a:spLocks noEditPoints="1"/>
            </p:cNvSpPr>
            <p:nvPr/>
          </p:nvSpPr>
          <p:spPr bwMode="auto">
            <a:xfrm>
              <a:off x="5042073" y="5843665"/>
              <a:ext cx="236723" cy="121905"/>
            </a:xfrm>
            <a:custGeom>
              <a:avLst/>
              <a:gdLst>
                <a:gd name="T0" fmla="*/ 26 w 457"/>
                <a:gd name="T1" fmla="*/ 130 h 211"/>
                <a:gd name="T2" fmla="*/ 57 w 457"/>
                <a:gd name="T3" fmla="*/ 124 h 211"/>
                <a:gd name="T4" fmla="*/ 76 w 457"/>
                <a:gd name="T5" fmla="*/ 144 h 211"/>
                <a:gd name="T6" fmla="*/ 51 w 457"/>
                <a:gd name="T7" fmla="*/ 152 h 211"/>
                <a:gd name="T8" fmla="*/ 42 w 457"/>
                <a:gd name="T9" fmla="*/ 161 h 211"/>
                <a:gd name="T10" fmla="*/ 63 w 457"/>
                <a:gd name="T11" fmla="*/ 183 h 211"/>
                <a:gd name="T12" fmla="*/ 72 w 457"/>
                <a:gd name="T13" fmla="*/ 200 h 211"/>
                <a:gd name="T14" fmla="*/ 72 w 457"/>
                <a:gd name="T15" fmla="*/ 192 h 211"/>
                <a:gd name="T16" fmla="*/ 105 w 457"/>
                <a:gd name="T17" fmla="*/ 201 h 211"/>
                <a:gd name="T18" fmla="*/ 142 w 457"/>
                <a:gd name="T19" fmla="*/ 139 h 211"/>
                <a:gd name="T20" fmla="*/ 155 w 457"/>
                <a:gd name="T21" fmla="*/ 143 h 211"/>
                <a:gd name="T22" fmla="*/ 165 w 457"/>
                <a:gd name="T23" fmla="*/ 161 h 211"/>
                <a:gd name="T24" fmla="*/ 171 w 457"/>
                <a:gd name="T25" fmla="*/ 167 h 211"/>
                <a:gd name="T26" fmla="*/ 176 w 457"/>
                <a:gd name="T27" fmla="*/ 173 h 211"/>
                <a:gd name="T28" fmla="*/ 190 w 457"/>
                <a:gd name="T29" fmla="*/ 171 h 211"/>
                <a:gd name="T30" fmla="*/ 228 w 457"/>
                <a:gd name="T31" fmla="*/ 196 h 211"/>
                <a:gd name="T32" fmla="*/ 253 w 457"/>
                <a:gd name="T33" fmla="*/ 208 h 211"/>
                <a:gd name="T34" fmla="*/ 271 w 457"/>
                <a:gd name="T35" fmla="*/ 198 h 211"/>
                <a:gd name="T36" fmla="*/ 273 w 457"/>
                <a:gd name="T37" fmla="*/ 195 h 211"/>
                <a:gd name="T38" fmla="*/ 275 w 457"/>
                <a:gd name="T39" fmla="*/ 193 h 211"/>
                <a:gd name="T40" fmla="*/ 289 w 457"/>
                <a:gd name="T41" fmla="*/ 182 h 211"/>
                <a:gd name="T42" fmla="*/ 321 w 457"/>
                <a:gd name="T43" fmla="*/ 178 h 211"/>
                <a:gd name="T44" fmla="*/ 370 w 457"/>
                <a:gd name="T45" fmla="*/ 184 h 211"/>
                <a:gd name="T46" fmla="*/ 383 w 457"/>
                <a:gd name="T47" fmla="*/ 189 h 211"/>
                <a:gd name="T48" fmla="*/ 384 w 457"/>
                <a:gd name="T49" fmla="*/ 166 h 211"/>
                <a:gd name="T50" fmla="*/ 401 w 457"/>
                <a:gd name="T51" fmla="*/ 149 h 211"/>
                <a:gd name="T52" fmla="*/ 417 w 457"/>
                <a:gd name="T53" fmla="*/ 121 h 211"/>
                <a:gd name="T54" fmla="*/ 437 w 457"/>
                <a:gd name="T55" fmla="*/ 124 h 211"/>
                <a:gd name="T56" fmla="*/ 453 w 457"/>
                <a:gd name="T57" fmla="*/ 98 h 211"/>
                <a:gd name="T58" fmla="*/ 455 w 457"/>
                <a:gd name="T59" fmla="*/ 86 h 211"/>
                <a:gd name="T60" fmla="*/ 427 w 457"/>
                <a:gd name="T61" fmla="*/ 73 h 211"/>
                <a:gd name="T62" fmla="*/ 401 w 457"/>
                <a:gd name="T63" fmla="*/ 70 h 211"/>
                <a:gd name="T64" fmla="*/ 383 w 457"/>
                <a:gd name="T65" fmla="*/ 70 h 211"/>
                <a:gd name="T66" fmla="*/ 344 w 457"/>
                <a:gd name="T67" fmla="*/ 21 h 211"/>
                <a:gd name="T68" fmla="*/ 325 w 457"/>
                <a:gd name="T69" fmla="*/ 24 h 211"/>
                <a:gd name="T70" fmla="*/ 307 w 457"/>
                <a:gd name="T71" fmla="*/ 27 h 211"/>
                <a:gd name="T72" fmla="*/ 303 w 457"/>
                <a:gd name="T73" fmla="*/ 19 h 211"/>
                <a:gd name="T74" fmla="*/ 300 w 457"/>
                <a:gd name="T75" fmla="*/ 22 h 211"/>
                <a:gd name="T76" fmla="*/ 298 w 457"/>
                <a:gd name="T77" fmla="*/ 21 h 211"/>
                <a:gd name="T78" fmla="*/ 283 w 457"/>
                <a:gd name="T79" fmla="*/ 18 h 211"/>
                <a:gd name="T80" fmla="*/ 276 w 457"/>
                <a:gd name="T81" fmla="*/ 1 h 211"/>
                <a:gd name="T82" fmla="*/ 237 w 457"/>
                <a:gd name="T83" fmla="*/ 9 h 211"/>
                <a:gd name="T84" fmla="*/ 183 w 457"/>
                <a:gd name="T85" fmla="*/ 20 h 211"/>
                <a:gd name="T86" fmla="*/ 169 w 457"/>
                <a:gd name="T87" fmla="*/ 22 h 211"/>
                <a:gd name="T88" fmla="*/ 171 w 457"/>
                <a:gd name="T89" fmla="*/ 37 h 211"/>
                <a:gd name="T90" fmla="*/ 159 w 457"/>
                <a:gd name="T91" fmla="*/ 51 h 211"/>
                <a:gd name="T92" fmla="*/ 165 w 457"/>
                <a:gd name="T93" fmla="*/ 72 h 211"/>
                <a:gd name="T94" fmla="*/ 150 w 457"/>
                <a:gd name="T95" fmla="*/ 72 h 211"/>
                <a:gd name="T96" fmla="*/ 122 w 457"/>
                <a:gd name="T97" fmla="*/ 66 h 211"/>
                <a:gd name="T98" fmla="*/ 100 w 457"/>
                <a:gd name="T99" fmla="*/ 70 h 211"/>
                <a:gd name="T100" fmla="*/ 91 w 457"/>
                <a:gd name="T101" fmla="*/ 71 h 211"/>
                <a:gd name="T102" fmla="*/ 82 w 457"/>
                <a:gd name="T103" fmla="*/ 61 h 211"/>
                <a:gd name="T104" fmla="*/ 59 w 457"/>
                <a:gd name="T105" fmla="*/ 59 h 211"/>
                <a:gd name="T106" fmla="*/ 45 w 457"/>
                <a:gd name="T107" fmla="*/ 60 h 211"/>
                <a:gd name="T108" fmla="*/ 26 w 457"/>
                <a:gd name="T109" fmla="*/ 75 h 211"/>
                <a:gd name="T110" fmla="*/ 18 w 457"/>
                <a:gd name="T111" fmla="*/ 79 h 211"/>
                <a:gd name="T112" fmla="*/ 4 w 457"/>
                <a:gd name="T113" fmla="*/ 86 h 211"/>
                <a:gd name="T114" fmla="*/ 1 w 457"/>
                <a:gd name="T115" fmla="*/ 101 h 211"/>
                <a:gd name="T116" fmla="*/ 15 w 457"/>
                <a:gd name="T117" fmla="*/ 111 h 211"/>
                <a:gd name="T118" fmla="*/ 313 w 457"/>
                <a:gd name="T119" fmla="*/ 133 h 211"/>
                <a:gd name="T120" fmla="*/ 373 w 457"/>
                <a:gd name="T121" fmla="*/ 129 h 211"/>
                <a:gd name="T122" fmla="*/ 315 w 457"/>
                <a:gd name="T123" fmla="*/ 154 h 211"/>
                <a:gd name="T124" fmla="*/ 171 w 457"/>
                <a:gd name="T125" fmla="*/ 1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7" h="211">
                  <a:moveTo>
                    <a:pt x="25" y="128"/>
                  </a:moveTo>
                  <a:cubicBezTo>
                    <a:pt x="24" y="128"/>
                    <a:pt x="24" y="128"/>
                    <a:pt x="24" y="128"/>
                  </a:cubicBezTo>
                  <a:cubicBezTo>
                    <a:pt x="24" y="128"/>
                    <a:pt x="24" y="128"/>
                    <a:pt x="24" y="128"/>
                  </a:cubicBezTo>
                  <a:cubicBezTo>
                    <a:pt x="24" y="128"/>
                    <a:pt x="24" y="128"/>
                    <a:pt x="24" y="128"/>
                  </a:cubicBezTo>
                  <a:cubicBezTo>
                    <a:pt x="24" y="128"/>
                    <a:pt x="24" y="128"/>
                    <a:pt x="24" y="128"/>
                  </a:cubicBezTo>
                  <a:cubicBezTo>
                    <a:pt x="24" y="128"/>
                    <a:pt x="24" y="129"/>
                    <a:pt x="26" y="130"/>
                  </a:cubicBezTo>
                  <a:cubicBezTo>
                    <a:pt x="27" y="131"/>
                    <a:pt x="27" y="131"/>
                    <a:pt x="28" y="131"/>
                  </a:cubicBezTo>
                  <a:cubicBezTo>
                    <a:pt x="28" y="131"/>
                    <a:pt x="29" y="131"/>
                    <a:pt x="29" y="132"/>
                  </a:cubicBezTo>
                  <a:cubicBezTo>
                    <a:pt x="30" y="132"/>
                    <a:pt x="30" y="132"/>
                    <a:pt x="31" y="133"/>
                  </a:cubicBezTo>
                  <a:cubicBezTo>
                    <a:pt x="31" y="132"/>
                    <a:pt x="32" y="132"/>
                    <a:pt x="32" y="132"/>
                  </a:cubicBezTo>
                  <a:cubicBezTo>
                    <a:pt x="37" y="128"/>
                    <a:pt x="45" y="123"/>
                    <a:pt x="53" y="123"/>
                  </a:cubicBezTo>
                  <a:cubicBezTo>
                    <a:pt x="54" y="123"/>
                    <a:pt x="56" y="124"/>
                    <a:pt x="57" y="124"/>
                  </a:cubicBezTo>
                  <a:cubicBezTo>
                    <a:pt x="59" y="124"/>
                    <a:pt x="61" y="125"/>
                    <a:pt x="63" y="125"/>
                  </a:cubicBezTo>
                  <a:cubicBezTo>
                    <a:pt x="64" y="125"/>
                    <a:pt x="64" y="125"/>
                    <a:pt x="65" y="125"/>
                  </a:cubicBezTo>
                  <a:cubicBezTo>
                    <a:pt x="66" y="125"/>
                    <a:pt x="66" y="125"/>
                    <a:pt x="67" y="125"/>
                  </a:cubicBezTo>
                  <a:cubicBezTo>
                    <a:pt x="70" y="125"/>
                    <a:pt x="73" y="125"/>
                    <a:pt x="75" y="128"/>
                  </a:cubicBezTo>
                  <a:cubicBezTo>
                    <a:pt x="77" y="131"/>
                    <a:pt x="77" y="135"/>
                    <a:pt x="76" y="139"/>
                  </a:cubicBezTo>
                  <a:cubicBezTo>
                    <a:pt x="76" y="141"/>
                    <a:pt x="76" y="143"/>
                    <a:pt x="76" y="144"/>
                  </a:cubicBezTo>
                  <a:cubicBezTo>
                    <a:pt x="77" y="146"/>
                    <a:pt x="76" y="146"/>
                    <a:pt x="76" y="147"/>
                  </a:cubicBezTo>
                  <a:cubicBezTo>
                    <a:pt x="75" y="148"/>
                    <a:pt x="73" y="149"/>
                    <a:pt x="69" y="149"/>
                  </a:cubicBezTo>
                  <a:cubicBezTo>
                    <a:pt x="67" y="149"/>
                    <a:pt x="66" y="149"/>
                    <a:pt x="64" y="149"/>
                  </a:cubicBezTo>
                  <a:cubicBezTo>
                    <a:pt x="64" y="149"/>
                    <a:pt x="63" y="149"/>
                    <a:pt x="63" y="149"/>
                  </a:cubicBezTo>
                  <a:cubicBezTo>
                    <a:pt x="58" y="149"/>
                    <a:pt x="52" y="150"/>
                    <a:pt x="51" y="152"/>
                  </a:cubicBezTo>
                  <a:cubicBezTo>
                    <a:pt x="51" y="152"/>
                    <a:pt x="51" y="152"/>
                    <a:pt x="51" y="152"/>
                  </a:cubicBezTo>
                  <a:cubicBezTo>
                    <a:pt x="52" y="153"/>
                    <a:pt x="52" y="153"/>
                    <a:pt x="52" y="153"/>
                  </a:cubicBezTo>
                  <a:cubicBezTo>
                    <a:pt x="53" y="156"/>
                    <a:pt x="54" y="159"/>
                    <a:pt x="53" y="160"/>
                  </a:cubicBezTo>
                  <a:cubicBezTo>
                    <a:pt x="53" y="161"/>
                    <a:pt x="52" y="161"/>
                    <a:pt x="51" y="161"/>
                  </a:cubicBezTo>
                  <a:cubicBezTo>
                    <a:pt x="51" y="161"/>
                    <a:pt x="50" y="161"/>
                    <a:pt x="48" y="160"/>
                  </a:cubicBezTo>
                  <a:cubicBezTo>
                    <a:pt x="47" y="159"/>
                    <a:pt x="46" y="159"/>
                    <a:pt x="45" y="159"/>
                  </a:cubicBezTo>
                  <a:cubicBezTo>
                    <a:pt x="43" y="159"/>
                    <a:pt x="42" y="160"/>
                    <a:pt x="42" y="161"/>
                  </a:cubicBezTo>
                  <a:cubicBezTo>
                    <a:pt x="42" y="162"/>
                    <a:pt x="42" y="162"/>
                    <a:pt x="43" y="162"/>
                  </a:cubicBezTo>
                  <a:cubicBezTo>
                    <a:pt x="47" y="162"/>
                    <a:pt x="53" y="167"/>
                    <a:pt x="53" y="170"/>
                  </a:cubicBezTo>
                  <a:cubicBezTo>
                    <a:pt x="53" y="176"/>
                    <a:pt x="54" y="178"/>
                    <a:pt x="55" y="178"/>
                  </a:cubicBezTo>
                  <a:cubicBezTo>
                    <a:pt x="55" y="178"/>
                    <a:pt x="55" y="178"/>
                    <a:pt x="55" y="178"/>
                  </a:cubicBezTo>
                  <a:cubicBezTo>
                    <a:pt x="57" y="177"/>
                    <a:pt x="58" y="179"/>
                    <a:pt x="59" y="180"/>
                  </a:cubicBezTo>
                  <a:cubicBezTo>
                    <a:pt x="60" y="181"/>
                    <a:pt x="61" y="183"/>
                    <a:pt x="63" y="183"/>
                  </a:cubicBezTo>
                  <a:cubicBezTo>
                    <a:pt x="63" y="183"/>
                    <a:pt x="63" y="183"/>
                    <a:pt x="63" y="183"/>
                  </a:cubicBezTo>
                  <a:cubicBezTo>
                    <a:pt x="67" y="182"/>
                    <a:pt x="70" y="183"/>
                    <a:pt x="71" y="185"/>
                  </a:cubicBezTo>
                  <a:cubicBezTo>
                    <a:pt x="71" y="186"/>
                    <a:pt x="71" y="188"/>
                    <a:pt x="69" y="190"/>
                  </a:cubicBezTo>
                  <a:cubicBezTo>
                    <a:pt x="68" y="191"/>
                    <a:pt x="68" y="193"/>
                    <a:pt x="69" y="196"/>
                  </a:cubicBezTo>
                  <a:cubicBezTo>
                    <a:pt x="70" y="199"/>
                    <a:pt x="71" y="201"/>
                    <a:pt x="72" y="202"/>
                  </a:cubicBezTo>
                  <a:cubicBezTo>
                    <a:pt x="72" y="201"/>
                    <a:pt x="72" y="201"/>
                    <a:pt x="72" y="200"/>
                  </a:cubicBezTo>
                  <a:cubicBezTo>
                    <a:pt x="72" y="198"/>
                    <a:pt x="72" y="197"/>
                    <a:pt x="73" y="195"/>
                  </a:cubicBezTo>
                  <a:cubicBezTo>
                    <a:pt x="73" y="195"/>
                    <a:pt x="72" y="195"/>
                    <a:pt x="72" y="195"/>
                  </a:cubicBezTo>
                  <a:cubicBezTo>
                    <a:pt x="72" y="194"/>
                    <a:pt x="72" y="194"/>
                    <a:pt x="72" y="194"/>
                  </a:cubicBezTo>
                  <a:cubicBezTo>
                    <a:pt x="72" y="194"/>
                    <a:pt x="72" y="194"/>
                    <a:pt x="72" y="193"/>
                  </a:cubicBezTo>
                  <a:cubicBezTo>
                    <a:pt x="72" y="193"/>
                    <a:pt x="72" y="193"/>
                    <a:pt x="72" y="193"/>
                  </a:cubicBezTo>
                  <a:cubicBezTo>
                    <a:pt x="72" y="193"/>
                    <a:pt x="72" y="193"/>
                    <a:pt x="72" y="192"/>
                  </a:cubicBezTo>
                  <a:cubicBezTo>
                    <a:pt x="72" y="192"/>
                    <a:pt x="73" y="192"/>
                    <a:pt x="73" y="192"/>
                  </a:cubicBezTo>
                  <a:cubicBezTo>
                    <a:pt x="73" y="192"/>
                    <a:pt x="73" y="192"/>
                    <a:pt x="73" y="191"/>
                  </a:cubicBezTo>
                  <a:cubicBezTo>
                    <a:pt x="75" y="188"/>
                    <a:pt x="81" y="188"/>
                    <a:pt x="85" y="188"/>
                  </a:cubicBezTo>
                  <a:cubicBezTo>
                    <a:pt x="89" y="188"/>
                    <a:pt x="96" y="194"/>
                    <a:pt x="100" y="199"/>
                  </a:cubicBezTo>
                  <a:cubicBezTo>
                    <a:pt x="101" y="201"/>
                    <a:pt x="103" y="202"/>
                    <a:pt x="104" y="202"/>
                  </a:cubicBezTo>
                  <a:cubicBezTo>
                    <a:pt x="104" y="202"/>
                    <a:pt x="105" y="202"/>
                    <a:pt x="105" y="201"/>
                  </a:cubicBezTo>
                  <a:cubicBezTo>
                    <a:pt x="105" y="201"/>
                    <a:pt x="105" y="201"/>
                    <a:pt x="105" y="201"/>
                  </a:cubicBezTo>
                  <a:cubicBezTo>
                    <a:pt x="106" y="201"/>
                    <a:pt x="106" y="201"/>
                    <a:pt x="106" y="201"/>
                  </a:cubicBezTo>
                  <a:cubicBezTo>
                    <a:pt x="107" y="151"/>
                    <a:pt x="107" y="151"/>
                    <a:pt x="107" y="151"/>
                  </a:cubicBezTo>
                  <a:cubicBezTo>
                    <a:pt x="136" y="143"/>
                    <a:pt x="136" y="143"/>
                    <a:pt x="136" y="143"/>
                  </a:cubicBezTo>
                  <a:cubicBezTo>
                    <a:pt x="136" y="143"/>
                    <a:pt x="137" y="142"/>
                    <a:pt x="137" y="142"/>
                  </a:cubicBezTo>
                  <a:cubicBezTo>
                    <a:pt x="138" y="140"/>
                    <a:pt x="140" y="139"/>
                    <a:pt x="142" y="139"/>
                  </a:cubicBezTo>
                  <a:cubicBezTo>
                    <a:pt x="145" y="139"/>
                    <a:pt x="147" y="140"/>
                    <a:pt x="148" y="141"/>
                  </a:cubicBezTo>
                  <a:cubicBezTo>
                    <a:pt x="148" y="141"/>
                    <a:pt x="148" y="141"/>
                    <a:pt x="148" y="141"/>
                  </a:cubicBezTo>
                  <a:cubicBezTo>
                    <a:pt x="149" y="139"/>
                    <a:pt x="150" y="136"/>
                    <a:pt x="153" y="136"/>
                  </a:cubicBezTo>
                  <a:cubicBezTo>
                    <a:pt x="154" y="136"/>
                    <a:pt x="155" y="137"/>
                    <a:pt x="155" y="137"/>
                  </a:cubicBezTo>
                  <a:cubicBezTo>
                    <a:pt x="156" y="138"/>
                    <a:pt x="156" y="140"/>
                    <a:pt x="156" y="141"/>
                  </a:cubicBezTo>
                  <a:cubicBezTo>
                    <a:pt x="155" y="142"/>
                    <a:pt x="155" y="143"/>
                    <a:pt x="155" y="143"/>
                  </a:cubicBezTo>
                  <a:cubicBezTo>
                    <a:pt x="156" y="143"/>
                    <a:pt x="156" y="143"/>
                    <a:pt x="156" y="143"/>
                  </a:cubicBezTo>
                  <a:cubicBezTo>
                    <a:pt x="157" y="143"/>
                    <a:pt x="158" y="144"/>
                    <a:pt x="159" y="145"/>
                  </a:cubicBezTo>
                  <a:cubicBezTo>
                    <a:pt x="162" y="148"/>
                    <a:pt x="164" y="154"/>
                    <a:pt x="163" y="158"/>
                  </a:cubicBezTo>
                  <a:cubicBezTo>
                    <a:pt x="163" y="158"/>
                    <a:pt x="163" y="159"/>
                    <a:pt x="163" y="159"/>
                  </a:cubicBezTo>
                  <a:cubicBezTo>
                    <a:pt x="164" y="159"/>
                    <a:pt x="164" y="159"/>
                    <a:pt x="164" y="160"/>
                  </a:cubicBezTo>
                  <a:cubicBezTo>
                    <a:pt x="165" y="160"/>
                    <a:pt x="165" y="160"/>
                    <a:pt x="165" y="161"/>
                  </a:cubicBezTo>
                  <a:cubicBezTo>
                    <a:pt x="166" y="161"/>
                    <a:pt x="166" y="161"/>
                    <a:pt x="166" y="162"/>
                  </a:cubicBezTo>
                  <a:cubicBezTo>
                    <a:pt x="167" y="162"/>
                    <a:pt x="167" y="162"/>
                    <a:pt x="167" y="163"/>
                  </a:cubicBezTo>
                  <a:cubicBezTo>
                    <a:pt x="168" y="163"/>
                    <a:pt x="168" y="163"/>
                    <a:pt x="168" y="164"/>
                  </a:cubicBezTo>
                  <a:cubicBezTo>
                    <a:pt x="169" y="164"/>
                    <a:pt x="169" y="164"/>
                    <a:pt x="169" y="165"/>
                  </a:cubicBezTo>
                  <a:cubicBezTo>
                    <a:pt x="170" y="165"/>
                    <a:pt x="170" y="165"/>
                    <a:pt x="170" y="166"/>
                  </a:cubicBezTo>
                  <a:cubicBezTo>
                    <a:pt x="171" y="166"/>
                    <a:pt x="171" y="167"/>
                    <a:pt x="171" y="167"/>
                  </a:cubicBezTo>
                  <a:cubicBezTo>
                    <a:pt x="172" y="167"/>
                    <a:pt x="172" y="168"/>
                    <a:pt x="172" y="168"/>
                  </a:cubicBezTo>
                  <a:cubicBezTo>
                    <a:pt x="173" y="168"/>
                    <a:pt x="173" y="169"/>
                    <a:pt x="173" y="169"/>
                  </a:cubicBezTo>
                  <a:cubicBezTo>
                    <a:pt x="173" y="169"/>
                    <a:pt x="174" y="170"/>
                    <a:pt x="174" y="170"/>
                  </a:cubicBezTo>
                  <a:cubicBezTo>
                    <a:pt x="174" y="170"/>
                    <a:pt x="174" y="171"/>
                    <a:pt x="175" y="171"/>
                  </a:cubicBezTo>
                  <a:cubicBezTo>
                    <a:pt x="175" y="171"/>
                    <a:pt x="175" y="171"/>
                    <a:pt x="175" y="172"/>
                  </a:cubicBezTo>
                  <a:cubicBezTo>
                    <a:pt x="175" y="172"/>
                    <a:pt x="176" y="172"/>
                    <a:pt x="176" y="173"/>
                  </a:cubicBezTo>
                  <a:cubicBezTo>
                    <a:pt x="176" y="173"/>
                    <a:pt x="176" y="173"/>
                    <a:pt x="176" y="173"/>
                  </a:cubicBezTo>
                  <a:cubicBezTo>
                    <a:pt x="176" y="173"/>
                    <a:pt x="176" y="173"/>
                    <a:pt x="177" y="173"/>
                  </a:cubicBezTo>
                  <a:cubicBezTo>
                    <a:pt x="179" y="173"/>
                    <a:pt x="181" y="172"/>
                    <a:pt x="183" y="172"/>
                  </a:cubicBezTo>
                  <a:cubicBezTo>
                    <a:pt x="185" y="171"/>
                    <a:pt x="187" y="171"/>
                    <a:pt x="189" y="171"/>
                  </a:cubicBezTo>
                  <a:cubicBezTo>
                    <a:pt x="189" y="171"/>
                    <a:pt x="189" y="171"/>
                    <a:pt x="189" y="171"/>
                  </a:cubicBezTo>
                  <a:cubicBezTo>
                    <a:pt x="189" y="171"/>
                    <a:pt x="190" y="171"/>
                    <a:pt x="190" y="171"/>
                  </a:cubicBezTo>
                  <a:cubicBezTo>
                    <a:pt x="191" y="172"/>
                    <a:pt x="197" y="172"/>
                    <a:pt x="212" y="172"/>
                  </a:cubicBezTo>
                  <a:cubicBezTo>
                    <a:pt x="214" y="172"/>
                    <a:pt x="216" y="174"/>
                    <a:pt x="217" y="176"/>
                  </a:cubicBezTo>
                  <a:cubicBezTo>
                    <a:pt x="219" y="177"/>
                    <a:pt x="220" y="178"/>
                    <a:pt x="221" y="179"/>
                  </a:cubicBezTo>
                  <a:cubicBezTo>
                    <a:pt x="225" y="180"/>
                    <a:pt x="225" y="184"/>
                    <a:pt x="225" y="187"/>
                  </a:cubicBezTo>
                  <a:cubicBezTo>
                    <a:pt x="225" y="188"/>
                    <a:pt x="225" y="189"/>
                    <a:pt x="225" y="190"/>
                  </a:cubicBezTo>
                  <a:cubicBezTo>
                    <a:pt x="225" y="192"/>
                    <a:pt x="226" y="194"/>
                    <a:pt x="228" y="196"/>
                  </a:cubicBezTo>
                  <a:cubicBezTo>
                    <a:pt x="229" y="198"/>
                    <a:pt x="231" y="200"/>
                    <a:pt x="231" y="202"/>
                  </a:cubicBezTo>
                  <a:cubicBezTo>
                    <a:pt x="231" y="203"/>
                    <a:pt x="233" y="203"/>
                    <a:pt x="236" y="203"/>
                  </a:cubicBezTo>
                  <a:cubicBezTo>
                    <a:pt x="237" y="203"/>
                    <a:pt x="239" y="203"/>
                    <a:pt x="240" y="204"/>
                  </a:cubicBezTo>
                  <a:cubicBezTo>
                    <a:pt x="244" y="205"/>
                    <a:pt x="250" y="206"/>
                    <a:pt x="250" y="210"/>
                  </a:cubicBezTo>
                  <a:cubicBezTo>
                    <a:pt x="250" y="211"/>
                    <a:pt x="251" y="211"/>
                    <a:pt x="251" y="211"/>
                  </a:cubicBezTo>
                  <a:cubicBezTo>
                    <a:pt x="252" y="211"/>
                    <a:pt x="253" y="210"/>
                    <a:pt x="253" y="208"/>
                  </a:cubicBezTo>
                  <a:cubicBezTo>
                    <a:pt x="254" y="205"/>
                    <a:pt x="259" y="202"/>
                    <a:pt x="266" y="199"/>
                  </a:cubicBezTo>
                  <a:cubicBezTo>
                    <a:pt x="266" y="199"/>
                    <a:pt x="267" y="198"/>
                    <a:pt x="268" y="198"/>
                  </a:cubicBezTo>
                  <a:cubicBezTo>
                    <a:pt x="268" y="198"/>
                    <a:pt x="268" y="198"/>
                    <a:pt x="269" y="198"/>
                  </a:cubicBezTo>
                  <a:cubicBezTo>
                    <a:pt x="269" y="198"/>
                    <a:pt x="270" y="198"/>
                    <a:pt x="270" y="198"/>
                  </a:cubicBezTo>
                  <a:cubicBezTo>
                    <a:pt x="270" y="198"/>
                    <a:pt x="270" y="198"/>
                    <a:pt x="270" y="198"/>
                  </a:cubicBezTo>
                  <a:cubicBezTo>
                    <a:pt x="271" y="198"/>
                    <a:pt x="271" y="198"/>
                    <a:pt x="271" y="198"/>
                  </a:cubicBezTo>
                  <a:cubicBezTo>
                    <a:pt x="271" y="198"/>
                    <a:pt x="272" y="198"/>
                    <a:pt x="272" y="198"/>
                  </a:cubicBezTo>
                  <a:cubicBezTo>
                    <a:pt x="272" y="198"/>
                    <a:pt x="272" y="198"/>
                    <a:pt x="272" y="198"/>
                  </a:cubicBezTo>
                  <a:cubicBezTo>
                    <a:pt x="272" y="197"/>
                    <a:pt x="272" y="197"/>
                    <a:pt x="272" y="197"/>
                  </a:cubicBezTo>
                  <a:cubicBezTo>
                    <a:pt x="273" y="196"/>
                    <a:pt x="273" y="196"/>
                    <a:pt x="273" y="196"/>
                  </a:cubicBezTo>
                  <a:cubicBezTo>
                    <a:pt x="273" y="196"/>
                    <a:pt x="273" y="195"/>
                    <a:pt x="273" y="195"/>
                  </a:cubicBezTo>
                  <a:cubicBezTo>
                    <a:pt x="273" y="195"/>
                    <a:pt x="273" y="195"/>
                    <a:pt x="273" y="195"/>
                  </a:cubicBezTo>
                  <a:cubicBezTo>
                    <a:pt x="273" y="195"/>
                    <a:pt x="274" y="194"/>
                    <a:pt x="274" y="194"/>
                  </a:cubicBezTo>
                  <a:cubicBezTo>
                    <a:pt x="274" y="194"/>
                    <a:pt x="274" y="194"/>
                    <a:pt x="274" y="194"/>
                  </a:cubicBezTo>
                  <a:cubicBezTo>
                    <a:pt x="274" y="194"/>
                    <a:pt x="274" y="193"/>
                    <a:pt x="274" y="193"/>
                  </a:cubicBezTo>
                  <a:cubicBezTo>
                    <a:pt x="274" y="193"/>
                    <a:pt x="274" y="193"/>
                    <a:pt x="274" y="193"/>
                  </a:cubicBezTo>
                  <a:cubicBezTo>
                    <a:pt x="274" y="193"/>
                    <a:pt x="274" y="193"/>
                    <a:pt x="275" y="193"/>
                  </a:cubicBezTo>
                  <a:cubicBezTo>
                    <a:pt x="275" y="193"/>
                    <a:pt x="275" y="193"/>
                    <a:pt x="275" y="193"/>
                  </a:cubicBezTo>
                  <a:cubicBezTo>
                    <a:pt x="275" y="192"/>
                    <a:pt x="275" y="192"/>
                    <a:pt x="275" y="192"/>
                  </a:cubicBezTo>
                  <a:cubicBezTo>
                    <a:pt x="275" y="192"/>
                    <a:pt x="275" y="192"/>
                    <a:pt x="275" y="192"/>
                  </a:cubicBezTo>
                  <a:cubicBezTo>
                    <a:pt x="275" y="192"/>
                    <a:pt x="275" y="192"/>
                    <a:pt x="275" y="192"/>
                  </a:cubicBezTo>
                  <a:cubicBezTo>
                    <a:pt x="275" y="192"/>
                    <a:pt x="275" y="192"/>
                    <a:pt x="276" y="192"/>
                  </a:cubicBezTo>
                  <a:cubicBezTo>
                    <a:pt x="278" y="191"/>
                    <a:pt x="282" y="188"/>
                    <a:pt x="282" y="185"/>
                  </a:cubicBezTo>
                  <a:cubicBezTo>
                    <a:pt x="282" y="183"/>
                    <a:pt x="285" y="182"/>
                    <a:pt x="289" y="182"/>
                  </a:cubicBezTo>
                  <a:cubicBezTo>
                    <a:pt x="292" y="182"/>
                    <a:pt x="296" y="183"/>
                    <a:pt x="299" y="184"/>
                  </a:cubicBezTo>
                  <a:cubicBezTo>
                    <a:pt x="301" y="185"/>
                    <a:pt x="303" y="186"/>
                    <a:pt x="305" y="186"/>
                  </a:cubicBezTo>
                  <a:cubicBezTo>
                    <a:pt x="306" y="186"/>
                    <a:pt x="307" y="186"/>
                    <a:pt x="307" y="183"/>
                  </a:cubicBezTo>
                  <a:cubicBezTo>
                    <a:pt x="308" y="179"/>
                    <a:pt x="313" y="177"/>
                    <a:pt x="317" y="177"/>
                  </a:cubicBezTo>
                  <a:cubicBezTo>
                    <a:pt x="318" y="177"/>
                    <a:pt x="319" y="177"/>
                    <a:pt x="320" y="178"/>
                  </a:cubicBezTo>
                  <a:cubicBezTo>
                    <a:pt x="321" y="178"/>
                    <a:pt x="321" y="178"/>
                    <a:pt x="321" y="178"/>
                  </a:cubicBezTo>
                  <a:cubicBezTo>
                    <a:pt x="324" y="179"/>
                    <a:pt x="329" y="182"/>
                    <a:pt x="333" y="182"/>
                  </a:cubicBezTo>
                  <a:cubicBezTo>
                    <a:pt x="334" y="182"/>
                    <a:pt x="334" y="182"/>
                    <a:pt x="335" y="182"/>
                  </a:cubicBezTo>
                  <a:cubicBezTo>
                    <a:pt x="336" y="181"/>
                    <a:pt x="338" y="181"/>
                    <a:pt x="341" y="181"/>
                  </a:cubicBezTo>
                  <a:cubicBezTo>
                    <a:pt x="349" y="181"/>
                    <a:pt x="360" y="183"/>
                    <a:pt x="364" y="184"/>
                  </a:cubicBezTo>
                  <a:cubicBezTo>
                    <a:pt x="366" y="184"/>
                    <a:pt x="367" y="184"/>
                    <a:pt x="368" y="184"/>
                  </a:cubicBezTo>
                  <a:cubicBezTo>
                    <a:pt x="369" y="184"/>
                    <a:pt x="369" y="184"/>
                    <a:pt x="370" y="184"/>
                  </a:cubicBezTo>
                  <a:cubicBezTo>
                    <a:pt x="372" y="184"/>
                    <a:pt x="373" y="185"/>
                    <a:pt x="375" y="187"/>
                  </a:cubicBezTo>
                  <a:cubicBezTo>
                    <a:pt x="377" y="189"/>
                    <a:pt x="378" y="189"/>
                    <a:pt x="379" y="189"/>
                  </a:cubicBezTo>
                  <a:cubicBezTo>
                    <a:pt x="380" y="189"/>
                    <a:pt x="380" y="189"/>
                    <a:pt x="380" y="189"/>
                  </a:cubicBezTo>
                  <a:cubicBezTo>
                    <a:pt x="380" y="189"/>
                    <a:pt x="381" y="189"/>
                    <a:pt x="381" y="189"/>
                  </a:cubicBezTo>
                  <a:cubicBezTo>
                    <a:pt x="381" y="189"/>
                    <a:pt x="381" y="189"/>
                    <a:pt x="382" y="189"/>
                  </a:cubicBezTo>
                  <a:cubicBezTo>
                    <a:pt x="382" y="189"/>
                    <a:pt x="382" y="189"/>
                    <a:pt x="383" y="189"/>
                  </a:cubicBezTo>
                  <a:cubicBezTo>
                    <a:pt x="383" y="189"/>
                    <a:pt x="383" y="189"/>
                    <a:pt x="383" y="189"/>
                  </a:cubicBezTo>
                  <a:cubicBezTo>
                    <a:pt x="383" y="188"/>
                    <a:pt x="383" y="188"/>
                    <a:pt x="383" y="187"/>
                  </a:cubicBezTo>
                  <a:cubicBezTo>
                    <a:pt x="383" y="184"/>
                    <a:pt x="385" y="182"/>
                    <a:pt x="386" y="181"/>
                  </a:cubicBezTo>
                  <a:cubicBezTo>
                    <a:pt x="387" y="180"/>
                    <a:pt x="388" y="179"/>
                    <a:pt x="389" y="178"/>
                  </a:cubicBezTo>
                  <a:cubicBezTo>
                    <a:pt x="389" y="177"/>
                    <a:pt x="388" y="173"/>
                    <a:pt x="386" y="171"/>
                  </a:cubicBezTo>
                  <a:cubicBezTo>
                    <a:pt x="385" y="169"/>
                    <a:pt x="384" y="167"/>
                    <a:pt x="384" y="166"/>
                  </a:cubicBezTo>
                  <a:cubicBezTo>
                    <a:pt x="384" y="160"/>
                    <a:pt x="384" y="157"/>
                    <a:pt x="382" y="157"/>
                  </a:cubicBezTo>
                  <a:cubicBezTo>
                    <a:pt x="381" y="156"/>
                    <a:pt x="381" y="156"/>
                    <a:pt x="381" y="155"/>
                  </a:cubicBezTo>
                  <a:cubicBezTo>
                    <a:pt x="382" y="153"/>
                    <a:pt x="388" y="150"/>
                    <a:pt x="389" y="150"/>
                  </a:cubicBezTo>
                  <a:cubicBezTo>
                    <a:pt x="389" y="150"/>
                    <a:pt x="389" y="150"/>
                    <a:pt x="389" y="150"/>
                  </a:cubicBezTo>
                  <a:cubicBezTo>
                    <a:pt x="391" y="150"/>
                    <a:pt x="393" y="150"/>
                    <a:pt x="394" y="149"/>
                  </a:cubicBezTo>
                  <a:cubicBezTo>
                    <a:pt x="397" y="148"/>
                    <a:pt x="399" y="147"/>
                    <a:pt x="401" y="149"/>
                  </a:cubicBezTo>
                  <a:cubicBezTo>
                    <a:pt x="402" y="150"/>
                    <a:pt x="404" y="150"/>
                    <a:pt x="408" y="150"/>
                  </a:cubicBezTo>
                  <a:cubicBezTo>
                    <a:pt x="408" y="150"/>
                    <a:pt x="409" y="150"/>
                    <a:pt x="409" y="150"/>
                  </a:cubicBezTo>
                  <a:cubicBezTo>
                    <a:pt x="409" y="149"/>
                    <a:pt x="408" y="148"/>
                    <a:pt x="407" y="147"/>
                  </a:cubicBezTo>
                  <a:cubicBezTo>
                    <a:pt x="406" y="146"/>
                    <a:pt x="407" y="142"/>
                    <a:pt x="411" y="133"/>
                  </a:cubicBezTo>
                  <a:cubicBezTo>
                    <a:pt x="412" y="129"/>
                    <a:pt x="413" y="126"/>
                    <a:pt x="414" y="124"/>
                  </a:cubicBezTo>
                  <a:cubicBezTo>
                    <a:pt x="414" y="123"/>
                    <a:pt x="415" y="121"/>
                    <a:pt x="417" y="121"/>
                  </a:cubicBezTo>
                  <a:cubicBezTo>
                    <a:pt x="418" y="121"/>
                    <a:pt x="418" y="122"/>
                    <a:pt x="419" y="122"/>
                  </a:cubicBezTo>
                  <a:cubicBezTo>
                    <a:pt x="420" y="123"/>
                    <a:pt x="421" y="123"/>
                    <a:pt x="423" y="123"/>
                  </a:cubicBezTo>
                  <a:cubicBezTo>
                    <a:pt x="424" y="124"/>
                    <a:pt x="425" y="124"/>
                    <a:pt x="427" y="124"/>
                  </a:cubicBezTo>
                  <a:cubicBezTo>
                    <a:pt x="429" y="124"/>
                    <a:pt x="432" y="124"/>
                    <a:pt x="433" y="124"/>
                  </a:cubicBezTo>
                  <a:cubicBezTo>
                    <a:pt x="434" y="125"/>
                    <a:pt x="434" y="125"/>
                    <a:pt x="434" y="125"/>
                  </a:cubicBezTo>
                  <a:cubicBezTo>
                    <a:pt x="435" y="125"/>
                    <a:pt x="436" y="125"/>
                    <a:pt x="437" y="124"/>
                  </a:cubicBezTo>
                  <a:cubicBezTo>
                    <a:pt x="439" y="124"/>
                    <a:pt x="441" y="123"/>
                    <a:pt x="442" y="122"/>
                  </a:cubicBezTo>
                  <a:cubicBezTo>
                    <a:pt x="442" y="121"/>
                    <a:pt x="442" y="121"/>
                    <a:pt x="443" y="121"/>
                  </a:cubicBezTo>
                  <a:cubicBezTo>
                    <a:pt x="443" y="120"/>
                    <a:pt x="443" y="120"/>
                    <a:pt x="442" y="119"/>
                  </a:cubicBezTo>
                  <a:cubicBezTo>
                    <a:pt x="442" y="117"/>
                    <a:pt x="441" y="116"/>
                    <a:pt x="441" y="112"/>
                  </a:cubicBezTo>
                  <a:cubicBezTo>
                    <a:pt x="441" y="106"/>
                    <a:pt x="445" y="103"/>
                    <a:pt x="449" y="103"/>
                  </a:cubicBezTo>
                  <a:cubicBezTo>
                    <a:pt x="453" y="103"/>
                    <a:pt x="453" y="99"/>
                    <a:pt x="453" y="98"/>
                  </a:cubicBezTo>
                  <a:cubicBezTo>
                    <a:pt x="453" y="96"/>
                    <a:pt x="454" y="95"/>
                    <a:pt x="455" y="93"/>
                  </a:cubicBezTo>
                  <a:cubicBezTo>
                    <a:pt x="455" y="93"/>
                    <a:pt x="456" y="93"/>
                    <a:pt x="456" y="92"/>
                  </a:cubicBezTo>
                  <a:cubicBezTo>
                    <a:pt x="456" y="92"/>
                    <a:pt x="456" y="92"/>
                    <a:pt x="456" y="92"/>
                  </a:cubicBezTo>
                  <a:cubicBezTo>
                    <a:pt x="457" y="91"/>
                    <a:pt x="457" y="91"/>
                    <a:pt x="457" y="91"/>
                  </a:cubicBezTo>
                  <a:cubicBezTo>
                    <a:pt x="456" y="89"/>
                    <a:pt x="455" y="88"/>
                    <a:pt x="455" y="86"/>
                  </a:cubicBezTo>
                  <a:cubicBezTo>
                    <a:pt x="455" y="86"/>
                    <a:pt x="455" y="86"/>
                    <a:pt x="455" y="86"/>
                  </a:cubicBezTo>
                  <a:cubicBezTo>
                    <a:pt x="454" y="86"/>
                    <a:pt x="454" y="86"/>
                    <a:pt x="454" y="86"/>
                  </a:cubicBezTo>
                  <a:cubicBezTo>
                    <a:pt x="454" y="86"/>
                    <a:pt x="453" y="86"/>
                    <a:pt x="452" y="87"/>
                  </a:cubicBezTo>
                  <a:cubicBezTo>
                    <a:pt x="450" y="88"/>
                    <a:pt x="444" y="89"/>
                    <a:pt x="443" y="89"/>
                  </a:cubicBezTo>
                  <a:cubicBezTo>
                    <a:pt x="440" y="89"/>
                    <a:pt x="436" y="86"/>
                    <a:pt x="436" y="83"/>
                  </a:cubicBezTo>
                  <a:cubicBezTo>
                    <a:pt x="436" y="81"/>
                    <a:pt x="435" y="80"/>
                    <a:pt x="435" y="80"/>
                  </a:cubicBezTo>
                  <a:cubicBezTo>
                    <a:pt x="433" y="80"/>
                    <a:pt x="429" y="79"/>
                    <a:pt x="427" y="73"/>
                  </a:cubicBezTo>
                  <a:cubicBezTo>
                    <a:pt x="425" y="70"/>
                    <a:pt x="423" y="69"/>
                    <a:pt x="422" y="69"/>
                  </a:cubicBezTo>
                  <a:cubicBezTo>
                    <a:pt x="421" y="68"/>
                    <a:pt x="420" y="68"/>
                    <a:pt x="420" y="68"/>
                  </a:cubicBezTo>
                  <a:cubicBezTo>
                    <a:pt x="420" y="68"/>
                    <a:pt x="419" y="68"/>
                    <a:pt x="419" y="68"/>
                  </a:cubicBezTo>
                  <a:cubicBezTo>
                    <a:pt x="417" y="68"/>
                    <a:pt x="414" y="69"/>
                    <a:pt x="412" y="70"/>
                  </a:cubicBezTo>
                  <a:cubicBezTo>
                    <a:pt x="411" y="70"/>
                    <a:pt x="410" y="71"/>
                    <a:pt x="409" y="71"/>
                  </a:cubicBezTo>
                  <a:cubicBezTo>
                    <a:pt x="407" y="72"/>
                    <a:pt x="404" y="71"/>
                    <a:pt x="401" y="70"/>
                  </a:cubicBezTo>
                  <a:cubicBezTo>
                    <a:pt x="400" y="70"/>
                    <a:pt x="399" y="70"/>
                    <a:pt x="398" y="69"/>
                  </a:cubicBezTo>
                  <a:cubicBezTo>
                    <a:pt x="396" y="69"/>
                    <a:pt x="394" y="67"/>
                    <a:pt x="393" y="66"/>
                  </a:cubicBezTo>
                  <a:cubicBezTo>
                    <a:pt x="392" y="64"/>
                    <a:pt x="391" y="63"/>
                    <a:pt x="390" y="63"/>
                  </a:cubicBezTo>
                  <a:cubicBezTo>
                    <a:pt x="390" y="63"/>
                    <a:pt x="390" y="63"/>
                    <a:pt x="389" y="63"/>
                  </a:cubicBezTo>
                  <a:cubicBezTo>
                    <a:pt x="388" y="63"/>
                    <a:pt x="387" y="65"/>
                    <a:pt x="387" y="67"/>
                  </a:cubicBezTo>
                  <a:cubicBezTo>
                    <a:pt x="386" y="68"/>
                    <a:pt x="385" y="70"/>
                    <a:pt x="383" y="70"/>
                  </a:cubicBezTo>
                  <a:cubicBezTo>
                    <a:pt x="381" y="70"/>
                    <a:pt x="379" y="67"/>
                    <a:pt x="376" y="60"/>
                  </a:cubicBezTo>
                  <a:cubicBezTo>
                    <a:pt x="374" y="57"/>
                    <a:pt x="372" y="53"/>
                    <a:pt x="370" y="50"/>
                  </a:cubicBezTo>
                  <a:cubicBezTo>
                    <a:pt x="370" y="49"/>
                    <a:pt x="369" y="48"/>
                    <a:pt x="368" y="47"/>
                  </a:cubicBezTo>
                  <a:cubicBezTo>
                    <a:pt x="364" y="40"/>
                    <a:pt x="358" y="31"/>
                    <a:pt x="352" y="27"/>
                  </a:cubicBezTo>
                  <a:cubicBezTo>
                    <a:pt x="351" y="26"/>
                    <a:pt x="351" y="26"/>
                    <a:pt x="350" y="26"/>
                  </a:cubicBezTo>
                  <a:cubicBezTo>
                    <a:pt x="347" y="24"/>
                    <a:pt x="345" y="23"/>
                    <a:pt x="344" y="21"/>
                  </a:cubicBezTo>
                  <a:cubicBezTo>
                    <a:pt x="344" y="19"/>
                    <a:pt x="344" y="17"/>
                    <a:pt x="346" y="16"/>
                  </a:cubicBezTo>
                  <a:cubicBezTo>
                    <a:pt x="346" y="15"/>
                    <a:pt x="345" y="15"/>
                    <a:pt x="344" y="15"/>
                  </a:cubicBezTo>
                  <a:cubicBezTo>
                    <a:pt x="343" y="15"/>
                    <a:pt x="341" y="16"/>
                    <a:pt x="340" y="16"/>
                  </a:cubicBezTo>
                  <a:cubicBezTo>
                    <a:pt x="339" y="17"/>
                    <a:pt x="338" y="17"/>
                    <a:pt x="337" y="18"/>
                  </a:cubicBezTo>
                  <a:cubicBezTo>
                    <a:pt x="335" y="20"/>
                    <a:pt x="332" y="22"/>
                    <a:pt x="329" y="22"/>
                  </a:cubicBezTo>
                  <a:cubicBezTo>
                    <a:pt x="328" y="22"/>
                    <a:pt x="327" y="23"/>
                    <a:pt x="325" y="24"/>
                  </a:cubicBezTo>
                  <a:cubicBezTo>
                    <a:pt x="323" y="26"/>
                    <a:pt x="320" y="27"/>
                    <a:pt x="318" y="27"/>
                  </a:cubicBezTo>
                  <a:cubicBezTo>
                    <a:pt x="318" y="27"/>
                    <a:pt x="317" y="27"/>
                    <a:pt x="317" y="27"/>
                  </a:cubicBezTo>
                  <a:cubicBezTo>
                    <a:pt x="315" y="27"/>
                    <a:pt x="314" y="27"/>
                    <a:pt x="313" y="28"/>
                  </a:cubicBezTo>
                  <a:cubicBezTo>
                    <a:pt x="312" y="29"/>
                    <a:pt x="311" y="30"/>
                    <a:pt x="310" y="30"/>
                  </a:cubicBezTo>
                  <a:cubicBezTo>
                    <a:pt x="309" y="30"/>
                    <a:pt x="309" y="29"/>
                    <a:pt x="308" y="29"/>
                  </a:cubicBezTo>
                  <a:cubicBezTo>
                    <a:pt x="307" y="28"/>
                    <a:pt x="307" y="27"/>
                    <a:pt x="307" y="27"/>
                  </a:cubicBezTo>
                  <a:cubicBezTo>
                    <a:pt x="307" y="25"/>
                    <a:pt x="308" y="24"/>
                    <a:pt x="310" y="23"/>
                  </a:cubicBezTo>
                  <a:cubicBezTo>
                    <a:pt x="310" y="22"/>
                    <a:pt x="312" y="21"/>
                    <a:pt x="312" y="21"/>
                  </a:cubicBezTo>
                  <a:cubicBezTo>
                    <a:pt x="311" y="21"/>
                    <a:pt x="310" y="21"/>
                    <a:pt x="310" y="21"/>
                  </a:cubicBezTo>
                  <a:cubicBezTo>
                    <a:pt x="310" y="21"/>
                    <a:pt x="309" y="21"/>
                    <a:pt x="309" y="21"/>
                  </a:cubicBezTo>
                  <a:cubicBezTo>
                    <a:pt x="308" y="22"/>
                    <a:pt x="306" y="22"/>
                    <a:pt x="306" y="21"/>
                  </a:cubicBezTo>
                  <a:cubicBezTo>
                    <a:pt x="305" y="20"/>
                    <a:pt x="303" y="19"/>
                    <a:pt x="303" y="19"/>
                  </a:cubicBezTo>
                  <a:cubicBezTo>
                    <a:pt x="302" y="19"/>
                    <a:pt x="302" y="19"/>
                    <a:pt x="302" y="19"/>
                  </a:cubicBezTo>
                  <a:cubicBezTo>
                    <a:pt x="302" y="20"/>
                    <a:pt x="302" y="20"/>
                    <a:pt x="302" y="20"/>
                  </a:cubicBezTo>
                  <a:cubicBezTo>
                    <a:pt x="302" y="20"/>
                    <a:pt x="302" y="20"/>
                    <a:pt x="302" y="20"/>
                  </a:cubicBezTo>
                  <a:cubicBezTo>
                    <a:pt x="302" y="21"/>
                    <a:pt x="301" y="21"/>
                    <a:pt x="301" y="21"/>
                  </a:cubicBezTo>
                  <a:cubicBezTo>
                    <a:pt x="301" y="21"/>
                    <a:pt x="301" y="21"/>
                    <a:pt x="301" y="21"/>
                  </a:cubicBezTo>
                  <a:cubicBezTo>
                    <a:pt x="301" y="21"/>
                    <a:pt x="301" y="22"/>
                    <a:pt x="300" y="22"/>
                  </a:cubicBezTo>
                  <a:cubicBezTo>
                    <a:pt x="300" y="22"/>
                    <a:pt x="300" y="22"/>
                    <a:pt x="300" y="22"/>
                  </a:cubicBezTo>
                  <a:cubicBezTo>
                    <a:pt x="300" y="22"/>
                    <a:pt x="300" y="22"/>
                    <a:pt x="300" y="22"/>
                  </a:cubicBezTo>
                  <a:cubicBezTo>
                    <a:pt x="300" y="22"/>
                    <a:pt x="300" y="21"/>
                    <a:pt x="299" y="21"/>
                  </a:cubicBezTo>
                  <a:cubicBezTo>
                    <a:pt x="299" y="21"/>
                    <a:pt x="299" y="21"/>
                    <a:pt x="299" y="21"/>
                  </a:cubicBezTo>
                  <a:cubicBezTo>
                    <a:pt x="299" y="21"/>
                    <a:pt x="298" y="21"/>
                    <a:pt x="298" y="21"/>
                  </a:cubicBezTo>
                  <a:cubicBezTo>
                    <a:pt x="298" y="21"/>
                    <a:pt x="298" y="21"/>
                    <a:pt x="298" y="21"/>
                  </a:cubicBezTo>
                  <a:cubicBezTo>
                    <a:pt x="298" y="20"/>
                    <a:pt x="297" y="20"/>
                    <a:pt x="297" y="20"/>
                  </a:cubicBezTo>
                  <a:cubicBezTo>
                    <a:pt x="297" y="19"/>
                    <a:pt x="297" y="19"/>
                    <a:pt x="297" y="19"/>
                  </a:cubicBezTo>
                  <a:cubicBezTo>
                    <a:pt x="297" y="18"/>
                    <a:pt x="296" y="16"/>
                    <a:pt x="295" y="16"/>
                  </a:cubicBezTo>
                  <a:cubicBezTo>
                    <a:pt x="295" y="16"/>
                    <a:pt x="295" y="16"/>
                    <a:pt x="294" y="17"/>
                  </a:cubicBezTo>
                  <a:cubicBezTo>
                    <a:pt x="293" y="18"/>
                    <a:pt x="289" y="19"/>
                    <a:pt x="286" y="19"/>
                  </a:cubicBezTo>
                  <a:cubicBezTo>
                    <a:pt x="285" y="19"/>
                    <a:pt x="283" y="19"/>
                    <a:pt x="283" y="18"/>
                  </a:cubicBezTo>
                  <a:cubicBezTo>
                    <a:pt x="281" y="17"/>
                    <a:pt x="282" y="15"/>
                    <a:pt x="283" y="14"/>
                  </a:cubicBezTo>
                  <a:cubicBezTo>
                    <a:pt x="283" y="14"/>
                    <a:pt x="284" y="13"/>
                    <a:pt x="284" y="13"/>
                  </a:cubicBezTo>
                  <a:cubicBezTo>
                    <a:pt x="284" y="12"/>
                    <a:pt x="283" y="11"/>
                    <a:pt x="283" y="10"/>
                  </a:cubicBezTo>
                  <a:cubicBezTo>
                    <a:pt x="282" y="8"/>
                    <a:pt x="281" y="6"/>
                    <a:pt x="282" y="5"/>
                  </a:cubicBezTo>
                  <a:cubicBezTo>
                    <a:pt x="282" y="4"/>
                    <a:pt x="282" y="4"/>
                    <a:pt x="281" y="3"/>
                  </a:cubicBezTo>
                  <a:cubicBezTo>
                    <a:pt x="280" y="2"/>
                    <a:pt x="277" y="1"/>
                    <a:pt x="276" y="1"/>
                  </a:cubicBezTo>
                  <a:cubicBezTo>
                    <a:pt x="275" y="2"/>
                    <a:pt x="274" y="2"/>
                    <a:pt x="273" y="2"/>
                  </a:cubicBezTo>
                  <a:cubicBezTo>
                    <a:pt x="271" y="2"/>
                    <a:pt x="268" y="1"/>
                    <a:pt x="266" y="0"/>
                  </a:cubicBezTo>
                  <a:cubicBezTo>
                    <a:pt x="266" y="0"/>
                    <a:pt x="266" y="0"/>
                    <a:pt x="264" y="0"/>
                  </a:cubicBezTo>
                  <a:cubicBezTo>
                    <a:pt x="259" y="0"/>
                    <a:pt x="254" y="2"/>
                    <a:pt x="254" y="3"/>
                  </a:cubicBezTo>
                  <a:cubicBezTo>
                    <a:pt x="253" y="5"/>
                    <a:pt x="249" y="6"/>
                    <a:pt x="241" y="8"/>
                  </a:cubicBezTo>
                  <a:cubicBezTo>
                    <a:pt x="239" y="8"/>
                    <a:pt x="237" y="9"/>
                    <a:pt x="237" y="9"/>
                  </a:cubicBezTo>
                  <a:cubicBezTo>
                    <a:pt x="234" y="10"/>
                    <a:pt x="224" y="11"/>
                    <a:pt x="220" y="12"/>
                  </a:cubicBezTo>
                  <a:cubicBezTo>
                    <a:pt x="219" y="12"/>
                    <a:pt x="218" y="13"/>
                    <a:pt x="216" y="13"/>
                  </a:cubicBezTo>
                  <a:cubicBezTo>
                    <a:pt x="214" y="14"/>
                    <a:pt x="212" y="15"/>
                    <a:pt x="209" y="15"/>
                  </a:cubicBezTo>
                  <a:cubicBezTo>
                    <a:pt x="206" y="15"/>
                    <a:pt x="196" y="16"/>
                    <a:pt x="192" y="19"/>
                  </a:cubicBezTo>
                  <a:cubicBezTo>
                    <a:pt x="190" y="20"/>
                    <a:pt x="188" y="20"/>
                    <a:pt x="186" y="20"/>
                  </a:cubicBezTo>
                  <a:cubicBezTo>
                    <a:pt x="185" y="20"/>
                    <a:pt x="184" y="20"/>
                    <a:pt x="183" y="20"/>
                  </a:cubicBezTo>
                  <a:cubicBezTo>
                    <a:pt x="181" y="20"/>
                    <a:pt x="179" y="20"/>
                    <a:pt x="179" y="20"/>
                  </a:cubicBezTo>
                  <a:cubicBezTo>
                    <a:pt x="178" y="21"/>
                    <a:pt x="177" y="21"/>
                    <a:pt x="175" y="21"/>
                  </a:cubicBezTo>
                  <a:cubicBezTo>
                    <a:pt x="175" y="21"/>
                    <a:pt x="174" y="21"/>
                    <a:pt x="173" y="21"/>
                  </a:cubicBezTo>
                  <a:cubicBezTo>
                    <a:pt x="172" y="21"/>
                    <a:pt x="171" y="20"/>
                    <a:pt x="171" y="20"/>
                  </a:cubicBezTo>
                  <a:cubicBezTo>
                    <a:pt x="170" y="20"/>
                    <a:pt x="169" y="21"/>
                    <a:pt x="169" y="21"/>
                  </a:cubicBezTo>
                  <a:cubicBezTo>
                    <a:pt x="169" y="21"/>
                    <a:pt x="169" y="21"/>
                    <a:pt x="169" y="22"/>
                  </a:cubicBezTo>
                  <a:cubicBezTo>
                    <a:pt x="169" y="24"/>
                    <a:pt x="169" y="27"/>
                    <a:pt x="170" y="29"/>
                  </a:cubicBezTo>
                  <a:cubicBezTo>
                    <a:pt x="171" y="30"/>
                    <a:pt x="172" y="30"/>
                    <a:pt x="174" y="31"/>
                  </a:cubicBezTo>
                  <a:cubicBezTo>
                    <a:pt x="175" y="31"/>
                    <a:pt x="175" y="31"/>
                    <a:pt x="176" y="31"/>
                  </a:cubicBezTo>
                  <a:cubicBezTo>
                    <a:pt x="178" y="32"/>
                    <a:pt x="180" y="33"/>
                    <a:pt x="180" y="34"/>
                  </a:cubicBezTo>
                  <a:cubicBezTo>
                    <a:pt x="180" y="34"/>
                    <a:pt x="180" y="35"/>
                    <a:pt x="180" y="35"/>
                  </a:cubicBezTo>
                  <a:cubicBezTo>
                    <a:pt x="179" y="36"/>
                    <a:pt x="177" y="37"/>
                    <a:pt x="171" y="37"/>
                  </a:cubicBezTo>
                  <a:cubicBezTo>
                    <a:pt x="170" y="37"/>
                    <a:pt x="168" y="37"/>
                    <a:pt x="167" y="37"/>
                  </a:cubicBezTo>
                  <a:cubicBezTo>
                    <a:pt x="167" y="37"/>
                    <a:pt x="166" y="38"/>
                    <a:pt x="166" y="38"/>
                  </a:cubicBezTo>
                  <a:cubicBezTo>
                    <a:pt x="165" y="39"/>
                    <a:pt x="165" y="41"/>
                    <a:pt x="166" y="42"/>
                  </a:cubicBezTo>
                  <a:cubicBezTo>
                    <a:pt x="166" y="43"/>
                    <a:pt x="166" y="44"/>
                    <a:pt x="166" y="44"/>
                  </a:cubicBezTo>
                  <a:cubicBezTo>
                    <a:pt x="166" y="45"/>
                    <a:pt x="166" y="46"/>
                    <a:pt x="166" y="46"/>
                  </a:cubicBezTo>
                  <a:cubicBezTo>
                    <a:pt x="165" y="49"/>
                    <a:pt x="159" y="51"/>
                    <a:pt x="159" y="51"/>
                  </a:cubicBezTo>
                  <a:cubicBezTo>
                    <a:pt x="158" y="51"/>
                    <a:pt x="158" y="52"/>
                    <a:pt x="158" y="52"/>
                  </a:cubicBezTo>
                  <a:cubicBezTo>
                    <a:pt x="158" y="54"/>
                    <a:pt x="160" y="55"/>
                    <a:pt x="161" y="55"/>
                  </a:cubicBezTo>
                  <a:cubicBezTo>
                    <a:pt x="163" y="55"/>
                    <a:pt x="165" y="56"/>
                    <a:pt x="166" y="57"/>
                  </a:cubicBezTo>
                  <a:cubicBezTo>
                    <a:pt x="167" y="57"/>
                    <a:pt x="168" y="58"/>
                    <a:pt x="169" y="58"/>
                  </a:cubicBezTo>
                  <a:cubicBezTo>
                    <a:pt x="173" y="58"/>
                    <a:pt x="173" y="63"/>
                    <a:pt x="173" y="67"/>
                  </a:cubicBezTo>
                  <a:cubicBezTo>
                    <a:pt x="173" y="69"/>
                    <a:pt x="172" y="72"/>
                    <a:pt x="165" y="72"/>
                  </a:cubicBezTo>
                  <a:cubicBezTo>
                    <a:pt x="163" y="72"/>
                    <a:pt x="161" y="71"/>
                    <a:pt x="159" y="70"/>
                  </a:cubicBezTo>
                  <a:cubicBezTo>
                    <a:pt x="158" y="69"/>
                    <a:pt x="157" y="68"/>
                    <a:pt x="157" y="68"/>
                  </a:cubicBezTo>
                  <a:cubicBezTo>
                    <a:pt x="156" y="68"/>
                    <a:pt x="156" y="69"/>
                    <a:pt x="155" y="70"/>
                  </a:cubicBezTo>
                  <a:cubicBezTo>
                    <a:pt x="155" y="72"/>
                    <a:pt x="154" y="73"/>
                    <a:pt x="153" y="74"/>
                  </a:cubicBezTo>
                  <a:cubicBezTo>
                    <a:pt x="153" y="74"/>
                    <a:pt x="153" y="74"/>
                    <a:pt x="152" y="74"/>
                  </a:cubicBezTo>
                  <a:cubicBezTo>
                    <a:pt x="151" y="74"/>
                    <a:pt x="150" y="73"/>
                    <a:pt x="150" y="72"/>
                  </a:cubicBezTo>
                  <a:cubicBezTo>
                    <a:pt x="149" y="71"/>
                    <a:pt x="148" y="70"/>
                    <a:pt x="147" y="70"/>
                  </a:cubicBezTo>
                  <a:cubicBezTo>
                    <a:pt x="146" y="70"/>
                    <a:pt x="140" y="70"/>
                    <a:pt x="139" y="66"/>
                  </a:cubicBezTo>
                  <a:cubicBezTo>
                    <a:pt x="138" y="65"/>
                    <a:pt x="137" y="64"/>
                    <a:pt x="134" y="64"/>
                  </a:cubicBezTo>
                  <a:cubicBezTo>
                    <a:pt x="132" y="64"/>
                    <a:pt x="131" y="65"/>
                    <a:pt x="129" y="66"/>
                  </a:cubicBezTo>
                  <a:cubicBezTo>
                    <a:pt x="128" y="67"/>
                    <a:pt x="127" y="68"/>
                    <a:pt x="126" y="68"/>
                  </a:cubicBezTo>
                  <a:cubicBezTo>
                    <a:pt x="125" y="68"/>
                    <a:pt x="124" y="67"/>
                    <a:pt x="122" y="66"/>
                  </a:cubicBezTo>
                  <a:cubicBezTo>
                    <a:pt x="122" y="66"/>
                    <a:pt x="122" y="66"/>
                    <a:pt x="122" y="66"/>
                  </a:cubicBezTo>
                  <a:cubicBezTo>
                    <a:pt x="121" y="65"/>
                    <a:pt x="121" y="65"/>
                    <a:pt x="120" y="65"/>
                  </a:cubicBezTo>
                  <a:cubicBezTo>
                    <a:pt x="120" y="65"/>
                    <a:pt x="119" y="65"/>
                    <a:pt x="119" y="65"/>
                  </a:cubicBezTo>
                  <a:cubicBezTo>
                    <a:pt x="116" y="66"/>
                    <a:pt x="113" y="67"/>
                    <a:pt x="112" y="69"/>
                  </a:cubicBezTo>
                  <a:cubicBezTo>
                    <a:pt x="111" y="71"/>
                    <a:pt x="109" y="72"/>
                    <a:pt x="106" y="72"/>
                  </a:cubicBezTo>
                  <a:cubicBezTo>
                    <a:pt x="104" y="72"/>
                    <a:pt x="102" y="71"/>
                    <a:pt x="100" y="70"/>
                  </a:cubicBezTo>
                  <a:cubicBezTo>
                    <a:pt x="99" y="70"/>
                    <a:pt x="97" y="68"/>
                    <a:pt x="96" y="68"/>
                  </a:cubicBezTo>
                  <a:cubicBezTo>
                    <a:pt x="96" y="68"/>
                    <a:pt x="95" y="68"/>
                    <a:pt x="95" y="69"/>
                  </a:cubicBezTo>
                  <a:cubicBezTo>
                    <a:pt x="95" y="72"/>
                    <a:pt x="94" y="72"/>
                    <a:pt x="93" y="72"/>
                  </a:cubicBezTo>
                  <a:cubicBezTo>
                    <a:pt x="93" y="72"/>
                    <a:pt x="93" y="72"/>
                    <a:pt x="92" y="72"/>
                  </a:cubicBezTo>
                  <a:cubicBezTo>
                    <a:pt x="92" y="72"/>
                    <a:pt x="92" y="72"/>
                    <a:pt x="92" y="72"/>
                  </a:cubicBezTo>
                  <a:cubicBezTo>
                    <a:pt x="92" y="71"/>
                    <a:pt x="91" y="71"/>
                    <a:pt x="91" y="71"/>
                  </a:cubicBezTo>
                  <a:cubicBezTo>
                    <a:pt x="91" y="71"/>
                    <a:pt x="91" y="71"/>
                    <a:pt x="91" y="71"/>
                  </a:cubicBezTo>
                  <a:cubicBezTo>
                    <a:pt x="91" y="71"/>
                    <a:pt x="91" y="71"/>
                    <a:pt x="91" y="70"/>
                  </a:cubicBezTo>
                  <a:cubicBezTo>
                    <a:pt x="91" y="70"/>
                    <a:pt x="91" y="70"/>
                    <a:pt x="91" y="69"/>
                  </a:cubicBezTo>
                  <a:cubicBezTo>
                    <a:pt x="91" y="69"/>
                    <a:pt x="91" y="69"/>
                    <a:pt x="91" y="69"/>
                  </a:cubicBezTo>
                  <a:cubicBezTo>
                    <a:pt x="90" y="69"/>
                    <a:pt x="90" y="68"/>
                    <a:pt x="90" y="68"/>
                  </a:cubicBezTo>
                  <a:cubicBezTo>
                    <a:pt x="90" y="67"/>
                    <a:pt x="84" y="63"/>
                    <a:pt x="82" y="61"/>
                  </a:cubicBezTo>
                  <a:cubicBezTo>
                    <a:pt x="81" y="61"/>
                    <a:pt x="81" y="61"/>
                    <a:pt x="81" y="61"/>
                  </a:cubicBezTo>
                  <a:cubicBezTo>
                    <a:pt x="80" y="60"/>
                    <a:pt x="77" y="59"/>
                    <a:pt x="75" y="59"/>
                  </a:cubicBezTo>
                  <a:cubicBezTo>
                    <a:pt x="71" y="58"/>
                    <a:pt x="68" y="58"/>
                    <a:pt x="68" y="56"/>
                  </a:cubicBezTo>
                  <a:cubicBezTo>
                    <a:pt x="68" y="56"/>
                    <a:pt x="66" y="55"/>
                    <a:pt x="64" y="55"/>
                  </a:cubicBezTo>
                  <a:cubicBezTo>
                    <a:pt x="64" y="55"/>
                    <a:pt x="62" y="55"/>
                    <a:pt x="62" y="56"/>
                  </a:cubicBezTo>
                  <a:cubicBezTo>
                    <a:pt x="61" y="58"/>
                    <a:pt x="60" y="59"/>
                    <a:pt x="59" y="59"/>
                  </a:cubicBezTo>
                  <a:cubicBezTo>
                    <a:pt x="57" y="59"/>
                    <a:pt x="56" y="58"/>
                    <a:pt x="55" y="57"/>
                  </a:cubicBezTo>
                  <a:cubicBezTo>
                    <a:pt x="55" y="57"/>
                    <a:pt x="55" y="57"/>
                    <a:pt x="54" y="57"/>
                  </a:cubicBezTo>
                  <a:cubicBezTo>
                    <a:pt x="54" y="57"/>
                    <a:pt x="54" y="57"/>
                    <a:pt x="54" y="57"/>
                  </a:cubicBezTo>
                  <a:cubicBezTo>
                    <a:pt x="52" y="57"/>
                    <a:pt x="49" y="58"/>
                    <a:pt x="47" y="59"/>
                  </a:cubicBezTo>
                  <a:cubicBezTo>
                    <a:pt x="47" y="59"/>
                    <a:pt x="47" y="59"/>
                    <a:pt x="47" y="59"/>
                  </a:cubicBezTo>
                  <a:cubicBezTo>
                    <a:pt x="46" y="59"/>
                    <a:pt x="46" y="60"/>
                    <a:pt x="45" y="60"/>
                  </a:cubicBezTo>
                  <a:cubicBezTo>
                    <a:pt x="42" y="62"/>
                    <a:pt x="37" y="65"/>
                    <a:pt x="34" y="65"/>
                  </a:cubicBezTo>
                  <a:cubicBezTo>
                    <a:pt x="33" y="65"/>
                    <a:pt x="33" y="65"/>
                    <a:pt x="33" y="66"/>
                  </a:cubicBezTo>
                  <a:cubicBezTo>
                    <a:pt x="32" y="68"/>
                    <a:pt x="31" y="70"/>
                    <a:pt x="28" y="70"/>
                  </a:cubicBezTo>
                  <a:cubicBezTo>
                    <a:pt x="27" y="71"/>
                    <a:pt x="26" y="71"/>
                    <a:pt x="26" y="72"/>
                  </a:cubicBezTo>
                  <a:cubicBezTo>
                    <a:pt x="26" y="72"/>
                    <a:pt x="26" y="73"/>
                    <a:pt x="26" y="73"/>
                  </a:cubicBezTo>
                  <a:cubicBezTo>
                    <a:pt x="26" y="74"/>
                    <a:pt x="26" y="74"/>
                    <a:pt x="26" y="75"/>
                  </a:cubicBezTo>
                  <a:cubicBezTo>
                    <a:pt x="26" y="75"/>
                    <a:pt x="26" y="75"/>
                    <a:pt x="26" y="75"/>
                  </a:cubicBezTo>
                  <a:cubicBezTo>
                    <a:pt x="26" y="75"/>
                    <a:pt x="26" y="76"/>
                    <a:pt x="27" y="76"/>
                  </a:cubicBezTo>
                  <a:cubicBezTo>
                    <a:pt x="27" y="78"/>
                    <a:pt x="28" y="80"/>
                    <a:pt x="27" y="81"/>
                  </a:cubicBezTo>
                  <a:cubicBezTo>
                    <a:pt x="27" y="82"/>
                    <a:pt x="26" y="83"/>
                    <a:pt x="25" y="83"/>
                  </a:cubicBezTo>
                  <a:cubicBezTo>
                    <a:pt x="24" y="83"/>
                    <a:pt x="24" y="84"/>
                    <a:pt x="23" y="84"/>
                  </a:cubicBezTo>
                  <a:cubicBezTo>
                    <a:pt x="21" y="84"/>
                    <a:pt x="19" y="81"/>
                    <a:pt x="18" y="79"/>
                  </a:cubicBezTo>
                  <a:cubicBezTo>
                    <a:pt x="17" y="78"/>
                    <a:pt x="16" y="76"/>
                    <a:pt x="15" y="76"/>
                  </a:cubicBezTo>
                  <a:cubicBezTo>
                    <a:pt x="14" y="75"/>
                    <a:pt x="13" y="75"/>
                    <a:pt x="13" y="75"/>
                  </a:cubicBezTo>
                  <a:cubicBezTo>
                    <a:pt x="11" y="75"/>
                    <a:pt x="10" y="76"/>
                    <a:pt x="10" y="77"/>
                  </a:cubicBezTo>
                  <a:cubicBezTo>
                    <a:pt x="10" y="78"/>
                    <a:pt x="10" y="78"/>
                    <a:pt x="10" y="79"/>
                  </a:cubicBezTo>
                  <a:cubicBezTo>
                    <a:pt x="10" y="81"/>
                    <a:pt x="8" y="82"/>
                    <a:pt x="7" y="83"/>
                  </a:cubicBezTo>
                  <a:cubicBezTo>
                    <a:pt x="6" y="84"/>
                    <a:pt x="4" y="85"/>
                    <a:pt x="4" y="86"/>
                  </a:cubicBezTo>
                  <a:cubicBezTo>
                    <a:pt x="3" y="87"/>
                    <a:pt x="3" y="88"/>
                    <a:pt x="4" y="88"/>
                  </a:cubicBezTo>
                  <a:cubicBezTo>
                    <a:pt x="4" y="88"/>
                    <a:pt x="5" y="89"/>
                    <a:pt x="5" y="89"/>
                  </a:cubicBezTo>
                  <a:cubicBezTo>
                    <a:pt x="6" y="89"/>
                    <a:pt x="7" y="90"/>
                    <a:pt x="7" y="91"/>
                  </a:cubicBezTo>
                  <a:cubicBezTo>
                    <a:pt x="7" y="91"/>
                    <a:pt x="7" y="91"/>
                    <a:pt x="7" y="91"/>
                  </a:cubicBezTo>
                  <a:cubicBezTo>
                    <a:pt x="7" y="93"/>
                    <a:pt x="5" y="95"/>
                    <a:pt x="3" y="96"/>
                  </a:cubicBezTo>
                  <a:cubicBezTo>
                    <a:pt x="2" y="96"/>
                    <a:pt x="0" y="101"/>
                    <a:pt x="1" y="101"/>
                  </a:cubicBezTo>
                  <a:cubicBezTo>
                    <a:pt x="1" y="102"/>
                    <a:pt x="2" y="102"/>
                    <a:pt x="3" y="102"/>
                  </a:cubicBezTo>
                  <a:cubicBezTo>
                    <a:pt x="5" y="103"/>
                    <a:pt x="8" y="103"/>
                    <a:pt x="7" y="106"/>
                  </a:cubicBezTo>
                  <a:cubicBezTo>
                    <a:pt x="7" y="108"/>
                    <a:pt x="7" y="111"/>
                    <a:pt x="7" y="111"/>
                  </a:cubicBezTo>
                  <a:cubicBezTo>
                    <a:pt x="7" y="112"/>
                    <a:pt x="8" y="112"/>
                    <a:pt x="8" y="111"/>
                  </a:cubicBezTo>
                  <a:cubicBezTo>
                    <a:pt x="9" y="111"/>
                    <a:pt x="11" y="111"/>
                    <a:pt x="13" y="111"/>
                  </a:cubicBezTo>
                  <a:cubicBezTo>
                    <a:pt x="13" y="111"/>
                    <a:pt x="14" y="111"/>
                    <a:pt x="15" y="111"/>
                  </a:cubicBezTo>
                  <a:cubicBezTo>
                    <a:pt x="15" y="111"/>
                    <a:pt x="16" y="111"/>
                    <a:pt x="16" y="111"/>
                  </a:cubicBezTo>
                  <a:cubicBezTo>
                    <a:pt x="18" y="111"/>
                    <a:pt x="19" y="113"/>
                    <a:pt x="21" y="115"/>
                  </a:cubicBezTo>
                  <a:cubicBezTo>
                    <a:pt x="22" y="116"/>
                    <a:pt x="23" y="118"/>
                    <a:pt x="24" y="119"/>
                  </a:cubicBezTo>
                  <a:cubicBezTo>
                    <a:pt x="27" y="122"/>
                    <a:pt x="28" y="124"/>
                    <a:pt x="28" y="126"/>
                  </a:cubicBezTo>
                  <a:cubicBezTo>
                    <a:pt x="27" y="127"/>
                    <a:pt x="26" y="128"/>
                    <a:pt x="25" y="128"/>
                  </a:cubicBezTo>
                  <a:close/>
                  <a:moveTo>
                    <a:pt x="313" y="133"/>
                  </a:moveTo>
                  <a:cubicBezTo>
                    <a:pt x="317" y="130"/>
                    <a:pt x="326" y="128"/>
                    <a:pt x="334" y="128"/>
                  </a:cubicBezTo>
                  <a:cubicBezTo>
                    <a:pt x="337" y="128"/>
                    <a:pt x="341" y="128"/>
                    <a:pt x="343" y="129"/>
                  </a:cubicBezTo>
                  <a:cubicBezTo>
                    <a:pt x="345" y="129"/>
                    <a:pt x="347" y="130"/>
                    <a:pt x="350" y="130"/>
                  </a:cubicBezTo>
                  <a:cubicBezTo>
                    <a:pt x="355" y="130"/>
                    <a:pt x="360" y="129"/>
                    <a:pt x="365" y="128"/>
                  </a:cubicBezTo>
                  <a:cubicBezTo>
                    <a:pt x="368" y="128"/>
                    <a:pt x="371" y="127"/>
                    <a:pt x="372" y="128"/>
                  </a:cubicBezTo>
                  <a:cubicBezTo>
                    <a:pt x="372" y="128"/>
                    <a:pt x="373" y="129"/>
                    <a:pt x="373" y="129"/>
                  </a:cubicBezTo>
                  <a:cubicBezTo>
                    <a:pt x="373" y="132"/>
                    <a:pt x="367" y="135"/>
                    <a:pt x="360" y="135"/>
                  </a:cubicBezTo>
                  <a:cubicBezTo>
                    <a:pt x="357" y="135"/>
                    <a:pt x="355" y="135"/>
                    <a:pt x="352" y="134"/>
                  </a:cubicBezTo>
                  <a:cubicBezTo>
                    <a:pt x="348" y="134"/>
                    <a:pt x="344" y="134"/>
                    <a:pt x="340" y="134"/>
                  </a:cubicBezTo>
                  <a:cubicBezTo>
                    <a:pt x="331" y="134"/>
                    <a:pt x="325" y="135"/>
                    <a:pt x="322" y="139"/>
                  </a:cubicBezTo>
                  <a:cubicBezTo>
                    <a:pt x="317" y="144"/>
                    <a:pt x="317" y="147"/>
                    <a:pt x="318" y="150"/>
                  </a:cubicBezTo>
                  <a:cubicBezTo>
                    <a:pt x="318" y="151"/>
                    <a:pt x="318" y="153"/>
                    <a:pt x="315" y="154"/>
                  </a:cubicBezTo>
                  <a:cubicBezTo>
                    <a:pt x="315" y="154"/>
                    <a:pt x="315" y="154"/>
                    <a:pt x="315" y="154"/>
                  </a:cubicBezTo>
                  <a:cubicBezTo>
                    <a:pt x="314" y="154"/>
                    <a:pt x="313" y="153"/>
                    <a:pt x="312" y="150"/>
                  </a:cubicBezTo>
                  <a:cubicBezTo>
                    <a:pt x="310" y="146"/>
                    <a:pt x="309" y="137"/>
                    <a:pt x="313" y="133"/>
                  </a:cubicBezTo>
                  <a:close/>
                  <a:moveTo>
                    <a:pt x="154" y="130"/>
                  </a:moveTo>
                  <a:cubicBezTo>
                    <a:pt x="154" y="129"/>
                    <a:pt x="155" y="129"/>
                    <a:pt x="157" y="129"/>
                  </a:cubicBezTo>
                  <a:cubicBezTo>
                    <a:pt x="161" y="129"/>
                    <a:pt x="170" y="130"/>
                    <a:pt x="171" y="133"/>
                  </a:cubicBezTo>
                  <a:cubicBezTo>
                    <a:pt x="172" y="134"/>
                    <a:pt x="172" y="135"/>
                    <a:pt x="171" y="136"/>
                  </a:cubicBezTo>
                  <a:cubicBezTo>
                    <a:pt x="171" y="136"/>
                    <a:pt x="170" y="137"/>
                    <a:pt x="168" y="137"/>
                  </a:cubicBezTo>
                  <a:cubicBezTo>
                    <a:pt x="164" y="137"/>
                    <a:pt x="155" y="134"/>
                    <a:pt x="154" y="131"/>
                  </a:cubicBezTo>
                  <a:cubicBezTo>
                    <a:pt x="154" y="131"/>
                    <a:pt x="154" y="130"/>
                    <a:pt x="154" y="130"/>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3" name="Freeform 227">
              <a:extLst>
                <a:ext uri="{FF2B5EF4-FFF2-40B4-BE49-F238E27FC236}">
                  <a16:creationId xmlns:a16="http://schemas.microsoft.com/office/drawing/2014/main" id="{EBF727DF-E721-4169-9B58-296D90BE9150}"/>
                </a:ext>
              </a:extLst>
            </p:cNvPr>
            <p:cNvSpPr>
              <a:spLocks/>
            </p:cNvSpPr>
            <p:nvPr/>
          </p:nvSpPr>
          <p:spPr bwMode="auto">
            <a:xfrm>
              <a:off x="5335269" y="6113185"/>
              <a:ext cx="45488" cy="96894"/>
            </a:xfrm>
            <a:custGeom>
              <a:avLst/>
              <a:gdLst>
                <a:gd name="T0" fmla="*/ 20 w 88"/>
                <a:gd name="T1" fmla="*/ 99 h 168"/>
                <a:gd name="T2" fmla="*/ 19 w 88"/>
                <a:gd name="T3" fmla="*/ 101 h 168"/>
                <a:gd name="T4" fmla="*/ 18 w 88"/>
                <a:gd name="T5" fmla="*/ 104 h 168"/>
                <a:gd name="T6" fmla="*/ 17 w 88"/>
                <a:gd name="T7" fmla="*/ 106 h 168"/>
                <a:gd name="T8" fmla="*/ 16 w 88"/>
                <a:gd name="T9" fmla="*/ 108 h 168"/>
                <a:gd name="T10" fmla="*/ 15 w 88"/>
                <a:gd name="T11" fmla="*/ 111 h 168"/>
                <a:gd name="T12" fmla="*/ 14 w 88"/>
                <a:gd name="T13" fmla="*/ 112 h 168"/>
                <a:gd name="T14" fmla="*/ 13 w 88"/>
                <a:gd name="T15" fmla="*/ 114 h 168"/>
                <a:gd name="T16" fmla="*/ 11 w 88"/>
                <a:gd name="T17" fmla="*/ 115 h 168"/>
                <a:gd name="T18" fmla="*/ 10 w 88"/>
                <a:gd name="T19" fmla="*/ 120 h 168"/>
                <a:gd name="T20" fmla="*/ 8 w 88"/>
                <a:gd name="T21" fmla="*/ 140 h 168"/>
                <a:gd name="T22" fmla="*/ 28 w 88"/>
                <a:gd name="T23" fmla="*/ 160 h 168"/>
                <a:gd name="T24" fmla="*/ 39 w 88"/>
                <a:gd name="T25" fmla="*/ 168 h 168"/>
                <a:gd name="T26" fmla="*/ 46 w 88"/>
                <a:gd name="T27" fmla="*/ 168 h 168"/>
                <a:gd name="T28" fmla="*/ 47 w 88"/>
                <a:gd name="T29" fmla="*/ 166 h 168"/>
                <a:gd name="T30" fmla="*/ 48 w 88"/>
                <a:gd name="T31" fmla="*/ 164 h 168"/>
                <a:gd name="T32" fmla="*/ 28 w 88"/>
                <a:gd name="T33" fmla="*/ 144 h 168"/>
                <a:gd name="T34" fmla="*/ 20 w 88"/>
                <a:gd name="T35" fmla="*/ 130 h 168"/>
                <a:gd name="T36" fmla="*/ 18 w 88"/>
                <a:gd name="T37" fmla="*/ 110 h 168"/>
                <a:gd name="T38" fmla="*/ 25 w 88"/>
                <a:gd name="T39" fmla="*/ 84 h 168"/>
                <a:gd name="T40" fmla="*/ 36 w 88"/>
                <a:gd name="T41" fmla="*/ 84 h 168"/>
                <a:gd name="T42" fmla="*/ 56 w 88"/>
                <a:gd name="T43" fmla="*/ 97 h 168"/>
                <a:gd name="T44" fmla="*/ 56 w 88"/>
                <a:gd name="T45" fmla="*/ 95 h 168"/>
                <a:gd name="T46" fmla="*/ 55 w 88"/>
                <a:gd name="T47" fmla="*/ 94 h 168"/>
                <a:gd name="T48" fmla="*/ 53 w 88"/>
                <a:gd name="T49" fmla="*/ 85 h 168"/>
                <a:gd name="T50" fmla="*/ 77 w 88"/>
                <a:gd name="T51" fmla="*/ 70 h 168"/>
                <a:gd name="T52" fmla="*/ 86 w 88"/>
                <a:gd name="T53" fmla="*/ 71 h 168"/>
                <a:gd name="T54" fmla="*/ 87 w 88"/>
                <a:gd name="T55" fmla="*/ 70 h 168"/>
                <a:gd name="T56" fmla="*/ 88 w 88"/>
                <a:gd name="T57" fmla="*/ 67 h 168"/>
                <a:gd name="T58" fmla="*/ 87 w 88"/>
                <a:gd name="T59" fmla="*/ 60 h 168"/>
                <a:gd name="T60" fmla="*/ 79 w 88"/>
                <a:gd name="T61" fmla="*/ 35 h 168"/>
                <a:gd name="T62" fmla="*/ 66 w 88"/>
                <a:gd name="T63" fmla="*/ 26 h 168"/>
                <a:gd name="T64" fmla="*/ 53 w 88"/>
                <a:gd name="T65" fmla="*/ 29 h 168"/>
                <a:gd name="T66" fmla="*/ 37 w 88"/>
                <a:gd name="T67" fmla="*/ 36 h 168"/>
                <a:gd name="T68" fmla="*/ 37 w 88"/>
                <a:gd name="T69" fmla="*/ 24 h 168"/>
                <a:gd name="T70" fmla="*/ 36 w 88"/>
                <a:gd name="T71" fmla="*/ 11 h 168"/>
                <a:gd name="T72" fmla="*/ 30 w 88"/>
                <a:gd name="T73" fmla="*/ 10 h 168"/>
                <a:gd name="T74" fmla="*/ 29 w 88"/>
                <a:gd name="T75" fmla="*/ 1 h 168"/>
                <a:gd name="T76" fmla="*/ 29 w 88"/>
                <a:gd name="T77" fmla="*/ 1 h 168"/>
                <a:gd name="T78" fmla="*/ 28 w 88"/>
                <a:gd name="T79" fmla="*/ 0 h 168"/>
                <a:gd name="T80" fmla="*/ 22 w 88"/>
                <a:gd name="T81" fmla="*/ 4 h 168"/>
                <a:gd name="T82" fmla="*/ 8 w 88"/>
                <a:gd name="T83" fmla="*/ 10 h 168"/>
                <a:gd name="T84" fmla="*/ 0 w 88"/>
                <a:gd name="T85" fmla="*/ 27 h 168"/>
                <a:gd name="T86" fmla="*/ 0 w 88"/>
                <a:gd name="T87" fmla="*/ 30 h 168"/>
                <a:gd name="T88" fmla="*/ 10 w 88"/>
                <a:gd name="T89" fmla="*/ 47 h 168"/>
                <a:gd name="T90" fmla="*/ 10 w 88"/>
                <a:gd name="T91" fmla="*/ 55 h 168"/>
                <a:gd name="T92" fmla="*/ 12 w 88"/>
                <a:gd name="T93" fmla="*/ 73 h 168"/>
                <a:gd name="T94" fmla="*/ 21 w 88"/>
                <a:gd name="T95" fmla="*/ 9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68">
                  <a:moveTo>
                    <a:pt x="20" y="98"/>
                  </a:moveTo>
                  <a:cubicBezTo>
                    <a:pt x="20" y="98"/>
                    <a:pt x="20" y="98"/>
                    <a:pt x="20" y="98"/>
                  </a:cubicBezTo>
                  <a:cubicBezTo>
                    <a:pt x="20" y="98"/>
                    <a:pt x="20" y="99"/>
                    <a:pt x="20" y="99"/>
                  </a:cubicBezTo>
                  <a:cubicBezTo>
                    <a:pt x="20" y="99"/>
                    <a:pt x="20" y="99"/>
                    <a:pt x="19" y="99"/>
                  </a:cubicBezTo>
                  <a:cubicBezTo>
                    <a:pt x="19" y="100"/>
                    <a:pt x="19" y="100"/>
                    <a:pt x="19" y="101"/>
                  </a:cubicBezTo>
                  <a:cubicBezTo>
                    <a:pt x="19" y="101"/>
                    <a:pt x="19" y="101"/>
                    <a:pt x="19" y="101"/>
                  </a:cubicBezTo>
                  <a:cubicBezTo>
                    <a:pt x="19" y="101"/>
                    <a:pt x="19" y="102"/>
                    <a:pt x="19" y="102"/>
                  </a:cubicBezTo>
                  <a:cubicBezTo>
                    <a:pt x="19" y="102"/>
                    <a:pt x="18" y="102"/>
                    <a:pt x="18" y="103"/>
                  </a:cubicBezTo>
                  <a:cubicBezTo>
                    <a:pt x="18" y="103"/>
                    <a:pt x="18" y="103"/>
                    <a:pt x="18" y="104"/>
                  </a:cubicBezTo>
                  <a:cubicBezTo>
                    <a:pt x="18" y="104"/>
                    <a:pt x="18" y="104"/>
                    <a:pt x="18" y="104"/>
                  </a:cubicBezTo>
                  <a:cubicBezTo>
                    <a:pt x="18" y="105"/>
                    <a:pt x="18" y="105"/>
                    <a:pt x="17" y="105"/>
                  </a:cubicBezTo>
                  <a:cubicBezTo>
                    <a:pt x="17" y="106"/>
                    <a:pt x="17" y="106"/>
                    <a:pt x="17" y="106"/>
                  </a:cubicBezTo>
                  <a:cubicBezTo>
                    <a:pt x="17" y="106"/>
                    <a:pt x="17" y="107"/>
                    <a:pt x="17" y="107"/>
                  </a:cubicBezTo>
                  <a:cubicBezTo>
                    <a:pt x="17" y="107"/>
                    <a:pt x="17" y="107"/>
                    <a:pt x="16" y="108"/>
                  </a:cubicBezTo>
                  <a:cubicBezTo>
                    <a:pt x="16" y="108"/>
                    <a:pt x="16" y="108"/>
                    <a:pt x="16" y="108"/>
                  </a:cubicBezTo>
                  <a:cubicBezTo>
                    <a:pt x="16" y="109"/>
                    <a:pt x="16" y="109"/>
                    <a:pt x="16" y="109"/>
                  </a:cubicBezTo>
                  <a:cubicBezTo>
                    <a:pt x="16" y="109"/>
                    <a:pt x="15" y="110"/>
                    <a:pt x="15" y="110"/>
                  </a:cubicBezTo>
                  <a:cubicBezTo>
                    <a:pt x="15" y="110"/>
                    <a:pt x="15" y="110"/>
                    <a:pt x="15" y="111"/>
                  </a:cubicBezTo>
                  <a:cubicBezTo>
                    <a:pt x="15" y="111"/>
                    <a:pt x="15" y="111"/>
                    <a:pt x="15" y="111"/>
                  </a:cubicBezTo>
                  <a:cubicBezTo>
                    <a:pt x="14" y="111"/>
                    <a:pt x="14" y="112"/>
                    <a:pt x="14" y="112"/>
                  </a:cubicBezTo>
                  <a:cubicBezTo>
                    <a:pt x="14" y="112"/>
                    <a:pt x="14" y="112"/>
                    <a:pt x="14" y="112"/>
                  </a:cubicBezTo>
                  <a:cubicBezTo>
                    <a:pt x="14" y="113"/>
                    <a:pt x="14" y="113"/>
                    <a:pt x="13" y="113"/>
                  </a:cubicBezTo>
                  <a:cubicBezTo>
                    <a:pt x="13" y="113"/>
                    <a:pt x="13" y="113"/>
                    <a:pt x="13" y="113"/>
                  </a:cubicBezTo>
                  <a:cubicBezTo>
                    <a:pt x="13" y="114"/>
                    <a:pt x="13" y="114"/>
                    <a:pt x="13" y="114"/>
                  </a:cubicBezTo>
                  <a:cubicBezTo>
                    <a:pt x="12" y="114"/>
                    <a:pt x="12" y="114"/>
                    <a:pt x="12" y="114"/>
                  </a:cubicBezTo>
                  <a:cubicBezTo>
                    <a:pt x="12" y="114"/>
                    <a:pt x="12" y="114"/>
                    <a:pt x="12" y="115"/>
                  </a:cubicBezTo>
                  <a:cubicBezTo>
                    <a:pt x="12" y="115"/>
                    <a:pt x="11" y="115"/>
                    <a:pt x="11" y="115"/>
                  </a:cubicBezTo>
                  <a:cubicBezTo>
                    <a:pt x="11" y="115"/>
                    <a:pt x="11" y="115"/>
                    <a:pt x="11" y="115"/>
                  </a:cubicBezTo>
                  <a:cubicBezTo>
                    <a:pt x="11" y="115"/>
                    <a:pt x="11" y="115"/>
                    <a:pt x="11" y="115"/>
                  </a:cubicBezTo>
                  <a:cubicBezTo>
                    <a:pt x="10" y="116"/>
                    <a:pt x="10" y="118"/>
                    <a:pt x="10" y="120"/>
                  </a:cubicBezTo>
                  <a:cubicBezTo>
                    <a:pt x="9" y="124"/>
                    <a:pt x="8" y="128"/>
                    <a:pt x="8" y="131"/>
                  </a:cubicBezTo>
                  <a:cubicBezTo>
                    <a:pt x="7" y="134"/>
                    <a:pt x="6" y="138"/>
                    <a:pt x="7" y="139"/>
                  </a:cubicBezTo>
                  <a:cubicBezTo>
                    <a:pt x="7" y="139"/>
                    <a:pt x="7" y="140"/>
                    <a:pt x="8" y="140"/>
                  </a:cubicBezTo>
                  <a:cubicBezTo>
                    <a:pt x="10" y="140"/>
                    <a:pt x="15" y="144"/>
                    <a:pt x="23" y="155"/>
                  </a:cubicBezTo>
                  <a:cubicBezTo>
                    <a:pt x="24" y="156"/>
                    <a:pt x="25" y="158"/>
                    <a:pt x="26" y="160"/>
                  </a:cubicBezTo>
                  <a:cubicBezTo>
                    <a:pt x="27" y="160"/>
                    <a:pt x="28" y="160"/>
                    <a:pt x="28" y="160"/>
                  </a:cubicBezTo>
                  <a:cubicBezTo>
                    <a:pt x="29" y="160"/>
                    <a:pt x="29" y="160"/>
                    <a:pt x="29" y="160"/>
                  </a:cubicBezTo>
                  <a:cubicBezTo>
                    <a:pt x="30" y="160"/>
                    <a:pt x="31" y="160"/>
                    <a:pt x="32" y="160"/>
                  </a:cubicBezTo>
                  <a:cubicBezTo>
                    <a:pt x="37" y="161"/>
                    <a:pt x="39" y="165"/>
                    <a:pt x="39" y="168"/>
                  </a:cubicBezTo>
                  <a:cubicBezTo>
                    <a:pt x="39" y="168"/>
                    <a:pt x="39" y="168"/>
                    <a:pt x="42" y="168"/>
                  </a:cubicBezTo>
                  <a:cubicBezTo>
                    <a:pt x="44" y="168"/>
                    <a:pt x="45" y="168"/>
                    <a:pt x="46" y="168"/>
                  </a:cubicBezTo>
                  <a:cubicBezTo>
                    <a:pt x="46" y="168"/>
                    <a:pt x="46" y="168"/>
                    <a:pt x="46" y="168"/>
                  </a:cubicBezTo>
                  <a:cubicBezTo>
                    <a:pt x="46" y="167"/>
                    <a:pt x="46" y="167"/>
                    <a:pt x="46" y="167"/>
                  </a:cubicBezTo>
                  <a:cubicBezTo>
                    <a:pt x="46" y="167"/>
                    <a:pt x="46" y="167"/>
                    <a:pt x="46" y="167"/>
                  </a:cubicBezTo>
                  <a:cubicBezTo>
                    <a:pt x="46" y="167"/>
                    <a:pt x="46" y="166"/>
                    <a:pt x="47" y="166"/>
                  </a:cubicBezTo>
                  <a:cubicBezTo>
                    <a:pt x="47" y="166"/>
                    <a:pt x="47" y="166"/>
                    <a:pt x="47" y="166"/>
                  </a:cubicBezTo>
                  <a:cubicBezTo>
                    <a:pt x="47" y="165"/>
                    <a:pt x="48" y="165"/>
                    <a:pt x="48" y="164"/>
                  </a:cubicBezTo>
                  <a:cubicBezTo>
                    <a:pt x="48" y="164"/>
                    <a:pt x="48" y="164"/>
                    <a:pt x="48" y="164"/>
                  </a:cubicBezTo>
                  <a:cubicBezTo>
                    <a:pt x="46" y="161"/>
                    <a:pt x="41" y="158"/>
                    <a:pt x="37" y="158"/>
                  </a:cubicBezTo>
                  <a:cubicBezTo>
                    <a:pt x="35" y="158"/>
                    <a:pt x="33" y="157"/>
                    <a:pt x="32" y="155"/>
                  </a:cubicBezTo>
                  <a:cubicBezTo>
                    <a:pt x="29" y="152"/>
                    <a:pt x="28" y="147"/>
                    <a:pt x="28" y="144"/>
                  </a:cubicBezTo>
                  <a:cubicBezTo>
                    <a:pt x="28" y="142"/>
                    <a:pt x="27" y="140"/>
                    <a:pt x="26" y="139"/>
                  </a:cubicBezTo>
                  <a:cubicBezTo>
                    <a:pt x="25" y="137"/>
                    <a:pt x="24" y="135"/>
                    <a:pt x="24" y="134"/>
                  </a:cubicBezTo>
                  <a:cubicBezTo>
                    <a:pt x="24" y="132"/>
                    <a:pt x="23" y="131"/>
                    <a:pt x="20" y="130"/>
                  </a:cubicBezTo>
                  <a:cubicBezTo>
                    <a:pt x="19" y="130"/>
                    <a:pt x="18" y="130"/>
                    <a:pt x="17" y="129"/>
                  </a:cubicBezTo>
                  <a:cubicBezTo>
                    <a:pt x="14" y="127"/>
                    <a:pt x="16" y="121"/>
                    <a:pt x="17" y="115"/>
                  </a:cubicBezTo>
                  <a:cubicBezTo>
                    <a:pt x="18" y="113"/>
                    <a:pt x="18" y="111"/>
                    <a:pt x="18" y="110"/>
                  </a:cubicBezTo>
                  <a:cubicBezTo>
                    <a:pt x="18" y="108"/>
                    <a:pt x="20" y="105"/>
                    <a:pt x="21" y="102"/>
                  </a:cubicBezTo>
                  <a:cubicBezTo>
                    <a:pt x="23" y="97"/>
                    <a:pt x="26" y="90"/>
                    <a:pt x="25" y="88"/>
                  </a:cubicBezTo>
                  <a:cubicBezTo>
                    <a:pt x="24" y="86"/>
                    <a:pt x="24" y="85"/>
                    <a:pt x="25" y="84"/>
                  </a:cubicBezTo>
                  <a:cubicBezTo>
                    <a:pt x="26" y="82"/>
                    <a:pt x="28" y="81"/>
                    <a:pt x="31" y="81"/>
                  </a:cubicBezTo>
                  <a:cubicBezTo>
                    <a:pt x="34" y="81"/>
                    <a:pt x="35" y="82"/>
                    <a:pt x="36" y="84"/>
                  </a:cubicBezTo>
                  <a:cubicBezTo>
                    <a:pt x="36" y="84"/>
                    <a:pt x="36" y="84"/>
                    <a:pt x="36" y="84"/>
                  </a:cubicBezTo>
                  <a:cubicBezTo>
                    <a:pt x="37" y="89"/>
                    <a:pt x="38" y="91"/>
                    <a:pt x="43" y="90"/>
                  </a:cubicBezTo>
                  <a:cubicBezTo>
                    <a:pt x="48" y="90"/>
                    <a:pt x="50" y="92"/>
                    <a:pt x="51" y="94"/>
                  </a:cubicBezTo>
                  <a:cubicBezTo>
                    <a:pt x="52" y="95"/>
                    <a:pt x="54" y="96"/>
                    <a:pt x="56" y="97"/>
                  </a:cubicBezTo>
                  <a:cubicBezTo>
                    <a:pt x="56" y="96"/>
                    <a:pt x="56" y="96"/>
                    <a:pt x="56" y="96"/>
                  </a:cubicBezTo>
                  <a:cubicBezTo>
                    <a:pt x="56" y="96"/>
                    <a:pt x="56" y="96"/>
                    <a:pt x="56" y="96"/>
                  </a:cubicBezTo>
                  <a:cubicBezTo>
                    <a:pt x="56" y="96"/>
                    <a:pt x="56" y="96"/>
                    <a:pt x="56" y="95"/>
                  </a:cubicBezTo>
                  <a:cubicBezTo>
                    <a:pt x="56" y="95"/>
                    <a:pt x="56" y="95"/>
                    <a:pt x="56" y="95"/>
                  </a:cubicBezTo>
                  <a:cubicBezTo>
                    <a:pt x="56" y="95"/>
                    <a:pt x="56" y="95"/>
                    <a:pt x="56" y="95"/>
                  </a:cubicBezTo>
                  <a:cubicBezTo>
                    <a:pt x="55" y="95"/>
                    <a:pt x="55" y="95"/>
                    <a:pt x="55" y="94"/>
                  </a:cubicBezTo>
                  <a:cubicBezTo>
                    <a:pt x="55" y="94"/>
                    <a:pt x="55" y="94"/>
                    <a:pt x="55" y="94"/>
                  </a:cubicBezTo>
                  <a:cubicBezTo>
                    <a:pt x="55" y="93"/>
                    <a:pt x="54" y="91"/>
                    <a:pt x="54" y="89"/>
                  </a:cubicBezTo>
                  <a:cubicBezTo>
                    <a:pt x="54" y="87"/>
                    <a:pt x="53" y="86"/>
                    <a:pt x="53" y="85"/>
                  </a:cubicBezTo>
                  <a:cubicBezTo>
                    <a:pt x="51" y="83"/>
                    <a:pt x="51" y="82"/>
                    <a:pt x="54" y="78"/>
                  </a:cubicBezTo>
                  <a:cubicBezTo>
                    <a:pt x="58" y="72"/>
                    <a:pt x="66" y="69"/>
                    <a:pt x="70" y="70"/>
                  </a:cubicBezTo>
                  <a:cubicBezTo>
                    <a:pt x="72" y="71"/>
                    <a:pt x="74" y="70"/>
                    <a:pt x="77" y="70"/>
                  </a:cubicBezTo>
                  <a:cubicBezTo>
                    <a:pt x="79" y="70"/>
                    <a:pt x="80" y="69"/>
                    <a:pt x="82" y="69"/>
                  </a:cubicBezTo>
                  <a:cubicBezTo>
                    <a:pt x="83" y="69"/>
                    <a:pt x="85" y="70"/>
                    <a:pt x="86" y="71"/>
                  </a:cubicBezTo>
                  <a:cubicBezTo>
                    <a:pt x="86" y="71"/>
                    <a:pt x="86" y="71"/>
                    <a:pt x="86" y="71"/>
                  </a:cubicBezTo>
                  <a:cubicBezTo>
                    <a:pt x="86" y="71"/>
                    <a:pt x="86" y="71"/>
                    <a:pt x="86" y="71"/>
                  </a:cubicBezTo>
                  <a:cubicBezTo>
                    <a:pt x="87" y="71"/>
                    <a:pt x="87" y="70"/>
                    <a:pt x="87" y="70"/>
                  </a:cubicBezTo>
                  <a:cubicBezTo>
                    <a:pt x="87" y="70"/>
                    <a:pt x="87" y="70"/>
                    <a:pt x="87" y="70"/>
                  </a:cubicBezTo>
                  <a:cubicBezTo>
                    <a:pt x="87" y="69"/>
                    <a:pt x="88" y="69"/>
                    <a:pt x="88" y="68"/>
                  </a:cubicBezTo>
                  <a:cubicBezTo>
                    <a:pt x="88" y="68"/>
                    <a:pt x="88" y="68"/>
                    <a:pt x="88" y="68"/>
                  </a:cubicBezTo>
                  <a:cubicBezTo>
                    <a:pt x="88" y="68"/>
                    <a:pt x="88" y="67"/>
                    <a:pt x="88" y="67"/>
                  </a:cubicBezTo>
                  <a:cubicBezTo>
                    <a:pt x="88" y="66"/>
                    <a:pt x="88" y="66"/>
                    <a:pt x="88" y="66"/>
                  </a:cubicBezTo>
                  <a:cubicBezTo>
                    <a:pt x="88" y="66"/>
                    <a:pt x="87" y="65"/>
                    <a:pt x="87" y="65"/>
                  </a:cubicBezTo>
                  <a:cubicBezTo>
                    <a:pt x="87" y="63"/>
                    <a:pt x="87" y="62"/>
                    <a:pt x="87" y="60"/>
                  </a:cubicBezTo>
                  <a:cubicBezTo>
                    <a:pt x="87" y="55"/>
                    <a:pt x="83" y="50"/>
                    <a:pt x="80" y="49"/>
                  </a:cubicBezTo>
                  <a:cubicBezTo>
                    <a:pt x="78" y="48"/>
                    <a:pt x="78" y="45"/>
                    <a:pt x="79" y="42"/>
                  </a:cubicBezTo>
                  <a:cubicBezTo>
                    <a:pt x="79" y="39"/>
                    <a:pt x="80" y="36"/>
                    <a:pt x="79" y="35"/>
                  </a:cubicBezTo>
                  <a:cubicBezTo>
                    <a:pt x="76" y="34"/>
                    <a:pt x="74" y="31"/>
                    <a:pt x="72" y="28"/>
                  </a:cubicBezTo>
                  <a:cubicBezTo>
                    <a:pt x="70" y="27"/>
                    <a:pt x="70" y="27"/>
                    <a:pt x="70" y="27"/>
                  </a:cubicBezTo>
                  <a:cubicBezTo>
                    <a:pt x="70" y="26"/>
                    <a:pt x="68" y="26"/>
                    <a:pt x="66" y="26"/>
                  </a:cubicBezTo>
                  <a:cubicBezTo>
                    <a:pt x="64" y="26"/>
                    <a:pt x="62" y="26"/>
                    <a:pt x="62" y="27"/>
                  </a:cubicBezTo>
                  <a:cubicBezTo>
                    <a:pt x="61" y="29"/>
                    <a:pt x="58" y="31"/>
                    <a:pt x="56" y="31"/>
                  </a:cubicBezTo>
                  <a:cubicBezTo>
                    <a:pt x="54" y="31"/>
                    <a:pt x="53" y="30"/>
                    <a:pt x="53" y="29"/>
                  </a:cubicBezTo>
                  <a:cubicBezTo>
                    <a:pt x="51" y="28"/>
                    <a:pt x="49" y="28"/>
                    <a:pt x="46" y="30"/>
                  </a:cubicBezTo>
                  <a:cubicBezTo>
                    <a:pt x="45" y="30"/>
                    <a:pt x="45" y="31"/>
                    <a:pt x="44" y="32"/>
                  </a:cubicBezTo>
                  <a:cubicBezTo>
                    <a:pt x="41" y="34"/>
                    <a:pt x="39" y="36"/>
                    <a:pt x="37" y="36"/>
                  </a:cubicBezTo>
                  <a:cubicBezTo>
                    <a:pt x="36" y="36"/>
                    <a:pt x="35" y="35"/>
                    <a:pt x="34" y="33"/>
                  </a:cubicBezTo>
                  <a:cubicBezTo>
                    <a:pt x="34" y="31"/>
                    <a:pt x="35" y="29"/>
                    <a:pt x="36" y="28"/>
                  </a:cubicBezTo>
                  <a:cubicBezTo>
                    <a:pt x="36" y="27"/>
                    <a:pt x="37" y="26"/>
                    <a:pt x="37" y="24"/>
                  </a:cubicBezTo>
                  <a:cubicBezTo>
                    <a:pt x="37" y="22"/>
                    <a:pt x="37" y="21"/>
                    <a:pt x="38" y="19"/>
                  </a:cubicBezTo>
                  <a:cubicBezTo>
                    <a:pt x="38" y="17"/>
                    <a:pt x="39" y="15"/>
                    <a:pt x="38" y="13"/>
                  </a:cubicBezTo>
                  <a:cubicBezTo>
                    <a:pt x="38" y="11"/>
                    <a:pt x="37" y="11"/>
                    <a:pt x="36" y="11"/>
                  </a:cubicBezTo>
                  <a:cubicBezTo>
                    <a:pt x="36" y="11"/>
                    <a:pt x="35" y="11"/>
                    <a:pt x="35" y="11"/>
                  </a:cubicBezTo>
                  <a:cubicBezTo>
                    <a:pt x="34" y="12"/>
                    <a:pt x="34" y="12"/>
                    <a:pt x="33" y="12"/>
                  </a:cubicBezTo>
                  <a:cubicBezTo>
                    <a:pt x="32" y="12"/>
                    <a:pt x="31" y="11"/>
                    <a:pt x="30" y="10"/>
                  </a:cubicBezTo>
                  <a:cubicBezTo>
                    <a:pt x="29" y="8"/>
                    <a:pt x="30" y="6"/>
                    <a:pt x="30" y="4"/>
                  </a:cubicBezTo>
                  <a:cubicBezTo>
                    <a:pt x="30" y="3"/>
                    <a:pt x="30" y="2"/>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0"/>
                    <a:pt x="28" y="0"/>
                  </a:cubicBezTo>
                  <a:cubicBezTo>
                    <a:pt x="28" y="0"/>
                    <a:pt x="28" y="0"/>
                    <a:pt x="28" y="0"/>
                  </a:cubicBezTo>
                  <a:cubicBezTo>
                    <a:pt x="28" y="0"/>
                    <a:pt x="28" y="0"/>
                    <a:pt x="28" y="0"/>
                  </a:cubicBezTo>
                  <a:cubicBezTo>
                    <a:pt x="28" y="0"/>
                    <a:pt x="28" y="0"/>
                    <a:pt x="28" y="0"/>
                  </a:cubicBezTo>
                  <a:cubicBezTo>
                    <a:pt x="27" y="0"/>
                    <a:pt x="27" y="0"/>
                    <a:pt x="27" y="1"/>
                  </a:cubicBezTo>
                  <a:cubicBezTo>
                    <a:pt x="27" y="2"/>
                    <a:pt x="25" y="3"/>
                    <a:pt x="22" y="4"/>
                  </a:cubicBezTo>
                  <a:cubicBezTo>
                    <a:pt x="20" y="4"/>
                    <a:pt x="18" y="5"/>
                    <a:pt x="17" y="7"/>
                  </a:cubicBezTo>
                  <a:cubicBezTo>
                    <a:pt x="16" y="9"/>
                    <a:pt x="13" y="10"/>
                    <a:pt x="9" y="10"/>
                  </a:cubicBezTo>
                  <a:cubicBezTo>
                    <a:pt x="8" y="10"/>
                    <a:pt x="8" y="10"/>
                    <a:pt x="8" y="10"/>
                  </a:cubicBezTo>
                  <a:cubicBezTo>
                    <a:pt x="7" y="10"/>
                    <a:pt x="7" y="10"/>
                    <a:pt x="6" y="10"/>
                  </a:cubicBezTo>
                  <a:cubicBezTo>
                    <a:pt x="5" y="10"/>
                    <a:pt x="3" y="11"/>
                    <a:pt x="2" y="12"/>
                  </a:cubicBezTo>
                  <a:cubicBezTo>
                    <a:pt x="1" y="20"/>
                    <a:pt x="1" y="25"/>
                    <a:pt x="0" y="27"/>
                  </a:cubicBezTo>
                  <a:cubicBezTo>
                    <a:pt x="0" y="28"/>
                    <a:pt x="0" y="28"/>
                    <a:pt x="0" y="28"/>
                  </a:cubicBezTo>
                  <a:cubicBezTo>
                    <a:pt x="0" y="28"/>
                    <a:pt x="0" y="29"/>
                    <a:pt x="0" y="29"/>
                  </a:cubicBezTo>
                  <a:cubicBezTo>
                    <a:pt x="0" y="30"/>
                    <a:pt x="0" y="30"/>
                    <a:pt x="0" y="30"/>
                  </a:cubicBezTo>
                  <a:cubicBezTo>
                    <a:pt x="0" y="32"/>
                    <a:pt x="6" y="39"/>
                    <a:pt x="8" y="39"/>
                  </a:cubicBezTo>
                  <a:cubicBezTo>
                    <a:pt x="10" y="40"/>
                    <a:pt x="10" y="42"/>
                    <a:pt x="10" y="44"/>
                  </a:cubicBezTo>
                  <a:cubicBezTo>
                    <a:pt x="9" y="45"/>
                    <a:pt x="9" y="47"/>
                    <a:pt x="10" y="47"/>
                  </a:cubicBezTo>
                  <a:cubicBezTo>
                    <a:pt x="12" y="48"/>
                    <a:pt x="13" y="49"/>
                    <a:pt x="12" y="51"/>
                  </a:cubicBezTo>
                  <a:cubicBezTo>
                    <a:pt x="12" y="53"/>
                    <a:pt x="11" y="54"/>
                    <a:pt x="10" y="54"/>
                  </a:cubicBezTo>
                  <a:cubicBezTo>
                    <a:pt x="10" y="55"/>
                    <a:pt x="10" y="55"/>
                    <a:pt x="10" y="55"/>
                  </a:cubicBezTo>
                  <a:cubicBezTo>
                    <a:pt x="10" y="57"/>
                    <a:pt x="10" y="60"/>
                    <a:pt x="8" y="62"/>
                  </a:cubicBezTo>
                  <a:cubicBezTo>
                    <a:pt x="8" y="62"/>
                    <a:pt x="7" y="63"/>
                    <a:pt x="7" y="64"/>
                  </a:cubicBezTo>
                  <a:cubicBezTo>
                    <a:pt x="7" y="66"/>
                    <a:pt x="9" y="70"/>
                    <a:pt x="12" y="73"/>
                  </a:cubicBezTo>
                  <a:cubicBezTo>
                    <a:pt x="17" y="77"/>
                    <a:pt x="17" y="83"/>
                    <a:pt x="17" y="87"/>
                  </a:cubicBezTo>
                  <a:cubicBezTo>
                    <a:pt x="17" y="88"/>
                    <a:pt x="18" y="89"/>
                    <a:pt x="18" y="90"/>
                  </a:cubicBezTo>
                  <a:cubicBezTo>
                    <a:pt x="19" y="91"/>
                    <a:pt x="21" y="93"/>
                    <a:pt x="21" y="96"/>
                  </a:cubicBezTo>
                  <a:cubicBezTo>
                    <a:pt x="21" y="96"/>
                    <a:pt x="21" y="96"/>
                    <a:pt x="21" y="96"/>
                  </a:cubicBezTo>
                  <a:cubicBezTo>
                    <a:pt x="20" y="96"/>
                    <a:pt x="20" y="97"/>
                    <a:pt x="20" y="9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4" name="Freeform 228">
              <a:extLst>
                <a:ext uri="{FF2B5EF4-FFF2-40B4-BE49-F238E27FC236}">
                  <a16:creationId xmlns:a16="http://schemas.microsoft.com/office/drawing/2014/main" id="{77456160-11A7-4325-9980-654468191797}"/>
                </a:ext>
              </a:extLst>
            </p:cNvPr>
            <p:cNvSpPr>
              <a:spLocks/>
            </p:cNvSpPr>
            <p:nvPr/>
          </p:nvSpPr>
          <p:spPr bwMode="auto">
            <a:xfrm>
              <a:off x="5283902" y="5873223"/>
              <a:ext cx="182416" cy="86575"/>
            </a:xfrm>
            <a:custGeom>
              <a:avLst/>
              <a:gdLst>
                <a:gd name="T0" fmla="*/ 5 w 352"/>
                <a:gd name="T1" fmla="*/ 51 h 150"/>
                <a:gd name="T2" fmla="*/ 27 w 352"/>
                <a:gd name="T3" fmla="*/ 67 h 150"/>
                <a:gd name="T4" fmla="*/ 34 w 352"/>
                <a:gd name="T5" fmla="*/ 82 h 150"/>
                <a:gd name="T6" fmla="*/ 30 w 352"/>
                <a:gd name="T7" fmla="*/ 96 h 150"/>
                <a:gd name="T8" fmla="*/ 63 w 352"/>
                <a:gd name="T9" fmla="*/ 106 h 150"/>
                <a:gd name="T10" fmla="*/ 71 w 352"/>
                <a:gd name="T11" fmla="*/ 111 h 150"/>
                <a:gd name="T12" fmla="*/ 87 w 352"/>
                <a:gd name="T13" fmla="*/ 133 h 150"/>
                <a:gd name="T14" fmla="*/ 100 w 352"/>
                <a:gd name="T15" fmla="*/ 134 h 150"/>
                <a:gd name="T16" fmla="*/ 131 w 352"/>
                <a:gd name="T17" fmla="*/ 135 h 150"/>
                <a:gd name="T18" fmla="*/ 157 w 352"/>
                <a:gd name="T19" fmla="*/ 141 h 150"/>
                <a:gd name="T20" fmla="*/ 172 w 352"/>
                <a:gd name="T21" fmla="*/ 145 h 150"/>
                <a:gd name="T22" fmla="*/ 175 w 352"/>
                <a:gd name="T23" fmla="*/ 145 h 150"/>
                <a:gd name="T24" fmla="*/ 177 w 352"/>
                <a:gd name="T25" fmla="*/ 146 h 150"/>
                <a:gd name="T26" fmla="*/ 189 w 352"/>
                <a:gd name="T27" fmla="*/ 145 h 150"/>
                <a:gd name="T28" fmla="*/ 223 w 352"/>
                <a:gd name="T29" fmla="*/ 138 h 150"/>
                <a:gd name="T30" fmla="*/ 253 w 352"/>
                <a:gd name="T31" fmla="*/ 124 h 150"/>
                <a:gd name="T32" fmla="*/ 255 w 352"/>
                <a:gd name="T33" fmla="*/ 106 h 150"/>
                <a:gd name="T34" fmla="*/ 275 w 352"/>
                <a:gd name="T35" fmla="*/ 104 h 150"/>
                <a:gd name="T36" fmla="*/ 302 w 352"/>
                <a:gd name="T37" fmla="*/ 96 h 150"/>
                <a:gd name="T38" fmla="*/ 326 w 352"/>
                <a:gd name="T39" fmla="*/ 81 h 150"/>
                <a:gd name="T40" fmla="*/ 347 w 352"/>
                <a:gd name="T41" fmla="*/ 79 h 150"/>
                <a:gd name="T42" fmla="*/ 337 w 352"/>
                <a:gd name="T43" fmla="*/ 63 h 150"/>
                <a:gd name="T44" fmla="*/ 325 w 352"/>
                <a:gd name="T45" fmla="*/ 66 h 150"/>
                <a:gd name="T46" fmla="*/ 311 w 352"/>
                <a:gd name="T47" fmla="*/ 64 h 150"/>
                <a:gd name="T48" fmla="*/ 305 w 352"/>
                <a:gd name="T49" fmla="*/ 55 h 150"/>
                <a:gd name="T50" fmla="*/ 309 w 352"/>
                <a:gd name="T51" fmla="*/ 32 h 150"/>
                <a:gd name="T52" fmla="*/ 306 w 352"/>
                <a:gd name="T53" fmla="*/ 33 h 150"/>
                <a:gd name="T54" fmla="*/ 290 w 352"/>
                <a:gd name="T55" fmla="*/ 28 h 150"/>
                <a:gd name="T56" fmla="*/ 277 w 352"/>
                <a:gd name="T57" fmla="*/ 33 h 150"/>
                <a:gd name="T58" fmla="*/ 266 w 352"/>
                <a:gd name="T59" fmla="*/ 39 h 150"/>
                <a:gd name="T60" fmla="*/ 246 w 352"/>
                <a:gd name="T61" fmla="*/ 44 h 150"/>
                <a:gd name="T62" fmla="*/ 230 w 352"/>
                <a:gd name="T63" fmla="*/ 42 h 150"/>
                <a:gd name="T64" fmla="*/ 215 w 352"/>
                <a:gd name="T65" fmla="*/ 33 h 150"/>
                <a:gd name="T66" fmla="*/ 199 w 352"/>
                <a:gd name="T67" fmla="*/ 27 h 150"/>
                <a:gd name="T68" fmla="*/ 190 w 352"/>
                <a:gd name="T69" fmla="*/ 25 h 150"/>
                <a:gd name="T70" fmla="*/ 177 w 352"/>
                <a:gd name="T71" fmla="*/ 26 h 150"/>
                <a:gd name="T72" fmla="*/ 163 w 352"/>
                <a:gd name="T73" fmla="*/ 28 h 150"/>
                <a:gd name="T74" fmla="*/ 151 w 352"/>
                <a:gd name="T75" fmla="*/ 21 h 150"/>
                <a:gd name="T76" fmla="*/ 150 w 352"/>
                <a:gd name="T77" fmla="*/ 15 h 150"/>
                <a:gd name="T78" fmla="*/ 139 w 352"/>
                <a:gd name="T79" fmla="*/ 8 h 150"/>
                <a:gd name="T80" fmla="*/ 122 w 352"/>
                <a:gd name="T81" fmla="*/ 2 h 150"/>
                <a:gd name="T82" fmla="*/ 114 w 352"/>
                <a:gd name="T83" fmla="*/ 2 h 150"/>
                <a:gd name="T84" fmla="*/ 107 w 352"/>
                <a:gd name="T85" fmla="*/ 7 h 150"/>
                <a:gd name="T86" fmla="*/ 106 w 352"/>
                <a:gd name="T87" fmla="*/ 21 h 150"/>
                <a:gd name="T88" fmla="*/ 96 w 352"/>
                <a:gd name="T89" fmla="*/ 34 h 150"/>
                <a:gd name="T90" fmla="*/ 89 w 352"/>
                <a:gd name="T91" fmla="*/ 33 h 150"/>
                <a:gd name="T92" fmla="*/ 79 w 352"/>
                <a:gd name="T93" fmla="*/ 32 h 150"/>
                <a:gd name="T94" fmla="*/ 69 w 352"/>
                <a:gd name="T95" fmla="*/ 29 h 150"/>
                <a:gd name="T96" fmla="*/ 65 w 352"/>
                <a:gd name="T97" fmla="*/ 23 h 150"/>
                <a:gd name="T98" fmla="*/ 47 w 352"/>
                <a:gd name="T99" fmla="*/ 20 h 150"/>
                <a:gd name="T100" fmla="*/ 35 w 352"/>
                <a:gd name="T101" fmla="*/ 24 h 150"/>
                <a:gd name="T102" fmla="*/ 24 w 352"/>
                <a:gd name="T103" fmla="*/ 31 h 150"/>
                <a:gd name="T104" fmla="*/ 1 w 352"/>
                <a:gd name="T105" fmla="*/ 41 h 150"/>
                <a:gd name="T106" fmla="*/ 1 w 352"/>
                <a:gd name="T107" fmla="*/ 42 h 150"/>
                <a:gd name="T108" fmla="*/ 0 w 352"/>
                <a:gd name="T109" fmla="*/ 4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150">
                  <a:moveTo>
                    <a:pt x="0" y="43"/>
                  </a:moveTo>
                  <a:cubicBezTo>
                    <a:pt x="0" y="43"/>
                    <a:pt x="0" y="43"/>
                    <a:pt x="0" y="43"/>
                  </a:cubicBezTo>
                  <a:cubicBezTo>
                    <a:pt x="1" y="48"/>
                    <a:pt x="2" y="49"/>
                    <a:pt x="5" y="51"/>
                  </a:cubicBezTo>
                  <a:cubicBezTo>
                    <a:pt x="5" y="51"/>
                    <a:pt x="6" y="52"/>
                    <a:pt x="7" y="53"/>
                  </a:cubicBezTo>
                  <a:cubicBezTo>
                    <a:pt x="11" y="56"/>
                    <a:pt x="13" y="58"/>
                    <a:pt x="17" y="58"/>
                  </a:cubicBezTo>
                  <a:cubicBezTo>
                    <a:pt x="21" y="58"/>
                    <a:pt x="27" y="63"/>
                    <a:pt x="27" y="67"/>
                  </a:cubicBezTo>
                  <a:cubicBezTo>
                    <a:pt x="28" y="69"/>
                    <a:pt x="30" y="72"/>
                    <a:pt x="32" y="74"/>
                  </a:cubicBezTo>
                  <a:cubicBezTo>
                    <a:pt x="33" y="74"/>
                    <a:pt x="33" y="75"/>
                    <a:pt x="33" y="75"/>
                  </a:cubicBezTo>
                  <a:cubicBezTo>
                    <a:pt x="35" y="76"/>
                    <a:pt x="34" y="79"/>
                    <a:pt x="34" y="82"/>
                  </a:cubicBezTo>
                  <a:cubicBezTo>
                    <a:pt x="33" y="84"/>
                    <a:pt x="33" y="85"/>
                    <a:pt x="33" y="87"/>
                  </a:cubicBezTo>
                  <a:cubicBezTo>
                    <a:pt x="33" y="89"/>
                    <a:pt x="32" y="90"/>
                    <a:pt x="31" y="92"/>
                  </a:cubicBezTo>
                  <a:cubicBezTo>
                    <a:pt x="30" y="93"/>
                    <a:pt x="29" y="94"/>
                    <a:pt x="30" y="96"/>
                  </a:cubicBezTo>
                  <a:cubicBezTo>
                    <a:pt x="32" y="99"/>
                    <a:pt x="49" y="101"/>
                    <a:pt x="55" y="101"/>
                  </a:cubicBezTo>
                  <a:cubicBezTo>
                    <a:pt x="58" y="101"/>
                    <a:pt x="61" y="104"/>
                    <a:pt x="62" y="105"/>
                  </a:cubicBezTo>
                  <a:cubicBezTo>
                    <a:pt x="62" y="106"/>
                    <a:pt x="63" y="106"/>
                    <a:pt x="63" y="106"/>
                  </a:cubicBezTo>
                  <a:cubicBezTo>
                    <a:pt x="65" y="107"/>
                    <a:pt x="66" y="107"/>
                    <a:pt x="67" y="108"/>
                  </a:cubicBezTo>
                  <a:cubicBezTo>
                    <a:pt x="67" y="109"/>
                    <a:pt x="67" y="109"/>
                    <a:pt x="67" y="109"/>
                  </a:cubicBezTo>
                  <a:cubicBezTo>
                    <a:pt x="68" y="110"/>
                    <a:pt x="69" y="111"/>
                    <a:pt x="71" y="111"/>
                  </a:cubicBezTo>
                  <a:cubicBezTo>
                    <a:pt x="76" y="112"/>
                    <a:pt x="79" y="116"/>
                    <a:pt x="80" y="122"/>
                  </a:cubicBezTo>
                  <a:cubicBezTo>
                    <a:pt x="81" y="125"/>
                    <a:pt x="83" y="128"/>
                    <a:pt x="84" y="129"/>
                  </a:cubicBezTo>
                  <a:cubicBezTo>
                    <a:pt x="85" y="131"/>
                    <a:pt x="86" y="132"/>
                    <a:pt x="87" y="133"/>
                  </a:cubicBezTo>
                  <a:cubicBezTo>
                    <a:pt x="87" y="134"/>
                    <a:pt x="87" y="134"/>
                    <a:pt x="90" y="134"/>
                  </a:cubicBezTo>
                  <a:cubicBezTo>
                    <a:pt x="91" y="134"/>
                    <a:pt x="92" y="134"/>
                    <a:pt x="93" y="134"/>
                  </a:cubicBezTo>
                  <a:cubicBezTo>
                    <a:pt x="96" y="134"/>
                    <a:pt x="98" y="134"/>
                    <a:pt x="100" y="134"/>
                  </a:cubicBezTo>
                  <a:cubicBezTo>
                    <a:pt x="103" y="134"/>
                    <a:pt x="109" y="134"/>
                    <a:pt x="114" y="134"/>
                  </a:cubicBezTo>
                  <a:cubicBezTo>
                    <a:pt x="120" y="134"/>
                    <a:pt x="125" y="134"/>
                    <a:pt x="127" y="135"/>
                  </a:cubicBezTo>
                  <a:cubicBezTo>
                    <a:pt x="128" y="135"/>
                    <a:pt x="130" y="135"/>
                    <a:pt x="131" y="135"/>
                  </a:cubicBezTo>
                  <a:cubicBezTo>
                    <a:pt x="136" y="135"/>
                    <a:pt x="143" y="136"/>
                    <a:pt x="148" y="139"/>
                  </a:cubicBezTo>
                  <a:cubicBezTo>
                    <a:pt x="151" y="142"/>
                    <a:pt x="153" y="141"/>
                    <a:pt x="155" y="141"/>
                  </a:cubicBezTo>
                  <a:cubicBezTo>
                    <a:pt x="156" y="141"/>
                    <a:pt x="156" y="141"/>
                    <a:pt x="157" y="141"/>
                  </a:cubicBezTo>
                  <a:cubicBezTo>
                    <a:pt x="158" y="141"/>
                    <a:pt x="159" y="141"/>
                    <a:pt x="160" y="142"/>
                  </a:cubicBezTo>
                  <a:cubicBezTo>
                    <a:pt x="164" y="144"/>
                    <a:pt x="167" y="146"/>
                    <a:pt x="171" y="145"/>
                  </a:cubicBezTo>
                  <a:cubicBezTo>
                    <a:pt x="172" y="145"/>
                    <a:pt x="172" y="145"/>
                    <a:pt x="172" y="145"/>
                  </a:cubicBezTo>
                  <a:cubicBezTo>
                    <a:pt x="173" y="145"/>
                    <a:pt x="173" y="145"/>
                    <a:pt x="173" y="145"/>
                  </a:cubicBezTo>
                  <a:cubicBezTo>
                    <a:pt x="173" y="145"/>
                    <a:pt x="174" y="145"/>
                    <a:pt x="174" y="145"/>
                  </a:cubicBezTo>
                  <a:cubicBezTo>
                    <a:pt x="174" y="145"/>
                    <a:pt x="174" y="145"/>
                    <a:pt x="175" y="145"/>
                  </a:cubicBezTo>
                  <a:cubicBezTo>
                    <a:pt x="175" y="145"/>
                    <a:pt x="175" y="145"/>
                    <a:pt x="175" y="146"/>
                  </a:cubicBezTo>
                  <a:cubicBezTo>
                    <a:pt x="176" y="146"/>
                    <a:pt x="176" y="146"/>
                    <a:pt x="176" y="146"/>
                  </a:cubicBezTo>
                  <a:cubicBezTo>
                    <a:pt x="176" y="146"/>
                    <a:pt x="176" y="146"/>
                    <a:pt x="177" y="146"/>
                  </a:cubicBezTo>
                  <a:cubicBezTo>
                    <a:pt x="177" y="147"/>
                    <a:pt x="177" y="147"/>
                    <a:pt x="177" y="147"/>
                  </a:cubicBezTo>
                  <a:cubicBezTo>
                    <a:pt x="178" y="148"/>
                    <a:pt x="179" y="149"/>
                    <a:pt x="180" y="149"/>
                  </a:cubicBezTo>
                  <a:cubicBezTo>
                    <a:pt x="182" y="150"/>
                    <a:pt x="185" y="148"/>
                    <a:pt x="189" y="145"/>
                  </a:cubicBezTo>
                  <a:cubicBezTo>
                    <a:pt x="192" y="143"/>
                    <a:pt x="195" y="141"/>
                    <a:pt x="199" y="139"/>
                  </a:cubicBezTo>
                  <a:cubicBezTo>
                    <a:pt x="203" y="138"/>
                    <a:pt x="207" y="137"/>
                    <a:pt x="211" y="137"/>
                  </a:cubicBezTo>
                  <a:cubicBezTo>
                    <a:pt x="216" y="137"/>
                    <a:pt x="220" y="137"/>
                    <a:pt x="223" y="138"/>
                  </a:cubicBezTo>
                  <a:cubicBezTo>
                    <a:pt x="224" y="138"/>
                    <a:pt x="224" y="138"/>
                    <a:pt x="225" y="138"/>
                  </a:cubicBezTo>
                  <a:cubicBezTo>
                    <a:pt x="230" y="139"/>
                    <a:pt x="239" y="136"/>
                    <a:pt x="245" y="130"/>
                  </a:cubicBezTo>
                  <a:cubicBezTo>
                    <a:pt x="247" y="127"/>
                    <a:pt x="251" y="125"/>
                    <a:pt x="253" y="124"/>
                  </a:cubicBezTo>
                  <a:cubicBezTo>
                    <a:pt x="256" y="123"/>
                    <a:pt x="258" y="122"/>
                    <a:pt x="258" y="120"/>
                  </a:cubicBezTo>
                  <a:cubicBezTo>
                    <a:pt x="258" y="117"/>
                    <a:pt x="257" y="116"/>
                    <a:pt x="256" y="114"/>
                  </a:cubicBezTo>
                  <a:cubicBezTo>
                    <a:pt x="255" y="112"/>
                    <a:pt x="254" y="109"/>
                    <a:pt x="255" y="106"/>
                  </a:cubicBezTo>
                  <a:cubicBezTo>
                    <a:pt x="258" y="102"/>
                    <a:pt x="261" y="102"/>
                    <a:pt x="263" y="102"/>
                  </a:cubicBezTo>
                  <a:cubicBezTo>
                    <a:pt x="264" y="102"/>
                    <a:pt x="266" y="102"/>
                    <a:pt x="268" y="103"/>
                  </a:cubicBezTo>
                  <a:cubicBezTo>
                    <a:pt x="269" y="104"/>
                    <a:pt x="272" y="104"/>
                    <a:pt x="275" y="104"/>
                  </a:cubicBezTo>
                  <a:cubicBezTo>
                    <a:pt x="279" y="104"/>
                    <a:pt x="282" y="103"/>
                    <a:pt x="285" y="101"/>
                  </a:cubicBezTo>
                  <a:cubicBezTo>
                    <a:pt x="291" y="97"/>
                    <a:pt x="294" y="97"/>
                    <a:pt x="299" y="96"/>
                  </a:cubicBezTo>
                  <a:cubicBezTo>
                    <a:pt x="300" y="96"/>
                    <a:pt x="301" y="96"/>
                    <a:pt x="302" y="96"/>
                  </a:cubicBezTo>
                  <a:cubicBezTo>
                    <a:pt x="306" y="96"/>
                    <a:pt x="307" y="94"/>
                    <a:pt x="308" y="92"/>
                  </a:cubicBezTo>
                  <a:cubicBezTo>
                    <a:pt x="309" y="90"/>
                    <a:pt x="310" y="89"/>
                    <a:pt x="311" y="87"/>
                  </a:cubicBezTo>
                  <a:cubicBezTo>
                    <a:pt x="317" y="82"/>
                    <a:pt x="322" y="81"/>
                    <a:pt x="326" y="81"/>
                  </a:cubicBezTo>
                  <a:cubicBezTo>
                    <a:pt x="328" y="81"/>
                    <a:pt x="330" y="80"/>
                    <a:pt x="332" y="79"/>
                  </a:cubicBezTo>
                  <a:cubicBezTo>
                    <a:pt x="335" y="78"/>
                    <a:pt x="338" y="77"/>
                    <a:pt x="341" y="78"/>
                  </a:cubicBezTo>
                  <a:cubicBezTo>
                    <a:pt x="343" y="79"/>
                    <a:pt x="345" y="79"/>
                    <a:pt x="347" y="79"/>
                  </a:cubicBezTo>
                  <a:cubicBezTo>
                    <a:pt x="349" y="79"/>
                    <a:pt x="351" y="79"/>
                    <a:pt x="351" y="77"/>
                  </a:cubicBezTo>
                  <a:cubicBezTo>
                    <a:pt x="352" y="76"/>
                    <a:pt x="346" y="71"/>
                    <a:pt x="343" y="69"/>
                  </a:cubicBezTo>
                  <a:cubicBezTo>
                    <a:pt x="341" y="67"/>
                    <a:pt x="338" y="65"/>
                    <a:pt x="337" y="63"/>
                  </a:cubicBezTo>
                  <a:cubicBezTo>
                    <a:pt x="335" y="61"/>
                    <a:pt x="334" y="61"/>
                    <a:pt x="333" y="61"/>
                  </a:cubicBezTo>
                  <a:cubicBezTo>
                    <a:pt x="331" y="61"/>
                    <a:pt x="328" y="62"/>
                    <a:pt x="328" y="64"/>
                  </a:cubicBezTo>
                  <a:cubicBezTo>
                    <a:pt x="327" y="65"/>
                    <a:pt x="326" y="66"/>
                    <a:pt x="325" y="66"/>
                  </a:cubicBezTo>
                  <a:cubicBezTo>
                    <a:pt x="324" y="66"/>
                    <a:pt x="323" y="66"/>
                    <a:pt x="322" y="65"/>
                  </a:cubicBezTo>
                  <a:cubicBezTo>
                    <a:pt x="321" y="64"/>
                    <a:pt x="319" y="63"/>
                    <a:pt x="316" y="63"/>
                  </a:cubicBezTo>
                  <a:cubicBezTo>
                    <a:pt x="314" y="63"/>
                    <a:pt x="312" y="64"/>
                    <a:pt x="311" y="64"/>
                  </a:cubicBezTo>
                  <a:cubicBezTo>
                    <a:pt x="308" y="65"/>
                    <a:pt x="306" y="65"/>
                    <a:pt x="304" y="62"/>
                  </a:cubicBezTo>
                  <a:cubicBezTo>
                    <a:pt x="302" y="61"/>
                    <a:pt x="301" y="59"/>
                    <a:pt x="302" y="58"/>
                  </a:cubicBezTo>
                  <a:cubicBezTo>
                    <a:pt x="302" y="56"/>
                    <a:pt x="304" y="55"/>
                    <a:pt x="305" y="55"/>
                  </a:cubicBezTo>
                  <a:cubicBezTo>
                    <a:pt x="305" y="50"/>
                    <a:pt x="305" y="50"/>
                    <a:pt x="305" y="50"/>
                  </a:cubicBezTo>
                  <a:cubicBezTo>
                    <a:pt x="314" y="33"/>
                    <a:pt x="314" y="33"/>
                    <a:pt x="314" y="33"/>
                  </a:cubicBezTo>
                  <a:cubicBezTo>
                    <a:pt x="312" y="32"/>
                    <a:pt x="310" y="32"/>
                    <a:pt x="309" y="32"/>
                  </a:cubicBezTo>
                  <a:cubicBezTo>
                    <a:pt x="309" y="32"/>
                    <a:pt x="309" y="32"/>
                    <a:pt x="309" y="32"/>
                  </a:cubicBezTo>
                  <a:cubicBezTo>
                    <a:pt x="308" y="32"/>
                    <a:pt x="308" y="32"/>
                    <a:pt x="308" y="32"/>
                  </a:cubicBezTo>
                  <a:cubicBezTo>
                    <a:pt x="307" y="32"/>
                    <a:pt x="307" y="32"/>
                    <a:pt x="306" y="33"/>
                  </a:cubicBezTo>
                  <a:cubicBezTo>
                    <a:pt x="305" y="33"/>
                    <a:pt x="305" y="33"/>
                    <a:pt x="304" y="33"/>
                  </a:cubicBezTo>
                  <a:cubicBezTo>
                    <a:pt x="302" y="33"/>
                    <a:pt x="297" y="32"/>
                    <a:pt x="297" y="29"/>
                  </a:cubicBezTo>
                  <a:cubicBezTo>
                    <a:pt x="296" y="29"/>
                    <a:pt x="294" y="28"/>
                    <a:pt x="290" y="28"/>
                  </a:cubicBezTo>
                  <a:cubicBezTo>
                    <a:pt x="288" y="28"/>
                    <a:pt x="285" y="29"/>
                    <a:pt x="284" y="29"/>
                  </a:cubicBezTo>
                  <a:cubicBezTo>
                    <a:pt x="283" y="30"/>
                    <a:pt x="282" y="31"/>
                    <a:pt x="280" y="32"/>
                  </a:cubicBezTo>
                  <a:cubicBezTo>
                    <a:pt x="279" y="32"/>
                    <a:pt x="278" y="33"/>
                    <a:pt x="277" y="33"/>
                  </a:cubicBezTo>
                  <a:cubicBezTo>
                    <a:pt x="276" y="34"/>
                    <a:pt x="276" y="34"/>
                    <a:pt x="276" y="35"/>
                  </a:cubicBezTo>
                  <a:cubicBezTo>
                    <a:pt x="275" y="37"/>
                    <a:pt x="273" y="37"/>
                    <a:pt x="270" y="38"/>
                  </a:cubicBezTo>
                  <a:cubicBezTo>
                    <a:pt x="269" y="38"/>
                    <a:pt x="267" y="38"/>
                    <a:pt x="266" y="39"/>
                  </a:cubicBezTo>
                  <a:cubicBezTo>
                    <a:pt x="265" y="40"/>
                    <a:pt x="262" y="40"/>
                    <a:pt x="258" y="41"/>
                  </a:cubicBezTo>
                  <a:cubicBezTo>
                    <a:pt x="255" y="41"/>
                    <a:pt x="253" y="42"/>
                    <a:pt x="252" y="42"/>
                  </a:cubicBezTo>
                  <a:cubicBezTo>
                    <a:pt x="252" y="43"/>
                    <a:pt x="251" y="43"/>
                    <a:pt x="246" y="44"/>
                  </a:cubicBezTo>
                  <a:cubicBezTo>
                    <a:pt x="245" y="44"/>
                    <a:pt x="244" y="44"/>
                    <a:pt x="243" y="44"/>
                  </a:cubicBezTo>
                  <a:cubicBezTo>
                    <a:pt x="241" y="44"/>
                    <a:pt x="237" y="43"/>
                    <a:pt x="235" y="42"/>
                  </a:cubicBezTo>
                  <a:cubicBezTo>
                    <a:pt x="235" y="42"/>
                    <a:pt x="232" y="42"/>
                    <a:pt x="230" y="42"/>
                  </a:cubicBezTo>
                  <a:cubicBezTo>
                    <a:pt x="226" y="41"/>
                    <a:pt x="222" y="41"/>
                    <a:pt x="221" y="39"/>
                  </a:cubicBezTo>
                  <a:cubicBezTo>
                    <a:pt x="220" y="38"/>
                    <a:pt x="219" y="37"/>
                    <a:pt x="218" y="37"/>
                  </a:cubicBezTo>
                  <a:cubicBezTo>
                    <a:pt x="216" y="35"/>
                    <a:pt x="215" y="34"/>
                    <a:pt x="215" y="33"/>
                  </a:cubicBezTo>
                  <a:cubicBezTo>
                    <a:pt x="214" y="32"/>
                    <a:pt x="212" y="31"/>
                    <a:pt x="211" y="31"/>
                  </a:cubicBezTo>
                  <a:cubicBezTo>
                    <a:pt x="208" y="30"/>
                    <a:pt x="206" y="30"/>
                    <a:pt x="205" y="29"/>
                  </a:cubicBezTo>
                  <a:cubicBezTo>
                    <a:pt x="205" y="28"/>
                    <a:pt x="201" y="27"/>
                    <a:pt x="199" y="27"/>
                  </a:cubicBezTo>
                  <a:cubicBezTo>
                    <a:pt x="198" y="27"/>
                    <a:pt x="198" y="27"/>
                    <a:pt x="198" y="27"/>
                  </a:cubicBezTo>
                  <a:cubicBezTo>
                    <a:pt x="198" y="27"/>
                    <a:pt x="198" y="27"/>
                    <a:pt x="197" y="27"/>
                  </a:cubicBezTo>
                  <a:cubicBezTo>
                    <a:pt x="196" y="27"/>
                    <a:pt x="193" y="26"/>
                    <a:pt x="190" y="25"/>
                  </a:cubicBezTo>
                  <a:cubicBezTo>
                    <a:pt x="189" y="25"/>
                    <a:pt x="188" y="25"/>
                    <a:pt x="187" y="24"/>
                  </a:cubicBezTo>
                  <a:cubicBezTo>
                    <a:pt x="186" y="24"/>
                    <a:pt x="183" y="25"/>
                    <a:pt x="181" y="25"/>
                  </a:cubicBezTo>
                  <a:cubicBezTo>
                    <a:pt x="179" y="26"/>
                    <a:pt x="178" y="26"/>
                    <a:pt x="177" y="26"/>
                  </a:cubicBezTo>
                  <a:cubicBezTo>
                    <a:pt x="176" y="26"/>
                    <a:pt x="175" y="27"/>
                    <a:pt x="173" y="28"/>
                  </a:cubicBezTo>
                  <a:cubicBezTo>
                    <a:pt x="172" y="29"/>
                    <a:pt x="170" y="30"/>
                    <a:pt x="169" y="30"/>
                  </a:cubicBezTo>
                  <a:cubicBezTo>
                    <a:pt x="168" y="30"/>
                    <a:pt x="166" y="29"/>
                    <a:pt x="163" y="28"/>
                  </a:cubicBezTo>
                  <a:cubicBezTo>
                    <a:pt x="162" y="27"/>
                    <a:pt x="160" y="27"/>
                    <a:pt x="159" y="27"/>
                  </a:cubicBezTo>
                  <a:cubicBezTo>
                    <a:pt x="159" y="27"/>
                    <a:pt x="159" y="27"/>
                    <a:pt x="158" y="27"/>
                  </a:cubicBezTo>
                  <a:cubicBezTo>
                    <a:pt x="156" y="27"/>
                    <a:pt x="153" y="23"/>
                    <a:pt x="151" y="21"/>
                  </a:cubicBezTo>
                  <a:cubicBezTo>
                    <a:pt x="151" y="21"/>
                    <a:pt x="151" y="20"/>
                    <a:pt x="151" y="20"/>
                  </a:cubicBezTo>
                  <a:cubicBezTo>
                    <a:pt x="150" y="19"/>
                    <a:pt x="150" y="18"/>
                    <a:pt x="150" y="17"/>
                  </a:cubicBezTo>
                  <a:cubicBezTo>
                    <a:pt x="150" y="16"/>
                    <a:pt x="150" y="16"/>
                    <a:pt x="150" y="15"/>
                  </a:cubicBezTo>
                  <a:cubicBezTo>
                    <a:pt x="150" y="14"/>
                    <a:pt x="150" y="12"/>
                    <a:pt x="150" y="11"/>
                  </a:cubicBezTo>
                  <a:cubicBezTo>
                    <a:pt x="149" y="11"/>
                    <a:pt x="146" y="10"/>
                    <a:pt x="144" y="10"/>
                  </a:cubicBezTo>
                  <a:cubicBezTo>
                    <a:pt x="142" y="9"/>
                    <a:pt x="140" y="9"/>
                    <a:pt x="139" y="8"/>
                  </a:cubicBezTo>
                  <a:cubicBezTo>
                    <a:pt x="137" y="7"/>
                    <a:pt x="133" y="5"/>
                    <a:pt x="131" y="5"/>
                  </a:cubicBezTo>
                  <a:cubicBezTo>
                    <a:pt x="129" y="5"/>
                    <a:pt x="125" y="5"/>
                    <a:pt x="124" y="3"/>
                  </a:cubicBezTo>
                  <a:cubicBezTo>
                    <a:pt x="123" y="3"/>
                    <a:pt x="123" y="3"/>
                    <a:pt x="122" y="2"/>
                  </a:cubicBezTo>
                  <a:cubicBezTo>
                    <a:pt x="120" y="2"/>
                    <a:pt x="118" y="1"/>
                    <a:pt x="116" y="0"/>
                  </a:cubicBezTo>
                  <a:cubicBezTo>
                    <a:pt x="116" y="0"/>
                    <a:pt x="116" y="0"/>
                    <a:pt x="115" y="0"/>
                  </a:cubicBezTo>
                  <a:cubicBezTo>
                    <a:pt x="115" y="0"/>
                    <a:pt x="114" y="1"/>
                    <a:pt x="114" y="2"/>
                  </a:cubicBezTo>
                  <a:cubicBezTo>
                    <a:pt x="114" y="2"/>
                    <a:pt x="113" y="3"/>
                    <a:pt x="113" y="4"/>
                  </a:cubicBezTo>
                  <a:cubicBezTo>
                    <a:pt x="112" y="4"/>
                    <a:pt x="111" y="5"/>
                    <a:pt x="110" y="5"/>
                  </a:cubicBezTo>
                  <a:cubicBezTo>
                    <a:pt x="109" y="6"/>
                    <a:pt x="107" y="6"/>
                    <a:pt x="107" y="7"/>
                  </a:cubicBezTo>
                  <a:cubicBezTo>
                    <a:pt x="106" y="9"/>
                    <a:pt x="105" y="9"/>
                    <a:pt x="104" y="10"/>
                  </a:cubicBezTo>
                  <a:cubicBezTo>
                    <a:pt x="103" y="11"/>
                    <a:pt x="102" y="12"/>
                    <a:pt x="102" y="12"/>
                  </a:cubicBezTo>
                  <a:cubicBezTo>
                    <a:pt x="103" y="16"/>
                    <a:pt x="105" y="20"/>
                    <a:pt x="106" y="21"/>
                  </a:cubicBezTo>
                  <a:cubicBezTo>
                    <a:pt x="108" y="23"/>
                    <a:pt x="107" y="28"/>
                    <a:pt x="106" y="29"/>
                  </a:cubicBezTo>
                  <a:cubicBezTo>
                    <a:pt x="105" y="30"/>
                    <a:pt x="104" y="30"/>
                    <a:pt x="102" y="31"/>
                  </a:cubicBezTo>
                  <a:cubicBezTo>
                    <a:pt x="100" y="32"/>
                    <a:pt x="97" y="33"/>
                    <a:pt x="96" y="34"/>
                  </a:cubicBezTo>
                  <a:cubicBezTo>
                    <a:pt x="96" y="35"/>
                    <a:pt x="95" y="35"/>
                    <a:pt x="94" y="35"/>
                  </a:cubicBezTo>
                  <a:cubicBezTo>
                    <a:pt x="93" y="35"/>
                    <a:pt x="91" y="34"/>
                    <a:pt x="90" y="34"/>
                  </a:cubicBezTo>
                  <a:cubicBezTo>
                    <a:pt x="90" y="33"/>
                    <a:pt x="89" y="33"/>
                    <a:pt x="89" y="33"/>
                  </a:cubicBezTo>
                  <a:cubicBezTo>
                    <a:pt x="88" y="32"/>
                    <a:pt x="88" y="32"/>
                    <a:pt x="87" y="32"/>
                  </a:cubicBezTo>
                  <a:cubicBezTo>
                    <a:pt x="86" y="31"/>
                    <a:pt x="85" y="31"/>
                    <a:pt x="84" y="31"/>
                  </a:cubicBezTo>
                  <a:cubicBezTo>
                    <a:pt x="82" y="31"/>
                    <a:pt x="80" y="32"/>
                    <a:pt x="79" y="32"/>
                  </a:cubicBezTo>
                  <a:cubicBezTo>
                    <a:pt x="79" y="33"/>
                    <a:pt x="78" y="33"/>
                    <a:pt x="78" y="33"/>
                  </a:cubicBezTo>
                  <a:cubicBezTo>
                    <a:pt x="76" y="33"/>
                    <a:pt x="74" y="31"/>
                    <a:pt x="72" y="30"/>
                  </a:cubicBezTo>
                  <a:cubicBezTo>
                    <a:pt x="71" y="30"/>
                    <a:pt x="69" y="29"/>
                    <a:pt x="69" y="29"/>
                  </a:cubicBezTo>
                  <a:cubicBezTo>
                    <a:pt x="68" y="29"/>
                    <a:pt x="67" y="27"/>
                    <a:pt x="67" y="25"/>
                  </a:cubicBezTo>
                  <a:cubicBezTo>
                    <a:pt x="66" y="24"/>
                    <a:pt x="66" y="23"/>
                    <a:pt x="66" y="23"/>
                  </a:cubicBezTo>
                  <a:cubicBezTo>
                    <a:pt x="65" y="23"/>
                    <a:pt x="65" y="23"/>
                    <a:pt x="65" y="23"/>
                  </a:cubicBezTo>
                  <a:cubicBezTo>
                    <a:pt x="64" y="23"/>
                    <a:pt x="62" y="22"/>
                    <a:pt x="59" y="22"/>
                  </a:cubicBezTo>
                  <a:cubicBezTo>
                    <a:pt x="56" y="21"/>
                    <a:pt x="51" y="20"/>
                    <a:pt x="50" y="20"/>
                  </a:cubicBezTo>
                  <a:cubicBezTo>
                    <a:pt x="49" y="20"/>
                    <a:pt x="48" y="20"/>
                    <a:pt x="47" y="20"/>
                  </a:cubicBezTo>
                  <a:cubicBezTo>
                    <a:pt x="45" y="20"/>
                    <a:pt x="43" y="20"/>
                    <a:pt x="43" y="21"/>
                  </a:cubicBezTo>
                  <a:cubicBezTo>
                    <a:pt x="42" y="22"/>
                    <a:pt x="41" y="22"/>
                    <a:pt x="39" y="23"/>
                  </a:cubicBezTo>
                  <a:cubicBezTo>
                    <a:pt x="37" y="23"/>
                    <a:pt x="35" y="23"/>
                    <a:pt x="35" y="24"/>
                  </a:cubicBezTo>
                  <a:cubicBezTo>
                    <a:pt x="34" y="25"/>
                    <a:pt x="33" y="26"/>
                    <a:pt x="31" y="27"/>
                  </a:cubicBezTo>
                  <a:cubicBezTo>
                    <a:pt x="30" y="28"/>
                    <a:pt x="28" y="28"/>
                    <a:pt x="28" y="29"/>
                  </a:cubicBezTo>
                  <a:cubicBezTo>
                    <a:pt x="27" y="30"/>
                    <a:pt x="25" y="31"/>
                    <a:pt x="24" y="31"/>
                  </a:cubicBezTo>
                  <a:cubicBezTo>
                    <a:pt x="22" y="32"/>
                    <a:pt x="20" y="33"/>
                    <a:pt x="19" y="34"/>
                  </a:cubicBezTo>
                  <a:cubicBezTo>
                    <a:pt x="18" y="37"/>
                    <a:pt x="12" y="39"/>
                    <a:pt x="8" y="39"/>
                  </a:cubicBezTo>
                  <a:cubicBezTo>
                    <a:pt x="2" y="40"/>
                    <a:pt x="1" y="41"/>
                    <a:pt x="1" y="41"/>
                  </a:cubicBezTo>
                  <a:cubicBezTo>
                    <a:pt x="1" y="42"/>
                    <a:pt x="1" y="42"/>
                    <a:pt x="1" y="42"/>
                  </a:cubicBezTo>
                  <a:cubicBezTo>
                    <a:pt x="1" y="42"/>
                    <a:pt x="1" y="42"/>
                    <a:pt x="1" y="42"/>
                  </a:cubicBezTo>
                  <a:cubicBezTo>
                    <a:pt x="1" y="42"/>
                    <a:pt x="1" y="42"/>
                    <a:pt x="1" y="42"/>
                  </a:cubicBezTo>
                  <a:cubicBezTo>
                    <a:pt x="1" y="42"/>
                    <a:pt x="1" y="42"/>
                    <a:pt x="1" y="42"/>
                  </a:cubicBezTo>
                  <a:cubicBezTo>
                    <a:pt x="0" y="43"/>
                    <a:pt x="0" y="43"/>
                    <a:pt x="0" y="43"/>
                  </a:cubicBezTo>
                  <a:cubicBezTo>
                    <a:pt x="0" y="43"/>
                    <a:pt x="0" y="43"/>
                    <a:pt x="0" y="43"/>
                  </a:cubicBezTo>
                  <a:cubicBezTo>
                    <a:pt x="0" y="43"/>
                    <a:pt x="0" y="43"/>
                    <a:pt x="0" y="4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5" name="Freeform 229">
              <a:extLst>
                <a:ext uri="{FF2B5EF4-FFF2-40B4-BE49-F238E27FC236}">
                  <a16:creationId xmlns:a16="http://schemas.microsoft.com/office/drawing/2014/main" id="{BE37ED48-482A-4DE9-852D-9BCF43C5E502}"/>
                </a:ext>
              </a:extLst>
            </p:cNvPr>
            <p:cNvSpPr>
              <a:spLocks/>
            </p:cNvSpPr>
            <p:nvPr/>
          </p:nvSpPr>
          <p:spPr bwMode="auto">
            <a:xfrm>
              <a:off x="5203602" y="5860980"/>
              <a:ext cx="349205" cy="253429"/>
            </a:xfrm>
            <a:custGeom>
              <a:avLst/>
              <a:gdLst>
                <a:gd name="T0" fmla="*/ 106 w 674"/>
                <a:gd name="T1" fmla="*/ 94 h 439"/>
                <a:gd name="T2" fmla="*/ 77 w 674"/>
                <a:gd name="T3" fmla="*/ 122 h 439"/>
                <a:gd name="T4" fmla="*/ 73 w 674"/>
                <a:gd name="T5" fmla="*/ 161 h 439"/>
                <a:gd name="T6" fmla="*/ 71 w 674"/>
                <a:gd name="T7" fmla="*/ 165 h 439"/>
                <a:gd name="T8" fmla="*/ 50 w 674"/>
                <a:gd name="T9" fmla="*/ 178 h 439"/>
                <a:gd name="T10" fmla="*/ 29 w 674"/>
                <a:gd name="T11" fmla="*/ 186 h 439"/>
                <a:gd name="T12" fmla="*/ 2 w 674"/>
                <a:gd name="T13" fmla="*/ 194 h 439"/>
                <a:gd name="T14" fmla="*/ 16 w 674"/>
                <a:gd name="T15" fmla="*/ 231 h 439"/>
                <a:gd name="T16" fmla="*/ 39 w 674"/>
                <a:gd name="T17" fmla="*/ 251 h 439"/>
                <a:gd name="T18" fmla="*/ 46 w 674"/>
                <a:gd name="T19" fmla="*/ 251 h 439"/>
                <a:gd name="T20" fmla="*/ 55 w 674"/>
                <a:gd name="T21" fmla="*/ 245 h 439"/>
                <a:gd name="T22" fmla="*/ 57 w 674"/>
                <a:gd name="T23" fmla="*/ 271 h 439"/>
                <a:gd name="T24" fmla="*/ 53 w 674"/>
                <a:gd name="T25" fmla="*/ 288 h 439"/>
                <a:gd name="T26" fmla="*/ 75 w 674"/>
                <a:gd name="T27" fmla="*/ 315 h 439"/>
                <a:gd name="T28" fmla="*/ 79 w 674"/>
                <a:gd name="T29" fmla="*/ 319 h 439"/>
                <a:gd name="T30" fmla="*/ 136 w 674"/>
                <a:gd name="T31" fmla="*/ 344 h 439"/>
                <a:gd name="T32" fmla="*/ 163 w 674"/>
                <a:gd name="T33" fmla="*/ 349 h 439"/>
                <a:gd name="T34" fmla="*/ 189 w 674"/>
                <a:gd name="T35" fmla="*/ 345 h 439"/>
                <a:gd name="T36" fmla="*/ 199 w 674"/>
                <a:gd name="T37" fmla="*/ 347 h 439"/>
                <a:gd name="T38" fmla="*/ 232 w 674"/>
                <a:gd name="T39" fmla="*/ 331 h 439"/>
                <a:gd name="T40" fmla="*/ 249 w 674"/>
                <a:gd name="T41" fmla="*/ 341 h 439"/>
                <a:gd name="T42" fmla="*/ 255 w 674"/>
                <a:gd name="T43" fmla="*/ 388 h 439"/>
                <a:gd name="T44" fmla="*/ 274 w 674"/>
                <a:gd name="T45" fmla="*/ 411 h 439"/>
                <a:gd name="T46" fmla="*/ 291 w 674"/>
                <a:gd name="T47" fmla="*/ 422 h 439"/>
                <a:gd name="T48" fmla="*/ 301 w 674"/>
                <a:gd name="T49" fmla="*/ 413 h 439"/>
                <a:gd name="T50" fmla="*/ 315 w 674"/>
                <a:gd name="T51" fmla="*/ 410 h 439"/>
                <a:gd name="T52" fmla="*/ 356 w 674"/>
                <a:gd name="T53" fmla="*/ 409 h 439"/>
                <a:gd name="T54" fmla="*/ 377 w 674"/>
                <a:gd name="T55" fmla="*/ 420 h 439"/>
                <a:gd name="T56" fmla="*/ 395 w 674"/>
                <a:gd name="T57" fmla="*/ 439 h 439"/>
                <a:gd name="T58" fmla="*/ 470 w 674"/>
                <a:gd name="T59" fmla="*/ 401 h 439"/>
                <a:gd name="T60" fmla="*/ 504 w 674"/>
                <a:gd name="T61" fmla="*/ 366 h 439"/>
                <a:gd name="T62" fmla="*/ 525 w 674"/>
                <a:gd name="T63" fmla="*/ 327 h 439"/>
                <a:gd name="T64" fmla="*/ 528 w 674"/>
                <a:gd name="T65" fmla="*/ 310 h 439"/>
                <a:gd name="T66" fmla="*/ 518 w 674"/>
                <a:gd name="T67" fmla="*/ 289 h 439"/>
                <a:gd name="T68" fmla="*/ 515 w 674"/>
                <a:gd name="T69" fmla="*/ 239 h 439"/>
                <a:gd name="T70" fmla="*/ 496 w 674"/>
                <a:gd name="T71" fmla="*/ 229 h 439"/>
                <a:gd name="T72" fmla="*/ 504 w 674"/>
                <a:gd name="T73" fmla="*/ 194 h 439"/>
                <a:gd name="T74" fmla="*/ 529 w 674"/>
                <a:gd name="T75" fmla="*/ 206 h 439"/>
                <a:gd name="T76" fmla="*/ 576 w 674"/>
                <a:gd name="T77" fmla="*/ 179 h 439"/>
                <a:gd name="T78" fmla="*/ 605 w 674"/>
                <a:gd name="T79" fmla="*/ 165 h 439"/>
                <a:gd name="T80" fmla="*/ 635 w 674"/>
                <a:gd name="T81" fmla="*/ 153 h 439"/>
                <a:gd name="T82" fmla="*/ 644 w 674"/>
                <a:gd name="T83" fmla="*/ 120 h 439"/>
                <a:gd name="T84" fmla="*/ 663 w 674"/>
                <a:gd name="T85" fmla="*/ 108 h 439"/>
                <a:gd name="T86" fmla="*/ 654 w 674"/>
                <a:gd name="T87" fmla="*/ 84 h 439"/>
                <a:gd name="T88" fmla="*/ 626 w 674"/>
                <a:gd name="T89" fmla="*/ 70 h 439"/>
                <a:gd name="T90" fmla="*/ 584 w 674"/>
                <a:gd name="T91" fmla="*/ 31 h 439"/>
                <a:gd name="T92" fmla="*/ 545 w 674"/>
                <a:gd name="T93" fmla="*/ 1 h 439"/>
                <a:gd name="T94" fmla="*/ 514 w 674"/>
                <a:gd name="T95" fmla="*/ 10 h 439"/>
                <a:gd name="T96" fmla="*/ 500 w 674"/>
                <a:gd name="T97" fmla="*/ 50 h 439"/>
                <a:gd name="T98" fmla="*/ 459 w 674"/>
                <a:gd name="T99" fmla="*/ 79 h 439"/>
                <a:gd name="T100" fmla="*/ 508 w 674"/>
                <a:gd name="T101" fmla="*/ 99 h 439"/>
                <a:gd name="T102" fmla="*/ 430 w 674"/>
                <a:gd name="T103" fmla="*/ 127 h 439"/>
                <a:gd name="T104" fmla="*/ 355 w 674"/>
                <a:gd name="T105" fmla="*/ 162 h 439"/>
                <a:gd name="T106" fmla="*/ 331 w 674"/>
                <a:gd name="T107" fmla="*/ 170 h 439"/>
                <a:gd name="T108" fmla="*/ 309 w 674"/>
                <a:gd name="T109" fmla="*/ 164 h 439"/>
                <a:gd name="T110" fmla="*/ 245 w 674"/>
                <a:gd name="T111" fmla="*/ 157 h 439"/>
                <a:gd name="T112" fmla="*/ 241 w 674"/>
                <a:gd name="T113" fmla="*/ 157 h 439"/>
                <a:gd name="T114" fmla="*/ 216 w 674"/>
                <a:gd name="T115" fmla="*/ 128 h 439"/>
                <a:gd name="T116" fmla="*/ 153 w 674"/>
                <a:gd name="T117" fmla="*/ 64 h 439"/>
                <a:gd name="T118" fmla="*/ 143 w 674"/>
                <a:gd name="T119" fmla="*/ 68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4" h="439">
                  <a:moveTo>
                    <a:pt x="143" y="68"/>
                  </a:moveTo>
                  <a:cubicBezTo>
                    <a:pt x="143" y="71"/>
                    <a:pt x="142" y="75"/>
                    <a:pt x="137" y="75"/>
                  </a:cubicBezTo>
                  <a:cubicBezTo>
                    <a:pt x="134" y="75"/>
                    <a:pt x="131" y="77"/>
                    <a:pt x="131" y="82"/>
                  </a:cubicBezTo>
                  <a:cubicBezTo>
                    <a:pt x="131" y="85"/>
                    <a:pt x="131" y="87"/>
                    <a:pt x="132" y="88"/>
                  </a:cubicBezTo>
                  <a:cubicBezTo>
                    <a:pt x="133" y="89"/>
                    <a:pt x="133" y="90"/>
                    <a:pt x="132" y="92"/>
                  </a:cubicBezTo>
                  <a:cubicBezTo>
                    <a:pt x="132" y="92"/>
                    <a:pt x="132" y="93"/>
                    <a:pt x="132" y="93"/>
                  </a:cubicBezTo>
                  <a:cubicBezTo>
                    <a:pt x="129" y="95"/>
                    <a:pt x="125" y="97"/>
                    <a:pt x="122" y="97"/>
                  </a:cubicBezTo>
                  <a:cubicBezTo>
                    <a:pt x="122" y="97"/>
                    <a:pt x="121" y="97"/>
                    <a:pt x="120" y="96"/>
                  </a:cubicBezTo>
                  <a:cubicBezTo>
                    <a:pt x="119" y="96"/>
                    <a:pt x="117" y="96"/>
                    <a:pt x="115" y="96"/>
                  </a:cubicBezTo>
                  <a:cubicBezTo>
                    <a:pt x="113" y="96"/>
                    <a:pt x="112" y="96"/>
                    <a:pt x="110" y="95"/>
                  </a:cubicBezTo>
                  <a:cubicBezTo>
                    <a:pt x="109" y="95"/>
                    <a:pt x="108" y="95"/>
                    <a:pt x="106" y="94"/>
                  </a:cubicBezTo>
                  <a:cubicBezTo>
                    <a:pt x="106" y="93"/>
                    <a:pt x="105" y="93"/>
                    <a:pt x="105" y="93"/>
                  </a:cubicBezTo>
                  <a:cubicBezTo>
                    <a:pt x="104" y="93"/>
                    <a:pt x="104" y="94"/>
                    <a:pt x="104" y="95"/>
                  </a:cubicBezTo>
                  <a:cubicBezTo>
                    <a:pt x="103" y="97"/>
                    <a:pt x="102" y="100"/>
                    <a:pt x="101" y="104"/>
                  </a:cubicBezTo>
                  <a:cubicBezTo>
                    <a:pt x="99" y="108"/>
                    <a:pt x="96" y="114"/>
                    <a:pt x="97" y="115"/>
                  </a:cubicBezTo>
                  <a:cubicBezTo>
                    <a:pt x="98" y="117"/>
                    <a:pt x="99" y="119"/>
                    <a:pt x="99" y="121"/>
                  </a:cubicBezTo>
                  <a:cubicBezTo>
                    <a:pt x="98" y="121"/>
                    <a:pt x="98" y="122"/>
                    <a:pt x="96" y="122"/>
                  </a:cubicBezTo>
                  <a:cubicBezTo>
                    <a:pt x="92" y="122"/>
                    <a:pt x="89" y="122"/>
                    <a:pt x="87" y="120"/>
                  </a:cubicBezTo>
                  <a:cubicBezTo>
                    <a:pt x="87" y="120"/>
                    <a:pt x="87" y="120"/>
                    <a:pt x="87" y="120"/>
                  </a:cubicBezTo>
                  <a:cubicBezTo>
                    <a:pt x="86" y="120"/>
                    <a:pt x="85" y="120"/>
                    <a:pt x="83" y="121"/>
                  </a:cubicBezTo>
                  <a:cubicBezTo>
                    <a:pt x="81" y="122"/>
                    <a:pt x="79" y="122"/>
                    <a:pt x="77" y="122"/>
                  </a:cubicBezTo>
                  <a:cubicBezTo>
                    <a:pt x="77" y="122"/>
                    <a:pt x="77" y="122"/>
                    <a:pt x="77" y="122"/>
                  </a:cubicBezTo>
                  <a:cubicBezTo>
                    <a:pt x="76" y="122"/>
                    <a:pt x="73" y="124"/>
                    <a:pt x="72" y="125"/>
                  </a:cubicBezTo>
                  <a:cubicBezTo>
                    <a:pt x="72" y="125"/>
                    <a:pt x="71" y="125"/>
                    <a:pt x="71" y="125"/>
                  </a:cubicBezTo>
                  <a:cubicBezTo>
                    <a:pt x="74" y="127"/>
                    <a:pt x="74" y="131"/>
                    <a:pt x="74" y="136"/>
                  </a:cubicBezTo>
                  <a:cubicBezTo>
                    <a:pt x="74" y="136"/>
                    <a:pt x="75" y="138"/>
                    <a:pt x="76" y="140"/>
                  </a:cubicBezTo>
                  <a:cubicBezTo>
                    <a:pt x="78" y="144"/>
                    <a:pt x="79" y="147"/>
                    <a:pt x="79" y="148"/>
                  </a:cubicBezTo>
                  <a:cubicBezTo>
                    <a:pt x="78" y="150"/>
                    <a:pt x="77" y="151"/>
                    <a:pt x="76" y="152"/>
                  </a:cubicBezTo>
                  <a:cubicBezTo>
                    <a:pt x="74" y="153"/>
                    <a:pt x="73" y="155"/>
                    <a:pt x="73" y="157"/>
                  </a:cubicBezTo>
                  <a:cubicBezTo>
                    <a:pt x="73" y="157"/>
                    <a:pt x="73" y="158"/>
                    <a:pt x="73" y="159"/>
                  </a:cubicBezTo>
                  <a:cubicBezTo>
                    <a:pt x="73" y="160"/>
                    <a:pt x="73" y="160"/>
                    <a:pt x="73" y="161"/>
                  </a:cubicBezTo>
                  <a:cubicBezTo>
                    <a:pt x="73" y="161"/>
                    <a:pt x="73" y="161"/>
                    <a:pt x="73" y="161"/>
                  </a:cubicBezTo>
                  <a:cubicBezTo>
                    <a:pt x="73" y="161"/>
                    <a:pt x="73" y="161"/>
                    <a:pt x="73" y="161"/>
                  </a:cubicBezTo>
                  <a:cubicBezTo>
                    <a:pt x="73" y="161"/>
                    <a:pt x="73" y="161"/>
                    <a:pt x="73" y="161"/>
                  </a:cubicBezTo>
                  <a:cubicBezTo>
                    <a:pt x="73" y="161"/>
                    <a:pt x="73" y="161"/>
                    <a:pt x="73" y="161"/>
                  </a:cubicBezTo>
                  <a:cubicBezTo>
                    <a:pt x="73" y="161"/>
                    <a:pt x="73" y="161"/>
                    <a:pt x="73" y="161"/>
                  </a:cubicBezTo>
                  <a:cubicBezTo>
                    <a:pt x="73" y="161"/>
                    <a:pt x="73" y="161"/>
                    <a:pt x="73" y="161"/>
                  </a:cubicBezTo>
                  <a:cubicBezTo>
                    <a:pt x="73" y="163"/>
                    <a:pt x="73" y="163"/>
                    <a:pt x="73" y="163"/>
                  </a:cubicBezTo>
                  <a:cubicBezTo>
                    <a:pt x="73" y="163"/>
                    <a:pt x="73" y="163"/>
                    <a:pt x="73" y="163"/>
                  </a:cubicBezTo>
                  <a:cubicBezTo>
                    <a:pt x="73" y="163"/>
                    <a:pt x="73" y="163"/>
                    <a:pt x="73" y="163"/>
                  </a:cubicBezTo>
                  <a:cubicBezTo>
                    <a:pt x="73" y="163"/>
                    <a:pt x="72" y="164"/>
                    <a:pt x="72" y="164"/>
                  </a:cubicBezTo>
                  <a:cubicBezTo>
                    <a:pt x="72" y="164"/>
                    <a:pt x="72" y="164"/>
                    <a:pt x="71" y="164"/>
                  </a:cubicBezTo>
                  <a:cubicBezTo>
                    <a:pt x="71" y="164"/>
                    <a:pt x="71" y="165"/>
                    <a:pt x="71" y="165"/>
                  </a:cubicBezTo>
                  <a:cubicBezTo>
                    <a:pt x="71" y="165"/>
                    <a:pt x="71" y="165"/>
                    <a:pt x="71" y="165"/>
                  </a:cubicBezTo>
                  <a:cubicBezTo>
                    <a:pt x="69" y="166"/>
                    <a:pt x="64" y="168"/>
                    <a:pt x="62" y="169"/>
                  </a:cubicBezTo>
                  <a:cubicBezTo>
                    <a:pt x="60" y="170"/>
                    <a:pt x="59" y="171"/>
                    <a:pt x="58" y="171"/>
                  </a:cubicBezTo>
                  <a:cubicBezTo>
                    <a:pt x="56" y="172"/>
                    <a:pt x="54" y="173"/>
                    <a:pt x="53" y="174"/>
                  </a:cubicBezTo>
                  <a:cubicBezTo>
                    <a:pt x="53" y="174"/>
                    <a:pt x="53" y="175"/>
                    <a:pt x="53" y="175"/>
                  </a:cubicBezTo>
                  <a:cubicBezTo>
                    <a:pt x="53" y="175"/>
                    <a:pt x="52" y="175"/>
                    <a:pt x="52" y="175"/>
                  </a:cubicBezTo>
                  <a:cubicBezTo>
                    <a:pt x="52" y="176"/>
                    <a:pt x="52" y="176"/>
                    <a:pt x="52" y="176"/>
                  </a:cubicBezTo>
                  <a:cubicBezTo>
                    <a:pt x="52" y="176"/>
                    <a:pt x="52" y="176"/>
                    <a:pt x="52" y="177"/>
                  </a:cubicBezTo>
                  <a:cubicBezTo>
                    <a:pt x="51" y="177"/>
                    <a:pt x="51" y="177"/>
                    <a:pt x="51" y="177"/>
                  </a:cubicBezTo>
                  <a:cubicBezTo>
                    <a:pt x="51" y="177"/>
                    <a:pt x="51" y="177"/>
                    <a:pt x="51" y="178"/>
                  </a:cubicBezTo>
                  <a:cubicBezTo>
                    <a:pt x="50" y="178"/>
                    <a:pt x="50" y="178"/>
                    <a:pt x="50" y="178"/>
                  </a:cubicBezTo>
                  <a:cubicBezTo>
                    <a:pt x="50" y="178"/>
                    <a:pt x="50" y="178"/>
                    <a:pt x="50" y="178"/>
                  </a:cubicBezTo>
                  <a:cubicBezTo>
                    <a:pt x="49" y="178"/>
                    <a:pt x="49" y="179"/>
                    <a:pt x="49" y="179"/>
                  </a:cubicBezTo>
                  <a:cubicBezTo>
                    <a:pt x="49" y="179"/>
                    <a:pt x="49" y="179"/>
                    <a:pt x="48" y="179"/>
                  </a:cubicBezTo>
                  <a:cubicBezTo>
                    <a:pt x="48" y="179"/>
                    <a:pt x="48" y="179"/>
                    <a:pt x="47" y="179"/>
                  </a:cubicBezTo>
                  <a:cubicBezTo>
                    <a:pt x="47" y="179"/>
                    <a:pt x="47" y="179"/>
                    <a:pt x="47" y="179"/>
                  </a:cubicBezTo>
                  <a:cubicBezTo>
                    <a:pt x="46" y="180"/>
                    <a:pt x="46" y="180"/>
                    <a:pt x="46" y="180"/>
                  </a:cubicBezTo>
                  <a:cubicBezTo>
                    <a:pt x="46" y="180"/>
                    <a:pt x="45" y="180"/>
                    <a:pt x="45" y="180"/>
                  </a:cubicBezTo>
                  <a:cubicBezTo>
                    <a:pt x="45" y="180"/>
                    <a:pt x="45" y="180"/>
                    <a:pt x="45" y="180"/>
                  </a:cubicBezTo>
                  <a:cubicBezTo>
                    <a:pt x="44" y="180"/>
                    <a:pt x="44" y="180"/>
                    <a:pt x="43" y="180"/>
                  </a:cubicBezTo>
                  <a:cubicBezTo>
                    <a:pt x="42" y="179"/>
                    <a:pt x="42" y="179"/>
                    <a:pt x="42" y="179"/>
                  </a:cubicBezTo>
                  <a:cubicBezTo>
                    <a:pt x="39" y="179"/>
                    <a:pt x="37" y="179"/>
                    <a:pt x="34" y="182"/>
                  </a:cubicBezTo>
                  <a:cubicBezTo>
                    <a:pt x="31" y="185"/>
                    <a:pt x="30" y="185"/>
                    <a:pt x="29" y="186"/>
                  </a:cubicBezTo>
                  <a:cubicBezTo>
                    <a:pt x="28" y="186"/>
                    <a:pt x="28" y="186"/>
                    <a:pt x="27" y="187"/>
                  </a:cubicBezTo>
                  <a:cubicBezTo>
                    <a:pt x="26" y="187"/>
                    <a:pt x="25" y="188"/>
                    <a:pt x="25" y="188"/>
                  </a:cubicBezTo>
                  <a:cubicBezTo>
                    <a:pt x="23" y="188"/>
                    <a:pt x="22" y="187"/>
                    <a:pt x="21" y="186"/>
                  </a:cubicBezTo>
                  <a:cubicBezTo>
                    <a:pt x="20" y="185"/>
                    <a:pt x="19" y="185"/>
                    <a:pt x="19" y="185"/>
                  </a:cubicBezTo>
                  <a:cubicBezTo>
                    <a:pt x="18" y="185"/>
                    <a:pt x="17" y="185"/>
                    <a:pt x="16" y="186"/>
                  </a:cubicBezTo>
                  <a:cubicBezTo>
                    <a:pt x="15" y="186"/>
                    <a:pt x="14" y="187"/>
                    <a:pt x="13" y="187"/>
                  </a:cubicBezTo>
                  <a:cubicBezTo>
                    <a:pt x="12" y="187"/>
                    <a:pt x="11" y="188"/>
                    <a:pt x="10" y="189"/>
                  </a:cubicBezTo>
                  <a:cubicBezTo>
                    <a:pt x="9" y="190"/>
                    <a:pt x="8" y="191"/>
                    <a:pt x="7" y="191"/>
                  </a:cubicBezTo>
                  <a:cubicBezTo>
                    <a:pt x="6" y="191"/>
                    <a:pt x="5" y="191"/>
                    <a:pt x="4" y="191"/>
                  </a:cubicBezTo>
                  <a:cubicBezTo>
                    <a:pt x="3" y="192"/>
                    <a:pt x="2" y="192"/>
                    <a:pt x="2" y="193"/>
                  </a:cubicBezTo>
                  <a:cubicBezTo>
                    <a:pt x="2" y="193"/>
                    <a:pt x="2" y="194"/>
                    <a:pt x="2" y="194"/>
                  </a:cubicBezTo>
                  <a:cubicBezTo>
                    <a:pt x="2" y="194"/>
                    <a:pt x="2" y="195"/>
                    <a:pt x="2" y="195"/>
                  </a:cubicBezTo>
                  <a:cubicBezTo>
                    <a:pt x="2" y="195"/>
                    <a:pt x="2" y="195"/>
                    <a:pt x="2" y="196"/>
                  </a:cubicBezTo>
                  <a:cubicBezTo>
                    <a:pt x="2" y="196"/>
                    <a:pt x="2" y="196"/>
                    <a:pt x="2" y="196"/>
                  </a:cubicBezTo>
                  <a:cubicBezTo>
                    <a:pt x="2" y="197"/>
                    <a:pt x="1" y="197"/>
                    <a:pt x="1" y="197"/>
                  </a:cubicBezTo>
                  <a:cubicBezTo>
                    <a:pt x="1" y="198"/>
                    <a:pt x="1" y="198"/>
                    <a:pt x="1" y="198"/>
                  </a:cubicBezTo>
                  <a:cubicBezTo>
                    <a:pt x="1" y="198"/>
                    <a:pt x="1" y="199"/>
                    <a:pt x="0" y="199"/>
                  </a:cubicBezTo>
                  <a:cubicBezTo>
                    <a:pt x="2" y="208"/>
                    <a:pt x="2" y="208"/>
                    <a:pt x="2" y="208"/>
                  </a:cubicBezTo>
                  <a:cubicBezTo>
                    <a:pt x="3" y="208"/>
                    <a:pt x="4" y="208"/>
                    <a:pt x="5" y="209"/>
                  </a:cubicBezTo>
                  <a:cubicBezTo>
                    <a:pt x="8" y="210"/>
                    <a:pt x="13" y="213"/>
                    <a:pt x="13" y="215"/>
                  </a:cubicBezTo>
                  <a:cubicBezTo>
                    <a:pt x="13" y="216"/>
                    <a:pt x="13" y="216"/>
                    <a:pt x="13" y="216"/>
                  </a:cubicBezTo>
                  <a:cubicBezTo>
                    <a:pt x="14" y="220"/>
                    <a:pt x="15" y="230"/>
                    <a:pt x="16" y="231"/>
                  </a:cubicBezTo>
                  <a:cubicBezTo>
                    <a:pt x="16" y="231"/>
                    <a:pt x="16" y="231"/>
                    <a:pt x="16" y="231"/>
                  </a:cubicBezTo>
                  <a:cubicBezTo>
                    <a:pt x="17" y="232"/>
                    <a:pt x="18" y="232"/>
                    <a:pt x="19" y="233"/>
                  </a:cubicBezTo>
                  <a:cubicBezTo>
                    <a:pt x="24" y="237"/>
                    <a:pt x="26" y="238"/>
                    <a:pt x="26" y="239"/>
                  </a:cubicBezTo>
                  <a:cubicBezTo>
                    <a:pt x="26" y="240"/>
                    <a:pt x="26" y="244"/>
                    <a:pt x="31" y="247"/>
                  </a:cubicBezTo>
                  <a:cubicBezTo>
                    <a:pt x="31" y="247"/>
                    <a:pt x="32" y="247"/>
                    <a:pt x="33" y="248"/>
                  </a:cubicBezTo>
                  <a:cubicBezTo>
                    <a:pt x="33" y="248"/>
                    <a:pt x="33" y="248"/>
                    <a:pt x="33" y="248"/>
                  </a:cubicBezTo>
                  <a:cubicBezTo>
                    <a:pt x="34" y="248"/>
                    <a:pt x="35" y="249"/>
                    <a:pt x="35" y="249"/>
                  </a:cubicBezTo>
                  <a:cubicBezTo>
                    <a:pt x="35" y="249"/>
                    <a:pt x="36" y="249"/>
                    <a:pt x="36" y="249"/>
                  </a:cubicBezTo>
                  <a:cubicBezTo>
                    <a:pt x="36" y="250"/>
                    <a:pt x="37" y="250"/>
                    <a:pt x="37" y="250"/>
                  </a:cubicBezTo>
                  <a:cubicBezTo>
                    <a:pt x="38" y="250"/>
                    <a:pt x="38" y="250"/>
                    <a:pt x="38" y="250"/>
                  </a:cubicBezTo>
                  <a:cubicBezTo>
                    <a:pt x="38" y="251"/>
                    <a:pt x="38" y="251"/>
                    <a:pt x="39" y="251"/>
                  </a:cubicBezTo>
                  <a:cubicBezTo>
                    <a:pt x="39" y="250"/>
                    <a:pt x="39" y="250"/>
                    <a:pt x="39" y="250"/>
                  </a:cubicBezTo>
                  <a:cubicBezTo>
                    <a:pt x="44" y="250"/>
                    <a:pt x="44" y="250"/>
                    <a:pt x="44" y="250"/>
                  </a:cubicBezTo>
                  <a:cubicBezTo>
                    <a:pt x="44" y="250"/>
                    <a:pt x="44" y="250"/>
                    <a:pt x="44" y="250"/>
                  </a:cubicBezTo>
                  <a:cubicBezTo>
                    <a:pt x="44" y="250"/>
                    <a:pt x="45" y="250"/>
                    <a:pt x="45" y="250"/>
                  </a:cubicBezTo>
                  <a:cubicBezTo>
                    <a:pt x="45" y="250"/>
                    <a:pt x="45" y="250"/>
                    <a:pt x="45" y="250"/>
                  </a:cubicBezTo>
                  <a:cubicBezTo>
                    <a:pt x="45" y="250"/>
                    <a:pt x="45" y="250"/>
                    <a:pt x="45" y="250"/>
                  </a:cubicBezTo>
                  <a:cubicBezTo>
                    <a:pt x="45" y="250"/>
                    <a:pt x="45" y="251"/>
                    <a:pt x="45" y="251"/>
                  </a:cubicBezTo>
                  <a:cubicBezTo>
                    <a:pt x="45" y="251"/>
                    <a:pt x="46" y="251"/>
                    <a:pt x="46" y="251"/>
                  </a:cubicBezTo>
                  <a:cubicBezTo>
                    <a:pt x="46" y="251"/>
                    <a:pt x="46" y="251"/>
                    <a:pt x="46" y="251"/>
                  </a:cubicBezTo>
                  <a:cubicBezTo>
                    <a:pt x="46" y="251"/>
                    <a:pt x="46" y="251"/>
                    <a:pt x="46" y="251"/>
                  </a:cubicBezTo>
                  <a:cubicBezTo>
                    <a:pt x="46" y="251"/>
                    <a:pt x="46" y="251"/>
                    <a:pt x="46" y="251"/>
                  </a:cubicBezTo>
                  <a:cubicBezTo>
                    <a:pt x="46" y="251"/>
                    <a:pt x="46" y="251"/>
                    <a:pt x="47" y="251"/>
                  </a:cubicBezTo>
                  <a:cubicBezTo>
                    <a:pt x="47" y="251"/>
                    <a:pt x="47" y="250"/>
                    <a:pt x="47" y="250"/>
                  </a:cubicBezTo>
                  <a:cubicBezTo>
                    <a:pt x="48" y="250"/>
                    <a:pt x="48" y="250"/>
                    <a:pt x="48" y="249"/>
                  </a:cubicBezTo>
                  <a:cubicBezTo>
                    <a:pt x="48" y="249"/>
                    <a:pt x="49" y="249"/>
                    <a:pt x="49" y="249"/>
                  </a:cubicBezTo>
                  <a:cubicBezTo>
                    <a:pt x="49" y="248"/>
                    <a:pt x="49" y="248"/>
                    <a:pt x="50" y="248"/>
                  </a:cubicBezTo>
                  <a:cubicBezTo>
                    <a:pt x="50" y="248"/>
                    <a:pt x="50" y="248"/>
                    <a:pt x="51" y="247"/>
                  </a:cubicBezTo>
                  <a:cubicBezTo>
                    <a:pt x="51" y="247"/>
                    <a:pt x="51" y="247"/>
                    <a:pt x="51" y="247"/>
                  </a:cubicBezTo>
                  <a:cubicBezTo>
                    <a:pt x="52" y="247"/>
                    <a:pt x="52" y="247"/>
                    <a:pt x="53" y="246"/>
                  </a:cubicBezTo>
                  <a:cubicBezTo>
                    <a:pt x="53" y="246"/>
                    <a:pt x="53" y="246"/>
                    <a:pt x="53" y="246"/>
                  </a:cubicBezTo>
                  <a:cubicBezTo>
                    <a:pt x="54" y="246"/>
                    <a:pt x="54" y="246"/>
                    <a:pt x="55" y="246"/>
                  </a:cubicBezTo>
                  <a:cubicBezTo>
                    <a:pt x="55" y="245"/>
                    <a:pt x="55" y="245"/>
                    <a:pt x="55" y="245"/>
                  </a:cubicBezTo>
                  <a:cubicBezTo>
                    <a:pt x="56" y="245"/>
                    <a:pt x="56" y="245"/>
                    <a:pt x="57" y="245"/>
                  </a:cubicBezTo>
                  <a:cubicBezTo>
                    <a:pt x="57" y="245"/>
                    <a:pt x="57" y="245"/>
                    <a:pt x="57" y="245"/>
                  </a:cubicBezTo>
                  <a:cubicBezTo>
                    <a:pt x="58" y="245"/>
                    <a:pt x="58" y="245"/>
                    <a:pt x="59" y="245"/>
                  </a:cubicBezTo>
                  <a:cubicBezTo>
                    <a:pt x="59" y="245"/>
                    <a:pt x="59" y="245"/>
                    <a:pt x="59" y="245"/>
                  </a:cubicBezTo>
                  <a:cubicBezTo>
                    <a:pt x="63" y="245"/>
                    <a:pt x="70" y="250"/>
                    <a:pt x="72" y="253"/>
                  </a:cubicBezTo>
                  <a:cubicBezTo>
                    <a:pt x="73" y="255"/>
                    <a:pt x="74" y="256"/>
                    <a:pt x="73" y="257"/>
                  </a:cubicBezTo>
                  <a:cubicBezTo>
                    <a:pt x="72" y="259"/>
                    <a:pt x="65" y="270"/>
                    <a:pt x="61" y="271"/>
                  </a:cubicBezTo>
                  <a:cubicBezTo>
                    <a:pt x="61" y="271"/>
                    <a:pt x="60" y="271"/>
                    <a:pt x="60" y="271"/>
                  </a:cubicBezTo>
                  <a:cubicBezTo>
                    <a:pt x="60" y="271"/>
                    <a:pt x="59" y="271"/>
                    <a:pt x="59" y="271"/>
                  </a:cubicBezTo>
                  <a:cubicBezTo>
                    <a:pt x="59" y="271"/>
                    <a:pt x="58" y="271"/>
                    <a:pt x="57" y="271"/>
                  </a:cubicBezTo>
                  <a:cubicBezTo>
                    <a:pt x="57" y="271"/>
                    <a:pt x="57" y="271"/>
                    <a:pt x="57" y="271"/>
                  </a:cubicBezTo>
                  <a:cubicBezTo>
                    <a:pt x="57" y="271"/>
                    <a:pt x="57" y="271"/>
                    <a:pt x="57" y="271"/>
                  </a:cubicBezTo>
                  <a:cubicBezTo>
                    <a:pt x="57" y="272"/>
                    <a:pt x="57" y="272"/>
                    <a:pt x="57" y="272"/>
                  </a:cubicBezTo>
                  <a:cubicBezTo>
                    <a:pt x="57" y="272"/>
                    <a:pt x="57" y="273"/>
                    <a:pt x="57" y="273"/>
                  </a:cubicBezTo>
                  <a:cubicBezTo>
                    <a:pt x="57" y="274"/>
                    <a:pt x="56" y="274"/>
                    <a:pt x="56" y="274"/>
                  </a:cubicBezTo>
                  <a:cubicBezTo>
                    <a:pt x="56" y="275"/>
                    <a:pt x="58" y="277"/>
                    <a:pt x="59" y="279"/>
                  </a:cubicBezTo>
                  <a:cubicBezTo>
                    <a:pt x="60" y="280"/>
                    <a:pt x="62" y="282"/>
                    <a:pt x="63" y="284"/>
                  </a:cubicBezTo>
                  <a:cubicBezTo>
                    <a:pt x="63" y="285"/>
                    <a:pt x="63" y="287"/>
                    <a:pt x="63" y="288"/>
                  </a:cubicBezTo>
                  <a:cubicBezTo>
                    <a:pt x="62" y="289"/>
                    <a:pt x="60" y="290"/>
                    <a:pt x="58" y="290"/>
                  </a:cubicBezTo>
                  <a:cubicBezTo>
                    <a:pt x="57" y="290"/>
                    <a:pt x="55" y="290"/>
                    <a:pt x="54" y="289"/>
                  </a:cubicBezTo>
                  <a:cubicBezTo>
                    <a:pt x="54" y="289"/>
                    <a:pt x="54" y="289"/>
                    <a:pt x="54" y="289"/>
                  </a:cubicBezTo>
                  <a:cubicBezTo>
                    <a:pt x="54" y="288"/>
                    <a:pt x="54" y="288"/>
                    <a:pt x="53" y="288"/>
                  </a:cubicBezTo>
                  <a:cubicBezTo>
                    <a:pt x="53" y="288"/>
                    <a:pt x="53" y="289"/>
                    <a:pt x="53" y="289"/>
                  </a:cubicBezTo>
                  <a:cubicBezTo>
                    <a:pt x="52" y="290"/>
                    <a:pt x="52" y="292"/>
                    <a:pt x="53" y="292"/>
                  </a:cubicBezTo>
                  <a:cubicBezTo>
                    <a:pt x="54" y="294"/>
                    <a:pt x="54" y="295"/>
                    <a:pt x="55" y="297"/>
                  </a:cubicBezTo>
                  <a:cubicBezTo>
                    <a:pt x="55" y="299"/>
                    <a:pt x="55" y="301"/>
                    <a:pt x="57" y="301"/>
                  </a:cubicBezTo>
                  <a:cubicBezTo>
                    <a:pt x="58" y="301"/>
                    <a:pt x="60" y="303"/>
                    <a:pt x="61" y="304"/>
                  </a:cubicBezTo>
                  <a:cubicBezTo>
                    <a:pt x="63" y="306"/>
                    <a:pt x="64" y="308"/>
                    <a:pt x="66" y="308"/>
                  </a:cubicBezTo>
                  <a:cubicBezTo>
                    <a:pt x="69" y="308"/>
                    <a:pt x="72" y="312"/>
                    <a:pt x="73" y="314"/>
                  </a:cubicBezTo>
                  <a:cubicBezTo>
                    <a:pt x="73" y="314"/>
                    <a:pt x="74" y="314"/>
                    <a:pt x="74" y="315"/>
                  </a:cubicBezTo>
                  <a:cubicBezTo>
                    <a:pt x="74" y="315"/>
                    <a:pt x="75" y="315"/>
                    <a:pt x="75" y="315"/>
                  </a:cubicBezTo>
                  <a:cubicBezTo>
                    <a:pt x="75" y="315"/>
                    <a:pt x="75" y="315"/>
                    <a:pt x="75" y="315"/>
                  </a:cubicBezTo>
                  <a:cubicBezTo>
                    <a:pt x="75" y="315"/>
                    <a:pt x="75" y="315"/>
                    <a:pt x="75" y="315"/>
                  </a:cubicBezTo>
                  <a:cubicBezTo>
                    <a:pt x="76" y="315"/>
                    <a:pt x="76" y="316"/>
                    <a:pt x="76" y="316"/>
                  </a:cubicBezTo>
                  <a:cubicBezTo>
                    <a:pt x="76" y="316"/>
                    <a:pt x="76" y="316"/>
                    <a:pt x="76" y="316"/>
                  </a:cubicBezTo>
                  <a:cubicBezTo>
                    <a:pt x="76" y="316"/>
                    <a:pt x="76" y="316"/>
                    <a:pt x="77" y="316"/>
                  </a:cubicBezTo>
                  <a:cubicBezTo>
                    <a:pt x="77" y="317"/>
                    <a:pt x="77" y="317"/>
                    <a:pt x="77" y="317"/>
                  </a:cubicBezTo>
                  <a:cubicBezTo>
                    <a:pt x="77" y="317"/>
                    <a:pt x="77" y="317"/>
                    <a:pt x="77" y="317"/>
                  </a:cubicBezTo>
                  <a:cubicBezTo>
                    <a:pt x="77" y="317"/>
                    <a:pt x="78" y="317"/>
                    <a:pt x="78" y="318"/>
                  </a:cubicBezTo>
                  <a:cubicBezTo>
                    <a:pt x="78" y="318"/>
                    <a:pt x="78" y="318"/>
                    <a:pt x="78" y="318"/>
                  </a:cubicBezTo>
                  <a:cubicBezTo>
                    <a:pt x="78" y="318"/>
                    <a:pt x="78" y="318"/>
                    <a:pt x="78" y="318"/>
                  </a:cubicBezTo>
                  <a:cubicBezTo>
                    <a:pt x="78" y="318"/>
                    <a:pt x="78" y="319"/>
                    <a:pt x="78" y="319"/>
                  </a:cubicBezTo>
                  <a:cubicBezTo>
                    <a:pt x="78" y="319"/>
                    <a:pt x="78" y="319"/>
                    <a:pt x="78" y="319"/>
                  </a:cubicBezTo>
                  <a:cubicBezTo>
                    <a:pt x="78" y="319"/>
                    <a:pt x="79" y="319"/>
                    <a:pt x="79" y="319"/>
                  </a:cubicBezTo>
                  <a:cubicBezTo>
                    <a:pt x="79" y="319"/>
                    <a:pt x="80" y="319"/>
                    <a:pt x="80" y="319"/>
                  </a:cubicBezTo>
                  <a:cubicBezTo>
                    <a:pt x="80" y="319"/>
                    <a:pt x="80" y="319"/>
                    <a:pt x="81" y="319"/>
                  </a:cubicBezTo>
                  <a:cubicBezTo>
                    <a:pt x="81" y="319"/>
                    <a:pt x="81" y="318"/>
                    <a:pt x="81" y="318"/>
                  </a:cubicBezTo>
                  <a:cubicBezTo>
                    <a:pt x="82" y="318"/>
                    <a:pt x="82" y="318"/>
                    <a:pt x="82" y="318"/>
                  </a:cubicBezTo>
                  <a:cubicBezTo>
                    <a:pt x="82" y="318"/>
                    <a:pt x="82" y="318"/>
                    <a:pt x="83" y="318"/>
                  </a:cubicBezTo>
                  <a:cubicBezTo>
                    <a:pt x="83" y="318"/>
                    <a:pt x="83" y="318"/>
                    <a:pt x="83" y="318"/>
                  </a:cubicBezTo>
                  <a:cubicBezTo>
                    <a:pt x="83" y="316"/>
                    <a:pt x="85" y="316"/>
                    <a:pt x="87" y="316"/>
                  </a:cubicBezTo>
                  <a:cubicBezTo>
                    <a:pt x="88" y="316"/>
                    <a:pt x="91" y="317"/>
                    <a:pt x="94" y="319"/>
                  </a:cubicBezTo>
                  <a:cubicBezTo>
                    <a:pt x="96" y="321"/>
                    <a:pt x="101" y="325"/>
                    <a:pt x="106" y="328"/>
                  </a:cubicBezTo>
                  <a:cubicBezTo>
                    <a:pt x="110" y="331"/>
                    <a:pt x="114" y="334"/>
                    <a:pt x="117" y="336"/>
                  </a:cubicBezTo>
                  <a:cubicBezTo>
                    <a:pt x="121" y="339"/>
                    <a:pt x="130" y="343"/>
                    <a:pt x="136" y="344"/>
                  </a:cubicBezTo>
                  <a:cubicBezTo>
                    <a:pt x="136" y="344"/>
                    <a:pt x="137" y="344"/>
                    <a:pt x="137" y="344"/>
                  </a:cubicBezTo>
                  <a:cubicBezTo>
                    <a:pt x="138" y="344"/>
                    <a:pt x="138" y="344"/>
                    <a:pt x="138" y="344"/>
                  </a:cubicBezTo>
                  <a:cubicBezTo>
                    <a:pt x="140" y="344"/>
                    <a:pt x="142" y="345"/>
                    <a:pt x="144" y="345"/>
                  </a:cubicBezTo>
                  <a:cubicBezTo>
                    <a:pt x="146" y="346"/>
                    <a:pt x="149" y="347"/>
                    <a:pt x="152" y="347"/>
                  </a:cubicBezTo>
                  <a:cubicBezTo>
                    <a:pt x="153" y="347"/>
                    <a:pt x="154" y="347"/>
                    <a:pt x="155" y="347"/>
                  </a:cubicBezTo>
                  <a:cubicBezTo>
                    <a:pt x="155" y="347"/>
                    <a:pt x="155" y="347"/>
                    <a:pt x="155" y="347"/>
                  </a:cubicBezTo>
                  <a:cubicBezTo>
                    <a:pt x="155" y="347"/>
                    <a:pt x="156" y="346"/>
                    <a:pt x="156" y="346"/>
                  </a:cubicBezTo>
                  <a:cubicBezTo>
                    <a:pt x="157" y="346"/>
                    <a:pt x="157" y="345"/>
                    <a:pt x="158" y="345"/>
                  </a:cubicBezTo>
                  <a:cubicBezTo>
                    <a:pt x="159" y="344"/>
                    <a:pt x="159" y="343"/>
                    <a:pt x="160" y="343"/>
                  </a:cubicBezTo>
                  <a:cubicBezTo>
                    <a:pt x="160" y="343"/>
                    <a:pt x="161" y="344"/>
                    <a:pt x="162" y="345"/>
                  </a:cubicBezTo>
                  <a:cubicBezTo>
                    <a:pt x="163" y="346"/>
                    <a:pt x="163" y="347"/>
                    <a:pt x="163" y="349"/>
                  </a:cubicBezTo>
                  <a:cubicBezTo>
                    <a:pt x="163" y="350"/>
                    <a:pt x="163" y="351"/>
                    <a:pt x="163" y="351"/>
                  </a:cubicBezTo>
                  <a:cubicBezTo>
                    <a:pt x="163" y="352"/>
                    <a:pt x="163" y="352"/>
                    <a:pt x="163" y="352"/>
                  </a:cubicBezTo>
                  <a:cubicBezTo>
                    <a:pt x="163" y="353"/>
                    <a:pt x="163" y="353"/>
                    <a:pt x="163" y="353"/>
                  </a:cubicBezTo>
                  <a:cubicBezTo>
                    <a:pt x="163" y="353"/>
                    <a:pt x="163" y="353"/>
                    <a:pt x="163" y="353"/>
                  </a:cubicBezTo>
                  <a:cubicBezTo>
                    <a:pt x="163" y="353"/>
                    <a:pt x="163" y="353"/>
                    <a:pt x="163" y="353"/>
                  </a:cubicBezTo>
                  <a:cubicBezTo>
                    <a:pt x="164" y="352"/>
                    <a:pt x="164" y="352"/>
                    <a:pt x="165" y="351"/>
                  </a:cubicBezTo>
                  <a:cubicBezTo>
                    <a:pt x="166" y="346"/>
                    <a:pt x="169" y="345"/>
                    <a:pt x="171" y="344"/>
                  </a:cubicBezTo>
                  <a:cubicBezTo>
                    <a:pt x="172" y="344"/>
                    <a:pt x="172" y="344"/>
                    <a:pt x="173" y="343"/>
                  </a:cubicBezTo>
                  <a:cubicBezTo>
                    <a:pt x="175" y="341"/>
                    <a:pt x="178" y="342"/>
                    <a:pt x="183" y="345"/>
                  </a:cubicBezTo>
                  <a:cubicBezTo>
                    <a:pt x="185" y="345"/>
                    <a:pt x="186" y="345"/>
                    <a:pt x="187" y="345"/>
                  </a:cubicBezTo>
                  <a:cubicBezTo>
                    <a:pt x="188" y="345"/>
                    <a:pt x="188" y="345"/>
                    <a:pt x="189" y="345"/>
                  </a:cubicBezTo>
                  <a:cubicBezTo>
                    <a:pt x="190" y="345"/>
                    <a:pt x="190" y="345"/>
                    <a:pt x="191" y="345"/>
                  </a:cubicBezTo>
                  <a:cubicBezTo>
                    <a:pt x="191" y="345"/>
                    <a:pt x="191" y="345"/>
                    <a:pt x="191" y="345"/>
                  </a:cubicBezTo>
                  <a:cubicBezTo>
                    <a:pt x="192" y="345"/>
                    <a:pt x="192" y="346"/>
                    <a:pt x="193" y="346"/>
                  </a:cubicBezTo>
                  <a:cubicBezTo>
                    <a:pt x="193" y="346"/>
                    <a:pt x="193" y="346"/>
                    <a:pt x="193" y="346"/>
                  </a:cubicBezTo>
                  <a:cubicBezTo>
                    <a:pt x="194" y="346"/>
                    <a:pt x="194" y="346"/>
                    <a:pt x="194" y="347"/>
                  </a:cubicBezTo>
                  <a:cubicBezTo>
                    <a:pt x="195" y="347"/>
                    <a:pt x="195" y="347"/>
                    <a:pt x="195" y="347"/>
                  </a:cubicBezTo>
                  <a:cubicBezTo>
                    <a:pt x="195" y="348"/>
                    <a:pt x="196" y="348"/>
                    <a:pt x="196" y="348"/>
                  </a:cubicBezTo>
                  <a:cubicBezTo>
                    <a:pt x="196" y="348"/>
                    <a:pt x="197" y="348"/>
                    <a:pt x="198" y="347"/>
                  </a:cubicBezTo>
                  <a:cubicBezTo>
                    <a:pt x="198" y="347"/>
                    <a:pt x="198" y="347"/>
                    <a:pt x="198" y="347"/>
                  </a:cubicBezTo>
                  <a:cubicBezTo>
                    <a:pt x="198" y="347"/>
                    <a:pt x="198" y="347"/>
                    <a:pt x="198" y="347"/>
                  </a:cubicBezTo>
                  <a:cubicBezTo>
                    <a:pt x="199" y="347"/>
                    <a:pt x="199" y="347"/>
                    <a:pt x="199" y="347"/>
                  </a:cubicBezTo>
                  <a:cubicBezTo>
                    <a:pt x="199" y="347"/>
                    <a:pt x="199" y="347"/>
                    <a:pt x="199" y="347"/>
                  </a:cubicBezTo>
                  <a:cubicBezTo>
                    <a:pt x="199" y="347"/>
                    <a:pt x="200" y="347"/>
                    <a:pt x="200" y="347"/>
                  </a:cubicBezTo>
                  <a:cubicBezTo>
                    <a:pt x="200" y="347"/>
                    <a:pt x="202" y="345"/>
                    <a:pt x="202" y="344"/>
                  </a:cubicBezTo>
                  <a:cubicBezTo>
                    <a:pt x="203" y="344"/>
                    <a:pt x="204" y="343"/>
                    <a:pt x="204" y="342"/>
                  </a:cubicBezTo>
                  <a:cubicBezTo>
                    <a:pt x="205" y="341"/>
                    <a:pt x="205" y="341"/>
                    <a:pt x="206" y="340"/>
                  </a:cubicBezTo>
                  <a:cubicBezTo>
                    <a:pt x="207" y="339"/>
                    <a:pt x="207" y="337"/>
                    <a:pt x="210" y="337"/>
                  </a:cubicBezTo>
                  <a:cubicBezTo>
                    <a:pt x="211" y="338"/>
                    <a:pt x="211" y="337"/>
                    <a:pt x="213" y="336"/>
                  </a:cubicBezTo>
                  <a:cubicBezTo>
                    <a:pt x="214" y="334"/>
                    <a:pt x="216" y="333"/>
                    <a:pt x="219" y="331"/>
                  </a:cubicBezTo>
                  <a:cubicBezTo>
                    <a:pt x="220" y="331"/>
                    <a:pt x="222" y="330"/>
                    <a:pt x="224" y="330"/>
                  </a:cubicBezTo>
                  <a:cubicBezTo>
                    <a:pt x="225" y="330"/>
                    <a:pt x="227" y="331"/>
                    <a:pt x="228" y="331"/>
                  </a:cubicBezTo>
                  <a:cubicBezTo>
                    <a:pt x="230" y="331"/>
                    <a:pt x="231" y="332"/>
                    <a:pt x="232" y="331"/>
                  </a:cubicBezTo>
                  <a:cubicBezTo>
                    <a:pt x="234" y="329"/>
                    <a:pt x="236" y="329"/>
                    <a:pt x="237" y="329"/>
                  </a:cubicBezTo>
                  <a:cubicBezTo>
                    <a:pt x="239" y="329"/>
                    <a:pt x="239" y="329"/>
                    <a:pt x="239" y="331"/>
                  </a:cubicBezTo>
                  <a:cubicBezTo>
                    <a:pt x="239" y="332"/>
                    <a:pt x="240" y="333"/>
                    <a:pt x="241" y="334"/>
                  </a:cubicBezTo>
                  <a:cubicBezTo>
                    <a:pt x="242" y="335"/>
                    <a:pt x="243" y="337"/>
                    <a:pt x="244" y="338"/>
                  </a:cubicBezTo>
                  <a:cubicBezTo>
                    <a:pt x="244" y="338"/>
                    <a:pt x="244" y="339"/>
                    <a:pt x="244" y="339"/>
                  </a:cubicBezTo>
                  <a:cubicBezTo>
                    <a:pt x="245" y="339"/>
                    <a:pt x="245" y="339"/>
                    <a:pt x="245" y="339"/>
                  </a:cubicBezTo>
                  <a:cubicBezTo>
                    <a:pt x="245" y="339"/>
                    <a:pt x="245" y="340"/>
                    <a:pt x="246" y="340"/>
                  </a:cubicBezTo>
                  <a:cubicBezTo>
                    <a:pt x="246" y="340"/>
                    <a:pt x="246" y="340"/>
                    <a:pt x="246" y="340"/>
                  </a:cubicBezTo>
                  <a:cubicBezTo>
                    <a:pt x="246" y="340"/>
                    <a:pt x="247" y="340"/>
                    <a:pt x="247" y="340"/>
                  </a:cubicBezTo>
                  <a:cubicBezTo>
                    <a:pt x="247" y="340"/>
                    <a:pt x="247" y="340"/>
                    <a:pt x="248" y="340"/>
                  </a:cubicBezTo>
                  <a:cubicBezTo>
                    <a:pt x="248" y="341"/>
                    <a:pt x="249" y="341"/>
                    <a:pt x="249" y="341"/>
                  </a:cubicBezTo>
                  <a:cubicBezTo>
                    <a:pt x="249" y="341"/>
                    <a:pt x="249" y="341"/>
                    <a:pt x="249" y="341"/>
                  </a:cubicBezTo>
                  <a:cubicBezTo>
                    <a:pt x="249" y="341"/>
                    <a:pt x="249" y="341"/>
                    <a:pt x="250" y="341"/>
                  </a:cubicBezTo>
                  <a:cubicBezTo>
                    <a:pt x="250" y="341"/>
                    <a:pt x="250" y="341"/>
                    <a:pt x="250" y="340"/>
                  </a:cubicBezTo>
                  <a:cubicBezTo>
                    <a:pt x="250" y="340"/>
                    <a:pt x="250" y="340"/>
                    <a:pt x="251" y="340"/>
                  </a:cubicBezTo>
                  <a:cubicBezTo>
                    <a:pt x="252" y="339"/>
                    <a:pt x="253" y="339"/>
                    <a:pt x="254" y="339"/>
                  </a:cubicBezTo>
                  <a:cubicBezTo>
                    <a:pt x="257" y="339"/>
                    <a:pt x="260" y="341"/>
                    <a:pt x="260" y="344"/>
                  </a:cubicBezTo>
                  <a:cubicBezTo>
                    <a:pt x="260" y="348"/>
                    <a:pt x="260" y="349"/>
                    <a:pt x="261" y="349"/>
                  </a:cubicBezTo>
                  <a:cubicBezTo>
                    <a:pt x="264" y="349"/>
                    <a:pt x="267" y="350"/>
                    <a:pt x="267" y="356"/>
                  </a:cubicBezTo>
                  <a:cubicBezTo>
                    <a:pt x="267" y="357"/>
                    <a:pt x="267" y="358"/>
                    <a:pt x="267" y="360"/>
                  </a:cubicBezTo>
                  <a:cubicBezTo>
                    <a:pt x="267" y="364"/>
                    <a:pt x="268" y="369"/>
                    <a:pt x="264" y="373"/>
                  </a:cubicBezTo>
                  <a:cubicBezTo>
                    <a:pt x="259" y="378"/>
                    <a:pt x="254" y="386"/>
                    <a:pt x="255" y="388"/>
                  </a:cubicBezTo>
                  <a:cubicBezTo>
                    <a:pt x="255" y="389"/>
                    <a:pt x="255" y="390"/>
                    <a:pt x="255" y="392"/>
                  </a:cubicBezTo>
                  <a:cubicBezTo>
                    <a:pt x="255" y="392"/>
                    <a:pt x="255" y="393"/>
                    <a:pt x="255" y="393"/>
                  </a:cubicBezTo>
                  <a:cubicBezTo>
                    <a:pt x="255" y="393"/>
                    <a:pt x="255" y="393"/>
                    <a:pt x="255" y="393"/>
                  </a:cubicBezTo>
                  <a:cubicBezTo>
                    <a:pt x="257" y="392"/>
                    <a:pt x="258" y="392"/>
                    <a:pt x="260" y="392"/>
                  </a:cubicBezTo>
                  <a:cubicBezTo>
                    <a:pt x="262" y="392"/>
                    <a:pt x="266" y="393"/>
                    <a:pt x="267" y="394"/>
                  </a:cubicBezTo>
                  <a:cubicBezTo>
                    <a:pt x="267" y="395"/>
                    <a:pt x="267" y="396"/>
                    <a:pt x="267" y="396"/>
                  </a:cubicBezTo>
                  <a:cubicBezTo>
                    <a:pt x="266" y="397"/>
                    <a:pt x="266" y="400"/>
                    <a:pt x="268" y="402"/>
                  </a:cubicBezTo>
                  <a:cubicBezTo>
                    <a:pt x="268" y="403"/>
                    <a:pt x="269" y="404"/>
                    <a:pt x="270" y="404"/>
                  </a:cubicBezTo>
                  <a:cubicBezTo>
                    <a:pt x="272" y="404"/>
                    <a:pt x="273" y="405"/>
                    <a:pt x="274" y="406"/>
                  </a:cubicBezTo>
                  <a:cubicBezTo>
                    <a:pt x="275" y="407"/>
                    <a:pt x="275" y="408"/>
                    <a:pt x="275" y="410"/>
                  </a:cubicBezTo>
                  <a:cubicBezTo>
                    <a:pt x="274" y="411"/>
                    <a:pt x="274" y="411"/>
                    <a:pt x="274" y="411"/>
                  </a:cubicBezTo>
                  <a:cubicBezTo>
                    <a:pt x="274" y="412"/>
                    <a:pt x="273" y="416"/>
                    <a:pt x="273" y="416"/>
                  </a:cubicBezTo>
                  <a:cubicBezTo>
                    <a:pt x="273" y="416"/>
                    <a:pt x="274" y="416"/>
                    <a:pt x="274" y="416"/>
                  </a:cubicBezTo>
                  <a:cubicBezTo>
                    <a:pt x="276" y="416"/>
                    <a:pt x="279" y="416"/>
                    <a:pt x="280" y="418"/>
                  </a:cubicBezTo>
                  <a:cubicBezTo>
                    <a:pt x="281" y="418"/>
                    <a:pt x="281" y="419"/>
                    <a:pt x="281" y="421"/>
                  </a:cubicBezTo>
                  <a:cubicBezTo>
                    <a:pt x="281" y="421"/>
                    <a:pt x="281" y="422"/>
                    <a:pt x="282" y="423"/>
                  </a:cubicBezTo>
                  <a:cubicBezTo>
                    <a:pt x="282" y="424"/>
                    <a:pt x="284" y="424"/>
                    <a:pt x="287" y="423"/>
                  </a:cubicBezTo>
                  <a:cubicBezTo>
                    <a:pt x="287" y="423"/>
                    <a:pt x="288" y="423"/>
                    <a:pt x="288" y="422"/>
                  </a:cubicBezTo>
                  <a:cubicBezTo>
                    <a:pt x="289" y="422"/>
                    <a:pt x="289" y="422"/>
                    <a:pt x="290" y="422"/>
                  </a:cubicBezTo>
                  <a:cubicBezTo>
                    <a:pt x="290" y="422"/>
                    <a:pt x="290" y="422"/>
                    <a:pt x="290" y="422"/>
                  </a:cubicBezTo>
                  <a:cubicBezTo>
                    <a:pt x="290" y="422"/>
                    <a:pt x="291" y="422"/>
                    <a:pt x="291" y="422"/>
                  </a:cubicBezTo>
                  <a:cubicBezTo>
                    <a:pt x="291" y="422"/>
                    <a:pt x="291" y="422"/>
                    <a:pt x="291" y="422"/>
                  </a:cubicBezTo>
                  <a:cubicBezTo>
                    <a:pt x="292" y="422"/>
                    <a:pt x="292" y="422"/>
                    <a:pt x="292" y="422"/>
                  </a:cubicBezTo>
                  <a:cubicBezTo>
                    <a:pt x="292" y="422"/>
                    <a:pt x="292" y="422"/>
                    <a:pt x="292" y="422"/>
                  </a:cubicBezTo>
                  <a:cubicBezTo>
                    <a:pt x="292" y="422"/>
                    <a:pt x="293" y="422"/>
                    <a:pt x="293" y="422"/>
                  </a:cubicBezTo>
                  <a:cubicBezTo>
                    <a:pt x="294" y="422"/>
                    <a:pt x="294" y="423"/>
                    <a:pt x="295" y="424"/>
                  </a:cubicBezTo>
                  <a:cubicBezTo>
                    <a:pt x="296" y="426"/>
                    <a:pt x="296" y="427"/>
                    <a:pt x="298" y="427"/>
                  </a:cubicBezTo>
                  <a:cubicBezTo>
                    <a:pt x="298" y="427"/>
                    <a:pt x="298" y="428"/>
                    <a:pt x="298" y="427"/>
                  </a:cubicBezTo>
                  <a:cubicBezTo>
                    <a:pt x="299" y="425"/>
                    <a:pt x="298" y="421"/>
                    <a:pt x="297" y="420"/>
                  </a:cubicBezTo>
                  <a:cubicBezTo>
                    <a:pt x="296" y="419"/>
                    <a:pt x="297" y="416"/>
                    <a:pt x="297" y="415"/>
                  </a:cubicBezTo>
                  <a:cubicBezTo>
                    <a:pt x="298" y="413"/>
                    <a:pt x="299" y="412"/>
                    <a:pt x="299" y="412"/>
                  </a:cubicBezTo>
                  <a:cubicBezTo>
                    <a:pt x="300" y="412"/>
                    <a:pt x="300" y="413"/>
                    <a:pt x="301" y="413"/>
                  </a:cubicBezTo>
                  <a:cubicBezTo>
                    <a:pt x="301" y="413"/>
                    <a:pt x="301" y="413"/>
                    <a:pt x="301" y="413"/>
                  </a:cubicBezTo>
                  <a:cubicBezTo>
                    <a:pt x="301" y="413"/>
                    <a:pt x="301" y="413"/>
                    <a:pt x="301" y="413"/>
                  </a:cubicBezTo>
                  <a:cubicBezTo>
                    <a:pt x="301" y="413"/>
                    <a:pt x="301" y="413"/>
                    <a:pt x="302" y="413"/>
                  </a:cubicBezTo>
                  <a:cubicBezTo>
                    <a:pt x="302" y="413"/>
                    <a:pt x="302" y="413"/>
                    <a:pt x="302" y="413"/>
                  </a:cubicBezTo>
                  <a:cubicBezTo>
                    <a:pt x="302" y="413"/>
                    <a:pt x="303" y="413"/>
                    <a:pt x="303" y="413"/>
                  </a:cubicBezTo>
                  <a:cubicBezTo>
                    <a:pt x="303" y="413"/>
                    <a:pt x="304" y="413"/>
                    <a:pt x="304" y="412"/>
                  </a:cubicBezTo>
                  <a:cubicBezTo>
                    <a:pt x="305" y="412"/>
                    <a:pt x="305" y="412"/>
                    <a:pt x="306" y="411"/>
                  </a:cubicBezTo>
                  <a:cubicBezTo>
                    <a:pt x="306" y="411"/>
                    <a:pt x="306" y="411"/>
                    <a:pt x="307" y="410"/>
                  </a:cubicBezTo>
                  <a:cubicBezTo>
                    <a:pt x="307" y="410"/>
                    <a:pt x="308" y="409"/>
                    <a:pt x="309" y="409"/>
                  </a:cubicBezTo>
                  <a:cubicBezTo>
                    <a:pt x="310" y="409"/>
                    <a:pt x="310" y="409"/>
                    <a:pt x="311" y="409"/>
                  </a:cubicBezTo>
                  <a:cubicBezTo>
                    <a:pt x="311" y="409"/>
                    <a:pt x="312" y="410"/>
                    <a:pt x="312" y="410"/>
                  </a:cubicBezTo>
                  <a:cubicBezTo>
                    <a:pt x="313" y="410"/>
                    <a:pt x="314" y="411"/>
                    <a:pt x="315" y="410"/>
                  </a:cubicBezTo>
                  <a:cubicBezTo>
                    <a:pt x="316" y="409"/>
                    <a:pt x="316" y="408"/>
                    <a:pt x="317" y="408"/>
                  </a:cubicBezTo>
                  <a:cubicBezTo>
                    <a:pt x="318" y="408"/>
                    <a:pt x="319" y="408"/>
                    <a:pt x="320" y="409"/>
                  </a:cubicBezTo>
                  <a:cubicBezTo>
                    <a:pt x="322" y="409"/>
                    <a:pt x="324" y="410"/>
                    <a:pt x="325" y="409"/>
                  </a:cubicBezTo>
                  <a:cubicBezTo>
                    <a:pt x="327" y="408"/>
                    <a:pt x="329" y="408"/>
                    <a:pt x="330" y="409"/>
                  </a:cubicBezTo>
                  <a:cubicBezTo>
                    <a:pt x="331" y="409"/>
                    <a:pt x="331" y="409"/>
                    <a:pt x="332" y="409"/>
                  </a:cubicBezTo>
                  <a:cubicBezTo>
                    <a:pt x="332" y="409"/>
                    <a:pt x="332" y="409"/>
                    <a:pt x="332" y="408"/>
                  </a:cubicBezTo>
                  <a:cubicBezTo>
                    <a:pt x="334" y="406"/>
                    <a:pt x="339" y="402"/>
                    <a:pt x="341" y="402"/>
                  </a:cubicBezTo>
                  <a:cubicBezTo>
                    <a:pt x="342" y="402"/>
                    <a:pt x="343" y="402"/>
                    <a:pt x="343" y="402"/>
                  </a:cubicBezTo>
                  <a:cubicBezTo>
                    <a:pt x="343" y="403"/>
                    <a:pt x="343" y="403"/>
                    <a:pt x="344" y="403"/>
                  </a:cubicBezTo>
                  <a:cubicBezTo>
                    <a:pt x="345" y="404"/>
                    <a:pt x="346" y="406"/>
                    <a:pt x="352" y="407"/>
                  </a:cubicBezTo>
                  <a:cubicBezTo>
                    <a:pt x="354" y="407"/>
                    <a:pt x="356" y="408"/>
                    <a:pt x="356" y="409"/>
                  </a:cubicBezTo>
                  <a:cubicBezTo>
                    <a:pt x="357" y="410"/>
                    <a:pt x="357" y="412"/>
                    <a:pt x="356" y="413"/>
                  </a:cubicBezTo>
                  <a:cubicBezTo>
                    <a:pt x="356" y="414"/>
                    <a:pt x="356" y="414"/>
                    <a:pt x="356" y="415"/>
                  </a:cubicBezTo>
                  <a:cubicBezTo>
                    <a:pt x="356" y="416"/>
                    <a:pt x="363" y="422"/>
                    <a:pt x="366" y="422"/>
                  </a:cubicBezTo>
                  <a:cubicBezTo>
                    <a:pt x="366" y="422"/>
                    <a:pt x="367" y="422"/>
                    <a:pt x="367" y="422"/>
                  </a:cubicBezTo>
                  <a:cubicBezTo>
                    <a:pt x="367" y="422"/>
                    <a:pt x="367" y="423"/>
                    <a:pt x="367" y="423"/>
                  </a:cubicBezTo>
                  <a:cubicBezTo>
                    <a:pt x="367" y="423"/>
                    <a:pt x="368" y="423"/>
                    <a:pt x="368" y="424"/>
                  </a:cubicBezTo>
                  <a:cubicBezTo>
                    <a:pt x="368" y="424"/>
                    <a:pt x="368" y="424"/>
                    <a:pt x="368" y="424"/>
                  </a:cubicBezTo>
                  <a:cubicBezTo>
                    <a:pt x="369" y="424"/>
                    <a:pt x="370" y="423"/>
                    <a:pt x="370" y="423"/>
                  </a:cubicBezTo>
                  <a:cubicBezTo>
                    <a:pt x="372" y="424"/>
                    <a:pt x="372" y="424"/>
                    <a:pt x="372" y="424"/>
                  </a:cubicBezTo>
                  <a:cubicBezTo>
                    <a:pt x="373" y="424"/>
                    <a:pt x="374" y="423"/>
                    <a:pt x="374" y="423"/>
                  </a:cubicBezTo>
                  <a:cubicBezTo>
                    <a:pt x="375" y="421"/>
                    <a:pt x="376" y="420"/>
                    <a:pt x="377" y="420"/>
                  </a:cubicBezTo>
                  <a:cubicBezTo>
                    <a:pt x="379" y="420"/>
                    <a:pt x="381" y="421"/>
                    <a:pt x="382" y="423"/>
                  </a:cubicBezTo>
                  <a:cubicBezTo>
                    <a:pt x="383" y="424"/>
                    <a:pt x="383" y="424"/>
                    <a:pt x="384" y="424"/>
                  </a:cubicBezTo>
                  <a:cubicBezTo>
                    <a:pt x="385" y="424"/>
                    <a:pt x="386" y="424"/>
                    <a:pt x="387" y="423"/>
                  </a:cubicBezTo>
                  <a:cubicBezTo>
                    <a:pt x="388" y="422"/>
                    <a:pt x="389" y="422"/>
                    <a:pt x="389" y="422"/>
                  </a:cubicBezTo>
                  <a:cubicBezTo>
                    <a:pt x="391" y="422"/>
                    <a:pt x="392" y="422"/>
                    <a:pt x="392" y="424"/>
                  </a:cubicBezTo>
                  <a:cubicBezTo>
                    <a:pt x="393" y="425"/>
                    <a:pt x="393" y="428"/>
                    <a:pt x="391" y="429"/>
                  </a:cubicBezTo>
                  <a:cubicBezTo>
                    <a:pt x="391" y="429"/>
                    <a:pt x="391" y="430"/>
                    <a:pt x="391" y="430"/>
                  </a:cubicBezTo>
                  <a:cubicBezTo>
                    <a:pt x="391" y="432"/>
                    <a:pt x="392" y="435"/>
                    <a:pt x="394" y="437"/>
                  </a:cubicBezTo>
                  <a:cubicBezTo>
                    <a:pt x="394" y="438"/>
                    <a:pt x="395" y="438"/>
                    <a:pt x="395" y="438"/>
                  </a:cubicBezTo>
                  <a:cubicBezTo>
                    <a:pt x="395" y="439"/>
                    <a:pt x="395" y="439"/>
                    <a:pt x="395" y="439"/>
                  </a:cubicBezTo>
                  <a:cubicBezTo>
                    <a:pt x="395" y="439"/>
                    <a:pt x="395" y="439"/>
                    <a:pt x="395" y="439"/>
                  </a:cubicBezTo>
                  <a:cubicBezTo>
                    <a:pt x="395" y="438"/>
                    <a:pt x="395" y="438"/>
                    <a:pt x="395" y="438"/>
                  </a:cubicBezTo>
                  <a:cubicBezTo>
                    <a:pt x="395" y="438"/>
                    <a:pt x="396" y="435"/>
                    <a:pt x="395" y="433"/>
                  </a:cubicBezTo>
                  <a:cubicBezTo>
                    <a:pt x="394" y="430"/>
                    <a:pt x="399" y="427"/>
                    <a:pt x="412" y="423"/>
                  </a:cubicBezTo>
                  <a:cubicBezTo>
                    <a:pt x="422" y="419"/>
                    <a:pt x="432" y="412"/>
                    <a:pt x="433" y="410"/>
                  </a:cubicBezTo>
                  <a:cubicBezTo>
                    <a:pt x="433" y="410"/>
                    <a:pt x="433" y="409"/>
                    <a:pt x="434" y="409"/>
                  </a:cubicBezTo>
                  <a:cubicBezTo>
                    <a:pt x="435" y="409"/>
                    <a:pt x="436" y="410"/>
                    <a:pt x="437" y="410"/>
                  </a:cubicBezTo>
                  <a:cubicBezTo>
                    <a:pt x="440" y="411"/>
                    <a:pt x="443" y="411"/>
                    <a:pt x="444" y="410"/>
                  </a:cubicBezTo>
                  <a:cubicBezTo>
                    <a:pt x="447" y="408"/>
                    <a:pt x="456" y="407"/>
                    <a:pt x="463" y="407"/>
                  </a:cubicBezTo>
                  <a:cubicBezTo>
                    <a:pt x="464" y="407"/>
                    <a:pt x="464" y="407"/>
                    <a:pt x="464" y="407"/>
                  </a:cubicBezTo>
                  <a:cubicBezTo>
                    <a:pt x="466" y="407"/>
                    <a:pt x="466" y="406"/>
                    <a:pt x="467" y="405"/>
                  </a:cubicBezTo>
                  <a:cubicBezTo>
                    <a:pt x="468" y="404"/>
                    <a:pt x="469" y="402"/>
                    <a:pt x="470" y="401"/>
                  </a:cubicBezTo>
                  <a:cubicBezTo>
                    <a:pt x="472" y="400"/>
                    <a:pt x="472" y="399"/>
                    <a:pt x="473" y="399"/>
                  </a:cubicBezTo>
                  <a:cubicBezTo>
                    <a:pt x="474" y="397"/>
                    <a:pt x="475" y="397"/>
                    <a:pt x="477" y="396"/>
                  </a:cubicBezTo>
                  <a:cubicBezTo>
                    <a:pt x="481" y="395"/>
                    <a:pt x="483" y="391"/>
                    <a:pt x="483" y="390"/>
                  </a:cubicBezTo>
                  <a:cubicBezTo>
                    <a:pt x="483" y="388"/>
                    <a:pt x="485" y="387"/>
                    <a:pt x="488" y="387"/>
                  </a:cubicBezTo>
                  <a:cubicBezTo>
                    <a:pt x="489" y="386"/>
                    <a:pt x="491" y="385"/>
                    <a:pt x="491" y="385"/>
                  </a:cubicBezTo>
                  <a:cubicBezTo>
                    <a:pt x="491" y="383"/>
                    <a:pt x="493" y="383"/>
                    <a:pt x="494" y="382"/>
                  </a:cubicBezTo>
                  <a:cubicBezTo>
                    <a:pt x="495" y="381"/>
                    <a:pt x="497" y="380"/>
                    <a:pt x="497" y="380"/>
                  </a:cubicBezTo>
                  <a:cubicBezTo>
                    <a:pt x="497" y="377"/>
                    <a:pt x="498" y="377"/>
                    <a:pt x="500" y="376"/>
                  </a:cubicBezTo>
                  <a:cubicBezTo>
                    <a:pt x="500" y="376"/>
                    <a:pt x="501" y="375"/>
                    <a:pt x="502" y="375"/>
                  </a:cubicBezTo>
                  <a:cubicBezTo>
                    <a:pt x="502" y="374"/>
                    <a:pt x="502" y="373"/>
                    <a:pt x="502" y="371"/>
                  </a:cubicBezTo>
                  <a:cubicBezTo>
                    <a:pt x="502" y="369"/>
                    <a:pt x="501" y="366"/>
                    <a:pt x="504" y="366"/>
                  </a:cubicBezTo>
                  <a:cubicBezTo>
                    <a:pt x="504" y="366"/>
                    <a:pt x="504" y="366"/>
                    <a:pt x="504" y="366"/>
                  </a:cubicBezTo>
                  <a:cubicBezTo>
                    <a:pt x="504" y="365"/>
                    <a:pt x="503" y="364"/>
                    <a:pt x="503" y="363"/>
                  </a:cubicBezTo>
                  <a:cubicBezTo>
                    <a:pt x="502" y="363"/>
                    <a:pt x="502" y="362"/>
                    <a:pt x="501" y="362"/>
                  </a:cubicBezTo>
                  <a:cubicBezTo>
                    <a:pt x="501" y="361"/>
                    <a:pt x="501" y="361"/>
                    <a:pt x="502" y="360"/>
                  </a:cubicBezTo>
                  <a:cubicBezTo>
                    <a:pt x="502" y="359"/>
                    <a:pt x="503" y="359"/>
                    <a:pt x="505" y="358"/>
                  </a:cubicBezTo>
                  <a:cubicBezTo>
                    <a:pt x="507" y="358"/>
                    <a:pt x="509" y="357"/>
                    <a:pt x="510" y="357"/>
                  </a:cubicBezTo>
                  <a:cubicBezTo>
                    <a:pt x="512" y="355"/>
                    <a:pt x="514" y="352"/>
                    <a:pt x="514" y="350"/>
                  </a:cubicBezTo>
                  <a:cubicBezTo>
                    <a:pt x="515" y="346"/>
                    <a:pt x="520" y="343"/>
                    <a:pt x="522" y="342"/>
                  </a:cubicBezTo>
                  <a:cubicBezTo>
                    <a:pt x="524" y="341"/>
                    <a:pt x="525" y="337"/>
                    <a:pt x="524" y="334"/>
                  </a:cubicBezTo>
                  <a:cubicBezTo>
                    <a:pt x="524" y="331"/>
                    <a:pt x="525" y="330"/>
                    <a:pt x="526" y="330"/>
                  </a:cubicBezTo>
                  <a:cubicBezTo>
                    <a:pt x="525" y="329"/>
                    <a:pt x="525" y="328"/>
                    <a:pt x="525" y="327"/>
                  </a:cubicBezTo>
                  <a:cubicBezTo>
                    <a:pt x="526" y="325"/>
                    <a:pt x="528" y="323"/>
                    <a:pt x="531" y="322"/>
                  </a:cubicBezTo>
                  <a:cubicBezTo>
                    <a:pt x="530" y="321"/>
                    <a:pt x="528" y="322"/>
                    <a:pt x="528" y="322"/>
                  </a:cubicBezTo>
                  <a:cubicBezTo>
                    <a:pt x="527" y="322"/>
                    <a:pt x="527" y="322"/>
                    <a:pt x="526" y="322"/>
                  </a:cubicBezTo>
                  <a:cubicBezTo>
                    <a:pt x="525" y="322"/>
                    <a:pt x="524" y="321"/>
                    <a:pt x="523" y="321"/>
                  </a:cubicBezTo>
                  <a:cubicBezTo>
                    <a:pt x="523" y="320"/>
                    <a:pt x="522" y="319"/>
                    <a:pt x="522" y="319"/>
                  </a:cubicBezTo>
                  <a:cubicBezTo>
                    <a:pt x="522" y="319"/>
                    <a:pt x="521" y="319"/>
                    <a:pt x="521" y="319"/>
                  </a:cubicBezTo>
                  <a:cubicBezTo>
                    <a:pt x="521" y="320"/>
                    <a:pt x="520" y="321"/>
                    <a:pt x="519" y="321"/>
                  </a:cubicBezTo>
                  <a:cubicBezTo>
                    <a:pt x="517" y="321"/>
                    <a:pt x="515" y="319"/>
                    <a:pt x="514" y="318"/>
                  </a:cubicBezTo>
                  <a:cubicBezTo>
                    <a:pt x="514" y="317"/>
                    <a:pt x="514" y="316"/>
                    <a:pt x="516" y="316"/>
                  </a:cubicBezTo>
                  <a:cubicBezTo>
                    <a:pt x="518" y="315"/>
                    <a:pt x="521" y="313"/>
                    <a:pt x="524" y="312"/>
                  </a:cubicBezTo>
                  <a:cubicBezTo>
                    <a:pt x="525" y="311"/>
                    <a:pt x="527" y="310"/>
                    <a:pt x="528" y="310"/>
                  </a:cubicBezTo>
                  <a:cubicBezTo>
                    <a:pt x="528" y="309"/>
                    <a:pt x="524" y="306"/>
                    <a:pt x="522" y="306"/>
                  </a:cubicBezTo>
                  <a:cubicBezTo>
                    <a:pt x="521" y="305"/>
                    <a:pt x="521" y="305"/>
                    <a:pt x="521" y="305"/>
                  </a:cubicBezTo>
                  <a:cubicBezTo>
                    <a:pt x="521" y="306"/>
                    <a:pt x="521" y="306"/>
                    <a:pt x="521" y="306"/>
                  </a:cubicBezTo>
                  <a:cubicBezTo>
                    <a:pt x="519" y="306"/>
                    <a:pt x="518" y="304"/>
                    <a:pt x="516" y="302"/>
                  </a:cubicBezTo>
                  <a:cubicBezTo>
                    <a:pt x="514" y="300"/>
                    <a:pt x="513" y="298"/>
                    <a:pt x="512" y="298"/>
                  </a:cubicBezTo>
                  <a:cubicBezTo>
                    <a:pt x="511" y="298"/>
                    <a:pt x="511" y="298"/>
                    <a:pt x="511" y="298"/>
                  </a:cubicBezTo>
                  <a:cubicBezTo>
                    <a:pt x="510" y="298"/>
                    <a:pt x="510" y="297"/>
                    <a:pt x="510" y="297"/>
                  </a:cubicBezTo>
                  <a:cubicBezTo>
                    <a:pt x="510" y="295"/>
                    <a:pt x="514" y="295"/>
                    <a:pt x="514" y="295"/>
                  </a:cubicBezTo>
                  <a:cubicBezTo>
                    <a:pt x="515" y="295"/>
                    <a:pt x="517" y="295"/>
                    <a:pt x="518" y="296"/>
                  </a:cubicBezTo>
                  <a:cubicBezTo>
                    <a:pt x="523" y="298"/>
                    <a:pt x="526" y="299"/>
                    <a:pt x="527" y="298"/>
                  </a:cubicBezTo>
                  <a:cubicBezTo>
                    <a:pt x="527" y="298"/>
                    <a:pt x="525" y="294"/>
                    <a:pt x="518" y="289"/>
                  </a:cubicBezTo>
                  <a:cubicBezTo>
                    <a:pt x="516" y="287"/>
                    <a:pt x="516" y="285"/>
                    <a:pt x="516" y="284"/>
                  </a:cubicBezTo>
                  <a:cubicBezTo>
                    <a:pt x="516" y="283"/>
                    <a:pt x="516" y="282"/>
                    <a:pt x="516" y="282"/>
                  </a:cubicBezTo>
                  <a:cubicBezTo>
                    <a:pt x="514" y="281"/>
                    <a:pt x="510" y="272"/>
                    <a:pt x="508" y="268"/>
                  </a:cubicBezTo>
                  <a:cubicBezTo>
                    <a:pt x="508" y="266"/>
                    <a:pt x="505" y="265"/>
                    <a:pt x="503" y="264"/>
                  </a:cubicBezTo>
                  <a:cubicBezTo>
                    <a:pt x="501" y="263"/>
                    <a:pt x="499" y="263"/>
                    <a:pt x="498" y="261"/>
                  </a:cubicBezTo>
                  <a:cubicBezTo>
                    <a:pt x="498" y="260"/>
                    <a:pt x="497" y="258"/>
                    <a:pt x="498" y="256"/>
                  </a:cubicBezTo>
                  <a:cubicBezTo>
                    <a:pt x="499" y="253"/>
                    <a:pt x="501" y="251"/>
                    <a:pt x="504" y="249"/>
                  </a:cubicBezTo>
                  <a:cubicBezTo>
                    <a:pt x="507" y="248"/>
                    <a:pt x="507" y="247"/>
                    <a:pt x="508" y="245"/>
                  </a:cubicBezTo>
                  <a:cubicBezTo>
                    <a:pt x="508" y="244"/>
                    <a:pt x="508" y="243"/>
                    <a:pt x="510" y="243"/>
                  </a:cubicBezTo>
                  <a:cubicBezTo>
                    <a:pt x="510" y="243"/>
                    <a:pt x="511" y="243"/>
                    <a:pt x="511" y="243"/>
                  </a:cubicBezTo>
                  <a:cubicBezTo>
                    <a:pt x="512" y="243"/>
                    <a:pt x="514" y="243"/>
                    <a:pt x="515" y="239"/>
                  </a:cubicBezTo>
                  <a:cubicBezTo>
                    <a:pt x="516" y="237"/>
                    <a:pt x="519" y="236"/>
                    <a:pt x="520" y="236"/>
                  </a:cubicBezTo>
                  <a:cubicBezTo>
                    <a:pt x="521" y="236"/>
                    <a:pt x="522" y="236"/>
                    <a:pt x="522" y="236"/>
                  </a:cubicBezTo>
                  <a:cubicBezTo>
                    <a:pt x="523" y="234"/>
                    <a:pt x="526" y="234"/>
                    <a:pt x="529" y="233"/>
                  </a:cubicBezTo>
                  <a:cubicBezTo>
                    <a:pt x="531" y="233"/>
                    <a:pt x="534" y="233"/>
                    <a:pt x="535" y="232"/>
                  </a:cubicBezTo>
                  <a:cubicBezTo>
                    <a:pt x="535" y="232"/>
                    <a:pt x="536" y="231"/>
                    <a:pt x="535" y="230"/>
                  </a:cubicBezTo>
                  <a:cubicBezTo>
                    <a:pt x="535" y="228"/>
                    <a:pt x="532" y="226"/>
                    <a:pt x="530" y="226"/>
                  </a:cubicBezTo>
                  <a:cubicBezTo>
                    <a:pt x="525" y="227"/>
                    <a:pt x="520" y="225"/>
                    <a:pt x="517" y="221"/>
                  </a:cubicBezTo>
                  <a:cubicBezTo>
                    <a:pt x="517" y="221"/>
                    <a:pt x="517" y="221"/>
                    <a:pt x="517" y="221"/>
                  </a:cubicBezTo>
                  <a:cubicBezTo>
                    <a:pt x="515" y="221"/>
                    <a:pt x="513" y="224"/>
                    <a:pt x="511" y="226"/>
                  </a:cubicBezTo>
                  <a:cubicBezTo>
                    <a:pt x="508" y="228"/>
                    <a:pt x="506" y="231"/>
                    <a:pt x="504" y="232"/>
                  </a:cubicBezTo>
                  <a:cubicBezTo>
                    <a:pt x="501" y="233"/>
                    <a:pt x="498" y="232"/>
                    <a:pt x="496" y="229"/>
                  </a:cubicBezTo>
                  <a:cubicBezTo>
                    <a:pt x="495" y="227"/>
                    <a:pt x="494" y="224"/>
                    <a:pt x="495" y="221"/>
                  </a:cubicBezTo>
                  <a:cubicBezTo>
                    <a:pt x="496" y="221"/>
                    <a:pt x="496" y="220"/>
                    <a:pt x="495" y="220"/>
                  </a:cubicBezTo>
                  <a:cubicBezTo>
                    <a:pt x="495" y="219"/>
                    <a:pt x="493" y="219"/>
                    <a:pt x="490" y="219"/>
                  </a:cubicBezTo>
                  <a:cubicBezTo>
                    <a:pt x="488" y="219"/>
                    <a:pt x="486" y="219"/>
                    <a:pt x="485" y="219"/>
                  </a:cubicBezTo>
                  <a:cubicBezTo>
                    <a:pt x="484" y="219"/>
                    <a:pt x="484" y="219"/>
                    <a:pt x="484" y="219"/>
                  </a:cubicBezTo>
                  <a:cubicBezTo>
                    <a:pt x="481" y="219"/>
                    <a:pt x="479" y="217"/>
                    <a:pt x="479" y="213"/>
                  </a:cubicBezTo>
                  <a:cubicBezTo>
                    <a:pt x="479" y="209"/>
                    <a:pt x="481" y="203"/>
                    <a:pt x="484" y="203"/>
                  </a:cubicBezTo>
                  <a:cubicBezTo>
                    <a:pt x="486" y="202"/>
                    <a:pt x="487" y="203"/>
                    <a:pt x="489" y="203"/>
                  </a:cubicBezTo>
                  <a:cubicBezTo>
                    <a:pt x="490" y="203"/>
                    <a:pt x="491" y="203"/>
                    <a:pt x="492" y="203"/>
                  </a:cubicBezTo>
                  <a:cubicBezTo>
                    <a:pt x="494" y="203"/>
                    <a:pt x="496" y="203"/>
                    <a:pt x="497" y="199"/>
                  </a:cubicBezTo>
                  <a:cubicBezTo>
                    <a:pt x="499" y="194"/>
                    <a:pt x="501" y="194"/>
                    <a:pt x="504" y="194"/>
                  </a:cubicBezTo>
                  <a:cubicBezTo>
                    <a:pt x="506" y="193"/>
                    <a:pt x="508" y="193"/>
                    <a:pt x="511" y="190"/>
                  </a:cubicBezTo>
                  <a:cubicBezTo>
                    <a:pt x="515" y="185"/>
                    <a:pt x="520" y="180"/>
                    <a:pt x="526" y="180"/>
                  </a:cubicBezTo>
                  <a:cubicBezTo>
                    <a:pt x="528" y="180"/>
                    <a:pt x="530" y="181"/>
                    <a:pt x="531" y="182"/>
                  </a:cubicBezTo>
                  <a:cubicBezTo>
                    <a:pt x="533" y="183"/>
                    <a:pt x="533" y="184"/>
                    <a:pt x="533" y="185"/>
                  </a:cubicBezTo>
                  <a:cubicBezTo>
                    <a:pt x="533" y="188"/>
                    <a:pt x="531" y="191"/>
                    <a:pt x="528" y="194"/>
                  </a:cubicBezTo>
                  <a:cubicBezTo>
                    <a:pt x="526" y="196"/>
                    <a:pt x="525" y="197"/>
                    <a:pt x="524" y="199"/>
                  </a:cubicBezTo>
                  <a:cubicBezTo>
                    <a:pt x="523" y="200"/>
                    <a:pt x="524" y="201"/>
                    <a:pt x="524" y="202"/>
                  </a:cubicBezTo>
                  <a:cubicBezTo>
                    <a:pt x="524" y="204"/>
                    <a:pt x="524" y="205"/>
                    <a:pt x="522" y="208"/>
                  </a:cubicBezTo>
                  <a:cubicBezTo>
                    <a:pt x="522" y="208"/>
                    <a:pt x="521" y="208"/>
                    <a:pt x="521" y="209"/>
                  </a:cubicBezTo>
                  <a:cubicBezTo>
                    <a:pt x="521" y="208"/>
                    <a:pt x="522" y="209"/>
                    <a:pt x="522" y="209"/>
                  </a:cubicBezTo>
                  <a:cubicBezTo>
                    <a:pt x="523" y="209"/>
                    <a:pt x="526" y="208"/>
                    <a:pt x="529" y="206"/>
                  </a:cubicBezTo>
                  <a:cubicBezTo>
                    <a:pt x="536" y="201"/>
                    <a:pt x="544" y="196"/>
                    <a:pt x="550" y="194"/>
                  </a:cubicBezTo>
                  <a:cubicBezTo>
                    <a:pt x="551" y="193"/>
                    <a:pt x="553" y="193"/>
                    <a:pt x="555" y="193"/>
                  </a:cubicBezTo>
                  <a:cubicBezTo>
                    <a:pt x="555" y="193"/>
                    <a:pt x="555" y="193"/>
                    <a:pt x="555" y="193"/>
                  </a:cubicBezTo>
                  <a:cubicBezTo>
                    <a:pt x="555" y="192"/>
                    <a:pt x="555" y="192"/>
                    <a:pt x="556" y="192"/>
                  </a:cubicBezTo>
                  <a:cubicBezTo>
                    <a:pt x="556" y="191"/>
                    <a:pt x="556" y="191"/>
                    <a:pt x="556" y="191"/>
                  </a:cubicBezTo>
                  <a:cubicBezTo>
                    <a:pt x="556" y="191"/>
                    <a:pt x="556" y="190"/>
                    <a:pt x="556" y="190"/>
                  </a:cubicBezTo>
                  <a:cubicBezTo>
                    <a:pt x="557" y="190"/>
                    <a:pt x="557" y="190"/>
                    <a:pt x="557" y="190"/>
                  </a:cubicBezTo>
                  <a:cubicBezTo>
                    <a:pt x="557" y="189"/>
                    <a:pt x="557" y="189"/>
                    <a:pt x="557" y="189"/>
                  </a:cubicBezTo>
                  <a:cubicBezTo>
                    <a:pt x="558" y="189"/>
                    <a:pt x="558" y="189"/>
                    <a:pt x="558" y="188"/>
                  </a:cubicBezTo>
                  <a:cubicBezTo>
                    <a:pt x="559" y="188"/>
                    <a:pt x="560" y="188"/>
                    <a:pt x="561" y="187"/>
                  </a:cubicBezTo>
                  <a:cubicBezTo>
                    <a:pt x="565" y="185"/>
                    <a:pt x="572" y="182"/>
                    <a:pt x="576" y="179"/>
                  </a:cubicBezTo>
                  <a:cubicBezTo>
                    <a:pt x="578" y="178"/>
                    <a:pt x="579" y="178"/>
                    <a:pt x="579" y="177"/>
                  </a:cubicBezTo>
                  <a:cubicBezTo>
                    <a:pt x="580" y="176"/>
                    <a:pt x="580" y="176"/>
                    <a:pt x="581" y="175"/>
                  </a:cubicBezTo>
                  <a:cubicBezTo>
                    <a:pt x="582" y="172"/>
                    <a:pt x="584" y="169"/>
                    <a:pt x="587" y="169"/>
                  </a:cubicBezTo>
                  <a:cubicBezTo>
                    <a:pt x="589" y="169"/>
                    <a:pt x="590" y="170"/>
                    <a:pt x="590" y="170"/>
                  </a:cubicBezTo>
                  <a:cubicBezTo>
                    <a:pt x="591" y="171"/>
                    <a:pt x="592" y="172"/>
                    <a:pt x="594" y="172"/>
                  </a:cubicBezTo>
                  <a:cubicBezTo>
                    <a:pt x="595" y="172"/>
                    <a:pt x="596" y="172"/>
                    <a:pt x="597" y="172"/>
                  </a:cubicBezTo>
                  <a:cubicBezTo>
                    <a:pt x="598" y="172"/>
                    <a:pt x="599" y="172"/>
                    <a:pt x="600" y="172"/>
                  </a:cubicBezTo>
                  <a:cubicBezTo>
                    <a:pt x="601" y="172"/>
                    <a:pt x="601" y="172"/>
                    <a:pt x="601" y="172"/>
                  </a:cubicBezTo>
                  <a:cubicBezTo>
                    <a:pt x="601" y="172"/>
                    <a:pt x="601" y="172"/>
                    <a:pt x="601" y="171"/>
                  </a:cubicBezTo>
                  <a:cubicBezTo>
                    <a:pt x="600" y="169"/>
                    <a:pt x="599" y="168"/>
                    <a:pt x="600" y="167"/>
                  </a:cubicBezTo>
                  <a:cubicBezTo>
                    <a:pt x="600" y="166"/>
                    <a:pt x="602" y="166"/>
                    <a:pt x="605" y="165"/>
                  </a:cubicBezTo>
                  <a:cubicBezTo>
                    <a:pt x="606" y="165"/>
                    <a:pt x="606" y="165"/>
                    <a:pt x="606" y="165"/>
                  </a:cubicBezTo>
                  <a:cubicBezTo>
                    <a:pt x="608" y="165"/>
                    <a:pt x="609" y="164"/>
                    <a:pt x="610" y="162"/>
                  </a:cubicBezTo>
                  <a:cubicBezTo>
                    <a:pt x="611" y="161"/>
                    <a:pt x="612" y="159"/>
                    <a:pt x="614" y="159"/>
                  </a:cubicBezTo>
                  <a:cubicBezTo>
                    <a:pt x="615" y="159"/>
                    <a:pt x="615" y="158"/>
                    <a:pt x="616" y="156"/>
                  </a:cubicBezTo>
                  <a:cubicBezTo>
                    <a:pt x="617" y="153"/>
                    <a:pt x="618" y="151"/>
                    <a:pt x="620" y="151"/>
                  </a:cubicBezTo>
                  <a:cubicBezTo>
                    <a:pt x="622" y="151"/>
                    <a:pt x="624" y="152"/>
                    <a:pt x="625" y="153"/>
                  </a:cubicBezTo>
                  <a:cubicBezTo>
                    <a:pt x="626" y="154"/>
                    <a:pt x="628" y="155"/>
                    <a:pt x="630" y="154"/>
                  </a:cubicBezTo>
                  <a:cubicBezTo>
                    <a:pt x="630" y="154"/>
                    <a:pt x="631" y="154"/>
                    <a:pt x="631" y="154"/>
                  </a:cubicBezTo>
                  <a:cubicBezTo>
                    <a:pt x="631" y="154"/>
                    <a:pt x="632" y="154"/>
                    <a:pt x="632" y="154"/>
                  </a:cubicBezTo>
                  <a:cubicBezTo>
                    <a:pt x="632" y="154"/>
                    <a:pt x="632" y="154"/>
                    <a:pt x="633" y="155"/>
                  </a:cubicBezTo>
                  <a:cubicBezTo>
                    <a:pt x="633" y="154"/>
                    <a:pt x="634" y="154"/>
                    <a:pt x="635" y="153"/>
                  </a:cubicBezTo>
                  <a:cubicBezTo>
                    <a:pt x="635" y="153"/>
                    <a:pt x="635" y="153"/>
                    <a:pt x="635" y="152"/>
                  </a:cubicBezTo>
                  <a:cubicBezTo>
                    <a:pt x="635" y="151"/>
                    <a:pt x="635" y="150"/>
                    <a:pt x="635" y="148"/>
                  </a:cubicBezTo>
                  <a:cubicBezTo>
                    <a:pt x="634" y="147"/>
                    <a:pt x="634" y="145"/>
                    <a:pt x="634" y="144"/>
                  </a:cubicBezTo>
                  <a:cubicBezTo>
                    <a:pt x="634" y="144"/>
                    <a:pt x="634" y="144"/>
                    <a:pt x="634" y="143"/>
                  </a:cubicBezTo>
                  <a:cubicBezTo>
                    <a:pt x="633" y="141"/>
                    <a:pt x="633" y="138"/>
                    <a:pt x="633" y="137"/>
                  </a:cubicBezTo>
                  <a:cubicBezTo>
                    <a:pt x="633" y="135"/>
                    <a:pt x="634" y="135"/>
                    <a:pt x="633" y="134"/>
                  </a:cubicBezTo>
                  <a:cubicBezTo>
                    <a:pt x="633" y="133"/>
                    <a:pt x="633" y="131"/>
                    <a:pt x="633" y="130"/>
                  </a:cubicBezTo>
                  <a:cubicBezTo>
                    <a:pt x="633" y="128"/>
                    <a:pt x="633" y="127"/>
                    <a:pt x="634" y="126"/>
                  </a:cubicBezTo>
                  <a:cubicBezTo>
                    <a:pt x="634" y="125"/>
                    <a:pt x="635" y="125"/>
                    <a:pt x="636" y="125"/>
                  </a:cubicBezTo>
                  <a:cubicBezTo>
                    <a:pt x="637" y="125"/>
                    <a:pt x="638" y="123"/>
                    <a:pt x="639" y="123"/>
                  </a:cubicBezTo>
                  <a:cubicBezTo>
                    <a:pt x="640" y="121"/>
                    <a:pt x="642" y="120"/>
                    <a:pt x="644" y="120"/>
                  </a:cubicBezTo>
                  <a:cubicBezTo>
                    <a:pt x="644" y="120"/>
                    <a:pt x="645" y="120"/>
                    <a:pt x="646" y="120"/>
                  </a:cubicBezTo>
                  <a:cubicBezTo>
                    <a:pt x="647" y="121"/>
                    <a:pt x="650" y="122"/>
                    <a:pt x="652" y="122"/>
                  </a:cubicBezTo>
                  <a:cubicBezTo>
                    <a:pt x="652" y="122"/>
                    <a:pt x="653" y="122"/>
                    <a:pt x="653" y="122"/>
                  </a:cubicBezTo>
                  <a:cubicBezTo>
                    <a:pt x="653" y="122"/>
                    <a:pt x="653" y="122"/>
                    <a:pt x="653" y="122"/>
                  </a:cubicBezTo>
                  <a:cubicBezTo>
                    <a:pt x="653" y="122"/>
                    <a:pt x="653" y="122"/>
                    <a:pt x="654" y="122"/>
                  </a:cubicBezTo>
                  <a:cubicBezTo>
                    <a:pt x="654" y="122"/>
                    <a:pt x="654" y="122"/>
                    <a:pt x="654" y="122"/>
                  </a:cubicBezTo>
                  <a:cubicBezTo>
                    <a:pt x="654" y="122"/>
                    <a:pt x="654" y="122"/>
                    <a:pt x="654" y="122"/>
                  </a:cubicBezTo>
                  <a:cubicBezTo>
                    <a:pt x="654" y="122"/>
                    <a:pt x="654" y="121"/>
                    <a:pt x="654" y="121"/>
                  </a:cubicBezTo>
                  <a:cubicBezTo>
                    <a:pt x="654" y="119"/>
                    <a:pt x="656" y="118"/>
                    <a:pt x="657" y="117"/>
                  </a:cubicBezTo>
                  <a:cubicBezTo>
                    <a:pt x="658" y="116"/>
                    <a:pt x="659" y="115"/>
                    <a:pt x="660" y="114"/>
                  </a:cubicBezTo>
                  <a:cubicBezTo>
                    <a:pt x="660" y="111"/>
                    <a:pt x="662" y="110"/>
                    <a:pt x="663" y="108"/>
                  </a:cubicBezTo>
                  <a:cubicBezTo>
                    <a:pt x="665" y="107"/>
                    <a:pt x="666" y="106"/>
                    <a:pt x="666" y="105"/>
                  </a:cubicBezTo>
                  <a:cubicBezTo>
                    <a:pt x="666" y="104"/>
                    <a:pt x="667" y="104"/>
                    <a:pt x="667" y="103"/>
                  </a:cubicBezTo>
                  <a:cubicBezTo>
                    <a:pt x="667" y="102"/>
                    <a:pt x="667" y="102"/>
                    <a:pt x="667" y="101"/>
                  </a:cubicBezTo>
                  <a:cubicBezTo>
                    <a:pt x="668" y="97"/>
                    <a:pt x="670" y="92"/>
                    <a:pt x="673" y="90"/>
                  </a:cubicBezTo>
                  <a:cubicBezTo>
                    <a:pt x="674" y="89"/>
                    <a:pt x="674" y="89"/>
                    <a:pt x="673" y="88"/>
                  </a:cubicBezTo>
                  <a:cubicBezTo>
                    <a:pt x="673" y="86"/>
                    <a:pt x="672" y="84"/>
                    <a:pt x="672" y="81"/>
                  </a:cubicBezTo>
                  <a:cubicBezTo>
                    <a:pt x="672" y="80"/>
                    <a:pt x="672" y="80"/>
                    <a:pt x="671" y="79"/>
                  </a:cubicBezTo>
                  <a:cubicBezTo>
                    <a:pt x="671" y="79"/>
                    <a:pt x="670" y="78"/>
                    <a:pt x="669" y="78"/>
                  </a:cubicBezTo>
                  <a:cubicBezTo>
                    <a:pt x="668" y="78"/>
                    <a:pt x="666" y="79"/>
                    <a:pt x="664" y="80"/>
                  </a:cubicBezTo>
                  <a:cubicBezTo>
                    <a:pt x="663" y="81"/>
                    <a:pt x="662" y="81"/>
                    <a:pt x="660" y="81"/>
                  </a:cubicBezTo>
                  <a:cubicBezTo>
                    <a:pt x="657" y="81"/>
                    <a:pt x="655" y="82"/>
                    <a:pt x="654" y="84"/>
                  </a:cubicBezTo>
                  <a:cubicBezTo>
                    <a:pt x="653" y="86"/>
                    <a:pt x="651" y="87"/>
                    <a:pt x="649" y="87"/>
                  </a:cubicBezTo>
                  <a:cubicBezTo>
                    <a:pt x="649" y="87"/>
                    <a:pt x="649" y="87"/>
                    <a:pt x="649" y="87"/>
                  </a:cubicBezTo>
                  <a:cubicBezTo>
                    <a:pt x="649" y="87"/>
                    <a:pt x="649" y="87"/>
                    <a:pt x="649" y="87"/>
                  </a:cubicBezTo>
                  <a:cubicBezTo>
                    <a:pt x="648" y="87"/>
                    <a:pt x="648" y="87"/>
                    <a:pt x="647" y="87"/>
                  </a:cubicBezTo>
                  <a:cubicBezTo>
                    <a:pt x="646" y="86"/>
                    <a:pt x="645" y="86"/>
                    <a:pt x="643" y="87"/>
                  </a:cubicBezTo>
                  <a:cubicBezTo>
                    <a:pt x="642" y="87"/>
                    <a:pt x="642" y="87"/>
                    <a:pt x="641" y="87"/>
                  </a:cubicBezTo>
                  <a:cubicBezTo>
                    <a:pt x="638" y="87"/>
                    <a:pt x="634" y="86"/>
                    <a:pt x="632" y="84"/>
                  </a:cubicBezTo>
                  <a:cubicBezTo>
                    <a:pt x="631" y="83"/>
                    <a:pt x="631" y="82"/>
                    <a:pt x="631" y="81"/>
                  </a:cubicBezTo>
                  <a:cubicBezTo>
                    <a:pt x="631" y="80"/>
                    <a:pt x="630" y="79"/>
                    <a:pt x="630" y="77"/>
                  </a:cubicBezTo>
                  <a:cubicBezTo>
                    <a:pt x="629" y="75"/>
                    <a:pt x="628" y="74"/>
                    <a:pt x="629" y="71"/>
                  </a:cubicBezTo>
                  <a:cubicBezTo>
                    <a:pt x="629" y="70"/>
                    <a:pt x="628" y="70"/>
                    <a:pt x="626" y="70"/>
                  </a:cubicBezTo>
                  <a:cubicBezTo>
                    <a:pt x="625" y="69"/>
                    <a:pt x="623" y="69"/>
                    <a:pt x="621" y="67"/>
                  </a:cubicBezTo>
                  <a:cubicBezTo>
                    <a:pt x="618" y="64"/>
                    <a:pt x="613" y="62"/>
                    <a:pt x="611" y="62"/>
                  </a:cubicBezTo>
                  <a:cubicBezTo>
                    <a:pt x="610" y="62"/>
                    <a:pt x="610" y="62"/>
                    <a:pt x="610" y="62"/>
                  </a:cubicBezTo>
                  <a:cubicBezTo>
                    <a:pt x="609" y="62"/>
                    <a:pt x="608" y="62"/>
                    <a:pt x="607" y="61"/>
                  </a:cubicBezTo>
                  <a:cubicBezTo>
                    <a:pt x="605" y="60"/>
                    <a:pt x="602" y="58"/>
                    <a:pt x="599" y="58"/>
                  </a:cubicBezTo>
                  <a:cubicBezTo>
                    <a:pt x="597" y="58"/>
                    <a:pt x="595" y="57"/>
                    <a:pt x="594" y="56"/>
                  </a:cubicBezTo>
                  <a:cubicBezTo>
                    <a:pt x="593" y="54"/>
                    <a:pt x="593" y="52"/>
                    <a:pt x="594" y="51"/>
                  </a:cubicBezTo>
                  <a:cubicBezTo>
                    <a:pt x="594" y="50"/>
                    <a:pt x="593" y="46"/>
                    <a:pt x="591" y="44"/>
                  </a:cubicBezTo>
                  <a:cubicBezTo>
                    <a:pt x="590" y="42"/>
                    <a:pt x="589" y="39"/>
                    <a:pt x="588" y="37"/>
                  </a:cubicBezTo>
                  <a:cubicBezTo>
                    <a:pt x="588" y="36"/>
                    <a:pt x="587" y="35"/>
                    <a:pt x="586" y="34"/>
                  </a:cubicBezTo>
                  <a:cubicBezTo>
                    <a:pt x="586" y="33"/>
                    <a:pt x="585" y="32"/>
                    <a:pt x="584" y="31"/>
                  </a:cubicBezTo>
                  <a:cubicBezTo>
                    <a:pt x="583" y="30"/>
                    <a:pt x="582" y="27"/>
                    <a:pt x="582" y="24"/>
                  </a:cubicBezTo>
                  <a:cubicBezTo>
                    <a:pt x="581" y="21"/>
                    <a:pt x="580" y="20"/>
                    <a:pt x="579" y="19"/>
                  </a:cubicBezTo>
                  <a:cubicBezTo>
                    <a:pt x="579" y="18"/>
                    <a:pt x="578" y="18"/>
                    <a:pt x="578" y="17"/>
                  </a:cubicBezTo>
                  <a:cubicBezTo>
                    <a:pt x="577" y="17"/>
                    <a:pt x="576" y="16"/>
                    <a:pt x="576" y="13"/>
                  </a:cubicBezTo>
                  <a:cubicBezTo>
                    <a:pt x="577" y="11"/>
                    <a:pt x="575" y="10"/>
                    <a:pt x="572" y="8"/>
                  </a:cubicBezTo>
                  <a:cubicBezTo>
                    <a:pt x="571" y="8"/>
                    <a:pt x="570" y="7"/>
                    <a:pt x="569" y="6"/>
                  </a:cubicBezTo>
                  <a:cubicBezTo>
                    <a:pt x="569" y="5"/>
                    <a:pt x="566" y="5"/>
                    <a:pt x="564" y="4"/>
                  </a:cubicBezTo>
                  <a:cubicBezTo>
                    <a:pt x="561" y="4"/>
                    <a:pt x="558" y="3"/>
                    <a:pt x="556" y="2"/>
                  </a:cubicBezTo>
                  <a:cubicBezTo>
                    <a:pt x="553" y="1"/>
                    <a:pt x="552" y="1"/>
                    <a:pt x="550" y="1"/>
                  </a:cubicBezTo>
                  <a:cubicBezTo>
                    <a:pt x="548" y="1"/>
                    <a:pt x="548" y="1"/>
                    <a:pt x="548" y="1"/>
                  </a:cubicBezTo>
                  <a:cubicBezTo>
                    <a:pt x="547" y="1"/>
                    <a:pt x="546" y="1"/>
                    <a:pt x="545" y="1"/>
                  </a:cubicBezTo>
                  <a:cubicBezTo>
                    <a:pt x="545" y="0"/>
                    <a:pt x="544" y="0"/>
                    <a:pt x="543" y="0"/>
                  </a:cubicBezTo>
                  <a:cubicBezTo>
                    <a:pt x="543" y="0"/>
                    <a:pt x="542" y="0"/>
                    <a:pt x="542" y="0"/>
                  </a:cubicBezTo>
                  <a:cubicBezTo>
                    <a:pt x="541" y="0"/>
                    <a:pt x="541" y="0"/>
                    <a:pt x="540" y="0"/>
                  </a:cubicBezTo>
                  <a:cubicBezTo>
                    <a:pt x="537" y="0"/>
                    <a:pt x="532" y="1"/>
                    <a:pt x="530" y="1"/>
                  </a:cubicBezTo>
                  <a:cubicBezTo>
                    <a:pt x="528" y="1"/>
                    <a:pt x="527" y="2"/>
                    <a:pt x="527" y="2"/>
                  </a:cubicBezTo>
                  <a:cubicBezTo>
                    <a:pt x="527" y="2"/>
                    <a:pt x="526" y="1"/>
                    <a:pt x="526" y="1"/>
                  </a:cubicBezTo>
                  <a:cubicBezTo>
                    <a:pt x="525" y="1"/>
                    <a:pt x="525" y="1"/>
                    <a:pt x="523" y="1"/>
                  </a:cubicBezTo>
                  <a:cubicBezTo>
                    <a:pt x="519" y="1"/>
                    <a:pt x="516" y="3"/>
                    <a:pt x="513" y="6"/>
                  </a:cubicBezTo>
                  <a:cubicBezTo>
                    <a:pt x="511" y="9"/>
                    <a:pt x="511" y="10"/>
                    <a:pt x="511" y="10"/>
                  </a:cubicBezTo>
                  <a:cubicBezTo>
                    <a:pt x="511" y="10"/>
                    <a:pt x="512" y="10"/>
                    <a:pt x="513" y="10"/>
                  </a:cubicBezTo>
                  <a:cubicBezTo>
                    <a:pt x="514" y="10"/>
                    <a:pt x="514" y="10"/>
                    <a:pt x="514" y="10"/>
                  </a:cubicBezTo>
                  <a:cubicBezTo>
                    <a:pt x="514" y="10"/>
                    <a:pt x="514" y="10"/>
                    <a:pt x="514" y="10"/>
                  </a:cubicBezTo>
                  <a:cubicBezTo>
                    <a:pt x="516" y="11"/>
                    <a:pt x="517" y="15"/>
                    <a:pt x="518" y="19"/>
                  </a:cubicBezTo>
                  <a:cubicBezTo>
                    <a:pt x="518" y="20"/>
                    <a:pt x="518" y="20"/>
                    <a:pt x="517" y="21"/>
                  </a:cubicBezTo>
                  <a:cubicBezTo>
                    <a:pt x="516" y="23"/>
                    <a:pt x="514" y="25"/>
                    <a:pt x="512" y="26"/>
                  </a:cubicBezTo>
                  <a:cubicBezTo>
                    <a:pt x="511" y="26"/>
                    <a:pt x="509" y="30"/>
                    <a:pt x="507" y="33"/>
                  </a:cubicBezTo>
                  <a:cubicBezTo>
                    <a:pt x="506" y="34"/>
                    <a:pt x="506" y="35"/>
                    <a:pt x="506" y="36"/>
                  </a:cubicBezTo>
                  <a:cubicBezTo>
                    <a:pt x="506" y="37"/>
                    <a:pt x="505" y="39"/>
                    <a:pt x="503" y="41"/>
                  </a:cubicBezTo>
                  <a:cubicBezTo>
                    <a:pt x="503" y="41"/>
                    <a:pt x="503" y="42"/>
                    <a:pt x="502" y="42"/>
                  </a:cubicBezTo>
                  <a:cubicBezTo>
                    <a:pt x="501" y="44"/>
                    <a:pt x="500" y="46"/>
                    <a:pt x="501" y="47"/>
                  </a:cubicBezTo>
                  <a:cubicBezTo>
                    <a:pt x="501" y="47"/>
                    <a:pt x="501" y="48"/>
                    <a:pt x="501" y="48"/>
                  </a:cubicBezTo>
                  <a:cubicBezTo>
                    <a:pt x="501" y="49"/>
                    <a:pt x="500" y="49"/>
                    <a:pt x="500" y="50"/>
                  </a:cubicBezTo>
                  <a:cubicBezTo>
                    <a:pt x="499" y="52"/>
                    <a:pt x="496" y="53"/>
                    <a:pt x="495" y="53"/>
                  </a:cubicBezTo>
                  <a:cubicBezTo>
                    <a:pt x="494" y="53"/>
                    <a:pt x="491" y="55"/>
                    <a:pt x="489" y="56"/>
                  </a:cubicBezTo>
                  <a:cubicBezTo>
                    <a:pt x="487" y="58"/>
                    <a:pt x="485" y="58"/>
                    <a:pt x="484" y="59"/>
                  </a:cubicBezTo>
                  <a:cubicBezTo>
                    <a:pt x="484" y="59"/>
                    <a:pt x="483" y="59"/>
                    <a:pt x="482" y="59"/>
                  </a:cubicBezTo>
                  <a:cubicBezTo>
                    <a:pt x="479" y="59"/>
                    <a:pt x="473" y="58"/>
                    <a:pt x="472" y="55"/>
                  </a:cubicBezTo>
                  <a:cubicBezTo>
                    <a:pt x="472" y="55"/>
                    <a:pt x="472" y="55"/>
                    <a:pt x="472" y="55"/>
                  </a:cubicBezTo>
                  <a:cubicBezTo>
                    <a:pt x="472" y="55"/>
                    <a:pt x="471" y="55"/>
                    <a:pt x="471" y="54"/>
                  </a:cubicBezTo>
                  <a:cubicBezTo>
                    <a:pt x="462" y="71"/>
                    <a:pt x="462" y="71"/>
                    <a:pt x="462" y="71"/>
                  </a:cubicBezTo>
                  <a:cubicBezTo>
                    <a:pt x="462" y="78"/>
                    <a:pt x="462" y="78"/>
                    <a:pt x="462" y="78"/>
                  </a:cubicBezTo>
                  <a:cubicBezTo>
                    <a:pt x="461" y="78"/>
                    <a:pt x="461" y="78"/>
                    <a:pt x="461" y="78"/>
                  </a:cubicBezTo>
                  <a:cubicBezTo>
                    <a:pt x="460" y="78"/>
                    <a:pt x="459" y="78"/>
                    <a:pt x="459" y="79"/>
                  </a:cubicBezTo>
                  <a:cubicBezTo>
                    <a:pt x="458" y="80"/>
                    <a:pt x="459" y="81"/>
                    <a:pt x="460" y="82"/>
                  </a:cubicBezTo>
                  <a:cubicBezTo>
                    <a:pt x="462" y="84"/>
                    <a:pt x="462" y="84"/>
                    <a:pt x="463" y="84"/>
                  </a:cubicBezTo>
                  <a:cubicBezTo>
                    <a:pt x="464" y="84"/>
                    <a:pt x="464" y="84"/>
                    <a:pt x="465" y="83"/>
                  </a:cubicBezTo>
                  <a:cubicBezTo>
                    <a:pt x="467" y="83"/>
                    <a:pt x="468" y="82"/>
                    <a:pt x="471" y="82"/>
                  </a:cubicBezTo>
                  <a:cubicBezTo>
                    <a:pt x="474" y="82"/>
                    <a:pt x="476" y="83"/>
                    <a:pt x="478" y="84"/>
                  </a:cubicBezTo>
                  <a:cubicBezTo>
                    <a:pt x="479" y="85"/>
                    <a:pt x="480" y="85"/>
                    <a:pt x="480" y="85"/>
                  </a:cubicBezTo>
                  <a:cubicBezTo>
                    <a:pt x="480" y="85"/>
                    <a:pt x="481" y="85"/>
                    <a:pt x="481" y="84"/>
                  </a:cubicBezTo>
                  <a:cubicBezTo>
                    <a:pt x="482" y="82"/>
                    <a:pt x="485" y="80"/>
                    <a:pt x="488" y="80"/>
                  </a:cubicBezTo>
                  <a:cubicBezTo>
                    <a:pt x="490" y="80"/>
                    <a:pt x="492" y="81"/>
                    <a:pt x="493" y="83"/>
                  </a:cubicBezTo>
                  <a:cubicBezTo>
                    <a:pt x="495" y="84"/>
                    <a:pt x="497" y="86"/>
                    <a:pt x="499" y="88"/>
                  </a:cubicBezTo>
                  <a:cubicBezTo>
                    <a:pt x="504" y="92"/>
                    <a:pt x="509" y="96"/>
                    <a:pt x="508" y="99"/>
                  </a:cubicBezTo>
                  <a:cubicBezTo>
                    <a:pt x="508" y="99"/>
                    <a:pt x="508" y="99"/>
                    <a:pt x="508" y="99"/>
                  </a:cubicBezTo>
                  <a:cubicBezTo>
                    <a:pt x="508" y="101"/>
                    <a:pt x="506" y="102"/>
                    <a:pt x="502" y="102"/>
                  </a:cubicBezTo>
                  <a:cubicBezTo>
                    <a:pt x="500" y="102"/>
                    <a:pt x="498" y="102"/>
                    <a:pt x="495" y="101"/>
                  </a:cubicBezTo>
                  <a:cubicBezTo>
                    <a:pt x="493" y="100"/>
                    <a:pt x="490" y="101"/>
                    <a:pt x="487" y="102"/>
                  </a:cubicBezTo>
                  <a:cubicBezTo>
                    <a:pt x="485" y="103"/>
                    <a:pt x="483" y="104"/>
                    <a:pt x="481" y="104"/>
                  </a:cubicBezTo>
                  <a:cubicBezTo>
                    <a:pt x="478" y="104"/>
                    <a:pt x="472" y="105"/>
                    <a:pt x="468" y="109"/>
                  </a:cubicBezTo>
                  <a:cubicBezTo>
                    <a:pt x="466" y="111"/>
                    <a:pt x="466" y="112"/>
                    <a:pt x="465" y="114"/>
                  </a:cubicBezTo>
                  <a:cubicBezTo>
                    <a:pt x="463" y="116"/>
                    <a:pt x="462" y="119"/>
                    <a:pt x="457" y="119"/>
                  </a:cubicBezTo>
                  <a:cubicBezTo>
                    <a:pt x="456" y="119"/>
                    <a:pt x="455" y="119"/>
                    <a:pt x="454" y="119"/>
                  </a:cubicBezTo>
                  <a:cubicBezTo>
                    <a:pt x="449" y="120"/>
                    <a:pt x="447" y="120"/>
                    <a:pt x="441" y="124"/>
                  </a:cubicBezTo>
                  <a:cubicBezTo>
                    <a:pt x="438" y="126"/>
                    <a:pt x="434" y="127"/>
                    <a:pt x="430" y="127"/>
                  </a:cubicBezTo>
                  <a:cubicBezTo>
                    <a:pt x="426" y="127"/>
                    <a:pt x="423" y="126"/>
                    <a:pt x="422" y="126"/>
                  </a:cubicBezTo>
                  <a:cubicBezTo>
                    <a:pt x="421" y="125"/>
                    <a:pt x="420" y="125"/>
                    <a:pt x="418" y="125"/>
                  </a:cubicBezTo>
                  <a:cubicBezTo>
                    <a:pt x="415" y="125"/>
                    <a:pt x="413" y="126"/>
                    <a:pt x="412" y="128"/>
                  </a:cubicBezTo>
                  <a:cubicBezTo>
                    <a:pt x="411" y="130"/>
                    <a:pt x="412" y="132"/>
                    <a:pt x="413" y="134"/>
                  </a:cubicBezTo>
                  <a:cubicBezTo>
                    <a:pt x="414" y="136"/>
                    <a:pt x="416" y="138"/>
                    <a:pt x="415" y="141"/>
                  </a:cubicBezTo>
                  <a:cubicBezTo>
                    <a:pt x="415" y="145"/>
                    <a:pt x="412" y="146"/>
                    <a:pt x="409" y="147"/>
                  </a:cubicBezTo>
                  <a:cubicBezTo>
                    <a:pt x="406" y="148"/>
                    <a:pt x="404" y="149"/>
                    <a:pt x="401" y="152"/>
                  </a:cubicBezTo>
                  <a:cubicBezTo>
                    <a:pt x="395" y="159"/>
                    <a:pt x="385" y="162"/>
                    <a:pt x="380" y="161"/>
                  </a:cubicBezTo>
                  <a:cubicBezTo>
                    <a:pt x="379" y="161"/>
                    <a:pt x="378" y="161"/>
                    <a:pt x="377" y="161"/>
                  </a:cubicBezTo>
                  <a:cubicBezTo>
                    <a:pt x="375" y="160"/>
                    <a:pt x="371" y="160"/>
                    <a:pt x="366" y="160"/>
                  </a:cubicBezTo>
                  <a:cubicBezTo>
                    <a:pt x="362" y="160"/>
                    <a:pt x="358" y="160"/>
                    <a:pt x="355" y="162"/>
                  </a:cubicBezTo>
                  <a:cubicBezTo>
                    <a:pt x="351" y="164"/>
                    <a:pt x="348" y="166"/>
                    <a:pt x="345" y="168"/>
                  </a:cubicBezTo>
                  <a:cubicBezTo>
                    <a:pt x="344" y="168"/>
                    <a:pt x="343" y="169"/>
                    <a:pt x="342" y="169"/>
                  </a:cubicBezTo>
                  <a:cubicBezTo>
                    <a:pt x="342" y="169"/>
                    <a:pt x="342" y="170"/>
                    <a:pt x="342" y="170"/>
                  </a:cubicBezTo>
                  <a:cubicBezTo>
                    <a:pt x="341" y="170"/>
                    <a:pt x="341" y="171"/>
                    <a:pt x="340" y="171"/>
                  </a:cubicBezTo>
                  <a:cubicBezTo>
                    <a:pt x="340" y="171"/>
                    <a:pt x="340" y="171"/>
                    <a:pt x="339" y="171"/>
                  </a:cubicBezTo>
                  <a:cubicBezTo>
                    <a:pt x="339" y="171"/>
                    <a:pt x="338" y="172"/>
                    <a:pt x="338" y="172"/>
                  </a:cubicBezTo>
                  <a:cubicBezTo>
                    <a:pt x="338" y="172"/>
                    <a:pt x="337" y="172"/>
                    <a:pt x="337" y="172"/>
                  </a:cubicBezTo>
                  <a:cubicBezTo>
                    <a:pt x="337" y="172"/>
                    <a:pt x="336" y="172"/>
                    <a:pt x="336" y="172"/>
                  </a:cubicBezTo>
                  <a:cubicBezTo>
                    <a:pt x="336" y="172"/>
                    <a:pt x="336" y="172"/>
                    <a:pt x="336" y="172"/>
                  </a:cubicBezTo>
                  <a:cubicBezTo>
                    <a:pt x="335" y="172"/>
                    <a:pt x="335" y="172"/>
                    <a:pt x="335" y="172"/>
                  </a:cubicBezTo>
                  <a:cubicBezTo>
                    <a:pt x="333" y="172"/>
                    <a:pt x="332" y="171"/>
                    <a:pt x="331" y="170"/>
                  </a:cubicBezTo>
                  <a:cubicBezTo>
                    <a:pt x="330" y="168"/>
                    <a:pt x="329" y="167"/>
                    <a:pt x="326" y="168"/>
                  </a:cubicBezTo>
                  <a:cubicBezTo>
                    <a:pt x="326" y="168"/>
                    <a:pt x="325" y="168"/>
                    <a:pt x="324" y="168"/>
                  </a:cubicBezTo>
                  <a:cubicBezTo>
                    <a:pt x="324" y="168"/>
                    <a:pt x="323" y="168"/>
                    <a:pt x="323" y="168"/>
                  </a:cubicBezTo>
                  <a:cubicBezTo>
                    <a:pt x="323" y="168"/>
                    <a:pt x="323" y="168"/>
                    <a:pt x="322" y="168"/>
                  </a:cubicBezTo>
                  <a:cubicBezTo>
                    <a:pt x="322" y="168"/>
                    <a:pt x="321" y="168"/>
                    <a:pt x="320" y="167"/>
                  </a:cubicBezTo>
                  <a:cubicBezTo>
                    <a:pt x="320" y="167"/>
                    <a:pt x="320" y="167"/>
                    <a:pt x="319" y="167"/>
                  </a:cubicBezTo>
                  <a:cubicBezTo>
                    <a:pt x="319" y="167"/>
                    <a:pt x="318" y="167"/>
                    <a:pt x="317" y="166"/>
                  </a:cubicBezTo>
                  <a:cubicBezTo>
                    <a:pt x="317" y="166"/>
                    <a:pt x="317" y="166"/>
                    <a:pt x="317" y="166"/>
                  </a:cubicBezTo>
                  <a:cubicBezTo>
                    <a:pt x="316" y="166"/>
                    <a:pt x="315" y="165"/>
                    <a:pt x="314" y="165"/>
                  </a:cubicBezTo>
                  <a:cubicBezTo>
                    <a:pt x="313" y="164"/>
                    <a:pt x="312" y="164"/>
                    <a:pt x="310" y="164"/>
                  </a:cubicBezTo>
                  <a:cubicBezTo>
                    <a:pt x="310" y="164"/>
                    <a:pt x="309" y="164"/>
                    <a:pt x="309" y="164"/>
                  </a:cubicBezTo>
                  <a:cubicBezTo>
                    <a:pt x="307" y="164"/>
                    <a:pt x="305" y="164"/>
                    <a:pt x="302" y="162"/>
                  </a:cubicBezTo>
                  <a:cubicBezTo>
                    <a:pt x="301" y="161"/>
                    <a:pt x="300" y="160"/>
                    <a:pt x="298" y="160"/>
                  </a:cubicBezTo>
                  <a:cubicBezTo>
                    <a:pt x="294" y="159"/>
                    <a:pt x="290" y="158"/>
                    <a:pt x="286" y="158"/>
                  </a:cubicBezTo>
                  <a:cubicBezTo>
                    <a:pt x="286" y="158"/>
                    <a:pt x="286" y="158"/>
                    <a:pt x="286" y="158"/>
                  </a:cubicBezTo>
                  <a:cubicBezTo>
                    <a:pt x="284" y="158"/>
                    <a:pt x="283" y="158"/>
                    <a:pt x="282" y="158"/>
                  </a:cubicBezTo>
                  <a:cubicBezTo>
                    <a:pt x="280" y="157"/>
                    <a:pt x="274" y="157"/>
                    <a:pt x="269" y="157"/>
                  </a:cubicBezTo>
                  <a:cubicBezTo>
                    <a:pt x="264" y="157"/>
                    <a:pt x="258" y="157"/>
                    <a:pt x="255" y="157"/>
                  </a:cubicBezTo>
                  <a:cubicBezTo>
                    <a:pt x="255" y="157"/>
                    <a:pt x="254" y="157"/>
                    <a:pt x="254" y="157"/>
                  </a:cubicBezTo>
                  <a:cubicBezTo>
                    <a:pt x="253" y="157"/>
                    <a:pt x="252" y="157"/>
                    <a:pt x="252" y="157"/>
                  </a:cubicBezTo>
                  <a:cubicBezTo>
                    <a:pt x="251" y="157"/>
                    <a:pt x="249" y="157"/>
                    <a:pt x="248" y="157"/>
                  </a:cubicBezTo>
                  <a:cubicBezTo>
                    <a:pt x="247" y="157"/>
                    <a:pt x="246" y="157"/>
                    <a:pt x="245" y="157"/>
                  </a:cubicBezTo>
                  <a:cubicBezTo>
                    <a:pt x="245" y="157"/>
                    <a:pt x="245" y="157"/>
                    <a:pt x="245" y="157"/>
                  </a:cubicBezTo>
                  <a:cubicBezTo>
                    <a:pt x="245" y="157"/>
                    <a:pt x="245" y="157"/>
                    <a:pt x="245" y="157"/>
                  </a:cubicBezTo>
                  <a:cubicBezTo>
                    <a:pt x="244" y="157"/>
                    <a:pt x="244" y="157"/>
                    <a:pt x="244" y="157"/>
                  </a:cubicBezTo>
                  <a:cubicBezTo>
                    <a:pt x="244" y="157"/>
                    <a:pt x="244" y="157"/>
                    <a:pt x="244" y="157"/>
                  </a:cubicBezTo>
                  <a:cubicBezTo>
                    <a:pt x="244" y="157"/>
                    <a:pt x="244" y="157"/>
                    <a:pt x="244" y="157"/>
                  </a:cubicBezTo>
                  <a:cubicBezTo>
                    <a:pt x="243" y="157"/>
                    <a:pt x="243" y="157"/>
                    <a:pt x="243" y="157"/>
                  </a:cubicBezTo>
                  <a:cubicBezTo>
                    <a:pt x="243" y="157"/>
                    <a:pt x="243" y="157"/>
                    <a:pt x="243" y="157"/>
                  </a:cubicBezTo>
                  <a:cubicBezTo>
                    <a:pt x="243" y="157"/>
                    <a:pt x="242" y="157"/>
                    <a:pt x="242" y="157"/>
                  </a:cubicBezTo>
                  <a:cubicBezTo>
                    <a:pt x="242" y="157"/>
                    <a:pt x="242" y="157"/>
                    <a:pt x="242" y="157"/>
                  </a:cubicBezTo>
                  <a:cubicBezTo>
                    <a:pt x="242" y="157"/>
                    <a:pt x="242" y="157"/>
                    <a:pt x="241" y="157"/>
                  </a:cubicBezTo>
                  <a:cubicBezTo>
                    <a:pt x="241" y="157"/>
                    <a:pt x="241" y="157"/>
                    <a:pt x="241" y="157"/>
                  </a:cubicBezTo>
                  <a:cubicBezTo>
                    <a:pt x="241" y="156"/>
                    <a:pt x="241" y="156"/>
                    <a:pt x="241" y="156"/>
                  </a:cubicBezTo>
                  <a:cubicBezTo>
                    <a:pt x="241" y="156"/>
                    <a:pt x="241" y="156"/>
                    <a:pt x="240" y="156"/>
                  </a:cubicBezTo>
                  <a:cubicBezTo>
                    <a:pt x="240" y="156"/>
                    <a:pt x="240" y="156"/>
                    <a:pt x="240" y="156"/>
                  </a:cubicBezTo>
                  <a:cubicBezTo>
                    <a:pt x="240" y="156"/>
                    <a:pt x="240" y="156"/>
                    <a:pt x="240" y="156"/>
                  </a:cubicBezTo>
                  <a:cubicBezTo>
                    <a:pt x="240" y="155"/>
                    <a:pt x="240" y="155"/>
                    <a:pt x="240" y="155"/>
                  </a:cubicBezTo>
                  <a:cubicBezTo>
                    <a:pt x="239" y="154"/>
                    <a:pt x="239" y="153"/>
                    <a:pt x="238" y="152"/>
                  </a:cubicBezTo>
                  <a:cubicBezTo>
                    <a:pt x="236" y="150"/>
                    <a:pt x="234" y="147"/>
                    <a:pt x="233" y="143"/>
                  </a:cubicBezTo>
                  <a:cubicBezTo>
                    <a:pt x="232" y="138"/>
                    <a:pt x="229" y="135"/>
                    <a:pt x="225" y="134"/>
                  </a:cubicBezTo>
                  <a:cubicBezTo>
                    <a:pt x="223" y="134"/>
                    <a:pt x="222" y="133"/>
                    <a:pt x="221" y="131"/>
                  </a:cubicBezTo>
                  <a:cubicBezTo>
                    <a:pt x="220" y="130"/>
                    <a:pt x="219" y="130"/>
                    <a:pt x="218" y="129"/>
                  </a:cubicBezTo>
                  <a:cubicBezTo>
                    <a:pt x="217" y="129"/>
                    <a:pt x="216" y="129"/>
                    <a:pt x="216" y="128"/>
                  </a:cubicBezTo>
                  <a:cubicBezTo>
                    <a:pt x="214" y="126"/>
                    <a:pt x="213" y="124"/>
                    <a:pt x="210" y="124"/>
                  </a:cubicBezTo>
                  <a:cubicBezTo>
                    <a:pt x="206" y="124"/>
                    <a:pt x="186" y="123"/>
                    <a:pt x="183" y="118"/>
                  </a:cubicBezTo>
                  <a:cubicBezTo>
                    <a:pt x="182" y="115"/>
                    <a:pt x="183" y="113"/>
                    <a:pt x="184" y="111"/>
                  </a:cubicBezTo>
                  <a:cubicBezTo>
                    <a:pt x="185" y="110"/>
                    <a:pt x="186" y="109"/>
                    <a:pt x="186" y="108"/>
                  </a:cubicBezTo>
                  <a:cubicBezTo>
                    <a:pt x="186" y="106"/>
                    <a:pt x="186" y="104"/>
                    <a:pt x="187" y="103"/>
                  </a:cubicBezTo>
                  <a:cubicBezTo>
                    <a:pt x="187" y="100"/>
                    <a:pt x="188" y="98"/>
                    <a:pt x="187" y="97"/>
                  </a:cubicBezTo>
                  <a:cubicBezTo>
                    <a:pt x="185" y="96"/>
                    <a:pt x="181" y="92"/>
                    <a:pt x="181" y="88"/>
                  </a:cubicBezTo>
                  <a:cubicBezTo>
                    <a:pt x="180" y="85"/>
                    <a:pt x="175" y="81"/>
                    <a:pt x="172" y="81"/>
                  </a:cubicBezTo>
                  <a:cubicBezTo>
                    <a:pt x="168" y="81"/>
                    <a:pt x="164" y="78"/>
                    <a:pt x="161" y="75"/>
                  </a:cubicBezTo>
                  <a:cubicBezTo>
                    <a:pt x="160" y="75"/>
                    <a:pt x="159" y="74"/>
                    <a:pt x="159" y="74"/>
                  </a:cubicBezTo>
                  <a:cubicBezTo>
                    <a:pt x="156" y="72"/>
                    <a:pt x="154" y="70"/>
                    <a:pt x="153" y="64"/>
                  </a:cubicBezTo>
                  <a:cubicBezTo>
                    <a:pt x="153" y="64"/>
                    <a:pt x="152" y="64"/>
                    <a:pt x="152" y="64"/>
                  </a:cubicBezTo>
                  <a:cubicBezTo>
                    <a:pt x="152" y="64"/>
                    <a:pt x="152" y="64"/>
                    <a:pt x="151" y="64"/>
                  </a:cubicBezTo>
                  <a:cubicBezTo>
                    <a:pt x="150" y="63"/>
                    <a:pt x="149" y="63"/>
                    <a:pt x="149" y="63"/>
                  </a:cubicBezTo>
                  <a:cubicBezTo>
                    <a:pt x="149" y="63"/>
                    <a:pt x="148" y="63"/>
                    <a:pt x="148" y="63"/>
                  </a:cubicBezTo>
                  <a:cubicBezTo>
                    <a:pt x="148" y="63"/>
                    <a:pt x="147" y="63"/>
                    <a:pt x="147" y="63"/>
                  </a:cubicBezTo>
                  <a:cubicBezTo>
                    <a:pt x="147" y="63"/>
                    <a:pt x="147" y="62"/>
                    <a:pt x="147" y="62"/>
                  </a:cubicBezTo>
                  <a:cubicBezTo>
                    <a:pt x="146" y="62"/>
                    <a:pt x="146" y="62"/>
                    <a:pt x="146" y="62"/>
                  </a:cubicBezTo>
                  <a:cubicBezTo>
                    <a:pt x="146" y="62"/>
                    <a:pt x="146" y="63"/>
                    <a:pt x="146" y="63"/>
                  </a:cubicBezTo>
                  <a:cubicBezTo>
                    <a:pt x="146" y="63"/>
                    <a:pt x="146" y="63"/>
                    <a:pt x="146" y="63"/>
                  </a:cubicBezTo>
                  <a:cubicBezTo>
                    <a:pt x="145" y="64"/>
                    <a:pt x="145" y="64"/>
                    <a:pt x="145" y="65"/>
                  </a:cubicBezTo>
                  <a:cubicBezTo>
                    <a:pt x="144" y="66"/>
                    <a:pt x="143" y="67"/>
                    <a:pt x="143" y="6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6" name="Freeform 230">
              <a:extLst>
                <a:ext uri="{FF2B5EF4-FFF2-40B4-BE49-F238E27FC236}">
                  <a16:creationId xmlns:a16="http://schemas.microsoft.com/office/drawing/2014/main" id="{6AD22AC7-59F4-4428-940C-6B1ABAF794FB}"/>
                </a:ext>
              </a:extLst>
            </p:cNvPr>
            <p:cNvSpPr>
              <a:spLocks/>
            </p:cNvSpPr>
            <p:nvPr/>
          </p:nvSpPr>
          <p:spPr bwMode="auto">
            <a:xfrm>
              <a:off x="5003239" y="5943008"/>
              <a:ext cx="38216" cy="18364"/>
            </a:xfrm>
            <a:custGeom>
              <a:avLst/>
              <a:gdLst>
                <a:gd name="T0" fmla="*/ 64 w 74"/>
                <a:gd name="T1" fmla="*/ 17 h 32"/>
                <a:gd name="T2" fmla="*/ 63 w 74"/>
                <a:gd name="T3" fmla="*/ 14 h 32"/>
                <a:gd name="T4" fmla="*/ 60 w 74"/>
                <a:gd name="T5" fmla="*/ 13 h 32"/>
                <a:gd name="T6" fmla="*/ 56 w 74"/>
                <a:gd name="T7" fmla="*/ 12 h 32"/>
                <a:gd name="T8" fmla="*/ 46 w 74"/>
                <a:gd name="T9" fmla="*/ 14 h 32"/>
                <a:gd name="T10" fmla="*/ 40 w 74"/>
                <a:gd name="T11" fmla="*/ 10 h 32"/>
                <a:gd name="T12" fmla="*/ 30 w 74"/>
                <a:gd name="T13" fmla="*/ 5 h 32"/>
                <a:gd name="T14" fmla="*/ 22 w 74"/>
                <a:gd name="T15" fmla="*/ 5 h 32"/>
                <a:gd name="T16" fmla="*/ 2 w 74"/>
                <a:gd name="T17" fmla="*/ 0 h 32"/>
                <a:gd name="T18" fmla="*/ 2 w 74"/>
                <a:gd name="T19" fmla="*/ 0 h 32"/>
                <a:gd name="T20" fmla="*/ 1 w 74"/>
                <a:gd name="T21" fmla="*/ 1 h 32"/>
                <a:gd name="T22" fmla="*/ 6 w 74"/>
                <a:gd name="T23" fmla="*/ 3 h 32"/>
                <a:gd name="T24" fmla="*/ 19 w 74"/>
                <a:gd name="T25" fmla="*/ 16 h 32"/>
                <a:gd name="T26" fmla="*/ 19 w 74"/>
                <a:gd name="T27" fmla="*/ 26 h 32"/>
                <a:gd name="T28" fmla="*/ 21 w 74"/>
                <a:gd name="T29" fmla="*/ 26 h 32"/>
                <a:gd name="T30" fmla="*/ 29 w 74"/>
                <a:gd name="T31" fmla="*/ 25 h 32"/>
                <a:gd name="T32" fmla="*/ 36 w 74"/>
                <a:gd name="T33" fmla="*/ 29 h 32"/>
                <a:gd name="T34" fmla="*/ 38 w 74"/>
                <a:gd name="T35" fmla="*/ 32 h 32"/>
                <a:gd name="T36" fmla="*/ 42 w 74"/>
                <a:gd name="T37" fmla="*/ 31 h 32"/>
                <a:gd name="T38" fmla="*/ 51 w 74"/>
                <a:gd name="T39" fmla="*/ 30 h 32"/>
                <a:gd name="T40" fmla="*/ 53 w 74"/>
                <a:gd name="T41" fmla="*/ 30 h 32"/>
                <a:gd name="T42" fmla="*/ 55 w 74"/>
                <a:gd name="T43" fmla="*/ 30 h 32"/>
                <a:gd name="T44" fmla="*/ 57 w 74"/>
                <a:gd name="T45" fmla="*/ 31 h 32"/>
                <a:gd name="T46" fmla="*/ 57 w 74"/>
                <a:gd name="T47" fmla="*/ 30 h 32"/>
                <a:gd name="T48" fmla="*/ 58 w 74"/>
                <a:gd name="T49" fmla="*/ 29 h 32"/>
                <a:gd name="T50" fmla="*/ 60 w 74"/>
                <a:gd name="T51" fmla="*/ 28 h 32"/>
                <a:gd name="T52" fmla="*/ 71 w 74"/>
                <a:gd name="T53" fmla="*/ 32 h 32"/>
                <a:gd name="T54" fmla="*/ 72 w 74"/>
                <a:gd name="T55" fmla="*/ 30 h 32"/>
                <a:gd name="T56" fmla="*/ 70 w 74"/>
                <a:gd name="T57" fmla="*/ 27 h 32"/>
                <a:gd name="T58" fmla="*/ 70 w 74"/>
                <a:gd name="T59" fmla="*/ 26 h 32"/>
                <a:gd name="T60" fmla="*/ 71 w 74"/>
                <a:gd name="T61" fmla="*/ 25 h 32"/>
                <a:gd name="T62" fmla="*/ 72 w 74"/>
                <a:gd name="T63" fmla="*/ 24 h 32"/>
                <a:gd name="T64" fmla="*/ 67 w 74"/>
                <a:gd name="T65" fmla="*/ 21 h 32"/>
                <a:gd name="T66" fmla="*/ 66 w 74"/>
                <a:gd name="T6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32">
                  <a:moveTo>
                    <a:pt x="66" y="21"/>
                  </a:moveTo>
                  <a:cubicBezTo>
                    <a:pt x="65" y="21"/>
                    <a:pt x="64" y="19"/>
                    <a:pt x="64" y="17"/>
                  </a:cubicBezTo>
                  <a:cubicBezTo>
                    <a:pt x="64" y="17"/>
                    <a:pt x="64" y="16"/>
                    <a:pt x="64" y="16"/>
                  </a:cubicBezTo>
                  <a:cubicBezTo>
                    <a:pt x="63" y="15"/>
                    <a:pt x="63" y="14"/>
                    <a:pt x="63" y="14"/>
                  </a:cubicBezTo>
                  <a:cubicBezTo>
                    <a:pt x="63" y="14"/>
                    <a:pt x="63" y="14"/>
                    <a:pt x="63" y="14"/>
                  </a:cubicBezTo>
                  <a:cubicBezTo>
                    <a:pt x="61" y="14"/>
                    <a:pt x="61" y="13"/>
                    <a:pt x="60" y="13"/>
                  </a:cubicBezTo>
                  <a:cubicBezTo>
                    <a:pt x="60" y="13"/>
                    <a:pt x="59" y="12"/>
                    <a:pt x="59" y="12"/>
                  </a:cubicBezTo>
                  <a:cubicBezTo>
                    <a:pt x="58" y="12"/>
                    <a:pt x="57" y="12"/>
                    <a:pt x="56" y="12"/>
                  </a:cubicBezTo>
                  <a:cubicBezTo>
                    <a:pt x="50" y="13"/>
                    <a:pt x="48" y="13"/>
                    <a:pt x="48" y="14"/>
                  </a:cubicBezTo>
                  <a:cubicBezTo>
                    <a:pt x="47" y="14"/>
                    <a:pt x="47" y="14"/>
                    <a:pt x="46" y="14"/>
                  </a:cubicBezTo>
                  <a:cubicBezTo>
                    <a:pt x="45" y="14"/>
                    <a:pt x="44" y="13"/>
                    <a:pt x="43" y="12"/>
                  </a:cubicBezTo>
                  <a:cubicBezTo>
                    <a:pt x="42" y="11"/>
                    <a:pt x="41" y="10"/>
                    <a:pt x="40" y="10"/>
                  </a:cubicBezTo>
                  <a:cubicBezTo>
                    <a:pt x="37" y="10"/>
                    <a:pt x="34" y="7"/>
                    <a:pt x="32" y="5"/>
                  </a:cubicBezTo>
                  <a:cubicBezTo>
                    <a:pt x="32" y="5"/>
                    <a:pt x="32" y="5"/>
                    <a:pt x="30" y="5"/>
                  </a:cubicBezTo>
                  <a:cubicBezTo>
                    <a:pt x="29" y="5"/>
                    <a:pt x="27" y="5"/>
                    <a:pt x="26" y="5"/>
                  </a:cubicBezTo>
                  <a:cubicBezTo>
                    <a:pt x="25" y="5"/>
                    <a:pt x="23" y="5"/>
                    <a:pt x="22" y="5"/>
                  </a:cubicBezTo>
                  <a:cubicBezTo>
                    <a:pt x="18" y="5"/>
                    <a:pt x="16" y="5"/>
                    <a:pt x="15" y="4"/>
                  </a:cubicBezTo>
                  <a:cubicBezTo>
                    <a:pt x="12" y="2"/>
                    <a:pt x="6" y="0"/>
                    <a:pt x="2" y="0"/>
                  </a:cubicBezTo>
                  <a:cubicBezTo>
                    <a:pt x="2" y="0"/>
                    <a:pt x="2" y="0"/>
                    <a:pt x="2" y="0"/>
                  </a:cubicBezTo>
                  <a:cubicBezTo>
                    <a:pt x="2" y="0"/>
                    <a:pt x="2" y="0"/>
                    <a:pt x="2" y="0"/>
                  </a:cubicBezTo>
                  <a:cubicBezTo>
                    <a:pt x="2" y="1"/>
                    <a:pt x="2" y="1"/>
                    <a:pt x="1" y="1"/>
                  </a:cubicBezTo>
                  <a:cubicBezTo>
                    <a:pt x="1" y="1"/>
                    <a:pt x="1" y="1"/>
                    <a:pt x="1" y="1"/>
                  </a:cubicBezTo>
                  <a:cubicBezTo>
                    <a:pt x="1" y="1"/>
                    <a:pt x="1" y="1"/>
                    <a:pt x="0" y="1"/>
                  </a:cubicBezTo>
                  <a:cubicBezTo>
                    <a:pt x="2" y="2"/>
                    <a:pt x="4" y="3"/>
                    <a:pt x="6" y="3"/>
                  </a:cubicBezTo>
                  <a:cubicBezTo>
                    <a:pt x="11" y="4"/>
                    <a:pt x="15" y="6"/>
                    <a:pt x="16" y="11"/>
                  </a:cubicBezTo>
                  <a:cubicBezTo>
                    <a:pt x="17" y="14"/>
                    <a:pt x="18" y="15"/>
                    <a:pt x="19" y="16"/>
                  </a:cubicBezTo>
                  <a:cubicBezTo>
                    <a:pt x="21" y="18"/>
                    <a:pt x="22" y="19"/>
                    <a:pt x="21" y="23"/>
                  </a:cubicBezTo>
                  <a:cubicBezTo>
                    <a:pt x="20" y="24"/>
                    <a:pt x="20" y="25"/>
                    <a:pt x="19" y="26"/>
                  </a:cubicBezTo>
                  <a:cubicBezTo>
                    <a:pt x="20" y="26"/>
                    <a:pt x="20" y="26"/>
                    <a:pt x="20" y="26"/>
                  </a:cubicBezTo>
                  <a:cubicBezTo>
                    <a:pt x="20" y="26"/>
                    <a:pt x="21" y="26"/>
                    <a:pt x="21" y="26"/>
                  </a:cubicBezTo>
                  <a:cubicBezTo>
                    <a:pt x="22" y="26"/>
                    <a:pt x="23" y="26"/>
                    <a:pt x="23" y="26"/>
                  </a:cubicBezTo>
                  <a:cubicBezTo>
                    <a:pt x="27" y="26"/>
                    <a:pt x="28" y="25"/>
                    <a:pt x="29" y="25"/>
                  </a:cubicBezTo>
                  <a:cubicBezTo>
                    <a:pt x="29" y="25"/>
                    <a:pt x="30" y="25"/>
                    <a:pt x="31" y="25"/>
                  </a:cubicBezTo>
                  <a:cubicBezTo>
                    <a:pt x="33" y="25"/>
                    <a:pt x="34" y="27"/>
                    <a:pt x="36" y="29"/>
                  </a:cubicBezTo>
                  <a:cubicBezTo>
                    <a:pt x="37" y="30"/>
                    <a:pt x="37" y="31"/>
                    <a:pt x="38" y="32"/>
                  </a:cubicBezTo>
                  <a:cubicBezTo>
                    <a:pt x="38" y="32"/>
                    <a:pt x="38" y="32"/>
                    <a:pt x="38" y="32"/>
                  </a:cubicBezTo>
                  <a:cubicBezTo>
                    <a:pt x="38" y="32"/>
                    <a:pt x="38" y="32"/>
                    <a:pt x="38" y="32"/>
                  </a:cubicBezTo>
                  <a:cubicBezTo>
                    <a:pt x="40" y="32"/>
                    <a:pt x="41" y="31"/>
                    <a:pt x="42" y="31"/>
                  </a:cubicBezTo>
                  <a:cubicBezTo>
                    <a:pt x="44" y="31"/>
                    <a:pt x="46" y="30"/>
                    <a:pt x="49" y="30"/>
                  </a:cubicBezTo>
                  <a:cubicBezTo>
                    <a:pt x="49" y="30"/>
                    <a:pt x="50" y="30"/>
                    <a:pt x="51" y="30"/>
                  </a:cubicBezTo>
                  <a:cubicBezTo>
                    <a:pt x="51" y="30"/>
                    <a:pt x="51" y="30"/>
                    <a:pt x="52" y="30"/>
                  </a:cubicBezTo>
                  <a:cubicBezTo>
                    <a:pt x="52" y="30"/>
                    <a:pt x="52" y="30"/>
                    <a:pt x="53" y="30"/>
                  </a:cubicBezTo>
                  <a:cubicBezTo>
                    <a:pt x="53" y="30"/>
                    <a:pt x="54" y="30"/>
                    <a:pt x="54" y="30"/>
                  </a:cubicBezTo>
                  <a:cubicBezTo>
                    <a:pt x="55" y="30"/>
                    <a:pt x="55" y="30"/>
                    <a:pt x="55" y="30"/>
                  </a:cubicBezTo>
                  <a:cubicBezTo>
                    <a:pt x="56" y="30"/>
                    <a:pt x="56" y="30"/>
                    <a:pt x="57" y="30"/>
                  </a:cubicBezTo>
                  <a:cubicBezTo>
                    <a:pt x="57" y="31"/>
                    <a:pt x="57" y="31"/>
                    <a:pt x="57" y="31"/>
                  </a:cubicBezTo>
                  <a:cubicBezTo>
                    <a:pt x="57" y="31"/>
                    <a:pt x="57" y="30"/>
                    <a:pt x="57" y="30"/>
                  </a:cubicBezTo>
                  <a:cubicBezTo>
                    <a:pt x="57" y="30"/>
                    <a:pt x="57" y="30"/>
                    <a:pt x="57" y="30"/>
                  </a:cubicBezTo>
                  <a:cubicBezTo>
                    <a:pt x="57" y="30"/>
                    <a:pt x="57" y="29"/>
                    <a:pt x="57" y="29"/>
                  </a:cubicBezTo>
                  <a:cubicBezTo>
                    <a:pt x="57" y="29"/>
                    <a:pt x="57" y="29"/>
                    <a:pt x="58" y="29"/>
                  </a:cubicBezTo>
                  <a:cubicBezTo>
                    <a:pt x="58" y="28"/>
                    <a:pt x="58" y="28"/>
                    <a:pt x="59" y="28"/>
                  </a:cubicBezTo>
                  <a:cubicBezTo>
                    <a:pt x="59" y="28"/>
                    <a:pt x="59" y="28"/>
                    <a:pt x="60" y="28"/>
                  </a:cubicBezTo>
                  <a:cubicBezTo>
                    <a:pt x="62" y="28"/>
                    <a:pt x="65" y="30"/>
                    <a:pt x="67" y="31"/>
                  </a:cubicBezTo>
                  <a:cubicBezTo>
                    <a:pt x="67" y="32"/>
                    <a:pt x="69" y="32"/>
                    <a:pt x="71" y="32"/>
                  </a:cubicBezTo>
                  <a:cubicBezTo>
                    <a:pt x="72" y="32"/>
                    <a:pt x="73" y="32"/>
                    <a:pt x="74" y="32"/>
                  </a:cubicBezTo>
                  <a:cubicBezTo>
                    <a:pt x="74" y="31"/>
                    <a:pt x="73" y="31"/>
                    <a:pt x="72" y="30"/>
                  </a:cubicBezTo>
                  <a:cubicBezTo>
                    <a:pt x="71" y="29"/>
                    <a:pt x="71" y="29"/>
                    <a:pt x="70" y="28"/>
                  </a:cubicBezTo>
                  <a:cubicBezTo>
                    <a:pt x="70" y="28"/>
                    <a:pt x="70" y="27"/>
                    <a:pt x="70" y="27"/>
                  </a:cubicBezTo>
                  <a:cubicBezTo>
                    <a:pt x="70" y="27"/>
                    <a:pt x="70" y="27"/>
                    <a:pt x="70" y="27"/>
                  </a:cubicBezTo>
                  <a:cubicBezTo>
                    <a:pt x="70" y="27"/>
                    <a:pt x="70" y="26"/>
                    <a:pt x="70" y="26"/>
                  </a:cubicBezTo>
                  <a:cubicBezTo>
                    <a:pt x="70" y="26"/>
                    <a:pt x="70" y="26"/>
                    <a:pt x="70" y="26"/>
                  </a:cubicBezTo>
                  <a:cubicBezTo>
                    <a:pt x="70" y="25"/>
                    <a:pt x="71" y="25"/>
                    <a:pt x="71" y="25"/>
                  </a:cubicBezTo>
                  <a:cubicBezTo>
                    <a:pt x="71" y="24"/>
                    <a:pt x="71" y="24"/>
                    <a:pt x="71" y="24"/>
                  </a:cubicBezTo>
                  <a:cubicBezTo>
                    <a:pt x="71" y="24"/>
                    <a:pt x="71" y="24"/>
                    <a:pt x="72" y="24"/>
                  </a:cubicBezTo>
                  <a:cubicBezTo>
                    <a:pt x="71" y="23"/>
                    <a:pt x="71" y="23"/>
                    <a:pt x="70" y="23"/>
                  </a:cubicBezTo>
                  <a:cubicBezTo>
                    <a:pt x="69" y="22"/>
                    <a:pt x="68" y="21"/>
                    <a:pt x="67" y="21"/>
                  </a:cubicBezTo>
                  <a:cubicBezTo>
                    <a:pt x="67" y="21"/>
                    <a:pt x="67" y="21"/>
                    <a:pt x="66" y="21"/>
                  </a:cubicBezTo>
                  <a:cubicBezTo>
                    <a:pt x="66" y="21"/>
                    <a:pt x="66" y="21"/>
                    <a:pt x="66" y="2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7" name="Freeform 231">
              <a:extLst>
                <a:ext uri="{FF2B5EF4-FFF2-40B4-BE49-F238E27FC236}">
                  <a16:creationId xmlns:a16="http://schemas.microsoft.com/office/drawing/2014/main" id="{5A6E4AB1-310B-4551-A01C-9B7E585E3D19}"/>
                </a:ext>
              </a:extLst>
            </p:cNvPr>
            <p:cNvSpPr>
              <a:spLocks/>
            </p:cNvSpPr>
            <p:nvPr/>
          </p:nvSpPr>
          <p:spPr bwMode="auto">
            <a:xfrm>
              <a:off x="4802256" y="5676986"/>
              <a:ext cx="149151" cy="139045"/>
            </a:xfrm>
            <a:custGeom>
              <a:avLst/>
              <a:gdLst>
                <a:gd name="T0" fmla="*/ 2 w 288"/>
                <a:gd name="T1" fmla="*/ 188 h 241"/>
                <a:gd name="T2" fmla="*/ 1 w 288"/>
                <a:gd name="T3" fmla="*/ 201 h 241"/>
                <a:gd name="T4" fmla="*/ 8 w 288"/>
                <a:gd name="T5" fmla="*/ 207 h 241"/>
                <a:gd name="T6" fmla="*/ 12 w 288"/>
                <a:gd name="T7" fmla="*/ 210 h 241"/>
                <a:gd name="T8" fmla="*/ 3 w 288"/>
                <a:gd name="T9" fmla="*/ 212 h 241"/>
                <a:gd name="T10" fmla="*/ 10 w 288"/>
                <a:gd name="T11" fmla="*/ 217 h 241"/>
                <a:gd name="T12" fmla="*/ 7 w 288"/>
                <a:gd name="T13" fmla="*/ 229 h 241"/>
                <a:gd name="T14" fmla="*/ 54 w 288"/>
                <a:gd name="T15" fmla="*/ 224 h 241"/>
                <a:gd name="T16" fmla="*/ 63 w 288"/>
                <a:gd name="T17" fmla="*/ 215 h 241"/>
                <a:gd name="T18" fmla="*/ 73 w 288"/>
                <a:gd name="T19" fmla="*/ 226 h 241"/>
                <a:gd name="T20" fmla="*/ 81 w 288"/>
                <a:gd name="T21" fmla="*/ 209 h 241"/>
                <a:gd name="T22" fmla="*/ 87 w 288"/>
                <a:gd name="T23" fmla="*/ 187 h 241"/>
                <a:gd name="T24" fmla="*/ 80 w 288"/>
                <a:gd name="T25" fmla="*/ 157 h 241"/>
                <a:gd name="T26" fmla="*/ 100 w 288"/>
                <a:gd name="T27" fmla="*/ 137 h 241"/>
                <a:gd name="T28" fmla="*/ 105 w 288"/>
                <a:gd name="T29" fmla="*/ 110 h 241"/>
                <a:gd name="T30" fmla="*/ 116 w 288"/>
                <a:gd name="T31" fmla="*/ 91 h 241"/>
                <a:gd name="T32" fmla="*/ 138 w 288"/>
                <a:gd name="T33" fmla="*/ 62 h 241"/>
                <a:gd name="T34" fmla="*/ 157 w 288"/>
                <a:gd name="T35" fmla="*/ 51 h 241"/>
                <a:gd name="T36" fmla="*/ 161 w 288"/>
                <a:gd name="T37" fmla="*/ 53 h 241"/>
                <a:gd name="T38" fmla="*/ 175 w 288"/>
                <a:gd name="T39" fmla="*/ 42 h 241"/>
                <a:gd name="T40" fmla="*/ 181 w 288"/>
                <a:gd name="T41" fmla="*/ 37 h 241"/>
                <a:gd name="T42" fmla="*/ 207 w 288"/>
                <a:gd name="T43" fmla="*/ 47 h 241"/>
                <a:gd name="T44" fmla="*/ 220 w 288"/>
                <a:gd name="T45" fmla="*/ 49 h 241"/>
                <a:gd name="T46" fmla="*/ 228 w 288"/>
                <a:gd name="T47" fmla="*/ 43 h 241"/>
                <a:gd name="T48" fmla="*/ 242 w 288"/>
                <a:gd name="T49" fmla="*/ 24 h 241"/>
                <a:gd name="T50" fmla="*/ 270 w 288"/>
                <a:gd name="T51" fmla="*/ 32 h 241"/>
                <a:gd name="T52" fmla="*/ 278 w 288"/>
                <a:gd name="T53" fmla="*/ 32 h 241"/>
                <a:gd name="T54" fmla="*/ 287 w 288"/>
                <a:gd name="T55" fmla="*/ 30 h 241"/>
                <a:gd name="T56" fmla="*/ 278 w 288"/>
                <a:gd name="T57" fmla="*/ 30 h 241"/>
                <a:gd name="T58" fmla="*/ 274 w 288"/>
                <a:gd name="T59" fmla="*/ 21 h 241"/>
                <a:gd name="T60" fmla="*/ 275 w 288"/>
                <a:gd name="T61" fmla="*/ 9 h 241"/>
                <a:gd name="T62" fmla="*/ 256 w 288"/>
                <a:gd name="T63" fmla="*/ 12 h 241"/>
                <a:gd name="T64" fmla="*/ 248 w 288"/>
                <a:gd name="T65" fmla="*/ 3 h 241"/>
                <a:gd name="T66" fmla="*/ 239 w 288"/>
                <a:gd name="T67" fmla="*/ 5 h 241"/>
                <a:gd name="T68" fmla="*/ 224 w 288"/>
                <a:gd name="T69" fmla="*/ 12 h 241"/>
                <a:gd name="T70" fmla="*/ 225 w 288"/>
                <a:gd name="T71" fmla="*/ 5 h 241"/>
                <a:gd name="T72" fmla="*/ 214 w 288"/>
                <a:gd name="T73" fmla="*/ 12 h 241"/>
                <a:gd name="T74" fmla="*/ 200 w 288"/>
                <a:gd name="T75" fmla="*/ 24 h 241"/>
                <a:gd name="T76" fmla="*/ 203 w 288"/>
                <a:gd name="T77" fmla="*/ 6 h 241"/>
                <a:gd name="T78" fmla="*/ 191 w 288"/>
                <a:gd name="T79" fmla="*/ 9 h 241"/>
                <a:gd name="T80" fmla="*/ 181 w 288"/>
                <a:gd name="T81" fmla="*/ 19 h 241"/>
                <a:gd name="T82" fmla="*/ 182 w 288"/>
                <a:gd name="T83" fmla="*/ 24 h 241"/>
                <a:gd name="T84" fmla="*/ 175 w 288"/>
                <a:gd name="T85" fmla="*/ 27 h 241"/>
                <a:gd name="T86" fmla="*/ 169 w 288"/>
                <a:gd name="T87" fmla="*/ 26 h 241"/>
                <a:gd name="T88" fmla="*/ 159 w 288"/>
                <a:gd name="T89" fmla="*/ 20 h 241"/>
                <a:gd name="T90" fmla="*/ 151 w 288"/>
                <a:gd name="T91" fmla="*/ 30 h 241"/>
                <a:gd name="T92" fmla="*/ 141 w 288"/>
                <a:gd name="T93" fmla="*/ 32 h 241"/>
                <a:gd name="T94" fmla="*/ 137 w 288"/>
                <a:gd name="T95" fmla="*/ 39 h 241"/>
                <a:gd name="T96" fmla="*/ 133 w 288"/>
                <a:gd name="T97" fmla="*/ 48 h 241"/>
                <a:gd name="T98" fmla="*/ 120 w 288"/>
                <a:gd name="T99" fmla="*/ 49 h 241"/>
                <a:gd name="T100" fmla="*/ 111 w 288"/>
                <a:gd name="T101" fmla="*/ 48 h 241"/>
                <a:gd name="T102" fmla="*/ 114 w 288"/>
                <a:gd name="T103" fmla="*/ 54 h 241"/>
                <a:gd name="T104" fmla="*/ 128 w 288"/>
                <a:gd name="T105" fmla="*/ 57 h 241"/>
                <a:gd name="T106" fmla="*/ 120 w 288"/>
                <a:gd name="T107" fmla="*/ 60 h 241"/>
                <a:gd name="T108" fmla="*/ 95 w 288"/>
                <a:gd name="T109" fmla="*/ 91 h 241"/>
                <a:gd name="T110" fmla="*/ 84 w 288"/>
                <a:gd name="T111" fmla="*/ 101 h 241"/>
                <a:gd name="T112" fmla="*/ 79 w 288"/>
                <a:gd name="T113" fmla="*/ 119 h 241"/>
                <a:gd name="T114" fmla="*/ 72 w 288"/>
                <a:gd name="T115" fmla="*/ 132 h 241"/>
                <a:gd name="T116" fmla="*/ 51 w 288"/>
                <a:gd name="T117" fmla="*/ 146 h 241"/>
                <a:gd name="T118" fmla="*/ 40 w 288"/>
                <a:gd name="T119" fmla="*/ 146 h 241"/>
                <a:gd name="T120" fmla="*/ 24 w 288"/>
                <a:gd name="T121" fmla="*/ 159 h 241"/>
                <a:gd name="T122" fmla="*/ 17 w 288"/>
                <a:gd name="T123" fmla="*/ 166 h 241"/>
                <a:gd name="T124" fmla="*/ 4 w 288"/>
                <a:gd name="T125" fmla="*/ 17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41">
                  <a:moveTo>
                    <a:pt x="3" y="174"/>
                  </a:moveTo>
                  <a:cubicBezTo>
                    <a:pt x="2" y="174"/>
                    <a:pt x="1" y="176"/>
                    <a:pt x="0" y="179"/>
                  </a:cubicBezTo>
                  <a:cubicBezTo>
                    <a:pt x="0" y="180"/>
                    <a:pt x="1" y="181"/>
                    <a:pt x="3" y="182"/>
                  </a:cubicBezTo>
                  <a:cubicBezTo>
                    <a:pt x="4" y="183"/>
                    <a:pt x="5" y="183"/>
                    <a:pt x="5" y="184"/>
                  </a:cubicBezTo>
                  <a:cubicBezTo>
                    <a:pt x="4" y="185"/>
                    <a:pt x="4" y="186"/>
                    <a:pt x="3" y="187"/>
                  </a:cubicBezTo>
                  <a:cubicBezTo>
                    <a:pt x="3" y="187"/>
                    <a:pt x="3" y="187"/>
                    <a:pt x="2" y="188"/>
                  </a:cubicBezTo>
                  <a:cubicBezTo>
                    <a:pt x="2" y="188"/>
                    <a:pt x="2" y="188"/>
                    <a:pt x="2" y="188"/>
                  </a:cubicBezTo>
                  <a:cubicBezTo>
                    <a:pt x="4" y="188"/>
                    <a:pt x="5" y="189"/>
                    <a:pt x="5" y="190"/>
                  </a:cubicBezTo>
                  <a:cubicBezTo>
                    <a:pt x="5" y="191"/>
                    <a:pt x="3" y="193"/>
                    <a:pt x="1" y="194"/>
                  </a:cubicBezTo>
                  <a:cubicBezTo>
                    <a:pt x="1" y="194"/>
                    <a:pt x="1" y="194"/>
                    <a:pt x="1" y="194"/>
                  </a:cubicBezTo>
                  <a:cubicBezTo>
                    <a:pt x="0" y="195"/>
                    <a:pt x="1" y="196"/>
                    <a:pt x="2" y="197"/>
                  </a:cubicBezTo>
                  <a:cubicBezTo>
                    <a:pt x="3" y="199"/>
                    <a:pt x="2" y="201"/>
                    <a:pt x="1" y="201"/>
                  </a:cubicBezTo>
                  <a:cubicBezTo>
                    <a:pt x="1" y="202"/>
                    <a:pt x="0" y="203"/>
                    <a:pt x="1" y="204"/>
                  </a:cubicBezTo>
                  <a:cubicBezTo>
                    <a:pt x="2" y="205"/>
                    <a:pt x="2" y="205"/>
                    <a:pt x="3" y="205"/>
                  </a:cubicBezTo>
                  <a:cubicBezTo>
                    <a:pt x="3" y="205"/>
                    <a:pt x="3" y="205"/>
                    <a:pt x="4" y="205"/>
                  </a:cubicBezTo>
                  <a:cubicBezTo>
                    <a:pt x="4" y="205"/>
                    <a:pt x="5" y="205"/>
                    <a:pt x="5" y="205"/>
                  </a:cubicBezTo>
                  <a:cubicBezTo>
                    <a:pt x="6" y="205"/>
                    <a:pt x="7" y="205"/>
                    <a:pt x="7" y="206"/>
                  </a:cubicBezTo>
                  <a:cubicBezTo>
                    <a:pt x="7" y="207"/>
                    <a:pt x="8" y="207"/>
                    <a:pt x="8" y="207"/>
                  </a:cubicBezTo>
                  <a:cubicBezTo>
                    <a:pt x="9" y="207"/>
                    <a:pt x="12" y="204"/>
                    <a:pt x="13" y="203"/>
                  </a:cubicBezTo>
                  <a:cubicBezTo>
                    <a:pt x="14" y="202"/>
                    <a:pt x="15" y="202"/>
                    <a:pt x="16" y="202"/>
                  </a:cubicBezTo>
                  <a:cubicBezTo>
                    <a:pt x="18" y="202"/>
                    <a:pt x="19" y="204"/>
                    <a:pt x="19" y="205"/>
                  </a:cubicBezTo>
                  <a:cubicBezTo>
                    <a:pt x="19" y="207"/>
                    <a:pt x="18" y="208"/>
                    <a:pt x="16" y="208"/>
                  </a:cubicBezTo>
                  <a:cubicBezTo>
                    <a:pt x="16" y="208"/>
                    <a:pt x="16" y="208"/>
                    <a:pt x="16" y="208"/>
                  </a:cubicBezTo>
                  <a:cubicBezTo>
                    <a:pt x="14" y="208"/>
                    <a:pt x="12" y="209"/>
                    <a:pt x="12" y="210"/>
                  </a:cubicBezTo>
                  <a:cubicBezTo>
                    <a:pt x="11" y="210"/>
                    <a:pt x="11" y="211"/>
                    <a:pt x="11" y="212"/>
                  </a:cubicBezTo>
                  <a:cubicBezTo>
                    <a:pt x="11" y="213"/>
                    <a:pt x="11" y="213"/>
                    <a:pt x="11" y="214"/>
                  </a:cubicBezTo>
                  <a:cubicBezTo>
                    <a:pt x="10" y="215"/>
                    <a:pt x="7" y="215"/>
                    <a:pt x="6" y="214"/>
                  </a:cubicBezTo>
                  <a:cubicBezTo>
                    <a:pt x="5" y="213"/>
                    <a:pt x="5" y="212"/>
                    <a:pt x="5" y="211"/>
                  </a:cubicBezTo>
                  <a:cubicBezTo>
                    <a:pt x="5" y="210"/>
                    <a:pt x="5" y="210"/>
                    <a:pt x="5" y="210"/>
                  </a:cubicBezTo>
                  <a:cubicBezTo>
                    <a:pt x="4" y="210"/>
                    <a:pt x="3" y="211"/>
                    <a:pt x="3" y="212"/>
                  </a:cubicBezTo>
                  <a:cubicBezTo>
                    <a:pt x="2" y="213"/>
                    <a:pt x="2" y="213"/>
                    <a:pt x="3" y="213"/>
                  </a:cubicBezTo>
                  <a:cubicBezTo>
                    <a:pt x="5" y="216"/>
                    <a:pt x="4" y="217"/>
                    <a:pt x="3" y="219"/>
                  </a:cubicBezTo>
                  <a:cubicBezTo>
                    <a:pt x="2" y="219"/>
                    <a:pt x="2" y="220"/>
                    <a:pt x="2" y="221"/>
                  </a:cubicBezTo>
                  <a:cubicBezTo>
                    <a:pt x="2" y="221"/>
                    <a:pt x="2" y="221"/>
                    <a:pt x="3" y="221"/>
                  </a:cubicBezTo>
                  <a:cubicBezTo>
                    <a:pt x="4" y="221"/>
                    <a:pt x="6" y="221"/>
                    <a:pt x="7" y="219"/>
                  </a:cubicBezTo>
                  <a:cubicBezTo>
                    <a:pt x="8" y="218"/>
                    <a:pt x="9" y="217"/>
                    <a:pt x="10" y="217"/>
                  </a:cubicBezTo>
                  <a:cubicBezTo>
                    <a:pt x="12" y="217"/>
                    <a:pt x="14" y="218"/>
                    <a:pt x="14" y="220"/>
                  </a:cubicBezTo>
                  <a:cubicBezTo>
                    <a:pt x="15" y="221"/>
                    <a:pt x="15" y="221"/>
                    <a:pt x="14" y="222"/>
                  </a:cubicBezTo>
                  <a:cubicBezTo>
                    <a:pt x="14" y="223"/>
                    <a:pt x="13" y="223"/>
                    <a:pt x="13" y="223"/>
                  </a:cubicBezTo>
                  <a:cubicBezTo>
                    <a:pt x="12" y="224"/>
                    <a:pt x="12" y="224"/>
                    <a:pt x="12" y="225"/>
                  </a:cubicBezTo>
                  <a:cubicBezTo>
                    <a:pt x="12" y="228"/>
                    <a:pt x="10" y="228"/>
                    <a:pt x="9" y="228"/>
                  </a:cubicBezTo>
                  <a:cubicBezTo>
                    <a:pt x="8" y="228"/>
                    <a:pt x="7" y="228"/>
                    <a:pt x="7" y="229"/>
                  </a:cubicBezTo>
                  <a:cubicBezTo>
                    <a:pt x="7" y="229"/>
                    <a:pt x="7" y="229"/>
                    <a:pt x="7" y="230"/>
                  </a:cubicBezTo>
                  <a:cubicBezTo>
                    <a:pt x="8" y="232"/>
                    <a:pt x="15" y="236"/>
                    <a:pt x="18" y="237"/>
                  </a:cubicBezTo>
                  <a:cubicBezTo>
                    <a:pt x="19" y="237"/>
                    <a:pt x="20" y="238"/>
                    <a:pt x="21" y="238"/>
                  </a:cubicBezTo>
                  <a:cubicBezTo>
                    <a:pt x="24" y="240"/>
                    <a:pt x="26" y="241"/>
                    <a:pt x="31" y="240"/>
                  </a:cubicBezTo>
                  <a:cubicBezTo>
                    <a:pt x="37" y="239"/>
                    <a:pt x="50" y="227"/>
                    <a:pt x="51" y="225"/>
                  </a:cubicBezTo>
                  <a:cubicBezTo>
                    <a:pt x="52" y="224"/>
                    <a:pt x="53" y="224"/>
                    <a:pt x="54" y="224"/>
                  </a:cubicBezTo>
                  <a:cubicBezTo>
                    <a:pt x="55" y="224"/>
                    <a:pt x="55" y="224"/>
                    <a:pt x="56" y="224"/>
                  </a:cubicBezTo>
                  <a:cubicBezTo>
                    <a:pt x="56" y="224"/>
                    <a:pt x="56" y="224"/>
                    <a:pt x="57" y="224"/>
                  </a:cubicBezTo>
                  <a:cubicBezTo>
                    <a:pt x="58" y="224"/>
                    <a:pt x="59" y="224"/>
                    <a:pt x="59" y="223"/>
                  </a:cubicBezTo>
                  <a:cubicBezTo>
                    <a:pt x="60" y="223"/>
                    <a:pt x="60" y="221"/>
                    <a:pt x="60" y="219"/>
                  </a:cubicBezTo>
                  <a:cubicBezTo>
                    <a:pt x="61" y="218"/>
                    <a:pt x="61" y="216"/>
                    <a:pt x="62" y="215"/>
                  </a:cubicBezTo>
                  <a:cubicBezTo>
                    <a:pt x="62" y="215"/>
                    <a:pt x="63" y="215"/>
                    <a:pt x="63" y="215"/>
                  </a:cubicBezTo>
                  <a:cubicBezTo>
                    <a:pt x="64" y="215"/>
                    <a:pt x="65" y="217"/>
                    <a:pt x="66" y="219"/>
                  </a:cubicBezTo>
                  <a:cubicBezTo>
                    <a:pt x="66" y="220"/>
                    <a:pt x="67" y="221"/>
                    <a:pt x="67" y="221"/>
                  </a:cubicBezTo>
                  <a:cubicBezTo>
                    <a:pt x="69" y="222"/>
                    <a:pt x="70" y="224"/>
                    <a:pt x="71" y="226"/>
                  </a:cubicBezTo>
                  <a:cubicBezTo>
                    <a:pt x="71" y="226"/>
                    <a:pt x="71" y="226"/>
                    <a:pt x="71" y="226"/>
                  </a:cubicBezTo>
                  <a:cubicBezTo>
                    <a:pt x="71" y="226"/>
                    <a:pt x="72" y="226"/>
                    <a:pt x="72" y="226"/>
                  </a:cubicBezTo>
                  <a:cubicBezTo>
                    <a:pt x="72" y="226"/>
                    <a:pt x="73" y="226"/>
                    <a:pt x="73" y="226"/>
                  </a:cubicBezTo>
                  <a:cubicBezTo>
                    <a:pt x="73" y="227"/>
                    <a:pt x="74" y="227"/>
                    <a:pt x="74" y="227"/>
                  </a:cubicBezTo>
                  <a:cubicBezTo>
                    <a:pt x="74" y="227"/>
                    <a:pt x="75" y="223"/>
                    <a:pt x="75" y="220"/>
                  </a:cubicBezTo>
                  <a:cubicBezTo>
                    <a:pt x="75" y="219"/>
                    <a:pt x="75" y="218"/>
                    <a:pt x="76" y="217"/>
                  </a:cubicBezTo>
                  <a:cubicBezTo>
                    <a:pt x="76" y="215"/>
                    <a:pt x="77" y="213"/>
                    <a:pt x="77" y="211"/>
                  </a:cubicBezTo>
                  <a:cubicBezTo>
                    <a:pt x="76" y="211"/>
                    <a:pt x="77" y="210"/>
                    <a:pt x="77" y="210"/>
                  </a:cubicBezTo>
                  <a:cubicBezTo>
                    <a:pt x="78" y="209"/>
                    <a:pt x="79" y="209"/>
                    <a:pt x="81" y="209"/>
                  </a:cubicBezTo>
                  <a:cubicBezTo>
                    <a:pt x="82" y="209"/>
                    <a:pt x="84" y="209"/>
                    <a:pt x="84" y="208"/>
                  </a:cubicBezTo>
                  <a:cubicBezTo>
                    <a:pt x="85" y="206"/>
                    <a:pt x="85" y="199"/>
                    <a:pt x="84" y="199"/>
                  </a:cubicBezTo>
                  <a:cubicBezTo>
                    <a:pt x="82" y="198"/>
                    <a:pt x="81" y="195"/>
                    <a:pt x="82" y="193"/>
                  </a:cubicBezTo>
                  <a:cubicBezTo>
                    <a:pt x="82" y="192"/>
                    <a:pt x="83" y="191"/>
                    <a:pt x="84" y="191"/>
                  </a:cubicBezTo>
                  <a:cubicBezTo>
                    <a:pt x="85" y="191"/>
                    <a:pt x="86" y="191"/>
                    <a:pt x="86" y="190"/>
                  </a:cubicBezTo>
                  <a:cubicBezTo>
                    <a:pt x="87" y="190"/>
                    <a:pt x="87" y="188"/>
                    <a:pt x="87" y="187"/>
                  </a:cubicBezTo>
                  <a:cubicBezTo>
                    <a:pt x="87" y="185"/>
                    <a:pt x="86" y="184"/>
                    <a:pt x="84" y="183"/>
                  </a:cubicBezTo>
                  <a:cubicBezTo>
                    <a:pt x="82" y="182"/>
                    <a:pt x="80" y="181"/>
                    <a:pt x="80" y="179"/>
                  </a:cubicBezTo>
                  <a:cubicBezTo>
                    <a:pt x="80" y="177"/>
                    <a:pt x="80" y="175"/>
                    <a:pt x="81" y="174"/>
                  </a:cubicBezTo>
                  <a:cubicBezTo>
                    <a:pt x="81" y="172"/>
                    <a:pt x="82" y="171"/>
                    <a:pt x="80" y="168"/>
                  </a:cubicBezTo>
                  <a:cubicBezTo>
                    <a:pt x="79" y="165"/>
                    <a:pt x="79" y="162"/>
                    <a:pt x="80" y="160"/>
                  </a:cubicBezTo>
                  <a:cubicBezTo>
                    <a:pt x="80" y="159"/>
                    <a:pt x="81" y="158"/>
                    <a:pt x="80" y="157"/>
                  </a:cubicBezTo>
                  <a:cubicBezTo>
                    <a:pt x="79" y="154"/>
                    <a:pt x="78" y="150"/>
                    <a:pt x="82" y="145"/>
                  </a:cubicBezTo>
                  <a:cubicBezTo>
                    <a:pt x="85" y="140"/>
                    <a:pt x="90" y="137"/>
                    <a:pt x="93" y="137"/>
                  </a:cubicBezTo>
                  <a:cubicBezTo>
                    <a:pt x="93" y="137"/>
                    <a:pt x="94" y="137"/>
                    <a:pt x="94" y="137"/>
                  </a:cubicBezTo>
                  <a:cubicBezTo>
                    <a:pt x="94" y="137"/>
                    <a:pt x="95" y="137"/>
                    <a:pt x="95" y="137"/>
                  </a:cubicBezTo>
                  <a:cubicBezTo>
                    <a:pt x="96" y="138"/>
                    <a:pt x="97" y="138"/>
                    <a:pt x="98" y="138"/>
                  </a:cubicBezTo>
                  <a:cubicBezTo>
                    <a:pt x="99" y="138"/>
                    <a:pt x="100" y="138"/>
                    <a:pt x="100" y="137"/>
                  </a:cubicBezTo>
                  <a:cubicBezTo>
                    <a:pt x="101" y="135"/>
                    <a:pt x="101" y="133"/>
                    <a:pt x="101" y="132"/>
                  </a:cubicBezTo>
                  <a:cubicBezTo>
                    <a:pt x="101" y="132"/>
                    <a:pt x="101" y="132"/>
                    <a:pt x="101" y="132"/>
                  </a:cubicBezTo>
                  <a:cubicBezTo>
                    <a:pt x="101" y="132"/>
                    <a:pt x="101" y="132"/>
                    <a:pt x="101" y="132"/>
                  </a:cubicBezTo>
                  <a:cubicBezTo>
                    <a:pt x="99" y="131"/>
                    <a:pt x="97" y="131"/>
                    <a:pt x="96" y="129"/>
                  </a:cubicBezTo>
                  <a:cubicBezTo>
                    <a:pt x="96" y="127"/>
                    <a:pt x="96" y="126"/>
                    <a:pt x="98" y="124"/>
                  </a:cubicBezTo>
                  <a:cubicBezTo>
                    <a:pt x="101" y="120"/>
                    <a:pt x="104" y="115"/>
                    <a:pt x="105" y="110"/>
                  </a:cubicBezTo>
                  <a:cubicBezTo>
                    <a:pt x="105" y="108"/>
                    <a:pt x="105" y="107"/>
                    <a:pt x="105" y="105"/>
                  </a:cubicBezTo>
                  <a:cubicBezTo>
                    <a:pt x="105" y="103"/>
                    <a:pt x="105" y="101"/>
                    <a:pt x="106" y="100"/>
                  </a:cubicBezTo>
                  <a:cubicBezTo>
                    <a:pt x="107" y="99"/>
                    <a:pt x="108" y="99"/>
                    <a:pt x="110" y="98"/>
                  </a:cubicBezTo>
                  <a:cubicBezTo>
                    <a:pt x="111" y="98"/>
                    <a:pt x="113" y="98"/>
                    <a:pt x="114" y="97"/>
                  </a:cubicBezTo>
                  <a:cubicBezTo>
                    <a:pt x="116" y="96"/>
                    <a:pt x="116" y="96"/>
                    <a:pt x="116" y="94"/>
                  </a:cubicBezTo>
                  <a:cubicBezTo>
                    <a:pt x="116" y="93"/>
                    <a:pt x="115" y="92"/>
                    <a:pt x="116" y="91"/>
                  </a:cubicBezTo>
                  <a:cubicBezTo>
                    <a:pt x="117" y="90"/>
                    <a:pt x="118" y="89"/>
                    <a:pt x="119" y="88"/>
                  </a:cubicBezTo>
                  <a:cubicBezTo>
                    <a:pt x="120" y="86"/>
                    <a:pt x="121" y="83"/>
                    <a:pt x="122" y="82"/>
                  </a:cubicBezTo>
                  <a:cubicBezTo>
                    <a:pt x="126" y="80"/>
                    <a:pt x="125" y="78"/>
                    <a:pt x="125" y="78"/>
                  </a:cubicBezTo>
                  <a:cubicBezTo>
                    <a:pt x="124" y="76"/>
                    <a:pt x="125" y="75"/>
                    <a:pt x="126" y="73"/>
                  </a:cubicBezTo>
                  <a:cubicBezTo>
                    <a:pt x="127" y="72"/>
                    <a:pt x="128" y="71"/>
                    <a:pt x="128" y="69"/>
                  </a:cubicBezTo>
                  <a:cubicBezTo>
                    <a:pt x="128" y="65"/>
                    <a:pt x="134" y="62"/>
                    <a:pt x="138" y="62"/>
                  </a:cubicBezTo>
                  <a:cubicBezTo>
                    <a:pt x="140" y="62"/>
                    <a:pt x="145" y="62"/>
                    <a:pt x="145" y="60"/>
                  </a:cubicBezTo>
                  <a:cubicBezTo>
                    <a:pt x="145" y="59"/>
                    <a:pt x="145" y="58"/>
                    <a:pt x="145" y="57"/>
                  </a:cubicBezTo>
                  <a:cubicBezTo>
                    <a:pt x="145" y="55"/>
                    <a:pt x="144" y="52"/>
                    <a:pt x="145" y="51"/>
                  </a:cubicBezTo>
                  <a:cubicBezTo>
                    <a:pt x="146" y="50"/>
                    <a:pt x="148" y="50"/>
                    <a:pt x="149" y="51"/>
                  </a:cubicBezTo>
                  <a:cubicBezTo>
                    <a:pt x="151" y="52"/>
                    <a:pt x="153" y="52"/>
                    <a:pt x="155" y="51"/>
                  </a:cubicBezTo>
                  <a:cubicBezTo>
                    <a:pt x="156" y="51"/>
                    <a:pt x="156" y="51"/>
                    <a:pt x="157" y="51"/>
                  </a:cubicBezTo>
                  <a:cubicBezTo>
                    <a:pt x="157" y="51"/>
                    <a:pt x="157" y="52"/>
                    <a:pt x="158" y="52"/>
                  </a:cubicBezTo>
                  <a:cubicBezTo>
                    <a:pt x="158" y="52"/>
                    <a:pt x="158" y="52"/>
                    <a:pt x="158" y="52"/>
                  </a:cubicBezTo>
                  <a:cubicBezTo>
                    <a:pt x="159" y="52"/>
                    <a:pt x="159" y="52"/>
                    <a:pt x="159" y="52"/>
                  </a:cubicBezTo>
                  <a:cubicBezTo>
                    <a:pt x="159" y="52"/>
                    <a:pt x="160" y="52"/>
                    <a:pt x="160" y="52"/>
                  </a:cubicBezTo>
                  <a:cubicBezTo>
                    <a:pt x="160" y="52"/>
                    <a:pt x="161" y="53"/>
                    <a:pt x="161" y="53"/>
                  </a:cubicBezTo>
                  <a:cubicBezTo>
                    <a:pt x="161" y="53"/>
                    <a:pt x="161" y="53"/>
                    <a:pt x="161" y="53"/>
                  </a:cubicBezTo>
                  <a:cubicBezTo>
                    <a:pt x="162" y="54"/>
                    <a:pt x="164" y="54"/>
                    <a:pt x="165" y="54"/>
                  </a:cubicBezTo>
                  <a:cubicBezTo>
                    <a:pt x="166" y="54"/>
                    <a:pt x="167" y="53"/>
                    <a:pt x="167" y="52"/>
                  </a:cubicBezTo>
                  <a:cubicBezTo>
                    <a:pt x="167" y="48"/>
                    <a:pt x="168" y="41"/>
                    <a:pt x="172" y="41"/>
                  </a:cubicBezTo>
                  <a:cubicBezTo>
                    <a:pt x="173" y="41"/>
                    <a:pt x="174" y="42"/>
                    <a:pt x="175" y="42"/>
                  </a:cubicBezTo>
                  <a:cubicBezTo>
                    <a:pt x="175" y="42"/>
                    <a:pt x="175" y="42"/>
                    <a:pt x="175" y="42"/>
                  </a:cubicBezTo>
                  <a:cubicBezTo>
                    <a:pt x="175" y="42"/>
                    <a:pt x="175" y="42"/>
                    <a:pt x="175" y="42"/>
                  </a:cubicBezTo>
                  <a:cubicBezTo>
                    <a:pt x="176" y="41"/>
                    <a:pt x="176" y="41"/>
                    <a:pt x="177" y="40"/>
                  </a:cubicBezTo>
                  <a:cubicBezTo>
                    <a:pt x="177" y="40"/>
                    <a:pt x="177" y="40"/>
                    <a:pt x="177" y="40"/>
                  </a:cubicBezTo>
                  <a:cubicBezTo>
                    <a:pt x="177" y="39"/>
                    <a:pt x="178" y="39"/>
                    <a:pt x="179" y="38"/>
                  </a:cubicBezTo>
                  <a:cubicBezTo>
                    <a:pt x="179" y="38"/>
                    <a:pt x="179" y="38"/>
                    <a:pt x="179" y="38"/>
                  </a:cubicBezTo>
                  <a:cubicBezTo>
                    <a:pt x="180" y="38"/>
                    <a:pt x="180" y="38"/>
                    <a:pt x="181" y="37"/>
                  </a:cubicBezTo>
                  <a:cubicBezTo>
                    <a:pt x="181" y="37"/>
                    <a:pt x="181" y="37"/>
                    <a:pt x="181" y="37"/>
                  </a:cubicBezTo>
                  <a:cubicBezTo>
                    <a:pt x="182" y="37"/>
                    <a:pt x="182" y="37"/>
                    <a:pt x="183" y="37"/>
                  </a:cubicBezTo>
                  <a:cubicBezTo>
                    <a:pt x="186" y="38"/>
                    <a:pt x="187" y="40"/>
                    <a:pt x="189" y="42"/>
                  </a:cubicBezTo>
                  <a:cubicBezTo>
                    <a:pt x="191" y="44"/>
                    <a:pt x="193" y="46"/>
                    <a:pt x="196" y="46"/>
                  </a:cubicBezTo>
                  <a:cubicBezTo>
                    <a:pt x="197" y="47"/>
                    <a:pt x="198" y="47"/>
                    <a:pt x="199" y="47"/>
                  </a:cubicBezTo>
                  <a:cubicBezTo>
                    <a:pt x="201" y="48"/>
                    <a:pt x="203" y="48"/>
                    <a:pt x="205" y="48"/>
                  </a:cubicBezTo>
                  <a:cubicBezTo>
                    <a:pt x="206" y="48"/>
                    <a:pt x="207" y="48"/>
                    <a:pt x="207" y="47"/>
                  </a:cubicBezTo>
                  <a:cubicBezTo>
                    <a:pt x="207" y="46"/>
                    <a:pt x="208" y="46"/>
                    <a:pt x="209" y="46"/>
                  </a:cubicBezTo>
                  <a:cubicBezTo>
                    <a:pt x="210" y="46"/>
                    <a:pt x="211" y="46"/>
                    <a:pt x="212" y="47"/>
                  </a:cubicBezTo>
                  <a:cubicBezTo>
                    <a:pt x="213" y="47"/>
                    <a:pt x="215" y="48"/>
                    <a:pt x="216" y="47"/>
                  </a:cubicBezTo>
                  <a:cubicBezTo>
                    <a:pt x="216" y="47"/>
                    <a:pt x="217" y="47"/>
                    <a:pt x="217" y="47"/>
                  </a:cubicBezTo>
                  <a:cubicBezTo>
                    <a:pt x="217" y="47"/>
                    <a:pt x="218" y="47"/>
                    <a:pt x="218" y="47"/>
                  </a:cubicBezTo>
                  <a:cubicBezTo>
                    <a:pt x="219" y="48"/>
                    <a:pt x="220" y="49"/>
                    <a:pt x="220" y="49"/>
                  </a:cubicBezTo>
                  <a:cubicBezTo>
                    <a:pt x="220" y="50"/>
                    <a:pt x="221" y="50"/>
                    <a:pt x="221" y="50"/>
                  </a:cubicBezTo>
                  <a:cubicBezTo>
                    <a:pt x="221" y="50"/>
                    <a:pt x="221" y="50"/>
                    <a:pt x="222" y="49"/>
                  </a:cubicBezTo>
                  <a:cubicBezTo>
                    <a:pt x="223" y="48"/>
                    <a:pt x="223" y="47"/>
                    <a:pt x="223" y="45"/>
                  </a:cubicBezTo>
                  <a:cubicBezTo>
                    <a:pt x="223" y="44"/>
                    <a:pt x="223" y="43"/>
                    <a:pt x="226" y="43"/>
                  </a:cubicBezTo>
                  <a:cubicBezTo>
                    <a:pt x="227" y="43"/>
                    <a:pt x="227" y="43"/>
                    <a:pt x="228" y="43"/>
                  </a:cubicBezTo>
                  <a:cubicBezTo>
                    <a:pt x="228" y="43"/>
                    <a:pt x="228" y="43"/>
                    <a:pt x="228" y="43"/>
                  </a:cubicBezTo>
                  <a:cubicBezTo>
                    <a:pt x="229" y="43"/>
                    <a:pt x="229" y="42"/>
                    <a:pt x="229" y="42"/>
                  </a:cubicBezTo>
                  <a:cubicBezTo>
                    <a:pt x="230" y="41"/>
                    <a:pt x="229" y="39"/>
                    <a:pt x="229" y="38"/>
                  </a:cubicBezTo>
                  <a:cubicBezTo>
                    <a:pt x="229" y="36"/>
                    <a:pt x="229" y="35"/>
                    <a:pt x="229" y="34"/>
                  </a:cubicBezTo>
                  <a:cubicBezTo>
                    <a:pt x="229" y="31"/>
                    <a:pt x="231" y="30"/>
                    <a:pt x="233" y="29"/>
                  </a:cubicBezTo>
                  <a:cubicBezTo>
                    <a:pt x="234" y="28"/>
                    <a:pt x="236" y="27"/>
                    <a:pt x="236" y="26"/>
                  </a:cubicBezTo>
                  <a:cubicBezTo>
                    <a:pt x="236" y="24"/>
                    <a:pt x="239" y="24"/>
                    <a:pt x="242" y="24"/>
                  </a:cubicBezTo>
                  <a:cubicBezTo>
                    <a:pt x="243" y="24"/>
                    <a:pt x="243" y="24"/>
                    <a:pt x="243" y="24"/>
                  </a:cubicBezTo>
                  <a:cubicBezTo>
                    <a:pt x="244" y="24"/>
                    <a:pt x="247" y="24"/>
                    <a:pt x="247" y="23"/>
                  </a:cubicBezTo>
                  <a:cubicBezTo>
                    <a:pt x="248" y="22"/>
                    <a:pt x="251" y="21"/>
                    <a:pt x="253" y="21"/>
                  </a:cubicBezTo>
                  <a:cubicBezTo>
                    <a:pt x="255" y="21"/>
                    <a:pt x="257" y="21"/>
                    <a:pt x="258" y="23"/>
                  </a:cubicBezTo>
                  <a:cubicBezTo>
                    <a:pt x="259" y="25"/>
                    <a:pt x="261" y="26"/>
                    <a:pt x="264" y="27"/>
                  </a:cubicBezTo>
                  <a:cubicBezTo>
                    <a:pt x="267" y="28"/>
                    <a:pt x="269" y="29"/>
                    <a:pt x="270" y="32"/>
                  </a:cubicBezTo>
                  <a:cubicBezTo>
                    <a:pt x="270" y="33"/>
                    <a:pt x="270" y="34"/>
                    <a:pt x="270" y="36"/>
                  </a:cubicBezTo>
                  <a:cubicBezTo>
                    <a:pt x="270" y="36"/>
                    <a:pt x="270" y="36"/>
                    <a:pt x="270" y="36"/>
                  </a:cubicBezTo>
                  <a:cubicBezTo>
                    <a:pt x="270" y="36"/>
                    <a:pt x="271" y="35"/>
                    <a:pt x="272" y="35"/>
                  </a:cubicBezTo>
                  <a:cubicBezTo>
                    <a:pt x="272" y="35"/>
                    <a:pt x="272" y="35"/>
                    <a:pt x="272" y="35"/>
                  </a:cubicBezTo>
                  <a:cubicBezTo>
                    <a:pt x="273" y="35"/>
                    <a:pt x="273" y="35"/>
                    <a:pt x="274" y="35"/>
                  </a:cubicBezTo>
                  <a:cubicBezTo>
                    <a:pt x="275" y="35"/>
                    <a:pt x="277" y="33"/>
                    <a:pt x="278" y="32"/>
                  </a:cubicBezTo>
                  <a:cubicBezTo>
                    <a:pt x="280" y="31"/>
                    <a:pt x="282" y="30"/>
                    <a:pt x="283" y="30"/>
                  </a:cubicBezTo>
                  <a:cubicBezTo>
                    <a:pt x="284" y="30"/>
                    <a:pt x="284" y="30"/>
                    <a:pt x="285" y="30"/>
                  </a:cubicBezTo>
                  <a:cubicBezTo>
                    <a:pt x="285" y="30"/>
                    <a:pt x="285" y="30"/>
                    <a:pt x="286" y="30"/>
                  </a:cubicBezTo>
                  <a:cubicBezTo>
                    <a:pt x="286" y="30"/>
                    <a:pt x="286" y="30"/>
                    <a:pt x="286" y="30"/>
                  </a:cubicBezTo>
                  <a:cubicBezTo>
                    <a:pt x="286" y="30"/>
                    <a:pt x="286" y="30"/>
                    <a:pt x="286" y="30"/>
                  </a:cubicBezTo>
                  <a:cubicBezTo>
                    <a:pt x="286" y="30"/>
                    <a:pt x="287" y="30"/>
                    <a:pt x="287" y="30"/>
                  </a:cubicBezTo>
                  <a:cubicBezTo>
                    <a:pt x="287" y="30"/>
                    <a:pt x="287" y="29"/>
                    <a:pt x="287" y="29"/>
                  </a:cubicBezTo>
                  <a:cubicBezTo>
                    <a:pt x="287" y="29"/>
                    <a:pt x="287" y="29"/>
                    <a:pt x="287" y="29"/>
                  </a:cubicBezTo>
                  <a:cubicBezTo>
                    <a:pt x="287" y="29"/>
                    <a:pt x="288" y="28"/>
                    <a:pt x="288" y="28"/>
                  </a:cubicBezTo>
                  <a:cubicBezTo>
                    <a:pt x="288" y="28"/>
                    <a:pt x="288" y="28"/>
                    <a:pt x="288" y="28"/>
                  </a:cubicBezTo>
                  <a:cubicBezTo>
                    <a:pt x="286" y="27"/>
                    <a:pt x="282" y="27"/>
                    <a:pt x="282" y="28"/>
                  </a:cubicBezTo>
                  <a:cubicBezTo>
                    <a:pt x="281" y="29"/>
                    <a:pt x="280" y="30"/>
                    <a:pt x="278" y="30"/>
                  </a:cubicBezTo>
                  <a:cubicBezTo>
                    <a:pt x="277" y="30"/>
                    <a:pt x="276" y="30"/>
                    <a:pt x="275" y="29"/>
                  </a:cubicBezTo>
                  <a:cubicBezTo>
                    <a:pt x="275" y="28"/>
                    <a:pt x="275" y="28"/>
                    <a:pt x="275" y="27"/>
                  </a:cubicBezTo>
                  <a:cubicBezTo>
                    <a:pt x="275" y="26"/>
                    <a:pt x="272" y="25"/>
                    <a:pt x="270" y="24"/>
                  </a:cubicBezTo>
                  <a:cubicBezTo>
                    <a:pt x="268" y="23"/>
                    <a:pt x="268" y="22"/>
                    <a:pt x="267" y="22"/>
                  </a:cubicBezTo>
                  <a:cubicBezTo>
                    <a:pt x="267" y="21"/>
                    <a:pt x="267" y="21"/>
                    <a:pt x="268" y="20"/>
                  </a:cubicBezTo>
                  <a:cubicBezTo>
                    <a:pt x="268" y="19"/>
                    <a:pt x="272" y="20"/>
                    <a:pt x="274" y="21"/>
                  </a:cubicBezTo>
                  <a:cubicBezTo>
                    <a:pt x="276" y="22"/>
                    <a:pt x="278" y="22"/>
                    <a:pt x="281" y="19"/>
                  </a:cubicBezTo>
                  <a:cubicBezTo>
                    <a:pt x="283" y="17"/>
                    <a:pt x="285" y="17"/>
                    <a:pt x="286" y="17"/>
                  </a:cubicBezTo>
                  <a:cubicBezTo>
                    <a:pt x="288" y="17"/>
                    <a:pt x="288" y="17"/>
                    <a:pt x="288" y="16"/>
                  </a:cubicBezTo>
                  <a:cubicBezTo>
                    <a:pt x="288" y="15"/>
                    <a:pt x="286" y="14"/>
                    <a:pt x="285" y="13"/>
                  </a:cubicBezTo>
                  <a:cubicBezTo>
                    <a:pt x="284" y="13"/>
                    <a:pt x="283" y="12"/>
                    <a:pt x="282" y="11"/>
                  </a:cubicBezTo>
                  <a:cubicBezTo>
                    <a:pt x="282" y="10"/>
                    <a:pt x="278" y="8"/>
                    <a:pt x="275" y="9"/>
                  </a:cubicBezTo>
                  <a:cubicBezTo>
                    <a:pt x="271" y="10"/>
                    <a:pt x="270" y="8"/>
                    <a:pt x="269" y="7"/>
                  </a:cubicBezTo>
                  <a:cubicBezTo>
                    <a:pt x="269" y="7"/>
                    <a:pt x="269" y="6"/>
                    <a:pt x="268" y="6"/>
                  </a:cubicBezTo>
                  <a:cubicBezTo>
                    <a:pt x="268" y="6"/>
                    <a:pt x="267" y="6"/>
                    <a:pt x="267" y="6"/>
                  </a:cubicBezTo>
                  <a:cubicBezTo>
                    <a:pt x="265" y="6"/>
                    <a:pt x="261" y="8"/>
                    <a:pt x="261" y="11"/>
                  </a:cubicBezTo>
                  <a:cubicBezTo>
                    <a:pt x="261" y="16"/>
                    <a:pt x="257" y="16"/>
                    <a:pt x="256" y="14"/>
                  </a:cubicBezTo>
                  <a:cubicBezTo>
                    <a:pt x="256" y="14"/>
                    <a:pt x="256" y="13"/>
                    <a:pt x="256" y="12"/>
                  </a:cubicBezTo>
                  <a:cubicBezTo>
                    <a:pt x="257" y="11"/>
                    <a:pt x="257" y="10"/>
                    <a:pt x="256" y="9"/>
                  </a:cubicBezTo>
                  <a:cubicBezTo>
                    <a:pt x="256" y="8"/>
                    <a:pt x="256" y="8"/>
                    <a:pt x="256" y="7"/>
                  </a:cubicBezTo>
                  <a:cubicBezTo>
                    <a:pt x="256" y="6"/>
                    <a:pt x="257" y="5"/>
                    <a:pt x="258" y="5"/>
                  </a:cubicBezTo>
                  <a:cubicBezTo>
                    <a:pt x="259" y="5"/>
                    <a:pt x="259" y="4"/>
                    <a:pt x="259" y="4"/>
                  </a:cubicBezTo>
                  <a:cubicBezTo>
                    <a:pt x="259" y="3"/>
                    <a:pt x="257" y="1"/>
                    <a:pt x="254" y="1"/>
                  </a:cubicBezTo>
                  <a:cubicBezTo>
                    <a:pt x="250" y="0"/>
                    <a:pt x="248" y="2"/>
                    <a:pt x="248" y="3"/>
                  </a:cubicBezTo>
                  <a:cubicBezTo>
                    <a:pt x="247" y="4"/>
                    <a:pt x="247" y="5"/>
                    <a:pt x="248" y="5"/>
                  </a:cubicBezTo>
                  <a:cubicBezTo>
                    <a:pt x="248" y="6"/>
                    <a:pt x="248" y="7"/>
                    <a:pt x="248" y="9"/>
                  </a:cubicBezTo>
                  <a:cubicBezTo>
                    <a:pt x="246" y="11"/>
                    <a:pt x="243" y="16"/>
                    <a:pt x="240" y="16"/>
                  </a:cubicBezTo>
                  <a:cubicBezTo>
                    <a:pt x="239" y="16"/>
                    <a:pt x="239" y="15"/>
                    <a:pt x="239" y="15"/>
                  </a:cubicBezTo>
                  <a:cubicBezTo>
                    <a:pt x="238" y="14"/>
                    <a:pt x="238" y="12"/>
                    <a:pt x="239" y="9"/>
                  </a:cubicBezTo>
                  <a:cubicBezTo>
                    <a:pt x="239" y="8"/>
                    <a:pt x="239" y="6"/>
                    <a:pt x="239" y="5"/>
                  </a:cubicBezTo>
                  <a:cubicBezTo>
                    <a:pt x="239" y="5"/>
                    <a:pt x="239" y="4"/>
                    <a:pt x="239" y="4"/>
                  </a:cubicBezTo>
                  <a:cubicBezTo>
                    <a:pt x="239" y="5"/>
                    <a:pt x="238" y="5"/>
                    <a:pt x="234" y="10"/>
                  </a:cubicBezTo>
                  <a:cubicBezTo>
                    <a:pt x="233" y="11"/>
                    <a:pt x="232" y="12"/>
                    <a:pt x="231" y="13"/>
                  </a:cubicBezTo>
                  <a:cubicBezTo>
                    <a:pt x="228" y="17"/>
                    <a:pt x="225" y="20"/>
                    <a:pt x="223" y="21"/>
                  </a:cubicBezTo>
                  <a:cubicBezTo>
                    <a:pt x="221" y="21"/>
                    <a:pt x="220" y="20"/>
                    <a:pt x="220" y="19"/>
                  </a:cubicBezTo>
                  <a:cubicBezTo>
                    <a:pt x="219" y="17"/>
                    <a:pt x="221" y="13"/>
                    <a:pt x="224" y="12"/>
                  </a:cubicBezTo>
                  <a:cubicBezTo>
                    <a:pt x="226" y="11"/>
                    <a:pt x="227" y="9"/>
                    <a:pt x="228" y="7"/>
                  </a:cubicBezTo>
                  <a:cubicBezTo>
                    <a:pt x="229" y="5"/>
                    <a:pt x="230" y="3"/>
                    <a:pt x="232" y="3"/>
                  </a:cubicBezTo>
                  <a:cubicBezTo>
                    <a:pt x="232" y="3"/>
                    <a:pt x="233" y="3"/>
                    <a:pt x="233" y="2"/>
                  </a:cubicBezTo>
                  <a:cubicBezTo>
                    <a:pt x="233" y="2"/>
                    <a:pt x="232" y="1"/>
                    <a:pt x="230" y="0"/>
                  </a:cubicBezTo>
                  <a:cubicBezTo>
                    <a:pt x="228" y="0"/>
                    <a:pt x="227" y="1"/>
                    <a:pt x="226" y="3"/>
                  </a:cubicBezTo>
                  <a:cubicBezTo>
                    <a:pt x="226" y="4"/>
                    <a:pt x="225" y="5"/>
                    <a:pt x="225" y="5"/>
                  </a:cubicBezTo>
                  <a:cubicBezTo>
                    <a:pt x="224" y="6"/>
                    <a:pt x="221" y="6"/>
                    <a:pt x="219" y="5"/>
                  </a:cubicBezTo>
                  <a:cubicBezTo>
                    <a:pt x="218" y="5"/>
                    <a:pt x="218" y="4"/>
                    <a:pt x="217" y="4"/>
                  </a:cubicBezTo>
                  <a:cubicBezTo>
                    <a:pt x="217" y="5"/>
                    <a:pt x="216" y="5"/>
                    <a:pt x="216" y="6"/>
                  </a:cubicBezTo>
                  <a:cubicBezTo>
                    <a:pt x="215" y="6"/>
                    <a:pt x="215" y="7"/>
                    <a:pt x="215" y="7"/>
                  </a:cubicBezTo>
                  <a:cubicBezTo>
                    <a:pt x="216" y="8"/>
                    <a:pt x="216" y="10"/>
                    <a:pt x="215" y="11"/>
                  </a:cubicBezTo>
                  <a:cubicBezTo>
                    <a:pt x="215" y="12"/>
                    <a:pt x="214" y="12"/>
                    <a:pt x="214" y="12"/>
                  </a:cubicBezTo>
                  <a:cubicBezTo>
                    <a:pt x="213" y="12"/>
                    <a:pt x="212" y="12"/>
                    <a:pt x="211" y="10"/>
                  </a:cubicBezTo>
                  <a:cubicBezTo>
                    <a:pt x="210" y="8"/>
                    <a:pt x="206" y="10"/>
                    <a:pt x="205" y="13"/>
                  </a:cubicBezTo>
                  <a:cubicBezTo>
                    <a:pt x="204" y="14"/>
                    <a:pt x="203" y="15"/>
                    <a:pt x="202" y="16"/>
                  </a:cubicBezTo>
                  <a:cubicBezTo>
                    <a:pt x="203" y="17"/>
                    <a:pt x="204" y="18"/>
                    <a:pt x="204" y="20"/>
                  </a:cubicBezTo>
                  <a:cubicBezTo>
                    <a:pt x="203" y="22"/>
                    <a:pt x="202" y="24"/>
                    <a:pt x="200" y="24"/>
                  </a:cubicBezTo>
                  <a:cubicBezTo>
                    <a:pt x="200" y="24"/>
                    <a:pt x="200" y="24"/>
                    <a:pt x="200" y="24"/>
                  </a:cubicBezTo>
                  <a:cubicBezTo>
                    <a:pt x="198" y="24"/>
                    <a:pt x="197" y="21"/>
                    <a:pt x="197" y="19"/>
                  </a:cubicBezTo>
                  <a:cubicBezTo>
                    <a:pt x="197" y="18"/>
                    <a:pt x="196" y="17"/>
                    <a:pt x="196" y="17"/>
                  </a:cubicBezTo>
                  <a:cubicBezTo>
                    <a:pt x="195" y="17"/>
                    <a:pt x="194" y="17"/>
                    <a:pt x="194" y="16"/>
                  </a:cubicBezTo>
                  <a:cubicBezTo>
                    <a:pt x="194" y="15"/>
                    <a:pt x="194" y="14"/>
                    <a:pt x="194" y="13"/>
                  </a:cubicBezTo>
                  <a:cubicBezTo>
                    <a:pt x="195" y="11"/>
                    <a:pt x="197" y="10"/>
                    <a:pt x="198" y="10"/>
                  </a:cubicBezTo>
                  <a:cubicBezTo>
                    <a:pt x="201" y="10"/>
                    <a:pt x="203" y="7"/>
                    <a:pt x="203" y="6"/>
                  </a:cubicBezTo>
                  <a:cubicBezTo>
                    <a:pt x="203" y="5"/>
                    <a:pt x="203" y="5"/>
                    <a:pt x="202" y="5"/>
                  </a:cubicBezTo>
                  <a:cubicBezTo>
                    <a:pt x="202" y="5"/>
                    <a:pt x="201" y="6"/>
                    <a:pt x="201" y="7"/>
                  </a:cubicBezTo>
                  <a:cubicBezTo>
                    <a:pt x="201" y="10"/>
                    <a:pt x="197" y="10"/>
                    <a:pt x="195" y="10"/>
                  </a:cubicBezTo>
                  <a:cubicBezTo>
                    <a:pt x="194" y="10"/>
                    <a:pt x="193" y="9"/>
                    <a:pt x="192" y="9"/>
                  </a:cubicBezTo>
                  <a:cubicBezTo>
                    <a:pt x="191" y="9"/>
                    <a:pt x="191" y="9"/>
                    <a:pt x="191" y="9"/>
                  </a:cubicBezTo>
                  <a:cubicBezTo>
                    <a:pt x="191" y="9"/>
                    <a:pt x="191" y="9"/>
                    <a:pt x="191" y="9"/>
                  </a:cubicBezTo>
                  <a:cubicBezTo>
                    <a:pt x="190" y="9"/>
                    <a:pt x="189" y="10"/>
                    <a:pt x="189" y="10"/>
                  </a:cubicBezTo>
                  <a:cubicBezTo>
                    <a:pt x="189" y="12"/>
                    <a:pt x="190" y="14"/>
                    <a:pt x="192" y="15"/>
                  </a:cubicBezTo>
                  <a:cubicBezTo>
                    <a:pt x="194" y="16"/>
                    <a:pt x="195" y="17"/>
                    <a:pt x="195" y="18"/>
                  </a:cubicBezTo>
                  <a:cubicBezTo>
                    <a:pt x="194" y="19"/>
                    <a:pt x="193" y="20"/>
                    <a:pt x="191" y="20"/>
                  </a:cubicBezTo>
                  <a:cubicBezTo>
                    <a:pt x="190" y="20"/>
                    <a:pt x="189" y="20"/>
                    <a:pt x="188" y="19"/>
                  </a:cubicBezTo>
                  <a:cubicBezTo>
                    <a:pt x="186" y="18"/>
                    <a:pt x="183" y="18"/>
                    <a:pt x="181" y="19"/>
                  </a:cubicBezTo>
                  <a:cubicBezTo>
                    <a:pt x="182" y="20"/>
                    <a:pt x="183" y="20"/>
                    <a:pt x="184" y="21"/>
                  </a:cubicBezTo>
                  <a:cubicBezTo>
                    <a:pt x="186" y="22"/>
                    <a:pt x="187" y="23"/>
                    <a:pt x="187" y="24"/>
                  </a:cubicBezTo>
                  <a:cubicBezTo>
                    <a:pt x="188" y="24"/>
                    <a:pt x="187" y="25"/>
                    <a:pt x="187" y="25"/>
                  </a:cubicBezTo>
                  <a:cubicBezTo>
                    <a:pt x="187" y="25"/>
                    <a:pt x="187" y="25"/>
                    <a:pt x="186" y="25"/>
                  </a:cubicBezTo>
                  <a:cubicBezTo>
                    <a:pt x="186" y="25"/>
                    <a:pt x="185" y="25"/>
                    <a:pt x="184" y="25"/>
                  </a:cubicBezTo>
                  <a:cubicBezTo>
                    <a:pt x="183" y="24"/>
                    <a:pt x="182" y="24"/>
                    <a:pt x="182" y="24"/>
                  </a:cubicBezTo>
                  <a:cubicBezTo>
                    <a:pt x="182" y="24"/>
                    <a:pt x="181" y="25"/>
                    <a:pt x="180" y="25"/>
                  </a:cubicBezTo>
                  <a:cubicBezTo>
                    <a:pt x="178" y="25"/>
                    <a:pt x="174" y="23"/>
                    <a:pt x="174" y="20"/>
                  </a:cubicBezTo>
                  <a:cubicBezTo>
                    <a:pt x="174" y="20"/>
                    <a:pt x="174" y="20"/>
                    <a:pt x="174" y="20"/>
                  </a:cubicBezTo>
                  <a:cubicBezTo>
                    <a:pt x="173" y="20"/>
                    <a:pt x="172" y="20"/>
                    <a:pt x="171" y="21"/>
                  </a:cubicBezTo>
                  <a:cubicBezTo>
                    <a:pt x="171" y="21"/>
                    <a:pt x="171" y="21"/>
                    <a:pt x="172" y="21"/>
                  </a:cubicBezTo>
                  <a:cubicBezTo>
                    <a:pt x="176" y="22"/>
                    <a:pt x="175" y="25"/>
                    <a:pt x="175" y="27"/>
                  </a:cubicBezTo>
                  <a:cubicBezTo>
                    <a:pt x="175" y="28"/>
                    <a:pt x="175" y="28"/>
                    <a:pt x="175" y="29"/>
                  </a:cubicBezTo>
                  <a:cubicBezTo>
                    <a:pt x="175" y="31"/>
                    <a:pt x="174" y="32"/>
                    <a:pt x="173" y="32"/>
                  </a:cubicBezTo>
                  <a:cubicBezTo>
                    <a:pt x="172" y="32"/>
                    <a:pt x="171" y="31"/>
                    <a:pt x="170" y="30"/>
                  </a:cubicBezTo>
                  <a:cubicBezTo>
                    <a:pt x="169" y="29"/>
                    <a:pt x="169" y="28"/>
                    <a:pt x="169" y="27"/>
                  </a:cubicBezTo>
                  <a:cubicBezTo>
                    <a:pt x="169" y="26"/>
                    <a:pt x="169" y="26"/>
                    <a:pt x="169" y="26"/>
                  </a:cubicBezTo>
                  <a:cubicBezTo>
                    <a:pt x="169" y="26"/>
                    <a:pt x="169" y="26"/>
                    <a:pt x="169" y="26"/>
                  </a:cubicBezTo>
                  <a:cubicBezTo>
                    <a:pt x="168" y="26"/>
                    <a:pt x="166" y="26"/>
                    <a:pt x="164" y="27"/>
                  </a:cubicBezTo>
                  <a:cubicBezTo>
                    <a:pt x="163" y="28"/>
                    <a:pt x="162" y="28"/>
                    <a:pt x="162" y="27"/>
                  </a:cubicBezTo>
                  <a:cubicBezTo>
                    <a:pt x="161" y="27"/>
                    <a:pt x="162" y="26"/>
                    <a:pt x="162" y="24"/>
                  </a:cubicBezTo>
                  <a:cubicBezTo>
                    <a:pt x="162" y="23"/>
                    <a:pt x="163" y="21"/>
                    <a:pt x="162" y="20"/>
                  </a:cubicBezTo>
                  <a:cubicBezTo>
                    <a:pt x="162" y="20"/>
                    <a:pt x="162" y="20"/>
                    <a:pt x="161" y="20"/>
                  </a:cubicBezTo>
                  <a:cubicBezTo>
                    <a:pt x="161" y="20"/>
                    <a:pt x="160" y="20"/>
                    <a:pt x="159" y="20"/>
                  </a:cubicBezTo>
                  <a:cubicBezTo>
                    <a:pt x="158" y="21"/>
                    <a:pt x="157" y="21"/>
                    <a:pt x="155" y="22"/>
                  </a:cubicBezTo>
                  <a:cubicBezTo>
                    <a:pt x="155" y="22"/>
                    <a:pt x="155" y="22"/>
                    <a:pt x="155" y="22"/>
                  </a:cubicBezTo>
                  <a:cubicBezTo>
                    <a:pt x="154" y="22"/>
                    <a:pt x="153" y="22"/>
                    <a:pt x="152" y="22"/>
                  </a:cubicBezTo>
                  <a:cubicBezTo>
                    <a:pt x="152" y="22"/>
                    <a:pt x="152" y="23"/>
                    <a:pt x="153" y="23"/>
                  </a:cubicBezTo>
                  <a:cubicBezTo>
                    <a:pt x="154" y="25"/>
                    <a:pt x="155" y="27"/>
                    <a:pt x="154" y="28"/>
                  </a:cubicBezTo>
                  <a:cubicBezTo>
                    <a:pt x="154" y="29"/>
                    <a:pt x="153" y="30"/>
                    <a:pt x="151" y="30"/>
                  </a:cubicBezTo>
                  <a:cubicBezTo>
                    <a:pt x="150" y="30"/>
                    <a:pt x="149" y="30"/>
                    <a:pt x="149" y="30"/>
                  </a:cubicBezTo>
                  <a:cubicBezTo>
                    <a:pt x="148" y="30"/>
                    <a:pt x="148" y="30"/>
                    <a:pt x="148" y="31"/>
                  </a:cubicBezTo>
                  <a:cubicBezTo>
                    <a:pt x="149" y="33"/>
                    <a:pt x="148" y="33"/>
                    <a:pt x="148" y="34"/>
                  </a:cubicBezTo>
                  <a:cubicBezTo>
                    <a:pt x="147" y="34"/>
                    <a:pt x="146" y="35"/>
                    <a:pt x="145" y="35"/>
                  </a:cubicBezTo>
                  <a:cubicBezTo>
                    <a:pt x="144" y="35"/>
                    <a:pt x="143" y="34"/>
                    <a:pt x="142" y="32"/>
                  </a:cubicBezTo>
                  <a:cubicBezTo>
                    <a:pt x="142" y="32"/>
                    <a:pt x="142" y="32"/>
                    <a:pt x="141" y="32"/>
                  </a:cubicBezTo>
                  <a:cubicBezTo>
                    <a:pt x="139" y="32"/>
                    <a:pt x="137" y="32"/>
                    <a:pt x="137" y="34"/>
                  </a:cubicBezTo>
                  <a:cubicBezTo>
                    <a:pt x="136" y="35"/>
                    <a:pt x="135" y="36"/>
                    <a:pt x="134" y="37"/>
                  </a:cubicBezTo>
                  <a:cubicBezTo>
                    <a:pt x="132" y="38"/>
                    <a:pt x="131" y="39"/>
                    <a:pt x="131" y="41"/>
                  </a:cubicBezTo>
                  <a:cubicBezTo>
                    <a:pt x="131" y="41"/>
                    <a:pt x="131" y="41"/>
                    <a:pt x="131" y="41"/>
                  </a:cubicBezTo>
                  <a:cubicBezTo>
                    <a:pt x="131" y="41"/>
                    <a:pt x="132" y="40"/>
                    <a:pt x="132" y="40"/>
                  </a:cubicBezTo>
                  <a:cubicBezTo>
                    <a:pt x="134" y="39"/>
                    <a:pt x="136" y="39"/>
                    <a:pt x="137" y="39"/>
                  </a:cubicBezTo>
                  <a:cubicBezTo>
                    <a:pt x="140" y="40"/>
                    <a:pt x="139" y="42"/>
                    <a:pt x="139" y="43"/>
                  </a:cubicBezTo>
                  <a:cubicBezTo>
                    <a:pt x="139" y="43"/>
                    <a:pt x="139" y="43"/>
                    <a:pt x="139" y="43"/>
                  </a:cubicBezTo>
                  <a:cubicBezTo>
                    <a:pt x="141" y="45"/>
                    <a:pt x="141" y="47"/>
                    <a:pt x="140" y="48"/>
                  </a:cubicBezTo>
                  <a:cubicBezTo>
                    <a:pt x="140" y="49"/>
                    <a:pt x="138" y="49"/>
                    <a:pt x="137" y="48"/>
                  </a:cubicBezTo>
                  <a:cubicBezTo>
                    <a:pt x="136" y="47"/>
                    <a:pt x="135" y="46"/>
                    <a:pt x="134" y="46"/>
                  </a:cubicBezTo>
                  <a:cubicBezTo>
                    <a:pt x="134" y="46"/>
                    <a:pt x="133" y="46"/>
                    <a:pt x="133" y="48"/>
                  </a:cubicBezTo>
                  <a:cubicBezTo>
                    <a:pt x="132" y="50"/>
                    <a:pt x="132" y="50"/>
                    <a:pt x="131" y="50"/>
                  </a:cubicBezTo>
                  <a:cubicBezTo>
                    <a:pt x="130" y="50"/>
                    <a:pt x="129" y="49"/>
                    <a:pt x="127" y="47"/>
                  </a:cubicBezTo>
                  <a:cubicBezTo>
                    <a:pt x="127" y="46"/>
                    <a:pt x="126" y="46"/>
                    <a:pt x="126" y="45"/>
                  </a:cubicBezTo>
                  <a:cubicBezTo>
                    <a:pt x="126" y="45"/>
                    <a:pt x="125" y="46"/>
                    <a:pt x="124" y="47"/>
                  </a:cubicBezTo>
                  <a:cubicBezTo>
                    <a:pt x="123" y="48"/>
                    <a:pt x="123" y="49"/>
                    <a:pt x="121" y="49"/>
                  </a:cubicBezTo>
                  <a:cubicBezTo>
                    <a:pt x="121" y="49"/>
                    <a:pt x="120" y="49"/>
                    <a:pt x="120" y="49"/>
                  </a:cubicBezTo>
                  <a:cubicBezTo>
                    <a:pt x="118" y="47"/>
                    <a:pt x="120" y="45"/>
                    <a:pt x="121" y="43"/>
                  </a:cubicBezTo>
                  <a:cubicBezTo>
                    <a:pt x="122" y="42"/>
                    <a:pt x="123" y="40"/>
                    <a:pt x="122" y="39"/>
                  </a:cubicBezTo>
                  <a:cubicBezTo>
                    <a:pt x="122" y="39"/>
                    <a:pt x="122" y="39"/>
                    <a:pt x="122" y="39"/>
                  </a:cubicBezTo>
                  <a:cubicBezTo>
                    <a:pt x="122" y="39"/>
                    <a:pt x="121" y="40"/>
                    <a:pt x="121" y="41"/>
                  </a:cubicBezTo>
                  <a:cubicBezTo>
                    <a:pt x="120" y="42"/>
                    <a:pt x="119" y="43"/>
                    <a:pt x="117" y="45"/>
                  </a:cubicBezTo>
                  <a:cubicBezTo>
                    <a:pt x="115" y="47"/>
                    <a:pt x="113" y="48"/>
                    <a:pt x="111" y="48"/>
                  </a:cubicBezTo>
                  <a:cubicBezTo>
                    <a:pt x="111" y="48"/>
                    <a:pt x="111" y="49"/>
                    <a:pt x="110" y="49"/>
                  </a:cubicBezTo>
                  <a:cubicBezTo>
                    <a:pt x="111" y="49"/>
                    <a:pt x="111" y="50"/>
                    <a:pt x="111" y="50"/>
                  </a:cubicBezTo>
                  <a:cubicBezTo>
                    <a:pt x="111" y="51"/>
                    <a:pt x="110" y="52"/>
                    <a:pt x="108" y="53"/>
                  </a:cubicBezTo>
                  <a:cubicBezTo>
                    <a:pt x="107" y="54"/>
                    <a:pt x="106" y="54"/>
                    <a:pt x="106" y="56"/>
                  </a:cubicBezTo>
                  <a:cubicBezTo>
                    <a:pt x="105" y="56"/>
                    <a:pt x="105" y="56"/>
                    <a:pt x="105" y="57"/>
                  </a:cubicBezTo>
                  <a:cubicBezTo>
                    <a:pt x="109" y="55"/>
                    <a:pt x="113" y="53"/>
                    <a:pt x="114" y="54"/>
                  </a:cubicBezTo>
                  <a:cubicBezTo>
                    <a:pt x="115" y="55"/>
                    <a:pt x="116" y="55"/>
                    <a:pt x="117" y="55"/>
                  </a:cubicBezTo>
                  <a:cubicBezTo>
                    <a:pt x="118" y="55"/>
                    <a:pt x="119" y="55"/>
                    <a:pt x="120" y="54"/>
                  </a:cubicBezTo>
                  <a:cubicBezTo>
                    <a:pt x="121" y="52"/>
                    <a:pt x="123" y="51"/>
                    <a:pt x="124" y="51"/>
                  </a:cubicBezTo>
                  <a:cubicBezTo>
                    <a:pt x="125" y="51"/>
                    <a:pt x="127" y="52"/>
                    <a:pt x="128" y="53"/>
                  </a:cubicBezTo>
                  <a:cubicBezTo>
                    <a:pt x="129" y="53"/>
                    <a:pt x="129" y="54"/>
                    <a:pt x="129" y="54"/>
                  </a:cubicBezTo>
                  <a:cubicBezTo>
                    <a:pt x="129" y="55"/>
                    <a:pt x="128" y="56"/>
                    <a:pt x="128" y="57"/>
                  </a:cubicBezTo>
                  <a:cubicBezTo>
                    <a:pt x="127" y="58"/>
                    <a:pt x="127" y="58"/>
                    <a:pt x="127" y="59"/>
                  </a:cubicBezTo>
                  <a:cubicBezTo>
                    <a:pt x="129" y="60"/>
                    <a:pt x="128" y="61"/>
                    <a:pt x="128" y="62"/>
                  </a:cubicBezTo>
                  <a:cubicBezTo>
                    <a:pt x="128" y="63"/>
                    <a:pt x="126" y="64"/>
                    <a:pt x="125" y="64"/>
                  </a:cubicBezTo>
                  <a:cubicBezTo>
                    <a:pt x="124" y="64"/>
                    <a:pt x="124" y="64"/>
                    <a:pt x="123" y="63"/>
                  </a:cubicBezTo>
                  <a:cubicBezTo>
                    <a:pt x="123" y="63"/>
                    <a:pt x="122" y="62"/>
                    <a:pt x="122" y="62"/>
                  </a:cubicBezTo>
                  <a:cubicBezTo>
                    <a:pt x="122" y="60"/>
                    <a:pt x="120" y="59"/>
                    <a:pt x="120" y="60"/>
                  </a:cubicBezTo>
                  <a:cubicBezTo>
                    <a:pt x="119" y="61"/>
                    <a:pt x="117" y="65"/>
                    <a:pt x="114" y="65"/>
                  </a:cubicBezTo>
                  <a:cubicBezTo>
                    <a:pt x="112" y="65"/>
                    <a:pt x="110" y="68"/>
                    <a:pt x="110" y="72"/>
                  </a:cubicBezTo>
                  <a:cubicBezTo>
                    <a:pt x="110" y="75"/>
                    <a:pt x="108" y="75"/>
                    <a:pt x="107" y="75"/>
                  </a:cubicBezTo>
                  <a:cubicBezTo>
                    <a:pt x="107" y="75"/>
                    <a:pt x="107" y="75"/>
                    <a:pt x="106" y="75"/>
                  </a:cubicBezTo>
                  <a:cubicBezTo>
                    <a:pt x="106" y="75"/>
                    <a:pt x="106" y="75"/>
                    <a:pt x="106" y="76"/>
                  </a:cubicBezTo>
                  <a:cubicBezTo>
                    <a:pt x="105" y="80"/>
                    <a:pt x="98" y="88"/>
                    <a:pt x="95" y="91"/>
                  </a:cubicBezTo>
                  <a:cubicBezTo>
                    <a:pt x="93" y="93"/>
                    <a:pt x="93" y="94"/>
                    <a:pt x="94" y="95"/>
                  </a:cubicBezTo>
                  <a:cubicBezTo>
                    <a:pt x="94" y="96"/>
                    <a:pt x="94" y="97"/>
                    <a:pt x="94" y="99"/>
                  </a:cubicBezTo>
                  <a:cubicBezTo>
                    <a:pt x="93" y="101"/>
                    <a:pt x="90" y="101"/>
                    <a:pt x="89" y="101"/>
                  </a:cubicBezTo>
                  <a:cubicBezTo>
                    <a:pt x="89" y="101"/>
                    <a:pt x="88" y="101"/>
                    <a:pt x="87" y="100"/>
                  </a:cubicBezTo>
                  <a:cubicBezTo>
                    <a:pt x="87" y="100"/>
                    <a:pt x="86" y="100"/>
                    <a:pt x="86" y="100"/>
                  </a:cubicBezTo>
                  <a:cubicBezTo>
                    <a:pt x="85" y="100"/>
                    <a:pt x="85" y="100"/>
                    <a:pt x="84" y="101"/>
                  </a:cubicBezTo>
                  <a:cubicBezTo>
                    <a:pt x="84" y="101"/>
                    <a:pt x="84" y="103"/>
                    <a:pt x="84" y="104"/>
                  </a:cubicBezTo>
                  <a:cubicBezTo>
                    <a:pt x="85" y="106"/>
                    <a:pt x="85" y="109"/>
                    <a:pt x="83" y="111"/>
                  </a:cubicBezTo>
                  <a:cubicBezTo>
                    <a:pt x="82" y="112"/>
                    <a:pt x="82" y="113"/>
                    <a:pt x="83" y="115"/>
                  </a:cubicBezTo>
                  <a:cubicBezTo>
                    <a:pt x="83" y="116"/>
                    <a:pt x="83" y="117"/>
                    <a:pt x="83" y="118"/>
                  </a:cubicBezTo>
                  <a:cubicBezTo>
                    <a:pt x="83" y="119"/>
                    <a:pt x="83" y="120"/>
                    <a:pt x="81" y="120"/>
                  </a:cubicBezTo>
                  <a:cubicBezTo>
                    <a:pt x="81" y="120"/>
                    <a:pt x="80" y="119"/>
                    <a:pt x="79" y="119"/>
                  </a:cubicBezTo>
                  <a:cubicBezTo>
                    <a:pt x="78" y="119"/>
                    <a:pt x="76" y="119"/>
                    <a:pt x="76" y="119"/>
                  </a:cubicBezTo>
                  <a:cubicBezTo>
                    <a:pt x="76" y="121"/>
                    <a:pt x="73" y="122"/>
                    <a:pt x="70" y="122"/>
                  </a:cubicBezTo>
                  <a:cubicBezTo>
                    <a:pt x="70" y="122"/>
                    <a:pt x="69" y="122"/>
                    <a:pt x="68" y="122"/>
                  </a:cubicBezTo>
                  <a:cubicBezTo>
                    <a:pt x="69" y="123"/>
                    <a:pt x="70" y="124"/>
                    <a:pt x="75" y="127"/>
                  </a:cubicBezTo>
                  <a:cubicBezTo>
                    <a:pt x="76" y="129"/>
                    <a:pt x="76" y="130"/>
                    <a:pt x="76" y="130"/>
                  </a:cubicBezTo>
                  <a:cubicBezTo>
                    <a:pt x="75" y="131"/>
                    <a:pt x="74" y="132"/>
                    <a:pt x="72" y="132"/>
                  </a:cubicBezTo>
                  <a:cubicBezTo>
                    <a:pt x="71" y="132"/>
                    <a:pt x="70" y="131"/>
                    <a:pt x="69" y="130"/>
                  </a:cubicBezTo>
                  <a:cubicBezTo>
                    <a:pt x="69" y="130"/>
                    <a:pt x="67" y="131"/>
                    <a:pt x="66" y="132"/>
                  </a:cubicBezTo>
                  <a:cubicBezTo>
                    <a:pt x="64" y="133"/>
                    <a:pt x="63" y="134"/>
                    <a:pt x="61" y="135"/>
                  </a:cubicBezTo>
                  <a:cubicBezTo>
                    <a:pt x="59" y="136"/>
                    <a:pt x="58" y="137"/>
                    <a:pt x="57" y="139"/>
                  </a:cubicBezTo>
                  <a:cubicBezTo>
                    <a:pt x="57" y="140"/>
                    <a:pt x="56" y="142"/>
                    <a:pt x="53" y="142"/>
                  </a:cubicBezTo>
                  <a:cubicBezTo>
                    <a:pt x="52" y="142"/>
                    <a:pt x="52" y="143"/>
                    <a:pt x="51" y="146"/>
                  </a:cubicBezTo>
                  <a:cubicBezTo>
                    <a:pt x="50" y="147"/>
                    <a:pt x="50" y="149"/>
                    <a:pt x="49" y="150"/>
                  </a:cubicBezTo>
                  <a:cubicBezTo>
                    <a:pt x="48" y="151"/>
                    <a:pt x="48" y="151"/>
                    <a:pt x="47" y="151"/>
                  </a:cubicBezTo>
                  <a:cubicBezTo>
                    <a:pt x="46" y="151"/>
                    <a:pt x="45" y="149"/>
                    <a:pt x="45" y="148"/>
                  </a:cubicBezTo>
                  <a:cubicBezTo>
                    <a:pt x="44" y="147"/>
                    <a:pt x="43" y="146"/>
                    <a:pt x="42" y="146"/>
                  </a:cubicBezTo>
                  <a:cubicBezTo>
                    <a:pt x="41" y="146"/>
                    <a:pt x="41" y="146"/>
                    <a:pt x="41" y="146"/>
                  </a:cubicBezTo>
                  <a:cubicBezTo>
                    <a:pt x="41" y="146"/>
                    <a:pt x="40" y="146"/>
                    <a:pt x="40" y="146"/>
                  </a:cubicBezTo>
                  <a:cubicBezTo>
                    <a:pt x="39" y="147"/>
                    <a:pt x="40" y="148"/>
                    <a:pt x="41" y="150"/>
                  </a:cubicBezTo>
                  <a:cubicBezTo>
                    <a:pt x="42" y="151"/>
                    <a:pt x="42" y="152"/>
                    <a:pt x="42" y="153"/>
                  </a:cubicBezTo>
                  <a:cubicBezTo>
                    <a:pt x="41" y="154"/>
                    <a:pt x="40" y="154"/>
                    <a:pt x="39" y="154"/>
                  </a:cubicBezTo>
                  <a:cubicBezTo>
                    <a:pt x="38" y="154"/>
                    <a:pt x="36" y="154"/>
                    <a:pt x="35" y="155"/>
                  </a:cubicBezTo>
                  <a:cubicBezTo>
                    <a:pt x="34" y="157"/>
                    <a:pt x="31" y="158"/>
                    <a:pt x="28" y="158"/>
                  </a:cubicBezTo>
                  <a:cubicBezTo>
                    <a:pt x="27" y="158"/>
                    <a:pt x="25" y="158"/>
                    <a:pt x="24" y="159"/>
                  </a:cubicBezTo>
                  <a:cubicBezTo>
                    <a:pt x="24" y="160"/>
                    <a:pt x="26" y="160"/>
                    <a:pt x="26" y="160"/>
                  </a:cubicBezTo>
                  <a:cubicBezTo>
                    <a:pt x="28" y="161"/>
                    <a:pt x="30" y="162"/>
                    <a:pt x="30" y="163"/>
                  </a:cubicBezTo>
                  <a:cubicBezTo>
                    <a:pt x="31" y="163"/>
                    <a:pt x="30" y="164"/>
                    <a:pt x="30" y="164"/>
                  </a:cubicBezTo>
                  <a:cubicBezTo>
                    <a:pt x="30" y="165"/>
                    <a:pt x="29" y="165"/>
                    <a:pt x="27" y="165"/>
                  </a:cubicBezTo>
                  <a:cubicBezTo>
                    <a:pt x="25" y="165"/>
                    <a:pt x="22" y="165"/>
                    <a:pt x="20" y="164"/>
                  </a:cubicBezTo>
                  <a:cubicBezTo>
                    <a:pt x="19" y="164"/>
                    <a:pt x="18" y="164"/>
                    <a:pt x="17" y="166"/>
                  </a:cubicBezTo>
                  <a:cubicBezTo>
                    <a:pt x="17" y="167"/>
                    <a:pt x="16" y="169"/>
                    <a:pt x="14" y="168"/>
                  </a:cubicBezTo>
                  <a:cubicBezTo>
                    <a:pt x="12" y="168"/>
                    <a:pt x="10" y="169"/>
                    <a:pt x="9" y="170"/>
                  </a:cubicBezTo>
                  <a:cubicBezTo>
                    <a:pt x="9" y="171"/>
                    <a:pt x="9" y="171"/>
                    <a:pt x="9" y="172"/>
                  </a:cubicBezTo>
                  <a:cubicBezTo>
                    <a:pt x="10" y="173"/>
                    <a:pt x="10" y="174"/>
                    <a:pt x="10" y="174"/>
                  </a:cubicBezTo>
                  <a:cubicBezTo>
                    <a:pt x="10" y="175"/>
                    <a:pt x="9" y="176"/>
                    <a:pt x="8" y="176"/>
                  </a:cubicBezTo>
                  <a:cubicBezTo>
                    <a:pt x="6" y="176"/>
                    <a:pt x="5" y="175"/>
                    <a:pt x="4" y="175"/>
                  </a:cubicBezTo>
                  <a:cubicBezTo>
                    <a:pt x="4" y="174"/>
                    <a:pt x="3" y="174"/>
                    <a:pt x="3" y="174"/>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8" name="Freeform 232">
              <a:extLst>
                <a:ext uri="{FF2B5EF4-FFF2-40B4-BE49-F238E27FC236}">
                  <a16:creationId xmlns:a16="http://schemas.microsoft.com/office/drawing/2014/main" id="{F33D92DA-0BA9-4185-9427-CFB5F7B58612}"/>
                </a:ext>
              </a:extLst>
            </p:cNvPr>
            <p:cNvSpPr>
              <a:spLocks/>
            </p:cNvSpPr>
            <p:nvPr/>
          </p:nvSpPr>
          <p:spPr bwMode="auto">
            <a:xfrm>
              <a:off x="4671672" y="6139245"/>
              <a:ext cx="33110" cy="27634"/>
            </a:xfrm>
            <a:custGeom>
              <a:avLst/>
              <a:gdLst>
                <a:gd name="T0" fmla="*/ 9 w 64"/>
                <a:gd name="T1" fmla="*/ 45 h 48"/>
                <a:gd name="T2" fmla="*/ 10 w 64"/>
                <a:gd name="T3" fmla="*/ 45 h 48"/>
                <a:gd name="T4" fmla="*/ 11 w 64"/>
                <a:gd name="T5" fmla="*/ 45 h 48"/>
                <a:gd name="T6" fmla="*/ 12 w 64"/>
                <a:gd name="T7" fmla="*/ 45 h 48"/>
                <a:gd name="T8" fmla="*/ 13 w 64"/>
                <a:gd name="T9" fmla="*/ 47 h 48"/>
                <a:gd name="T10" fmla="*/ 14 w 64"/>
                <a:gd name="T11" fmla="*/ 47 h 48"/>
                <a:gd name="T12" fmla="*/ 20 w 64"/>
                <a:gd name="T13" fmla="*/ 44 h 48"/>
                <a:gd name="T14" fmla="*/ 37 w 64"/>
                <a:gd name="T15" fmla="*/ 43 h 48"/>
                <a:gd name="T16" fmla="*/ 38 w 64"/>
                <a:gd name="T17" fmla="*/ 43 h 48"/>
                <a:gd name="T18" fmla="*/ 39 w 64"/>
                <a:gd name="T19" fmla="*/ 43 h 48"/>
                <a:gd name="T20" fmla="*/ 56 w 64"/>
                <a:gd name="T21" fmla="*/ 48 h 48"/>
                <a:gd name="T22" fmla="*/ 64 w 64"/>
                <a:gd name="T23" fmla="*/ 47 h 48"/>
                <a:gd name="T24" fmla="*/ 64 w 64"/>
                <a:gd name="T25" fmla="*/ 45 h 48"/>
                <a:gd name="T26" fmla="*/ 64 w 64"/>
                <a:gd name="T27" fmla="*/ 43 h 48"/>
                <a:gd name="T28" fmla="*/ 64 w 64"/>
                <a:gd name="T29" fmla="*/ 41 h 48"/>
                <a:gd name="T30" fmla="*/ 58 w 64"/>
                <a:gd name="T31" fmla="*/ 34 h 48"/>
                <a:gd name="T32" fmla="*/ 54 w 64"/>
                <a:gd name="T33" fmla="*/ 23 h 48"/>
                <a:gd name="T34" fmla="*/ 54 w 64"/>
                <a:gd name="T35" fmla="*/ 23 h 48"/>
                <a:gd name="T36" fmla="*/ 53 w 64"/>
                <a:gd name="T37" fmla="*/ 21 h 48"/>
                <a:gd name="T38" fmla="*/ 53 w 64"/>
                <a:gd name="T39" fmla="*/ 20 h 48"/>
                <a:gd name="T40" fmla="*/ 52 w 64"/>
                <a:gd name="T41" fmla="*/ 18 h 48"/>
                <a:gd name="T42" fmla="*/ 50 w 64"/>
                <a:gd name="T43" fmla="*/ 17 h 48"/>
                <a:gd name="T44" fmla="*/ 49 w 64"/>
                <a:gd name="T45" fmla="*/ 16 h 48"/>
                <a:gd name="T46" fmla="*/ 36 w 64"/>
                <a:gd name="T47" fmla="*/ 6 h 48"/>
                <a:gd name="T48" fmla="*/ 30 w 64"/>
                <a:gd name="T49" fmla="*/ 0 h 48"/>
                <a:gd name="T50" fmla="*/ 22 w 64"/>
                <a:gd name="T51" fmla="*/ 1 h 48"/>
                <a:gd name="T52" fmla="*/ 16 w 64"/>
                <a:gd name="T53" fmla="*/ 1 h 48"/>
                <a:gd name="T54" fmla="*/ 11 w 64"/>
                <a:gd name="T55" fmla="*/ 1 h 48"/>
                <a:gd name="T56" fmla="*/ 9 w 64"/>
                <a:gd name="T57" fmla="*/ 3 h 48"/>
                <a:gd name="T58" fmla="*/ 8 w 64"/>
                <a:gd name="T59" fmla="*/ 4 h 48"/>
                <a:gd name="T60" fmla="*/ 8 w 64"/>
                <a:gd name="T61" fmla="*/ 5 h 48"/>
                <a:gd name="T62" fmla="*/ 7 w 64"/>
                <a:gd name="T63" fmla="*/ 6 h 48"/>
                <a:gd name="T64" fmla="*/ 6 w 64"/>
                <a:gd name="T65" fmla="*/ 7 h 48"/>
                <a:gd name="T66" fmla="*/ 7 w 64"/>
                <a:gd name="T67" fmla="*/ 30 h 48"/>
                <a:gd name="T68" fmla="*/ 8 w 64"/>
                <a:gd name="T69" fmla="*/ 32 h 48"/>
                <a:gd name="T70" fmla="*/ 10 w 64"/>
                <a:gd name="T71" fmla="*/ 32 h 48"/>
                <a:gd name="T72" fmla="*/ 12 w 64"/>
                <a:gd name="T73" fmla="*/ 32 h 48"/>
                <a:gd name="T74" fmla="*/ 13 w 64"/>
                <a:gd name="T75" fmla="*/ 32 h 48"/>
                <a:gd name="T76" fmla="*/ 15 w 64"/>
                <a:gd name="T77" fmla="*/ 32 h 48"/>
                <a:gd name="T78" fmla="*/ 16 w 64"/>
                <a:gd name="T79" fmla="*/ 31 h 48"/>
                <a:gd name="T80" fmla="*/ 18 w 64"/>
                <a:gd name="T81" fmla="*/ 31 h 48"/>
                <a:gd name="T82" fmla="*/ 21 w 64"/>
                <a:gd name="T83" fmla="*/ 30 h 48"/>
                <a:gd name="T84" fmla="*/ 24 w 64"/>
                <a:gd name="T85" fmla="*/ 29 h 48"/>
                <a:gd name="T86" fmla="*/ 31 w 64"/>
                <a:gd name="T87" fmla="*/ 34 h 48"/>
                <a:gd name="T88" fmla="*/ 39 w 64"/>
                <a:gd name="T89" fmla="*/ 35 h 48"/>
                <a:gd name="T90" fmla="*/ 39 w 64"/>
                <a:gd name="T91" fmla="*/ 37 h 48"/>
                <a:gd name="T92" fmla="*/ 27 w 64"/>
                <a:gd name="T93" fmla="*/ 37 h 48"/>
                <a:gd name="T94" fmla="*/ 9 w 64"/>
                <a:gd name="T95" fmla="*/ 40 h 48"/>
                <a:gd name="T96" fmla="*/ 8 w 64"/>
                <a:gd name="T97" fmla="*/ 40 h 48"/>
                <a:gd name="T98" fmla="*/ 8 w 64"/>
                <a:gd name="T99" fmla="*/ 40 h 48"/>
                <a:gd name="T100" fmla="*/ 7 w 64"/>
                <a:gd name="T101" fmla="*/ 41 h 48"/>
                <a:gd name="T102" fmla="*/ 7 w 64"/>
                <a:gd name="T103"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48">
                  <a:moveTo>
                    <a:pt x="8" y="45"/>
                  </a:moveTo>
                  <a:cubicBezTo>
                    <a:pt x="8" y="45"/>
                    <a:pt x="9" y="45"/>
                    <a:pt x="9" y="45"/>
                  </a:cubicBezTo>
                  <a:cubicBezTo>
                    <a:pt x="9" y="45"/>
                    <a:pt x="9" y="45"/>
                    <a:pt x="9" y="45"/>
                  </a:cubicBezTo>
                  <a:cubicBezTo>
                    <a:pt x="9" y="45"/>
                    <a:pt x="10" y="45"/>
                    <a:pt x="10" y="45"/>
                  </a:cubicBezTo>
                  <a:cubicBezTo>
                    <a:pt x="10" y="45"/>
                    <a:pt x="10" y="45"/>
                    <a:pt x="10" y="45"/>
                  </a:cubicBezTo>
                  <a:cubicBezTo>
                    <a:pt x="11" y="45"/>
                    <a:pt x="11" y="45"/>
                    <a:pt x="11" y="45"/>
                  </a:cubicBezTo>
                  <a:cubicBezTo>
                    <a:pt x="11" y="45"/>
                    <a:pt x="11" y="45"/>
                    <a:pt x="11" y="45"/>
                  </a:cubicBezTo>
                  <a:cubicBezTo>
                    <a:pt x="11" y="45"/>
                    <a:pt x="12" y="45"/>
                    <a:pt x="12" y="45"/>
                  </a:cubicBezTo>
                  <a:cubicBezTo>
                    <a:pt x="12" y="45"/>
                    <a:pt x="12" y="45"/>
                    <a:pt x="12" y="45"/>
                  </a:cubicBezTo>
                  <a:cubicBezTo>
                    <a:pt x="13" y="46"/>
                    <a:pt x="13" y="46"/>
                    <a:pt x="13" y="47"/>
                  </a:cubicBezTo>
                  <a:cubicBezTo>
                    <a:pt x="14" y="47"/>
                    <a:pt x="14" y="47"/>
                    <a:pt x="14" y="47"/>
                  </a:cubicBezTo>
                  <a:cubicBezTo>
                    <a:pt x="14" y="47"/>
                    <a:pt x="14" y="47"/>
                    <a:pt x="14" y="47"/>
                  </a:cubicBezTo>
                  <a:cubicBezTo>
                    <a:pt x="15" y="47"/>
                    <a:pt x="18" y="45"/>
                    <a:pt x="19" y="45"/>
                  </a:cubicBezTo>
                  <a:cubicBezTo>
                    <a:pt x="20" y="44"/>
                    <a:pt x="20" y="44"/>
                    <a:pt x="20" y="44"/>
                  </a:cubicBezTo>
                  <a:cubicBezTo>
                    <a:pt x="20" y="44"/>
                    <a:pt x="34" y="43"/>
                    <a:pt x="36" y="43"/>
                  </a:cubicBezTo>
                  <a:cubicBezTo>
                    <a:pt x="37" y="43"/>
                    <a:pt x="37" y="43"/>
                    <a:pt x="37" y="43"/>
                  </a:cubicBezTo>
                  <a:cubicBezTo>
                    <a:pt x="37" y="43"/>
                    <a:pt x="38" y="43"/>
                    <a:pt x="38" y="43"/>
                  </a:cubicBezTo>
                  <a:cubicBezTo>
                    <a:pt x="38" y="43"/>
                    <a:pt x="38" y="43"/>
                    <a:pt x="38" y="43"/>
                  </a:cubicBezTo>
                  <a:cubicBezTo>
                    <a:pt x="38" y="43"/>
                    <a:pt x="38" y="43"/>
                    <a:pt x="38" y="43"/>
                  </a:cubicBezTo>
                  <a:cubicBezTo>
                    <a:pt x="39" y="43"/>
                    <a:pt x="39" y="43"/>
                    <a:pt x="39" y="43"/>
                  </a:cubicBezTo>
                  <a:cubicBezTo>
                    <a:pt x="42" y="43"/>
                    <a:pt x="48" y="45"/>
                    <a:pt x="48" y="47"/>
                  </a:cubicBezTo>
                  <a:cubicBezTo>
                    <a:pt x="49" y="47"/>
                    <a:pt x="52" y="48"/>
                    <a:pt x="56" y="48"/>
                  </a:cubicBezTo>
                  <a:cubicBezTo>
                    <a:pt x="59" y="48"/>
                    <a:pt x="62" y="48"/>
                    <a:pt x="63" y="47"/>
                  </a:cubicBezTo>
                  <a:cubicBezTo>
                    <a:pt x="64" y="47"/>
                    <a:pt x="64" y="47"/>
                    <a:pt x="64" y="47"/>
                  </a:cubicBezTo>
                  <a:cubicBezTo>
                    <a:pt x="64" y="46"/>
                    <a:pt x="64" y="46"/>
                    <a:pt x="64" y="45"/>
                  </a:cubicBezTo>
                  <a:cubicBezTo>
                    <a:pt x="64" y="45"/>
                    <a:pt x="64" y="45"/>
                    <a:pt x="64" y="45"/>
                  </a:cubicBezTo>
                  <a:cubicBezTo>
                    <a:pt x="64" y="44"/>
                    <a:pt x="64" y="44"/>
                    <a:pt x="64" y="43"/>
                  </a:cubicBezTo>
                  <a:cubicBezTo>
                    <a:pt x="64" y="43"/>
                    <a:pt x="64" y="43"/>
                    <a:pt x="64" y="43"/>
                  </a:cubicBezTo>
                  <a:cubicBezTo>
                    <a:pt x="64" y="42"/>
                    <a:pt x="64" y="42"/>
                    <a:pt x="64" y="42"/>
                  </a:cubicBezTo>
                  <a:cubicBezTo>
                    <a:pt x="64" y="42"/>
                    <a:pt x="64" y="42"/>
                    <a:pt x="64" y="41"/>
                  </a:cubicBezTo>
                  <a:cubicBezTo>
                    <a:pt x="64" y="41"/>
                    <a:pt x="64" y="41"/>
                    <a:pt x="64" y="41"/>
                  </a:cubicBezTo>
                  <a:cubicBezTo>
                    <a:pt x="64" y="39"/>
                    <a:pt x="60" y="35"/>
                    <a:pt x="58" y="34"/>
                  </a:cubicBezTo>
                  <a:cubicBezTo>
                    <a:pt x="56" y="32"/>
                    <a:pt x="56" y="28"/>
                    <a:pt x="56" y="26"/>
                  </a:cubicBezTo>
                  <a:cubicBezTo>
                    <a:pt x="54" y="23"/>
                    <a:pt x="54" y="23"/>
                    <a:pt x="54" y="23"/>
                  </a:cubicBezTo>
                  <a:cubicBezTo>
                    <a:pt x="54" y="23"/>
                    <a:pt x="54" y="23"/>
                    <a:pt x="54" y="23"/>
                  </a:cubicBezTo>
                  <a:cubicBezTo>
                    <a:pt x="54" y="23"/>
                    <a:pt x="54" y="23"/>
                    <a:pt x="54" y="23"/>
                  </a:cubicBezTo>
                  <a:cubicBezTo>
                    <a:pt x="54" y="23"/>
                    <a:pt x="54" y="23"/>
                    <a:pt x="54" y="23"/>
                  </a:cubicBezTo>
                  <a:cubicBezTo>
                    <a:pt x="54" y="23"/>
                    <a:pt x="54" y="22"/>
                    <a:pt x="53" y="21"/>
                  </a:cubicBezTo>
                  <a:cubicBezTo>
                    <a:pt x="53" y="21"/>
                    <a:pt x="53" y="21"/>
                    <a:pt x="53" y="21"/>
                  </a:cubicBezTo>
                  <a:cubicBezTo>
                    <a:pt x="53" y="21"/>
                    <a:pt x="53" y="20"/>
                    <a:pt x="53" y="20"/>
                  </a:cubicBezTo>
                  <a:cubicBezTo>
                    <a:pt x="53" y="20"/>
                    <a:pt x="52" y="20"/>
                    <a:pt x="52" y="19"/>
                  </a:cubicBezTo>
                  <a:cubicBezTo>
                    <a:pt x="52" y="19"/>
                    <a:pt x="52" y="19"/>
                    <a:pt x="52" y="18"/>
                  </a:cubicBezTo>
                  <a:cubicBezTo>
                    <a:pt x="52" y="18"/>
                    <a:pt x="51" y="18"/>
                    <a:pt x="51" y="18"/>
                  </a:cubicBezTo>
                  <a:cubicBezTo>
                    <a:pt x="51" y="18"/>
                    <a:pt x="51" y="18"/>
                    <a:pt x="50" y="17"/>
                  </a:cubicBezTo>
                  <a:cubicBezTo>
                    <a:pt x="50" y="17"/>
                    <a:pt x="50" y="17"/>
                    <a:pt x="50" y="17"/>
                  </a:cubicBezTo>
                  <a:cubicBezTo>
                    <a:pt x="50" y="17"/>
                    <a:pt x="49" y="16"/>
                    <a:pt x="49" y="16"/>
                  </a:cubicBezTo>
                  <a:cubicBezTo>
                    <a:pt x="44" y="15"/>
                    <a:pt x="41" y="8"/>
                    <a:pt x="40" y="6"/>
                  </a:cubicBezTo>
                  <a:cubicBezTo>
                    <a:pt x="36" y="6"/>
                    <a:pt x="36" y="6"/>
                    <a:pt x="36" y="6"/>
                  </a:cubicBezTo>
                  <a:cubicBezTo>
                    <a:pt x="36" y="6"/>
                    <a:pt x="36" y="6"/>
                    <a:pt x="36" y="6"/>
                  </a:cubicBezTo>
                  <a:cubicBezTo>
                    <a:pt x="36" y="5"/>
                    <a:pt x="33" y="2"/>
                    <a:pt x="30" y="0"/>
                  </a:cubicBezTo>
                  <a:cubicBezTo>
                    <a:pt x="30" y="0"/>
                    <a:pt x="29" y="0"/>
                    <a:pt x="28" y="0"/>
                  </a:cubicBezTo>
                  <a:cubicBezTo>
                    <a:pt x="25" y="0"/>
                    <a:pt x="22" y="1"/>
                    <a:pt x="22" y="1"/>
                  </a:cubicBezTo>
                  <a:cubicBezTo>
                    <a:pt x="22" y="1"/>
                    <a:pt x="22" y="1"/>
                    <a:pt x="22" y="1"/>
                  </a:cubicBezTo>
                  <a:cubicBezTo>
                    <a:pt x="22" y="1"/>
                    <a:pt x="19" y="1"/>
                    <a:pt x="16" y="1"/>
                  </a:cubicBezTo>
                  <a:cubicBezTo>
                    <a:pt x="14" y="1"/>
                    <a:pt x="13" y="1"/>
                    <a:pt x="11" y="1"/>
                  </a:cubicBezTo>
                  <a:cubicBezTo>
                    <a:pt x="11" y="1"/>
                    <a:pt x="11" y="1"/>
                    <a:pt x="11" y="1"/>
                  </a:cubicBezTo>
                  <a:cubicBezTo>
                    <a:pt x="10" y="1"/>
                    <a:pt x="10" y="2"/>
                    <a:pt x="9" y="2"/>
                  </a:cubicBezTo>
                  <a:cubicBezTo>
                    <a:pt x="9" y="3"/>
                    <a:pt x="9" y="3"/>
                    <a:pt x="9" y="3"/>
                  </a:cubicBezTo>
                  <a:cubicBezTo>
                    <a:pt x="9" y="4"/>
                    <a:pt x="8" y="4"/>
                    <a:pt x="8" y="4"/>
                  </a:cubicBezTo>
                  <a:cubicBezTo>
                    <a:pt x="8" y="4"/>
                    <a:pt x="8" y="4"/>
                    <a:pt x="8" y="4"/>
                  </a:cubicBezTo>
                  <a:cubicBezTo>
                    <a:pt x="8" y="4"/>
                    <a:pt x="8" y="4"/>
                    <a:pt x="8" y="5"/>
                  </a:cubicBezTo>
                  <a:cubicBezTo>
                    <a:pt x="8" y="5"/>
                    <a:pt x="8" y="5"/>
                    <a:pt x="8" y="5"/>
                  </a:cubicBezTo>
                  <a:cubicBezTo>
                    <a:pt x="8" y="5"/>
                    <a:pt x="7" y="5"/>
                    <a:pt x="7" y="6"/>
                  </a:cubicBezTo>
                  <a:cubicBezTo>
                    <a:pt x="7" y="6"/>
                    <a:pt x="7" y="6"/>
                    <a:pt x="7" y="6"/>
                  </a:cubicBezTo>
                  <a:cubicBezTo>
                    <a:pt x="7" y="6"/>
                    <a:pt x="6" y="6"/>
                    <a:pt x="6" y="6"/>
                  </a:cubicBezTo>
                  <a:cubicBezTo>
                    <a:pt x="6" y="6"/>
                    <a:pt x="6" y="7"/>
                    <a:pt x="6" y="7"/>
                  </a:cubicBezTo>
                  <a:cubicBezTo>
                    <a:pt x="5" y="10"/>
                    <a:pt x="5" y="13"/>
                    <a:pt x="3" y="15"/>
                  </a:cubicBezTo>
                  <a:cubicBezTo>
                    <a:pt x="0" y="20"/>
                    <a:pt x="5" y="28"/>
                    <a:pt x="7" y="30"/>
                  </a:cubicBezTo>
                  <a:cubicBezTo>
                    <a:pt x="7" y="31"/>
                    <a:pt x="8" y="31"/>
                    <a:pt x="8" y="32"/>
                  </a:cubicBezTo>
                  <a:cubicBezTo>
                    <a:pt x="8" y="32"/>
                    <a:pt x="8" y="32"/>
                    <a:pt x="8" y="32"/>
                  </a:cubicBezTo>
                  <a:cubicBezTo>
                    <a:pt x="9" y="32"/>
                    <a:pt x="9" y="32"/>
                    <a:pt x="10" y="32"/>
                  </a:cubicBezTo>
                  <a:cubicBezTo>
                    <a:pt x="10" y="32"/>
                    <a:pt x="10" y="32"/>
                    <a:pt x="10" y="32"/>
                  </a:cubicBezTo>
                  <a:cubicBezTo>
                    <a:pt x="10" y="32"/>
                    <a:pt x="11" y="32"/>
                    <a:pt x="11" y="32"/>
                  </a:cubicBezTo>
                  <a:cubicBezTo>
                    <a:pt x="11" y="32"/>
                    <a:pt x="12" y="32"/>
                    <a:pt x="12" y="32"/>
                  </a:cubicBezTo>
                  <a:cubicBezTo>
                    <a:pt x="12" y="32"/>
                    <a:pt x="13" y="32"/>
                    <a:pt x="13" y="32"/>
                  </a:cubicBezTo>
                  <a:cubicBezTo>
                    <a:pt x="13" y="32"/>
                    <a:pt x="13" y="32"/>
                    <a:pt x="13" y="32"/>
                  </a:cubicBezTo>
                  <a:cubicBezTo>
                    <a:pt x="14" y="32"/>
                    <a:pt x="14" y="32"/>
                    <a:pt x="15" y="32"/>
                  </a:cubicBezTo>
                  <a:cubicBezTo>
                    <a:pt x="15" y="32"/>
                    <a:pt x="15" y="32"/>
                    <a:pt x="15" y="32"/>
                  </a:cubicBezTo>
                  <a:cubicBezTo>
                    <a:pt x="15" y="32"/>
                    <a:pt x="16" y="32"/>
                    <a:pt x="16" y="32"/>
                  </a:cubicBezTo>
                  <a:cubicBezTo>
                    <a:pt x="16" y="32"/>
                    <a:pt x="16" y="32"/>
                    <a:pt x="16" y="31"/>
                  </a:cubicBezTo>
                  <a:cubicBezTo>
                    <a:pt x="17" y="31"/>
                    <a:pt x="17" y="31"/>
                    <a:pt x="17" y="31"/>
                  </a:cubicBezTo>
                  <a:cubicBezTo>
                    <a:pt x="18" y="31"/>
                    <a:pt x="18" y="31"/>
                    <a:pt x="18" y="31"/>
                  </a:cubicBezTo>
                  <a:cubicBezTo>
                    <a:pt x="18" y="31"/>
                    <a:pt x="19" y="31"/>
                    <a:pt x="19" y="31"/>
                  </a:cubicBezTo>
                  <a:cubicBezTo>
                    <a:pt x="20" y="30"/>
                    <a:pt x="20" y="30"/>
                    <a:pt x="21" y="30"/>
                  </a:cubicBezTo>
                  <a:cubicBezTo>
                    <a:pt x="22" y="29"/>
                    <a:pt x="22" y="29"/>
                    <a:pt x="23" y="29"/>
                  </a:cubicBezTo>
                  <a:cubicBezTo>
                    <a:pt x="24" y="29"/>
                    <a:pt x="24" y="29"/>
                    <a:pt x="24" y="29"/>
                  </a:cubicBezTo>
                  <a:cubicBezTo>
                    <a:pt x="26" y="30"/>
                    <a:pt x="27" y="31"/>
                    <a:pt x="27" y="32"/>
                  </a:cubicBezTo>
                  <a:cubicBezTo>
                    <a:pt x="28" y="33"/>
                    <a:pt x="29" y="33"/>
                    <a:pt x="31" y="34"/>
                  </a:cubicBezTo>
                  <a:cubicBezTo>
                    <a:pt x="31" y="34"/>
                    <a:pt x="31" y="34"/>
                    <a:pt x="32" y="34"/>
                  </a:cubicBezTo>
                  <a:cubicBezTo>
                    <a:pt x="35" y="34"/>
                    <a:pt x="38" y="35"/>
                    <a:pt x="39" y="35"/>
                  </a:cubicBezTo>
                  <a:cubicBezTo>
                    <a:pt x="40" y="36"/>
                    <a:pt x="40" y="36"/>
                    <a:pt x="40" y="36"/>
                  </a:cubicBezTo>
                  <a:cubicBezTo>
                    <a:pt x="39" y="37"/>
                    <a:pt x="39" y="37"/>
                    <a:pt x="39" y="37"/>
                  </a:cubicBezTo>
                  <a:cubicBezTo>
                    <a:pt x="38" y="37"/>
                    <a:pt x="35" y="39"/>
                    <a:pt x="31" y="39"/>
                  </a:cubicBezTo>
                  <a:cubicBezTo>
                    <a:pt x="29" y="39"/>
                    <a:pt x="28" y="38"/>
                    <a:pt x="27" y="37"/>
                  </a:cubicBezTo>
                  <a:cubicBezTo>
                    <a:pt x="25" y="36"/>
                    <a:pt x="23" y="35"/>
                    <a:pt x="22" y="36"/>
                  </a:cubicBezTo>
                  <a:cubicBezTo>
                    <a:pt x="20" y="39"/>
                    <a:pt x="12" y="40"/>
                    <a:pt x="9" y="40"/>
                  </a:cubicBezTo>
                  <a:cubicBezTo>
                    <a:pt x="9" y="40"/>
                    <a:pt x="9" y="40"/>
                    <a:pt x="9" y="40"/>
                  </a:cubicBezTo>
                  <a:cubicBezTo>
                    <a:pt x="8" y="40"/>
                    <a:pt x="8" y="40"/>
                    <a:pt x="8" y="40"/>
                  </a:cubicBezTo>
                  <a:cubicBezTo>
                    <a:pt x="8" y="40"/>
                    <a:pt x="8" y="40"/>
                    <a:pt x="8" y="40"/>
                  </a:cubicBezTo>
                  <a:cubicBezTo>
                    <a:pt x="8" y="40"/>
                    <a:pt x="8" y="40"/>
                    <a:pt x="8" y="40"/>
                  </a:cubicBezTo>
                  <a:cubicBezTo>
                    <a:pt x="8" y="40"/>
                    <a:pt x="7" y="40"/>
                    <a:pt x="7" y="40"/>
                  </a:cubicBezTo>
                  <a:cubicBezTo>
                    <a:pt x="7" y="40"/>
                    <a:pt x="7" y="40"/>
                    <a:pt x="7" y="41"/>
                  </a:cubicBezTo>
                  <a:cubicBezTo>
                    <a:pt x="7" y="41"/>
                    <a:pt x="6" y="41"/>
                    <a:pt x="6" y="41"/>
                  </a:cubicBezTo>
                  <a:cubicBezTo>
                    <a:pt x="6" y="42"/>
                    <a:pt x="7" y="43"/>
                    <a:pt x="7" y="44"/>
                  </a:cubicBezTo>
                  <a:cubicBezTo>
                    <a:pt x="8" y="45"/>
                    <a:pt x="8" y="45"/>
                    <a:pt x="8" y="4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69" name="Freeform 233">
              <a:extLst>
                <a:ext uri="{FF2B5EF4-FFF2-40B4-BE49-F238E27FC236}">
                  <a16:creationId xmlns:a16="http://schemas.microsoft.com/office/drawing/2014/main" id="{E4D80BD7-F437-452E-B270-79DE227D73B4}"/>
                </a:ext>
              </a:extLst>
            </p:cNvPr>
            <p:cNvSpPr>
              <a:spLocks/>
            </p:cNvSpPr>
            <p:nvPr/>
          </p:nvSpPr>
          <p:spPr bwMode="auto">
            <a:xfrm>
              <a:off x="4848827" y="5712666"/>
              <a:ext cx="2011" cy="1749"/>
            </a:xfrm>
            <a:custGeom>
              <a:avLst/>
              <a:gdLst>
                <a:gd name="T0" fmla="*/ 0 w 4"/>
                <a:gd name="T1" fmla="*/ 3 h 3"/>
                <a:gd name="T2" fmla="*/ 4 w 4"/>
                <a:gd name="T3" fmla="*/ 1 h 3"/>
                <a:gd name="T4" fmla="*/ 4 w 4"/>
                <a:gd name="T5" fmla="*/ 0 h 3"/>
                <a:gd name="T6" fmla="*/ 1 w 4"/>
                <a:gd name="T7" fmla="*/ 2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1" y="2"/>
                    <a:pt x="3" y="2"/>
                    <a:pt x="4" y="1"/>
                  </a:cubicBezTo>
                  <a:cubicBezTo>
                    <a:pt x="4" y="1"/>
                    <a:pt x="4" y="0"/>
                    <a:pt x="4" y="0"/>
                  </a:cubicBezTo>
                  <a:cubicBezTo>
                    <a:pt x="3" y="1"/>
                    <a:pt x="2" y="1"/>
                    <a:pt x="1" y="2"/>
                  </a:cubicBezTo>
                  <a:cubicBezTo>
                    <a:pt x="1" y="2"/>
                    <a:pt x="1" y="2"/>
                    <a:pt x="0" y="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0" name="Freeform 234">
              <a:extLst>
                <a:ext uri="{FF2B5EF4-FFF2-40B4-BE49-F238E27FC236}">
                  <a16:creationId xmlns:a16="http://schemas.microsoft.com/office/drawing/2014/main" id="{60615987-EEE5-4192-9924-1CF58BD049A7}"/>
                </a:ext>
              </a:extLst>
            </p:cNvPr>
            <p:cNvSpPr>
              <a:spLocks/>
            </p:cNvSpPr>
            <p:nvPr/>
          </p:nvSpPr>
          <p:spPr bwMode="auto">
            <a:xfrm>
              <a:off x="4892304" y="5816556"/>
              <a:ext cx="41929" cy="21338"/>
            </a:xfrm>
            <a:custGeom>
              <a:avLst/>
              <a:gdLst>
                <a:gd name="T0" fmla="*/ 70 w 81"/>
                <a:gd name="T1" fmla="*/ 8 h 37"/>
                <a:gd name="T2" fmla="*/ 68 w 81"/>
                <a:gd name="T3" fmla="*/ 8 h 37"/>
                <a:gd name="T4" fmla="*/ 66 w 81"/>
                <a:gd name="T5" fmla="*/ 7 h 37"/>
                <a:gd name="T6" fmla="*/ 63 w 81"/>
                <a:gd name="T7" fmla="*/ 7 h 37"/>
                <a:gd name="T8" fmla="*/ 51 w 81"/>
                <a:gd name="T9" fmla="*/ 1 h 37"/>
                <a:gd name="T10" fmla="*/ 48 w 81"/>
                <a:gd name="T11" fmla="*/ 0 h 37"/>
                <a:gd name="T12" fmla="*/ 46 w 81"/>
                <a:gd name="T13" fmla="*/ 1 h 37"/>
                <a:gd name="T14" fmla="*/ 44 w 81"/>
                <a:gd name="T15" fmla="*/ 1 h 37"/>
                <a:gd name="T16" fmla="*/ 41 w 81"/>
                <a:gd name="T17" fmla="*/ 1 h 37"/>
                <a:gd name="T18" fmla="*/ 39 w 81"/>
                <a:gd name="T19" fmla="*/ 7 h 37"/>
                <a:gd name="T20" fmla="*/ 32 w 81"/>
                <a:gd name="T21" fmla="*/ 17 h 37"/>
                <a:gd name="T22" fmla="*/ 29 w 81"/>
                <a:gd name="T23" fmla="*/ 17 h 37"/>
                <a:gd name="T24" fmla="*/ 18 w 81"/>
                <a:gd name="T25" fmla="*/ 4 h 37"/>
                <a:gd name="T26" fmla="*/ 12 w 81"/>
                <a:gd name="T27" fmla="*/ 8 h 37"/>
                <a:gd name="T28" fmla="*/ 6 w 81"/>
                <a:gd name="T29" fmla="*/ 14 h 37"/>
                <a:gd name="T30" fmla="*/ 3 w 81"/>
                <a:gd name="T31" fmla="*/ 28 h 37"/>
                <a:gd name="T32" fmla="*/ 4 w 81"/>
                <a:gd name="T33" fmla="*/ 28 h 37"/>
                <a:gd name="T34" fmla="*/ 6 w 81"/>
                <a:gd name="T35" fmla="*/ 27 h 37"/>
                <a:gd name="T36" fmla="*/ 9 w 81"/>
                <a:gd name="T37" fmla="*/ 27 h 37"/>
                <a:gd name="T38" fmla="*/ 11 w 81"/>
                <a:gd name="T39" fmla="*/ 26 h 37"/>
                <a:gd name="T40" fmla="*/ 24 w 81"/>
                <a:gd name="T41" fmla="*/ 25 h 37"/>
                <a:gd name="T42" fmla="*/ 31 w 81"/>
                <a:gd name="T43" fmla="*/ 26 h 37"/>
                <a:gd name="T44" fmla="*/ 41 w 81"/>
                <a:gd name="T45" fmla="*/ 26 h 37"/>
                <a:gd name="T46" fmla="*/ 47 w 81"/>
                <a:gd name="T47" fmla="*/ 27 h 37"/>
                <a:gd name="T48" fmla="*/ 49 w 81"/>
                <a:gd name="T49" fmla="*/ 28 h 37"/>
                <a:gd name="T50" fmla="*/ 62 w 81"/>
                <a:gd name="T51" fmla="*/ 36 h 37"/>
                <a:gd name="T52" fmla="*/ 64 w 81"/>
                <a:gd name="T53" fmla="*/ 37 h 37"/>
                <a:gd name="T54" fmla="*/ 68 w 81"/>
                <a:gd name="T55" fmla="*/ 35 h 37"/>
                <a:gd name="T56" fmla="*/ 71 w 81"/>
                <a:gd name="T57" fmla="*/ 34 h 37"/>
                <a:gd name="T58" fmla="*/ 73 w 81"/>
                <a:gd name="T59" fmla="*/ 34 h 37"/>
                <a:gd name="T60" fmla="*/ 77 w 81"/>
                <a:gd name="T61" fmla="*/ 32 h 37"/>
                <a:gd name="T62" fmla="*/ 80 w 81"/>
                <a:gd name="T63" fmla="*/ 30 h 37"/>
                <a:gd name="T64" fmla="*/ 81 w 81"/>
                <a:gd name="T65" fmla="*/ 29 h 37"/>
                <a:gd name="T66" fmla="*/ 81 w 81"/>
                <a:gd name="T67" fmla="*/ 27 h 37"/>
                <a:gd name="T68" fmla="*/ 76 w 81"/>
                <a:gd name="T69" fmla="*/ 16 h 37"/>
                <a:gd name="T70" fmla="*/ 73 w 81"/>
                <a:gd name="T71"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37">
                  <a:moveTo>
                    <a:pt x="71" y="8"/>
                  </a:moveTo>
                  <a:cubicBezTo>
                    <a:pt x="71" y="8"/>
                    <a:pt x="70" y="8"/>
                    <a:pt x="70" y="8"/>
                  </a:cubicBezTo>
                  <a:cubicBezTo>
                    <a:pt x="70" y="8"/>
                    <a:pt x="69" y="8"/>
                    <a:pt x="69" y="8"/>
                  </a:cubicBezTo>
                  <a:cubicBezTo>
                    <a:pt x="68" y="8"/>
                    <a:pt x="68" y="8"/>
                    <a:pt x="68" y="8"/>
                  </a:cubicBezTo>
                  <a:cubicBezTo>
                    <a:pt x="67" y="8"/>
                    <a:pt x="67" y="8"/>
                    <a:pt x="66" y="7"/>
                  </a:cubicBezTo>
                  <a:cubicBezTo>
                    <a:pt x="66" y="7"/>
                    <a:pt x="66" y="7"/>
                    <a:pt x="66" y="7"/>
                  </a:cubicBezTo>
                  <a:cubicBezTo>
                    <a:pt x="65" y="7"/>
                    <a:pt x="65" y="7"/>
                    <a:pt x="64" y="7"/>
                  </a:cubicBezTo>
                  <a:cubicBezTo>
                    <a:pt x="63" y="7"/>
                    <a:pt x="63" y="7"/>
                    <a:pt x="63" y="7"/>
                  </a:cubicBezTo>
                  <a:cubicBezTo>
                    <a:pt x="63" y="8"/>
                    <a:pt x="62" y="8"/>
                    <a:pt x="62" y="8"/>
                  </a:cubicBezTo>
                  <a:cubicBezTo>
                    <a:pt x="60" y="8"/>
                    <a:pt x="57" y="6"/>
                    <a:pt x="51" y="1"/>
                  </a:cubicBezTo>
                  <a:cubicBezTo>
                    <a:pt x="51" y="1"/>
                    <a:pt x="51" y="1"/>
                    <a:pt x="51" y="1"/>
                  </a:cubicBezTo>
                  <a:cubicBezTo>
                    <a:pt x="51" y="1"/>
                    <a:pt x="50" y="0"/>
                    <a:pt x="48" y="0"/>
                  </a:cubicBezTo>
                  <a:cubicBezTo>
                    <a:pt x="48" y="0"/>
                    <a:pt x="47" y="1"/>
                    <a:pt x="46" y="1"/>
                  </a:cubicBezTo>
                  <a:cubicBezTo>
                    <a:pt x="46" y="1"/>
                    <a:pt x="46" y="1"/>
                    <a:pt x="46" y="1"/>
                  </a:cubicBezTo>
                  <a:cubicBezTo>
                    <a:pt x="45" y="1"/>
                    <a:pt x="45" y="1"/>
                    <a:pt x="44" y="1"/>
                  </a:cubicBezTo>
                  <a:cubicBezTo>
                    <a:pt x="44" y="1"/>
                    <a:pt x="44" y="1"/>
                    <a:pt x="44" y="1"/>
                  </a:cubicBezTo>
                  <a:cubicBezTo>
                    <a:pt x="43" y="1"/>
                    <a:pt x="43" y="1"/>
                    <a:pt x="42" y="1"/>
                  </a:cubicBezTo>
                  <a:cubicBezTo>
                    <a:pt x="42" y="1"/>
                    <a:pt x="41" y="1"/>
                    <a:pt x="41" y="1"/>
                  </a:cubicBezTo>
                  <a:cubicBezTo>
                    <a:pt x="41" y="1"/>
                    <a:pt x="40" y="1"/>
                    <a:pt x="40" y="1"/>
                  </a:cubicBezTo>
                  <a:cubicBezTo>
                    <a:pt x="38" y="3"/>
                    <a:pt x="38" y="4"/>
                    <a:pt x="39" y="7"/>
                  </a:cubicBezTo>
                  <a:cubicBezTo>
                    <a:pt x="39" y="8"/>
                    <a:pt x="39" y="9"/>
                    <a:pt x="39" y="11"/>
                  </a:cubicBezTo>
                  <a:cubicBezTo>
                    <a:pt x="39" y="17"/>
                    <a:pt x="34" y="17"/>
                    <a:pt x="32" y="17"/>
                  </a:cubicBezTo>
                  <a:cubicBezTo>
                    <a:pt x="31" y="17"/>
                    <a:pt x="31" y="17"/>
                    <a:pt x="30" y="17"/>
                  </a:cubicBezTo>
                  <a:cubicBezTo>
                    <a:pt x="30" y="17"/>
                    <a:pt x="29" y="17"/>
                    <a:pt x="29" y="17"/>
                  </a:cubicBezTo>
                  <a:cubicBezTo>
                    <a:pt x="26" y="17"/>
                    <a:pt x="23" y="12"/>
                    <a:pt x="20" y="7"/>
                  </a:cubicBezTo>
                  <a:cubicBezTo>
                    <a:pt x="19" y="6"/>
                    <a:pt x="18" y="5"/>
                    <a:pt x="18" y="4"/>
                  </a:cubicBezTo>
                  <a:cubicBezTo>
                    <a:pt x="18" y="4"/>
                    <a:pt x="18" y="4"/>
                    <a:pt x="18" y="4"/>
                  </a:cubicBezTo>
                  <a:cubicBezTo>
                    <a:pt x="16" y="4"/>
                    <a:pt x="14" y="6"/>
                    <a:pt x="12" y="8"/>
                  </a:cubicBezTo>
                  <a:cubicBezTo>
                    <a:pt x="11" y="8"/>
                    <a:pt x="10" y="9"/>
                    <a:pt x="9" y="10"/>
                  </a:cubicBezTo>
                  <a:cubicBezTo>
                    <a:pt x="7" y="11"/>
                    <a:pt x="7" y="12"/>
                    <a:pt x="6" y="14"/>
                  </a:cubicBezTo>
                  <a:cubicBezTo>
                    <a:pt x="6" y="16"/>
                    <a:pt x="6" y="17"/>
                    <a:pt x="4" y="19"/>
                  </a:cubicBezTo>
                  <a:cubicBezTo>
                    <a:pt x="3" y="20"/>
                    <a:pt x="0" y="23"/>
                    <a:pt x="3" y="28"/>
                  </a:cubicBezTo>
                  <a:cubicBezTo>
                    <a:pt x="3" y="28"/>
                    <a:pt x="3" y="28"/>
                    <a:pt x="3" y="28"/>
                  </a:cubicBezTo>
                  <a:cubicBezTo>
                    <a:pt x="3" y="28"/>
                    <a:pt x="4" y="28"/>
                    <a:pt x="4" y="28"/>
                  </a:cubicBezTo>
                  <a:cubicBezTo>
                    <a:pt x="4" y="28"/>
                    <a:pt x="5" y="28"/>
                    <a:pt x="5" y="28"/>
                  </a:cubicBezTo>
                  <a:cubicBezTo>
                    <a:pt x="6" y="28"/>
                    <a:pt x="6" y="28"/>
                    <a:pt x="6" y="27"/>
                  </a:cubicBezTo>
                  <a:cubicBezTo>
                    <a:pt x="7" y="27"/>
                    <a:pt x="7" y="27"/>
                    <a:pt x="7" y="27"/>
                  </a:cubicBezTo>
                  <a:cubicBezTo>
                    <a:pt x="8" y="27"/>
                    <a:pt x="8" y="27"/>
                    <a:pt x="9" y="27"/>
                  </a:cubicBezTo>
                  <a:cubicBezTo>
                    <a:pt x="9" y="27"/>
                    <a:pt x="9" y="27"/>
                    <a:pt x="9" y="27"/>
                  </a:cubicBezTo>
                  <a:cubicBezTo>
                    <a:pt x="10" y="26"/>
                    <a:pt x="10" y="26"/>
                    <a:pt x="11" y="26"/>
                  </a:cubicBezTo>
                  <a:cubicBezTo>
                    <a:pt x="12" y="25"/>
                    <a:pt x="14" y="25"/>
                    <a:pt x="16" y="25"/>
                  </a:cubicBezTo>
                  <a:cubicBezTo>
                    <a:pt x="19" y="25"/>
                    <a:pt x="22" y="25"/>
                    <a:pt x="24" y="25"/>
                  </a:cubicBezTo>
                  <a:cubicBezTo>
                    <a:pt x="25" y="26"/>
                    <a:pt x="27" y="26"/>
                    <a:pt x="27" y="26"/>
                  </a:cubicBezTo>
                  <a:cubicBezTo>
                    <a:pt x="28" y="26"/>
                    <a:pt x="30" y="26"/>
                    <a:pt x="31" y="26"/>
                  </a:cubicBezTo>
                  <a:cubicBezTo>
                    <a:pt x="33" y="26"/>
                    <a:pt x="35" y="26"/>
                    <a:pt x="37" y="26"/>
                  </a:cubicBezTo>
                  <a:cubicBezTo>
                    <a:pt x="39" y="26"/>
                    <a:pt x="40" y="26"/>
                    <a:pt x="41" y="26"/>
                  </a:cubicBezTo>
                  <a:cubicBezTo>
                    <a:pt x="42" y="26"/>
                    <a:pt x="43" y="25"/>
                    <a:pt x="43" y="25"/>
                  </a:cubicBezTo>
                  <a:cubicBezTo>
                    <a:pt x="45" y="25"/>
                    <a:pt x="46" y="27"/>
                    <a:pt x="47" y="27"/>
                  </a:cubicBezTo>
                  <a:cubicBezTo>
                    <a:pt x="47" y="28"/>
                    <a:pt x="48" y="28"/>
                    <a:pt x="48" y="28"/>
                  </a:cubicBezTo>
                  <a:cubicBezTo>
                    <a:pt x="48" y="28"/>
                    <a:pt x="49" y="28"/>
                    <a:pt x="49" y="28"/>
                  </a:cubicBezTo>
                  <a:cubicBezTo>
                    <a:pt x="52" y="28"/>
                    <a:pt x="58" y="33"/>
                    <a:pt x="60" y="34"/>
                  </a:cubicBezTo>
                  <a:cubicBezTo>
                    <a:pt x="60" y="35"/>
                    <a:pt x="61" y="35"/>
                    <a:pt x="62" y="36"/>
                  </a:cubicBezTo>
                  <a:cubicBezTo>
                    <a:pt x="62" y="36"/>
                    <a:pt x="63" y="36"/>
                    <a:pt x="63" y="37"/>
                  </a:cubicBezTo>
                  <a:cubicBezTo>
                    <a:pt x="64" y="37"/>
                    <a:pt x="64" y="37"/>
                    <a:pt x="64" y="37"/>
                  </a:cubicBezTo>
                  <a:cubicBezTo>
                    <a:pt x="65" y="37"/>
                    <a:pt x="66" y="36"/>
                    <a:pt x="66" y="35"/>
                  </a:cubicBezTo>
                  <a:cubicBezTo>
                    <a:pt x="67" y="35"/>
                    <a:pt x="67" y="35"/>
                    <a:pt x="68" y="35"/>
                  </a:cubicBezTo>
                  <a:cubicBezTo>
                    <a:pt x="69" y="34"/>
                    <a:pt x="70" y="34"/>
                    <a:pt x="71" y="34"/>
                  </a:cubicBezTo>
                  <a:cubicBezTo>
                    <a:pt x="71" y="34"/>
                    <a:pt x="71" y="34"/>
                    <a:pt x="71" y="34"/>
                  </a:cubicBezTo>
                  <a:cubicBezTo>
                    <a:pt x="71" y="34"/>
                    <a:pt x="71" y="34"/>
                    <a:pt x="71" y="34"/>
                  </a:cubicBezTo>
                  <a:cubicBezTo>
                    <a:pt x="72" y="34"/>
                    <a:pt x="72" y="34"/>
                    <a:pt x="73" y="34"/>
                  </a:cubicBezTo>
                  <a:cubicBezTo>
                    <a:pt x="73" y="34"/>
                    <a:pt x="74" y="34"/>
                    <a:pt x="75" y="34"/>
                  </a:cubicBezTo>
                  <a:cubicBezTo>
                    <a:pt x="75" y="34"/>
                    <a:pt x="76" y="34"/>
                    <a:pt x="77" y="32"/>
                  </a:cubicBezTo>
                  <a:cubicBezTo>
                    <a:pt x="77" y="32"/>
                    <a:pt x="78" y="31"/>
                    <a:pt x="78" y="30"/>
                  </a:cubicBezTo>
                  <a:cubicBezTo>
                    <a:pt x="79" y="30"/>
                    <a:pt x="79" y="30"/>
                    <a:pt x="80" y="30"/>
                  </a:cubicBezTo>
                  <a:cubicBezTo>
                    <a:pt x="80" y="29"/>
                    <a:pt x="80" y="29"/>
                    <a:pt x="80" y="29"/>
                  </a:cubicBezTo>
                  <a:cubicBezTo>
                    <a:pt x="81" y="29"/>
                    <a:pt x="81" y="29"/>
                    <a:pt x="81" y="29"/>
                  </a:cubicBezTo>
                  <a:cubicBezTo>
                    <a:pt x="81" y="29"/>
                    <a:pt x="81" y="29"/>
                    <a:pt x="81" y="29"/>
                  </a:cubicBezTo>
                  <a:cubicBezTo>
                    <a:pt x="81" y="28"/>
                    <a:pt x="81" y="28"/>
                    <a:pt x="81" y="27"/>
                  </a:cubicBezTo>
                  <a:cubicBezTo>
                    <a:pt x="80" y="26"/>
                    <a:pt x="80" y="24"/>
                    <a:pt x="79" y="24"/>
                  </a:cubicBezTo>
                  <a:cubicBezTo>
                    <a:pt x="77" y="21"/>
                    <a:pt x="75" y="18"/>
                    <a:pt x="76" y="16"/>
                  </a:cubicBezTo>
                  <a:cubicBezTo>
                    <a:pt x="76" y="15"/>
                    <a:pt x="77" y="13"/>
                    <a:pt x="75" y="11"/>
                  </a:cubicBezTo>
                  <a:cubicBezTo>
                    <a:pt x="74" y="10"/>
                    <a:pt x="73" y="9"/>
                    <a:pt x="73" y="8"/>
                  </a:cubicBezTo>
                  <a:cubicBezTo>
                    <a:pt x="72" y="8"/>
                    <a:pt x="72" y="8"/>
                    <a:pt x="71" y="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1" name="Freeform 235">
              <a:extLst>
                <a:ext uri="{FF2B5EF4-FFF2-40B4-BE49-F238E27FC236}">
                  <a16:creationId xmlns:a16="http://schemas.microsoft.com/office/drawing/2014/main" id="{0D88C8E4-9A79-4942-85FE-EBE1B605AE07}"/>
                </a:ext>
              </a:extLst>
            </p:cNvPr>
            <p:cNvSpPr>
              <a:spLocks/>
            </p:cNvSpPr>
            <p:nvPr/>
          </p:nvSpPr>
          <p:spPr bwMode="auto">
            <a:xfrm>
              <a:off x="4906383" y="5834570"/>
              <a:ext cx="53843" cy="41976"/>
            </a:xfrm>
            <a:custGeom>
              <a:avLst/>
              <a:gdLst>
                <a:gd name="T0" fmla="*/ 54 w 104"/>
                <a:gd name="T1" fmla="*/ 0 h 73"/>
                <a:gd name="T2" fmla="*/ 53 w 104"/>
                <a:gd name="T3" fmla="*/ 1 h 73"/>
                <a:gd name="T4" fmla="*/ 48 w 104"/>
                <a:gd name="T5" fmla="*/ 5 h 73"/>
                <a:gd name="T6" fmla="*/ 44 w 104"/>
                <a:gd name="T7" fmla="*/ 5 h 73"/>
                <a:gd name="T8" fmla="*/ 39 w 104"/>
                <a:gd name="T9" fmla="*/ 8 h 73"/>
                <a:gd name="T10" fmla="*/ 38 w 104"/>
                <a:gd name="T11" fmla="*/ 11 h 73"/>
                <a:gd name="T12" fmla="*/ 38 w 104"/>
                <a:gd name="T13" fmla="*/ 15 h 73"/>
                <a:gd name="T14" fmla="*/ 36 w 104"/>
                <a:gd name="T15" fmla="*/ 17 h 73"/>
                <a:gd name="T16" fmla="*/ 32 w 104"/>
                <a:gd name="T17" fmla="*/ 19 h 73"/>
                <a:gd name="T18" fmla="*/ 27 w 104"/>
                <a:gd name="T19" fmla="*/ 25 h 73"/>
                <a:gd name="T20" fmla="*/ 18 w 104"/>
                <a:gd name="T21" fmla="*/ 32 h 73"/>
                <a:gd name="T22" fmla="*/ 11 w 104"/>
                <a:gd name="T23" fmla="*/ 35 h 73"/>
                <a:gd name="T24" fmla="*/ 11 w 104"/>
                <a:gd name="T25" fmla="*/ 35 h 73"/>
                <a:gd name="T26" fmla="*/ 10 w 104"/>
                <a:gd name="T27" fmla="*/ 35 h 73"/>
                <a:gd name="T28" fmla="*/ 10 w 104"/>
                <a:gd name="T29" fmla="*/ 35 h 73"/>
                <a:gd name="T30" fmla="*/ 9 w 104"/>
                <a:gd name="T31" fmla="*/ 35 h 73"/>
                <a:gd name="T32" fmla="*/ 8 w 104"/>
                <a:gd name="T33" fmla="*/ 35 h 73"/>
                <a:gd name="T34" fmla="*/ 6 w 104"/>
                <a:gd name="T35" fmla="*/ 35 h 73"/>
                <a:gd name="T36" fmla="*/ 5 w 104"/>
                <a:gd name="T37" fmla="*/ 35 h 73"/>
                <a:gd name="T38" fmla="*/ 4 w 104"/>
                <a:gd name="T39" fmla="*/ 35 h 73"/>
                <a:gd name="T40" fmla="*/ 6 w 104"/>
                <a:gd name="T41" fmla="*/ 42 h 73"/>
                <a:gd name="T42" fmla="*/ 6 w 104"/>
                <a:gd name="T43" fmla="*/ 54 h 73"/>
                <a:gd name="T44" fmla="*/ 1 w 104"/>
                <a:gd name="T45" fmla="*/ 60 h 73"/>
                <a:gd name="T46" fmla="*/ 4 w 104"/>
                <a:gd name="T47" fmla="*/ 66 h 73"/>
                <a:gd name="T48" fmla="*/ 3 w 104"/>
                <a:gd name="T49" fmla="*/ 67 h 73"/>
                <a:gd name="T50" fmla="*/ 4 w 104"/>
                <a:gd name="T51" fmla="*/ 70 h 73"/>
                <a:gd name="T52" fmla="*/ 5 w 104"/>
                <a:gd name="T53" fmla="*/ 70 h 73"/>
                <a:gd name="T54" fmla="*/ 6 w 104"/>
                <a:gd name="T55" fmla="*/ 69 h 73"/>
                <a:gd name="T56" fmla="*/ 8 w 104"/>
                <a:gd name="T57" fmla="*/ 68 h 73"/>
                <a:gd name="T58" fmla="*/ 16 w 104"/>
                <a:gd name="T59" fmla="*/ 64 h 73"/>
                <a:gd name="T60" fmla="*/ 39 w 104"/>
                <a:gd name="T61" fmla="*/ 67 h 73"/>
                <a:gd name="T62" fmla="*/ 42 w 104"/>
                <a:gd name="T63" fmla="*/ 67 h 73"/>
                <a:gd name="T64" fmla="*/ 52 w 104"/>
                <a:gd name="T65" fmla="*/ 70 h 73"/>
                <a:gd name="T66" fmla="*/ 54 w 104"/>
                <a:gd name="T67" fmla="*/ 68 h 73"/>
                <a:gd name="T68" fmla="*/ 60 w 104"/>
                <a:gd name="T69" fmla="*/ 70 h 73"/>
                <a:gd name="T70" fmla="*/ 66 w 104"/>
                <a:gd name="T71" fmla="*/ 71 h 73"/>
                <a:gd name="T72" fmla="*/ 72 w 104"/>
                <a:gd name="T73" fmla="*/ 71 h 73"/>
                <a:gd name="T74" fmla="*/ 79 w 104"/>
                <a:gd name="T75" fmla="*/ 70 h 73"/>
                <a:gd name="T76" fmla="*/ 87 w 104"/>
                <a:gd name="T77" fmla="*/ 62 h 73"/>
                <a:gd name="T78" fmla="*/ 87 w 104"/>
                <a:gd name="T79" fmla="*/ 62 h 73"/>
                <a:gd name="T80" fmla="*/ 88 w 104"/>
                <a:gd name="T81" fmla="*/ 61 h 73"/>
                <a:gd name="T82" fmla="*/ 88 w 104"/>
                <a:gd name="T83" fmla="*/ 61 h 73"/>
                <a:gd name="T84" fmla="*/ 89 w 104"/>
                <a:gd name="T85" fmla="*/ 61 h 73"/>
                <a:gd name="T86" fmla="*/ 90 w 104"/>
                <a:gd name="T87" fmla="*/ 61 h 73"/>
                <a:gd name="T88" fmla="*/ 91 w 104"/>
                <a:gd name="T89" fmla="*/ 61 h 73"/>
                <a:gd name="T90" fmla="*/ 93 w 104"/>
                <a:gd name="T91" fmla="*/ 61 h 73"/>
                <a:gd name="T92" fmla="*/ 93 w 104"/>
                <a:gd name="T93" fmla="*/ 60 h 73"/>
                <a:gd name="T94" fmla="*/ 92 w 104"/>
                <a:gd name="T95" fmla="*/ 59 h 73"/>
                <a:gd name="T96" fmla="*/ 90 w 104"/>
                <a:gd name="T97" fmla="*/ 52 h 73"/>
                <a:gd name="T98" fmla="*/ 92 w 104"/>
                <a:gd name="T99" fmla="*/ 44 h 73"/>
                <a:gd name="T100" fmla="*/ 98 w 104"/>
                <a:gd name="T101" fmla="*/ 46 h 73"/>
                <a:gd name="T102" fmla="*/ 98 w 104"/>
                <a:gd name="T103" fmla="*/ 37 h 73"/>
                <a:gd name="T104" fmla="*/ 91 w 104"/>
                <a:gd name="T105" fmla="*/ 31 h 73"/>
                <a:gd name="T106" fmla="*/ 86 w 104"/>
                <a:gd name="T107" fmla="*/ 24 h 73"/>
                <a:gd name="T108" fmla="*/ 84 w 104"/>
                <a:gd name="T109" fmla="*/ 15 h 73"/>
                <a:gd name="T110" fmla="*/ 84 w 104"/>
                <a:gd name="T111" fmla="*/ 12 h 73"/>
                <a:gd name="T112" fmla="*/ 84 w 104"/>
                <a:gd name="T113" fmla="*/ 11 h 73"/>
                <a:gd name="T114" fmla="*/ 83 w 104"/>
                <a:gd name="T115" fmla="*/ 8 h 73"/>
                <a:gd name="T116" fmla="*/ 74 w 104"/>
                <a:gd name="T117" fmla="*/ 5 h 73"/>
                <a:gd name="T118" fmla="*/ 70 w 104"/>
                <a:gd name="T119" fmla="*/ 6 h 73"/>
                <a:gd name="T120" fmla="*/ 62 w 104"/>
                <a:gd name="T121" fmla="*/ 2 h 73"/>
                <a:gd name="T122" fmla="*/ 55 w 104"/>
                <a:gd name="T1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73">
                  <a:moveTo>
                    <a:pt x="55" y="0"/>
                  </a:moveTo>
                  <a:cubicBezTo>
                    <a:pt x="55" y="0"/>
                    <a:pt x="54" y="0"/>
                    <a:pt x="54" y="0"/>
                  </a:cubicBezTo>
                  <a:cubicBezTo>
                    <a:pt x="54" y="0"/>
                    <a:pt x="54" y="0"/>
                    <a:pt x="54" y="0"/>
                  </a:cubicBezTo>
                  <a:cubicBezTo>
                    <a:pt x="53" y="1"/>
                    <a:pt x="53" y="1"/>
                    <a:pt x="53" y="1"/>
                  </a:cubicBezTo>
                  <a:cubicBezTo>
                    <a:pt x="52" y="1"/>
                    <a:pt x="52" y="2"/>
                    <a:pt x="51" y="3"/>
                  </a:cubicBezTo>
                  <a:cubicBezTo>
                    <a:pt x="51" y="4"/>
                    <a:pt x="50" y="5"/>
                    <a:pt x="48" y="5"/>
                  </a:cubicBezTo>
                  <a:cubicBezTo>
                    <a:pt x="47" y="5"/>
                    <a:pt x="46" y="5"/>
                    <a:pt x="46" y="5"/>
                  </a:cubicBezTo>
                  <a:cubicBezTo>
                    <a:pt x="45" y="5"/>
                    <a:pt x="45" y="5"/>
                    <a:pt x="44" y="5"/>
                  </a:cubicBezTo>
                  <a:cubicBezTo>
                    <a:pt x="43" y="5"/>
                    <a:pt x="41" y="5"/>
                    <a:pt x="41" y="6"/>
                  </a:cubicBezTo>
                  <a:cubicBezTo>
                    <a:pt x="40" y="7"/>
                    <a:pt x="39" y="7"/>
                    <a:pt x="39" y="8"/>
                  </a:cubicBezTo>
                  <a:cubicBezTo>
                    <a:pt x="39" y="8"/>
                    <a:pt x="39" y="8"/>
                    <a:pt x="39" y="8"/>
                  </a:cubicBezTo>
                  <a:cubicBezTo>
                    <a:pt x="38" y="9"/>
                    <a:pt x="38" y="10"/>
                    <a:pt x="38" y="11"/>
                  </a:cubicBezTo>
                  <a:cubicBezTo>
                    <a:pt x="38" y="12"/>
                    <a:pt x="38" y="13"/>
                    <a:pt x="38" y="13"/>
                  </a:cubicBezTo>
                  <a:cubicBezTo>
                    <a:pt x="38" y="14"/>
                    <a:pt x="38" y="14"/>
                    <a:pt x="38" y="15"/>
                  </a:cubicBezTo>
                  <a:cubicBezTo>
                    <a:pt x="38" y="15"/>
                    <a:pt x="38" y="15"/>
                    <a:pt x="37" y="16"/>
                  </a:cubicBezTo>
                  <a:cubicBezTo>
                    <a:pt x="37" y="16"/>
                    <a:pt x="37" y="17"/>
                    <a:pt x="36" y="17"/>
                  </a:cubicBezTo>
                  <a:cubicBezTo>
                    <a:pt x="35" y="17"/>
                    <a:pt x="35" y="17"/>
                    <a:pt x="35" y="17"/>
                  </a:cubicBezTo>
                  <a:cubicBezTo>
                    <a:pt x="34" y="18"/>
                    <a:pt x="34" y="19"/>
                    <a:pt x="32" y="19"/>
                  </a:cubicBezTo>
                  <a:cubicBezTo>
                    <a:pt x="30" y="20"/>
                    <a:pt x="27" y="23"/>
                    <a:pt x="27" y="24"/>
                  </a:cubicBezTo>
                  <a:cubicBezTo>
                    <a:pt x="27" y="24"/>
                    <a:pt x="27" y="25"/>
                    <a:pt x="27" y="25"/>
                  </a:cubicBezTo>
                  <a:cubicBezTo>
                    <a:pt x="27" y="28"/>
                    <a:pt x="26" y="30"/>
                    <a:pt x="25" y="30"/>
                  </a:cubicBezTo>
                  <a:cubicBezTo>
                    <a:pt x="23" y="30"/>
                    <a:pt x="19" y="31"/>
                    <a:pt x="18" y="32"/>
                  </a:cubicBezTo>
                  <a:cubicBezTo>
                    <a:pt x="17" y="34"/>
                    <a:pt x="15" y="35"/>
                    <a:pt x="13" y="35"/>
                  </a:cubicBezTo>
                  <a:cubicBezTo>
                    <a:pt x="12" y="35"/>
                    <a:pt x="12" y="35"/>
                    <a:pt x="11" y="35"/>
                  </a:cubicBezTo>
                  <a:cubicBezTo>
                    <a:pt x="11" y="35"/>
                    <a:pt x="11" y="35"/>
                    <a:pt x="11" y="35"/>
                  </a:cubicBezTo>
                  <a:cubicBezTo>
                    <a:pt x="11" y="35"/>
                    <a:pt x="11" y="35"/>
                    <a:pt x="11" y="35"/>
                  </a:cubicBezTo>
                  <a:cubicBezTo>
                    <a:pt x="11" y="35"/>
                    <a:pt x="11" y="35"/>
                    <a:pt x="11" y="35"/>
                  </a:cubicBezTo>
                  <a:cubicBezTo>
                    <a:pt x="11" y="35"/>
                    <a:pt x="10" y="35"/>
                    <a:pt x="10" y="35"/>
                  </a:cubicBezTo>
                  <a:cubicBezTo>
                    <a:pt x="10" y="35"/>
                    <a:pt x="10" y="35"/>
                    <a:pt x="10" y="35"/>
                  </a:cubicBezTo>
                  <a:cubicBezTo>
                    <a:pt x="10" y="35"/>
                    <a:pt x="10" y="35"/>
                    <a:pt x="10" y="35"/>
                  </a:cubicBezTo>
                  <a:cubicBezTo>
                    <a:pt x="10" y="35"/>
                    <a:pt x="9" y="35"/>
                    <a:pt x="9" y="35"/>
                  </a:cubicBezTo>
                  <a:cubicBezTo>
                    <a:pt x="9" y="35"/>
                    <a:pt x="9" y="35"/>
                    <a:pt x="9" y="35"/>
                  </a:cubicBezTo>
                  <a:cubicBezTo>
                    <a:pt x="9" y="35"/>
                    <a:pt x="9" y="35"/>
                    <a:pt x="8" y="35"/>
                  </a:cubicBezTo>
                  <a:cubicBezTo>
                    <a:pt x="8" y="35"/>
                    <a:pt x="8" y="35"/>
                    <a:pt x="8" y="35"/>
                  </a:cubicBezTo>
                  <a:cubicBezTo>
                    <a:pt x="8" y="35"/>
                    <a:pt x="7" y="35"/>
                    <a:pt x="7" y="35"/>
                  </a:cubicBezTo>
                  <a:cubicBezTo>
                    <a:pt x="7" y="35"/>
                    <a:pt x="7" y="35"/>
                    <a:pt x="6" y="35"/>
                  </a:cubicBezTo>
                  <a:cubicBezTo>
                    <a:pt x="6" y="35"/>
                    <a:pt x="6" y="35"/>
                    <a:pt x="6" y="35"/>
                  </a:cubicBezTo>
                  <a:cubicBezTo>
                    <a:pt x="5" y="35"/>
                    <a:pt x="5" y="35"/>
                    <a:pt x="5" y="35"/>
                  </a:cubicBezTo>
                  <a:cubicBezTo>
                    <a:pt x="5" y="35"/>
                    <a:pt x="4" y="35"/>
                    <a:pt x="4" y="35"/>
                  </a:cubicBezTo>
                  <a:cubicBezTo>
                    <a:pt x="4" y="35"/>
                    <a:pt x="4" y="35"/>
                    <a:pt x="4" y="35"/>
                  </a:cubicBezTo>
                  <a:cubicBezTo>
                    <a:pt x="3" y="38"/>
                    <a:pt x="4" y="40"/>
                    <a:pt x="5" y="42"/>
                  </a:cubicBezTo>
                  <a:cubicBezTo>
                    <a:pt x="5" y="42"/>
                    <a:pt x="5" y="42"/>
                    <a:pt x="6" y="42"/>
                  </a:cubicBezTo>
                  <a:cubicBezTo>
                    <a:pt x="7" y="44"/>
                    <a:pt x="8" y="48"/>
                    <a:pt x="8" y="51"/>
                  </a:cubicBezTo>
                  <a:cubicBezTo>
                    <a:pt x="7" y="53"/>
                    <a:pt x="7" y="53"/>
                    <a:pt x="6" y="54"/>
                  </a:cubicBezTo>
                  <a:cubicBezTo>
                    <a:pt x="3" y="55"/>
                    <a:pt x="0" y="58"/>
                    <a:pt x="0" y="59"/>
                  </a:cubicBezTo>
                  <a:cubicBezTo>
                    <a:pt x="0" y="59"/>
                    <a:pt x="1" y="60"/>
                    <a:pt x="1" y="60"/>
                  </a:cubicBezTo>
                  <a:cubicBezTo>
                    <a:pt x="3" y="61"/>
                    <a:pt x="4" y="63"/>
                    <a:pt x="4" y="65"/>
                  </a:cubicBezTo>
                  <a:cubicBezTo>
                    <a:pt x="4" y="65"/>
                    <a:pt x="4" y="65"/>
                    <a:pt x="4" y="66"/>
                  </a:cubicBezTo>
                  <a:cubicBezTo>
                    <a:pt x="3" y="66"/>
                    <a:pt x="3" y="66"/>
                    <a:pt x="3" y="67"/>
                  </a:cubicBezTo>
                  <a:cubicBezTo>
                    <a:pt x="3" y="67"/>
                    <a:pt x="3" y="67"/>
                    <a:pt x="3" y="67"/>
                  </a:cubicBezTo>
                  <a:cubicBezTo>
                    <a:pt x="3" y="68"/>
                    <a:pt x="3" y="69"/>
                    <a:pt x="3" y="70"/>
                  </a:cubicBezTo>
                  <a:cubicBezTo>
                    <a:pt x="4" y="70"/>
                    <a:pt x="4" y="70"/>
                    <a:pt x="4" y="70"/>
                  </a:cubicBezTo>
                  <a:cubicBezTo>
                    <a:pt x="4" y="70"/>
                    <a:pt x="4" y="70"/>
                    <a:pt x="5" y="70"/>
                  </a:cubicBezTo>
                  <a:cubicBezTo>
                    <a:pt x="5" y="70"/>
                    <a:pt x="5" y="70"/>
                    <a:pt x="5" y="70"/>
                  </a:cubicBezTo>
                  <a:cubicBezTo>
                    <a:pt x="6" y="70"/>
                    <a:pt x="6" y="70"/>
                    <a:pt x="6" y="70"/>
                  </a:cubicBezTo>
                  <a:cubicBezTo>
                    <a:pt x="6" y="70"/>
                    <a:pt x="6" y="69"/>
                    <a:pt x="6" y="69"/>
                  </a:cubicBezTo>
                  <a:cubicBezTo>
                    <a:pt x="7" y="69"/>
                    <a:pt x="7" y="69"/>
                    <a:pt x="7" y="69"/>
                  </a:cubicBezTo>
                  <a:cubicBezTo>
                    <a:pt x="7" y="69"/>
                    <a:pt x="8" y="69"/>
                    <a:pt x="8" y="68"/>
                  </a:cubicBezTo>
                  <a:cubicBezTo>
                    <a:pt x="8" y="68"/>
                    <a:pt x="9" y="68"/>
                    <a:pt x="9" y="67"/>
                  </a:cubicBezTo>
                  <a:cubicBezTo>
                    <a:pt x="10" y="66"/>
                    <a:pt x="12" y="64"/>
                    <a:pt x="16" y="64"/>
                  </a:cubicBezTo>
                  <a:cubicBezTo>
                    <a:pt x="28" y="64"/>
                    <a:pt x="34" y="65"/>
                    <a:pt x="36" y="67"/>
                  </a:cubicBezTo>
                  <a:cubicBezTo>
                    <a:pt x="37" y="67"/>
                    <a:pt x="38" y="67"/>
                    <a:pt x="39" y="67"/>
                  </a:cubicBezTo>
                  <a:cubicBezTo>
                    <a:pt x="40" y="67"/>
                    <a:pt x="40" y="67"/>
                    <a:pt x="41" y="67"/>
                  </a:cubicBezTo>
                  <a:cubicBezTo>
                    <a:pt x="41" y="67"/>
                    <a:pt x="42" y="67"/>
                    <a:pt x="42" y="67"/>
                  </a:cubicBezTo>
                  <a:cubicBezTo>
                    <a:pt x="43" y="67"/>
                    <a:pt x="45" y="67"/>
                    <a:pt x="46" y="68"/>
                  </a:cubicBezTo>
                  <a:cubicBezTo>
                    <a:pt x="48" y="69"/>
                    <a:pt x="51" y="70"/>
                    <a:pt x="52" y="70"/>
                  </a:cubicBezTo>
                  <a:cubicBezTo>
                    <a:pt x="52" y="70"/>
                    <a:pt x="52" y="70"/>
                    <a:pt x="52" y="70"/>
                  </a:cubicBezTo>
                  <a:cubicBezTo>
                    <a:pt x="52" y="69"/>
                    <a:pt x="53" y="68"/>
                    <a:pt x="54" y="68"/>
                  </a:cubicBezTo>
                  <a:cubicBezTo>
                    <a:pt x="54" y="68"/>
                    <a:pt x="55" y="69"/>
                    <a:pt x="56" y="69"/>
                  </a:cubicBezTo>
                  <a:cubicBezTo>
                    <a:pt x="57" y="70"/>
                    <a:pt x="59" y="70"/>
                    <a:pt x="60" y="70"/>
                  </a:cubicBezTo>
                  <a:cubicBezTo>
                    <a:pt x="61" y="69"/>
                    <a:pt x="61" y="69"/>
                    <a:pt x="62" y="69"/>
                  </a:cubicBezTo>
                  <a:cubicBezTo>
                    <a:pt x="63" y="69"/>
                    <a:pt x="65" y="70"/>
                    <a:pt x="66" y="71"/>
                  </a:cubicBezTo>
                  <a:cubicBezTo>
                    <a:pt x="66" y="71"/>
                    <a:pt x="67" y="72"/>
                    <a:pt x="67" y="72"/>
                  </a:cubicBezTo>
                  <a:cubicBezTo>
                    <a:pt x="69" y="71"/>
                    <a:pt x="71" y="71"/>
                    <a:pt x="72" y="71"/>
                  </a:cubicBezTo>
                  <a:cubicBezTo>
                    <a:pt x="74" y="71"/>
                    <a:pt x="77" y="71"/>
                    <a:pt x="79" y="73"/>
                  </a:cubicBezTo>
                  <a:cubicBezTo>
                    <a:pt x="79" y="72"/>
                    <a:pt x="79" y="71"/>
                    <a:pt x="79" y="70"/>
                  </a:cubicBezTo>
                  <a:cubicBezTo>
                    <a:pt x="79" y="68"/>
                    <a:pt x="84" y="63"/>
                    <a:pt x="86" y="62"/>
                  </a:cubicBezTo>
                  <a:cubicBezTo>
                    <a:pt x="87" y="62"/>
                    <a:pt x="87" y="62"/>
                    <a:pt x="87" y="62"/>
                  </a:cubicBezTo>
                  <a:cubicBezTo>
                    <a:pt x="87" y="62"/>
                    <a:pt x="87" y="62"/>
                    <a:pt x="87" y="62"/>
                  </a:cubicBezTo>
                  <a:cubicBezTo>
                    <a:pt x="87" y="62"/>
                    <a:pt x="87" y="62"/>
                    <a:pt x="87" y="62"/>
                  </a:cubicBezTo>
                  <a:cubicBezTo>
                    <a:pt x="87" y="62"/>
                    <a:pt x="87" y="62"/>
                    <a:pt x="87" y="61"/>
                  </a:cubicBezTo>
                  <a:cubicBezTo>
                    <a:pt x="87" y="61"/>
                    <a:pt x="87" y="61"/>
                    <a:pt x="88" y="61"/>
                  </a:cubicBezTo>
                  <a:cubicBezTo>
                    <a:pt x="88" y="61"/>
                    <a:pt x="88" y="61"/>
                    <a:pt x="88" y="61"/>
                  </a:cubicBezTo>
                  <a:cubicBezTo>
                    <a:pt x="88" y="61"/>
                    <a:pt x="88" y="61"/>
                    <a:pt x="88" y="61"/>
                  </a:cubicBezTo>
                  <a:cubicBezTo>
                    <a:pt x="88" y="61"/>
                    <a:pt x="88" y="61"/>
                    <a:pt x="89" y="61"/>
                  </a:cubicBezTo>
                  <a:cubicBezTo>
                    <a:pt x="89" y="61"/>
                    <a:pt x="89" y="61"/>
                    <a:pt x="89" y="61"/>
                  </a:cubicBezTo>
                  <a:cubicBezTo>
                    <a:pt x="89" y="61"/>
                    <a:pt x="89" y="61"/>
                    <a:pt x="90" y="61"/>
                  </a:cubicBezTo>
                  <a:cubicBezTo>
                    <a:pt x="90" y="61"/>
                    <a:pt x="90" y="61"/>
                    <a:pt x="90" y="61"/>
                  </a:cubicBezTo>
                  <a:cubicBezTo>
                    <a:pt x="90" y="61"/>
                    <a:pt x="90" y="61"/>
                    <a:pt x="91" y="61"/>
                  </a:cubicBezTo>
                  <a:cubicBezTo>
                    <a:pt x="91" y="61"/>
                    <a:pt x="91" y="61"/>
                    <a:pt x="91" y="61"/>
                  </a:cubicBezTo>
                  <a:cubicBezTo>
                    <a:pt x="91" y="61"/>
                    <a:pt x="92" y="61"/>
                    <a:pt x="92" y="61"/>
                  </a:cubicBezTo>
                  <a:cubicBezTo>
                    <a:pt x="92" y="61"/>
                    <a:pt x="92" y="61"/>
                    <a:pt x="93" y="61"/>
                  </a:cubicBezTo>
                  <a:cubicBezTo>
                    <a:pt x="93" y="61"/>
                    <a:pt x="93" y="61"/>
                    <a:pt x="93" y="61"/>
                  </a:cubicBezTo>
                  <a:cubicBezTo>
                    <a:pt x="93" y="60"/>
                    <a:pt x="93" y="60"/>
                    <a:pt x="93" y="60"/>
                  </a:cubicBezTo>
                  <a:cubicBezTo>
                    <a:pt x="93" y="60"/>
                    <a:pt x="92" y="60"/>
                    <a:pt x="92" y="59"/>
                  </a:cubicBezTo>
                  <a:cubicBezTo>
                    <a:pt x="92" y="59"/>
                    <a:pt x="92" y="59"/>
                    <a:pt x="92" y="59"/>
                  </a:cubicBezTo>
                  <a:cubicBezTo>
                    <a:pt x="92" y="58"/>
                    <a:pt x="92" y="57"/>
                    <a:pt x="92" y="57"/>
                  </a:cubicBezTo>
                  <a:cubicBezTo>
                    <a:pt x="91" y="55"/>
                    <a:pt x="91" y="53"/>
                    <a:pt x="90" y="52"/>
                  </a:cubicBezTo>
                  <a:cubicBezTo>
                    <a:pt x="89" y="49"/>
                    <a:pt x="89" y="47"/>
                    <a:pt x="90" y="45"/>
                  </a:cubicBezTo>
                  <a:cubicBezTo>
                    <a:pt x="90" y="45"/>
                    <a:pt x="91" y="44"/>
                    <a:pt x="92" y="44"/>
                  </a:cubicBezTo>
                  <a:cubicBezTo>
                    <a:pt x="93" y="44"/>
                    <a:pt x="94" y="45"/>
                    <a:pt x="95" y="45"/>
                  </a:cubicBezTo>
                  <a:cubicBezTo>
                    <a:pt x="96" y="46"/>
                    <a:pt x="98" y="46"/>
                    <a:pt x="98" y="46"/>
                  </a:cubicBezTo>
                  <a:cubicBezTo>
                    <a:pt x="103" y="44"/>
                    <a:pt x="104" y="42"/>
                    <a:pt x="104" y="42"/>
                  </a:cubicBezTo>
                  <a:cubicBezTo>
                    <a:pt x="103" y="40"/>
                    <a:pt x="100" y="38"/>
                    <a:pt x="98" y="37"/>
                  </a:cubicBezTo>
                  <a:cubicBezTo>
                    <a:pt x="97" y="37"/>
                    <a:pt x="96" y="36"/>
                    <a:pt x="95" y="34"/>
                  </a:cubicBezTo>
                  <a:cubicBezTo>
                    <a:pt x="94" y="33"/>
                    <a:pt x="93" y="31"/>
                    <a:pt x="91" y="31"/>
                  </a:cubicBezTo>
                  <a:cubicBezTo>
                    <a:pt x="89" y="30"/>
                    <a:pt x="89" y="28"/>
                    <a:pt x="88" y="27"/>
                  </a:cubicBezTo>
                  <a:cubicBezTo>
                    <a:pt x="87" y="25"/>
                    <a:pt x="87" y="24"/>
                    <a:pt x="86" y="24"/>
                  </a:cubicBezTo>
                  <a:cubicBezTo>
                    <a:pt x="84" y="22"/>
                    <a:pt x="84" y="20"/>
                    <a:pt x="84" y="17"/>
                  </a:cubicBezTo>
                  <a:cubicBezTo>
                    <a:pt x="84" y="17"/>
                    <a:pt x="84" y="16"/>
                    <a:pt x="84" y="15"/>
                  </a:cubicBezTo>
                  <a:cubicBezTo>
                    <a:pt x="84" y="14"/>
                    <a:pt x="84" y="13"/>
                    <a:pt x="84" y="12"/>
                  </a:cubicBezTo>
                  <a:cubicBezTo>
                    <a:pt x="84" y="12"/>
                    <a:pt x="84" y="12"/>
                    <a:pt x="84" y="12"/>
                  </a:cubicBezTo>
                  <a:cubicBezTo>
                    <a:pt x="84" y="12"/>
                    <a:pt x="84" y="12"/>
                    <a:pt x="84" y="12"/>
                  </a:cubicBezTo>
                  <a:cubicBezTo>
                    <a:pt x="84" y="12"/>
                    <a:pt x="84" y="11"/>
                    <a:pt x="84" y="11"/>
                  </a:cubicBezTo>
                  <a:cubicBezTo>
                    <a:pt x="84" y="10"/>
                    <a:pt x="84" y="8"/>
                    <a:pt x="84" y="8"/>
                  </a:cubicBezTo>
                  <a:cubicBezTo>
                    <a:pt x="83" y="8"/>
                    <a:pt x="83" y="8"/>
                    <a:pt x="83" y="8"/>
                  </a:cubicBezTo>
                  <a:cubicBezTo>
                    <a:pt x="82" y="7"/>
                    <a:pt x="78" y="5"/>
                    <a:pt x="75" y="5"/>
                  </a:cubicBezTo>
                  <a:cubicBezTo>
                    <a:pt x="75" y="5"/>
                    <a:pt x="74" y="5"/>
                    <a:pt x="74" y="5"/>
                  </a:cubicBezTo>
                  <a:cubicBezTo>
                    <a:pt x="74" y="5"/>
                    <a:pt x="74" y="5"/>
                    <a:pt x="74" y="5"/>
                  </a:cubicBezTo>
                  <a:cubicBezTo>
                    <a:pt x="72" y="6"/>
                    <a:pt x="71" y="6"/>
                    <a:pt x="70" y="6"/>
                  </a:cubicBezTo>
                  <a:cubicBezTo>
                    <a:pt x="69" y="6"/>
                    <a:pt x="68" y="6"/>
                    <a:pt x="67" y="5"/>
                  </a:cubicBezTo>
                  <a:cubicBezTo>
                    <a:pt x="66" y="2"/>
                    <a:pt x="64" y="2"/>
                    <a:pt x="62" y="2"/>
                  </a:cubicBezTo>
                  <a:cubicBezTo>
                    <a:pt x="62" y="2"/>
                    <a:pt x="61" y="3"/>
                    <a:pt x="60" y="3"/>
                  </a:cubicBezTo>
                  <a:cubicBezTo>
                    <a:pt x="58" y="3"/>
                    <a:pt x="57" y="1"/>
                    <a:pt x="55" y="0"/>
                  </a:cubicBezTo>
                  <a:cubicBezTo>
                    <a:pt x="55" y="0"/>
                    <a:pt x="55" y="0"/>
                    <a:pt x="55" y="0"/>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2" name="Freeform 236">
              <a:extLst>
                <a:ext uri="{FF2B5EF4-FFF2-40B4-BE49-F238E27FC236}">
                  <a16:creationId xmlns:a16="http://schemas.microsoft.com/office/drawing/2014/main" id="{2A872B90-E7F0-467E-B115-78BAC86DE2DD}"/>
                </a:ext>
              </a:extLst>
            </p:cNvPr>
            <p:cNvSpPr>
              <a:spLocks/>
            </p:cNvSpPr>
            <p:nvPr/>
          </p:nvSpPr>
          <p:spPr bwMode="auto">
            <a:xfrm>
              <a:off x="4906848" y="5801689"/>
              <a:ext cx="26457" cy="18364"/>
            </a:xfrm>
            <a:custGeom>
              <a:avLst/>
              <a:gdLst>
                <a:gd name="T0" fmla="*/ 46 w 51"/>
                <a:gd name="T1" fmla="*/ 11 h 32"/>
                <a:gd name="T2" fmla="*/ 48 w 51"/>
                <a:gd name="T3" fmla="*/ 8 h 32"/>
                <a:gd name="T4" fmla="*/ 50 w 51"/>
                <a:gd name="T5" fmla="*/ 5 h 32"/>
                <a:gd name="T6" fmla="*/ 51 w 51"/>
                <a:gd name="T7" fmla="*/ 4 h 32"/>
                <a:gd name="T8" fmla="*/ 51 w 51"/>
                <a:gd name="T9" fmla="*/ 4 h 32"/>
                <a:gd name="T10" fmla="*/ 51 w 51"/>
                <a:gd name="T11" fmla="*/ 4 h 32"/>
                <a:gd name="T12" fmla="*/ 51 w 51"/>
                <a:gd name="T13" fmla="*/ 3 h 32"/>
                <a:gd name="T14" fmla="*/ 51 w 51"/>
                <a:gd name="T15" fmla="*/ 3 h 32"/>
                <a:gd name="T16" fmla="*/ 51 w 51"/>
                <a:gd name="T17" fmla="*/ 2 h 32"/>
                <a:gd name="T18" fmla="*/ 51 w 51"/>
                <a:gd name="T19" fmla="*/ 2 h 32"/>
                <a:gd name="T20" fmla="*/ 49 w 51"/>
                <a:gd name="T21" fmla="*/ 3 h 32"/>
                <a:gd name="T22" fmla="*/ 39 w 51"/>
                <a:gd name="T23" fmla="*/ 2 h 32"/>
                <a:gd name="T24" fmla="*/ 28 w 51"/>
                <a:gd name="T25" fmla="*/ 1 h 32"/>
                <a:gd name="T26" fmla="*/ 21 w 51"/>
                <a:gd name="T27" fmla="*/ 2 h 32"/>
                <a:gd name="T28" fmla="*/ 7 w 51"/>
                <a:gd name="T29" fmla="*/ 5 h 32"/>
                <a:gd name="T30" fmla="*/ 3 w 51"/>
                <a:gd name="T31" fmla="*/ 7 h 32"/>
                <a:gd name="T32" fmla="*/ 0 w 51"/>
                <a:gd name="T33" fmla="*/ 9 h 32"/>
                <a:gd name="T34" fmla="*/ 1 w 51"/>
                <a:gd name="T35" fmla="*/ 10 h 32"/>
                <a:gd name="T36" fmla="*/ 2 w 51"/>
                <a:gd name="T37" fmla="*/ 14 h 32"/>
                <a:gd name="T38" fmla="*/ 3 w 51"/>
                <a:gd name="T39" fmla="*/ 17 h 32"/>
                <a:gd name="T40" fmla="*/ 9 w 51"/>
                <a:gd name="T41" fmla="*/ 20 h 32"/>
                <a:gd name="T42" fmla="*/ 14 w 51"/>
                <a:gd name="T43" fmla="*/ 22 h 32"/>
                <a:gd name="T44" fmla="*/ 13 w 51"/>
                <a:gd name="T45" fmla="*/ 25 h 32"/>
                <a:gd name="T46" fmla="*/ 14 w 51"/>
                <a:gd name="T47" fmla="*/ 25 h 32"/>
                <a:gd name="T48" fmla="*/ 14 w 51"/>
                <a:gd name="T49" fmla="*/ 25 h 32"/>
                <a:gd name="T50" fmla="*/ 16 w 51"/>
                <a:gd name="T51" fmla="*/ 25 h 32"/>
                <a:gd name="T52" fmla="*/ 17 w 51"/>
                <a:gd name="T53" fmla="*/ 25 h 32"/>
                <a:gd name="T54" fmla="*/ 18 w 51"/>
                <a:gd name="T55" fmla="*/ 25 h 32"/>
                <a:gd name="T56" fmla="*/ 19 w 51"/>
                <a:gd name="T57" fmla="*/ 25 h 32"/>
                <a:gd name="T58" fmla="*/ 20 w 51"/>
                <a:gd name="T59" fmla="*/ 24 h 32"/>
                <a:gd name="T60" fmla="*/ 24 w 51"/>
                <a:gd name="T61" fmla="*/ 25 h 32"/>
                <a:gd name="T62" fmla="*/ 24 w 51"/>
                <a:gd name="T63" fmla="*/ 25 h 32"/>
                <a:gd name="T64" fmla="*/ 33 w 51"/>
                <a:gd name="T65" fmla="*/ 31 h 32"/>
                <a:gd name="T66" fmla="*/ 34 w 51"/>
                <a:gd name="T67" fmla="*/ 32 h 32"/>
                <a:gd name="T68" fmla="*/ 36 w 51"/>
                <a:gd name="T69" fmla="*/ 31 h 32"/>
                <a:gd name="T70" fmla="*/ 38 w 51"/>
                <a:gd name="T71" fmla="*/ 31 h 32"/>
                <a:gd name="T72" fmla="*/ 39 w 51"/>
                <a:gd name="T73" fmla="*/ 32 h 32"/>
                <a:gd name="T74" fmla="*/ 40 w 51"/>
                <a:gd name="T75" fmla="*/ 32 h 32"/>
                <a:gd name="T76" fmla="*/ 41 w 51"/>
                <a:gd name="T77" fmla="*/ 32 h 32"/>
                <a:gd name="T78" fmla="*/ 43 w 51"/>
                <a:gd name="T79" fmla="*/ 32 h 32"/>
                <a:gd name="T80" fmla="*/ 43 w 51"/>
                <a:gd name="T81" fmla="*/ 32 h 32"/>
                <a:gd name="T82" fmla="*/ 44 w 51"/>
                <a:gd name="T83" fmla="*/ 32 h 32"/>
                <a:gd name="T84" fmla="*/ 44 w 51"/>
                <a:gd name="T85" fmla="*/ 32 h 32"/>
                <a:gd name="T86" fmla="*/ 44 w 51"/>
                <a:gd name="T87" fmla="*/ 32 h 32"/>
                <a:gd name="T88" fmla="*/ 44 w 51"/>
                <a:gd name="T89" fmla="*/ 31 h 32"/>
                <a:gd name="T90" fmla="*/ 44 w 51"/>
                <a:gd name="T91" fmla="*/ 30 h 32"/>
                <a:gd name="T92" fmla="*/ 45 w 51"/>
                <a:gd name="T93" fmla="*/ 29 h 32"/>
                <a:gd name="T94" fmla="*/ 47 w 51"/>
                <a:gd name="T95" fmla="*/ 28 h 32"/>
                <a:gd name="T96" fmla="*/ 48 w 51"/>
                <a:gd name="T97" fmla="*/ 28 h 32"/>
                <a:gd name="T98" fmla="*/ 48 w 51"/>
                <a:gd name="T99" fmla="*/ 27 h 32"/>
                <a:gd name="T100" fmla="*/ 48 w 51"/>
                <a:gd name="T101" fmla="*/ 26 h 32"/>
                <a:gd name="T102" fmla="*/ 45 w 51"/>
                <a:gd name="T103" fmla="*/ 20 h 32"/>
                <a:gd name="T104" fmla="*/ 45 w 51"/>
                <a:gd name="T105" fmla="*/ 17 h 32"/>
                <a:gd name="T106" fmla="*/ 45 w 51"/>
                <a:gd name="T107" fmla="*/ 16 h 32"/>
                <a:gd name="T108" fmla="*/ 45 w 51"/>
                <a:gd name="T109" fmla="*/ 14 h 32"/>
                <a:gd name="T110" fmla="*/ 46 w 51"/>
                <a:gd name="T111"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32">
                  <a:moveTo>
                    <a:pt x="46" y="11"/>
                  </a:moveTo>
                  <a:cubicBezTo>
                    <a:pt x="47" y="10"/>
                    <a:pt x="48" y="9"/>
                    <a:pt x="48" y="8"/>
                  </a:cubicBezTo>
                  <a:cubicBezTo>
                    <a:pt x="49" y="7"/>
                    <a:pt x="50" y="6"/>
                    <a:pt x="50" y="5"/>
                  </a:cubicBezTo>
                  <a:cubicBezTo>
                    <a:pt x="51" y="5"/>
                    <a:pt x="51" y="5"/>
                    <a:pt x="51" y="4"/>
                  </a:cubicBezTo>
                  <a:cubicBezTo>
                    <a:pt x="51" y="4"/>
                    <a:pt x="51" y="4"/>
                    <a:pt x="51" y="4"/>
                  </a:cubicBezTo>
                  <a:cubicBezTo>
                    <a:pt x="51" y="4"/>
                    <a:pt x="51" y="4"/>
                    <a:pt x="51" y="4"/>
                  </a:cubicBezTo>
                  <a:cubicBezTo>
                    <a:pt x="51" y="3"/>
                    <a:pt x="51" y="3"/>
                    <a:pt x="51" y="3"/>
                  </a:cubicBezTo>
                  <a:cubicBezTo>
                    <a:pt x="51" y="3"/>
                    <a:pt x="51" y="3"/>
                    <a:pt x="51" y="3"/>
                  </a:cubicBezTo>
                  <a:cubicBezTo>
                    <a:pt x="51" y="3"/>
                    <a:pt x="51" y="2"/>
                    <a:pt x="51" y="2"/>
                  </a:cubicBezTo>
                  <a:cubicBezTo>
                    <a:pt x="51" y="2"/>
                    <a:pt x="51" y="2"/>
                    <a:pt x="51" y="2"/>
                  </a:cubicBezTo>
                  <a:cubicBezTo>
                    <a:pt x="51" y="2"/>
                    <a:pt x="50" y="3"/>
                    <a:pt x="49" y="3"/>
                  </a:cubicBezTo>
                  <a:cubicBezTo>
                    <a:pt x="47" y="3"/>
                    <a:pt x="43" y="3"/>
                    <a:pt x="39" y="2"/>
                  </a:cubicBezTo>
                  <a:cubicBezTo>
                    <a:pt x="35" y="1"/>
                    <a:pt x="31" y="0"/>
                    <a:pt x="28" y="1"/>
                  </a:cubicBezTo>
                  <a:cubicBezTo>
                    <a:pt x="26" y="1"/>
                    <a:pt x="24" y="1"/>
                    <a:pt x="21" y="2"/>
                  </a:cubicBezTo>
                  <a:cubicBezTo>
                    <a:pt x="16" y="2"/>
                    <a:pt x="9" y="3"/>
                    <a:pt x="7" y="5"/>
                  </a:cubicBezTo>
                  <a:cubicBezTo>
                    <a:pt x="6" y="6"/>
                    <a:pt x="4" y="7"/>
                    <a:pt x="3" y="7"/>
                  </a:cubicBezTo>
                  <a:cubicBezTo>
                    <a:pt x="2" y="8"/>
                    <a:pt x="0" y="9"/>
                    <a:pt x="0" y="9"/>
                  </a:cubicBezTo>
                  <a:cubicBezTo>
                    <a:pt x="0" y="9"/>
                    <a:pt x="0" y="9"/>
                    <a:pt x="1" y="10"/>
                  </a:cubicBezTo>
                  <a:cubicBezTo>
                    <a:pt x="3" y="11"/>
                    <a:pt x="2" y="13"/>
                    <a:pt x="2" y="14"/>
                  </a:cubicBezTo>
                  <a:cubicBezTo>
                    <a:pt x="2" y="15"/>
                    <a:pt x="2" y="16"/>
                    <a:pt x="3" y="17"/>
                  </a:cubicBezTo>
                  <a:cubicBezTo>
                    <a:pt x="5" y="20"/>
                    <a:pt x="6" y="21"/>
                    <a:pt x="9" y="20"/>
                  </a:cubicBezTo>
                  <a:cubicBezTo>
                    <a:pt x="11" y="20"/>
                    <a:pt x="13" y="21"/>
                    <a:pt x="14" y="22"/>
                  </a:cubicBezTo>
                  <a:cubicBezTo>
                    <a:pt x="14" y="23"/>
                    <a:pt x="14" y="24"/>
                    <a:pt x="13" y="25"/>
                  </a:cubicBezTo>
                  <a:cubicBezTo>
                    <a:pt x="13" y="25"/>
                    <a:pt x="13" y="25"/>
                    <a:pt x="14" y="25"/>
                  </a:cubicBezTo>
                  <a:cubicBezTo>
                    <a:pt x="14" y="25"/>
                    <a:pt x="14" y="25"/>
                    <a:pt x="14" y="25"/>
                  </a:cubicBezTo>
                  <a:cubicBezTo>
                    <a:pt x="15" y="25"/>
                    <a:pt x="15" y="25"/>
                    <a:pt x="16" y="25"/>
                  </a:cubicBezTo>
                  <a:cubicBezTo>
                    <a:pt x="16" y="25"/>
                    <a:pt x="16" y="25"/>
                    <a:pt x="17" y="25"/>
                  </a:cubicBezTo>
                  <a:cubicBezTo>
                    <a:pt x="17" y="25"/>
                    <a:pt x="18" y="25"/>
                    <a:pt x="18" y="25"/>
                  </a:cubicBezTo>
                  <a:cubicBezTo>
                    <a:pt x="18" y="25"/>
                    <a:pt x="18" y="25"/>
                    <a:pt x="19" y="25"/>
                  </a:cubicBezTo>
                  <a:cubicBezTo>
                    <a:pt x="19" y="25"/>
                    <a:pt x="20" y="24"/>
                    <a:pt x="20" y="24"/>
                  </a:cubicBezTo>
                  <a:cubicBezTo>
                    <a:pt x="23" y="24"/>
                    <a:pt x="23" y="25"/>
                    <a:pt x="24" y="25"/>
                  </a:cubicBezTo>
                  <a:cubicBezTo>
                    <a:pt x="24" y="25"/>
                    <a:pt x="24" y="25"/>
                    <a:pt x="24" y="25"/>
                  </a:cubicBezTo>
                  <a:cubicBezTo>
                    <a:pt x="29" y="29"/>
                    <a:pt x="31" y="30"/>
                    <a:pt x="33" y="31"/>
                  </a:cubicBezTo>
                  <a:cubicBezTo>
                    <a:pt x="34" y="31"/>
                    <a:pt x="34" y="32"/>
                    <a:pt x="34" y="32"/>
                  </a:cubicBezTo>
                  <a:cubicBezTo>
                    <a:pt x="35" y="31"/>
                    <a:pt x="35" y="31"/>
                    <a:pt x="36" y="31"/>
                  </a:cubicBezTo>
                  <a:cubicBezTo>
                    <a:pt x="37" y="31"/>
                    <a:pt x="37" y="31"/>
                    <a:pt x="38" y="31"/>
                  </a:cubicBezTo>
                  <a:cubicBezTo>
                    <a:pt x="38" y="31"/>
                    <a:pt x="38" y="31"/>
                    <a:pt x="39" y="32"/>
                  </a:cubicBezTo>
                  <a:cubicBezTo>
                    <a:pt x="39" y="32"/>
                    <a:pt x="40" y="32"/>
                    <a:pt x="40" y="32"/>
                  </a:cubicBezTo>
                  <a:cubicBezTo>
                    <a:pt x="41" y="32"/>
                    <a:pt x="41" y="32"/>
                    <a:pt x="41" y="32"/>
                  </a:cubicBezTo>
                  <a:cubicBezTo>
                    <a:pt x="42" y="32"/>
                    <a:pt x="42" y="32"/>
                    <a:pt x="43" y="32"/>
                  </a:cubicBezTo>
                  <a:cubicBezTo>
                    <a:pt x="43" y="32"/>
                    <a:pt x="43" y="32"/>
                    <a:pt x="43" y="32"/>
                  </a:cubicBezTo>
                  <a:cubicBezTo>
                    <a:pt x="44" y="32"/>
                    <a:pt x="44" y="32"/>
                    <a:pt x="44" y="32"/>
                  </a:cubicBezTo>
                  <a:cubicBezTo>
                    <a:pt x="44" y="32"/>
                    <a:pt x="44" y="32"/>
                    <a:pt x="44" y="32"/>
                  </a:cubicBezTo>
                  <a:cubicBezTo>
                    <a:pt x="44" y="32"/>
                    <a:pt x="44" y="32"/>
                    <a:pt x="44" y="32"/>
                  </a:cubicBezTo>
                  <a:cubicBezTo>
                    <a:pt x="44" y="31"/>
                    <a:pt x="44" y="31"/>
                    <a:pt x="44" y="31"/>
                  </a:cubicBezTo>
                  <a:cubicBezTo>
                    <a:pt x="44" y="31"/>
                    <a:pt x="44" y="31"/>
                    <a:pt x="44" y="30"/>
                  </a:cubicBezTo>
                  <a:cubicBezTo>
                    <a:pt x="44" y="30"/>
                    <a:pt x="45" y="30"/>
                    <a:pt x="45" y="29"/>
                  </a:cubicBezTo>
                  <a:cubicBezTo>
                    <a:pt x="46" y="29"/>
                    <a:pt x="46" y="29"/>
                    <a:pt x="47" y="28"/>
                  </a:cubicBezTo>
                  <a:cubicBezTo>
                    <a:pt x="47" y="28"/>
                    <a:pt x="48" y="28"/>
                    <a:pt x="48" y="28"/>
                  </a:cubicBezTo>
                  <a:cubicBezTo>
                    <a:pt x="48" y="28"/>
                    <a:pt x="48" y="27"/>
                    <a:pt x="48" y="27"/>
                  </a:cubicBezTo>
                  <a:cubicBezTo>
                    <a:pt x="48" y="26"/>
                    <a:pt x="48" y="26"/>
                    <a:pt x="48" y="26"/>
                  </a:cubicBezTo>
                  <a:cubicBezTo>
                    <a:pt x="46" y="24"/>
                    <a:pt x="46" y="23"/>
                    <a:pt x="45" y="20"/>
                  </a:cubicBezTo>
                  <a:cubicBezTo>
                    <a:pt x="45" y="19"/>
                    <a:pt x="45" y="18"/>
                    <a:pt x="45" y="17"/>
                  </a:cubicBezTo>
                  <a:cubicBezTo>
                    <a:pt x="45" y="17"/>
                    <a:pt x="45" y="16"/>
                    <a:pt x="45" y="16"/>
                  </a:cubicBezTo>
                  <a:cubicBezTo>
                    <a:pt x="44" y="15"/>
                    <a:pt x="44" y="14"/>
                    <a:pt x="45" y="14"/>
                  </a:cubicBezTo>
                  <a:cubicBezTo>
                    <a:pt x="45" y="12"/>
                    <a:pt x="45" y="12"/>
                    <a:pt x="46" y="1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3" name="Freeform 237">
              <a:extLst>
                <a:ext uri="{FF2B5EF4-FFF2-40B4-BE49-F238E27FC236}">
                  <a16:creationId xmlns:a16="http://schemas.microsoft.com/office/drawing/2014/main" id="{64B64EB0-7286-4A45-9D15-45471A522044}"/>
                </a:ext>
              </a:extLst>
            </p:cNvPr>
            <p:cNvSpPr>
              <a:spLocks/>
            </p:cNvSpPr>
            <p:nvPr/>
          </p:nvSpPr>
          <p:spPr bwMode="auto">
            <a:xfrm>
              <a:off x="4893851" y="5690278"/>
              <a:ext cx="60186" cy="106689"/>
            </a:xfrm>
            <a:custGeom>
              <a:avLst/>
              <a:gdLst>
                <a:gd name="T0" fmla="*/ 91 w 116"/>
                <a:gd name="T1" fmla="*/ 9 h 185"/>
                <a:gd name="T2" fmla="*/ 76 w 116"/>
                <a:gd name="T3" fmla="*/ 0 h 185"/>
                <a:gd name="T4" fmla="*/ 65 w 116"/>
                <a:gd name="T5" fmla="*/ 3 h 185"/>
                <a:gd name="T6" fmla="*/ 54 w 116"/>
                <a:gd name="T7" fmla="*/ 11 h 185"/>
                <a:gd name="T8" fmla="*/ 50 w 116"/>
                <a:gd name="T9" fmla="*/ 22 h 185"/>
                <a:gd name="T10" fmla="*/ 46 w 116"/>
                <a:gd name="T11" fmla="*/ 28 h 185"/>
                <a:gd name="T12" fmla="*/ 41 w 116"/>
                <a:gd name="T13" fmla="*/ 28 h 185"/>
                <a:gd name="T14" fmla="*/ 40 w 116"/>
                <a:gd name="T15" fmla="*/ 26 h 185"/>
                <a:gd name="T16" fmla="*/ 32 w 116"/>
                <a:gd name="T17" fmla="*/ 25 h 185"/>
                <a:gd name="T18" fmla="*/ 18 w 116"/>
                <a:gd name="T19" fmla="*/ 25 h 185"/>
                <a:gd name="T20" fmla="*/ 4 w 116"/>
                <a:gd name="T21" fmla="*/ 16 h 185"/>
                <a:gd name="T22" fmla="*/ 2 w 116"/>
                <a:gd name="T23" fmla="*/ 18 h 185"/>
                <a:gd name="T24" fmla="*/ 0 w 116"/>
                <a:gd name="T25" fmla="*/ 20 h 185"/>
                <a:gd name="T26" fmla="*/ 11 w 116"/>
                <a:gd name="T27" fmla="*/ 29 h 185"/>
                <a:gd name="T28" fmla="*/ 28 w 116"/>
                <a:gd name="T29" fmla="*/ 42 h 185"/>
                <a:gd name="T30" fmla="*/ 31 w 116"/>
                <a:gd name="T31" fmla="*/ 59 h 185"/>
                <a:gd name="T32" fmla="*/ 30 w 116"/>
                <a:gd name="T33" fmla="*/ 71 h 185"/>
                <a:gd name="T34" fmla="*/ 33 w 116"/>
                <a:gd name="T35" fmla="*/ 77 h 185"/>
                <a:gd name="T36" fmla="*/ 34 w 116"/>
                <a:gd name="T37" fmla="*/ 80 h 185"/>
                <a:gd name="T38" fmla="*/ 41 w 116"/>
                <a:gd name="T39" fmla="*/ 83 h 185"/>
                <a:gd name="T40" fmla="*/ 47 w 116"/>
                <a:gd name="T41" fmla="*/ 94 h 185"/>
                <a:gd name="T42" fmla="*/ 44 w 116"/>
                <a:gd name="T43" fmla="*/ 99 h 185"/>
                <a:gd name="T44" fmla="*/ 24 w 116"/>
                <a:gd name="T45" fmla="*/ 117 h 185"/>
                <a:gd name="T46" fmla="*/ 14 w 116"/>
                <a:gd name="T47" fmla="*/ 128 h 185"/>
                <a:gd name="T48" fmla="*/ 2 w 116"/>
                <a:gd name="T49" fmla="*/ 137 h 185"/>
                <a:gd name="T50" fmla="*/ 4 w 116"/>
                <a:gd name="T51" fmla="*/ 148 h 185"/>
                <a:gd name="T52" fmla="*/ 6 w 116"/>
                <a:gd name="T53" fmla="*/ 164 h 185"/>
                <a:gd name="T54" fmla="*/ 12 w 116"/>
                <a:gd name="T55" fmla="*/ 178 h 185"/>
                <a:gd name="T56" fmla="*/ 19 w 116"/>
                <a:gd name="T57" fmla="*/ 182 h 185"/>
                <a:gd name="T58" fmla="*/ 31 w 116"/>
                <a:gd name="T59" fmla="*/ 185 h 185"/>
                <a:gd name="T60" fmla="*/ 76 w 116"/>
                <a:gd name="T61" fmla="*/ 175 h 185"/>
                <a:gd name="T62" fmla="*/ 98 w 116"/>
                <a:gd name="T63" fmla="*/ 155 h 185"/>
                <a:gd name="T64" fmla="*/ 112 w 116"/>
                <a:gd name="T65" fmla="*/ 131 h 185"/>
                <a:gd name="T66" fmla="*/ 101 w 116"/>
                <a:gd name="T67" fmla="*/ 116 h 185"/>
                <a:gd name="T68" fmla="*/ 99 w 116"/>
                <a:gd name="T69" fmla="*/ 108 h 185"/>
                <a:gd name="T70" fmla="*/ 100 w 116"/>
                <a:gd name="T71" fmla="*/ 102 h 185"/>
                <a:gd name="T72" fmla="*/ 96 w 116"/>
                <a:gd name="T73" fmla="*/ 95 h 185"/>
                <a:gd name="T74" fmla="*/ 96 w 116"/>
                <a:gd name="T75" fmla="*/ 85 h 185"/>
                <a:gd name="T76" fmla="*/ 101 w 116"/>
                <a:gd name="T77" fmla="*/ 83 h 185"/>
                <a:gd name="T78" fmla="*/ 89 w 116"/>
                <a:gd name="T79" fmla="*/ 63 h 185"/>
                <a:gd name="T80" fmla="*/ 89 w 116"/>
                <a:gd name="T81" fmla="*/ 59 h 185"/>
                <a:gd name="T82" fmla="*/ 91 w 116"/>
                <a:gd name="T83" fmla="*/ 40 h 185"/>
                <a:gd name="T84" fmla="*/ 83 w 116"/>
                <a:gd name="T85" fmla="*/ 33 h 185"/>
                <a:gd name="T86" fmla="*/ 84 w 116"/>
                <a:gd name="T87" fmla="*/ 21 h 185"/>
                <a:gd name="T88" fmla="*/ 88 w 116"/>
                <a:gd name="T89" fmla="*/ 19 h 185"/>
                <a:gd name="T90" fmla="*/ 91 w 116"/>
                <a:gd name="T91" fmla="*/ 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85">
                  <a:moveTo>
                    <a:pt x="91" y="15"/>
                  </a:moveTo>
                  <a:cubicBezTo>
                    <a:pt x="91" y="14"/>
                    <a:pt x="91" y="13"/>
                    <a:pt x="91" y="13"/>
                  </a:cubicBezTo>
                  <a:cubicBezTo>
                    <a:pt x="91" y="11"/>
                    <a:pt x="91" y="10"/>
                    <a:pt x="91" y="9"/>
                  </a:cubicBezTo>
                  <a:cubicBezTo>
                    <a:pt x="91" y="8"/>
                    <a:pt x="88" y="7"/>
                    <a:pt x="86" y="6"/>
                  </a:cubicBezTo>
                  <a:cubicBezTo>
                    <a:pt x="83" y="5"/>
                    <a:pt x="80" y="3"/>
                    <a:pt x="79" y="1"/>
                  </a:cubicBezTo>
                  <a:cubicBezTo>
                    <a:pt x="78" y="0"/>
                    <a:pt x="77" y="0"/>
                    <a:pt x="76" y="0"/>
                  </a:cubicBezTo>
                  <a:cubicBezTo>
                    <a:pt x="74" y="0"/>
                    <a:pt x="72" y="0"/>
                    <a:pt x="72" y="1"/>
                  </a:cubicBezTo>
                  <a:cubicBezTo>
                    <a:pt x="71" y="3"/>
                    <a:pt x="69" y="3"/>
                    <a:pt x="66" y="3"/>
                  </a:cubicBezTo>
                  <a:cubicBezTo>
                    <a:pt x="65" y="3"/>
                    <a:pt x="65" y="3"/>
                    <a:pt x="65" y="3"/>
                  </a:cubicBezTo>
                  <a:cubicBezTo>
                    <a:pt x="62" y="3"/>
                    <a:pt x="61" y="3"/>
                    <a:pt x="61" y="3"/>
                  </a:cubicBezTo>
                  <a:cubicBezTo>
                    <a:pt x="61" y="6"/>
                    <a:pt x="59" y="7"/>
                    <a:pt x="57" y="8"/>
                  </a:cubicBezTo>
                  <a:cubicBezTo>
                    <a:pt x="55" y="9"/>
                    <a:pt x="54" y="10"/>
                    <a:pt x="54" y="11"/>
                  </a:cubicBezTo>
                  <a:cubicBezTo>
                    <a:pt x="54" y="12"/>
                    <a:pt x="54" y="13"/>
                    <a:pt x="54" y="14"/>
                  </a:cubicBezTo>
                  <a:cubicBezTo>
                    <a:pt x="55" y="17"/>
                    <a:pt x="55" y="19"/>
                    <a:pt x="54" y="21"/>
                  </a:cubicBezTo>
                  <a:cubicBezTo>
                    <a:pt x="53" y="21"/>
                    <a:pt x="52" y="22"/>
                    <a:pt x="50" y="22"/>
                  </a:cubicBezTo>
                  <a:cubicBezTo>
                    <a:pt x="50" y="22"/>
                    <a:pt x="50" y="22"/>
                    <a:pt x="49" y="22"/>
                  </a:cubicBezTo>
                  <a:cubicBezTo>
                    <a:pt x="48" y="22"/>
                    <a:pt x="48" y="22"/>
                    <a:pt x="48" y="23"/>
                  </a:cubicBezTo>
                  <a:cubicBezTo>
                    <a:pt x="48" y="24"/>
                    <a:pt x="48" y="26"/>
                    <a:pt x="46" y="28"/>
                  </a:cubicBezTo>
                  <a:cubicBezTo>
                    <a:pt x="46" y="28"/>
                    <a:pt x="45" y="29"/>
                    <a:pt x="44" y="29"/>
                  </a:cubicBezTo>
                  <a:cubicBezTo>
                    <a:pt x="44" y="29"/>
                    <a:pt x="43" y="29"/>
                    <a:pt x="43" y="29"/>
                  </a:cubicBezTo>
                  <a:cubicBezTo>
                    <a:pt x="42" y="29"/>
                    <a:pt x="42" y="28"/>
                    <a:pt x="41" y="28"/>
                  </a:cubicBezTo>
                  <a:cubicBezTo>
                    <a:pt x="41" y="27"/>
                    <a:pt x="41" y="27"/>
                    <a:pt x="41" y="27"/>
                  </a:cubicBezTo>
                  <a:cubicBezTo>
                    <a:pt x="41" y="27"/>
                    <a:pt x="40" y="26"/>
                    <a:pt x="40" y="26"/>
                  </a:cubicBezTo>
                  <a:cubicBezTo>
                    <a:pt x="40" y="26"/>
                    <a:pt x="40" y="26"/>
                    <a:pt x="40" y="26"/>
                  </a:cubicBezTo>
                  <a:cubicBezTo>
                    <a:pt x="38" y="27"/>
                    <a:pt x="36" y="26"/>
                    <a:pt x="34" y="26"/>
                  </a:cubicBezTo>
                  <a:cubicBezTo>
                    <a:pt x="34" y="25"/>
                    <a:pt x="33" y="25"/>
                    <a:pt x="32" y="25"/>
                  </a:cubicBezTo>
                  <a:cubicBezTo>
                    <a:pt x="32" y="25"/>
                    <a:pt x="32" y="25"/>
                    <a:pt x="32" y="25"/>
                  </a:cubicBezTo>
                  <a:cubicBezTo>
                    <a:pt x="31" y="27"/>
                    <a:pt x="30" y="27"/>
                    <a:pt x="28" y="27"/>
                  </a:cubicBezTo>
                  <a:cubicBezTo>
                    <a:pt x="26" y="27"/>
                    <a:pt x="24" y="27"/>
                    <a:pt x="22" y="26"/>
                  </a:cubicBezTo>
                  <a:cubicBezTo>
                    <a:pt x="20" y="26"/>
                    <a:pt x="19" y="26"/>
                    <a:pt x="18" y="25"/>
                  </a:cubicBezTo>
                  <a:cubicBezTo>
                    <a:pt x="15" y="25"/>
                    <a:pt x="13" y="22"/>
                    <a:pt x="11" y="20"/>
                  </a:cubicBezTo>
                  <a:cubicBezTo>
                    <a:pt x="9" y="18"/>
                    <a:pt x="8" y="16"/>
                    <a:pt x="6" y="16"/>
                  </a:cubicBezTo>
                  <a:cubicBezTo>
                    <a:pt x="5" y="16"/>
                    <a:pt x="5" y="16"/>
                    <a:pt x="4" y="16"/>
                  </a:cubicBezTo>
                  <a:cubicBezTo>
                    <a:pt x="4" y="16"/>
                    <a:pt x="4" y="17"/>
                    <a:pt x="4" y="17"/>
                  </a:cubicBezTo>
                  <a:cubicBezTo>
                    <a:pt x="3" y="17"/>
                    <a:pt x="3" y="17"/>
                    <a:pt x="2" y="17"/>
                  </a:cubicBezTo>
                  <a:cubicBezTo>
                    <a:pt x="2" y="17"/>
                    <a:pt x="2" y="18"/>
                    <a:pt x="2" y="18"/>
                  </a:cubicBezTo>
                  <a:cubicBezTo>
                    <a:pt x="2" y="18"/>
                    <a:pt x="1" y="18"/>
                    <a:pt x="1" y="19"/>
                  </a:cubicBezTo>
                  <a:cubicBezTo>
                    <a:pt x="1" y="19"/>
                    <a:pt x="1" y="19"/>
                    <a:pt x="0" y="20"/>
                  </a:cubicBezTo>
                  <a:cubicBezTo>
                    <a:pt x="0" y="20"/>
                    <a:pt x="0" y="20"/>
                    <a:pt x="0" y="20"/>
                  </a:cubicBezTo>
                  <a:cubicBezTo>
                    <a:pt x="0" y="21"/>
                    <a:pt x="0" y="21"/>
                    <a:pt x="0" y="21"/>
                  </a:cubicBezTo>
                  <a:cubicBezTo>
                    <a:pt x="1" y="22"/>
                    <a:pt x="3" y="23"/>
                    <a:pt x="4" y="23"/>
                  </a:cubicBezTo>
                  <a:cubicBezTo>
                    <a:pt x="6" y="25"/>
                    <a:pt x="8" y="27"/>
                    <a:pt x="11" y="29"/>
                  </a:cubicBezTo>
                  <a:cubicBezTo>
                    <a:pt x="13" y="29"/>
                    <a:pt x="14" y="30"/>
                    <a:pt x="16" y="31"/>
                  </a:cubicBezTo>
                  <a:cubicBezTo>
                    <a:pt x="22" y="33"/>
                    <a:pt x="28" y="36"/>
                    <a:pt x="28" y="39"/>
                  </a:cubicBezTo>
                  <a:cubicBezTo>
                    <a:pt x="28" y="40"/>
                    <a:pt x="28" y="41"/>
                    <a:pt x="28" y="42"/>
                  </a:cubicBezTo>
                  <a:cubicBezTo>
                    <a:pt x="27" y="45"/>
                    <a:pt x="26" y="48"/>
                    <a:pt x="28" y="49"/>
                  </a:cubicBezTo>
                  <a:cubicBezTo>
                    <a:pt x="30" y="50"/>
                    <a:pt x="30" y="53"/>
                    <a:pt x="30" y="55"/>
                  </a:cubicBezTo>
                  <a:cubicBezTo>
                    <a:pt x="30" y="57"/>
                    <a:pt x="29" y="59"/>
                    <a:pt x="31" y="59"/>
                  </a:cubicBezTo>
                  <a:cubicBezTo>
                    <a:pt x="33" y="61"/>
                    <a:pt x="34" y="64"/>
                    <a:pt x="33" y="67"/>
                  </a:cubicBezTo>
                  <a:cubicBezTo>
                    <a:pt x="32" y="69"/>
                    <a:pt x="31" y="71"/>
                    <a:pt x="30" y="71"/>
                  </a:cubicBezTo>
                  <a:cubicBezTo>
                    <a:pt x="30" y="71"/>
                    <a:pt x="30" y="71"/>
                    <a:pt x="30" y="71"/>
                  </a:cubicBezTo>
                  <a:cubicBezTo>
                    <a:pt x="30" y="72"/>
                    <a:pt x="31" y="74"/>
                    <a:pt x="32" y="75"/>
                  </a:cubicBezTo>
                  <a:cubicBezTo>
                    <a:pt x="33" y="75"/>
                    <a:pt x="33" y="76"/>
                    <a:pt x="33" y="76"/>
                  </a:cubicBezTo>
                  <a:cubicBezTo>
                    <a:pt x="33" y="76"/>
                    <a:pt x="33" y="77"/>
                    <a:pt x="33" y="77"/>
                  </a:cubicBezTo>
                  <a:cubicBezTo>
                    <a:pt x="34" y="77"/>
                    <a:pt x="34" y="78"/>
                    <a:pt x="34" y="78"/>
                  </a:cubicBezTo>
                  <a:cubicBezTo>
                    <a:pt x="34" y="78"/>
                    <a:pt x="34" y="78"/>
                    <a:pt x="34" y="79"/>
                  </a:cubicBezTo>
                  <a:cubicBezTo>
                    <a:pt x="34" y="79"/>
                    <a:pt x="34" y="79"/>
                    <a:pt x="34" y="80"/>
                  </a:cubicBezTo>
                  <a:cubicBezTo>
                    <a:pt x="34" y="80"/>
                    <a:pt x="34" y="80"/>
                    <a:pt x="34" y="80"/>
                  </a:cubicBezTo>
                  <a:cubicBezTo>
                    <a:pt x="34" y="80"/>
                    <a:pt x="34" y="80"/>
                    <a:pt x="34" y="80"/>
                  </a:cubicBezTo>
                  <a:cubicBezTo>
                    <a:pt x="37" y="81"/>
                    <a:pt x="39" y="82"/>
                    <a:pt x="41" y="83"/>
                  </a:cubicBezTo>
                  <a:cubicBezTo>
                    <a:pt x="41" y="83"/>
                    <a:pt x="42" y="84"/>
                    <a:pt x="43" y="84"/>
                  </a:cubicBezTo>
                  <a:cubicBezTo>
                    <a:pt x="47" y="86"/>
                    <a:pt x="47" y="89"/>
                    <a:pt x="47" y="92"/>
                  </a:cubicBezTo>
                  <a:cubicBezTo>
                    <a:pt x="47" y="93"/>
                    <a:pt x="47" y="93"/>
                    <a:pt x="47" y="94"/>
                  </a:cubicBezTo>
                  <a:cubicBezTo>
                    <a:pt x="47" y="94"/>
                    <a:pt x="47" y="94"/>
                    <a:pt x="47" y="94"/>
                  </a:cubicBezTo>
                  <a:cubicBezTo>
                    <a:pt x="48" y="96"/>
                    <a:pt x="48" y="98"/>
                    <a:pt x="47" y="99"/>
                  </a:cubicBezTo>
                  <a:cubicBezTo>
                    <a:pt x="46" y="99"/>
                    <a:pt x="45" y="99"/>
                    <a:pt x="44" y="99"/>
                  </a:cubicBezTo>
                  <a:cubicBezTo>
                    <a:pt x="42" y="97"/>
                    <a:pt x="40" y="99"/>
                    <a:pt x="39" y="103"/>
                  </a:cubicBezTo>
                  <a:cubicBezTo>
                    <a:pt x="38" y="108"/>
                    <a:pt x="31" y="115"/>
                    <a:pt x="27" y="115"/>
                  </a:cubicBezTo>
                  <a:cubicBezTo>
                    <a:pt x="25" y="115"/>
                    <a:pt x="25" y="116"/>
                    <a:pt x="24" y="117"/>
                  </a:cubicBezTo>
                  <a:cubicBezTo>
                    <a:pt x="23" y="118"/>
                    <a:pt x="22" y="120"/>
                    <a:pt x="20" y="120"/>
                  </a:cubicBezTo>
                  <a:cubicBezTo>
                    <a:pt x="18" y="121"/>
                    <a:pt x="15" y="122"/>
                    <a:pt x="15" y="125"/>
                  </a:cubicBezTo>
                  <a:cubicBezTo>
                    <a:pt x="15" y="126"/>
                    <a:pt x="15" y="127"/>
                    <a:pt x="14" y="128"/>
                  </a:cubicBezTo>
                  <a:cubicBezTo>
                    <a:pt x="12" y="130"/>
                    <a:pt x="9" y="130"/>
                    <a:pt x="6" y="130"/>
                  </a:cubicBezTo>
                  <a:cubicBezTo>
                    <a:pt x="5" y="130"/>
                    <a:pt x="5" y="131"/>
                    <a:pt x="4" y="133"/>
                  </a:cubicBezTo>
                  <a:cubicBezTo>
                    <a:pt x="4" y="135"/>
                    <a:pt x="3" y="136"/>
                    <a:pt x="2" y="137"/>
                  </a:cubicBezTo>
                  <a:cubicBezTo>
                    <a:pt x="1" y="138"/>
                    <a:pt x="1" y="138"/>
                    <a:pt x="1" y="139"/>
                  </a:cubicBezTo>
                  <a:cubicBezTo>
                    <a:pt x="0" y="139"/>
                    <a:pt x="1" y="141"/>
                    <a:pt x="2" y="142"/>
                  </a:cubicBezTo>
                  <a:cubicBezTo>
                    <a:pt x="4" y="144"/>
                    <a:pt x="4" y="146"/>
                    <a:pt x="4" y="148"/>
                  </a:cubicBezTo>
                  <a:cubicBezTo>
                    <a:pt x="4" y="149"/>
                    <a:pt x="3" y="150"/>
                    <a:pt x="4" y="150"/>
                  </a:cubicBezTo>
                  <a:cubicBezTo>
                    <a:pt x="4" y="151"/>
                    <a:pt x="4" y="151"/>
                    <a:pt x="4" y="152"/>
                  </a:cubicBezTo>
                  <a:cubicBezTo>
                    <a:pt x="6" y="154"/>
                    <a:pt x="8" y="159"/>
                    <a:pt x="6" y="164"/>
                  </a:cubicBezTo>
                  <a:cubicBezTo>
                    <a:pt x="3" y="170"/>
                    <a:pt x="2" y="173"/>
                    <a:pt x="2" y="174"/>
                  </a:cubicBezTo>
                  <a:cubicBezTo>
                    <a:pt x="3" y="174"/>
                    <a:pt x="5" y="175"/>
                    <a:pt x="7" y="176"/>
                  </a:cubicBezTo>
                  <a:cubicBezTo>
                    <a:pt x="9" y="177"/>
                    <a:pt x="11" y="178"/>
                    <a:pt x="12" y="178"/>
                  </a:cubicBezTo>
                  <a:cubicBezTo>
                    <a:pt x="12" y="178"/>
                    <a:pt x="12" y="178"/>
                    <a:pt x="13" y="178"/>
                  </a:cubicBezTo>
                  <a:cubicBezTo>
                    <a:pt x="14" y="178"/>
                    <a:pt x="16" y="179"/>
                    <a:pt x="16" y="181"/>
                  </a:cubicBezTo>
                  <a:cubicBezTo>
                    <a:pt x="17" y="182"/>
                    <a:pt x="18" y="182"/>
                    <a:pt x="19" y="182"/>
                  </a:cubicBezTo>
                  <a:cubicBezTo>
                    <a:pt x="19" y="182"/>
                    <a:pt x="20" y="182"/>
                    <a:pt x="20" y="182"/>
                  </a:cubicBezTo>
                  <a:cubicBezTo>
                    <a:pt x="21" y="182"/>
                    <a:pt x="22" y="182"/>
                    <a:pt x="23" y="183"/>
                  </a:cubicBezTo>
                  <a:cubicBezTo>
                    <a:pt x="24" y="184"/>
                    <a:pt x="26" y="185"/>
                    <a:pt x="31" y="185"/>
                  </a:cubicBezTo>
                  <a:cubicBezTo>
                    <a:pt x="36" y="184"/>
                    <a:pt x="43" y="182"/>
                    <a:pt x="50" y="180"/>
                  </a:cubicBezTo>
                  <a:cubicBezTo>
                    <a:pt x="56" y="178"/>
                    <a:pt x="63" y="177"/>
                    <a:pt x="66" y="177"/>
                  </a:cubicBezTo>
                  <a:cubicBezTo>
                    <a:pt x="70" y="177"/>
                    <a:pt x="73" y="176"/>
                    <a:pt x="76" y="175"/>
                  </a:cubicBezTo>
                  <a:cubicBezTo>
                    <a:pt x="78" y="173"/>
                    <a:pt x="80" y="170"/>
                    <a:pt x="81" y="169"/>
                  </a:cubicBezTo>
                  <a:cubicBezTo>
                    <a:pt x="83" y="167"/>
                    <a:pt x="86" y="165"/>
                    <a:pt x="89" y="164"/>
                  </a:cubicBezTo>
                  <a:cubicBezTo>
                    <a:pt x="93" y="161"/>
                    <a:pt x="97" y="158"/>
                    <a:pt x="98" y="155"/>
                  </a:cubicBezTo>
                  <a:cubicBezTo>
                    <a:pt x="100" y="152"/>
                    <a:pt x="104" y="149"/>
                    <a:pt x="107" y="146"/>
                  </a:cubicBezTo>
                  <a:cubicBezTo>
                    <a:pt x="111" y="144"/>
                    <a:pt x="114" y="142"/>
                    <a:pt x="115" y="139"/>
                  </a:cubicBezTo>
                  <a:cubicBezTo>
                    <a:pt x="116" y="137"/>
                    <a:pt x="116" y="136"/>
                    <a:pt x="112" y="131"/>
                  </a:cubicBezTo>
                  <a:cubicBezTo>
                    <a:pt x="110" y="129"/>
                    <a:pt x="107" y="127"/>
                    <a:pt x="104" y="125"/>
                  </a:cubicBezTo>
                  <a:cubicBezTo>
                    <a:pt x="100" y="123"/>
                    <a:pt x="98" y="121"/>
                    <a:pt x="98" y="120"/>
                  </a:cubicBezTo>
                  <a:cubicBezTo>
                    <a:pt x="97" y="118"/>
                    <a:pt x="99" y="117"/>
                    <a:pt x="101" y="116"/>
                  </a:cubicBezTo>
                  <a:cubicBezTo>
                    <a:pt x="103" y="115"/>
                    <a:pt x="105" y="114"/>
                    <a:pt x="105" y="113"/>
                  </a:cubicBezTo>
                  <a:cubicBezTo>
                    <a:pt x="104" y="112"/>
                    <a:pt x="104" y="111"/>
                    <a:pt x="102" y="110"/>
                  </a:cubicBezTo>
                  <a:cubicBezTo>
                    <a:pt x="101" y="110"/>
                    <a:pt x="100" y="109"/>
                    <a:pt x="99" y="108"/>
                  </a:cubicBezTo>
                  <a:cubicBezTo>
                    <a:pt x="98" y="107"/>
                    <a:pt x="98" y="107"/>
                    <a:pt x="98" y="106"/>
                  </a:cubicBezTo>
                  <a:cubicBezTo>
                    <a:pt x="98" y="105"/>
                    <a:pt x="99" y="103"/>
                    <a:pt x="100" y="103"/>
                  </a:cubicBezTo>
                  <a:cubicBezTo>
                    <a:pt x="100" y="102"/>
                    <a:pt x="100" y="102"/>
                    <a:pt x="100" y="102"/>
                  </a:cubicBezTo>
                  <a:cubicBezTo>
                    <a:pt x="100" y="102"/>
                    <a:pt x="99" y="101"/>
                    <a:pt x="98" y="101"/>
                  </a:cubicBezTo>
                  <a:cubicBezTo>
                    <a:pt x="97" y="100"/>
                    <a:pt x="95" y="99"/>
                    <a:pt x="95" y="98"/>
                  </a:cubicBezTo>
                  <a:cubicBezTo>
                    <a:pt x="94" y="96"/>
                    <a:pt x="96" y="96"/>
                    <a:pt x="96" y="95"/>
                  </a:cubicBezTo>
                  <a:cubicBezTo>
                    <a:pt x="97" y="95"/>
                    <a:pt x="97" y="95"/>
                    <a:pt x="97" y="95"/>
                  </a:cubicBezTo>
                  <a:cubicBezTo>
                    <a:pt x="97" y="94"/>
                    <a:pt x="97" y="94"/>
                    <a:pt x="97" y="93"/>
                  </a:cubicBezTo>
                  <a:cubicBezTo>
                    <a:pt x="95" y="91"/>
                    <a:pt x="94" y="88"/>
                    <a:pt x="96" y="85"/>
                  </a:cubicBezTo>
                  <a:cubicBezTo>
                    <a:pt x="97" y="84"/>
                    <a:pt x="98" y="84"/>
                    <a:pt x="99" y="83"/>
                  </a:cubicBezTo>
                  <a:cubicBezTo>
                    <a:pt x="100" y="83"/>
                    <a:pt x="100" y="83"/>
                    <a:pt x="101" y="83"/>
                  </a:cubicBezTo>
                  <a:cubicBezTo>
                    <a:pt x="101" y="83"/>
                    <a:pt x="101" y="83"/>
                    <a:pt x="101" y="83"/>
                  </a:cubicBezTo>
                  <a:cubicBezTo>
                    <a:pt x="101" y="82"/>
                    <a:pt x="100" y="81"/>
                    <a:pt x="99" y="80"/>
                  </a:cubicBezTo>
                  <a:cubicBezTo>
                    <a:pt x="96" y="74"/>
                    <a:pt x="91" y="66"/>
                    <a:pt x="89" y="64"/>
                  </a:cubicBezTo>
                  <a:cubicBezTo>
                    <a:pt x="89" y="63"/>
                    <a:pt x="89" y="63"/>
                    <a:pt x="89" y="63"/>
                  </a:cubicBezTo>
                  <a:cubicBezTo>
                    <a:pt x="89" y="62"/>
                    <a:pt x="88" y="62"/>
                    <a:pt x="88" y="62"/>
                  </a:cubicBezTo>
                  <a:cubicBezTo>
                    <a:pt x="88" y="61"/>
                    <a:pt x="88" y="61"/>
                    <a:pt x="88" y="60"/>
                  </a:cubicBezTo>
                  <a:cubicBezTo>
                    <a:pt x="88" y="60"/>
                    <a:pt x="89" y="59"/>
                    <a:pt x="89" y="59"/>
                  </a:cubicBezTo>
                  <a:cubicBezTo>
                    <a:pt x="90" y="57"/>
                    <a:pt x="91" y="56"/>
                    <a:pt x="92" y="55"/>
                  </a:cubicBezTo>
                  <a:cubicBezTo>
                    <a:pt x="95" y="53"/>
                    <a:pt x="99" y="48"/>
                    <a:pt x="99" y="47"/>
                  </a:cubicBezTo>
                  <a:cubicBezTo>
                    <a:pt x="99" y="46"/>
                    <a:pt x="93" y="41"/>
                    <a:pt x="91" y="40"/>
                  </a:cubicBezTo>
                  <a:cubicBezTo>
                    <a:pt x="91" y="39"/>
                    <a:pt x="90" y="39"/>
                    <a:pt x="90" y="39"/>
                  </a:cubicBezTo>
                  <a:cubicBezTo>
                    <a:pt x="88" y="39"/>
                    <a:pt x="85" y="38"/>
                    <a:pt x="84" y="35"/>
                  </a:cubicBezTo>
                  <a:cubicBezTo>
                    <a:pt x="84" y="34"/>
                    <a:pt x="83" y="34"/>
                    <a:pt x="83" y="33"/>
                  </a:cubicBezTo>
                  <a:cubicBezTo>
                    <a:pt x="82" y="31"/>
                    <a:pt x="81" y="30"/>
                    <a:pt x="82" y="28"/>
                  </a:cubicBezTo>
                  <a:cubicBezTo>
                    <a:pt x="84" y="26"/>
                    <a:pt x="84" y="24"/>
                    <a:pt x="84" y="23"/>
                  </a:cubicBezTo>
                  <a:cubicBezTo>
                    <a:pt x="84" y="22"/>
                    <a:pt x="84" y="22"/>
                    <a:pt x="84" y="21"/>
                  </a:cubicBezTo>
                  <a:cubicBezTo>
                    <a:pt x="85" y="21"/>
                    <a:pt x="86" y="20"/>
                    <a:pt x="86" y="20"/>
                  </a:cubicBezTo>
                  <a:cubicBezTo>
                    <a:pt x="87" y="20"/>
                    <a:pt x="88" y="20"/>
                    <a:pt x="88" y="20"/>
                  </a:cubicBezTo>
                  <a:cubicBezTo>
                    <a:pt x="88" y="19"/>
                    <a:pt x="88" y="19"/>
                    <a:pt x="88" y="19"/>
                  </a:cubicBezTo>
                  <a:cubicBezTo>
                    <a:pt x="88" y="18"/>
                    <a:pt x="89" y="18"/>
                    <a:pt x="89" y="17"/>
                  </a:cubicBezTo>
                  <a:cubicBezTo>
                    <a:pt x="89" y="17"/>
                    <a:pt x="89" y="17"/>
                    <a:pt x="89" y="17"/>
                  </a:cubicBezTo>
                  <a:cubicBezTo>
                    <a:pt x="90" y="16"/>
                    <a:pt x="90" y="15"/>
                    <a:pt x="91" y="15"/>
                  </a:cubicBezTo>
                  <a:cubicBezTo>
                    <a:pt x="91" y="15"/>
                    <a:pt x="91" y="15"/>
                    <a:pt x="91" y="1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4" name="Freeform 238">
              <a:extLst>
                <a:ext uri="{FF2B5EF4-FFF2-40B4-BE49-F238E27FC236}">
                  <a16:creationId xmlns:a16="http://schemas.microsoft.com/office/drawing/2014/main" id="{4603F2BE-8A2D-4268-B05E-333033688EF7}"/>
                </a:ext>
              </a:extLst>
            </p:cNvPr>
            <p:cNvSpPr>
              <a:spLocks/>
            </p:cNvSpPr>
            <p:nvPr/>
          </p:nvSpPr>
          <p:spPr bwMode="auto">
            <a:xfrm>
              <a:off x="4672755" y="6065962"/>
              <a:ext cx="68387" cy="84127"/>
            </a:xfrm>
            <a:custGeom>
              <a:avLst/>
              <a:gdLst>
                <a:gd name="T0" fmla="*/ 53 w 132"/>
                <a:gd name="T1" fmla="*/ 146 h 146"/>
                <a:gd name="T2" fmla="*/ 54 w 132"/>
                <a:gd name="T3" fmla="*/ 146 h 146"/>
                <a:gd name="T4" fmla="*/ 55 w 132"/>
                <a:gd name="T5" fmla="*/ 146 h 146"/>
                <a:gd name="T6" fmla="*/ 56 w 132"/>
                <a:gd name="T7" fmla="*/ 146 h 146"/>
                <a:gd name="T8" fmla="*/ 57 w 132"/>
                <a:gd name="T9" fmla="*/ 145 h 146"/>
                <a:gd name="T10" fmla="*/ 57 w 132"/>
                <a:gd name="T11" fmla="*/ 145 h 146"/>
                <a:gd name="T12" fmla="*/ 65 w 132"/>
                <a:gd name="T13" fmla="*/ 141 h 146"/>
                <a:gd name="T14" fmla="*/ 69 w 132"/>
                <a:gd name="T15" fmla="*/ 141 h 146"/>
                <a:gd name="T16" fmla="*/ 75 w 132"/>
                <a:gd name="T17" fmla="*/ 139 h 146"/>
                <a:gd name="T18" fmla="*/ 85 w 132"/>
                <a:gd name="T19" fmla="*/ 138 h 146"/>
                <a:gd name="T20" fmla="*/ 86 w 132"/>
                <a:gd name="T21" fmla="*/ 138 h 146"/>
                <a:gd name="T22" fmla="*/ 129 w 132"/>
                <a:gd name="T23" fmla="*/ 137 h 146"/>
                <a:gd name="T24" fmla="*/ 130 w 132"/>
                <a:gd name="T25" fmla="*/ 129 h 146"/>
                <a:gd name="T26" fmla="*/ 116 w 132"/>
                <a:gd name="T27" fmla="*/ 25 h 146"/>
                <a:gd name="T28" fmla="*/ 132 w 132"/>
                <a:gd name="T29" fmla="*/ 25 h 146"/>
                <a:gd name="T30" fmla="*/ 96 w 132"/>
                <a:gd name="T31" fmla="*/ 1 h 146"/>
                <a:gd name="T32" fmla="*/ 95 w 132"/>
                <a:gd name="T33" fmla="*/ 0 h 146"/>
                <a:gd name="T34" fmla="*/ 95 w 132"/>
                <a:gd name="T35" fmla="*/ 1 h 146"/>
                <a:gd name="T36" fmla="*/ 95 w 132"/>
                <a:gd name="T37" fmla="*/ 3 h 146"/>
                <a:gd name="T38" fmla="*/ 95 w 132"/>
                <a:gd name="T39" fmla="*/ 5 h 146"/>
                <a:gd name="T40" fmla="*/ 95 w 132"/>
                <a:gd name="T41" fmla="*/ 7 h 146"/>
                <a:gd name="T42" fmla="*/ 95 w 132"/>
                <a:gd name="T43" fmla="*/ 8 h 146"/>
                <a:gd name="T44" fmla="*/ 95 w 132"/>
                <a:gd name="T45" fmla="*/ 10 h 146"/>
                <a:gd name="T46" fmla="*/ 95 w 132"/>
                <a:gd name="T47" fmla="*/ 11 h 146"/>
                <a:gd name="T48" fmla="*/ 95 w 132"/>
                <a:gd name="T49" fmla="*/ 12 h 146"/>
                <a:gd name="T50" fmla="*/ 95 w 132"/>
                <a:gd name="T51" fmla="*/ 12 h 146"/>
                <a:gd name="T52" fmla="*/ 95 w 132"/>
                <a:gd name="T53" fmla="*/ 13 h 146"/>
                <a:gd name="T54" fmla="*/ 95 w 132"/>
                <a:gd name="T55" fmla="*/ 14 h 146"/>
                <a:gd name="T56" fmla="*/ 95 w 132"/>
                <a:gd name="T57" fmla="*/ 14 h 146"/>
                <a:gd name="T58" fmla="*/ 94 w 132"/>
                <a:gd name="T59" fmla="*/ 14 h 146"/>
                <a:gd name="T60" fmla="*/ 94 w 132"/>
                <a:gd name="T61" fmla="*/ 14 h 146"/>
                <a:gd name="T62" fmla="*/ 94 w 132"/>
                <a:gd name="T63" fmla="*/ 14 h 146"/>
                <a:gd name="T64" fmla="*/ 94 w 132"/>
                <a:gd name="T65" fmla="*/ 15 h 146"/>
                <a:gd name="T66" fmla="*/ 57 w 132"/>
                <a:gd name="T67" fmla="*/ 15 h 146"/>
                <a:gd name="T68" fmla="*/ 50 w 132"/>
                <a:gd name="T69" fmla="*/ 49 h 146"/>
                <a:gd name="T70" fmla="*/ 45 w 132"/>
                <a:gd name="T71" fmla="*/ 71 h 146"/>
                <a:gd name="T72" fmla="*/ 5 w 132"/>
                <a:gd name="T73" fmla="*/ 80 h 146"/>
                <a:gd name="T74" fmla="*/ 8 w 132"/>
                <a:gd name="T75" fmla="*/ 90 h 146"/>
                <a:gd name="T76" fmla="*/ 5 w 132"/>
                <a:gd name="T77" fmla="*/ 124 h 146"/>
                <a:gd name="T78" fmla="*/ 4 w 132"/>
                <a:gd name="T79" fmla="*/ 131 h 146"/>
                <a:gd name="T80" fmla="*/ 4 w 132"/>
                <a:gd name="T81" fmla="*/ 131 h 146"/>
                <a:gd name="T82" fmla="*/ 9 w 132"/>
                <a:gd name="T83" fmla="*/ 126 h 146"/>
                <a:gd name="T84" fmla="*/ 14 w 132"/>
                <a:gd name="T85" fmla="*/ 126 h 146"/>
                <a:gd name="T86" fmla="*/ 26 w 132"/>
                <a:gd name="T87" fmla="*/ 125 h 146"/>
                <a:gd name="T88" fmla="*/ 35 w 132"/>
                <a:gd name="T89" fmla="*/ 131 h 146"/>
                <a:gd name="T90" fmla="*/ 40 w 132"/>
                <a:gd name="T91" fmla="*/ 132 h 146"/>
                <a:gd name="T92" fmla="*/ 52 w 132"/>
                <a:gd name="T93" fmla="*/ 145 h 146"/>
                <a:gd name="T94" fmla="*/ 53 w 132"/>
                <a:gd name="T9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146">
                  <a:moveTo>
                    <a:pt x="53" y="146"/>
                  </a:moveTo>
                  <a:cubicBezTo>
                    <a:pt x="53" y="146"/>
                    <a:pt x="53" y="146"/>
                    <a:pt x="53" y="146"/>
                  </a:cubicBezTo>
                  <a:cubicBezTo>
                    <a:pt x="54" y="146"/>
                    <a:pt x="54" y="146"/>
                    <a:pt x="54" y="146"/>
                  </a:cubicBezTo>
                  <a:cubicBezTo>
                    <a:pt x="54" y="146"/>
                    <a:pt x="54" y="146"/>
                    <a:pt x="54" y="146"/>
                  </a:cubicBezTo>
                  <a:cubicBezTo>
                    <a:pt x="55" y="146"/>
                    <a:pt x="55" y="146"/>
                    <a:pt x="55" y="146"/>
                  </a:cubicBezTo>
                  <a:cubicBezTo>
                    <a:pt x="55" y="146"/>
                    <a:pt x="55" y="146"/>
                    <a:pt x="55" y="146"/>
                  </a:cubicBezTo>
                  <a:cubicBezTo>
                    <a:pt x="55" y="146"/>
                    <a:pt x="56" y="146"/>
                    <a:pt x="56" y="146"/>
                  </a:cubicBezTo>
                  <a:cubicBezTo>
                    <a:pt x="56" y="146"/>
                    <a:pt x="56" y="146"/>
                    <a:pt x="56" y="146"/>
                  </a:cubicBezTo>
                  <a:cubicBezTo>
                    <a:pt x="56" y="146"/>
                    <a:pt x="56" y="145"/>
                    <a:pt x="56" y="145"/>
                  </a:cubicBezTo>
                  <a:cubicBezTo>
                    <a:pt x="56" y="145"/>
                    <a:pt x="57" y="145"/>
                    <a:pt x="57" y="145"/>
                  </a:cubicBezTo>
                  <a:cubicBezTo>
                    <a:pt x="57" y="145"/>
                    <a:pt x="57" y="145"/>
                    <a:pt x="57" y="145"/>
                  </a:cubicBezTo>
                  <a:cubicBezTo>
                    <a:pt x="57" y="145"/>
                    <a:pt x="57" y="145"/>
                    <a:pt x="57" y="145"/>
                  </a:cubicBezTo>
                  <a:cubicBezTo>
                    <a:pt x="57" y="144"/>
                    <a:pt x="57" y="144"/>
                    <a:pt x="57" y="144"/>
                  </a:cubicBezTo>
                  <a:cubicBezTo>
                    <a:pt x="57" y="138"/>
                    <a:pt x="61" y="136"/>
                    <a:pt x="65" y="141"/>
                  </a:cubicBezTo>
                  <a:cubicBezTo>
                    <a:pt x="67" y="142"/>
                    <a:pt x="68" y="142"/>
                    <a:pt x="68" y="142"/>
                  </a:cubicBezTo>
                  <a:cubicBezTo>
                    <a:pt x="69" y="142"/>
                    <a:pt x="69" y="142"/>
                    <a:pt x="69" y="141"/>
                  </a:cubicBezTo>
                  <a:cubicBezTo>
                    <a:pt x="70" y="141"/>
                    <a:pt x="70" y="140"/>
                    <a:pt x="70" y="140"/>
                  </a:cubicBezTo>
                  <a:cubicBezTo>
                    <a:pt x="71" y="139"/>
                    <a:pt x="73" y="139"/>
                    <a:pt x="75" y="139"/>
                  </a:cubicBezTo>
                  <a:cubicBezTo>
                    <a:pt x="76" y="140"/>
                    <a:pt x="77" y="140"/>
                    <a:pt x="78" y="140"/>
                  </a:cubicBezTo>
                  <a:cubicBezTo>
                    <a:pt x="81" y="140"/>
                    <a:pt x="85" y="138"/>
                    <a:pt x="85" y="138"/>
                  </a:cubicBezTo>
                  <a:cubicBezTo>
                    <a:pt x="85" y="138"/>
                    <a:pt x="85" y="138"/>
                    <a:pt x="85" y="138"/>
                  </a:cubicBezTo>
                  <a:cubicBezTo>
                    <a:pt x="86" y="138"/>
                    <a:pt x="86" y="138"/>
                    <a:pt x="86" y="138"/>
                  </a:cubicBezTo>
                  <a:cubicBezTo>
                    <a:pt x="86" y="138"/>
                    <a:pt x="96" y="138"/>
                    <a:pt x="107" y="138"/>
                  </a:cubicBezTo>
                  <a:cubicBezTo>
                    <a:pt x="125" y="138"/>
                    <a:pt x="129" y="138"/>
                    <a:pt x="129" y="137"/>
                  </a:cubicBezTo>
                  <a:cubicBezTo>
                    <a:pt x="129" y="137"/>
                    <a:pt x="129" y="137"/>
                    <a:pt x="129" y="137"/>
                  </a:cubicBezTo>
                  <a:cubicBezTo>
                    <a:pt x="130" y="136"/>
                    <a:pt x="130" y="133"/>
                    <a:pt x="130" y="129"/>
                  </a:cubicBezTo>
                  <a:cubicBezTo>
                    <a:pt x="126" y="126"/>
                    <a:pt x="126" y="126"/>
                    <a:pt x="126" y="126"/>
                  </a:cubicBezTo>
                  <a:cubicBezTo>
                    <a:pt x="116" y="25"/>
                    <a:pt x="116" y="25"/>
                    <a:pt x="116" y="25"/>
                  </a:cubicBezTo>
                  <a:cubicBezTo>
                    <a:pt x="116" y="25"/>
                    <a:pt x="116" y="25"/>
                    <a:pt x="116" y="25"/>
                  </a:cubicBezTo>
                  <a:cubicBezTo>
                    <a:pt x="132" y="25"/>
                    <a:pt x="132" y="25"/>
                    <a:pt x="132" y="25"/>
                  </a:cubicBezTo>
                  <a:cubicBezTo>
                    <a:pt x="115" y="13"/>
                    <a:pt x="100" y="3"/>
                    <a:pt x="96" y="1"/>
                  </a:cubicBezTo>
                  <a:cubicBezTo>
                    <a:pt x="96" y="1"/>
                    <a:pt x="96" y="1"/>
                    <a:pt x="96" y="1"/>
                  </a:cubicBezTo>
                  <a:cubicBezTo>
                    <a:pt x="96" y="1"/>
                    <a:pt x="96" y="0"/>
                    <a:pt x="95" y="0"/>
                  </a:cubicBezTo>
                  <a:cubicBezTo>
                    <a:pt x="95" y="0"/>
                    <a:pt x="95" y="0"/>
                    <a:pt x="95" y="0"/>
                  </a:cubicBezTo>
                  <a:cubicBezTo>
                    <a:pt x="95" y="1"/>
                    <a:pt x="95" y="1"/>
                    <a:pt x="95" y="1"/>
                  </a:cubicBezTo>
                  <a:cubicBezTo>
                    <a:pt x="95" y="1"/>
                    <a:pt x="95" y="1"/>
                    <a:pt x="95" y="1"/>
                  </a:cubicBezTo>
                  <a:cubicBezTo>
                    <a:pt x="95" y="1"/>
                    <a:pt x="95" y="1"/>
                    <a:pt x="95" y="1"/>
                  </a:cubicBezTo>
                  <a:cubicBezTo>
                    <a:pt x="95" y="2"/>
                    <a:pt x="95" y="2"/>
                    <a:pt x="95" y="3"/>
                  </a:cubicBezTo>
                  <a:cubicBezTo>
                    <a:pt x="95" y="3"/>
                    <a:pt x="95" y="3"/>
                    <a:pt x="95" y="4"/>
                  </a:cubicBezTo>
                  <a:cubicBezTo>
                    <a:pt x="95" y="4"/>
                    <a:pt x="95" y="4"/>
                    <a:pt x="95" y="5"/>
                  </a:cubicBezTo>
                  <a:cubicBezTo>
                    <a:pt x="95" y="5"/>
                    <a:pt x="95" y="6"/>
                    <a:pt x="95" y="6"/>
                  </a:cubicBezTo>
                  <a:cubicBezTo>
                    <a:pt x="95" y="6"/>
                    <a:pt x="95" y="6"/>
                    <a:pt x="95" y="7"/>
                  </a:cubicBezTo>
                  <a:cubicBezTo>
                    <a:pt x="95" y="7"/>
                    <a:pt x="95" y="7"/>
                    <a:pt x="95" y="8"/>
                  </a:cubicBezTo>
                  <a:cubicBezTo>
                    <a:pt x="95" y="8"/>
                    <a:pt x="95" y="8"/>
                    <a:pt x="95" y="8"/>
                  </a:cubicBezTo>
                  <a:cubicBezTo>
                    <a:pt x="95" y="9"/>
                    <a:pt x="95" y="9"/>
                    <a:pt x="95" y="9"/>
                  </a:cubicBezTo>
                  <a:cubicBezTo>
                    <a:pt x="95" y="9"/>
                    <a:pt x="95" y="9"/>
                    <a:pt x="95" y="10"/>
                  </a:cubicBezTo>
                  <a:cubicBezTo>
                    <a:pt x="95" y="10"/>
                    <a:pt x="95" y="10"/>
                    <a:pt x="95" y="10"/>
                  </a:cubicBezTo>
                  <a:cubicBezTo>
                    <a:pt x="95" y="10"/>
                    <a:pt x="95" y="11"/>
                    <a:pt x="95" y="11"/>
                  </a:cubicBezTo>
                  <a:cubicBezTo>
                    <a:pt x="95" y="11"/>
                    <a:pt x="95" y="11"/>
                    <a:pt x="95" y="11"/>
                  </a:cubicBezTo>
                  <a:cubicBezTo>
                    <a:pt x="95" y="11"/>
                    <a:pt x="95" y="12"/>
                    <a:pt x="95" y="12"/>
                  </a:cubicBezTo>
                  <a:cubicBezTo>
                    <a:pt x="95" y="12"/>
                    <a:pt x="95" y="12"/>
                    <a:pt x="95" y="12"/>
                  </a:cubicBezTo>
                  <a:cubicBezTo>
                    <a:pt x="95" y="12"/>
                    <a:pt x="95" y="12"/>
                    <a:pt x="95" y="12"/>
                  </a:cubicBezTo>
                  <a:cubicBezTo>
                    <a:pt x="95" y="13"/>
                    <a:pt x="95" y="13"/>
                    <a:pt x="95" y="13"/>
                  </a:cubicBezTo>
                  <a:cubicBezTo>
                    <a:pt x="95" y="13"/>
                    <a:pt x="95" y="13"/>
                    <a:pt x="95" y="13"/>
                  </a:cubicBezTo>
                  <a:cubicBezTo>
                    <a:pt x="95" y="13"/>
                    <a:pt x="95" y="13"/>
                    <a:pt x="95" y="13"/>
                  </a:cubicBezTo>
                  <a:cubicBezTo>
                    <a:pt x="95" y="13"/>
                    <a:pt x="95" y="13"/>
                    <a:pt x="95" y="14"/>
                  </a:cubicBezTo>
                  <a:cubicBezTo>
                    <a:pt x="95" y="14"/>
                    <a:pt x="95" y="14"/>
                    <a:pt x="95" y="14"/>
                  </a:cubicBezTo>
                  <a:cubicBezTo>
                    <a:pt x="95" y="14"/>
                    <a:pt x="95" y="14"/>
                    <a:pt x="95" y="14"/>
                  </a:cubicBezTo>
                  <a:cubicBezTo>
                    <a:pt x="95" y="14"/>
                    <a:pt x="95" y="14"/>
                    <a:pt x="95" y="14"/>
                  </a:cubicBezTo>
                  <a:cubicBezTo>
                    <a:pt x="94" y="14"/>
                    <a:pt x="94" y="14"/>
                    <a:pt x="94" y="14"/>
                  </a:cubicBezTo>
                  <a:cubicBezTo>
                    <a:pt x="94" y="14"/>
                    <a:pt x="94" y="14"/>
                    <a:pt x="94" y="14"/>
                  </a:cubicBezTo>
                  <a:cubicBezTo>
                    <a:pt x="94" y="14"/>
                    <a:pt x="94" y="14"/>
                    <a:pt x="94" y="14"/>
                  </a:cubicBezTo>
                  <a:cubicBezTo>
                    <a:pt x="94" y="14"/>
                    <a:pt x="94" y="14"/>
                    <a:pt x="94" y="14"/>
                  </a:cubicBezTo>
                  <a:cubicBezTo>
                    <a:pt x="94" y="14"/>
                    <a:pt x="94" y="14"/>
                    <a:pt x="94" y="14"/>
                  </a:cubicBezTo>
                  <a:cubicBezTo>
                    <a:pt x="94" y="14"/>
                    <a:pt x="94" y="14"/>
                    <a:pt x="94" y="14"/>
                  </a:cubicBezTo>
                  <a:cubicBezTo>
                    <a:pt x="94" y="15"/>
                    <a:pt x="94" y="15"/>
                    <a:pt x="94" y="15"/>
                  </a:cubicBezTo>
                  <a:cubicBezTo>
                    <a:pt x="94" y="15"/>
                    <a:pt x="93" y="15"/>
                    <a:pt x="83" y="15"/>
                  </a:cubicBezTo>
                  <a:cubicBezTo>
                    <a:pt x="74" y="15"/>
                    <a:pt x="60" y="15"/>
                    <a:pt x="57" y="15"/>
                  </a:cubicBezTo>
                  <a:cubicBezTo>
                    <a:pt x="57" y="44"/>
                    <a:pt x="57" y="44"/>
                    <a:pt x="57" y="44"/>
                  </a:cubicBezTo>
                  <a:cubicBezTo>
                    <a:pt x="57" y="46"/>
                    <a:pt x="54" y="47"/>
                    <a:pt x="50" y="49"/>
                  </a:cubicBezTo>
                  <a:cubicBezTo>
                    <a:pt x="48" y="50"/>
                    <a:pt x="45" y="52"/>
                    <a:pt x="45" y="52"/>
                  </a:cubicBezTo>
                  <a:cubicBezTo>
                    <a:pt x="45" y="71"/>
                    <a:pt x="45" y="71"/>
                    <a:pt x="45" y="71"/>
                  </a:cubicBezTo>
                  <a:cubicBezTo>
                    <a:pt x="0" y="71"/>
                    <a:pt x="0" y="71"/>
                    <a:pt x="0" y="71"/>
                  </a:cubicBezTo>
                  <a:cubicBezTo>
                    <a:pt x="0" y="76"/>
                    <a:pt x="3" y="78"/>
                    <a:pt x="5" y="80"/>
                  </a:cubicBezTo>
                  <a:cubicBezTo>
                    <a:pt x="5" y="81"/>
                    <a:pt x="6" y="81"/>
                    <a:pt x="7" y="82"/>
                  </a:cubicBezTo>
                  <a:cubicBezTo>
                    <a:pt x="8" y="84"/>
                    <a:pt x="8" y="87"/>
                    <a:pt x="8" y="90"/>
                  </a:cubicBezTo>
                  <a:cubicBezTo>
                    <a:pt x="7" y="93"/>
                    <a:pt x="6" y="97"/>
                    <a:pt x="9" y="100"/>
                  </a:cubicBezTo>
                  <a:cubicBezTo>
                    <a:pt x="13" y="106"/>
                    <a:pt x="12" y="114"/>
                    <a:pt x="5" y="124"/>
                  </a:cubicBezTo>
                  <a:cubicBezTo>
                    <a:pt x="4" y="125"/>
                    <a:pt x="4" y="128"/>
                    <a:pt x="4" y="131"/>
                  </a:cubicBezTo>
                  <a:cubicBezTo>
                    <a:pt x="4" y="131"/>
                    <a:pt x="4" y="131"/>
                    <a:pt x="4" y="131"/>
                  </a:cubicBezTo>
                  <a:cubicBezTo>
                    <a:pt x="4" y="131"/>
                    <a:pt x="4" y="131"/>
                    <a:pt x="4" y="131"/>
                  </a:cubicBezTo>
                  <a:cubicBezTo>
                    <a:pt x="4" y="131"/>
                    <a:pt x="4" y="131"/>
                    <a:pt x="4" y="131"/>
                  </a:cubicBezTo>
                  <a:cubicBezTo>
                    <a:pt x="4" y="130"/>
                    <a:pt x="5" y="130"/>
                    <a:pt x="5" y="129"/>
                  </a:cubicBezTo>
                  <a:cubicBezTo>
                    <a:pt x="6" y="128"/>
                    <a:pt x="7" y="126"/>
                    <a:pt x="9" y="126"/>
                  </a:cubicBezTo>
                  <a:cubicBezTo>
                    <a:pt x="9" y="126"/>
                    <a:pt x="9" y="126"/>
                    <a:pt x="10" y="126"/>
                  </a:cubicBezTo>
                  <a:cubicBezTo>
                    <a:pt x="11" y="126"/>
                    <a:pt x="12" y="126"/>
                    <a:pt x="14" y="126"/>
                  </a:cubicBezTo>
                  <a:cubicBezTo>
                    <a:pt x="17" y="126"/>
                    <a:pt x="19" y="126"/>
                    <a:pt x="20" y="126"/>
                  </a:cubicBezTo>
                  <a:cubicBezTo>
                    <a:pt x="20" y="126"/>
                    <a:pt x="23" y="125"/>
                    <a:pt x="26" y="125"/>
                  </a:cubicBezTo>
                  <a:cubicBezTo>
                    <a:pt x="27" y="125"/>
                    <a:pt x="28" y="125"/>
                    <a:pt x="29" y="125"/>
                  </a:cubicBezTo>
                  <a:cubicBezTo>
                    <a:pt x="32" y="127"/>
                    <a:pt x="35" y="130"/>
                    <a:pt x="35" y="131"/>
                  </a:cubicBezTo>
                  <a:cubicBezTo>
                    <a:pt x="40" y="131"/>
                    <a:pt x="40" y="131"/>
                    <a:pt x="40" y="131"/>
                  </a:cubicBezTo>
                  <a:cubicBezTo>
                    <a:pt x="40" y="132"/>
                    <a:pt x="40" y="132"/>
                    <a:pt x="40" y="132"/>
                  </a:cubicBezTo>
                  <a:cubicBezTo>
                    <a:pt x="41" y="134"/>
                    <a:pt x="44" y="140"/>
                    <a:pt x="47" y="141"/>
                  </a:cubicBezTo>
                  <a:cubicBezTo>
                    <a:pt x="49" y="142"/>
                    <a:pt x="51" y="143"/>
                    <a:pt x="52" y="145"/>
                  </a:cubicBezTo>
                  <a:cubicBezTo>
                    <a:pt x="52" y="145"/>
                    <a:pt x="52" y="145"/>
                    <a:pt x="52" y="145"/>
                  </a:cubicBezTo>
                  <a:cubicBezTo>
                    <a:pt x="52" y="145"/>
                    <a:pt x="52" y="146"/>
                    <a:pt x="53" y="146"/>
                  </a:cubicBezTo>
                  <a:cubicBezTo>
                    <a:pt x="53" y="146"/>
                    <a:pt x="53" y="146"/>
                    <a:pt x="53" y="14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5" name="Freeform 239">
              <a:extLst>
                <a:ext uri="{FF2B5EF4-FFF2-40B4-BE49-F238E27FC236}">
                  <a16:creationId xmlns:a16="http://schemas.microsoft.com/office/drawing/2014/main" id="{B897BA13-9677-4E60-BBE2-783C7A4C8BEF}"/>
                </a:ext>
              </a:extLst>
            </p:cNvPr>
            <p:cNvSpPr>
              <a:spLocks/>
            </p:cNvSpPr>
            <p:nvPr/>
          </p:nvSpPr>
          <p:spPr bwMode="auto">
            <a:xfrm>
              <a:off x="4938875" y="6263773"/>
              <a:ext cx="7891" cy="12243"/>
            </a:xfrm>
            <a:custGeom>
              <a:avLst/>
              <a:gdLst>
                <a:gd name="T0" fmla="*/ 5 w 15"/>
                <a:gd name="T1" fmla="*/ 20 h 21"/>
                <a:gd name="T2" fmla="*/ 5 w 15"/>
                <a:gd name="T3" fmla="*/ 20 h 21"/>
                <a:gd name="T4" fmla="*/ 6 w 15"/>
                <a:gd name="T5" fmla="*/ 20 h 21"/>
                <a:gd name="T6" fmla="*/ 6 w 15"/>
                <a:gd name="T7" fmla="*/ 20 h 21"/>
                <a:gd name="T8" fmla="*/ 7 w 15"/>
                <a:gd name="T9" fmla="*/ 19 h 21"/>
                <a:gd name="T10" fmla="*/ 15 w 15"/>
                <a:gd name="T11" fmla="*/ 7 h 21"/>
                <a:gd name="T12" fmla="*/ 13 w 15"/>
                <a:gd name="T13" fmla="*/ 6 h 21"/>
                <a:gd name="T14" fmla="*/ 13 w 15"/>
                <a:gd name="T15" fmla="*/ 5 h 21"/>
                <a:gd name="T16" fmla="*/ 13 w 15"/>
                <a:gd name="T17" fmla="*/ 4 h 21"/>
                <a:gd name="T18" fmla="*/ 13 w 15"/>
                <a:gd name="T19" fmla="*/ 4 h 21"/>
                <a:gd name="T20" fmla="*/ 13 w 15"/>
                <a:gd name="T21" fmla="*/ 3 h 21"/>
                <a:gd name="T22" fmla="*/ 13 w 15"/>
                <a:gd name="T23" fmla="*/ 2 h 21"/>
                <a:gd name="T24" fmla="*/ 13 w 15"/>
                <a:gd name="T25" fmla="*/ 1 h 21"/>
                <a:gd name="T26" fmla="*/ 12 w 15"/>
                <a:gd name="T27" fmla="*/ 0 h 21"/>
                <a:gd name="T28" fmla="*/ 11 w 15"/>
                <a:gd name="T29" fmla="*/ 1 h 21"/>
                <a:gd name="T30" fmla="*/ 11 w 15"/>
                <a:gd name="T31" fmla="*/ 1 h 21"/>
                <a:gd name="T32" fmla="*/ 10 w 15"/>
                <a:gd name="T33" fmla="*/ 1 h 21"/>
                <a:gd name="T34" fmla="*/ 9 w 15"/>
                <a:gd name="T35" fmla="*/ 1 h 21"/>
                <a:gd name="T36" fmla="*/ 8 w 15"/>
                <a:gd name="T37" fmla="*/ 3 h 21"/>
                <a:gd name="T38" fmla="*/ 7 w 15"/>
                <a:gd name="T39" fmla="*/ 4 h 21"/>
                <a:gd name="T40" fmla="*/ 6 w 15"/>
                <a:gd name="T41" fmla="*/ 4 h 21"/>
                <a:gd name="T42" fmla="*/ 4 w 15"/>
                <a:gd name="T43" fmla="*/ 4 h 21"/>
                <a:gd name="T44" fmla="*/ 4 w 15"/>
                <a:gd name="T45" fmla="*/ 4 h 21"/>
                <a:gd name="T46" fmla="*/ 4 w 15"/>
                <a:gd name="T47" fmla="*/ 4 h 21"/>
                <a:gd name="T48" fmla="*/ 2 w 15"/>
                <a:gd name="T49" fmla="*/ 4 h 21"/>
                <a:gd name="T50" fmla="*/ 0 w 15"/>
                <a:gd name="T51" fmla="*/ 4 h 21"/>
                <a:gd name="T52" fmla="*/ 0 w 15"/>
                <a:gd name="T53" fmla="*/ 4 h 21"/>
                <a:gd name="T54" fmla="*/ 1 w 15"/>
                <a:gd name="T55" fmla="*/ 11 h 21"/>
                <a:gd name="T56" fmla="*/ 3 w 15"/>
                <a:gd name="T57" fmla="*/ 21 h 21"/>
                <a:gd name="T58" fmla="*/ 4 w 15"/>
                <a:gd name="T59" fmla="*/ 21 h 21"/>
                <a:gd name="T60" fmla="*/ 4 w 15"/>
                <a:gd name="T61" fmla="*/ 21 h 21"/>
                <a:gd name="T62" fmla="*/ 5 w 15"/>
                <a:gd name="T63"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21">
                  <a:moveTo>
                    <a:pt x="5" y="20"/>
                  </a:moveTo>
                  <a:cubicBezTo>
                    <a:pt x="5" y="20"/>
                    <a:pt x="5" y="20"/>
                    <a:pt x="5" y="20"/>
                  </a:cubicBezTo>
                  <a:cubicBezTo>
                    <a:pt x="6" y="20"/>
                    <a:pt x="6" y="20"/>
                    <a:pt x="6" y="20"/>
                  </a:cubicBezTo>
                  <a:cubicBezTo>
                    <a:pt x="6" y="20"/>
                    <a:pt x="6" y="20"/>
                    <a:pt x="6" y="20"/>
                  </a:cubicBezTo>
                  <a:cubicBezTo>
                    <a:pt x="7" y="20"/>
                    <a:pt x="7" y="19"/>
                    <a:pt x="7" y="19"/>
                  </a:cubicBezTo>
                  <a:cubicBezTo>
                    <a:pt x="9" y="19"/>
                    <a:pt x="13" y="12"/>
                    <a:pt x="15" y="7"/>
                  </a:cubicBezTo>
                  <a:cubicBezTo>
                    <a:pt x="13" y="6"/>
                    <a:pt x="13" y="6"/>
                    <a:pt x="13" y="6"/>
                  </a:cubicBezTo>
                  <a:cubicBezTo>
                    <a:pt x="13" y="5"/>
                    <a:pt x="13" y="5"/>
                    <a:pt x="13" y="5"/>
                  </a:cubicBezTo>
                  <a:cubicBezTo>
                    <a:pt x="13" y="5"/>
                    <a:pt x="13" y="5"/>
                    <a:pt x="13" y="4"/>
                  </a:cubicBezTo>
                  <a:cubicBezTo>
                    <a:pt x="13" y="4"/>
                    <a:pt x="13" y="4"/>
                    <a:pt x="13" y="4"/>
                  </a:cubicBezTo>
                  <a:cubicBezTo>
                    <a:pt x="13" y="4"/>
                    <a:pt x="13" y="3"/>
                    <a:pt x="13" y="3"/>
                  </a:cubicBezTo>
                  <a:cubicBezTo>
                    <a:pt x="13" y="3"/>
                    <a:pt x="13" y="2"/>
                    <a:pt x="13" y="2"/>
                  </a:cubicBezTo>
                  <a:cubicBezTo>
                    <a:pt x="13" y="2"/>
                    <a:pt x="13" y="2"/>
                    <a:pt x="13" y="1"/>
                  </a:cubicBezTo>
                  <a:cubicBezTo>
                    <a:pt x="13" y="1"/>
                    <a:pt x="13" y="1"/>
                    <a:pt x="12" y="0"/>
                  </a:cubicBezTo>
                  <a:cubicBezTo>
                    <a:pt x="12" y="0"/>
                    <a:pt x="11" y="1"/>
                    <a:pt x="11" y="1"/>
                  </a:cubicBezTo>
                  <a:cubicBezTo>
                    <a:pt x="11" y="1"/>
                    <a:pt x="11" y="1"/>
                    <a:pt x="11" y="1"/>
                  </a:cubicBezTo>
                  <a:cubicBezTo>
                    <a:pt x="10" y="1"/>
                    <a:pt x="10" y="1"/>
                    <a:pt x="10" y="1"/>
                  </a:cubicBezTo>
                  <a:cubicBezTo>
                    <a:pt x="10" y="1"/>
                    <a:pt x="9" y="1"/>
                    <a:pt x="9" y="1"/>
                  </a:cubicBezTo>
                  <a:cubicBezTo>
                    <a:pt x="9" y="1"/>
                    <a:pt x="9" y="2"/>
                    <a:pt x="8" y="3"/>
                  </a:cubicBezTo>
                  <a:cubicBezTo>
                    <a:pt x="8" y="3"/>
                    <a:pt x="7" y="3"/>
                    <a:pt x="7" y="4"/>
                  </a:cubicBezTo>
                  <a:cubicBezTo>
                    <a:pt x="6" y="4"/>
                    <a:pt x="6" y="4"/>
                    <a:pt x="6" y="4"/>
                  </a:cubicBezTo>
                  <a:cubicBezTo>
                    <a:pt x="6" y="4"/>
                    <a:pt x="5" y="4"/>
                    <a:pt x="4" y="4"/>
                  </a:cubicBezTo>
                  <a:cubicBezTo>
                    <a:pt x="4" y="4"/>
                    <a:pt x="4" y="4"/>
                    <a:pt x="4" y="4"/>
                  </a:cubicBezTo>
                  <a:cubicBezTo>
                    <a:pt x="4" y="4"/>
                    <a:pt x="4" y="4"/>
                    <a:pt x="4" y="4"/>
                  </a:cubicBezTo>
                  <a:cubicBezTo>
                    <a:pt x="3" y="4"/>
                    <a:pt x="3" y="4"/>
                    <a:pt x="2" y="4"/>
                  </a:cubicBezTo>
                  <a:cubicBezTo>
                    <a:pt x="2" y="4"/>
                    <a:pt x="1" y="4"/>
                    <a:pt x="0" y="4"/>
                  </a:cubicBezTo>
                  <a:cubicBezTo>
                    <a:pt x="0" y="4"/>
                    <a:pt x="0" y="4"/>
                    <a:pt x="0" y="4"/>
                  </a:cubicBezTo>
                  <a:cubicBezTo>
                    <a:pt x="1" y="11"/>
                    <a:pt x="1" y="11"/>
                    <a:pt x="1" y="11"/>
                  </a:cubicBezTo>
                  <a:cubicBezTo>
                    <a:pt x="2" y="13"/>
                    <a:pt x="2" y="17"/>
                    <a:pt x="3" y="21"/>
                  </a:cubicBezTo>
                  <a:cubicBezTo>
                    <a:pt x="3" y="21"/>
                    <a:pt x="3" y="21"/>
                    <a:pt x="4" y="21"/>
                  </a:cubicBezTo>
                  <a:cubicBezTo>
                    <a:pt x="4" y="21"/>
                    <a:pt x="4" y="21"/>
                    <a:pt x="4" y="21"/>
                  </a:cubicBezTo>
                  <a:cubicBezTo>
                    <a:pt x="4" y="21"/>
                    <a:pt x="5" y="21"/>
                    <a:pt x="5" y="20"/>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6" name="Freeform 240">
              <a:extLst>
                <a:ext uri="{FF2B5EF4-FFF2-40B4-BE49-F238E27FC236}">
                  <a16:creationId xmlns:a16="http://schemas.microsoft.com/office/drawing/2014/main" id="{00C43056-2D80-4A7B-A2FF-73ABAF5E84B3}"/>
                </a:ext>
              </a:extLst>
            </p:cNvPr>
            <p:cNvSpPr>
              <a:spLocks/>
            </p:cNvSpPr>
            <p:nvPr/>
          </p:nvSpPr>
          <p:spPr bwMode="auto">
            <a:xfrm>
              <a:off x="4937328" y="6255728"/>
              <a:ext cx="10366" cy="9270"/>
            </a:xfrm>
            <a:custGeom>
              <a:avLst/>
              <a:gdLst>
                <a:gd name="T0" fmla="*/ 10 w 20"/>
                <a:gd name="T1" fmla="*/ 2 h 16"/>
                <a:gd name="T2" fmla="*/ 10 w 20"/>
                <a:gd name="T3" fmla="*/ 2 h 16"/>
                <a:gd name="T4" fmla="*/ 9 w 20"/>
                <a:gd name="T5" fmla="*/ 3 h 16"/>
                <a:gd name="T6" fmla="*/ 9 w 20"/>
                <a:gd name="T7" fmla="*/ 3 h 16"/>
                <a:gd name="T8" fmla="*/ 8 w 20"/>
                <a:gd name="T9" fmla="*/ 3 h 16"/>
                <a:gd name="T10" fmla="*/ 7 w 20"/>
                <a:gd name="T11" fmla="*/ 3 h 16"/>
                <a:gd name="T12" fmla="*/ 7 w 20"/>
                <a:gd name="T13" fmla="*/ 3 h 16"/>
                <a:gd name="T14" fmla="*/ 6 w 20"/>
                <a:gd name="T15" fmla="*/ 3 h 16"/>
                <a:gd name="T16" fmla="*/ 6 w 20"/>
                <a:gd name="T17" fmla="*/ 3 h 16"/>
                <a:gd name="T18" fmla="*/ 6 w 20"/>
                <a:gd name="T19" fmla="*/ 3 h 16"/>
                <a:gd name="T20" fmla="*/ 5 w 20"/>
                <a:gd name="T21" fmla="*/ 3 h 16"/>
                <a:gd name="T22" fmla="*/ 4 w 20"/>
                <a:gd name="T23" fmla="*/ 4 h 16"/>
                <a:gd name="T24" fmla="*/ 3 w 20"/>
                <a:gd name="T25" fmla="*/ 10 h 16"/>
                <a:gd name="T26" fmla="*/ 3 w 20"/>
                <a:gd name="T27" fmla="*/ 11 h 16"/>
                <a:gd name="T28" fmla="*/ 2 w 20"/>
                <a:gd name="T29" fmla="*/ 11 h 16"/>
                <a:gd name="T30" fmla="*/ 0 w 20"/>
                <a:gd name="T31" fmla="*/ 13 h 16"/>
                <a:gd name="T32" fmla="*/ 1 w 20"/>
                <a:gd name="T33" fmla="*/ 15 h 16"/>
                <a:gd name="T34" fmla="*/ 1 w 20"/>
                <a:gd name="T35" fmla="*/ 15 h 16"/>
                <a:gd name="T36" fmla="*/ 2 w 20"/>
                <a:gd name="T37" fmla="*/ 16 h 16"/>
                <a:gd name="T38" fmla="*/ 3 w 20"/>
                <a:gd name="T39" fmla="*/ 16 h 16"/>
                <a:gd name="T40" fmla="*/ 4 w 20"/>
                <a:gd name="T41" fmla="*/ 16 h 16"/>
                <a:gd name="T42" fmla="*/ 5 w 20"/>
                <a:gd name="T43" fmla="*/ 16 h 16"/>
                <a:gd name="T44" fmla="*/ 7 w 20"/>
                <a:gd name="T45" fmla="*/ 16 h 16"/>
                <a:gd name="T46" fmla="*/ 9 w 20"/>
                <a:gd name="T47" fmla="*/ 15 h 16"/>
                <a:gd name="T48" fmla="*/ 10 w 20"/>
                <a:gd name="T49" fmla="*/ 14 h 16"/>
                <a:gd name="T50" fmla="*/ 10 w 20"/>
                <a:gd name="T51" fmla="*/ 12 h 16"/>
                <a:gd name="T52" fmla="*/ 11 w 20"/>
                <a:gd name="T53" fmla="*/ 12 h 16"/>
                <a:gd name="T54" fmla="*/ 11 w 20"/>
                <a:gd name="T55" fmla="*/ 12 h 16"/>
                <a:gd name="T56" fmla="*/ 11 w 20"/>
                <a:gd name="T57" fmla="*/ 13 h 16"/>
                <a:gd name="T58" fmla="*/ 12 w 20"/>
                <a:gd name="T59" fmla="*/ 13 h 16"/>
                <a:gd name="T60" fmla="*/ 12 w 20"/>
                <a:gd name="T61" fmla="*/ 13 h 16"/>
                <a:gd name="T62" fmla="*/ 13 w 20"/>
                <a:gd name="T63" fmla="*/ 13 h 16"/>
                <a:gd name="T64" fmla="*/ 16 w 20"/>
                <a:gd name="T65" fmla="*/ 12 h 16"/>
                <a:gd name="T66" fmla="*/ 16 w 20"/>
                <a:gd name="T67" fmla="*/ 12 h 16"/>
                <a:gd name="T68" fmla="*/ 20 w 20"/>
                <a:gd name="T69" fmla="*/ 11 h 16"/>
                <a:gd name="T70" fmla="*/ 20 w 20"/>
                <a:gd name="T71" fmla="*/ 11 h 16"/>
                <a:gd name="T72" fmla="*/ 20 w 20"/>
                <a:gd name="T73" fmla="*/ 11 h 16"/>
                <a:gd name="T74" fmla="*/ 18 w 20"/>
                <a:gd name="T75" fmla="*/ 4 h 16"/>
                <a:gd name="T76" fmla="*/ 17 w 20"/>
                <a:gd name="T77" fmla="*/ 0 h 16"/>
                <a:gd name="T78" fmla="*/ 16 w 20"/>
                <a:gd name="T79" fmla="*/ 0 h 16"/>
                <a:gd name="T80" fmla="*/ 15 w 20"/>
                <a:gd name="T81" fmla="*/ 0 h 16"/>
                <a:gd name="T82" fmla="*/ 14 w 20"/>
                <a:gd name="T83" fmla="*/ 1 h 16"/>
                <a:gd name="T84" fmla="*/ 13 w 20"/>
                <a:gd name="T85" fmla="*/ 1 h 16"/>
                <a:gd name="T86" fmla="*/ 13 w 20"/>
                <a:gd name="T87" fmla="*/ 1 h 16"/>
                <a:gd name="T88" fmla="*/ 12 w 20"/>
                <a:gd name="T89" fmla="*/ 1 h 16"/>
                <a:gd name="T90" fmla="*/ 11 w 20"/>
                <a:gd name="T91" fmla="*/ 2 h 16"/>
                <a:gd name="T92" fmla="*/ 10 w 20"/>
                <a:gd name="T9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 h="16">
                  <a:moveTo>
                    <a:pt x="10" y="2"/>
                  </a:moveTo>
                  <a:cubicBezTo>
                    <a:pt x="10" y="2"/>
                    <a:pt x="10" y="2"/>
                    <a:pt x="10" y="2"/>
                  </a:cubicBezTo>
                  <a:cubicBezTo>
                    <a:pt x="10" y="2"/>
                    <a:pt x="10" y="3"/>
                    <a:pt x="9" y="3"/>
                  </a:cubicBezTo>
                  <a:cubicBezTo>
                    <a:pt x="9" y="3"/>
                    <a:pt x="9" y="3"/>
                    <a:pt x="9" y="3"/>
                  </a:cubicBezTo>
                  <a:cubicBezTo>
                    <a:pt x="9" y="3"/>
                    <a:pt x="8" y="3"/>
                    <a:pt x="8" y="3"/>
                  </a:cubicBezTo>
                  <a:cubicBezTo>
                    <a:pt x="8" y="3"/>
                    <a:pt x="8" y="3"/>
                    <a:pt x="7" y="3"/>
                  </a:cubicBezTo>
                  <a:cubicBezTo>
                    <a:pt x="7" y="3"/>
                    <a:pt x="7" y="3"/>
                    <a:pt x="7" y="3"/>
                  </a:cubicBezTo>
                  <a:cubicBezTo>
                    <a:pt x="7" y="3"/>
                    <a:pt x="7" y="3"/>
                    <a:pt x="6" y="3"/>
                  </a:cubicBezTo>
                  <a:cubicBezTo>
                    <a:pt x="6" y="3"/>
                    <a:pt x="6" y="3"/>
                    <a:pt x="6" y="3"/>
                  </a:cubicBezTo>
                  <a:cubicBezTo>
                    <a:pt x="6" y="3"/>
                    <a:pt x="6" y="3"/>
                    <a:pt x="6" y="3"/>
                  </a:cubicBezTo>
                  <a:cubicBezTo>
                    <a:pt x="5" y="3"/>
                    <a:pt x="5" y="3"/>
                    <a:pt x="5" y="3"/>
                  </a:cubicBezTo>
                  <a:cubicBezTo>
                    <a:pt x="5" y="3"/>
                    <a:pt x="5" y="4"/>
                    <a:pt x="4" y="4"/>
                  </a:cubicBezTo>
                  <a:cubicBezTo>
                    <a:pt x="3" y="4"/>
                    <a:pt x="3" y="8"/>
                    <a:pt x="3" y="10"/>
                  </a:cubicBezTo>
                  <a:cubicBezTo>
                    <a:pt x="3" y="11"/>
                    <a:pt x="3" y="11"/>
                    <a:pt x="3" y="11"/>
                  </a:cubicBezTo>
                  <a:cubicBezTo>
                    <a:pt x="2" y="11"/>
                    <a:pt x="2" y="11"/>
                    <a:pt x="2" y="11"/>
                  </a:cubicBezTo>
                  <a:cubicBezTo>
                    <a:pt x="2" y="11"/>
                    <a:pt x="0" y="11"/>
                    <a:pt x="0" y="13"/>
                  </a:cubicBezTo>
                  <a:cubicBezTo>
                    <a:pt x="0" y="14"/>
                    <a:pt x="0" y="14"/>
                    <a:pt x="1" y="15"/>
                  </a:cubicBezTo>
                  <a:cubicBezTo>
                    <a:pt x="1" y="15"/>
                    <a:pt x="1" y="15"/>
                    <a:pt x="1" y="15"/>
                  </a:cubicBezTo>
                  <a:cubicBezTo>
                    <a:pt x="1" y="15"/>
                    <a:pt x="1" y="15"/>
                    <a:pt x="2" y="16"/>
                  </a:cubicBezTo>
                  <a:cubicBezTo>
                    <a:pt x="2" y="16"/>
                    <a:pt x="2" y="16"/>
                    <a:pt x="3" y="16"/>
                  </a:cubicBezTo>
                  <a:cubicBezTo>
                    <a:pt x="3" y="16"/>
                    <a:pt x="3" y="16"/>
                    <a:pt x="4" y="16"/>
                  </a:cubicBezTo>
                  <a:cubicBezTo>
                    <a:pt x="4" y="16"/>
                    <a:pt x="5" y="16"/>
                    <a:pt x="5" y="16"/>
                  </a:cubicBezTo>
                  <a:cubicBezTo>
                    <a:pt x="6" y="16"/>
                    <a:pt x="6" y="16"/>
                    <a:pt x="7" y="16"/>
                  </a:cubicBezTo>
                  <a:cubicBezTo>
                    <a:pt x="8" y="16"/>
                    <a:pt x="9" y="16"/>
                    <a:pt x="9" y="15"/>
                  </a:cubicBezTo>
                  <a:cubicBezTo>
                    <a:pt x="10" y="15"/>
                    <a:pt x="10" y="14"/>
                    <a:pt x="10" y="14"/>
                  </a:cubicBezTo>
                  <a:cubicBezTo>
                    <a:pt x="10" y="12"/>
                    <a:pt x="10" y="12"/>
                    <a:pt x="10" y="12"/>
                  </a:cubicBezTo>
                  <a:cubicBezTo>
                    <a:pt x="11" y="12"/>
                    <a:pt x="11" y="12"/>
                    <a:pt x="11" y="12"/>
                  </a:cubicBezTo>
                  <a:cubicBezTo>
                    <a:pt x="11" y="12"/>
                    <a:pt x="11" y="12"/>
                    <a:pt x="11" y="12"/>
                  </a:cubicBezTo>
                  <a:cubicBezTo>
                    <a:pt x="11" y="12"/>
                    <a:pt x="11" y="13"/>
                    <a:pt x="11" y="13"/>
                  </a:cubicBezTo>
                  <a:cubicBezTo>
                    <a:pt x="11" y="13"/>
                    <a:pt x="12" y="13"/>
                    <a:pt x="12" y="13"/>
                  </a:cubicBezTo>
                  <a:cubicBezTo>
                    <a:pt x="12" y="13"/>
                    <a:pt x="12" y="13"/>
                    <a:pt x="12" y="13"/>
                  </a:cubicBezTo>
                  <a:cubicBezTo>
                    <a:pt x="12" y="13"/>
                    <a:pt x="13" y="13"/>
                    <a:pt x="13" y="13"/>
                  </a:cubicBezTo>
                  <a:cubicBezTo>
                    <a:pt x="14" y="13"/>
                    <a:pt x="15" y="13"/>
                    <a:pt x="16" y="12"/>
                  </a:cubicBezTo>
                  <a:cubicBezTo>
                    <a:pt x="16" y="12"/>
                    <a:pt x="16" y="12"/>
                    <a:pt x="16" y="12"/>
                  </a:cubicBezTo>
                  <a:cubicBezTo>
                    <a:pt x="18" y="12"/>
                    <a:pt x="19" y="12"/>
                    <a:pt x="20" y="11"/>
                  </a:cubicBezTo>
                  <a:cubicBezTo>
                    <a:pt x="20" y="11"/>
                    <a:pt x="20" y="11"/>
                    <a:pt x="20" y="11"/>
                  </a:cubicBezTo>
                  <a:cubicBezTo>
                    <a:pt x="20" y="11"/>
                    <a:pt x="20" y="11"/>
                    <a:pt x="20" y="11"/>
                  </a:cubicBezTo>
                  <a:cubicBezTo>
                    <a:pt x="20" y="9"/>
                    <a:pt x="19" y="5"/>
                    <a:pt x="18" y="4"/>
                  </a:cubicBezTo>
                  <a:cubicBezTo>
                    <a:pt x="17" y="0"/>
                    <a:pt x="17" y="0"/>
                    <a:pt x="17" y="0"/>
                  </a:cubicBezTo>
                  <a:cubicBezTo>
                    <a:pt x="16" y="0"/>
                    <a:pt x="16" y="0"/>
                    <a:pt x="16" y="0"/>
                  </a:cubicBezTo>
                  <a:cubicBezTo>
                    <a:pt x="16" y="0"/>
                    <a:pt x="15" y="0"/>
                    <a:pt x="15" y="0"/>
                  </a:cubicBezTo>
                  <a:cubicBezTo>
                    <a:pt x="15" y="1"/>
                    <a:pt x="14" y="1"/>
                    <a:pt x="14" y="1"/>
                  </a:cubicBezTo>
                  <a:cubicBezTo>
                    <a:pt x="14" y="1"/>
                    <a:pt x="14" y="1"/>
                    <a:pt x="13" y="1"/>
                  </a:cubicBezTo>
                  <a:cubicBezTo>
                    <a:pt x="13" y="1"/>
                    <a:pt x="13" y="1"/>
                    <a:pt x="13" y="1"/>
                  </a:cubicBezTo>
                  <a:cubicBezTo>
                    <a:pt x="12" y="1"/>
                    <a:pt x="12" y="1"/>
                    <a:pt x="12" y="1"/>
                  </a:cubicBezTo>
                  <a:cubicBezTo>
                    <a:pt x="12" y="1"/>
                    <a:pt x="12" y="2"/>
                    <a:pt x="11" y="2"/>
                  </a:cubicBezTo>
                  <a:cubicBezTo>
                    <a:pt x="11" y="2"/>
                    <a:pt x="11" y="2"/>
                    <a:pt x="10" y="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7" name="Freeform 241">
              <a:extLst>
                <a:ext uri="{FF2B5EF4-FFF2-40B4-BE49-F238E27FC236}">
                  <a16:creationId xmlns:a16="http://schemas.microsoft.com/office/drawing/2014/main" id="{98226781-D60A-4996-AAB3-3EAD90826DB6}"/>
                </a:ext>
              </a:extLst>
            </p:cNvPr>
            <p:cNvSpPr>
              <a:spLocks/>
            </p:cNvSpPr>
            <p:nvPr/>
          </p:nvSpPr>
          <p:spPr bwMode="auto">
            <a:xfrm>
              <a:off x="4843567" y="6213052"/>
              <a:ext cx="105674" cy="122255"/>
            </a:xfrm>
            <a:custGeom>
              <a:avLst/>
              <a:gdLst>
                <a:gd name="T0" fmla="*/ 57 w 204"/>
                <a:gd name="T1" fmla="*/ 57 h 212"/>
                <a:gd name="T2" fmla="*/ 43 w 204"/>
                <a:gd name="T3" fmla="*/ 85 h 212"/>
                <a:gd name="T4" fmla="*/ 35 w 204"/>
                <a:gd name="T5" fmla="*/ 112 h 212"/>
                <a:gd name="T6" fmla="*/ 26 w 204"/>
                <a:gd name="T7" fmla="*/ 117 h 212"/>
                <a:gd name="T8" fmla="*/ 25 w 204"/>
                <a:gd name="T9" fmla="*/ 115 h 212"/>
                <a:gd name="T10" fmla="*/ 17 w 204"/>
                <a:gd name="T11" fmla="*/ 114 h 212"/>
                <a:gd name="T12" fmla="*/ 8 w 204"/>
                <a:gd name="T13" fmla="*/ 113 h 212"/>
                <a:gd name="T14" fmla="*/ 3 w 204"/>
                <a:gd name="T15" fmla="*/ 116 h 212"/>
                <a:gd name="T16" fmla="*/ 3 w 204"/>
                <a:gd name="T17" fmla="*/ 130 h 212"/>
                <a:gd name="T18" fmla="*/ 7 w 204"/>
                <a:gd name="T19" fmla="*/ 128 h 212"/>
                <a:gd name="T20" fmla="*/ 20 w 204"/>
                <a:gd name="T21" fmla="*/ 127 h 212"/>
                <a:gd name="T22" fmla="*/ 49 w 204"/>
                <a:gd name="T23" fmla="*/ 138 h 212"/>
                <a:gd name="T24" fmla="*/ 61 w 204"/>
                <a:gd name="T25" fmla="*/ 152 h 212"/>
                <a:gd name="T26" fmla="*/ 83 w 204"/>
                <a:gd name="T27" fmla="*/ 139 h 212"/>
                <a:gd name="T28" fmla="*/ 94 w 204"/>
                <a:gd name="T29" fmla="*/ 142 h 212"/>
                <a:gd name="T30" fmla="*/ 104 w 204"/>
                <a:gd name="T31" fmla="*/ 153 h 212"/>
                <a:gd name="T32" fmla="*/ 108 w 204"/>
                <a:gd name="T33" fmla="*/ 180 h 212"/>
                <a:gd name="T34" fmla="*/ 115 w 204"/>
                <a:gd name="T35" fmla="*/ 184 h 212"/>
                <a:gd name="T36" fmla="*/ 127 w 204"/>
                <a:gd name="T37" fmla="*/ 183 h 212"/>
                <a:gd name="T38" fmla="*/ 130 w 204"/>
                <a:gd name="T39" fmla="*/ 186 h 212"/>
                <a:gd name="T40" fmla="*/ 138 w 204"/>
                <a:gd name="T41" fmla="*/ 187 h 212"/>
                <a:gd name="T42" fmla="*/ 142 w 204"/>
                <a:gd name="T43" fmla="*/ 193 h 212"/>
                <a:gd name="T44" fmla="*/ 152 w 204"/>
                <a:gd name="T45" fmla="*/ 196 h 212"/>
                <a:gd name="T46" fmla="*/ 167 w 204"/>
                <a:gd name="T47" fmla="*/ 199 h 212"/>
                <a:gd name="T48" fmla="*/ 188 w 204"/>
                <a:gd name="T49" fmla="*/ 211 h 212"/>
                <a:gd name="T50" fmla="*/ 183 w 204"/>
                <a:gd name="T51" fmla="*/ 203 h 212"/>
                <a:gd name="T52" fmla="*/ 174 w 204"/>
                <a:gd name="T53" fmla="*/ 187 h 212"/>
                <a:gd name="T54" fmla="*/ 175 w 204"/>
                <a:gd name="T55" fmla="*/ 168 h 212"/>
                <a:gd name="T56" fmla="*/ 181 w 204"/>
                <a:gd name="T57" fmla="*/ 155 h 212"/>
                <a:gd name="T58" fmla="*/ 195 w 204"/>
                <a:gd name="T59" fmla="*/ 152 h 212"/>
                <a:gd name="T60" fmla="*/ 182 w 204"/>
                <a:gd name="T61" fmla="*/ 97 h 212"/>
                <a:gd name="T62" fmla="*/ 182 w 204"/>
                <a:gd name="T63" fmla="*/ 92 h 212"/>
                <a:gd name="T64" fmla="*/ 180 w 204"/>
                <a:gd name="T65" fmla="*/ 90 h 212"/>
                <a:gd name="T66" fmla="*/ 185 w 204"/>
                <a:gd name="T67" fmla="*/ 76 h 212"/>
                <a:gd name="T68" fmla="*/ 189 w 204"/>
                <a:gd name="T69" fmla="*/ 57 h 212"/>
                <a:gd name="T70" fmla="*/ 197 w 204"/>
                <a:gd name="T71" fmla="*/ 43 h 212"/>
                <a:gd name="T72" fmla="*/ 203 w 204"/>
                <a:gd name="T73" fmla="*/ 33 h 212"/>
                <a:gd name="T74" fmla="*/ 201 w 204"/>
                <a:gd name="T75" fmla="*/ 27 h 212"/>
                <a:gd name="T76" fmla="*/ 201 w 204"/>
                <a:gd name="T77" fmla="*/ 23 h 212"/>
                <a:gd name="T78" fmla="*/ 200 w 204"/>
                <a:gd name="T79" fmla="*/ 18 h 212"/>
                <a:gd name="T80" fmla="*/ 196 w 204"/>
                <a:gd name="T81" fmla="*/ 14 h 212"/>
                <a:gd name="T82" fmla="*/ 192 w 204"/>
                <a:gd name="T83" fmla="*/ 12 h 212"/>
                <a:gd name="T84" fmla="*/ 190 w 204"/>
                <a:gd name="T85" fmla="*/ 10 h 212"/>
                <a:gd name="T86" fmla="*/ 183 w 204"/>
                <a:gd name="T87" fmla="*/ 10 h 212"/>
                <a:gd name="T88" fmla="*/ 170 w 204"/>
                <a:gd name="T89" fmla="*/ 10 h 212"/>
                <a:gd name="T90" fmla="*/ 163 w 204"/>
                <a:gd name="T91" fmla="*/ 2 h 212"/>
                <a:gd name="T92" fmla="*/ 143 w 204"/>
                <a:gd name="T93" fmla="*/ 1 h 212"/>
                <a:gd name="T94" fmla="*/ 130 w 204"/>
                <a:gd name="T95" fmla="*/ 4 h 212"/>
                <a:gd name="T96" fmla="*/ 116 w 204"/>
                <a:gd name="T97" fmla="*/ 7 h 212"/>
                <a:gd name="T98" fmla="*/ 87 w 204"/>
                <a:gd name="T99" fmla="*/ 10 h 212"/>
                <a:gd name="T100" fmla="*/ 68 w 204"/>
                <a:gd name="T101"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12">
                  <a:moveTo>
                    <a:pt x="66" y="32"/>
                  </a:moveTo>
                  <a:cubicBezTo>
                    <a:pt x="65" y="33"/>
                    <a:pt x="65" y="33"/>
                    <a:pt x="65" y="34"/>
                  </a:cubicBezTo>
                  <a:cubicBezTo>
                    <a:pt x="63" y="36"/>
                    <a:pt x="62" y="38"/>
                    <a:pt x="62" y="43"/>
                  </a:cubicBezTo>
                  <a:cubicBezTo>
                    <a:pt x="62" y="47"/>
                    <a:pt x="59" y="52"/>
                    <a:pt x="57" y="57"/>
                  </a:cubicBezTo>
                  <a:cubicBezTo>
                    <a:pt x="55" y="61"/>
                    <a:pt x="53" y="64"/>
                    <a:pt x="53" y="67"/>
                  </a:cubicBezTo>
                  <a:cubicBezTo>
                    <a:pt x="53" y="70"/>
                    <a:pt x="50" y="73"/>
                    <a:pt x="47" y="75"/>
                  </a:cubicBezTo>
                  <a:cubicBezTo>
                    <a:pt x="45" y="77"/>
                    <a:pt x="44" y="78"/>
                    <a:pt x="44" y="79"/>
                  </a:cubicBezTo>
                  <a:cubicBezTo>
                    <a:pt x="44" y="81"/>
                    <a:pt x="43" y="83"/>
                    <a:pt x="43" y="85"/>
                  </a:cubicBezTo>
                  <a:cubicBezTo>
                    <a:pt x="43" y="89"/>
                    <a:pt x="43" y="94"/>
                    <a:pt x="43" y="98"/>
                  </a:cubicBezTo>
                  <a:cubicBezTo>
                    <a:pt x="43" y="102"/>
                    <a:pt x="42" y="103"/>
                    <a:pt x="40" y="104"/>
                  </a:cubicBezTo>
                  <a:cubicBezTo>
                    <a:pt x="39" y="104"/>
                    <a:pt x="39" y="104"/>
                    <a:pt x="39" y="107"/>
                  </a:cubicBezTo>
                  <a:cubicBezTo>
                    <a:pt x="39" y="111"/>
                    <a:pt x="37" y="112"/>
                    <a:pt x="35" y="112"/>
                  </a:cubicBezTo>
                  <a:cubicBezTo>
                    <a:pt x="34" y="112"/>
                    <a:pt x="33" y="112"/>
                    <a:pt x="31" y="114"/>
                  </a:cubicBezTo>
                  <a:cubicBezTo>
                    <a:pt x="29" y="116"/>
                    <a:pt x="28" y="117"/>
                    <a:pt x="27" y="117"/>
                  </a:cubicBezTo>
                  <a:cubicBezTo>
                    <a:pt x="26" y="117"/>
                    <a:pt x="26" y="117"/>
                    <a:pt x="26" y="117"/>
                  </a:cubicBezTo>
                  <a:cubicBezTo>
                    <a:pt x="26" y="117"/>
                    <a:pt x="26" y="117"/>
                    <a:pt x="26" y="117"/>
                  </a:cubicBezTo>
                  <a:cubicBezTo>
                    <a:pt x="26" y="116"/>
                    <a:pt x="25" y="116"/>
                    <a:pt x="25" y="116"/>
                  </a:cubicBezTo>
                  <a:cubicBezTo>
                    <a:pt x="25" y="116"/>
                    <a:pt x="25" y="116"/>
                    <a:pt x="25" y="116"/>
                  </a:cubicBezTo>
                  <a:cubicBezTo>
                    <a:pt x="25" y="116"/>
                    <a:pt x="25" y="116"/>
                    <a:pt x="25" y="116"/>
                  </a:cubicBezTo>
                  <a:cubicBezTo>
                    <a:pt x="25" y="115"/>
                    <a:pt x="25" y="115"/>
                    <a:pt x="25" y="115"/>
                  </a:cubicBezTo>
                  <a:cubicBezTo>
                    <a:pt x="25" y="115"/>
                    <a:pt x="25" y="115"/>
                    <a:pt x="25" y="115"/>
                  </a:cubicBezTo>
                  <a:cubicBezTo>
                    <a:pt x="25" y="114"/>
                    <a:pt x="25" y="114"/>
                    <a:pt x="25" y="114"/>
                  </a:cubicBezTo>
                  <a:cubicBezTo>
                    <a:pt x="25" y="112"/>
                    <a:pt x="23" y="112"/>
                    <a:pt x="22" y="112"/>
                  </a:cubicBezTo>
                  <a:cubicBezTo>
                    <a:pt x="21" y="112"/>
                    <a:pt x="19" y="112"/>
                    <a:pt x="17" y="114"/>
                  </a:cubicBezTo>
                  <a:cubicBezTo>
                    <a:pt x="16" y="115"/>
                    <a:pt x="15" y="115"/>
                    <a:pt x="14" y="115"/>
                  </a:cubicBezTo>
                  <a:cubicBezTo>
                    <a:pt x="12" y="115"/>
                    <a:pt x="11" y="115"/>
                    <a:pt x="10" y="114"/>
                  </a:cubicBezTo>
                  <a:cubicBezTo>
                    <a:pt x="10" y="114"/>
                    <a:pt x="9" y="113"/>
                    <a:pt x="9" y="113"/>
                  </a:cubicBezTo>
                  <a:cubicBezTo>
                    <a:pt x="9" y="113"/>
                    <a:pt x="8" y="113"/>
                    <a:pt x="8" y="113"/>
                  </a:cubicBezTo>
                  <a:cubicBezTo>
                    <a:pt x="8" y="113"/>
                    <a:pt x="8" y="113"/>
                    <a:pt x="8" y="113"/>
                  </a:cubicBezTo>
                  <a:cubicBezTo>
                    <a:pt x="7" y="114"/>
                    <a:pt x="7" y="114"/>
                    <a:pt x="6" y="114"/>
                  </a:cubicBezTo>
                  <a:cubicBezTo>
                    <a:pt x="6" y="114"/>
                    <a:pt x="6" y="114"/>
                    <a:pt x="6" y="114"/>
                  </a:cubicBezTo>
                  <a:cubicBezTo>
                    <a:pt x="5" y="115"/>
                    <a:pt x="4" y="115"/>
                    <a:pt x="3" y="116"/>
                  </a:cubicBezTo>
                  <a:cubicBezTo>
                    <a:pt x="3" y="116"/>
                    <a:pt x="3" y="116"/>
                    <a:pt x="3" y="116"/>
                  </a:cubicBezTo>
                  <a:cubicBezTo>
                    <a:pt x="2" y="117"/>
                    <a:pt x="1" y="117"/>
                    <a:pt x="0" y="118"/>
                  </a:cubicBezTo>
                  <a:cubicBezTo>
                    <a:pt x="0" y="118"/>
                    <a:pt x="0" y="118"/>
                    <a:pt x="0" y="118"/>
                  </a:cubicBezTo>
                  <a:cubicBezTo>
                    <a:pt x="2" y="122"/>
                    <a:pt x="3" y="126"/>
                    <a:pt x="3" y="130"/>
                  </a:cubicBezTo>
                  <a:cubicBezTo>
                    <a:pt x="4" y="130"/>
                    <a:pt x="4" y="129"/>
                    <a:pt x="4" y="129"/>
                  </a:cubicBezTo>
                  <a:cubicBezTo>
                    <a:pt x="4" y="129"/>
                    <a:pt x="5" y="129"/>
                    <a:pt x="5" y="129"/>
                  </a:cubicBezTo>
                  <a:cubicBezTo>
                    <a:pt x="5" y="129"/>
                    <a:pt x="6" y="128"/>
                    <a:pt x="6" y="128"/>
                  </a:cubicBezTo>
                  <a:cubicBezTo>
                    <a:pt x="6" y="128"/>
                    <a:pt x="6" y="128"/>
                    <a:pt x="7" y="128"/>
                  </a:cubicBezTo>
                  <a:cubicBezTo>
                    <a:pt x="7" y="128"/>
                    <a:pt x="7" y="128"/>
                    <a:pt x="8" y="127"/>
                  </a:cubicBezTo>
                  <a:cubicBezTo>
                    <a:pt x="8" y="127"/>
                    <a:pt x="8" y="127"/>
                    <a:pt x="8" y="127"/>
                  </a:cubicBezTo>
                  <a:cubicBezTo>
                    <a:pt x="8" y="127"/>
                    <a:pt x="9" y="127"/>
                    <a:pt x="9" y="127"/>
                  </a:cubicBezTo>
                  <a:cubicBezTo>
                    <a:pt x="10" y="127"/>
                    <a:pt x="14" y="127"/>
                    <a:pt x="20" y="127"/>
                  </a:cubicBezTo>
                  <a:cubicBezTo>
                    <a:pt x="31" y="127"/>
                    <a:pt x="46" y="127"/>
                    <a:pt x="46" y="127"/>
                  </a:cubicBezTo>
                  <a:cubicBezTo>
                    <a:pt x="46" y="127"/>
                    <a:pt x="46" y="127"/>
                    <a:pt x="46" y="127"/>
                  </a:cubicBezTo>
                  <a:cubicBezTo>
                    <a:pt x="47" y="127"/>
                    <a:pt x="47" y="127"/>
                    <a:pt x="47" y="127"/>
                  </a:cubicBezTo>
                  <a:cubicBezTo>
                    <a:pt x="47" y="128"/>
                    <a:pt x="50" y="133"/>
                    <a:pt x="49" y="138"/>
                  </a:cubicBezTo>
                  <a:cubicBezTo>
                    <a:pt x="48" y="139"/>
                    <a:pt x="49" y="140"/>
                    <a:pt x="50" y="140"/>
                  </a:cubicBezTo>
                  <a:cubicBezTo>
                    <a:pt x="51" y="141"/>
                    <a:pt x="52" y="142"/>
                    <a:pt x="53" y="145"/>
                  </a:cubicBezTo>
                  <a:cubicBezTo>
                    <a:pt x="55" y="150"/>
                    <a:pt x="57" y="152"/>
                    <a:pt x="59" y="152"/>
                  </a:cubicBezTo>
                  <a:cubicBezTo>
                    <a:pt x="60" y="152"/>
                    <a:pt x="60" y="152"/>
                    <a:pt x="61" y="152"/>
                  </a:cubicBezTo>
                  <a:cubicBezTo>
                    <a:pt x="67" y="150"/>
                    <a:pt x="72" y="149"/>
                    <a:pt x="75" y="150"/>
                  </a:cubicBezTo>
                  <a:cubicBezTo>
                    <a:pt x="75" y="149"/>
                    <a:pt x="75" y="148"/>
                    <a:pt x="76" y="147"/>
                  </a:cubicBezTo>
                  <a:cubicBezTo>
                    <a:pt x="76" y="144"/>
                    <a:pt x="77" y="141"/>
                    <a:pt x="79" y="140"/>
                  </a:cubicBezTo>
                  <a:cubicBezTo>
                    <a:pt x="80" y="139"/>
                    <a:pt x="81" y="139"/>
                    <a:pt x="83" y="139"/>
                  </a:cubicBezTo>
                  <a:cubicBezTo>
                    <a:pt x="86" y="139"/>
                    <a:pt x="88" y="140"/>
                    <a:pt x="88" y="140"/>
                  </a:cubicBezTo>
                  <a:cubicBezTo>
                    <a:pt x="89" y="140"/>
                    <a:pt x="89" y="140"/>
                    <a:pt x="89" y="140"/>
                  </a:cubicBezTo>
                  <a:cubicBezTo>
                    <a:pt x="89" y="141"/>
                    <a:pt x="89" y="141"/>
                    <a:pt x="89" y="141"/>
                  </a:cubicBezTo>
                  <a:cubicBezTo>
                    <a:pt x="89" y="141"/>
                    <a:pt x="90" y="142"/>
                    <a:pt x="94" y="142"/>
                  </a:cubicBezTo>
                  <a:cubicBezTo>
                    <a:pt x="95" y="142"/>
                    <a:pt x="97" y="142"/>
                    <a:pt x="98" y="142"/>
                  </a:cubicBezTo>
                  <a:cubicBezTo>
                    <a:pt x="98" y="142"/>
                    <a:pt x="99" y="142"/>
                    <a:pt x="100" y="142"/>
                  </a:cubicBezTo>
                  <a:cubicBezTo>
                    <a:pt x="102" y="142"/>
                    <a:pt x="102" y="144"/>
                    <a:pt x="102" y="145"/>
                  </a:cubicBezTo>
                  <a:cubicBezTo>
                    <a:pt x="102" y="149"/>
                    <a:pt x="103" y="152"/>
                    <a:pt x="104" y="153"/>
                  </a:cubicBezTo>
                  <a:cubicBezTo>
                    <a:pt x="105" y="154"/>
                    <a:pt x="104" y="156"/>
                    <a:pt x="103" y="161"/>
                  </a:cubicBezTo>
                  <a:cubicBezTo>
                    <a:pt x="103" y="163"/>
                    <a:pt x="101" y="168"/>
                    <a:pt x="102" y="169"/>
                  </a:cubicBezTo>
                  <a:cubicBezTo>
                    <a:pt x="105" y="171"/>
                    <a:pt x="109" y="176"/>
                    <a:pt x="108" y="179"/>
                  </a:cubicBezTo>
                  <a:cubicBezTo>
                    <a:pt x="108" y="180"/>
                    <a:pt x="108" y="180"/>
                    <a:pt x="108" y="180"/>
                  </a:cubicBezTo>
                  <a:cubicBezTo>
                    <a:pt x="107" y="185"/>
                    <a:pt x="107" y="187"/>
                    <a:pt x="108" y="187"/>
                  </a:cubicBezTo>
                  <a:cubicBezTo>
                    <a:pt x="108" y="187"/>
                    <a:pt x="108" y="187"/>
                    <a:pt x="109" y="186"/>
                  </a:cubicBezTo>
                  <a:cubicBezTo>
                    <a:pt x="110" y="185"/>
                    <a:pt x="111" y="184"/>
                    <a:pt x="113" y="184"/>
                  </a:cubicBezTo>
                  <a:cubicBezTo>
                    <a:pt x="114" y="184"/>
                    <a:pt x="115" y="184"/>
                    <a:pt x="115" y="184"/>
                  </a:cubicBezTo>
                  <a:cubicBezTo>
                    <a:pt x="118" y="184"/>
                    <a:pt x="120" y="184"/>
                    <a:pt x="123" y="183"/>
                  </a:cubicBezTo>
                  <a:cubicBezTo>
                    <a:pt x="124" y="183"/>
                    <a:pt x="125" y="183"/>
                    <a:pt x="125" y="183"/>
                  </a:cubicBezTo>
                  <a:cubicBezTo>
                    <a:pt x="125" y="182"/>
                    <a:pt x="125" y="182"/>
                    <a:pt x="125" y="182"/>
                  </a:cubicBezTo>
                  <a:cubicBezTo>
                    <a:pt x="127" y="183"/>
                    <a:pt x="127" y="183"/>
                    <a:pt x="127" y="183"/>
                  </a:cubicBezTo>
                  <a:cubicBezTo>
                    <a:pt x="127" y="183"/>
                    <a:pt x="127" y="183"/>
                    <a:pt x="127" y="183"/>
                  </a:cubicBezTo>
                  <a:cubicBezTo>
                    <a:pt x="127" y="183"/>
                    <a:pt x="127" y="183"/>
                    <a:pt x="127" y="183"/>
                  </a:cubicBezTo>
                  <a:cubicBezTo>
                    <a:pt x="127" y="183"/>
                    <a:pt x="127" y="183"/>
                    <a:pt x="127" y="183"/>
                  </a:cubicBezTo>
                  <a:cubicBezTo>
                    <a:pt x="129" y="184"/>
                    <a:pt x="129" y="185"/>
                    <a:pt x="130" y="186"/>
                  </a:cubicBezTo>
                  <a:cubicBezTo>
                    <a:pt x="130" y="186"/>
                    <a:pt x="130" y="186"/>
                    <a:pt x="130" y="186"/>
                  </a:cubicBezTo>
                  <a:cubicBezTo>
                    <a:pt x="130" y="187"/>
                    <a:pt x="131" y="189"/>
                    <a:pt x="132" y="189"/>
                  </a:cubicBezTo>
                  <a:cubicBezTo>
                    <a:pt x="132" y="189"/>
                    <a:pt x="132" y="189"/>
                    <a:pt x="132" y="188"/>
                  </a:cubicBezTo>
                  <a:cubicBezTo>
                    <a:pt x="133" y="188"/>
                    <a:pt x="136" y="187"/>
                    <a:pt x="138" y="187"/>
                  </a:cubicBezTo>
                  <a:cubicBezTo>
                    <a:pt x="139" y="187"/>
                    <a:pt x="140" y="187"/>
                    <a:pt x="140" y="188"/>
                  </a:cubicBezTo>
                  <a:cubicBezTo>
                    <a:pt x="140" y="188"/>
                    <a:pt x="140" y="189"/>
                    <a:pt x="140" y="189"/>
                  </a:cubicBezTo>
                  <a:cubicBezTo>
                    <a:pt x="140" y="190"/>
                    <a:pt x="140" y="192"/>
                    <a:pt x="141" y="193"/>
                  </a:cubicBezTo>
                  <a:cubicBezTo>
                    <a:pt x="142" y="193"/>
                    <a:pt x="142" y="193"/>
                    <a:pt x="142" y="193"/>
                  </a:cubicBezTo>
                  <a:cubicBezTo>
                    <a:pt x="143" y="193"/>
                    <a:pt x="143" y="193"/>
                    <a:pt x="144" y="193"/>
                  </a:cubicBezTo>
                  <a:cubicBezTo>
                    <a:pt x="145" y="193"/>
                    <a:pt x="147" y="194"/>
                    <a:pt x="148" y="195"/>
                  </a:cubicBezTo>
                  <a:cubicBezTo>
                    <a:pt x="149" y="195"/>
                    <a:pt x="151" y="196"/>
                    <a:pt x="151" y="196"/>
                  </a:cubicBezTo>
                  <a:cubicBezTo>
                    <a:pt x="152" y="196"/>
                    <a:pt x="152" y="196"/>
                    <a:pt x="152" y="196"/>
                  </a:cubicBezTo>
                  <a:cubicBezTo>
                    <a:pt x="153" y="196"/>
                    <a:pt x="156" y="196"/>
                    <a:pt x="156" y="196"/>
                  </a:cubicBezTo>
                  <a:cubicBezTo>
                    <a:pt x="156" y="194"/>
                    <a:pt x="158" y="192"/>
                    <a:pt x="160" y="192"/>
                  </a:cubicBezTo>
                  <a:cubicBezTo>
                    <a:pt x="161" y="192"/>
                    <a:pt x="162" y="193"/>
                    <a:pt x="162" y="193"/>
                  </a:cubicBezTo>
                  <a:cubicBezTo>
                    <a:pt x="164" y="197"/>
                    <a:pt x="166" y="199"/>
                    <a:pt x="167" y="199"/>
                  </a:cubicBezTo>
                  <a:cubicBezTo>
                    <a:pt x="172" y="199"/>
                    <a:pt x="177" y="200"/>
                    <a:pt x="177" y="202"/>
                  </a:cubicBezTo>
                  <a:cubicBezTo>
                    <a:pt x="177" y="204"/>
                    <a:pt x="179" y="209"/>
                    <a:pt x="181" y="211"/>
                  </a:cubicBezTo>
                  <a:cubicBezTo>
                    <a:pt x="181" y="212"/>
                    <a:pt x="182" y="212"/>
                    <a:pt x="183" y="212"/>
                  </a:cubicBezTo>
                  <a:cubicBezTo>
                    <a:pt x="185" y="212"/>
                    <a:pt x="187" y="211"/>
                    <a:pt x="188" y="211"/>
                  </a:cubicBezTo>
                  <a:cubicBezTo>
                    <a:pt x="188" y="211"/>
                    <a:pt x="189" y="209"/>
                    <a:pt x="189" y="207"/>
                  </a:cubicBezTo>
                  <a:cubicBezTo>
                    <a:pt x="189" y="205"/>
                    <a:pt x="189" y="200"/>
                    <a:pt x="189" y="200"/>
                  </a:cubicBezTo>
                  <a:cubicBezTo>
                    <a:pt x="189" y="200"/>
                    <a:pt x="188" y="200"/>
                    <a:pt x="187" y="201"/>
                  </a:cubicBezTo>
                  <a:cubicBezTo>
                    <a:pt x="186" y="201"/>
                    <a:pt x="185" y="203"/>
                    <a:pt x="183" y="203"/>
                  </a:cubicBezTo>
                  <a:cubicBezTo>
                    <a:pt x="182" y="203"/>
                    <a:pt x="181" y="202"/>
                    <a:pt x="181" y="202"/>
                  </a:cubicBezTo>
                  <a:cubicBezTo>
                    <a:pt x="178" y="202"/>
                    <a:pt x="176" y="198"/>
                    <a:pt x="175" y="196"/>
                  </a:cubicBezTo>
                  <a:cubicBezTo>
                    <a:pt x="174" y="195"/>
                    <a:pt x="174" y="193"/>
                    <a:pt x="173" y="193"/>
                  </a:cubicBezTo>
                  <a:cubicBezTo>
                    <a:pt x="172" y="192"/>
                    <a:pt x="173" y="190"/>
                    <a:pt x="174" y="187"/>
                  </a:cubicBezTo>
                  <a:cubicBezTo>
                    <a:pt x="174" y="185"/>
                    <a:pt x="175" y="183"/>
                    <a:pt x="175" y="182"/>
                  </a:cubicBezTo>
                  <a:cubicBezTo>
                    <a:pt x="175" y="181"/>
                    <a:pt x="176" y="179"/>
                    <a:pt x="176" y="177"/>
                  </a:cubicBezTo>
                  <a:cubicBezTo>
                    <a:pt x="176" y="175"/>
                    <a:pt x="177" y="171"/>
                    <a:pt x="176" y="170"/>
                  </a:cubicBezTo>
                  <a:cubicBezTo>
                    <a:pt x="175" y="170"/>
                    <a:pt x="175" y="169"/>
                    <a:pt x="175" y="168"/>
                  </a:cubicBezTo>
                  <a:cubicBezTo>
                    <a:pt x="175" y="166"/>
                    <a:pt x="176" y="164"/>
                    <a:pt x="178" y="163"/>
                  </a:cubicBezTo>
                  <a:cubicBezTo>
                    <a:pt x="178" y="162"/>
                    <a:pt x="178" y="161"/>
                    <a:pt x="178" y="159"/>
                  </a:cubicBezTo>
                  <a:cubicBezTo>
                    <a:pt x="178" y="158"/>
                    <a:pt x="178" y="157"/>
                    <a:pt x="179" y="156"/>
                  </a:cubicBezTo>
                  <a:cubicBezTo>
                    <a:pt x="180" y="155"/>
                    <a:pt x="180" y="155"/>
                    <a:pt x="181" y="155"/>
                  </a:cubicBezTo>
                  <a:cubicBezTo>
                    <a:pt x="185" y="155"/>
                    <a:pt x="185" y="155"/>
                    <a:pt x="185" y="155"/>
                  </a:cubicBezTo>
                  <a:cubicBezTo>
                    <a:pt x="187" y="155"/>
                    <a:pt x="193" y="155"/>
                    <a:pt x="194" y="153"/>
                  </a:cubicBezTo>
                  <a:cubicBezTo>
                    <a:pt x="194" y="153"/>
                    <a:pt x="194" y="153"/>
                    <a:pt x="194" y="153"/>
                  </a:cubicBezTo>
                  <a:cubicBezTo>
                    <a:pt x="195" y="152"/>
                    <a:pt x="195" y="152"/>
                    <a:pt x="195" y="152"/>
                  </a:cubicBezTo>
                  <a:cubicBezTo>
                    <a:pt x="194" y="151"/>
                    <a:pt x="194" y="150"/>
                    <a:pt x="193" y="149"/>
                  </a:cubicBezTo>
                  <a:cubicBezTo>
                    <a:pt x="191" y="146"/>
                    <a:pt x="189" y="142"/>
                    <a:pt x="187" y="141"/>
                  </a:cubicBezTo>
                  <a:cubicBezTo>
                    <a:pt x="182" y="138"/>
                    <a:pt x="180" y="111"/>
                    <a:pt x="181" y="102"/>
                  </a:cubicBezTo>
                  <a:cubicBezTo>
                    <a:pt x="181" y="99"/>
                    <a:pt x="182" y="98"/>
                    <a:pt x="182" y="97"/>
                  </a:cubicBezTo>
                  <a:cubicBezTo>
                    <a:pt x="183" y="97"/>
                    <a:pt x="183" y="97"/>
                    <a:pt x="183" y="97"/>
                  </a:cubicBezTo>
                  <a:cubicBezTo>
                    <a:pt x="182" y="92"/>
                    <a:pt x="182" y="92"/>
                    <a:pt x="182" y="92"/>
                  </a:cubicBezTo>
                  <a:cubicBezTo>
                    <a:pt x="182" y="92"/>
                    <a:pt x="182" y="92"/>
                    <a:pt x="182" y="92"/>
                  </a:cubicBezTo>
                  <a:cubicBezTo>
                    <a:pt x="182" y="92"/>
                    <a:pt x="182" y="92"/>
                    <a:pt x="182" y="92"/>
                  </a:cubicBezTo>
                  <a:cubicBezTo>
                    <a:pt x="182" y="92"/>
                    <a:pt x="182" y="92"/>
                    <a:pt x="182" y="92"/>
                  </a:cubicBezTo>
                  <a:cubicBezTo>
                    <a:pt x="182" y="92"/>
                    <a:pt x="182" y="92"/>
                    <a:pt x="182" y="92"/>
                  </a:cubicBezTo>
                  <a:cubicBezTo>
                    <a:pt x="177" y="89"/>
                    <a:pt x="177" y="89"/>
                    <a:pt x="177" y="89"/>
                  </a:cubicBezTo>
                  <a:cubicBezTo>
                    <a:pt x="180" y="90"/>
                    <a:pt x="180" y="90"/>
                    <a:pt x="180" y="90"/>
                  </a:cubicBezTo>
                  <a:cubicBezTo>
                    <a:pt x="180" y="89"/>
                    <a:pt x="180" y="89"/>
                    <a:pt x="179" y="89"/>
                  </a:cubicBezTo>
                  <a:cubicBezTo>
                    <a:pt x="179" y="88"/>
                    <a:pt x="179" y="88"/>
                    <a:pt x="179" y="87"/>
                  </a:cubicBezTo>
                  <a:cubicBezTo>
                    <a:pt x="179" y="85"/>
                    <a:pt x="181" y="84"/>
                    <a:pt x="182" y="83"/>
                  </a:cubicBezTo>
                  <a:cubicBezTo>
                    <a:pt x="182" y="81"/>
                    <a:pt x="182" y="77"/>
                    <a:pt x="185" y="76"/>
                  </a:cubicBezTo>
                  <a:cubicBezTo>
                    <a:pt x="185" y="76"/>
                    <a:pt x="185" y="76"/>
                    <a:pt x="186" y="75"/>
                  </a:cubicBezTo>
                  <a:cubicBezTo>
                    <a:pt x="186" y="74"/>
                    <a:pt x="187" y="72"/>
                    <a:pt x="187" y="70"/>
                  </a:cubicBezTo>
                  <a:cubicBezTo>
                    <a:pt x="187" y="69"/>
                    <a:pt x="187" y="69"/>
                    <a:pt x="187" y="68"/>
                  </a:cubicBezTo>
                  <a:cubicBezTo>
                    <a:pt x="187" y="64"/>
                    <a:pt x="188" y="60"/>
                    <a:pt x="189" y="57"/>
                  </a:cubicBezTo>
                  <a:cubicBezTo>
                    <a:pt x="190" y="56"/>
                    <a:pt x="190" y="55"/>
                    <a:pt x="190" y="54"/>
                  </a:cubicBezTo>
                  <a:cubicBezTo>
                    <a:pt x="191" y="52"/>
                    <a:pt x="191" y="50"/>
                    <a:pt x="192" y="49"/>
                  </a:cubicBezTo>
                  <a:cubicBezTo>
                    <a:pt x="193" y="49"/>
                    <a:pt x="193" y="48"/>
                    <a:pt x="194" y="47"/>
                  </a:cubicBezTo>
                  <a:cubicBezTo>
                    <a:pt x="194" y="45"/>
                    <a:pt x="195" y="43"/>
                    <a:pt x="197" y="43"/>
                  </a:cubicBezTo>
                  <a:cubicBezTo>
                    <a:pt x="200" y="42"/>
                    <a:pt x="201" y="41"/>
                    <a:pt x="201" y="40"/>
                  </a:cubicBezTo>
                  <a:cubicBezTo>
                    <a:pt x="201" y="39"/>
                    <a:pt x="202" y="38"/>
                    <a:pt x="203" y="38"/>
                  </a:cubicBezTo>
                  <a:cubicBezTo>
                    <a:pt x="203" y="37"/>
                    <a:pt x="204" y="36"/>
                    <a:pt x="204" y="35"/>
                  </a:cubicBezTo>
                  <a:cubicBezTo>
                    <a:pt x="204" y="34"/>
                    <a:pt x="204" y="34"/>
                    <a:pt x="203" y="33"/>
                  </a:cubicBezTo>
                  <a:cubicBezTo>
                    <a:pt x="202" y="32"/>
                    <a:pt x="201" y="31"/>
                    <a:pt x="201" y="29"/>
                  </a:cubicBezTo>
                  <a:cubicBezTo>
                    <a:pt x="201" y="29"/>
                    <a:pt x="201" y="28"/>
                    <a:pt x="201" y="28"/>
                  </a:cubicBezTo>
                  <a:cubicBezTo>
                    <a:pt x="201" y="28"/>
                    <a:pt x="201" y="28"/>
                    <a:pt x="201" y="28"/>
                  </a:cubicBezTo>
                  <a:cubicBezTo>
                    <a:pt x="201" y="27"/>
                    <a:pt x="201" y="27"/>
                    <a:pt x="201" y="27"/>
                  </a:cubicBezTo>
                  <a:cubicBezTo>
                    <a:pt x="201" y="26"/>
                    <a:pt x="201" y="26"/>
                    <a:pt x="201" y="26"/>
                  </a:cubicBezTo>
                  <a:cubicBezTo>
                    <a:pt x="201" y="26"/>
                    <a:pt x="201" y="25"/>
                    <a:pt x="201" y="25"/>
                  </a:cubicBezTo>
                  <a:cubicBezTo>
                    <a:pt x="201" y="25"/>
                    <a:pt x="201" y="25"/>
                    <a:pt x="201" y="25"/>
                  </a:cubicBezTo>
                  <a:cubicBezTo>
                    <a:pt x="201" y="24"/>
                    <a:pt x="201" y="24"/>
                    <a:pt x="201" y="23"/>
                  </a:cubicBezTo>
                  <a:cubicBezTo>
                    <a:pt x="201" y="23"/>
                    <a:pt x="201" y="23"/>
                    <a:pt x="201" y="23"/>
                  </a:cubicBezTo>
                  <a:cubicBezTo>
                    <a:pt x="201" y="22"/>
                    <a:pt x="201" y="20"/>
                    <a:pt x="201" y="20"/>
                  </a:cubicBezTo>
                  <a:cubicBezTo>
                    <a:pt x="201" y="19"/>
                    <a:pt x="201" y="19"/>
                    <a:pt x="200" y="19"/>
                  </a:cubicBezTo>
                  <a:cubicBezTo>
                    <a:pt x="200" y="18"/>
                    <a:pt x="200" y="18"/>
                    <a:pt x="200" y="18"/>
                  </a:cubicBezTo>
                  <a:cubicBezTo>
                    <a:pt x="199" y="18"/>
                    <a:pt x="199" y="17"/>
                    <a:pt x="199" y="17"/>
                  </a:cubicBezTo>
                  <a:cubicBezTo>
                    <a:pt x="198" y="17"/>
                    <a:pt x="198" y="16"/>
                    <a:pt x="198" y="16"/>
                  </a:cubicBezTo>
                  <a:cubicBezTo>
                    <a:pt x="197" y="16"/>
                    <a:pt x="197" y="16"/>
                    <a:pt x="197" y="16"/>
                  </a:cubicBezTo>
                  <a:cubicBezTo>
                    <a:pt x="196" y="15"/>
                    <a:pt x="196" y="15"/>
                    <a:pt x="196" y="14"/>
                  </a:cubicBezTo>
                  <a:cubicBezTo>
                    <a:pt x="195" y="14"/>
                    <a:pt x="195" y="14"/>
                    <a:pt x="195" y="14"/>
                  </a:cubicBezTo>
                  <a:cubicBezTo>
                    <a:pt x="195" y="14"/>
                    <a:pt x="194" y="13"/>
                    <a:pt x="194" y="13"/>
                  </a:cubicBezTo>
                  <a:cubicBezTo>
                    <a:pt x="194" y="13"/>
                    <a:pt x="194" y="13"/>
                    <a:pt x="194" y="13"/>
                  </a:cubicBezTo>
                  <a:cubicBezTo>
                    <a:pt x="193" y="12"/>
                    <a:pt x="193" y="12"/>
                    <a:pt x="192" y="12"/>
                  </a:cubicBezTo>
                  <a:cubicBezTo>
                    <a:pt x="192" y="12"/>
                    <a:pt x="192" y="12"/>
                    <a:pt x="192" y="12"/>
                  </a:cubicBezTo>
                  <a:cubicBezTo>
                    <a:pt x="192" y="11"/>
                    <a:pt x="191" y="11"/>
                    <a:pt x="191" y="10"/>
                  </a:cubicBezTo>
                  <a:cubicBezTo>
                    <a:pt x="191" y="10"/>
                    <a:pt x="191" y="10"/>
                    <a:pt x="191" y="10"/>
                  </a:cubicBezTo>
                  <a:cubicBezTo>
                    <a:pt x="190" y="10"/>
                    <a:pt x="190" y="10"/>
                    <a:pt x="190" y="10"/>
                  </a:cubicBezTo>
                  <a:cubicBezTo>
                    <a:pt x="189" y="9"/>
                    <a:pt x="189" y="9"/>
                    <a:pt x="189" y="9"/>
                  </a:cubicBezTo>
                  <a:cubicBezTo>
                    <a:pt x="188" y="8"/>
                    <a:pt x="185" y="10"/>
                    <a:pt x="185" y="10"/>
                  </a:cubicBezTo>
                  <a:cubicBezTo>
                    <a:pt x="184" y="11"/>
                    <a:pt x="184" y="11"/>
                    <a:pt x="184" y="11"/>
                  </a:cubicBezTo>
                  <a:cubicBezTo>
                    <a:pt x="183" y="10"/>
                    <a:pt x="183" y="10"/>
                    <a:pt x="183" y="10"/>
                  </a:cubicBezTo>
                  <a:cubicBezTo>
                    <a:pt x="183" y="10"/>
                    <a:pt x="182" y="9"/>
                    <a:pt x="180" y="9"/>
                  </a:cubicBezTo>
                  <a:cubicBezTo>
                    <a:pt x="180" y="9"/>
                    <a:pt x="179" y="9"/>
                    <a:pt x="178" y="10"/>
                  </a:cubicBezTo>
                  <a:cubicBezTo>
                    <a:pt x="177" y="11"/>
                    <a:pt x="176" y="11"/>
                    <a:pt x="175" y="11"/>
                  </a:cubicBezTo>
                  <a:cubicBezTo>
                    <a:pt x="172" y="11"/>
                    <a:pt x="170" y="10"/>
                    <a:pt x="170" y="10"/>
                  </a:cubicBezTo>
                  <a:cubicBezTo>
                    <a:pt x="170" y="10"/>
                    <a:pt x="167" y="8"/>
                    <a:pt x="165" y="4"/>
                  </a:cubicBezTo>
                  <a:cubicBezTo>
                    <a:pt x="165" y="3"/>
                    <a:pt x="165" y="3"/>
                    <a:pt x="164" y="3"/>
                  </a:cubicBezTo>
                  <a:cubicBezTo>
                    <a:pt x="164" y="3"/>
                    <a:pt x="164" y="3"/>
                    <a:pt x="164" y="3"/>
                  </a:cubicBezTo>
                  <a:cubicBezTo>
                    <a:pt x="164" y="2"/>
                    <a:pt x="164" y="2"/>
                    <a:pt x="163" y="2"/>
                  </a:cubicBezTo>
                  <a:cubicBezTo>
                    <a:pt x="155" y="3"/>
                    <a:pt x="155" y="3"/>
                    <a:pt x="155" y="3"/>
                  </a:cubicBezTo>
                  <a:cubicBezTo>
                    <a:pt x="154" y="3"/>
                    <a:pt x="154" y="3"/>
                    <a:pt x="154" y="3"/>
                  </a:cubicBezTo>
                  <a:cubicBezTo>
                    <a:pt x="154" y="3"/>
                    <a:pt x="149" y="0"/>
                    <a:pt x="146" y="0"/>
                  </a:cubicBezTo>
                  <a:cubicBezTo>
                    <a:pt x="144" y="0"/>
                    <a:pt x="143" y="1"/>
                    <a:pt x="143" y="1"/>
                  </a:cubicBezTo>
                  <a:cubicBezTo>
                    <a:pt x="142" y="3"/>
                    <a:pt x="141" y="4"/>
                    <a:pt x="139" y="4"/>
                  </a:cubicBezTo>
                  <a:cubicBezTo>
                    <a:pt x="139" y="4"/>
                    <a:pt x="138" y="4"/>
                    <a:pt x="137" y="4"/>
                  </a:cubicBezTo>
                  <a:cubicBezTo>
                    <a:pt x="136" y="4"/>
                    <a:pt x="135" y="3"/>
                    <a:pt x="133" y="3"/>
                  </a:cubicBezTo>
                  <a:cubicBezTo>
                    <a:pt x="132" y="3"/>
                    <a:pt x="131" y="3"/>
                    <a:pt x="130" y="4"/>
                  </a:cubicBezTo>
                  <a:cubicBezTo>
                    <a:pt x="127" y="4"/>
                    <a:pt x="124" y="6"/>
                    <a:pt x="122" y="7"/>
                  </a:cubicBezTo>
                  <a:cubicBezTo>
                    <a:pt x="122" y="7"/>
                    <a:pt x="121" y="7"/>
                    <a:pt x="121" y="7"/>
                  </a:cubicBezTo>
                  <a:cubicBezTo>
                    <a:pt x="120" y="7"/>
                    <a:pt x="120" y="7"/>
                    <a:pt x="119" y="7"/>
                  </a:cubicBezTo>
                  <a:cubicBezTo>
                    <a:pt x="118" y="7"/>
                    <a:pt x="117" y="7"/>
                    <a:pt x="116" y="7"/>
                  </a:cubicBezTo>
                  <a:cubicBezTo>
                    <a:pt x="115" y="6"/>
                    <a:pt x="114" y="6"/>
                    <a:pt x="113" y="7"/>
                  </a:cubicBezTo>
                  <a:cubicBezTo>
                    <a:pt x="112" y="7"/>
                    <a:pt x="110" y="11"/>
                    <a:pt x="110" y="14"/>
                  </a:cubicBezTo>
                  <a:cubicBezTo>
                    <a:pt x="110" y="15"/>
                    <a:pt x="110" y="15"/>
                    <a:pt x="110" y="15"/>
                  </a:cubicBezTo>
                  <a:cubicBezTo>
                    <a:pt x="87" y="10"/>
                    <a:pt x="87" y="10"/>
                    <a:pt x="87" y="10"/>
                  </a:cubicBezTo>
                  <a:cubicBezTo>
                    <a:pt x="87" y="10"/>
                    <a:pt x="87" y="10"/>
                    <a:pt x="87" y="10"/>
                  </a:cubicBezTo>
                  <a:cubicBezTo>
                    <a:pt x="87" y="10"/>
                    <a:pt x="83" y="4"/>
                    <a:pt x="78" y="4"/>
                  </a:cubicBezTo>
                  <a:cubicBezTo>
                    <a:pt x="75" y="4"/>
                    <a:pt x="70" y="10"/>
                    <a:pt x="68" y="12"/>
                  </a:cubicBezTo>
                  <a:cubicBezTo>
                    <a:pt x="68" y="20"/>
                    <a:pt x="68" y="20"/>
                    <a:pt x="68" y="20"/>
                  </a:cubicBezTo>
                  <a:cubicBezTo>
                    <a:pt x="68" y="20"/>
                    <a:pt x="68" y="21"/>
                    <a:pt x="68" y="21"/>
                  </a:cubicBezTo>
                  <a:cubicBezTo>
                    <a:pt x="68" y="25"/>
                    <a:pt x="67" y="28"/>
                    <a:pt x="67" y="30"/>
                  </a:cubicBezTo>
                  <a:cubicBezTo>
                    <a:pt x="66" y="31"/>
                    <a:pt x="66" y="31"/>
                    <a:pt x="66" y="3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8" name="Freeform 242">
              <a:extLst>
                <a:ext uri="{FF2B5EF4-FFF2-40B4-BE49-F238E27FC236}">
                  <a16:creationId xmlns:a16="http://schemas.microsoft.com/office/drawing/2014/main" id="{0AE62901-F1A7-444C-BD65-D8F96D418414}"/>
                </a:ext>
              </a:extLst>
            </p:cNvPr>
            <p:cNvSpPr>
              <a:spLocks/>
            </p:cNvSpPr>
            <p:nvPr/>
          </p:nvSpPr>
          <p:spPr bwMode="auto">
            <a:xfrm>
              <a:off x="4941041" y="6221098"/>
              <a:ext cx="30480" cy="35155"/>
            </a:xfrm>
            <a:custGeom>
              <a:avLst/>
              <a:gdLst>
                <a:gd name="T0" fmla="*/ 50 w 59"/>
                <a:gd name="T1" fmla="*/ 38 h 61"/>
                <a:gd name="T2" fmla="*/ 51 w 59"/>
                <a:gd name="T3" fmla="*/ 38 h 61"/>
                <a:gd name="T4" fmla="*/ 51 w 59"/>
                <a:gd name="T5" fmla="*/ 37 h 61"/>
                <a:gd name="T6" fmla="*/ 58 w 59"/>
                <a:gd name="T7" fmla="*/ 24 h 61"/>
                <a:gd name="T8" fmla="*/ 54 w 59"/>
                <a:gd name="T9" fmla="*/ 12 h 61"/>
                <a:gd name="T10" fmla="*/ 49 w 59"/>
                <a:gd name="T11" fmla="*/ 0 h 61"/>
                <a:gd name="T12" fmla="*/ 46 w 59"/>
                <a:gd name="T13" fmla="*/ 2 h 61"/>
                <a:gd name="T14" fmla="*/ 38 w 59"/>
                <a:gd name="T15" fmla="*/ 3 h 61"/>
                <a:gd name="T16" fmla="*/ 31 w 59"/>
                <a:gd name="T17" fmla="*/ 6 h 61"/>
                <a:gd name="T18" fmla="*/ 26 w 59"/>
                <a:gd name="T19" fmla="*/ 5 h 61"/>
                <a:gd name="T20" fmla="*/ 22 w 59"/>
                <a:gd name="T21" fmla="*/ 4 h 61"/>
                <a:gd name="T22" fmla="*/ 20 w 59"/>
                <a:gd name="T23" fmla="*/ 5 h 61"/>
                <a:gd name="T24" fmla="*/ 18 w 59"/>
                <a:gd name="T25" fmla="*/ 5 h 61"/>
                <a:gd name="T26" fmla="*/ 15 w 59"/>
                <a:gd name="T27" fmla="*/ 6 h 61"/>
                <a:gd name="T28" fmla="*/ 15 w 59"/>
                <a:gd name="T29" fmla="*/ 14 h 61"/>
                <a:gd name="T30" fmla="*/ 16 w 59"/>
                <a:gd name="T31" fmla="*/ 17 h 61"/>
                <a:gd name="T32" fmla="*/ 16 w 59"/>
                <a:gd name="T33" fmla="*/ 25 h 61"/>
                <a:gd name="T34" fmla="*/ 10 w 59"/>
                <a:gd name="T35" fmla="*/ 31 h 61"/>
                <a:gd name="T36" fmla="*/ 6 w 59"/>
                <a:gd name="T37" fmla="*/ 37 h 61"/>
                <a:gd name="T38" fmla="*/ 3 w 59"/>
                <a:gd name="T39" fmla="*/ 44 h 61"/>
                <a:gd name="T40" fmla="*/ 1 w 59"/>
                <a:gd name="T41" fmla="*/ 56 h 61"/>
                <a:gd name="T42" fmla="*/ 1 w 59"/>
                <a:gd name="T43" fmla="*/ 58 h 61"/>
                <a:gd name="T44" fmla="*/ 0 w 59"/>
                <a:gd name="T45" fmla="*/ 60 h 61"/>
                <a:gd name="T46" fmla="*/ 0 w 59"/>
                <a:gd name="T47" fmla="*/ 61 h 61"/>
                <a:gd name="T48" fmla="*/ 2 w 59"/>
                <a:gd name="T49" fmla="*/ 61 h 61"/>
                <a:gd name="T50" fmla="*/ 3 w 59"/>
                <a:gd name="T51" fmla="*/ 60 h 61"/>
                <a:gd name="T52" fmla="*/ 3 w 59"/>
                <a:gd name="T53" fmla="*/ 60 h 61"/>
                <a:gd name="T54" fmla="*/ 9 w 59"/>
                <a:gd name="T55" fmla="*/ 58 h 61"/>
                <a:gd name="T56" fmla="*/ 10 w 59"/>
                <a:gd name="T57" fmla="*/ 58 h 61"/>
                <a:gd name="T58" fmla="*/ 11 w 59"/>
                <a:gd name="T59" fmla="*/ 58 h 61"/>
                <a:gd name="T60" fmla="*/ 12 w 59"/>
                <a:gd name="T61" fmla="*/ 57 h 61"/>
                <a:gd name="T62" fmla="*/ 24 w 59"/>
                <a:gd name="T63" fmla="*/ 56 h 61"/>
                <a:gd name="T64" fmla="*/ 48 w 59"/>
                <a:gd name="T65" fmla="*/ 44 h 61"/>
                <a:gd name="T66" fmla="*/ 48 w 59"/>
                <a:gd name="T67" fmla="*/ 42 h 61"/>
                <a:gd name="T68" fmla="*/ 49 w 59"/>
                <a:gd name="T69" fmla="*/ 41 h 61"/>
                <a:gd name="T70" fmla="*/ 50 w 59"/>
                <a:gd name="T71" fmla="*/ 40 h 61"/>
                <a:gd name="T72" fmla="*/ 50 w 59"/>
                <a:gd name="T73" fmla="*/ 3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 h="61">
                  <a:moveTo>
                    <a:pt x="50" y="38"/>
                  </a:moveTo>
                  <a:cubicBezTo>
                    <a:pt x="50" y="38"/>
                    <a:pt x="50" y="38"/>
                    <a:pt x="50" y="38"/>
                  </a:cubicBezTo>
                  <a:cubicBezTo>
                    <a:pt x="50" y="38"/>
                    <a:pt x="51" y="38"/>
                    <a:pt x="51" y="38"/>
                  </a:cubicBezTo>
                  <a:cubicBezTo>
                    <a:pt x="51" y="38"/>
                    <a:pt x="51" y="38"/>
                    <a:pt x="51" y="38"/>
                  </a:cubicBezTo>
                  <a:cubicBezTo>
                    <a:pt x="51" y="38"/>
                    <a:pt x="51" y="37"/>
                    <a:pt x="51" y="37"/>
                  </a:cubicBezTo>
                  <a:cubicBezTo>
                    <a:pt x="51" y="37"/>
                    <a:pt x="51" y="37"/>
                    <a:pt x="51" y="37"/>
                  </a:cubicBezTo>
                  <a:cubicBezTo>
                    <a:pt x="51" y="37"/>
                    <a:pt x="51" y="37"/>
                    <a:pt x="51" y="37"/>
                  </a:cubicBezTo>
                  <a:cubicBezTo>
                    <a:pt x="54" y="34"/>
                    <a:pt x="58" y="28"/>
                    <a:pt x="58" y="24"/>
                  </a:cubicBezTo>
                  <a:cubicBezTo>
                    <a:pt x="59" y="21"/>
                    <a:pt x="59" y="17"/>
                    <a:pt x="59" y="16"/>
                  </a:cubicBezTo>
                  <a:cubicBezTo>
                    <a:pt x="54" y="12"/>
                    <a:pt x="54" y="12"/>
                    <a:pt x="54" y="12"/>
                  </a:cubicBezTo>
                  <a:cubicBezTo>
                    <a:pt x="53" y="4"/>
                    <a:pt x="53" y="4"/>
                    <a:pt x="53" y="4"/>
                  </a:cubicBezTo>
                  <a:cubicBezTo>
                    <a:pt x="49" y="0"/>
                    <a:pt x="49" y="0"/>
                    <a:pt x="49" y="0"/>
                  </a:cubicBezTo>
                  <a:cubicBezTo>
                    <a:pt x="49" y="0"/>
                    <a:pt x="49" y="0"/>
                    <a:pt x="48" y="0"/>
                  </a:cubicBezTo>
                  <a:cubicBezTo>
                    <a:pt x="48" y="1"/>
                    <a:pt x="46" y="2"/>
                    <a:pt x="46" y="2"/>
                  </a:cubicBezTo>
                  <a:cubicBezTo>
                    <a:pt x="46" y="3"/>
                    <a:pt x="45" y="4"/>
                    <a:pt x="42" y="4"/>
                  </a:cubicBezTo>
                  <a:cubicBezTo>
                    <a:pt x="41" y="4"/>
                    <a:pt x="39" y="4"/>
                    <a:pt x="38" y="3"/>
                  </a:cubicBezTo>
                  <a:cubicBezTo>
                    <a:pt x="38" y="3"/>
                    <a:pt x="37" y="3"/>
                    <a:pt x="37" y="3"/>
                  </a:cubicBezTo>
                  <a:cubicBezTo>
                    <a:pt x="35" y="3"/>
                    <a:pt x="31" y="5"/>
                    <a:pt x="31" y="6"/>
                  </a:cubicBezTo>
                  <a:cubicBezTo>
                    <a:pt x="31" y="6"/>
                    <a:pt x="30" y="7"/>
                    <a:pt x="29" y="7"/>
                  </a:cubicBezTo>
                  <a:cubicBezTo>
                    <a:pt x="28" y="7"/>
                    <a:pt x="28" y="6"/>
                    <a:pt x="26" y="5"/>
                  </a:cubicBezTo>
                  <a:cubicBezTo>
                    <a:pt x="25" y="5"/>
                    <a:pt x="24" y="4"/>
                    <a:pt x="23" y="4"/>
                  </a:cubicBezTo>
                  <a:cubicBezTo>
                    <a:pt x="23" y="4"/>
                    <a:pt x="22" y="4"/>
                    <a:pt x="22" y="4"/>
                  </a:cubicBezTo>
                  <a:cubicBezTo>
                    <a:pt x="22" y="4"/>
                    <a:pt x="22" y="4"/>
                    <a:pt x="21" y="4"/>
                  </a:cubicBezTo>
                  <a:cubicBezTo>
                    <a:pt x="21" y="4"/>
                    <a:pt x="20" y="4"/>
                    <a:pt x="20" y="5"/>
                  </a:cubicBezTo>
                  <a:cubicBezTo>
                    <a:pt x="20" y="5"/>
                    <a:pt x="19" y="5"/>
                    <a:pt x="19" y="5"/>
                  </a:cubicBezTo>
                  <a:cubicBezTo>
                    <a:pt x="19" y="5"/>
                    <a:pt x="18" y="5"/>
                    <a:pt x="18" y="5"/>
                  </a:cubicBezTo>
                  <a:cubicBezTo>
                    <a:pt x="17" y="5"/>
                    <a:pt x="17" y="6"/>
                    <a:pt x="17" y="6"/>
                  </a:cubicBezTo>
                  <a:cubicBezTo>
                    <a:pt x="16" y="6"/>
                    <a:pt x="16" y="6"/>
                    <a:pt x="15" y="6"/>
                  </a:cubicBezTo>
                  <a:cubicBezTo>
                    <a:pt x="15" y="6"/>
                    <a:pt x="15" y="6"/>
                    <a:pt x="15" y="6"/>
                  </a:cubicBezTo>
                  <a:cubicBezTo>
                    <a:pt x="15" y="8"/>
                    <a:pt x="15" y="12"/>
                    <a:pt x="15" y="14"/>
                  </a:cubicBezTo>
                  <a:cubicBezTo>
                    <a:pt x="15" y="15"/>
                    <a:pt x="15" y="15"/>
                    <a:pt x="15" y="15"/>
                  </a:cubicBezTo>
                  <a:cubicBezTo>
                    <a:pt x="15" y="16"/>
                    <a:pt x="15" y="17"/>
                    <a:pt x="16" y="17"/>
                  </a:cubicBezTo>
                  <a:cubicBezTo>
                    <a:pt x="17" y="18"/>
                    <a:pt x="18" y="19"/>
                    <a:pt x="18" y="21"/>
                  </a:cubicBezTo>
                  <a:cubicBezTo>
                    <a:pt x="18" y="22"/>
                    <a:pt x="17" y="24"/>
                    <a:pt x="16" y="25"/>
                  </a:cubicBezTo>
                  <a:cubicBezTo>
                    <a:pt x="16" y="25"/>
                    <a:pt x="15" y="26"/>
                    <a:pt x="15" y="27"/>
                  </a:cubicBezTo>
                  <a:cubicBezTo>
                    <a:pt x="15" y="29"/>
                    <a:pt x="12" y="30"/>
                    <a:pt x="10" y="31"/>
                  </a:cubicBezTo>
                  <a:cubicBezTo>
                    <a:pt x="9" y="31"/>
                    <a:pt x="8" y="32"/>
                    <a:pt x="8" y="33"/>
                  </a:cubicBezTo>
                  <a:cubicBezTo>
                    <a:pt x="7" y="34"/>
                    <a:pt x="7" y="36"/>
                    <a:pt x="6" y="37"/>
                  </a:cubicBezTo>
                  <a:cubicBezTo>
                    <a:pt x="5" y="37"/>
                    <a:pt x="4" y="39"/>
                    <a:pt x="4" y="40"/>
                  </a:cubicBezTo>
                  <a:cubicBezTo>
                    <a:pt x="4" y="42"/>
                    <a:pt x="4" y="43"/>
                    <a:pt x="3" y="44"/>
                  </a:cubicBezTo>
                  <a:cubicBezTo>
                    <a:pt x="2" y="47"/>
                    <a:pt x="1" y="50"/>
                    <a:pt x="1" y="54"/>
                  </a:cubicBezTo>
                  <a:cubicBezTo>
                    <a:pt x="1" y="54"/>
                    <a:pt x="1" y="55"/>
                    <a:pt x="1" y="56"/>
                  </a:cubicBezTo>
                  <a:cubicBezTo>
                    <a:pt x="1" y="56"/>
                    <a:pt x="1" y="56"/>
                    <a:pt x="1" y="56"/>
                  </a:cubicBezTo>
                  <a:cubicBezTo>
                    <a:pt x="1" y="57"/>
                    <a:pt x="1" y="57"/>
                    <a:pt x="1" y="58"/>
                  </a:cubicBezTo>
                  <a:cubicBezTo>
                    <a:pt x="1" y="58"/>
                    <a:pt x="1" y="58"/>
                    <a:pt x="1" y="59"/>
                  </a:cubicBezTo>
                  <a:cubicBezTo>
                    <a:pt x="1" y="59"/>
                    <a:pt x="1" y="60"/>
                    <a:pt x="0" y="60"/>
                  </a:cubicBezTo>
                  <a:cubicBezTo>
                    <a:pt x="0" y="60"/>
                    <a:pt x="0" y="60"/>
                    <a:pt x="0" y="61"/>
                  </a:cubicBezTo>
                  <a:cubicBezTo>
                    <a:pt x="0" y="61"/>
                    <a:pt x="0" y="61"/>
                    <a:pt x="0" y="61"/>
                  </a:cubicBezTo>
                  <a:cubicBezTo>
                    <a:pt x="0" y="61"/>
                    <a:pt x="0" y="61"/>
                    <a:pt x="0" y="61"/>
                  </a:cubicBezTo>
                  <a:cubicBezTo>
                    <a:pt x="1" y="61"/>
                    <a:pt x="1" y="61"/>
                    <a:pt x="2" y="61"/>
                  </a:cubicBezTo>
                  <a:cubicBezTo>
                    <a:pt x="2" y="61"/>
                    <a:pt x="2" y="61"/>
                    <a:pt x="2" y="61"/>
                  </a:cubicBezTo>
                  <a:cubicBezTo>
                    <a:pt x="2" y="61"/>
                    <a:pt x="2" y="60"/>
                    <a:pt x="3" y="60"/>
                  </a:cubicBezTo>
                  <a:cubicBezTo>
                    <a:pt x="3" y="60"/>
                    <a:pt x="3" y="60"/>
                    <a:pt x="3" y="60"/>
                  </a:cubicBezTo>
                  <a:cubicBezTo>
                    <a:pt x="3" y="60"/>
                    <a:pt x="3" y="60"/>
                    <a:pt x="3" y="60"/>
                  </a:cubicBezTo>
                  <a:cubicBezTo>
                    <a:pt x="3" y="60"/>
                    <a:pt x="3" y="60"/>
                    <a:pt x="3" y="60"/>
                  </a:cubicBezTo>
                  <a:cubicBezTo>
                    <a:pt x="5" y="59"/>
                    <a:pt x="6" y="59"/>
                    <a:pt x="9" y="58"/>
                  </a:cubicBezTo>
                  <a:cubicBezTo>
                    <a:pt x="9" y="58"/>
                    <a:pt x="9" y="58"/>
                    <a:pt x="9" y="58"/>
                  </a:cubicBezTo>
                  <a:cubicBezTo>
                    <a:pt x="10" y="58"/>
                    <a:pt x="10" y="58"/>
                    <a:pt x="10" y="58"/>
                  </a:cubicBezTo>
                  <a:cubicBezTo>
                    <a:pt x="10" y="58"/>
                    <a:pt x="10" y="58"/>
                    <a:pt x="10" y="58"/>
                  </a:cubicBezTo>
                  <a:cubicBezTo>
                    <a:pt x="11" y="58"/>
                    <a:pt x="11" y="58"/>
                    <a:pt x="11" y="58"/>
                  </a:cubicBezTo>
                  <a:cubicBezTo>
                    <a:pt x="11" y="58"/>
                    <a:pt x="11" y="58"/>
                    <a:pt x="11" y="58"/>
                  </a:cubicBezTo>
                  <a:cubicBezTo>
                    <a:pt x="11" y="57"/>
                    <a:pt x="11" y="57"/>
                    <a:pt x="12" y="57"/>
                  </a:cubicBezTo>
                  <a:cubicBezTo>
                    <a:pt x="14" y="57"/>
                    <a:pt x="15" y="56"/>
                    <a:pt x="15" y="56"/>
                  </a:cubicBezTo>
                  <a:cubicBezTo>
                    <a:pt x="24" y="56"/>
                    <a:pt x="24" y="56"/>
                    <a:pt x="24" y="56"/>
                  </a:cubicBezTo>
                  <a:cubicBezTo>
                    <a:pt x="26" y="52"/>
                    <a:pt x="29" y="45"/>
                    <a:pt x="33" y="43"/>
                  </a:cubicBezTo>
                  <a:cubicBezTo>
                    <a:pt x="37" y="42"/>
                    <a:pt x="43" y="42"/>
                    <a:pt x="48" y="44"/>
                  </a:cubicBezTo>
                  <a:cubicBezTo>
                    <a:pt x="48" y="43"/>
                    <a:pt x="48" y="43"/>
                    <a:pt x="48" y="43"/>
                  </a:cubicBezTo>
                  <a:cubicBezTo>
                    <a:pt x="48" y="43"/>
                    <a:pt x="48" y="43"/>
                    <a:pt x="48" y="42"/>
                  </a:cubicBezTo>
                  <a:cubicBezTo>
                    <a:pt x="49" y="42"/>
                    <a:pt x="49" y="42"/>
                    <a:pt x="49" y="41"/>
                  </a:cubicBezTo>
                  <a:cubicBezTo>
                    <a:pt x="49" y="41"/>
                    <a:pt x="49" y="41"/>
                    <a:pt x="49" y="41"/>
                  </a:cubicBezTo>
                  <a:cubicBezTo>
                    <a:pt x="49" y="41"/>
                    <a:pt x="49" y="40"/>
                    <a:pt x="49" y="40"/>
                  </a:cubicBezTo>
                  <a:cubicBezTo>
                    <a:pt x="49" y="40"/>
                    <a:pt x="49" y="40"/>
                    <a:pt x="50" y="40"/>
                  </a:cubicBezTo>
                  <a:cubicBezTo>
                    <a:pt x="50" y="40"/>
                    <a:pt x="50" y="39"/>
                    <a:pt x="50" y="39"/>
                  </a:cubicBezTo>
                  <a:cubicBezTo>
                    <a:pt x="50" y="39"/>
                    <a:pt x="50" y="39"/>
                    <a:pt x="50" y="39"/>
                  </a:cubicBezTo>
                  <a:cubicBezTo>
                    <a:pt x="50" y="39"/>
                    <a:pt x="50" y="39"/>
                    <a:pt x="50" y="3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79" name="Freeform 243">
              <a:extLst>
                <a:ext uri="{FF2B5EF4-FFF2-40B4-BE49-F238E27FC236}">
                  <a16:creationId xmlns:a16="http://schemas.microsoft.com/office/drawing/2014/main" id="{7DB252F7-E97D-426F-9C17-5E2BC2EE09E2}"/>
                </a:ext>
              </a:extLst>
            </p:cNvPr>
            <p:cNvSpPr>
              <a:spLocks/>
            </p:cNvSpPr>
            <p:nvPr/>
          </p:nvSpPr>
          <p:spPr bwMode="auto">
            <a:xfrm>
              <a:off x="5065900" y="6074007"/>
              <a:ext cx="5106" cy="9794"/>
            </a:xfrm>
            <a:custGeom>
              <a:avLst/>
              <a:gdLst>
                <a:gd name="T0" fmla="*/ 1 w 10"/>
                <a:gd name="T1" fmla="*/ 13 h 17"/>
                <a:gd name="T2" fmla="*/ 2 w 10"/>
                <a:gd name="T3" fmla="*/ 15 h 17"/>
                <a:gd name="T4" fmla="*/ 3 w 10"/>
                <a:gd name="T5" fmla="*/ 15 h 17"/>
                <a:gd name="T6" fmla="*/ 4 w 10"/>
                <a:gd name="T7" fmla="*/ 16 h 17"/>
                <a:gd name="T8" fmla="*/ 5 w 10"/>
                <a:gd name="T9" fmla="*/ 16 h 17"/>
                <a:gd name="T10" fmla="*/ 7 w 10"/>
                <a:gd name="T11" fmla="*/ 17 h 17"/>
                <a:gd name="T12" fmla="*/ 7 w 10"/>
                <a:gd name="T13" fmla="*/ 17 h 17"/>
                <a:gd name="T14" fmla="*/ 8 w 10"/>
                <a:gd name="T15" fmla="*/ 14 h 17"/>
                <a:gd name="T16" fmla="*/ 9 w 10"/>
                <a:gd name="T17" fmla="*/ 3 h 17"/>
                <a:gd name="T18" fmla="*/ 7 w 10"/>
                <a:gd name="T19" fmla="*/ 1 h 17"/>
                <a:gd name="T20" fmla="*/ 1 w 10"/>
                <a:gd name="T21" fmla="*/ 11 h 17"/>
                <a:gd name="T22" fmla="*/ 0 w 10"/>
                <a:gd name="T23" fmla="*/ 12 h 17"/>
                <a:gd name="T24" fmla="*/ 1 w 10"/>
                <a:gd name="T25" fmla="*/ 13 h 17"/>
                <a:gd name="T26" fmla="*/ 1 w 10"/>
                <a:gd name="T2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7">
                  <a:moveTo>
                    <a:pt x="1" y="13"/>
                  </a:moveTo>
                  <a:cubicBezTo>
                    <a:pt x="2" y="14"/>
                    <a:pt x="2" y="14"/>
                    <a:pt x="2" y="15"/>
                  </a:cubicBezTo>
                  <a:cubicBezTo>
                    <a:pt x="2" y="15"/>
                    <a:pt x="3" y="15"/>
                    <a:pt x="3" y="15"/>
                  </a:cubicBezTo>
                  <a:cubicBezTo>
                    <a:pt x="3" y="15"/>
                    <a:pt x="4" y="16"/>
                    <a:pt x="4" y="16"/>
                  </a:cubicBezTo>
                  <a:cubicBezTo>
                    <a:pt x="4" y="16"/>
                    <a:pt x="5" y="16"/>
                    <a:pt x="5" y="16"/>
                  </a:cubicBezTo>
                  <a:cubicBezTo>
                    <a:pt x="5" y="16"/>
                    <a:pt x="6" y="17"/>
                    <a:pt x="7" y="17"/>
                  </a:cubicBezTo>
                  <a:cubicBezTo>
                    <a:pt x="7" y="17"/>
                    <a:pt x="7" y="17"/>
                    <a:pt x="7" y="17"/>
                  </a:cubicBezTo>
                  <a:cubicBezTo>
                    <a:pt x="7" y="15"/>
                    <a:pt x="7" y="15"/>
                    <a:pt x="8" y="14"/>
                  </a:cubicBezTo>
                  <a:cubicBezTo>
                    <a:pt x="9" y="11"/>
                    <a:pt x="10" y="6"/>
                    <a:pt x="9" y="3"/>
                  </a:cubicBezTo>
                  <a:cubicBezTo>
                    <a:pt x="8" y="2"/>
                    <a:pt x="8" y="1"/>
                    <a:pt x="7" y="1"/>
                  </a:cubicBezTo>
                  <a:cubicBezTo>
                    <a:pt x="3" y="0"/>
                    <a:pt x="1" y="8"/>
                    <a:pt x="1" y="11"/>
                  </a:cubicBezTo>
                  <a:cubicBezTo>
                    <a:pt x="1" y="11"/>
                    <a:pt x="0" y="12"/>
                    <a:pt x="0" y="12"/>
                  </a:cubicBezTo>
                  <a:cubicBezTo>
                    <a:pt x="0" y="12"/>
                    <a:pt x="1" y="12"/>
                    <a:pt x="1" y="13"/>
                  </a:cubicBezTo>
                  <a:cubicBezTo>
                    <a:pt x="1" y="13"/>
                    <a:pt x="1" y="13"/>
                    <a:pt x="1" y="1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0" name="Freeform 244">
              <a:extLst>
                <a:ext uri="{FF2B5EF4-FFF2-40B4-BE49-F238E27FC236}">
                  <a16:creationId xmlns:a16="http://schemas.microsoft.com/office/drawing/2014/main" id="{6DCFD937-F04D-461F-9237-B8365B1CC6FA}"/>
                </a:ext>
              </a:extLst>
            </p:cNvPr>
            <p:cNvSpPr>
              <a:spLocks/>
            </p:cNvSpPr>
            <p:nvPr/>
          </p:nvSpPr>
          <p:spPr bwMode="auto">
            <a:xfrm>
              <a:off x="5042538" y="6044624"/>
              <a:ext cx="9283" cy="10319"/>
            </a:xfrm>
            <a:custGeom>
              <a:avLst/>
              <a:gdLst>
                <a:gd name="T0" fmla="*/ 13 w 18"/>
                <a:gd name="T1" fmla="*/ 3 h 18"/>
                <a:gd name="T2" fmla="*/ 12 w 18"/>
                <a:gd name="T3" fmla="*/ 2 h 18"/>
                <a:gd name="T4" fmla="*/ 12 w 18"/>
                <a:gd name="T5" fmla="*/ 1 h 18"/>
                <a:gd name="T6" fmla="*/ 11 w 18"/>
                <a:gd name="T7" fmla="*/ 1 h 18"/>
                <a:gd name="T8" fmla="*/ 11 w 18"/>
                <a:gd name="T9" fmla="*/ 1 h 18"/>
                <a:gd name="T10" fmla="*/ 8 w 18"/>
                <a:gd name="T11" fmla="*/ 0 h 18"/>
                <a:gd name="T12" fmla="*/ 5 w 18"/>
                <a:gd name="T13" fmla="*/ 3 h 18"/>
                <a:gd name="T14" fmla="*/ 4 w 18"/>
                <a:gd name="T15" fmla="*/ 4 h 18"/>
                <a:gd name="T16" fmla="*/ 3 w 18"/>
                <a:gd name="T17" fmla="*/ 4 h 18"/>
                <a:gd name="T18" fmla="*/ 3 w 18"/>
                <a:gd name="T19" fmla="*/ 5 h 18"/>
                <a:gd name="T20" fmla="*/ 3 w 18"/>
                <a:gd name="T21" fmla="*/ 5 h 18"/>
                <a:gd name="T22" fmla="*/ 3 w 18"/>
                <a:gd name="T23" fmla="*/ 5 h 18"/>
                <a:gd name="T24" fmla="*/ 3 w 18"/>
                <a:gd name="T25" fmla="*/ 6 h 18"/>
                <a:gd name="T26" fmla="*/ 2 w 18"/>
                <a:gd name="T27" fmla="*/ 6 h 18"/>
                <a:gd name="T28" fmla="*/ 2 w 18"/>
                <a:gd name="T29" fmla="*/ 7 h 18"/>
                <a:gd name="T30" fmla="*/ 2 w 18"/>
                <a:gd name="T31" fmla="*/ 7 h 18"/>
                <a:gd name="T32" fmla="*/ 2 w 18"/>
                <a:gd name="T33" fmla="*/ 8 h 18"/>
                <a:gd name="T34" fmla="*/ 1 w 18"/>
                <a:gd name="T35" fmla="*/ 9 h 18"/>
                <a:gd name="T36" fmla="*/ 1 w 18"/>
                <a:gd name="T37" fmla="*/ 9 h 18"/>
                <a:gd name="T38" fmla="*/ 1 w 18"/>
                <a:gd name="T39" fmla="*/ 10 h 18"/>
                <a:gd name="T40" fmla="*/ 0 w 18"/>
                <a:gd name="T41" fmla="*/ 11 h 18"/>
                <a:gd name="T42" fmla="*/ 0 w 18"/>
                <a:gd name="T43" fmla="*/ 12 h 18"/>
                <a:gd name="T44" fmla="*/ 0 w 18"/>
                <a:gd name="T45" fmla="*/ 13 h 18"/>
                <a:gd name="T46" fmla="*/ 5 w 18"/>
                <a:gd name="T47" fmla="*/ 13 h 18"/>
                <a:gd name="T48" fmla="*/ 6 w 18"/>
                <a:gd name="T49" fmla="*/ 13 h 18"/>
                <a:gd name="T50" fmla="*/ 11 w 18"/>
                <a:gd name="T51" fmla="*/ 18 h 18"/>
                <a:gd name="T52" fmla="*/ 18 w 18"/>
                <a:gd name="T53" fmla="*/ 18 h 18"/>
                <a:gd name="T54" fmla="*/ 17 w 18"/>
                <a:gd name="T55" fmla="*/ 14 h 18"/>
                <a:gd name="T56" fmla="*/ 13 w 18"/>
                <a:gd name="T57" fmla="*/ 5 h 18"/>
                <a:gd name="T58" fmla="*/ 14 w 18"/>
                <a:gd name="T59" fmla="*/ 4 h 18"/>
                <a:gd name="T60" fmla="*/ 13 w 18"/>
                <a:gd name="T61"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18">
                  <a:moveTo>
                    <a:pt x="13" y="3"/>
                  </a:moveTo>
                  <a:cubicBezTo>
                    <a:pt x="13" y="3"/>
                    <a:pt x="13" y="2"/>
                    <a:pt x="12" y="2"/>
                  </a:cubicBezTo>
                  <a:cubicBezTo>
                    <a:pt x="12" y="2"/>
                    <a:pt x="12" y="2"/>
                    <a:pt x="12" y="1"/>
                  </a:cubicBezTo>
                  <a:cubicBezTo>
                    <a:pt x="11" y="1"/>
                    <a:pt x="11" y="1"/>
                    <a:pt x="11" y="1"/>
                  </a:cubicBezTo>
                  <a:cubicBezTo>
                    <a:pt x="11" y="1"/>
                    <a:pt x="11" y="1"/>
                    <a:pt x="11" y="1"/>
                  </a:cubicBezTo>
                  <a:cubicBezTo>
                    <a:pt x="10" y="0"/>
                    <a:pt x="9" y="0"/>
                    <a:pt x="8" y="0"/>
                  </a:cubicBezTo>
                  <a:cubicBezTo>
                    <a:pt x="6" y="1"/>
                    <a:pt x="5" y="1"/>
                    <a:pt x="5" y="3"/>
                  </a:cubicBezTo>
                  <a:cubicBezTo>
                    <a:pt x="4" y="3"/>
                    <a:pt x="4" y="4"/>
                    <a:pt x="4" y="4"/>
                  </a:cubicBezTo>
                  <a:cubicBezTo>
                    <a:pt x="3" y="4"/>
                    <a:pt x="3" y="4"/>
                    <a:pt x="3" y="4"/>
                  </a:cubicBezTo>
                  <a:cubicBezTo>
                    <a:pt x="3" y="4"/>
                    <a:pt x="3" y="5"/>
                    <a:pt x="3" y="5"/>
                  </a:cubicBezTo>
                  <a:cubicBezTo>
                    <a:pt x="3" y="5"/>
                    <a:pt x="3" y="5"/>
                    <a:pt x="3" y="5"/>
                  </a:cubicBezTo>
                  <a:cubicBezTo>
                    <a:pt x="3" y="5"/>
                    <a:pt x="3" y="5"/>
                    <a:pt x="3" y="5"/>
                  </a:cubicBezTo>
                  <a:cubicBezTo>
                    <a:pt x="3" y="5"/>
                    <a:pt x="3" y="5"/>
                    <a:pt x="3" y="6"/>
                  </a:cubicBezTo>
                  <a:cubicBezTo>
                    <a:pt x="3" y="6"/>
                    <a:pt x="2" y="6"/>
                    <a:pt x="2" y="6"/>
                  </a:cubicBezTo>
                  <a:cubicBezTo>
                    <a:pt x="2" y="6"/>
                    <a:pt x="2" y="6"/>
                    <a:pt x="2" y="7"/>
                  </a:cubicBezTo>
                  <a:cubicBezTo>
                    <a:pt x="2" y="7"/>
                    <a:pt x="2" y="7"/>
                    <a:pt x="2" y="7"/>
                  </a:cubicBezTo>
                  <a:cubicBezTo>
                    <a:pt x="2" y="7"/>
                    <a:pt x="2" y="8"/>
                    <a:pt x="2" y="8"/>
                  </a:cubicBezTo>
                  <a:cubicBezTo>
                    <a:pt x="2" y="8"/>
                    <a:pt x="1" y="8"/>
                    <a:pt x="1" y="9"/>
                  </a:cubicBezTo>
                  <a:cubicBezTo>
                    <a:pt x="1" y="9"/>
                    <a:pt x="1" y="9"/>
                    <a:pt x="1" y="9"/>
                  </a:cubicBezTo>
                  <a:cubicBezTo>
                    <a:pt x="1" y="10"/>
                    <a:pt x="1" y="10"/>
                    <a:pt x="1" y="10"/>
                  </a:cubicBezTo>
                  <a:cubicBezTo>
                    <a:pt x="0" y="10"/>
                    <a:pt x="0" y="11"/>
                    <a:pt x="0" y="11"/>
                  </a:cubicBezTo>
                  <a:cubicBezTo>
                    <a:pt x="0" y="11"/>
                    <a:pt x="0" y="12"/>
                    <a:pt x="0" y="12"/>
                  </a:cubicBezTo>
                  <a:cubicBezTo>
                    <a:pt x="0" y="12"/>
                    <a:pt x="0" y="12"/>
                    <a:pt x="0" y="13"/>
                  </a:cubicBezTo>
                  <a:cubicBezTo>
                    <a:pt x="3" y="13"/>
                    <a:pt x="5" y="13"/>
                    <a:pt x="5" y="13"/>
                  </a:cubicBezTo>
                  <a:cubicBezTo>
                    <a:pt x="6" y="13"/>
                    <a:pt x="6" y="13"/>
                    <a:pt x="6" y="13"/>
                  </a:cubicBezTo>
                  <a:cubicBezTo>
                    <a:pt x="11" y="18"/>
                    <a:pt x="11" y="18"/>
                    <a:pt x="11" y="18"/>
                  </a:cubicBezTo>
                  <a:cubicBezTo>
                    <a:pt x="18" y="18"/>
                    <a:pt x="18" y="18"/>
                    <a:pt x="18" y="18"/>
                  </a:cubicBezTo>
                  <a:cubicBezTo>
                    <a:pt x="18" y="17"/>
                    <a:pt x="17" y="16"/>
                    <a:pt x="17" y="14"/>
                  </a:cubicBezTo>
                  <a:cubicBezTo>
                    <a:pt x="15" y="10"/>
                    <a:pt x="13" y="7"/>
                    <a:pt x="13" y="5"/>
                  </a:cubicBezTo>
                  <a:cubicBezTo>
                    <a:pt x="13" y="5"/>
                    <a:pt x="14" y="4"/>
                    <a:pt x="14" y="4"/>
                  </a:cubicBezTo>
                  <a:cubicBezTo>
                    <a:pt x="14" y="3"/>
                    <a:pt x="13" y="3"/>
                    <a:pt x="13" y="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1" name="Freeform 245">
              <a:extLst>
                <a:ext uri="{FF2B5EF4-FFF2-40B4-BE49-F238E27FC236}">
                  <a16:creationId xmlns:a16="http://schemas.microsoft.com/office/drawing/2014/main" id="{C18EF0C1-CD30-425B-877A-6DF40418E2E0}"/>
                </a:ext>
              </a:extLst>
            </p:cNvPr>
            <p:cNvSpPr>
              <a:spLocks/>
            </p:cNvSpPr>
            <p:nvPr/>
          </p:nvSpPr>
          <p:spPr bwMode="auto">
            <a:xfrm>
              <a:off x="5012522" y="6165130"/>
              <a:ext cx="9283" cy="10319"/>
            </a:xfrm>
            <a:custGeom>
              <a:avLst/>
              <a:gdLst>
                <a:gd name="T0" fmla="*/ 15 w 18"/>
                <a:gd name="T1" fmla="*/ 14 h 18"/>
                <a:gd name="T2" fmla="*/ 12 w 18"/>
                <a:gd name="T3" fmla="*/ 13 h 18"/>
                <a:gd name="T4" fmla="*/ 10 w 18"/>
                <a:gd name="T5" fmla="*/ 12 h 18"/>
                <a:gd name="T6" fmla="*/ 9 w 18"/>
                <a:gd name="T7" fmla="*/ 10 h 18"/>
                <a:gd name="T8" fmla="*/ 17 w 18"/>
                <a:gd name="T9" fmla="*/ 5 h 18"/>
                <a:gd name="T10" fmla="*/ 18 w 18"/>
                <a:gd name="T11" fmla="*/ 5 h 18"/>
                <a:gd name="T12" fmla="*/ 15 w 18"/>
                <a:gd name="T13" fmla="*/ 0 h 18"/>
                <a:gd name="T14" fmla="*/ 14 w 18"/>
                <a:gd name="T15" fmla="*/ 0 h 18"/>
                <a:gd name="T16" fmla="*/ 14 w 18"/>
                <a:gd name="T17" fmla="*/ 0 h 18"/>
                <a:gd name="T18" fmla="*/ 14 w 18"/>
                <a:gd name="T19" fmla="*/ 0 h 18"/>
                <a:gd name="T20" fmla="*/ 13 w 18"/>
                <a:gd name="T21" fmla="*/ 0 h 18"/>
                <a:gd name="T22" fmla="*/ 13 w 18"/>
                <a:gd name="T23" fmla="*/ 1 h 18"/>
                <a:gd name="T24" fmla="*/ 13 w 18"/>
                <a:gd name="T25" fmla="*/ 1 h 18"/>
                <a:gd name="T26" fmla="*/ 12 w 18"/>
                <a:gd name="T27" fmla="*/ 1 h 18"/>
                <a:gd name="T28" fmla="*/ 12 w 18"/>
                <a:gd name="T29" fmla="*/ 1 h 18"/>
                <a:gd name="T30" fmla="*/ 10 w 18"/>
                <a:gd name="T31" fmla="*/ 2 h 18"/>
                <a:gd name="T32" fmla="*/ 7 w 18"/>
                <a:gd name="T33" fmla="*/ 2 h 18"/>
                <a:gd name="T34" fmla="*/ 7 w 18"/>
                <a:gd name="T35" fmla="*/ 2 h 18"/>
                <a:gd name="T36" fmla="*/ 6 w 18"/>
                <a:gd name="T37" fmla="*/ 3 h 18"/>
                <a:gd name="T38" fmla="*/ 6 w 18"/>
                <a:gd name="T39" fmla="*/ 3 h 18"/>
                <a:gd name="T40" fmla="*/ 4 w 18"/>
                <a:gd name="T41" fmla="*/ 5 h 18"/>
                <a:gd name="T42" fmla="*/ 4 w 18"/>
                <a:gd name="T43" fmla="*/ 5 h 18"/>
                <a:gd name="T44" fmla="*/ 3 w 18"/>
                <a:gd name="T45" fmla="*/ 7 h 18"/>
                <a:gd name="T46" fmla="*/ 3 w 18"/>
                <a:gd name="T47" fmla="*/ 8 h 18"/>
                <a:gd name="T48" fmla="*/ 2 w 18"/>
                <a:gd name="T49" fmla="*/ 9 h 18"/>
                <a:gd name="T50" fmla="*/ 1 w 18"/>
                <a:gd name="T51" fmla="*/ 9 h 18"/>
                <a:gd name="T52" fmla="*/ 1 w 18"/>
                <a:gd name="T53" fmla="*/ 17 h 18"/>
                <a:gd name="T54" fmla="*/ 1 w 18"/>
                <a:gd name="T55" fmla="*/ 18 h 18"/>
                <a:gd name="T56" fmla="*/ 3 w 18"/>
                <a:gd name="T57" fmla="*/ 18 h 18"/>
                <a:gd name="T58" fmla="*/ 6 w 18"/>
                <a:gd name="T59" fmla="*/ 17 h 18"/>
                <a:gd name="T60" fmla="*/ 7 w 18"/>
                <a:gd name="T61" fmla="*/ 16 h 18"/>
                <a:gd name="T62" fmla="*/ 8 w 18"/>
                <a:gd name="T63" fmla="*/ 16 h 18"/>
                <a:gd name="T64" fmla="*/ 8 w 18"/>
                <a:gd name="T65" fmla="*/ 16 h 18"/>
                <a:gd name="T66" fmla="*/ 12 w 18"/>
                <a:gd name="T67" fmla="*/ 18 h 18"/>
                <a:gd name="T68" fmla="*/ 15 w 18"/>
                <a:gd name="T6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8">
                  <a:moveTo>
                    <a:pt x="15" y="14"/>
                  </a:moveTo>
                  <a:cubicBezTo>
                    <a:pt x="14" y="14"/>
                    <a:pt x="13" y="14"/>
                    <a:pt x="12" y="13"/>
                  </a:cubicBezTo>
                  <a:cubicBezTo>
                    <a:pt x="11" y="13"/>
                    <a:pt x="10" y="13"/>
                    <a:pt x="10" y="12"/>
                  </a:cubicBezTo>
                  <a:cubicBezTo>
                    <a:pt x="9" y="12"/>
                    <a:pt x="9" y="11"/>
                    <a:pt x="9" y="10"/>
                  </a:cubicBezTo>
                  <a:cubicBezTo>
                    <a:pt x="10" y="8"/>
                    <a:pt x="14" y="6"/>
                    <a:pt x="17" y="5"/>
                  </a:cubicBezTo>
                  <a:cubicBezTo>
                    <a:pt x="18" y="5"/>
                    <a:pt x="18" y="5"/>
                    <a:pt x="18" y="5"/>
                  </a:cubicBezTo>
                  <a:cubicBezTo>
                    <a:pt x="18" y="4"/>
                    <a:pt x="17" y="2"/>
                    <a:pt x="15" y="0"/>
                  </a:cubicBezTo>
                  <a:cubicBezTo>
                    <a:pt x="15" y="0"/>
                    <a:pt x="15" y="0"/>
                    <a:pt x="14" y="0"/>
                  </a:cubicBezTo>
                  <a:cubicBezTo>
                    <a:pt x="14" y="0"/>
                    <a:pt x="14" y="0"/>
                    <a:pt x="14" y="0"/>
                  </a:cubicBezTo>
                  <a:cubicBezTo>
                    <a:pt x="14" y="0"/>
                    <a:pt x="14" y="0"/>
                    <a:pt x="14" y="0"/>
                  </a:cubicBezTo>
                  <a:cubicBezTo>
                    <a:pt x="13" y="0"/>
                    <a:pt x="13" y="0"/>
                    <a:pt x="13" y="0"/>
                  </a:cubicBezTo>
                  <a:cubicBezTo>
                    <a:pt x="13" y="1"/>
                    <a:pt x="13" y="1"/>
                    <a:pt x="13" y="1"/>
                  </a:cubicBezTo>
                  <a:cubicBezTo>
                    <a:pt x="13" y="1"/>
                    <a:pt x="13" y="1"/>
                    <a:pt x="13" y="1"/>
                  </a:cubicBezTo>
                  <a:cubicBezTo>
                    <a:pt x="13" y="1"/>
                    <a:pt x="12" y="1"/>
                    <a:pt x="12" y="1"/>
                  </a:cubicBezTo>
                  <a:cubicBezTo>
                    <a:pt x="12" y="1"/>
                    <a:pt x="12" y="1"/>
                    <a:pt x="12" y="1"/>
                  </a:cubicBezTo>
                  <a:cubicBezTo>
                    <a:pt x="12" y="2"/>
                    <a:pt x="10" y="2"/>
                    <a:pt x="10" y="2"/>
                  </a:cubicBezTo>
                  <a:cubicBezTo>
                    <a:pt x="9" y="2"/>
                    <a:pt x="8" y="2"/>
                    <a:pt x="7" y="2"/>
                  </a:cubicBezTo>
                  <a:cubicBezTo>
                    <a:pt x="7" y="2"/>
                    <a:pt x="7" y="2"/>
                    <a:pt x="7" y="2"/>
                  </a:cubicBezTo>
                  <a:cubicBezTo>
                    <a:pt x="6" y="2"/>
                    <a:pt x="6" y="3"/>
                    <a:pt x="6" y="3"/>
                  </a:cubicBezTo>
                  <a:cubicBezTo>
                    <a:pt x="6" y="3"/>
                    <a:pt x="6" y="3"/>
                    <a:pt x="6" y="3"/>
                  </a:cubicBezTo>
                  <a:cubicBezTo>
                    <a:pt x="5" y="4"/>
                    <a:pt x="5" y="5"/>
                    <a:pt x="4" y="5"/>
                  </a:cubicBezTo>
                  <a:cubicBezTo>
                    <a:pt x="4" y="5"/>
                    <a:pt x="4" y="5"/>
                    <a:pt x="4" y="5"/>
                  </a:cubicBezTo>
                  <a:cubicBezTo>
                    <a:pt x="4" y="6"/>
                    <a:pt x="4" y="7"/>
                    <a:pt x="3" y="7"/>
                  </a:cubicBezTo>
                  <a:cubicBezTo>
                    <a:pt x="3" y="7"/>
                    <a:pt x="3" y="8"/>
                    <a:pt x="3" y="8"/>
                  </a:cubicBezTo>
                  <a:cubicBezTo>
                    <a:pt x="2" y="8"/>
                    <a:pt x="2" y="9"/>
                    <a:pt x="2" y="9"/>
                  </a:cubicBezTo>
                  <a:cubicBezTo>
                    <a:pt x="2" y="9"/>
                    <a:pt x="1" y="9"/>
                    <a:pt x="1" y="9"/>
                  </a:cubicBezTo>
                  <a:cubicBezTo>
                    <a:pt x="0" y="11"/>
                    <a:pt x="0" y="15"/>
                    <a:pt x="1" y="17"/>
                  </a:cubicBezTo>
                  <a:cubicBezTo>
                    <a:pt x="1" y="17"/>
                    <a:pt x="1" y="18"/>
                    <a:pt x="1" y="18"/>
                  </a:cubicBezTo>
                  <a:cubicBezTo>
                    <a:pt x="1" y="18"/>
                    <a:pt x="2" y="18"/>
                    <a:pt x="3" y="18"/>
                  </a:cubicBezTo>
                  <a:cubicBezTo>
                    <a:pt x="4" y="18"/>
                    <a:pt x="5" y="18"/>
                    <a:pt x="6" y="17"/>
                  </a:cubicBezTo>
                  <a:cubicBezTo>
                    <a:pt x="7" y="17"/>
                    <a:pt x="7" y="16"/>
                    <a:pt x="7" y="16"/>
                  </a:cubicBezTo>
                  <a:cubicBezTo>
                    <a:pt x="8" y="16"/>
                    <a:pt x="8" y="16"/>
                    <a:pt x="8" y="16"/>
                  </a:cubicBezTo>
                  <a:cubicBezTo>
                    <a:pt x="8" y="16"/>
                    <a:pt x="8" y="16"/>
                    <a:pt x="8" y="16"/>
                  </a:cubicBezTo>
                  <a:cubicBezTo>
                    <a:pt x="9" y="16"/>
                    <a:pt x="10" y="17"/>
                    <a:pt x="12" y="18"/>
                  </a:cubicBezTo>
                  <a:cubicBezTo>
                    <a:pt x="13" y="17"/>
                    <a:pt x="14" y="15"/>
                    <a:pt x="15" y="14"/>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2" name="Freeform 246">
              <a:extLst>
                <a:ext uri="{FF2B5EF4-FFF2-40B4-BE49-F238E27FC236}">
                  <a16:creationId xmlns:a16="http://schemas.microsoft.com/office/drawing/2014/main" id="{2B8CF9A9-178C-4643-94A4-87545AA25FAD}"/>
                </a:ext>
              </a:extLst>
            </p:cNvPr>
            <p:cNvSpPr>
              <a:spLocks/>
            </p:cNvSpPr>
            <p:nvPr/>
          </p:nvSpPr>
          <p:spPr bwMode="auto">
            <a:xfrm>
              <a:off x="4870643" y="5893336"/>
              <a:ext cx="30944" cy="13817"/>
            </a:xfrm>
            <a:custGeom>
              <a:avLst/>
              <a:gdLst>
                <a:gd name="T0" fmla="*/ 59 w 60"/>
                <a:gd name="T1" fmla="*/ 8 h 24"/>
                <a:gd name="T2" fmla="*/ 60 w 60"/>
                <a:gd name="T3" fmla="*/ 7 h 24"/>
                <a:gd name="T4" fmla="*/ 60 w 60"/>
                <a:gd name="T5" fmla="*/ 6 h 24"/>
                <a:gd name="T6" fmla="*/ 59 w 60"/>
                <a:gd name="T7" fmla="*/ 6 h 24"/>
                <a:gd name="T8" fmla="*/ 58 w 60"/>
                <a:gd name="T9" fmla="*/ 6 h 24"/>
                <a:gd name="T10" fmla="*/ 57 w 60"/>
                <a:gd name="T11" fmla="*/ 5 h 24"/>
                <a:gd name="T12" fmla="*/ 56 w 60"/>
                <a:gd name="T13" fmla="*/ 5 h 24"/>
                <a:gd name="T14" fmla="*/ 55 w 60"/>
                <a:gd name="T15" fmla="*/ 5 h 24"/>
                <a:gd name="T16" fmla="*/ 55 w 60"/>
                <a:gd name="T17" fmla="*/ 5 h 24"/>
                <a:gd name="T18" fmla="*/ 55 w 60"/>
                <a:gd name="T19" fmla="*/ 5 h 24"/>
                <a:gd name="T20" fmla="*/ 46 w 60"/>
                <a:gd name="T21" fmla="*/ 3 h 24"/>
                <a:gd name="T22" fmla="*/ 37 w 60"/>
                <a:gd name="T23" fmla="*/ 2 h 24"/>
                <a:gd name="T24" fmla="*/ 27 w 60"/>
                <a:gd name="T25" fmla="*/ 1 h 24"/>
                <a:gd name="T26" fmla="*/ 20 w 60"/>
                <a:gd name="T27" fmla="*/ 1 h 24"/>
                <a:gd name="T28" fmla="*/ 18 w 60"/>
                <a:gd name="T29" fmla="*/ 1 h 24"/>
                <a:gd name="T30" fmla="*/ 17 w 60"/>
                <a:gd name="T31" fmla="*/ 2 h 24"/>
                <a:gd name="T32" fmla="*/ 15 w 60"/>
                <a:gd name="T33" fmla="*/ 3 h 24"/>
                <a:gd name="T34" fmla="*/ 14 w 60"/>
                <a:gd name="T35" fmla="*/ 5 h 24"/>
                <a:gd name="T36" fmla="*/ 2 w 60"/>
                <a:gd name="T37" fmla="*/ 11 h 24"/>
                <a:gd name="T38" fmla="*/ 2 w 60"/>
                <a:gd name="T39" fmla="*/ 11 h 24"/>
                <a:gd name="T40" fmla="*/ 1 w 60"/>
                <a:gd name="T41" fmla="*/ 12 h 24"/>
                <a:gd name="T42" fmla="*/ 0 w 60"/>
                <a:gd name="T43" fmla="*/ 13 h 24"/>
                <a:gd name="T44" fmla="*/ 0 w 60"/>
                <a:gd name="T45" fmla="*/ 14 h 24"/>
                <a:gd name="T46" fmla="*/ 2 w 60"/>
                <a:gd name="T47" fmla="*/ 19 h 24"/>
                <a:gd name="T48" fmla="*/ 3 w 60"/>
                <a:gd name="T49" fmla="*/ 20 h 24"/>
                <a:gd name="T50" fmla="*/ 3 w 60"/>
                <a:gd name="T51" fmla="*/ 20 h 24"/>
                <a:gd name="T52" fmla="*/ 6 w 60"/>
                <a:gd name="T53" fmla="*/ 23 h 24"/>
                <a:gd name="T54" fmla="*/ 13 w 60"/>
                <a:gd name="T55" fmla="*/ 24 h 24"/>
                <a:gd name="T56" fmla="*/ 31 w 60"/>
                <a:gd name="T57" fmla="*/ 18 h 24"/>
                <a:gd name="T58" fmla="*/ 37 w 60"/>
                <a:gd name="T59" fmla="*/ 14 h 24"/>
                <a:gd name="T60" fmla="*/ 41 w 60"/>
                <a:gd name="T61" fmla="*/ 11 h 24"/>
                <a:gd name="T62" fmla="*/ 43 w 60"/>
                <a:gd name="T63" fmla="*/ 11 h 24"/>
                <a:gd name="T64" fmla="*/ 53 w 60"/>
                <a:gd name="T65" fmla="*/ 15 h 24"/>
                <a:gd name="T66" fmla="*/ 54 w 60"/>
                <a:gd name="T67" fmla="*/ 16 h 24"/>
                <a:gd name="T68" fmla="*/ 56 w 60"/>
                <a:gd name="T69" fmla="*/ 16 h 24"/>
                <a:gd name="T70" fmla="*/ 56 w 60"/>
                <a:gd name="T71" fmla="*/ 15 h 24"/>
                <a:gd name="T72" fmla="*/ 56 w 60"/>
                <a:gd name="T73" fmla="*/ 14 h 24"/>
                <a:gd name="T74" fmla="*/ 56 w 60"/>
                <a:gd name="T75" fmla="*/ 13 h 24"/>
                <a:gd name="T76" fmla="*/ 57 w 60"/>
                <a:gd name="T77" fmla="*/ 12 h 24"/>
                <a:gd name="T78" fmla="*/ 57 w 60"/>
                <a:gd name="T79" fmla="*/ 10 h 24"/>
                <a:gd name="T80" fmla="*/ 58 w 60"/>
                <a:gd name="T81"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24">
                  <a:moveTo>
                    <a:pt x="58" y="9"/>
                  </a:moveTo>
                  <a:cubicBezTo>
                    <a:pt x="58" y="9"/>
                    <a:pt x="59" y="8"/>
                    <a:pt x="59" y="8"/>
                  </a:cubicBezTo>
                  <a:cubicBezTo>
                    <a:pt x="59" y="8"/>
                    <a:pt x="59" y="8"/>
                    <a:pt x="59" y="7"/>
                  </a:cubicBezTo>
                  <a:cubicBezTo>
                    <a:pt x="59" y="7"/>
                    <a:pt x="59" y="7"/>
                    <a:pt x="60" y="7"/>
                  </a:cubicBezTo>
                  <a:cubicBezTo>
                    <a:pt x="60" y="7"/>
                    <a:pt x="60" y="7"/>
                    <a:pt x="60" y="6"/>
                  </a:cubicBezTo>
                  <a:cubicBezTo>
                    <a:pt x="60" y="6"/>
                    <a:pt x="60" y="6"/>
                    <a:pt x="60" y="6"/>
                  </a:cubicBezTo>
                  <a:cubicBezTo>
                    <a:pt x="60" y="6"/>
                    <a:pt x="60" y="6"/>
                    <a:pt x="60" y="6"/>
                  </a:cubicBezTo>
                  <a:cubicBezTo>
                    <a:pt x="60" y="6"/>
                    <a:pt x="59" y="6"/>
                    <a:pt x="59" y="6"/>
                  </a:cubicBezTo>
                  <a:cubicBezTo>
                    <a:pt x="59" y="6"/>
                    <a:pt x="59" y="6"/>
                    <a:pt x="58" y="6"/>
                  </a:cubicBezTo>
                  <a:cubicBezTo>
                    <a:pt x="58" y="6"/>
                    <a:pt x="58" y="6"/>
                    <a:pt x="58" y="6"/>
                  </a:cubicBezTo>
                  <a:cubicBezTo>
                    <a:pt x="58" y="6"/>
                    <a:pt x="57" y="6"/>
                    <a:pt x="57" y="6"/>
                  </a:cubicBezTo>
                  <a:cubicBezTo>
                    <a:pt x="57" y="6"/>
                    <a:pt x="57" y="6"/>
                    <a:pt x="57" y="5"/>
                  </a:cubicBezTo>
                  <a:cubicBezTo>
                    <a:pt x="57" y="5"/>
                    <a:pt x="56" y="5"/>
                    <a:pt x="56" y="5"/>
                  </a:cubicBezTo>
                  <a:cubicBezTo>
                    <a:pt x="56" y="5"/>
                    <a:pt x="56" y="5"/>
                    <a:pt x="56" y="5"/>
                  </a:cubicBezTo>
                  <a:cubicBezTo>
                    <a:pt x="56" y="5"/>
                    <a:pt x="56" y="5"/>
                    <a:pt x="56"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5" y="5"/>
                    <a:pt x="55" y="5"/>
                    <a:pt x="55" y="5"/>
                  </a:cubicBezTo>
                  <a:cubicBezTo>
                    <a:pt x="54" y="4"/>
                    <a:pt x="50" y="2"/>
                    <a:pt x="46" y="3"/>
                  </a:cubicBezTo>
                  <a:cubicBezTo>
                    <a:pt x="44" y="3"/>
                    <a:pt x="42" y="2"/>
                    <a:pt x="41" y="2"/>
                  </a:cubicBezTo>
                  <a:cubicBezTo>
                    <a:pt x="40" y="2"/>
                    <a:pt x="39" y="1"/>
                    <a:pt x="37" y="2"/>
                  </a:cubicBezTo>
                  <a:cubicBezTo>
                    <a:pt x="37" y="2"/>
                    <a:pt x="35" y="2"/>
                    <a:pt x="34" y="2"/>
                  </a:cubicBezTo>
                  <a:cubicBezTo>
                    <a:pt x="31" y="2"/>
                    <a:pt x="28" y="2"/>
                    <a:pt x="27" y="1"/>
                  </a:cubicBezTo>
                  <a:cubicBezTo>
                    <a:pt x="26" y="0"/>
                    <a:pt x="26" y="1"/>
                    <a:pt x="25" y="1"/>
                  </a:cubicBezTo>
                  <a:cubicBezTo>
                    <a:pt x="24" y="2"/>
                    <a:pt x="22" y="2"/>
                    <a:pt x="20" y="1"/>
                  </a:cubicBezTo>
                  <a:cubicBezTo>
                    <a:pt x="20" y="1"/>
                    <a:pt x="19" y="1"/>
                    <a:pt x="19" y="1"/>
                  </a:cubicBezTo>
                  <a:cubicBezTo>
                    <a:pt x="19" y="1"/>
                    <a:pt x="19" y="1"/>
                    <a:pt x="18" y="1"/>
                  </a:cubicBezTo>
                  <a:cubicBezTo>
                    <a:pt x="18" y="1"/>
                    <a:pt x="18" y="1"/>
                    <a:pt x="18" y="1"/>
                  </a:cubicBezTo>
                  <a:cubicBezTo>
                    <a:pt x="17" y="2"/>
                    <a:pt x="17" y="2"/>
                    <a:pt x="17" y="2"/>
                  </a:cubicBezTo>
                  <a:cubicBezTo>
                    <a:pt x="16" y="2"/>
                    <a:pt x="16" y="3"/>
                    <a:pt x="16" y="3"/>
                  </a:cubicBezTo>
                  <a:cubicBezTo>
                    <a:pt x="16" y="3"/>
                    <a:pt x="15" y="3"/>
                    <a:pt x="15" y="3"/>
                  </a:cubicBezTo>
                  <a:cubicBezTo>
                    <a:pt x="15" y="4"/>
                    <a:pt x="15" y="4"/>
                    <a:pt x="15" y="4"/>
                  </a:cubicBezTo>
                  <a:cubicBezTo>
                    <a:pt x="14" y="4"/>
                    <a:pt x="14" y="5"/>
                    <a:pt x="14" y="5"/>
                  </a:cubicBezTo>
                  <a:cubicBezTo>
                    <a:pt x="10" y="10"/>
                    <a:pt x="6" y="10"/>
                    <a:pt x="2" y="11"/>
                  </a:cubicBezTo>
                  <a:cubicBezTo>
                    <a:pt x="2" y="11"/>
                    <a:pt x="2" y="11"/>
                    <a:pt x="2" y="11"/>
                  </a:cubicBezTo>
                  <a:cubicBezTo>
                    <a:pt x="2" y="11"/>
                    <a:pt x="2" y="11"/>
                    <a:pt x="2" y="11"/>
                  </a:cubicBezTo>
                  <a:cubicBezTo>
                    <a:pt x="2" y="11"/>
                    <a:pt x="2" y="11"/>
                    <a:pt x="2" y="11"/>
                  </a:cubicBezTo>
                  <a:cubicBezTo>
                    <a:pt x="2" y="11"/>
                    <a:pt x="1" y="11"/>
                    <a:pt x="1" y="12"/>
                  </a:cubicBezTo>
                  <a:cubicBezTo>
                    <a:pt x="1" y="12"/>
                    <a:pt x="1" y="12"/>
                    <a:pt x="1" y="12"/>
                  </a:cubicBezTo>
                  <a:cubicBezTo>
                    <a:pt x="1" y="12"/>
                    <a:pt x="1" y="12"/>
                    <a:pt x="1" y="12"/>
                  </a:cubicBezTo>
                  <a:cubicBezTo>
                    <a:pt x="1" y="13"/>
                    <a:pt x="0" y="13"/>
                    <a:pt x="0" y="13"/>
                  </a:cubicBezTo>
                  <a:cubicBezTo>
                    <a:pt x="0" y="13"/>
                    <a:pt x="0" y="13"/>
                    <a:pt x="0" y="14"/>
                  </a:cubicBezTo>
                  <a:cubicBezTo>
                    <a:pt x="0" y="14"/>
                    <a:pt x="0" y="14"/>
                    <a:pt x="0" y="14"/>
                  </a:cubicBezTo>
                  <a:cubicBezTo>
                    <a:pt x="0" y="14"/>
                    <a:pt x="0" y="14"/>
                    <a:pt x="0" y="15"/>
                  </a:cubicBezTo>
                  <a:cubicBezTo>
                    <a:pt x="1" y="16"/>
                    <a:pt x="2" y="17"/>
                    <a:pt x="2" y="19"/>
                  </a:cubicBezTo>
                  <a:cubicBezTo>
                    <a:pt x="2" y="19"/>
                    <a:pt x="2" y="19"/>
                    <a:pt x="3" y="19"/>
                  </a:cubicBezTo>
                  <a:cubicBezTo>
                    <a:pt x="3" y="19"/>
                    <a:pt x="3" y="20"/>
                    <a:pt x="3" y="20"/>
                  </a:cubicBezTo>
                  <a:cubicBezTo>
                    <a:pt x="3" y="20"/>
                    <a:pt x="3" y="20"/>
                    <a:pt x="3" y="20"/>
                  </a:cubicBezTo>
                  <a:cubicBezTo>
                    <a:pt x="3" y="20"/>
                    <a:pt x="3" y="20"/>
                    <a:pt x="3" y="20"/>
                  </a:cubicBezTo>
                  <a:cubicBezTo>
                    <a:pt x="4" y="21"/>
                    <a:pt x="4" y="21"/>
                    <a:pt x="5" y="22"/>
                  </a:cubicBezTo>
                  <a:cubicBezTo>
                    <a:pt x="5" y="22"/>
                    <a:pt x="5" y="22"/>
                    <a:pt x="6" y="23"/>
                  </a:cubicBezTo>
                  <a:cubicBezTo>
                    <a:pt x="7" y="23"/>
                    <a:pt x="8" y="23"/>
                    <a:pt x="10" y="23"/>
                  </a:cubicBezTo>
                  <a:cubicBezTo>
                    <a:pt x="11" y="24"/>
                    <a:pt x="12" y="24"/>
                    <a:pt x="13" y="24"/>
                  </a:cubicBezTo>
                  <a:cubicBezTo>
                    <a:pt x="16" y="24"/>
                    <a:pt x="18" y="23"/>
                    <a:pt x="18" y="22"/>
                  </a:cubicBezTo>
                  <a:cubicBezTo>
                    <a:pt x="18" y="18"/>
                    <a:pt x="31" y="18"/>
                    <a:pt x="31" y="18"/>
                  </a:cubicBezTo>
                  <a:cubicBezTo>
                    <a:pt x="31" y="18"/>
                    <a:pt x="32" y="18"/>
                    <a:pt x="32" y="17"/>
                  </a:cubicBezTo>
                  <a:cubicBezTo>
                    <a:pt x="33" y="17"/>
                    <a:pt x="35" y="15"/>
                    <a:pt x="37" y="14"/>
                  </a:cubicBezTo>
                  <a:cubicBezTo>
                    <a:pt x="39" y="12"/>
                    <a:pt x="40" y="12"/>
                    <a:pt x="41" y="11"/>
                  </a:cubicBezTo>
                  <a:cubicBezTo>
                    <a:pt x="41" y="11"/>
                    <a:pt x="41" y="11"/>
                    <a:pt x="41" y="11"/>
                  </a:cubicBezTo>
                  <a:cubicBezTo>
                    <a:pt x="42" y="11"/>
                    <a:pt x="42" y="11"/>
                    <a:pt x="42" y="11"/>
                  </a:cubicBezTo>
                  <a:cubicBezTo>
                    <a:pt x="42" y="11"/>
                    <a:pt x="43" y="11"/>
                    <a:pt x="43" y="11"/>
                  </a:cubicBezTo>
                  <a:cubicBezTo>
                    <a:pt x="47" y="12"/>
                    <a:pt x="51" y="13"/>
                    <a:pt x="53" y="15"/>
                  </a:cubicBezTo>
                  <a:cubicBezTo>
                    <a:pt x="53" y="15"/>
                    <a:pt x="53" y="15"/>
                    <a:pt x="53" y="15"/>
                  </a:cubicBezTo>
                  <a:cubicBezTo>
                    <a:pt x="53" y="15"/>
                    <a:pt x="53" y="15"/>
                    <a:pt x="54" y="15"/>
                  </a:cubicBezTo>
                  <a:cubicBezTo>
                    <a:pt x="54" y="15"/>
                    <a:pt x="54" y="15"/>
                    <a:pt x="54" y="16"/>
                  </a:cubicBezTo>
                  <a:cubicBezTo>
                    <a:pt x="55" y="16"/>
                    <a:pt x="55" y="16"/>
                    <a:pt x="55" y="16"/>
                  </a:cubicBezTo>
                  <a:cubicBezTo>
                    <a:pt x="55" y="16"/>
                    <a:pt x="56" y="16"/>
                    <a:pt x="56" y="16"/>
                  </a:cubicBezTo>
                  <a:cubicBezTo>
                    <a:pt x="56" y="16"/>
                    <a:pt x="56" y="16"/>
                    <a:pt x="56" y="16"/>
                  </a:cubicBezTo>
                  <a:cubicBezTo>
                    <a:pt x="56" y="16"/>
                    <a:pt x="56" y="16"/>
                    <a:pt x="56" y="15"/>
                  </a:cubicBezTo>
                  <a:cubicBezTo>
                    <a:pt x="56" y="15"/>
                    <a:pt x="56" y="15"/>
                    <a:pt x="56" y="15"/>
                  </a:cubicBezTo>
                  <a:cubicBezTo>
                    <a:pt x="56" y="15"/>
                    <a:pt x="56" y="14"/>
                    <a:pt x="56" y="14"/>
                  </a:cubicBezTo>
                  <a:cubicBezTo>
                    <a:pt x="56" y="14"/>
                    <a:pt x="56" y="13"/>
                    <a:pt x="56" y="13"/>
                  </a:cubicBezTo>
                  <a:cubicBezTo>
                    <a:pt x="56" y="13"/>
                    <a:pt x="56" y="13"/>
                    <a:pt x="56" y="13"/>
                  </a:cubicBezTo>
                  <a:cubicBezTo>
                    <a:pt x="56" y="13"/>
                    <a:pt x="56" y="12"/>
                    <a:pt x="56" y="12"/>
                  </a:cubicBezTo>
                  <a:cubicBezTo>
                    <a:pt x="56" y="12"/>
                    <a:pt x="56" y="12"/>
                    <a:pt x="57" y="12"/>
                  </a:cubicBezTo>
                  <a:cubicBezTo>
                    <a:pt x="57" y="11"/>
                    <a:pt x="57" y="11"/>
                    <a:pt x="57" y="11"/>
                  </a:cubicBezTo>
                  <a:cubicBezTo>
                    <a:pt x="57" y="11"/>
                    <a:pt x="57" y="10"/>
                    <a:pt x="57" y="10"/>
                  </a:cubicBezTo>
                  <a:cubicBezTo>
                    <a:pt x="57" y="10"/>
                    <a:pt x="58" y="9"/>
                    <a:pt x="58" y="9"/>
                  </a:cubicBezTo>
                  <a:cubicBezTo>
                    <a:pt x="58" y="9"/>
                    <a:pt x="58" y="9"/>
                    <a:pt x="58" y="9"/>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3" name="Freeform 247">
              <a:extLst>
                <a:ext uri="{FF2B5EF4-FFF2-40B4-BE49-F238E27FC236}">
                  <a16:creationId xmlns:a16="http://schemas.microsoft.com/office/drawing/2014/main" id="{06557619-ADEA-4C51-BBBB-504AA47FF031}"/>
                </a:ext>
              </a:extLst>
            </p:cNvPr>
            <p:cNvSpPr>
              <a:spLocks/>
            </p:cNvSpPr>
            <p:nvPr/>
          </p:nvSpPr>
          <p:spPr bwMode="auto">
            <a:xfrm>
              <a:off x="4974151" y="6027309"/>
              <a:ext cx="1547" cy="6821"/>
            </a:xfrm>
            <a:custGeom>
              <a:avLst/>
              <a:gdLst>
                <a:gd name="T0" fmla="*/ 3 w 3"/>
                <a:gd name="T1" fmla="*/ 1 h 12"/>
                <a:gd name="T2" fmla="*/ 3 w 3"/>
                <a:gd name="T3" fmla="*/ 0 h 12"/>
                <a:gd name="T4" fmla="*/ 3 w 3"/>
                <a:gd name="T5" fmla="*/ 0 h 12"/>
                <a:gd name="T6" fmla="*/ 2 w 3"/>
                <a:gd name="T7" fmla="*/ 0 h 12"/>
                <a:gd name="T8" fmla="*/ 0 w 3"/>
                <a:gd name="T9" fmla="*/ 7 h 12"/>
                <a:gd name="T10" fmla="*/ 0 w 3"/>
                <a:gd name="T11" fmla="*/ 7 h 12"/>
                <a:gd name="T12" fmla="*/ 0 w 3"/>
                <a:gd name="T13" fmla="*/ 7 h 12"/>
                <a:gd name="T14" fmla="*/ 0 w 3"/>
                <a:gd name="T15" fmla="*/ 8 h 12"/>
                <a:gd name="T16" fmla="*/ 0 w 3"/>
                <a:gd name="T17" fmla="*/ 9 h 12"/>
                <a:gd name="T18" fmla="*/ 1 w 3"/>
                <a:gd name="T19" fmla="*/ 10 h 12"/>
                <a:gd name="T20" fmla="*/ 1 w 3"/>
                <a:gd name="T21" fmla="*/ 10 h 12"/>
                <a:gd name="T22" fmla="*/ 2 w 3"/>
                <a:gd name="T23" fmla="*/ 11 h 12"/>
                <a:gd name="T24" fmla="*/ 2 w 3"/>
                <a:gd name="T25" fmla="*/ 12 h 12"/>
                <a:gd name="T26" fmla="*/ 3 w 3"/>
                <a:gd name="T27" fmla="*/ 6 h 12"/>
                <a:gd name="T28" fmla="*/ 3 w 3"/>
                <a:gd name="T2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12">
                  <a:moveTo>
                    <a:pt x="3" y="1"/>
                  </a:moveTo>
                  <a:cubicBezTo>
                    <a:pt x="3" y="0"/>
                    <a:pt x="3" y="0"/>
                    <a:pt x="3" y="0"/>
                  </a:cubicBezTo>
                  <a:cubicBezTo>
                    <a:pt x="3" y="0"/>
                    <a:pt x="3" y="0"/>
                    <a:pt x="3" y="0"/>
                  </a:cubicBezTo>
                  <a:cubicBezTo>
                    <a:pt x="2" y="0"/>
                    <a:pt x="2" y="0"/>
                    <a:pt x="2" y="0"/>
                  </a:cubicBezTo>
                  <a:cubicBezTo>
                    <a:pt x="1" y="0"/>
                    <a:pt x="0" y="5"/>
                    <a:pt x="0" y="7"/>
                  </a:cubicBezTo>
                  <a:cubicBezTo>
                    <a:pt x="0" y="7"/>
                    <a:pt x="0" y="7"/>
                    <a:pt x="0" y="7"/>
                  </a:cubicBezTo>
                  <a:cubicBezTo>
                    <a:pt x="0" y="7"/>
                    <a:pt x="0" y="7"/>
                    <a:pt x="0" y="7"/>
                  </a:cubicBezTo>
                  <a:cubicBezTo>
                    <a:pt x="0" y="8"/>
                    <a:pt x="0" y="8"/>
                    <a:pt x="0" y="8"/>
                  </a:cubicBezTo>
                  <a:cubicBezTo>
                    <a:pt x="0" y="8"/>
                    <a:pt x="0" y="9"/>
                    <a:pt x="0" y="9"/>
                  </a:cubicBezTo>
                  <a:cubicBezTo>
                    <a:pt x="1" y="9"/>
                    <a:pt x="1" y="9"/>
                    <a:pt x="1" y="10"/>
                  </a:cubicBezTo>
                  <a:cubicBezTo>
                    <a:pt x="1" y="10"/>
                    <a:pt x="1" y="10"/>
                    <a:pt x="1" y="10"/>
                  </a:cubicBezTo>
                  <a:cubicBezTo>
                    <a:pt x="1" y="10"/>
                    <a:pt x="2" y="11"/>
                    <a:pt x="2" y="11"/>
                  </a:cubicBezTo>
                  <a:cubicBezTo>
                    <a:pt x="2" y="12"/>
                    <a:pt x="2" y="12"/>
                    <a:pt x="2" y="12"/>
                  </a:cubicBezTo>
                  <a:cubicBezTo>
                    <a:pt x="2" y="10"/>
                    <a:pt x="3" y="8"/>
                    <a:pt x="3" y="6"/>
                  </a:cubicBezTo>
                  <a:cubicBezTo>
                    <a:pt x="3" y="4"/>
                    <a:pt x="3" y="2"/>
                    <a:pt x="3" y="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4" name="Freeform 248">
              <a:extLst>
                <a:ext uri="{FF2B5EF4-FFF2-40B4-BE49-F238E27FC236}">
                  <a16:creationId xmlns:a16="http://schemas.microsoft.com/office/drawing/2014/main" id="{F433BF95-D9AC-4C29-AA40-5491E94E8A78}"/>
                </a:ext>
              </a:extLst>
            </p:cNvPr>
            <p:cNvSpPr>
              <a:spLocks/>
            </p:cNvSpPr>
            <p:nvPr/>
          </p:nvSpPr>
          <p:spPr bwMode="auto">
            <a:xfrm>
              <a:off x="4969045" y="6021538"/>
              <a:ext cx="7272" cy="24136"/>
            </a:xfrm>
            <a:custGeom>
              <a:avLst/>
              <a:gdLst>
                <a:gd name="T0" fmla="*/ 8 w 14"/>
                <a:gd name="T1" fmla="*/ 41 h 42"/>
                <a:gd name="T2" fmla="*/ 8 w 14"/>
                <a:gd name="T3" fmla="*/ 41 h 42"/>
                <a:gd name="T4" fmla="*/ 8 w 14"/>
                <a:gd name="T5" fmla="*/ 39 h 42"/>
                <a:gd name="T6" fmla="*/ 8 w 14"/>
                <a:gd name="T7" fmla="*/ 38 h 42"/>
                <a:gd name="T8" fmla="*/ 9 w 14"/>
                <a:gd name="T9" fmla="*/ 36 h 42"/>
                <a:gd name="T10" fmla="*/ 9 w 14"/>
                <a:gd name="T11" fmla="*/ 36 h 42"/>
                <a:gd name="T12" fmla="*/ 9 w 14"/>
                <a:gd name="T13" fmla="*/ 34 h 42"/>
                <a:gd name="T14" fmla="*/ 9 w 14"/>
                <a:gd name="T15" fmla="*/ 33 h 42"/>
                <a:gd name="T16" fmla="*/ 10 w 14"/>
                <a:gd name="T17" fmla="*/ 32 h 42"/>
                <a:gd name="T18" fmla="*/ 10 w 14"/>
                <a:gd name="T19" fmla="*/ 31 h 42"/>
                <a:gd name="T20" fmla="*/ 10 w 14"/>
                <a:gd name="T21" fmla="*/ 30 h 42"/>
                <a:gd name="T22" fmla="*/ 10 w 14"/>
                <a:gd name="T23" fmla="*/ 30 h 42"/>
                <a:gd name="T24" fmla="*/ 11 w 14"/>
                <a:gd name="T25" fmla="*/ 29 h 42"/>
                <a:gd name="T26" fmla="*/ 11 w 14"/>
                <a:gd name="T27" fmla="*/ 28 h 42"/>
                <a:gd name="T28" fmla="*/ 12 w 14"/>
                <a:gd name="T29" fmla="*/ 24 h 42"/>
                <a:gd name="T30" fmla="*/ 11 w 14"/>
                <a:gd name="T31" fmla="*/ 23 h 42"/>
                <a:gd name="T32" fmla="*/ 10 w 14"/>
                <a:gd name="T33" fmla="*/ 22 h 42"/>
                <a:gd name="T34" fmla="*/ 9 w 14"/>
                <a:gd name="T35" fmla="*/ 21 h 42"/>
                <a:gd name="T36" fmla="*/ 9 w 14"/>
                <a:gd name="T37" fmla="*/ 20 h 42"/>
                <a:gd name="T38" fmla="*/ 8 w 14"/>
                <a:gd name="T39" fmla="*/ 19 h 42"/>
                <a:gd name="T40" fmla="*/ 8 w 14"/>
                <a:gd name="T41" fmla="*/ 18 h 42"/>
                <a:gd name="T42" fmla="*/ 8 w 14"/>
                <a:gd name="T43" fmla="*/ 17 h 42"/>
                <a:gd name="T44" fmla="*/ 11 w 14"/>
                <a:gd name="T45" fmla="*/ 8 h 42"/>
                <a:gd name="T46" fmla="*/ 12 w 14"/>
                <a:gd name="T47" fmla="*/ 8 h 42"/>
                <a:gd name="T48" fmla="*/ 12 w 14"/>
                <a:gd name="T49" fmla="*/ 8 h 42"/>
                <a:gd name="T50" fmla="*/ 14 w 14"/>
                <a:gd name="T51" fmla="*/ 8 h 42"/>
                <a:gd name="T52" fmla="*/ 14 w 14"/>
                <a:gd name="T53" fmla="*/ 8 h 42"/>
                <a:gd name="T54" fmla="*/ 14 w 14"/>
                <a:gd name="T55" fmla="*/ 3 h 42"/>
                <a:gd name="T56" fmla="*/ 14 w 14"/>
                <a:gd name="T57" fmla="*/ 2 h 42"/>
                <a:gd name="T58" fmla="*/ 10 w 14"/>
                <a:gd name="T59" fmla="*/ 0 h 42"/>
                <a:gd name="T60" fmla="*/ 9 w 14"/>
                <a:gd name="T61" fmla="*/ 4 h 42"/>
                <a:gd name="T62" fmla="*/ 0 w 14"/>
                <a:gd name="T63" fmla="*/ 24 h 42"/>
                <a:gd name="T64" fmla="*/ 8 w 14"/>
                <a:gd name="T65" fmla="*/ 42 h 42"/>
                <a:gd name="T66" fmla="*/ 8 w 14"/>
                <a:gd name="T67"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42">
                  <a:moveTo>
                    <a:pt x="8" y="41"/>
                  </a:moveTo>
                  <a:cubicBezTo>
                    <a:pt x="8" y="41"/>
                    <a:pt x="8" y="41"/>
                    <a:pt x="8" y="41"/>
                  </a:cubicBezTo>
                  <a:cubicBezTo>
                    <a:pt x="8" y="40"/>
                    <a:pt x="8" y="40"/>
                    <a:pt x="8" y="39"/>
                  </a:cubicBezTo>
                  <a:cubicBezTo>
                    <a:pt x="8" y="39"/>
                    <a:pt x="8" y="39"/>
                    <a:pt x="8" y="38"/>
                  </a:cubicBezTo>
                  <a:cubicBezTo>
                    <a:pt x="8" y="38"/>
                    <a:pt x="8" y="37"/>
                    <a:pt x="9" y="36"/>
                  </a:cubicBezTo>
                  <a:cubicBezTo>
                    <a:pt x="9" y="36"/>
                    <a:pt x="9" y="36"/>
                    <a:pt x="9" y="36"/>
                  </a:cubicBezTo>
                  <a:cubicBezTo>
                    <a:pt x="9" y="35"/>
                    <a:pt x="9" y="35"/>
                    <a:pt x="9" y="34"/>
                  </a:cubicBezTo>
                  <a:cubicBezTo>
                    <a:pt x="9" y="34"/>
                    <a:pt x="9" y="34"/>
                    <a:pt x="9" y="33"/>
                  </a:cubicBezTo>
                  <a:cubicBezTo>
                    <a:pt x="9" y="33"/>
                    <a:pt x="9" y="32"/>
                    <a:pt x="10" y="32"/>
                  </a:cubicBezTo>
                  <a:cubicBezTo>
                    <a:pt x="10" y="32"/>
                    <a:pt x="10" y="32"/>
                    <a:pt x="10" y="31"/>
                  </a:cubicBezTo>
                  <a:cubicBezTo>
                    <a:pt x="10" y="31"/>
                    <a:pt x="10" y="31"/>
                    <a:pt x="10" y="30"/>
                  </a:cubicBezTo>
                  <a:cubicBezTo>
                    <a:pt x="10" y="30"/>
                    <a:pt x="10" y="30"/>
                    <a:pt x="10" y="30"/>
                  </a:cubicBezTo>
                  <a:cubicBezTo>
                    <a:pt x="10" y="29"/>
                    <a:pt x="11" y="29"/>
                    <a:pt x="11" y="29"/>
                  </a:cubicBezTo>
                  <a:cubicBezTo>
                    <a:pt x="11" y="29"/>
                    <a:pt x="11" y="29"/>
                    <a:pt x="11" y="28"/>
                  </a:cubicBezTo>
                  <a:cubicBezTo>
                    <a:pt x="11" y="28"/>
                    <a:pt x="12" y="27"/>
                    <a:pt x="12" y="24"/>
                  </a:cubicBezTo>
                  <a:cubicBezTo>
                    <a:pt x="12" y="24"/>
                    <a:pt x="11" y="24"/>
                    <a:pt x="11" y="23"/>
                  </a:cubicBezTo>
                  <a:cubicBezTo>
                    <a:pt x="11" y="23"/>
                    <a:pt x="10" y="22"/>
                    <a:pt x="10" y="22"/>
                  </a:cubicBezTo>
                  <a:cubicBezTo>
                    <a:pt x="10" y="22"/>
                    <a:pt x="10" y="21"/>
                    <a:pt x="9" y="21"/>
                  </a:cubicBezTo>
                  <a:cubicBezTo>
                    <a:pt x="9" y="21"/>
                    <a:pt x="9" y="20"/>
                    <a:pt x="9" y="20"/>
                  </a:cubicBezTo>
                  <a:cubicBezTo>
                    <a:pt x="9" y="19"/>
                    <a:pt x="8" y="19"/>
                    <a:pt x="8" y="19"/>
                  </a:cubicBezTo>
                  <a:cubicBezTo>
                    <a:pt x="8" y="19"/>
                    <a:pt x="8" y="18"/>
                    <a:pt x="8" y="18"/>
                  </a:cubicBezTo>
                  <a:cubicBezTo>
                    <a:pt x="8" y="18"/>
                    <a:pt x="8" y="17"/>
                    <a:pt x="8" y="17"/>
                  </a:cubicBezTo>
                  <a:cubicBezTo>
                    <a:pt x="8" y="17"/>
                    <a:pt x="8" y="9"/>
                    <a:pt x="11" y="8"/>
                  </a:cubicBezTo>
                  <a:cubicBezTo>
                    <a:pt x="11" y="8"/>
                    <a:pt x="11" y="8"/>
                    <a:pt x="12" y="8"/>
                  </a:cubicBezTo>
                  <a:cubicBezTo>
                    <a:pt x="12" y="8"/>
                    <a:pt x="12" y="8"/>
                    <a:pt x="12" y="8"/>
                  </a:cubicBezTo>
                  <a:cubicBezTo>
                    <a:pt x="13" y="8"/>
                    <a:pt x="13" y="8"/>
                    <a:pt x="14" y="8"/>
                  </a:cubicBezTo>
                  <a:cubicBezTo>
                    <a:pt x="14" y="8"/>
                    <a:pt x="14" y="8"/>
                    <a:pt x="14" y="8"/>
                  </a:cubicBezTo>
                  <a:cubicBezTo>
                    <a:pt x="14" y="6"/>
                    <a:pt x="14" y="4"/>
                    <a:pt x="14" y="3"/>
                  </a:cubicBezTo>
                  <a:cubicBezTo>
                    <a:pt x="14" y="2"/>
                    <a:pt x="14" y="2"/>
                    <a:pt x="14" y="2"/>
                  </a:cubicBezTo>
                  <a:cubicBezTo>
                    <a:pt x="10" y="0"/>
                    <a:pt x="10" y="0"/>
                    <a:pt x="10" y="0"/>
                  </a:cubicBezTo>
                  <a:cubicBezTo>
                    <a:pt x="10" y="2"/>
                    <a:pt x="9" y="3"/>
                    <a:pt x="9" y="4"/>
                  </a:cubicBezTo>
                  <a:cubicBezTo>
                    <a:pt x="8" y="10"/>
                    <a:pt x="3" y="20"/>
                    <a:pt x="0" y="24"/>
                  </a:cubicBezTo>
                  <a:cubicBezTo>
                    <a:pt x="8" y="42"/>
                    <a:pt x="8" y="42"/>
                    <a:pt x="8" y="42"/>
                  </a:cubicBezTo>
                  <a:cubicBezTo>
                    <a:pt x="8" y="42"/>
                    <a:pt x="8" y="41"/>
                    <a:pt x="8" y="4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5" name="Freeform 249">
              <a:extLst>
                <a:ext uri="{FF2B5EF4-FFF2-40B4-BE49-F238E27FC236}">
                  <a16:creationId xmlns:a16="http://schemas.microsoft.com/office/drawing/2014/main" id="{AE894521-5828-4867-91F4-3B01C3669F39}"/>
                </a:ext>
              </a:extLst>
            </p:cNvPr>
            <p:cNvSpPr>
              <a:spLocks/>
            </p:cNvSpPr>
            <p:nvPr/>
          </p:nvSpPr>
          <p:spPr bwMode="auto">
            <a:xfrm>
              <a:off x="4848363" y="5916423"/>
              <a:ext cx="18102" cy="10319"/>
            </a:xfrm>
            <a:custGeom>
              <a:avLst/>
              <a:gdLst>
                <a:gd name="T0" fmla="*/ 33 w 35"/>
                <a:gd name="T1" fmla="*/ 0 h 18"/>
                <a:gd name="T2" fmla="*/ 26 w 35"/>
                <a:gd name="T3" fmla="*/ 2 h 18"/>
                <a:gd name="T4" fmla="*/ 20 w 35"/>
                <a:gd name="T5" fmla="*/ 4 h 18"/>
                <a:gd name="T6" fmla="*/ 17 w 35"/>
                <a:gd name="T7" fmla="*/ 6 h 18"/>
                <a:gd name="T8" fmla="*/ 17 w 35"/>
                <a:gd name="T9" fmla="*/ 6 h 18"/>
                <a:gd name="T10" fmla="*/ 16 w 35"/>
                <a:gd name="T11" fmla="*/ 6 h 18"/>
                <a:gd name="T12" fmla="*/ 12 w 35"/>
                <a:gd name="T13" fmla="*/ 5 h 18"/>
                <a:gd name="T14" fmla="*/ 4 w 35"/>
                <a:gd name="T15" fmla="*/ 3 h 18"/>
                <a:gd name="T16" fmla="*/ 0 w 35"/>
                <a:gd name="T17" fmla="*/ 3 h 18"/>
                <a:gd name="T18" fmla="*/ 0 w 35"/>
                <a:gd name="T19" fmla="*/ 5 h 18"/>
                <a:gd name="T20" fmla="*/ 0 w 35"/>
                <a:gd name="T21" fmla="*/ 5 h 18"/>
                <a:gd name="T22" fmla="*/ 0 w 35"/>
                <a:gd name="T23" fmla="*/ 13 h 18"/>
                <a:gd name="T24" fmla="*/ 0 w 35"/>
                <a:gd name="T25" fmla="*/ 14 h 18"/>
                <a:gd name="T26" fmla="*/ 0 w 35"/>
                <a:gd name="T27" fmla="*/ 16 h 18"/>
                <a:gd name="T28" fmla="*/ 4 w 35"/>
                <a:gd name="T29" fmla="*/ 15 h 18"/>
                <a:gd name="T30" fmla="*/ 7 w 35"/>
                <a:gd name="T31" fmla="*/ 15 h 18"/>
                <a:gd name="T32" fmla="*/ 9 w 35"/>
                <a:gd name="T33" fmla="*/ 18 h 18"/>
                <a:gd name="T34" fmla="*/ 16 w 35"/>
                <a:gd name="T35" fmla="*/ 17 h 18"/>
                <a:gd name="T36" fmla="*/ 17 w 35"/>
                <a:gd name="T37" fmla="*/ 17 h 18"/>
                <a:gd name="T38" fmla="*/ 20 w 35"/>
                <a:gd name="T39" fmla="*/ 17 h 18"/>
                <a:gd name="T40" fmla="*/ 22 w 35"/>
                <a:gd name="T41" fmla="*/ 18 h 18"/>
                <a:gd name="T42" fmla="*/ 27 w 35"/>
                <a:gd name="T43" fmla="*/ 12 h 18"/>
                <a:gd name="T44" fmla="*/ 27 w 35"/>
                <a:gd name="T45" fmla="*/ 10 h 18"/>
                <a:gd name="T46" fmla="*/ 30 w 35"/>
                <a:gd name="T47" fmla="*/ 7 h 18"/>
                <a:gd name="T48" fmla="*/ 35 w 35"/>
                <a:gd name="T49" fmla="*/ 3 h 18"/>
                <a:gd name="T50" fmla="*/ 34 w 35"/>
                <a:gd name="T51" fmla="*/ 0 h 18"/>
                <a:gd name="T52" fmla="*/ 33 w 35"/>
                <a:gd name="T5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8">
                  <a:moveTo>
                    <a:pt x="33" y="0"/>
                  </a:moveTo>
                  <a:cubicBezTo>
                    <a:pt x="32" y="1"/>
                    <a:pt x="30" y="2"/>
                    <a:pt x="26" y="2"/>
                  </a:cubicBezTo>
                  <a:cubicBezTo>
                    <a:pt x="24" y="2"/>
                    <a:pt x="22" y="3"/>
                    <a:pt x="20" y="4"/>
                  </a:cubicBezTo>
                  <a:cubicBezTo>
                    <a:pt x="19" y="5"/>
                    <a:pt x="18" y="6"/>
                    <a:pt x="17" y="6"/>
                  </a:cubicBezTo>
                  <a:cubicBezTo>
                    <a:pt x="17" y="6"/>
                    <a:pt x="17" y="6"/>
                    <a:pt x="17" y="6"/>
                  </a:cubicBezTo>
                  <a:cubicBezTo>
                    <a:pt x="17" y="6"/>
                    <a:pt x="17" y="6"/>
                    <a:pt x="16" y="6"/>
                  </a:cubicBezTo>
                  <a:cubicBezTo>
                    <a:pt x="15" y="6"/>
                    <a:pt x="14" y="5"/>
                    <a:pt x="12" y="5"/>
                  </a:cubicBezTo>
                  <a:cubicBezTo>
                    <a:pt x="9" y="4"/>
                    <a:pt x="6" y="3"/>
                    <a:pt x="4" y="3"/>
                  </a:cubicBezTo>
                  <a:cubicBezTo>
                    <a:pt x="3" y="3"/>
                    <a:pt x="2" y="3"/>
                    <a:pt x="0" y="3"/>
                  </a:cubicBezTo>
                  <a:cubicBezTo>
                    <a:pt x="0" y="4"/>
                    <a:pt x="0" y="4"/>
                    <a:pt x="0" y="5"/>
                  </a:cubicBezTo>
                  <a:cubicBezTo>
                    <a:pt x="0" y="5"/>
                    <a:pt x="0" y="5"/>
                    <a:pt x="0" y="5"/>
                  </a:cubicBezTo>
                  <a:cubicBezTo>
                    <a:pt x="0" y="8"/>
                    <a:pt x="0" y="10"/>
                    <a:pt x="0" y="13"/>
                  </a:cubicBezTo>
                  <a:cubicBezTo>
                    <a:pt x="0" y="13"/>
                    <a:pt x="0" y="13"/>
                    <a:pt x="0" y="14"/>
                  </a:cubicBezTo>
                  <a:cubicBezTo>
                    <a:pt x="0" y="14"/>
                    <a:pt x="0" y="15"/>
                    <a:pt x="0" y="16"/>
                  </a:cubicBezTo>
                  <a:cubicBezTo>
                    <a:pt x="2" y="15"/>
                    <a:pt x="3" y="15"/>
                    <a:pt x="4" y="15"/>
                  </a:cubicBezTo>
                  <a:cubicBezTo>
                    <a:pt x="5" y="15"/>
                    <a:pt x="6" y="15"/>
                    <a:pt x="7" y="15"/>
                  </a:cubicBezTo>
                  <a:cubicBezTo>
                    <a:pt x="8" y="16"/>
                    <a:pt x="9" y="17"/>
                    <a:pt x="9" y="18"/>
                  </a:cubicBezTo>
                  <a:cubicBezTo>
                    <a:pt x="12" y="18"/>
                    <a:pt x="15" y="17"/>
                    <a:pt x="16" y="17"/>
                  </a:cubicBezTo>
                  <a:cubicBezTo>
                    <a:pt x="16" y="17"/>
                    <a:pt x="16" y="17"/>
                    <a:pt x="17" y="17"/>
                  </a:cubicBezTo>
                  <a:cubicBezTo>
                    <a:pt x="18" y="17"/>
                    <a:pt x="19" y="17"/>
                    <a:pt x="20" y="17"/>
                  </a:cubicBezTo>
                  <a:cubicBezTo>
                    <a:pt x="21" y="17"/>
                    <a:pt x="22" y="18"/>
                    <a:pt x="22" y="18"/>
                  </a:cubicBezTo>
                  <a:cubicBezTo>
                    <a:pt x="23" y="16"/>
                    <a:pt x="24" y="12"/>
                    <a:pt x="27" y="12"/>
                  </a:cubicBezTo>
                  <a:cubicBezTo>
                    <a:pt x="27" y="12"/>
                    <a:pt x="27" y="11"/>
                    <a:pt x="27" y="10"/>
                  </a:cubicBezTo>
                  <a:cubicBezTo>
                    <a:pt x="28" y="9"/>
                    <a:pt x="28" y="7"/>
                    <a:pt x="30" y="7"/>
                  </a:cubicBezTo>
                  <a:cubicBezTo>
                    <a:pt x="31" y="6"/>
                    <a:pt x="33" y="5"/>
                    <a:pt x="35" y="3"/>
                  </a:cubicBezTo>
                  <a:cubicBezTo>
                    <a:pt x="35" y="1"/>
                    <a:pt x="34" y="0"/>
                    <a:pt x="34" y="0"/>
                  </a:cubicBezTo>
                  <a:cubicBezTo>
                    <a:pt x="34" y="0"/>
                    <a:pt x="33" y="0"/>
                    <a:pt x="33" y="0"/>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6" name="Freeform 250">
              <a:extLst>
                <a:ext uri="{FF2B5EF4-FFF2-40B4-BE49-F238E27FC236}">
                  <a16:creationId xmlns:a16="http://schemas.microsoft.com/office/drawing/2014/main" id="{023B983E-E9CC-4CA1-A504-B6A00AB89A4C}"/>
                </a:ext>
              </a:extLst>
            </p:cNvPr>
            <p:cNvSpPr>
              <a:spLocks/>
            </p:cNvSpPr>
            <p:nvPr/>
          </p:nvSpPr>
          <p:spPr bwMode="auto">
            <a:xfrm>
              <a:off x="4885651" y="5842616"/>
              <a:ext cx="17483" cy="7521"/>
            </a:xfrm>
            <a:custGeom>
              <a:avLst/>
              <a:gdLst>
                <a:gd name="T0" fmla="*/ 15 w 34"/>
                <a:gd name="T1" fmla="*/ 5 h 13"/>
                <a:gd name="T2" fmla="*/ 13 w 34"/>
                <a:gd name="T3" fmla="*/ 6 h 13"/>
                <a:gd name="T4" fmla="*/ 14 w 34"/>
                <a:gd name="T5" fmla="*/ 7 h 13"/>
                <a:gd name="T6" fmla="*/ 14 w 34"/>
                <a:gd name="T7" fmla="*/ 9 h 13"/>
                <a:gd name="T8" fmla="*/ 11 w 34"/>
                <a:gd name="T9" fmla="*/ 11 h 13"/>
                <a:gd name="T10" fmla="*/ 8 w 34"/>
                <a:gd name="T11" fmla="*/ 10 h 13"/>
                <a:gd name="T12" fmla="*/ 6 w 34"/>
                <a:gd name="T13" fmla="*/ 7 h 13"/>
                <a:gd name="T14" fmla="*/ 5 w 34"/>
                <a:gd name="T15" fmla="*/ 6 h 13"/>
                <a:gd name="T16" fmla="*/ 1 w 34"/>
                <a:gd name="T17" fmla="*/ 8 h 13"/>
                <a:gd name="T18" fmla="*/ 0 w 34"/>
                <a:gd name="T19" fmla="*/ 10 h 13"/>
                <a:gd name="T20" fmla="*/ 2 w 34"/>
                <a:gd name="T21" fmla="*/ 10 h 13"/>
                <a:gd name="T22" fmla="*/ 2 w 34"/>
                <a:gd name="T23" fmla="*/ 11 h 13"/>
                <a:gd name="T24" fmla="*/ 3 w 34"/>
                <a:gd name="T25" fmla="*/ 11 h 13"/>
                <a:gd name="T26" fmla="*/ 4 w 34"/>
                <a:gd name="T27" fmla="*/ 11 h 13"/>
                <a:gd name="T28" fmla="*/ 4 w 34"/>
                <a:gd name="T29" fmla="*/ 11 h 13"/>
                <a:gd name="T30" fmla="*/ 5 w 34"/>
                <a:gd name="T31" fmla="*/ 12 h 13"/>
                <a:gd name="T32" fmla="*/ 26 w 34"/>
                <a:gd name="T33" fmla="*/ 13 h 13"/>
                <a:gd name="T34" fmla="*/ 30 w 34"/>
                <a:gd name="T35" fmla="*/ 13 h 13"/>
                <a:gd name="T36" fmla="*/ 30 w 34"/>
                <a:gd name="T37" fmla="*/ 13 h 13"/>
                <a:gd name="T38" fmla="*/ 33 w 34"/>
                <a:gd name="T39" fmla="*/ 13 h 13"/>
                <a:gd name="T40" fmla="*/ 33 w 34"/>
                <a:gd name="T41" fmla="*/ 13 h 13"/>
                <a:gd name="T42" fmla="*/ 33 w 34"/>
                <a:gd name="T43" fmla="*/ 9 h 13"/>
                <a:gd name="T44" fmla="*/ 34 w 34"/>
                <a:gd name="T45" fmla="*/ 6 h 13"/>
                <a:gd name="T46" fmla="*/ 29 w 34"/>
                <a:gd name="T47" fmla="*/ 3 h 13"/>
                <a:gd name="T48" fmla="*/ 27 w 34"/>
                <a:gd name="T49" fmla="*/ 4 h 13"/>
                <a:gd name="T50" fmla="*/ 21 w 34"/>
                <a:gd name="T51" fmla="*/ 1 h 13"/>
                <a:gd name="T52" fmla="*/ 19 w 34"/>
                <a:gd name="T53" fmla="*/ 0 h 13"/>
                <a:gd name="T54" fmla="*/ 17 w 34"/>
                <a:gd name="T55" fmla="*/ 0 h 13"/>
                <a:gd name="T56" fmla="*/ 17 w 34"/>
                <a:gd name="T57" fmla="*/ 1 h 13"/>
                <a:gd name="T58" fmla="*/ 15 w 34"/>
                <a:gd name="T5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3">
                  <a:moveTo>
                    <a:pt x="15" y="5"/>
                  </a:moveTo>
                  <a:cubicBezTo>
                    <a:pt x="14" y="5"/>
                    <a:pt x="13" y="6"/>
                    <a:pt x="13" y="6"/>
                  </a:cubicBezTo>
                  <a:cubicBezTo>
                    <a:pt x="13" y="6"/>
                    <a:pt x="13" y="6"/>
                    <a:pt x="14" y="7"/>
                  </a:cubicBezTo>
                  <a:cubicBezTo>
                    <a:pt x="14" y="8"/>
                    <a:pt x="14" y="9"/>
                    <a:pt x="14" y="9"/>
                  </a:cubicBezTo>
                  <a:cubicBezTo>
                    <a:pt x="14" y="10"/>
                    <a:pt x="12" y="11"/>
                    <a:pt x="11" y="11"/>
                  </a:cubicBezTo>
                  <a:cubicBezTo>
                    <a:pt x="10" y="11"/>
                    <a:pt x="9" y="11"/>
                    <a:pt x="8" y="10"/>
                  </a:cubicBezTo>
                  <a:cubicBezTo>
                    <a:pt x="7" y="9"/>
                    <a:pt x="6" y="8"/>
                    <a:pt x="6" y="7"/>
                  </a:cubicBezTo>
                  <a:cubicBezTo>
                    <a:pt x="6" y="7"/>
                    <a:pt x="5" y="6"/>
                    <a:pt x="5" y="6"/>
                  </a:cubicBezTo>
                  <a:cubicBezTo>
                    <a:pt x="3" y="6"/>
                    <a:pt x="1" y="7"/>
                    <a:pt x="1" y="8"/>
                  </a:cubicBezTo>
                  <a:cubicBezTo>
                    <a:pt x="1" y="8"/>
                    <a:pt x="1" y="9"/>
                    <a:pt x="0" y="10"/>
                  </a:cubicBezTo>
                  <a:cubicBezTo>
                    <a:pt x="1" y="10"/>
                    <a:pt x="1" y="10"/>
                    <a:pt x="2" y="10"/>
                  </a:cubicBezTo>
                  <a:cubicBezTo>
                    <a:pt x="2" y="10"/>
                    <a:pt x="2" y="11"/>
                    <a:pt x="2" y="11"/>
                  </a:cubicBezTo>
                  <a:cubicBezTo>
                    <a:pt x="3" y="11"/>
                    <a:pt x="3" y="11"/>
                    <a:pt x="3" y="11"/>
                  </a:cubicBezTo>
                  <a:cubicBezTo>
                    <a:pt x="3" y="11"/>
                    <a:pt x="4" y="11"/>
                    <a:pt x="4" y="11"/>
                  </a:cubicBezTo>
                  <a:cubicBezTo>
                    <a:pt x="4" y="11"/>
                    <a:pt x="4" y="11"/>
                    <a:pt x="4" y="11"/>
                  </a:cubicBezTo>
                  <a:cubicBezTo>
                    <a:pt x="5" y="11"/>
                    <a:pt x="5" y="12"/>
                    <a:pt x="5" y="12"/>
                  </a:cubicBezTo>
                  <a:cubicBezTo>
                    <a:pt x="6" y="12"/>
                    <a:pt x="17" y="13"/>
                    <a:pt x="26" y="13"/>
                  </a:cubicBezTo>
                  <a:cubicBezTo>
                    <a:pt x="28" y="13"/>
                    <a:pt x="29" y="13"/>
                    <a:pt x="30" y="13"/>
                  </a:cubicBezTo>
                  <a:cubicBezTo>
                    <a:pt x="30" y="13"/>
                    <a:pt x="30" y="13"/>
                    <a:pt x="30" y="13"/>
                  </a:cubicBezTo>
                  <a:cubicBezTo>
                    <a:pt x="31" y="13"/>
                    <a:pt x="32" y="13"/>
                    <a:pt x="33" y="13"/>
                  </a:cubicBezTo>
                  <a:cubicBezTo>
                    <a:pt x="33" y="13"/>
                    <a:pt x="33" y="13"/>
                    <a:pt x="33" y="13"/>
                  </a:cubicBezTo>
                  <a:cubicBezTo>
                    <a:pt x="33" y="12"/>
                    <a:pt x="33" y="11"/>
                    <a:pt x="33" y="9"/>
                  </a:cubicBezTo>
                  <a:cubicBezTo>
                    <a:pt x="33" y="8"/>
                    <a:pt x="34" y="7"/>
                    <a:pt x="34" y="6"/>
                  </a:cubicBezTo>
                  <a:cubicBezTo>
                    <a:pt x="34" y="5"/>
                    <a:pt x="31" y="3"/>
                    <a:pt x="29" y="3"/>
                  </a:cubicBezTo>
                  <a:cubicBezTo>
                    <a:pt x="28" y="4"/>
                    <a:pt x="28" y="4"/>
                    <a:pt x="27" y="4"/>
                  </a:cubicBezTo>
                  <a:cubicBezTo>
                    <a:pt x="25" y="4"/>
                    <a:pt x="22" y="2"/>
                    <a:pt x="21" y="1"/>
                  </a:cubicBezTo>
                  <a:cubicBezTo>
                    <a:pt x="21" y="0"/>
                    <a:pt x="20" y="0"/>
                    <a:pt x="19" y="0"/>
                  </a:cubicBezTo>
                  <a:cubicBezTo>
                    <a:pt x="18" y="0"/>
                    <a:pt x="18" y="0"/>
                    <a:pt x="17" y="0"/>
                  </a:cubicBezTo>
                  <a:cubicBezTo>
                    <a:pt x="17" y="0"/>
                    <a:pt x="17" y="1"/>
                    <a:pt x="17" y="1"/>
                  </a:cubicBezTo>
                  <a:cubicBezTo>
                    <a:pt x="18" y="3"/>
                    <a:pt x="16" y="4"/>
                    <a:pt x="15" y="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7" name="Freeform 251">
              <a:extLst>
                <a:ext uri="{FF2B5EF4-FFF2-40B4-BE49-F238E27FC236}">
                  <a16:creationId xmlns:a16="http://schemas.microsoft.com/office/drawing/2014/main" id="{A37C15E2-253E-41C6-98B2-2F5FFB984342}"/>
                </a:ext>
              </a:extLst>
            </p:cNvPr>
            <p:cNvSpPr>
              <a:spLocks/>
            </p:cNvSpPr>
            <p:nvPr/>
          </p:nvSpPr>
          <p:spPr bwMode="auto">
            <a:xfrm>
              <a:off x="4819740" y="5820578"/>
              <a:ext cx="16091" cy="26060"/>
            </a:xfrm>
            <a:custGeom>
              <a:avLst/>
              <a:gdLst>
                <a:gd name="T0" fmla="*/ 9 w 31"/>
                <a:gd name="T1" fmla="*/ 44 h 45"/>
                <a:gd name="T2" fmla="*/ 10 w 31"/>
                <a:gd name="T3" fmla="*/ 44 h 45"/>
                <a:gd name="T4" fmla="*/ 11 w 31"/>
                <a:gd name="T5" fmla="*/ 44 h 45"/>
                <a:gd name="T6" fmla="*/ 12 w 31"/>
                <a:gd name="T7" fmla="*/ 44 h 45"/>
                <a:gd name="T8" fmla="*/ 12 w 31"/>
                <a:gd name="T9" fmla="*/ 44 h 45"/>
                <a:gd name="T10" fmla="*/ 13 w 31"/>
                <a:gd name="T11" fmla="*/ 44 h 45"/>
                <a:gd name="T12" fmla="*/ 14 w 31"/>
                <a:gd name="T13" fmla="*/ 44 h 45"/>
                <a:gd name="T14" fmla="*/ 15 w 31"/>
                <a:gd name="T15" fmla="*/ 44 h 45"/>
                <a:gd name="T16" fmla="*/ 15 w 31"/>
                <a:gd name="T17" fmla="*/ 44 h 45"/>
                <a:gd name="T18" fmla="*/ 16 w 31"/>
                <a:gd name="T19" fmla="*/ 45 h 45"/>
                <a:gd name="T20" fmla="*/ 16 w 31"/>
                <a:gd name="T21" fmla="*/ 45 h 45"/>
                <a:gd name="T22" fmla="*/ 17 w 31"/>
                <a:gd name="T23" fmla="*/ 45 h 45"/>
                <a:gd name="T24" fmla="*/ 18 w 31"/>
                <a:gd name="T25" fmla="*/ 45 h 45"/>
                <a:gd name="T26" fmla="*/ 18 w 31"/>
                <a:gd name="T27" fmla="*/ 45 h 45"/>
                <a:gd name="T28" fmla="*/ 18 w 31"/>
                <a:gd name="T29" fmla="*/ 45 h 45"/>
                <a:gd name="T30" fmla="*/ 19 w 31"/>
                <a:gd name="T31" fmla="*/ 45 h 45"/>
                <a:gd name="T32" fmla="*/ 18 w 31"/>
                <a:gd name="T33" fmla="*/ 44 h 45"/>
                <a:gd name="T34" fmla="*/ 16 w 31"/>
                <a:gd name="T35" fmla="*/ 40 h 45"/>
                <a:gd name="T36" fmla="*/ 18 w 31"/>
                <a:gd name="T37" fmla="*/ 37 h 45"/>
                <a:gd name="T38" fmla="*/ 23 w 31"/>
                <a:gd name="T39" fmla="*/ 40 h 45"/>
                <a:gd name="T40" fmla="*/ 27 w 31"/>
                <a:gd name="T41" fmla="*/ 41 h 45"/>
                <a:gd name="T42" fmla="*/ 29 w 31"/>
                <a:gd name="T43" fmla="*/ 40 h 45"/>
                <a:gd name="T44" fmla="*/ 28 w 31"/>
                <a:gd name="T45" fmla="*/ 35 h 45"/>
                <a:gd name="T46" fmla="*/ 27 w 31"/>
                <a:gd name="T47" fmla="*/ 35 h 45"/>
                <a:gd name="T48" fmla="*/ 20 w 31"/>
                <a:gd name="T49" fmla="*/ 34 h 45"/>
                <a:gd name="T50" fmla="*/ 22 w 31"/>
                <a:gd name="T51" fmla="*/ 29 h 45"/>
                <a:gd name="T52" fmla="*/ 23 w 31"/>
                <a:gd name="T53" fmla="*/ 26 h 45"/>
                <a:gd name="T54" fmla="*/ 28 w 31"/>
                <a:gd name="T55" fmla="*/ 23 h 45"/>
                <a:gd name="T56" fmla="*/ 31 w 31"/>
                <a:gd name="T57" fmla="*/ 22 h 45"/>
                <a:gd name="T58" fmla="*/ 26 w 31"/>
                <a:gd name="T59" fmla="*/ 18 h 45"/>
                <a:gd name="T60" fmla="*/ 24 w 31"/>
                <a:gd name="T61" fmla="*/ 14 h 45"/>
                <a:gd name="T62" fmla="*/ 25 w 31"/>
                <a:gd name="T63" fmla="*/ 8 h 45"/>
                <a:gd name="T64" fmla="*/ 27 w 31"/>
                <a:gd name="T65" fmla="*/ 3 h 45"/>
                <a:gd name="T66" fmla="*/ 26 w 31"/>
                <a:gd name="T67" fmla="*/ 0 h 45"/>
                <a:gd name="T68" fmla="*/ 25 w 31"/>
                <a:gd name="T69" fmla="*/ 0 h 45"/>
                <a:gd name="T70" fmla="*/ 20 w 31"/>
                <a:gd name="T71" fmla="*/ 4 h 45"/>
                <a:gd name="T72" fmla="*/ 14 w 31"/>
                <a:gd name="T73" fmla="*/ 8 h 45"/>
                <a:gd name="T74" fmla="*/ 13 w 31"/>
                <a:gd name="T75" fmla="*/ 8 h 45"/>
                <a:gd name="T76" fmla="*/ 13 w 31"/>
                <a:gd name="T77" fmla="*/ 9 h 45"/>
                <a:gd name="T78" fmla="*/ 13 w 31"/>
                <a:gd name="T79" fmla="*/ 13 h 45"/>
                <a:gd name="T80" fmla="*/ 12 w 31"/>
                <a:gd name="T81" fmla="*/ 14 h 45"/>
                <a:gd name="T82" fmla="*/ 9 w 31"/>
                <a:gd name="T83" fmla="*/ 12 h 45"/>
                <a:gd name="T84" fmla="*/ 6 w 31"/>
                <a:gd name="T85" fmla="*/ 10 h 45"/>
                <a:gd name="T86" fmla="*/ 6 w 31"/>
                <a:gd name="T87" fmla="*/ 10 h 45"/>
                <a:gd name="T88" fmla="*/ 3 w 31"/>
                <a:gd name="T89" fmla="*/ 14 h 45"/>
                <a:gd name="T90" fmla="*/ 1 w 31"/>
                <a:gd name="T91" fmla="*/ 18 h 45"/>
                <a:gd name="T92" fmla="*/ 1 w 31"/>
                <a:gd name="T93" fmla="*/ 29 h 45"/>
                <a:gd name="T94" fmla="*/ 2 w 31"/>
                <a:gd name="T95" fmla="*/ 30 h 45"/>
                <a:gd name="T96" fmla="*/ 4 w 31"/>
                <a:gd name="T97" fmla="*/ 34 h 45"/>
                <a:gd name="T98" fmla="*/ 6 w 31"/>
                <a:gd name="T99" fmla="*/ 40 h 45"/>
                <a:gd name="T100" fmla="*/ 7 w 31"/>
                <a:gd name="T101" fmla="*/ 44 h 45"/>
                <a:gd name="T102" fmla="*/ 8 w 31"/>
                <a:gd name="T103" fmla="*/ 44 h 45"/>
                <a:gd name="T104" fmla="*/ 8 w 31"/>
                <a:gd name="T105" fmla="*/ 44 h 45"/>
                <a:gd name="T106" fmla="*/ 9 w 31"/>
                <a:gd name="T107" fmla="*/ 44 h 45"/>
                <a:gd name="T108" fmla="*/ 9 w 31"/>
                <a:gd name="T10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45">
                  <a:moveTo>
                    <a:pt x="9" y="44"/>
                  </a:moveTo>
                  <a:cubicBezTo>
                    <a:pt x="10" y="44"/>
                    <a:pt x="10" y="44"/>
                    <a:pt x="10" y="44"/>
                  </a:cubicBezTo>
                  <a:cubicBezTo>
                    <a:pt x="10" y="44"/>
                    <a:pt x="11" y="44"/>
                    <a:pt x="11" y="44"/>
                  </a:cubicBezTo>
                  <a:cubicBezTo>
                    <a:pt x="11" y="44"/>
                    <a:pt x="11" y="44"/>
                    <a:pt x="12" y="44"/>
                  </a:cubicBezTo>
                  <a:cubicBezTo>
                    <a:pt x="12" y="44"/>
                    <a:pt x="12" y="44"/>
                    <a:pt x="12" y="44"/>
                  </a:cubicBezTo>
                  <a:cubicBezTo>
                    <a:pt x="13" y="44"/>
                    <a:pt x="13" y="44"/>
                    <a:pt x="13" y="44"/>
                  </a:cubicBezTo>
                  <a:cubicBezTo>
                    <a:pt x="13" y="44"/>
                    <a:pt x="14" y="44"/>
                    <a:pt x="14" y="44"/>
                  </a:cubicBezTo>
                  <a:cubicBezTo>
                    <a:pt x="14" y="44"/>
                    <a:pt x="14" y="44"/>
                    <a:pt x="15" y="44"/>
                  </a:cubicBezTo>
                  <a:cubicBezTo>
                    <a:pt x="15" y="44"/>
                    <a:pt x="15" y="44"/>
                    <a:pt x="15" y="44"/>
                  </a:cubicBezTo>
                  <a:cubicBezTo>
                    <a:pt x="15" y="44"/>
                    <a:pt x="16" y="45"/>
                    <a:pt x="16" y="45"/>
                  </a:cubicBezTo>
                  <a:cubicBezTo>
                    <a:pt x="16" y="45"/>
                    <a:pt x="16" y="45"/>
                    <a:pt x="16" y="45"/>
                  </a:cubicBezTo>
                  <a:cubicBezTo>
                    <a:pt x="17" y="45"/>
                    <a:pt x="17" y="45"/>
                    <a:pt x="17" y="45"/>
                  </a:cubicBezTo>
                  <a:cubicBezTo>
                    <a:pt x="17" y="45"/>
                    <a:pt x="17" y="45"/>
                    <a:pt x="18" y="45"/>
                  </a:cubicBezTo>
                  <a:cubicBezTo>
                    <a:pt x="18" y="45"/>
                    <a:pt x="18" y="45"/>
                    <a:pt x="18" y="45"/>
                  </a:cubicBezTo>
                  <a:cubicBezTo>
                    <a:pt x="18" y="45"/>
                    <a:pt x="18" y="45"/>
                    <a:pt x="18" y="45"/>
                  </a:cubicBezTo>
                  <a:cubicBezTo>
                    <a:pt x="19" y="45"/>
                    <a:pt x="19" y="45"/>
                    <a:pt x="19" y="45"/>
                  </a:cubicBezTo>
                  <a:cubicBezTo>
                    <a:pt x="19" y="45"/>
                    <a:pt x="18" y="44"/>
                    <a:pt x="18" y="44"/>
                  </a:cubicBezTo>
                  <a:cubicBezTo>
                    <a:pt x="17" y="42"/>
                    <a:pt x="15" y="41"/>
                    <a:pt x="16" y="40"/>
                  </a:cubicBezTo>
                  <a:cubicBezTo>
                    <a:pt x="16" y="38"/>
                    <a:pt x="17" y="37"/>
                    <a:pt x="18" y="37"/>
                  </a:cubicBezTo>
                  <a:cubicBezTo>
                    <a:pt x="20" y="37"/>
                    <a:pt x="22" y="39"/>
                    <a:pt x="23" y="40"/>
                  </a:cubicBezTo>
                  <a:cubicBezTo>
                    <a:pt x="24" y="41"/>
                    <a:pt x="26" y="41"/>
                    <a:pt x="27" y="41"/>
                  </a:cubicBezTo>
                  <a:cubicBezTo>
                    <a:pt x="28" y="41"/>
                    <a:pt x="29" y="41"/>
                    <a:pt x="29" y="40"/>
                  </a:cubicBezTo>
                  <a:cubicBezTo>
                    <a:pt x="30" y="40"/>
                    <a:pt x="29" y="36"/>
                    <a:pt x="28" y="35"/>
                  </a:cubicBezTo>
                  <a:cubicBezTo>
                    <a:pt x="28" y="34"/>
                    <a:pt x="27" y="34"/>
                    <a:pt x="27" y="35"/>
                  </a:cubicBezTo>
                  <a:cubicBezTo>
                    <a:pt x="23" y="37"/>
                    <a:pt x="22" y="35"/>
                    <a:pt x="20" y="34"/>
                  </a:cubicBezTo>
                  <a:cubicBezTo>
                    <a:pt x="19" y="32"/>
                    <a:pt x="21" y="30"/>
                    <a:pt x="22" y="29"/>
                  </a:cubicBezTo>
                  <a:cubicBezTo>
                    <a:pt x="22" y="28"/>
                    <a:pt x="23" y="27"/>
                    <a:pt x="23" y="26"/>
                  </a:cubicBezTo>
                  <a:cubicBezTo>
                    <a:pt x="24" y="24"/>
                    <a:pt x="26" y="23"/>
                    <a:pt x="28" y="23"/>
                  </a:cubicBezTo>
                  <a:cubicBezTo>
                    <a:pt x="29" y="23"/>
                    <a:pt x="30" y="22"/>
                    <a:pt x="31" y="22"/>
                  </a:cubicBezTo>
                  <a:cubicBezTo>
                    <a:pt x="31" y="22"/>
                    <a:pt x="31" y="20"/>
                    <a:pt x="26" y="18"/>
                  </a:cubicBezTo>
                  <a:cubicBezTo>
                    <a:pt x="24" y="17"/>
                    <a:pt x="24" y="14"/>
                    <a:pt x="24" y="14"/>
                  </a:cubicBezTo>
                  <a:cubicBezTo>
                    <a:pt x="24" y="12"/>
                    <a:pt x="24" y="9"/>
                    <a:pt x="25" y="8"/>
                  </a:cubicBezTo>
                  <a:cubicBezTo>
                    <a:pt x="26" y="8"/>
                    <a:pt x="27" y="5"/>
                    <a:pt x="27" y="3"/>
                  </a:cubicBezTo>
                  <a:cubicBezTo>
                    <a:pt x="27" y="1"/>
                    <a:pt x="27" y="0"/>
                    <a:pt x="26" y="0"/>
                  </a:cubicBezTo>
                  <a:cubicBezTo>
                    <a:pt x="26" y="0"/>
                    <a:pt x="26" y="0"/>
                    <a:pt x="25" y="0"/>
                  </a:cubicBezTo>
                  <a:cubicBezTo>
                    <a:pt x="23" y="0"/>
                    <a:pt x="20" y="1"/>
                    <a:pt x="20" y="4"/>
                  </a:cubicBezTo>
                  <a:cubicBezTo>
                    <a:pt x="19" y="8"/>
                    <a:pt x="16" y="8"/>
                    <a:pt x="14" y="8"/>
                  </a:cubicBezTo>
                  <a:cubicBezTo>
                    <a:pt x="14" y="8"/>
                    <a:pt x="13" y="8"/>
                    <a:pt x="13" y="8"/>
                  </a:cubicBezTo>
                  <a:cubicBezTo>
                    <a:pt x="13" y="8"/>
                    <a:pt x="13" y="8"/>
                    <a:pt x="13" y="9"/>
                  </a:cubicBezTo>
                  <a:cubicBezTo>
                    <a:pt x="14" y="9"/>
                    <a:pt x="15" y="11"/>
                    <a:pt x="13" y="13"/>
                  </a:cubicBezTo>
                  <a:cubicBezTo>
                    <a:pt x="13" y="14"/>
                    <a:pt x="12" y="14"/>
                    <a:pt x="12" y="14"/>
                  </a:cubicBezTo>
                  <a:cubicBezTo>
                    <a:pt x="11" y="14"/>
                    <a:pt x="10" y="13"/>
                    <a:pt x="9" y="12"/>
                  </a:cubicBezTo>
                  <a:cubicBezTo>
                    <a:pt x="8" y="11"/>
                    <a:pt x="7" y="10"/>
                    <a:pt x="6" y="10"/>
                  </a:cubicBezTo>
                  <a:cubicBezTo>
                    <a:pt x="6" y="10"/>
                    <a:pt x="6" y="10"/>
                    <a:pt x="6" y="10"/>
                  </a:cubicBezTo>
                  <a:cubicBezTo>
                    <a:pt x="5" y="10"/>
                    <a:pt x="4" y="12"/>
                    <a:pt x="3" y="14"/>
                  </a:cubicBezTo>
                  <a:cubicBezTo>
                    <a:pt x="3" y="15"/>
                    <a:pt x="2" y="17"/>
                    <a:pt x="1" y="18"/>
                  </a:cubicBezTo>
                  <a:cubicBezTo>
                    <a:pt x="0" y="20"/>
                    <a:pt x="1" y="26"/>
                    <a:pt x="1" y="29"/>
                  </a:cubicBezTo>
                  <a:cubicBezTo>
                    <a:pt x="2" y="30"/>
                    <a:pt x="2" y="30"/>
                    <a:pt x="2" y="30"/>
                  </a:cubicBezTo>
                  <a:cubicBezTo>
                    <a:pt x="2" y="31"/>
                    <a:pt x="3" y="33"/>
                    <a:pt x="4" y="34"/>
                  </a:cubicBezTo>
                  <a:cubicBezTo>
                    <a:pt x="5" y="36"/>
                    <a:pt x="7" y="38"/>
                    <a:pt x="6" y="40"/>
                  </a:cubicBezTo>
                  <a:cubicBezTo>
                    <a:pt x="6" y="41"/>
                    <a:pt x="6" y="42"/>
                    <a:pt x="7" y="44"/>
                  </a:cubicBezTo>
                  <a:cubicBezTo>
                    <a:pt x="7" y="44"/>
                    <a:pt x="7" y="44"/>
                    <a:pt x="8" y="44"/>
                  </a:cubicBezTo>
                  <a:cubicBezTo>
                    <a:pt x="8" y="44"/>
                    <a:pt x="8" y="44"/>
                    <a:pt x="8" y="44"/>
                  </a:cubicBezTo>
                  <a:cubicBezTo>
                    <a:pt x="8" y="44"/>
                    <a:pt x="9" y="44"/>
                    <a:pt x="9" y="44"/>
                  </a:cubicBezTo>
                  <a:cubicBezTo>
                    <a:pt x="9" y="44"/>
                    <a:pt x="9" y="44"/>
                    <a:pt x="9" y="44"/>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8" name="Freeform 252">
              <a:extLst>
                <a:ext uri="{FF2B5EF4-FFF2-40B4-BE49-F238E27FC236}">
                  <a16:creationId xmlns:a16="http://schemas.microsoft.com/office/drawing/2014/main" id="{7AD3466A-0F0B-4F69-82D9-4B3699964015}"/>
                </a:ext>
              </a:extLst>
            </p:cNvPr>
            <p:cNvSpPr>
              <a:spLocks/>
            </p:cNvSpPr>
            <p:nvPr/>
          </p:nvSpPr>
          <p:spPr bwMode="auto">
            <a:xfrm>
              <a:off x="5073172" y="6072783"/>
              <a:ext cx="26303" cy="23611"/>
            </a:xfrm>
            <a:custGeom>
              <a:avLst/>
              <a:gdLst>
                <a:gd name="T0" fmla="*/ 43 w 51"/>
                <a:gd name="T1" fmla="*/ 23 h 41"/>
                <a:gd name="T2" fmla="*/ 43 w 51"/>
                <a:gd name="T3" fmla="*/ 14 h 41"/>
                <a:gd name="T4" fmla="*/ 48 w 51"/>
                <a:gd name="T5" fmla="*/ 14 h 41"/>
                <a:gd name="T6" fmla="*/ 51 w 51"/>
                <a:gd name="T7" fmla="*/ 12 h 41"/>
                <a:gd name="T8" fmla="*/ 50 w 51"/>
                <a:gd name="T9" fmla="*/ 5 h 41"/>
                <a:gd name="T10" fmla="*/ 49 w 51"/>
                <a:gd name="T11" fmla="*/ 0 h 41"/>
                <a:gd name="T12" fmla="*/ 37 w 51"/>
                <a:gd name="T13" fmla="*/ 14 h 41"/>
                <a:gd name="T14" fmla="*/ 18 w 51"/>
                <a:gd name="T15" fmla="*/ 25 h 41"/>
                <a:gd name="T16" fmla="*/ 14 w 51"/>
                <a:gd name="T17" fmla="*/ 25 h 41"/>
                <a:gd name="T18" fmla="*/ 11 w 51"/>
                <a:gd name="T19" fmla="*/ 24 h 41"/>
                <a:gd name="T20" fmla="*/ 3 w 51"/>
                <a:gd name="T21" fmla="*/ 27 h 41"/>
                <a:gd name="T22" fmla="*/ 2 w 51"/>
                <a:gd name="T23" fmla="*/ 28 h 41"/>
                <a:gd name="T24" fmla="*/ 0 w 51"/>
                <a:gd name="T25" fmla="*/ 28 h 41"/>
                <a:gd name="T26" fmla="*/ 0 w 51"/>
                <a:gd name="T27" fmla="*/ 29 h 41"/>
                <a:gd name="T28" fmla="*/ 1 w 51"/>
                <a:gd name="T29" fmla="*/ 29 h 41"/>
                <a:gd name="T30" fmla="*/ 1 w 51"/>
                <a:gd name="T31" fmla="*/ 31 h 41"/>
                <a:gd name="T32" fmla="*/ 2 w 51"/>
                <a:gd name="T33" fmla="*/ 31 h 41"/>
                <a:gd name="T34" fmla="*/ 2 w 51"/>
                <a:gd name="T35" fmla="*/ 32 h 41"/>
                <a:gd name="T36" fmla="*/ 3 w 51"/>
                <a:gd name="T37" fmla="*/ 33 h 41"/>
                <a:gd name="T38" fmla="*/ 3 w 51"/>
                <a:gd name="T39" fmla="*/ 34 h 41"/>
                <a:gd name="T40" fmla="*/ 4 w 51"/>
                <a:gd name="T41" fmla="*/ 34 h 41"/>
                <a:gd name="T42" fmla="*/ 5 w 51"/>
                <a:gd name="T43" fmla="*/ 35 h 41"/>
                <a:gd name="T44" fmla="*/ 5 w 51"/>
                <a:gd name="T45" fmla="*/ 36 h 41"/>
                <a:gd name="T46" fmla="*/ 6 w 51"/>
                <a:gd name="T47" fmla="*/ 36 h 41"/>
                <a:gd name="T48" fmla="*/ 6 w 51"/>
                <a:gd name="T49" fmla="*/ 37 h 41"/>
                <a:gd name="T50" fmla="*/ 7 w 51"/>
                <a:gd name="T51" fmla="*/ 37 h 41"/>
                <a:gd name="T52" fmla="*/ 7 w 51"/>
                <a:gd name="T53" fmla="*/ 37 h 41"/>
                <a:gd name="T54" fmla="*/ 8 w 51"/>
                <a:gd name="T55" fmla="*/ 38 h 41"/>
                <a:gd name="T56" fmla="*/ 8 w 51"/>
                <a:gd name="T57" fmla="*/ 38 h 41"/>
                <a:gd name="T58" fmla="*/ 9 w 51"/>
                <a:gd name="T59" fmla="*/ 38 h 41"/>
                <a:gd name="T60" fmla="*/ 9 w 51"/>
                <a:gd name="T61" fmla="*/ 38 h 41"/>
                <a:gd name="T62" fmla="*/ 10 w 51"/>
                <a:gd name="T63" fmla="*/ 38 h 41"/>
                <a:gd name="T64" fmla="*/ 10 w 51"/>
                <a:gd name="T65" fmla="*/ 38 h 41"/>
                <a:gd name="T66" fmla="*/ 11 w 51"/>
                <a:gd name="T67" fmla="*/ 39 h 41"/>
                <a:gd name="T68" fmla="*/ 11 w 51"/>
                <a:gd name="T69" fmla="*/ 39 h 41"/>
                <a:gd name="T70" fmla="*/ 33 w 51"/>
                <a:gd name="T71" fmla="*/ 41 h 41"/>
                <a:gd name="T72" fmla="*/ 36 w 51"/>
                <a:gd name="T73" fmla="*/ 32 h 41"/>
                <a:gd name="T74" fmla="*/ 43 w 51"/>
                <a:gd name="T7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41">
                  <a:moveTo>
                    <a:pt x="43" y="23"/>
                  </a:moveTo>
                  <a:cubicBezTo>
                    <a:pt x="43" y="14"/>
                    <a:pt x="43" y="14"/>
                    <a:pt x="43" y="14"/>
                  </a:cubicBezTo>
                  <a:cubicBezTo>
                    <a:pt x="48" y="14"/>
                    <a:pt x="48" y="14"/>
                    <a:pt x="48" y="14"/>
                  </a:cubicBezTo>
                  <a:cubicBezTo>
                    <a:pt x="51" y="12"/>
                    <a:pt x="51" y="12"/>
                    <a:pt x="51" y="12"/>
                  </a:cubicBezTo>
                  <a:cubicBezTo>
                    <a:pt x="51" y="10"/>
                    <a:pt x="50" y="7"/>
                    <a:pt x="50" y="5"/>
                  </a:cubicBezTo>
                  <a:cubicBezTo>
                    <a:pt x="50" y="3"/>
                    <a:pt x="49" y="1"/>
                    <a:pt x="49" y="0"/>
                  </a:cubicBezTo>
                  <a:cubicBezTo>
                    <a:pt x="47" y="1"/>
                    <a:pt x="40" y="8"/>
                    <a:pt x="37" y="14"/>
                  </a:cubicBezTo>
                  <a:cubicBezTo>
                    <a:pt x="34" y="20"/>
                    <a:pt x="25" y="25"/>
                    <a:pt x="18" y="25"/>
                  </a:cubicBezTo>
                  <a:cubicBezTo>
                    <a:pt x="17" y="25"/>
                    <a:pt x="15" y="25"/>
                    <a:pt x="14" y="25"/>
                  </a:cubicBezTo>
                  <a:cubicBezTo>
                    <a:pt x="13" y="25"/>
                    <a:pt x="12" y="24"/>
                    <a:pt x="11" y="24"/>
                  </a:cubicBezTo>
                  <a:cubicBezTo>
                    <a:pt x="7" y="24"/>
                    <a:pt x="4" y="26"/>
                    <a:pt x="3" y="27"/>
                  </a:cubicBezTo>
                  <a:cubicBezTo>
                    <a:pt x="2" y="28"/>
                    <a:pt x="2" y="28"/>
                    <a:pt x="2" y="28"/>
                  </a:cubicBezTo>
                  <a:cubicBezTo>
                    <a:pt x="1" y="28"/>
                    <a:pt x="1" y="29"/>
                    <a:pt x="0" y="28"/>
                  </a:cubicBezTo>
                  <a:cubicBezTo>
                    <a:pt x="0" y="29"/>
                    <a:pt x="0" y="29"/>
                    <a:pt x="0" y="29"/>
                  </a:cubicBezTo>
                  <a:cubicBezTo>
                    <a:pt x="0" y="29"/>
                    <a:pt x="1" y="29"/>
                    <a:pt x="1" y="29"/>
                  </a:cubicBezTo>
                  <a:cubicBezTo>
                    <a:pt x="1" y="30"/>
                    <a:pt x="1" y="30"/>
                    <a:pt x="1" y="31"/>
                  </a:cubicBezTo>
                  <a:cubicBezTo>
                    <a:pt x="1" y="31"/>
                    <a:pt x="1" y="31"/>
                    <a:pt x="2" y="31"/>
                  </a:cubicBezTo>
                  <a:cubicBezTo>
                    <a:pt x="2" y="32"/>
                    <a:pt x="2" y="32"/>
                    <a:pt x="2" y="32"/>
                  </a:cubicBezTo>
                  <a:cubicBezTo>
                    <a:pt x="2" y="33"/>
                    <a:pt x="3" y="33"/>
                    <a:pt x="3" y="33"/>
                  </a:cubicBezTo>
                  <a:cubicBezTo>
                    <a:pt x="3" y="33"/>
                    <a:pt x="3" y="34"/>
                    <a:pt x="3" y="34"/>
                  </a:cubicBezTo>
                  <a:cubicBezTo>
                    <a:pt x="4" y="34"/>
                    <a:pt x="4" y="34"/>
                    <a:pt x="4" y="34"/>
                  </a:cubicBezTo>
                  <a:cubicBezTo>
                    <a:pt x="4" y="35"/>
                    <a:pt x="4" y="35"/>
                    <a:pt x="5" y="35"/>
                  </a:cubicBezTo>
                  <a:cubicBezTo>
                    <a:pt x="5" y="35"/>
                    <a:pt x="5" y="36"/>
                    <a:pt x="5" y="36"/>
                  </a:cubicBezTo>
                  <a:cubicBezTo>
                    <a:pt x="5" y="36"/>
                    <a:pt x="6" y="36"/>
                    <a:pt x="6" y="36"/>
                  </a:cubicBezTo>
                  <a:cubicBezTo>
                    <a:pt x="6" y="36"/>
                    <a:pt x="6" y="37"/>
                    <a:pt x="6" y="37"/>
                  </a:cubicBezTo>
                  <a:cubicBezTo>
                    <a:pt x="6" y="37"/>
                    <a:pt x="7" y="37"/>
                    <a:pt x="7" y="37"/>
                  </a:cubicBezTo>
                  <a:cubicBezTo>
                    <a:pt x="7" y="37"/>
                    <a:pt x="7" y="37"/>
                    <a:pt x="7" y="37"/>
                  </a:cubicBezTo>
                  <a:cubicBezTo>
                    <a:pt x="7" y="38"/>
                    <a:pt x="8" y="38"/>
                    <a:pt x="8" y="38"/>
                  </a:cubicBezTo>
                  <a:cubicBezTo>
                    <a:pt x="8" y="38"/>
                    <a:pt x="8" y="38"/>
                    <a:pt x="8" y="38"/>
                  </a:cubicBezTo>
                  <a:cubicBezTo>
                    <a:pt x="8" y="38"/>
                    <a:pt x="9" y="38"/>
                    <a:pt x="9" y="38"/>
                  </a:cubicBezTo>
                  <a:cubicBezTo>
                    <a:pt x="9" y="38"/>
                    <a:pt x="9" y="38"/>
                    <a:pt x="9" y="38"/>
                  </a:cubicBezTo>
                  <a:cubicBezTo>
                    <a:pt x="9" y="38"/>
                    <a:pt x="10" y="38"/>
                    <a:pt x="10" y="38"/>
                  </a:cubicBezTo>
                  <a:cubicBezTo>
                    <a:pt x="10" y="38"/>
                    <a:pt x="10" y="38"/>
                    <a:pt x="10" y="38"/>
                  </a:cubicBezTo>
                  <a:cubicBezTo>
                    <a:pt x="10" y="39"/>
                    <a:pt x="11" y="39"/>
                    <a:pt x="11" y="39"/>
                  </a:cubicBezTo>
                  <a:cubicBezTo>
                    <a:pt x="11" y="39"/>
                    <a:pt x="11" y="39"/>
                    <a:pt x="11" y="39"/>
                  </a:cubicBezTo>
                  <a:cubicBezTo>
                    <a:pt x="17" y="39"/>
                    <a:pt x="27" y="41"/>
                    <a:pt x="33" y="41"/>
                  </a:cubicBezTo>
                  <a:cubicBezTo>
                    <a:pt x="36" y="32"/>
                    <a:pt x="36" y="32"/>
                    <a:pt x="36" y="32"/>
                  </a:cubicBezTo>
                  <a:lnTo>
                    <a:pt x="43" y="23"/>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89" name="Freeform 253">
              <a:extLst>
                <a:ext uri="{FF2B5EF4-FFF2-40B4-BE49-F238E27FC236}">
                  <a16:creationId xmlns:a16="http://schemas.microsoft.com/office/drawing/2014/main" id="{E475338E-174D-45D7-B28D-0C43D80761A1}"/>
                </a:ext>
              </a:extLst>
            </p:cNvPr>
            <p:cNvSpPr>
              <a:spLocks/>
            </p:cNvSpPr>
            <p:nvPr/>
          </p:nvSpPr>
          <p:spPr bwMode="auto">
            <a:xfrm>
              <a:off x="4718243" y="5941784"/>
              <a:ext cx="73028" cy="58242"/>
            </a:xfrm>
            <a:custGeom>
              <a:avLst/>
              <a:gdLst>
                <a:gd name="T0" fmla="*/ 134 w 141"/>
                <a:gd name="T1" fmla="*/ 18 h 101"/>
                <a:gd name="T2" fmla="*/ 134 w 141"/>
                <a:gd name="T3" fmla="*/ 18 h 101"/>
                <a:gd name="T4" fmla="*/ 129 w 141"/>
                <a:gd name="T5" fmla="*/ 18 h 101"/>
                <a:gd name="T6" fmla="*/ 116 w 141"/>
                <a:gd name="T7" fmla="*/ 15 h 101"/>
                <a:gd name="T8" fmla="*/ 112 w 141"/>
                <a:gd name="T9" fmla="*/ 12 h 101"/>
                <a:gd name="T10" fmla="*/ 107 w 141"/>
                <a:gd name="T11" fmla="*/ 16 h 101"/>
                <a:gd name="T12" fmla="*/ 96 w 141"/>
                <a:gd name="T13" fmla="*/ 12 h 101"/>
                <a:gd name="T14" fmla="*/ 87 w 141"/>
                <a:gd name="T15" fmla="*/ 7 h 101"/>
                <a:gd name="T16" fmla="*/ 77 w 141"/>
                <a:gd name="T17" fmla="*/ 5 h 101"/>
                <a:gd name="T18" fmla="*/ 60 w 141"/>
                <a:gd name="T19" fmla="*/ 4 h 101"/>
                <a:gd name="T20" fmla="*/ 28 w 141"/>
                <a:gd name="T21" fmla="*/ 4 h 101"/>
                <a:gd name="T22" fmla="*/ 14 w 141"/>
                <a:gd name="T23" fmla="*/ 0 h 101"/>
                <a:gd name="T24" fmla="*/ 5 w 141"/>
                <a:gd name="T25" fmla="*/ 6 h 101"/>
                <a:gd name="T26" fmla="*/ 3 w 141"/>
                <a:gd name="T27" fmla="*/ 12 h 101"/>
                <a:gd name="T28" fmla="*/ 6 w 141"/>
                <a:gd name="T29" fmla="*/ 23 h 101"/>
                <a:gd name="T30" fmla="*/ 10 w 141"/>
                <a:gd name="T31" fmla="*/ 20 h 101"/>
                <a:gd name="T32" fmla="*/ 13 w 141"/>
                <a:gd name="T33" fmla="*/ 23 h 101"/>
                <a:gd name="T34" fmla="*/ 13 w 141"/>
                <a:gd name="T35" fmla="*/ 24 h 101"/>
                <a:gd name="T36" fmla="*/ 15 w 141"/>
                <a:gd name="T37" fmla="*/ 24 h 101"/>
                <a:gd name="T38" fmla="*/ 18 w 141"/>
                <a:gd name="T39" fmla="*/ 24 h 101"/>
                <a:gd name="T40" fmla="*/ 21 w 141"/>
                <a:gd name="T41" fmla="*/ 25 h 101"/>
                <a:gd name="T42" fmla="*/ 26 w 141"/>
                <a:gd name="T43" fmla="*/ 23 h 101"/>
                <a:gd name="T44" fmla="*/ 32 w 141"/>
                <a:gd name="T45" fmla="*/ 27 h 101"/>
                <a:gd name="T46" fmla="*/ 33 w 141"/>
                <a:gd name="T47" fmla="*/ 31 h 101"/>
                <a:gd name="T48" fmla="*/ 26 w 141"/>
                <a:gd name="T49" fmla="*/ 37 h 101"/>
                <a:gd name="T50" fmla="*/ 27 w 141"/>
                <a:gd name="T51" fmla="*/ 48 h 101"/>
                <a:gd name="T52" fmla="*/ 26 w 141"/>
                <a:gd name="T53" fmla="*/ 56 h 101"/>
                <a:gd name="T54" fmla="*/ 21 w 141"/>
                <a:gd name="T55" fmla="*/ 57 h 101"/>
                <a:gd name="T56" fmla="*/ 26 w 141"/>
                <a:gd name="T57" fmla="*/ 66 h 101"/>
                <a:gd name="T58" fmla="*/ 23 w 141"/>
                <a:gd name="T59" fmla="*/ 69 h 101"/>
                <a:gd name="T60" fmla="*/ 23 w 141"/>
                <a:gd name="T61" fmla="*/ 72 h 101"/>
                <a:gd name="T62" fmla="*/ 24 w 141"/>
                <a:gd name="T63" fmla="*/ 78 h 101"/>
                <a:gd name="T64" fmla="*/ 21 w 141"/>
                <a:gd name="T65" fmla="*/ 85 h 101"/>
                <a:gd name="T66" fmla="*/ 21 w 141"/>
                <a:gd name="T67" fmla="*/ 85 h 101"/>
                <a:gd name="T68" fmla="*/ 21 w 141"/>
                <a:gd name="T69" fmla="*/ 86 h 101"/>
                <a:gd name="T70" fmla="*/ 22 w 141"/>
                <a:gd name="T71" fmla="*/ 87 h 101"/>
                <a:gd name="T72" fmla="*/ 28 w 141"/>
                <a:gd name="T73" fmla="*/ 88 h 101"/>
                <a:gd name="T74" fmla="*/ 41 w 141"/>
                <a:gd name="T75" fmla="*/ 101 h 101"/>
                <a:gd name="T76" fmla="*/ 43 w 141"/>
                <a:gd name="T77" fmla="*/ 97 h 101"/>
                <a:gd name="T78" fmla="*/ 48 w 141"/>
                <a:gd name="T79" fmla="*/ 96 h 101"/>
                <a:gd name="T80" fmla="*/ 52 w 141"/>
                <a:gd name="T81" fmla="*/ 95 h 101"/>
                <a:gd name="T82" fmla="*/ 67 w 141"/>
                <a:gd name="T83" fmla="*/ 92 h 101"/>
                <a:gd name="T84" fmla="*/ 75 w 141"/>
                <a:gd name="T85" fmla="*/ 92 h 101"/>
                <a:gd name="T86" fmla="*/ 92 w 141"/>
                <a:gd name="T87" fmla="*/ 82 h 101"/>
                <a:gd name="T88" fmla="*/ 95 w 141"/>
                <a:gd name="T89" fmla="*/ 75 h 101"/>
                <a:gd name="T90" fmla="*/ 103 w 141"/>
                <a:gd name="T91" fmla="*/ 66 h 101"/>
                <a:gd name="T92" fmla="*/ 104 w 141"/>
                <a:gd name="T93" fmla="*/ 49 h 101"/>
                <a:gd name="T94" fmla="*/ 113 w 141"/>
                <a:gd name="T95" fmla="*/ 39 h 101"/>
                <a:gd name="T96" fmla="*/ 131 w 141"/>
                <a:gd name="T97" fmla="*/ 29 h 101"/>
                <a:gd name="T98" fmla="*/ 140 w 141"/>
                <a:gd name="T99" fmla="*/ 18 h 101"/>
                <a:gd name="T100" fmla="*/ 137 w 141"/>
                <a:gd name="T101"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101">
                  <a:moveTo>
                    <a:pt x="136" y="18"/>
                  </a:moveTo>
                  <a:cubicBezTo>
                    <a:pt x="135" y="18"/>
                    <a:pt x="135" y="18"/>
                    <a:pt x="134" y="18"/>
                  </a:cubicBezTo>
                  <a:cubicBezTo>
                    <a:pt x="134" y="18"/>
                    <a:pt x="134" y="18"/>
                    <a:pt x="134" y="18"/>
                  </a:cubicBezTo>
                  <a:cubicBezTo>
                    <a:pt x="134" y="18"/>
                    <a:pt x="134" y="18"/>
                    <a:pt x="134" y="18"/>
                  </a:cubicBezTo>
                  <a:cubicBezTo>
                    <a:pt x="133" y="18"/>
                    <a:pt x="131" y="18"/>
                    <a:pt x="130" y="18"/>
                  </a:cubicBezTo>
                  <a:cubicBezTo>
                    <a:pt x="130" y="18"/>
                    <a:pt x="130" y="18"/>
                    <a:pt x="129" y="18"/>
                  </a:cubicBezTo>
                  <a:cubicBezTo>
                    <a:pt x="128" y="18"/>
                    <a:pt x="127" y="18"/>
                    <a:pt x="125" y="17"/>
                  </a:cubicBezTo>
                  <a:cubicBezTo>
                    <a:pt x="122" y="17"/>
                    <a:pt x="118" y="16"/>
                    <a:pt x="116" y="15"/>
                  </a:cubicBezTo>
                  <a:cubicBezTo>
                    <a:pt x="116" y="15"/>
                    <a:pt x="116" y="15"/>
                    <a:pt x="115" y="15"/>
                  </a:cubicBezTo>
                  <a:cubicBezTo>
                    <a:pt x="114" y="13"/>
                    <a:pt x="113" y="12"/>
                    <a:pt x="112" y="12"/>
                  </a:cubicBezTo>
                  <a:cubicBezTo>
                    <a:pt x="112" y="12"/>
                    <a:pt x="112" y="12"/>
                    <a:pt x="112" y="13"/>
                  </a:cubicBezTo>
                  <a:cubicBezTo>
                    <a:pt x="112" y="15"/>
                    <a:pt x="110" y="16"/>
                    <a:pt x="107" y="16"/>
                  </a:cubicBezTo>
                  <a:cubicBezTo>
                    <a:pt x="105" y="16"/>
                    <a:pt x="103" y="15"/>
                    <a:pt x="101" y="14"/>
                  </a:cubicBezTo>
                  <a:cubicBezTo>
                    <a:pt x="100" y="13"/>
                    <a:pt x="98" y="12"/>
                    <a:pt x="96" y="12"/>
                  </a:cubicBezTo>
                  <a:cubicBezTo>
                    <a:pt x="94" y="11"/>
                    <a:pt x="92" y="10"/>
                    <a:pt x="90" y="9"/>
                  </a:cubicBezTo>
                  <a:cubicBezTo>
                    <a:pt x="90" y="8"/>
                    <a:pt x="88" y="8"/>
                    <a:pt x="87" y="7"/>
                  </a:cubicBezTo>
                  <a:cubicBezTo>
                    <a:pt x="86" y="7"/>
                    <a:pt x="85" y="6"/>
                    <a:pt x="84" y="6"/>
                  </a:cubicBezTo>
                  <a:cubicBezTo>
                    <a:pt x="83" y="6"/>
                    <a:pt x="80" y="6"/>
                    <a:pt x="77" y="5"/>
                  </a:cubicBezTo>
                  <a:cubicBezTo>
                    <a:pt x="73" y="4"/>
                    <a:pt x="69" y="3"/>
                    <a:pt x="65" y="4"/>
                  </a:cubicBezTo>
                  <a:cubicBezTo>
                    <a:pt x="64" y="4"/>
                    <a:pt x="62" y="4"/>
                    <a:pt x="60" y="4"/>
                  </a:cubicBezTo>
                  <a:cubicBezTo>
                    <a:pt x="56" y="4"/>
                    <a:pt x="51" y="4"/>
                    <a:pt x="47" y="4"/>
                  </a:cubicBezTo>
                  <a:cubicBezTo>
                    <a:pt x="39" y="3"/>
                    <a:pt x="32" y="3"/>
                    <a:pt x="28" y="4"/>
                  </a:cubicBezTo>
                  <a:cubicBezTo>
                    <a:pt x="23" y="4"/>
                    <a:pt x="20" y="2"/>
                    <a:pt x="18" y="1"/>
                  </a:cubicBezTo>
                  <a:cubicBezTo>
                    <a:pt x="17" y="1"/>
                    <a:pt x="16" y="0"/>
                    <a:pt x="14" y="0"/>
                  </a:cubicBezTo>
                  <a:cubicBezTo>
                    <a:pt x="13" y="0"/>
                    <a:pt x="12" y="1"/>
                    <a:pt x="11" y="2"/>
                  </a:cubicBezTo>
                  <a:cubicBezTo>
                    <a:pt x="10" y="4"/>
                    <a:pt x="9" y="6"/>
                    <a:pt x="5" y="6"/>
                  </a:cubicBezTo>
                  <a:cubicBezTo>
                    <a:pt x="2" y="6"/>
                    <a:pt x="1" y="7"/>
                    <a:pt x="0" y="8"/>
                  </a:cubicBezTo>
                  <a:cubicBezTo>
                    <a:pt x="0" y="9"/>
                    <a:pt x="1" y="11"/>
                    <a:pt x="3" y="12"/>
                  </a:cubicBezTo>
                  <a:cubicBezTo>
                    <a:pt x="6" y="15"/>
                    <a:pt x="6" y="19"/>
                    <a:pt x="6" y="23"/>
                  </a:cubicBezTo>
                  <a:cubicBezTo>
                    <a:pt x="6" y="23"/>
                    <a:pt x="6" y="23"/>
                    <a:pt x="6" y="23"/>
                  </a:cubicBezTo>
                  <a:cubicBezTo>
                    <a:pt x="6" y="23"/>
                    <a:pt x="6" y="22"/>
                    <a:pt x="7" y="22"/>
                  </a:cubicBezTo>
                  <a:cubicBezTo>
                    <a:pt x="8" y="21"/>
                    <a:pt x="9" y="20"/>
                    <a:pt x="10" y="20"/>
                  </a:cubicBezTo>
                  <a:cubicBezTo>
                    <a:pt x="11" y="20"/>
                    <a:pt x="12" y="21"/>
                    <a:pt x="12" y="23"/>
                  </a:cubicBezTo>
                  <a:cubicBezTo>
                    <a:pt x="12" y="23"/>
                    <a:pt x="13" y="23"/>
                    <a:pt x="13" y="23"/>
                  </a:cubicBezTo>
                  <a:cubicBezTo>
                    <a:pt x="13" y="23"/>
                    <a:pt x="13" y="23"/>
                    <a:pt x="13" y="23"/>
                  </a:cubicBezTo>
                  <a:cubicBezTo>
                    <a:pt x="13" y="24"/>
                    <a:pt x="13" y="24"/>
                    <a:pt x="13" y="24"/>
                  </a:cubicBezTo>
                  <a:cubicBezTo>
                    <a:pt x="13" y="24"/>
                    <a:pt x="13" y="24"/>
                    <a:pt x="13" y="24"/>
                  </a:cubicBezTo>
                  <a:cubicBezTo>
                    <a:pt x="13" y="24"/>
                    <a:pt x="14" y="24"/>
                    <a:pt x="15" y="24"/>
                  </a:cubicBezTo>
                  <a:cubicBezTo>
                    <a:pt x="16" y="24"/>
                    <a:pt x="16" y="24"/>
                    <a:pt x="17" y="24"/>
                  </a:cubicBezTo>
                  <a:cubicBezTo>
                    <a:pt x="17" y="24"/>
                    <a:pt x="18" y="24"/>
                    <a:pt x="18" y="24"/>
                  </a:cubicBezTo>
                  <a:cubicBezTo>
                    <a:pt x="20" y="24"/>
                    <a:pt x="20" y="24"/>
                    <a:pt x="21" y="25"/>
                  </a:cubicBezTo>
                  <a:cubicBezTo>
                    <a:pt x="21" y="25"/>
                    <a:pt x="21" y="25"/>
                    <a:pt x="21" y="25"/>
                  </a:cubicBezTo>
                  <a:cubicBezTo>
                    <a:pt x="21" y="25"/>
                    <a:pt x="21" y="25"/>
                    <a:pt x="22" y="24"/>
                  </a:cubicBezTo>
                  <a:cubicBezTo>
                    <a:pt x="23" y="23"/>
                    <a:pt x="25" y="23"/>
                    <a:pt x="26" y="23"/>
                  </a:cubicBezTo>
                  <a:cubicBezTo>
                    <a:pt x="29" y="23"/>
                    <a:pt x="31" y="24"/>
                    <a:pt x="31" y="26"/>
                  </a:cubicBezTo>
                  <a:cubicBezTo>
                    <a:pt x="31" y="26"/>
                    <a:pt x="31" y="27"/>
                    <a:pt x="32" y="27"/>
                  </a:cubicBezTo>
                  <a:cubicBezTo>
                    <a:pt x="33" y="27"/>
                    <a:pt x="34" y="27"/>
                    <a:pt x="34" y="29"/>
                  </a:cubicBezTo>
                  <a:cubicBezTo>
                    <a:pt x="35" y="30"/>
                    <a:pt x="34" y="30"/>
                    <a:pt x="33" y="31"/>
                  </a:cubicBezTo>
                  <a:cubicBezTo>
                    <a:pt x="32" y="33"/>
                    <a:pt x="30" y="34"/>
                    <a:pt x="29" y="34"/>
                  </a:cubicBezTo>
                  <a:cubicBezTo>
                    <a:pt x="27" y="35"/>
                    <a:pt x="26" y="36"/>
                    <a:pt x="26" y="37"/>
                  </a:cubicBezTo>
                  <a:cubicBezTo>
                    <a:pt x="26" y="38"/>
                    <a:pt x="27" y="39"/>
                    <a:pt x="27" y="40"/>
                  </a:cubicBezTo>
                  <a:cubicBezTo>
                    <a:pt x="28" y="42"/>
                    <a:pt x="29" y="46"/>
                    <a:pt x="27" y="48"/>
                  </a:cubicBezTo>
                  <a:cubicBezTo>
                    <a:pt x="26" y="49"/>
                    <a:pt x="26" y="51"/>
                    <a:pt x="26" y="52"/>
                  </a:cubicBezTo>
                  <a:cubicBezTo>
                    <a:pt x="26" y="54"/>
                    <a:pt x="26" y="55"/>
                    <a:pt x="26" y="56"/>
                  </a:cubicBezTo>
                  <a:cubicBezTo>
                    <a:pt x="25" y="56"/>
                    <a:pt x="25" y="56"/>
                    <a:pt x="24" y="56"/>
                  </a:cubicBezTo>
                  <a:cubicBezTo>
                    <a:pt x="22" y="56"/>
                    <a:pt x="21" y="57"/>
                    <a:pt x="21" y="57"/>
                  </a:cubicBezTo>
                  <a:cubicBezTo>
                    <a:pt x="21" y="57"/>
                    <a:pt x="21" y="58"/>
                    <a:pt x="22" y="59"/>
                  </a:cubicBezTo>
                  <a:cubicBezTo>
                    <a:pt x="26" y="63"/>
                    <a:pt x="27" y="64"/>
                    <a:pt x="26" y="66"/>
                  </a:cubicBezTo>
                  <a:cubicBezTo>
                    <a:pt x="26" y="66"/>
                    <a:pt x="26" y="67"/>
                    <a:pt x="24" y="67"/>
                  </a:cubicBezTo>
                  <a:cubicBezTo>
                    <a:pt x="24" y="67"/>
                    <a:pt x="23" y="67"/>
                    <a:pt x="23" y="69"/>
                  </a:cubicBezTo>
                  <a:cubicBezTo>
                    <a:pt x="22" y="70"/>
                    <a:pt x="22" y="71"/>
                    <a:pt x="22" y="71"/>
                  </a:cubicBezTo>
                  <a:cubicBezTo>
                    <a:pt x="23" y="71"/>
                    <a:pt x="23" y="72"/>
                    <a:pt x="23" y="72"/>
                  </a:cubicBezTo>
                  <a:cubicBezTo>
                    <a:pt x="25" y="73"/>
                    <a:pt x="27" y="75"/>
                    <a:pt x="27" y="77"/>
                  </a:cubicBezTo>
                  <a:cubicBezTo>
                    <a:pt x="26" y="78"/>
                    <a:pt x="26" y="78"/>
                    <a:pt x="24" y="78"/>
                  </a:cubicBezTo>
                  <a:cubicBezTo>
                    <a:pt x="21" y="79"/>
                    <a:pt x="21" y="81"/>
                    <a:pt x="21" y="84"/>
                  </a:cubicBezTo>
                  <a:cubicBezTo>
                    <a:pt x="21" y="84"/>
                    <a:pt x="21" y="85"/>
                    <a:pt x="21" y="85"/>
                  </a:cubicBezTo>
                  <a:cubicBezTo>
                    <a:pt x="21" y="85"/>
                    <a:pt x="21" y="85"/>
                    <a:pt x="21" y="85"/>
                  </a:cubicBezTo>
                  <a:cubicBezTo>
                    <a:pt x="21" y="85"/>
                    <a:pt x="21" y="85"/>
                    <a:pt x="21" y="85"/>
                  </a:cubicBezTo>
                  <a:cubicBezTo>
                    <a:pt x="21" y="85"/>
                    <a:pt x="21" y="85"/>
                    <a:pt x="21" y="86"/>
                  </a:cubicBezTo>
                  <a:cubicBezTo>
                    <a:pt x="21" y="86"/>
                    <a:pt x="21" y="86"/>
                    <a:pt x="21" y="86"/>
                  </a:cubicBezTo>
                  <a:cubicBezTo>
                    <a:pt x="21" y="86"/>
                    <a:pt x="21" y="86"/>
                    <a:pt x="21" y="87"/>
                  </a:cubicBezTo>
                  <a:cubicBezTo>
                    <a:pt x="22" y="87"/>
                    <a:pt x="22" y="87"/>
                    <a:pt x="22" y="87"/>
                  </a:cubicBezTo>
                  <a:cubicBezTo>
                    <a:pt x="23" y="87"/>
                    <a:pt x="23" y="87"/>
                    <a:pt x="24" y="87"/>
                  </a:cubicBezTo>
                  <a:cubicBezTo>
                    <a:pt x="25" y="87"/>
                    <a:pt x="27" y="87"/>
                    <a:pt x="28" y="88"/>
                  </a:cubicBezTo>
                  <a:cubicBezTo>
                    <a:pt x="30" y="89"/>
                    <a:pt x="31" y="91"/>
                    <a:pt x="33" y="94"/>
                  </a:cubicBezTo>
                  <a:cubicBezTo>
                    <a:pt x="35" y="97"/>
                    <a:pt x="38" y="101"/>
                    <a:pt x="41" y="101"/>
                  </a:cubicBezTo>
                  <a:cubicBezTo>
                    <a:pt x="42" y="100"/>
                    <a:pt x="42" y="100"/>
                    <a:pt x="42" y="99"/>
                  </a:cubicBezTo>
                  <a:cubicBezTo>
                    <a:pt x="42" y="99"/>
                    <a:pt x="42" y="98"/>
                    <a:pt x="43" y="97"/>
                  </a:cubicBezTo>
                  <a:cubicBezTo>
                    <a:pt x="44" y="96"/>
                    <a:pt x="45" y="96"/>
                    <a:pt x="46" y="96"/>
                  </a:cubicBezTo>
                  <a:cubicBezTo>
                    <a:pt x="46" y="96"/>
                    <a:pt x="47" y="96"/>
                    <a:pt x="48" y="96"/>
                  </a:cubicBezTo>
                  <a:cubicBezTo>
                    <a:pt x="48" y="96"/>
                    <a:pt x="49" y="97"/>
                    <a:pt x="50" y="97"/>
                  </a:cubicBezTo>
                  <a:cubicBezTo>
                    <a:pt x="51" y="97"/>
                    <a:pt x="52" y="96"/>
                    <a:pt x="52" y="95"/>
                  </a:cubicBezTo>
                  <a:cubicBezTo>
                    <a:pt x="54" y="94"/>
                    <a:pt x="56" y="93"/>
                    <a:pt x="60" y="93"/>
                  </a:cubicBezTo>
                  <a:cubicBezTo>
                    <a:pt x="63" y="92"/>
                    <a:pt x="65" y="92"/>
                    <a:pt x="67" y="92"/>
                  </a:cubicBezTo>
                  <a:cubicBezTo>
                    <a:pt x="70" y="92"/>
                    <a:pt x="72" y="92"/>
                    <a:pt x="75" y="92"/>
                  </a:cubicBezTo>
                  <a:cubicBezTo>
                    <a:pt x="75" y="92"/>
                    <a:pt x="75" y="92"/>
                    <a:pt x="75" y="92"/>
                  </a:cubicBezTo>
                  <a:cubicBezTo>
                    <a:pt x="79" y="92"/>
                    <a:pt x="81" y="91"/>
                    <a:pt x="82" y="89"/>
                  </a:cubicBezTo>
                  <a:cubicBezTo>
                    <a:pt x="83" y="85"/>
                    <a:pt x="87" y="83"/>
                    <a:pt x="92" y="82"/>
                  </a:cubicBezTo>
                  <a:cubicBezTo>
                    <a:pt x="94" y="82"/>
                    <a:pt x="95" y="80"/>
                    <a:pt x="95" y="76"/>
                  </a:cubicBezTo>
                  <a:cubicBezTo>
                    <a:pt x="95" y="76"/>
                    <a:pt x="95" y="75"/>
                    <a:pt x="95" y="75"/>
                  </a:cubicBezTo>
                  <a:cubicBezTo>
                    <a:pt x="95" y="73"/>
                    <a:pt x="98" y="71"/>
                    <a:pt x="100" y="69"/>
                  </a:cubicBezTo>
                  <a:cubicBezTo>
                    <a:pt x="101" y="68"/>
                    <a:pt x="103" y="67"/>
                    <a:pt x="103" y="66"/>
                  </a:cubicBezTo>
                  <a:cubicBezTo>
                    <a:pt x="103" y="66"/>
                    <a:pt x="103" y="65"/>
                    <a:pt x="103" y="64"/>
                  </a:cubicBezTo>
                  <a:cubicBezTo>
                    <a:pt x="102" y="60"/>
                    <a:pt x="100" y="55"/>
                    <a:pt x="104" y="49"/>
                  </a:cubicBezTo>
                  <a:cubicBezTo>
                    <a:pt x="106" y="46"/>
                    <a:pt x="108" y="44"/>
                    <a:pt x="110" y="43"/>
                  </a:cubicBezTo>
                  <a:cubicBezTo>
                    <a:pt x="112" y="41"/>
                    <a:pt x="113" y="40"/>
                    <a:pt x="113" y="39"/>
                  </a:cubicBezTo>
                  <a:cubicBezTo>
                    <a:pt x="113" y="34"/>
                    <a:pt x="119" y="33"/>
                    <a:pt x="124" y="32"/>
                  </a:cubicBezTo>
                  <a:cubicBezTo>
                    <a:pt x="127" y="32"/>
                    <a:pt x="129" y="31"/>
                    <a:pt x="131" y="29"/>
                  </a:cubicBezTo>
                  <a:cubicBezTo>
                    <a:pt x="132" y="28"/>
                    <a:pt x="134" y="27"/>
                    <a:pt x="136" y="26"/>
                  </a:cubicBezTo>
                  <a:cubicBezTo>
                    <a:pt x="139" y="25"/>
                    <a:pt x="141" y="22"/>
                    <a:pt x="140" y="18"/>
                  </a:cubicBezTo>
                  <a:cubicBezTo>
                    <a:pt x="140" y="18"/>
                    <a:pt x="140" y="18"/>
                    <a:pt x="140" y="18"/>
                  </a:cubicBezTo>
                  <a:cubicBezTo>
                    <a:pt x="139" y="18"/>
                    <a:pt x="138" y="18"/>
                    <a:pt x="137" y="18"/>
                  </a:cubicBezTo>
                  <a:cubicBezTo>
                    <a:pt x="137" y="18"/>
                    <a:pt x="136" y="18"/>
                    <a:pt x="136" y="1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0" name="Freeform 254">
              <a:extLst>
                <a:ext uri="{FF2B5EF4-FFF2-40B4-BE49-F238E27FC236}">
                  <a16:creationId xmlns:a16="http://schemas.microsoft.com/office/drawing/2014/main" id="{7E8B75CC-D2F5-4B30-BFB9-6A0A05C1EBCE}"/>
                </a:ext>
              </a:extLst>
            </p:cNvPr>
            <p:cNvSpPr>
              <a:spLocks/>
            </p:cNvSpPr>
            <p:nvPr/>
          </p:nvSpPr>
          <p:spPr bwMode="auto">
            <a:xfrm>
              <a:off x="4744700" y="5880744"/>
              <a:ext cx="75040" cy="70310"/>
            </a:xfrm>
            <a:custGeom>
              <a:avLst/>
              <a:gdLst>
                <a:gd name="T0" fmla="*/ 81 w 145"/>
                <a:gd name="T1" fmla="*/ 0 h 122"/>
                <a:gd name="T2" fmla="*/ 75 w 145"/>
                <a:gd name="T3" fmla="*/ 2 h 122"/>
                <a:gd name="T4" fmla="*/ 61 w 145"/>
                <a:gd name="T5" fmla="*/ 18 h 122"/>
                <a:gd name="T6" fmla="*/ 51 w 145"/>
                <a:gd name="T7" fmla="*/ 27 h 122"/>
                <a:gd name="T8" fmla="*/ 33 w 145"/>
                <a:gd name="T9" fmla="*/ 22 h 122"/>
                <a:gd name="T10" fmla="*/ 35 w 145"/>
                <a:gd name="T11" fmla="*/ 37 h 122"/>
                <a:gd name="T12" fmla="*/ 23 w 145"/>
                <a:gd name="T13" fmla="*/ 37 h 122"/>
                <a:gd name="T14" fmla="*/ 13 w 145"/>
                <a:gd name="T15" fmla="*/ 34 h 122"/>
                <a:gd name="T16" fmla="*/ 0 w 145"/>
                <a:gd name="T17" fmla="*/ 38 h 122"/>
                <a:gd name="T18" fmla="*/ 7 w 145"/>
                <a:gd name="T19" fmla="*/ 47 h 122"/>
                <a:gd name="T20" fmla="*/ 26 w 145"/>
                <a:gd name="T21" fmla="*/ 53 h 122"/>
                <a:gd name="T22" fmla="*/ 39 w 145"/>
                <a:gd name="T23" fmla="*/ 67 h 122"/>
                <a:gd name="T24" fmla="*/ 42 w 145"/>
                <a:gd name="T25" fmla="*/ 84 h 122"/>
                <a:gd name="T26" fmla="*/ 37 w 145"/>
                <a:gd name="T27" fmla="*/ 111 h 122"/>
                <a:gd name="T28" fmla="*/ 51 w 145"/>
                <a:gd name="T29" fmla="*/ 119 h 122"/>
                <a:gd name="T30" fmla="*/ 61 w 145"/>
                <a:gd name="T31" fmla="*/ 116 h 122"/>
                <a:gd name="T32" fmla="*/ 75 w 145"/>
                <a:gd name="T33" fmla="*/ 121 h 122"/>
                <a:gd name="T34" fmla="*/ 86 w 145"/>
                <a:gd name="T35" fmla="*/ 122 h 122"/>
                <a:gd name="T36" fmla="*/ 89 w 145"/>
                <a:gd name="T37" fmla="*/ 114 h 122"/>
                <a:gd name="T38" fmla="*/ 132 w 145"/>
                <a:gd name="T39" fmla="*/ 109 h 122"/>
                <a:gd name="T40" fmla="*/ 140 w 145"/>
                <a:gd name="T41" fmla="*/ 101 h 122"/>
                <a:gd name="T42" fmla="*/ 132 w 145"/>
                <a:gd name="T43" fmla="*/ 98 h 122"/>
                <a:gd name="T44" fmla="*/ 129 w 145"/>
                <a:gd name="T45" fmla="*/ 89 h 122"/>
                <a:gd name="T46" fmla="*/ 132 w 145"/>
                <a:gd name="T47" fmla="*/ 84 h 122"/>
                <a:gd name="T48" fmla="*/ 131 w 145"/>
                <a:gd name="T49" fmla="*/ 77 h 122"/>
                <a:gd name="T50" fmla="*/ 132 w 145"/>
                <a:gd name="T51" fmla="*/ 73 h 122"/>
                <a:gd name="T52" fmla="*/ 127 w 145"/>
                <a:gd name="T53" fmla="*/ 70 h 122"/>
                <a:gd name="T54" fmla="*/ 128 w 145"/>
                <a:gd name="T55" fmla="*/ 59 h 122"/>
                <a:gd name="T56" fmla="*/ 138 w 145"/>
                <a:gd name="T57" fmla="*/ 50 h 122"/>
                <a:gd name="T58" fmla="*/ 139 w 145"/>
                <a:gd name="T59" fmla="*/ 42 h 122"/>
                <a:gd name="T60" fmla="*/ 142 w 145"/>
                <a:gd name="T61" fmla="*/ 31 h 122"/>
                <a:gd name="T62" fmla="*/ 136 w 145"/>
                <a:gd name="T63" fmla="*/ 29 h 122"/>
                <a:gd name="T64" fmla="*/ 126 w 145"/>
                <a:gd name="T65" fmla="*/ 24 h 122"/>
                <a:gd name="T66" fmla="*/ 119 w 145"/>
                <a:gd name="T67" fmla="*/ 24 h 122"/>
                <a:gd name="T68" fmla="*/ 117 w 145"/>
                <a:gd name="T69" fmla="*/ 24 h 122"/>
                <a:gd name="T70" fmla="*/ 117 w 145"/>
                <a:gd name="T71" fmla="*/ 24 h 122"/>
                <a:gd name="T72" fmla="*/ 115 w 145"/>
                <a:gd name="T73" fmla="*/ 23 h 122"/>
                <a:gd name="T74" fmla="*/ 114 w 145"/>
                <a:gd name="T75" fmla="*/ 22 h 122"/>
                <a:gd name="T76" fmla="*/ 110 w 145"/>
                <a:gd name="T77" fmla="*/ 20 h 122"/>
                <a:gd name="T78" fmla="*/ 109 w 145"/>
                <a:gd name="T79" fmla="*/ 19 h 122"/>
                <a:gd name="T80" fmla="*/ 108 w 145"/>
                <a:gd name="T81" fmla="*/ 18 h 122"/>
                <a:gd name="T82" fmla="*/ 107 w 145"/>
                <a:gd name="T83" fmla="*/ 16 h 122"/>
                <a:gd name="T84" fmla="*/ 104 w 145"/>
                <a:gd name="T85" fmla="*/ 17 h 122"/>
                <a:gd name="T86" fmla="*/ 95 w 145"/>
                <a:gd name="T87" fmla="*/ 10 h 122"/>
                <a:gd name="T88" fmla="*/ 88 w 145"/>
                <a:gd name="T89" fmla="*/ 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22">
                  <a:moveTo>
                    <a:pt x="82" y="1"/>
                  </a:moveTo>
                  <a:cubicBezTo>
                    <a:pt x="82" y="0"/>
                    <a:pt x="82" y="0"/>
                    <a:pt x="82" y="0"/>
                  </a:cubicBezTo>
                  <a:cubicBezTo>
                    <a:pt x="82" y="0"/>
                    <a:pt x="81" y="0"/>
                    <a:pt x="81" y="0"/>
                  </a:cubicBezTo>
                  <a:cubicBezTo>
                    <a:pt x="81" y="0"/>
                    <a:pt x="80" y="0"/>
                    <a:pt x="80" y="0"/>
                  </a:cubicBezTo>
                  <a:cubicBezTo>
                    <a:pt x="79" y="0"/>
                    <a:pt x="79" y="0"/>
                    <a:pt x="79" y="0"/>
                  </a:cubicBezTo>
                  <a:cubicBezTo>
                    <a:pt x="77" y="0"/>
                    <a:pt x="76" y="1"/>
                    <a:pt x="75" y="2"/>
                  </a:cubicBezTo>
                  <a:cubicBezTo>
                    <a:pt x="74" y="4"/>
                    <a:pt x="73" y="6"/>
                    <a:pt x="73" y="9"/>
                  </a:cubicBezTo>
                  <a:cubicBezTo>
                    <a:pt x="74" y="11"/>
                    <a:pt x="73" y="13"/>
                    <a:pt x="72" y="14"/>
                  </a:cubicBezTo>
                  <a:cubicBezTo>
                    <a:pt x="70" y="17"/>
                    <a:pt x="66" y="17"/>
                    <a:pt x="61" y="18"/>
                  </a:cubicBezTo>
                  <a:cubicBezTo>
                    <a:pt x="57" y="18"/>
                    <a:pt x="57" y="20"/>
                    <a:pt x="56" y="22"/>
                  </a:cubicBezTo>
                  <a:cubicBezTo>
                    <a:pt x="56" y="23"/>
                    <a:pt x="55" y="25"/>
                    <a:pt x="54" y="26"/>
                  </a:cubicBezTo>
                  <a:cubicBezTo>
                    <a:pt x="53" y="26"/>
                    <a:pt x="52" y="27"/>
                    <a:pt x="51" y="27"/>
                  </a:cubicBezTo>
                  <a:cubicBezTo>
                    <a:pt x="47" y="27"/>
                    <a:pt x="40" y="24"/>
                    <a:pt x="38" y="20"/>
                  </a:cubicBezTo>
                  <a:cubicBezTo>
                    <a:pt x="38" y="20"/>
                    <a:pt x="37" y="20"/>
                    <a:pt x="37" y="20"/>
                  </a:cubicBezTo>
                  <a:cubicBezTo>
                    <a:pt x="35" y="20"/>
                    <a:pt x="33" y="20"/>
                    <a:pt x="33" y="22"/>
                  </a:cubicBezTo>
                  <a:cubicBezTo>
                    <a:pt x="33" y="22"/>
                    <a:pt x="33" y="23"/>
                    <a:pt x="33" y="24"/>
                  </a:cubicBezTo>
                  <a:cubicBezTo>
                    <a:pt x="36" y="26"/>
                    <a:pt x="37" y="30"/>
                    <a:pt x="37" y="33"/>
                  </a:cubicBezTo>
                  <a:cubicBezTo>
                    <a:pt x="37" y="35"/>
                    <a:pt x="36" y="36"/>
                    <a:pt x="35" y="37"/>
                  </a:cubicBezTo>
                  <a:cubicBezTo>
                    <a:pt x="34" y="38"/>
                    <a:pt x="32" y="38"/>
                    <a:pt x="30" y="37"/>
                  </a:cubicBezTo>
                  <a:cubicBezTo>
                    <a:pt x="28" y="36"/>
                    <a:pt x="26" y="36"/>
                    <a:pt x="25" y="37"/>
                  </a:cubicBezTo>
                  <a:cubicBezTo>
                    <a:pt x="24" y="37"/>
                    <a:pt x="24" y="37"/>
                    <a:pt x="23" y="37"/>
                  </a:cubicBezTo>
                  <a:cubicBezTo>
                    <a:pt x="22" y="37"/>
                    <a:pt x="21" y="37"/>
                    <a:pt x="20" y="36"/>
                  </a:cubicBezTo>
                  <a:cubicBezTo>
                    <a:pt x="19" y="35"/>
                    <a:pt x="19" y="34"/>
                    <a:pt x="17" y="33"/>
                  </a:cubicBezTo>
                  <a:cubicBezTo>
                    <a:pt x="16" y="33"/>
                    <a:pt x="15" y="33"/>
                    <a:pt x="13" y="34"/>
                  </a:cubicBezTo>
                  <a:cubicBezTo>
                    <a:pt x="12" y="34"/>
                    <a:pt x="10" y="35"/>
                    <a:pt x="6" y="35"/>
                  </a:cubicBezTo>
                  <a:cubicBezTo>
                    <a:pt x="3" y="34"/>
                    <a:pt x="1" y="36"/>
                    <a:pt x="0" y="37"/>
                  </a:cubicBezTo>
                  <a:cubicBezTo>
                    <a:pt x="0" y="37"/>
                    <a:pt x="0" y="38"/>
                    <a:pt x="0" y="38"/>
                  </a:cubicBezTo>
                  <a:cubicBezTo>
                    <a:pt x="2" y="40"/>
                    <a:pt x="2" y="42"/>
                    <a:pt x="1" y="43"/>
                  </a:cubicBezTo>
                  <a:cubicBezTo>
                    <a:pt x="1" y="44"/>
                    <a:pt x="1" y="45"/>
                    <a:pt x="2" y="45"/>
                  </a:cubicBezTo>
                  <a:cubicBezTo>
                    <a:pt x="2" y="46"/>
                    <a:pt x="5" y="47"/>
                    <a:pt x="7" y="47"/>
                  </a:cubicBezTo>
                  <a:cubicBezTo>
                    <a:pt x="10" y="48"/>
                    <a:pt x="13" y="48"/>
                    <a:pt x="16" y="50"/>
                  </a:cubicBezTo>
                  <a:cubicBezTo>
                    <a:pt x="19" y="51"/>
                    <a:pt x="21" y="51"/>
                    <a:pt x="22" y="51"/>
                  </a:cubicBezTo>
                  <a:cubicBezTo>
                    <a:pt x="24" y="52"/>
                    <a:pt x="25" y="52"/>
                    <a:pt x="26" y="53"/>
                  </a:cubicBezTo>
                  <a:cubicBezTo>
                    <a:pt x="27" y="53"/>
                    <a:pt x="28" y="54"/>
                    <a:pt x="28" y="54"/>
                  </a:cubicBezTo>
                  <a:cubicBezTo>
                    <a:pt x="30" y="55"/>
                    <a:pt x="30" y="55"/>
                    <a:pt x="30" y="58"/>
                  </a:cubicBezTo>
                  <a:cubicBezTo>
                    <a:pt x="31" y="62"/>
                    <a:pt x="34" y="66"/>
                    <a:pt x="39" y="67"/>
                  </a:cubicBezTo>
                  <a:cubicBezTo>
                    <a:pt x="43" y="68"/>
                    <a:pt x="42" y="71"/>
                    <a:pt x="42" y="73"/>
                  </a:cubicBezTo>
                  <a:cubicBezTo>
                    <a:pt x="42" y="74"/>
                    <a:pt x="42" y="75"/>
                    <a:pt x="42" y="77"/>
                  </a:cubicBezTo>
                  <a:cubicBezTo>
                    <a:pt x="43" y="79"/>
                    <a:pt x="42" y="82"/>
                    <a:pt x="42" y="84"/>
                  </a:cubicBezTo>
                  <a:cubicBezTo>
                    <a:pt x="41" y="86"/>
                    <a:pt x="40" y="88"/>
                    <a:pt x="41" y="90"/>
                  </a:cubicBezTo>
                  <a:cubicBezTo>
                    <a:pt x="41" y="94"/>
                    <a:pt x="39" y="107"/>
                    <a:pt x="36" y="111"/>
                  </a:cubicBezTo>
                  <a:cubicBezTo>
                    <a:pt x="36" y="111"/>
                    <a:pt x="36" y="111"/>
                    <a:pt x="37" y="111"/>
                  </a:cubicBezTo>
                  <a:cubicBezTo>
                    <a:pt x="38" y="112"/>
                    <a:pt x="40" y="113"/>
                    <a:pt x="41" y="113"/>
                  </a:cubicBezTo>
                  <a:cubicBezTo>
                    <a:pt x="42" y="114"/>
                    <a:pt x="43" y="115"/>
                    <a:pt x="45" y="116"/>
                  </a:cubicBezTo>
                  <a:cubicBezTo>
                    <a:pt x="48" y="117"/>
                    <a:pt x="50" y="118"/>
                    <a:pt x="51" y="119"/>
                  </a:cubicBezTo>
                  <a:cubicBezTo>
                    <a:pt x="53" y="119"/>
                    <a:pt x="54" y="120"/>
                    <a:pt x="56" y="120"/>
                  </a:cubicBezTo>
                  <a:cubicBezTo>
                    <a:pt x="58" y="120"/>
                    <a:pt x="59" y="119"/>
                    <a:pt x="59" y="119"/>
                  </a:cubicBezTo>
                  <a:cubicBezTo>
                    <a:pt x="59" y="117"/>
                    <a:pt x="60" y="116"/>
                    <a:pt x="61" y="116"/>
                  </a:cubicBezTo>
                  <a:cubicBezTo>
                    <a:pt x="62" y="116"/>
                    <a:pt x="64" y="118"/>
                    <a:pt x="66" y="119"/>
                  </a:cubicBezTo>
                  <a:cubicBezTo>
                    <a:pt x="66" y="120"/>
                    <a:pt x="67" y="120"/>
                    <a:pt x="68" y="120"/>
                  </a:cubicBezTo>
                  <a:cubicBezTo>
                    <a:pt x="70" y="121"/>
                    <a:pt x="73" y="121"/>
                    <a:pt x="75" y="121"/>
                  </a:cubicBezTo>
                  <a:cubicBezTo>
                    <a:pt x="76" y="122"/>
                    <a:pt x="78" y="122"/>
                    <a:pt x="79" y="122"/>
                  </a:cubicBezTo>
                  <a:cubicBezTo>
                    <a:pt x="80" y="122"/>
                    <a:pt x="81" y="122"/>
                    <a:pt x="83" y="122"/>
                  </a:cubicBezTo>
                  <a:cubicBezTo>
                    <a:pt x="84" y="122"/>
                    <a:pt x="85" y="122"/>
                    <a:pt x="86" y="122"/>
                  </a:cubicBezTo>
                  <a:cubicBezTo>
                    <a:pt x="87" y="122"/>
                    <a:pt x="88" y="122"/>
                    <a:pt x="89" y="122"/>
                  </a:cubicBezTo>
                  <a:cubicBezTo>
                    <a:pt x="89" y="122"/>
                    <a:pt x="89" y="121"/>
                    <a:pt x="88" y="121"/>
                  </a:cubicBezTo>
                  <a:cubicBezTo>
                    <a:pt x="88" y="118"/>
                    <a:pt x="88" y="116"/>
                    <a:pt x="89" y="114"/>
                  </a:cubicBezTo>
                  <a:cubicBezTo>
                    <a:pt x="91" y="111"/>
                    <a:pt x="94" y="109"/>
                    <a:pt x="99" y="108"/>
                  </a:cubicBezTo>
                  <a:cubicBezTo>
                    <a:pt x="104" y="107"/>
                    <a:pt x="117" y="111"/>
                    <a:pt x="120" y="113"/>
                  </a:cubicBezTo>
                  <a:cubicBezTo>
                    <a:pt x="123" y="115"/>
                    <a:pt x="127" y="114"/>
                    <a:pt x="132" y="109"/>
                  </a:cubicBezTo>
                  <a:cubicBezTo>
                    <a:pt x="134" y="106"/>
                    <a:pt x="137" y="105"/>
                    <a:pt x="139" y="104"/>
                  </a:cubicBezTo>
                  <a:cubicBezTo>
                    <a:pt x="139" y="103"/>
                    <a:pt x="139" y="102"/>
                    <a:pt x="139" y="102"/>
                  </a:cubicBezTo>
                  <a:cubicBezTo>
                    <a:pt x="140" y="101"/>
                    <a:pt x="140" y="101"/>
                    <a:pt x="140" y="101"/>
                  </a:cubicBezTo>
                  <a:cubicBezTo>
                    <a:pt x="140" y="101"/>
                    <a:pt x="138" y="100"/>
                    <a:pt x="137" y="100"/>
                  </a:cubicBezTo>
                  <a:cubicBezTo>
                    <a:pt x="137" y="100"/>
                    <a:pt x="136" y="100"/>
                    <a:pt x="135" y="100"/>
                  </a:cubicBezTo>
                  <a:cubicBezTo>
                    <a:pt x="134" y="100"/>
                    <a:pt x="132" y="99"/>
                    <a:pt x="132" y="98"/>
                  </a:cubicBezTo>
                  <a:cubicBezTo>
                    <a:pt x="131" y="96"/>
                    <a:pt x="131" y="95"/>
                    <a:pt x="132" y="93"/>
                  </a:cubicBezTo>
                  <a:cubicBezTo>
                    <a:pt x="133" y="92"/>
                    <a:pt x="133" y="92"/>
                    <a:pt x="131" y="91"/>
                  </a:cubicBezTo>
                  <a:cubicBezTo>
                    <a:pt x="131" y="91"/>
                    <a:pt x="130" y="90"/>
                    <a:pt x="129" y="89"/>
                  </a:cubicBezTo>
                  <a:cubicBezTo>
                    <a:pt x="128" y="88"/>
                    <a:pt x="128" y="87"/>
                    <a:pt x="128" y="86"/>
                  </a:cubicBezTo>
                  <a:cubicBezTo>
                    <a:pt x="129" y="85"/>
                    <a:pt x="130" y="85"/>
                    <a:pt x="130" y="85"/>
                  </a:cubicBezTo>
                  <a:cubicBezTo>
                    <a:pt x="131" y="85"/>
                    <a:pt x="131" y="85"/>
                    <a:pt x="132" y="84"/>
                  </a:cubicBezTo>
                  <a:cubicBezTo>
                    <a:pt x="133" y="84"/>
                    <a:pt x="134" y="82"/>
                    <a:pt x="134" y="82"/>
                  </a:cubicBezTo>
                  <a:cubicBezTo>
                    <a:pt x="133" y="81"/>
                    <a:pt x="131" y="80"/>
                    <a:pt x="132" y="77"/>
                  </a:cubicBezTo>
                  <a:cubicBezTo>
                    <a:pt x="131" y="77"/>
                    <a:pt x="131" y="77"/>
                    <a:pt x="131" y="77"/>
                  </a:cubicBezTo>
                  <a:cubicBezTo>
                    <a:pt x="132" y="75"/>
                    <a:pt x="132" y="75"/>
                    <a:pt x="132" y="75"/>
                  </a:cubicBezTo>
                  <a:cubicBezTo>
                    <a:pt x="132" y="75"/>
                    <a:pt x="132" y="75"/>
                    <a:pt x="132" y="75"/>
                  </a:cubicBezTo>
                  <a:cubicBezTo>
                    <a:pt x="132" y="74"/>
                    <a:pt x="132" y="74"/>
                    <a:pt x="132" y="73"/>
                  </a:cubicBezTo>
                  <a:cubicBezTo>
                    <a:pt x="132" y="73"/>
                    <a:pt x="132" y="73"/>
                    <a:pt x="131" y="73"/>
                  </a:cubicBezTo>
                  <a:cubicBezTo>
                    <a:pt x="131" y="72"/>
                    <a:pt x="130" y="71"/>
                    <a:pt x="130" y="70"/>
                  </a:cubicBezTo>
                  <a:cubicBezTo>
                    <a:pt x="130" y="68"/>
                    <a:pt x="128" y="68"/>
                    <a:pt x="127" y="70"/>
                  </a:cubicBezTo>
                  <a:cubicBezTo>
                    <a:pt x="125" y="72"/>
                    <a:pt x="124" y="72"/>
                    <a:pt x="123" y="71"/>
                  </a:cubicBezTo>
                  <a:cubicBezTo>
                    <a:pt x="122" y="70"/>
                    <a:pt x="123" y="68"/>
                    <a:pt x="124" y="65"/>
                  </a:cubicBezTo>
                  <a:cubicBezTo>
                    <a:pt x="124" y="63"/>
                    <a:pt x="127" y="61"/>
                    <a:pt x="128" y="59"/>
                  </a:cubicBezTo>
                  <a:cubicBezTo>
                    <a:pt x="130" y="58"/>
                    <a:pt x="131" y="57"/>
                    <a:pt x="131" y="56"/>
                  </a:cubicBezTo>
                  <a:cubicBezTo>
                    <a:pt x="131" y="53"/>
                    <a:pt x="135" y="51"/>
                    <a:pt x="137" y="51"/>
                  </a:cubicBezTo>
                  <a:cubicBezTo>
                    <a:pt x="138" y="51"/>
                    <a:pt x="138" y="50"/>
                    <a:pt x="138" y="50"/>
                  </a:cubicBezTo>
                  <a:cubicBezTo>
                    <a:pt x="138" y="49"/>
                    <a:pt x="138" y="48"/>
                    <a:pt x="139" y="47"/>
                  </a:cubicBezTo>
                  <a:cubicBezTo>
                    <a:pt x="139" y="45"/>
                    <a:pt x="139" y="44"/>
                    <a:pt x="139" y="43"/>
                  </a:cubicBezTo>
                  <a:cubicBezTo>
                    <a:pt x="139" y="42"/>
                    <a:pt x="139" y="42"/>
                    <a:pt x="139" y="42"/>
                  </a:cubicBezTo>
                  <a:cubicBezTo>
                    <a:pt x="140" y="39"/>
                    <a:pt x="141" y="36"/>
                    <a:pt x="144" y="33"/>
                  </a:cubicBezTo>
                  <a:cubicBezTo>
                    <a:pt x="145" y="33"/>
                    <a:pt x="145" y="32"/>
                    <a:pt x="145" y="32"/>
                  </a:cubicBezTo>
                  <a:cubicBezTo>
                    <a:pt x="145" y="32"/>
                    <a:pt x="143" y="31"/>
                    <a:pt x="142" y="31"/>
                  </a:cubicBezTo>
                  <a:cubicBezTo>
                    <a:pt x="142" y="31"/>
                    <a:pt x="142" y="31"/>
                    <a:pt x="142" y="31"/>
                  </a:cubicBezTo>
                  <a:cubicBezTo>
                    <a:pt x="141" y="31"/>
                    <a:pt x="140" y="31"/>
                    <a:pt x="140" y="31"/>
                  </a:cubicBezTo>
                  <a:cubicBezTo>
                    <a:pt x="139" y="30"/>
                    <a:pt x="138" y="29"/>
                    <a:pt x="136" y="29"/>
                  </a:cubicBezTo>
                  <a:cubicBezTo>
                    <a:pt x="133" y="29"/>
                    <a:pt x="130" y="28"/>
                    <a:pt x="128" y="25"/>
                  </a:cubicBezTo>
                  <a:cubicBezTo>
                    <a:pt x="128" y="25"/>
                    <a:pt x="128" y="25"/>
                    <a:pt x="128" y="25"/>
                  </a:cubicBezTo>
                  <a:cubicBezTo>
                    <a:pt x="128" y="25"/>
                    <a:pt x="127" y="25"/>
                    <a:pt x="126" y="24"/>
                  </a:cubicBezTo>
                  <a:cubicBezTo>
                    <a:pt x="126" y="24"/>
                    <a:pt x="126" y="24"/>
                    <a:pt x="126" y="24"/>
                  </a:cubicBezTo>
                  <a:cubicBezTo>
                    <a:pt x="124" y="24"/>
                    <a:pt x="122" y="24"/>
                    <a:pt x="120" y="24"/>
                  </a:cubicBezTo>
                  <a:cubicBezTo>
                    <a:pt x="119" y="24"/>
                    <a:pt x="119" y="24"/>
                    <a:pt x="119" y="24"/>
                  </a:cubicBezTo>
                  <a:cubicBezTo>
                    <a:pt x="119" y="24"/>
                    <a:pt x="119" y="24"/>
                    <a:pt x="119" y="24"/>
                  </a:cubicBezTo>
                  <a:cubicBezTo>
                    <a:pt x="119" y="24"/>
                    <a:pt x="118" y="24"/>
                    <a:pt x="118" y="24"/>
                  </a:cubicBezTo>
                  <a:cubicBezTo>
                    <a:pt x="118" y="24"/>
                    <a:pt x="118" y="24"/>
                    <a:pt x="117" y="24"/>
                  </a:cubicBezTo>
                  <a:cubicBezTo>
                    <a:pt x="117" y="24"/>
                    <a:pt x="117" y="24"/>
                    <a:pt x="117" y="24"/>
                  </a:cubicBezTo>
                  <a:cubicBezTo>
                    <a:pt x="117" y="24"/>
                    <a:pt x="117" y="24"/>
                    <a:pt x="117" y="24"/>
                  </a:cubicBezTo>
                  <a:cubicBezTo>
                    <a:pt x="117" y="24"/>
                    <a:pt x="117" y="24"/>
                    <a:pt x="117" y="24"/>
                  </a:cubicBezTo>
                  <a:cubicBezTo>
                    <a:pt x="116" y="24"/>
                    <a:pt x="116" y="24"/>
                    <a:pt x="116" y="24"/>
                  </a:cubicBezTo>
                  <a:cubicBezTo>
                    <a:pt x="116" y="24"/>
                    <a:pt x="116" y="24"/>
                    <a:pt x="115" y="23"/>
                  </a:cubicBezTo>
                  <a:cubicBezTo>
                    <a:pt x="115" y="23"/>
                    <a:pt x="115" y="23"/>
                    <a:pt x="115" y="23"/>
                  </a:cubicBezTo>
                  <a:cubicBezTo>
                    <a:pt x="115" y="23"/>
                    <a:pt x="115" y="23"/>
                    <a:pt x="114" y="23"/>
                  </a:cubicBezTo>
                  <a:cubicBezTo>
                    <a:pt x="114" y="23"/>
                    <a:pt x="114" y="23"/>
                    <a:pt x="114" y="22"/>
                  </a:cubicBezTo>
                  <a:cubicBezTo>
                    <a:pt x="114" y="22"/>
                    <a:pt x="114" y="22"/>
                    <a:pt x="114" y="22"/>
                  </a:cubicBezTo>
                  <a:cubicBezTo>
                    <a:pt x="113" y="21"/>
                    <a:pt x="112" y="20"/>
                    <a:pt x="112" y="20"/>
                  </a:cubicBezTo>
                  <a:cubicBezTo>
                    <a:pt x="111" y="20"/>
                    <a:pt x="111" y="20"/>
                    <a:pt x="111" y="20"/>
                  </a:cubicBezTo>
                  <a:cubicBezTo>
                    <a:pt x="111" y="20"/>
                    <a:pt x="111" y="20"/>
                    <a:pt x="110" y="20"/>
                  </a:cubicBezTo>
                  <a:cubicBezTo>
                    <a:pt x="110" y="20"/>
                    <a:pt x="110" y="20"/>
                    <a:pt x="110" y="20"/>
                  </a:cubicBezTo>
                  <a:cubicBezTo>
                    <a:pt x="110" y="20"/>
                    <a:pt x="110" y="20"/>
                    <a:pt x="110" y="20"/>
                  </a:cubicBezTo>
                  <a:cubicBezTo>
                    <a:pt x="109" y="19"/>
                    <a:pt x="109" y="19"/>
                    <a:pt x="109" y="19"/>
                  </a:cubicBezTo>
                  <a:cubicBezTo>
                    <a:pt x="109" y="19"/>
                    <a:pt x="109" y="19"/>
                    <a:pt x="109" y="19"/>
                  </a:cubicBezTo>
                  <a:cubicBezTo>
                    <a:pt x="108" y="19"/>
                    <a:pt x="108" y="18"/>
                    <a:pt x="108" y="18"/>
                  </a:cubicBezTo>
                  <a:cubicBezTo>
                    <a:pt x="108" y="18"/>
                    <a:pt x="108" y="18"/>
                    <a:pt x="108" y="18"/>
                  </a:cubicBezTo>
                  <a:cubicBezTo>
                    <a:pt x="108" y="18"/>
                    <a:pt x="108" y="18"/>
                    <a:pt x="108" y="17"/>
                  </a:cubicBezTo>
                  <a:cubicBezTo>
                    <a:pt x="108" y="17"/>
                    <a:pt x="108" y="17"/>
                    <a:pt x="108" y="16"/>
                  </a:cubicBezTo>
                  <a:cubicBezTo>
                    <a:pt x="107" y="16"/>
                    <a:pt x="107" y="16"/>
                    <a:pt x="107" y="16"/>
                  </a:cubicBezTo>
                  <a:cubicBezTo>
                    <a:pt x="107" y="15"/>
                    <a:pt x="107" y="15"/>
                    <a:pt x="107" y="15"/>
                  </a:cubicBezTo>
                  <a:cubicBezTo>
                    <a:pt x="107" y="15"/>
                    <a:pt x="107" y="15"/>
                    <a:pt x="107" y="15"/>
                  </a:cubicBezTo>
                  <a:cubicBezTo>
                    <a:pt x="106" y="16"/>
                    <a:pt x="105" y="17"/>
                    <a:pt x="104" y="17"/>
                  </a:cubicBezTo>
                  <a:cubicBezTo>
                    <a:pt x="103" y="17"/>
                    <a:pt x="103" y="18"/>
                    <a:pt x="102" y="18"/>
                  </a:cubicBezTo>
                  <a:cubicBezTo>
                    <a:pt x="101" y="18"/>
                    <a:pt x="100" y="17"/>
                    <a:pt x="99" y="13"/>
                  </a:cubicBezTo>
                  <a:cubicBezTo>
                    <a:pt x="99" y="12"/>
                    <a:pt x="96" y="11"/>
                    <a:pt x="95" y="10"/>
                  </a:cubicBezTo>
                  <a:cubicBezTo>
                    <a:pt x="94" y="10"/>
                    <a:pt x="93" y="10"/>
                    <a:pt x="93" y="9"/>
                  </a:cubicBezTo>
                  <a:cubicBezTo>
                    <a:pt x="92" y="9"/>
                    <a:pt x="91" y="8"/>
                    <a:pt x="90" y="7"/>
                  </a:cubicBezTo>
                  <a:cubicBezTo>
                    <a:pt x="89" y="6"/>
                    <a:pt x="88" y="6"/>
                    <a:pt x="88" y="5"/>
                  </a:cubicBezTo>
                  <a:cubicBezTo>
                    <a:pt x="88" y="6"/>
                    <a:pt x="87" y="6"/>
                    <a:pt x="87" y="6"/>
                  </a:cubicBezTo>
                  <a:cubicBezTo>
                    <a:pt x="85" y="6"/>
                    <a:pt x="82" y="2"/>
                    <a:pt x="82" y="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1" name="Freeform 255">
              <a:extLst>
                <a:ext uri="{FF2B5EF4-FFF2-40B4-BE49-F238E27FC236}">
                  <a16:creationId xmlns:a16="http://schemas.microsoft.com/office/drawing/2014/main" id="{8D6BF90A-7289-44B7-ADD0-62EF27DAD490}"/>
                </a:ext>
              </a:extLst>
            </p:cNvPr>
            <p:cNvSpPr>
              <a:spLocks/>
            </p:cNvSpPr>
            <p:nvPr/>
          </p:nvSpPr>
          <p:spPr bwMode="auto">
            <a:xfrm>
              <a:off x="4788796" y="6157609"/>
              <a:ext cx="68232" cy="61215"/>
            </a:xfrm>
            <a:custGeom>
              <a:avLst/>
              <a:gdLst>
                <a:gd name="T0" fmla="*/ 4 w 132"/>
                <a:gd name="T1" fmla="*/ 81 h 106"/>
                <a:gd name="T2" fmla="*/ 21 w 132"/>
                <a:gd name="T3" fmla="*/ 85 h 106"/>
                <a:gd name="T4" fmla="*/ 44 w 132"/>
                <a:gd name="T5" fmla="*/ 105 h 106"/>
                <a:gd name="T6" fmla="*/ 63 w 132"/>
                <a:gd name="T7" fmla="*/ 102 h 106"/>
                <a:gd name="T8" fmla="*/ 65 w 132"/>
                <a:gd name="T9" fmla="*/ 100 h 106"/>
                <a:gd name="T10" fmla="*/ 66 w 132"/>
                <a:gd name="T11" fmla="*/ 96 h 106"/>
                <a:gd name="T12" fmla="*/ 67 w 132"/>
                <a:gd name="T13" fmla="*/ 94 h 106"/>
                <a:gd name="T14" fmla="*/ 67 w 132"/>
                <a:gd name="T15" fmla="*/ 92 h 106"/>
                <a:gd name="T16" fmla="*/ 68 w 132"/>
                <a:gd name="T17" fmla="*/ 91 h 106"/>
                <a:gd name="T18" fmla="*/ 68 w 132"/>
                <a:gd name="T19" fmla="*/ 90 h 106"/>
                <a:gd name="T20" fmla="*/ 85 w 132"/>
                <a:gd name="T21" fmla="*/ 77 h 106"/>
                <a:gd name="T22" fmla="*/ 97 w 132"/>
                <a:gd name="T23" fmla="*/ 83 h 106"/>
                <a:gd name="T24" fmla="*/ 101 w 132"/>
                <a:gd name="T25" fmla="*/ 76 h 106"/>
                <a:gd name="T26" fmla="*/ 114 w 132"/>
                <a:gd name="T27" fmla="*/ 54 h 106"/>
                <a:gd name="T28" fmla="*/ 118 w 132"/>
                <a:gd name="T29" fmla="*/ 41 h 106"/>
                <a:gd name="T30" fmla="*/ 131 w 132"/>
                <a:gd name="T31" fmla="*/ 24 h 106"/>
                <a:gd name="T32" fmla="*/ 126 w 132"/>
                <a:gd name="T33" fmla="*/ 13 h 106"/>
                <a:gd name="T34" fmla="*/ 126 w 132"/>
                <a:gd name="T35" fmla="*/ 12 h 106"/>
                <a:gd name="T36" fmla="*/ 126 w 132"/>
                <a:gd name="T37" fmla="*/ 11 h 106"/>
                <a:gd name="T38" fmla="*/ 126 w 132"/>
                <a:gd name="T39" fmla="*/ 10 h 106"/>
                <a:gd name="T40" fmla="*/ 126 w 132"/>
                <a:gd name="T41" fmla="*/ 9 h 106"/>
                <a:gd name="T42" fmla="*/ 126 w 132"/>
                <a:gd name="T43" fmla="*/ 8 h 106"/>
                <a:gd name="T44" fmla="*/ 124 w 132"/>
                <a:gd name="T45" fmla="*/ 6 h 106"/>
                <a:gd name="T46" fmla="*/ 123 w 132"/>
                <a:gd name="T47" fmla="*/ 4 h 106"/>
                <a:gd name="T48" fmla="*/ 121 w 132"/>
                <a:gd name="T49" fmla="*/ 2 h 106"/>
                <a:gd name="T50" fmla="*/ 120 w 132"/>
                <a:gd name="T51" fmla="*/ 1 h 106"/>
                <a:gd name="T52" fmla="*/ 111 w 132"/>
                <a:gd name="T53" fmla="*/ 8 h 106"/>
                <a:gd name="T54" fmla="*/ 101 w 132"/>
                <a:gd name="T55" fmla="*/ 6 h 106"/>
                <a:gd name="T56" fmla="*/ 87 w 132"/>
                <a:gd name="T57" fmla="*/ 6 h 106"/>
                <a:gd name="T58" fmla="*/ 79 w 132"/>
                <a:gd name="T59" fmla="*/ 11 h 106"/>
                <a:gd name="T60" fmla="*/ 64 w 132"/>
                <a:gd name="T61" fmla="*/ 9 h 106"/>
                <a:gd name="T62" fmla="*/ 49 w 132"/>
                <a:gd name="T63" fmla="*/ 9 h 106"/>
                <a:gd name="T64" fmla="*/ 39 w 132"/>
                <a:gd name="T65" fmla="*/ 2 h 106"/>
                <a:gd name="T66" fmla="*/ 33 w 132"/>
                <a:gd name="T67" fmla="*/ 0 h 106"/>
                <a:gd name="T68" fmla="*/ 28 w 132"/>
                <a:gd name="T69" fmla="*/ 3 h 106"/>
                <a:gd name="T70" fmla="*/ 21 w 132"/>
                <a:gd name="T71" fmla="*/ 2 h 106"/>
                <a:gd name="T72" fmla="*/ 20 w 132"/>
                <a:gd name="T73" fmla="*/ 2 h 106"/>
                <a:gd name="T74" fmla="*/ 19 w 132"/>
                <a:gd name="T75" fmla="*/ 2 h 106"/>
                <a:gd name="T76" fmla="*/ 16 w 132"/>
                <a:gd name="T77" fmla="*/ 11 h 106"/>
                <a:gd name="T78" fmla="*/ 11 w 132"/>
                <a:gd name="T79" fmla="*/ 20 h 106"/>
                <a:gd name="T80" fmla="*/ 11 w 132"/>
                <a:gd name="T81" fmla="*/ 28 h 106"/>
                <a:gd name="T82" fmla="*/ 5 w 132"/>
                <a:gd name="T83" fmla="*/ 51 h 106"/>
                <a:gd name="T84" fmla="*/ 1 w 132"/>
                <a:gd name="T85" fmla="*/ 59 h 106"/>
                <a:gd name="T86" fmla="*/ 3 w 132"/>
                <a:gd name="T8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06">
                  <a:moveTo>
                    <a:pt x="3" y="79"/>
                  </a:moveTo>
                  <a:cubicBezTo>
                    <a:pt x="4" y="79"/>
                    <a:pt x="4" y="79"/>
                    <a:pt x="4" y="79"/>
                  </a:cubicBezTo>
                  <a:cubicBezTo>
                    <a:pt x="4" y="80"/>
                    <a:pt x="4" y="80"/>
                    <a:pt x="4" y="81"/>
                  </a:cubicBezTo>
                  <a:cubicBezTo>
                    <a:pt x="4" y="81"/>
                    <a:pt x="4" y="81"/>
                    <a:pt x="4" y="81"/>
                  </a:cubicBezTo>
                  <a:cubicBezTo>
                    <a:pt x="6" y="82"/>
                    <a:pt x="11" y="83"/>
                    <a:pt x="15" y="84"/>
                  </a:cubicBezTo>
                  <a:cubicBezTo>
                    <a:pt x="17" y="84"/>
                    <a:pt x="19" y="84"/>
                    <a:pt x="21" y="85"/>
                  </a:cubicBezTo>
                  <a:cubicBezTo>
                    <a:pt x="26" y="86"/>
                    <a:pt x="32" y="94"/>
                    <a:pt x="32" y="97"/>
                  </a:cubicBezTo>
                  <a:cubicBezTo>
                    <a:pt x="32" y="100"/>
                    <a:pt x="35" y="105"/>
                    <a:pt x="38" y="106"/>
                  </a:cubicBezTo>
                  <a:cubicBezTo>
                    <a:pt x="39" y="106"/>
                    <a:pt x="41" y="106"/>
                    <a:pt x="44" y="105"/>
                  </a:cubicBezTo>
                  <a:cubicBezTo>
                    <a:pt x="45" y="104"/>
                    <a:pt x="47" y="103"/>
                    <a:pt x="49" y="103"/>
                  </a:cubicBezTo>
                  <a:cubicBezTo>
                    <a:pt x="50" y="103"/>
                    <a:pt x="50" y="103"/>
                    <a:pt x="50" y="103"/>
                  </a:cubicBezTo>
                  <a:cubicBezTo>
                    <a:pt x="60" y="103"/>
                    <a:pt x="62" y="102"/>
                    <a:pt x="63" y="102"/>
                  </a:cubicBezTo>
                  <a:cubicBezTo>
                    <a:pt x="63" y="101"/>
                    <a:pt x="64" y="101"/>
                    <a:pt x="65" y="101"/>
                  </a:cubicBezTo>
                  <a:cubicBezTo>
                    <a:pt x="65" y="101"/>
                    <a:pt x="65" y="101"/>
                    <a:pt x="65" y="101"/>
                  </a:cubicBezTo>
                  <a:cubicBezTo>
                    <a:pt x="65" y="100"/>
                    <a:pt x="65" y="100"/>
                    <a:pt x="65" y="100"/>
                  </a:cubicBezTo>
                  <a:cubicBezTo>
                    <a:pt x="66" y="99"/>
                    <a:pt x="66" y="99"/>
                    <a:pt x="66" y="98"/>
                  </a:cubicBezTo>
                  <a:cubicBezTo>
                    <a:pt x="66" y="98"/>
                    <a:pt x="66" y="98"/>
                    <a:pt x="66" y="97"/>
                  </a:cubicBezTo>
                  <a:cubicBezTo>
                    <a:pt x="66" y="97"/>
                    <a:pt x="66" y="97"/>
                    <a:pt x="66" y="96"/>
                  </a:cubicBezTo>
                  <a:cubicBezTo>
                    <a:pt x="66" y="96"/>
                    <a:pt x="66" y="96"/>
                    <a:pt x="67" y="95"/>
                  </a:cubicBezTo>
                  <a:cubicBezTo>
                    <a:pt x="67" y="95"/>
                    <a:pt x="67" y="95"/>
                    <a:pt x="67" y="95"/>
                  </a:cubicBezTo>
                  <a:cubicBezTo>
                    <a:pt x="67" y="94"/>
                    <a:pt x="67" y="94"/>
                    <a:pt x="67" y="94"/>
                  </a:cubicBezTo>
                  <a:cubicBezTo>
                    <a:pt x="67" y="94"/>
                    <a:pt x="67" y="93"/>
                    <a:pt x="67" y="93"/>
                  </a:cubicBezTo>
                  <a:cubicBezTo>
                    <a:pt x="67" y="93"/>
                    <a:pt x="67" y="93"/>
                    <a:pt x="67" y="92"/>
                  </a:cubicBezTo>
                  <a:cubicBezTo>
                    <a:pt x="67" y="92"/>
                    <a:pt x="67" y="92"/>
                    <a:pt x="67" y="92"/>
                  </a:cubicBezTo>
                  <a:cubicBezTo>
                    <a:pt x="67" y="92"/>
                    <a:pt x="67" y="91"/>
                    <a:pt x="68" y="91"/>
                  </a:cubicBezTo>
                  <a:cubicBezTo>
                    <a:pt x="68" y="91"/>
                    <a:pt x="68" y="91"/>
                    <a:pt x="68" y="91"/>
                  </a:cubicBezTo>
                  <a:cubicBezTo>
                    <a:pt x="68" y="91"/>
                    <a:pt x="68" y="91"/>
                    <a:pt x="68" y="91"/>
                  </a:cubicBezTo>
                  <a:cubicBezTo>
                    <a:pt x="68" y="90"/>
                    <a:pt x="68" y="90"/>
                    <a:pt x="68" y="90"/>
                  </a:cubicBezTo>
                  <a:cubicBezTo>
                    <a:pt x="68" y="90"/>
                    <a:pt x="68" y="90"/>
                    <a:pt x="68" y="90"/>
                  </a:cubicBezTo>
                  <a:cubicBezTo>
                    <a:pt x="68" y="90"/>
                    <a:pt x="68" y="90"/>
                    <a:pt x="68" y="90"/>
                  </a:cubicBezTo>
                  <a:cubicBezTo>
                    <a:pt x="73" y="84"/>
                    <a:pt x="80" y="78"/>
                    <a:pt x="81" y="77"/>
                  </a:cubicBezTo>
                  <a:cubicBezTo>
                    <a:pt x="82" y="77"/>
                    <a:pt x="83" y="77"/>
                    <a:pt x="83" y="77"/>
                  </a:cubicBezTo>
                  <a:cubicBezTo>
                    <a:pt x="84" y="77"/>
                    <a:pt x="84" y="77"/>
                    <a:pt x="85" y="77"/>
                  </a:cubicBezTo>
                  <a:cubicBezTo>
                    <a:pt x="86" y="77"/>
                    <a:pt x="87" y="77"/>
                    <a:pt x="88" y="76"/>
                  </a:cubicBezTo>
                  <a:cubicBezTo>
                    <a:pt x="88" y="76"/>
                    <a:pt x="89" y="76"/>
                    <a:pt x="90" y="76"/>
                  </a:cubicBezTo>
                  <a:cubicBezTo>
                    <a:pt x="93" y="76"/>
                    <a:pt x="97" y="79"/>
                    <a:pt x="97" y="83"/>
                  </a:cubicBezTo>
                  <a:cubicBezTo>
                    <a:pt x="98" y="82"/>
                    <a:pt x="99" y="80"/>
                    <a:pt x="99" y="79"/>
                  </a:cubicBezTo>
                  <a:cubicBezTo>
                    <a:pt x="99" y="79"/>
                    <a:pt x="100" y="78"/>
                    <a:pt x="100" y="77"/>
                  </a:cubicBezTo>
                  <a:cubicBezTo>
                    <a:pt x="101" y="76"/>
                    <a:pt x="101" y="76"/>
                    <a:pt x="101" y="76"/>
                  </a:cubicBezTo>
                  <a:cubicBezTo>
                    <a:pt x="103" y="72"/>
                    <a:pt x="108" y="63"/>
                    <a:pt x="108" y="61"/>
                  </a:cubicBezTo>
                  <a:cubicBezTo>
                    <a:pt x="108" y="59"/>
                    <a:pt x="110" y="57"/>
                    <a:pt x="112" y="56"/>
                  </a:cubicBezTo>
                  <a:cubicBezTo>
                    <a:pt x="112" y="55"/>
                    <a:pt x="114" y="54"/>
                    <a:pt x="114" y="54"/>
                  </a:cubicBezTo>
                  <a:cubicBezTo>
                    <a:pt x="114" y="53"/>
                    <a:pt x="114" y="53"/>
                    <a:pt x="114" y="53"/>
                  </a:cubicBezTo>
                  <a:cubicBezTo>
                    <a:pt x="114" y="51"/>
                    <a:pt x="113" y="48"/>
                    <a:pt x="116" y="47"/>
                  </a:cubicBezTo>
                  <a:cubicBezTo>
                    <a:pt x="117" y="47"/>
                    <a:pt x="118" y="42"/>
                    <a:pt x="118" y="41"/>
                  </a:cubicBezTo>
                  <a:cubicBezTo>
                    <a:pt x="117" y="38"/>
                    <a:pt x="124" y="28"/>
                    <a:pt x="124" y="28"/>
                  </a:cubicBezTo>
                  <a:cubicBezTo>
                    <a:pt x="125" y="27"/>
                    <a:pt x="126" y="27"/>
                    <a:pt x="128" y="26"/>
                  </a:cubicBezTo>
                  <a:cubicBezTo>
                    <a:pt x="129" y="26"/>
                    <a:pt x="131" y="25"/>
                    <a:pt x="131" y="24"/>
                  </a:cubicBezTo>
                  <a:cubicBezTo>
                    <a:pt x="131" y="24"/>
                    <a:pt x="131" y="23"/>
                    <a:pt x="131" y="23"/>
                  </a:cubicBezTo>
                  <a:cubicBezTo>
                    <a:pt x="131" y="21"/>
                    <a:pt x="132" y="19"/>
                    <a:pt x="131" y="18"/>
                  </a:cubicBezTo>
                  <a:cubicBezTo>
                    <a:pt x="129" y="18"/>
                    <a:pt x="126" y="15"/>
                    <a:pt x="126" y="13"/>
                  </a:cubicBezTo>
                  <a:cubicBezTo>
                    <a:pt x="126" y="13"/>
                    <a:pt x="126" y="13"/>
                    <a:pt x="126" y="13"/>
                  </a:cubicBezTo>
                  <a:cubicBezTo>
                    <a:pt x="126" y="13"/>
                    <a:pt x="126" y="13"/>
                    <a:pt x="126" y="13"/>
                  </a:cubicBezTo>
                  <a:cubicBezTo>
                    <a:pt x="126" y="12"/>
                    <a:pt x="126" y="12"/>
                    <a:pt x="126" y="12"/>
                  </a:cubicBezTo>
                  <a:cubicBezTo>
                    <a:pt x="126" y="12"/>
                    <a:pt x="126" y="12"/>
                    <a:pt x="126" y="12"/>
                  </a:cubicBezTo>
                  <a:cubicBezTo>
                    <a:pt x="126" y="12"/>
                    <a:pt x="126" y="12"/>
                    <a:pt x="126" y="12"/>
                  </a:cubicBezTo>
                  <a:cubicBezTo>
                    <a:pt x="126" y="12"/>
                    <a:pt x="126" y="11"/>
                    <a:pt x="126" y="11"/>
                  </a:cubicBezTo>
                  <a:cubicBezTo>
                    <a:pt x="126" y="11"/>
                    <a:pt x="126" y="11"/>
                    <a:pt x="126" y="11"/>
                  </a:cubicBezTo>
                  <a:cubicBezTo>
                    <a:pt x="126" y="11"/>
                    <a:pt x="126" y="11"/>
                    <a:pt x="126" y="10"/>
                  </a:cubicBezTo>
                  <a:cubicBezTo>
                    <a:pt x="126" y="10"/>
                    <a:pt x="126" y="10"/>
                    <a:pt x="126" y="10"/>
                  </a:cubicBezTo>
                  <a:cubicBezTo>
                    <a:pt x="126" y="10"/>
                    <a:pt x="126" y="10"/>
                    <a:pt x="126" y="10"/>
                  </a:cubicBezTo>
                  <a:cubicBezTo>
                    <a:pt x="126" y="9"/>
                    <a:pt x="126" y="9"/>
                    <a:pt x="126" y="9"/>
                  </a:cubicBezTo>
                  <a:cubicBezTo>
                    <a:pt x="126" y="9"/>
                    <a:pt x="126" y="9"/>
                    <a:pt x="126" y="9"/>
                  </a:cubicBezTo>
                  <a:cubicBezTo>
                    <a:pt x="126" y="8"/>
                    <a:pt x="126" y="8"/>
                    <a:pt x="126" y="8"/>
                  </a:cubicBezTo>
                  <a:cubicBezTo>
                    <a:pt x="126" y="8"/>
                    <a:pt x="126" y="8"/>
                    <a:pt x="126" y="8"/>
                  </a:cubicBezTo>
                  <a:cubicBezTo>
                    <a:pt x="126" y="8"/>
                    <a:pt x="126" y="8"/>
                    <a:pt x="126" y="8"/>
                  </a:cubicBezTo>
                  <a:cubicBezTo>
                    <a:pt x="126" y="7"/>
                    <a:pt x="125" y="7"/>
                    <a:pt x="125" y="7"/>
                  </a:cubicBezTo>
                  <a:cubicBezTo>
                    <a:pt x="125" y="7"/>
                    <a:pt x="125" y="7"/>
                    <a:pt x="125" y="7"/>
                  </a:cubicBezTo>
                  <a:cubicBezTo>
                    <a:pt x="125" y="7"/>
                    <a:pt x="125" y="7"/>
                    <a:pt x="124" y="6"/>
                  </a:cubicBezTo>
                  <a:cubicBezTo>
                    <a:pt x="124" y="6"/>
                    <a:pt x="124" y="6"/>
                    <a:pt x="124" y="6"/>
                  </a:cubicBezTo>
                  <a:cubicBezTo>
                    <a:pt x="124" y="6"/>
                    <a:pt x="124" y="5"/>
                    <a:pt x="123" y="5"/>
                  </a:cubicBezTo>
                  <a:cubicBezTo>
                    <a:pt x="123" y="5"/>
                    <a:pt x="123" y="4"/>
                    <a:pt x="123" y="4"/>
                  </a:cubicBezTo>
                  <a:cubicBezTo>
                    <a:pt x="123" y="4"/>
                    <a:pt x="123" y="3"/>
                    <a:pt x="122" y="3"/>
                  </a:cubicBezTo>
                  <a:cubicBezTo>
                    <a:pt x="122" y="3"/>
                    <a:pt x="122" y="3"/>
                    <a:pt x="122" y="3"/>
                  </a:cubicBezTo>
                  <a:cubicBezTo>
                    <a:pt x="122" y="2"/>
                    <a:pt x="121" y="2"/>
                    <a:pt x="121" y="2"/>
                  </a:cubicBezTo>
                  <a:cubicBezTo>
                    <a:pt x="121" y="1"/>
                    <a:pt x="120" y="1"/>
                    <a:pt x="120" y="1"/>
                  </a:cubicBezTo>
                  <a:cubicBezTo>
                    <a:pt x="120" y="1"/>
                    <a:pt x="120" y="1"/>
                    <a:pt x="120" y="1"/>
                  </a:cubicBezTo>
                  <a:cubicBezTo>
                    <a:pt x="120" y="1"/>
                    <a:pt x="120" y="1"/>
                    <a:pt x="120" y="1"/>
                  </a:cubicBezTo>
                  <a:cubicBezTo>
                    <a:pt x="120" y="1"/>
                    <a:pt x="119" y="1"/>
                    <a:pt x="119" y="1"/>
                  </a:cubicBezTo>
                  <a:cubicBezTo>
                    <a:pt x="118" y="1"/>
                    <a:pt x="117" y="2"/>
                    <a:pt x="116" y="4"/>
                  </a:cubicBezTo>
                  <a:cubicBezTo>
                    <a:pt x="115" y="6"/>
                    <a:pt x="113" y="8"/>
                    <a:pt x="111" y="8"/>
                  </a:cubicBezTo>
                  <a:cubicBezTo>
                    <a:pt x="111" y="8"/>
                    <a:pt x="110" y="8"/>
                    <a:pt x="109" y="8"/>
                  </a:cubicBezTo>
                  <a:cubicBezTo>
                    <a:pt x="106" y="8"/>
                    <a:pt x="103" y="7"/>
                    <a:pt x="102" y="6"/>
                  </a:cubicBezTo>
                  <a:cubicBezTo>
                    <a:pt x="101" y="6"/>
                    <a:pt x="101" y="6"/>
                    <a:pt x="101" y="6"/>
                  </a:cubicBezTo>
                  <a:cubicBezTo>
                    <a:pt x="101" y="6"/>
                    <a:pt x="100" y="5"/>
                    <a:pt x="97" y="5"/>
                  </a:cubicBezTo>
                  <a:cubicBezTo>
                    <a:pt x="96" y="5"/>
                    <a:pt x="94" y="5"/>
                    <a:pt x="93" y="5"/>
                  </a:cubicBezTo>
                  <a:cubicBezTo>
                    <a:pt x="91" y="6"/>
                    <a:pt x="88" y="6"/>
                    <a:pt x="87" y="6"/>
                  </a:cubicBezTo>
                  <a:cubicBezTo>
                    <a:pt x="87" y="6"/>
                    <a:pt x="87" y="6"/>
                    <a:pt x="87" y="6"/>
                  </a:cubicBezTo>
                  <a:cubicBezTo>
                    <a:pt x="85" y="6"/>
                    <a:pt x="84" y="7"/>
                    <a:pt x="82" y="8"/>
                  </a:cubicBezTo>
                  <a:cubicBezTo>
                    <a:pt x="81" y="9"/>
                    <a:pt x="80" y="10"/>
                    <a:pt x="79" y="11"/>
                  </a:cubicBezTo>
                  <a:cubicBezTo>
                    <a:pt x="78" y="11"/>
                    <a:pt x="77" y="12"/>
                    <a:pt x="74" y="12"/>
                  </a:cubicBezTo>
                  <a:cubicBezTo>
                    <a:pt x="72" y="12"/>
                    <a:pt x="69" y="11"/>
                    <a:pt x="68" y="11"/>
                  </a:cubicBezTo>
                  <a:cubicBezTo>
                    <a:pt x="67" y="10"/>
                    <a:pt x="65" y="10"/>
                    <a:pt x="64" y="9"/>
                  </a:cubicBezTo>
                  <a:cubicBezTo>
                    <a:pt x="62" y="8"/>
                    <a:pt x="60" y="6"/>
                    <a:pt x="59" y="6"/>
                  </a:cubicBezTo>
                  <a:cubicBezTo>
                    <a:pt x="58" y="6"/>
                    <a:pt x="54" y="7"/>
                    <a:pt x="50" y="9"/>
                  </a:cubicBezTo>
                  <a:cubicBezTo>
                    <a:pt x="50" y="9"/>
                    <a:pt x="49" y="9"/>
                    <a:pt x="49" y="9"/>
                  </a:cubicBezTo>
                  <a:cubicBezTo>
                    <a:pt x="46" y="9"/>
                    <a:pt x="45" y="7"/>
                    <a:pt x="44" y="5"/>
                  </a:cubicBezTo>
                  <a:cubicBezTo>
                    <a:pt x="44" y="4"/>
                    <a:pt x="43" y="3"/>
                    <a:pt x="43" y="2"/>
                  </a:cubicBezTo>
                  <a:cubicBezTo>
                    <a:pt x="42" y="2"/>
                    <a:pt x="41" y="2"/>
                    <a:pt x="39" y="2"/>
                  </a:cubicBezTo>
                  <a:cubicBezTo>
                    <a:pt x="38" y="1"/>
                    <a:pt x="36" y="1"/>
                    <a:pt x="34" y="0"/>
                  </a:cubicBezTo>
                  <a:cubicBezTo>
                    <a:pt x="33" y="0"/>
                    <a:pt x="33" y="0"/>
                    <a:pt x="33" y="0"/>
                  </a:cubicBezTo>
                  <a:cubicBezTo>
                    <a:pt x="33" y="0"/>
                    <a:pt x="33" y="0"/>
                    <a:pt x="33" y="0"/>
                  </a:cubicBezTo>
                  <a:cubicBezTo>
                    <a:pt x="32" y="0"/>
                    <a:pt x="32" y="0"/>
                    <a:pt x="31" y="1"/>
                  </a:cubicBezTo>
                  <a:cubicBezTo>
                    <a:pt x="31" y="1"/>
                    <a:pt x="30" y="2"/>
                    <a:pt x="29" y="2"/>
                  </a:cubicBezTo>
                  <a:cubicBezTo>
                    <a:pt x="29" y="2"/>
                    <a:pt x="28" y="3"/>
                    <a:pt x="28" y="3"/>
                  </a:cubicBezTo>
                  <a:cubicBezTo>
                    <a:pt x="28" y="3"/>
                    <a:pt x="28" y="3"/>
                    <a:pt x="28" y="3"/>
                  </a:cubicBezTo>
                  <a:cubicBezTo>
                    <a:pt x="27" y="2"/>
                    <a:pt x="27" y="2"/>
                    <a:pt x="27" y="2"/>
                  </a:cubicBezTo>
                  <a:cubicBezTo>
                    <a:pt x="25" y="2"/>
                    <a:pt x="23" y="2"/>
                    <a:pt x="21" y="2"/>
                  </a:cubicBezTo>
                  <a:cubicBezTo>
                    <a:pt x="21" y="2"/>
                    <a:pt x="21" y="2"/>
                    <a:pt x="21" y="2"/>
                  </a:cubicBezTo>
                  <a:cubicBezTo>
                    <a:pt x="21" y="2"/>
                    <a:pt x="20" y="2"/>
                    <a:pt x="20" y="2"/>
                  </a:cubicBezTo>
                  <a:cubicBezTo>
                    <a:pt x="20" y="2"/>
                    <a:pt x="20" y="2"/>
                    <a:pt x="20" y="2"/>
                  </a:cubicBezTo>
                  <a:cubicBezTo>
                    <a:pt x="19" y="2"/>
                    <a:pt x="19" y="2"/>
                    <a:pt x="19" y="2"/>
                  </a:cubicBezTo>
                  <a:cubicBezTo>
                    <a:pt x="19" y="2"/>
                    <a:pt x="19" y="2"/>
                    <a:pt x="19" y="2"/>
                  </a:cubicBezTo>
                  <a:cubicBezTo>
                    <a:pt x="19" y="2"/>
                    <a:pt x="19" y="2"/>
                    <a:pt x="19" y="2"/>
                  </a:cubicBezTo>
                  <a:cubicBezTo>
                    <a:pt x="18" y="2"/>
                    <a:pt x="18" y="2"/>
                    <a:pt x="18" y="2"/>
                  </a:cubicBezTo>
                  <a:cubicBezTo>
                    <a:pt x="17" y="3"/>
                    <a:pt x="17" y="6"/>
                    <a:pt x="17" y="7"/>
                  </a:cubicBezTo>
                  <a:cubicBezTo>
                    <a:pt x="16" y="9"/>
                    <a:pt x="16" y="11"/>
                    <a:pt x="16" y="11"/>
                  </a:cubicBezTo>
                  <a:cubicBezTo>
                    <a:pt x="14" y="13"/>
                    <a:pt x="11" y="17"/>
                    <a:pt x="11" y="19"/>
                  </a:cubicBezTo>
                  <a:cubicBezTo>
                    <a:pt x="11" y="19"/>
                    <a:pt x="11" y="20"/>
                    <a:pt x="11" y="20"/>
                  </a:cubicBezTo>
                  <a:cubicBezTo>
                    <a:pt x="11" y="20"/>
                    <a:pt x="11" y="20"/>
                    <a:pt x="11" y="20"/>
                  </a:cubicBezTo>
                  <a:cubicBezTo>
                    <a:pt x="10" y="21"/>
                    <a:pt x="10" y="21"/>
                    <a:pt x="10" y="21"/>
                  </a:cubicBezTo>
                  <a:cubicBezTo>
                    <a:pt x="10" y="23"/>
                    <a:pt x="11" y="26"/>
                    <a:pt x="11" y="27"/>
                  </a:cubicBezTo>
                  <a:cubicBezTo>
                    <a:pt x="11" y="27"/>
                    <a:pt x="11" y="28"/>
                    <a:pt x="11" y="28"/>
                  </a:cubicBezTo>
                  <a:cubicBezTo>
                    <a:pt x="11" y="28"/>
                    <a:pt x="11" y="28"/>
                    <a:pt x="11" y="28"/>
                  </a:cubicBezTo>
                  <a:cubicBezTo>
                    <a:pt x="11" y="31"/>
                    <a:pt x="12" y="42"/>
                    <a:pt x="9" y="45"/>
                  </a:cubicBezTo>
                  <a:cubicBezTo>
                    <a:pt x="7" y="47"/>
                    <a:pt x="5" y="51"/>
                    <a:pt x="5" y="51"/>
                  </a:cubicBezTo>
                  <a:cubicBezTo>
                    <a:pt x="5" y="52"/>
                    <a:pt x="5" y="52"/>
                    <a:pt x="5" y="52"/>
                  </a:cubicBezTo>
                  <a:cubicBezTo>
                    <a:pt x="5" y="52"/>
                    <a:pt x="5" y="52"/>
                    <a:pt x="5" y="52"/>
                  </a:cubicBezTo>
                  <a:cubicBezTo>
                    <a:pt x="5" y="52"/>
                    <a:pt x="1" y="54"/>
                    <a:pt x="1" y="59"/>
                  </a:cubicBezTo>
                  <a:cubicBezTo>
                    <a:pt x="0" y="63"/>
                    <a:pt x="1" y="65"/>
                    <a:pt x="1" y="68"/>
                  </a:cubicBezTo>
                  <a:cubicBezTo>
                    <a:pt x="1" y="69"/>
                    <a:pt x="1" y="71"/>
                    <a:pt x="1" y="72"/>
                  </a:cubicBezTo>
                  <a:cubicBezTo>
                    <a:pt x="1" y="74"/>
                    <a:pt x="2" y="75"/>
                    <a:pt x="3" y="77"/>
                  </a:cubicBezTo>
                  <a:cubicBezTo>
                    <a:pt x="3" y="77"/>
                    <a:pt x="3" y="78"/>
                    <a:pt x="3" y="79"/>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2" name="Freeform 256">
              <a:extLst>
                <a:ext uri="{FF2B5EF4-FFF2-40B4-BE49-F238E27FC236}">
                  <a16:creationId xmlns:a16="http://schemas.microsoft.com/office/drawing/2014/main" id="{606A05E5-6069-4CB3-BE9A-FAC8286C9EAB}"/>
                </a:ext>
              </a:extLst>
            </p:cNvPr>
            <p:cNvSpPr>
              <a:spLocks/>
            </p:cNvSpPr>
            <p:nvPr/>
          </p:nvSpPr>
          <p:spPr bwMode="auto">
            <a:xfrm>
              <a:off x="4824536" y="6233166"/>
              <a:ext cx="31563" cy="39352"/>
            </a:xfrm>
            <a:custGeom>
              <a:avLst/>
              <a:gdLst>
                <a:gd name="T0" fmla="*/ 14 w 61"/>
                <a:gd name="T1" fmla="*/ 55 h 68"/>
                <a:gd name="T2" fmla="*/ 25 w 61"/>
                <a:gd name="T3" fmla="*/ 68 h 68"/>
                <a:gd name="T4" fmla="*/ 25 w 61"/>
                <a:gd name="T5" fmla="*/ 68 h 68"/>
                <a:gd name="T6" fmla="*/ 27 w 61"/>
                <a:gd name="T7" fmla="*/ 67 h 68"/>
                <a:gd name="T8" fmla="*/ 28 w 61"/>
                <a:gd name="T9" fmla="*/ 66 h 68"/>
                <a:gd name="T10" fmla="*/ 33 w 61"/>
                <a:gd name="T11" fmla="*/ 65 h 68"/>
                <a:gd name="T12" fmla="*/ 31 w 61"/>
                <a:gd name="T13" fmla="*/ 58 h 68"/>
                <a:gd name="T14" fmla="*/ 36 w 61"/>
                <a:gd name="T15" fmla="*/ 52 h 68"/>
                <a:gd name="T16" fmla="*/ 40 w 61"/>
                <a:gd name="T17" fmla="*/ 49 h 68"/>
                <a:gd name="T18" fmla="*/ 47 w 61"/>
                <a:gd name="T19" fmla="*/ 50 h 68"/>
                <a:gd name="T20" fmla="*/ 54 w 61"/>
                <a:gd name="T21" fmla="*/ 53 h 68"/>
                <a:gd name="T22" fmla="*/ 60 w 61"/>
                <a:gd name="T23" fmla="*/ 42 h 68"/>
                <a:gd name="T24" fmla="*/ 58 w 61"/>
                <a:gd name="T25" fmla="*/ 31 h 68"/>
                <a:gd name="T26" fmla="*/ 56 w 61"/>
                <a:gd name="T27" fmla="*/ 20 h 68"/>
                <a:gd name="T28" fmla="*/ 57 w 61"/>
                <a:gd name="T29" fmla="*/ 12 h 68"/>
                <a:gd name="T30" fmla="*/ 48 w 61"/>
                <a:gd name="T31" fmla="*/ 13 h 68"/>
                <a:gd name="T32" fmla="*/ 48 w 61"/>
                <a:gd name="T33" fmla="*/ 13 h 68"/>
                <a:gd name="T34" fmla="*/ 47 w 61"/>
                <a:gd name="T35" fmla="*/ 13 h 68"/>
                <a:gd name="T36" fmla="*/ 46 w 61"/>
                <a:gd name="T37" fmla="*/ 13 h 68"/>
                <a:gd name="T38" fmla="*/ 46 w 61"/>
                <a:gd name="T39" fmla="*/ 13 h 68"/>
                <a:gd name="T40" fmla="*/ 46 w 61"/>
                <a:gd name="T41" fmla="*/ 12 h 68"/>
                <a:gd name="T42" fmla="*/ 46 w 61"/>
                <a:gd name="T43" fmla="*/ 10 h 68"/>
                <a:gd name="T44" fmla="*/ 46 w 61"/>
                <a:gd name="T45" fmla="*/ 8 h 68"/>
                <a:gd name="T46" fmla="*/ 46 w 61"/>
                <a:gd name="T47" fmla="*/ 5 h 68"/>
                <a:gd name="T48" fmla="*/ 47 w 61"/>
                <a:gd name="T49" fmla="*/ 1 h 68"/>
                <a:gd name="T50" fmla="*/ 30 w 61"/>
                <a:gd name="T51" fmla="*/ 1 h 68"/>
                <a:gd name="T52" fmla="*/ 30 w 61"/>
                <a:gd name="T53" fmla="*/ 3 h 68"/>
                <a:gd name="T54" fmla="*/ 30 w 61"/>
                <a:gd name="T55" fmla="*/ 6 h 68"/>
                <a:gd name="T56" fmla="*/ 30 w 61"/>
                <a:gd name="T57" fmla="*/ 8 h 68"/>
                <a:gd name="T58" fmla="*/ 30 w 61"/>
                <a:gd name="T59" fmla="*/ 10 h 68"/>
                <a:gd name="T60" fmla="*/ 30 w 61"/>
                <a:gd name="T61" fmla="*/ 15 h 68"/>
                <a:gd name="T62" fmla="*/ 29 w 61"/>
                <a:gd name="T63" fmla="*/ 15 h 68"/>
                <a:gd name="T64" fmla="*/ 13 w 61"/>
                <a:gd name="T65" fmla="*/ 16 h 68"/>
                <a:gd name="T66" fmla="*/ 12 w 61"/>
                <a:gd name="T67" fmla="*/ 16 h 68"/>
                <a:gd name="T68" fmla="*/ 10 w 61"/>
                <a:gd name="T69" fmla="*/ 16 h 68"/>
                <a:gd name="T70" fmla="*/ 7 w 61"/>
                <a:gd name="T71" fmla="*/ 19 h 68"/>
                <a:gd name="T72" fmla="*/ 12 w 61"/>
                <a:gd name="T73" fmla="*/ 23 h 68"/>
                <a:gd name="T74" fmla="*/ 8 w 61"/>
                <a:gd name="T75" fmla="*/ 27 h 68"/>
                <a:gd name="T76" fmla="*/ 1 w 61"/>
                <a:gd name="T77" fmla="*/ 36 h 68"/>
                <a:gd name="T78" fmla="*/ 6 w 61"/>
                <a:gd name="T79"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68">
                  <a:moveTo>
                    <a:pt x="6" y="46"/>
                  </a:moveTo>
                  <a:cubicBezTo>
                    <a:pt x="7" y="47"/>
                    <a:pt x="8" y="49"/>
                    <a:pt x="14" y="55"/>
                  </a:cubicBezTo>
                  <a:cubicBezTo>
                    <a:pt x="17" y="58"/>
                    <a:pt x="18" y="60"/>
                    <a:pt x="19" y="62"/>
                  </a:cubicBezTo>
                  <a:cubicBezTo>
                    <a:pt x="20" y="64"/>
                    <a:pt x="21" y="65"/>
                    <a:pt x="25" y="68"/>
                  </a:cubicBezTo>
                  <a:cubicBezTo>
                    <a:pt x="25" y="68"/>
                    <a:pt x="25" y="68"/>
                    <a:pt x="25" y="68"/>
                  </a:cubicBezTo>
                  <a:cubicBezTo>
                    <a:pt x="25" y="68"/>
                    <a:pt x="25" y="68"/>
                    <a:pt x="25" y="68"/>
                  </a:cubicBezTo>
                  <a:cubicBezTo>
                    <a:pt x="26" y="67"/>
                    <a:pt x="26" y="67"/>
                    <a:pt x="26" y="67"/>
                  </a:cubicBezTo>
                  <a:cubicBezTo>
                    <a:pt x="26" y="67"/>
                    <a:pt x="27" y="67"/>
                    <a:pt x="27" y="67"/>
                  </a:cubicBezTo>
                  <a:cubicBezTo>
                    <a:pt x="27" y="66"/>
                    <a:pt x="28" y="66"/>
                    <a:pt x="28" y="66"/>
                  </a:cubicBezTo>
                  <a:cubicBezTo>
                    <a:pt x="28" y="66"/>
                    <a:pt x="28" y="66"/>
                    <a:pt x="28" y="66"/>
                  </a:cubicBezTo>
                  <a:cubicBezTo>
                    <a:pt x="29" y="66"/>
                    <a:pt x="30" y="66"/>
                    <a:pt x="30" y="66"/>
                  </a:cubicBezTo>
                  <a:cubicBezTo>
                    <a:pt x="31" y="66"/>
                    <a:pt x="32" y="65"/>
                    <a:pt x="33" y="65"/>
                  </a:cubicBezTo>
                  <a:cubicBezTo>
                    <a:pt x="33" y="64"/>
                    <a:pt x="32" y="62"/>
                    <a:pt x="31" y="60"/>
                  </a:cubicBezTo>
                  <a:cubicBezTo>
                    <a:pt x="31" y="59"/>
                    <a:pt x="31" y="59"/>
                    <a:pt x="31" y="58"/>
                  </a:cubicBezTo>
                  <a:cubicBezTo>
                    <a:pt x="30" y="56"/>
                    <a:pt x="30" y="55"/>
                    <a:pt x="31" y="54"/>
                  </a:cubicBezTo>
                  <a:cubicBezTo>
                    <a:pt x="32" y="52"/>
                    <a:pt x="34" y="52"/>
                    <a:pt x="36" y="52"/>
                  </a:cubicBezTo>
                  <a:cubicBezTo>
                    <a:pt x="38" y="52"/>
                    <a:pt x="38" y="52"/>
                    <a:pt x="38" y="52"/>
                  </a:cubicBezTo>
                  <a:cubicBezTo>
                    <a:pt x="39" y="52"/>
                    <a:pt x="40" y="51"/>
                    <a:pt x="40" y="49"/>
                  </a:cubicBezTo>
                  <a:cubicBezTo>
                    <a:pt x="41" y="48"/>
                    <a:pt x="41" y="45"/>
                    <a:pt x="43" y="45"/>
                  </a:cubicBezTo>
                  <a:cubicBezTo>
                    <a:pt x="45" y="45"/>
                    <a:pt x="46" y="48"/>
                    <a:pt x="47" y="50"/>
                  </a:cubicBezTo>
                  <a:cubicBezTo>
                    <a:pt x="48" y="51"/>
                    <a:pt x="49" y="52"/>
                    <a:pt x="49" y="52"/>
                  </a:cubicBezTo>
                  <a:cubicBezTo>
                    <a:pt x="51" y="52"/>
                    <a:pt x="52" y="53"/>
                    <a:pt x="54" y="53"/>
                  </a:cubicBezTo>
                  <a:cubicBezTo>
                    <a:pt x="55" y="54"/>
                    <a:pt x="56" y="54"/>
                    <a:pt x="58" y="54"/>
                  </a:cubicBezTo>
                  <a:cubicBezTo>
                    <a:pt x="60" y="53"/>
                    <a:pt x="60" y="46"/>
                    <a:pt x="60" y="42"/>
                  </a:cubicBezTo>
                  <a:cubicBezTo>
                    <a:pt x="60" y="41"/>
                    <a:pt x="60" y="40"/>
                    <a:pt x="61" y="39"/>
                  </a:cubicBezTo>
                  <a:cubicBezTo>
                    <a:pt x="61" y="35"/>
                    <a:pt x="61" y="32"/>
                    <a:pt x="58" y="31"/>
                  </a:cubicBezTo>
                  <a:cubicBezTo>
                    <a:pt x="56" y="29"/>
                    <a:pt x="53" y="26"/>
                    <a:pt x="53" y="24"/>
                  </a:cubicBezTo>
                  <a:cubicBezTo>
                    <a:pt x="54" y="22"/>
                    <a:pt x="54" y="21"/>
                    <a:pt x="56" y="20"/>
                  </a:cubicBezTo>
                  <a:cubicBezTo>
                    <a:pt x="58" y="19"/>
                    <a:pt x="59" y="18"/>
                    <a:pt x="59" y="16"/>
                  </a:cubicBezTo>
                  <a:cubicBezTo>
                    <a:pt x="59" y="15"/>
                    <a:pt x="59" y="13"/>
                    <a:pt x="57" y="12"/>
                  </a:cubicBezTo>
                  <a:cubicBezTo>
                    <a:pt x="56" y="11"/>
                    <a:pt x="53" y="12"/>
                    <a:pt x="51" y="13"/>
                  </a:cubicBezTo>
                  <a:cubicBezTo>
                    <a:pt x="50" y="13"/>
                    <a:pt x="49" y="13"/>
                    <a:pt x="48" y="13"/>
                  </a:cubicBezTo>
                  <a:cubicBezTo>
                    <a:pt x="48" y="13"/>
                    <a:pt x="48" y="13"/>
                    <a:pt x="48" y="13"/>
                  </a:cubicBezTo>
                  <a:cubicBezTo>
                    <a:pt x="48" y="13"/>
                    <a:pt x="48" y="13"/>
                    <a:pt x="48" y="13"/>
                  </a:cubicBezTo>
                  <a:cubicBezTo>
                    <a:pt x="48" y="13"/>
                    <a:pt x="47" y="13"/>
                    <a:pt x="47" y="13"/>
                  </a:cubicBezTo>
                  <a:cubicBezTo>
                    <a:pt x="47" y="13"/>
                    <a:pt x="47" y="13"/>
                    <a:pt x="47" y="13"/>
                  </a:cubicBezTo>
                  <a:cubicBezTo>
                    <a:pt x="47" y="13"/>
                    <a:pt x="47" y="13"/>
                    <a:pt x="47" y="13"/>
                  </a:cubicBezTo>
                  <a:cubicBezTo>
                    <a:pt x="47" y="13"/>
                    <a:pt x="46" y="13"/>
                    <a:pt x="46" y="13"/>
                  </a:cubicBezTo>
                  <a:cubicBezTo>
                    <a:pt x="46" y="13"/>
                    <a:pt x="46" y="13"/>
                    <a:pt x="46" y="13"/>
                  </a:cubicBezTo>
                  <a:cubicBezTo>
                    <a:pt x="46" y="13"/>
                    <a:pt x="46" y="13"/>
                    <a:pt x="46" y="13"/>
                  </a:cubicBezTo>
                  <a:cubicBezTo>
                    <a:pt x="46" y="13"/>
                    <a:pt x="46" y="13"/>
                    <a:pt x="46" y="12"/>
                  </a:cubicBezTo>
                  <a:cubicBezTo>
                    <a:pt x="46" y="12"/>
                    <a:pt x="46" y="12"/>
                    <a:pt x="46" y="12"/>
                  </a:cubicBezTo>
                  <a:cubicBezTo>
                    <a:pt x="46" y="11"/>
                    <a:pt x="46" y="11"/>
                    <a:pt x="46" y="10"/>
                  </a:cubicBezTo>
                  <a:cubicBezTo>
                    <a:pt x="46" y="10"/>
                    <a:pt x="46" y="10"/>
                    <a:pt x="46" y="10"/>
                  </a:cubicBezTo>
                  <a:cubicBezTo>
                    <a:pt x="46" y="10"/>
                    <a:pt x="46" y="9"/>
                    <a:pt x="46" y="8"/>
                  </a:cubicBezTo>
                  <a:cubicBezTo>
                    <a:pt x="46" y="8"/>
                    <a:pt x="46" y="8"/>
                    <a:pt x="46" y="8"/>
                  </a:cubicBezTo>
                  <a:cubicBezTo>
                    <a:pt x="46" y="7"/>
                    <a:pt x="46" y="6"/>
                    <a:pt x="46" y="5"/>
                  </a:cubicBezTo>
                  <a:cubicBezTo>
                    <a:pt x="46" y="5"/>
                    <a:pt x="46" y="5"/>
                    <a:pt x="46" y="5"/>
                  </a:cubicBezTo>
                  <a:cubicBezTo>
                    <a:pt x="47" y="4"/>
                    <a:pt x="47" y="3"/>
                    <a:pt x="47" y="2"/>
                  </a:cubicBezTo>
                  <a:cubicBezTo>
                    <a:pt x="47" y="1"/>
                    <a:pt x="47" y="1"/>
                    <a:pt x="47" y="1"/>
                  </a:cubicBezTo>
                  <a:cubicBezTo>
                    <a:pt x="40" y="1"/>
                    <a:pt x="33" y="0"/>
                    <a:pt x="31" y="0"/>
                  </a:cubicBezTo>
                  <a:cubicBezTo>
                    <a:pt x="30" y="1"/>
                    <a:pt x="30" y="1"/>
                    <a:pt x="30" y="1"/>
                  </a:cubicBezTo>
                  <a:cubicBezTo>
                    <a:pt x="30" y="1"/>
                    <a:pt x="30" y="1"/>
                    <a:pt x="30" y="2"/>
                  </a:cubicBezTo>
                  <a:cubicBezTo>
                    <a:pt x="30" y="2"/>
                    <a:pt x="30" y="3"/>
                    <a:pt x="30" y="3"/>
                  </a:cubicBezTo>
                  <a:cubicBezTo>
                    <a:pt x="30" y="4"/>
                    <a:pt x="30" y="4"/>
                    <a:pt x="30" y="4"/>
                  </a:cubicBezTo>
                  <a:cubicBezTo>
                    <a:pt x="30" y="5"/>
                    <a:pt x="30" y="5"/>
                    <a:pt x="30" y="6"/>
                  </a:cubicBezTo>
                  <a:cubicBezTo>
                    <a:pt x="30" y="6"/>
                    <a:pt x="30" y="7"/>
                    <a:pt x="30" y="7"/>
                  </a:cubicBezTo>
                  <a:cubicBezTo>
                    <a:pt x="30" y="7"/>
                    <a:pt x="30" y="8"/>
                    <a:pt x="30" y="8"/>
                  </a:cubicBezTo>
                  <a:cubicBezTo>
                    <a:pt x="30" y="9"/>
                    <a:pt x="30" y="9"/>
                    <a:pt x="30" y="9"/>
                  </a:cubicBezTo>
                  <a:cubicBezTo>
                    <a:pt x="30" y="9"/>
                    <a:pt x="30" y="10"/>
                    <a:pt x="30" y="10"/>
                  </a:cubicBezTo>
                  <a:cubicBezTo>
                    <a:pt x="30" y="10"/>
                    <a:pt x="30" y="11"/>
                    <a:pt x="30" y="11"/>
                  </a:cubicBezTo>
                  <a:cubicBezTo>
                    <a:pt x="30" y="13"/>
                    <a:pt x="30" y="14"/>
                    <a:pt x="30" y="15"/>
                  </a:cubicBezTo>
                  <a:cubicBezTo>
                    <a:pt x="30" y="15"/>
                    <a:pt x="30" y="15"/>
                    <a:pt x="30" y="15"/>
                  </a:cubicBezTo>
                  <a:cubicBezTo>
                    <a:pt x="29" y="15"/>
                    <a:pt x="29" y="15"/>
                    <a:pt x="29" y="15"/>
                  </a:cubicBezTo>
                  <a:cubicBezTo>
                    <a:pt x="28" y="15"/>
                    <a:pt x="16" y="16"/>
                    <a:pt x="13" y="16"/>
                  </a:cubicBezTo>
                  <a:cubicBezTo>
                    <a:pt x="13" y="16"/>
                    <a:pt x="13" y="16"/>
                    <a:pt x="13" y="16"/>
                  </a:cubicBezTo>
                  <a:cubicBezTo>
                    <a:pt x="13" y="16"/>
                    <a:pt x="13" y="16"/>
                    <a:pt x="13" y="16"/>
                  </a:cubicBezTo>
                  <a:cubicBezTo>
                    <a:pt x="12" y="16"/>
                    <a:pt x="12" y="16"/>
                    <a:pt x="12" y="16"/>
                  </a:cubicBezTo>
                  <a:cubicBezTo>
                    <a:pt x="12" y="16"/>
                    <a:pt x="11" y="16"/>
                    <a:pt x="11" y="16"/>
                  </a:cubicBezTo>
                  <a:cubicBezTo>
                    <a:pt x="11" y="16"/>
                    <a:pt x="11" y="16"/>
                    <a:pt x="10" y="16"/>
                  </a:cubicBezTo>
                  <a:cubicBezTo>
                    <a:pt x="10" y="17"/>
                    <a:pt x="9" y="17"/>
                    <a:pt x="9" y="17"/>
                  </a:cubicBezTo>
                  <a:cubicBezTo>
                    <a:pt x="8" y="18"/>
                    <a:pt x="7" y="19"/>
                    <a:pt x="7" y="19"/>
                  </a:cubicBezTo>
                  <a:cubicBezTo>
                    <a:pt x="7" y="19"/>
                    <a:pt x="8" y="20"/>
                    <a:pt x="9" y="20"/>
                  </a:cubicBezTo>
                  <a:cubicBezTo>
                    <a:pt x="10" y="21"/>
                    <a:pt x="11" y="22"/>
                    <a:pt x="12" y="23"/>
                  </a:cubicBezTo>
                  <a:cubicBezTo>
                    <a:pt x="12" y="24"/>
                    <a:pt x="12" y="25"/>
                    <a:pt x="11" y="25"/>
                  </a:cubicBezTo>
                  <a:cubicBezTo>
                    <a:pt x="11" y="26"/>
                    <a:pt x="10" y="26"/>
                    <a:pt x="8" y="27"/>
                  </a:cubicBezTo>
                  <a:cubicBezTo>
                    <a:pt x="7" y="27"/>
                    <a:pt x="5" y="28"/>
                    <a:pt x="5" y="28"/>
                  </a:cubicBezTo>
                  <a:cubicBezTo>
                    <a:pt x="6" y="31"/>
                    <a:pt x="4" y="34"/>
                    <a:pt x="1" y="36"/>
                  </a:cubicBezTo>
                  <a:cubicBezTo>
                    <a:pt x="0" y="37"/>
                    <a:pt x="2" y="40"/>
                    <a:pt x="3" y="41"/>
                  </a:cubicBezTo>
                  <a:cubicBezTo>
                    <a:pt x="5" y="43"/>
                    <a:pt x="6" y="44"/>
                    <a:pt x="6" y="4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3" name="Freeform 257">
              <a:extLst>
                <a:ext uri="{FF2B5EF4-FFF2-40B4-BE49-F238E27FC236}">
                  <a16:creationId xmlns:a16="http://schemas.microsoft.com/office/drawing/2014/main" id="{D68DA4AD-ECA1-419C-8B61-C90B7DD091BA}"/>
                </a:ext>
              </a:extLst>
            </p:cNvPr>
            <p:cNvSpPr>
              <a:spLocks/>
            </p:cNvSpPr>
            <p:nvPr/>
          </p:nvSpPr>
          <p:spPr bwMode="auto">
            <a:xfrm>
              <a:off x="4777346" y="6166879"/>
              <a:ext cx="16555" cy="38653"/>
            </a:xfrm>
            <a:custGeom>
              <a:avLst/>
              <a:gdLst>
                <a:gd name="T0" fmla="*/ 10 w 32"/>
                <a:gd name="T1" fmla="*/ 49 h 67"/>
                <a:gd name="T2" fmla="*/ 10 w 32"/>
                <a:gd name="T3" fmla="*/ 51 h 67"/>
                <a:gd name="T4" fmla="*/ 11 w 32"/>
                <a:gd name="T5" fmla="*/ 54 h 67"/>
                <a:gd name="T6" fmla="*/ 11 w 32"/>
                <a:gd name="T7" fmla="*/ 56 h 67"/>
                <a:gd name="T8" fmla="*/ 11 w 32"/>
                <a:gd name="T9" fmla="*/ 59 h 67"/>
                <a:gd name="T10" fmla="*/ 11 w 32"/>
                <a:gd name="T11" fmla="*/ 62 h 67"/>
                <a:gd name="T12" fmla="*/ 11 w 32"/>
                <a:gd name="T13" fmla="*/ 65 h 67"/>
                <a:gd name="T14" fmla="*/ 11 w 32"/>
                <a:gd name="T15" fmla="*/ 67 h 67"/>
                <a:gd name="T16" fmla="*/ 21 w 32"/>
                <a:gd name="T17" fmla="*/ 65 h 67"/>
                <a:gd name="T18" fmla="*/ 24 w 32"/>
                <a:gd name="T19" fmla="*/ 64 h 67"/>
                <a:gd name="T20" fmla="*/ 21 w 32"/>
                <a:gd name="T21" fmla="*/ 56 h 67"/>
                <a:gd name="T22" fmla="*/ 21 w 32"/>
                <a:gd name="T23" fmla="*/ 43 h 67"/>
                <a:gd name="T24" fmla="*/ 30 w 32"/>
                <a:gd name="T25" fmla="*/ 28 h 67"/>
                <a:gd name="T26" fmla="*/ 31 w 32"/>
                <a:gd name="T27" fmla="*/ 11 h 67"/>
                <a:gd name="T28" fmla="*/ 30 w 32"/>
                <a:gd name="T29" fmla="*/ 6 h 67"/>
                <a:gd name="T30" fmla="*/ 29 w 32"/>
                <a:gd name="T31" fmla="*/ 6 h 67"/>
                <a:gd name="T32" fmla="*/ 27 w 32"/>
                <a:gd name="T33" fmla="*/ 5 h 67"/>
                <a:gd name="T34" fmla="*/ 25 w 32"/>
                <a:gd name="T35" fmla="*/ 3 h 67"/>
                <a:gd name="T36" fmla="*/ 23 w 32"/>
                <a:gd name="T37" fmla="*/ 0 h 67"/>
                <a:gd name="T38" fmla="*/ 22 w 32"/>
                <a:gd name="T39" fmla="*/ 0 h 67"/>
                <a:gd name="T40" fmla="*/ 21 w 32"/>
                <a:gd name="T41" fmla="*/ 1 h 67"/>
                <a:gd name="T42" fmla="*/ 21 w 32"/>
                <a:gd name="T43" fmla="*/ 4 h 67"/>
                <a:gd name="T44" fmla="*/ 21 w 32"/>
                <a:gd name="T45" fmla="*/ 7 h 67"/>
                <a:gd name="T46" fmla="*/ 19 w 32"/>
                <a:gd name="T47" fmla="*/ 8 h 67"/>
                <a:gd name="T48" fmla="*/ 7 w 32"/>
                <a:gd name="T49" fmla="*/ 12 h 67"/>
                <a:gd name="T50" fmla="*/ 1 w 32"/>
                <a:gd name="T51" fmla="*/ 16 h 67"/>
                <a:gd name="T52" fmla="*/ 0 w 32"/>
                <a:gd name="T53" fmla="*/ 17 h 67"/>
                <a:gd name="T54" fmla="*/ 0 w 32"/>
                <a:gd name="T55" fmla="*/ 19 h 67"/>
                <a:gd name="T56" fmla="*/ 1 w 32"/>
                <a:gd name="T57" fmla="*/ 20 h 67"/>
                <a:gd name="T58" fmla="*/ 1 w 32"/>
                <a:gd name="T59" fmla="*/ 21 h 67"/>
                <a:gd name="T60" fmla="*/ 2 w 32"/>
                <a:gd name="T61" fmla="*/ 22 h 67"/>
                <a:gd name="T62" fmla="*/ 2 w 32"/>
                <a:gd name="T63" fmla="*/ 23 h 67"/>
                <a:gd name="T64" fmla="*/ 3 w 32"/>
                <a:gd name="T65" fmla="*/ 23 h 67"/>
                <a:gd name="T66" fmla="*/ 4 w 32"/>
                <a:gd name="T67" fmla="*/ 24 h 67"/>
                <a:gd name="T68" fmla="*/ 8 w 32"/>
                <a:gd name="T69" fmla="*/ 31 h 67"/>
                <a:gd name="T70" fmla="*/ 10 w 32"/>
                <a:gd name="T71" fmla="*/ 4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67">
                  <a:moveTo>
                    <a:pt x="10" y="48"/>
                  </a:moveTo>
                  <a:cubicBezTo>
                    <a:pt x="10" y="48"/>
                    <a:pt x="10" y="49"/>
                    <a:pt x="10" y="49"/>
                  </a:cubicBezTo>
                  <a:cubicBezTo>
                    <a:pt x="10" y="49"/>
                    <a:pt x="10" y="50"/>
                    <a:pt x="10" y="50"/>
                  </a:cubicBezTo>
                  <a:cubicBezTo>
                    <a:pt x="10" y="50"/>
                    <a:pt x="10" y="51"/>
                    <a:pt x="10" y="51"/>
                  </a:cubicBezTo>
                  <a:cubicBezTo>
                    <a:pt x="10" y="52"/>
                    <a:pt x="11" y="52"/>
                    <a:pt x="11" y="53"/>
                  </a:cubicBezTo>
                  <a:cubicBezTo>
                    <a:pt x="11" y="53"/>
                    <a:pt x="11" y="53"/>
                    <a:pt x="11" y="54"/>
                  </a:cubicBezTo>
                  <a:cubicBezTo>
                    <a:pt x="11" y="54"/>
                    <a:pt x="11" y="55"/>
                    <a:pt x="11" y="55"/>
                  </a:cubicBezTo>
                  <a:cubicBezTo>
                    <a:pt x="11" y="55"/>
                    <a:pt x="11" y="56"/>
                    <a:pt x="11" y="56"/>
                  </a:cubicBezTo>
                  <a:cubicBezTo>
                    <a:pt x="11" y="57"/>
                    <a:pt x="11" y="57"/>
                    <a:pt x="11" y="58"/>
                  </a:cubicBezTo>
                  <a:cubicBezTo>
                    <a:pt x="11" y="58"/>
                    <a:pt x="11" y="59"/>
                    <a:pt x="11" y="59"/>
                  </a:cubicBezTo>
                  <a:cubicBezTo>
                    <a:pt x="11" y="60"/>
                    <a:pt x="11" y="60"/>
                    <a:pt x="11" y="61"/>
                  </a:cubicBezTo>
                  <a:cubicBezTo>
                    <a:pt x="11" y="61"/>
                    <a:pt x="11" y="62"/>
                    <a:pt x="11" y="62"/>
                  </a:cubicBezTo>
                  <a:cubicBezTo>
                    <a:pt x="11" y="63"/>
                    <a:pt x="11" y="63"/>
                    <a:pt x="11" y="64"/>
                  </a:cubicBezTo>
                  <a:cubicBezTo>
                    <a:pt x="11" y="64"/>
                    <a:pt x="11" y="64"/>
                    <a:pt x="11" y="65"/>
                  </a:cubicBezTo>
                  <a:cubicBezTo>
                    <a:pt x="11" y="65"/>
                    <a:pt x="11" y="66"/>
                    <a:pt x="11" y="67"/>
                  </a:cubicBezTo>
                  <a:cubicBezTo>
                    <a:pt x="11" y="67"/>
                    <a:pt x="11" y="67"/>
                    <a:pt x="11" y="67"/>
                  </a:cubicBezTo>
                  <a:cubicBezTo>
                    <a:pt x="14" y="67"/>
                    <a:pt x="17" y="67"/>
                    <a:pt x="18" y="67"/>
                  </a:cubicBezTo>
                  <a:cubicBezTo>
                    <a:pt x="19" y="67"/>
                    <a:pt x="20" y="66"/>
                    <a:pt x="21" y="65"/>
                  </a:cubicBezTo>
                  <a:cubicBezTo>
                    <a:pt x="22" y="64"/>
                    <a:pt x="23" y="64"/>
                    <a:pt x="24" y="64"/>
                  </a:cubicBezTo>
                  <a:cubicBezTo>
                    <a:pt x="24" y="64"/>
                    <a:pt x="24" y="64"/>
                    <a:pt x="24" y="64"/>
                  </a:cubicBezTo>
                  <a:cubicBezTo>
                    <a:pt x="23" y="63"/>
                    <a:pt x="23" y="62"/>
                    <a:pt x="23" y="62"/>
                  </a:cubicBezTo>
                  <a:cubicBezTo>
                    <a:pt x="22" y="60"/>
                    <a:pt x="21" y="58"/>
                    <a:pt x="21" y="56"/>
                  </a:cubicBezTo>
                  <a:cubicBezTo>
                    <a:pt x="21" y="55"/>
                    <a:pt x="21" y="54"/>
                    <a:pt x="21" y="52"/>
                  </a:cubicBezTo>
                  <a:cubicBezTo>
                    <a:pt x="21" y="49"/>
                    <a:pt x="20" y="47"/>
                    <a:pt x="21" y="43"/>
                  </a:cubicBezTo>
                  <a:cubicBezTo>
                    <a:pt x="21" y="38"/>
                    <a:pt x="25" y="35"/>
                    <a:pt x="26" y="34"/>
                  </a:cubicBezTo>
                  <a:cubicBezTo>
                    <a:pt x="26" y="33"/>
                    <a:pt x="28" y="30"/>
                    <a:pt x="30" y="28"/>
                  </a:cubicBezTo>
                  <a:cubicBezTo>
                    <a:pt x="32" y="26"/>
                    <a:pt x="32" y="17"/>
                    <a:pt x="31" y="12"/>
                  </a:cubicBezTo>
                  <a:cubicBezTo>
                    <a:pt x="31" y="12"/>
                    <a:pt x="31" y="12"/>
                    <a:pt x="31" y="11"/>
                  </a:cubicBezTo>
                  <a:cubicBezTo>
                    <a:pt x="31" y="11"/>
                    <a:pt x="31" y="11"/>
                    <a:pt x="31" y="11"/>
                  </a:cubicBezTo>
                  <a:cubicBezTo>
                    <a:pt x="31" y="10"/>
                    <a:pt x="30" y="7"/>
                    <a:pt x="30" y="6"/>
                  </a:cubicBezTo>
                  <a:cubicBezTo>
                    <a:pt x="30" y="6"/>
                    <a:pt x="30" y="6"/>
                    <a:pt x="30" y="6"/>
                  </a:cubicBezTo>
                  <a:cubicBezTo>
                    <a:pt x="30" y="6"/>
                    <a:pt x="29" y="6"/>
                    <a:pt x="29" y="6"/>
                  </a:cubicBezTo>
                  <a:cubicBezTo>
                    <a:pt x="29" y="6"/>
                    <a:pt x="29" y="6"/>
                    <a:pt x="28" y="6"/>
                  </a:cubicBezTo>
                  <a:cubicBezTo>
                    <a:pt x="28" y="6"/>
                    <a:pt x="27" y="6"/>
                    <a:pt x="27" y="5"/>
                  </a:cubicBezTo>
                  <a:cubicBezTo>
                    <a:pt x="27" y="5"/>
                    <a:pt x="27" y="5"/>
                    <a:pt x="27" y="5"/>
                  </a:cubicBezTo>
                  <a:cubicBezTo>
                    <a:pt x="25" y="5"/>
                    <a:pt x="25" y="4"/>
                    <a:pt x="25" y="3"/>
                  </a:cubicBezTo>
                  <a:cubicBezTo>
                    <a:pt x="25" y="2"/>
                    <a:pt x="25" y="2"/>
                    <a:pt x="25" y="2"/>
                  </a:cubicBezTo>
                  <a:cubicBezTo>
                    <a:pt x="24" y="1"/>
                    <a:pt x="24" y="0"/>
                    <a:pt x="23" y="0"/>
                  </a:cubicBezTo>
                  <a:cubicBezTo>
                    <a:pt x="23" y="0"/>
                    <a:pt x="22" y="0"/>
                    <a:pt x="22" y="0"/>
                  </a:cubicBezTo>
                  <a:cubicBezTo>
                    <a:pt x="22" y="0"/>
                    <a:pt x="22" y="0"/>
                    <a:pt x="22" y="0"/>
                  </a:cubicBezTo>
                  <a:cubicBezTo>
                    <a:pt x="21" y="0"/>
                    <a:pt x="21" y="1"/>
                    <a:pt x="21" y="1"/>
                  </a:cubicBezTo>
                  <a:cubicBezTo>
                    <a:pt x="21" y="1"/>
                    <a:pt x="21" y="1"/>
                    <a:pt x="21" y="1"/>
                  </a:cubicBezTo>
                  <a:cubicBezTo>
                    <a:pt x="21" y="1"/>
                    <a:pt x="21" y="1"/>
                    <a:pt x="21" y="1"/>
                  </a:cubicBezTo>
                  <a:cubicBezTo>
                    <a:pt x="20" y="2"/>
                    <a:pt x="20" y="3"/>
                    <a:pt x="21" y="4"/>
                  </a:cubicBezTo>
                  <a:cubicBezTo>
                    <a:pt x="21" y="4"/>
                    <a:pt x="21" y="4"/>
                    <a:pt x="21" y="4"/>
                  </a:cubicBezTo>
                  <a:cubicBezTo>
                    <a:pt x="21" y="7"/>
                    <a:pt x="21" y="7"/>
                    <a:pt x="21" y="7"/>
                  </a:cubicBezTo>
                  <a:cubicBezTo>
                    <a:pt x="20" y="7"/>
                    <a:pt x="20" y="7"/>
                    <a:pt x="20" y="7"/>
                  </a:cubicBezTo>
                  <a:cubicBezTo>
                    <a:pt x="20" y="7"/>
                    <a:pt x="19" y="8"/>
                    <a:pt x="19" y="8"/>
                  </a:cubicBezTo>
                  <a:cubicBezTo>
                    <a:pt x="18" y="9"/>
                    <a:pt x="18" y="9"/>
                    <a:pt x="17" y="9"/>
                  </a:cubicBezTo>
                  <a:cubicBezTo>
                    <a:pt x="16" y="12"/>
                    <a:pt x="8" y="12"/>
                    <a:pt x="7" y="12"/>
                  </a:cubicBezTo>
                  <a:cubicBezTo>
                    <a:pt x="7" y="12"/>
                    <a:pt x="5" y="13"/>
                    <a:pt x="4" y="14"/>
                  </a:cubicBezTo>
                  <a:cubicBezTo>
                    <a:pt x="3" y="15"/>
                    <a:pt x="2" y="16"/>
                    <a:pt x="1" y="16"/>
                  </a:cubicBezTo>
                  <a:cubicBezTo>
                    <a:pt x="1" y="16"/>
                    <a:pt x="1" y="16"/>
                    <a:pt x="0" y="16"/>
                  </a:cubicBezTo>
                  <a:cubicBezTo>
                    <a:pt x="0" y="17"/>
                    <a:pt x="0" y="17"/>
                    <a:pt x="0" y="17"/>
                  </a:cubicBezTo>
                  <a:cubicBezTo>
                    <a:pt x="0" y="17"/>
                    <a:pt x="0" y="18"/>
                    <a:pt x="0" y="18"/>
                  </a:cubicBezTo>
                  <a:cubicBezTo>
                    <a:pt x="0" y="18"/>
                    <a:pt x="0" y="19"/>
                    <a:pt x="0" y="19"/>
                  </a:cubicBezTo>
                  <a:cubicBezTo>
                    <a:pt x="0" y="19"/>
                    <a:pt x="1" y="19"/>
                    <a:pt x="1" y="20"/>
                  </a:cubicBezTo>
                  <a:cubicBezTo>
                    <a:pt x="1" y="20"/>
                    <a:pt x="1" y="20"/>
                    <a:pt x="1" y="20"/>
                  </a:cubicBezTo>
                  <a:cubicBezTo>
                    <a:pt x="1" y="20"/>
                    <a:pt x="1" y="21"/>
                    <a:pt x="1" y="21"/>
                  </a:cubicBezTo>
                  <a:cubicBezTo>
                    <a:pt x="1" y="21"/>
                    <a:pt x="1" y="21"/>
                    <a:pt x="1" y="21"/>
                  </a:cubicBezTo>
                  <a:cubicBezTo>
                    <a:pt x="1" y="22"/>
                    <a:pt x="1" y="22"/>
                    <a:pt x="1" y="22"/>
                  </a:cubicBezTo>
                  <a:cubicBezTo>
                    <a:pt x="1" y="22"/>
                    <a:pt x="1" y="22"/>
                    <a:pt x="2" y="22"/>
                  </a:cubicBezTo>
                  <a:cubicBezTo>
                    <a:pt x="2" y="22"/>
                    <a:pt x="2" y="22"/>
                    <a:pt x="2" y="23"/>
                  </a:cubicBezTo>
                  <a:cubicBezTo>
                    <a:pt x="2" y="23"/>
                    <a:pt x="2" y="23"/>
                    <a:pt x="2" y="23"/>
                  </a:cubicBezTo>
                  <a:cubicBezTo>
                    <a:pt x="2" y="23"/>
                    <a:pt x="2" y="23"/>
                    <a:pt x="2" y="23"/>
                  </a:cubicBezTo>
                  <a:cubicBezTo>
                    <a:pt x="3" y="23"/>
                    <a:pt x="3" y="23"/>
                    <a:pt x="3" y="23"/>
                  </a:cubicBezTo>
                  <a:cubicBezTo>
                    <a:pt x="3" y="23"/>
                    <a:pt x="3" y="24"/>
                    <a:pt x="3" y="24"/>
                  </a:cubicBezTo>
                  <a:cubicBezTo>
                    <a:pt x="3" y="24"/>
                    <a:pt x="4" y="24"/>
                    <a:pt x="4" y="24"/>
                  </a:cubicBezTo>
                  <a:cubicBezTo>
                    <a:pt x="5" y="24"/>
                    <a:pt x="5" y="25"/>
                    <a:pt x="6" y="25"/>
                  </a:cubicBezTo>
                  <a:cubicBezTo>
                    <a:pt x="9" y="27"/>
                    <a:pt x="9" y="30"/>
                    <a:pt x="8" y="31"/>
                  </a:cubicBezTo>
                  <a:cubicBezTo>
                    <a:pt x="8" y="33"/>
                    <a:pt x="8" y="33"/>
                    <a:pt x="8" y="34"/>
                  </a:cubicBezTo>
                  <a:cubicBezTo>
                    <a:pt x="10" y="35"/>
                    <a:pt x="10" y="38"/>
                    <a:pt x="10" y="42"/>
                  </a:cubicBezTo>
                  <a:cubicBezTo>
                    <a:pt x="10" y="44"/>
                    <a:pt x="10" y="46"/>
                    <a:pt x="10" y="4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4" name="Freeform 258">
              <a:extLst>
                <a:ext uri="{FF2B5EF4-FFF2-40B4-BE49-F238E27FC236}">
                  <a16:creationId xmlns:a16="http://schemas.microsoft.com/office/drawing/2014/main" id="{67A146C7-5405-448A-8129-51D9FCBB71F1}"/>
                </a:ext>
              </a:extLst>
            </p:cNvPr>
            <p:cNvSpPr>
              <a:spLocks/>
            </p:cNvSpPr>
            <p:nvPr/>
          </p:nvSpPr>
          <p:spPr bwMode="auto">
            <a:xfrm>
              <a:off x="4772086" y="6175449"/>
              <a:ext cx="9902" cy="32356"/>
            </a:xfrm>
            <a:custGeom>
              <a:avLst/>
              <a:gdLst>
                <a:gd name="T0" fmla="*/ 12 w 19"/>
                <a:gd name="T1" fmla="*/ 56 h 56"/>
                <a:gd name="T2" fmla="*/ 19 w 19"/>
                <a:gd name="T3" fmla="*/ 53 h 56"/>
                <a:gd name="T4" fmla="*/ 19 w 19"/>
                <a:gd name="T5" fmla="*/ 50 h 56"/>
                <a:gd name="T6" fmla="*/ 19 w 19"/>
                <a:gd name="T7" fmla="*/ 47 h 56"/>
                <a:gd name="T8" fmla="*/ 19 w 19"/>
                <a:gd name="T9" fmla="*/ 44 h 56"/>
                <a:gd name="T10" fmla="*/ 19 w 19"/>
                <a:gd name="T11" fmla="*/ 41 h 56"/>
                <a:gd name="T12" fmla="*/ 19 w 19"/>
                <a:gd name="T13" fmla="*/ 39 h 56"/>
                <a:gd name="T14" fmla="*/ 18 w 19"/>
                <a:gd name="T15" fmla="*/ 36 h 56"/>
                <a:gd name="T16" fmla="*/ 18 w 19"/>
                <a:gd name="T17" fmla="*/ 34 h 56"/>
                <a:gd name="T18" fmla="*/ 18 w 19"/>
                <a:gd name="T19" fmla="*/ 27 h 56"/>
                <a:gd name="T20" fmla="*/ 16 w 19"/>
                <a:gd name="T21" fmla="*/ 16 h 56"/>
                <a:gd name="T22" fmla="*/ 13 w 19"/>
                <a:gd name="T23" fmla="*/ 11 h 56"/>
                <a:gd name="T24" fmla="*/ 12 w 19"/>
                <a:gd name="T25" fmla="*/ 10 h 56"/>
                <a:gd name="T26" fmla="*/ 11 w 19"/>
                <a:gd name="T27" fmla="*/ 9 h 56"/>
                <a:gd name="T28" fmla="*/ 10 w 19"/>
                <a:gd name="T29" fmla="*/ 8 h 56"/>
                <a:gd name="T30" fmla="*/ 9 w 19"/>
                <a:gd name="T31" fmla="*/ 7 h 56"/>
                <a:gd name="T32" fmla="*/ 9 w 19"/>
                <a:gd name="T33" fmla="*/ 6 h 56"/>
                <a:gd name="T34" fmla="*/ 9 w 19"/>
                <a:gd name="T35" fmla="*/ 4 h 56"/>
                <a:gd name="T36" fmla="*/ 8 w 19"/>
                <a:gd name="T37" fmla="*/ 2 h 56"/>
                <a:gd name="T38" fmla="*/ 8 w 19"/>
                <a:gd name="T39" fmla="*/ 1 h 56"/>
                <a:gd name="T40" fmla="*/ 0 w 19"/>
                <a:gd name="T41" fmla="*/ 0 h 56"/>
                <a:gd name="T42" fmla="*/ 0 w 19"/>
                <a:gd name="T43" fmla="*/ 0 h 56"/>
                <a:gd name="T44" fmla="*/ 1 w 19"/>
                <a:gd name="T45" fmla="*/ 1 h 56"/>
                <a:gd name="T46" fmla="*/ 1 w 19"/>
                <a:gd name="T47" fmla="*/ 3 h 56"/>
                <a:gd name="T48" fmla="*/ 1 w 19"/>
                <a:gd name="T49" fmla="*/ 4 h 56"/>
                <a:gd name="T50" fmla="*/ 1 w 19"/>
                <a:gd name="T51" fmla="*/ 4 h 56"/>
                <a:gd name="T52" fmla="*/ 2 w 19"/>
                <a:gd name="T53" fmla="*/ 5 h 56"/>
                <a:gd name="T54" fmla="*/ 2 w 19"/>
                <a:gd name="T55" fmla="*/ 5 h 56"/>
                <a:gd name="T56" fmla="*/ 2 w 19"/>
                <a:gd name="T57" fmla="*/ 5 h 56"/>
                <a:gd name="T58" fmla="*/ 5 w 19"/>
                <a:gd name="T59" fmla="*/ 13 h 56"/>
                <a:gd name="T60" fmla="*/ 5 w 19"/>
                <a:gd name="T61" fmla="*/ 28 h 56"/>
                <a:gd name="T62" fmla="*/ 9 w 19"/>
                <a:gd name="T63" fmla="*/ 47 h 56"/>
                <a:gd name="T64" fmla="*/ 10 w 19"/>
                <a:gd name="T65" fmla="*/ 50 h 56"/>
                <a:gd name="T66" fmla="*/ 11 w 19"/>
                <a:gd name="T67"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56">
                  <a:moveTo>
                    <a:pt x="12" y="55"/>
                  </a:moveTo>
                  <a:cubicBezTo>
                    <a:pt x="12" y="55"/>
                    <a:pt x="12" y="56"/>
                    <a:pt x="12" y="56"/>
                  </a:cubicBezTo>
                  <a:cubicBezTo>
                    <a:pt x="13" y="56"/>
                    <a:pt x="13" y="55"/>
                    <a:pt x="13" y="55"/>
                  </a:cubicBezTo>
                  <a:cubicBezTo>
                    <a:pt x="15" y="54"/>
                    <a:pt x="17" y="53"/>
                    <a:pt x="19" y="53"/>
                  </a:cubicBezTo>
                  <a:cubicBezTo>
                    <a:pt x="19" y="52"/>
                    <a:pt x="19" y="52"/>
                    <a:pt x="19" y="52"/>
                  </a:cubicBezTo>
                  <a:cubicBezTo>
                    <a:pt x="19" y="51"/>
                    <a:pt x="19" y="51"/>
                    <a:pt x="19" y="50"/>
                  </a:cubicBezTo>
                  <a:cubicBezTo>
                    <a:pt x="19" y="50"/>
                    <a:pt x="19" y="49"/>
                    <a:pt x="19" y="49"/>
                  </a:cubicBezTo>
                  <a:cubicBezTo>
                    <a:pt x="19" y="48"/>
                    <a:pt x="19" y="48"/>
                    <a:pt x="19" y="47"/>
                  </a:cubicBezTo>
                  <a:cubicBezTo>
                    <a:pt x="19" y="47"/>
                    <a:pt x="19" y="46"/>
                    <a:pt x="19" y="46"/>
                  </a:cubicBezTo>
                  <a:cubicBezTo>
                    <a:pt x="19" y="45"/>
                    <a:pt x="19" y="45"/>
                    <a:pt x="19" y="44"/>
                  </a:cubicBezTo>
                  <a:cubicBezTo>
                    <a:pt x="19" y="44"/>
                    <a:pt x="19" y="44"/>
                    <a:pt x="19" y="43"/>
                  </a:cubicBezTo>
                  <a:cubicBezTo>
                    <a:pt x="19" y="43"/>
                    <a:pt x="19" y="42"/>
                    <a:pt x="19" y="41"/>
                  </a:cubicBezTo>
                  <a:cubicBezTo>
                    <a:pt x="19" y="41"/>
                    <a:pt x="19" y="41"/>
                    <a:pt x="19" y="41"/>
                  </a:cubicBezTo>
                  <a:cubicBezTo>
                    <a:pt x="19" y="40"/>
                    <a:pt x="19" y="39"/>
                    <a:pt x="19" y="39"/>
                  </a:cubicBezTo>
                  <a:cubicBezTo>
                    <a:pt x="19" y="38"/>
                    <a:pt x="19" y="38"/>
                    <a:pt x="19" y="38"/>
                  </a:cubicBezTo>
                  <a:cubicBezTo>
                    <a:pt x="19" y="37"/>
                    <a:pt x="19" y="37"/>
                    <a:pt x="18" y="36"/>
                  </a:cubicBezTo>
                  <a:cubicBezTo>
                    <a:pt x="18" y="36"/>
                    <a:pt x="18" y="36"/>
                    <a:pt x="18" y="35"/>
                  </a:cubicBezTo>
                  <a:cubicBezTo>
                    <a:pt x="18" y="35"/>
                    <a:pt x="18" y="35"/>
                    <a:pt x="18" y="34"/>
                  </a:cubicBezTo>
                  <a:cubicBezTo>
                    <a:pt x="18" y="34"/>
                    <a:pt x="18" y="33"/>
                    <a:pt x="18" y="33"/>
                  </a:cubicBezTo>
                  <a:cubicBezTo>
                    <a:pt x="18" y="31"/>
                    <a:pt x="18" y="29"/>
                    <a:pt x="18" y="27"/>
                  </a:cubicBezTo>
                  <a:cubicBezTo>
                    <a:pt x="18" y="24"/>
                    <a:pt x="18" y="21"/>
                    <a:pt x="17" y="20"/>
                  </a:cubicBezTo>
                  <a:cubicBezTo>
                    <a:pt x="16" y="19"/>
                    <a:pt x="16" y="17"/>
                    <a:pt x="16" y="16"/>
                  </a:cubicBezTo>
                  <a:cubicBezTo>
                    <a:pt x="17" y="14"/>
                    <a:pt x="17" y="13"/>
                    <a:pt x="15" y="12"/>
                  </a:cubicBezTo>
                  <a:cubicBezTo>
                    <a:pt x="14" y="11"/>
                    <a:pt x="14" y="11"/>
                    <a:pt x="13" y="11"/>
                  </a:cubicBezTo>
                  <a:cubicBezTo>
                    <a:pt x="13" y="11"/>
                    <a:pt x="12" y="10"/>
                    <a:pt x="12" y="10"/>
                  </a:cubicBezTo>
                  <a:cubicBezTo>
                    <a:pt x="12" y="10"/>
                    <a:pt x="12" y="10"/>
                    <a:pt x="12" y="10"/>
                  </a:cubicBezTo>
                  <a:cubicBezTo>
                    <a:pt x="11" y="10"/>
                    <a:pt x="11" y="10"/>
                    <a:pt x="11" y="10"/>
                  </a:cubicBezTo>
                  <a:cubicBezTo>
                    <a:pt x="11" y="9"/>
                    <a:pt x="11" y="9"/>
                    <a:pt x="11" y="9"/>
                  </a:cubicBezTo>
                  <a:cubicBezTo>
                    <a:pt x="11" y="9"/>
                    <a:pt x="10" y="9"/>
                    <a:pt x="10" y="9"/>
                  </a:cubicBezTo>
                  <a:cubicBezTo>
                    <a:pt x="10" y="9"/>
                    <a:pt x="10" y="9"/>
                    <a:pt x="10" y="8"/>
                  </a:cubicBezTo>
                  <a:cubicBezTo>
                    <a:pt x="10" y="8"/>
                    <a:pt x="10" y="8"/>
                    <a:pt x="10" y="8"/>
                  </a:cubicBezTo>
                  <a:cubicBezTo>
                    <a:pt x="9" y="8"/>
                    <a:pt x="9" y="8"/>
                    <a:pt x="9" y="7"/>
                  </a:cubicBezTo>
                  <a:cubicBezTo>
                    <a:pt x="9" y="7"/>
                    <a:pt x="9" y="7"/>
                    <a:pt x="9" y="7"/>
                  </a:cubicBezTo>
                  <a:cubicBezTo>
                    <a:pt x="9" y="7"/>
                    <a:pt x="9" y="6"/>
                    <a:pt x="9" y="6"/>
                  </a:cubicBezTo>
                  <a:cubicBezTo>
                    <a:pt x="9" y="6"/>
                    <a:pt x="9" y="5"/>
                    <a:pt x="9" y="5"/>
                  </a:cubicBezTo>
                  <a:cubicBezTo>
                    <a:pt x="9" y="5"/>
                    <a:pt x="9" y="5"/>
                    <a:pt x="9" y="4"/>
                  </a:cubicBezTo>
                  <a:cubicBezTo>
                    <a:pt x="8" y="4"/>
                    <a:pt x="8" y="4"/>
                    <a:pt x="8" y="3"/>
                  </a:cubicBezTo>
                  <a:cubicBezTo>
                    <a:pt x="8" y="3"/>
                    <a:pt x="8" y="2"/>
                    <a:pt x="8" y="2"/>
                  </a:cubicBezTo>
                  <a:cubicBezTo>
                    <a:pt x="8" y="2"/>
                    <a:pt x="8" y="2"/>
                    <a:pt x="8" y="1"/>
                  </a:cubicBezTo>
                  <a:cubicBezTo>
                    <a:pt x="8" y="1"/>
                    <a:pt x="8" y="1"/>
                    <a:pt x="8" y="1"/>
                  </a:cubicBezTo>
                  <a:cubicBezTo>
                    <a:pt x="7" y="1"/>
                    <a:pt x="6" y="1"/>
                    <a:pt x="4" y="1"/>
                  </a:cubicBezTo>
                  <a:cubicBezTo>
                    <a:pt x="3" y="0"/>
                    <a:pt x="2" y="0"/>
                    <a:pt x="0" y="0"/>
                  </a:cubicBezTo>
                  <a:cubicBezTo>
                    <a:pt x="0" y="0"/>
                    <a:pt x="0" y="0"/>
                    <a:pt x="0" y="0"/>
                  </a:cubicBezTo>
                  <a:cubicBezTo>
                    <a:pt x="0" y="0"/>
                    <a:pt x="0" y="0"/>
                    <a:pt x="0" y="0"/>
                  </a:cubicBezTo>
                  <a:cubicBezTo>
                    <a:pt x="0" y="0"/>
                    <a:pt x="0" y="0"/>
                    <a:pt x="0" y="0"/>
                  </a:cubicBezTo>
                  <a:cubicBezTo>
                    <a:pt x="1" y="1"/>
                    <a:pt x="1" y="1"/>
                    <a:pt x="1" y="1"/>
                  </a:cubicBezTo>
                  <a:cubicBezTo>
                    <a:pt x="1" y="1"/>
                    <a:pt x="1" y="2"/>
                    <a:pt x="1" y="2"/>
                  </a:cubicBezTo>
                  <a:cubicBezTo>
                    <a:pt x="1" y="2"/>
                    <a:pt x="1" y="2"/>
                    <a:pt x="1" y="3"/>
                  </a:cubicBezTo>
                  <a:cubicBezTo>
                    <a:pt x="1" y="3"/>
                    <a:pt x="1" y="3"/>
                    <a:pt x="1" y="3"/>
                  </a:cubicBezTo>
                  <a:cubicBezTo>
                    <a:pt x="1" y="3"/>
                    <a:pt x="1" y="3"/>
                    <a:pt x="1" y="4"/>
                  </a:cubicBezTo>
                  <a:cubicBezTo>
                    <a:pt x="1" y="4"/>
                    <a:pt x="1" y="4"/>
                    <a:pt x="1" y="4"/>
                  </a:cubicBezTo>
                  <a:cubicBezTo>
                    <a:pt x="1" y="4"/>
                    <a:pt x="1" y="4"/>
                    <a:pt x="1" y="4"/>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6"/>
                  </a:cubicBezTo>
                  <a:cubicBezTo>
                    <a:pt x="4" y="6"/>
                    <a:pt x="6" y="9"/>
                    <a:pt x="5" y="13"/>
                  </a:cubicBezTo>
                  <a:cubicBezTo>
                    <a:pt x="5" y="14"/>
                    <a:pt x="5" y="14"/>
                    <a:pt x="5" y="15"/>
                  </a:cubicBezTo>
                  <a:cubicBezTo>
                    <a:pt x="5" y="19"/>
                    <a:pt x="4" y="26"/>
                    <a:pt x="5" y="28"/>
                  </a:cubicBezTo>
                  <a:cubicBezTo>
                    <a:pt x="7" y="32"/>
                    <a:pt x="8" y="38"/>
                    <a:pt x="8" y="44"/>
                  </a:cubicBezTo>
                  <a:cubicBezTo>
                    <a:pt x="8" y="45"/>
                    <a:pt x="9" y="46"/>
                    <a:pt x="9" y="47"/>
                  </a:cubicBezTo>
                  <a:cubicBezTo>
                    <a:pt x="9" y="47"/>
                    <a:pt x="9" y="48"/>
                    <a:pt x="9" y="48"/>
                  </a:cubicBezTo>
                  <a:cubicBezTo>
                    <a:pt x="9" y="49"/>
                    <a:pt x="9" y="50"/>
                    <a:pt x="10" y="50"/>
                  </a:cubicBezTo>
                  <a:cubicBezTo>
                    <a:pt x="10" y="51"/>
                    <a:pt x="10" y="51"/>
                    <a:pt x="10" y="52"/>
                  </a:cubicBezTo>
                  <a:cubicBezTo>
                    <a:pt x="10" y="52"/>
                    <a:pt x="11" y="53"/>
                    <a:pt x="11" y="53"/>
                  </a:cubicBezTo>
                  <a:cubicBezTo>
                    <a:pt x="11" y="54"/>
                    <a:pt x="11" y="54"/>
                    <a:pt x="12" y="5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5" name="Freeform 259">
              <a:extLst>
                <a:ext uri="{FF2B5EF4-FFF2-40B4-BE49-F238E27FC236}">
                  <a16:creationId xmlns:a16="http://schemas.microsoft.com/office/drawing/2014/main" id="{70F91E21-8455-4C9C-81FE-E155D538F981}"/>
                </a:ext>
              </a:extLst>
            </p:cNvPr>
            <p:cNvSpPr>
              <a:spLocks/>
            </p:cNvSpPr>
            <p:nvPr/>
          </p:nvSpPr>
          <p:spPr bwMode="auto">
            <a:xfrm>
              <a:off x="5018246" y="6122455"/>
              <a:ext cx="61115" cy="40926"/>
            </a:xfrm>
            <a:custGeom>
              <a:avLst/>
              <a:gdLst>
                <a:gd name="T0" fmla="*/ 107 w 118"/>
                <a:gd name="T1" fmla="*/ 34 h 71"/>
                <a:gd name="T2" fmla="*/ 109 w 118"/>
                <a:gd name="T3" fmla="*/ 31 h 71"/>
                <a:gd name="T4" fmla="*/ 114 w 118"/>
                <a:gd name="T5" fmla="*/ 28 h 71"/>
                <a:gd name="T6" fmla="*/ 118 w 118"/>
                <a:gd name="T7" fmla="*/ 27 h 71"/>
                <a:gd name="T8" fmla="*/ 117 w 118"/>
                <a:gd name="T9" fmla="*/ 25 h 71"/>
                <a:gd name="T10" fmla="*/ 116 w 118"/>
                <a:gd name="T11" fmla="*/ 24 h 71"/>
                <a:gd name="T12" fmla="*/ 113 w 118"/>
                <a:gd name="T13" fmla="*/ 18 h 71"/>
                <a:gd name="T14" fmla="*/ 105 w 118"/>
                <a:gd name="T15" fmla="*/ 0 h 71"/>
                <a:gd name="T16" fmla="*/ 95 w 118"/>
                <a:gd name="T17" fmla="*/ 3 h 71"/>
                <a:gd name="T18" fmla="*/ 81 w 118"/>
                <a:gd name="T19" fmla="*/ 4 h 71"/>
                <a:gd name="T20" fmla="*/ 73 w 118"/>
                <a:gd name="T21" fmla="*/ 5 h 71"/>
                <a:gd name="T22" fmla="*/ 56 w 118"/>
                <a:gd name="T23" fmla="*/ 19 h 71"/>
                <a:gd name="T24" fmla="*/ 50 w 118"/>
                <a:gd name="T25" fmla="*/ 24 h 71"/>
                <a:gd name="T26" fmla="*/ 46 w 118"/>
                <a:gd name="T27" fmla="*/ 23 h 71"/>
                <a:gd name="T28" fmla="*/ 36 w 118"/>
                <a:gd name="T29" fmla="*/ 21 h 71"/>
                <a:gd name="T30" fmla="*/ 31 w 118"/>
                <a:gd name="T31" fmla="*/ 20 h 71"/>
                <a:gd name="T32" fmla="*/ 21 w 118"/>
                <a:gd name="T33" fmla="*/ 19 h 71"/>
                <a:gd name="T34" fmla="*/ 18 w 118"/>
                <a:gd name="T35" fmla="*/ 19 h 71"/>
                <a:gd name="T36" fmla="*/ 12 w 118"/>
                <a:gd name="T37" fmla="*/ 18 h 71"/>
                <a:gd name="T38" fmla="*/ 9 w 118"/>
                <a:gd name="T39" fmla="*/ 18 h 71"/>
                <a:gd name="T40" fmla="*/ 5 w 118"/>
                <a:gd name="T41" fmla="*/ 21 h 71"/>
                <a:gd name="T42" fmla="*/ 5 w 118"/>
                <a:gd name="T43" fmla="*/ 24 h 71"/>
                <a:gd name="T44" fmla="*/ 5 w 118"/>
                <a:gd name="T45" fmla="*/ 27 h 71"/>
                <a:gd name="T46" fmla="*/ 5 w 118"/>
                <a:gd name="T47" fmla="*/ 27 h 71"/>
                <a:gd name="T48" fmla="*/ 5 w 118"/>
                <a:gd name="T49" fmla="*/ 28 h 71"/>
                <a:gd name="T50" fmla="*/ 5 w 118"/>
                <a:gd name="T51" fmla="*/ 28 h 71"/>
                <a:gd name="T52" fmla="*/ 5 w 118"/>
                <a:gd name="T53" fmla="*/ 28 h 71"/>
                <a:gd name="T54" fmla="*/ 5 w 118"/>
                <a:gd name="T55" fmla="*/ 28 h 71"/>
                <a:gd name="T56" fmla="*/ 5 w 118"/>
                <a:gd name="T57" fmla="*/ 28 h 71"/>
                <a:gd name="T58" fmla="*/ 5 w 118"/>
                <a:gd name="T59" fmla="*/ 28 h 71"/>
                <a:gd name="T60" fmla="*/ 4 w 118"/>
                <a:gd name="T61" fmla="*/ 28 h 71"/>
                <a:gd name="T62" fmla="*/ 4 w 118"/>
                <a:gd name="T63" fmla="*/ 28 h 71"/>
                <a:gd name="T64" fmla="*/ 3 w 118"/>
                <a:gd name="T65" fmla="*/ 29 h 71"/>
                <a:gd name="T66" fmla="*/ 3 w 118"/>
                <a:gd name="T67" fmla="*/ 29 h 71"/>
                <a:gd name="T68" fmla="*/ 2 w 118"/>
                <a:gd name="T69" fmla="*/ 29 h 71"/>
                <a:gd name="T70" fmla="*/ 2 w 118"/>
                <a:gd name="T71" fmla="*/ 30 h 71"/>
                <a:gd name="T72" fmla="*/ 1 w 118"/>
                <a:gd name="T73" fmla="*/ 30 h 71"/>
                <a:gd name="T74" fmla="*/ 1 w 118"/>
                <a:gd name="T75" fmla="*/ 30 h 71"/>
                <a:gd name="T76" fmla="*/ 1 w 118"/>
                <a:gd name="T77" fmla="*/ 37 h 71"/>
                <a:gd name="T78" fmla="*/ 4 w 118"/>
                <a:gd name="T79" fmla="*/ 54 h 71"/>
                <a:gd name="T80" fmla="*/ 7 w 118"/>
                <a:gd name="T81" fmla="*/ 66 h 71"/>
                <a:gd name="T82" fmla="*/ 8 w 118"/>
                <a:gd name="T83" fmla="*/ 71 h 71"/>
                <a:gd name="T84" fmla="*/ 13 w 118"/>
                <a:gd name="T85" fmla="*/ 71 h 71"/>
                <a:gd name="T86" fmla="*/ 27 w 118"/>
                <a:gd name="T87" fmla="*/ 68 h 71"/>
                <a:gd name="T88" fmla="*/ 42 w 118"/>
                <a:gd name="T89" fmla="*/ 63 h 71"/>
                <a:gd name="T90" fmla="*/ 54 w 118"/>
                <a:gd name="T91" fmla="*/ 58 h 71"/>
                <a:gd name="T92" fmla="*/ 63 w 118"/>
                <a:gd name="T93" fmla="*/ 55 h 71"/>
                <a:gd name="T94" fmla="*/ 66 w 118"/>
                <a:gd name="T95" fmla="*/ 56 h 71"/>
                <a:gd name="T96" fmla="*/ 73 w 118"/>
                <a:gd name="T97" fmla="*/ 51 h 71"/>
                <a:gd name="T98" fmla="*/ 74 w 118"/>
                <a:gd name="T99" fmla="*/ 50 h 71"/>
                <a:gd name="T100" fmla="*/ 88 w 118"/>
                <a:gd name="T101" fmla="*/ 45 h 71"/>
                <a:gd name="T102" fmla="*/ 98 w 118"/>
                <a:gd name="T103" fmla="*/ 42 h 71"/>
                <a:gd name="T104" fmla="*/ 107 w 118"/>
                <a:gd name="T105" fmla="*/ 3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8" h="71">
                  <a:moveTo>
                    <a:pt x="107" y="34"/>
                  </a:moveTo>
                  <a:cubicBezTo>
                    <a:pt x="107" y="33"/>
                    <a:pt x="108" y="32"/>
                    <a:pt x="109" y="31"/>
                  </a:cubicBezTo>
                  <a:cubicBezTo>
                    <a:pt x="110" y="29"/>
                    <a:pt x="112" y="29"/>
                    <a:pt x="114" y="28"/>
                  </a:cubicBezTo>
                  <a:cubicBezTo>
                    <a:pt x="115" y="28"/>
                    <a:pt x="116" y="28"/>
                    <a:pt x="118" y="27"/>
                  </a:cubicBezTo>
                  <a:cubicBezTo>
                    <a:pt x="117" y="26"/>
                    <a:pt x="117" y="26"/>
                    <a:pt x="117" y="25"/>
                  </a:cubicBezTo>
                  <a:cubicBezTo>
                    <a:pt x="116" y="25"/>
                    <a:pt x="116" y="24"/>
                    <a:pt x="116" y="24"/>
                  </a:cubicBezTo>
                  <a:cubicBezTo>
                    <a:pt x="115" y="22"/>
                    <a:pt x="114" y="20"/>
                    <a:pt x="113" y="18"/>
                  </a:cubicBezTo>
                  <a:cubicBezTo>
                    <a:pt x="110" y="11"/>
                    <a:pt x="107" y="5"/>
                    <a:pt x="105" y="0"/>
                  </a:cubicBezTo>
                  <a:cubicBezTo>
                    <a:pt x="100" y="2"/>
                    <a:pt x="96" y="3"/>
                    <a:pt x="95" y="3"/>
                  </a:cubicBezTo>
                  <a:cubicBezTo>
                    <a:pt x="91" y="4"/>
                    <a:pt x="86" y="4"/>
                    <a:pt x="81" y="4"/>
                  </a:cubicBezTo>
                  <a:cubicBezTo>
                    <a:pt x="78" y="4"/>
                    <a:pt x="73" y="4"/>
                    <a:pt x="73" y="5"/>
                  </a:cubicBezTo>
                  <a:cubicBezTo>
                    <a:pt x="71" y="6"/>
                    <a:pt x="57" y="15"/>
                    <a:pt x="56" y="19"/>
                  </a:cubicBezTo>
                  <a:cubicBezTo>
                    <a:pt x="54" y="23"/>
                    <a:pt x="52" y="24"/>
                    <a:pt x="50" y="24"/>
                  </a:cubicBezTo>
                  <a:cubicBezTo>
                    <a:pt x="49" y="24"/>
                    <a:pt x="48" y="23"/>
                    <a:pt x="46" y="23"/>
                  </a:cubicBezTo>
                  <a:cubicBezTo>
                    <a:pt x="45" y="21"/>
                    <a:pt x="40" y="21"/>
                    <a:pt x="36" y="21"/>
                  </a:cubicBezTo>
                  <a:cubicBezTo>
                    <a:pt x="32" y="21"/>
                    <a:pt x="31" y="20"/>
                    <a:pt x="31" y="20"/>
                  </a:cubicBezTo>
                  <a:cubicBezTo>
                    <a:pt x="30" y="19"/>
                    <a:pt x="25" y="19"/>
                    <a:pt x="21" y="19"/>
                  </a:cubicBezTo>
                  <a:cubicBezTo>
                    <a:pt x="19" y="19"/>
                    <a:pt x="18" y="19"/>
                    <a:pt x="18" y="19"/>
                  </a:cubicBezTo>
                  <a:cubicBezTo>
                    <a:pt x="15" y="19"/>
                    <a:pt x="13" y="19"/>
                    <a:pt x="12" y="18"/>
                  </a:cubicBezTo>
                  <a:cubicBezTo>
                    <a:pt x="11" y="18"/>
                    <a:pt x="10" y="17"/>
                    <a:pt x="9" y="18"/>
                  </a:cubicBezTo>
                  <a:cubicBezTo>
                    <a:pt x="7" y="18"/>
                    <a:pt x="6" y="21"/>
                    <a:pt x="5" y="21"/>
                  </a:cubicBezTo>
                  <a:cubicBezTo>
                    <a:pt x="5" y="22"/>
                    <a:pt x="5" y="23"/>
                    <a:pt x="5" y="24"/>
                  </a:cubicBezTo>
                  <a:cubicBezTo>
                    <a:pt x="6" y="25"/>
                    <a:pt x="6" y="26"/>
                    <a:pt x="5" y="27"/>
                  </a:cubicBezTo>
                  <a:cubicBezTo>
                    <a:pt x="5" y="27"/>
                    <a:pt x="5" y="27"/>
                    <a:pt x="5" y="27"/>
                  </a:cubicBezTo>
                  <a:cubicBezTo>
                    <a:pt x="5" y="27"/>
                    <a:pt x="5" y="28"/>
                    <a:pt x="5" y="28"/>
                  </a:cubicBezTo>
                  <a:cubicBezTo>
                    <a:pt x="5" y="28"/>
                    <a:pt x="5" y="28"/>
                    <a:pt x="5" y="28"/>
                  </a:cubicBezTo>
                  <a:cubicBezTo>
                    <a:pt x="5" y="28"/>
                    <a:pt x="5" y="28"/>
                    <a:pt x="5" y="28"/>
                  </a:cubicBezTo>
                  <a:cubicBezTo>
                    <a:pt x="5" y="28"/>
                    <a:pt x="5" y="28"/>
                    <a:pt x="5" y="28"/>
                  </a:cubicBezTo>
                  <a:cubicBezTo>
                    <a:pt x="5" y="28"/>
                    <a:pt x="5" y="28"/>
                    <a:pt x="5" y="28"/>
                  </a:cubicBezTo>
                  <a:cubicBezTo>
                    <a:pt x="5" y="28"/>
                    <a:pt x="5" y="28"/>
                    <a:pt x="5" y="28"/>
                  </a:cubicBezTo>
                  <a:cubicBezTo>
                    <a:pt x="4" y="28"/>
                    <a:pt x="4" y="28"/>
                    <a:pt x="4" y="28"/>
                  </a:cubicBezTo>
                  <a:cubicBezTo>
                    <a:pt x="4" y="28"/>
                    <a:pt x="4" y="28"/>
                    <a:pt x="4" y="28"/>
                  </a:cubicBezTo>
                  <a:cubicBezTo>
                    <a:pt x="4" y="29"/>
                    <a:pt x="4" y="29"/>
                    <a:pt x="3" y="29"/>
                  </a:cubicBezTo>
                  <a:cubicBezTo>
                    <a:pt x="3" y="29"/>
                    <a:pt x="3" y="29"/>
                    <a:pt x="3" y="29"/>
                  </a:cubicBezTo>
                  <a:cubicBezTo>
                    <a:pt x="3" y="29"/>
                    <a:pt x="3" y="29"/>
                    <a:pt x="2" y="29"/>
                  </a:cubicBezTo>
                  <a:cubicBezTo>
                    <a:pt x="2" y="29"/>
                    <a:pt x="2" y="30"/>
                    <a:pt x="2" y="30"/>
                  </a:cubicBezTo>
                  <a:cubicBezTo>
                    <a:pt x="2" y="30"/>
                    <a:pt x="1" y="30"/>
                    <a:pt x="1" y="30"/>
                  </a:cubicBezTo>
                  <a:cubicBezTo>
                    <a:pt x="1" y="30"/>
                    <a:pt x="1" y="30"/>
                    <a:pt x="1" y="30"/>
                  </a:cubicBezTo>
                  <a:cubicBezTo>
                    <a:pt x="2" y="33"/>
                    <a:pt x="2" y="35"/>
                    <a:pt x="1" y="37"/>
                  </a:cubicBezTo>
                  <a:cubicBezTo>
                    <a:pt x="0" y="41"/>
                    <a:pt x="1" y="49"/>
                    <a:pt x="4" y="54"/>
                  </a:cubicBezTo>
                  <a:cubicBezTo>
                    <a:pt x="7" y="57"/>
                    <a:pt x="7" y="62"/>
                    <a:pt x="7" y="66"/>
                  </a:cubicBezTo>
                  <a:cubicBezTo>
                    <a:pt x="8" y="68"/>
                    <a:pt x="8" y="70"/>
                    <a:pt x="8" y="71"/>
                  </a:cubicBezTo>
                  <a:cubicBezTo>
                    <a:pt x="8" y="71"/>
                    <a:pt x="10" y="71"/>
                    <a:pt x="13" y="71"/>
                  </a:cubicBezTo>
                  <a:cubicBezTo>
                    <a:pt x="18" y="71"/>
                    <a:pt x="24" y="70"/>
                    <a:pt x="27" y="68"/>
                  </a:cubicBezTo>
                  <a:cubicBezTo>
                    <a:pt x="33" y="64"/>
                    <a:pt x="38" y="63"/>
                    <a:pt x="42" y="63"/>
                  </a:cubicBezTo>
                  <a:cubicBezTo>
                    <a:pt x="47" y="63"/>
                    <a:pt x="53" y="59"/>
                    <a:pt x="54" y="58"/>
                  </a:cubicBezTo>
                  <a:cubicBezTo>
                    <a:pt x="56" y="56"/>
                    <a:pt x="61" y="55"/>
                    <a:pt x="63" y="55"/>
                  </a:cubicBezTo>
                  <a:cubicBezTo>
                    <a:pt x="64" y="55"/>
                    <a:pt x="65" y="55"/>
                    <a:pt x="66" y="56"/>
                  </a:cubicBezTo>
                  <a:cubicBezTo>
                    <a:pt x="68" y="56"/>
                    <a:pt x="71" y="53"/>
                    <a:pt x="73" y="51"/>
                  </a:cubicBezTo>
                  <a:cubicBezTo>
                    <a:pt x="74" y="50"/>
                    <a:pt x="74" y="50"/>
                    <a:pt x="74" y="50"/>
                  </a:cubicBezTo>
                  <a:cubicBezTo>
                    <a:pt x="76" y="48"/>
                    <a:pt x="81" y="46"/>
                    <a:pt x="88" y="45"/>
                  </a:cubicBezTo>
                  <a:cubicBezTo>
                    <a:pt x="91" y="44"/>
                    <a:pt x="95" y="43"/>
                    <a:pt x="98" y="42"/>
                  </a:cubicBezTo>
                  <a:cubicBezTo>
                    <a:pt x="105" y="40"/>
                    <a:pt x="106" y="37"/>
                    <a:pt x="107" y="34"/>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6" name="Freeform 260">
              <a:extLst>
                <a:ext uri="{FF2B5EF4-FFF2-40B4-BE49-F238E27FC236}">
                  <a16:creationId xmlns:a16="http://schemas.microsoft.com/office/drawing/2014/main" id="{DE8A8F31-26E8-4BDE-BD2B-497DC6C5B3CF}"/>
                </a:ext>
              </a:extLst>
            </p:cNvPr>
            <p:cNvSpPr>
              <a:spLocks/>
            </p:cNvSpPr>
            <p:nvPr/>
          </p:nvSpPr>
          <p:spPr bwMode="auto">
            <a:xfrm>
              <a:off x="4837997" y="6224071"/>
              <a:ext cx="39763" cy="55968"/>
            </a:xfrm>
            <a:custGeom>
              <a:avLst/>
              <a:gdLst>
                <a:gd name="T0" fmla="*/ 10 w 77"/>
                <a:gd name="T1" fmla="*/ 97 h 97"/>
                <a:gd name="T2" fmla="*/ 12 w 77"/>
                <a:gd name="T3" fmla="*/ 96 h 97"/>
                <a:gd name="T4" fmla="*/ 13 w 77"/>
                <a:gd name="T5" fmla="*/ 95 h 97"/>
                <a:gd name="T6" fmla="*/ 14 w 77"/>
                <a:gd name="T7" fmla="*/ 94 h 97"/>
                <a:gd name="T8" fmla="*/ 16 w 77"/>
                <a:gd name="T9" fmla="*/ 94 h 97"/>
                <a:gd name="T10" fmla="*/ 17 w 77"/>
                <a:gd name="T11" fmla="*/ 93 h 97"/>
                <a:gd name="T12" fmla="*/ 19 w 77"/>
                <a:gd name="T13" fmla="*/ 92 h 97"/>
                <a:gd name="T14" fmla="*/ 20 w 77"/>
                <a:gd name="T15" fmla="*/ 92 h 97"/>
                <a:gd name="T16" fmla="*/ 22 w 77"/>
                <a:gd name="T17" fmla="*/ 93 h 97"/>
                <a:gd name="T18" fmla="*/ 33 w 77"/>
                <a:gd name="T19" fmla="*/ 91 h 97"/>
                <a:gd name="T20" fmla="*/ 38 w 77"/>
                <a:gd name="T21" fmla="*/ 96 h 97"/>
                <a:gd name="T22" fmla="*/ 41 w 77"/>
                <a:gd name="T23" fmla="*/ 93 h 97"/>
                <a:gd name="T24" fmla="*/ 48 w 77"/>
                <a:gd name="T25" fmla="*/ 88 h 97"/>
                <a:gd name="T26" fmla="*/ 52 w 77"/>
                <a:gd name="T27" fmla="*/ 79 h 97"/>
                <a:gd name="T28" fmla="*/ 53 w 77"/>
                <a:gd name="T29" fmla="*/ 60 h 97"/>
                <a:gd name="T30" fmla="*/ 62 w 77"/>
                <a:gd name="T31" fmla="*/ 48 h 97"/>
                <a:gd name="T32" fmla="*/ 71 w 77"/>
                <a:gd name="T33" fmla="*/ 24 h 97"/>
                <a:gd name="T34" fmla="*/ 75 w 77"/>
                <a:gd name="T35" fmla="*/ 12 h 97"/>
                <a:gd name="T36" fmla="*/ 76 w 77"/>
                <a:gd name="T37" fmla="*/ 9 h 97"/>
                <a:gd name="T38" fmla="*/ 77 w 77"/>
                <a:gd name="T39" fmla="*/ 6 h 97"/>
                <a:gd name="T40" fmla="*/ 77 w 77"/>
                <a:gd name="T41" fmla="*/ 3 h 97"/>
                <a:gd name="T42" fmla="*/ 68 w 77"/>
                <a:gd name="T43" fmla="*/ 0 h 97"/>
                <a:gd name="T44" fmla="*/ 58 w 77"/>
                <a:gd name="T45" fmla="*/ 3 h 97"/>
                <a:gd name="T46" fmla="*/ 55 w 77"/>
                <a:gd name="T47" fmla="*/ 12 h 97"/>
                <a:gd name="T48" fmla="*/ 52 w 77"/>
                <a:gd name="T49" fmla="*/ 21 h 97"/>
                <a:gd name="T50" fmla="*/ 52 w 77"/>
                <a:gd name="T51" fmla="*/ 22 h 97"/>
                <a:gd name="T52" fmla="*/ 52 w 77"/>
                <a:gd name="T53" fmla="*/ 23 h 97"/>
                <a:gd name="T54" fmla="*/ 49 w 77"/>
                <a:gd name="T55" fmla="*/ 21 h 97"/>
                <a:gd name="T56" fmla="*/ 31 w 77"/>
                <a:gd name="T57" fmla="*/ 17 h 97"/>
                <a:gd name="T58" fmla="*/ 23 w 77"/>
                <a:gd name="T59" fmla="*/ 18 h 97"/>
                <a:gd name="T60" fmla="*/ 23 w 77"/>
                <a:gd name="T61" fmla="*/ 20 h 97"/>
                <a:gd name="T62" fmla="*/ 22 w 77"/>
                <a:gd name="T63" fmla="*/ 22 h 97"/>
                <a:gd name="T64" fmla="*/ 22 w 77"/>
                <a:gd name="T65" fmla="*/ 23 h 97"/>
                <a:gd name="T66" fmla="*/ 22 w 77"/>
                <a:gd name="T67" fmla="*/ 25 h 97"/>
                <a:gd name="T68" fmla="*/ 24 w 77"/>
                <a:gd name="T69" fmla="*/ 27 h 97"/>
                <a:gd name="T70" fmla="*/ 35 w 77"/>
                <a:gd name="T71" fmla="*/ 32 h 97"/>
                <a:gd name="T72" fmla="*/ 29 w 77"/>
                <a:gd name="T73" fmla="*/ 40 h 97"/>
                <a:gd name="T74" fmla="*/ 37 w 77"/>
                <a:gd name="T75" fmla="*/ 55 h 97"/>
                <a:gd name="T76" fmla="*/ 32 w 77"/>
                <a:gd name="T77" fmla="*/ 72 h 97"/>
                <a:gd name="T78" fmla="*/ 24 w 77"/>
                <a:gd name="T79" fmla="*/ 70 h 97"/>
                <a:gd name="T80" fmla="*/ 23 w 77"/>
                <a:gd name="T81" fmla="*/ 70 h 97"/>
                <a:gd name="T82" fmla="*/ 22 w 77"/>
                <a:gd name="T83" fmla="*/ 70 h 97"/>
                <a:gd name="T84" fmla="*/ 21 w 77"/>
                <a:gd name="T85" fmla="*/ 69 h 97"/>
                <a:gd name="T86" fmla="*/ 20 w 77"/>
                <a:gd name="T87" fmla="*/ 67 h 97"/>
                <a:gd name="T88" fmla="*/ 17 w 77"/>
                <a:gd name="T89" fmla="*/ 63 h 97"/>
                <a:gd name="T90" fmla="*/ 12 w 77"/>
                <a:gd name="T91" fmla="*/ 70 h 97"/>
                <a:gd name="T92" fmla="*/ 6 w 77"/>
                <a:gd name="T93" fmla="*/ 71 h 97"/>
                <a:gd name="T94" fmla="*/ 7 w 77"/>
                <a:gd name="T95" fmla="*/ 75 h 97"/>
                <a:gd name="T96" fmla="*/ 4 w 77"/>
                <a:gd name="T97" fmla="*/ 84 h 97"/>
                <a:gd name="T98" fmla="*/ 3 w 77"/>
                <a:gd name="T99" fmla="*/ 84 h 97"/>
                <a:gd name="T100" fmla="*/ 1 w 77"/>
                <a:gd name="T101" fmla="*/ 85 h 97"/>
                <a:gd name="T102" fmla="*/ 0 w 77"/>
                <a:gd name="T103" fmla="*/ 85 h 97"/>
                <a:gd name="T104" fmla="*/ 1 w 77"/>
                <a:gd name="T105" fmla="*/ 8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97">
                  <a:moveTo>
                    <a:pt x="10" y="97"/>
                  </a:moveTo>
                  <a:cubicBezTo>
                    <a:pt x="10" y="97"/>
                    <a:pt x="10" y="97"/>
                    <a:pt x="10" y="97"/>
                  </a:cubicBezTo>
                  <a:cubicBezTo>
                    <a:pt x="10" y="97"/>
                    <a:pt x="10" y="97"/>
                    <a:pt x="11" y="97"/>
                  </a:cubicBezTo>
                  <a:cubicBezTo>
                    <a:pt x="11" y="97"/>
                    <a:pt x="11" y="96"/>
                    <a:pt x="12" y="96"/>
                  </a:cubicBezTo>
                  <a:cubicBezTo>
                    <a:pt x="12" y="96"/>
                    <a:pt x="12" y="96"/>
                    <a:pt x="12" y="96"/>
                  </a:cubicBezTo>
                  <a:cubicBezTo>
                    <a:pt x="12" y="96"/>
                    <a:pt x="13" y="96"/>
                    <a:pt x="13" y="95"/>
                  </a:cubicBezTo>
                  <a:cubicBezTo>
                    <a:pt x="13" y="95"/>
                    <a:pt x="13" y="95"/>
                    <a:pt x="14" y="95"/>
                  </a:cubicBezTo>
                  <a:cubicBezTo>
                    <a:pt x="14" y="95"/>
                    <a:pt x="14" y="95"/>
                    <a:pt x="14" y="94"/>
                  </a:cubicBezTo>
                  <a:cubicBezTo>
                    <a:pt x="15" y="94"/>
                    <a:pt x="15" y="94"/>
                    <a:pt x="15" y="94"/>
                  </a:cubicBezTo>
                  <a:cubicBezTo>
                    <a:pt x="15" y="94"/>
                    <a:pt x="16" y="94"/>
                    <a:pt x="16" y="94"/>
                  </a:cubicBezTo>
                  <a:cubicBezTo>
                    <a:pt x="16" y="94"/>
                    <a:pt x="16" y="93"/>
                    <a:pt x="17" y="93"/>
                  </a:cubicBezTo>
                  <a:cubicBezTo>
                    <a:pt x="17" y="93"/>
                    <a:pt x="17" y="93"/>
                    <a:pt x="17" y="93"/>
                  </a:cubicBezTo>
                  <a:cubicBezTo>
                    <a:pt x="17" y="93"/>
                    <a:pt x="18" y="93"/>
                    <a:pt x="18" y="93"/>
                  </a:cubicBezTo>
                  <a:cubicBezTo>
                    <a:pt x="18" y="93"/>
                    <a:pt x="18" y="92"/>
                    <a:pt x="19" y="92"/>
                  </a:cubicBezTo>
                  <a:cubicBezTo>
                    <a:pt x="19" y="92"/>
                    <a:pt x="19" y="92"/>
                    <a:pt x="19" y="92"/>
                  </a:cubicBezTo>
                  <a:cubicBezTo>
                    <a:pt x="19" y="92"/>
                    <a:pt x="20" y="92"/>
                    <a:pt x="20" y="92"/>
                  </a:cubicBezTo>
                  <a:cubicBezTo>
                    <a:pt x="20" y="92"/>
                    <a:pt x="20" y="92"/>
                    <a:pt x="20" y="92"/>
                  </a:cubicBezTo>
                  <a:cubicBezTo>
                    <a:pt x="21" y="92"/>
                    <a:pt x="22" y="93"/>
                    <a:pt x="22" y="93"/>
                  </a:cubicBezTo>
                  <a:cubicBezTo>
                    <a:pt x="24" y="94"/>
                    <a:pt x="25" y="95"/>
                    <a:pt x="27" y="93"/>
                  </a:cubicBezTo>
                  <a:cubicBezTo>
                    <a:pt x="29" y="91"/>
                    <a:pt x="31" y="91"/>
                    <a:pt x="33" y="91"/>
                  </a:cubicBezTo>
                  <a:cubicBezTo>
                    <a:pt x="36" y="91"/>
                    <a:pt x="38" y="92"/>
                    <a:pt x="38" y="95"/>
                  </a:cubicBezTo>
                  <a:cubicBezTo>
                    <a:pt x="38" y="95"/>
                    <a:pt x="38" y="96"/>
                    <a:pt x="38" y="96"/>
                  </a:cubicBezTo>
                  <a:cubicBezTo>
                    <a:pt x="38" y="96"/>
                    <a:pt x="39" y="95"/>
                    <a:pt x="40" y="94"/>
                  </a:cubicBezTo>
                  <a:cubicBezTo>
                    <a:pt x="40" y="94"/>
                    <a:pt x="41" y="94"/>
                    <a:pt x="41" y="93"/>
                  </a:cubicBezTo>
                  <a:cubicBezTo>
                    <a:pt x="43" y="92"/>
                    <a:pt x="44" y="91"/>
                    <a:pt x="46" y="91"/>
                  </a:cubicBezTo>
                  <a:cubicBezTo>
                    <a:pt x="47" y="91"/>
                    <a:pt x="48" y="91"/>
                    <a:pt x="48" y="88"/>
                  </a:cubicBezTo>
                  <a:cubicBezTo>
                    <a:pt x="48" y="84"/>
                    <a:pt x="49" y="83"/>
                    <a:pt x="50" y="83"/>
                  </a:cubicBezTo>
                  <a:cubicBezTo>
                    <a:pt x="51" y="83"/>
                    <a:pt x="52" y="82"/>
                    <a:pt x="52" y="79"/>
                  </a:cubicBezTo>
                  <a:cubicBezTo>
                    <a:pt x="52" y="75"/>
                    <a:pt x="52" y="70"/>
                    <a:pt x="52" y="66"/>
                  </a:cubicBezTo>
                  <a:cubicBezTo>
                    <a:pt x="52" y="64"/>
                    <a:pt x="53" y="62"/>
                    <a:pt x="53" y="60"/>
                  </a:cubicBezTo>
                  <a:cubicBezTo>
                    <a:pt x="53" y="58"/>
                    <a:pt x="55" y="57"/>
                    <a:pt x="57" y="55"/>
                  </a:cubicBezTo>
                  <a:cubicBezTo>
                    <a:pt x="59" y="53"/>
                    <a:pt x="62" y="50"/>
                    <a:pt x="62" y="48"/>
                  </a:cubicBezTo>
                  <a:cubicBezTo>
                    <a:pt x="62" y="45"/>
                    <a:pt x="64" y="41"/>
                    <a:pt x="66" y="37"/>
                  </a:cubicBezTo>
                  <a:cubicBezTo>
                    <a:pt x="68" y="32"/>
                    <a:pt x="71" y="28"/>
                    <a:pt x="71" y="24"/>
                  </a:cubicBezTo>
                  <a:cubicBezTo>
                    <a:pt x="71" y="18"/>
                    <a:pt x="72" y="16"/>
                    <a:pt x="74" y="14"/>
                  </a:cubicBezTo>
                  <a:cubicBezTo>
                    <a:pt x="74" y="13"/>
                    <a:pt x="75" y="12"/>
                    <a:pt x="75" y="12"/>
                  </a:cubicBezTo>
                  <a:cubicBezTo>
                    <a:pt x="75" y="11"/>
                    <a:pt x="76" y="11"/>
                    <a:pt x="76" y="10"/>
                  </a:cubicBezTo>
                  <a:cubicBezTo>
                    <a:pt x="76" y="10"/>
                    <a:pt x="76" y="9"/>
                    <a:pt x="76" y="9"/>
                  </a:cubicBezTo>
                  <a:cubicBezTo>
                    <a:pt x="76" y="8"/>
                    <a:pt x="76" y="8"/>
                    <a:pt x="77" y="7"/>
                  </a:cubicBezTo>
                  <a:cubicBezTo>
                    <a:pt x="77" y="7"/>
                    <a:pt x="77" y="6"/>
                    <a:pt x="77" y="6"/>
                  </a:cubicBezTo>
                  <a:cubicBezTo>
                    <a:pt x="77" y="6"/>
                    <a:pt x="77" y="5"/>
                    <a:pt x="77" y="4"/>
                  </a:cubicBezTo>
                  <a:cubicBezTo>
                    <a:pt x="77" y="4"/>
                    <a:pt x="77" y="3"/>
                    <a:pt x="77" y="3"/>
                  </a:cubicBezTo>
                  <a:cubicBezTo>
                    <a:pt x="77" y="3"/>
                    <a:pt x="77" y="2"/>
                    <a:pt x="77" y="2"/>
                  </a:cubicBezTo>
                  <a:cubicBezTo>
                    <a:pt x="68" y="0"/>
                    <a:pt x="68" y="0"/>
                    <a:pt x="68" y="0"/>
                  </a:cubicBezTo>
                  <a:cubicBezTo>
                    <a:pt x="63" y="2"/>
                    <a:pt x="63" y="2"/>
                    <a:pt x="63" y="2"/>
                  </a:cubicBezTo>
                  <a:cubicBezTo>
                    <a:pt x="58" y="3"/>
                    <a:pt x="58" y="3"/>
                    <a:pt x="58" y="3"/>
                  </a:cubicBezTo>
                  <a:cubicBezTo>
                    <a:pt x="58" y="5"/>
                    <a:pt x="58" y="8"/>
                    <a:pt x="55" y="11"/>
                  </a:cubicBezTo>
                  <a:cubicBezTo>
                    <a:pt x="55" y="11"/>
                    <a:pt x="55" y="12"/>
                    <a:pt x="55" y="12"/>
                  </a:cubicBezTo>
                  <a:cubicBezTo>
                    <a:pt x="55" y="12"/>
                    <a:pt x="55" y="12"/>
                    <a:pt x="55" y="12"/>
                  </a:cubicBezTo>
                  <a:cubicBezTo>
                    <a:pt x="53" y="15"/>
                    <a:pt x="52" y="20"/>
                    <a:pt x="52" y="21"/>
                  </a:cubicBezTo>
                  <a:cubicBezTo>
                    <a:pt x="52" y="21"/>
                    <a:pt x="52" y="21"/>
                    <a:pt x="52" y="21"/>
                  </a:cubicBezTo>
                  <a:cubicBezTo>
                    <a:pt x="52" y="22"/>
                    <a:pt x="52" y="22"/>
                    <a:pt x="52" y="22"/>
                  </a:cubicBezTo>
                  <a:cubicBezTo>
                    <a:pt x="52" y="22"/>
                    <a:pt x="52" y="22"/>
                    <a:pt x="52" y="22"/>
                  </a:cubicBezTo>
                  <a:cubicBezTo>
                    <a:pt x="52" y="23"/>
                    <a:pt x="52" y="23"/>
                    <a:pt x="52" y="23"/>
                  </a:cubicBezTo>
                  <a:cubicBezTo>
                    <a:pt x="51" y="22"/>
                    <a:pt x="51" y="22"/>
                    <a:pt x="51" y="22"/>
                  </a:cubicBezTo>
                  <a:cubicBezTo>
                    <a:pt x="50" y="22"/>
                    <a:pt x="49" y="22"/>
                    <a:pt x="49" y="21"/>
                  </a:cubicBezTo>
                  <a:cubicBezTo>
                    <a:pt x="45" y="20"/>
                    <a:pt x="38" y="17"/>
                    <a:pt x="35" y="17"/>
                  </a:cubicBezTo>
                  <a:cubicBezTo>
                    <a:pt x="35" y="17"/>
                    <a:pt x="34" y="17"/>
                    <a:pt x="31" y="17"/>
                  </a:cubicBezTo>
                  <a:cubicBezTo>
                    <a:pt x="29" y="17"/>
                    <a:pt x="26" y="17"/>
                    <a:pt x="23" y="17"/>
                  </a:cubicBezTo>
                  <a:cubicBezTo>
                    <a:pt x="23" y="17"/>
                    <a:pt x="23" y="17"/>
                    <a:pt x="23" y="18"/>
                  </a:cubicBezTo>
                  <a:cubicBezTo>
                    <a:pt x="23" y="18"/>
                    <a:pt x="23" y="19"/>
                    <a:pt x="23" y="19"/>
                  </a:cubicBezTo>
                  <a:cubicBezTo>
                    <a:pt x="23" y="19"/>
                    <a:pt x="23" y="20"/>
                    <a:pt x="23" y="20"/>
                  </a:cubicBezTo>
                  <a:cubicBezTo>
                    <a:pt x="23" y="20"/>
                    <a:pt x="22" y="21"/>
                    <a:pt x="22" y="21"/>
                  </a:cubicBezTo>
                  <a:cubicBezTo>
                    <a:pt x="22" y="21"/>
                    <a:pt x="22" y="22"/>
                    <a:pt x="22" y="22"/>
                  </a:cubicBezTo>
                  <a:cubicBezTo>
                    <a:pt x="22" y="22"/>
                    <a:pt x="22" y="23"/>
                    <a:pt x="22" y="23"/>
                  </a:cubicBezTo>
                  <a:cubicBezTo>
                    <a:pt x="22" y="23"/>
                    <a:pt x="22" y="23"/>
                    <a:pt x="22" y="23"/>
                  </a:cubicBezTo>
                  <a:cubicBezTo>
                    <a:pt x="22" y="24"/>
                    <a:pt x="22" y="24"/>
                    <a:pt x="22" y="24"/>
                  </a:cubicBezTo>
                  <a:cubicBezTo>
                    <a:pt x="22" y="24"/>
                    <a:pt x="22" y="24"/>
                    <a:pt x="22" y="25"/>
                  </a:cubicBezTo>
                  <a:cubicBezTo>
                    <a:pt x="22" y="26"/>
                    <a:pt x="22" y="27"/>
                    <a:pt x="22" y="27"/>
                  </a:cubicBezTo>
                  <a:cubicBezTo>
                    <a:pt x="22" y="27"/>
                    <a:pt x="23" y="27"/>
                    <a:pt x="24" y="27"/>
                  </a:cubicBezTo>
                  <a:cubicBezTo>
                    <a:pt x="27" y="26"/>
                    <a:pt x="31" y="25"/>
                    <a:pt x="33" y="27"/>
                  </a:cubicBezTo>
                  <a:cubicBezTo>
                    <a:pt x="34" y="28"/>
                    <a:pt x="35" y="30"/>
                    <a:pt x="35" y="32"/>
                  </a:cubicBezTo>
                  <a:cubicBezTo>
                    <a:pt x="35" y="34"/>
                    <a:pt x="33" y="36"/>
                    <a:pt x="31" y="38"/>
                  </a:cubicBezTo>
                  <a:cubicBezTo>
                    <a:pt x="30" y="38"/>
                    <a:pt x="30" y="39"/>
                    <a:pt x="29" y="40"/>
                  </a:cubicBezTo>
                  <a:cubicBezTo>
                    <a:pt x="29" y="41"/>
                    <a:pt x="31" y="44"/>
                    <a:pt x="33" y="45"/>
                  </a:cubicBezTo>
                  <a:cubicBezTo>
                    <a:pt x="37" y="47"/>
                    <a:pt x="37" y="51"/>
                    <a:pt x="37" y="55"/>
                  </a:cubicBezTo>
                  <a:cubicBezTo>
                    <a:pt x="36" y="56"/>
                    <a:pt x="36" y="57"/>
                    <a:pt x="36" y="58"/>
                  </a:cubicBezTo>
                  <a:cubicBezTo>
                    <a:pt x="36" y="64"/>
                    <a:pt x="36" y="71"/>
                    <a:pt x="32" y="72"/>
                  </a:cubicBezTo>
                  <a:cubicBezTo>
                    <a:pt x="30" y="72"/>
                    <a:pt x="28" y="72"/>
                    <a:pt x="27" y="71"/>
                  </a:cubicBezTo>
                  <a:cubicBezTo>
                    <a:pt x="26" y="71"/>
                    <a:pt x="25" y="70"/>
                    <a:pt x="24" y="70"/>
                  </a:cubicBezTo>
                  <a:cubicBezTo>
                    <a:pt x="24" y="70"/>
                    <a:pt x="23" y="70"/>
                    <a:pt x="23" y="70"/>
                  </a:cubicBezTo>
                  <a:cubicBezTo>
                    <a:pt x="23" y="70"/>
                    <a:pt x="23" y="70"/>
                    <a:pt x="23" y="70"/>
                  </a:cubicBezTo>
                  <a:cubicBezTo>
                    <a:pt x="23" y="70"/>
                    <a:pt x="23" y="70"/>
                    <a:pt x="22" y="70"/>
                  </a:cubicBezTo>
                  <a:cubicBezTo>
                    <a:pt x="22" y="70"/>
                    <a:pt x="22" y="70"/>
                    <a:pt x="22" y="70"/>
                  </a:cubicBezTo>
                  <a:cubicBezTo>
                    <a:pt x="22" y="70"/>
                    <a:pt x="21" y="70"/>
                    <a:pt x="21" y="69"/>
                  </a:cubicBezTo>
                  <a:cubicBezTo>
                    <a:pt x="21" y="69"/>
                    <a:pt x="21" y="69"/>
                    <a:pt x="21" y="69"/>
                  </a:cubicBezTo>
                  <a:cubicBezTo>
                    <a:pt x="21" y="69"/>
                    <a:pt x="21" y="69"/>
                    <a:pt x="21" y="68"/>
                  </a:cubicBezTo>
                  <a:cubicBezTo>
                    <a:pt x="20" y="68"/>
                    <a:pt x="20" y="68"/>
                    <a:pt x="20" y="67"/>
                  </a:cubicBezTo>
                  <a:cubicBezTo>
                    <a:pt x="20" y="67"/>
                    <a:pt x="20" y="67"/>
                    <a:pt x="20" y="67"/>
                  </a:cubicBezTo>
                  <a:cubicBezTo>
                    <a:pt x="19" y="65"/>
                    <a:pt x="18" y="63"/>
                    <a:pt x="17" y="63"/>
                  </a:cubicBezTo>
                  <a:cubicBezTo>
                    <a:pt x="17" y="63"/>
                    <a:pt x="17" y="64"/>
                    <a:pt x="16" y="66"/>
                  </a:cubicBezTo>
                  <a:cubicBezTo>
                    <a:pt x="16" y="67"/>
                    <a:pt x="15" y="70"/>
                    <a:pt x="12" y="70"/>
                  </a:cubicBezTo>
                  <a:cubicBezTo>
                    <a:pt x="10" y="70"/>
                    <a:pt x="10" y="70"/>
                    <a:pt x="10" y="70"/>
                  </a:cubicBezTo>
                  <a:cubicBezTo>
                    <a:pt x="9" y="70"/>
                    <a:pt x="7" y="70"/>
                    <a:pt x="6" y="71"/>
                  </a:cubicBezTo>
                  <a:cubicBezTo>
                    <a:pt x="6" y="71"/>
                    <a:pt x="6" y="72"/>
                    <a:pt x="6" y="73"/>
                  </a:cubicBezTo>
                  <a:cubicBezTo>
                    <a:pt x="7" y="74"/>
                    <a:pt x="7" y="75"/>
                    <a:pt x="7" y="75"/>
                  </a:cubicBezTo>
                  <a:cubicBezTo>
                    <a:pt x="8" y="78"/>
                    <a:pt x="9" y="81"/>
                    <a:pt x="8" y="82"/>
                  </a:cubicBezTo>
                  <a:cubicBezTo>
                    <a:pt x="7" y="84"/>
                    <a:pt x="5" y="84"/>
                    <a:pt x="4" y="84"/>
                  </a:cubicBezTo>
                  <a:cubicBezTo>
                    <a:pt x="4" y="84"/>
                    <a:pt x="3" y="84"/>
                    <a:pt x="3" y="84"/>
                  </a:cubicBezTo>
                  <a:cubicBezTo>
                    <a:pt x="3" y="84"/>
                    <a:pt x="3" y="84"/>
                    <a:pt x="3" y="84"/>
                  </a:cubicBezTo>
                  <a:cubicBezTo>
                    <a:pt x="2" y="84"/>
                    <a:pt x="2" y="84"/>
                    <a:pt x="2" y="84"/>
                  </a:cubicBezTo>
                  <a:cubicBezTo>
                    <a:pt x="2" y="84"/>
                    <a:pt x="1" y="84"/>
                    <a:pt x="1" y="85"/>
                  </a:cubicBezTo>
                  <a:cubicBezTo>
                    <a:pt x="1" y="85"/>
                    <a:pt x="1" y="85"/>
                    <a:pt x="1" y="85"/>
                  </a:cubicBezTo>
                  <a:cubicBezTo>
                    <a:pt x="1" y="85"/>
                    <a:pt x="0" y="85"/>
                    <a:pt x="0" y="85"/>
                  </a:cubicBezTo>
                  <a:cubicBezTo>
                    <a:pt x="0" y="86"/>
                    <a:pt x="0" y="86"/>
                    <a:pt x="0" y="86"/>
                  </a:cubicBezTo>
                  <a:cubicBezTo>
                    <a:pt x="0" y="86"/>
                    <a:pt x="0" y="86"/>
                    <a:pt x="1" y="86"/>
                  </a:cubicBezTo>
                  <a:cubicBezTo>
                    <a:pt x="5" y="89"/>
                    <a:pt x="8" y="93"/>
                    <a:pt x="10" y="9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7" name="Freeform 261">
              <a:extLst>
                <a:ext uri="{FF2B5EF4-FFF2-40B4-BE49-F238E27FC236}">
                  <a16:creationId xmlns:a16="http://schemas.microsoft.com/office/drawing/2014/main" id="{CF2B692C-6C80-4548-9A1E-8A08B4F7050C}"/>
                </a:ext>
              </a:extLst>
            </p:cNvPr>
            <p:cNvSpPr>
              <a:spLocks/>
            </p:cNvSpPr>
            <p:nvPr/>
          </p:nvSpPr>
          <p:spPr bwMode="auto">
            <a:xfrm>
              <a:off x="4947694" y="6420833"/>
              <a:ext cx="6808" cy="9794"/>
            </a:xfrm>
            <a:custGeom>
              <a:avLst/>
              <a:gdLst>
                <a:gd name="T0" fmla="*/ 12 w 13"/>
                <a:gd name="T1" fmla="*/ 8 h 17"/>
                <a:gd name="T2" fmla="*/ 12 w 13"/>
                <a:gd name="T3" fmla="*/ 7 h 17"/>
                <a:gd name="T4" fmla="*/ 12 w 13"/>
                <a:gd name="T5" fmla="*/ 6 h 17"/>
                <a:gd name="T6" fmla="*/ 12 w 13"/>
                <a:gd name="T7" fmla="*/ 5 h 17"/>
                <a:gd name="T8" fmla="*/ 12 w 13"/>
                <a:gd name="T9" fmla="*/ 4 h 17"/>
                <a:gd name="T10" fmla="*/ 12 w 13"/>
                <a:gd name="T11" fmla="*/ 3 h 17"/>
                <a:gd name="T12" fmla="*/ 11 w 13"/>
                <a:gd name="T13" fmla="*/ 3 h 17"/>
                <a:gd name="T14" fmla="*/ 6 w 13"/>
                <a:gd name="T15" fmla="*/ 0 h 17"/>
                <a:gd name="T16" fmla="*/ 0 w 13"/>
                <a:gd name="T17" fmla="*/ 8 h 17"/>
                <a:gd name="T18" fmla="*/ 6 w 13"/>
                <a:gd name="T19" fmla="*/ 17 h 17"/>
                <a:gd name="T20" fmla="*/ 7 w 13"/>
                <a:gd name="T21" fmla="*/ 17 h 17"/>
                <a:gd name="T22" fmla="*/ 11 w 13"/>
                <a:gd name="T23" fmla="*/ 15 h 17"/>
                <a:gd name="T24" fmla="*/ 11 w 13"/>
                <a:gd name="T25" fmla="*/ 14 h 17"/>
                <a:gd name="T26" fmla="*/ 12 w 13"/>
                <a:gd name="T27" fmla="*/ 14 h 17"/>
                <a:gd name="T28" fmla="*/ 13 w 13"/>
                <a:gd name="T29" fmla="*/ 12 h 17"/>
                <a:gd name="T30" fmla="*/ 13 w 13"/>
                <a:gd name="T31" fmla="*/ 12 h 17"/>
                <a:gd name="T32" fmla="*/ 12 w 13"/>
                <a:gd name="T33" fmla="*/ 10 h 17"/>
                <a:gd name="T34" fmla="*/ 12 w 13"/>
                <a:gd name="T3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7">
                  <a:moveTo>
                    <a:pt x="12" y="8"/>
                  </a:moveTo>
                  <a:cubicBezTo>
                    <a:pt x="12" y="8"/>
                    <a:pt x="12" y="8"/>
                    <a:pt x="12" y="7"/>
                  </a:cubicBezTo>
                  <a:cubicBezTo>
                    <a:pt x="12" y="7"/>
                    <a:pt x="12" y="7"/>
                    <a:pt x="12" y="6"/>
                  </a:cubicBezTo>
                  <a:cubicBezTo>
                    <a:pt x="12" y="6"/>
                    <a:pt x="12" y="5"/>
                    <a:pt x="12" y="5"/>
                  </a:cubicBezTo>
                  <a:cubicBezTo>
                    <a:pt x="12" y="5"/>
                    <a:pt x="12" y="5"/>
                    <a:pt x="12" y="4"/>
                  </a:cubicBezTo>
                  <a:cubicBezTo>
                    <a:pt x="12" y="4"/>
                    <a:pt x="12" y="4"/>
                    <a:pt x="12" y="3"/>
                  </a:cubicBezTo>
                  <a:cubicBezTo>
                    <a:pt x="11" y="3"/>
                    <a:pt x="11" y="3"/>
                    <a:pt x="11" y="3"/>
                  </a:cubicBezTo>
                  <a:cubicBezTo>
                    <a:pt x="10" y="2"/>
                    <a:pt x="8" y="0"/>
                    <a:pt x="6" y="0"/>
                  </a:cubicBezTo>
                  <a:cubicBezTo>
                    <a:pt x="4" y="0"/>
                    <a:pt x="0" y="6"/>
                    <a:pt x="0" y="8"/>
                  </a:cubicBezTo>
                  <a:cubicBezTo>
                    <a:pt x="0" y="9"/>
                    <a:pt x="3" y="17"/>
                    <a:pt x="6" y="17"/>
                  </a:cubicBezTo>
                  <a:cubicBezTo>
                    <a:pt x="6" y="17"/>
                    <a:pt x="7" y="17"/>
                    <a:pt x="7" y="17"/>
                  </a:cubicBezTo>
                  <a:cubicBezTo>
                    <a:pt x="11" y="17"/>
                    <a:pt x="11" y="16"/>
                    <a:pt x="11" y="15"/>
                  </a:cubicBezTo>
                  <a:cubicBezTo>
                    <a:pt x="11" y="15"/>
                    <a:pt x="11" y="14"/>
                    <a:pt x="11" y="14"/>
                  </a:cubicBezTo>
                  <a:cubicBezTo>
                    <a:pt x="11" y="14"/>
                    <a:pt x="12" y="14"/>
                    <a:pt x="12" y="14"/>
                  </a:cubicBezTo>
                  <a:cubicBezTo>
                    <a:pt x="12" y="13"/>
                    <a:pt x="12" y="13"/>
                    <a:pt x="13" y="12"/>
                  </a:cubicBezTo>
                  <a:cubicBezTo>
                    <a:pt x="13" y="12"/>
                    <a:pt x="13" y="12"/>
                    <a:pt x="13" y="12"/>
                  </a:cubicBezTo>
                  <a:cubicBezTo>
                    <a:pt x="13" y="11"/>
                    <a:pt x="13" y="10"/>
                    <a:pt x="12" y="10"/>
                  </a:cubicBezTo>
                  <a:cubicBezTo>
                    <a:pt x="12" y="9"/>
                    <a:pt x="12" y="9"/>
                    <a:pt x="12" y="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8" name="Freeform 262">
              <a:extLst>
                <a:ext uri="{FF2B5EF4-FFF2-40B4-BE49-F238E27FC236}">
                  <a16:creationId xmlns:a16="http://schemas.microsoft.com/office/drawing/2014/main" id="{3EEB82F3-DDB7-4A00-9610-96C3A456B836}"/>
                </a:ext>
              </a:extLst>
            </p:cNvPr>
            <p:cNvSpPr>
              <a:spLocks/>
            </p:cNvSpPr>
            <p:nvPr/>
          </p:nvSpPr>
          <p:spPr bwMode="auto">
            <a:xfrm>
              <a:off x="4684050" y="6165130"/>
              <a:ext cx="43012" cy="35155"/>
            </a:xfrm>
            <a:custGeom>
              <a:avLst/>
              <a:gdLst>
                <a:gd name="T0" fmla="*/ 21 w 83"/>
                <a:gd name="T1" fmla="*/ 39 h 61"/>
                <a:gd name="T2" fmla="*/ 23 w 83"/>
                <a:gd name="T3" fmla="*/ 37 h 61"/>
                <a:gd name="T4" fmla="*/ 25 w 83"/>
                <a:gd name="T5" fmla="*/ 36 h 61"/>
                <a:gd name="T6" fmla="*/ 26 w 83"/>
                <a:gd name="T7" fmla="*/ 34 h 61"/>
                <a:gd name="T8" fmla="*/ 26 w 83"/>
                <a:gd name="T9" fmla="*/ 33 h 61"/>
                <a:gd name="T10" fmla="*/ 29 w 83"/>
                <a:gd name="T11" fmla="*/ 30 h 61"/>
                <a:gd name="T12" fmla="*/ 37 w 83"/>
                <a:gd name="T13" fmla="*/ 30 h 61"/>
                <a:gd name="T14" fmla="*/ 53 w 83"/>
                <a:gd name="T15" fmla="*/ 48 h 61"/>
                <a:gd name="T16" fmla="*/ 55 w 83"/>
                <a:gd name="T17" fmla="*/ 47 h 61"/>
                <a:gd name="T18" fmla="*/ 58 w 83"/>
                <a:gd name="T19" fmla="*/ 47 h 61"/>
                <a:gd name="T20" fmla="*/ 60 w 83"/>
                <a:gd name="T21" fmla="*/ 46 h 61"/>
                <a:gd name="T22" fmla="*/ 64 w 83"/>
                <a:gd name="T23" fmla="*/ 57 h 61"/>
                <a:gd name="T24" fmla="*/ 66 w 83"/>
                <a:gd name="T25" fmla="*/ 61 h 61"/>
                <a:gd name="T26" fmla="*/ 68 w 83"/>
                <a:gd name="T27" fmla="*/ 60 h 61"/>
                <a:gd name="T28" fmla="*/ 74 w 83"/>
                <a:gd name="T29" fmla="*/ 57 h 61"/>
                <a:gd name="T30" fmla="*/ 75 w 83"/>
                <a:gd name="T31" fmla="*/ 58 h 61"/>
                <a:gd name="T32" fmla="*/ 75 w 83"/>
                <a:gd name="T33" fmla="*/ 58 h 61"/>
                <a:gd name="T34" fmla="*/ 78 w 83"/>
                <a:gd name="T35" fmla="*/ 55 h 61"/>
                <a:gd name="T36" fmla="*/ 79 w 83"/>
                <a:gd name="T37" fmla="*/ 47 h 61"/>
                <a:gd name="T38" fmla="*/ 81 w 83"/>
                <a:gd name="T39" fmla="*/ 45 h 61"/>
                <a:gd name="T40" fmla="*/ 78 w 83"/>
                <a:gd name="T41" fmla="*/ 36 h 61"/>
                <a:gd name="T42" fmla="*/ 77 w 83"/>
                <a:gd name="T43" fmla="*/ 35 h 61"/>
                <a:gd name="T44" fmla="*/ 77 w 83"/>
                <a:gd name="T45" fmla="*/ 33 h 61"/>
                <a:gd name="T46" fmla="*/ 77 w 83"/>
                <a:gd name="T47" fmla="*/ 31 h 61"/>
                <a:gd name="T48" fmla="*/ 77 w 83"/>
                <a:gd name="T49" fmla="*/ 29 h 61"/>
                <a:gd name="T50" fmla="*/ 78 w 83"/>
                <a:gd name="T51" fmla="*/ 27 h 61"/>
                <a:gd name="T52" fmla="*/ 75 w 83"/>
                <a:gd name="T53" fmla="*/ 20 h 61"/>
                <a:gd name="T54" fmla="*/ 73 w 83"/>
                <a:gd name="T55" fmla="*/ 14 h 61"/>
                <a:gd name="T56" fmla="*/ 63 w 83"/>
                <a:gd name="T57" fmla="*/ 5 h 61"/>
                <a:gd name="T58" fmla="*/ 52 w 83"/>
                <a:gd name="T59" fmla="*/ 6 h 61"/>
                <a:gd name="T60" fmla="*/ 47 w 83"/>
                <a:gd name="T61" fmla="*/ 8 h 61"/>
                <a:gd name="T62" fmla="*/ 43 w 83"/>
                <a:gd name="T63" fmla="*/ 9 h 61"/>
                <a:gd name="T64" fmla="*/ 40 w 83"/>
                <a:gd name="T65" fmla="*/ 5 h 61"/>
                <a:gd name="T66" fmla="*/ 40 w 83"/>
                <a:gd name="T67" fmla="*/ 4 h 61"/>
                <a:gd name="T68" fmla="*/ 38 w 83"/>
                <a:gd name="T69" fmla="*/ 5 h 61"/>
                <a:gd name="T70" fmla="*/ 35 w 83"/>
                <a:gd name="T71" fmla="*/ 5 h 61"/>
                <a:gd name="T72" fmla="*/ 22 w 83"/>
                <a:gd name="T73" fmla="*/ 2 h 61"/>
                <a:gd name="T74" fmla="*/ 16 w 83"/>
                <a:gd name="T75" fmla="*/ 0 h 61"/>
                <a:gd name="T76" fmla="*/ 16 w 83"/>
                <a:gd name="T77" fmla="*/ 2 h 61"/>
                <a:gd name="T78" fmla="*/ 15 w 83"/>
                <a:gd name="T79" fmla="*/ 4 h 61"/>
                <a:gd name="T80" fmla="*/ 13 w 83"/>
                <a:gd name="T81" fmla="*/ 5 h 61"/>
                <a:gd name="T82" fmla="*/ 14 w 83"/>
                <a:gd name="T83" fmla="*/ 9 h 61"/>
                <a:gd name="T84" fmla="*/ 3 w 83"/>
                <a:gd name="T85" fmla="*/ 16 h 61"/>
                <a:gd name="T86" fmla="*/ 4 w 83"/>
                <a:gd name="T87"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3" h="61">
                  <a:moveTo>
                    <a:pt x="8" y="27"/>
                  </a:moveTo>
                  <a:cubicBezTo>
                    <a:pt x="12" y="30"/>
                    <a:pt x="17" y="34"/>
                    <a:pt x="20" y="40"/>
                  </a:cubicBezTo>
                  <a:cubicBezTo>
                    <a:pt x="20" y="40"/>
                    <a:pt x="20" y="40"/>
                    <a:pt x="21" y="39"/>
                  </a:cubicBezTo>
                  <a:cubicBezTo>
                    <a:pt x="21" y="39"/>
                    <a:pt x="21" y="39"/>
                    <a:pt x="21" y="39"/>
                  </a:cubicBezTo>
                  <a:cubicBezTo>
                    <a:pt x="22" y="38"/>
                    <a:pt x="22" y="38"/>
                    <a:pt x="22" y="38"/>
                  </a:cubicBezTo>
                  <a:cubicBezTo>
                    <a:pt x="23" y="38"/>
                    <a:pt x="23" y="38"/>
                    <a:pt x="23" y="37"/>
                  </a:cubicBezTo>
                  <a:cubicBezTo>
                    <a:pt x="23" y="37"/>
                    <a:pt x="23" y="37"/>
                    <a:pt x="24" y="37"/>
                  </a:cubicBezTo>
                  <a:cubicBezTo>
                    <a:pt x="24" y="36"/>
                    <a:pt x="24" y="36"/>
                    <a:pt x="24" y="36"/>
                  </a:cubicBezTo>
                  <a:cubicBezTo>
                    <a:pt x="24" y="36"/>
                    <a:pt x="25" y="36"/>
                    <a:pt x="25" y="36"/>
                  </a:cubicBezTo>
                  <a:cubicBezTo>
                    <a:pt x="25" y="35"/>
                    <a:pt x="25" y="35"/>
                    <a:pt x="25" y="35"/>
                  </a:cubicBezTo>
                  <a:cubicBezTo>
                    <a:pt x="25" y="35"/>
                    <a:pt x="25" y="35"/>
                    <a:pt x="25" y="35"/>
                  </a:cubicBezTo>
                  <a:cubicBezTo>
                    <a:pt x="26" y="35"/>
                    <a:pt x="26" y="35"/>
                    <a:pt x="26" y="34"/>
                  </a:cubicBezTo>
                  <a:cubicBezTo>
                    <a:pt x="26" y="34"/>
                    <a:pt x="26" y="34"/>
                    <a:pt x="26" y="34"/>
                  </a:cubicBezTo>
                  <a:cubicBezTo>
                    <a:pt x="26" y="34"/>
                    <a:pt x="26" y="34"/>
                    <a:pt x="26" y="34"/>
                  </a:cubicBezTo>
                  <a:cubicBezTo>
                    <a:pt x="26" y="34"/>
                    <a:pt x="26" y="34"/>
                    <a:pt x="26" y="33"/>
                  </a:cubicBezTo>
                  <a:cubicBezTo>
                    <a:pt x="26" y="33"/>
                    <a:pt x="26" y="33"/>
                    <a:pt x="26" y="33"/>
                  </a:cubicBezTo>
                  <a:cubicBezTo>
                    <a:pt x="26" y="33"/>
                    <a:pt x="26" y="33"/>
                    <a:pt x="27" y="33"/>
                  </a:cubicBezTo>
                  <a:cubicBezTo>
                    <a:pt x="27" y="31"/>
                    <a:pt x="28" y="30"/>
                    <a:pt x="29" y="30"/>
                  </a:cubicBezTo>
                  <a:cubicBezTo>
                    <a:pt x="30" y="30"/>
                    <a:pt x="31" y="30"/>
                    <a:pt x="32" y="31"/>
                  </a:cubicBezTo>
                  <a:cubicBezTo>
                    <a:pt x="32" y="31"/>
                    <a:pt x="33" y="31"/>
                    <a:pt x="33" y="31"/>
                  </a:cubicBezTo>
                  <a:cubicBezTo>
                    <a:pt x="34" y="31"/>
                    <a:pt x="36" y="31"/>
                    <a:pt x="37" y="30"/>
                  </a:cubicBezTo>
                  <a:cubicBezTo>
                    <a:pt x="39" y="30"/>
                    <a:pt x="40" y="29"/>
                    <a:pt x="41" y="29"/>
                  </a:cubicBezTo>
                  <a:cubicBezTo>
                    <a:pt x="45" y="29"/>
                    <a:pt x="51" y="39"/>
                    <a:pt x="51" y="41"/>
                  </a:cubicBezTo>
                  <a:cubicBezTo>
                    <a:pt x="51" y="43"/>
                    <a:pt x="51" y="46"/>
                    <a:pt x="53" y="48"/>
                  </a:cubicBezTo>
                  <a:cubicBezTo>
                    <a:pt x="53" y="48"/>
                    <a:pt x="53" y="48"/>
                    <a:pt x="53" y="48"/>
                  </a:cubicBezTo>
                  <a:cubicBezTo>
                    <a:pt x="53" y="48"/>
                    <a:pt x="53" y="48"/>
                    <a:pt x="53" y="48"/>
                  </a:cubicBezTo>
                  <a:cubicBezTo>
                    <a:pt x="54" y="48"/>
                    <a:pt x="54" y="47"/>
                    <a:pt x="55" y="47"/>
                  </a:cubicBezTo>
                  <a:cubicBezTo>
                    <a:pt x="55" y="47"/>
                    <a:pt x="55" y="47"/>
                    <a:pt x="55" y="47"/>
                  </a:cubicBezTo>
                  <a:cubicBezTo>
                    <a:pt x="56" y="47"/>
                    <a:pt x="57" y="47"/>
                    <a:pt x="58" y="47"/>
                  </a:cubicBezTo>
                  <a:cubicBezTo>
                    <a:pt x="58" y="47"/>
                    <a:pt x="58" y="47"/>
                    <a:pt x="58" y="47"/>
                  </a:cubicBezTo>
                  <a:cubicBezTo>
                    <a:pt x="58" y="47"/>
                    <a:pt x="59" y="47"/>
                    <a:pt x="59" y="47"/>
                  </a:cubicBezTo>
                  <a:cubicBezTo>
                    <a:pt x="59" y="47"/>
                    <a:pt x="59" y="47"/>
                    <a:pt x="59" y="47"/>
                  </a:cubicBezTo>
                  <a:cubicBezTo>
                    <a:pt x="60" y="46"/>
                    <a:pt x="60" y="46"/>
                    <a:pt x="60" y="46"/>
                  </a:cubicBezTo>
                  <a:cubicBezTo>
                    <a:pt x="61" y="46"/>
                    <a:pt x="61" y="47"/>
                    <a:pt x="62" y="47"/>
                  </a:cubicBezTo>
                  <a:cubicBezTo>
                    <a:pt x="63" y="49"/>
                    <a:pt x="64" y="53"/>
                    <a:pt x="65" y="56"/>
                  </a:cubicBezTo>
                  <a:cubicBezTo>
                    <a:pt x="65" y="56"/>
                    <a:pt x="64" y="57"/>
                    <a:pt x="64" y="57"/>
                  </a:cubicBezTo>
                  <a:cubicBezTo>
                    <a:pt x="64" y="58"/>
                    <a:pt x="65" y="59"/>
                    <a:pt x="65" y="60"/>
                  </a:cubicBezTo>
                  <a:cubicBezTo>
                    <a:pt x="65" y="60"/>
                    <a:pt x="66" y="60"/>
                    <a:pt x="66" y="60"/>
                  </a:cubicBezTo>
                  <a:cubicBezTo>
                    <a:pt x="66" y="60"/>
                    <a:pt x="66" y="61"/>
                    <a:pt x="66" y="61"/>
                  </a:cubicBezTo>
                  <a:cubicBezTo>
                    <a:pt x="66" y="61"/>
                    <a:pt x="66" y="61"/>
                    <a:pt x="66" y="61"/>
                  </a:cubicBezTo>
                  <a:cubicBezTo>
                    <a:pt x="67" y="61"/>
                    <a:pt x="67" y="61"/>
                    <a:pt x="67" y="61"/>
                  </a:cubicBezTo>
                  <a:cubicBezTo>
                    <a:pt x="68" y="61"/>
                    <a:pt x="68" y="61"/>
                    <a:pt x="68" y="60"/>
                  </a:cubicBezTo>
                  <a:cubicBezTo>
                    <a:pt x="70" y="57"/>
                    <a:pt x="71" y="56"/>
                    <a:pt x="73" y="56"/>
                  </a:cubicBezTo>
                  <a:cubicBezTo>
                    <a:pt x="73" y="56"/>
                    <a:pt x="74" y="56"/>
                    <a:pt x="74" y="57"/>
                  </a:cubicBezTo>
                  <a:cubicBezTo>
                    <a:pt x="74" y="57"/>
                    <a:pt x="74" y="57"/>
                    <a:pt x="74" y="57"/>
                  </a:cubicBezTo>
                  <a:cubicBezTo>
                    <a:pt x="74" y="57"/>
                    <a:pt x="74" y="57"/>
                    <a:pt x="74" y="57"/>
                  </a:cubicBezTo>
                  <a:cubicBezTo>
                    <a:pt x="74" y="57"/>
                    <a:pt x="74" y="58"/>
                    <a:pt x="74" y="58"/>
                  </a:cubicBezTo>
                  <a:cubicBezTo>
                    <a:pt x="75" y="58"/>
                    <a:pt x="75" y="58"/>
                    <a:pt x="75" y="58"/>
                  </a:cubicBezTo>
                  <a:cubicBezTo>
                    <a:pt x="75" y="58"/>
                    <a:pt x="75" y="58"/>
                    <a:pt x="75" y="58"/>
                  </a:cubicBezTo>
                  <a:cubicBezTo>
                    <a:pt x="75" y="58"/>
                    <a:pt x="75" y="58"/>
                    <a:pt x="75" y="58"/>
                  </a:cubicBezTo>
                  <a:cubicBezTo>
                    <a:pt x="75" y="58"/>
                    <a:pt x="75" y="58"/>
                    <a:pt x="75" y="58"/>
                  </a:cubicBezTo>
                  <a:cubicBezTo>
                    <a:pt x="75" y="58"/>
                    <a:pt x="75" y="58"/>
                    <a:pt x="75" y="58"/>
                  </a:cubicBezTo>
                  <a:cubicBezTo>
                    <a:pt x="76" y="57"/>
                    <a:pt x="76" y="57"/>
                    <a:pt x="76" y="56"/>
                  </a:cubicBezTo>
                  <a:cubicBezTo>
                    <a:pt x="77" y="56"/>
                    <a:pt x="77" y="56"/>
                    <a:pt x="78" y="55"/>
                  </a:cubicBezTo>
                  <a:cubicBezTo>
                    <a:pt x="78" y="55"/>
                    <a:pt x="78" y="54"/>
                    <a:pt x="77" y="53"/>
                  </a:cubicBezTo>
                  <a:cubicBezTo>
                    <a:pt x="77" y="52"/>
                    <a:pt x="76" y="50"/>
                    <a:pt x="77" y="49"/>
                  </a:cubicBezTo>
                  <a:cubicBezTo>
                    <a:pt x="77" y="47"/>
                    <a:pt x="78" y="47"/>
                    <a:pt x="79" y="47"/>
                  </a:cubicBezTo>
                  <a:cubicBezTo>
                    <a:pt x="79" y="47"/>
                    <a:pt x="80" y="47"/>
                    <a:pt x="80" y="48"/>
                  </a:cubicBezTo>
                  <a:cubicBezTo>
                    <a:pt x="81" y="48"/>
                    <a:pt x="82" y="48"/>
                    <a:pt x="82" y="48"/>
                  </a:cubicBezTo>
                  <a:cubicBezTo>
                    <a:pt x="83" y="47"/>
                    <a:pt x="82" y="46"/>
                    <a:pt x="81" y="45"/>
                  </a:cubicBezTo>
                  <a:cubicBezTo>
                    <a:pt x="80" y="43"/>
                    <a:pt x="79" y="42"/>
                    <a:pt x="80" y="41"/>
                  </a:cubicBezTo>
                  <a:cubicBezTo>
                    <a:pt x="80" y="40"/>
                    <a:pt x="80" y="38"/>
                    <a:pt x="78" y="37"/>
                  </a:cubicBezTo>
                  <a:cubicBezTo>
                    <a:pt x="78" y="37"/>
                    <a:pt x="78" y="37"/>
                    <a:pt x="78" y="36"/>
                  </a:cubicBezTo>
                  <a:cubicBezTo>
                    <a:pt x="77" y="36"/>
                    <a:pt x="77" y="36"/>
                    <a:pt x="77" y="36"/>
                  </a:cubicBezTo>
                  <a:cubicBezTo>
                    <a:pt x="77" y="36"/>
                    <a:pt x="77" y="36"/>
                    <a:pt x="77" y="35"/>
                  </a:cubicBezTo>
                  <a:cubicBezTo>
                    <a:pt x="77" y="35"/>
                    <a:pt x="77" y="35"/>
                    <a:pt x="77" y="35"/>
                  </a:cubicBezTo>
                  <a:cubicBezTo>
                    <a:pt x="77" y="35"/>
                    <a:pt x="77" y="35"/>
                    <a:pt x="77" y="34"/>
                  </a:cubicBezTo>
                  <a:cubicBezTo>
                    <a:pt x="77" y="34"/>
                    <a:pt x="77" y="34"/>
                    <a:pt x="77" y="34"/>
                  </a:cubicBezTo>
                  <a:cubicBezTo>
                    <a:pt x="77" y="34"/>
                    <a:pt x="77" y="33"/>
                    <a:pt x="77" y="33"/>
                  </a:cubicBezTo>
                  <a:cubicBezTo>
                    <a:pt x="77" y="33"/>
                    <a:pt x="77" y="33"/>
                    <a:pt x="77" y="33"/>
                  </a:cubicBezTo>
                  <a:cubicBezTo>
                    <a:pt x="77" y="32"/>
                    <a:pt x="77" y="32"/>
                    <a:pt x="77" y="32"/>
                  </a:cubicBezTo>
                  <a:cubicBezTo>
                    <a:pt x="77" y="32"/>
                    <a:pt x="77" y="31"/>
                    <a:pt x="77" y="31"/>
                  </a:cubicBezTo>
                  <a:cubicBezTo>
                    <a:pt x="77" y="31"/>
                    <a:pt x="77" y="31"/>
                    <a:pt x="77" y="30"/>
                  </a:cubicBezTo>
                  <a:cubicBezTo>
                    <a:pt x="77" y="30"/>
                    <a:pt x="77" y="30"/>
                    <a:pt x="77" y="30"/>
                  </a:cubicBezTo>
                  <a:cubicBezTo>
                    <a:pt x="77" y="29"/>
                    <a:pt x="77" y="29"/>
                    <a:pt x="77" y="29"/>
                  </a:cubicBezTo>
                  <a:cubicBezTo>
                    <a:pt x="77" y="29"/>
                    <a:pt x="77" y="28"/>
                    <a:pt x="78" y="28"/>
                  </a:cubicBezTo>
                  <a:cubicBezTo>
                    <a:pt x="78" y="28"/>
                    <a:pt x="78" y="28"/>
                    <a:pt x="78" y="27"/>
                  </a:cubicBezTo>
                  <a:cubicBezTo>
                    <a:pt x="78" y="27"/>
                    <a:pt x="78" y="27"/>
                    <a:pt x="78" y="27"/>
                  </a:cubicBezTo>
                  <a:cubicBezTo>
                    <a:pt x="77" y="27"/>
                    <a:pt x="77" y="27"/>
                    <a:pt x="76" y="26"/>
                  </a:cubicBezTo>
                  <a:cubicBezTo>
                    <a:pt x="76" y="25"/>
                    <a:pt x="76" y="24"/>
                    <a:pt x="75" y="23"/>
                  </a:cubicBezTo>
                  <a:cubicBezTo>
                    <a:pt x="75" y="21"/>
                    <a:pt x="75" y="20"/>
                    <a:pt x="75" y="20"/>
                  </a:cubicBezTo>
                  <a:cubicBezTo>
                    <a:pt x="73" y="20"/>
                    <a:pt x="72" y="19"/>
                    <a:pt x="72" y="18"/>
                  </a:cubicBezTo>
                  <a:cubicBezTo>
                    <a:pt x="72" y="17"/>
                    <a:pt x="72" y="15"/>
                    <a:pt x="74" y="15"/>
                  </a:cubicBezTo>
                  <a:cubicBezTo>
                    <a:pt x="73" y="14"/>
                    <a:pt x="73" y="14"/>
                    <a:pt x="73" y="14"/>
                  </a:cubicBezTo>
                  <a:cubicBezTo>
                    <a:pt x="71" y="13"/>
                    <a:pt x="70" y="12"/>
                    <a:pt x="70" y="10"/>
                  </a:cubicBezTo>
                  <a:cubicBezTo>
                    <a:pt x="70" y="8"/>
                    <a:pt x="67" y="3"/>
                    <a:pt x="66" y="2"/>
                  </a:cubicBezTo>
                  <a:cubicBezTo>
                    <a:pt x="66" y="3"/>
                    <a:pt x="64" y="4"/>
                    <a:pt x="63" y="5"/>
                  </a:cubicBezTo>
                  <a:cubicBezTo>
                    <a:pt x="61" y="7"/>
                    <a:pt x="60" y="8"/>
                    <a:pt x="58" y="8"/>
                  </a:cubicBezTo>
                  <a:cubicBezTo>
                    <a:pt x="57" y="8"/>
                    <a:pt x="56" y="8"/>
                    <a:pt x="55" y="7"/>
                  </a:cubicBezTo>
                  <a:cubicBezTo>
                    <a:pt x="54" y="7"/>
                    <a:pt x="53" y="6"/>
                    <a:pt x="52" y="6"/>
                  </a:cubicBezTo>
                  <a:cubicBezTo>
                    <a:pt x="52" y="6"/>
                    <a:pt x="52" y="6"/>
                    <a:pt x="52" y="7"/>
                  </a:cubicBezTo>
                  <a:cubicBezTo>
                    <a:pt x="51" y="8"/>
                    <a:pt x="50" y="9"/>
                    <a:pt x="49" y="9"/>
                  </a:cubicBezTo>
                  <a:cubicBezTo>
                    <a:pt x="48" y="9"/>
                    <a:pt x="48" y="8"/>
                    <a:pt x="47" y="8"/>
                  </a:cubicBezTo>
                  <a:cubicBezTo>
                    <a:pt x="47" y="8"/>
                    <a:pt x="46" y="8"/>
                    <a:pt x="46" y="8"/>
                  </a:cubicBezTo>
                  <a:cubicBezTo>
                    <a:pt x="46" y="8"/>
                    <a:pt x="45" y="8"/>
                    <a:pt x="45" y="8"/>
                  </a:cubicBezTo>
                  <a:cubicBezTo>
                    <a:pt x="44" y="9"/>
                    <a:pt x="44" y="9"/>
                    <a:pt x="43" y="9"/>
                  </a:cubicBezTo>
                  <a:cubicBezTo>
                    <a:pt x="41" y="9"/>
                    <a:pt x="40" y="6"/>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40" y="4"/>
                    <a:pt x="40" y="4"/>
                    <a:pt x="40" y="4"/>
                  </a:cubicBezTo>
                  <a:cubicBezTo>
                    <a:pt x="39" y="4"/>
                    <a:pt x="39" y="4"/>
                    <a:pt x="39" y="4"/>
                  </a:cubicBezTo>
                  <a:cubicBezTo>
                    <a:pt x="38" y="4"/>
                    <a:pt x="38" y="5"/>
                    <a:pt x="38" y="5"/>
                  </a:cubicBezTo>
                  <a:cubicBezTo>
                    <a:pt x="38" y="5"/>
                    <a:pt x="37" y="5"/>
                    <a:pt x="37" y="5"/>
                  </a:cubicBezTo>
                  <a:cubicBezTo>
                    <a:pt x="36" y="5"/>
                    <a:pt x="36" y="5"/>
                    <a:pt x="36" y="5"/>
                  </a:cubicBezTo>
                  <a:cubicBezTo>
                    <a:pt x="36" y="5"/>
                    <a:pt x="35" y="5"/>
                    <a:pt x="35" y="5"/>
                  </a:cubicBezTo>
                  <a:cubicBezTo>
                    <a:pt x="34" y="5"/>
                    <a:pt x="34" y="5"/>
                    <a:pt x="34" y="5"/>
                  </a:cubicBezTo>
                  <a:cubicBezTo>
                    <a:pt x="33" y="5"/>
                    <a:pt x="33" y="5"/>
                    <a:pt x="32" y="5"/>
                  </a:cubicBezTo>
                  <a:cubicBezTo>
                    <a:pt x="32" y="5"/>
                    <a:pt x="23" y="5"/>
                    <a:pt x="22" y="2"/>
                  </a:cubicBezTo>
                  <a:cubicBezTo>
                    <a:pt x="22" y="2"/>
                    <a:pt x="22" y="2"/>
                    <a:pt x="22" y="2"/>
                  </a:cubicBezTo>
                  <a:cubicBezTo>
                    <a:pt x="21" y="1"/>
                    <a:pt x="18" y="1"/>
                    <a:pt x="16" y="0"/>
                  </a:cubicBezTo>
                  <a:cubicBezTo>
                    <a:pt x="16" y="0"/>
                    <a:pt x="16" y="0"/>
                    <a:pt x="16" y="0"/>
                  </a:cubicBezTo>
                  <a:cubicBezTo>
                    <a:pt x="16" y="1"/>
                    <a:pt x="16" y="1"/>
                    <a:pt x="16" y="1"/>
                  </a:cubicBezTo>
                  <a:cubicBezTo>
                    <a:pt x="16" y="1"/>
                    <a:pt x="16" y="1"/>
                    <a:pt x="16" y="1"/>
                  </a:cubicBezTo>
                  <a:cubicBezTo>
                    <a:pt x="16" y="1"/>
                    <a:pt x="16" y="2"/>
                    <a:pt x="16" y="2"/>
                  </a:cubicBezTo>
                  <a:cubicBezTo>
                    <a:pt x="16" y="2"/>
                    <a:pt x="16" y="2"/>
                    <a:pt x="16" y="2"/>
                  </a:cubicBezTo>
                  <a:cubicBezTo>
                    <a:pt x="16" y="2"/>
                    <a:pt x="15" y="3"/>
                    <a:pt x="15" y="3"/>
                  </a:cubicBezTo>
                  <a:cubicBezTo>
                    <a:pt x="15" y="3"/>
                    <a:pt x="15" y="3"/>
                    <a:pt x="15" y="4"/>
                  </a:cubicBezTo>
                  <a:cubicBezTo>
                    <a:pt x="15" y="4"/>
                    <a:pt x="15" y="4"/>
                    <a:pt x="14" y="4"/>
                  </a:cubicBezTo>
                  <a:cubicBezTo>
                    <a:pt x="14" y="5"/>
                    <a:pt x="14" y="5"/>
                    <a:pt x="13" y="5"/>
                  </a:cubicBezTo>
                  <a:cubicBezTo>
                    <a:pt x="13" y="5"/>
                    <a:pt x="13" y="5"/>
                    <a:pt x="13" y="5"/>
                  </a:cubicBezTo>
                  <a:cubicBezTo>
                    <a:pt x="13" y="5"/>
                    <a:pt x="13" y="5"/>
                    <a:pt x="13" y="5"/>
                  </a:cubicBezTo>
                  <a:cubicBezTo>
                    <a:pt x="13" y="6"/>
                    <a:pt x="13" y="7"/>
                    <a:pt x="14" y="7"/>
                  </a:cubicBezTo>
                  <a:cubicBezTo>
                    <a:pt x="14" y="8"/>
                    <a:pt x="14" y="9"/>
                    <a:pt x="14" y="9"/>
                  </a:cubicBezTo>
                  <a:cubicBezTo>
                    <a:pt x="15" y="11"/>
                    <a:pt x="11" y="13"/>
                    <a:pt x="9" y="12"/>
                  </a:cubicBezTo>
                  <a:cubicBezTo>
                    <a:pt x="9" y="12"/>
                    <a:pt x="9" y="12"/>
                    <a:pt x="9" y="12"/>
                  </a:cubicBezTo>
                  <a:cubicBezTo>
                    <a:pt x="8" y="12"/>
                    <a:pt x="5" y="14"/>
                    <a:pt x="3" y="16"/>
                  </a:cubicBezTo>
                  <a:cubicBezTo>
                    <a:pt x="2" y="16"/>
                    <a:pt x="1" y="17"/>
                    <a:pt x="1" y="17"/>
                  </a:cubicBezTo>
                  <a:cubicBezTo>
                    <a:pt x="1" y="17"/>
                    <a:pt x="1" y="18"/>
                    <a:pt x="0" y="18"/>
                  </a:cubicBezTo>
                  <a:cubicBezTo>
                    <a:pt x="2" y="19"/>
                    <a:pt x="3" y="20"/>
                    <a:pt x="4" y="22"/>
                  </a:cubicBezTo>
                  <a:cubicBezTo>
                    <a:pt x="5" y="24"/>
                    <a:pt x="5" y="25"/>
                    <a:pt x="8" y="2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599" name="Freeform 263">
              <a:extLst>
                <a:ext uri="{FF2B5EF4-FFF2-40B4-BE49-F238E27FC236}">
                  <a16:creationId xmlns:a16="http://schemas.microsoft.com/office/drawing/2014/main" id="{869E97F9-EBCA-4719-BCF5-6CD93DE6A0DA}"/>
                </a:ext>
              </a:extLst>
            </p:cNvPr>
            <p:cNvSpPr>
              <a:spLocks/>
            </p:cNvSpPr>
            <p:nvPr/>
          </p:nvSpPr>
          <p:spPr bwMode="auto">
            <a:xfrm>
              <a:off x="4853005" y="5918697"/>
              <a:ext cx="30016" cy="28334"/>
            </a:xfrm>
            <a:custGeom>
              <a:avLst/>
              <a:gdLst>
                <a:gd name="T0" fmla="*/ 51 w 58"/>
                <a:gd name="T1" fmla="*/ 9 h 49"/>
                <a:gd name="T2" fmla="*/ 50 w 58"/>
                <a:gd name="T3" fmla="*/ 9 h 49"/>
                <a:gd name="T4" fmla="*/ 49 w 58"/>
                <a:gd name="T5" fmla="*/ 10 h 49"/>
                <a:gd name="T6" fmla="*/ 45 w 58"/>
                <a:gd name="T7" fmla="*/ 10 h 49"/>
                <a:gd name="T8" fmla="*/ 36 w 58"/>
                <a:gd name="T9" fmla="*/ 7 h 49"/>
                <a:gd name="T10" fmla="*/ 35 w 58"/>
                <a:gd name="T11" fmla="*/ 5 h 49"/>
                <a:gd name="T12" fmla="*/ 34 w 58"/>
                <a:gd name="T13" fmla="*/ 5 h 49"/>
                <a:gd name="T14" fmla="*/ 33 w 58"/>
                <a:gd name="T15" fmla="*/ 4 h 49"/>
                <a:gd name="T16" fmla="*/ 32 w 58"/>
                <a:gd name="T17" fmla="*/ 3 h 49"/>
                <a:gd name="T18" fmla="*/ 30 w 58"/>
                <a:gd name="T19" fmla="*/ 2 h 49"/>
                <a:gd name="T20" fmla="*/ 29 w 58"/>
                <a:gd name="T21" fmla="*/ 1 h 49"/>
                <a:gd name="T22" fmla="*/ 28 w 58"/>
                <a:gd name="T23" fmla="*/ 0 h 49"/>
                <a:gd name="T24" fmla="*/ 21 w 58"/>
                <a:gd name="T25" fmla="*/ 5 h 49"/>
                <a:gd name="T26" fmla="*/ 20 w 58"/>
                <a:gd name="T27" fmla="*/ 7 h 49"/>
                <a:gd name="T28" fmla="*/ 18 w 58"/>
                <a:gd name="T29" fmla="*/ 10 h 49"/>
                <a:gd name="T30" fmla="*/ 15 w 58"/>
                <a:gd name="T31" fmla="*/ 14 h 49"/>
                <a:gd name="T32" fmla="*/ 13 w 58"/>
                <a:gd name="T33" fmla="*/ 16 h 49"/>
                <a:gd name="T34" fmla="*/ 13 w 58"/>
                <a:gd name="T35" fmla="*/ 16 h 49"/>
                <a:gd name="T36" fmla="*/ 13 w 58"/>
                <a:gd name="T37" fmla="*/ 16 h 49"/>
                <a:gd name="T38" fmla="*/ 11 w 58"/>
                <a:gd name="T39" fmla="*/ 15 h 49"/>
                <a:gd name="T40" fmla="*/ 8 w 58"/>
                <a:gd name="T41" fmla="*/ 15 h 49"/>
                <a:gd name="T42" fmla="*/ 7 w 58"/>
                <a:gd name="T43" fmla="*/ 15 h 49"/>
                <a:gd name="T44" fmla="*/ 0 w 58"/>
                <a:gd name="T45" fmla="*/ 16 h 49"/>
                <a:gd name="T46" fmla="*/ 0 w 58"/>
                <a:gd name="T47" fmla="*/ 17 h 49"/>
                <a:gd name="T48" fmla="*/ 1 w 58"/>
                <a:gd name="T49" fmla="*/ 19 h 49"/>
                <a:gd name="T50" fmla="*/ 3 w 58"/>
                <a:gd name="T51" fmla="*/ 19 h 49"/>
                <a:gd name="T52" fmla="*/ 11 w 58"/>
                <a:gd name="T53" fmla="*/ 24 h 49"/>
                <a:gd name="T54" fmla="*/ 20 w 58"/>
                <a:gd name="T55" fmla="*/ 39 h 49"/>
                <a:gd name="T56" fmla="*/ 25 w 58"/>
                <a:gd name="T57" fmla="*/ 41 h 49"/>
                <a:gd name="T58" fmla="*/ 30 w 58"/>
                <a:gd name="T59" fmla="*/ 44 h 49"/>
                <a:gd name="T60" fmla="*/ 38 w 58"/>
                <a:gd name="T61" fmla="*/ 49 h 49"/>
                <a:gd name="T62" fmla="*/ 40 w 58"/>
                <a:gd name="T63" fmla="*/ 49 h 49"/>
                <a:gd name="T64" fmla="*/ 39 w 58"/>
                <a:gd name="T65" fmla="*/ 49 h 49"/>
                <a:gd name="T66" fmla="*/ 36 w 58"/>
                <a:gd name="T67" fmla="*/ 46 h 49"/>
                <a:gd name="T68" fmla="*/ 33 w 58"/>
                <a:gd name="T69" fmla="*/ 41 h 49"/>
                <a:gd name="T70" fmla="*/ 30 w 58"/>
                <a:gd name="T71" fmla="*/ 38 h 49"/>
                <a:gd name="T72" fmla="*/ 24 w 58"/>
                <a:gd name="T73" fmla="*/ 30 h 49"/>
                <a:gd name="T74" fmla="*/ 21 w 58"/>
                <a:gd name="T75" fmla="*/ 26 h 49"/>
                <a:gd name="T76" fmla="*/ 19 w 58"/>
                <a:gd name="T77" fmla="*/ 23 h 49"/>
                <a:gd name="T78" fmla="*/ 19 w 58"/>
                <a:gd name="T79" fmla="*/ 19 h 49"/>
                <a:gd name="T80" fmla="*/ 25 w 58"/>
                <a:gd name="T81" fmla="*/ 19 h 49"/>
                <a:gd name="T82" fmla="*/ 28 w 58"/>
                <a:gd name="T83" fmla="*/ 18 h 49"/>
                <a:gd name="T84" fmla="*/ 32 w 58"/>
                <a:gd name="T85" fmla="*/ 17 h 49"/>
                <a:gd name="T86" fmla="*/ 49 w 58"/>
                <a:gd name="T87" fmla="*/ 19 h 49"/>
                <a:gd name="T88" fmla="*/ 50 w 58"/>
                <a:gd name="T89" fmla="*/ 19 h 49"/>
                <a:gd name="T90" fmla="*/ 50 w 58"/>
                <a:gd name="T91" fmla="*/ 19 h 49"/>
                <a:gd name="T92" fmla="*/ 50 w 58"/>
                <a:gd name="T93" fmla="*/ 19 h 49"/>
                <a:gd name="T94" fmla="*/ 51 w 58"/>
                <a:gd name="T95" fmla="*/ 19 h 49"/>
                <a:gd name="T96" fmla="*/ 51 w 58"/>
                <a:gd name="T97" fmla="*/ 19 h 49"/>
                <a:gd name="T98" fmla="*/ 52 w 58"/>
                <a:gd name="T99" fmla="*/ 20 h 49"/>
                <a:gd name="T100" fmla="*/ 52 w 58"/>
                <a:gd name="T101" fmla="*/ 20 h 49"/>
                <a:gd name="T102" fmla="*/ 53 w 58"/>
                <a:gd name="T103" fmla="*/ 20 h 49"/>
                <a:gd name="T104" fmla="*/ 54 w 58"/>
                <a:gd name="T105" fmla="*/ 20 h 49"/>
                <a:gd name="T106" fmla="*/ 54 w 58"/>
                <a:gd name="T107" fmla="*/ 21 h 49"/>
                <a:gd name="T108" fmla="*/ 55 w 58"/>
                <a:gd name="T109" fmla="*/ 21 h 49"/>
                <a:gd name="T110" fmla="*/ 56 w 58"/>
                <a:gd name="T111" fmla="*/ 22 h 49"/>
                <a:gd name="T112" fmla="*/ 57 w 58"/>
                <a:gd name="T113" fmla="*/ 22 h 49"/>
                <a:gd name="T114" fmla="*/ 58 w 58"/>
                <a:gd name="T115" fmla="*/ 23 h 49"/>
                <a:gd name="T116" fmla="*/ 57 w 58"/>
                <a:gd name="T117" fmla="*/ 19 h 49"/>
                <a:gd name="T118" fmla="*/ 55 w 58"/>
                <a:gd name="T119" fmla="*/ 15 h 49"/>
                <a:gd name="T120" fmla="*/ 51 w 58"/>
                <a:gd name="T121" fmla="*/ 9 h 49"/>
                <a:gd name="T122" fmla="*/ 51 w 58"/>
                <a:gd name="T123"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 h="49">
                  <a:moveTo>
                    <a:pt x="51" y="9"/>
                  </a:moveTo>
                  <a:cubicBezTo>
                    <a:pt x="51" y="9"/>
                    <a:pt x="50" y="9"/>
                    <a:pt x="50" y="9"/>
                  </a:cubicBezTo>
                  <a:cubicBezTo>
                    <a:pt x="49" y="9"/>
                    <a:pt x="49" y="10"/>
                    <a:pt x="49" y="10"/>
                  </a:cubicBezTo>
                  <a:cubicBezTo>
                    <a:pt x="48" y="10"/>
                    <a:pt x="47" y="10"/>
                    <a:pt x="45" y="10"/>
                  </a:cubicBezTo>
                  <a:cubicBezTo>
                    <a:pt x="44" y="10"/>
                    <a:pt x="38" y="10"/>
                    <a:pt x="36" y="7"/>
                  </a:cubicBezTo>
                  <a:cubicBezTo>
                    <a:pt x="36" y="6"/>
                    <a:pt x="35" y="6"/>
                    <a:pt x="35" y="5"/>
                  </a:cubicBezTo>
                  <a:cubicBezTo>
                    <a:pt x="35" y="5"/>
                    <a:pt x="34" y="5"/>
                    <a:pt x="34" y="5"/>
                  </a:cubicBezTo>
                  <a:cubicBezTo>
                    <a:pt x="34" y="5"/>
                    <a:pt x="33" y="4"/>
                    <a:pt x="33" y="4"/>
                  </a:cubicBezTo>
                  <a:cubicBezTo>
                    <a:pt x="33" y="4"/>
                    <a:pt x="32" y="3"/>
                    <a:pt x="32" y="3"/>
                  </a:cubicBezTo>
                  <a:cubicBezTo>
                    <a:pt x="31" y="3"/>
                    <a:pt x="31" y="2"/>
                    <a:pt x="30" y="2"/>
                  </a:cubicBezTo>
                  <a:cubicBezTo>
                    <a:pt x="30" y="2"/>
                    <a:pt x="29" y="2"/>
                    <a:pt x="29" y="1"/>
                  </a:cubicBezTo>
                  <a:cubicBezTo>
                    <a:pt x="29" y="1"/>
                    <a:pt x="28" y="1"/>
                    <a:pt x="28" y="0"/>
                  </a:cubicBezTo>
                  <a:cubicBezTo>
                    <a:pt x="26" y="2"/>
                    <a:pt x="23" y="4"/>
                    <a:pt x="21" y="5"/>
                  </a:cubicBezTo>
                  <a:cubicBezTo>
                    <a:pt x="21" y="5"/>
                    <a:pt x="21" y="6"/>
                    <a:pt x="20" y="7"/>
                  </a:cubicBezTo>
                  <a:cubicBezTo>
                    <a:pt x="20" y="8"/>
                    <a:pt x="20" y="10"/>
                    <a:pt x="18" y="10"/>
                  </a:cubicBezTo>
                  <a:cubicBezTo>
                    <a:pt x="17" y="10"/>
                    <a:pt x="16" y="12"/>
                    <a:pt x="15" y="14"/>
                  </a:cubicBezTo>
                  <a:cubicBezTo>
                    <a:pt x="15" y="15"/>
                    <a:pt x="14" y="16"/>
                    <a:pt x="13" y="16"/>
                  </a:cubicBezTo>
                  <a:cubicBezTo>
                    <a:pt x="13" y="16"/>
                    <a:pt x="13" y="16"/>
                    <a:pt x="13" y="16"/>
                  </a:cubicBezTo>
                  <a:cubicBezTo>
                    <a:pt x="13" y="16"/>
                    <a:pt x="13" y="16"/>
                    <a:pt x="13" y="16"/>
                  </a:cubicBezTo>
                  <a:cubicBezTo>
                    <a:pt x="12" y="16"/>
                    <a:pt x="11" y="15"/>
                    <a:pt x="11" y="15"/>
                  </a:cubicBezTo>
                  <a:cubicBezTo>
                    <a:pt x="10" y="15"/>
                    <a:pt x="8" y="15"/>
                    <a:pt x="8" y="15"/>
                  </a:cubicBezTo>
                  <a:cubicBezTo>
                    <a:pt x="8" y="15"/>
                    <a:pt x="8" y="15"/>
                    <a:pt x="7" y="15"/>
                  </a:cubicBezTo>
                  <a:cubicBezTo>
                    <a:pt x="6" y="15"/>
                    <a:pt x="4" y="16"/>
                    <a:pt x="0" y="16"/>
                  </a:cubicBezTo>
                  <a:cubicBezTo>
                    <a:pt x="0" y="16"/>
                    <a:pt x="0" y="16"/>
                    <a:pt x="0" y="17"/>
                  </a:cubicBezTo>
                  <a:cubicBezTo>
                    <a:pt x="0" y="18"/>
                    <a:pt x="1" y="19"/>
                    <a:pt x="1" y="19"/>
                  </a:cubicBezTo>
                  <a:cubicBezTo>
                    <a:pt x="3" y="19"/>
                    <a:pt x="3" y="19"/>
                    <a:pt x="3" y="19"/>
                  </a:cubicBezTo>
                  <a:cubicBezTo>
                    <a:pt x="5" y="19"/>
                    <a:pt x="11" y="19"/>
                    <a:pt x="11" y="24"/>
                  </a:cubicBezTo>
                  <a:cubicBezTo>
                    <a:pt x="11" y="27"/>
                    <a:pt x="17" y="35"/>
                    <a:pt x="20" y="39"/>
                  </a:cubicBezTo>
                  <a:cubicBezTo>
                    <a:pt x="22" y="40"/>
                    <a:pt x="24" y="41"/>
                    <a:pt x="25" y="41"/>
                  </a:cubicBezTo>
                  <a:cubicBezTo>
                    <a:pt x="27" y="42"/>
                    <a:pt x="29" y="42"/>
                    <a:pt x="30" y="44"/>
                  </a:cubicBezTo>
                  <a:cubicBezTo>
                    <a:pt x="30" y="46"/>
                    <a:pt x="34" y="48"/>
                    <a:pt x="38" y="49"/>
                  </a:cubicBezTo>
                  <a:cubicBezTo>
                    <a:pt x="39" y="49"/>
                    <a:pt x="39" y="49"/>
                    <a:pt x="40" y="49"/>
                  </a:cubicBezTo>
                  <a:cubicBezTo>
                    <a:pt x="40" y="49"/>
                    <a:pt x="40" y="49"/>
                    <a:pt x="39" y="49"/>
                  </a:cubicBezTo>
                  <a:cubicBezTo>
                    <a:pt x="38" y="48"/>
                    <a:pt x="37" y="47"/>
                    <a:pt x="36" y="46"/>
                  </a:cubicBezTo>
                  <a:cubicBezTo>
                    <a:pt x="34" y="44"/>
                    <a:pt x="33" y="42"/>
                    <a:pt x="33" y="41"/>
                  </a:cubicBezTo>
                  <a:cubicBezTo>
                    <a:pt x="33" y="41"/>
                    <a:pt x="31" y="39"/>
                    <a:pt x="30" y="38"/>
                  </a:cubicBezTo>
                  <a:cubicBezTo>
                    <a:pt x="27" y="36"/>
                    <a:pt x="24" y="33"/>
                    <a:pt x="24" y="30"/>
                  </a:cubicBezTo>
                  <a:cubicBezTo>
                    <a:pt x="24" y="28"/>
                    <a:pt x="22" y="27"/>
                    <a:pt x="21" y="26"/>
                  </a:cubicBezTo>
                  <a:cubicBezTo>
                    <a:pt x="20" y="25"/>
                    <a:pt x="19" y="24"/>
                    <a:pt x="19" y="23"/>
                  </a:cubicBezTo>
                  <a:cubicBezTo>
                    <a:pt x="18" y="22"/>
                    <a:pt x="19" y="20"/>
                    <a:pt x="19" y="19"/>
                  </a:cubicBezTo>
                  <a:cubicBezTo>
                    <a:pt x="21" y="18"/>
                    <a:pt x="23" y="17"/>
                    <a:pt x="25" y="19"/>
                  </a:cubicBezTo>
                  <a:cubicBezTo>
                    <a:pt x="26" y="19"/>
                    <a:pt x="27" y="19"/>
                    <a:pt x="28" y="18"/>
                  </a:cubicBezTo>
                  <a:cubicBezTo>
                    <a:pt x="29" y="17"/>
                    <a:pt x="31" y="16"/>
                    <a:pt x="32" y="17"/>
                  </a:cubicBezTo>
                  <a:cubicBezTo>
                    <a:pt x="34" y="18"/>
                    <a:pt x="43" y="18"/>
                    <a:pt x="49" y="19"/>
                  </a:cubicBezTo>
                  <a:cubicBezTo>
                    <a:pt x="49" y="19"/>
                    <a:pt x="49" y="19"/>
                    <a:pt x="50" y="19"/>
                  </a:cubicBezTo>
                  <a:cubicBezTo>
                    <a:pt x="50" y="19"/>
                    <a:pt x="50" y="19"/>
                    <a:pt x="50" y="19"/>
                  </a:cubicBezTo>
                  <a:cubicBezTo>
                    <a:pt x="50" y="19"/>
                    <a:pt x="50" y="19"/>
                    <a:pt x="50" y="19"/>
                  </a:cubicBezTo>
                  <a:cubicBezTo>
                    <a:pt x="50" y="19"/>
                    <a:pt x="50" y="19"/>
                    <a:pt x="51" y="19"/>
                  </a:cubicBezTo>
                  <a:cubicBezTo>
                    <a:pt x="51" y="19"/>
                    <a:pt x="51" y="19"/>
                    <a:pt x="51" y="19"/>
                  </a:cubicBezTo>
                  <a:cubicBezTo>
                    <a:pt x="51" y="19"/>
                    <a:pt x="51" y="19"/>
                    <a:pt x="52" y="20"/>
                  </a:cubicBezTo>
                  <a:cubicBezTo>
                    <a:pt x="52" y="20"/>
                    <a:pt x="52" y="20"/>
                    <a:pt x="52" y="20"/>
                  </a:cubicBezTo>
                  <a:cubicBezTo>
                    <a:pt x="52" y="20"/>
                    <a:pt x="53" y="20"/>
                    <a:pt x="53" y="20"/>
                  </a:cubicBezTo>
                  <a:cubicBezTo>
                    <a:pt x="53" y="20"/>
                    <a:pt x="53" y="20"/>
                    <a:pt x="54" y="20"/>
                  </a:cubicBezTo>
                  <a:cubicBezTo>
                    <a:pt x="54" y="21"/>
                    <a:pt x="54" y="21"/>
                    <a:pt x="54" y="21"/>
                  </a:cubicBezTo>
                  <a:cubicBezTo>
                    <a:pt x="55" y="21"/>
                    <a:pt x="55" y="21"/>
                    <a:pt x="55" y="21"/>
                  </a:cubicBezTo>
                  <a:cubicBezTo>
                    <a:pt x="56" y="21"/>
                    <a:pt x="56" y="22"/>
                    <a:pt x="56" y="22"/>
                  </a:cubicBezTo>
                  <a:cubicBezTo>
                    <a:pt x="56" y="22"/>
                    <a:pt x="57" y="22"/>
                    <a:pt x="57" y="22"/>
                  </a:cubicBezTo>
                  <a:cubicBezTo>
                    <a:pt x="58" y="23"/>
                    <a:pt x="58" y="23"/>
                    <a:pt x="58" y="23"/>
                  </a:cubicBezTo>
                  <a:cubicBezTo>
                    <a:pt x="57" y="22"/>
                    <a:pt x="57" y="20"/>
                    <a:pt x="57" y="19"/>
                  </a:cubicBezTo>
                  <a:cubicBezTo>
                    <a:pt x="57" y="17"/>
                    <a:pt x="57" y="16"/>
                    <a:pt x="55" y="15"/>
                  </a:cubicBezTo>
                  <a:cubicBezTo>
                    <a:pt x="53" y="15"/>
                    <a:pt x="52" y="13"/>
                    <a:pt x="51" y="9"/>
                  </a:cubicBezTo>
                  <a:cubicBezTo>
                    <a:pt x="51" y="9"/>
                    <a:pt x="51" y="9"/>
                    <a:pt x="51" y="9"/>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0" name="Freeform 264">
              <a:extLst>
                <a:ext uri="{FF2B5EF4-FFF2-40B4-BE49-F238E27FC236}">
                  <a16:creationId xmlns:a16="http://schemas.microsoft.com/office/drawing/2014/main" id="{C596C279-0DF7-4BAC-BA43-C1F40E919ACF}"/>
                </a:ext>
              </a:extLst>
            </p:cNvPr>
            <p:cNvSpPr>
              <a:spLocks/>
            </p:cNvSpPr>
            <p:nvPr/>
          </p:nvSpPr>
          <p:spPr bwMode="auto">
            <a:xfrm>
              <a:off x="4697046" y="6002474"/>
              <a:ext cx="67922" cy="59466"/>
            </a:xfrm>
            <a:custGeom>
              <a:avLst/>
              <a:gdLst>
                <a:gd name="T0" fmla="*/ 17 w 131"/>
                <a:gd name="T1" fmla="*/ 93 h 103"/>
                <a:gd name="T2" fmla="*/ 5 w 131"/>
                <a:gd name="T3" fmla="*/ 100 h 103"/>
                <a:gd name="T4" fmla="*/ 0 w 131"/>
                <a:gd name="T5" fmla="*/ 102 h 103"/>
                <a:gd name="T6" fmla="*/ 39 w 131"/>
                <a:gd name="T7" fmla="*/ 102 h 103"/>
                <a:gd name="T8" fmla="*/ 41 w 131"/>
                <a:gd name="T9" fmla="*/ 102 h 103"/>
                <a:gd name="T10" fmla="*/ 42 w 131"/>
                <a:gd name="T11" fmla="*/ 102 h 103"/>
                <a:gd name="T12" fmla="*/ 43 w 131"/>
                <a:gd name="T13" fmla="*/ 102 h 103"/>
                <a:gd name="T14" fmla="*/ 44 w 131"/>
                <a:gd name="T15" fmla="*/ 103 h 103"/>
                <a:gd name="T16" fmla="*/ 44 w 131"/>
                <a:gd name="T17" fmla="*/ 103 h 103"/>
                <a:gd name="T18" fmla="*/ 45 w 131"/>
                <a:gd name="T19" fmla="*/ 103 h 103"/>
                <a:gd name="T20" fmla="*/ 45 w 131"/>
                <a:gd name="T21" fmla="*/ 103 h 103"/>
                <a:gd name="T22" fmla="*/ 46 w 131"/>
                <a:gd name="T23" fmla="*/ 103 h 103"/>
                <a:gd name="T24" fmla="*/ 46 w 131"/>
                <a:gd name="T25" fmla="*/ 103 h 103"/>
                <a:gd name="T26" fmla="*/ 46 w 131"/>
                <a:gd name="T27" fmla="*/ 92 h 103"/>
                <a:gd name="T28" fmla="*/ 64 w 131"/>
                <a:gd name="T29" fmla="*/ 79 h 103"/>
                <a:gd name="T30" fmla="*/ 68 w 131"/>
                <a:gd name="T31" fmla="*/ 79 h 103"/>
                <a:gd name="T32" fmla="*/ 69 w 131"/>
                <a:gd name="T33" fmla="*/ 79 h 103"/>
                <a:gd name="T34" fmla="*/ 71 w 131"/>
                <a:gd name="T35" fmla="*/ 78 h 103"/>
                <a:gd name="T36" fmla="*/ 78 w 131"/>
                <a:gd name="T37" fmla="*/ 75 h 103"/>
                <a:gd name="T38" fmla="*/ 82 w 131"/>
                <a:gd name="T39" fmla="*/ 75 h 103"/>
                <a:gd name="T40" fmla="*/ 87 w 131"/>
                <a:gd name="T41" fmla="*/ 69 h 103"/>
                <a:gd name="T42" fmla="*/ 94 w 131"/>
                <a:gd name="T43" fmla="*/ 66 h 103"/>
                <a:gd name="T44" fmla="*/ 96 w 131"/>
                <a:gd name="T45" fmla="*/ 65 h 103"/>
                <a:gd name="T46" fmla="*/ 98 w 131"/>
                <a:gd name="T47" fmla="*/ 64 h 103"/>
                <a:gd name="T48" fmla="*/ 101 w 131"/>
                <a:gd name="T49" fmla="*/ 62 h 103"/>
                <a:gd name="T50" fmla="*/ 102 w 131"/>
                <a:gd name="T51" fmla="*/ 59 h 103"/>
                <a:gd name="T52" fmla="*/ 102 w 131"/>
                <a:gd name="T53" fmla="*/ 56 h 103"/>
                <a:gd name="T54" fmla="*/ 104 w 131"/>
                <a:gd name="T55" fmla="*/ 52 h 103"/>
                <a:gd name="T56" fmla="*/ 105 w 131"/>
                <a:gd name="T57" fmla="*/ 52 h 103"/>
                <a:gd name="T58" fmla="*/ 106 w 131"/>
                <a:gd name="T59" fmla="*/ 52 h 103"/>
                <a:gd name="T60" fmla="*/ 112 w 131"/>
                <a:gd name="T61" fmla="*/ 49 h 103"/>
                <a:gd name="T62" fmla="*/ 119 w 131"/>
                <a:gd name="T63" fmla="*/ 47 h 103"/>
                <a:gd name="T64" fmla="*/ 127 w 131"/>
                <a:gd name="T65" fmla="*/ 47 h 103"/>
                <a:gd name="T66" fmla="*/ 130 w 131"/>
                <a:gd name="T67" fmla="*/ 47 h 103"/>
                <a:gd name="T68" fmla="*/ 131 w 131"/>
                <a:gd name="T69" fmla="*/ 47 h 103"/>
                <a:gd name="T70" fmla="*/ 131 w 131"/>
                <a:gd name="T71" fmla="*/ 44 h 103"/>
                <a:gd name="T72" fmla="*/ 128 w 131"/>
                <a:gd name="T73" fmla="*/ 37 h 103"/>
                <a:gd name="T74" fmla="*/ 126 w 131"/>
                <a:gd name="T75" fmla="*/ 30 h 103"/>
                <a:gd name="T76" fmla="*/ 126 w 131"/>
                <a:gd name="T77" fmla="*/ 26 h 103"/>
                <a:gd name="T78" fmla="*/ 123 w 131"/>
                <a:gd name="T79" fmla="*/ 15 h 103"/>
                <a:gd name="T80" fmla="*/ 122 w 131"/>
                <a:gd name="T81" fmla="*/ 13 h 103"/>
                <a:gd name="T82" fmla="*/ 122 w 131"/>
                <a:gd name="T83" fmla="*/ 13 h 103"/>
                <a:gd name="T84" fmla="*/ 121 w 131"/>
                <a:gd name="T85" fmla="*/ 12 h 103"/>
                <a:gd name="T86" fmla="*/ 115 w 131"/>
                <a:gd name="T87" fmla="*/ 10 h 103"/>
                <a:gd name="T88" fmla="*/ 109 w 131"/>
                <a:gd name="T89" fmla="*/ 9 h 103"/>
                <a:gd name="T90" fmla="*/ 108 w 131"/>
                <a:gd name="T91" fmla="*/ 9 h 103"/>
                <a:gd name="T92" fmla="*/ 103 w 131"/>
                <a:gd name="T93" fmla="*/ 9 h 103"/>
                <a:gd name="T94" fmla="*/ 98 w 131"/>
                <a:gd name="T95" fmla="*/ 9 h 103"/>
                <a:gd name="T96" fmla="*/ 89 w 131"/>
                <a:gd name="T97" fmla="*/ 6 h 103"/>
                <a:gd name="T98" fmla="*/ 80 w 131"/>
                <a:gd name="T99" fmla="*/ 2 h 103"/>
                <a:gd name="T100" fmla="*/ 73 w 131"/>
                <a:gd name="T101" fmla="*/ 14 h 103"/>
                <a:gd name="T102" fmla="*/ 68 w 131"/>
                <a:gd name="T103" fmla="*/ 24 h 103"/>
                <a:gd name="T104" fmla="*/ 50 w 131"/>
                <a:gd name="T105" fmla="*/ 33 h 103"/>
                <a:gd name="T106" fmla="*/ 45 w 131"/>
                <a:gd name="T107" fmla="*/ 37 h 103"/>
                <a:gd name="T108" fmla="*/ 42 w 131"/>
                <a:gd name="T109" fmla="*/ 42 h 103"/>
                <a:gd name="T110" fmla="*/ 39 w 131"/>
                <a:gd name="T111" fmla="*/ 47 h 103"/>
                <a:gd name="T112" fmla="*/ 35 w 131"/>
                <a:gd name="T113" fmla="*/ 53 h 103"/>
                <a:gd name="T114" fmla="*/ 36 w 131"/>
                <a:gd name="T115" fmla="*/ 69 h 103"/>
                <a:gd name="T116" fmla="*/ 36 w 131"/>
                <a:gd name="T117" fmla="*/ 72 h 103"/>
                <a:gd name="T118" fmla="*/ 22 w 131"/>
                <a:gd name="T119" fmla="*/ 89 h 103"/>
                <a:gd name="T120" fmla="*/ 17 w 131"/>
                <a:gd name="T121" fmla="*/ 9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03">
                  <a:moveTo>
                    <a:pt x="17" y="93"/>
                  </a:moveTo>
                  <a:cubicBezTo>
                    <a:pt x="14" y="96"/>
                    <a:pt x="11" y="99"/>
                    <a:pt x="5" y="100"/>
                  </a:cubicBezTo>
                  <a:cubicBezTo>
                    <a:pt x="3" y="101"/>
                    <a:pt x="1" y="101"/>
                    <a:pt x="0" y="102"/>
                  </a:cubicBezTo>
                  <a:cubicBezTo>
                    <a:pt x="39" y="102"/>
                    <a:pt x="39" y="102"/>
                    <a:pt x="39" y="102"/>
                  </a:cubicBezTo>
                  <a:cubicBezTo>
                    <a:pt x="40" y="102"/>
                    <a:pt x="40" y="102"/>
                    <a:pt x="41" y="102"/>
                  </a:cubicBezTo>
                  <a:cubicBezTo>
                    <a:pt x="41" y="102"/>
                    <a:pt x="41" y="102"/>
                    <a:pt x="42" y="102"/>
                  </a:cubicBezTo>
                  <a:cubicBezTo>
                    <a:pt x="42" y="102"/>
                    <a:pt x="43" y="102"/>
                    <a:pt x="43" y="102"/>
                  </a:cubicBezTo>
                  <a:cubicBezTo>
                    <a:pt x="43" y="102"/>
                    <a:pt x="43" y="103"/>
                    <a:pt x="44" y="103"/>
                  </a:cubicBezTo>
                  <a:cubicBezTo>
                    <a:pt x="44" y="103"/>
                    <a:pt x="44" y="103"/>
                    <a:pt x="44" y="103"/>
                  </a:cubicBezTo>
                  <a:cubicBezTo>
                    <a:pt x="45" y="103"/>
                    <a:pt x="45" y="103"/>
                    <a:pt x="45" y="103"/>
                  </a:cubicBezTo>
                  <a:cubicBezTo>
                    <a:pt x="45" y="103"/>
                    <a:pt x="45" y="103"/>
                    <a:pt x="45" y="103"/>
                  </a:cubicBezTo>
                  <a:cubicBezTo>
                    <a:pt x="46" y="103"/>
                    <a:pt x="46" y="103"/>
                    <a:pt x="46" y="103"/>
                  </a:cubicBezTo>
                  <a:cubicBezTo>
                    <a:pt x="46" y="103"/>
                    <a:pt x="46" y="103"/>
                    <a:pt x="46" y="103"/>
                  </a:cubicBezTo>
                  <a:cubicBezTo>
                    <a:pt x="45" y="95"/>
                    <a:pt x="45" y="93"/>
                    <a:pt x="46" y="92"/>
                  </a:cubicBezTo>
                  <a:cubicBezTo>
                    <a:pt x="46" y="90"/>
                    <a:pt x="60" y="82"/>
                    <a:pt x="64" y="79"/>
                  </a:cubicBezTo>
                  <a:cubicBezTo>
                    <a:pt x="65" y="79"/>
                    <a:pt x="66" y="79"/>
                    <a:pt x="68" y="79"/>
                  </a:cubicBezTo>
                  <a:cubicBezTo>
                    <a:pt x="69" y="79"/>
                    <a:pt x="69" y="79"/>
                    <a:pt x="69" y="79"/>
                  </a:cubicBezTo>
                  <a:cubicBezTo>
                    <a:pt x="71" y="79"/>
                    <a:pt x="71" y="79"/>
                    <a:pt x="71" y="78"/>
                  </a:cubicBezTo>
                  <a:cubicBezTo>
                    <a:pt x="71" y="75"/>
                    <a:pt x="74" y="75"/>
                    <a:pt x="78" y="75"/>
                  </a:cubicBezTo>
                  <a:cubicBezTo>
                    <a:pt x="79" y="75"/>
                    <a:pt x="80" y="75"/>
                    <a:pt x="82" y="75"/>
                  </a:cubicBezTo>
                  <a:cubicBezTo>
                    <a:pt x="85" y="74"/>
                    <a:pt x="87" y="72"/>
                    <a:pt x="87" y="69"/>
                  </a:cubicBezTo>
                  <a:cubicBezTo>
                    <a:pt x="87" y="66"/>
                    <a:pt x="91" y="66"/>
                    <a:pt x="94" y="66"/>
                  </a:cubicBezTo>
                  <a:cubicBezTo>
                    <a:pt x="95" y="66"/>
                    <a:pt x="95" y="65"/>
                    <a:pt x="96" y="65"/>
                  </a:cubicBezTo>
                  <a:cubicBezTo>
                    <a:pt x="97" y="65"/>
                    <a:pt x="98" y="65"/>
                    <a:pt x="98" y="64"/>
                  </a:cubicBezTo>
                  <a:cubicBezTo>
                    <a:pt x="99" y="63"/>
                    <a:pt x="100" y="62"/>
                    <a:pt x="101" y="62"/>
                  </a:cubicBezTo>
                  <a:cubicBezTo>
                    <a:pt x="102" y="62"/>
                    <a:pt x="102" y="60"/>
                    <a:pt x="102" y="59"/>
                  </a:cubicBezTo>
                  <a:cubicBezTo>
                    <a:pt x="102" y="58"/>
                    <a:pt x="102" y="57"/>
                    <a:pt x="102" y="56"/>
                  </a:cubicBezTo>
                  <a:cubicBezTo>
                    <a:pt x="102" y="53"/>
                    <a:pt x="102" y="52"/>
                    <a:pt x="104" y="52"/>
                  </a:cubicBezTo>
                  <a:cubicBezTo>
                    <a:pt x="105" y="52"/>
                    <a:pt x="105" y="52"/>
                    <a:pt x="105" y="52"/>
                  </a:cubicBezTo>
                  <a:cubicBezTo>
                    <a:pt x="105" y="52"/>
                    <a:pt x="106" y="52"/>
                    <a:pt x="106" y="52"/>
                  </a:cubicBezTo>
                  <a:cubicBezTo>
                    <a:pt x="109" y="52"/>
                    <a:pt x="112" y="50"/>
                    <a:pt x="112" y="49"/>
                  </a:cubicBezTo>
                  <a:cubicBezTo>
                    <a:pt x="112" y="47"/>
                    <a:pt x="115" y="47"/>
                    <a:pt x="119" y="47"/>
                  </a:cubicBezTo>
                  <a:cubicBezTo>
                    <a:pt x="122" y="47"/>
                    <a:pt x="125" y="47"/>
                    <a:pt x="127" y="47"/>
                  </a:cubicBezTo>
                  <a:cubicBezTo>
                    <a:pt x="128" y="47"/>
                    <a:pt x="129" y="47"/>
                    <a:pt x="130" y="47"/>
                  </a:cubicBezTo>
                  <a:cubicBezTo>
                    <a:pt x="130" y="47"/>
                    <a:pt x="130" y="47"/>
                    <a:pt x="131" y="47"/>
                  </a:cubicBezTo>
                  <a:cubicBezTo>
                    <a:pt x="131" y="46"/>
                    <a:pt x="131" y="45"/>
                    <a:pt x="131" y="44"/>
                  </a:cubicBezTo>
                  <a:cubicBezTo>
                    <a:pt x="131" y="42"/>
                    <a:pt x="129" y="37"/>
                    <a:pt x="128" y="37"/>
                  </a:cubicBezTo>
                  <a:cubicBezTo>
                    <a:pt x="125" y="37"/>
                    <a:pt x="125" y="34"/>
                    <a:pt x="126" y="30"/>
                  </a:cubicBezTo>
                  <a:cubicBezTo>
                    <a:pt x="126" y="29"/>
                    <a:pt x="126" y="27"/>
                    <a:pt x="126" y="26"/>
                  </a:cubicBezTo>
                  <a:cubicBezTo>
                    <a:pt x="126" y="21"/>
                    <a:pt x="125" y="18"/>
                    <a:pt x="123" y="15"/>
                  </a:cubicBezTo>
                  <a:cubicBezTo>
                    <a:pt x="123" y="14"/>
                    <a:pt x="122" y="14"/>
                    <a:pt x="122" y="13"/>
                  </a:cubicBezTo>
                  <a:cubicBezTo>
                    <a:pt x="122" y="13"/>
                    <a:pt x="122" y="13"/>
                    <a:pt x="122" y="13"/>
                  </a:cubicBezTo>
                  <a:cubicBezTo>
                    <a:pt x="122" y="12"/>
                    <a:pt x="121" y="12"/>
                    <a:pt x="121" y="12"/>
                  </a:cubicBezTo>
                  <a:cubicBezTo>
                    <a:pt x="119" y="12"/>
                    <a:pt x="117" y="11"/>
                    <a:pt x="115" y="10"/>
                  </a:cubicBezTo>
                  <a:cubicBezTo>
                    <a:pt x="113" y="9"/>
                    <a:pt x="111" y="9"/>
                    <a:pt x="109" y="9"/>
                  </a:cubicBezTo>
                  <a:cubicBezTo>
                    <a:pt x="108" y="9"/>
                    <a:pt x="108" y="9"/>
                    <a:pt x="108" y="9"/>
                  </a:cubicBezTo>
                  <a:cubicBezTo>
                    <a:pt x="107" y="9"/>
                    <a:pt x="105" y="9"/>
                    <a:pt x="103" y="9"/>
                  </a:cubicBezTo>
                  <a:cubicBezTo>
                    <a:pt x="102" y="9"/>
                    <a:pt x="100" y="9"/>
                    <a:pt x="98" y="9"/>
                  </a:cubicBezTo>
                  <a:cubicBezTo>
                    <a:pt x="95" y="9"/>
                    <a:pt x="91" y="9"/>
                    <a:pt x="89" y="6"/>
                  </a:cubicBezTo>
                  <a:cubicBezTo>
                    <a:pt x="85" y="2"/>
                    <a:pt x="82" y="0"/>
                    <a:pt x="80" y="2"/>
                  </a:cubicBezTo>
                  <a:cubicBezTo>
                    <a:pt x="78" y="2"/>
                    <a:pt x="75" y="9"/>
                    <a:pt x="73" y="14"/>
                  </a:cubicBezTo>
                  <a:cubicBezTo>
                    <a:pt x="71" y="18"/>
                    <a:pt x="69" y="22"/>
                    <a:pt x="68" y="24"/>
                  </a:cubicBezTo>
                  <a:cubicBezTo>
                    <a:pt x="64" y="30"/>
                    <a:pt x="54" y="33"/>
                    <a:pt x="50" y="33"/>
                  </a:cubicBezTo>
                  <a:cubicBezTo>
                    <a:pt x="48" y="33"/>
                    <a:pt x="47" y="35"/>
                    <a:pt x="45" y="37"/>
                  </a:cubicBezTo>
                  <a:cubicBezTo>
                    <a:pt x="44" y="39"/>
                    <a:pt x="43" y="41"/>
                    <a:pt x="42" y="42"/>
                  </a:cubicBezTo>
                  <a:cubicBezTo>
                    <a:pt x="40" y="44"/>
                    <a:pt x="40" y="45"/>
                    <a:pt x="39" y="47"/>
                  </a:cubicBezTo>
                  <a:cubicBezTo>
                    <a:pt x="39" y="49"/>
                    <a:pt x="38" y="51"/>
                    <a:pt x="35" y="53"/>
                  </a:cubicBezTo>
                  <a:cubicBezTo>
                    <a:pt x="32" y="56"/>
                    <a:pt x="33" y="65"/>
                    <a:pt x="36" y="69"/>
                  </a:cubicBezTo>
                  <a:cubicBezTo>
                    <a:pt x="36" y="70"/>
                    <a:pt x="36" y="71"/>
                    <a:pt x="36" y="72"/>
                  </a:cubicBezTo>
                  <a:cubicBezTo>
                    <a:pt x="35" y="77"/>
                    <a:pt x="27" y="86"/>
                    <a:pt x="22" y="89"/>
                  </a:cubicBezTo>
                  <a:cubicBezTo>
                    <a:pt x="20" y="90"/>
                    <a:pt x="19" y="92"/>
                    <a:pt x="17" y="9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1" name="Freeform 265">
              <a:extLst>
                <a:ext uri="{FF2B5EF4-FFF2-40B4-BE49-F238E27FC236}">
                  <a16:creationId xmlns:a16="http://schemas.microsoft.com/office/drawing/2014/main" id="{FD10700A-7D1D-4CE9-93A3-A7943F2A23E5}"/>
                </a:ext>
              </a:extLst>
            </p:cNvPr>
            <p:cNvSpPr>
              <a:spLocks/>
            </p:cNvSpPr>
            <p:nvPr/>
          </p:nvSpPr>
          <p:spPr bwMode="auto">
            <a:xfrm>
              <a:off x="4722885" y="6178422"/>
              <a:ext cx="34193" cy="39877"/>
            </a:xfrm>
            <a:custGeom>
              <a:avLst/>
              <a:gdLst>
                <a:gd name="T0" fmla="*/ 63 w 66"/>
                <a:gd name="T1" fmla="*/ 62 h 69"/>
                <a:gd name="T2" fmla="*/ 63 w 66"/>
                <a:gd name="T3" fmla="*/ 61 h 69"/>
                <a:gd name="T4" fmla="*/ 63 w 66"/>
                <a:gd name="T5" fmla="*/ 60 h 69"/>
                <a:gd name="T6" fmla="*/ 63 w 66"/>
                <a:gd name="T7" fmla="*/ 59 h 69"/>
                <a:gd name="T8" fmla="*/ 63 w 66"/>
                <a:gd name="T9" fmla="*/ 59 h 69"/>
                <a:gd name="T10" fmla="*/ 60 w 66"/>
                <a:gd name="T11" fmla="*/ 41 h 69"/>
                <a:gd name="T12" fmla="*/ 65 w 66"/>
                <a:gd name="T13" fmla="*/ 30 h 69"/>
                <a:gd name="T14" fmla="*/ 66 w 66"/>
                <a:gd name="T15" fmla="*/ 26 h 69"/>
                <a:gd name="T16" fmla="*/ 66 w 66"/>
                <a:gd name="T17" fmla="*/ 24 h 69"/>
                <a:gd name="T18" fmla="*/ 66 w 66"/>
                <a:gd name="T19" fmla="*/ 22 h 69"/>
                <a:gd name="T20" fmla="*/ 65 w 66"/>
                <a:gd name="T21" fmla="*/ 20 h 69"/>
                <a:gd name="T22" fmla="*/ 65 w 66"/>
                <a:gd name="T23" fmla="*/ 18 h 69"/>
                <a:gd name="T24" fmla="*/ 64 w 66"/>
                <a:gd name="T25" fmla="*/ 15 h 69"/>
                <a:gd name="T26" fmla="*/ 63 w 66"/>
                <a:gd name="T27" fmla="*/ 13 h 69"/>
                <a:gd name="T28" fmla="*/ 63 w 66"/>
                <a:gd name="T29" fmla="*/ 10 h 69"/>
                <a:gd name="T30" fmla="*/ 62 w 66"/>
                <a:gd name="T31" fmla="*/ 10 h 69"/>
                <a:gd name="T32" fmla="*/ 61 w 66"/>
                <a:gd name="T33" fmla="*/ 9 h 69"/>
                <a:gd name="T34" fmla="*/ 56 w 66"/>
                <a:gd name="T35" fmla="*/ 8 h 69"/>
                <a:gd name="T36" fmla="*/ 46 w 66"/>
                <a:gd name="T37" fmla="*/ 12 h 69"/>
                <a:gd name="T38" fmla="*/ 36 w 66"/>
                <a:gd name="T39" fmla="*/ 5 h 69"/>
                <a:gd name="T40" fmla="*/ 35 w 66"/>
                <a:gd name="T41" fmla="*/ 4 h 69"/>
                <a:gd name="T42" fmla="*/ 34 w 66"/>
                <a:gd name="T43" fmla="*/ 3 h 69"/>
                <a:gd name="T44" fmla="*/ 32 w 66"/>
                <a:gd name="T45" fmla="*/ 3 h 69"/>
                <a:gd name="T46" fmla="*/ 31 w 66"/>
                <a:gd name="T47" fmla="*/ 3 h 69"/>
                <a:gd name="T48" fmla="*/ 26 w 66"/>
                <a:gd name="T49" fmla="*/ 5 h 69"/>
                <a:gd name="T50" fmla="*/ 24 w 66"/>
                <a:gd name="T51" fmla="*/ 1 h 69"/>
                <a:gd name="T52" fmla="*/ 23 w 66"/>
                <a:gd name="T53" fmla="*/ 0 h 69"/>
                <a:gd name="T54" fmla="*/ 15 w 66"/>
                <a:gd name="T55" fmla="*/ 7 h 69"/>
                <a:gd name="T56" fmla="*/ 9 w 66"/>
                <a:gd name="T57" fmla="*/ 3 h 69"/>
                <a:gd name="T58" fmla="*/ 6 w 66"/>
                <a:gd name="T59" fmla="*/ 6 h 69"/>
                <a:gd name="T60" fmla="*/ 4 w 66"/>
                <a:gd name="T61" fmla="*/ 6 h 69"/>
                <a:gd name="T62" fmla="*/ 4 w 66"/>
                <a:gd name="T63" fmla="*/ 6 h 69"/>
                <a:gd name="T64" fmla="*/ 4 w 66"/>
                <a:gd name="T65" fmla="*/ 7 h 69"/>
                <a:gd name="T66" fmla="*/ 4 w 66"/>
                <a:gd name="T67" fmla="*/ 8 h 69"/>
                <a:gd name="T68" fmla="*/ 4 w 66"/>
                <a:gd name="T69" fmla="*/ 9 h 69"/>
                <a:gd name="T70" fmla="*/ 4 w 66"/>
                <a:gd name="T71" fmla="*/ 10 h 69"/>
                <a:gd name="T72" fmla="*/ 4 w 66"/>
                <a:gd name="T73" fmla="*/ 11 h 69"/>
                <a:gd name="T74" fmla="*/ 4 w 66"/>
                <a:gd name="T75" fmla="*/ 12 h 69"/>
                <a:gd name="T76" fmla="*/ 7 w 66"/>
                <a:gd name="T77" fmla="*/ 19 h 69"/>
                <a:gd name="T78" fmla="*/ 8 w 66"/>
                <a:gd name="T79" fmla="*/ 26 h 69"/>
                <a:gd name="T80" fmla="*/ 4 w 66"/>
                <a:gd name="T81" fmla="*/ 26 h 69"/>
                <a:gd name="T82" fmla="*/ 4 w 66"/>
                <a:gd name="T83" fmla="*/ 29 h 69"/>
                <a:gd name="T84" fmla="*/ 3 w 66"/>
                <a:gd name="T85" fmla="*/ 35 h 69"/>
                <a:gd name="T86" fmla="*/ 1 w 66"/>
                <a:gd name="T87" fmla="*/ 37 h 69"/>
                <a:gd name="T88" fmla="*/ 1 w 66"/>
                <a:gd name="T89" fmla="*/ 39 h 69"/>
                <a:gd name="T90" fmla="*/ 1 w 66"/>
                <a:gd name="T91" fmla="*/ 42 h 69"/>
                <a:gd name="T92" fmla="*/ 0 w 66"/>
                <a:gd name="T93" fmla="*/ 48 h 69"/>
                <a:gd name="T94" fmla="*/ 3 w 66"/>
                <a:gd name="T95" fmla="*/ 50 h 69"/>
                <a:gd name="T96" fmla="*/ 12 w 66"/>
                <a:gd name="T97" fmla="*/ 59 h 69"/>
                <a:gd name="T98" fmla="*/ 11 w 66"/>
                <a:gd name="T99" fmla="*/ 64 h 69"/>
                <a:gd name="T100" fmla="*/ 10 w 66"/>
                <a:gd name="T101" fmla="*/ 66 h 69"/>
                <a:gd name="T102" fmla="*/ 10 w 66"/>
                <a:gd name="T103" fmla="*/ 67 h 69"/>
                <a:gd name="T104" fmla="*/ 9 w 66"/>
                <a:gd name="T105" fmla="*/ 69 h 69"/>
                <a:gd name="T106" fmla="*/ 41 w 66"/>
                <a:gd name="T107"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69">
                  <a:moveTo>
                    <a:pt x="41" y="61"/>
                  </a:moveTo>
                  <a:cubicBezTo>
                    <a:pt x="48" y="60"/>
                    <a:pt x="56" y="61"/>
                    <a:pt x="63" y="62"/>
                  </a:cubicBezTo>
                  <a:cubicBezTo>
                    <a:pt x="63" y="62"/>
                    <a:pt x="63" y="62"/>
                    <a:pt x="63" y="62"/>
                  </a:cubicBezTo>
                  <a:cubicBezTo>
                    <a:pt x="63" y="62"/>
                    <a:pt x="63" y="61"/>
                    <a:pt x="63" y="61"/>
                  </a:cubicBezTo>
                  <a:cubicBezTo>
                    <a:pt x="63" y="61"/>
                    <a:pt x="63" y="61"/>
                    <a:pt x="63" y="61"/>
                  </a:cubicBezTo>
                  <a:cubicBezTo>
                    <a:pt x="63" y="60"/>
                    <a:pt x="63" y="60"/>
                    <a:pt x="63" y="60"/>
                  </a:cubicBezTo>
                  <a:cubicBezTo>
                    <a:pt x="63" y="60"/>
                    <a:pt x="63" y="60"/>
                    <a:pt x="63" y="59"/>
                  </a:cubicBezTo>
                  <a:cubicBezTo>
                    <a:pt x="63" y="59"/>
                    <a:pt x="63" y="59"/>
                    <a:pt x="63" y="59"/>
                  </a:cubicBezTo>
                  <a:cubicBezTo>
                    <a:pt x="63" y="59"/>
                    <a:pt x="63" y="59"/>
                    <a:pt x="63" y="59"/>
                  </a:cubicBezTo>
                  <a:cubicBezTo>
                    <a:pt x="63" y="59"/>
                    <a:pt x="63" y="59"/>
                    <a:pt x="63" y="59"/>
                  </a:cubicBezTo>
                  <a:cubicBezTo>
                    <a:pt x="61" y="57"/>
                    <a:pt x="57" y="48"/>
                    <a:pt x="58" y="45"/>
                  </a:cubicBezTo>
                  <a:cubicBezTo>
                    <a:pt x="58" y="45"/>
                    <a:pt x="59" y="43"/>
                    <a:pt x="60" y="41"/>
                  </a:cubicBezTo>
                  <a:cubicBezTo>
                    <a:pt x="61" y="39"/>
                    <a:pt x="62" y="36"/>
                    <a:pt x="62" y="35"/>
                  </a:cubicBezTo>
                  <a:cubicBezTo>
                    <a:pt x="62" y="33"/>
                    <a:pt x="63" y="31"/>
                    <a:pt x="65" y="30"/>
                  </a:cubicBezTo>
                  <a:cubicBezTo>
                    <a:pt x="65" y="29"/>
                    <a:pt x="66" y="28"/>
                    <a:pt x="66" y="27"/>
                  </a:cubicBezTo>
                  <a:cubicBezTo>
                    <a:pt x="66" y="27"/>
                    <a:pt x="66" y="26"/>
                    <a:pt x="66" y="26"/>
                  </a:cubicBezTo>
                  <a:cubicBezTo>
                    <a:pt x="66" y="26"/>
                    <a:pt x="66" y="26"/>
                    <a:pt x="66" y="26"/>
                  </a:cubicBezTo>
                  <a:cubicBezTo>
                    <a:pt x="66" y="25"/>
                    <a:pt x="66" y="25"/>
                    <a:pt x="66" y="24"/>
                  </a:cubicBezTo>
                  <a:cubicBezTo>
                    <a:pt x="66" y="24"/>
                    <a:pt x="66" y="24"/>
                    <a:pt x="66" y="24"/>
                  </a:cubicBezTo>
                  <a:cubicBezTo>
                    <a:pt x="66" y="23"/>
                    <a:pt x="66" y="23"/>
                    <a:pt x="66" y="22"/>
                  </a:cubicBezTo>
                  <a:cubicBezTo>
                    <a:pt x="66" y="22"/>
                    <a:pt x="66" y="22"/>
                    <a:pt x="66" y="22"/>
                  </a:cubicBezTo>
                  <a:cubicBezTo>
                    <a:pt x="66" y="21"/>
                    <a:pt x="65" y="21"/>
                    <a:pt x="65" y="20"/>
                  </a:cubicBezTo>
                  <a:cubicBezTo>
                    <a:pt x="65" y="20"/>
                    <a:pt x="65" y="19"/>
                    <a:pt x="65" y="19"/>
                  </a:cubicBezTo>
                  <a:cubicBezTo>
                    <a:pt x="65" y="19"/>
                    <a:pt x="65" y="18"/>
                    <a:pt x="65" y="18"/>
                  </a:cubicBezTo>
                  <a:cubicBezTo>
                    <a:pt x="65" y="17"/>
                    <a:pt x="65" y="17"/>
                    <a:pt x="65" y="17"/>
                  </a:cubicBezTo>
                  <a:cubicBezTo>
                    <a:pt x="64" y="16"/>
                    <a:pt x="64" y="16"/>
                    <a:pt x="64" y="15"/>
                  </a:cubicBezTo>
                  <a:cubicBezTo>
                    <a:pt x="64" y="15"/>
                    <a:pt x="64" y="14"/>
                    <a:pt x="64" y="14"/>
                  </a:cubicBezTo>
                  <a:cubicBezTo>
                    <a:pt x="64" y="13"/>
                    <a:pt x="64" y="13"/>
                    <a:pt x="63" y="13"/>
                  </a:cubicBezTo>
                  <a:cubicBezTo>
                    <a:pt x="63" y="12"/>
                    <a:pt x="63" y="12"/>
                    <a:pt x="63" y="12"/>
                  </a:cubicBezTo>
                  <a:cubicBezTo>
                    <a:pt x="63" y="11"/>
                    <a:pt x="63" y="11"/>
                    <a:pt x="63" y="10"/>
                  </a:cubicBezTo>
                  <a:cubicBezTo>
                    <a:pt x="63" y="10"/>
                    <a:pt x="62" y="10"/>
                    <a:pt x="62" y="10"/>
                  </a:cubicBezTo>
                  <a:cubicBezTo>
                    <a:pt x="62" y="10"/>
                    <a:pt x="62" y="10"/>
                    <a:pt x="62" y="10"/>
                  </a:cubicBezTo>
                  <a:cubicBezTo>
                    <a:pt x="62" y="10"/>
                    <a:pt x="62" y="10"/>
                    <a:pt x="61" y="10"/>
                  </a:cubicBezTo>
                  <a:cubicBezTo>
                    <a:pt x="61" y="10"/>
                    <a:pt x="61" y="10"/>
                    <a:pt x="61" y="9"/>
                  </a:cubicBezTo>
                  <a:cubicBezTo>
                    <a:pt x="60" y="9"/>
                    <a:pt x="59" y="9"/>
                    <a:pt x="58" y="8"/>
                  </a:cubicBezTo>
                  <a:cubicBezTo>
                    <a:pt x="58" y="8"/>
                    <a:pt x="57" y="8"/>
                    <a:pt x="56" y="8"/>
                  </a:cubicBezTo>
                  <a:cubicBezTo>
                    <a:pt x="54" y="8"/>
                    <a:pt x="50" y="9"/>
                    <a:pt x="49" y="11"/>
                  </a:cubicBezTo>
                  <a:cubicBezTo>
                    <a:pt x="48" y="12"/>
                    <a:pt x="47" y="12"/>
                    <a:pt x="46" y="12"/>
                  </a:cubicBezTo>
                  <a:cubicBezTo>
                    <a:pt x="42" y="12"/>
                    <a:pt x="38" y="7"/>
                    <a:pt x="37" y="6"/>
                  </a:cubicBezTo>
                  <a:cubicBezTo>
                    <a:pt x="37" y="6"/>
                    <a:pt x="37" y="5"/>
                    <a:pt x="36" y="5"/>
                  </a:cubicBezTo>
                  <a:cubicBezTo>
                    <a:pt x="36" y="5"/>
                    <a:pt x="36" y="5"/>
                    <a:pt x="35" y="4"/>
                  </a:cubicBezTo>
                  <a:cubicBezTo>
                    <a:pt x="35" y="4"/>
                    <a:pt x="35" y="4"/>
                    <a:pt x="35" y="4"/>
                  </a:cubicBezTo>
                  <a:cubicBezTo>
                    <a:pt x="35" y="4"/>
                    <a:pt x="34" y="4"/>
                    <a:pt x="34" y="3"/>
                  </a:cubicBezTo>
                  <a:cubicBezTo>
                    <a:pt x="34" y="3"/>
                    <a:pt x="34" y="3"/>
                    <a:pt x="34" y="3"/>
                  </a:cubicBezTo>
                  <a:cubicBezTo>
                    <a:pt x="33" y="3"/>
                    <a:pt x="33" y="3"/>
                    <a:pt x="33" y="3"/>
                  </a:cubicBezTo>
                  <a:cubicBezTo>
                    <a:pt x="32" y="3"/>
                    <a:pt x="32" y="3"/>
                    <a:pt x="32" y="3"/>
                  </a:cubicBezTo>
                  <a:cubicBezTo>
                    <a:pt x="32" y="3"/>
                    <a:pt x="31" y="3"/>
                    <a:pt x="31" y="3"/>
                  </a:cubicBezTo>
                  <a:cubicBezTo>
                    <a:pt x="31" y="3"/>
                    <a:pt x="31" y="3"/>
                    <a:pt x="31" y="3"/>
                  </a:cubicBezTo>
                  <a:cubicBezTo>
                    <a:pt x="31" y="3"/>
                    <a:pt x="30" y="3"/>
                    <a:pt x="30" y="3"/>
                  </a:cubicBezTo>
                  <a:cubicBezTo>
                    <a:pt x="28" y="4"/>
                    <a:pt x="27" y="5"/>
                    <a:pt x="26" y="5"/>
                  </a:cubicBezTo>
                  <a:cubicBezTo>
                    <a:pt x="26" y="5"/>
                    <a:pt x="25" y="5"/>
                    <a:pt x="25" y="4"/>
                  </a:cubicBezTo>
                  <a:cubicBezTo>
                    <a:pt x="24" y="4"/>
                    <a:pt x="24" y="3"/>
                    <a:pt x="24" y="1"/>
                  </a:cubicBezTo>
                  <a:cubicBezTo>
                    <a:pt x="24" y="1"/>
                    <a:pt x="24" y="1"/>
                    <a:pt x="24" y="1"/>
                  </a:cubicBezTo>
                  <a:cubicBezTo>
                    <a:pt x="24" y="0"/>
                    <a:pt x="24" y="0"/>
                    <a:pt x="23" y="0"/>
                  </a:cubicBezTo>
                  <a:cubicBezTo>
                    <a:pt x="22" y="0"/>
                    <a:pt x="21" y="1"/>
                    <a:pt x="21" y="2"/>
                  </a:cubicBezTo>
                  <a:cubicBezTo>
                    <a:pt x="20" y="4"/>
                    <a:pt x="17" y="7"/>
                    <a:pt x="15" y="7"/>
                  </a:cubicBezTo>
                  <a:cubicBezTo>
                    <a:pt x="14" y="7"/>
                    <a:pt x="13" y="6"/>
                    <a:pt x="12" y="5"/>
                  </a:cubicBezTo>
                  <a:cubicBezTo>
                    <a:pt x="11" y="4"/>
                    <a:pt x="10" y="3"/>
                    <a:pt x="9" y="3"/>
                  </a:cubicBezTo>
                  <a:cubicBezTo>
                    <a:pt x="9" y="3"/>
                    <a:pt x="9" y="3"/>
                    <a:pt x="8" y="4"/>
                  </a:cubicBezTo>
                  <a:cubicBezTo>
                    <a:pt x="8" y="6"/>
                    <a:pt x="6" y="6"/>
                    <a:pt x="6" y="6"/>
                  </a:cubicBezTo>
                  <a:cubicBezTo>
                    <a:pt x="5" y="6"/>
                    <a:pt x="5" y="6"/>
                    <a:pt x="5" y="6"/>
                  </a:cubicBezTo>
                  <a:cubicBezTo>
                    <a:pt x="5" y="6"/>
                    <a:pt x="5" y="6"/>
                    <a:pt x="4" y="6"/>
                  </a:cubicBezTo>
                  <a:cubicBezTo>
                    <a:pt x="4" y="6"/>
                    <a:pt x="4" y="6"/>
                    <a:pt x="4" y="6"/>
                  </a:cubicBezTo>
                  <a:cubicBezTo>
                    <a:pt x="4" y="6"/>
                    <a:pt x="4" y="6"/>
                    <a:pt x="4" y="6"/>
                  </a:cubicBezTo>
                  <a:cubicBezTo>
                    <a:pt x="4" y="6"/>
                    <a:pt x="4" y="6"/>
                    <a:pt x="4" y="7"/>
                  </a:cubicBezTo>
                  <a:cubicBezTo>
                    <a:pt x="4" y="7"/>
                    <a:pt x="4" y="7"/>
                    <a:pt x="4" y="7"/>
                  </a:cubicBezTo>
                  <a:cubicBezTo>
                    <a:pt x="4" y="7"/>
                    <a:pt x="4" y="8"/>
                    <a:pt x="4" y="8"/>
                  </a:cubicBezTo>
                  <a:cubicBezTo>
                    <a:pt x="4" y="8"/>
                    <a:pt x="4" y="8"/>
                    <a:pt x="4" y="8"/>
                  </a:cubicBezTo>
                  <a:cubicBezTo>
                    <a:pt x="4" y="9"/>
                    <a:pt x="4" y="9"/>
                    <a:pt x="4" y="9"/>
                  </a:cubicBezTo>
                  <a:cubicBezTo>
                    <a:pt x="4" y="9"/>
                    <a:pt x="4" y="9"/>
                    <a:pt x="4" y="9"/>
                  </a:cubicBezTo>
                  <a:cubicBezTo>
                    <a:pt x="4" y="10"/>
                    <a:pt x="4" y="10"/>
                    <a:pt x="4" y="10"/>
                  </a:cubicBezTo>
                  <a:cubicBezTo>
                    <a:pt x="4" y="10"/>
                    <a:pt x="4" y="10"/>
                    <a:pt x="4" y="10"/>
                  </a:cubicBezTo>
                  <a:cubicBezTo>
                    <a:pt x="4" y="11"/>
                    <a:pt x="4" y="11"/>
                    <a:pt x="4" y="11"/>
                  </a:cubicBezTo>
                  <a:cubicBezTo>
                    <a:pt x="4" y="11"/>
                    <a:pt x="4" y="11"/>
                    <a:pt x="4" y="11"/>
                  </a:cubicBezTo>
                  <a:cubicBezTo>
                    <a:pt x="4" y="11"/>
                    <a:pt x="4" y="12"/>
                    <a:pt x="4" y="12"/>
                  </a:cubicBezTo>
                  <a:cubicBezTo>
                    <a:pt x="4" y="12"/>
                    <a:pt x="4" y="12"/>
                    <a:pt x="4" y="12"/>
                  </a:cubicBezTo>
                  <a:cubicBezTo>
                    <a:pt x="4" y="12"/>
                    <a:pt x="4" y="12"/>
                    <a:pt x="4" y="12"/>
                  </a:cubicBezTo>
                  <a:cubicBezTo>
                    <a:pt x="7" y="14"/>
                    <a:pt x="7" y="17"/>
                    <a:pt x="7" y="19"/>
                  </a:cubicBezTo>
                  <a:cubicBezTo>
                    <a:pt x="7" y="19"/>
                    <a:pt x="7" y="20"/>
                    <a:pt x="8" y="21"/>
                  </a:cubicBezTo>
                  <a:cubicBezTo>
                    <a:pt x="9" y="22"/>
                    <a:pt x="10" y="24"/>
                    <a:pt x="8" y="26"/>
                  </a:cubicBezTo>
                  <a:cubicBezTo>
                    <a:pt x="7" y="27"/>
                    <a:pt x="6" y="27"/>
                    <a:pt x="5" y="26"/>
                  </a:cubicBezTo>
                  <a:cubicBezTo>
                    <a:pt x="4" y="26"/>
                    <a:pt x="4" y="26"/>
                    <a:pt x="4" y="26"/>
                  </a:cubicBezTo>
                  <a:cubicBezTo>
                    <a:pt x="4" y="26"/>
                    <a:pt x="4" y="26"/>
                    <a:pt x="3" y="27"/>
                  </a:cubicBezTo>
                  <a:cubicBezTo>
                    <a:pt x="3" y="27"/>
                    <a:pt x="3" y="28"/>
                    <a:pt x="4" y="29"/>
                  </a:cubicBezTo>
                  <a:cubicBezTo>
                    <a:pt x="5" y="30"/>
                    <a:pt x="5" y="32"/>
                    <a:pt x="4" y="33"/>
                  </a:cubicBezTo>
                  <a:cubicBezTo>
                    <a:pt x="4" y="34"/>
                    <a:pt x="3" y="35"/>
                    <a:pt x="3" y="35"/>
                  </a:cubicBezTo>
                  <a:cubicBezTo>
                    <a:pt x="2" y="36"/>
                    <a:pt x="2" y="36"/>
                    <a:pt x="1" y="37"/>
                  </a:cubicBezTo>
                  <a:cubicBezTo>
                    <a:pt x="1" y="37"/>
                    <a:pt x="1" y="37"/>
                    <a:pt x="1" y="37"/>
                  </a:cubicBezTo>
                  <a:cubicBezTo>
                    <a:pt x="1" y="37"/>
                    <a:pt x="1" y="37"/>
                    <a:pt x="1" y="38"/>
                  </a:cubicBezTo>
                  <a:cubicBezTo>
                    <a:pt x="1" y="38"/>
                    <a:pt x="1" y="38"/>
                    <a:pt x="1" y="39"/>
                  </a:cubicBezTo>
                  <a:cubicBezTo>
                    <a:pt x="1" y="39"/>
                    <a:pt x="1" y="39"/>
                    <a:pt x="1" y="39"/>
                  </a:cubicBezTo>
                  <a:cubicBezTo>
                    <a:pt x="1" y="40"/>
                    <a:pt x="1" y="41"/>
                    <a:pt x="1" y="42"/>
                  </a:cubicBezTo>
                  <a:cubicBezTo>
                    <a:pt x="2" y="44"/>
                    <a:pt x="1" y="45"/>
                    <a:pt x="1" y="46"/>
                  </a:cubicBezTo>
                  <a:cubicBezTo>
                    <a:pt x="0" y="47"/>
                    <a:pt x="0" y="47"/>
                    <a:pt x="0" y="48"/>
                  </a:cubicBezTo>
                  <a:cubicBezTo>
                    <a:pt x="0" y="48"/>
                    <a:pt x="0" y="48"/>
                    <a:pt x="1" y="48"/>
                  </a:cubicBezTo>
                  <a:cubicBezTo>
                    <a:pt x="1" y="49"/>
                    <a:pt x="2" y="49"/>
                    <a:pt x="3" y="50"/>
                  </a:cubicBezTo>
                  <a:cubicBezTo>
                    <a:pt x="4" y="50"/>
                    <a:pt x="5" y="51"/>
                    <a:pt x="5" y="51"/>
                  </a:cubicBezTo>
                  <a:cubicBezTo>
                    <a:pt x="9" y="53"/>
                    <a:pt x="13" y="55"/>
                    <a:pt x="12" y="59"/>
                  </a:cubicBezTo>
                  <a:cubicBezTo>
                    <a:pt x="12" y="61"/>
                    <a:pt x="12" y="62"/>
                    <a:pt x="11" y="63"/>
                  </a:cubicBezTo>
                  <a:cubicBezTo>
                    <a:pt x="11" y="64"/>
                    <a:pt x="11" y="64"/>
                    <a:pt x="11" y="64"/>
                  </a:cubicBezTo>
                  <a:cubicBezTo>
                    <a:pt x="11" y="65"/>
                    <a:pt x="11" y="65"/>
                    <a:pt x="11" y="65"/>
                  </a:cubicBezTo>
                  <a:cubicBezTo>
                    <a:pt x="11" y="65"/>
                    <a:pt x="10" y="65"/>
                    <a:pt x="10" y="66"/>
                  </a:cubicBezTo>
                  <a:cubicBezTo>
                    <a:pt x="10" y="66"/>
                    <a:pt x="10" y="66"/>
                    <a:pt x="10" y="66"/>
                  </a:cubicBezTo>
                  <a:cubicBezTo>
                    <a:pt x="10" y="67"/>
                    <a:pt x="10" y="67"/>
                    <a:pt x="10" y="67"/>
                  </a:cubicBezTo>
                  <a:cubicBezTo>
                    <a:pt x="10" y="68"/>
                    <a:pt x="10" y="68"/>
                    <a:pt x="10" y="68"/>
                  </a:cubicBezTo>
                  <a:cubicBezTo>
                    <a:pt x="10" y="68"/>
                    <a:pt x="9" y="68"/>
                    <a:pt x="9" y="69"/>
                  </a:cubicBezTo>
                  <a:cubicBezTo>
                    <a:pt x="13" y="68"/>
                    <a:pt x="18" y="67"/>
                    <a:pt x="23" y="66"/>
                  </a:cubicBezTo>
                  <a:cubicBezTo>
                    <a:pt x="29" y="64"/>
                    <a:pt x="35" y="62"/>
                    <a:pt x="41" y="6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2" name="Freeform 266">
              <a:extLst>
                <a:ext uri="{FF2B5EF4-FFF2-40B4-BE49-F238E27FC236}">
                  <a16:creationId xmlns:a16="http://schemas.microsoft.com/office/drawing/2014/main" id="{B8C263EF-8B6F-4524-8863-92B84A8EAB7D}"/>
                </a:ext>
              </a:extLst>
            </p:cNvPr>
            <p:cNvSpPr>
              <a:spLocks/>
            </p:cNvSpPr>
            <p:nvPr/>
          </p:nvSpPr>
          <p:spPr bwMode="auto">
            <a:xfrm>
              <a:off x="4788177" y="5876546"/>
              <a:ext cx="20733" cy="16790"/>
            </a:xfrm>
            <a:custGeom>
              <a:avLst/>
              <a:gdLst>
                <a:gd name="T0" fmla="*/ 5 w 40"/>
                <a:gd name="T1" fmla="*/ 4 h 29"/>
                <a:gd name="T2" fmla="*/ 0 w 40"/>
                <a:gd name="T3" fmla="*/ 7 h 29"/>
                <a:gd name="T4" fmla="*/ 2 w 40"/>
                <a:gd name="T5" fmla="*/ 11 h 29"/>
                <a:gd name="T6" fmla="*/ 7 w 40"/>
                <a:gd name="T7" fmla="*/ 13 h 29"/>
                <a:gd name="T8" fmla="*/ 12 w 40"/>
                <a:gd name="T9" fmla="*/ 16 h 29"/>
                <a:gd name="T10" fmla="*/ 18 w 40"/>
                <a:gd name="T11" fmla="*/ 23 h 29"/>
                <a:gd name="T12" fmla="*/ 21 w 40"/>
                <a:gd name="T13" fmla="*/ 21 h 29"/>
                <a:gd name="T14" fmla="*/ 25 w 40"/>
                <a:gd name="T15" fmla="*/ 21 h 29"/>
                <a:gd name="T16" fmla="*/ 25 w 40"/>
                <a:gd name="T17" fmla="*/ 22 h 29"/>
                <a:gd name="T18" fmla="*/ 26 w 40"/>
                <a:gd name="T19" fmla="*/ 24 h 29"/>
                <a:gd name="T20" fmla="*/ 26 w 40"/>
                <a:gd name="T21" fmla="*/ 25 h 29"/>
                <a:gd name="T22" fmla="*/ 28 w 40"/>
                <a:gd name="T23" fmla="*/ 25 h 29"/>
                <a:gd name="T24" fmla="*/ 32 w 40"/>
                <a:gd name="T25" fmla="*/ 28 h 29"/>
                <a:gd name="T26" fmla="*/ 32 w 40"/>
                <a:gd name="T27" fmla="*/ 29 h 29"/>
                <a:gd name="T28" fmla="*/ 33 w 40"/>
                <a:gd name="T29" fmla="*/ 29 h 29"/>
                <a:gd name="T30" fmla="*/ 33 w 40"/>
                <a:gd name="T31" fmla="*/ 29 h 29"/>
                <a:gd name="T32" fmla="*/ 34 w 40"/>
                <a:gd name="T33" fmla="*/ 28 h 29"/>
                <a:gd name="T34" fmla="*/ 34 w 40"/>
                <a:gd name="T35" fmla="*/ 26 h 29"/>
                <a:gd name="T36" fmla="*/ 35 w 40"/>
                <a:gd name="T37" fmla="*/ 24 h 29"/>
                <a:gd name="T38" fmla="*/ 35 w 40"/>
                <a:gd name="T39" fmla="*/ 23 h 29"/>
                <a:gd name="T40" fmla="*/ 36 w 40"/>
                <a:gd name="T41" fmla="*/ 21 h 29"/>
                <a:gd name="T42" fmla="*/ 37 w 40"/>
                <a:gd name="T43" fmla="*/ 21 h 29"/>
                <a:gd name="T44" fmla="*/ 38 w 40"/>
                <a:gd name="T45" fmla="*/ 20 h 29"/>
                <a:gd name="T46" fmla="*/ 38 w 40"/>
                <a:gd name="T47" fmla="*/ 19 h 29"/>
                <a:gd name="T48" fmla="*/ 39 w 40"/>
                <a:gd name="T49" fmla="*/ 18 h 29"/>
                <a:gd name="T50" fmla="*/ 39 w 40"/>
                <a:gd name="T51" fmla="*/ 14 h 29"/>
                <a:gd name="T52" fmla="*/ 38 w 40"/>
                <a:gd name="T53" fmla="*/ 13 h 29"/>
                <a:gd name="T54" fmla="*/ 38 w 40"/>
                <a:gd name="T55" fmla="*/ 12 h 29"/>
                <a:gd name="T56" fmla="*/ 37 w 40"/>
                <a:gd name="T57" fmla="*/ 10 h 29"/>
                <a:gd name="T58" fmla="*/ 35 w 40"/>
                <a:gd name="T59" fmla="*/ 8 h 29"/>
                <a:gd name="T60" fmla="*/ 27 w 40"/>
                <a:gd name="T61" fmla="*/ 2 h 29"/>
                <a:gd name="T62" fmla="*/ 9 w 40"/>
                <a:gd name="T63" fmla="*/ 5 h 29"/>
                <a:gd name="T64" fmla="*/ 9 w 40"/>
                <a:gd name="T65" fmla="*/ 5 h 29"/>
                <a:gd name="T66" fmla="*/ 8 w 40"/>
                <a:gd name="T67" fmla="*/ 5 h 29"/>
                <a:gd name="T68" fmla="*/ 6 w 40"/>
                <a:gd name="T6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29">
                  <a:moveTo>
                    <a:pt x="6" y="4"/>
                  </a:moveTo>
                  <a:cubicBezTo>
                    <a:pt x="6" y="4"/>
                    <a:pt x="6" y="4"/>
                    <a:pt x="5" y="4"/>
                  </a:cubicBezTo>
                  <a:cubicBezTo>
                    <a:pt x="4" y="5"/>
                    <a:pt x="2" y="6"/>
                    <a:pt x="0" y="7"/>
                  </a:cubicBezTo>
                  <a:cubicBezTo>
                    <a:pt x="0" y="7"/>
                    <a:pt x="0" y="7"/>
                    <a:pt x="0" y="7"/>
                  </a:cubicBezTo>
                  <a:cubicBezTo>
                    <a:pt x="0" y="7"/>
                    <a:pt x="0" y="7"/>
                    <a:pt x="0" y="7"/>
                  </a:cubicBezTo>
                  <a:cubicBezTo>
                    <a:pt x="0" y="9"/>
                    <a:pt x="2" y="11"/>
                    <a:pt x="2" y="11"/>
                  </a:cubicBezTo>
                  <a:cubicBezTo>
                    <a:pt x="3" y="11"/>
                    <a:pt x="4" y="10"/>
                    <a:pt x="4" y="10"/>
                  </a:cubicBezTo>
                  <a:cubicBezTo>
                    <a:pt x="5" y="10"/>
                    <a:pt x="6" y="11"/>
                    <a:pt x="7" y="13"/>
                  </a:cubicBezTo>
                  <a:cubicBezTo>
                    <a:pt x="8" y="13"/>
                    <a:pt x="9" y="14"/>
                    <a:pt x="9" y="14"/>
                  </a:cubicBezTo>
                  <a:cubicBezTo>
                    <a:pt x="10" y="15"/>
                    <a:pt x="11" y="15"/>
                    <a:pt x="12" y="16"/>
                  </a:cubicBezTo>
                  <a:cubicBezTo>
                    <a:pt x="15" y="17"/>
                    <a:pt x="17" y="18"/>
                    <a:pt x="17" y="19"/>
                  </a:cubicBezTo>
                  <a:cubicBezTo>
                    <a:pt x="17" y="22"/>
                    <a:pt x="18" y="23"/>
                    <a:pt x="18" y="23"/>
                  </a:cubicBezTo>
                  <a:cubicBezTo>
                    <a:pt x="19" y="23"/>
                    <a:pt x="19" y="23"/>
                    <a:pt x="19" y="22"/>
                  </a:cubicBezTo>
                  <a:cubicBezTo>
                    <a:pt x="20" y="22"/>
                    <a:pt x="20" y="21"/>
                    <a:pt x="21" y="21"/>
                  </a:cubicBezTo>
                  <a:cubicBezTo>
                    <a:pt x="22" y="20"/>
                    <a:pt x="23" y="19"/>
                    <a:pt x="24" y="19"/>
                  </a:cubicBezTo>
                  <a:cubicBezTo>
                    <a:pt x="25" y="19"/>
                    <a:pt x="25" y="20"/>
                    <a:pt x="25" y="21"/>
                  </a:cubicBezTo>
                  <a:cubicBezTo>
                    <a:pt x="25" y="21"/>
                    <a:pt x="25" y="22"/>
                    <a:pt x="25" y="22"/>
                  </a:cubicBezTo>
                  <a:cubicBezTo>
                    <a:pt x="25" y="22"/>
                    <a:pt x="25" y="22"/>
                    <a:pt x="25" y="22"/>
                  </a:cubicBezTo>
                  <a:cubicBezTo>
                    <a:pt x="25" y="23"/>
                    <a:pt x="26" y="23"/>
                    <a:pt x="26" y="24"/>
                  </a:cubicBezTo>
                  <a:cubicBezTo>
                    <a:pt x="26" y="24"/>
                    <a:pt x="26" y="24"/>
                    <a:pt x="26" y="24"/>
                  </a:cubicBezTo>
                  <a:cubicBezTo>
                    <a:pt x="26" y="24"/>
                    <a:pt x="26" y="25"/>
                    <a:pt x="26" y="25"/>
                  </a:cubicBezTo>
                  <a:cubicBezTo>
                    <a:pt x="26" y="25"/>
                    <a:pt x="26" y="25"/>
                    <a:pt x="26" y="25"/>
                  </a:cubicBezTo>
                  <a:cubicBezTo>
                    <a:pt x="27" y="25"/>
                    <a:pt x="27" y="25"/>
                    <a:pt x="27" y="25"/>
                  </a:cubicBezTo>
                  <a:cubicBezTo>
                    <a:pt x="27" y="25"/>
                    <a:pt x="28" y="25"/>
                    <a:pt x="28" y="25"/>
                  </a:cubicBezTo>
                  <a:cubicBezTo>
                    <a:pt x="29" y="25"/>
                    <a:pt x="30" y="26"/>
                    <a:pt x="31" y="27"/>
                  </a:cubicBezTo>
                  <a:cubicBezTo>
                    <a:pt x="31" y="28"/>
                    <a:pt x="32" y="28"/>
                    <a:pt x="32" y="28"/>
                  </a:cubicBezTo>
                  <a:cubicBezTo>
                    <a:pt x="32" y="28"/>
                    <a:pt x="32" y="28"/>
                    <a:pt x="32" y="28"/>
                  </a:cubicBezTo>
                  <a:cubicBezTo>
                    <a:pt x="32" y="28"/>
                    <a:pt x="32" y="29"/>
                    <a:pt x="32" y="29"/>
                  </a:cubicBezTo>
                  <a:cubicBezTo>
                    <a:pt x="32" y="29"/>
                    <a:pt x="32" y="29"/>
                    <a:pt x="33" y="29"/>
                  </a:cubicBezTo>
                  <a:cubicBezTo>
                    <a:pt x="33" y="29"/>
                    <a:pt x="33" y="29"/>
                    <a:pt x="33" y="29"/>
                  </a:cubicBezTo>
                  <a:cubicBezTo>
                    <a:pt x="33" y="29"/>
                    <a:pt x="33" y="29"/>
                    <a:pt x="33" y="29"/>
                  </a:cubicBezTo>
                  <a:cubicBezTo>
                    <a:pt x="33" y="29"/>
                    <a:pt x="33" y="29"/>
                    <a:pt x="33" y="29"/>
                  </a:cubicBezTo>
                  <a:cubicBezTo>
                    <a:pt x="33" y="29"/>
                    <a:pt x="34" y="29"/>
                    <a:pt x="34" y="29"/>
                  </a:cubicBezTo>
                  <a:cubicBezTo>
                    <a:pt x="34" y="28"/>
                    <a:pt x="34" y="28"/>
                    <a:pt x="34" y="28"/>
                  </a:cubicBezTo>
                  <a:cubicBezTo>
                    <a:pt x="34" y="28"/>
                    <a:pt x="34" y="27"/>
                    <a:pt x="34" y="27"/>
                  </a:cubicBezTo>
                  <a:cubicBezTo>
                    <a:pt x="34" y="27"/>
                    <a:pt x="34" y="26"/>
                    <a:pt x="34" y="26"/>
                  </a:cubicBezTo>
                  <a:cubicBezTo>
                    <a:pt x="34" y="26"/>
                    <a:pt x="34" y="26"/>
                    <a:pt x="34" y="25"/>
                  </a:cubicBezTo>
                  <a:cubicBezTo>
                    <a:pt x="34" y="25"/>
                    <a:pt x="35" y="25"/>
                    <a:pt x="35" y="24"/>
                  </a:cubicBezTo>
                  <a:cubicBezTo>
                    <a:pt x="35" y="24"/>
                    <a:pt x="35" y="24"/>
                    <a:pt x="35" y="24"/>
                  </a:cubicBezTo>
                  <a:cubicBezTo>
                    <a:pt x="35" y="23"/>
                    <a:pt x="35" y="23"/>
                    <a:pt x="35" y="23"/>
                  </a:cubicBezTo>
                  <a:cubicBezTo>
                    <a:pt x="35" y="23"/>
                    <a:pt x="35" y="23"/>
                    <a:pt x="35" y="23"/>
                  </a:cubicBezTo>
                  <a:cubicBezTo>
                    <a:pt x="36" y="22"/>
                    <a:pt x="36" y="22"/>
                    <a:pt x="36" y="21"/>
                  </a:cubicBezTo>
                  <a:cubicBezTo>
                    <a:pt x="36" y="21"/>
                    <a:pt x="36" y="21"/>
                    <a:pt x="36" y="21"/>
                  </a:cubicBezTo>
                  <a:cubicBezTo>
                    <a:pt x="36" y="21"/>
                    <a:pt x="37" y="21"/>
                    <a:pt x="37" y="21"/>
                  </a:cubicBezTo>
                  <a:cubicBezTo>
                    <a:pt x="37" y="20"/>
                    <a:pt x="37" y="20"/>
                    <a:pt x="37" y="20"/>
                  </a:cubicBezTo>
                  <a:cubicBezTo>
                    <a:pt x="37" y="20"/>
                    <a:pt x="37" y="20"/>
                    <a:pt x="38" y="20"/>
                  </a:cubicBezTo>
                  <a:cubicBezTo>
                    <a:pt x="38" y="20"/>
                    <a:pt x="38" y="20"/>
                    <a:pt x="38" y="20"/>
                  </a:cubicBezTo>
                  <a:cubicBezTo>
                    <a:pt x="38" y="20"/>
                    <a:pt x="38" y="19"/>
                    <a:pt x="38" y="19"/>
                  </a:cubicBezTo>
                  <a:cubicBezTo>
                    <a:pt x="38" y="19"/>
                    <a:pt x="38" y="19"/>
                    <a:pt x="38" y="19"/>
                  </a:cubicBezTo>
                  <a:cubicBezTo>
                    <a:pt x="39" y="19"/>
                    <a:pt x="39" y="19"/>
                    <a:pt x="39" y="18"/>
                  </a:cubicBezTo>
                  <a:cubicBezTo>
                    <a:pt x="40" y="18"/>
                    <a:pt x="40" y="17"/>
                    <a:pt x="40" y="17"/>
                  </a:cubicBezTo>
                  <a:cubicBezTo>
                    <a:pt x="40" y="16"/>
                    <a:pt x="40" y="15"/>
                    <a:pt x="39" y="14"/>
                  </a:cubicBezTo>
                  <a:cubicBezTo>
                    <a:pt x="39" y="14"/>
                    <a:pt x="39" y="13"/>
                    <a:pt x="38" y="13"/>
                  </a:cubicBezTo>
                  <a:cubicBezTo>
                    <a:pt x="38" y="13"/>
                    <a:pt x="38" y="13"/>
                    <a:pt x="38" y="13"/>
                  </a:cubicBezTo>
                  <a:cubicBezTo>
                    <a:pt x="38" y="12"/>
                    <a:pt x="38" y="12"/>
                    <a:pt x="38" y="12"/>
                  </a:cubicBezTo>
                  <a:cubicBezTo>
                    <a:pt x="38" y="12"/>
                    <a:pt x="38" y="12"/>
                    <a:pt x="38" y="12"/>
                  </a:cubicBezTo>
                  <a:cubicBezTo>
                    <a:pt x="37" y="11"/>
                    <a:pt x="37" y="11"/>
                    <a:pt x="37" y="11"/>
                  </a:cubicBezTo>
                  <a:cubicBezTo>
                    <a:pt x="37" y="11"/>
                    <a:pt x="37" y="11"/>
                    <a:pt x="37" y="10"/>
                  </a:cubicBezTo>
                  <a:cubicBezTo>
                    <a:pt x="37" y="10"/>
                    <a:pt x="37" y="10"/>
                    <a:pt x="37" y="10"/>
                  </a:cubicBezTo>
                  <a:cubicBezTo>
                    <a:pt x="36" y="9"/>
                    <a:pt x="36" y="9"/>
                    <a:pt x="35" y="8"/>
                  </a:cubicBezTo>
                  <a:cubicBezTo>
                    <a:pt x="34" y="6"/>
                    <a:pt x="32" y="6"/>
                    <a:pt x="30" y="5"/>
                  </a:cubicBezTo>
                  <a:cubicBezTo>
                    <a:pt x="29" y="4"/>
                    <a:pt x="28" y="3"/>
                    <a:pt x="27" y="2"/>
                  </a:cubicBezTo>
                  <a:cubicBezTo>
                    <a:pt x="25" y="1"/>
                    <a:pt x="22" y="0"/>
                    <a:pt x="21" y="1"/>
                  </a:cubicBezTo>
                  <a:cubicBezTo>
                    <a:pt x="18" y="4"/>
                    <a:pt x="12" y="5"/>
                    <a:pt x="9" y="5"/>
                  </a:cubicBezTo>
                  <a:cubicBezTo>
                    <a:pt x="9" y="5"/>
                    <a:pt x="9" y="5"/>
                    <a:pt x="9" y="5"/>
                  </a:cubicBezTo>
                  <a:cubicBezTo>
                    <a:pt x="9" y="5"/>
                    <a:pt x="9" y="5"/>
                    <a:pt x="9" y="5"/>
                  </a:cubicBezTo>
                  <a:cubicBezTo>
                    <a:pt x="8" y="5"/>
                    <a:pt x="8" y="5"/>
                    <a:pt x="8" y="5"/>
                  </a:cubicBezTo>
                  <a:cubicBezTo>
                    <a:pt x="8" y="5"/>
                    <a:pt x="8" y="5"/>
                    <a:pt x="8" y="5"/>
                  </a:cubicBezTo>
                  <a:cubicBezTo>
                    <a:pt x="7" y="5"/>
                    <a:pt x="7" y="5"/>
                    <a:pt x="7" y="5"/>
                  </a:cubicBezTo>
                  <a:cubicBezTo>
                    <a:pt x="7" y="5"/>
                    <a:pt x="6" y="4"/>
                    <a:pt x="6" y="4"/>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3" name="Freeform 267">
              <a:extLst>
                <a:ext uri="{FF2B5EF4-FFF2-40B4-BE49-F238E27FC236}">
                  <a16:creationId xmlns:a16="http://schemas.microsoft.com/office/drawing/2014/main" id="{529852B0-CDE3-4A3A-A654-6CC042D65500}"/>
                </a:ext>
              </a:extLst>
            </p:cNvPr>
            <p:cNvSpPr>
              <a:spLocks/>
            </p:cNvSpPr>
            <p:nvPr/>
          </p:nvSpPr>
          <p:spPr bwMode="auto">
            <a:xfrm>
              <a:off x="4705401" y="6192764"/>
              <a:ext cx="23208" cy="25535"/>
            </a:xfrm>
            <a:custGeom>
              <a:avLst/>
              <a:gdLst>
                <a:gd name="T0" fmla="*/ 41 w 45"/>
                <a:gd name="T1" fmla="*/ 44 h 44"/>
                <a:gd name="T2" fmla="*/ 42 w 45"/>
                <a:gd name="T3" fmla="*/ 42 h 44"/>
                <a:gd name="T4" fmla="*/ 42 w 45"/>
                <a:gd name="T5" fmla="*/ 40 h 44"/>
                <a:gd name="T6" fmla="*/ 43 w 45"/>
                <a:gd name="T7" fmla="*/ 39 h 44"/>
                <a:gd name="T8" fmla="*/ 45 w 45"/>
                <a:gd name="T9" fmla="*/ 34 h 44"/>
                <a:gd name="T10" fmla="*/ 36 w 45"/>
                <a:gd name="T11" fmla="*/ 26 h 44"/>
                <a:gd name="T12" fmla="*/ 31 w 45"/>
                <a:gd name="T13" fmla="*/ 23 h 44"/>
                <a:gd name="T14" fmla="*/ 33 w 45"/>
                <a:gd name="T15" fmla="*/ 14 h 44"/>
                <a:gd name="T16" fmla="*/ 33 w 45"/>
                <a:gd name="T17" fmla="*/ 12 h 44"/>
                <a:gd name="T18" fmla="*/ 32 w 45"/>
                <a:gd name="T19" fmla="*/ 11 h 44"/>
                <a:gd name="T20" fmla="*/ 31 w 45"/>
                <a:gd name="T21" fmla="*/ 10 h 44"/>
                <a:gd name="T22" fmla="*/ 29 w 45"/>
                <a:gd name="T23" fmla="*/ 13 h 44"/>
                <a:gd name="T24" fmla="*/ 27 w 45"/>
                <a:gd name="T25" fmla="*/ 15 h 44"/>
                <a:gd name="T26" fmla="*/ 26 w 45"/>
                <a:gd name="T27" fmla="*/ 15 h 44"/>
                <a:gd name="T28" fmla="*/ 24 w 45"/>
                <a:gd name="T29" fmla="*/ 14 h 44"/>
                <a:gd name="T30" fmla="*/ 23 w 45"/>
                <a:gd name="T31" fmla="*/ 13 h 44"/>
                <a:gd name="T32" fmla="*/ 21 w 45"/>
                <a:gd name="T33" fmla="*/ 9 h 44"/>
                <a:gd name="T34" fmla="*/ 19 w 45"/>
                <a:gd name="T35" fmla="*/ 0 h 44"/>
                <a:gd name="T36" fmla="*/ 18 w 45"/>
                <a:gd name="T37" fmla="*/ 1 h 44"/>
                <a:gd name="T38" fmla="*/ 18 w 45"/>
                <a:gd name="T39" fmla="*/ 1 h 44"/>
                <a:gd name="T40" fmla="*/ 17 w 45"/>
                <a:gd name="T41" fmla="*/ 1 h 44"/>
                <a:gd name="T42" fmla="*/ 16 w 45"/>
                <a:gd name="T43" fmla="*/ 1 h 44"/>
                <a:gd name="T44" fmla="*/ 14 w 45"/>
                <a:gd name="T45" fmla="*/ 1 h 44"/>
                <a:gd name="T46" fmla="*/ 13 w 45"/>
                <a:gd name="T47" fmla="*/ 1 h 44"/>
                <a:gd name="T48" fmla="*/ 12 w 45"/>
                <a:gd name="T49" fmla="*/ 2 h 44"/>
                <a:gd name="T50" fmla="*/ 12 w 45"/>
                <a:gd name="T51" fmla="*/ 3 h 44"/>
                <a:gd name="T52" fmla="*/ 12 w 45"/>
                <a:gd name="T53" fmla="*/ 5 h 44"/>
                <a:gd name="T54" fmla="*/ 7 w 45"/>
                <a:gd name="T55" fmla="*/ 11 h 44"/>
                <a:gd name="T56" fmla="*/ 2 w 45"/>
                <a:gd name="T57" fmla="*/ 15 h 44"/>
                <a:gd name="T58" fmla="*/ 1 w 45"/>
                <a:gd name="T59" fmla="*/ 15 h 44"/>
                <a:gd name="T60" fmla="*/ 1 w 45"/>
                <a:gd name="T61" fmla="*/ 16 h 44"/>
                <a:gd name="T62" fmla="*/ 0 w 45"/>
                <a:gd name="T63" fmla="*/ 17 h 44"/>
                <a:gd name="T64" fmla="*/ 14 w 45"/>
                <a:gd name="T65"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4">
                  <a:moveTo>
                    <a:pt x="40" y="43"/>
                  </a:moveTo>
                  <a:cubicBezTo>
                    <a:pt x="40" y="43"/>
                    <a:pt x="41" y="44"/>
                    <a:pt x="41" y="44"/>
                  </a:cubicBezTo>
                  <a:cubicBezTo>
                    <a:pt x="41" y="43"/>
                    <a:pt x="42" y="43"/>
                    <a:pt x="42" y="43"/>
                  </a:cubicBezTo>
                  <a:cubicBezTo>
                    <a:pt x="42" y="42"/>
                    <a:pt x="42" y="42"/>
                    <a:pt x="42" y="42"/>
                  </a:cubicBezTo>
                  <a:cubicBezTo>
                    <a:pt x="42" y="41"/>
                    <a:pt x="42" y="41"/>
                    <a:pt x="42" y="41"/>
                  </a:cubicBezTo>
                  <a:cubicBezTo>
                    <a:pt x="42" y="41"/>
                    <a:pt x="42" y="40"/>
                    <a:pt x="42" y="40"/>
                  </a:cubicBezTo>
                  <a:cubicBezTo>
                    <a:pt x="42" y="40"/>
                    <a:pt x="43" y="39"/>
                    <a:pt x="43" y="39"/>
                  </a:cubicBezTo>
                  <a:cubicBezTo>
                    <a:pt x="43" y="39"/>
                    <a:pt x="43" y="39"/>
                    <a:pt x="43" y="39"/>
                  </a:cubicBezTo>
                  <a:cubicBezTo>
                    <a:pt x="43" y="38"/>
                    <a:pt x="43" y="38"/>
                    <a:pt x="43" y="38"/>
                  </a:cubicBezTo>
                  <a:cubicBezTo>
                    <a:pt x="44" y="36"/>
                    <a:pt x="44" y="35"/>
                    <a:pt x="45" y="34"/>
                  </a:cubicBezTo>
                  <a:cubicBezTo>
                    <a:pt x="45" y="32"/>
                    <a:pt x="41" y="30"/>
                    <a:pt x="38" y="28"/>
                  </a:cubicBezTo>
                  <a:cubicBezTo>
                    <a:pt x="38" y="27"/>
                    <a:pt x="37" y="27"/>
                    <a:pt x="36" y="26"/>
                  </a:cubicBezTo>
                  <a:cubicBezTo>
                    <a:pt x="35" y="26"/>
                    <a:pt x="34" y="25"/>
                    <a:pt x="34" y="25"/>
                  </a:cubicBezTo>
                  <a:cubicBezTo>
                    <a:pt x="32" y="24"/>
                    <a:pt x="32" y="24"/>
                    <a:pt x="31" y="23"/>
                  </a:cubicBezTo>
                  <a:cubicBezTo>
                    <a:pt x="31" y="22"/>
                    <a:pt x="32" y="22"/>
                    <a:pt x="32" y="21"/>
                  </a:cubicBezTo>
                  <a:cubicBezTo>
                    <a:pt x="33" y="20"/>
                    <a:pt x="34" y="18"/>
                    <a:pt x="33" y="14"/>
                  </a:cubicBezTo>
                  <a:cubicBezTo>
                    <a:pt x="33" y="13"/>
                    <a:pt x="33" y="13"/>
                    <a:pt x="33" y="12"/>
                  </a:cubicBezTo>
                  <a:cubicBezTo>
                    <a:pt x="33" y="12"/>
                    <a:pt x="33" y="12"/>
                    <a:pt x="33" y="12"/>
                  </a:cubicBezTo>
                  <a:cubicBezTo>
                    <a:pt x="33" y="12"/>
                    <a:pt x="33" y="12"/>
                    <a:pt x="33" y="12"/>
                  </a:cubicBezTo>
                  <a:cubicBezTo>
                    <a:pt x="33" y="12"/>
                    <a:pt x="33" y="11"/>
                    <a:pt x="32" y="11"/>
                  </a:cubicBezTo>
                  <a:cubicBezTo>
                    <a:pt x="32" y="11"/>
                    <a:pt x="32" y="11"/>
                    <a:pt x="32" y="11"/>
                  </a:cubicBezTo>
                  <a:cubicBezTo>
                    <a:pt x="32" y="11"/>
                    <a:pt x="32" y="10"/>
                    <a:pt x="31" y="10"/>
                  </a:cubicBezTo>
                  <a:cubicBezTo>
                    <a:pt x="31" y="10"/>
                    <a:pt x="31" y="11"/>
                    <a:pt x="30" y="11"/>
                  </a:cubicBezTo>
                  <a:cubicBezTo>
                    <a:pt x="30" y="12"/>
                    <a:pt x="29" y="13"/>
                    <a:pt x="29" y="13"/>
                  </a:cubicBezTo>
                  <a:cubicBezTo>
                    <a:pt x="28" y="14"/>
                    <a:pt x="28" y="14"/>
                    <a:pt x="28" y="14"/>
                  </a:cubicBezTo>
                  <a:cubicBezTo>
                    <a:pt x="28" y="14"/>
                    <a:pt x="28" y="15"/>
                    <a:pt x="27" y="15"/>
                  </a:cubicBezTo>
                  <a:cubicBezTo>
                    <a:pt x="27" y="15"/>
                    <a:pt x="27" y="15"/>
                    <a:pt x="26" y="15"/>
                  </a:cubicBezTo>
                  <a:cubicBezTo>
                    <a:pt x="26" y="15"/>
                    <a:pt x="26" y="15"/>
                    <a:pt x="26" y="15"/>
                  </a:cubicBezTo>
                  <a:cubicBezTo>
                    <a:pt x="25" y="15"/>
                    <a:pt x="25" y="15"/>
                    <a:pt x="24" y="14"/>
                  </a:cubicBezTo>
                  <a:cubicBezTo>
                    <a:pt x="24" y="14"/>
                    <a:pt x="24" y="14"/>
                    <a:pt x="24" y="14"/>
                  </a:cubicBezTo>
                  <a:cubicBezTo>
                    <a:pt x="24" y="14"/>
                    <a:pt x="24" y="14"/>
                    <a:pt x="23" y="14"/>
                  </a:cubicBezTo>
                  <a:cubicBezTo>
                    <a:pt x="23" y="14"/>
                    <a:pt x="23" y="14"/>
                    <a:pt x="23" y="13"/>
                  </a:cubicBezTo>
                  <a:cubicBezTo>
                    <a:pt x="22" y="12"/>
                    <a:pt x="22" y="11"/>
                    <a:pt x="21" y="10"/>
                  </a:cubicBezTo>
                  <a:cubicBezTo>
                    <a:pt x="21" y="10"/>
                    <a:pt x="21" y="9"/>
                    <a:pt x="21" y="9"/>
                  </a:cubicBezTo>
                  <a:cubicBezTo>
                    <a:pt x="22" y="6"/>
                    <a:pt x="20" y="1"/>
                    <a:pt x="19" y="0"/>
                  </a:cubicBezTo>
                  <a:cubicBezTo>
                    <a:pt x="19" y="0"/>
                    <a:pt x="19" y="0"/>
                    <a:pt x="19" y="0"/>
                  </a:cubicBezTo>
                  <a:cubicBezTo>
                    <a:pt x="19" y="0"/>
                    <a:pt x="19" y="0"/>
                    <a:pt x="19" y="0"/>
                  </a:cubicBezTo>
                  <a:cubicBezTo>
                    <a:pt x="19" y="0"/>
                    <a:pt x="18" y="1"/>
                    <a:pt x="18" y="1"/>
                  </a:cubicBezTo>
                  <a:cubicBezTo>
                    <a:pt x="18" y="1"/>
                    <a:pt x="18" y="1"/>
                    <a:pt x="18" y="1"/>
                  </a:cubicBezTo>
                  <a:cubicBezTo>
                    <a:pt x="18" y="1"/>
                    <a:pt x="18" y="1"/>
                    <a:pt x="18" y="1"/>
                  </a:cubicBezTo>
                  <a:cubicBezTo>
                    <a:pt x="17" y="1"/>
                    <a:pt x="17" y="1"/>
                    <a:pt x="17" y="1"/>
                  </a:cubicBezTo>
                  <a:cubicBezTo>
                    <a:pt x="17" y="1"/>
                    <a:pt x="17" y="1"/>
                    <a:pt x="17" y="1"/>
                  </a:cubicBezTo>
                  <a:cubicBezTo>
                    <a:pt x="17" y="1"/>
                    <a:pt x="16" y="1"/>
                    <a:pt x="16" y="1"/>
                  </a:cubicBezTo>
                  <a:cubicBezTo>
                    <a:pt x="16" y="1"/>
                    <a:pt x="16" y="1"/>
                    <a:pt x="16" y="1"/>
                  </a:cubicBezTo>
                  <a:cubicBezTo>
                    <a:pt x="15" y="1"/>
                    <a:pt x="15" y="1"/>
                    <a:pt x="15" y="1"/>
                  </a:cubicBezTo>
                  <a:cubicBezTo>
                    <a:pt x="15" y="1"/>
                    <a:pt x="15" y="1"/>
                    <a:pt x="14" y="1"/>
                  </a:cubicBezTo>
                  <a:cubicBezTo>
                    <a:pt x="14" y="1"/>
                    <a:pt x="14" y="1"/>
                    <a:pt x="14" y="1"/>
                  </a:cubicBezTo>
                  <a:cubicBezTo>
                    <a:pt x="14" y="1"/>
                    <a:pt x="13" y="1"/>
                    <a:pt x="13" y="1"/>
                  </a:cubicBezTo>
                  <a:cubicBezTo>
                    <a:pt x="13" y="1"/>
                    <a:pt x="13" y="2"/>
                    <a:pt x="13" y="2"/>
                  </a:cubicBezTo>
                  <a:cubicBezTo>
                    <a:pt x="12" y="2"/>
                    <a:pt x="12" y="2"/>
                    <a:pt x="12" y="2"/>
                  </a:cubicBezTo>
                  <a:cubicBezTo>
                    <a:pt x="12" y="2"/>
                    <a:pt x="12" y="2"/>
                    <a:pt x="12" y="2"/>
                  </a:cubicBezTo>
                  <a:cubicBezTo>
                    <a:pt x="12" y="2"/>
                    <a:pt x="12" y="3"/>
                    <a:pt x="12" y="3"/>
                  </a:cubicBezTo>
                  <a:cubicBezTo>
                    <a:pt x="12" y="3"/>
                    <a:pt x="12" y="3"/>
                    <a:pt x="12" y="4"/>
                  </a:cubicBezTo>
                  <a:cubicBezTo>
                    <a:pt x="12" y="4"/>
                    <a:pt x="12" y="5"/>
                    <a:pt x="12" y="5"/>
                  </a:cubicBezTo>
                  <a:cubicBezTo>
                    <a:pt x="11" y="6"/>
                    <a:pt x="11" y="6"/>
                    <a:pt x="11" y="7"/>
                  </a:cubicBezTo>
                  <a:cubicBezTo>
                    <a:pt x="11" y="8"/>
                    <a:pt x="9" y="10"/>
                    <a:pt x="7" y="11"/>
                  </a:cubicBezTo>
                  <a:cubicBezTo>
                    <a:pt x="6" y="12"/>
                    <a:pt x="5" y="12"/>
                    <a:pt x="4" y="13"/>
                  </a:cubicBezTo>
                  <a:cubicBezTo>
                    <a:pt x="3" y="14"/>
                    <a:pt x="2" y="14"/>
                    <a:pt x="2" y="15"/>
                  </a:cubicBezTo>
                  <a:cubicBezTo>
                    <a:pt x="2" y="15"/>
                    <a:pt x="1" y="15"/>
                    <a:pt x="1" y="15"/>
                  </a:cubicBezTo>
                  <a:cubicBezTo>
                    <a:pt x="1" y="15"/>
                    <a:pt x="1" y="15"/>
                    <a:pt x="1" y="15"/>
                  </a:cubicBezTo>
                  <a:cubicBezTo>
                    <a:pt x="1" y="15"/>
                    <a:pt x="1" y="16"/>
                    <a:pt x="1" y="16"/>
                  </a:cubicBezTo>
                  <a:cubicBezTo>
                    <a:pt x="1" y="16"/>
                    <a:pt x="1" y="16"/>
                    <a:pt x="1" y="16"/>
                  </a:cubicBezTo>
                  <a:cubicBezTo>
                    <a:pt x="1" y="16"/>
                    <a:pt x="0" y="16"/>
                    <a:pt x="0" y="17"/>
                  </a:cubicBezTo>
                  <a:cubicBezTo>
                    <a:pt x="0" y="17"/>
                    <a:pt x="0" y="17"/>
                    <a:pt x="0" y="17"/>
                  </a:cubicBezTo>
                  <a:cubicBezTo>
                    <a:pt x="0" y="17"/>
                    <a:pt x="0" y="17"/>
                    <a:pt x="0" y="18"/>
                  </a:cubicBezTo>
                  <a:cubicBezTo>
                    <a:pt x="4" y="20"/>
                    <a:pt x="9" y="24"/>
                    <a:pt x="14" y="27"/>
                  </a:cubicBezTo>
                  <a:cubicBezTo>
                    <a:pt x="22" y="33"/>
                    <a:pt x="34" y="41"/>
                    <a:pt x="40" y="4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4" name="Freeform 268">
              <a:extLst>
                <a:ext uri="{FF2B5EF4-FFF2-40B4-BE49-F238E27FC236}">
                  <a16:creationId xmlns:a16="http://schemas.microsoft.com/office/drawing/2014/main" id="{AA7F5D09-E09B-48DF-9F5E-45540A48BE9C}"/>
                </a:ext>
              </a:extLst>
            </p:cNvPr>
            <p:cNvSpPr>
              <a:spLocks/>
            </p:cNvSpPr>
            <p:nvPr/>
          </p:nvSpPr>
          <p:spPr bwMode="auto">
            <a:xfrm>
              <a:off x="4695035" y="6182970"/>
              <a:ext cx="15472" cy="19064"/>
            </a:xfrm>
            <a:custGeom>
              <a:avLst/>
              <a:gdLst>
                <a:gd name="T0" fmla="*/ 10 w 30"/>
                <a:gd name="T1" fmla="*/ 28 h 33"/>
                <a:gd name="T2" fmla="*/ 10 w 30"/>
                <a:gd name="T3" fmla="*/ 28 h 33"/>
                <a:gd name="T4" fmla="*/ 18 w 30"/>
                <a:gd name="T5" fmla="*/ 33 h 33"/>
                <a:gd name="T6" fmla="*/ 18 w 30"/>
                <a:gd name="T7" fmla="*/ 33 h 33"/>
                <a:gd name="T8" fmla="*/ 19 w 30"/>
                <a:gd name="T9" fmla="*/ 33 h 33"/>
                <a:gd name="T10" fmla="*/ 19 w 30"/>
                <a:gd name="T11" fmla="*/ 32 h 33"/>
                <a:gd name="T12" fmla="*/ 19 w 30"/>
                <a:gd name="T13" fmla="*/ 32 h 33"/>
                <a:gd name="T14" fmla="*/ 20 w 30"/>
                <a:gd name="T15" fmla="*/ 31 h 33"/>
                <a:gd name="T16" fmla="*/ 20 w 30"/>
                <a:gd name="T17" fmla="*/ 31 h 33"/>
                <a:gd name="T18" fmla="*/ 20 w 30"/>
                <a:gd name="T19" fmla="*/ 30 h 33"/>
                <a:gd name="T20" fmla="*/ 23 w 30"/>
                <a:gd name="T21" fmla="*/ 28 h 33"/>
                <a:gd name="T22" fmla="*/ 29 w 30"/>
                <a:gd name="T23" fmla="*/ 23 h 33"/>
                <a:gd name="T24" fmla="*/ 30 w 30"/>
                <a:gd name="T25" fmla="*/ 21 h 33"/>
                <a:gd name="T26" fmla="*/ 30 w 30"/>
                <a:gd name="T27" fmla="*/ 20 h 33"/>
                <a:gd name="T28" fmla="*/ 30 w 30"/>
                <a:gd name="T29" fmla="*/ 20 h 33"/>
                <a:gd name="T30" fmla="*/ 30 w 30"/>
                <a:gd name="T31" fmla="*/ 19 h 33"/>
                <a:gd name="T32" fmla="*/ 30 w 30"/>
                <a:gd name="T33" fmla="*/ 19 h 33"/>
                <a:gd name="T34" fmla="*/ 30 w 30"/>
                <a:gd name="T35" fmla="*/ 18 h 33"/>
                <a:gd name="T36" fmla="*/ 30 w 30"/>
                <a:gd name="T37" fmla="*/ 18 h 33"/>
                <a:gd name="T38" fmla="*/ 30 w 30"/>
                <a:gd name="T39" fmla="*/ 18 h 33"/>
                <a:gd name="T40" fmla="*/ 28 w 30"/>
                <a:gd name="T41" fmla="*/ 10 h 33"/>
                <a:gd name="T42" fmla="*/ 20 w 30"/>
                <a:gd name="T43" fmla="*/ 0 h 33"/>
                <a:gd name="T44" fmla="*/ 17 w 30"/>
                <a:gd name="T45" fmla="*/ 1 h 33"/>
                <a:gd name="T46" fmla="*/ 12 w 30"/>
                <a:gd name="T47" fmla="*/ 2 h 33"/>
                <a:gd name="T48" fmla="*/ 10 w 30"/>
                <a:gd name="T49" fmla="*/ 2 h 33"/>
                <a:gd name="T50" fmla="*/ 8 w 30"/>
                <a:gd name="T51" fmla="*/ 1 h 33"/>
                <a:gd name="T52" fmla="*/ 7 w 30"/>
                <a:gd name="T53" fmla="*/ 2 h 33"/>
                <a:gd name="T54" fmla="*/ 7 w 30"/>
                <a:gd name="T55" fmla="*/ 3 h 33"/>
                <a:gd name="T56" fmla="*/ 7 w 30"/>
                <a:gd name="T57" fmla="*/ 3 h 33"/>
                <a:gd name="T58" fmla="*/ 7 w 30"/>
                <a:gd name="T59" fmla="*/ 4 h 33"/>
                <a:gd name="T60" fmla="*/ 7 w 30"/>
                <a:gd name="T61" fmla="*/ 4 h 33"/>
                <a:gd name="T62" fmla="*/ 6 w 30"/>
                <a:gd name="T63" fmla="*/ 5 h 33"/>
                <a:gd name="T64" fmla="*/ 6 w 30"/>
                <a:gd name="T65" fmla="*/ 5 h 33"/>
                <a:gd name="T66" fmla="*/ 6 w 30"/>
                <a:gd name="T67" fmla="*/ 6 h 33"/>
                <a:gd name="T68" fmla="*/ 5 w 30"/>
                <a:gd name="T69" fmla="*/ 6 h 33"/>
                <a:gd name="T70" fmla="*/ 5 w 30"/>
                <a:gd name="T71" fmla="*/ 7 h 33"/>
                <a:gd name="T72" fmla="*/ 4 w 30"/>
                <a:gd name="T73" fmla="*/ 7 h 33"/>
                <a:gd name="T74" fmla="*/ 3 w 30"/>
                <a:gd name="T75" fmla="*/ 8 h 33"/>
                <a:gd name="T76" fmla="*/ 2 w 30"/>
                <a:gd name="T77" fmla="*/ 9 h 33"/>
                <a:gd name="T78" fmla="*/ 2 w 30"/>
                <a:gd name="T79" fmla="*/ 9 h 33"/>
                <a:gd name="T80" fmla="*/ 1 w 30"/>
                <a:gd name="T81" fmla="*/ 10 h 33"/>
                <a:gd name="T82" fmla="*/ 0 w 30"/>
                <a:gd name="T83" fmla="*/ 11 h 33"/>
                <a:gd name="T84" fmla="*/ 1 w 30"/>
                <a:gd name="T85" fmla="*/ 14 h 33"/>
                <a:gd name="T86" fmla="*/ 10 w 30"/>
                <a:gd name="T8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3">
                  <a:moveTo>
                    <a:pt x="10" y="28"/>
                  </a:moveTo>
                  <a:cubicBezTo>
                    <a:pt x="10" y="28"/>
                    <a:pt x="10" y="28"/>
                    <a:pt x="10" y="28"/>
                  </a:cubicBezTo>
                  <a:cubicBezTo>
                    <a:pt x="12" y="29"/>
                    <a:pt x="14" y="31"/>
                    <a:pt x="18" y="33"/>
                  </a:cubicBezTo>
                  <a:cubicBezTo>
                    <a:pt x="18" y="33"/>
                    <a:pt x="18" y="33"/>
                    <a:pt x="18" y="33"/>
                  </a:cubicBezTo>
                  <a:cubicBezTo>
                    <a:pt x="18" y="33"/>
                    <a:pt x="18" y="33"/>
                    <a:pt x="19" y="33"/>
                  </a:cubicBezTo>
                  <a:cubicBezTo>
                    <a:pt x="19" y="32"/>
                    <a:pt x="19" y="32"/>
                    <a:pt x="19" y="32"/>
                  </a:cubicBezTo>
                  <a:cubicBezTo>
                    <a:pt x="19" y="32"/>
                    <a:pt x="19" y="32"/>
                    <a:pt x="19" y="32"/>
                  </a:cubicBezTo>
                  <a:cubicBezTo>
                    <a:pt x="19" y="31"/>
                    <a:pt x="19" y="31"/>
                    <a:pt x="20" y="31"/>
                  </a:cubicBezTo>
                  <a:cubicBezTo>
                    <a:pt x="20" y="31"/>
                    <a:pt x="20" y="31"/>
                    <a:pt x="20" y="31"/>
                  </a:cubicBezTo>
                  <a:cubicBezTo>
                    <a:pt x="20" y="31"/>
                    <a:pt x="20" y="30"/>
                    <a:pt x="20" y="30"/>
                  </a:cubicBezTo>
                  <a:cubicBezTo>
                    <a:pt x="21" y="30"/>
                    <a:pt x="22" y="29"/>
                    <a:pt x="23" y="28"/>
                  </a:cubicBezTo>
                  <a:cubicBezTo>
                    <a:pt x="25" y="27"/>
                    <a:pt x="29" y="25"/>
                    <a:pt x="29" y="23"/>
                  </a:cubicBezTo>
                  <a:cubicBezTo>
                    <a:pt x="29" y="23"/>
                    <a:pt x="29" y="22"/>
                    <a:pt x="30" y="21"/>
                  </a:cubicBezTo>
                  <a:cubicBezTo>
                    <a:pt x="30" y="21"/>
                    <a:pt x="30" y="20"/>
                    <a:pt x="30" y="20"/>
                  </a:cubicBezTo>
                  <a:cubicBezTo>
                    <a:pt x="30" y="20"/>
                    <a:pt x="30" y="20"/>
                    <a:pt x="30" y="20"/>
                  </a:cubicBezTo>
                  <a:cubicBezTo>
                    <a:pt x="30" y="19"/>
                    <a:pt x="30" y="19"/>
                    <a:pt x="30" y="19"/>
                  </a:cubicBezTo>
                  <a:cubicBezTo>
                    <a:pt x="30" y="19"/>
                    <a:pt x="30" y="19"/>
                    <a:pt x="30" y="19"/>
                  </a:cubicBezTo>
                  <a:cubicBezTo>
                    <a:pt x="30" y="19"/>
                    <a:pt x="30" y="18"/>
                    <a:pt x="30" y="18"/>
                  </a:cubicBezTo>
                  <a:cubicBezTo>
                    <a:pt x="30" y="18"/>
                    <a:pt x="30" y="18"/>
                    <a:pt x="30" y="18"/>
                  </a:cubicBezTo>
                  <a:cubicBezTo>
                    <a:pt x="30" y="18"/>
                    <a:pt x="30" y="18"/>
                    <a:pt x="30" y="18"/>
                  </a:cubicBezTo>
                  <a:cubicBezTo>
                    <a:pt x="28" y="15"/>
                    <a:pt x="28" y="13"/>
                    <a:pt x="28" y="10"/>
                  </a:cubicBezTo>
                  <a:cubicBezTo>
                    <a:pt x="28" y="8"/>
                    <a:pt x="22" y="0"/>
                    <a:pt x="20" y="0"/>
                  </a:cubicBezTo>
                  <a:cubicBezTo>
                    <a:pt x="19" y="0"/>
                    <a:pt x="18" y="0"/>
                    <a:pt x="17" y="1"/>
                  </a:cubicBezTo>
                  <a:cubicBezTo>
                    <a:pt x="15" y="2"/>
                    <a:pt x="13" y="2"/>
                    <a:pt x="12" y="2"/>
                  </a:cubicBezTo>
                  <a:cubicBezTo>
                    <a:pt x="11" y="2"/>
                    <a:pt x="11" y="2"/>
                    <a:pt x="10" y="2"/>
                  </a:cubicBezTo>
                  <a:cubicBezTo>
                    <a:pt x="10" y="1"/>
                    <a:pt x="9" y="1"/>
                    <a:pt x="8" y="1"/>
                  </a:cubicBezTo>
                  <a:cubicBezTo>
                    <a:pt x="8" y="1"/>
                    <a:pt x="8" y="1"/>
                    <a:pt x="7" y="2"/>
                  </a:cubicBezTo>
                  <a:cubicBezTo>
                    <a:pt x="7" y="2"/>
                    <a:pt x="7" y="3"/>
                    <a:pt x="7" y="3"/>
                  </a:cubicBezTo>
                  <a:cubicBezTo>
                    <a:pt x="7" y="3"/>
                    <a:pt x="7" y="3"/>
                    <a:pt x="7" y="3"/>
                  </a:cubicBezTo>
                  <a:cubicBezTo>
                    <a:pt x="7" y="3"/>
                    <a:pt x="7" y="3"/>
                    <a:pt x="7" y="4"/>
                  </a:cubicBezTo>
                  <a:cubicBezTo>
                    <a:pt x="7" y="4"/>
                    <a:pt x="7" y="4"/>
                    <a:pt x="7" y="4"/>
                  </a:cubicBezTo>
                  <a:cubicBezTo>
                    <a:pt x="7" y="4"/>
                    <a:pt x="7" y="4"/>
                    <a:pt x="6" y="5"/>
                  </a:cubicBezTo>
                  <a:cubicBezTo>
                    <a:pt x="6" y="5"/>
                    <a:pt x="6" y="5"/>
                    <a:pt x="6" y="5"/>
                  </a:cubicBezTo>
                  <a:cubicBezTo>
                    <a:pt x="6" y="5"/>
                    <a:pt x="6" y="5"/>
                    <a:pt x="6" y="6"/>
                  </a:cubicBezTo>
                  <a:cubicBezTo>
                    <a:pt x="5" y="6"/>
                    <a:pt x="5" y="6"/>
                    <a:pt x="5" y="6"/>
                  </a:cubicBezTo>
                  <a:cubicBezTo>
                    <a:pt x="5" y="6"/>
                    <a:pt x="5" y="6"/>
                    <a:pt x="5" y="7"/>
                  </a:cubicBezTo>
                  <a:cubicBezTo>
                    <a:pt x="4" y="7"/>
                    <a:pt x="4" y="7"/>
                    <a:pt x="4" y="7"/>
                  </a:cubicBezTo>
                  <a:cubicBezTo>
                    <a:pt x="4" y="7"/>
                    <a:pt x="3" y="8"/>
                    <a:pt x="3" y="8"/>
                  </a:cubicBezTo>
                  <a:cubicBezTo>
                    <a:pt x="3" y="8"/>
                    <a:pt x="3" y="8"/>
                    <a:pt x="2" y="9"/>
                  </a:cubicBezTo>
                  <a:cubicBezTo>
                    <a:pt x="2" y="9"/>
                    <a:pt x="2" y="9"/>
                    <a:pt x="2" y="9"/>
                  </a:cubicBezTo>
                  <a:cubicBezTo>
                    <a:pt x="1" y="10"/>
                    <a:pt x="1" y="10"/>
                    <a:pt x="1" y="10"/>
                  </a:cubicBezTo>
                  <a:cubicBezTo>
                    <a:pt x="1" y="10"/>
                    <a:pt x="0" y="11"/>
                    <a:pt x="0" y="11"/>
                  </a:cubicBezTo>
                  <a:cubicBezTo>
                    <a:pt x="1" y="12"/>
                    <a:pt x="1" y="13"/>
                    <a:pt x="1" y="14"/>
                  </a:cubicBezTo>
                  <a:cubicBezTo>
                    <a:pt x="4" y="23"/>
                    <a:pt x="6" y="25"/>
                    <a:pt x="10" y="2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5" name="Freeform 269">
              <a:extLst>
                <a:ext uri="{FF2B5EF4-FFF2-40B4-BE49-F238E27FC236}">
                  <a16:creationId xmlns:a16="http://schemas.microsoft.com/office/drawing/2014/main" id="{EDB33814-B62E-4E44-B558-F5866F4211CD}"/>
                </a:ext>
              </a:extLst>
            </p:cNvPr>
            <p:cNvSpPr>
              <a:spLocks/>
            </p:cNvSpPr>
            <p:nvPr/>
          </p:nvSpPr>
          <p:spPr bwMode="auto">
            <a:xfrm>
              <a:off x="4792354" y="5859931"/>
              <a:ext cx="21816" cy="20813"/>
            </a:xfrm>
            <a:custGeom>
              <a:avLst/>
              <a:gdLst>
                <a:gd name="T0" fmla="*/ 17 w 42"/>
                <a:gd name="T1" fmla="*/ 9 h 36"/>
                <a:gd name="T2" fmla="*/ 17 w 42"/>
                <a:gd name="T3" fmla="*/ 8 h 36"/>
                <a:gd name="T4" fmla="*/ 15 w 42"/>
                <a:gd name="T5" fmla="*/ 9 h 36"/>
                <a:gd name="T6" fmla="*/ 14 w 42"/>
                <a:gd name="T7" fmla="*/ 11 h 36"/>
                <a:gd name="T8" fmla="*/ 12 w 42"/>
                <a:gd name="T9" fmla="*/ 16 h 36"/>
                <a:gd name="T10" fmla="*/ 9 w 42"/>
                <a:gd name="T11" fmla="*/ 20 h 36"/>
                <a:gd name="T12" fmla="*/ 0 w 42"/>
                <a:gd name="T13" fmla="*/ 32 h 36"/>
                <a:gd name="T14" fmla="*/ 0 w 42"/>
                <a:gd name="T15" fmla="*/ 32 h 36"/>
                <a:gd name="T16" fmla="*/ 0 w 42"/>
                <a:gd name="T17" fmla="*/ 32 h 36"/>
                <a:gd name="T18" fmla="*/ 1 w 42"/>
                <a:gd name="T19" fmla="*/ 32 h 36"/>
                <a:gd name="T20" fmla="*/ 1 w 42"/>
                <a:gd name="T21" fmla="*/ 32 h 36"/>
                <a:gd name="T22" fmla="*/ 1 w 42"/>
                <a:gd name="T23" fmla="*/ 32 h 36"/>
                <a:gd name="T24" fmla="*/ 1 w 42"/>
                <a:gd name="T25" fmla="*/ 32 h 36"/>
                <a:gd name="T26" fmla="*/ 11 w 42"/>
                <a:gd name="T27" fmla="*/ 29 h 36"/>
                <a:gd name="T28" fmla="*/ 13 w 42"/>
                <a:gd name="T29" fmla="*/ 28 h 36"/>
                <a:gd name="T30" fmla="*/ 13 w 42"/>
                <a:gd name="T31" fmla="*/ 28 h 36"/>
                <a:gd name="T32" fmla="*/ 14 w 42"/>
                <a:gd name="T33" fmla="*/ 28 h 36"/>
                <a:gd name="T34" fmla="*/ 15 w 42"/>
                <a:gd name="T35" fmla="*/ 28 h 36"/>
                <a:gd name="T36" fmla="*/ 18 w 42"/>
                <a:gd name="T37" fmla="*/ 28 h 36"/>
                <a:gd name="T38" fmla="*/ 18 w 42"/>
                <a:gd name="T39" fmla="*/ 29 h 36"/>
                <a:gd name="T40" fmla="*/ 19 w 42"/>
                <a:gd name="T41" fmla="*/ 29 h 36"/>
                <a:gd name="T42" fmla="*/ 20 w 42"/>
                <a:gd name="T43" fmla="*/ 30 h 36"/>
                <a:gd name="T44" fmla="*/ 23 w 42"/>
                <a:gd name="T45" fmla="*/ 32 h 36"/>
                <a:gd name="T46" fmla="*/ 29 w 42"/>
                <a:gd name="T47" fmla="*/ 36 h 36"/>
                <a:gd name="T48" fmla="*/ 29 w 42"/>
                <a:gd name="T49" fmla="*/ 36 h 36"/>
                <a:gd name="T50" fmla="*/ 30 w 42"/>
                <a:gd name="T51" fmla="*/ 36 h 36"/>
                <a:gd name="T52" fmla="*/ 31 w 42"/>
                <a:gd name="T53" fmla="*/ 30 h 36"/>
                <a:gd name="T54" fmla="*/ 31 w 42"/>
                <a:gd name="T55" fmla="*/ 29 h 36"/>
                <a:gd name="T56" fmla="*/ 31 w 42"/>
                <a:gd name="T57" fmla="*/ 27 h 36"/>
                <a:gd name="T58" fmla="*/ 31 w 42"/>
                <a:gd name="T59" fmla="*/ 24 h 36"/>
                <a:gd name="T60" fmla="*/ 32 w 42"/>
                <a:gd name="T61" fmla="*/ 24 h 36"/>
                <a:gd name="T62" fmla="*/ 38 w 42"/>
                <a:gd name="T63" fmla="*/ 22 h 36"/>
                <a:gd name="T64" fmla="*/ 39 w 42"/>
                <a:gd name="T65" fmla="*/ 18 h 36"/>
                <a:gd name="T66" fmla="*/ 40 w 42"/>
                <a:gd name="T67" fmla="*/ 17 h 36"/>
                <a:gd name="T68" fmla="*/ 38 w 42"/>
                <a:gd name="T69" fmla="*/ 14 h 36"/>
                <a:gd name="T70" fmla="*/ 36 w 42"/>
                <a:gd name="T71" fmla="*/ 12 h 36"/>
                <a:gd name="T72" fmla="*/ 36 w 42"/>
                <a:gd name="T73" fmla="*/ 11 h 36"/>
                <a:gd name="T74" fmla="*/ 38 w 42"/>
                <a:gd name="T75" fmla="*/ 10 h 36"/>
                <a:gd name="T76" fmla="*/ 42 w 42"/>
                <a:gd name="T77" fmla="*/ 6 h 36"/>
                <a:gd name="T78" fmla="*/ 42 w 42"/>
                <a:gd name="T79" fmla="*/ 6 h 36"/>
                <a:gd name="T80" fmla="*/ 42 w 42"/>
                <a:gd name="T81" fmla="*/ 5 h 36"/>
                <a:gd name="T82" fmla="*/ 42 w 42"/>
                <a:gd name="T83" fmla="*/ 5 h 36"/>
                <a:gd name="T84" fmla="*/ 42 w 42"/>
                <a:gd name="T85" fmla="*/ 4 h 36"/>
                <a:gd name="T86" fmla="*/ 42 w 42"/>
                <a:gd name="T87" fmla="*/ 3 h 36"/>
                <a:gd name="T88" fmla="*/ 42 w 42"/>
                <a:gd name="T89" fmla="*/ 3 h 36"/>
                <a:gd name="T90" fmla="*/ 42 w 42"/>
                <a:gd name="T91" fmla="*/ 1 h 36"/>
                <a:gd name="T92" fmla="*/ 42 w 42"/>
                <a:gd name="T93" fmla="*/ 1 h 36"/>
                <a:gd name="T94" fmla="*/ 39 w 42"/>
                <a:gd name="T95" fmla="*/ 1 h 36"/>
                <a:gd name="T96" fmla="*/ 29 w 42"/>
                <a:gd name="T97" fmla="*/ 1 h 36"/>
                <a:gd name="T98" fmla="*/ 29 w 42"/>
                <a:gd name="T99" fmla="*/ 1 h 36"/>
                <a:gd name="T100" fmla="*/ 24 w 42"/>
                <a:gd name="T101" fmla="*/ 5 h 36"/>
                <a:gd name="T102" fmla="*/ 24 w 42"/>
                <a:gd name="T103" fmla="*/ 8 h 36"/>
                <a:gd name="T104" fmla="*/ 25 w 42"/>
                <a:gd name="T105" fmla="*/ 10 h 36"/>
                <a:gd name="T106" fmla="*/ 21 w 42"/>
                <a:gd name="T107" fmla="*/ 11 h 36"/>
                <a:gd name="T108" fmla="*/ 17 w 42"/>
                <a:gd name="T109"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 h="36">
                  <a:moveTo>
                    <a:pt x="17" y="9"/>
                  </a:moveTo>
                  <a:cubicBezTo>
                    <a:pt x="17" y="9"/>
                    <a:pt x="17" y="8"/>
                    <a:pt x="17" y="8"/>
                  </a:cubicBezTo>
                  <a:cubicBezTo>
                    <a:pt x="16" y="8"/>
                    <a:pt x="15" y="9"/>
                    <a:pt x="15" y="9"/>
                  </a:cubicBezTo>
                  <a:cubicBezTo>
                    <a:pt x="15" y="10"/>
                    <a:pt x="14" y="10"/>
                    <a:pt x="14" y="11"/>
                  </a:cubicBezTo>
                  <a:cubicBezTo>
                    <a:pt x="14" y="13"/>
                    <a:pt x="13" y="15"/>
                    <a:pt x="12" y="16"/>
                  </a:cubicBezTo>
                  <a:cubicBezTo>
                    <a:pt x="10" y="17"/>
                    <a:pt x="9" y="18"/>
                    <a:pt x="9" y="20"/>
                  </a:cubicBezTo>
                  <a:cubicBezTo>
                    <a:pt x="9" y="25"/>
                    <a:pt x="4" y="29"/>
                    <a:pt x="0" y="32"/>
                  </a:cubicBezTo>
                  <a:cubicBezTo>
                    <a:pt x="0" y="32"/>
                    <a:pt x="0" y="32"/>
                    <a:pt x="0" y="32"/>
                  </a:cubicBezTo>
                  <a:cubicBezTo>
                    <a:pt x="0" y="32"/>
                    <a:pt x="0" y="32"/>
                    <a:pt x="0" y="32"/>
                  </a:cubicBezTo>
                  <a:cubicBezTo>
                    <a:pt x="0" y="32"/>
                    <a:pt x="1" y="32"/>
                    <a:pt x="1" y="32"/>
                  </a:cubicBezTo>
                  <a:cubicBezTo>
                    <a:pt x="1" y="32"/>
                    <a:pt x="1" y="32"/>
                    <a:pt x="1" y="32"/>
                  </a:cubicBezTo>
                  <a:cubicBezTo>
                    <a:pt x="1" y="32"/>
                    <a:pt x="1" y="32"/>
                    <a:pt x="1" y="32"/>
                  </a:cubicBezTo>
                  <a:cubicBezTo>
                    <a:pt x="1" y="32"/>
                    <a:pt x="1" y="32"/>
                    <a:pt x="1" y="32"/>
                  </a:cubicBezTo>
                  <a:cubicBezTo>
                    <a:pt x="4" y="32"/>
                    <a:pt x="10" y="31"/>
                    <a:pt x="11" y="29"/>
                  </a:cubicBezTo>
                  <a:cubicBezTo>
                    <a:pt x="12" y="29"/>
                    <a:pt x="12" y="28"/>
                    <a:pt x="13" y="28"/>
                  </a:cubicBezTo>
                  <a:cubicBezTo>
                    <a:pt x="13" y="28"/>
                    <a:pt x="13" y="28"/>
                    <a:pt x="13" y="28"/>
                  </a:cubicBezTo>
                  <a:cubicBezTo>
                    <a:pt x="13" y="28"/>
                    <a:pt x="14" y="28"/>
                    <a:pt x="14" y="28"/>
                  </a:cubicBezTo>
                  <a:cubicBezTo>
                    <a:pt x="14" y="28"/>
                    <a:pt x="14" y="28"/>
                    <a:pt x="15" y="28"/>
                  </a:cubicBezTo>
                  <a:cubicBezTo>
                    <a:pt x="16" y="28"/>
                    <a:pt x="17" y="28"/>
                    <a:pt x="18" y="28"/>
                  </a:cubicBezTo>
                  <a:cubicBezTo>
                    <a:pt x="18" y="29"/>
                    <a:pt x="18" y="29"/>
                    <a:pt x="18" y="29"/>
                  </a:cubicBezTo>
                  <a:cubicBezTo>
                    <a:pt x="19" y="29"/>
                    <a:pt x="19" y="29"/>
                    <a:pt x="19" y="29"/>
                  </a:cubicBezTo>
                  <a:cubicBezTo>
                    <a:pt x="20" y="29"/>
                    <a:pt x="20" y="30"/>
                    <a:pt x="20" y="30"/>
                  </a:cubicBezTo>
                  <a:cubicBezTo>
                    <a:pt x="21" y="31"/>
                    <a:pt x="22" y="31"/>
                    <a:pt x="23" y="32"/>
                  </a:cubicBezTo>
                  <a:cubicBezTo>
                    <a:pt x="25" y="33"/>
                    <a:pt x="27" y="34"/>
                    <a:pt x="29" y="36"/>
                  </a:cubicBezTo>
                  <a:cubicBezTo>
                    <a:pt x="29" y="36"/>
                    <a:pt x="29" y="36"/>
                    <a:pt x="29" y="36"/>
                  </a:cubicBezTo>
                  <a:cubicBezTo>
                    <a:pt x="29" y="36"/>
                    <a:pt x="29" y="36"/>
                    <a:pt x="30" y="36"/>
                  </a:cubicBezTo>
                  <a:cubicBezTo>
                    <a:pt x="30" y="34"/>
                    <a:pt x="30" y="32"/>
                    <a:pt x="31" y="30"/>
                  </a:cubicBezTo>
                  <a:cubicBezTo>
                    <a:pt x="31" y="30"/>
                    <a:pt x="31" y="30"/>
                    <a:pt x="31" y="29"/>
                  </a:cubicBezTo>
                  <a:cubicBezTo>
                    <a:pt x="31" y="29"/>
                    <a:pt x="31" y="28"/>
                    <a:pt x="31" y="27"/>
                  </a:cubicBezTo>
                  <a:cubicBezTo>
                    <a:pt x="31" y="26"/>
                    <a:pt x="30" y="25"/>
                    <a:pt x="31" y="24"/>
                  </a:cubicBezTo>
                  <a:cubicBezTo>
                    <a:pt x="31" y="24"/>
                    <a:pt x="32" y="24"/>
                    <a:pt x="32" y="24"/>
                  </a:cubicBezTo>
                  <a:cubicBezTo>
                    <a:pt x="36" y="24"/>
                    <a:pt x="38" y="23"/>
                    <a:pt x="38" y="22"/>
                  </a:cubicBezTo>
                  <a:cubicBezTo>
                    <a:pt x="38" y="19"/>
                    <a:pt x="38" y="19"/>
                    <a:pt x="39" y="18"/>
                  </a:cubicBezTo>
                  <a:cubicBezTo>
                    <a:pt x="40" y="18"/>
                    <a:pt x="40" y="18"/>
                    <a:pt x="40" y="17"/>
                  </a:cubicBezTo>
                  <a:cubicBezTo>
                    <a:pt x="40" y="17"/>
                    <a:pt x="40" y="16"/>
                    <a:pt x="38" y="14"/>
                  </a:cubicBezTo>
                  <a:cubicBezTo>
                    <a:pt x="37" y="13"/>
                    <a:pt x="37" y="13"/>
                    <a:pt x="36" y="12"/>
                  </a:cubicBezTo>
                  <a:cubicBezTo>
                    <a:pt x="36" y="12"/>
                    <a:pt x="36" y="12"/>
                    <a:pt x="36" y="11"/>
                  </a:cubicBezTo>
                  <a:cubicBezTo>
                    <a:pt x="36" y="11"/>
                    <a:pt x="37" y="10"/>
                    <a:pt x="38" y="10"/>
                  </a:cubicBezTo>
                  <a:cubicBezTo>
                    <a:pt x="39" y="9"/>
                    <a:pt x="41" y="8"/>
                    <a:pt x="42" y="6"/>
                  </a:cubicBezTo>
                  <a:cubicBezTo>
                    <a:pt x="42" y="6"/>
                    <a:pt x="42" y="6"/>
                    <a:pt x="42" y="6"/>
                  </a:cubicBezTo>
                  <a:cubicBezTo>
                    <a:pt x="42" y="5"/>
                    <a:pt x="42" y="5"/>
                    <a:pt x="42" y="5"/>
                  </a:cubicBezTo>
                  <a:cubicBezTo>
                    <a:pt x="42" y="5"/>
                    <a:pt x="42" y="5"/>
                    <a:pt x="42" y="5"/>
                  </a:cubicBezTo>
                  <a:cubicBezTo>
                    <a:pt x="42" y="5"/>
                    <a:pt x="42" y="4"/>
                    <a:pt x="42" y="4"/>
                  </a:cubicBezTo>
                  <a:cubicBezTo>
                    <a:pt x="42" y="4"/>
                    <a:pt x="42" y="4"/>
                    <a:pt x="42" y="3"/>
                  </a:cubicBezTo>
                  <a:cubicBezTo>
                    <a:pt x="42" y="3"/>
                    <a:pt x="42" y="3"/>
                    <a:pt x="42" y="3"/>
                  </a:cubicBezTo>
                  <a:cubicBezTo>
                    <a:pt x="42" y="3"/>
                    <a:pt x="42" y="2"/>
                    <a:pt x="42" y="1"/>
                  </a:cubicBezTo>
                  <a:cubicBezTo>
                    <a:pt x="42" y="1"/>
                    <a:pt x="42" y="1"/>
                    <a:pt x="42" y="1"/>
                  </a:cubicBezTo>
                  <a:cubicBezTo>
                    <a:pt x="41" y="2"/>
                    <a:pt x="40" y="1"/>
                    <a:pt x="39" y="1"/>
                  </a:cubicBezTo>
                  <a:cubicBezTo>
                    <a:pt x="37" y="0"/>
                    <a:pt x="34" y="0"/>
                    <a:pt x="29" y="1"/>
                  </a:cubicBezTo>
                  <a:cubicBezTo>
                    <a:pt x="29" y="1"/>
                    <a:pt x="29" y="1"/>
                    <a:pt x="29" y="1"/>
                  </a:cubicBezTo>
                  <a:cubicBezTo>
                    <a:pt x="26" y="2"/>
                    <a:pt x="25" y="3"/>
                    <a:pt x="24" y="5"/>
                  </a:cubicBezTo>
                  <a:cubicBezTo>
                    <a:pt x="24" y="6"/>
                    <a:pt x="24" y="7"/>
                    <a:pt x="24" y="8"/>
                  </a:cubicBezTo>
                  <a:cubicBezTo>
                    <a:pt x="25" y="8"/>
                    <a:pt x="25" y="9"/>
                    <a:pt x="25" y="10"/>
                  </a:cubicBezTo>
                  <a:cubicBezTo>
                    <a:pt x="24" y="11"/>
                    <a:pt x="23" y="11"/>
                    <a:pt x="21" y="11"/>
                  </a:cubicBezTo>
                  <a:cubicBezTo>
                    <a:pt x="19" y="11"/>
                    <a:pt x="18" y="10"/>
                    <a:pt x="17" y="9"/>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6" name="Freeform 270">
              <a:extLst>
                <a:ext uri="{FF2B5EF4-FFF2-40B4-BE49-F238E27FC236}">
                  <a16:creationId xmlns:a16="http://schemas.microsoft.com/office/drawing/2014/main" id="{7AA80771-4553-4DEA-8C35-48AF3B3FC569}"/>
                </a:ext>
              </a:extLst>
            </p:cNvPr>
            <p:cNvSpPr>
              <a:spLocks/>
            </p:cNvSpPr>
            <p:nvPr/>
          </p:nvSpPr>
          <p:spPr bwMode="auto">
            <a:xfrm>
              <a:off x="4883485" y="5950529"/>
              <a:ext cx="9438" cy="22387"/>
            </a:xfrm>
            <a:custGeom>
              <a:avLst/>
              <a:gdLst>
                <a:gd name="T0" fmla="*/ 0 w 18"/>
                <a:gd name="T1" fmla="*/ 7 h 39"/>
                <a:gd name="T2" fmla="*/ 4 w 18"/>
                <a:gd name="T3" fmla="*/ 11 h 39"/>
                <a:gd name="T4" fmla="*/ 2 w 18"/>
                <a:gd name="T5" fmla="*/ 15 h 39"/>
                <a:gd name="T6" fmla="*/ 0 w 18"/>
                <a:gd name="T7" fmla="*/ 24 h 39"/>
                <a:gd name="T8" fmla="*/ 2 w 18"/>
                <a:gd name="T9" fmla="*/ 30 h 39"/>
                <a:gd name="T10" fmla="*/ 6 w 18"/>
                <a:gd name="T11" fmla="*/ 35 h 39"/>
                <a:gd name="T12" fmla="*/ 8 w 18"/>
                <a:gd name="T13" fmla="*/ 39 h 39"/>
                <a:gd name="T14" fmla="*/ 8 w 18"/>
                <a:gd name="T15" fmla="*/ 39 h 39"/>
                <a:gd name="T16" fmla="*/ 12 w 18"/>
                <a:gd name="T17" fmla="*/ 33 h 39"/>
                <a:gd name="T18" fmla="*/ 13 w 18"/>
                <a:gd name="T19" fmla="*/ 32 h 39"/>
                <a:gd name="T20" fmla="*/ 14 w 18"/>
                <a:gd name="T21" fmla="*/ 29 h 39"/>
                <a:gd name="T22" fmla="*/ 15 w 18"/>
                <a:gd name="T23" fmla="*/ 28 h 39"/>
                <a:gd name="T24" fmla="*/ 15 w 18"/>
                <a:gd name="T25" fmla="*/ 28 h 39"/>
                <a:gd name="T26" fmla="*/ 16 w 18"/>
                <a:gd name="T27" fmla="*/ 26 h 39"/>
                <a:gd name="T28" fmla="*/ 16 w 18"/>
                <a:gd name="T29" fmla="*/ 26 h 39"/>
                <a:gd name="T30" fmla="*/ 17 w 18"/>
                <a:gd name="T31" fmla="*/ 25 h 39"/>
                <a:gd name="T32" fmla="*/ 17 w 18"/>
                <a:gd name="T33" fmla="*/ 25 h 39"/>
                <a:gd name="T34" fmla="*/ 18 w 18"/>
                <a:gd name="T35" fmla="*/ 24 h 39"/>
                <a:gd name="T36" fmla="*/ 18 w 18"/>
                <a:gd name="T37" fmla="*/ 24 h 39"/>
                <a:gd name="T38" fmla="*/ 17 w 18"/>
                <a:gd name="T39" fmla="*/ 23 h 39"/>
                <a:gd name="T40" fmla="*/ 16 w 18"/>
                <a:gd name="T41" fmla="*/ 22 h 39"/>
                <a:gd name="T42" fmla="*/ 15 w 18"/>
                <a:gd name="T43" fmla="*/ 21 h 39"/>
                <a:gd name="T44" fmla="*/ 14 w 18"/>
                <a:gd name="T45" fmla="*/ 20 h 39"/>
                <a:gd name="T46" fmla="*/ 13 w 18"/>
                <a:gd name="T47" fmla="*/ 19 h 39"/>
                <a:gd name="T48" fmla="*/ 12 w 18"/>
                <a:gd name="T49" fmla="*/ 19 h 39"/>
                <a:gd name="T50" fmla="*/ 12 w 18"/>
                <a:gd name="T51" fmla="*/ 17 h 39"/>
                <a:gd name="T52" fmla="*/ 11 w 18"/>
                <a:gd name="T53" fmla="*/ 14 h 39"/>
                <a:gd name="T54" fmla="*/ 11 w 18"/>
                <a:gd name="T55" fmla="*/ 14 h 39"/>
                <a:gd name="T56" fmla="*/ 11 w 18"/>
                <a:gd name="T57" fmla="*/ 11 h 39"/>
                <a:gd name="T58" fmla="*/ 11 w 18"/>
                <a:gd name="T59" fmla="*/ 11 h 39"/>
                <a:gd name="T60" fmla="*/ 12 w 18"/>
                <a:gd name="T61" fmla="*/ 8 h 39"/>
                <a:gd name="T62" fmla="*/ 12 w 18"/>
                <a:gd name="T63" fmla="*/ 8 h 39"/>
                <a:gd name="T64" fmla="*/ 12 w 18"/>
                <a:gd name="T65" fmla="*/ 5 h 39"/>
                <a:gd name="T66" fmla="*/ 13 w 18"/>
                <a:gd name="T67" fmla="*/ 5 h 39"/>
                <a:gd name="T68" fmla="*/ 4 w 18"/>
                <a:gd name="T69" fmla="*/ 0 h 39"/>
                <a:gd name="T70" fmla="*/ 4 w 18"/>
                <a:gd name="T71" fmla="*/ 0 h 39"/>
                <a:gd name="T72" fmla="*/ 0 w 18"/>
                <a:gd name="T73"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 h="39">
                  <a:moveTo>
                    <a:pt x="0" y="7"/>
                  </a:moveTo>
                  <a:cubicBezTo>
                    <a:pt x="2" y="8"/>
                    <a:pt x="4" y="9"/>
                    <a:pt x="4" y="11"/>
                  </a:cubicBezTo>
                  <a:cubicBezTo>
                    <a:pt x="4" y="12"/>
                    <a:pt x="4" y="14"/>
                    <a:pt x="2" y="15"/>
                  </a:cubicBezTo>
                  <a:cubicBezTo>
                    <a:pt x="1" y="16"/>
                    <a:pt x="0" y="21"/>
                    <a:pt x="0" y="24"/>
                  </a:cubicBezTo>
                  <a:cubicBezTo>
                    <a:pt x="0" y="27"/>
                    <a:pt x="1" y="29"/>
                    <a:pt x="2" y="30"/>
                  </a:cubicBezTo>
                  <a:cubicBezTo>
                    <a:pt x="4" y="31"/>
                    <a:pt x="5" y="33"/>
                    <a:pt x="6" y="35"/>
                  </a:cubicBezTo>
                  <a:cubicBezTo>
                    <a:pt x="6" y="37"/>
                    <a:pt x="7" y="38"/>
                    <a:pt x="8" y="39"/>
                  </a:cubicBezTo>
                  <a:cubicBezTo>
                    <a:pt x="8" y="39"/>
                    <a:pt x="8" y="39"/>
                    <a:pt x="8" y="39"/>
                  </a:cubicBezTo>
                  <a:cubicBezTo>
                    <a:pt x="9" y="36"/>
                    <a:pt x="10" y="34"/>
                    <a:pt x="12" y="33"/>
                  </a:cubicBezTo>
                  <a:cubicBezTo>
                    <a:pt x="13" y="33"/>
                    <a:pt x="13" y="33"/>
                    <a:pt x="13" y="32"/>
                  </a:cubicBezTo>
                  <a:cubicBezTo>
                    <a:pt x="13" y="31"/>
                    <a:pt x="13" y="30"/>
                    <a:pt x="14" y="29"/>
                  </a:cubicBezTo>
                  <a:cubicBezTo>
                    <a:pt x="14" y="29"/>
                    <a:pt x="15" y="29"/>
                    <a:pt x="15" y="28"/>
                  </a:cubicBezTo>
                  <a:cubicBezTo>
                    <a:pt x="15" y="28"/>
                    <a:pt x="15" y="28"/>
                    <a:pt x="15" y="28"/>
                  </a:cubicBezTo>
                  <a:cubicBezTo>
                    <a:pt x="16" y="27"/>
                    <a:pt x="16" y="27"/>
                    <a:pt x="16" y="26"/>
                  </a:cubicBezTo>
                  <a:cubicBezTo>
                    <a:pt x="16" y="26"/>
                    <a:pt x="16" y="26"/>
                    <a:pt x="16" y="26"/>
                  </a:cubicBezTo>
                  <a:cubicBezTo>
                    <a:pt x="17" y="26"/>
                    <a:pt x="17" y="25"/>
                    <a:pt x="17" y="25"/>
                  </a:cubicBezTo>
                  <a:cubicBezTo>
                    <a:pt x="17" y="25"/>
                    <a:pt x="17" y="25"/>
                    <a:pt x="17" y="25"/>
                  </a:cubicBezTo>
                  <a:cubicBezTo>
                    <a:pt x="17" y="24"/>
                    <a:pt x="18" y="24"/>
                    <a:pt x="18" y="24"/>
                  </a:cubicBezTo>
                  <a:cubicBezTo>
                    <a:pt x="18" y="24"/>
                    <a:pt x="18" y="24"/>
                    <a:pt x="18" y="24"/>
                  </a:cubicBezTo>
                  <a:cubicBezTo>
                    <a:pt x="18" y="23"/>
                    <a:pt x="17" y="23"/>
                    <a:pt x="17" y="23"/>
                  </a:cubicBezTo>
                  <a:cubicBezTo>
                    <a:pt x="17" y="23"/>
                    <a:pt x="16" y="22"/>
                    <a:pt x="16" y="22"/>
                  </a:cubicBezTo>
                  <a:cubicBezTo>
                    <a:pt x="15" y="22"/>
                    <a:pt x="15" y="21"/>
                    <a:pt x="15" y="21"/>
                  </a:cubicBezTo>
                  <a:cubicBezTo>
                    <a:pt x="14" y="21"/>
                    <a:pt x="14" y="21"/>
                    <a:pt x="14" y="20"/>
                  </a:cubicBezTo>
                  <a:cubicBezTo>
                    <a:pt x="14" y="20"/>
                    <a:pt x="13" y="20"/>
                    <a:pt x="13" y="19"/>
                  </a:cubicBezTo>
                  <a:cubicBezTo>
                    <a:pt x="13" y="19"/>
                    <a:pt x="13" y="19"/>
                    <a:pt x="12" y="19"/>
                  </a:cubicBezTo>
                  <a:cubicBezTo>
                    <a:pt x="12" y="18"/>
                    <a:pt x="12" y="17"/>
                    <a:pt x="12" y="17"/>
                  </a:cubicBezTo>
                  <a:cubicBezTo>
                    <a:pt x="11" y="16"/>
                    <a:pt x="11" y="15"/>
                    <a:pt x="11" y="14"/>
                  </a:cubicBezTo>
                  <a:cubicBezTo>
                    <a:pt x="11" y="14"/>
                    <a:pt x="11" y="14"/>
                    <a:pt x="11" y="14"/>
                  </a:cubicBezTo>
                  <a:cubicBezTo>
                    <a:pt x="11" y="13"/>
                    <a:pt x="11" y="12"/>
                    <a:pt x="11" y="11"/>
                  </a:cubicBezTo>
                  <a:cubicBezTo>
                    <a:pt x="11" y="11"/>
                    <a:pt x="11" y="11"/>
                    <a:pt x="11" y="11"/>
                  </a:cubicBezTo>
                  <a:cubicBezTo>
                    <a:pt x="11" y="10"/>
                    <a:pt x="12" y="9"/>
                    <a:pt x="12" y="8"/>
                  </a:cubicBezTo>
                  <a:cubicBezTo>
                    <a:pt x="12" y="8"/>
                    <a:pt x="12" y="8"/>
                    <a:pt x="12" y="8"/>
                  </a:cubicBezTo>
                  <a:cubicBezTo>
                    <a:pt x="12" y="7"/>
                    <a:pt x="12" y="6"/>
                    <a:pt x="12" y="5"/>
                  </a:cubicBezTo>
                  <a:cubicBezTo>
                    <a:pt x="12" y="5"/>
                    <a:pt x="13" y="5"/>
                    <a:pt x="13" y="5"/>
                  </a:cubicBezTo>
                  <a:cubicBezTo>
                    <a:pt x="8" y="2"/>
                    <a:pt x="5" y="0"/>
                    <a:pt x="4" y="0"/>
                  </a:cubicBezTo>
                  <a:cubicBezTo>
                    <a:pt x="4" y="0"/>
                    <a:pt x="4" y="0"/>
                    <a:pt x="4" y="0"/>
                  </a:cubicBezTo>
                  <a:cubicBezTo>
                    <a:pt x="3" y="0"/>
                    <a:pt x="1" y="3"/>
                    <a:pt x="0" y="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7" name="Freeform 271">
              <a:extLst>
                <a:ext uri="{FF2B5EF4-FFF2-40B4-BE49-F238E27FC236}">
                  <a16:creationId xmlns:a16="http://schemas.microsoft.com/office/drawing/2014/main" id="{011D3EA3-B237-4BAA-81AE-BA40703D6CBD}"/>
                </a:ext>
              </a:extLst>
            </p:cNvPr>
            <p:cNvSpPr>
              <a:spLocks/>
            </p:cNvSpPr>
            <p:nvPr/>
          </p:nvSpPr>
          <p:spPr bwMode="auto">
            <a:xfrm>
              <a:off x="4866465" y="5900857"/>
              <a:ext cx="36669" cy="22562"/>
            </a:xfrm>
            <a:custGeom>
              <a:avLst/>
              <a:gdLst>
                <a:gd name="T0" fmla="*/ 63 w 71"/>
                <a:gd name="T1" fmla="*/ 5 h 39"/>
                <a:gd name="T2" fmla="*/ 61 w 71"/>
                <a:gd name="T3" fmla="*/ 4 h 39"/>
                <a:gd name="T4" fmla="*/ 59 w 71"/>
                <a:gd name="T5" fmla="*/ 3 h 39"/>
                <a:gd name="T6" fmla="*/ 49 w 71"/>
                <a:gd name="T7" fmla="*/ 0 h 39"/>
                <a:gd name="T8" fmla="*/ 39 w 71"/>
                <a:gd name="T9" fmla="*/ 7 h 39"/>
                <a:gd name="T10" fmla="*/ 21 w 71"/>
                <a:gd name="T11" fmla="*/ 13 h 39"/>
                <a:gd name="T12" fmla="*/ 10 w 71"/>
                <a:gd name="T13" fmla="*/ 9 h 39"/>
                <a:gd name="T14" fmla="*/ 10 w 71"/>
                <a:gd name="T15" fmla="*/ 10 h 39"/>
                <a:gd name="T16" fmla="*/ 6 w 71"/>
                <a:gd name="T17" fmla="*/ 15 h 39"/>
                <a:gd name="T18" fmla="*/ 4 w 71"/>
                <a:gd name="T19" fmla="*/ 15 h 39"/>
                <a:gd name="T20" fmla="*/ 3 w 71"/>
                <a:gd name="T21" fmla="*/ 21 h 39"/>
                <a:gd name="T22" fmla="*/ 1 w 71"/>
                <a:gd name="T23" fmla="*/ 24 h 39"/>
                <a:gd name="T24" fmla="*/ 1 w 71"/>
                <a:gd name="T25" fmla="*/ 24 h 39"/>
                <a:gd name="T26" fmla="*/ 0 w 71"/>
                <a:gd name="T27" fmla="*/ 25 h 39"/>
                <a:gd name="T28" fmla="*/ 0 w 71"/>
                <a:gd name="T29" fmla="*/ 25 h 39"/>
                <a:gd name="T30" fmla="*/ 3 w 71"/>
                <a:gd name="T31" fmla="*/ 30 h 39"/>
                <a:gd name="T32" fmla="*/ 4 w 71"/>
                <a:gd name="T33" fmla="*/ 30 h 39"/>
                <a:gd name="T34" fmla="*/ 5 w 71"/>
                <a:gd name="T35" fmla="*/ 31 h 39"/>
                <a:gd name="T36" fmla="*/ 6 w 71"/>
                <a:gd name="T37" fmla="*/ 32 h 39"/>
                <a:gd name="T38" fmla="*/ 7 w 71"/>
                <a:gd name="T39" fmla="*/ 33 h 39"/>
                <a:gd name="T40" fmla="*/ 9 w 71"/>
                <a:gd name="T41" fmla="*/ 34 h 39"/>
                <a:gd name="T42" fmla="*/ 10 w 71"/>
                <a:gd name="T43" fmla="*/ 35 h 39"/>
                <a:gd name="T44" fmla="*/ 11 w 71"/>
                <a:gd name="T45" fmla="*/ 36 h 39"/>
                <a:gd name="T46" fmla="*/ 19 w 71"/>
                <a:gd name="T47" fmla="*/ 39 h 39"/>
                <a:gd name="T48" fmla="*/ 23 w 71"/>
                <a:gd name="T49" fmla="*/ 39 h 39"/>
                <a:gd name="T50" fmla="*/ 26 w 71"/>
                <a:gd name="T51" fmla="*/ 38 h 39"/>
                <a:gd name="T52" fmla="*/ 38 w 71"/>
                <a:gd name="T53" fmla="*/ 34 h 39"/>
                <a:gd name="T54" fmla="*/ 38 w 71"/>
                <a:gd name="T55" fmla="*/ 34 h 39"/>
                <a:gd name="T56" fmla="*/ 39 w 71"/>
                <a:gd name="T57" fmla="*/ 34 h 39"/>
                <a:gd name="T58" fmla="*/ 46 w 71"/>
                <a:gd name="T59" fmla="*/ 36 h 39"/>
                <a:gd name="T60" fmla="*/ 52 w 71"/>
                <a:gd name="T61" fmla="*/ 31 h 39"/>
                <a:gd name="T62" fmla="*/ 62 w 71"/>
                <a:gd name="T63" fmla="*/ 14 h 39"/>
                <a:gd name="T64" fmla="*/ 70 w 71"/>
                <a:gd name="T65" fmla="*/ 10 h 39"/>
                <a:gd name="T66" fmla="*/ 71 w 71"/>
                <a:gd name="T67" fmla="*/ 9 h 39"/>
                <a:gd name="T68" fmla="*/ 71 w 71"/>
                <a:gd name="T69" fmla="*/ 8 h 39"/>
                <a:gd name="T70" fmla="*/ 70 w 71"/>
                <a:gd name="T71" fmla="*/ 8 h 39"/>
                <a:gd name="T72" fmla="*/ 68 w 71"/>
                <a:gd name="T73" fmla="*/ 7 h 39"/>
                <a:gd name="T74" fmla="*/ 67 w 71"/>
                <a:gd name="T75" fmla="*/ 6 h 39"/>
                <a:gd name="T76" fmla="*/ 65 w 71"/>
                <a:gd name="T7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1" h="39">
                  <a:moveTo>
                    <a:pt x="64" y="5"/>
                  </a:moveTo>
                  <a:cubicBezTo>
                    <a:pt x="64" y="5"/>
                    <a:pt x="63" y="5"/>
                    <a:pt x="63" y="5"/>
                  </a:cubicBezTo>
                  <a:cubicBezTo>
                    <a:pt x="62" y="5"/>
                    <a:pt x="62" y="5"/>
                    <a:pt x="62" y="5"/>
                  </a:cubicBezTo>
                  <a:cubicBezTo>
                    <a:pt x="61" y="4"/>
                    <a:pt x="61" y="4"/>
                    <a:pt x="61" y="4"/>
                  </a:cubicBezTo>
                  <a:cubicBezTo>
                    <a:pt x="61" y="4"/>
                    <a:pt x="60" y="4"/>
                    <a:pt x="60" y="4"/>
                  </a:cubicBezTo>
                  <a:cubicBezTo>
                    <a:pt x="60" y="4"/>
                    <a:pt x="60" y="3"/>
                    <a:pt x="59" y="3"/>
                  </a:cubicBezTo>
                  <a:cubicBezTo>
                    <a:pt x="58" y="2"/>
                    <a:pt x="53" y="1"/>
                    <a:pt x="51" y="0"/>
                  </a:cubicBezTo>
                  <a:cubicBezTo>
                    <a:pt x="50" y="0"/>
                    <a:pt x="50" y="0"/>
                    <a:pt x="49" y="0"/>
                  </a:cubicBezTo>
                  <a:cubicBezTo>
                    <a:pt x="49" y="0"/>
                    <a:pt x="47" y="2"/>
                    <a:pt x="46" y="3"/>
                  </a:cubicBezTo>
                  <a:cubicBezTo>
                    <a:pt x="43" y="5"/>
                    <a:pt x="41" y="7"/>
                    <a:pt x="39" y="7"/>
                  </a:cubicBezTo>
                  <a:cubicBezTo>
                    <a:pt x="35" y="7"/>
                    <a:pt x="28" y="8"/>
                    <a:pt x="28" y="10"/>
                  </a:cubicBezTo>
                  <a:cubicBezTo>
                    <a:pt x="28" y="12"/>
                    <a:pt x="22" y="13"/>
                    <a:pt x="21" y="13"/>
                  </a:cubicBezTo>
                  <a:cubicBezTo>
                    <a:pt x="17" y="13"/>
                    <a:pt x="13" y="12"/>
                    <a:pt x="11" y="10"/>
                  </a:cubicBezTo>
                  <a:cubicBezTo>
                    <a:pt x="11" y="10"/>
                    <a:pt x="11" y="10"/>
                    <a:pt x="10" y="9"/>
                  </a:cubicBezTo>
                  <a:cubicBezTo>
                    <a:pt x="10" y="9"/>
                    <a:pt x="10" y="9"/>
                    <a:pt x="10" y="9"/>
                  </a:cubicBezTo>
                  <a:cubicBezTo>
                    <a:pt x="10" y="10"/>
                    <a:pt x="10" y="10"/>
                    <a:pt x="10" y="10"/>
                  </a:cubicBezTo>
                  <a:cubicBezTo>
                    <a:pt x="10" y="10"/>
                    <a:pt x="10" y="10"/>
                    <a:pt x="10" y="11"/>
                  </a:cubicBezTo>
                  <a:cubicBezTo>
                    <a:pt x="10" y="13"/>
                    <a:pt x="9" y="15"/>
                    <a:pt x="6" y="15"/>
                  </a:cubicBezTo>
                  <a:cubicBezTo>
                    <a:pt x="5" y="15"/>
                    <a:pt x="5" y="15"/>
                    <a:pt x="4" y="15"/>
                  </a:cubicBezTo>
                  <a:cubicBezTo>
                    <a:pt x="4" y="15"/>
                    <a:pt x="4" y="15"/>
                    <a:pt x="4" y="15"/>
                  </a:cubicBezTo>
                  <a:cubicBezTo>
                    <a:pt x="4" y="16"/>
                    <a:pt x="4" y="18"/>
                    <a:pt x="3" y="19"/>
                  </a:cubicBezTo>
                  <a:cubicBezTo>
                    <a:pt x="3" y="19"/>
                    <a:pt x="3" y="20"/>
                    <a:pt x="3" y="21"/>
                  </a:cubicBezTo>
                  <a:cubicBezTo>
                    <a:pt x="3" y="22"/>
                    <a:pt x="3" y="24"/>
                    <a:pt x="1" y="24"/>
                  </a:cubicBezTo>
                  <a:cubicBezTo>
                    <a:pt x="1" y="24"/>
                    <a:pt x="1" y="24"/>
                    <a:pt x="1" y="24"/>
                  </a:cubicBezTo>
                  <a:cubicBezTo>
                    <a:pt x="1" y="24"/>
                    <a:pt x="1" y="24"/>
                    <a:pt x="1" y="24"/>
                  </a:cubicBezTo>
                  <a:cubicBezTo>
                    <a:pt x="1" y="24"/>
                    <a:pt x="1" y="24"/>
                    <a:pt x="1" y="24"/>
                  </a:cubicBezTo>
                  <a:cubicBezTo>
                    <a:pt x="1" y="24"/>
                    <a:pt x="1" y="24"/>
                    <a:pt x="1" y="24"/>
                  </a:cubicBezTo>
                  <a:cubicBezTo>
                    <a:pt x="0" y="24"/>
                    <a:pt x="0" y="25"/>
                    <a:pt x="0" y="25"/>
                  </a:cubicBezTo>
                  <a:cubicBezTo>
                    <a:pt x="0" y="25"/>
                    <a:pt x="0" y="25"/>
                    <a:pt x="0" y="25"/>
                  </a:cubicBezTo>
                  <a:cubicBezTo>
                    <a:pt x="0" y="25"/>
                    <a:pt x="0" y="25"/>
                    <a:pt x="0" y="25"/>
                  </a:cubicBezTo>
                  <a:cubicBezTo>
                    <a:pt x="1" y="26"/>
                    <a:pt x="2" y="27"/>
                    <a:pt x="3" y="29"/>
                  </a:cubicBezTo>
                  <a:cubicBezTo>
                    <a:pt x="3" y="30"/>
                    <a:pt x="3" y="30"/>
                    <a:pt x="3" y="30"/>
                  </a:cubicBezTo>
                  <a:cubicBezTo>
                    <a:pt x="3" y="30"/>
                    <a:pt x="3" y="30"/>
                    <a:pt x="3" y="30"/>
                  </a:cubicBezTo>
                  <a:cubicBezTo>
                    <a:pt x="3" y="30"/>
                    <a:pt x="3" y="30"/>
                    <a:pt x="4" y="30"/>
                  </a:cubicBezTo>
                  <a:cubicBezTo>
                    <a:pt x="4" y="30"/>
                    <a:pt x="4" y="30"/>
                    <a:pt x="4" y="31"/>
                  </a:cubicBezTo>
                  <a:cubicBezTo>
                    <a:pt x="4" y="31"/>
                    <a:pt x="5" y="31"/>
                    <a:pt x="5" y="31"/>
                  </a:cubicBezTo>
                  <a:cubicBezTo>
                    <a:pt x="5" y="31"/>
                    <a:pt x="5" y="31"/>
                    <a:pt x="5" y="31"/>
                  </a:cubicBezTo>
                  <a:cubicBezTo>
                    <a:pt x="6" y="32"/>
                    <a:pt x="6" y="32"/>
                    <a:pt x="6" y="32"/>
                  </a:cubicBezTo>
                  <a:cubicBezTo>
                    <a:pt x="6" y="32"/>
                    <a:pt x="7" y="32"/>
                    <a:pt x="7" y="32"/>
                  </a:cubicBezTo>
                  <a:cubicBezTo>
                    <a:pt x="7" y="32"/>
                    <a:pt x="7" y="33"/>
                    <a:pt x="7" y="33"/>
                  </a:cubicBezTo>
                  <a:cubicBezTo>
                    <a:pt x="8" y="33"/>
                    <a:pt x="8" y="33"/>
                    <a:pt x="8" y="33"/>
                  </a:cubicBezTo>
                  <a:cubicBezTo>
                    <a:pt x="8" y="33"/>
                    <a:pt x="9" y="34"/>
                    <a:pt x="9" y="34"/>
                  </a:cubicBezTo>
                  <a:cubicBezTo>
                    <a:pt x="9" y="34"/>
                    <a:pt x="9" y="34"/>
                    <a:pt x="9" y="34"/>
                  </a:cubicBezTo>
                  <a:cubicBezTo>
                    <a:pt x="10" y="34"/>
                    <a:pt x="10" y="35"/>
                    <a:pt x="10" y="35"/>
                  </a:cubicBezTo>
                  <a:cubicBezTo>
                    <a:pt x="10" y="35"/>
                    <a:pt x="10" y="35"/>
                    <a:pt x="11" y="35"/>
                  </a:cubicBezTo>
                  <a:cubicBezTo>
                    <a:pt x="11" y="35"/>
                    <a:pt x="11" y="35"/>
                    <a:pt x="11" y="36"/>
                  </a:cubicBezTo>
                  <a:cubicBezTo>
                    <a:pt x="11" y="36"/>
                    <a:pt x="11" y="36"/>
                    <a:pt x="12" y="36"/>
                  </a:cubicBezTo>
                  <a:cubicBezTo>
                    <a:pt x="13" y="38"/>
                    <a:pt x="17" y="39"/>
                    <a:pt x="19" y="39"/>
                  </a:cubicBezTo>
                  <a:cubicBezTo>
                    <a:pt x="20" y="39"/>
                    <a:pt x="21" y="39"/>
                    <a:pt x="22" y="39"/>
                  </a:cubicBezTo>
                  <a:cubicBezTo>
                    <a:pt x="22" y="39"/>
                    <a:pt x="23" y="39"/>
                    <a:pt x="23" y="39"/>
                  </a:cubicBezTo>
                  <a:cubicBezTo>
                    <a:pt x="23" y="39"/>
                    <a:pt x="23" y="39"/>
                    <a:pt x="23" y="39"/>
                  </a:cubicBezTo>
                  <a:cubicBezTo>
                    <a:pt x="24" y="38"/>
                    <a:pt x="25" y="38"/>
                    <a:pt x="26" y="38"/>
                  </a:cubicBezTo>
                  <a:cubicBezTo>
                    <a:pt x="27" y="37"/>
                    <a:pt x="27" y="37"/>
                    <a:pt x="27" y="37"/>
                  </a:cubicBezTo>
                  <a:cubicBezTo>
                    <a:pt x="31" y="36"/>
                    <a:pt x="38" y="34"/>
                    <a:pt x="38" y="34"/>
                  </a:cubicBezTo>
                  <a:cubicBezTo>
                    <a:pt x="38" y="34"/>
                    <a:pt x="38" y="34"/>
                    <a:pt x="38" y="34"/>
                  </a:cubicBezTo>
                  <a:cubicBezTo>
                    <a:pt x="38" y="34"/>
                    <a:pt x="38" y="34"/>
                    <a:pt x="38" y="34"/>
                  </a:cubicBezTo>
                  <a:cubicBezTo>
                    <a:pt x="38" y="34"/>
                    <a:pt x="38" y="34"/>
                    <a:pt x="38" y="34"/>
                  </a:cubicBezTo>
                  <a:cubicBezTo>
                    <a:pt x="39" y="34"/>
                    <a:pt x="39" y="34"/>
                    <a:pt x="39" y="34"/>
                  </a:cubicBezTo>
                  <a:cubicBezTo>
                    <a:pt x="39" y="34"/>
                    <a:pt x="41" y="35"/>
                    <a:pt x="43" y="35"/>
                  </a:cubicBezTo>
                  <a:cubicBezTo>
                    <a:pt x="44" y="35"/>
                    <a:pt x="45" y="36"/>
                    <a:pt x="46" y="36"/>
                  </a:cubicBezTo>
                  <a:cubicBezTo>
                    <a:pt x="46" y="35"/>
                    <a:pt x="47" y="35"/>
                    <a:pt x="47" y="35"/>
                  </a:cubicBezTo>
                  <a:cubicBezTo>
                    <a:pt x="49" y="34"/>
                    <a:pt x="50" y="33"/>
                    <a:pt x="52" y="31"/>
                  </a:cubicBezTo>
                  <a:cubicBezTo>
                    <a:pt x="54" y="30"/>
                    <a:pt x="56" y="25"/>
                    <a:pt x="59" y="21"/>
                  </a:cubicBezTo>
                  <a:cubicBezTo>
                    <a:pt x="61" y="16"/>
                    <a:pt x="62" y="15"/>
                    <a:pt x="62" y="14"/>
                  </a:cubicBezTo>
                  <a:cubicBezTo>
                    <a:pt x="63" y="14"/>
                    <a:pt x="64" y="13"/>
                    <a:pt x="65" y="13"/>
                  </a:cubicBezTo>
                  <a:cubicBezTo>
                    <a:pt x="67" y="12"/>
                    <a:pt x="69" y="10"/>
                    <a:pt x="70" y="10"/>
                  </a:cubicBezTo>
                  <a:cubicBezTo>
                    <a:pt x="70" y="9"/>
                    <a:pt x="70" y="9"/>
                    <a:pt x="71" y="9"/>
                  </a:cubicBezTo>
                  <a:cubicBezTo>
                    <a:pt x="71" y="9"/>
                    <a:pt x="71" y="9"/>
                    <a:pt x="71" y="9"/>
                  </a:cubicBezTo>
                  <a:cubicBezTo>
                    <a:pt x="71" y="9"/>
                    <a:pt x="71" y="9"/>
                    <a:pt x="71" y="9"/>
                  </a:cubicBezTo>
                  <a:cubicBezTo>
                    <a:pt x="71" y="9"/>
                    <a:pt x="71" y="8"/>
                    <a:pt x="71" y="8"/>
                  </a:cubicBezTo>
                  <a:cubicBezTo>
                    <a:pt x="71" y="8"/>
                    <a:pt x="70" y="8"/>
                    <a:pt x="70" y="8"/>
                  </a:cubicBezTo>
                  <a:cubicBezTo>
                    <a:pt x="70" y="8"/>
                    <a:pt x="70" y="8"/>
                    <a:pt x="70" y="8"/>
                  </a:cubicBezTo>
                  <a:cubicBezTo>
                    <a:pt x="70" y="8"/>
                    <a:pt x="70" y="8"/>
                    <a:pt x="69" y="8"/>
                  </a:cubicBezTo>
                  <a:cubicBezTo>
                    <a:pt x="69" y="7"/>
                    <a:pt x="69" y="7"/>
                    <a:pt x="68" y="7"/>
                  </a:cubicBezTo>
                  <a:cubicBezTo>
                    <a:pt x="68" y="7"/>
                    <a:pt x="68" y="7"/>
                    <a:pt x="68" y="7"/>
                  </a:cubicBezTo>
                  <a:cubicBezTo>
                    <a:pt x="67" y="7"/>
                    <a:pt x="67" y="6"/>
                    <a:pt x="67" y="6"/>
                  </a:cubicBezTo>
                  <a:cubicBezTo>
                    <a:pt x="67" y="6"/>
                    <a:pt x="67" y="6"/>
                    <a:pt x="67" y="6"/>
                  </a:cubicBezTo>
                  <a:cubicBezTo>
                    <a:pt x="66" y="6"/>
                    <a:pt x="66" y="6"/>
                    <a:pt x="65" y="6"/>
                  </a:cubicBezTo>
                  <a:cubicBezTo>
                    <a:pt x="65" y="5"/>
                    <a:pt x="64" y="5"/>
                    <a:pt x="64" y="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8" name="Freeform 272">
              <a:extLst>
                <a:ext uri="{FF2B5EF4-FFF2-40B4-BE49-F238E27FC236}">
                  <a16:creationId xmlns:a16="http://schemas.microsoft.com/office/drawing/2014/main" id="{CDAB84FD-9545-4476-9CFE-FF203E1B5D01}"/>
                </a:ext>
              </a:extLst>
            </p:cNvPr>
            <p:cNvSpPr>
              <a:spLocks/>
            </p:cNvSpPr>
            <p:nvPr/>
          </p:nvSpPr>
          <p:spPr bwMode="auto">
            <a:xfrm>
              <a:off x="4890757" y="5903830"/>
              <a:ext cx="51831" cy="36904"/>
            </a:xfrm>
            <a:custGeom>
              <a:avLst/>
              <a:gdLst>
                <a:gd name="T0" fmla="*/ 13 w 100"/>
                <a:gd name="T1" fmla="*/ 17 h 64"/>
                <a:gd name="T2" fmla="*/ 5 w 100"/>
                <a:gd name="T3" fmla="*/ 29 h 64"/>
                <a:gd name="T4" fmla="*/ 0 w 100"/>
                <a:gd name="T5" fmla="*/ 32 h 64"/>
                <a:gd name="T6" fmla="*/ 1 w 100"/>
                <a:gd name="T7" fmla="*/ 34 h 64"/>
                <a:gd name="T8" fmla="*/ 7 w 100"/>
                <a:gd name="T9" fmla="*/ 42 h 64"/>
                <a:gd name="T10" fmla="*/ 9 w 100"/>
                <a:gd name="T11" fmla="*/ 47 h 64"/>
                <a:gd name="T12" fmla="*/ 11 w 100"/>
                <a:gd name="T13" fmla="*/ 49 h 64"/>
                <a:gd name="T14" fmla="*/ 22 w 100"/>
                <a:gd name="T15" fmla="*/ 56 h 64"/>
                <a:gd name="T16" fmla="*/ 23 w 100"/>
                <a:gd name="T17" fmla="*/ 58 h 64"/>
                <a:gd name="T18" fmla="*/ 24 w 100"/>
                <a:gd name="T19" fmla="*/ 59 h 64"/>
                <a:gd name="T20" fmla="*/ 25 w 100"/>
                <a:gd name="T21" fmla="*/ 60 h 64"/>
                <a:gd name="T22" fmla="*/ 26 w 100"/>
                <a:gd name="T23" fmla="*/ 61 h 64"/>
                <a:gd name="T24" fmla="*/ 28 w 100"/>
                <a:gd name="T25" fmla="*/ 62 h 64"/>
                <a:gd name="T26" fmla="*/ 39 w 100"/>
                <a:gd name="T27" fmla="*/ 63 h 64"/>
                <a:gd name="T28" fmla="*/ 52 w 100"/>
                <a:gd name="T29" fmla="*/ 64 h 64"/>
                <a:gd name="T30" fmla="*/ 71 w 100"/>
                <a:gd name="T31" fmla="*/ 58 h 64"/>
                <a:gd name="T32" fmla="*/ 83 w 100"/>
                <a:gd name="T33" fmla="*/ 61 h 64"/>
                <a:gd name="T34" fmla="*/ 84 w 100"/>
                <a:gd name="T35" fmla="*/ 62 h 64"/>
                <a:gd name="T36" fmla="*/ 85 w 100"/>
                <a:gd name="T37" fmla="*/ 62 h 64"/>
                <a:gd name="T38" fmla="*/ 87 w 100"/>
                <a:gd name="T39" fmla="*/ 63 h 64"/>
                <a:gd name="T40" fmla="*/ 88 w 100"/>
                <a:gd name="T41" fmla="*/ 62 h 64"/>
                <a:gd name="T42" fmla="*/ 94 w 100"/>
                <a:gd name="T43" fmla="*/ 49 h 64"/>
                <a:gd name="T44" fmla="*/ 99 w 100"/>
                <a:gd name="T45" fmla="*/ 44 h 64"/>
                <a:gd name="T46" fmla="*/ 99 w 100"/>
                <a:gd name="T47" fmla="*/ 43 h 64"/>
                <a:gd name="T48" fmla="*/ 97 w 100"/>
                <a:gd name="T49" fmla="*/ 42 h 64"/>
                <a:gd name="T50" fmla="*/ 97 w 100"/>
                <a:gd name="T51" fmla="*/ 41 h 64"/>
                <a:gd name="T52" fmla="*/ 96 w 100"/>
                <a:gd name="T53" fmla="*/ 41 h 64"/>
                <a:gd name="T54" fmla="*/ 90 w 100"/>
                <a:gd name="T55" fmla="*/ 44 h 64"/>
                <a:gd name="T56" fmla="*/ 84 w 100"/>
                <a:gd name="T57" fmla="*/ 41 h 64"/>
                <a:gd name="T58" fmla="*/ 85 w 100"/>
                <a:gd name="T59" fmla="*/ 40 h 64"/>
                <a:gd name="T60" fmla="*/ 84 w 100"/>
                <a:gd name="T61" fmla="*/ 39 h 64"/>
                <a:gd name="T62" fmla="*/ 83 w 100"/>
                <a:gd name="T63" fmla="*/ 36 h 64"/>
                <a:gd name="T64" fmla="*/ 82 w 100"/>
                <a:gd name="T65" fmla="*/ 34 h 64"/>
                <a:gd name="T66" fmla="*/ 83 w 100"/>
                <a:gd name="T67" fmla="*/ 26 h 64"/>
                <a:gd name="T68" fmla="*/ 76 w 100"/>
                <a:gd name="T69" fmla="*/ 11 h 64"/>
                <a:gd name="T70" fmla="*/ 75 w 100"/>
                <a:gd name="T71" fmla="*/ 10 h 64"/>
                <a:gd name="T72" fmla="*/ 74 w 100"/>
                <a:gd name="T73" fmla="*/ 9 h 64"/>
                <a:gd name="T74" fmla="*/ 73 w 100"/>
                <a:gd name="T75" fmla="*/ 8 h 64"/>
                <a:gd name="T76" fmla="*/ 72 w 100"/>
                <a:gd name="T77" fmla="*/ 6 h 64"/>
                <a:gd name="T78" fmla="*/ 71 w 100"/>
                <a:gd name="T79" fmla="*/ 4 h 64"/>
                <a:gd name="T80" fmla="*/ 70 w 100"/>
                <a:gd name="T81" fmla="*/ 2 h 64"/>
                <a:gd name="T82" fmla="*/ 69 w 100"/>
                <a:gd name="T83" fmla="*/ 0 h 64"/>
                <a:gd name="T84" fmla="*/ 68 w 100"/>
                <a:gd name="T85" fmla="*/ 0 h 64"/>
                <a:gd name="T86" fmla="*/ 66 w 100"/>
                <a:gd name="T87" fmla="*/ 1 h 64"/>
                <a:gd name="T88" fmla="*/ 65 w 100"/>
                <a:gd name="T89" fmla="*/ 1 h 64"/>
                <a:gd name="T90" fmla="*/ 58 w 100"/>
                <a:gd name="T91" fmla="*/ 6 h 64"/>
                <a:gd name="T92" fmla="*/ 53 w 100"/>
                <a:gd name="T93" fmla="*/ 6 h 64"/>
                <a:gd name="T94" fmla="*/ 40 w 100"/>
                <a:gd name="T95" fmla="*/ 6 h 64"/>
                <a:gd name="T96" fmla="*/ 29 w 100"/>
                <a:gd name="T97" fmla="*/ 4 h 64"/>
                <a:gd name="T98" fmla="*/ 27 w 100"/>
                <a:gd name="T99" fmla="*/ 4 h 64"/>
                <a:gd name="T100" fmla="*/ 26 w 100"/>
                <a:gd name="T101" fmla="*/ 4 h 64"/>
                <a:gd name="T102" fmla="*/ 26 w 100"/>
                <a:gd name="T103" fmla="*/ 4 h 64"/>
                <a:gd name="T104" fmla="*/ 25 w 100"/>
                <a:gd name="T105" fmla="*/ 5 h 64"/>
                <a:gd name="T106" fmla="*/ 24 w 100"/>
                <a:gd name="T107" fmla="*/ 6 h 64"/>
                <a:gd name="T108" fmla="*/ 17 w 100"/>
                <a:gd name="T10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64">
                  <a:moveTo>
                    <a:pt x="17" y="11"/>
                  </a:moveTo>
                  <a:cubicBezTo>
                    <a:pt x="16" y="11"/>
                    <a:pt x="15" y="14"/>
                    <a:pt x="13" y="17"/>
                  </a:cubicBezTo>
                  <a:cubicBezTo>
                    <a:pt x="11" y="21"/>
                    <a:pt x="9" y="26"/>
                    <a:pt x="6" y="28"/>
                  </a:cubicBezTo>
                  <a:cubicBezTo>
                    <a:pt x="6" y="28"/>
                    <a:pt x="5" y="29"/>
                    <a:pt x="5" y="29"/>
                  </a:cubicBezTo>
                  <a:cubicBezTo>
                    <a:pt x="4" y="30"/>
                    <a:pt x="2" y="31"/>
                    <a:pt x="1" y="32"/>
                  </a:cubicBezTo>
                  <a:cubicBezTo>
                    <a:pt x="1" y="32"/>
                    <a:pt x="0" y="32"/>
                    <a:pt x="0" y="32"/>
                  </a:cubicBezTo>
                  <a:cubicBezTo>
                    <a:pt x="0" y="33"/>
                    <a:pt x="0" y="33"/>
                    <a:pt x="0" y="33"/>
                  </a:cubicBezTo>
                  <a:cubicBezTo>
                    <a:pt x="0" y="33"/>
                    <a:pt x="1" y="34"/>
                    <a:pt x="1" y="34"/>
                  </a:cubicBezTo>
                  <a:cubicBezTo>
                    <a:pt x="3" y="36"/>
                    <a:pt x="4" y="37"/>
                    <a:pt x="4" y="39"/>
                  </a:cubicBezTo>
                  <a:cubicBezTo>
                    <a:pt x="4" y="40"/>
                    <a:pt x="4" y="42"/>
                    <a:pt x="7" y="42"/>
                  </a:cubicBezTo>
                  <a:cubicBezTo>
                    <a:pt x="7" y="42"/>
                    <a:pt x="8" y="42"/>
                    <a:pt x="8" y="43"/>
                  </a:cubicBezTo>
                  <a:cubicBezTo>
                    <a:pt x="9" y="43"/>
                    <a:pt x="9" y="45"/>
                    <a:pt x="9" y="47"/>
                  </a:cubicBezTo>
                  <a:cubicBezTo>
                    <a:pt x="9" y="47"/>
                    <a:pt x="8" y="49"/>
                    <a:pt x="9" y="49"/>
                  </a:cubicBezTo>
                  <a:cubicBezTo>
                    <a:pt x="9" y="49"/>
                    <a:pt x="10" y="49"/>
                    <a:pt x="11" y="49"/>
                  </a:cubicBezTo>
                  <a:cubicBezTo>
                    <a:pt x="17" y="50"/>
                    <a:pt x="22" y="51"/>
                    <a:pt x="22" y="54"/>
                  </a:cubicBezTo>
                  <a:cubicBezTo>
                    <a:pt x="22" y="54"/>
                    <a:pt x="22" y="55"/>
                    <a:pt x="22" y="56"/>
                  </a:cubicBezTo>
                  <a:cubicBezTo>
                    <a:pt x="22" y="56"/>
                    <a:pt x="22" y="57"/>
                    <a:pt x="22" y="58"/>
                  </a:cubicBezTo>
                  <a:cubicBezTo>
                    <a:pt x="22" y="58"/>
                    <a:pt x="23" y="58"/>
                    <a:pt x="23" y="58"/>
                  </a:cubicBezTo>
                  <a:cubicBezTo>
                    <a:pt x="23" y="58"/>
                    <a:pt x="23" y="58"/>
                    <a:pt x="23" y="58"/>
                  </a:cubicBezTo>
                  <a:cubicBezTo>
                    <a:pt x="23" y="58"/>
                    <a:pt x="24" y="58"/>
                    <a:pt x="24" y="59"/>
                  </a:cubicBezTo>
                  <a:cubicBezTo>
                    <a:pt x="24" y="59"/>
                    <a:pt x="24" y="59"/>
                    <a:pt x="24" y="59"/>
                  </a:cubicBezTo>
                  <a:cubicBezTo>
                    <a:pt x="25" y="59"/>
                    <a:pt x="25" y="59"/>
                    <a:pt x="25" y="60"/>
                  </a:cubicBezTo>
                  <a:cubicBezTo>
                    <a:pt x="25" y="60"/>
                    <a:pt x="25" y="60"/>
                    <a:pt x="25" y="60"/>
                  </a:cubicBezTo>
                  <a:cubicBezTo>
                    <a:pt x="26" y="60"/>
                    <a:pt x="26" y="60"/>
                    <a:pt x="26" y="61"/>
                  </a:cubicBezTo>
                  <a:cubicBezTo>
                    <a:pt x="27" y="61"/>
                    <a:pt x="27" y="62"/>
                    <a:pt x="28" y="62"/>
                  </a:cubicBezTo>
                  <a:cubicBezTo>
                    <a:pt x="28" y="62"/>
                    <a:pt x="28" y="62"/>
                    <a:pt x="28" y="62"/>
                  </a:cubicBezTo>
                  <a:cubicBezTo>
                    <a:pt x="29" y="62"/>
                    <a:pt x="31" y="62"/>
                    <a:pt x="33" y="62"/>
                  </a:cubicBezTo>
                  <a:cubicBezTo>
                    <a:pt x="36" y="63"/>
                    <a:pt x="39" y="63"/>
                    <a:pt x="39" y="63"/>
                  </a:cubicBezTo>
                  <a:cubicBezTo>
                    <a:pt x="40" y="63"/>
                    <a:pt x="41" y="63"/>
                    <a:pt x="42" y="63"/>
                  </a:cubicBezTo>
                  <a:cubicBezTo>
                    <a:pt x="45" y="63"/>
                    <a:pt x="50" y="63"/>
                    <a:pt x="52" y="64"/>
                  </a:cubicBezTo>
                  <a:cubicBezTo>
                    <a:pt x="54" y="64"/>
                    <a:pt x="57" y="63"/>
                    <a:pt x="59" y="60"/>
                  </a:cubicBezTo>
                  <a:cubicBezTo>
                    <a:pt x="62" y="58"/>
                    <a:pt x="70" y="58"/>
                    <a:pt x="71" y="58"/>
                  </a:cubicBezTo>
                  <a:cubicBezTo>
                    <a:pt x="72" y="58"/>
                    <a:pt x="72" y="58"/>
                    <a:pt x="73" y="58"/>
                  </a:cubicBezTo>
                  <a:cubicBezTo>
                    <a:pt x="77" y="58"/>
                    <a:pt x="82" y="59"/>
                    <a:pt x="83" y="61"/>
                  </a:cubicBezTo>
                  <a:cubicBezTo>
                    <a:pt x="83" y="61"/>
                    <a:pt x="83" y="61"/>
                    <a:pt x="83" y="61"/>
                  </a:cubicBezTo>
                  <a:cubicBezTo>
                    <a:pt x="83" y="61"/>
                    <a:pt x="83" y="61"/>
                    <a:pt x="84" y="62"/>
                  </a:cubicBezTo>
                  <a:cubicBezTo>
                    <a:pt x="84" y="62"/>
                    <a:pt x="84" y="62"/>
                    <a:pt x="84" y="62"/>
                  </a:cubicBezTo>
                  <a:cubicBezTo>
                    <a:pt x="85" y="62"/>
                    <a:pt x="85" y="62"/>
                    <a:pt x="85" y="62"/>
                  </a:cubicBezTo>
                  <a:cubicBezTo>
                    <a:pt x="85" y="62"/>
                    <a:pt x="86" y="63"/>
                    <a:pt x="86" y="63"/>
                  </a:cubicBezTo>
                  <a:cubicBezTo>
                    <a:pt x="86" y="63"/>
                    <a:pt x="87" y="63"/>
                    <a:pt x="87" y="63"/>
                  </a:cubicBezTo>
                  <a:cubicBezTo>
                    <a:pt x="87" y="63"/>
                    <a:pt x="88" y="63"/>
                    <a:pt x="88" y="63"/>
                  </a:cubicBezTo>
                  <a:cubicBezTo>
                    <a:pt x="88" y="63"/>
                    <a:pt x="88" y="62"/>
                    <a:pt x="88" y="62"/>
                  </a:cubicBezTo>
                  <a:cubicBezTo>
                    <a:pt x="88" y="61"/>
                    <a:pt x="88" y="60"/>
                    <a:pt x="88" y="59"/>
                  </a:cubicBezTo>
                  <a:cubicBezTo>
                    <a:pt x="88" y="55"/>
                    <a:pt x="90" y="49"/>
                    <a:pt x="94" y="49"/>
                  </a:cubicBezTo>
                  <a:cubicBezTo>
                    <a:pt x="95" y="49"/>
                    <a:pt x="95" y="49"/>
                    <a:pt x="95" y="49"/>
                  </a:cubicBezTo>
                  <a:cubicBezTo>
                    <a:pt x="98" y="48"/>
                    <a:pt x="100" y="48"/>
                    <a:pt x="99" y="44"/>
                  </a:cubicBezTo>
                  <a:cubicBezTo>
                    <a:pt x="99" y="44"/>
                    <a:pt x="99" y="44"/>
                    <a:pt x="99" y="43"/>
                  </a:cubicBezTo>
                  <a:cubicBezTo>
                    <a:pt x="99" y="43"/>
                    <a:pt x="99" y="43"/>
                    <a:pt x="99" y="43"/>
                  </a:cubicBezTo>
                  <a:cubicBezTo>
                    <a:pt x="98" y="43"/>
                    <a:pt x="98" y="42"/>
                    <a:pt x="98" y="42"/>
                  </a:cubicBezTo>
                  <a:cubicBezTo>
                    <a:pt x="98" y="42"/>
                    <a:pt x="98" y="42"/>
                    <a:pt x="97" y="42"/>
                  </a:cubicBezTo>
                  <a:cubicBezTo>
                    <a:pt x="97" y="42"/>
                    <a:pt x="97" y="42"/>
                    <a:pt x="97" y="42"/>
                  </a:cubicBezTo>
                  <a:cubicBezTo>
                    <a:pt x="97" y="42"/>
                    <a:pt x="97" y="41"/>
                    <a:pt x="97" y="41"/>
                  </a:cubicBezTo>
                  <a:cubicBezTo>
                    <a:pt x="96" y="41"/>
                    <a:pt x="96" y="41"/>
                    <a:pt x="96" y="41"/>
                  </a:cubicBezTo>
                  <a:cubicBezTo>
                    <a:pt x="96" y="41"/>
                    <a:pt x="96" y="41"/>
                    <a:pt x="96" y="41"/>
                  </a:cubicBezTo>
                  <a:cubicBezTo>
                    <a:pt x="96" y="41"/>
                    <a:pt x="94" y="42"/>
                    <a:pt x="93" y="42"/>
                  </a:cubicBezTo>
                  <a:cubicBezTo>
                    <a:pt x="92" y="43"/>
                    <a:pt x="91" y="44"/>
                    <a:pt x="90" y="44"/>
                  </a:cubicBezTo>
                  <a:cubicBezTo>
                    <a:pt x="88" y="44"/>
                    <a:pt x="85" y="43"/>
                    <a:pt x="85" y="41"/>
                  </a:cubicBezTo>
                  <a:cubicBezTo>
                    <a:pt x="84" y="41"/>
                    <a:pt x="84" y="41"/>
                    <a:pt x="84" y="41"/>
                  </a:cubicBezTo>
                  <a:cubicBezTo>
                    <a:pt x="84" y="40"/>
                    <a:pt x="84" y="40"/>
                    <a:pt x="84" y="40"/>
                  </a:cubicBezTo>
                  <a:cubicBezTo>
                    <a:pt x="85" y="40"/>
                    <a:pt x="85" y="40"/>
                    <a:pt x="85" y="40"/>
                  </a:cubicBezTo>
                  <a:cubicBezTo>
                    <a:pt x="84" y="40"/>
                    <a:pt x="84" y="39"/>
                    <a:pt x="84" y="39"/>
                  </a:cubicBezTo>
                  <a:cubicBezTo>
                    <a:pt x="84" y="39"/>
                    <a:pt x="84" y="39"/>
                    <a:pt x="84" y="39"/>
                  </a:cubicBezTo>
                  <a:cubicBezTo>
                    <a:pt x="83" y="38"/>
                    <a:pt x="83" y="38"/>
                    <a:pt x="83" y="37"/>
                  </a:cubicBezTo>
                  <a:cubicBezTo>
                    <a:pt x="83" y="37"/>
                    <a:pt x="83" y="37"/>
                    <a:pt x="83" y="36"/>
                  </a:cubicBezTo>
                  <a:cubicBezTo>
                    <a:pt x="83" y="36"/>
                    <a:pt x="82" y="35"/>
                    <a:pt x="82" y="35"/>
                  </a:cubicBezTo>
                  <a:cubicBezTo>
                    <a:pt x="82" y="35"/>
                    <a:pt x="82" y="34"/>
                    <a:pt x="82" y="34"/>
                  </a:cubicBezTo>
                  <a:cubicBezTo>
                    <a:pt x="82" y="33"/>
                    <a:pt x="82" y="33"/>
                    <a:pt x="82" y="32"/>
                  </a:cubicBezTo>
                  <a:cubicBezTo>
                    <a:pt x="82" y="31"/>
                    <a:pt x="82" y="28"/>
                    <a:pt x="83" y="26"/>
                  </a:cubicBezTo>
                  <a:cubicBezTo>
                    <a:pt x="85" y="25"/>
                    <a:pt x="80" y="17"/>
                    <a:pt x="76" y="12"/>
                  </a:cubicBezTo>
                  <a:cubicBezTo>
                    <a:pt x="76" y="12"/>
                    <a:pt x="76" y="12"/>
                    <a:pt x="76" y="11"/>
                  </a:cubicBezTo>
                  <a:cubicBezTo>
                    <a:pt x="75" y="11"/>
                    <a:pt x="75" y="11"/>
                    <a:pt x="75" y="11"/>
                  </a:cubicBezTo>
                  <a:cubicBezTo>
                    <a:pt x="75" y="11"/>
                    <a:pt x="75" y="11"/>
                    <a:pt x="75" y="10"/>
                  </a:cubicBezTo>
                  <a:cubicBezTo>
                    <a:pt x="75" y="10"/>
                    <a:pt x="75" y="10"/>
                    <a:pt x="74" y="10"/>
                  </a:cubicBezTo>
                  <a:cubicBezTo>
                    <a:pt x="74" y="9"/>
                    <a:pt x="74" y="9"/>
                    <a:pt x="74" y="9"/>
                  </a:cubicBezTo>
                  <a:cubicBezTo>
                    <a:pt x="74" y="9"/>
                    <a:pt x="74" y="9"/>
                    <a:pt x="74" y="8"/>
                  </a:cubicBezTo>
                  <a:cubicBezTo>
                    <a:pt x="73" y="8"/>
                    <a:pt x="73" y="8"/>
                    <a:pt x="73" y="8"/>
                  </a:cubicBezTo>
                  <a:cubicBezTo>
                    <a:pt x="73" y="7"/>
                    <a:pt x="73" y="7"/>
                    <a:pt x="73" y="7"/>
                  </a:cubicBezTo>
                  <a:cubicBezTo>
                    <a:pt x="73" y="6"/>
                    <a:pt x="72" y="6"/>
                    <a:pt x="72" y="6"/>
                  </a:cubicBezTo>
                  <a:cubicBezTo>
                    <a:pt x="72" y="6"/>
                    <a:pt x="72" y="5"/>
                    <a:pt x="72" y="5"/>
                  </a:cubicBezTo>
                  <a:cubicBezTo>
                    <a:pt x="71" y="5"/>
                    <a:pt x="71" y="4"/>
                    <a:pt x="71" y="4"/>
                  </a:cubicBezTo>
                  <a:cubicBezTo>
                    <a:pt x="71" y="4"/>
                    <a:pt x="71" y="3"/>
                    <a:pt x="70" y="3"/>
                  </a:cubicBezTo>
                  <a:cubicBezTo>
                    <a:pt x="70" y="2"/>
                    <a:pt x="70" y="2"/>
                    <a:pt x="70" y="2"/>
                  </a:cubicBezTo>
                  <a:cubicBezTo>
                    <a:pt x="70" y="1"/>
                    <a:pt x="69" y="1"/>
                    <a:pt x="69" y="0"/>
                  </a:cubicBezTo>
                  <a:cubicBezTo>
                    <a:pt x="69" y="0"/>
                    <a:pt x="69" y="0"/>
                    <a:pt x="69" y="0"/>
                  </a:cubicBezTo>
                  <a:cubicBezTo>
                    <a:pt x="69" y="0"/>
                    <a:pt x="69" y="0"/>
                    <a:pt x="69" y="0"/>
                  </a:cubicBezTo>
                  <a:cubicBezTo>
                    <a:pt x="68" y="0"/>
                    <a:pt x="68" y="0"/>
                    <a:pt x="68" y="0"/>
                  </a:cubicBezTo>
                  <a:cubicBezTo>
                    <a:pt x="68" y="0"/>
                    <a:pt x="68" y="0"/>
                    <a:pt x="67" y="0"/>
                  </a:cubicBezTo>
                  <a:cubicBezTo>
                    <a:pt x="67" y="1"/>
                    <a:pt x="66" y="1"/>
                    <a:pt x="66" y="1"/>
                  </a:cubicBezTo>
                  <a:cubicBezTo>
                    <a:pt x="66" y="1"/>
                    <a:pt x="66" y="1"/>
                    <a:pt x="66" y="1"/>
                  </a:cubicBezTo>
                  <a:cubicBezTo>
                    <a:pt x="66" y="1"/>
                    <a:pt x="65" y="1"/>
                    <a:pt x="65" y="1"/>
                  </a:cubicBezTo>
                  <a:cubicBezTo>
                    <a:pt x="65" y="1"/>
                    <a:pt x="65" y="2"/>
                    <a:pt x="65" y="2"/>
                  </a:cubicBezTo>
                  <a:cubicBezTo>
                    <a:pt x="64" y="4"/>
                    <a:pt x="60" y="6"/>
                    <a:pt x="58" y="6"/>
                  </a:cubicBezTo>
                  <a:cubicBezTo>
                    <a:pt x="57" y="6"/>
                    <a:pt x="56" y="5"/>
                    <a:pt x="56" y="5"/>
                  </a:cubicBezTo>
                  <a:cubicBezTo>
                    <a:pt x="55" y="5"/>
                    <a:pt x="53" y="5"/>
                    <a:pt x="53" y="6"/>
                  </a:cubicBezTo>
                  <a:cubicBezTo>
                    <a:pt x="51" y="8"/>
                    <a:pt x="48" y="9"/>
                    <a:pt x="46" y="7"/>
                  </a:cubicBezTo>
                  <a:cubicBezTo>
                    <a:pt x="45" y="6"/>
                    <a:pt x="42" y="6"/>
                    <a:pt x="40" y="6"/>
                  </a:cubicBezTo>
                  <a:cubicBezTo>
                    <a:pt x="39" y="6"/>
                    <a:pt x="36" y="5"/>
                    <a:pt x="34" y="4"/>
                  </a:cubicBezTo>
                  <a:cubicBezTo>
                    <a:pt x="32" y="4"/>
                    <a:pt x="30" y="4"/>
                    <a:pt x="29" y="4"/>
                  </a:cubicBezTo>
                  <a:cubicBezTo>
                    <a:pt x="29" y="4"/>
                    <a:pt x="28" y="4"/>
                    <a:pt x="28" y="4"/>
                  </a:cubicBezTo>
                  <a:cubicBezTo>
                    <a:pt x="28" y="4"/>
                    <a:pt x="27" y="4"/>
                    <a:pt x="27" y="4"/>
                  </a:cubicBezTo>
                  <a:cubicBezTo>
                    <a:pt x="27" y="4"/>
                    <a:pt x="26" y="4"/>
                    <a:pt x="26" y="4"/>
                  </a:cubicBezTo>
                  <a:cubicBezTo>
                    <a:pt x="26" y="4"/>
                    <a:pt x="26" y="4"/>
                    <a:pt x="26" y="4"/>
                  </a:cubicBezTo>
                  <a:cubicBezTo>
                    <a:pt x="26" y="4"/>
                    <a:pt x="26" y="4"/>
                    <a:pt x="26" y="4"/>
                  </a:cubicBezTo>
                  <a:cubicBezTo>
                    <a:pt x="26" y="4"/>
                    <a:pt x="26" y="4"/>
                    <a:pt x="26" y="4"/>
                  </a:cubicBezTo>
                  <a:cubicBezTo>
                    <a:pt x="26" y="4"/>
                    <a:pt x="25" y="5"/>
                    <a:pt x="25" y="5"/>
                  </a:cubicBezTo>
                  <a:cubicBezTo>
                    <a:pt x="25" y="5"/>
                    <a:pt x="25" y="5"/>
                    <a:pt x="25" y="5"/>
                  </a:cubicBezTo>
                  <a:cubicBezTo>
                    <a:pt x="25" y="5"/>
                    <a:pt x="25" y="5"/>
                    <a:pt x="25" y="5"/>
                  </a:cubicBezTo>
                  <a:cubicBezTo>
                    <a:pt x="25" y="6"/>
                    <a:pt x="24" y="6"/>
                    <a:pt x="24" y="6"/>
                  </a:cubicBezTo>
                  <a:cubicBezTo>
                    <a:pt x="23" y="7"/>
                    <a:pt x="21" y="8"/>
                    <a:pt x="19" y="9"/>
                  </a:cubicBezTo>
                  <a:cubicBezTo>
                    <a:pt x="18" y="10"/>
                    <a:pt x="17" y="11"/>
                    <a:pt x="17" y="1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09" name="Freeform 273">
              <a:extLst>
                <a:ext uri="{FF2B5EF4-FFF2-40B4-BE49-F238E27FC236}">
                  <a16:creationId xmlns:a16="http://schemas.microsoft.com/office/drawing/2014/main" id="{7CE9CDE1-1E04-4074-933E-411082EDADB1}"/>
                </a:ext>
              </a:extLst>
            </p:cNvPr>
            <p:cNvSpPr>
              <a:spLocks/>
            </p:cNvSpPr>
            <p:nvPr/>
          </p:nvSpPr>
          <p:spPr bwMode="auto">
            <a:xfrm>
              <a:off x="4914119" y="6032381"/>
              <a:ext cx="62198" cy="69260"/>
            </a:xfrm>
            <a:custGeom>
              <a:avLst/>
              <a:gdLst>
                <a:gd name="T0" fmla="*/ 105 w 120"/>
                <a:gd name="T1" fmla="*/ 8 h 120"/>
                <a:gd name="T2" fmla="*/ 100 w 120"/>
                <a:gd name="T3" fmla="*/ 8 h 120"/>
                <a:gd name="T4" fmla="*/ 92 w 120"/>
                <a:gd name="T5" fmla="*/ 7 h 120"/>
                <a:gd name="T6" fmla="*/ 88 w 120"/>
                <a:gd name="T7" fmla="*/ 8 h 120"/>
                <a:gd name="T8" fmla="*/ 77 w 120"/>
                <a:gd name="T9" fmla="*/ 4 h 120"/>
                <a:gd name="T10" fmla="*/ 72 w 120"/>
                <a:gd name="T11" fmla="*/ 3 h 120"/>
                <a:gd name="T12" fmla="*/ 55 w 120"/>
                <a:gd name="T13" fmla="*/ 8 h 120"/>
                <a:gd name="T14" fmla="*/ 48 w 120"/>
                <a:gd name="T15" fmla="*/ 11 h 120"/>
                <a:gd name="T16" fmla="*/ 41 w 120"/>
                <a:gd name="T17" fmla="*/ 9 h 120"/>
                <a:gd name="T18" fmla="*/ 40 w 120"/>
                <a:gd name="T19" fmla="*/ 8 h 120"/>
                <a:gd name="T20" fmla="*/ 21 w 120"/>
                <a:gd name="T21" fmla="*/ 3 h 120"/>
                <a:gd name="T22" fmla="*/ 4 w 120"/>
                <a:gd name="T23" fmla="*/ 0 h 120"/>
                <a:gd name="T24" fmla="*/ 4 w 120"/>
                <a:gd name="T25" fmla="*/ 0 h 120"/>
                <a:gd name="T26" fmla="*/ 4 w 120"/>
                <a:gd name="T27" fmla="*/ 1 h 120"/>
                <a:gd name="T28" fmla="*/ 3 w 120"/>
                <a:gd name="T29" fmla="*/ 9 h 120"/>
                <a:gd name="T30" fmla="*/ 2 w 120"/>
                <a:gd name="T31" fmla="*/ 16 h 120"/>
                <a:gd name="T32" fmla="*/ 2 w 120"/>
                <a:gd name="T33" fmla="*/ 24 h 120"/>
                <a:gd name="T34" fmla="*/ 2 w 120"/>
                <a:gd name="T35" fmla="*/ 32 h 120"/>
                <a:gd name="T36" fmla="*/ 2 w 120"/>
                <a:gd name="T37" fmla="*/ 118 h 120"/>
                <a:gd name="T38" fmla="*/ 70 w 120"/>
                <a:gd name="T39" fmla="*/ 118 h 120"/>
                <a:gd name="T40" fmla="*/ 74 w 120"/>
                <a:gd name="T41" fmla="*/ 115 h 120"/>
                <a:gd name="T42" fmla="*/ 75 w 120"/>
                <a:gd name="T43" fmla="*/ 115 h 120"/>
                <a:gd name="T44" fmla="*/ 80 w 120"/>
                <a:gd name="T45" fmla="*/ 117 h 120"/>
                <a:gd name="T46" fmla="*/ 95 w 120"/>
                <a:gd name="T47" fmla="*/ 117 h 120"/>
                <a:gd name="T48" fmla="*/ 95 w 120"/>
                <a:gd name="T49" fmla="*/ 117 h 120"/>
                <a:gd name="T50" fmla="*/ 100 w 120"/>
                <a:gd name="T51" fmla="*/ 120 h 120"/>
                <a:gd name="T52" fmla="*/ 102 w 120"/>
                <a:gd name="T53" fmla="*/ 119 h 120"/>
                <a:gd name="T54" fmla="*/ 107 w 120"/>
                <a:gd name="T55" fmla="*/ 115 h 120"/>
                <a:gd name="T56" fmla="*/ 111 w 120"/>
                <a:gd name="T57" fmla="*/ 111 h 120"/>
                <a:gd name="T58" fmla="*/ 114 w 120"/>
                <a:gd name="T59" fmla="*/ 107 h 120"/>
                <a:gd name="T60" fmla="*/ 115 w 120"/>
                <a:gd name="T61" fmla="*/ 107 h 120"/>
                <a:gd name="T62" fmla="*/ 116 w 120"/>
                <a:gd name="T63" fmla="*/ 107 h 120"/>
                <a:gd name="T64" fmla="*/ 119 w 120"/>
                <a:gd name="T65" fmla="*/ 104 h 120"/>
                <a:gd name="T66" fmla="*/ 119 w 120"/>
                <a:gd name="T67" fmla="*/ 103 h 120"/>
                <a:gd name="T68" fmla="*/ 120 w 120"/>
                <a:gd name="T69" fmla="*/ 103 h 120"/>
                <a:gd name="T70" fmla="*/ 120 w 120"/>
                <a:gd name="T71" fmla="*/ 99 h 120"/>
                <a:gd name="T72" fmla="*/ 118 w 120"/>
                <a:gd name="T73" fmla="*/ 94 h 120"/>
                <a:gd name="T74" fmla="*/ 114 w 120"/>
                <a:gd name="T75" fmla="*/ 87 h 120"/>
                <a:gd name="T76" fmla="*/ 108 w 120"/>
                <a:gd name="T77" fmla="*/ 74 h 120"/>
                <a:gd name="T78" fmla="*/ 102 w 120"/>
                <a:gd name="T79" fmla="*/ 63 h 120"/>
                <a:gd name="T80" fmla="*/ 100 w 120"/>
                <a:gd name="T81" fmla="*/ 59 h 120"/>
                <a:gd name="T82" fmla="*/ 97 w 120"/>
                <a:gd name="T83" fmla="*/ 52 h 120"/>
                <a:gd name="T84" fmla="*/ 94 w 120"/>
                <a:gd name="T85" fmla="*/ 46 h 120"/>
                <a:gd name="T86" fmla="*/ 90 w 120"/>
                <a:gd name="T87" fmla="*/ 40 h 120"/>
                <a:gd name="T88" fmla="*/ 84 w 120"/>
                <a:gd name="T89" fmla="*/ 19 h 120"/>
                <a:gd name="T90" fmla="*/ 85 w 120"/>
                <a:gd name="T91" fmla="*/ 18 h 120"/>
                <a:gd name="T92" fmla="*/ 85 w 120"/>
                <a:gd name="T93" fmla="*/ 18 h 120"/>
                <a:gd name="T94" fmla="*/ 92 w 120"/>
                <a:gd name="T95" fmla="*/ 30 h 120"/>
                <a:gd name="T96" fmla="*/ 94 w 120"/>
                <a:gd name="T97" fmla="*/ 33 h 120"/>
                <a:gd name="T98" fmla="*/ 104 w 120"/>
                <a:gd name="T99" fmla="*/ 47 h 120"/>
                <a:gd name="T100" fmla="*/ 108 w 120"/>
                <a:gd name="T101" fmla="*/ 37 h 120"/>
                <a:gd name="T102" fmla="*/ 110 w 120"/>
                <a:gd name="T103" fmla="*/ 31 h 120"/>
                <a:gd name="T104" fmla="*/ 111 w 120"/>
                <a:gd name="T105" fmla="*/ 30 h 120"/>
                <a:gd name="T106" fmla="*/ 111 w 120"/>
                <a:gd name="T107" fmla="*/ 29 h 120"/>
                <a:gd name="T108" fmla="*/ 111 w 120"/>
                <a:gd name="T109" fmla="*/ 28 h 120"/>
                <a:gd name="T110" fmla="*/ 112 w 120"/>
                <a:gd name="T111" fmla="*/ 27 h 120"/>
                <a:gd name="T112" fmla="*/ 112 w 120"/>
                <a:gd name="T113" fmla="*/ 27 h 120"/>
                <a:gd name="T114" fmla="*/ 112 w 120"/>
                <a:gd name="T115" fmla="*/ 25 h 120"/>
                <a:gd name="T116" fmla="*/ 112 w 120"/>
                <a:gd name="T117" fmla="*/ 25 h 120"/>
                <a:gd name="T118" fmla="*/ 105 w 120"/>
                <a:gd name="T119" fmla="*/ 7 h 120"/>
                <a:gd name="T120" fmla="*/ 105 w 120"/>
                <a:gd name="T121"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 h="120">
                  <a:moveTo>
                    <a:pt x="105" y="8"/>
                  </a:moveTo>
                  <a:cubicBezTo>
                    <a:pt x="104" y="8"/>
                    <a:pt x="102" y="8"/>
                    <a:pt x="100" y="8"/>
                  </a:cubicBezTo>
                  <a:cubicBezTo>
                    <a:pt x="97" y="7"/>
                    <a:pt x="95" y="7"/>
                    <a:pt x="92" y="7"/>
                  </a:cubicBezTo>
                  <a:cubicBezTo>
                    <a:pt x="91" y="7"/>
                    <a:pt x="90" y="8"/>
                    <a:pt x="88" y="8"/>
                  </a:cubicBezTo>
                  <a:cubicBezTo>
                    <a:pt x="85" y="8"/>
                    <a:pt x="81" y="6"/>
                    <a:pt x="77" y="4"/>
                  </a:cubicBezTo>
                  <a:cubicBezTo>
                    <a:pt x="76" y="4"/>
                    <a:pt x="75" y="3"/>
                    <a:pt x="72" y="3"/>
                  </a:cubicBezTo>
                  <a:cubicBezTo>
                    <a:pt x="65" y="3"/>
                    <a:pt x="56" y="6"/>
                    <a:pt x="55" y="8"/>
                  </a:cubicBezTo>
                  <a:cubicBezTo>
                    <a:pt x="54" y="10"/>
                    <a:pt x="51" y="11"/>
                    <a:pt x="48" y="11"/>
                  </a:cubicBezTo>
                  <a:cubicBezTo>
                    <a:pt x="46" y="11"/>
                    <a:pt x="44" y="10"/>
                    <a:pt x="41" y="9"/>
                  </a:cubicBezTo>
                  <a:cubicBezTo>
                    <a:pt x="40" y="8"/>
                    <a:pt x="40" y="8"/>
                    <a:pt x="40" y="8"/>
                  </a:cubicBezTo>
                  <a:cubicBezTo>
                    <a:pt x="35" y="6"/>
                    <a:pt x="29" y="4"/>
                    <a:pt x="21" y="3"/>
                  </a:cubicBezTo>
                  <a:cubicBezTo>
                    <a:pt x="10" y="2"/>
                    <a:pt x="6" y="1"/>
                    <a:pt x="4" y="0"/>
                  </a:cubicBezTo>
                  <a:cubicBezTo>
                    <a:pt x="4" y="0"/>
                    <a:pt x="4" y="0"/>
                    <a:pt x="4" y="0"/>
                  </a:cubicBezTo>
                  <a:cubicBezTo>
                    <a:pt x="4" y="1"/>
                    <a:pt x="4" y="1"/>
                    <a:pt x="4" y="1"/>
                  </a:cubicBezTo>
                  <a:cubicBezTo>
                    <a:pt x="3" y="5"/>
                    <a:pt x="3" y="7"/>
                    <a:pt x="3" y="9"/>
                  </a:cubicBezTo>
                  <a:cubicBezTo>
                    <a:pt x="4" y="11"/>
                    <a:pt x="4" y="13"/>
                    <a:pt x="2" y="16"/>
                  </a:cubicBezTo>
                  <a:cubicBezTo>
                    <a:pt x="0" y="18"/>
                    <a:pt x="1" y="20"/>
                    <a:pt x="2" y="24"/>
                  </a:cubicBezTo>
                  <a:cubicBezTo>
                    <a:pt x="2" y="26"/>
                    <a:pt x="2" y="29"/>
                    <a:pt x="2" y="32"/>
                  </a:cubicBezTo>
                  <a:cubicBezTo>
                    <a:pt x="2" y="118"/>
                    <a:pt x="2" y="118"/>
                    <a:pt x="2" y="118"/>
                  </a:cubicBezTo>
                  <a:cubicBezTo>
                    <a:pt x="70" y="118"/>
                    <a:pt x="70" y="118"/>
                    <a:pt x="70" y="118"/>
                  </a:cubicBezTo>
                  <a:cubicBezTo>
                    <a:pt x="74" y="115"/>
                    <a:pt x="74" y="115"/>
                    <a:pt x="74" y="115"/>
                  </a:cubicBezTo>
                  <a:cubicBezTo>
                    <a:pt x="74" y="115"/>
                    <a:pt x="75" y="115"/>
                    <a:pt x="75" y="115"/>
                  </a:cubicBezTo>
                  <a:cubicBezTo>
                    <a:pt x="77" y="115"/>
                    <a:pt x="79" y="116"/>
                    <a:pt x="80" y="117"/>
                  </a:cubicBezTo>
                  <a:cubicBezTo>
                    <a:pt x="95" y="117"/>
                    <a:pt x="95" y="117"/>
                    <a:pt x="95" y="117"/>
                  </a:cubicBezTo>
                  <a:cubicBezTo>
                    <a:pt x="95" y="117"/>
                    <a:pt x="95" y="117"/>
                    <a:pt x="95" y="117"/>
                  </a:cubicBezTo>
                  <a:cubicBezTo>
                    <a:pt x="95" y="117"/>
                    <a:pt x="97" y="120"/>
                    <a:pt x="100" y="120"/>
                  </a:cubicBezTo>
                  <a:cubicBezTo>
                    <a:pt x="101" y="120"/>
                    <a:pt x="101" y="120"/>
                    <a:pt x="102" y="119"/>
                  </a:cubicBezTo>
                  <a:cubicBezTo>
                    <a:pt x="102" y="117"/>
                    <a:pt x="103" y="115"/>
                    <a:pt x="107" y="115"/>
                  </a:cubicBezTo>
                  <a:cubicBezTo>
                    <a:pt x="109" y="115"/>
                    <a:pt x="110" y="113"/>
                    <a:pt x="111" y="111"/>
                  </a:cubicBezTo>
                  <a:cubicBezTo>
                    <a:pt x="111" y="109"/>
                    <a:pt x="112" y="107"/>
                    <a:pt x="114" y="107"/>
                  </a:cubicBezTo>
                  <a:cubicBezTo>
                    <a:pt x="115" y="107"/>
                    <a:pt x="115" y="107"/>
                    <a:pt x="115" y="107"/>
                  </a:cubicBezTo>
                  <a:cubicBezTo>
                    <a:pt x="116" y="107"/>
                    <a:pt x="116" y="107"/>
                    <a:pt x="116" y="107"/>
                  </a:cubicBezTo>
                  <a:cubicBezTo>
                    <a:pt x="117" y="107"/>
                    <a:pt x="117" y="107"/>
                    <a:pt x="119" y="104"/>
                  </a:cubicBezTo>
                  <a:cubicBezTo>
                    <a:pt x="119" y="103"/>
                    <a:pt x="119" y="103"/>
                    <a:pt x="119" y="103"/>
                  </a:cubicBezTo>
                  <a:cubicBezTo>
                    <a:pt x="119" y="103"/>
                    <a:pt x="120" y="103"/>
                    <a:pt x="120" y="103"/>
                  </a:cubicBezTo>
                  <a:cubicBezTo>
                    <a:pt x="119" y="102"/>
                    <a:pt x="119" y="100"/>
                    <a:pt x="120" y="99"/>
                  </a:cubicBezTo>
                  <a:cubicBezTo>
                    <a:pt x="120" y="96"/>
                    <a:pt x="119" y="95"/>
                    <a:pt x="118" y="94"/>
                  </a:cubicBezTo>
                  <a:cubicBezTo>
                    <a:pt x="117" y="92"/>
                    <a:pt x="116" y="90"/>
                    <a:pt x="114" y="87"/>
                  </a:cubicBezTo>
                  <a:cubicBezTo>
                    <a:pt x="113" y="83"/>
                    <a:pt x="110" y="78"/>
                    <a:pt x="108" y="74"/>
                  </a:cubicBezTo>
                  <a:cubicBezTo>
                    <a:pt x="105" y="70"/>
                    <a:pt x="103" y="66"/>
                    <a:pt x="102" y="63"/>
                  </a:cubicBezTo>
                  <a:cubicBezTo>
                    <a:pt x="102" y="62"/>
                    <a:pt x="101" y="60"/>
                    <a:pt x="100" y="59"/>
                  </a:cubicBezTo>
                  <a:cubicBezTo>
                    <a:pt x="99" y="57"/>
                    <a:pt x="97" y="55"/>
                    <a:pt x="97" y="52"/>
                  </a:cubicBezTo>
                  <a:cubicBezTo>
                    <a:pt x="97" y="49"/>
                    <a:pt x="96" y="48"/>
                    <a:pt x="94" y="46"/>
                  </a:cubicBezTo>
                  <a:cubicBezTo>
                    <a:pt x="93" y="44"/>
                    <a:pt x="91" y="43"/>
                    <a:pt x="90" y="40"/>
                  </a:cubicBezTo>
                  <a:cubicBezTo>
                    <a:pt x="85" y="33"/>
                    <a:pt x="83" y="22"/>
                    <a:pt x="84" y="19"/>
                  </a:cubicBezTo>
                  <a:cubicBezTo>
                    <a:pt x="84" y="18"/>
                    <a:pt x="84" y="18"/>
                    <a:pt x="85" y="18"/>
                  </a:cubicBezTo>
                  <a:cubicBezTo>
                    <a:pt x="85" y="18"/>
                    <a:pt x="85" y="18"/>
                    <a:pt x="85" y="18"/>
                  </a:cubicBezTo>
                  <a:cubicBezTo>
                    <a:pt x="87" y="18"/>
                    <a:pt x="88" y="20"/>
                    <a:pt x="92" y="30"/>
                  </a:cubicBezTo>
                  <a:cubicBezTo>
                    <a:pt x="93" y="31"/>
                    <a:pt x="93" y="32"/>
                    <a:pt x="94" y="33"/>
                  </a:cubicBezTo>
                  <a:cubicBezTo>
                    <a:pt x="97" y="40"/>
                    <a:pt x="102" y="47"/>
                    <a:pt x="104" y="47"/>
                  </a:cubicBezTo>
                  <a:cubicBezTo>
                    <a:pt x="106" y="47"/>
                    <a:pt x="107" y="40"/>
                    <a:pt x="108" y="37"/>
                  </a:cubicBezTo>
                  <a:cubicBezTo>
                    <a:pt x="109" y="33"/>
                    <a:pt x="109" y="31"/>
                    <a:pt x="110" y="31"/>
                  </a:cubicBezTo>
                  <a:cubicBezTo>
                    <a:pt x="111" y="30"/>
                    <a:pt x="111" y="30"/>
                    <a:pt x="111" y="30"/>
                  </a:cubicBezTo>
                  <a:cubicBezTo>
                    <a:pt x="111" y="29"/>
                    <a:pt x="111" y="29"/>
                    <a:pt x="111" y="29"/>
                  </a:cubicBezTo>
                  <a:cubicBezTo>
                    <a:pt x="111" y="28"/>
                    <a:pt x="111" y="28"/>
                    <a:pt x="111" y="28"/>
                  </a:cubicBezTo>
                  <a:cubicBezTo>
                    <a:pt x="112" y="27"/>
                    <a:pt x="112" y="27"/>
                    <a:pt x="112" y="27"/>
                  </a:cubicBezTo>
                  <a:cubicBezTo>
                    <a:pt x="112" y="27"/>
                    <a:pt x="112" y="27"/>
                    <a:pt x="112" y="27"/>
                  </a:cubicBezTo>
                  <a:cubicBezTo>
                    <a:pt x="112" y="25"/>
                    <a:pt x="112" y="25"/>
                    <a:pt x="112" y="25"/>
                  </a:cubicBezTo>
                  <a:cubicBezTo>
                    <a:pt x="112" y="25"/>
                    <a:pt x="112" y="25"/>
                    <a:pt x="112" y="25"/>
                  </a:cubicBezTo>
                  <a:cubicBezTo>
                    <a:pt x="105" y="7"/>
                    <a:pt x="105" y="7"/>
                    <a:pt x="105" y="7"/>
                  </a:cubicBezTo>
                  <a:cubicBezTo>
                    <a:pt x="105" y="7"/>
                    <a:pt x="105" y="7"/>
                    <a:pt x="105" y="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0" name="Freeform 274">
              <a:extLst>
                <a:ext uri="{FF2B5EF4-FFF2-40B4-BE49-F238E27FC236}">
                  <a16:creationId xmlns:a16="http://schemas.microsoft.com/office/drawing/2014/main" id="{08BC0D51-C9F8-48C1-9335-82BB0CF0FFD1}"/>
                </a:ext>
              </a:extLst>
            </p:cNvPr>
            <p:cNvSpPr>
              <a:spLocks/>
            </p:cNvSpPr>
            <p:nvPr/>
          </p:nvSpPr>
          <p:spPr bwMode="auto">
            <a:xfrm>
              <a:off x="4855480" y="5846638"/>
              <a:ext cx="54926" cy="48972"/>
            </a:xfrm>
            <a:custGeom>
              <a:avLst/>
              <a:gdLst>
                <a:gd name="T0" fmla="*/ 102 w 106"/>
                <a:gd name="T1" fmla="*/ 23 h 85"/>
                <a:gd name="T2" fmla="*/ 100 w 106"/>
                <a:gd name="T3" fmla="*/ 13 h 85"/>
                <a:gd name="T4" fmla="*/ 99 w 106"/>
                <a:gd name="T5" fmla="*/ 11 h 85"/>
                <a:gd name="T6" fmla="*/ 98 w 106"/>
                <a:gd name="T7" fmla="*/ 10 h 85"/>
                <a:gd name="T8" fmla="*/ 96 w 106"/>
                <a:gd name="T9" fmla="*/ 9 h 85"/>
                <a:gd name="T10" fmla="*/ 92 w 106"/>
                <a:gd name="T11" fmla="*/ 8 h 85"/>
                <a:gd name="T12" fmla="*/ 89 w 106"/>
                <a:gd name="T13" fmla="*/ 8 h 85"/>
                <a:gd name="T14" fmla="*/ 62 w 106"/>
                <a:gd name="T15" fmla="*/ 7 h 85"/>
                <a:gd name="T16" fmla="*/ 60 w 106"/>
                <a:gd name="T17" fmla="*/ 6 h 85"/>
                <a:gd name="T18" fmla="*/ 58 w 106"/>
                <a:gd name="T19" fmla="*/ 5 h 85"/>
                <a:gd name="T20" fmla="*/ 45 w 106"/>
                <a:gd name="T21" fmla="*/ 0 h 85"/>
                <a:gd name="T22" fmla="*/ 9 w 106"/>
                <a:gd name="T23" fmla="*/ 12 h 85"/>
                <a:gd name="T24" fmla="*/ 1 w 106"/>
                <a:gd name="T25" fmla="*/ 17 h 85"/>
                <a:gd name="T26" fmla="*/ 2 w 106"/>
                <a:gd name="T27" fmla="*/ 19 h 85"/>
                <a:gd name="T28" fmla="*/ 2 w 106"/>
                <a:gd name="T29" fmla="*/ 21 h 85"/>
                <a:gd name="T30" fmla="*/ 2 w 106"/>
                <a:gd name="T31" fmla="*/ 24 h 85"/>
                <a:gd name="T32" fmla="*/ 2 w 106"/>
                <a:gd name="T33" fmla="*/ 27 h 85"/>
                <a:gd name="T34" fmla="*/ 0 w 106"/>
                <a:gd name="T35" fmla="*/ 31 h 85"/>
                <a:gd name="T36" fmla="*/ 5 w 106"/>
                <a:gd name="T37" fmla="*/ 40 h 85"/>
                <a:gd name="T38" fmla="*/ 9 w 106"/>
                <a:gd name="T39" fmla="*/ 54 h 85"/>
                <a:gd name="T40" fmla="*/ 9 w 106"/>
                <a:gd name="T41" fmla="*/ 55 h 85"/>
                <a:gd name="T42" fmla="*/ 9 w 106"/>
                <a:gd name="T43" fmla="*/ 58 h 85"/>
                <a:gd name="T44" fmla="*/ 12 w 106"/>
                <a:gd name="T45" fmla="*/ 60 h 85"/>
                <a:gd name="T46" fmla="*/ 23 w 106"/>
                <a:gd name="T47" fmla="*/ 67 h 85"/>
                <a:gd name="T48" fmla="*/ 30 w 106"/>
                <a:gd name="T49" fmla="*/ 67 h 85"/>
                <a:gd name="T50" fmla="*/ 38 w 106"/>
                <a:gd name="T51" fmla="*/ 72 h 85"/>
                <a:gd name="T52" fmla="*/ 45 w 106"/>
                <a:gd name="T53" fmla="*/ 74 h 85"/>
                <a:gd name="T54" fmla="*/ 49 w 106"/>
                <a:gd name="T55" fmla="*/ 80 h 85"/>
                <a:gd name="T56" fmla="*/ 51 w 106"/>
                <a:gd name="T57" fmla="*/ 81 h 85"/>
                <a:gd name="T58" fmla="*/ 66 w 106"/>
                <a:gd name="T59" fmla="*/ 81 h 85"/>
                <a:gd name="T60" fmla="*/ 76 w 106"/>
                <a:gd name="T61" fmla="*/ 82 h 85"/>
                <a:gd name="T62" fmla="*/ 85 w 106"/>
                <a:gd name="T63" fmla="*/ 84 h 85"/>
                <a:gd name="T64" fmla="*/ 86 w 106"/>
                <a:gd name="T65" fmla="*/ 84 h 85"/>
                <a:gd name="T66" fmla="*/ 86 w 106"/>
                <a:gd name="T67" fmla="*/ 85 h 85"/>
                <a:gd name="T68" fmla="*/ 88 w 106"/>
                <a:gd name="T69" fmla="*/ 85 h 85"/>
                <a:gd name="T70" fmla="*/ 90 w 106"/>
                <a:gd name="T71" fmla="*/ 85 h 85"/>
                <a:gd name="T72" fmla="*/ 90 w 106"/>
                <a:gd name="T73" fmla="*/ 79 h 85"/>
                <a:gd name="T74" fmla="*/ 100 w 106"/>
                <a:gd name="T75" fmla="*/ 68 h 85"/>
                <a:gd name="T76" fmla="*/ 101 w 106"/>
                <a:gd name="T77" fmla="*/ 54 h 85"/>
                <a:gd name="T78" fmla="*/ 100 w 106"/>
                <a:gd name="T79" fmla="*/ 51 h 85"/>
                <a:gd name="T80" fmla="*/ 100 w 106"/>
                <a:gd name="T81" fmla="*/ 51 h 85"/>
                <a:gd name="T82" fmla="*/ 100 w 106"/>
                <a:gd name="T83" fmla="*/ 50 h 85"/>
                <a:gd name="T84" fmla="*/ 99 w 106"/>
                <a:gd name="T85" fmla="*/ 48 h 85"/>
                <a:gd name="T86" fmla="*/ 99 w 106"/>
                <a:gd name="T87" fmla="*/ 48 h 85"/>
                <a:gd name="T88" fmla="*/ 99 w 106"/>
                <a:gd name="T89" fmla="*/ 45 h 85"/>
                <a:gd name="T90" fmla="*/ 100 w 106"/>
                <a:gd name="T91" fmla="*/ 43 h 85"/>
                <a:gd name="T92" fmla="*/ 96 w 106"/>
                <a:gd name="T93"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5">
                  <a:moveTo>
                    <a:pt x="103" y="31"/>
                  </a:moveTo>
                  <a:cubicBezTo>
                    <a:pt x="103" y="31"/>
                    <a:pt x="104" y="30"/>
                    <a:pt x="104" y="29"/>
                  </a:cubicBezTo>
                  <a:cubicBezTo>
                    <a:pt x="104" y="27"/>
                    <a:pt x="103" y="24"/>
                    <a:pt x="102" y="23"/>
                  </a:cubicBezTo>
                  <a:cubicBezTo>
                    <a:pt x="100" y="21"/>
                    <a:pt x="99" y="17"/>
                    <a:pt x="100" y="13"/>
                  </a:cubicBezTo>
                  <a:cubicBezTo>
                    <a:pt x="100" y="13"/>
                    <a:pt x="100" y="13"/>
                    <a:pt x="100" y="13"/>
                  </a:cubicBezTo>
                  <a:cubicBezTo>
                    <a:pt x="100" y="13"/>
                    <a:pt x="100" y="13"/>
                    <a:pt x="100" y="13"/>
                  </a:cubicBezTo>
                  <a:cubicBezTo>
                    <a:pt x="100" y="13"/>
                    <a:pt x="100" y="12"/>
                    <a:pt x="100" y="12"/>
                  </a:cubicBezTo>
                  <a:cubicBezTo>
                    <a:pt x="100" y="12"/>
                    <a:pt x="100" y="12"/>
                    <a:pt x="100" y="12"/>
                  </a:cubicBezTo>
                  <a:cubicBezTo>
                    <a:pt x="100" y="12"/>
                    <a:pt x="99" y="11"/>
                    <a:pt x="99" y="11"/>
                  </a:cubicBezTo>
                  <a:cubicBezTo>
                    <a:pt x="99" y="11"/>
                    <a:pt x="99" y="11"/>
                    <a:pt x="99" y="11"/>
                  </a:cubicBezTo>
                  <a:cubicBezTo>
                    <a:pt x="99" y="11"/>
                    <a:pt x="98" y="11"/>
                    <a:pt x="98" y="10"/>
                  </a:cubicBezTo>
                  <a:cubicBezTo>
                    <a:pt x="98" y="10"/>
                    <a:pt x="98" y="10"/>
                    <a:pt x="98" y="10"/>
                  </a:cubicBezTo>
                  <a:cubicBezTo>
                    <a:pt x="98" y="10"/>
                    <a:pt x="97" y="10"/>
                    <a:pt x="97" y="10"/>
                  </a:cubicBezTo>
                  <a:cubicBezTo>
                    <a:pt x="97" y="10"/>
                    <a:pt x="97" y="10"/>
                    <a:pt x="96" y="10"/>
                  </a:cubicBezTo>
                  <a:cubicBezTo>
                    <a:pt x="96" y="10"/>
                    <a:pt x="96" y="9"/>
                    <a:pt x="96" y="9"/>
                  </a:cubicBezTo>
                  <a:cubicBezTo>
                    <a:pt x="95" y="9"/>
                    <a:pt x="94" y="9"/>
                    <a:pt x="93" y="8"/>
                  </a:cubicBezTo>
                  <a:cubicBezTo>
                    <a:pt x="93" y="8"/>
                    <a:pt x="93" y="8"/>
                    <a:pt x="93" y="8"/>
                  </a:cubicBezTo>
                  <a:cubicBezTo>
                    <a:pt x="92" y="8"/>
                    <a:pt x="92" y="8"/>
                    <a:pt x="92" y="8"/>
                  </a:cubicBezTo>
                  <a:cubicBezTo>
                    <a:pt x="92" y="8"/>
                    <a:pt x="92" y="8"/>
                    <a:pt x="92" y="8"/>
                  </a:cubicBezTo>
                  <a:cubicBezTo>
                    <a:pt x="91" y="8"/>
                    <a:pt x="91" y="8"/>
                    <a:pt x="91" y="8"/>
                  </a:cubicBezTo>
                  <a:cubicBezTo>
                    <a:pt x="90" y="8"/>
                    <a:pt x="90" y="8"/>
                    <a:pt x="89" y="8"/>
                  </a:cubicBezTo>
                  <a:cubicBezTo>
                    <a:pt x="88" y="8"/>
                    <a:pt x="88" y="8"/>
                    <a:pt x="88" y="8"/>
                  </a:cubicBezTo>
                  <a:cubicBezTo>
                    <a:pt x="87" y="8"/>
                    <a:pt x="86" y="8"/>
                    <a:pt x="84" y="8"/>
                  </a:cubicBezTo>
                  <a:cubicBezTo>
                    <a:pt x="76" y="8"/>
                    <a:pt x="64" y="7"/>
                    <a:pt x="62" y="7"/>
                  </a:cubicBezTo>
                  <a:cubicBezTo>
                    <a:pt x="62" y="6"/>
                    <a:pt x="62" y="6"/>
                    <a:pt x="61" y="6"/>
                  </a:cubicBezTo>
                  <a:cubicBezTo>
                    <a:pt x="61" y="6"/>
                    <a:pt x="61" y="6"/>
                    <a:pt x="61" y="6"/>
                  </a:cubicBezTo>
                  <a:cubicBezTo>
                    <a:pt x="61" y="6"/>
                    <a:pt x="60" y="6"/>
                    <a:pt x="60" y="6"/>
                  </a:cubicBezTo>
                  <a:cubicBezTo>
                    <a:pt x="60" y="6"/>
                    <a:pt x="60" y="5"/>
                    <a:pt x="59" y="5"/>
                  </a:cubicBezTo>
                  <a:cubicBezTo>
                    <a:pt x="59" y="5"/>
                    <a:pt x="59" y="5"/>
                    <a:pt x="59" y="5"/>
                  </a:cubicBezTo>
                  <a:cubicBezTo>
                    <a:pt x="58" y="5"/>
                    <a:pt x="58" y="5"/>
                    <a:pt x="58" y="5"/>
                  </a:cubicBezTo>
                  <a:cubicBezTo>
                    <a:pt x="58" y="5"/>
                    <a:pt x="57" y="5"/>
                    <a:pt x="57" y="5"/>
                  </a:cubicBezTo>
                  <a:cubicBezTo>
                    <a:pt x="56" y="7"/>
                    <a:pt x="54" y="8"/>
                    <a:pt x="51" y="8"/>
                  </a:cubicBezTo>
                  <a:cubicBezTo>
                    <a:pt x="45" y="8"/>
                    <a:pt x="45" y="3"/>
                    <a:pt x="45" y="0"/>
                  </a:cubicBezTo>
                  <a:cubicBezTo>
                    <a:pt x="44" y="0"/>
                    <a:pt x="44" y="0"/>
                    <a:pt x="44" y="0"/>
                  </a:cubicBezTo>
                  <a:cubicBezTo>
                    <a:pt x="39" y="0"/>
                    <a:pt x="26" y="3"/>
                    <a:pt x="22" y="7"/>
                  </a:cubicBezTo>
                  <a:cubicBezTo>
                    <a:pt x="18" y="11"/>
                    <a:pt x="13" y="11"/>
                    <a:pt x="9" y="12"/>
                  </a:cubicBezTo>
                  <a:cubicBezTo>
                    <a:pt x="7" y="12"/>
                    <a:pt x="5" y="12"/>
                    <a:pt x="4" y="13"/>
                  </a:cubicBezTo>
                  <a:cubicBezTo>
                    <a:pt x="4" y="15"/>
                    <a:pt x="3" y="16"/>
                    <a:pt x="1" y="16"/>
                  </a:cubicBezTo>
                  <a:cubicBezTo>
                    <a:pt x="1" y="17"/>
                    <a:pt x="1" y="17"/>
                    <a:pt x="1" y="17"/>
                  </a:cubicBezTo>
                  <a:cubicBezTo>
                    <a:pt x="1" y="17"/>
                    <a:pt x="1" y="17"/>
                    <a:pt x="2" y="17"/>
                  </a:cubicBezTo>
                  <a:cubicBezTo>
                    <a:pt x="2" y="18"/>
                    <a:pt x="2" y="18"/>
                    <a:pt x="2" y="18"/>
                  </a:cubicBezTo>
                  <a:cubicBezTo>
                    <a:pt x="2" y="18"/>
                    <a:pt x="2" y="19"/>
                    <a:pt x="2" y="19"/>
                  </a:cubicBezTo>
                  <a:cubicBezTo>
                    <a:pt x="2" y="19"/>
                    <a:pt x="2" y="19"/>
                    <a:pt x="2" y="20"/>
                  </a:cubicBezTo>
                  <a:cubicBezTo>
                    <a:pt x="2" y="20"/>
                    <a:pt x="2" y="20"/>
                    <a:pt x="2" y="21"/>
                  </a:cubicBezTo>
                  <a:cubicBezTo>
                    <a:pt x="2" y="21"/>
                    <a:pt x="2" y="21"/>
                    <a:pt x="2" y="21"/>
                  </a:cubicBezTo>
                  <a:cubicBezTo>
                    <a:pt x="2" y="22"/>
                    <a:pt x="2" y="22"/>
                    <a:pt x="2" y="22"/>
                  </a:cubicBezTo>
                  <a:cubicBezTo>
                    <a:pt x="2" y="23"/>
                    <a:pt x="2" y="23"/>
                    <a:pt x="2" y="23"/>
                  </a:cubicBezTo>
                  <a:cubicBezTo>
                    <a:pt x="2" y="23"/>
                    <a:pt x="2" y="24"/>
                    <a:pt x="2" y="24"/>
                  </a:cubicBezTo>
                  <a:cubicBezTo>
                    <a:pt x="2" y="24"/>
                    <a:pt x="2" y="25"/>
                    <a:pt x="2" y="25"/>
                  </a:cubicBezTo>
                  <a:cubicBezTo>
                    <a:pt x="2" y="25"/>
                    <a:pt x="2" y="26"/>
                    <a:pt x="2" y="26"/>
                  </a:cubicBezTo>
                  <a:cubicBezTo>
                    <a:pt x="2" y="26"/>
                    <a:pt x="2" y="27"/>
                    <a:pt x="2" y="27"/>
                  </a:cubicBezTo>
                  <a:cubicBezTo>
                    <a:pt x="2" y="27"/>
                    <a:pt x="2" y="27"/>
                    <a:pt x="1" y="28"/>
                  </a:cubicBezTo>
                  <a:cubicBezTo>
                    <a:pt x="1" y="28"/>
                    <a:pt x="1" y="29"/>
                    <a:pt x="1" y="29"/>
                  </a:cubicBezTo>
                  <a:cubicBezTo>
                    <a:pt x="0" y="30"/>
                    <a:pt x="0" y="31"/>
                    <a:pt x="0" y="31"/>
                  </a:cubicBezTo>
                  <a:cubicBezTo>
                    <a:pt x="0" y="31"/>
                    <a:pt x="1" y="32"/>
                    <a:pt x="1" y="32"/>
                  </a:cubicBezTo>
                  <a:cubicBezTo>
                    <a:pt x="3" y="33"/>
                    <a:pt x="4" y="36"/>
                    <a:pt x="4" y="38"/>
                  </a:cubicBezTo>
                  <a:cubicBezTo>
                    <a:pt x="4" y="39"/>
                    <a:pt x="4" y="39"/>
                    <a:pt x="5" y="40"/>
                  </a:cubicBezTo>
                  <a:cubicBezTo>
                    <a:pt x="5" y="41"/>
                    <a:pt x="6" y="42"/>
                    <a:pt x="6" y="44"/>
                  </a:cubicBezTo>
                  <a:cubicBezTo>
                    <a:pt x="6" y="48"/>
                    <a:pt x="7" y="51"/>
                    <a:pt x="8" y="53"/>
                  </a:cubicBezTo>
                  <a:cubicBezTo>
                    <a:pt x="9" y="53"/>
                    <a:pt x="9" y="53"/>
                    <a:pt x="9" y="54"/>
                  </a:cubicBezTo>
                  <a:cubicBezTo>
                    <a:pt x="9" y="54"/>
                    <a:pt x="9" y="54"/>
                    <a:pt x="9" y="54"/>
                  </a:cubicBezTo>
                  <a:cubicBezTo>
                    <a:pt x="9" y="54"/>
                    <a:pt x="9" y="55"/>
                    <a:pt x="9" y="55"/>
                  </a:cubicBezTo>
                  <a:cubicBezTo>
                    <a:pt x="9" y="55"/>
                    <a:pt x="9" y="55"/>
                    <a:pt x="9" y="55"/>
                  </a:cubicBezTo>
                  <a:cubicBezTo>
                    <a:pt x="9" y="56"/>
                    <a:pt x="9" y="56"/>
                    <a:pt x="9" y="56"/>
                  </a:cubicBezTo>
                  <a:cubicBezTo>
                    <a:pt x="9" y="56"/>
                    <a:pt x="9" y="56"/>
                    <a:pt x="9" y="57"/>
                  </a:cubicBezTo>
                  <a:cubicBezTo>
                    <a:pt x="9" y="57"/>
                    <a:pt x="9" y="58"/>
                    <a:pt x="9" y="58"/>
                  </a:cubicBezTo>
                  <a:cubicBezTo>
                    <a:pt x="9" y="58"/>
                    <a:pt x="9" y="58"/>
                    <a:pt x="9" y="58"/>
                  </a:cubicBezTo>
                  <a:cubicBezTo>
                    <a:pt x="9" y="58"/>
                    <a:pt x="9" y="58"/>
                    <a:pt x="9" y="58"/>
                  </a:cubicBezTo>
                  <a:cubicBezTo>
                    <a:pt x="10" y="59"/>
                    <a:pt x="11" y="59"/>
                    <a:pt x="12" y="60"/>
                  </a:cubicBezTo>
                  <a:cubicBezTo>
                    <a:pt x="12" y="60"/>
                    <a:pt x="12" y="60"/>
                    <a:pt x="12" y="60"/>
                  </a:cubicBezTo>
                  <a:cubicBezTo>
                    <a:pt x="13" y="61"/>
                    <a:pt x="14" y="61"/>
                    <a:pt x="15" y="61"/>
                  </a:cubicBezTo>
                  <a:cubicBezTo>
                    <a:pt x="20" y="63"/>
                    <a:pt x="22" y="65"/>
                    <a:pt x="23" y="67"/>
                  </a:cubicBezTo>
                  <a:cubicBezTo>
                    <a:pt x="23" y="68"/>
                    <a:pt x="25" y="70"/>
                    <a:pt x="26" y="70"/>
                  </a:cubicBezTo>
                  <a:cubicBezTo>
                    <a:pt x="27" y="70"/>
                    <a:pt x="27" y="70"/>
                    <a:pt x="27" y="70"/>
                  </a:cubicBezTo>
                  <a:cubicBezTo>
                    <a:pt x="27" y="68"/>
                    <a:pt x="29" y="67"/>
                    <a:pt x="30" y="67"/>
                  </a:cubicBezTo>
                  <a:cubicBezTo>
                    <a:pt x="31" y="67"/>
                    <a:pt x="32" y="68"/>
                    <a:pt x="32" y="68"/>
                  </a:cubicBezTo>
                  <a:cubicBezTo>
                    <a:pt x="33" y="68"/>
                    <a:pt x="34" y="68"/>
                    <a:pt x="34" y="68"/>
                  </a:cubicBezTo>
                  <a:cubicBezTo>
                    <a:pt x="37" y="68"/>
                    <a:pt x="38" y="71"/>
                    <a:pt x="38" y="72"/>
                  </a:cubicBezTo>
                  <a:cubicBezTo>
                    <a:pt x="38" y="73"/>
                    <a:pt x="38" y="73"/>
                    <a:pt x="38" y="73"/>
                  </a:cubicBezTo>
                  <a:cubicBezTo>
                    <a:pt x="38" y="73"/>
                    <a:pt x="40" y="73"/>
                    <a:pt x="41" y="73"/>
                  </a:cubicBezTo>
                  <a:cubicBezTo>
                    <a:pt x="42" y="73"/>
                    <a:pt x="44" y="73"/>
                    <a:pt x="45" y="74"/>
                  </a:cubicBezTo>
                  <a:cubicBezTo>
                    <a:pt x="46" y="75"/>
                    <a:pt x="47" y="76"/>
                    <a:pt x="48" y="77"/>
                  </a:cubicBezTo>
                  <a:cubicBezTo>
                    <a:pt x="48" y="78"/>
                    <a:pt x="48" y="79"/>
                    <a:pt x="49" y="80"/>
                  </a:cubicBezTo>
                  <a:cubicBezTo>
                    <a:pt x="49" y="80"/>
                    <a:pt x="49" y="80"/>
                    <a:pt x="49" y="80"/>
                  </a:cubicBezTo>
                  <a:cubicBezTo>
                    <a:pt x="49" y="80"/>
                    <a:pt x="49" y="80"/>
                    <a:pt x="50" y="80"/>
                  </a:cubicBezTo>
                  <a:cubicBezTo>
                    <a:pt x="50" y="80"/>
                    <a:pt x="50" y="81"/>
                    <a:pt x="50" y="81"/>
                  </a:cubicBezTo>
                  <a:cubicBezTo>
                    <a:pt x="50" y="81"/>
                    <a:pt x="50" y="81"/>
                    <a:pt x="51" y="81"/>
                  </a:cubicBezTo>
                  <a:cubicBezTo>
                    <a:pt x="51" y="81"/>
                    <a:pt x="52" y="81"/>
                    <a:pt x="53" y="80"/>
                  </a:cubicBezTo>
                  <a:cubicBezTo>
                    <a:pt x="54" y="80"/>
                    <a:pt x="56" y="79"/>
                    <a:pt x="57" y="80"/>
                  </a:cubicBezTo>
                  <a:cubicBezTo>
                    <a:pt x="59" y="81"/>
                    <a:pt x="63" y="82"/>
                    <a:pt x="66" y="81"/>
                  </a:cubicBezTo>
                  <a:cubicBezTo>
                    <a:pt x="67" y="80"/>
                    <a:pt x="69" y="81"/>
                    <a:pt x="71" y="81"/>
                  </a:cubicBezTo>
                  <a:cubicBezTo>
                    <a:pt x="72" y="81"/>
                    <a:pt x="73" y="82"/>
                    <a:pt x="75" y="82"/>
                  </a:cubicBezTo>
                  <a:cubicBezTo>
                    <a:pt x="75" y="82"/>
                    <a:pt x="75" y="82"/>
                    <a:pt x="76" y="82"/>
                  </a:cubicBezTo>
                  <a:cubicBezTo>
                    <a:pt x="79" y="82"/>
                    <a:pt x="84" y="83"/>
                    <a:pt x="85" y="84"/>
                  </a:cubicBezTo>
                  <a:cubicBezTo>
                    <a:pt x="85" y="84"/>
                    <a:pt x="85" y="84"/>
                    <a:pt x="85" y="84"/>
                  </a:cubicBezTo>
                  <a:cubicBezTo>
                    <a:pt x="85" y="84"/>
                    <a:pt x="85" y="84"/>
                    <a:pt x="85" y="84"/>
                  </a:cubicBezTo>
                  <a:cubicBezTo>
                    <a:pt x="85" y="84"/>
                    <a:pt x="85" y="84"/>
                    <a:pt x="85" y="84"/>
                  </a:cubicBezTo>
                  <a:cubicBezTo>
                    <a:pt x="85" y="84"/>
                    <a:pt x="85" y="84"/>
                    <a:pt x="85" y="84"/>
                  </a:cubicBezTo>
                  <a:cubicBezTo>
                    <a:pt x="85" y="84"/>
                    <a:pt x="86" y="84"/>
                    <a:pt x="86" y="84"/>
                  </a:cubicBezTo>
                  <a:cubicBezTo>
                    <a:pt x="86" y="84"/>
                    <a:pt x="86" y="84"/>
                    <a:pt x="86" y="84"/>
                  </a:cubicBezTo>
                  <a:cubicBezTo>
                    <a:pt x="86" y="84"/>
                    <a:pt x="86" y="85"/>
                    <a:pt x="86" y="85"/>
                  </a:cubicBezTo>
                  <a:cubicBezTo>
                    <a:pt x="86" y="85"/>
                    <a:pt x="86" y="85"/>
                    <a:pt x="86" y="85"/>
                  </a:cubicBezTo>
                  <a:cubicBezTo>
                    <a:pt x="86" y="85"/>
                    <a:pt x="87" y="85"/>
                    <a:pt x="87" y="85"/>
                  </a:cubicBezTo>
                  <a:cubicBezTo>
                    <a:pt x="87" y="85"/>
                    <a:pt x="87" y="85"/>
                    <a:pt x="87" y="85"/>
                  </a:cubicBezTo>
                  <a:cubicBezTo>
                    <a:pt x="87" y="85"/>
                    <a:pt x="88" y="85"/>
                    <a:pt x="88" y="85"/>
                  </a:cubicBezTo>
                  <a:cubicBezTo>
                    <a:pt x="88" y="85"/>
                    <a:pt x="88" y="85"/>
                    <a:pt x="88" y="85"/>
                  </a:cubicBezTo>
                  <a:cubicBezTo>
                    <a:pt x="89" y="85"/>
                    <a:pt x="89" y="85"/>
                    <a:pt x="89" y="85"/>
                  </a:cubicBezTo>
                  <a:cubicBezTo>
                    <a:pt x="89" y="85"/>
                    <a:pt x="90" y="85"/>
                    <a:pt x="90" y="85"/>
                  </a:cubicBezTo>
                  <a:cubicBezTo>
                    <a:pt x="90" y="85"/>
                    <a:pt x="90" y="85"/>
                    <a:pt x="90" y="85"/>
                  </a:cubicBezTo>
                  <a:cubicBezTo>
                    <a:pt x="90" y="84"/>
                    <a:pt x="90" y="83"/>
                    <a:pt x="90" y="82"/>
                  </a:cubicBezTo>
                  <a:cubicBezTo>
                    <a:pt x="90" y="80"/>
                    <a:pt x="89" y="80"/>
                    <a:pt x="90" y="79"/>
                  </a:cubicBezTo>
                  <a:cubicBezTo>
                    <a:pt x="90" y="78"/>
                    <a:pt x="90" y="77"/>
                    <a:pt x="92" y="76"/>
                  </a:cubicBezTo>
                  <a:cubicBezTo>
                    <a:pt x="93" y="75"/>
                    <a:pt x="95" y="73"/>
                    <a:pt x="97" y="71"/>
                  </a:cubicBezTo>
                  <a:cubicBezTo>
                    <a:pt x="98" y="70"/>
                    <a:pt x="100" y="68"/>
                    <a:pt x="100" y="68"/>
                  </a:cubicBezTo>
                  <a:cubicBezTo>
                    <a:pt x="101" y="67"/>
                    <a:pt x="102" y="66"/>
                    <a:pt x="103" y="66"/>
                  </a:cubicBezTo>
                  <a:cubicBezTo>
                    <a:pt x="104" y="65"/>
                    <a:pt x="105" y="65"/>
                    <a:pt x="105" y="64"/>
                  </a:cubicBezTo>
                  <a:cubicBezTo>
                    <a:pt x="106" y="63"/>
                    <a:pt x="104" y="59"/>
                    <a:pt x="101" y="54"/>
                  </a:cubicBezTo>
                  <a:cubicBezTo>
                    <a:pt x="101" y="54"/>
                    <a:pt x="100" y="53"/>
                    <a:pt x="100" y="53"/>
                  </a:cubicBezTo>
                  <a:cubicBezTo>
                    <a:pt x="100" y="53"/>
                    <a:pt x="100" y="52"/>
                    <a:pt x="100" y="52"/>
                  </a:cubicBezTo>
                  <a:cubicBezTo>
                    <a:pt x="100" y="52"/>
                    <a:pt x="100" y="51"/>
                    <a:pt x="100" y="51"/>
                  </a:cubicBezTo>
                  <a:cubicBezTo>
                    <a:pt x="100" y="51"/>
                    <a:pt x="100" y="51"/>
                    <a:pt x="100" y="51"/>
                  </a:cubicBezTo>
                  <a:cubicBezTo>
                    <a:pt x="100" y="51"/>
                    <a:pt x="100" y="51"/>
                    <a:pt x="100" y="51"/>
                  </a:cubicBezTo>
                  <a:cubicBezTo>
                    <a:pt x="100" y="51"/>
                    <a:pt x="100" y="51"/>
                    <a:pt x="100" y="51"/>
                  </a:cubicBezTo>
                  <a:cubicBezTo>
                    <a:pt x="100" y="50"/>
                    <a:pt x="100" y="50"/>
                    <a:pt x="100" y="50"/>
                  </a:cubicBezTo>
                  <a:cubicBezTo>
                    <a:pt x="100" y="50"/>
                    <a:pt x="100" y="50"/>
                    <a:pt x="100" y="50"/>
                  </a:cubicBezTo>
                  <a:cubicBezTo>
                    <a:pt x="100" y="50"/>
                    <a:pt x="100" y="50"/>
                    <a:pt x="100" y="50"/>
                  </a:cubicBezTo>
                  <a:cubicBezTo>
                    <a:pt x="100" y="50"/>
                    <a:pt x="100" y="50"/>
                    <a:pt x="100" y="50"/>
                  </a:cubicBezTo>
                  <a:cubicBezTo>
                    <a:pt x="100" y="49"/>
                    <a:pt x="99" y="49"/>
                    <a:pt x="99" y="49"/>
                  </a:cubicBezTo>
                  <a:cubicBezTo>
                    <a:pt x="99" y="48"/>
                    <a:pt x="99" y="48"/>
                    <a:pt x="99" y="48"/>
                  </a:cubicBezTo>
                  <a:cubicBezTo>
                    <a:pt x="99" y="48"/>
                    <a:pt x="99" y="48"/>
                    <a:pt x="99" y="48"/>
                  </a:cubicBezTo>
                  <a:cubicBezTo>
                    <a:pt x="99" y="48"/>
                    <a:pt x="99" y="48"/>
                    <a:pt x="99" y="48"/>
                  </a:cubicBezTo>
                  <a:cubicBezTo>
                    <a:pt x="99" y="48"/>
                    <a:pt x="99" y="48"/>
                    <a:pt x="99" y="48"/>
                  </a:cubicBezTo>
                  <a:cubicBezTo>
                    <a:pt x="99" y="47"/>
                    <a:pt x="99" y="47"/>
                    <a:pt x="99" y="47"/>
                  </a:cubicBezTo>
                  <a:cubicBezTo>
                    <a:pt x="99" y="46"/>
                    <a:pt x="99" y="46"/>
                    <a:pt x="99" y="46"/>
                  </a:cubicBezTo>
                  <a:cubicBezTo>
                    <a:pt x="99" y="46"/>
                    <a:pt x="99" y="45"/>
                    <a:pt x="99" y="45"/>
                  </a:cubicBezTo>
                  <a:cubicBezTo>
                    <a:pt x="99" y="45"/>
                    <a:pt x="100" y="45"/>
                    <a:pt x="100" y="44"/>
                  </a:cubicBezTo>
                  <a:cubicBezTo>
                    <a:pt x="100" y="44"/>
                    <a:pt x="100" y="43"/>
                    <a:pt x="100" y="43"/>
                  </a:cubicBezTo>
                  <a:cubicBezTo>
                    <a:pt x="100" y="43"/>
                    <a:pt x="100" y="43"/>
                    <a:pt x="100" y="43"/>
                  </a:cubicBezTo>
                  <a:cubicBezTo>
                    <a:pt x="100" y="42"/>
                    <a:pt x="100" y="42"/>
                    <a:pt x="99" y="41"/>
                  </a:cubicBezTo>
                  <a:cubicBezTo>
                    <a:pt x="99" y="41"/>
                    <a:pt x="98" y="41"/>
                    <a:pt x="98" y="41"/>
                  </a:cubicBezTo>
                  <a:cubicBezTo>
                    <a:pt x="97" y="40"/>
                    <a:pt x="96" y="39"/>
                    <a:pt x="96" y="38"/>
                  </a:cubicBezTo>
                  <a:cubicBezTo>
                    <a:pt x="96" y="35"/>
                    <a:pt x="102" y="32"/>
                    <a:pt x="103" y="3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1" name="Freeform 275">
              <a:extLst>
                <a:ext uri="{FF2B5EF4-FFF2-40B4-BE49-F238E27FC236}">
                  <a16:creationId xmlns:a16="http://schemas.microsoft.com/office/drawing/2014/main" id="{74544E1F-F6F9-40DC-BD73-1390FC3AF598}"/>
                </a:ext>
              </a:extLst>
            </p:cNvPr>
            <p:cNvSpPr>
              <a:spLocks/>
            </p:cNvSpPr>
            <p:nvPr/>
          </p:nvSpPr>
          <p:spPr bwMode="auto">
            <a:xfrm>
              <a:off x="4973687" y="6021538"/>
              <a:ext cx="23208" cy="28159"/>
            </a:xfrm>
            <a:custGeom>
              <a:avLst/>
              <a:gdLst>
                <a:gd name="T0" fmla="*/ 42 w 45"/>
                <a:gd name="T1" fmla="*/ 15 h 49"/>
                <a:gd name="T2" fmla="*/ 42 w 45"/>
                <a:gd name="T3" fmla="*/ 14 h 49"/>
                <a:gd name="T4" fmla="*/ 43 w 45"/>
                <a:gd name="T5" fmla="*/ 14 h 49"/>
                <a:gd name="T6" fmla="*/ 45 w 45"/>
                <a:gd name="T7" fmla="*/ 14 h 49"/>
                <a:gd name="T8" fmla="*/ 45 w 45"/>
                <a:gd name="T9" fmla="*/ 13 h 49"/>
                <a:gd name="T10" fmla="*/ 44 w 45"/>
                <a:gd name="T11" fmla="*/ 10 h 49"/>
                <a:gd name="T12" fmla="*/ 44 w 45"/>
                <a:gd name="T13" fmla="*/ 7 h 49"/>
                <a:gd name="T14" fmla="*/ 43 w 45"/>
                <a:gd name="T15" fmla="*/ 4 h 49"/>
                <a:gd name="T16" fmla="*/ 42 w 45"/>
                <a:gd name="T17" fmla="*/ 2 h 49"/>
                <a:gd name="T18" fmla="*/ 42 w 45"/>
                <a:gd name="T19" fmla="*/ 0 h 49"/>
                <a:gd name="T20" fmla="*/ 29 w 45"/>
                <a:gd name="T21" fmla="*/ 6 h 49"/>
                <a:gd name="T22" fmla="*/ 18 w 45"/>
                <a:gd name="T23" fmla="*/ 12 h 49"/>
                <a:gd name="T24" fmla="*/ 6 w 45"/>
                <a:gd name="T25" fmla="*/ 11 h 49"/>
                <a:gd name="T26" fmla="*/ 6 w 45"/>
                <a:gd name="T27" fmla="*/ 14 h 49"/>
                <a:gd name="T28" fmla="*/ 5 w 45"/>
                <a:gd name="T29" fmla="*/ 20 h 49"/>
                <a:gd name="T30" fmla="*/ 5 w 45"/>
                <a:gd name="T31" fmla="*/ 24 h 49"/>
                <a:gd name="T32" fmla="*/ 5 w 45"/>
                <a:gd name="T33" fmla="*/ 24 h 49"/>
                <a:gd name="T34" fmla="*/ 5 w 45"/>
                <a:gd name="T35" fmla="*/ 26 h 49"/>
                <a:gd name="T36" fmla="*/ 5 w 45"/>
                <a:gd name="T37" fmla="*/ 26 h 49"/>
                <a:gd name="T38" fmla="*/ 3 w 45"/>
                <a:gd name="T39" fmla="*/ 30 h 49"/>
                <a:gd name="T40" fmla="*/ 3 w 45"/>
                <a:gd name="T41" fmla="*/ 31 h 49"/>
                <a:gd name="T42" fmla="*/ 3 w 45"/>
                <a:gd name="T43" fmla="*/ 32 h 49"/>
                <a:gd name="T44" fmla="*/ 2 w 45"/>
                <a:gd name="T45" fmla="*/ 33 h 49"/>
                <a:gd name="T46" fmla="*/ 2 w 45"/>
                <a:gd name="T47" fmla="*/ 35 h 49"/>
                <a:gd name="T48" fmla="*/ 1 w 45"/>
                <a:gd name="T49" fmla="*/ 37 h 49"/>
                <a:gd name="T50" fmla="*/ 1 w 45"/>
                <a:gd name="T51" fmla="*/ 39 h 49"/>
                <a:gd name="T52" fmla="*/ 1 w 45"/>
                <a:gd name="T53" fmla="*/ 42 h 49"/>
                <a:gd name="T54" fmla="*/ 0 w 45"/>
                <a:gd name="T55" fmla="*/ 45 h 49"/>
                <a:gd name="T56" fmla="*/ 1 w 45"/>
                <a:gd name="T57" fmla="*/ 46 h 49"/>
                <a:gd name="T58" fmla="*/ 3 w 45"/>
                <a:gd name="T59" fmla="*/ 47 h 49"/>
                <a:gd name="T60" fmla="*/ 5 w 45"/>
                <a:gd name="T61" fmla="*/ 48 h 49"/>
                <a:gd name="T62" fmla="*/ 6 w 45"/>
                <a:gd name="T63" fmla="*/ 48 h 49"/>
                <a:gd name="T64" fmla="*/ 7 w 45"/>
                <a:gd name="T65" fmla="*/ 49 h 49"/>
                <a:gd name="T66" fmla="*/ 8 w 45"/>
                <a:gd name="T67" fmla="*/ 49 h 49"/>
                <a:gd name="T68" fmla="*/ 9 w 45"/>
                <a:gd name="T69" fmla="*/ 49 h 49"/>
                <a:gd name="T70" fmla="*/ 10 w 45"/>
                <a:gd name="T71" fmla="*/ 49 h 49"/>
                <a:gd name="T72" fmla="*/ 11 w 45"/>
                <a:gd name="T73" fmla="*/ 49 h 49"/>
                <a:gd name="T74" fmla="*/ 12 w 45"/>
                <a:gd name="T75" fmla="*/ 49 h 49"/>
                <a:gd name="T76" fmla="*/ 13 w 45"/>
                <a:gd name="T77" fmla="*/ 48 h 49"/>
                <a:gd name="T78" fmla="*/ 15 w 45"/>
                <a:gd name="T79" fmla="*/ 47 h 49"/>
                <a:gd name="T80" fmla="*/ 16 w 45"/>
                <a:gd name="T81" fmla="*/ 46 h 49"/>
                <a:gd name="T82" fmla="*/ 16 w 45"/>
                <a:gd name="T83" fmla="*/ 45 h 49"/>
                <a:gd name="T84" fmla="*/ 17 w 45"/>
                <a:gd name="T85" fmla="*/ 44 h 49"/>
                <a:gd name="T86" fmla="*/ 28 w 45"/>
                <a:gd name="T87" fmla="*/ 37 h 49"/>
                <a:gd name="T88" fmla="*/ 23 w 45"/>
                <a:gd name="T89" fmla="*/ 26 h 49"/>
                <a:gd name="T90" fmla="*/ 34 w 45"/>
                <a:gd name="T91"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 h="49">
                  <a:moveTo>
                    <a:pt x="34" y="17"/>
                  </a:moveTo>
                  <a:cubicBezTo>
                    <a:pt x="39" y="17"/>
                    <a:pt x="40" y="16"/>
                    <a:pt x="42" y="15"/>
                  </a:cubicBezTo>
                  <a:cubicBezTo>
                    <a:pt x="42" y="15"/>
                    <a:pt x="42" y="15"/>
                    <a:pt x="42" y="15"/>
                  </a:cubicBezTo>
                  <a:cubicBezTo>
                    <a:pt x="42" y="15"/>
                    <a:pt x="42" y="14"/>
                    <a:pt x="42" y="14"/>
                  </a:cubicBezTo>
                  <a:cubicBezTo>
                    <a:pt x="43" y="14"/>
                    <a:pt x="43" y="14"/>
                    <a:pt x="43" y="14"/>
                  </a:cubicBezTo>
                  <a:cubicBezTo>
                    <a:pt x="43" y="14"/>
                    <a:pt x="43" y="14"/>
                    <a:pt x="43" y="14"/>
                  </a:cubicBezTo>
                  <a:cubicBezTo>
                    <a:pt x="44" y="14"/>
                    <a:pt x="44" y="14"/>
                    <a:pt x="44" y="14"/>
                  </a:cubicBezTo>
                  <a:cubicBezTo>
                    <a:pt x="44" y="14"/>
                    <a:pt x="45" y="14"/>
                    <a:pt x="45" y="14"/>
                  </a:cubicBezTo>
                  <a:cubicBezTo>
                    <a:pt x="45" y="14"/>
                    <a:pt x="45" y="14"/>
                    <a:pt x="45" y="14"/>
                  </a:cubicBezTo>
                  <a:cubicBezTo>
                    <a:pt x="45" y="13"/>
                    <a:pt x="45" y="13"/>
                    <a:pt x="45" y="13"/>
                  </a:cubicBezTo>
                  <a:cubicBezTo>
                    <a:pt x="45" y="12"/>
                    <a:pt x="45" y="11"/>
                    <a:pt x="45" y="11"/>
                  </a:cubicBezTo>
                  <a:cubicBezTo>
                    <a:pt x="45" y="10"/>
                    <a:pt x="45" y="10"/>
                    <a:pt x="44" y="10"/>
                  </a:cubicBezTo>
                  <a:cubicBezTo>
                    <a:pt x="44" y="9"/>
                    <a:pt x="44" y="8"/>
                    <a:pt x="44" y="8"/>
                  </a:cubicBezTo>
                  <a:cubicBezTo>
                    <a:pt x="44" y="8"/>
                    <a:pt x="44" y="7"/>
                    <a:pt x="44" y="7"/>
                  </a:cubicBezTo>
                  <a:cubicBezTo>
                    <a:pt x="44" y="7"/>
                    <a:pt x="44" y="6"/>
                    <a:pt x="43" y="5"/>
                  </a:cubicBezTo>
                  <a:cubicBezTo>
                    <a:pt x="43" y="5"/>
                    <a:pt x="43" y="4"/>
                    <a:pt x="43" y="4"/>
                  </a:cubicBezTo>
                  <a:cubicBezTo>
                    <a:pt x="43" y="3"/>
                    <a:pt x="43" y="3"/>
                    <a:pt x="43" y="2"/>
                  </a:cubicBezTo>
                  <a:cubicBezTo>
                    <a:pt x="43" y="2"/>
                    <a:pt x="43" y="2"/>
                    <a:pt x="42" y="2"/>
                  </a:cubicBezTo>
                  <a:cubicBezTo>
                    <a:pt x="42" y="1"/>
                    <a:pt x="42" y="0"/>
                    <a:pt x="42" y="0"/>
                  </a:cubicBezTo>
                  <a:cubicBezTo>
                    <a:pt x="42" y="0"/>
                    <a:pt x="42" y="0"/>
                    <a:pt x="42" y="0"/>
                  </a:cubicBezTo>
                  <a:cubicBezTo>
                    <a:pt x="42" y="0"/>
                    <a:pt x="41" y="0"/>
                    <a:pt x="41" y="0"/>
                  </a:cubicBezTo>
                  <a:cubicBezTo>
                    <a:pt x="30" y="6"/>
                    <a:pt x="29" y="6"/>
                    <a:pt x="29" y="6"/>
                  </a:cubicBezTo>
                  <a:cubicBezTo>
                    <a:pt x="26" y="6"/>
                    <a:pt x="21" y="10"/>
                    <a:pt x="18" y="11"/>
                  </a:cubicBezTo>
                  <a:cubicBezTo>
                    <a:pt x="18" y="12"/>
                    <a:pt x="18" y="12"/>
                    <a:pt x="18" y="12"/>
                  </a:cubicBezTo>
                  <a:cubicBezTo>
                    <a:pt x="7" y="6"/>
                    <a:pt x="7" y="6"/>
                    <a:pt x="7" y="6"/>
                  </a:cubicBezTo>
                  <a:cubicBezTo>
                    <a:pt x="7" y="9"/>
                    <a:pt x="6" y="10"/>
                    <a:pt x="6" y="11"/>
                  </a:cubicBezTo>
                  <a:cubicBezTo>
                    <a:pt x="6" y="11"/>
                    <a:pt x="6" y="11"/>
                    <a:pt x="6" y="11"/>
                  </a:cubicBezTo>
                  <a:cubicBezTo>
                    <a:pt x="6" y="12"/>
                    <a:pt x="6" y="12"/>
                    <a:pt x="6" y="14"/>
                  </a:cubicBezTo>
                  <a:cubicBezTo>
                    <a:pt x="6" y="14"/>
                    <a:pt x="6" y="15"/>
                    <a:pt x="6" y="16"/>
                  </a:cubicBezTo>
                  <a:cubicBezTo>
                    <a:pt x="6" y="18"/>
                    <a:pt x="6" y="19"/>
                    <a:pt x="5" y="20"/>
                  </a:cubicBezTo>
                  <a:cubicBezTo>
                    <a:pt x="5" y="20"/>
                    <a:pt x="5" y="20"/>
                    <a:pt x="5" y="20"/>
                  </a:cubicBezTo>
                  <a:cubicBezTo>
                    <a:pt x="5" y="22"/>
                    <a:pt x="5" y="23"/>
                    <a:pt x="5" y="24"/>
                  </a:cubicBezTo>
                  <a:cubicBezTo>
                    <a:pt x="5" y="24"/>
                    <a:pt x="5" y="24"/>
                    <a:pt x="5" y="24"/>
                  </a:cubicBezTo>
                  <a:cubicBezTo>
                    <a:pt x="5" y="24"/>
                    <a:pt x="5" y="24"/>
                    <a:pt x="5" y="24"/>
                  </a:cubicBezTo>
                  <a:cubicBezTo>
                    <a:pt x="5" y="24"/>
                    <a:pt x="5" y="24"/>
                    <a:pt x="5" y="24"/>
                  </a:cubicBezTo>
                  <a:cubicBezTo>
                    <a:pt x="5" y="26"/>
                    <a:pt x="5" y="26"/>
                    <a:pt x="5" y="26"/>
                  </a:cubicBezTo>
                  <a:cubicBezTo>
                    <a:pt x="5" y="26"/>
                    <a:pt x="5" y="26"/>
                    <a:pt x="5" y="26"/>
                  </a:cubicBezTo>
                  <a:cubicBezTo>
                    <a:pt x="5" y="26"/>
                    <a:pt x="5" y="26"/>
                    <a:pt x="5" y="26"/>
                  </a:cubicBezTo>
                  <a:cubicBezTo>
                    <a:pt x="5" y="26"/>
                    <a:pt x="5" y="26"/>
                    <a:pt x="5" y="26"/>
                  </a:cubicBezTo>
                  <a:cubicBezTo>
                    <a:pt x="4" y="28"/>
                    <a:pt x="4" y="29"/>
                    <a:pt x="3" y="30"/>
                  </a:cubicBezTo>
                  <a:cubicBezTo>
                    <a:pt x="3" y="30"/>
                    <a:pt x="3" y="30"/>
                    <a:pt x="3" y="30"/>
                  </a:cubicBezTo>
                  <a:cubicBezTo>
                    <a:pt x="3" y="30"/>
                    <a:pt x="3" y="30"/>
                    <a:pt x="3" y="31"/>
                  </a:cubicBezTo>
                  <a:cubicBezTo>
                    <a:pt x="3" y="31"/>
                    <a:pt x="3" y="31"/>
                    <a:pt x="3" y="31"/>
                  </a:cubicBezTo>
                  <a:cubicBezTo>
                    <a:pt x="3" y="31"/>
                    <a:pt x="3" y="31"/>
                    <a:pt x="3" y="32"/>
                  </a:cubicBezTo>
                  <a:cubicBezTo>
                    <a:pt x="3" y="32"/>
                    <a:pt x="3" y="32"/>
                    <a:pt x="3" y="32"/>
                  </a:cubicBezTo>
                  <a:cubicBezTo>
                    <a:pt x="3" y="32"/>
                    <a:pt x="2" y="33"/>
                    <a:pt x="2" y="33"/>
                  </a:cubicBezTo>
                  <a:cubicBezTo>
                    <a:pt x="2" y="33"/>
                    <a:pt x="2" y="33"/>
                    <a:pt x="2" y="34"/>
                  </a:cubicBezTo>
                  <a:cubicBezTo>
                    <a:pt x="2" y="34"/>
                    <a:pt x="2" y="34"/>
                    <a:pt x="2" y="35"/>
                  </a:cubicBezTo>
                  <a:cubicBezTo>
                    <a:pt x="2" y="35"/>
                    <a:pt x="2" y="35"/>
                    <a:pt x="2" y="36"/>
                  </a:cubicBezTo>
                  <a:cubicBezTo>
                    <a:pt x="2" y="36"/>
                    <a:pt x="2" y="36"/>
                    <a:pt x="1" y="37"/>
                  </a:cubicBezTo>
                  <a:cubicBezTo>
                    <a:pt x="1" y="37"/>
                    <a:pt x="1" y="38"/>
                    <a:pt x="1" y="38"/>
                  </a:cubicBezTo>
                  <a:cubicBezTo>
                    <a:pt x="1" y="39"/>
                    <a:pt x="1" y="39"/>
                    <a:pt x="1" y="39"/>
                  </a:cubicBezTo>
                  <a:cubicBezTo>
                    <a:pt x="1" y="40"/>
                    <a:pt x="1" y="41"/>
                    <a:pt x="1" y="41"/>
                  </a:cubicBezTo>
                  <a:cubicBezTo>
                    <a:pt x="1" y="41"/>
                    <a:pt x="1" y="42"/>
                    <a:pt x="1" y="42"/>
                  </a:cubicBezTo>
                  <a:cubicBezTo>
                    <a:pt x="0" y="43"/>
                    <a:pt x="0" y="44"/>
                    <a:pt x="0" y="45"/>
                  </a:cubicBezTo>
                  <a:cubicBezTo>
                    <a:pt x="0" y="45"/>
                    <a:pt x="0" y="45"/>
                    <a:pt x="0" y="45"/>
                  </a:cubicBezTo>
                  <a:cubicBezTo>
                    <a:pt x="0" y="45"/>
                    <a:pt x="0" y="45"/>
                    <a:pt x="0" y="45"/>
                  </a:cubicBezTo>
                  <a:cubicBezTo>
                    <a:pt x="1" y="46"/>
                    <a:pt x="1" y="46"/>
                    <a:pt x="1" y="46"/>
                  </a:cubicBezTo>
                  <a:cubicBezTo>
                    <a:pt x="2" y="46"/>
                    <a:pt x="2" y="46"/>
                    <a:pt x="3" y="47"/>
                  </a:cubicBezTo>
                  <a:cubicBezTo>
                    <a:pt x="3" y="47"/>
                    <a:pt x="3" y="47"/>
                    <a:pt x="3" y="47"/>
                  </a:cubicBezTo>
                  <a:cubicBezTo>
                    <a:pt x="4" y="47"/>
                    <a:pt x="4" y="47"/>
                    <a:pt x="4" y="47"/>
                  </a:cubicBezTo>
                  <a:cubicBezTo>
                    <a:pt x="5" y="48"/>
                    <a:pt x="5" y="48"/>
                    <a:pt x="5" y="48"/>
                  </a:cubicBezTo>
                  <a:cubicBezTo>
                    <a:pt x="5" y="48"/>
                    <a:pt x="5" y="48"/>
                    <a:pt x="6" y="48"/>
                  </a:cubicBezTo>
                  <a:cubicBezTo>
                    <a:pt x="6" y="48"/>
                    <a:pt x="6" y="48"/>
                    <a:pt x="6" y="48"/>
                  </a:cubicBezTo>
                  <a:cubicBezTo>
                    <a:pt x="6" y="48"/>
                    <a:pt x="7" y="48"/>
                    <a:pt x="7" y="49"/>
                  </a:cubicBezTo>
                  <a:cubicBezTo>
                    <a:pt x="7" y="49"/>
                    <a:pt x="7" y="49"/>
                    <a:pt x="7" y="49"/>
                  </a:cubicBezTo>
                  <a:cubicBezTo>
                    <a:pt x="7" y="49"/>
                    <a:pt x="8" y="49"/>
                    <a:pt x="8" y="49"/>
                  </a:cubicBezTo>
                  <a:cubicBezTo>
                    <a:pt x="8" y="49"/>
                    <a:pt x="8" y="49"/>
                    <a:pt x="8" y="49"/>
                  </a:cubicBezTo>
                  <a:cubicBezTo>
                    <a:pt x="8" y="49"/>
                    <a:pt x="8" y="49"/>
                    <a:pt x="8" y="49"/>
                  </a:cubicBezTo>
                  <a:cubicBezTo>
                    <a:pt x="9" y="49"/>
                    <a:pt x="9" y="49"/>
                    <a:pt x="9" y="49"/>
                  </a:cubicBezTo>
                  <a:cubicBezTo>
                    <a:pt x="9" y="49"/>
                    <a:pt x="9" y="49"/>
                    <a:pt x="9" y="49"/>
                  </a:cubicBezTo>
                  <a:cubicBezTo>
                    <a:pt x="9" y="49"/>
                    <a:pt x="10" y="49"/>
                    <a:pt x="10" y="49"/>
                  </a:cubicBezTo>
                  <a:cubicBezTo>
                    <a:pt x="10" y="49"/>
                    <a:pt x="10" y="49"/>
                    <a:pt x="11" y="49"/>
                  </a:cubicBezTo>
                  <a:cubicBezTo>
                    <a:pt x="11" y="49"/>
                    <a:pt x="11" y="49"/>
                    <a:pt x="11" y="49"/>
                  </a:cubicBezTo>
                  <a:cubicBezTo>
                    <a:pt x="11" y="49"/>
                    <a:pt x="12" y="49"/>
                    <a:pt x="12" y="49"/>
                  </a:cubicBezTo>
                  <a:cubicBezTo>
                    <a:pt x="12" y="49"/>
                    <a:pt x="12" y="49"/>
                    <a:pt x="12" y="49"/>
                  </a:cubicBezTo>
                  <a:cubicBezTo>
                    <a:pt x="13" y="48"/>
                    <a:pt x="13" y="48"/>
                    <a:pt x="13" y="48"/>
                  </a:cubicBezTo>
                  <a:cubicBezTo>
                    <a:pt x="13" y="48"/>
                    <a:pt x="13" y="48"/>
                    <a:pt x="13" y="48"/>
                  </a:cubicBezTo>
                  <a:cubicBezTo>
                    <a:pt x="14" y="48"/>
                    <a:pt x="14" y="47"/>
                    <a:pt x="14" y="47"/>
                  </a:cubicBezTo>
                  <a:cubicBezTo>
                    <a:pt x="15" y="47"/>
                    <a:pt x="15" y="47"/>
                    <a:pt x="15" y="47"/>
                  </a:cubicBezTo>
                  <a:cubicBezTo>
                    <a:pt x="15" y="47"/>
                    <a:pt x="15" y="46"/>
                    <a:pt x="15" y="46"/>
                  </a:cubicBezTo>
                  <a:cubicBezTo>
                    <a:pt x="16" y="46"/>
                    <a:pt x="16" y="46"/>
                    <a:pt x="16" y="46"/>
                  </a:cubicBezTo>
                  <a:cubicBezTo>
                    <a:pt x="16" y="46"/>
                    <a:pt x="16" y="45"/>
                    <a:pt x="16" y="45"/>
                  </a:cubicBezTo>
                  <a:cubicBezTo>
                    <a:pt x="16" y="45"/>
                    <a:pt x="16" y="45"/>
                    <a:pt x="16" y="45"/>
                  </a:cubicBezTo>
                  <a:cubicBezTo>
                    <a:pt x="16" y="45"/>
                    <a:pt x="17" y="45"/>
                    <a:pt x="17" y="44"/>
                  </a:cubicBezTo>
                  <a:cubicBezTo>
                    <a:pt x="17" y="44"/>
                    <a:pt x="17" y="44"/>
                    <a:pt x="17" y="44"/>
                  </a:cubicBezTo>
                  <a:cubicBezTo>
                    <a:pt x="17" y="39"/>
                    <a:pt x="23" y="39"/>
                    <a:pt x="25" y="39"/>
                  </a:cubicBezTo>
                  <a:cubicBezTo>
                    <a:pt x="27" y="39"/>
                    <a:pt x="27" y="38"/>
                    <a:pt x="28" y="37"/>
                  </a:cubicBezTo>
                  <a:cubicBezTo>
                    <a:pt x="29" y="36"/>
                    <a:pt x="30" y="35"/>
                    <a:pt x="31" y="34"/>
                  </a:cubicBezTo>
                  <a:cubicBezTo>
                    <a:pt x="31" y="33"/>
                    <a:pt x="25" y="27"/>
                    <a:pt x="23" y="26"/>
                  </a:cubicBezTo>
                  <a:cubicBezTo>
                    <a:pt x="22" y="26"/>
                    <a:pt x="21" y="25"/>
                    <a:pt x="22" y="24"/>
                  </a:cubicBezTo>
                  <a:cubicBezTo>
                    <a:pt x="22" y="21"/>
                    <a:pt x="27" y="18"/>
                    <a:pt x="34" y="1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2" name="Freeform 276">
              <a:extLst>
                <a:ext uri="{FF2B5EF4-FFF2-40B4-BE49-F238E27FC236}">
                  <a16:creationId xmlns:a16="http://schemas.microsoft.com/office/drawing/2014/main" id="{B55C1329-5113-49EE-BEAF-3CF4385A015D}"/>
                </a:ext>
              </a:extLst>
            </p:cNvPr>
            <p:cNvSpPr>
              <a:spLocks/>
            </p:cNvSpPr>
            <p:nvPr/>
          </p:nvSpPr>
          <p:spPr bwMode="auto">
            <a:xfrm>
              <a:off x="4977864" y="5992679"/>
              <a:ext cx="38216" cy="33930"/>
            </a:xfrm>
            <a:custGeom>
              <a:avLst/>
              <a:gdLst>
                <a:gd name="T0" fmla="*/ 52 w 74"/>
                <a:gd name="T1" fmla="*/ 3 h 59"/>
                <a:gd name="T2" fmla="*/ 37 w 74"/>
                <a:gd name="T3" fmla="*/ 6 h 59"/>
                <a:gd name="T4" fmla="*/ 30 w 74"/>
                <a:gd name="T5" fmla="*/ 5 h 59"/>
                <a:gd name="T6" fmla="*/ 27 w 74"/>
                <a:gd name="T7" fmla="*/ 5 h 59"/>
                <a:gd name="T8" fmla="*/ 13 w 74"/>
                <a:gd name="T9" fmla="*/ 7 h 59"/>
                <a:gd name="T10" fmla="*/ 10 w 74"/>
                <a:gd name="T11" fmla="*/ 9 h 59"/>
                <a:gd name="T12" fmla="*/ 10 w 74"/>
                <a:gd name="T13" fmla="*/ 11 h 59"/>
                <a:gd name="T14" fmla="*/ 10 w 74"/>
                <a:gd name="T15" fmla="*/ 12 h 59"/>
                <a:gd name="T16" fmla="*/ 9 w 74"/>
                <a:gd name="T17" fmla="*/ 13 h 59"/>
                <a:gd name="T18" fmla="*/ 9 w 74"/>
                <a:gd name="T19" fmla="*/ 14 h 59"/>
                <a:gd name="T20" fmla="*/ 8 w 74"/>
                <a:gd name="T21" fmla="*/ 15 h 59"/>
                <a:gd name="T22" fmla="*/ 7 w 74"/>
                <a:gd name="T23" fmla="*/ 16 h 59"/>
                <a:gd name="T24" fmla="*/ 5 w 74"/>
                <a:gd name="T25" fmla="*/ 17 h 59"/>
                <a:gd name="T26" fmla="*/ 3 w 74"/>
                <a:gd name="T27" fmla="*/ 17 h 59"/>
                <a:gd name="T28" fmla="*/ 3 w 74"/>
                <a:gd name="T29" fmla="*/ 21 h 59"/>
                <a:gd name="T30" fmla="*/ 3 w 74"/>
                <a:gd name="T31" fmla="*/ 29 h 59"/>
                <a:gd name="T32" fmla="*/ 3 w 74"/>
                <a:gd name="T33" fmla="*/ 29 h 59"/>
                <a:gd name="T34" fmla="*/ 5 w 74"/>
                <a:gd name="T35" fmla="*/ 30 h 59"/>
                <a:gd name="T36" fmla="*/ 6 w 74"/>
                <a:gd name="T37" fmla="*/ 30 h 59"/>
                <a:gd name="T38" fmla="*/ 9 w 74"/>
                <a:gd name="T39" fmla="*/ 33 h 59"/>
                <a:gd name="T40" fmla="*/ 7 w 74"/>
                <a:gd name="T41" fmla="*/ 40 h 59"/>
                <a:gd name="T42" fmla="*/ 6 w 74"/>
                <a:gd name="T43" fmla="*/ 41 h 59"/>
                <a:gd name="T44" fmla="*/ 6 w 74"/>
                <a:gd name="T45" fmla="*/ 42 h 59"/>
                <a:gd name="T46" fmla="*/ 4 w 74"/>
                <a:gd name="T47" fmla="*/ 43 h 59"/>
                <a:gd name="T48" fmla="*/ 3 w 74"/>
                <a:gd name="T49" fmla="*/ 45 h 59"/>
                <a:gd name="T50" fmla="*/ 2 w 74"/>
                <a:gd name="T51" fmla="*/ 47 h 59"/>
                <a:gd name="T52" fmla="*/ 1 w 74"/>
                <a:gd name="T53" fmla="*/ 48 h 59"/>
                <a:gd name="T54" fmla="*/ 0 w 74"/>
                <a:gd name="T55" fmla="*/ 50 h 59"/>
                <a:gd name="T56" fmla="*/ 0 w 74"/>
                <a:gd name="T57" fmla="*/ 51 h 59"/>
                <a:gd name="T58" fmla="*/ 0 w 74"/>
                <a:gd name="T59" fmla="*/ 51 h 59"/>
                <a:gd name="T60" fmla="*/ 1 w 74"/>
                <a:gd name="T61" fmla="*/ 55 h 59"/>
                <a:gd name="T62" fmla="*/ 20 w 74"/>
                <a:gd name="T63" fmla="*/ 54 h 59"/>
                <a:gd name="T64" fmla="*/ 26 w 74"/>
                <a:gd name="T65" fmla="*/ 51 h 59"/>
                <a:gd name="T66" fmla="*/ 28 w 74"/>
                <a:gd name="T67" fmla="*/ 51 h 59"/>
                <a:gd name="T68" fmla="*/ 34 w 74"/>
                <a:gd name="T69" fmla="*/ 47 h 59"/>
                <a:gd name="T70" fmla="*/ 59 w 74"/>
                <a:gd name="T71" fmla="*/ 34 h 59"/>
                <a:gd name="T72" fmla="*/ 62 w 74"/>
                <a:gd name="T73" fmla="*/ 19 h 59"/>
                <a:gd name="T74" fmla="*/ 61 w 74"/>
                <a:gd name="T75" fmla="*/ 10 h 59"/>
                <a:gd name="T76" fmla="*/ 74 w 74"/>
                <a:gd name="T77" fmla="*/ 0 h 59"/>
                <a:gd name="T78" fmla="*/ 59 w 74"/>
                <a:gd name="T79" fmla="*/ 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59">
                  <a:moveTo>
                    <a:pt x="59" y="2"/>
                  </a:moveTo>
                  <a:cubicBezTo>
                    <a:pt x="56" y="1"/>
                    <a:pt x="54" y="2"/>
                    <a:pt x="52" y="3"/>
                  </a:cubicBezTo>
                  <a:cubicBezTo>
                    <a:pt x="50" y="5"/>
                    <a:pt x="48" y="6"/>
                    <a:pt x="44" y="6"/>
                  </a:cubicBezTo>
                  <a:cubicBezTo>
                    <a:pt x="41" y="6"/>
                    <a:pt x="39" y="6"/>
                    <a:pt x="37" y="6"/>
                  </a:cubicBezTo>
                  <a:cubicBezTo>
                    <a:pt x="36" y="7"/>
                    <a:pt x="35" y="7"/>
                    <a:pt x="34" y="7"/>
                  </a:cubicBezTo>
                  <a:cubicBezTo>
                    <a:pt x="33" y="7"/>
                    <a:pt x="31" y="6"/>
                    <a:pt x="30" y="5"/>
                  </a:cubicBezTo>
                  <a:cubicBezTo>
                    <a:pt x="29" y="4"/>
                    <a:pt x="29" y="4"/>
                    <a:pt x="29" y="4"/>
                  </a:cubicBezTo>
                  <a:cubicBezTo>
                    <a:pt x="29" y="4"/>
                    <a:pt x="28" y="5"/>
                    <a:pt x="27" y="5"/>
                  </a:cubicBezTo>
                  <a:cubicBezTo>
                    <a:pt x="26" y="6"/>
                    <a:pt x="25" y="6"/>
                    <a:pt x="24" y="7"/>
                  </a:cubicBezTo>
                  <a:cubicBezTo>
                    <a:pt x="19" y="9"/>
                    <a:pt x="16" y="9"/>
                    <a:pt x="13" y="7"/>
                  </a:cubicBezTo>
                  <a:cubicBezTo>
                    <a:pt x="12" y="6"/>
                    <a:pt x="12" y="6"/>
                    <a:pt x="12" y="6"/>
                  </a:cubicBezTo>
                  <a:cubicBezTo>
                    <a:pt x="11" y="6"/>
                    <a:pt x="10" y="7"/>
                    <a:pt x="10" y="9"/>
                  </a:cubicBezTo>
                  <a:cubicBezTo>
                    <a:pt x="10" y="9"/>
                    <a:pt x="10" y="9"/>
                    <a:pt x="10" y="10"/>
                  </a:cubicBezTo>
                  <a:cubicBezTo>
                    <a:pt x="10" y="10"/>
                    <a:pt x="10" y="10"/>
                    <a:pt x="10" y="11"/>
                  </a:cubicBezTo>
                  <a:cubicBezTo>
                    <a:pt x="10" y="11"/>
                    <a:pt x="10" y="11"/>
                    <a:pt x="10" y="11"/>
                  </a:cubicBezTo>
                  <a:cubicBezTo>
                    <a:pt x="10" y="11"/>
                    <a:pt x="10" y="11"/>
                    <a:pt x="10" y="12"/>
                  </a:cubicBezTo>
                  <a:cubicBezTo>
                    <a:pt x="10" y="12"/>
                    <a:pt x="9" y="12"/>
                    <a:pt x="9" y="12"/>
                  </a:cubicBezTo>
                  <a:cubicBezTo>
                    <a:pt x="9" y="12"/>
                    <a:pt x="9" y="13"/>
                    <a:pt x="9" y="13"/>
                  </a:cubicBezTo>
                  <a:cubicBezTo>
                    <a:pt x="9" y="13"/>
                    <a:pt x="9" y="13"/>
                    <a:pt x="9" y="13"/>
                  </a:cubicBezTo>
                  <a:cubicBezTo>
                    <a:pt x="9" y="14"/>
                    <a:pt x="9" y="14"/>
                    <a:pt x="9" y="14"/>
                  </a:cubicBezTo>
                  <a:cubicBezTo>
                    <a:pt x="9" y="14"/>
                    <a:pt x="8" y="14"/>
                    <a:pt x="8" y="14"/>
                  </a:cubicBezTo>
                  <a:cubicBezTo>
                    <a:pt x="8" y="15"/>
                    <a:pt x="8" y="15"/>
                    <a:pt x="8" y="15"/>
                  </a:cubicBezTo>
                  <a:cubicBezTo>
                    <a:pt x="8" y="15"/>
                    <a:pt x="7" y="15"/>
                    <a:pt x="7" y="15"/>
                  </a:cubicBezTo>
                  <a:cubicBezTo>
                    <a:pt x="7" y="16"/>
                    <a:pt x="7" y="16"/>
                    <a:pt x="7" y="16"/>
                  </a:cubicBezTo>
                  <a:cubicBezTo>
                    <a:pt x="6" y="16"/>
                    <a:pt x="6" y="16"/>
                    <a:pt x="6" y="16"/>
                  </a:cubicBezTo>
                  <a:cubicBezTo>
                    <a:pt x="6" y="16"/>
                    <a:pt x="5" y="17"/>
                    <a:pt x="5" y="17"/>
                  </a:cubicBezTo>
                  <a:cubicBezTo>
                    <a:pt x="5" y="17"/>
                    <a:pt x="4" y="17"/>
                    <a:pt x="4" y="17"/>
                  </a:cubicBezTo>
                  <a:cubicBezTo>
                    <a:pt x="4" y="17"/>
                    <a:pt x="3" y="17"/>
                    <a:pt x="3" y="17"/>
                  </a:cubicBezTo>
                  <a:cubicBezTo>
                    <a:pt x="3" y="18"/>
                    <a:pt x="3" y="18"/>
                    <a:pt x="3" y="18"/>
                  </a:cubicBezTo>
                  <a:cubicBezTo>
                    <a:pt x="3" y="19"/>
                    <a:pt x="2" y="21"/>
                    <a:pt x="3" y="21"/>
                  </a:cubicBezTo>
                  <a:cubicBezTo>
                    <a:pt x="5" y="23"/>
                    <a:pt x="4" y="25"/>
                    <a:pt x="3" y="27"/>
                  </a:cubicBezTo>
                  <a:cubicBezTo>
                    <a:pt x="3" y="28"/>
                    <a:pt x="3" y="29"/>
                    <a:pt x="3" y="29"/>
                  </a:cubicBezTo>
                  <a:cubicBezTo>
                    <a:pt x="3" y="29"/>
                    <a:pt x="3" y="29"/>
                    <a:pt x="3" y="29"/>
                  </a:cubicBezTo>
                  <a:cubicBezTo>
                    <a:pt x="3" y="29"/>
                    <a:pt x="3" y="29"/>
                    <a:pt x="3" y="29"/>
                  </a:cubicBezTo>
                  <a:cubicBezTo>
                    <a:pt x="4" y="29"/>
                    <a:pt x="4" y="30"/>
                    <a:pt x="5" y="30"/>
                  </a:cubicBezTo>
                  <a:cubicBezTo>
                    <a:pt x="5" y="30"/>
                    <a:pt x="5" y="30"/>
                    <a:pt x="5" y="30"/>
                  </a:cubicBezTo>
                  <a:cubicBezTo>
                    <a:pt x="5" y="30"/>
                    <a:pt x="6" y="30"/>
                    <a:pt x="6" y="30"/>
                  </a:cubicBezTo>
                  <a:cubicBezTo>
                    <a:pt x="6" y="30"/>
                    <a:pt x="6" y="30"/>
                    <a:pt x="6" y="30"/>
                  </a:cubicBezTo>
                  <a:cubicBezTo>
                    <a:pt x="7" y="31"/>
                    <a:pt x="8" y="32"/>
                    <a:pt x="9" y="33"/>
                  </a:cubicBezTo>
                  <a:cubicBezTo>
                    <a:pt x="9" y="33"/>
                    <a:pt x="9" y="33"/>
                    <a:pt x="9" y="33"/>
                  </a:cubicBezTo>
                  <a:cubicBezTo>
                    <a:pt x="9" y="33"/>
                    <a:pt x="9" y="33"/>
                    <a:pt x="9" y="33"/>
                  </a:cubicBezTo>
                  <a:cubicBezTo>
                    <a:pt x="10" y="36"/>
                    <a:pt x="9" y="39"/>
                    <a:pt x="7" y="40"/>
                  </a:cubicBezTo>
                  <a:cubicBezTo>
                    <a:pt x="7" y="40"/>
                    <a:pt x="7" y="40"/>
                    <a:pt x="7" y="41"/>
                  </a:cubicBezTo>
                  <a:cubicBezTo>
                    <a:pt x="7" y="41"/>
                    <a:pt x="7" y="41"/>
                    <a:pt x="6" y="41"/>
                  </a:cubicBezTo>
                  <a:cubicBezTo>
                    <a:pt x="6" y="41"/>
                    <a:pt x="6" y="41"/>
                    <a:pt x="6" y="41"/>
                  </a:cubicBezTo>
                  <a:cubicBezTo>
                    <a:pt x="6" y="42"/>
                    <a:pt x="6" y="42"/>
                    <a:pt x="6" y="42"/>
                  </a:cubicBezTo>
                  <a:cubicBezTo>
                    <a:pt x="5" y="42"/>
                    <a:pt x="5" y="42"/>
                    <a:pt x="5" y="43"/>
                  </a:cubicBezTo>
                  <a:cubicBezTo>
                    <a:pt x="5" y="43"/>
                    <a:pt x="5" y="43"/>
                    <a:pt x="4" y="43"/>
                  </a:cubicBezTo>
                  <a:cubicBezTo>
                    <a:pt x="4" y="44"/>
                    <a:pt x="4" y="44"/>
                    <a:pt x="4" y="44"/>
                  </a:cubicBezTo>
                  <a:cubicBezTo>
                    <a:pt x="4" y="44"/>
                    <a:pt x="4" y="45"/>
                    <a:pt x="3" y="45"/>
                  </a:cubicBezTo>
                  <a:cubicBezTo>
                    <a:pt x="3" y="45"/>
                    <a:pt x="3" y="45"/>
                    <a:pt x="3" y="46"/>
                  </a:cubicBezTo>
                  <a:cubicBezTo>
                    <a:pt x="3" y="46"/>
                    <a:pt x="2" y="46"/>
                    <a:pt x="2" y="47"/>
                  </a:cubicBezTo>
                  <a:cubicBezTo>
                    <a:pt x="2" y="47"/>
                    <a:pt x="2" y="47"/>
                    <a:pt x="2" y="47"/>
                  </a:cubicBezTo>
                  <a:cubicBezTo>
                    <a:pt x="1" y="48"/>
                    <a:pt x="1" y="48"/>
                    <a:pt x="1" y="48"/>
                  </a:cubicBezTo>
                  <a:cubicBezTo>
                    <a:pt x="1" y="49"/>
                    <a:pt x="1" y="49"/>
                    <a:pt x="0" y="49"/>
                  </a:cubicBezTo>
                  <a:cubicBezTo>
                    <a:pt x="0" y="49"/>
                    <a:pt x="0" y="50"/>
                    <a:pt x="0" y="50"/>
                  </a:cubicBezTo>
                  <a:cubicBezTo>
                    <a:pt x="0" y="50"/>
                    <a:pt x="0" y="50"/>
                    <a:pt x="0" y="51"/>
                  </a:cubicBezTo>
                  <a:cubicBezTo>
                    <a:pt x="0" y="51"/>
                    <a:pt x="0" y="51"/>
                    <a:pt x="0" y="51"/>
                  </a:cubicBezTo>
                  <a:cubicBezTo>
                    <a:pt x="0" y="51"/>
                    <a:pt x="0" y="51"/>
                    <a:pt x="0" y="51"/>
                  </a:cubicBezTo>
                  <a:cubicBezTo>
                    <a:pt x="0" y="51"/>
                    <a:pt x="0" y="51"/>
                    <a:pt x="0" y="51"/>
                  </a:cubicBezTo>
                  <a:cubicBezTo>
                    <a:pt x="0" y="51"/>
                    <a:pt x="0" y="51"/>
                    <a:pt x="0" y="51"/>
                  </a:cubicBezTo>
                  <a:cubicBezTo>
                    <a:pt x="1" y="55"/>
                    <a:pt x="1" y="55"/>
                    <a:pt x="1" y="55"/>
                  </a:cubicBezTo>
                  <a:cubicBezTo>
                    <a:pt x="10" y="59"/>
                    <a:pt x="10" y="59"/>
                    <a:pt x="10" y="59"/>
                  </a:cubicBezTo>
                  <a:cubicBezTo>
                    <a:pt x="12" y="58"/>
                    <a:pt x="18" y="54"/>
                    <a:pt x="20" y="54"/>
                  </a:cubicBezTo>
                  <a:cubicBezTo>
                    <a:pt x="21" y="54"/>
                    <a:pt x="21" y="54"/>
                    <a:pt x="21" y="54"/>
                  </a:cubicBezTo>
                  <a:cubicBezTo>
                    <a:pt x="22" y="53"/>
                    <a:pt x="23" y="53"/>
                    <a:pt x="26" y="51"/>
                  </a:cubicBezTo>
                  <a:cubicBezTo>
                    <a:pt x="26" y="51"/>
                    <a:pt x="27" y="51"/>
                    <a:pt x="27" y="51"/>
                  </a:cubicBezTo>
                  <a:cubicBezTo>
                    <a:pt x="27" y="51"/>
                    <a:pt x="27" y="51"/>
                    <a:pt x="28" y="51"/>
                  </a:cubicBezTo>
                  <a:cubicBezTo>
                    <a:pt x="30" y="50"/>
                    <a:pt x="32" y="49"/>
                    <a:pt x="34" y="47"/>
                  </a:cubicBezTo>
                  <a:cubicBezTo>
                    <a:pt x="34" y="47"/>
                    <a:pt x="34" y="47"/>
                    <a:pt x="34" y="47"/>
                  </a:cubicBezTo>
                  <a:cubicBezTo>
                    <a:pt x="35" y="47"/>
                    <a:pt x="35" y="47"/>
                    <a:pt x="35" y="47"/>
                  </a:cubicBezTo>
                  <a:cubicBezTo>
                    <a:pt x="45" y="42"/>
                    <a:pt x="57" y="35"/>
                    <a:pt x="59" y="34"/>
                  </a:cubicBezTo>
                  <a:cubicBezTo>
                    <a:pt x="60" y="32"/>
                    <a:pt x="61" y="30"/>
                    <a:pt x="61" y="29"/>
                  </a:cubicBezTo>
                  <a:cubicBezTo>
                    <a:pt x="61" y="27"/>
                    <a:pt x="60" y="22"/>
                    <a:pt x="62" y="19"/>
                  </a:cubicBezTo>
                  <a:cubicBezTo>
                    <a:pt x="63" y="18"/>
                    <a:pt x="62" y="17"/>
                    <a:pt x="62" y="16"/>
                  </a:cubicBezTo>
                  <a:cubicBezTo>
                    <a:pt x="61" y="14"/>
                    <a:pt x="60" y="12"/>
                    <a:pt x="61" y="10"/>
                  </a:cubicBezTo>
                  <a:cubicBezTo>
                    <a:pt x="62" y="6"/>
                    <a:pt x="68" y="4"/>
                    <a:pt x="69" y="4"/>
                  </a:cubicBezTo>
                  <a:cubicBezTo>
                    <a:pt x="74" y="0"/>
                    <a:pt x="74" y="0"/>
                    <a:pt x="74" y="0"/>
                  </a:cubicBezTo>
                  <a:cubicBezTo>
                    <a:pt x="71" y="0"/>
                    <a:pt x="71" y="0"/>
                    <a:pt x="71" y="0"/>
                  </a:cubicBezTo>
                  <a:cubicBezTo>
                    <a:pt x="70" y="0"/>
                    <a:pt x="65" y="2"/>
                    <a:pt x="59" y="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3" name="Freeform 277">
              <a:extLst>
                <a:ext uri="{FF2B5EF4-FFF2-40B4-BE49-F238E27FC236}">
                  <a16:creationId xmlns:a16="http://schemas.microsoft.com/office/drawing/2014/main" id="{170971A0-2BD6-42C8-B42D-3B8682F189BB}"/>
                </a:ext>
              </a:extLst>
            </p:cNvPr>
            <p:cNvSpPr>
              <a:spLocks/>
            </p:cNvSpPr>
            <p:nvPr/>
          </p:nvSpPr>
          <p:spPr bwMode="auto">
            <a:xfrm>
              <a:off x="4981887" y="6129451"/>
              <a:ext cx="37288" cy="35679"/>
            </a:xfrm>
            <a:custGeom>
              <a:avLst/>
              <a:gdLst>
                <a:gd name="T0" fmla="*/ 0 w 72"/>
                <a:gd name="T1" fmla="*/ 32 h 62"/>
                <a:gd name="T2" fmla="*/ 1 w 72"/>
                <a:gd name="T3" fmla="*/ 38 h 62"/>
                <a:gd name="T4" fmla="*/ 1 w 72"/>
                <a:gd name="T5" fmla="*/ 39 h 62"/>
                <a:gd name="T6" fmla="*/ 1 w 72"/>
                <a:gd name="T7" fmla="*/ 40 h 62"/>
                <a:gd name="T8" fmla="*/ 2 w 72"/>
                <a:gd name="T9" fmla="*/ 40 h 62"/>
                <a:gd name="T10" fmla="*/ 3 w 72"/>
                <a:gd name="T11" fmla="*/ 40 h 62"/>
                <a:gd name="T12" fmla="*/ 5 w 72"/>
                <a:gd name="T13" fmla="*/ 40 h 62"/>
                <a:gd name="T14" fmla="*/ 10 w 72"/>
                <a:gd name="T15" fmla="*/ 41 h 62"/>
                <a:gd name="T16" fmla="*/ 11 w 72"/>
                <a:gd name="T17" fmla="*/ 41 h 62"/>
                <a:gd name="T18" fmla="*/ 12 w 72"/>
                <a:gd name="T19" fmla="*/ 38 h 62"/>
                <a:gd name="T20" fmla="*/ 15 w 72"/>
                <a:gd name="T21" fmla="*/ 34 h 62"/>
                <a:gd name="T22" fmla="*/ 19 w 72"/>
                <a:gd name="T23" fmla="*/ 36 h 62"/>
                <a:gd name="T24" fmla="*/ 20 w 72"/>
                <a:gd name="T25" fmla="*/ 37 h 62"/>
                <a:gd name="T26" fmla="*/ 25 w 72"/>
                <a:gd name="T27" fmla="*/ 39 h 62"/>
                <a:gd name="T28" fmla="*/ 30 w 72"/>
                <a:gd name="T29" fmla="*/ 38 h 62"/>
                <a:gd name="T30" fmla="*/ 31 w 72"/>
                <a:gd name="T31" fmla="*/ 38 h 62"/>
                <a:gd name="T32" fmla="*/ 32 w 72"/>
                <a:gd name="T33" fmla="*/ 39 h 62"/>
                <a:gd name="T34" fmla="*/ 36 w 72"/>
                <a:gd name="T35" fmla="*/ 38 h 62"/>
                <a:gd name="T36" fmla="*/ 42 w 72"/>
                <a:gd name="T37" fmla="*/ 38 h 62"/>
                <a:gd name="T38" fmla="*/ 66 w 72"/>
                <a:gd name="T39" fmla="*/ 62 h 62"/>
                <a:gd name="T40" fmla="*/ 66 w 72"/>
                <a:gd name="T41" fmla="*/ 62 h 62"/>
                <a:gd name="T42" fmla="*/ 66 w 72"/>
                <a:gd name="T43" fmla="*/ 62 h 62"/>
                <a:gd name="T44" fmla="*/ 69 w 72"/>
                <a:gd name="T45" fmla="*/ 62 h 62"/>
                <a:gd name="T46" fmla="*/ 70 w 72"/>
                <a:gd name="T47" fmla="*/ 62 h 62"/>
                <a:gd name="T48" fmla="*/ 70 w 72"/>
                <a:gd name="T49" fmla="*/ 62 h 62"/>
                <a:gd name="T50" fmla="*/ 70 w 72"/>
                <a:gd name="T51" fmla="*/ 61 h 62"/>
                <a:gd name="T52" fmla="*/ 71 w 72"/>
                <a:gd name="T53" fmla="*/ 61 h 62"/>
                <a:gd name="T54" fmla="*/ 71 w 72"/>
                <a:gd name="T55" fmla="*/ 61 h 62"/>
                <a:gd name="T56" fmla="*/ 71 w 72"/>
                <a:gd name="T57" fmla="*/ 61 h 62"/>
                <a:gd name="T58" fmla="*/ 72 w 72"/>
                <a:gd name="T59" fmla="*/ 60 h 62"/>
                <a:gd name="T60" fmla="*/ 72 w 72"/>
                <a:gd name="T61" fmla="*/ 60 h 62"/>
                <a:gd name="T62" fmla="*/ 61 w 72"/>
                <a:gd name="T63" fmla="*/ 47 h 62"/>
                <a:gd name="T64" fmla="*/ 44 w 72"/>
                <a:gd name="T65" fmla="*/ 36 h 62"/>
                <a:gd name="T66" fmla="*/ 38 w 72"/>
                <a:gd name="T67" fmla="*/ 31 h 62"/>
                <a:gd name="T68" fmla="*/ 36 w 72"/>
                <a:gd name="T69" fmla="*/ 28 h 62"/>
                <a:gd name="T70" fmla="*/ 27 w 72"/>
                <a:gd name="T71" fmla="*/ 11 h 62"/>
                <a:gd name="T72" fmla="*/ 22 w 72"/>
                <a:gd name="T73" fmla="*/ 0 h 62"/>
                <a:gd name="T74" fmla="*/ 21 w 72"/>
                <a:gd name="T75" fmla="*/ 1 h 62"/>
                <a:gd name="T76" fmla="*/ 20 w 72"/>
                <a:gd name="T77" fmla="*/ 2 h 62"/>
                <a:gd name="T78" fmla="*/ 19 w 72"/>
                <a:gd name="T79" fmla="*/ 4 h 62"/>
                <a:gd name="T80" fmla="*/ 18 w 72"/>
                <a:gd name="T81" fmla="*/ 5 h 62"/>
                <a:gd name="T82" fmla="*/ 16 w 72"/>
                <a:gd name="T83" fmla="*/ 6 h 62"/>
                <a:gd name="T84" fmla="*/ 15 w 72"/>
                <a:gd name="T85" fmla="*/ 6 h 62"/>
                <a:gd name="T86" fmla="*/ 14 w 72"/>
                <a:gd name="T87" fmla="*/ 8 h 62"/>
                <a:gd name="T88" fmla="*/ 12 w 72"/>
                <a:gd name="T89" fmla="*/ 9 h 62"/>
                <a:gd name="T90" fmla="*/ 9 w 72"/>
                <a:gd name="T91" fmla="*/ 11 h 62"/>
                <a:gd name="T92" fmla="*/ 6 w 72"/>
                <a:gd name="T93" fmla="*/ 14 h 62"/>
                <a:gd name="T94" fmla="*/ 1 w 72"/>
                <a:gd name="T95" fmla="*/ 26 h 62"/>
                <a:gd name="T96" fmla="*/ 0 w 72"/>
                <a:gd name="T9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 h="62">
                  <a:moveTo>
                    <a:pt x="0" y="32"/>
                  </a:moveTo>
                  <a:cubicBezTo>
                    <a:pt x="0" y="34"/>
                    <a:pt x="0" y="36"/>
                    <a:pt x="1" y="38"/>
                  </a:cubicBezTo>
                  <a:cubicBezTo>
                    <a:pt x="1" y="38"/>
                    <a:pt x="1" y="38"/>
                    <a:pt x="1" y="39"/>
                  </a:cubicBezTo>
                  <a:cubicBezTo>
                    <a:pt x="1" y="39"/>
                    <a:pt x="1" y="39"/>
                    <a:pt x="1" y="40"/>
                  </a:cubicBezTo>
                  <a:cubicBezTo>
                    <a:pt x="1" y="40"/>
                    <a:pt x="2" y="40"/>
                    <a:pt x="2" y="40"/>
                  </a:cubicBezTo>
                  <a:cubicBezTo>
                    <a:pt x="2" y="40"/>
                    <a:pt x="3" y="40"/>
                    <a:pt x="3" y="40"/>
                  </a:cubicBezTo>
                  <a:cubicBezTo>
                    <a:pt x="4" y="40"/>
                    <a:pt x="4" y="40"/>
                    <a:pt x="5" y="40"/>
                  </a:cubicBezTo>
                  <a:cubicBezTo>
                    <a:pt x="9" y="40"/>
                    <a:pt x="10" y="40"/>
                    <a:pt x="10" y="41"/>
                  </a:cubicBezTo>
                  <a:cubicBezTo>
                    <a:pt x="10" y="41"/>
                    <a:pt x="11" y="41"/>
                    <a:pt x="11" y="41"/>
                  </a:cubicBezTo>
                  <a:cubicBezTo>
                    <a:pt x="11" y="41"/>
                    <a:pt x="12" y="39"/>
                    <a:pt x="12" y="38"/>
                  </a:cubicBezTo>
                  <a:cubicBezTo>
                    <a:pt x="13" y="35"/>
                    <a:pt x="14" y="34"/>
                    <a:pt x="15" y="34"/>
                  </a:cubicBezTo>
                  <a:cubicBezTo>
                    <a:pt x="16" y="34"/>
                    <a:pt x="18" y="35"/>
                    <a:pt x="19" y="36"/>
                  </a:cubicBezTo>
                  <a:cubicBezTo>
                    <a:pt x="19" y="36"/>
                    <a:pt x="20" y="37"/>
                    <a:pt x="20" y="37"/>
                  </a:cubicBezTo>
                  <a:cubicBezTo>
                    <a:pt x="22" y="39"/>
                    <a:pt x="23" y="40"/>
                    <a:pt x="25" y="39"/>
                  </a:cubicBezTo>
                  <a:cubicBezTo>
                    <a:pt x="28" y="37"/>
                    <a:pt x="29" y="37"/>
                    <a:pt x="30" y="38"/>
                  </a:cubicBezTo>
                  <a:cubicBezTo>
                    <a:pt x="30" y="38"/>
                    <a:pt x="30" y="38"/>
                    <a:pt x="31" y="38"/>
                  </a:cubicBezTo>
                  <a:cubicBezTo>
                    <a:pt x="31" y="39"/>
                    <a:pt x="31" y="39"/>
                    <a:pt x="32" y="39"/>
                  </a:cubicBezTo>
                  <a:cubicBezTo>
                    <a:pt x="34" y="39"/>
                    <a:pt x="35" y="39"/>
                    <a:pt x="36" y="38"/>
                  </a:cubicBezTo>
                  <a:cubicBezTo>
                    <a:pt x="38" y="38"/>
                    <a:pt x="40" y="38"/>
                    <a:pt x="42" y="38"/>
                  </a:cubicBezTo>
                  <a:cubicBezTo>
                    <a:pt x="44" y="39"/>
                    <a:pt x="60" y="55"/>
                    <a:pt x="66" y="62"/>
                  </a:cubicBezTo>
                  <a:cubicBezTo>
                    <a:pt x="66" y="62"/>
                    <a:pt x="66" y="62"/>
                    <a:pt x="66" y="62"/>
                  </a:cubicBezTo>
                  <a:cubicBezTo>
                    <a:pt x="66" y="62"/>
                    <a:pt x="66" y="62"/>
                    <a:pt x="66" y="62"/>
                  </a:cubicBezTo>
                  <a:cubicBezTo>
                    <a:pt x="67" y="62"/>
                    <a:pt x="68" y="62"/>
                    <a:pt x="69" y="62"/>
                  </a:cubicBezTo>
                  <a:cubicBezTo>
                    <a:pt x="69" y="62"/>
                    <a:pt x="70" y="62"/>
                    <a:pt x="70" y="62"/>
                  </a:cubicBezTo>
                  <a:cubicBezTo>
                    <a:pt x="70" y="62"/>
                    <a:pt x="70" y="62"/>
                    <a:pt x="70" y="62"/>
                  </a:cubicBezTo>
                  <a:cubicBezTo>
                    <a:pt x="70" y="62"/>
                    <a:pt x="70" y="61"/>
                    <a:pt x="70" y="61"/>
                  </a:cubicBezTo>
                  <a:cubicBezTo>
                    <a:pt x="70" y="61"/>
                    <a:pt x="70" y="61"/>
                    <a:pt x="71" y="61"/>
                  </a:cubicBezTo>
                  <a:cubicBezTo>
                    <a:pt x="71" y="61"/>
                    <a:pt x="71" y="61"/>
                    <a:pt x="71" y="61"/>
                  </a:cubicBezTo>
                  <a:cubicBezTo>
                    <a:pt x="71" y="61"/>
                    <a:pt x="71" y="61"/>
                    <a:pt x="71" y="61"/>
                  </a:cubicBezTo>
                  <a:cubicBezTo>
                    <a:pt x="71" y="60"/>
                    <a:pt x="72" y="60"/>
                    <a:pt x="72" y="60"/>
                  </a:cubicBezTo>
                  <a:cubicBezTo>
                    <a:pt x="72" y="60"/>
                    <a:pt x="72" y="60"/>
                    <a:pt x="72" y="60"/>
                  </a:cubicBezTo>
                  <a:cubicBezTo>
                    <a:pt x="69" y="57"/>
                    <a:pt x="65" y="53"/>
                    <a:pt x="61" y="47"/>
                  </a:cubicBezTo>
                  <a:cubicBezTo>
                    <a:pt x="55" y="40"/>
                    <a:pt x="47" y="36"/>
                    <a:pt x="44" y="36"/>
                  </a:cubicBezTo>
                  <a:cubicBezTo>
                    <a:pt x="41" y="36"/>
                    <a:pt x="39" y="33"/>
                    <a:pt x="38" y="31"/>
                  </a:cubicBezTo>
                  <a:cubicBezTo>
                    <a:pt x="38" y="30"/>
                    <a:pt x="37" y="28"/>
                    <a:pt x="36" y="28"/>
                  </a:cubicBezTo>
                  <a:cubicBezTo>
                    <a:pt x="33" y="28"/>
                    <a:pt x="27" y="17"/>
                    <a:pt x="27" y="11"/>
                  </a:cubicBezTo>
                  <a:cubicBezTo>
                    <a:pt x="27" y="8"/>
                    <a:pt x="25" y="4"/>
                    <a:pt x="22" y="0"/>
                  </a:cubicBezTo>
                  <a:cubicBezTo>
                    <a:pt x="22" y="0"/>
                    <a:pt x="21" y="1"/>
                    <a:pt x="21" y="1"/>
                  </a:cubicBezTo>
                  <a:cubicBezTo>
                    <a:pt x="21" y="2"/>
                    <a:pt x="20" y="2"/>
                    <a:pt x="20" y="2"/>
                  </a:cubicBezTo>
                  <a:cubicBezTo>
                    <a:pt x="20" y="3"/>
                    <a:pt x="19" y="3"/>
                    <a:pt x="19" y="4"/>
                  </a:cubicBezTo>
                  <a:cubicBezTo>
                    <a:pt x="18" y="4"/>
                    <a:pt x="18" y="4"/>
                    <a:pt x="18" y="5"/>
                  </a:cubicBezTo>
                  <a:cubicBezTo>
                    <a:pt x="17" y="5"/>
                    <a:pt x="17" y="6"/>
                    <a:pt x="16" y="6"/>
                  </a:cubicBezTo>
                  <a:cubicBezTo>
                    <a:pt x="16" y="6"/>
                    <a:pt x="16" y="6"/>
                    <a:pt x="15" y="6"/>
                  </a:cubicBezTo>
                  <a:cubicBezTo>
                    <a:pt x="15" y="7"/>
                    <a:pt x="14" y="7"/>
                    <a:pt x="14" y="8"/>
                  </a:cubicBezTo>
                  <a:cubicBezTo>
                    <a:pt x="13" y="8"/>
                    <a:pt x="12" y="9"/>
                    <a:pt x="12" y="9"/>
                  </a:cubicBezTo>
                  <a:cubicBezTo>
                    <a:pt x="11" y="10"/>
                    <a:pt x="10" y="10"/>
                    <a:pt x="9" y="11"/>
                  </a:cubicBezTo>
                  <a:cubicBezTo>
                    <a:pt x="7" y="12"/>
                    <a:pt x="6" y="13"/>
                    <a:pt x="6" y="14"/>
                  </a:cubicBezTo>
                  <a:cubicBezTo>
                    <a:pt x="7" y="18"/>
                    <a:pt x="5" y="22"/>
                    <a:pt x="1" y="26"/>
                  </a:cubicBezTo>
                  <a:cubicBezTo>
                    <a:pt x="0" y="28"/>
                    <a:pt x="0" y="30"/>
                    <a:pt x="0" y="3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4" name="Freeform 278">
              <a:extLst>
                <a:ext uri="{FF2B5EF4-FFF2-40B4-BE49-F238E27FC236}">
                  <a16:creationId xmlns:a16="http://schemas.microsoft.com/office/drawing/2014/main" id="{71376878-5A58-4BBD-AF33-A1FEDFF497F3}"/>
                </a:ext>
              </a:extLst>
            </p:cNvPr>
            <p:cNvSpPr>
              <a:spLocks/>
            </p:cNvSpPr>
            <p:nvPr/>
          </p:nvSpPr>
          <p:spPr bwMode="auto">
            <a:xfrm>
              <a:off x="4892923" y="5832122"/>
              <a:ext cx="32027" cy="22037"/>
            </a:xfrm>
            <a:custGeom>
              <a:avLst/>
              <a:gdLst>
                <a:gd name="T0" fmla="*/ 0 w 62"/>
                <a:gd name="T1" fmla="*/ 16 h 38"/>
                <a:gd name="T2" fmla="*/ 1 w 62"/>
                <a:gd name="T3" fmla="*/ 16 h 38"/>
                <a:gd name="T4" fmla="*/ 1 w 62"/>
                <a:gd name="T5" fmla="*/ 16 h 38"/>
                <a:gd name="T6" fmla="*/ 1 w 62"/>
                <a:gd name="T7" fmla="*/ 16 h 38"/>
                <a:gd name="T8" fmla="*/ 2 w 62"/>
                <a:gd name="T9" fmla="*/ 16 h 38"/>
                <a:gd name="T10" fmla="*/ 5 w 62"/>
                <a:gd name="T11" fmla="*/ 16 h 38"/>
                <a:gd name="T12" fmla="*/ 8 w 62"/>
                <a:gd name="T13" fmla="*/ 18 h 38"/>
                <a:gd name="T14" fmla="*/ 13 w 62"/>
                <a:gd name="T15" fmla="*/ 20 h 38"/>
                <a:gd name="T16" fmla="*/ 14 w 62"/>
                <a:gd name="T17" fmla="*/ 20 h 38"/>
                <a:gd name="T18" fmla="*/ 15 w 62"/>
                <a:gd name="T19" fmla="*/ 19 h 38"/>
                <a:gd name="T20" fmla="*/ 22 w 62"/>
                <a:gd name="T21" fmla="*/ 24 h 38"/>
                <a:gd name="T22" fmla="*/ 21 w 62"/>
                <a:gd name="T23" fmla="*/ 27 h 38"/>
                <a:gd name="T24" fmla="*/ 21 w 62"/>
                <a:gd name="T25" fmla="*/ 31 h 38"/>
                <a:gd name="T26" fmla="*/ 30 w 62"/>
                <a:gd name="T27" fmla="*/ 36 h 38"/>
                <a:gd name="T28" fmla="*/ 30 w 62"/>
                <a:gd name="T29" fmla="*/ 37 h 38"/>
                <a:gd name="T30" fmla="*/ 31 w 62"/>
                <a:gd name="T31" fmla="*/ 37 h 38"/>
                <a:gd name="T32" fmla="*/ 33 w 62"/>
                <a:gd name="T33" fmla="*/ 37 h 38"/>
                <a:gd name="T34" fmla="*/ 34 w 62"/>
                <a:gd name="T35" fmla="*/ 37 h 38"/>
                <a:gd name="T36" fmla="*/ 35 w 62"/>
                <a:gd name="T37" fmla="*/ 37 h 38"/>
                <a:gd name="T38" fmla="*/ 36 w 62"/>
                <a:gd name="T39" fmla="*/ 37 h 38"/>
                <a:gd name="T40" fmla="*/ 37 w 62"/>
                <a:gd name="T41" fmla="*/ 37 h 38"/>
                <a:gd name="T42" fmla="*/ 38 w 62"/>
                <a:gd name="T43" fmla="*/ 37 h 38"/>
                <a:gd name="T44" fmla="*/ 42 w 62"/>
                <a:gd name="T45" fmla="*/ 35 h 38"/>
                <a:gd name="T46" fmla="*/ 51 w 62"/>
                <a:gd name="T47" fmla="*/ 32 h 38"/>
                <a:gd name="T48" fmla="*/ 51 w 62"/>
                <a:gd name="T49" fmla="*/ 29 h 38"/>
                <a:gd name="T50" fmla="*/ 51 w 62"/>
                <a:gd name="T51" fmla="*/ 28 h 38"/>
                <a:gd name="T52" fmla="*/ 58 w 62"/>
                <a:gd name="T53" fmla="*/ 22 h 38"/>
                <a:gd name="T54" fmla="*/ 59 w 62"/>
                <a:gd name="T55" fmla="*/ 20 h 38"/>
                <a:gd name="T56" fmla="*/ 62 w 62"/>
                <a:gd name="T57" fmla="*/ 19 h 38"/>
                <a:gd name="T58" fmla="*/ 62 w 62"/>
                <a:gd name="T59" fmla="*/ 18 h 38"/>
                <a:gd name="T60" fmla="*/ 62 w 62"/>
                <a:gd name="T61" fmla="*/ 15 h 38"/>
                <a:gd name="T62" fmla="*/ 62 w 62"/>
                <a:gd name="T63" fmla="*/ 12 h 38"/>
                <a:gd name="T64" fmla="*/ 61 w 62"/>
                <a:gd name="T65" fmla="*/ 11 h 38"/>
                <a:gd name="T66" fmla="*/ 60 w 62"/>
                <a:gd name="T67" fmla="*/ 10 h 38"/>
                <a:gd name="T68" fmla="*/ 57 w 62"/>
                <a:gd name="T69" fmla="*/ 9 h 38"/>
                <a:gd name="T70" fmla="*/ 48 w 62"/>
                <a:gd name="T71" fmla="*/ 3 h 38"/>
                <a:gd name="T72" fmla="*/ 44 w 62"/>
                <a:gd name="T73" fmla="*/ 2 h 38"/>
                <a:gd name="T74" fmla="*/ 41 w 62"/>
                <a:gd name="T75" fmla="*/ 1 h 38"/>
                <a:gd name="T76" fmla="*/ 36 w 62"/>
                <a:gd name="T77" fmla="*/ 1 h 38"/>
                <a:gd name="T78" fmla="*/ 30 w 62"/>
                <a:gd name="T79" fmla="*/ 1 h 38"/>
                <a:gd name="T80" fmla="*/ 26 w 62"/>
                <a:gd name="T81" fmla="*/ 1 h 38"/>
                <a:gd name="T82" fmla="*/ 23 w 62"/>
                <a:gd name="T83" fmla="*/ 0 h 38"/>
                <a:gd name="T84" fmla="*/ 15 w 62"/>
                <a:gd name="T85" fmla="*/ 0 h 38"/>
                <a:gd name="T86" fmla="*/ 11 w 62"/>
                <a:gd name="T87" fmla="*/ 1 h 38"/>
                <a:gd name="T88" fmla="*/ 9 w 62"/>
                <a:gd name="T89" fmla="*/ 1 h 38"/>
                <a:gd name="T90" fmla="*/ 9 w 62"/>
                <a:gd name="T91" fmla="*/ 2 h 38"/>
                <a:gd name="T92" fmla="*/ 7 w 62"/>
                <a:gd name="T93" fmla="*/ 2 h 38"/>
                <a:gd name="T94" fmla="*/ 6 w 62"/>
                <a:gd name="T95" fmla="*/ 2 h 38"/>
                <a:gd name="T96" fmla="*/ 5 w 62"/>
                <a:gd name="T97" fmla="*/ 3 h 38"/>
                <a:gd name="T98" fmla="*/ 4 w 62"/>
                <a:gd name="T99" fmla="*/ 3 h 38"/>
                <a:gd name="T100" fmla="*/ 3 w 62"/>
                <a:gd name="T101" fmla="*/ 3 h 38"/>
                <a:gd name="T102" fmla="*/ 1 w 62"/>
                <a:gd name="T103" fmla="*/ 15 h 38"/>
                <a:gd name="T104" fmla="*/ 0 w 62"/>
                <a:gd name="T105"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38">
                  <a:moveTo>
                    <a:pt x="0" y="16"/>
                  </a:moveTo>
                  <a:cubicBezTo>
                    <a:pt x="0" y="16"/>
                    <a:pt x="1" y="16"/>
                    <a:pt x="1" y="16"/>
                  </a:cubicBezTo>
                  <a:cubicBezTo>
                    <a:pt x="1" y="16"/>
                    <a:pt x="1" y="16"/>
                    <a:pt x="1" y="16"/>
                  </a:cubicBezTo>
                  <a:cubicBezTo>
                    <a:pt x="1" y="16"/>
                    <a:pt x="1" y="16"/>
                    <a:pt x="1" y="16"/>
                  </a:cubicBezTo>
                  <a:cubicBezTo>
                    <a:pt x="2" y="16"/>
                    <a:pt x="2" y="16"/>
                    <a:pt x="2" y="16"/>
                  </a:cubicBezTo>
                  <a:cubicBezTo>
                    <a:pt x="3" y="16"/>
                    <a:pt x="4" y="16"/>
                    <a:pt x="5" y="16"/>
                  </a:cubicBezTo>
                  <a:cubicBezTo>
                    <a:pt x="6" y="16"/>
                    <a:pt x="7" y="16"/>
                    <a:pt x="8" y="18"/>
                  </a:cubicBezTo>
                  <a:cubicBezTo>
                    <a:pt x="9" y="19"/>
                    <a:pt x="12" y="20"/>
                    <a:pt x="13" y="20"/>
                  </a:cubicBezTo>
                  <a:cubicBezTo>
                    <a:pt x="14" y="20"/>
                    <a:pt x="14" y="20"/>
                    <a:pt x="14" y="20"/>
                  </a:cubicBezTo>
                  <a:cubicBezTo>
                    <a:pt x="14" y="20"/>
                    <a:pt x="15" y="19"/>
                    <a:pt x="15" y="19"/>
                  </a:cubicBezTo>
                  <a:cubicBezTo>
                    <a:pt x="17" y="19"/>
                    <a:pt x="22" y="22"/>
                    <a:pt x="22" y="24"/>
                  </a:cubicBezTo>
                  <a:cubicBezTo>
                    <a:pt x="22" y="25"/>
                    <a:pt x="21" y="26"/>
                    <a:pt x="21" y="27"/>
                  </a:cubicBezTo>
                  <a:cubicBezTo>
                    <a:pt x="21" y="29"/>
                    <a:pt x="21" y="31"/>
                    <a:pt x="21" y="31"/>
                  </a:cubicBezTo>
                  <a:cubicBezTo>
                    <a:pt x="23" y="32"/>
                    <a:pt x="28" y="33"/>
                    <a:pt x="30" y="36"/>
                  </a:cubicBezTo>
                  <a:cubicBezTo>
                    <a:pt x="30" y="36"/>
                    <a:pt x="30" y="36"/>
                    <a:pt x="30" y="37"/>
                  </a:cubicBezTo>
                  <a:cubicBezTo>
                    <a:pt x="30" y="37"/>
                    <a:pt x="31" y="37"/>
                    <a:pt x="31" y="37"/>
                  </a:cubicBezTo>
                  <a:cubicBezTo>
                    <a:pt x="32" y="37"/>
                    <a:pt x="32" y="37"/>
                    <a:pt x="33" y="37"/>
                  </a:cubicBezTo>
                  <a:cubicBezTo>
                    <a:pt x="33" y="37"/>
                    <a:pt x="33" y="37"/>
                    <a:pt x="34" y="37"/>
                  </a:cubicBezTo>
                  <a:cubicBezTo>
                    <a:pt x="34" y="37"/>
                    <a:pt x="35" y="37"/>
                    <a:pt x="35" y="37"/>
                  </a:cubicBezTo>
                  <a:cubicBezTo>
                    <a:pt x="35" y="37"/>
                    <a:pt x="36" y="37"/>
                    <a:pt x="36" y="37"/>
                  </a:cubicBezTo>
                  <a:cubicBezTo>
                    <a:pt x="36" y="37"/>
                    <a:pt x="36" y="37"/>
                    <a:pt x="37" y="37"/>
                  </a:cubicBezTo>
                  <a:cubicBezTo>
                    <a:pt x="37" y="37"/>
                    <a:pt x="38" y="37"/>
                    <a:pt x="38" y="37"/>
                  </a:cubicBezTo>
                  <a:cubicBezTo>
                    <a:pt x="40" y="38"/>
                    <a:pt x="41" y="37"/>
                    <a:pt x="42" y="35"/>
                  </a:cubicBezTo>
                  <a:cubicBezTo>
                    <a:pt x="44" y="33"/>
                    <a:pt x="50" y="32"/>
                    <a:pt x="51" y="32"/>
                  </a:cubicBezTo>
                  <a:cubicBezTo>
                    <a:pt x="51" y="32"/>
                    <a:pt x="51" y="30"/>
                    <a:pt x="51" y="29"/>
                  </a:cubicBezTo>
                  <a:cubicBezTo>
                    <a:pt x="51" y="29"/>
                    <a:pt x="51" y="28"/>
                    <a:pt x="51" y="28"/>
                  </a:cubicBezTo>
                  <a:cubicBezTo>
                    <a:pt x="52" y="26"/>
                    <a:pt x="55" y="22"/>
                    <a:pt x="58" y="22"/>
                  </a:cubicBezTo>
                  <a:cubicBezTo>
                    <a:pt x="58" y="21"/>
                    <a:pt x="58" y="21"/>
                    <a:pt x="59" y="20"/>
                  </a:cubicBezTo>
                  <a:cubicBezTo>
                    <a:pt x="59" y="20"/>
                    <a:pt x="60" y="19"/>
                    <a:pt x="62" y="19"/>
                  </a:cubicBezTo>
                  <a:cubicBezTo>
                    <a:pt x="62" y="19"/>
                    <a:pt x="62" y="18"/>
                    <a:pt x="62" y="18"/>
                  </a:cubicBezTo>
                  <a:cubicBezTo>
                    <a:pt x="62" y="18"/>
                    <a:pt x="62" y="18"/>
                    <a:pt x="62" y="15"/>
                  </a:cubicBezTo>
                  <a:cubicBezTo>
                    <a:pt x="62" y="14"/>
                    <a:pt x="62" y="13"/>
                    <a:pt x="62" y="12"/>
                  </a:cubicBezTo>
                  <a:cubicBezTo>
                    <a:pt x="62" y="12"/>
                    <a:pt x="62" y="11"/>
                    <a:pt x="61" y="11"/>
                  </a:cubicBezTo>
                  <a:cubicBezTo>
                    <a:pt x="61" y="11"/>
                    <a:pt x="60" y="11"/>
                    <a:pt x="60" y="10"/>
                  </a:cubicBezTo>
                  <a:cubicBezTo>
                    <a:pt x="59" y="10"/>
                    <a:pt x="58" y="9"/>
                    <a:pt x="57" y="9"/>
                  </a:cubicBezTo>
                  <a:cubicBezTo>
                    <a:pt x="54" y="6"/>
                    <a:pt x="49" y="3"/>
                    <a:pt x="48" y="3"/>
                  </a:cubicBezTo>
                  <a:cubicBezTo>
                    <a:pt x="46" y="4"/>
                    <a:pt x="45" y="3"/>
                    <a:pt x="44" y="2"/>
                  </a:cubicBezTo>
                  <a:cubicBezTo>
                    <a:pt x="43" y="1"/>
                    <a:pt x="43" y="0"/>
                    <a:pt x="41" y="1"/>
                  </a:cubicBezTo>
                  <a:cubicBezTo>
                    <a:pt x="40" y="1"/>
                    <a:pt x="38" y="1"/>
                    <a:pt x="36" y="1"/>
                  </a:cubicBezTo>
                  <a:cubicBezTo>
                    <a:pt x="34" y="1"/>
                    <a:pt x="32" y="1"/>
                    <a:pt x="30" y="1"/>
                  </a:cubicBezTo>
                  <a:cubicBezTo>
                    <a:pt x="28" y="1"/>
                    <a:pt x="27" y="1"/>
                    <a:pt x="26" y="1"/>
                  </a:cubicBezTo>
                  <a:cubicBezTo>
                    <a:pt x="26" y="1"/>
                    <a:pt x="24" y="1"/>
                    <a:pt x="23" y="0"/>
                  </a:cubicBezTo>
                  <a:cubicBezTo>
                    <a:pt x="20" y="0"/>
                    <a:pt x="18" y="0"/>
                    <a:pt x="15" y="0"/>
                  </a:cubicBezTo>
                  <a:cubicBezTo>
                    <a:pt x="13" y="0"/>
                    <a:pt x="12" y="0"/>
                    <a:pt x="11" y="1"/>
                  </a:cubicBezTo>
                  <a:cubicBezTo>
                    <a:pt x="10" y="1"/>
                    <a:pt x="10" y="1"/>
                    <a:pt x="9" y="1"/>
                  </a:cubicBezTo>
                  <a:cubicBezTo>
                    <a:pt x="9" y="2"/>
                    <a:pt x="9" y="2"/>
                    <a:pt x="9" y="2"/>
                  </a:cubicBezTo>
                  <a:cubicBezTo>
                    <a:pt x="8" y="2"/>
                    <a:pt x="8" y="2"/>
                    <a:pt x="7" y="2"/>
                  </a:cubicBezTo>
                  <a:cubicBezTo>
                    <a:pt x="7" y="2"/>
                    <a:pt x="7" y="2"/>
                    <a:pt x="6" y="2"/>
                  </a:cubicBezTo>
                  <a:cubicBezTo>
                    <a:pt x="6" y="2"/>
                    <a:pt x="5" y="3"/>
                    <a:pt x="5" y="3"/>
                  </a:cubicBezTo>
                  <a:cubicBezTo>
                    <a:pt x="4" y="3"/>
                    <a:pt x="4" y="3"/>
                    <a:pt x="4" y="3"/>
                  </a:cubicBezTo>
                  <a:cubicBezTo>
                    <a:pt x="3" y="3"/>
                    <a:pt x="3" y="3"/>
                    <a:pt x="3" y="3"/>
                  </a:cubicBezTo>
                  <a:cubicBezTo>
                    <a:pt x="4" y="7"/>
                    <a:pt x="4" y="12"/>
                    <a:pt x="1" y="15"/>
                  </a:cubicBezTo>
                  <a:cubicBezTo>
                    <a:pt x="0" y="16"/>
                    <a:pt x="0" y="16"/>
                    <a:pt x="0" y="1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5" name="Freeform 279">
              <a:extLst>
                <a:ext uri="{FF2B5EF4-FFF2-40B4-BE49-F238E27FC236}">
                  <a16:creationId xmlns:a16="http://schemas.microsoft.com/office/drawing/2014/main" id="{6B686398-8165-4304-8F64-0029A7397AE4}"/>
                </a:ext>
              </a:extLst>
            </p:cNvPr>
            <p:cNvSpPr>
              <a:spLocks/>
            </p:cNvSpPr>
            <p:nvPr/>
          </p:nvSpPr>
          <p:spPr bwMode="auto">
            <a:xfrm>
              <a:off x="4927580" y="5902606"/>
              <a:ext cx="16555" cy="23087"/>
            </a:xfrm>
            <a:custGeom>
              <a:avLst/>
              <a:gdLst>
                <a:gd name="T0" fmla="*/ 2 w 32"/>
                <a:gd name="T1" fmla="*/ 1 h 40"/>
                <a:gd name="T2" fmla="*/ 0 w 32"/>
                <a:gd name="T3" fmla="*/ 1 h 40"/>
                <a:gd name="T4" fmla="*/ 0 w 32"/>
                <a:gd name="T5" fmla="*/ 1 h 40"/>
                <a:gd name="T6" fmla="*/ 0 w 32"/>
                <a:gd name="T7" fmla="*/ 2 h 40"/>
                <a:gd name="T8" fmla="*/ 1 w 32"/>
                <a:gd name="T9" fmla="*/ 4 h 40"/>
                <a:gd name="T10" fmla="*/ 2 w 32"/>
                <a:gd name="T11" fmla="*/ 5 h 40"/>
                <a:gd name="T12" fmla="*/ 2 w 32"/>
                <a:gd name="T13" fmla="*/ 6 h 40"/>
                <a:gd name="T14" fmla="*/ 3 w 32"/>
                <a:gd name="T15" fmla="*/ 7 h 40"/>
                <a:gd name="T16" fmla="*/ 3 w 32"/>
                <a:gd name="T17" fmla="*/ 8 h 40"/>
                <a:gd name="T18" fmla="*/ 4 w 32"/>
                <a:gd name="T19" fmla="*/ 9 h 40"/>
                <a:gd name="T20" fmla="*/ 4 w 32"/>
                <a:gd name="T21" fmla="*/ 9 h 40"/>
                <a:gd name="T22" fmla="*/ 5 w 32"/>
                <a:gd name="T23" fmla="*/ 10 h 40"/>
                <a:gd name="T24" fmla="*/ 5 w 32"/>
                <a:gd name="T25" fmla="*/ 11 h 40"/>
                <a:gd name="T26" fmla="*/ 5 w 32"/>
                <a:gd name="T27" fmla="*/ 11 h 40"/>
                <a:gd name="T28" fmla="*/ 6 w 32"/>
                <a:gd name="T29" fmla="*/ 12 h 40"/>
                <a:gd name="T30" fmla="*/ 6 w 32"/>
                <a:gd name="T31" fmla="*/ 12 h 40"/>
                <a:gd name="T32" fmla="*/ 6 w 32"/>
                <a:gd name="T33" fmla="*/ 12 h 40"/>
                <a:gd name="T34" fmla="*/ 7 w 32"/>
                <a:gd name="T35" fmla="*/ 13 h 40"/>
                <a:gd name="T36" fmla="*/ 14 w 32"/>
                <a:gd name="T37" fmla="*/ 30 h 40"/>
                <a:gd name="T38" fmla="*/ 13 w 32"/>
                <a:gd name="T39" fmla="*/ 34 h 40"/>
                <a:gd name="T40" fmla="*/ 13 w 32"/>
                <a:gd name="T41" fmla="*/ 36 h 40"/>
                <a:gd name="T42" fmla="*/ 13 w 32"/>
                <a:gd name="T43" fmla="*/ 37 h 40"/>
                <a:gd name="T44" fmla="*/ 14 w 32"/>
                <a:gd name="T45" fmla="*/ 38 h 40"/>
                <a:gd name="T46" fmla="*/ 14 w 32"/>
                <a:gd name="T47" fmla="*/ 39 h 40"/>
                <a:gd name="T48" fmla="*/ 14 w 32"/>
                <a:gd name="T49" fmla="*/ 40 h 40"/>
                <a:gd name="T50" fmla="*/ 15 w 32"/>
                <a:gd name="T51" fmla="*/ 40 h 40"/>
                <a:gd name="T52" fmla="*/ 15 w 32"/>
                <a:gd name="T53" fmla="*/ 40 h 40"/>
                <a:gd name="T54" fmla="*/ 16 w 32"/>
                <a:gd name="T55" fmla="*/ 38 h 40"/>
                <a:gd name="T56" fmla="*/ 17 w 32"/>
                <a:gd name="T57" fmla="*/ 37 h 40"/>
                <a:gd name="T58" fmla="*/ 17 w 32"/>
                <a:gd name="T59" fmla="*/ 37 h 40"/>
                <a:gd name="T60" fmla="*/ 18 w 32"/>
                <a:gd name="T61" fmla="*/ 35 h 40"/>
                <a:gd name="T62" fmla="*/ 18 w 32"/>
                <a:gd name="T63" fmla="*/ 35 h 40"/>
                <a:gd name="T64" fmla="*/ 20 w 32"/>
                <a:gd name="T65" fmla="*/ 32 h 40"/>
                <a:gd name="T66" fmla="*/ 24 w 32"/>
                <a:gd name="T67" fmla="*/ 26 h 40"/>
                <a:gd name="T68" fmla="*/ 26 w 32"/>
                <a:gd name="T69" fmla="*/ 26 h 40"/>
                <a:gd name="T70" fmla="*/ 29 w 32"/>
                <a:gd name="T71" fmla="*/ 27 h 40"/>
                <a:gd name="T72" fmla="*/ 32 w 32"/>
                <a:gd name="T73" fmla="*/ 28 h 40"/>
                <a:gd name="T74" fmla="*/ 31 w 32"/>
                <a:gd name="T75" fmla="*/ 23 h 40"/>
                <a:gd name="T76" fmla="*/ 30 w 32"/>
                <a:gd name="T77" fmla="*/ 22 h 40"/>
                <a:gd name="T78" fmla="*/ 23 w 32"/>
                <a:gd name="T79" fmla="*/ 10 h 40"/>
                <a:gd name="T80" fmla="*/ 16 w 32"/>
                <a:gd name="T81" fmla="*/ 5 h 40"/>
                <a:gd name="T82" fmla="*/ 14 w 32"/>
                <a:gd name="T83" fmla="*/ 4 h 40"/>
                <a:gd name="T84" fmla="*/ 11 w 32"/>
                <a:gd name="T85" fmla="*/ 2 h 40"/>
                <a:gd name="T86" fmla="*/ 8 w 32"/>
                <a:gd name="T87" fmla="*/ 0 h 40"/>
                <a:gd name="T88" fmla="*/ 7 w 32"/>
                <a:gd name="T89" fmla="*/ 0 h 40"/>
                <a:gd name="T90" fmla="*/ 6 w 32"/>
                <a:gd name="T91" fmla="*/ 0 h 40"/>
                <a:gd name="T92" fmla="*/ 2 w 32"/>
                <a:gd name="T93" fmla="*/ 1 h 40"/>
                <a:gd name="T94" fmla="*/ 2 w 32"/>
                <a:gd name="T95"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40">
                  <a:moveTo>
                    <a:pt x="2" y="1"/>
                  </a:moveTo>
                  <a:cubicBezTo>
                    <a:pt x="1" y="1"/>
                    <a:pt x="1" y="1"/>
                    <a:pt x="0" y="1"/>
                  </a:cubicBezTo>
                  <a:cubicBezTo>
                    <a:pt x="0" y="1"/>
                    <a:pt x="0" y="1"/>
                    <a:pt x="0" y="1"/>
                  </a:cubicBezTo>
                  <a:cubicBezTo>
                    <a:pt x="0" y="1"/>
                    <a:pt x="0" y="2"/>
                    <a:pt x="0" y="2"/>
                  </a:cubicBezTo>
                  <a:cubicBezTo>
                    <a:pt x="0" y="2"/>
                    <a:pt x="1" y="3"/>
                    <a:pt x="1" y="4"/>
                  </a:cubicBezTo>
                  <a:cubicBezTo>
                    <a:pt x="1" y="4"/>
                    <a:pt x="2" y="4"/>
                    <a:pt x="2" y="5"/>
                  </a:cubicBezTo>
                  <a:cubicBezTo>
                    <a:pt x="2" y="5"/>
                    <a:pt x="2" y="6"/>
                    <a:pt x="2" y="6"/>
                  </a:cubicBezTo>
                  <a:cubicBezTo>
                    <a:pt x="3" y="6"/>
                    <a:pt x="3" y="7"/>
                    <a:pt x="3" y="7"/>
                  </a:cubicBezTo>
                  <a:cubicBezTo>
                    <a:pt x="3" y="7"/>
                    <a:pt x="3" y="8"/>
                    <a:pt x="3" y="8"/>
                  </a:cubicBezTo>
                  <a:cubicBezTo>
                    <a:pt x="4" y="8"/>
                    <a:pt x="4" y="8"/>
                    <a:pt x="4" y="9"/>
                  </a:cubicBezTo>
                  <a:cubicBezTo>
                    <a:pt x="4" y="9"/>
                    <a:pt x="4" y="9"/>
                    <a:pt x="4" y="9"/>
                  </a:cubicBezTo>
                  <a:cubicBezTo>
                    <a:pt x="5" y="10"/>
                    <a:pt x="5" y="10"/>
                    <a:pt x="5" y="10"/>
                  </a:cubicBezTo>
                  <a:cubicBezTo>
                    <a:pt x="5" y="10"/>
                    <a:pt x="5" y="10"/>
                    <a:pt x="5" y="11"/>
                  </a:cubicBezTo>
                  <a:cubicBezTo>
                    <a:pt x="5" y="11"/>
                    <a:pt x="5" y="11"/>
                    <a:pt x="5" y="11"/>
                  </a:cubicBezTo>
                  <a:cubicBezTo>
                    <a:pt x="6" y="11"/>
                    <a:pt x="6" y="11"/>
                    <a:pt x="6" y="12"/>
                  </a:cubicBezTo>
                  <a:cubicBezTo>
                    <a:pt x="6" y="12"/>
                    <a:pt x="6" y="12"/>
                    <a:pt x="6" y="12"/>
                  </a:cubicBezTo>
                  <a:cubicBezTo>
                    <a:pt x="6" y="12"/>
                    <a:pt x="6" y="12"/>
                    <a:pt x="6" y="12"/>
                  </a:cubicBezTo>
                  <a:cubicBezTo>
                    <a:pt x="6" y="12"/>
                    <a:pt x="6" y="13"/>
                    <a:pt x="7" y="13"/>
                  </a:cubicBezTo>
                  <a:cubicBezTo>
                    <a:pt x="7" y="13"/>
                    <a:pt x="18" y="26"/>
                    <a:pt x="14" y="30"/>
                  </a:cubicBezTo>
                  <a:cubicBezTo>
                    <a:pt x="13" y="30"/>
                    <a:pt x="13" y="32"/>
                    <a:pt x="13" y="34"/>
                  </a:cubicBezTo>
                  <a:cubicBezTo>
                    <a:pt x="13" y="35"/>
                    <a:pt x="13" y="35"/>
                    <a:pt x="13" y="36"/>
                  </a:cubicBezTo>
                  <a:cubicBezTo>
                    <a:pt x="13" y="36"/>
                    <a:pt x="13" y="36"/>
                    <a:pt x="13" y="37"/>
                  </a:cubicBezTo>
                  <a:cubicBezTo>
                    <a:pt x="13" y="37"/>
                    <a:pt x="13" y="37"/>
                    <a:pt x="14" y="38"/>
                  </a:cubicBezTo>
                  <a:cubicBezTo>
                    <a:pt x="14" y="38"/>
                    <a:pt x="14" y="38"/>
                    <a:pt x="14" y="39"/>
                  </a:cubicBezTo>
                  <a:cubicBezTo>
                    <a:pt x="14" y="39"/>
                    <a:pt x="14" y="39"/>
                    <a:pt x="14" y="40"/>
                  </a:cubicBezTo>
                  <a:cubicBezTo>
                    <a:pt x="14" y="40"/>
                    <a:pt x="15" y="40"/>
                    <a:pt x="15" y="40"/>
                  </a:cubicBezTo>
                  <a:cubicBezTo>
                    <a:pt x="15" y="40"/>
                    <a:pt x="15" y="40"/>
                    <a:pt x="15" y="40"/>
                  </a:cubicBezTo>
                  <a:cubicBezTo>
                    <a:pt x="15" y="40"/>
                    <a:pt x="16" y="39"/>
                    <a:pt x="16" y="38"/>
                  </a:cubicBezTo>
                  <a:cubicBezTo>
                    <a:pt x="16" y="38"/>
                    <a:pt x="17" y="38"/>
                    <a:pt x="17" y="37"/>
                  </a:cubicBezTo>
                  <a:cubicBezTo>
                    <a:pt x="17" y="37"/>
                    <a:pt x="17" y="37"/>
                    <a:pt x="17" y="37"/>
                  </a:cubicBezTo>
                  <a:cubicBezTo>
                    <a:pt x="18" y="36"/>
                    <a:pt x="18" y="36"/>
                    <a:pt x="18" y="35"/>
                  </a:cubicBezTo>
                  <a:cubicBezTo>
                    <a:pt x="18" y="35"/>
                    <a:pt x="18" y="35"/>
                    <a:pt x="18" y="35"/>
                  </a:cubicBezTo>
                  <a:cubicBezTo>
                    <a:pt x="20" y="33"/>
                    <a:pt x="20" y="32"/>
                    <a:pt x="20" y="32"/>
                  </a:cubicBezTo>
                  <a:cubicBezTo>
                    <a:pt x="20" y="26"/>
                    <a:pt x="23" y="26"/>
                    <a:pt x="24" y="26"/>
                  </a:cubicBezTo>
                  <a:cubicBezTo>
                    <a:pt x="25" y="26"/>
                    <a:pt x="25" y="26"/>
                    <a:pt x="26" y="26"/>
                  </a:cubicBezTo>
                  <a:cubicBezTo>
                    <a:pt x="27" y="26"/>
                    <a:pt x="28" y="27"/>
                    <a:pt x="29" y="27"/>
                  </a:cubicBezTo>
                  <a:cubicBezTo>
                    <a:pt x="30" y="27"/>
                    <a:pt x="32" y="28"/>
                    <a:pt x="32" y="28"/>
                  </a:cubicBezTo>
                  <a:cubicBezTo>
                    <a:pt x="32" y="26"/>
                    <a:pt x="32" y="24"/>
                    <a:pt x="31" y="23"/>
                  </a:cubicBezTo>
                  <a:cubicBezTo>
                    <a:pt x="30" y="22"/>
                    <a:pt x="30" y="22"/>
                    <a:pt x="30" y="22"/>
                  </a:cubicBezTo>
                  <a:cubicBezTo>
                    <a:pt x="28" y="20"/>
                    <a:pt x="24" y="14"/>
                    <a:pt x="23" y="10"/>
                  </a:cubicBezTo>
                  <a:cubicBezTo>
                    <a:pt x="21" y="6"/>
                    <a:pt x="17" y="5"/>
                    <a:pt x="16" y="5"/>
                  </a:cubicBezTo>
                  <a:cubicBezTo>
                    <a:pt x="15" y="5"/>
                    <a:pt x="15" y="4"/>
                    <a:pt x="14" y="4"/>
                  </a:cubicBezTo>
                  <a:cubicBezTo>
                    <a:pt x="13" y="4"/>
                    <a:pt x="12" y="3"/>
                    <a:pt x="11" y="2"/>
                  </a:cubicBezTo>
                  <a:cubicBezTo>
                    <a:pt x="10" y="1"/>
                    <a:pt x="9" y="0"/>
                    <a:pt x="8" y="0"/>
                  </a:cubicBezTo>
                  <a:cubicBezTo>
                    <a:pt x="7" y="0"/>
                    <a:pt x="7" y="0"/>
                    <a:pt x="7" y="0"/>
                  </a:cubicBezTo>
                  <a:cubicBezTo>
                    <a:pt x="6" y="0"/>
                    <a:pt x="6" y="0"/>
                    <a:pt x="6" y="0"/>
                  </a:cubicBezTo>
                  <a:cubicBezTo>
                    <a:pt x="5" y="0"/>
                    <a:pt x="3" y="0"/>
                    <a:pt x="2" y="1"/>
                  </a:cubicBezTo>
                  <a:cubicBezTo>
                    <a:pt x="2" y="1"/>
                    <a:pt x="2" y="1"/>
                    <a:pt x="2" y="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6" name="Freeform 280">
              <a:extLst>
                <a:ext uri="{FF2B5EF4-FFF2-40B4-BE49-F238E27FC236}">
                  <a16:creationId xmlns:a16="http://schemas.microsoft.com/office/drawing/2014/main" id="{32285405-191D-4C1B-A12F-1B50F935345E}"/>
                </a:ext>
              </a:extLst>
            </p:cNvPr>
            <p:cNvSpPr>
              <a:spLocks/>
            </p:cNvSpPr>
            <p:nvPr/>
          </p:nvSpPr>
          <p:spPr bwMode="auto">
            <a:xfrm>
              <a:off x="4673219" y="6062464"/>
              <a:ext cx="47654" cy="43200"/>
            </a:xfrm>
            <a:custGeom>
              <a:avLst/>
              <a:gdLst>
                <a:gd name="T0" fmla="*/ 82 w 92"/>
                <a:gd name="T1" fmla="*/ 19 h 75"/>
                <a:gd name="T2" fmla="*/ 92 w 92"/>
                <a:gd name="T3" fmla="*/ 19 h 75"/>
                <a:gd name="T4" fmla="*/ 92 w 92"/>
                <a:gd name="T5" fmla="*/ 18 h 75"/>
                <a:gd name="T6" fmla="*/ 92 w 92"/>
                <a:gd name="T7" fmla="*/ 18 h 75"/>
                <a:gd name="T8" fmla="*/ 92 w 92"/>
                <a:gd name="T9" fmla="*/ 17 h 75"/>
                <a:gd name="T10" fmla="*/ 92 w 92"/>
                <a:gd name="T11" fmla="*/ 17 h 75"/>
                <a:gd name="T12" fmla="*/ 92 w 92"/>
                <a:gd name="T13" fmla="*/ 16 h 75"/>
                <a:gd name="T14" fmla="*/ 92 w 92"/>
                <a:gd name="T15" fmla="*/ 15 h 75"/>
                <a:gd name="T16" fmla="*/ 92 w 92"/>
                <a:gd name="T17" fmla="*/ 14 h 75"/>
                <a:gd name="T18" fmla="*/ 92 w 92"/>
                <a:gd name="T19" fmla="*/ 13 h 75"/>
                <a:gd name="T20" fmla="*/ 92 w 92"/>
                <a:gd name="T21" fmla="*/ 12 h 75"/>
                <a:gd name="T22" fmla="*/ 92 w 92"/>
                <a:gd name="T23" fmla="*/ 11 h 75"/>
                <a:gd name="T24" fmla="*/ 92 w 92"/>
                <a:gd name="T25" fmla="*/ 9 h 75"/>
                <a:gd name="T26" fmla="*/ 92 w 92"/>
                <a:gd name="T27" fmla="*/ 8 h 75"/>
                <a:gd name="T28" fmla="*/ 92 w 92"/>
                <a:gd name="T29" fmla="*/ 7 h 75"/>
                <a:gd name="T30" fmla="*/ 92 w 92"/>
                <a:gd name="T31" fmla="*/ 5 h 75"/>
                <a:gd name="T32" fmla="*/ 92 w 92"/>
                <a:gd name="T33" fmla="*/ 4 h 75"/>
                <a:gd name="T34" fmla="*/ 92 w 92"/>
                <a:gd name="T35" fmla="*/ 4 h 75"/>
                <a:gd name="T36" fmla="*/ 92 w 92"/>
                <a:gd name="T37" fmla="*/ 4 h 75"/>
                <a:gd name="T38" fmla="*/ 91 w 92"/>
                <a:gd name="T39" fmla="*/ 2 h 75"/>
                <a:gd name="T40" fmla="*/ 85 w 92"/>
                <a:gd name="T41" fmla="*/ 0 h 75"/>
                <a:gd name="T42" fmla="*/ 43 w 92"/>
                <a:gd name="T43" fmla="*/ 0 h 75"/>
                <a:gd name="T44" fmla="*/ 38 w 92"/>
                <a:gd name="T45" fmla="*/ 10 h 75"/>
                <a:gd name="T46" fmla="*/ 31 w 92"/>
                <a:gd name="T47" fmla="*/ 18 h 75"/>
                <a:gd name="T48" fmla="*/ 23 w 92"/>
                <a:gd name="T49" fmla="*/ 30 h 75"/>
                <a:gd name="T50" fmla="*/ 14 w 92"/>
                <a:gd name="T51" fmla="*/ 47 h 75"/>
                <a:gd name="T52" fmla="*/ 3 w 92"/>
                <a:gd name="T53" fmla="*/ 66 h 75"/>
                <a:gd name="T54" fmla="*/ 0 w 92"/>
                <a:gd name="T55" fmla="*/ 75 h 75"/>
                <a:gd name="T56" fmla="*/ 42 w 92"/>
                <a:gd name="T57" fmla="*/ 75 h 75"/>
                <a:gd name="T58" fmla="*/ 42 w 92"/>
                <a:gd name="T59" fmla="*/ 58 h 75"/>
                <a:gd name="T60" fmla="*/ 48 w 92"/>
                <a:gd name="T61" fmla="*/ 53 h 75"/>
                <a:gd name="T62" fmla="*/ 54 w 92"/>
                <a:gd name="T63" fmla="*/ 50 h 75"/>
                <a:gd name="T64" fmla="*/ 54 w 92"/>
                <a:gd name="T65" fmla="*/ 19 h 75"/>
                <a:gd name="T66" fmla="*/ 55 w 92"/>
                <a:gd name="T67" fmla="*/ 19 h 75"/>
                <a:gd name="T68" fmla="*/ 82 w 92"/>
                <a:gd name="T6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75">
                  <a:moveTo>
                    <a:pt x="82" y="19"/>
                  </a:moveTo>
                  <a:cubicBezTo>
                    <a:pt x="89" y="19"/>
                    <a:pt x="91" y="19"/>
                    <a:pt x="92" y="19"/>
                  </a:cubicBezTo>
                  <a:cubicBezTo>
                    <a:pt x="92" y="19"/>
                    <a:pt x="92" y="18"/>
                    <a:pt x="92" y="18"/>
                  </a:cubicBezTo>
                  <a:cubicBezTo>
                    <a:pt x="92" y="18"/>
                    <a:pt x="92" y="18"/>
                    <a:pt x="92" y="18"/>
                  </a:cubicBezTo>
                  <a:cubicBezTo>
                    <a:pt x="92" y="18"/>
                    <a:pt x="92" y="17"/>
                    <a:pt x="92" y="17"/>
                  </a:cubicBezTo>
                  <a:cubicBezTo>
                    <a:pt x="92" y="17"/>
                    <a:pt x="92" y="17"/>
                    <a:pt x="92" y="17"/>
                  </a:cubicBezTo>
                  <a:cubicBezTo>
                    <a:pt x="92" y="16"/>
                    <a:pt x="92" y="16"/>
                    <a:pt x="92" y="16"/>
                  </a:cubicBezTo>
                  <a:cubicBezTo>
                    <a:pt x="92" y="15"/>
                    <a:pt x="92" y="15"/>
                    <a:pt x="92" y="15"/>
                  </a:cubicBezTo>
                  <a:cubicBezTo>
                    <a:pt x="92" y="15"/>
                    <a:pt x="92" y="14"/>
                    <a:pt x="92" y="14"/>
                  </a:cubicBezTo>
                  <a:cubicBezTo>
                    <a:pt x="92" y="14"/>
                    <a:pt x="92" y="13"/>
                    <a:pt x="92" y="13"/>
                  </a:cubicBezTo>
                  <a:cubicBezTo>
                    <a:pt x="92" y="13"/>
                    <a:pt x="92" y="12"/>
                    <a:pt x="92" y="12"/>
                  </a:cubicBezTo>
                  <a:cubicBezTo>
                    <a:pt x="92" y="11"/>
                    <a:pt x="92" y="11"/>
                    <a:pt x="92" y="11"/>
                  </a:cubicBezTo>
                  <a:cubicBezTo>
                    <a:pt x="92" y="10"/>
                    <a:pt x="92" y="10"/>
                    <a:pt x="92" y="9"/>
                  </a:cubicBezTo>
                  <a:cubicBezTo>
                    <a:pt x="92" y="9"/>
                    <a:pt x="92" y="8"/>
                    <a:pt x="92" y="8"/>
                  </a:cubicBezTo>
                  <a:cubicBezTo>
                    <a:pt x="92" y="7"/>
                    <a:pt x="92" y="7"/>
                    <a:pt x="92" y="7"/>
                  </a:cubicBezTo>
                  <a:cubicBezTo>
                    <a:pt x="92" y="6"/>
                    <a:pt x="92" y="5"/>
                    <a:pt x="92" y="5"/>
                  </a:cubicBezTo>
                  <a:cubicBezTo>
                    <a:pt x="92" y="4"/>
                    <a:pt x="92" y="4"/>
                    <a:pt x="92" y="4"/>
                  </a:cubicBezTo>
                  <a:cubicBezTo>
                    <a:pt x="92" y="4"/>
                    <a:pt x="92" y="4"/>
                    <a:pt x="92" y="4"/>
                  </a:cubicBezTo>
                  <a:cubicBezTo>
                    <a:pt x="92" y="4"/>
                    <a:pt x="92" y="4"/>
                    <a:pt x="92" y="4"/>
                  </a:cubicBezTo>
                  <a:cubicBezTo>
                    <a:pt x="91" y="3"/>
                    <a:pt x="91" y="3"/>
                    <a:pt x="91" y="2"/>
                  </a:cubicBezTo>
                  <a:cubicBezTo>
                    <a:pt x="91" y="1"/>
                    <a:pt x="91" y="0"/>
                    <a:pt x="85" y="0"/>
                  </a:cubicBezTo>
                  <a:cubicBezTo>
                    <a:pt x="43" y="0"/>
                    <a:pt x="43" y="0"/>
                    <a:pt x="43" y="0"/>
                  </a:cubicBezTo>
                  <a:cubicBezTo>
                    <a:pt x="40" y="3"/>
                    <a:pt x="39" y="7"/>
                    <a:pt x="38" y="10"/>
                  </a:cubicBezTo>
                  <a:cubicBezTo>
                    <a:pt x="37" y="12"/>
                    <a:pt x="34" y="15"/>
                    <a:pt x="31" y="18"/>
                  </a:cubicBezTo>
                  <a:cubicBezTo>
                    <a:pt x="27" y="22"/>
                    <a:pt x="23" y="26"/>
                    <a:pt x="23" y="30"/>
                  </a:cubicBezTo>
                  <a:cubicBezTo>
                    <a:pt x="22" y="35"/>
                    <a:pt x="19" y="40"/>
                    <a:pt x="14" y="47"/>
                  </a:cubicBezTo>
                  <a:cubicBezTo>
                    <a:pt x="10" y="52"/>
                    <a:pt x="6" y="59"/>
                    <a:pt x="3" y="66"/>
                  </a:cubicBezTo>
                  <a:cubicBezTo>
                    <a:pt x="1" y="69"/>
                    <a:pt x="0" y="72"/>
                    <a:pt x="0" y="75"/>
                  </a:cubicBezTo>
                  <a:cubicBezTo>
                    <a:pt x="42" y="75"/>
                    <a:pt x="42" y="75"/>
                    <a:pt x="42" y="75"/>
                  </a:cubicBezTo>
                  <a:cubicBezTo>
                    <a:pt x="42" y="58"/>
                    <a:pt x="42" y="58"/>
                    <a:pt x="42" y="58"/>
                  </a:cubicBezTo>
                  <a:cubicBezTo>
                    <a:pt x="42" y="56"/>
                    <a:pt x="44" y="55"/>
                    <a:pt x="48" y="53"/>
                  </a:cubicBezTo>
                  <a:cubicBezTo>
                    <a:pt x="50" y="52"/>
                    <a:pt x="53" y="51"/>
                    <a:pt x="54" y="50"/>
                  </a:cubicBezTo>
                  <a:cubicBezTo>
                    <a:pt x="54" y="19"/>
                    <a:pt x="54" y="19"/>
                    <a:pt x="54" y="19"/>
                  </a:cubicBezTo>
                  <a:cubicBezTo>
                    <a:pt x="55" y="19"/>
                    <a:pt x="55" y="19"/>
                    <a:pt x="55" y="19"/>
                  </a:cubicBezTo>
                  <a:cubicBezTo>
                    <a:pt x="55" y="19"/>
                    <a:pt x="71" y="19"/>
                    <a:pt x="82" y="19"/>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7" name="Freeform 281">
              <a:extLst>
                <a:ext uri="{FF2B5EF4-FFF2-40B4-BE49-F238E27FC236}">
                  <a16:creationId xmlns:a16="http://schemas.microsoft.com/office/drawing/2014/main" id="{31D531E8-93AA-45F8-9C9E-65B358E4E56B}"/>
                </a:ext>
              </a:extLst>
            </p:cNvPr>
            <p:cNvSpPr>
              <a:spLocks/>
            </p:cNvSpPr>
            <p:nvPr/>
          </p:nvSpPr>
          <p:spPr bwMode="auto">
            <a:xfrm>
              <a:off x="4721337" y="5993204"/>
              <a:ext cx="120682" cy="128726"/>
            </a:xfrm>
            <a:custGeom>
              <a:avLst/>
              <a:gdLst>
                <a:gd name="T0" fmla="*/ 49 w 233"/>
                <a:gd name="T1" fmla="*/ 83 h 223"/>
                <a:gd name="T2" fmla="*/ 35 w 233"/>
                <a:gd name="T3" fmla="*/ 93 h 223"/>
                <a:gd name="T4" fmla="*/ 29 w 233"/>
                <a:gd name="T5" fmla="*/ 93 h 223"/>
                <a:gd name="T6" fmla="*/ 26 w 233"/>
                <a:gd name="T7" fmla="*/ 94 h 223"/>
                <a:gd name="T8" fmla="*/ 22 w 233"/>
                <a:gd name="T9" fmla="*/ 97 h 223"/>
                <a:gd name="T10" fmla="*/ 0 w 233"/>
                <a:gd name="T11" fmla="*/ 109 h 223"/>
                <a:gd name="T12" fmla="*/ 1 w 233"/>
                <a:gd name="T13" fmla="*/ 123 h 223"/>
                <a:gd name="T14" fmla="*/ 1 w 233"/>
                <a:gd name="T15" fmla="*/ 124 h 223"/>
                <a:gd name="T16" fmla="*/ 3 w 233"/>
                <a:gd name="T17" fmla="*/ 125 h 223"/>
                <a:gd name="T18" fmla="*/ 6 w 233"/>
                <a:gd name="T19" fmla="*/ 127 h 223"/>
                <a:gd name="T20" fmla="*/ 9 w 233"/>
                <a:gd name="T21" fmla="*/ 129 h 223"/>
                <a:gd name="T22" fmla="*/ 111 w 233"/>
                <a:gd name="T23" fmla="*/ 197 h 223"/>
                <a:gd name="T24" fmla="*/ 112 w 233"/>
                <a:gd name="T25" fmla="*/ 198 h 223"/>
                <a:gd name="T26" fmla="*/ 132 w 233"/>
                <a:gd name="T27" fmla="*/ 212 h 223"/>
                <a:gd name="T28" fmla="*/ 145 w 233"/>
                <a:gd name="T29" fmla="*/ 222 h 223"/>
                <a:gd name="T30" fmla="*/ 147 w 233"/>
                <a:gd name="T31" fmla="*/ 221 h 223"/>
                <a:gd name="T32" fmla="*/ 163 w 233"/>
                <a:gd name="T33" fmla="*/ 216 h 223"/>
                <a:gd name="T34" fmla="*/ 233 w 233"/>
                <a:gd name="T35" fmla="*/ 169 h 223"/>
                <a:gd name="T36" fmla="*/ 232 w 233"/>
                <a:gd name="T37" fmla="*/ 167 h 223"/>
                <a:gd name="T38" fmla="*/ 232 w 233"/>
                <a:gd name="T39" fmla="*/ 165 h 223"/>
                <a:gd name="T40" fmla="*/ 231 w 233"/>
                <a:gd name="T41" fmla="*/ 163 h 223"/>
                <a:gd name="T42" fmla="*/ 230 w 233"/>
                <a:gd name="T43" fmla="*/ 162 h 223"/>
                <a:gd name="T44" fmla="*/ 224 w 233"/>
                <a:gd name="T45" fmla="*/ 160 h 223"/>
                <a:gd name="T46" fmla="*/ 211 w 233"/>
                <a:gd name="T47" fmla="*/ 150 h 223"/>
                <a:gd name="T48" fmla="*/ 205 w 233"/>
                <a:gd name="T49" fmla="*/ 137 h 223"/>
                <a:gd name="T50" fmla="*/ 210 w 233"/>
                <a:gd name="T51" fmla="*/ 130 h 223"/>
                <a:gd name="T52" fmla="*/ 209 w 233"/>
                <a:gd name="T53" fmla="*/ 119 h 223"/>
                <a:gd name="T54" fmla="*/ 210 w 233"/>
                <a:gd name="T55" fmla="*/ 101 h 223"/>
                <a:gd name="T56" fmla="*/ 205 w 233"/>
                <a:gd name="T57" fmla="*/ 89 h 223"/>
                <a:gd name="T58" fmla="*/ 206 w 233"/>
                <a:gd name="T59" fmla="*/ 88 h 223"/>
                <a:gd name="T60" fmla="*/ 206 w 233"/>
                <a:gd name="T61" fmla="*/ 86 h 223"/>
                <a:gd name="T62" fmla="*/ 196 w 233"/>
                <a:gd name="T63" fmla="*/ 62 h 223"/>
                <a:gd name="T64" fmla="*/ 182 w 233"/>
                <a:gd name="T65" fmla="*/ 39 h 223"/>
                <a:gd name="T66" fmla="*/ 187 w 233"/>
                <a:gd name="T67" fmla="*/ 34 h 223"/>
                <a:gd name="T68" fmla="*/ 194 w 233"/>
                <a:gd name="T69" fmla="*/ 25 h 223"/>
                <a:gd name="T70" fmla="*/ 193 w 233"/>
                <a:gd name="T71" fmla="*/ 18 h 223"/>
                <a:gd name="T72" fmla="*/ 192 w 233"/>
                <a:gd name="T73" fmla="*/ 16 h 223"/>
                <a:gd name="T74" fmla="*/ 192 w 233"/>
                <a:gd name="T75" fmla="*/ 13 h 223"/>
                <a:gd name="T76" fmla="*/ 192 w 233"/>
                <a:gd name="T77" fmla="*/ 9 h 223"/>
                <a:gd name="T78" fmla="*/ 193 w 233"/>
                <a:gd name="T79" fmla="*/ 4 h 223"/>
                <a:gd name="T80" fmla="*/ 178 w 233"/>
                <a:gd name="T81" fmla="*/ 1 h 223"/>
                <a:gd name="T82" fmla="*/ 159 w 233"/>
                <a:gd name="T83" fmla="*/ 6 h 223"/>
                <a:gd name="T84" fmla="*/ 128 w 233"/>
                <a:gd name="T85" fmla="*/ 6 h 223"/>
                <a:gd name="T86" fmla="*/ 97 w 233"/>
                <a:gd name="T87" fmla="*/ 17 h 223"/>
                <a:gd name="T88" fmla="*/ 77 w 233"/>
                <a:gd name="T89" fmla="*/ 28 h 223"/>
                <a:gd name="T90" fmla="*/ 81 w 233"/>
                <a:gd name="T91" fmla="*/ 42 h 223"/>
                <a:gd name="T92" fmla="*/ 86 w 233"/>
                <a:gd name="T93" fmla="*/ 60 h 223"/>
                <a:gd name="T94" fmla="*/ 80 w 233"/>
                <a:gd name="T95" fmla="*/ 65 h 223"/>
                <a:gd name="T96" fmla="*/ 59 w 233"/>
                <a:gd name="T97" fmla="*/ 70 h 223"/>
                <a:gd name="T98" fmla="*/ 57 w 233"/>
                <a:gd name="T99" fmla="*/ 70 h 223"/>
                <a:gd name="T100" fmla="*/ 56 w 233"/>
                <a:gd name="T101" fmla="*/ 7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3" h="223">
                  <a:moveTo>
                    <a:pt x="54" y="80"/>
                  </a:moveTo>
                  <a:cubicBezTo>
                    <a:pt x="54" y="80"/>
                    <a:pt x="54" y="80"/>
                    <a:pt x="53" y="81"/>
                  </a:cubicBezTo>
                  <a:cubicBezTo>
                    <a:pt x="52" y="82"/>
                    <a:pt x="51" y="83"/>
                    <a:pt x="49" y="83"/>
                  </a:cubicBezTo>
                  <a:cubicBezTo>
                    <a:pt x="48" y="83"/>
                    <a:pt x="48" y="84"/>
                    <a:pt x="47" y="84"/>
                  </a:cubicBezTo>
                  <a:cubicBezTo>
                    <a:pt x="43" y="84"/>
                    <a:pt x="42" y="84"/>
                    <a:pt x="42" y="85"/>
                  </a:cubicBezTo>
                  <a:cubicBezTo>
                    <a:pt x="42" y="89"/>
                    <a:pt x="39" y="92"/>
                    <a:pt x="35" y="93"/>
                  </a:cubicBezTo>
                  <a:cubicBezTo>
                    <a:pt x="34" y="93"/>
                    <a:pt x="32" y="93"/>
                    <a:pt x="31" y="93"/>
                  </a:cubicBezTo>
                  <a:cubicBezTo>
                    <a:pt x="30" y="93"/>
                    <a:pt x="29" y="93"/>
                    <a:pt x="29" y="93"/>
                  </a:cubicBezTo>
                  <a:cubicBezTo>
                    <a:pt x="29" y="93"/>
                    <a:pt x="29" y="93"/>
                    <a:pt x="29" y="93"/>
                  </a:cubicBezTo>
                  <a:cubicBezTo>
                    <a:pt x="28" y="93"/>
                    <a:pt x="28" y="93"/>
                    <a:pt x="27" y="93"/>
                  </a:cubicBezTo>
                  <a:cubicBezTo>
                    <a:pt x="27" y="93"/>
                    <a:pt x="27" y="93"/>
                    <a:pt x="27" y="93"/>
                  </a:cubicBezTo>
                  <a:cubicBezTo>
                    <a:pt x="27" y="93"/>
                    <a:pt x="26" y="94"/>
                    <a:pt x="26" y="94"/>
                  </a:cubicBezTo>
                  <a:cubicBezTo>
                    <a:pt x="26" y="94"/>
                    <a:pt x="26" y="94"/>
                    <a:pt x="26" y="94"/>
                  </a:cubicBezTo>
                  <a:cubicBezTo>
                    <a:pt x="26" y="94"/>
                    <a:pt x="26" y="94"/>
                    <a:pt x="26" y="94"/>
                  </a:cubicBezTo>
                  <a:cubicBezTo>
                    <a:pt x="26" y="97"/>
                    <a:pt x="23" y="97"/>
                    <a:pt x="22" y="97"/>
                  </a:cubicBezTo>
                  <a:cubicBezTo>
                    <a:pt x="21" y="97"/>
                    <a:pt x="21" y="97"/>
                    <a:pt x="21" y="97"/>
                  </a:cubicBezTo>
                  <a:cubicBezTo>
                    <a:pt x="20" y="97"/>
                    <a:pt x="19" y="97"/>
                    <a:pt x="18" y="97"/>
                  </a:cubicBezTo>
                  <a:cubicBezTo>
                    <a:pt x="12" y="101"/>
                    <a:pt x="1" y="107"/>
                    <a:pt x="0" y="109"/>
                  </a:cubicBezTo>
                  <a:cubicBezTo>
                    <a:pt x="0" y="109"/>
                    <a:pt x="0" y="109"/>
                    <a:pt x="0" y="109"/>
                  </a:cubicBezTo>
                  <a:cubicBezTo>
                    <a:pt x="0" y="110"/>
                    <a:pt x="1" y="114"/>
                    <a:pt x="1" y="119"/>
                  </a:cubicBezTo>
                  <a:cubicBezTo>
                    <a:pt x="1" y="123"/>
                    <a:pt x="1" y="123"/>
                    <a:pt x="1" y="123"/>
                  </a:cubicBezTo>
                  <a:cubicBezTo>
                    <a:pt x="1" y="123"/>
                    <a:pt x="1" y="123"/>
                    <a:pt x="1" y="123"/>
                  </a:cubicBezTo>
                  <a:cubicBezTo>
                    <a:pt x="1" y="123"/>
                    <a:pt x="1" y="124"/>
                    <a:pt x="1" y="124"/>
                  </a:cubicBezTo>
                  <a:cubicBezTo>
                    <a:pt x="1" y="124"/>
                    <a:pt x="1" y="124"/>
                    <a:pt x="1" y="124"/>
                  </a:cubicBezTo>
                  <a:cubicBezTo>
                    <a:pt x="2" y="124"/>
                    <a:pt x="2" y="124"/>
                    <a:pt x="2" y="125"/>
                  </a:cubicBezTo>
                  <a:cubicBezTo>
                    <a:pt x="3" y="125"/>
                    <a:pt x="3" y="125"/>
                    <a:pt x="3" y="125"/>
                  </a:cubicBezTo>
                  <a:cubicBezTo>
                    <a:pt x="3" y="125"/>
                    <a:pt x="3" y="125"/>
                    <a:pt x="3" y="125"/>
                  </a:cubicBezTo>
                  <a:cubicBezTo>
                    <a:pt x="4" y="125"/>
                    <a:pt x="4" y="126"/>
                    <a:pt x="5" y="126"/>
                  </a:cubicBezTo>
                  <a:cubicBezTo>
                    <a:pt x="5" y="126"/>
                    <a:pt x="5" y="126"/>
                    <a:pt x="5" y="126"/>
                  </a:cubicBezTo>
                  <a:cubicBezTo>
                    <a:pt x="5" y="126"/>
                    <a:pt x="6" y="127"/>
                    <a:pt x="6" y="127"/>
                  </a:cubicBezTo>
                  <a:cubicBezTo>
                    <a:pt x="6" y="127"/>
                    <a:pt x="6" y="127"/>
                    <a:pt x="7" y="127"/>
                  </a:cubicBezTo>
                  <a:cubicBezTo>
                    <a:pt x="7" y="128"/>
                    <a:pt x="8" y="128"/>
                    <a:pt x="8" y="128"/>
                  </a:cubicBezTo>
                  <a:cubicBezTo>
                    <a:pt x="9" y="129"/>
                    <a:pt x="9" y="129"/>
                    <a:pt x="9" y="129"/>
                  </a:cubicBezTo>
                  <a:cubicBezTo>
                    <a:pt x="9" y="129"/>
                    <a:pt x="10" y="129"/>
                    <a:pt x="10" y="130"/>
                  </a:cubicBezTo>
                  <a:cubicBezTo>
                    <a:pt x="24" y="139"/>
                    <a:pt x="54" y="158"/>
                    <a:pt x="78" y="174"/>
                  </a:cubicBezTo>
                  <a:cubicBezTo>
                    <a:pt x="94" y="185"/>
                    <a:pt x="108" y="195"/>
                    <a:pt x="111" y="197"/>
                  </a:cubicBezTo>
                  <a:cubicBezTo>
                    <a:pt x="111" y="197"/>
                    <a:pt x="111" y="197"/>
                    <a:pt x="112" y="197"/>
                  </a:cubicBezTo>
                  <a:cubicBezTo>
                    <a:pt x="112" y="197"/>
                    <a:pt x="112" y="198"/>
                    <a:pt x="112" y="198"/>
                  </a:cubicBezTo>
                  <a:cubicBezTo>
                    <a:pt x="112" y="198"/>
                    <a:pt x="112" y="198"/>
                    <a:pt x="112" y="198"/>
                  </a:cubicBezTo>
                  <a:cubicBezTo>
                    <a:pt x="114" y="200"/>
                    <a:pt x="117" y="204"/>
                    <a:pt x="118" y="206"/>
                  </a:cubicBezTo>
                  <a:cubicBezTo>
                    <a:pt x="118" y="207"/>
                    <a:pt x="119" y="207"/>
                    <a:pt x="119" y="208"/>
                  </a:cubicBezTo>
                  <a:cubicBezTo>
                    <a:pt x="121" y="208"/>
                    <a:pt x="127" y="209"/>
                    <a:pt x="132" y="212"/>
                  </a:cubicBezTo>
                  <a:cubicBezTo>
                    <a:pt x="136" y="215"/>
                    <a:pt x="137" y="221"/>
                    <a:pt x="138" y="223"/>
                  </a:cubicBezTo>
                  <a:cubicBezTo>
                    <a:pt x="139" y="223"/>
                    <a:pt x="143" y="222"/>
                    <a:pt x="145" y="222"/>
                  </a:cubicBezTo>
                  <a:cubicBezTo>
                    <a:pt x="145" y="222"/>
                    <a:pt x="145" y="222"/>
                    <a:pt x="145" y="222"/>
                  </a:cubicBezTo>
                  <a:cubicBezTo>
                    <a:pt x="146" y="222"/>
                    <a:pt x="146" y="222"/>
                    <a:pt x="146" y="222"/>
                  </a:cubicBezTo>
                  <a:cubicBezTo>
                    <a:pt x="146" y="222"/>
                    <a:pt x="146" y="222"/>
                    <a:pt x="146" y="222"/>
                  </a:cubicBezTo>
                  <a:cubicBezTo>
                    <a:pt x="147" y="221"/>
                    <a:pt x="147" y="221"/>
                    <a:pt x="147" y="221"/>
                  </a:cubicBezTo>
                  <a:cubicBezTo>
                    <a:pt x="147" y="221"/>
                    <a:pt x="147" y="221"/>
                    <a:pt x="147" y="221"/>
                  </a:cubicBezTo>
                  <a:cubicBezTo>
                    <a:pt x="148" y="221"/>
                    <a:pt x="148" y="221"/>
                    <a:pt x="148" y="221"/>
                  </a:cubicBezTo>
                  <a:cubicBezTo>
                    <a:pt x="151" y="221"/>
                    <a:pt x="159" y="218"/>
                    <a:pt x="163" y="216"/>
                  </a:cubicBezTo>
                  <a:cubicBezTo>
                    <a:pt x="164" y="216"/>
                    <a:pt x="164" y="216"/>
                    <a:pt x="165" y="216"/>
                  </a:cubicBezTo>
                  <a:cubicBezTo>
                    <a:pt x="185" y="199"/>
                    <a:pt x="185" y="199"/>
                    <a:pt x="185" y="199"/>
                  </a:cubicBezTo>
                  <a:cubicBezTo>
                    <a:pt x="233" y="169"/>
                    <a:pt x="233" y="169"/>
                    <a:pt x="233" y="169"/>
                  </a:cubicBezTo>
                  <a:cubicBezTo>
                    <a:pt x="233" y="169"/>
                    <a:pt x="233" y="169"/>
                    <a:pt x="233" y="168"/>
                  </a:cubicBezTo>
                  <a:cubicBezTo>
                    <a:pt x="233" y="168"/>
                    <a:pt x="233" y="168"/>
                    <a:pt x="233" y="168"/>
                  </a:cubicBezTo>
                  <a:cubicBezTo>
                    <a:pt x="233" y="168"/>
                    <a:pt x="233" y="168"/>
                    <a:pt x="232" y="167"/>
                  </a:cubicBezTo>
                  <a:cubicBezTo>
                    <a:pt x="232" y="167"/>
                    <a:pt x="232" y="167"/>
                    <a:pt x="232" y="167"/>
                  </a:cubicBezTo>
                  <a:cubicBezTo>
                    <a:pt x="232" y="166"/>
                    <a:pt x="232" y="166"/>
                    <a:pt x="232" y="166"/>
                  </a:cubicBezTo>
                  <a:cubicBezTo>
                    <a:pt x="232" y="166"/>
                    <a:pt x="232" y="165"/>
                    <a:pt x="232" y="165"/>
                  </a:cubicBezTo>
                  <a:cubicBezTo>
                    <a:pt x="232" y="165"/>
                    <a:pt x="232" y="165"/>
                    <a:pt x="231" y="165"/>
                  </a:cubicBezTo>
                  <a:cubicBezTo>
                    <a:pt x="231" y="164"/>
                    <a:pt x="231" y="164"/>
                    <a:pt x="231" y="164"/>
                  </a:cubicBezTo>
                  <a:cubicBezTo>
                    <a:pt x="231" y="164"/>
                    <a:pt x="231" y="163"/>
                    <a:pt x="231" y="163"/>
                  </a:cubicBezTo>
                  <a:cubicBezTo>
                    <a:pt x="231" y="163"/>
                    <a:pt x="231" y="163"/>
                    <a:pt x="230" y="163"/>
                  </a:cubicBezTo>
                  <a:cubicBezTo>
                    <a:pt x="230" y="163"/>
                    <a:pt x="230" y="162"/>
                    <a:pt x="230" y="162"/>
                  </a:cubicBezTo>
                  <a:cubicBezTo>
                    <a:pt x="230" y="162"/>
                    <a:pt x="230" y="162"/>
                    <a:pt x="230" y="162"/>
                  </a:cubicBezTo>
                  <a:cubicBezTo>
                    <a:pt x="230" y="162"/>
                    <a:pt x="230" y="162"/>
                    <a:pt x="229" y="162"/>
                  </a:cubicBezTo>
                  <a:cubicBezTo>
                    <a:pt x="229" y="161"/>
                    <a:pt x="229" y="161"/>
                    <a:pt x="229" y="161"/>
                  </a:cubicBezTo>
                  <a:cubicBezTo>
                    <a:pt x="227" y="161"/>
                    <a:pt x="226" y="161"/>
                    <a:pt x="224" y="160"/>
                  </a:cubicBezTo>
                  <a:cubicBezTo>
                    <a:pt x="223" y="159"/>
                    <a:pt x="222" y="159"/>
                    <a:pt x="220" y="159"/>
                  </a:cubicBezTo>
                  <a:cubicBezTo>
                    <a:pt x="216" y="159"/>
                    <a:pt x="212" y="157"/>
                    <a:pt x="211" y="153"/>
                  </a:cubicBezTo>
                  <a:cubicBezTo>
                    <a:pt x="211" y="152"/>
                    <a:pt x="211" y="151"/>
                    <a:pt x="211" y="150"/>
                  </a:cubicBezTo>
                  <a:cubicBezTo>
                    <a:pt x="212" y="149"/>
                    <a:pt x="212" y="147"/>
                    <a:pt x="210" y="145"/>
                  </a:cubicBezTo>
                  <a:cubicBezTo>
                    <a:pt x="209" y="144"/>
                    <a:pt x="208" y="142"/>
                    <a:pt x="207" y="141"/>
                  </a:cubicBezTo>
                  <a:cubicBezTo>
                    <a:pt x="206" y="140"/>
                    <a:pt x="205" y="139"/>
                    <a:pt x="205" y="137"/>
                  </a:cubicBezTo>
                  <a:cubicBezTo>
                    <a:pt x="205" y="136"/>
                    <a:pt x="207" y="134"/>
                    <a:pt x="210" y="132"/>
                  </a:cubicBezTo>
                  <a:cubicBezTo>
                    <a:pt x="210" y="132"/>
                    <a:pt x="210" y="131"/>
                    <a:pt x="210" y="131"/>
                  </a:cubicBezTo>
                  <a:cubicBezTo>
                    <a:pt x="210" y="131"/>
                    <a:pt x="210" y="130"/>
                    <a:pt x="210" y="130"/>
                  </a:cubicBezTo>
                  <a:cubicBezTo>
                    <a:pt x="209" y="129"/>
                    <a:pt x="208" y="128"/>
                    <a:pt x="208" y="127"/>
                  </a:cubicBezTo>
                  <a:cubicBezTo>
                    <a:pt x="208" y="126"/>
                    <a:pt x="208" y="126"/>
                    <a:pt x="208" y="125"/>
                  </a:cubicBezTo>
                  <a:cubicBezTo>
                    <a:pt x="208" y="123"/>
                    <a:pt x="207" y="121"/>
                    <a:pt x="209" y="119"/>
                  </a:cubicBezTo>
                  <a:cubicBezTo>
                    <a:pt x="210" y="117"/>
                    <a:pt x="211" y="116"/>
                    <a:pt x="209" y="112"/>
                  </a:cubicBezTo>
                  <a:cubicBezTo>
                    <a:pt x="208" y="110"/>
                    <a:pt x="209" y="108"/>
                    <a:pt x="209" y="107"/>
                  </a:cubicBezTo>
                  <a:cubicBezTo>
                    <a:pt x="210" y="105"/>
                    <a:pt x="211" y="103"/>
                    <a:pt x="210" y="101"/>
                  </a:cubicBezTo>
                  <a:cubicBezTo>
                    <a:pt x="209" y="99"/>
                    <a:pt x="208" y="97"/>
                    <a:pt x="207" y="95"/>
                  </a:cubicBezTo>
                  <a:cubicBezTo>
                    <a:pt x="205" y="93"/>
                    <a:pt x="204" y="91"/>
                    <a:pt x="204" y="90"/>
                  </a:cubicBezTo>
                  <a:cubicBezTo>
                    <a:pt x="204" y="89"/>
                    <a:pt x="205" y="89"/>
                    <a:pt x="205" y="89"/>
                  </a:cubicBezTo>
                  <a:cubicBezTo>
                    <a:pt x="205" y="89"/>
                    <a:pt x="205" y="89"/>
                    <a:pt x="205" y="89"/>
                  </a:cubicBezTo>
                  <a:cubicBezTo>
                    <a:pt x="205" y="88"/>
                    <a:pt x="205" y="88"/>
                    <a:pt x="205" y="88"/>
                  </a:cubicBezTo>
                  <a:cubicBezTo>
                    <a:pt x="206" y="88"/>
                    <a:pt x="206" y="88"/>
                    <a:pt x="206" y="88"/>
                  </a:cubicBezTo>
                  <a:cubicBezTo>
                    <a:pt x="206" y="88"/>
                    <a:pt x="206" y="87"/>
                    <a:pt x="207" y="87"/>
                  </a:cubicBezTo>
                  <a:cubicBezTo>
                    <a:pt x="206" y="87"/>
                    <a:pt x="206" y="87"/>
                    <a:pt x="206" y="87"/>
                  </a:cubicBezTo>
                  <a:cubicBezTo>
                    <a:pt x="206" y="86"/>
                    <a:pt x="206" y="86"/>
                    <a:pt x="206" y="86"/>
                  </a:cubicBezTo>
                  <a:cubicBezTo>
                    <a:pt x="206" y="86"/>
                    <a:pt x="206" y="85"/>
                    <a:pt x="206" y="85"/>
                  </a:cubicBezTo>
                  <a:cubicBezTo>
                    <a:pt x="206" y="80"/>
                    <a:pt x="203" y="68"/>
                    <a:pt x="201" y="65"/>
                  </a:cubicBezTo>
                  <a:cubicBezTo>
                    <a:pt x="200" y="64"/>
                    <a:pt x="198" y="63"/>
                    <a:pt x="196" y="62"/>
                  </a:cubicBezTo>
                  <a:cubicBezTo>
                    <a:pt x="194" y="61"/>
                    <a:pt x="192" y="59"/>
                    <a:pt x="192" y="58"/>
                  </a:cubicBezTo>
                  <a:cubicBezTo>
                    <a:pt x="192" y="56"/>
                    <a:pt x="192" y="53"/>
                    <a:pt x="188" y="51"/>
                  </a:cubicBezTo>
                  <a:cubicBezTo>
                    <a:pt x="184" y="50"/>
                    <a:pt x="181" y="43"/>
                    <a:pt x="182" y="39"/>
                  </a:cubicBezTo>
                  <a:cubicBezTo>
                    <a:pt x="182" y="38"/>
                    <a:pt x="183" y="38"/>
                    <a:pt x="184" y="38"/>
                  </a:cubicBezTo>
                  <a:cubicBezTo>
                    <a:pt x="184" y="38"/>
                    <a:pt x="184" y="37"/>
                    <a:pt x="184" y="37"/>
                  </a:cubicBezTo>
                  <a:cubicBezTo>
                    <a:pt x="185" y="37"/>
                    <a:pt x="186" y="35"/>
                    <a:pt x="187" y="34"/>
                  </a:cubicBezTo>
                  <a:cubicBezTo>
                    <a:pt x="188" y="33"/>
                    <a:pt x="188" y="32"/>
                    <a:pt x="189" y="31"/>
                  </a:cubicBezTo>
                  <a:cubicBezTo>
                    <a:pt x="190" y="31"/>
                    <a:pt x="190" y="30"/>
                    <a:pt x="190" y="30"/>
                  </a:cubicBezTo>
                  <a:cubicBezTo>
                    <a:pt x="192" y="30"/>
                    <a:pt x="193" y="28"/>
                    <a:pt x="194" y="25"/>
                  </a:cubicBezTo>
                  <a:cubicBezTo>
                    <a:pt x="194" y="24"/>
                    <a:pt x="195" y="22"/>
                    <a:pt x="193" y="20"/>
                  </a:cubicBezTo>
                  <a:cubicBezTo>
                    <a:pt x="193" y="19"/>
                    <a:pt x="193" y="19"/>
                    <a:pt x="193" y="19"/>
                  </a:cubicBezTo>
                  <a:cubicBezTo>
                    <a:pt x="193" y="19"/>
                    <a:pt x="193" y="18"/>
                    <a:pt x="193" y="18"/>
                  </a:cubicBezTo>
                  <a:cubicBezTo>
                    <a:pt x="193" y="18"/>
                    <a:pt x="193" y="18"/>
                    <a:pt x="193" y="17"/>
                  </a:cubicBezTo>
                  <a:cubicBezTo>
                    <a:pt x="193" y="17"/>
                    <a:pt x="192" y="17"/>
                    <a:pt x="192" y="17"/>
                  </a:cubicBezTo>
                  <a:cubicBezTo>
                    <a:pt x="192" y="16"/>
                    <a:pt x="192" y="16"/>
                    <a:pt x="192" y="16"/>
                  </a:cubicBezTo>
                  <a:cubicBezTo>
                    <a:pt x="192" y="15"/>
                    <a:pt x="192" y="15"/>
                    <a:pt x="192" y="15"/>
                  </a:cubicBezTo>
                  <a:cubicBezTo>
                    <a:pt x="192" y="14"/>
                    <a:pt x="192" y="14"/>
                    <a:pt x="192" y="14"/>
                  </a:cubicBezTo>
                  <a:cubicBezTo>
                    <a:pt x="192" y="13"/>
                    <a:pt x="192" y="13"/>
                    <a:pt x="192" y="13"/>
                  </a:cubicBezTo>
                  <a:cubicBezTo>
                    <a:pt x="192" y="12"/>
                    <a:pt x="192" y="12"/>
                    <a:pt x="192" y="11"/>
                  </a:cubicBezTo>
                  <a:cubicBezTo>
                    <a:pt x="192" y="11"/>
                    <a:pt x="192" y="11"/>
                    <a:pt x="192" y="10"/>
                  </a:cubicBezTo>
                  <a:cubicBezTo>
                    <a:pt x="192" y="10"/>
                    <a:pt x="192" y="9"/>
                    <a:pt x="192" y="9"/>
                  </a:cubicBezTo>
                  <a:cubicBezTo>
                    <a:pt x="193" y="8"/>
                    <a:pt x="193" y="8"/>
                    <a:pt x="193" y="7"/>
                  </a:cubicBezTo>
                  <a:cubicBezTo>
                    <a:pt x="193" y="7"/>
                    <a:pt x="193" y="6"/>
                    <a:pt x="193" y="5"/>
                  </a:cubicBezTo>
                  <a:cubicBezTo>
                    <a:pt x="193" y="5"/>
                    <a:pt x="193" y="4"/>
                    <a:pt x="193" y="4"/>
                  </a:cubicBezTo>
                  <a:cubicBezTo>
                    <a:pt x="193" y="3"/>
                    <a:pt x="193" y="3"/>
                    <a:pt x="193" y="3"/>
                  </a:cubicBezTo>
                  <a:cubicBezTo>
                    <a:pt x="190" y="2"/>
                    <a:pt x="187" y="2"/>
                    <a:pt x="183" y="0"/>
                  </a:cubicBezTo>
                  <a:cubicBezTo>
                    <a:pt x="183" y="0"/>
                    <a:pt x="180" y="1"/>
                    <a:pt x="178" y="1"/>
                  </a:cubicBezTo>
                  <a:cubicBezTo>
                    <a:pt x="176" y="1"/>
                    <a:pt x="174" y="2"/>
                    <a:pt x="172" y="2"/>
                  </a:cubicBezTo>
                  <a:cubicBezTo>
                    <a:pt x="171" y="2"/>
                    <a:pt x="169" y="3"/>
                    <a:pt x="167" y="3"/>
                  </a:cubicBezTo>
                  <a:cubicBezTo>
                    <a:pt x="164" y="4"/>
                    <a:pt x="161" y="6"/>
                    <a:pt x="159" y="6"/>
                  </a:cubicBezTo>
                  <a:cubicBezTo>
                    <a:pt x="158" y="6"/>
                    <a:pt x="157" y="5"/>
                    <a:pt x="156" y="5"/>
                  </a:cubicBezTo>
                  <a:cubicBezTo>
                    <a:pt x="156" y="5"/>
                    <a:pt x="155" y="4"/>
                    <a:pt x="151" y="4"/>
                  </a:cubicBezTo>
                  <a:cubicBezTo>
                    <a:pt x="145" y="4"/>
                    <a:pt x="136" y="5"/>
                    <a:pt x="128" y="6"/>
                  </a:cubicBezTo>
                  <a:cubicBezTo>
                    <a:pt x="122" y="7"/>
                    <a:pt x="117" y="7"/>
                    <a:pt x="114" y="7"/>
                  </a:cubicBezTo>
                  <a:cubicBezTo>
                    <a:pt x="110" y="8"/>
                    <a:pt x="107" y="10"/>
                    <a:pt x="104" y="13"/>
                  </a:cubicBezTo>
                  <a:cubicBezTo>
                    <a:pt x="102" y="15"/>
                    <a:pt x="99" y="17"/>
                    <a:pt x="97" y="17"/>
                  </a:cubicBezTo>
                  <a:cubicBezTo>
                    <a:pt x="92" y="17"/>
                    <a:pt x="84" y="21"/>
                    <a:pt x="80" y="26"/>
                  </a:cubicBezTo>
                  <a:cubicBezTo>
                    <a:pt x="79" y="27"/>
                    <a:pt x="78" y="27"/>
                    <a:pt x="76" y="28"/>
                  </a:cubicBezTo>
                  <a:cubicBezTo>
                    <a:pt x="76" y="28"/>
                    <a:pt x="76" y="28"/>
                    <a:pt x="77" y="28"/>
                  </a:cubicBezTo>
                  <a:cubicBezTo>
                    <a:pt x="77" y="28"/>
                    <a:pt x="77" y="28"/>
                    <a:pt x="77" y="28"/>
                  </a:cubicBezTo>
                  <a:cubicBezTo>
                    <a:pt x="77" y="29"/>
                    <a:pt x="77" y="29"/>
                    <a:pt x="77" y="30"/>
                  </a:cubicBezTo>
                  <a:cubicBezTo>
                    <a:pt x="80" y="33"/>
                    <a:pt x="81" y="37"/>
                    <a:pt x="81" y="42"/>
                  </a:cubicBezTo>
                  <a:cubicBezTo>
                    <a:pt x="81" y="43"/>
                    <a:pt x="81" y="45"/>
                    <a:pt x="81" y="46"/>
                  </a:cubicBezTo>
                  <a:cubicBezTo>
                    <a:pt x="81" y="48"/>
                    <a:pt x="80" y="51"/>
                    <a:pt x="81" y="51"/>
                  </a:cubicBezTo>
                  <a:cubicBezTo>
                    <a:pt x="84" y="52"/>
                    <a:pt x="86" y="60"/>
                    <a:pt x="86" y="60"/>
                  </a:cubicBezTo>
                  <a:cubicBezTo>
                    <a:pt x="86" y="61"/>
                    <a:pt x="86" y="63"/>
                    <a:pt x="85" y="64"/>
                  </a:cubicBezTo>
                  <a:cubicBezTo>
                    <a:pt x="85" y="65"/>
                    <a:pt x="84" y="65"/>
                    <a:pt x="83" y="65"/>
                  </a:cubicBezTo>
                  <a:cubicBezTo>
                    <a:pt x="82" y="65"/>
                    <a:pt x="81" y="65"/>
                    <a:pt x="80" y="65"/>
                  </a:cubicBezTo>
                  <a:cubicBezTo>
                    <a:pt x="78" y="65"/>
                    <a:pt x="75" y="65"/>
                    <a:pt x="72" y="65"/>
                  </a:cubicBezTo>
                  <a:cubicBezTo>
                    <a:pt x="68" y="65"/>
                    <a:pt x="67" y="65"/>
                    <a:pt x="67" y="65"/>
                  </a:cubicBezTo>
                  <a:cubicBezTo>
                    <a:pt x="67" y="68"/>
                    <a:pt x="63" y="70"/>
                    <a:pt x="59" y="70"/>
                  </a:cubicBezTo>
                  <a:cubicBezTo>
                    <a:pt x="59" y="70"/>
                    <a:pt x="58" y="70"/>
                    <a:pt x="58" y="70"/>
                  </a:cubicBezTo>
                  <a:cubicBezTo>
                    <a:pt x="58" y="70"/>
                    <a:pt x="57" y="70"/>
                    <a:pt x="57" y="70"/>
                  </a:cubicBezTo>
                  <a:cubicBezTo>
                    <a:pt x="57" y="70"/>
                    <a:pt x="57" y="70"/>
                    <a:pt x="57" y="70"/>
                  </a:cubicBezTo>
                  <a:cubicBezTo>
                    <a:pt x="57" y="70"/>
                    <a:pt x="57" y="71"/>
                    <a:pt x="57" y="72"/>
                  </a:cubicBezTo>
                  <a:cubicBezTo>
                    <a:pt x="57" y="73"/>
                    <a:pt x="57" y="74"/>
                    <a:pt x="57" y="75"/>
                  </a:cubicBezTo>
                  <a:cubicBezTo>
                    <a:pt x="57" y="77"/>
                    <a:pt x="57" y="79"/>
                    <a:pt x="56" y="79"/>
                  </a:cubicBezTo>
                  <a:cubicBezTo>
                    <a:pt x="55" y="80"/>
                    <a:pt x="55" y="80"/>
                    <a:pt x="54" y="80"/>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8" name="Freeform 282">
              <a:extLst>
                <a:ext uri="{FF2B5EF4-FFF2-40B4-BE49-F238E27FC236}">
                  <a16:creationId xmlns:a16="http://schemas.microsoft.com/office/drawing/2014/main" id="{C6B1E45F-E185-4203-A5BC-04284AC69E04}"/>
                </a:ext>
              </a:extLst>
            </p:cNvPr>
            <p:cNvSpPr>
              <a:spLocks/>
            </p:cNvSpPr>
            <p:nvPr/>
          </p:nvSpPr>
          <p:spPr bwMode="auto">
            <a:xfrm>
              <a:off x="4700605" y="6081528"/>
              <a:ext cx="95927" cy="99693"/>
            </a:xfrm>
            <a:custGeom>
              <a:avLst/>
              <a:gdLst>
                <a:gd name="T0" fmla="*/ 77 w 185"/>
                <a:gd name="T1" fmla="*/ 163 h 173"/>
                <a:gd name="T2" fmla="*/ 77 w 185"/>
                <a:gd name="T3" fmla="*/ 157 h 173"/>
                <a:gd name="T4" fmla="*/ 86 w 185"/>
                <a:gd name="T5" fmla="*/ 150 h 173"/>
                <a:gd name="T6" fmla="*/ 95 w 185"/>
                <a:gd name="T7" fmla="*/ 134 h 173"/>
                <a:gd name="T8" fmla="*/ 100 w 185"/>
                <a:gd name="T9" fmla="*/ 135 h 173"/>
                <a:gd name="T10" fmla="*/ 109 w 185"/>
                <a:gd name="T11" fmla="*/ 125 h 173"/>
                <a:gd name="T12" fmla="*/ 115 w 185"/>
                <a:gd name="T13" fmla="*/ 125 h 173"/>
                <a:gd name="T14" fmla="*/ 127 w 185"/>
                <a:gd name="T15" fmla="*/ 118 h 173"/>
                <a:gd name="T16" fmla="*/ 135 w 185"/>
                <a:gd name="T17" fmla="*/ 116 h 173"/>
                <a:gd name="T18" fmla="*/ 138 w 185"/>
                <a:gd name="T19" fmla="*/ 117 h 173"/>
                <a:gd name="T20" fmla="*/ 142 w 185"/>
                <a:gd name="T21" fmla="*/ 117 h 173"/>
                <a:gd name="T22" fmla="*/ 148 w 185"/>
                <a:gd name="T23" fmla="*/ 117 h 173"/>
                <a:gd name="T24" fmla="*/ 168 w 185"/>
                <a:gd name="T25" fmla="*/ 113 h 173"/>
                <a:gd name="T26" fmla="*/ 181 w 185"/>
                <a:gd name="T27" fmla="*/ 107 h 173"/>
                <a:gd name="T28" fmla="*/ 185 w 185"/>
                <a:gd name="T29" fmla="*/ 98 h 173"/>
                <a:gd name="T30" fmla="*/ 185 w 185"/>
                <a:gd name="T31" fmla="*/ 96 h 173"/>
                <a:gd name="T32" fmla="*/ 185 w 185"/>
                <a:gd name="T33" fmla="*/ 90 h 173"/>
                <a:gd name="T34" fmla="*/ 185 w 185"/>
                <a:gd name="T35" fmla="*/ 86 h 173"/>
                <a:gd name="T36" fmla="*/ 185 w 185"/>
                <a:gd name="T37" fmla="*/ 77 h 173"/>
                <a:gd name="T38" fmla="*/ 185 w 185"/>
                <a:gd name="T39" fmla="*/ 71 h 173"/>
                <a:gd name="T40" fmla="*/ 183 w 185"/>
                <a:gd name="T41" fmla="*/ 71 h 173"/>
                <a:gd name="T42" fmla="*/ 176 w 185"/>
                <a:gd name="T43" fmla="*/ 72 h 173"/>
                <a:gd name="T44" fmla="*/ 158 w 185"/>
                <a:gd name="T45" fmla="*/ 57 h 173"/>
                <a:gd name="T46" fmla="*/ 151 w 185"/>
                <a:gd name="T47" fmla="*/ 46 h 173"/>
                <a:gd name="T48" fmla="*/ 149 w 185"/>
                <a:gd name="T49" fmla="*/ 45 h 173"/>
                <a:gd name="T50" fmla="*/ 74 w 185"/>
                <a:gd name="T51" fmla="*/ 98 h 173"/>
                <a:gd name="T52" fmla="*/ 76 w 185"/>
                <a:gd name="T53" fmla="*/ 112 h 173"/>
                <a:gd name="T54" fmla="*/ 32 w 185"/>
                <a:gd name="T55" fmla="*/ 113 h 173"/>
                <a:gd name="T56" fmla="*/ 18 w 185"/>
                <a:gd name="T57" fmla="*/ 114 h 173"/>
                <a:gd name="T58" fmla="*/ 17 w 185"/>
                <a:gd name="T59" fmla="*/ 115 h 173"/>
                <a:gd name="T60" fmla="*/ 7 w 185"/>
                <a:gd name="T61" fmla="*/ 113 h 173"/>
                <a:gd name="T62" fmla="*/ 5 w 185"/>
                <a:gd name="T63" fmla="*/ 119 h 173"/>
                <a:gd name="T64" fmla="*/ 2 w 185"/>
                <a:gd name="T65" fmla="*/ 121 h 173"/>
                <a:gd name="T66" fmla="*/ 0 w 185"/>
                <a:gd name="T67" fmla="*/ 121 h 173"/>
                <a:gd name="T68" fmla="*/ 2 w 185"/>
                <a:gd name="T69" fmla="*/ 126 h 173"/>
                <a:gd name="T70" fmla="*/ 10 w 185"/>
                <a:gd name="T71" fmla="*/ 141 h 173"/>
                <a:gd name="T72" fmla="*/ 10 w 185"/>
                <a:gd name="T73" fmla="*/ 144 h 173"/>
                <a:gd name="T74" fmla="*/ 10 w 185"/>
                <a:gd name="T75" fmla="*/ 149 h 173"/>
                <a:gd name="T76" fmla="*/ 14 w 185"/>
                <a:gd name="T77" fmla="*/ 151 h 173"/>
                <a:gd name="T78" fmla="*/ 18 w 185"/>
                <a:gd name="T79" fmla="*/ 151 h 173"/>
                <a:gd name="T80" fmla="*/ 26 w 185"/>
                <a:gd name="T81" fmla="*/ 151 h 173"/>
                <a:gd name="T82" fmla="*/ 34 w 185"/>
                <a:gd name="T83" fmla="*/ 146 h 173"/>
                <a:gd name="T84" fmla="*/ 44 w 185"/>
                <a:gd name="T85" fmla="*/ 160 h 173"/>
                <a:gd name="T86" fmla="*/ 43 w 185"/>
                <a:gd name="T87" fmla="*/ 163 h 173"/>
                <a:gd name="T88" fmla="*/ 47 w 185"/>
                <a:gd name="T89" fmla="*/ 171 h 173"/>
                <a:gd name="T90" fmla="*/ 50 w 185"/>
                <a:gd name="T91" fmla="*/ 171 h 173"/>
                <a:gd name="T92" fmla="*/ 58 w 185"/>
                <a:gd name="T93" fmla="*/ 173 h 173"/>
                <a:gd name="T94" fmla="*/ 69 w 185"/>
                <a:gd name="T95" fmla="*/ 167 h 173"/>
                <a:gd name="T96" fmla="*/ 72 w 185"/>
                <a:gd name="T97" fmla="*/ 170 h 173"/>
                <a:gd name="T98" fmla="*/ 75 w 185"/>
                <a:gd name="T99" fmla="*/ 16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5" h="173">
                  <a:moveTo>
                    <a:pt x="76" y="165"/>
                  </a:moveTo>
                  <a:cubicBezTo>
                    <a:pt x="76" y="165"/>
                    <a:pt x="76" y="164"/>
                    <a:pt x="76" y="164"/>
                  </a:cubicBezTo>
                  <a:cubicBezTo>
                    <a:pt x="77" y="164"/>
                    <a:pt x="77" y="163"/>
                    <a:pt x="77" y="163"/>
                  </a:cubicBezTo>
                  <a:cubicBezTo>
                    <a:pt x="77" y="163"/>
                    <a:pt x="77" y="162"/>
                    <a:pt x="77" y="162"/>
                  </a:cubicBezTo>
                  <a:cubicBezTo>
                    <a:pt x="77" y="161"/>
                    <a:pt x="78" y="161"/>
                    <a:pt x="78" y="161"/>
                  </a:cubicBezTo>
                  <a:cubicBezTo>
                    <a:pt x="78" y="160"/>
                    <a:pt x="77" y="159"/>
                    <a:pt x="77" y="157"/>
                  </a:cubicBezTo>
                  <a:cubicBezTo>
                    <a:pt x="76" y="156"/>
                    <a:pt x="76" y="154"/>
                    <a:pt x="78" y="153"/>
                  </a:cubicBezTo>
                  <a:cubicBezTo>
                    <a:pt x="78" y="153"/>
                    <a:pt x="79" y="153"/>
                    <a:pt x="80" y="153"/>
                  </a:cubicBezTo>
                  <a:cubicBezTo>
                    <a:pt x="83" y="152"/>
                    <a:pt x="85" y="152"/>
                    <a:pt x="86" y="150"/>
                  </a:cubicBezTo>
                  <a:cubicBezTo>
                    <a:pt x="87" y="146"/>
                    <a:pt x="89" y="143"/>
                    <a:pt x="90" y="142"/>
                  </a:cubicBezTo>
                  <a:cubicBezTo>
                    <a:pt x="90" y="139"/>
                    <a:pt x="91" y="133"/>
                    <a:pt x="94" y="133"/>
                  </a:cubicBezTo>
                  <a:cubicBezTo>
                    <a:pt x="94" y="133"/>
                    <a:pt x="94" y="133"/>
                    <a:pt x="95" y="134"/>
                  </a:cubicBezTo>
                  <a:cubicBezTo>
                    <a:pt x="96" y="134"/>
                    <a:pt x="96" y="134"/>
                    <a:pt x="96" y="134"/>
                  </a:cubicBezTo>
                  <a:cubicBezTo>
                    <a:pt x="97" y="135"/>
                    <a:pt x="99" y="136"/>
                    <a:pt x="100" y="136"/>
                  </a:cubicBezTo>
                  <a:cubicBezTo>
                    <a:pt x="100" y="136"/>
                    <a:pt x="100" y="136"/>
                    <a:pt x="100" y="135"/>
                  </a:cubicBezTo>
                  <a:cubicBezTo>
                    <a:pt x="100" y="132"/>
                    <a:pt x="102" y="131"/>
                    <a:pt x="103" y="131"/>
                  </a:cubicBezTo>
                  <a:cubicBezTo>
                    <a:pt x="104" y="131"/>
                    <a:pt x="105" y="131"/>
                    <a:pt x="105" y="129"/>
                  </a:cubicBezTo>
                  <a:cubicBezTo>
                    <a:pt x="106" y="127"/>
                    <a:pt x="107" y="125"/>
                    <a:pt x="109" y="125"/>
                  </a:cubicBezTo>
                  <a:cubicBezTo>
                    <a:pt x="110" y="125"/>
                    <a:pt x="111" y="126"/>
                    <a:pt x="112" y="126"/>
                  </a:cubicBezTo>
                  <a:cubicBezTo>
                    <a:pt x="112" y="126"/>
                    <a:pt x="113" y="126"/>
                    <a:pt x="113" y="126"/>
                  </a:cubicBezTo>
                  <a:cubicBezTo>
                    <a:pt x="114" y="126"/>
                    <a:pt x="115" y="126"/>
                    <a:pt x="115" y="125"/>
                  </a:cubicBezTo>
                  <a:cubicBezTo>
                    <a:pt x="115" y="123"/>
                    <a:pt x="117" y="122"/>
                    <a:pt x="119" y="122"/>
                  </a:cubicBezTo>
                  <a:cubicBezTo>
                    <a:pt x="121" y="122"/>
                    <a:pt x="123" y="121"/>
                    <a:pt x="125" y="120"/>
                  </a:cubicBezTo>
                  <a:cubicBezTo>
                    <a:pt x="126" y="119"/>
                    <a:pt x="127" y="119"/>
                    <a:pt x="127" y="118"/>
                  </a:cubicBezTo>
                  <a:cubicBezTo>
                    <a:pt x="130" y="116"/>
                    <a:pt x="131" y="115"/>
                    <a:pt x="133" y="115"/>
                  </a:cubicBezTo>
                  <a:cubicBezTo>
                    <a:pt x="133" y="115"/>
                    <a:pt x="134" y="116"/>
                    <a:pt x="135" y="116"/>
                  </a:cubicBezTo>
                  <a:cubicBezTo>
                    <a:pt x="135" y="116"/>
                    <a:pt x="135" y="116"/>
                    <a:pt x="135" y="116"/>
                  </a:cubicBezTo>
                  <a:cubicBezTo>
                    <a:pt x="135" y="116"/>
                    <a:pt x="136" y="117"/>
                    <a:pt x="136" y="117"/>
                  </a:cubicBezTo>
                  <a:cubicBezTo>
                    <a:pt x="136" y="117"/>
                    <a:pt x="136" y="117"/>
                    <a:pt x="136" y="117"/>
                  </a:cubicBezTo>
                  <a:cubicBezTo>
                    <a:pt x="137" y="117"/>
                    <a:pt x="137" y="117"/>
                    <a:pt x="138" y="117"/>
                  </a:cubicBezTo>
                  <a:cubicBezTo>
                    <a:pt x="138" y="117"/>
                    <a:pt x="138" y="117"/>
                    <a:pt x="138" y="117"/>
                  </a:cubicBezTo>
                  <a:cubicBezTo>
                    <a:pt x="139" y="117"/>
                    <a:pt x="139" y="117"/>
                    <a:pt x="140" y="117"/>
                  </a:cubicBezTo>
                  <a:cubicBezTo>
                    <a:pt x="140" y="117"/>
                    <a:pt x="141" y="117"/>
                    <a:pt x="142" y="117"/>
                  </a:cubicBezTo>
                  <a:cubicBezTo>
                    <a:pt x="142" y="117"/>
                    <a:pt x="142" y="117"/>
                    <a:pt x="142" y="117"/>
                  </a:cubicBezTo>
                  <a:cubicBezTo>
                    <a:pt x="145" y="117"/>
                    <a:pt x="147" y="117"/>
                    <a:pt x="148" y="117"/>
                  </a:cubicBezTo>
                  <a:cubicBezTo>
                    <a:pt x="148" y="117"/>
                    <a:pt x="148" y="117"/>
                    <a:pt x="148" y="117"/>
                  </a:cubicBezTo>
                  <a:cubicBezTo>
                    <a:pt x="148" y="116"/>
                    <a:pt x="149" y="116"/>
                    <a:pt x="149" y="116"/>
                  </a:cubicBezTo>
                  <a:cubicBezTo>
                    <a:pt x="151" y="115"/>
                    <a:pt x="154" y="113"/>
                    <a:pt x="157" y="114"/>
                  </a:cubicBezTo>
                  <a:cubicBezTo>
                    <a:pt x="160" y="114"/>
                    <a:pt x="164" y="113"/>
                    <a:pt x="168" y="113"/>
                  </a:cubicBezTo>
                  <a:cubicBezTo>
                    <a:pt x="171" y="112"/>
                    <a:pt x="173" y="112"/>
                    <a:pt x="175" y="112"/>
                  </a:cubicBezTo>
                  <a:cubicBezTo>
                    <a:pt x="178" y="112"/>
                    <a:pt x="179" y="110"/>
                    <a:pt x="180" y="108"/>
                  </a:cubicBezTo>
                  <a:cubicBezTo>
                    <a:pt x="181" y="108"/>
                    <a:pt x="181" y="107"/>
                    <a:pt x="181" y="107"/>
                  </a:cubicBezTo>
                  <a:cubicBezTo>
                    <a:pt x="182" y="107"/>
                    <a:pt x="182" y="105"/>
                    <a:pt x="183" y="103"/>
                  </a:cubicBezTo>
                  <a:cubicBezTo>
                    <a:pt x="184" y="101"/>
                    <a:pt x="184" y="100"/>
                    <a:pt x="185" y="99"/>
                  </a:cubicBezTo>
                  <a:cubicBezTo>
                    <a:pt x="185" y="99"/>
                    <a:pt x="185" y="98"/>
                    <a:pt x="185" y="98"/>
                  </a:cubicBezTo>
                  <a:cubicBezTo>
                    <a:pt x="185" y="98"/>
                    <a:pt x="185" y="98"/>
                    <a:pt x="185" y="98"/>
                  </a:cubicBezTo>
                  <a:cubicBezTo>
                    <a:pt x="185" y="97"/>
                    <a:pt x="185" y="97"/>
                    <a:pt x="185" y="96"/>
                  </a:cubicBezTo>
                  <a:cubicBezTo>
                    <a:pt x="185" y="96"/>
                    <a:pt x="185" y="96"/>
                    <a:pt x="185" y="96"/>
                  </a:cubicBezTo>
                  <a:cubicBezTo>
                    <a:pt x="185" y="95"/>
                    <a:pt x="185" y="94"/>
                    <a:pt x="185" y="94"/>
                  </a:cubicBezTo>
                  <a:cubicBezTo>
                    <a:pt x="185" y="93"/>
                    <a:pt x="185" y="93"/>
                    <a:pt x="185" y="93"/>
                  </a:cubicBezTo>
                  <a:cubicBezTo>
                    <a:pt x="185" y="92"/>
                    <a:pt x="185" y="91"/>
                    <a:pt x="185" y="90"/>
                  </a:cubicBezTo>
                  <a:cubicBezTo>
                    <a:pt x="185" y="90"/>
                    <a:pt x="185" y="90"/>
                    <a:pt x="185" y="90"/>
                  </a:cubicBezTo>
                  <a:cubicBezTo>
                    <a:pt x="185" y="89"/>
                    <a:pt x="185" y="88"/>
                    <a:pt x="185" y="86"/>
                  </a:cubicBezTo>
                  <a:cubicBezTo>
                    <a:pt x="185" y="86"/>
                    <a:pt x="185" y="86"/>
                    <a:pt x="185" y="86"/>
                  </a:cubicBezTo>
                  <a:cubicBezTo>
                    <a:pt x="185" y="85"/>
                    <a:pt x="185" y="83"/>
                    <a:pt x="185" y="82"/>
                  </a:cubicBezTo>
                  <a:cubicBezTo>
                    <a:pt x="185" y="82"/>
                    <a:pt x="185" y="81"/>
                    <a:pt x="185" y="81"/>
                  </a:cubicBezTo>
                  <a:cubicBezTo>
                    <a:pt x="185" y="80"/>
                    <a:pt x="185" y="78"/>
                    <a:pt x="185" y="77"/>
                  </a:cubicBezTo>
                  <a:cubicBezTo>
                    <a:pt x="185" y="76"/>
                    <a:pt x="185" y="76"/>
                    <a:pt x="185" y="76"/>
                  </a:cubicBezTo>
                  <a:cubicBezTo>
                    <a:pt x="185" y="75"/>
                    <a:pt x="185" y="73"/>
                    <a:pt x="185" y="71"/>
                  </a:cubicBezTo>
                  <a:cubicBezTo>
                    <a:pt x="185" y="71"/>
                    <a:pt x="185" y="71"/>
                    <a:pt x="185" y="71"/>
                  </a:cubicBezTo>
                  <a:cubicBezTo>
                    <a:pt x="185" y="71"/>
                    <a:pt x="185" y="71"/>
                    <a:pt x="185" y="71"/>
                  </a:cubicBezTo>
                  <a:cubicBezTo>
                    <a:pt x="185" y="71"/>
                    <a:pt x="184" y="71"/>
                    <a:pt x="184" y="71"/>
                  </a:cubicBezTo>
                  <a:cubicBezTo>
                    <a:pt x="184" y="71"/>
                    <a:pt x="184" y="71"/>
                    <a:pt x="183" y="71"/>
                  </a:cubicBezTo>
                  <a:cubicBezTo>
                    <a:pt x="180" y="72"/>
                    <a:pt x="177" y="73"/>
                    <a:pt x="177" y="73"/>
                  </a:cubicBezTo>
                  <a:cubicBezTo>
                    <a:pt x="176" y="73"/>
                    <a:pt x="176" y="73"/>
                    <a:pt x="176" y="73"/>
                  </a:cubicBezTo>
                  <a:cubicBezTo>
                    <a:pt x="176" y="72"/>
                    <a:pt x="176" y="72"/>
                    <a:pt x="176" y="72"/>
                  </a:cubicBezTo>
                  <a:cubicBezTo>
                    <a:pt x="176" y="72"/>
                    <a:pt x="176" y="63"/>
                    <a:pt x="171" y="61"/>
                  </a:cubicBezTo>
                  <a:cubicBezTo>
                    <a:pt x="169" y="60"/>
                    <a:pt x="168" y="59"/>
                    <a:pt x="167" y="59"/>
                  </a:cubicBezTo>
                  <a:cubicBezTo>
                    <a:pt x="162" y="57"/>
                    <a:pt x="158" y="57"/>
                    <a:pt x="158" y="57"/>
                  </a:cubicBezTo>
                  <a:cubicBezTo>
                    <a:pt x="158" y="57"/>
                    <a:pt x="158" y="57"/>
                    <a:pt x="158" y="57"/>
                  </a:cubicBezTo>
                  <a:cubicBezTo>
                    <a:pt x="158" y="56"/>
                    <a:pt x="158" y="56"/>
                    <a:pt x="158" y="56"/>
                  </a:cubicBezTo>
                  <a:cubicBezTo>
                    <a:pt x="158" y="56"/>
                    <a:pt x="154" y="49"/>
                    <a:pt x="151" y="46"/>
                  </a:cubicBezTo>
                  <a:cubicBezTo>
                    <a:pt x="151" y="46"/>
                    <a:pt x="150" y="46"/>
                    <a:pt x="150" y="46"/>
                  </a:cubicBezTo>
                  <a:cubicBezTo>
                    <a:pt x="150" y="45"/>
                    <a:pt x="150" y="45"/>
                    <a:pt x="149" y="45"/>
                  </a:cubicBezTo>
                  <a:cubicBezTo>
                    <a:pt x="149" y="45"/>
                    <a:pt x="149" y="45"/>
                    <a:pt x="149" y="45"/>
                  </a:cubicBezTo>
                  <a:cubicBezTo>
                    <a:pt x="141" y="39"/>
                    <a:pt x="109" y="18"/>
                    <a:pt x="81" y="0"/>
                  </a:cubicBezTo>
                  <a:cubicBezTo>
                    <a:pt x="64" y="0"/>
                    <a:pt x="64" y="0"/>
                    <a:pt x="64" y="0"/>
                  </a:cubicBezTo>
                  <a:cubicBezTo>
                    <a:pt x="74" y="98"/>
                    <a:pt x="74" y="98"/>
                    <a:pt x="74" y="98"/>
                  </a:cubicBezTo>
                  <a:cubicBezTo>
                    <a:pt x="78" y="101"/>
                    <a:pt x="78" y="101"/>
                    <a:pt x="78" y="101"/>
                  </a:cubicBezTo>
                  <a:cubicBezTo>
                    <a:pt x="78" y="102"/>
                    <a:pt x="78" y="102"/>
                    <a:pt x="78" y="102"/>
                  </a:cubicBezTo>
                  <a:cubicBezTo>
                    <a:pt x="78" y="104"/>
                    <a:pt x="78" y="111"/>
                    <a:pt x="76" y="112"/>
                  </a:cubicBezTo>
                  <a:cubicBezTo>
                    <a:pt x="75" y="112"/>
                    <a:pt x="74" y="113"/>
                    <a:pt x="53" y="113"/>
                  </a:cubicBezTo>
                  <a:cubicBezTo>
                    <a:pt x="44" y="113"/>
                    <a:pt x="36" y="113"/>
                    <a:pt x="33" y="113"/>
                  </a:cubicBezTo>
                  <a:cubicBezTo>
                    <a:pt x="32" y="113"/>
                    <a:pt x="32" y="113"/>
                    <a:pt x="32" y="113"/>
                  </a:cubicBezTo>
                  <a:cubicBezTo>
                    <a:pt x="31" y="113"/>
                    <a:pt x="27" y="115"/>
                    <a:pt x="24" y="115"/>
                  </a:cubicBezTo>
                  <a:cubicBezTo>
                    <a:pt x="23" y="115"/>
                    <a:pt x="22" y="115"/>
                    <a:pt x="21" y="114"/>
                  </a:cubicBezTo>
                  <a:cubicBezTo>
                    <a:pt x="20" y="114"/>
                    <a:pt x="19" y="114"/>
                    <a:pt x="18" y="114"/>
                  </a:cubicBezTo>
                  <a:cubicBezTo>
                    <a:pt x="18" y="114"/>
                    <a:pt x="18" y="114"/>
                    <a:pt x="18" y="114"/>
                  </a:cubicBezTo>
                  <a:cubicBezTo>
                    <a:pt x="18" y="114"/>
                    <a:pt x="18" y="114"/>
                    <a:pt x="18" y="114"/>
                  </a:cubicBezTo>
                  <a:cubicBezTo>
                    <a:pt x="18" y="114"/>
                    <a:pt x="17" y="114"/>
                    <a:pt x="17" y="115"/>
                  </a:cubicBezTo>
                  <a:cubicBezTo>
                    <a:pt x="17" y="116"/>
                    <a:pt x="16" y="117"/>
                    <a:pt x="14" y="117"/>
                  </a:cubicBezTo>
                  <a:cubicBezTo>
                    <a:pt x="13" y="117"/>
                    <a:pt x="12" y="117"/>
                    <a:pt x="10" y="115"/>
                  </a:cubicBezTo>
                  <a:cubicBezTo>
                    <a:pt x="8" y="114"/>
                    <a:pt x="7" y="113"/>
                    <a:pt x="7" y="113"/>
                  </a:cubicBezTo>
                  <a:cubicBezTo>
                    <a:pt x="6" y="113"/>
                    <a:pt x="5" y="116"/>
                    <a:pt x="5" y="117"/>
                  </a:cubicBezTo>
                  <a:cubicBezTo>
                    <a:pt x="5" y="117"/>
                    <a:pt x="5" y="118"/>
                    <a:pt x="5" y="118"/>
                  </a:cubicBezTo>
                  <a:cubicBezTo>
                    <a:pt x="5" y="118"/>
                    <a:pt x="5" y="119"/>
                    <a:pt x="5" y="119"/>
                  </a:cubicBezTo>
                  <a:cubicBezTo>
                    <a:pt x="5" y="119"/>
                    <a:pt x="4" y="119"/>
                    <a:pt x="4" y="120"/>
                  </a:cubicBezTo>
                  <a:cubicBezTo>
                    <a:pt x="4" y="120"/>
                    <a:pt x="4" y="120"/>
                    <a:pt x="4" y="120"/>
                  </a:cubicBezTo>
                  <a:cubicBezTo>
                    <a:pt x="3" y="120"/>
                    <a:pt x="3" y="121"/>
                    <a:pt x="2" y="121"/>
                  </a:cubicBezTo>
                  <a:cubicBezTo>
                    <a:pt x="2" y="121"/>
                    <a:pt x="2" y="121"/>
                    <a:pt x="2" y="121"/>
                  </a:cubicBezTo>
                  <a:cubicBezTo>
                    <a:pt x="1" y="121"/>
                    <a:pt x="0" y="121"/>
                    <a:pt x="0" y="121"/>
                  </a:cubicBezTo>
                  <a:cubicBezTo>
                    <a:pt x="0" y="121"/>
                    <a:pt x="0" y="121"/>
                    <a:pt x="0" y="121"/>
                  </a:cubicBezTo>
                  <a:cubicBezTo>
                    <a:pt x="0" y="122"/>
                    <a:pt x="0" y="122"/>
                    <a:pt x="0" y="123"/>
                  </a:cubicBezTo>
                  <a:cubicBezTo>
                    <a:pt x="2" y="126"/>
                    <a:pt x="2" y="126"/>
                    <a:pt x="2" y="126"/>
                  </a:cubicBezTo>
                  <a:cubicBezTo>
                    <a:pt x="2" y="126"/>
                    <a:pt x="2" y="126"/>
                    <a:pt x="2" y="126"/>
                  </a:cubicBezTo>
                  <a:cubicBezTo>
                    <a:pt x="2" y="128"/>
                    <a:pt x="2" y="131"/>
                    <a:pt x="4" y="132"/>
                  </a:cubicBezTo>
                  <a:cubicBezTo>
                    <a:pt x="7" y="135"/>
                    <a:pt x="10" y="139"/>
                    <a:pt x="10" y="140"/>
                  </a:cubicBezTo>
                  <a:cubicBezTo>
                    <a:pt x="10" y="141"/>
                    <a:pt x="10" y="141"/>
                    <a:pt x="10" y="141"/>
                  </a:cubicBezTo>
                  <a:cubicBezTo>
                    <a:pt x="10" y="142"/>
                    <a:pt x="10" y="142"/>
                    <a:pt x="10" y="142"/>
                  </a:cubicBezTo>
                  <a:cubicBezTo>
                    <a:pt x="10" y="142"/>
                    <a:pt x="10" y="143"/>
                    <a:pt x="10" y="143"/>
                  </a:cubicBezTo>
                  <a:cubicBezTo>
                    <a:pt x="10" y="143"/>
                    <a:pt x="10" y="143"/>
                    <a:pt x="10" y="144"/>
                  </a:cubicBezTo>
                  <a:cubicBezTo>
                    <a:pt x="10" y="144"/>
                    <a:pt x="10" y="145"/>
                    <a:pt x="10" y="145"/>
                  </a:cubicBezTo>
                  <a:cubicBezTo>
                    <a:pt x="10" y="146"/>
                    <a:pt x="10" y="146"/>
                    <a:pt x="10" y="146"/>
                  </a:cubicBezTo>
                  <a:cubicBezTo>
                    <a:pt x="10" y="147"/>
                    <a:pt x="10" y="149"/>
                    <a:pt x="10" y="149"/>
                  </a:cubicBezTo>
                  <a:cubicBezTo>
                    <a:pt x="10" y="151"/>
                    <a:pt x="11" y="152"/>
                    <a:pt x="11" y="152"/>
                  </a:cubicBezTo>
                  <a:cubicBezTo>
                    <a:pt x="11" y="152"/>
                    <a:pt x="11" y="152"/>
                    <a:pt x="11" y="152"/>
                  </a:cubicBezTo>
                  <a:cubicBezTo>
                    <a:pt x="12" y="151"/>
                    <a:pt x="13" y="151"/>
                    <a:pt x="14" y="151"/>
                  </a:cubicBezTo>
                  <a:cubicBezTo>
                    <a:pt x="15" y="151"/>
                    <a:pt x="15" y="151"/>
                    <a:pt x="16" y="151"/>
                  </a:cubicBezTo>
                  <a:cubicBezTo>
                    <a:pt x="16" y="152"/>
                    <a:pt x="17" y="152"/>
                    <a:pt x="17" y="152"/>
                  </a:cubicBezTo>
                  <a:cubicBezTo>
                    <a:pt x="17" y="152"/>
                    <a:pt x="17" y="152"/>
                    <a:pt x="18" y="151"/>
                  </a:cubicBezTo>
                  <a:cubicBezTo>
                    <a:pt x="18" y="150"/>
                    <a:pt x="20" y="149"/>
                    <a:pt x="20" y="149"/>
                  </a:cubicBezTo>
                  <a:cubicBezTo>
                    <a:pt x="22" y="149"/>
                    <a:pt x="23" y="150"/>
                    <a:pt x="24" y="150"/>
                  </a:cubicBezTo>
                  <a:cubicBezTo>
                    <a:pt x="25" y="151"/>
                    <a:pt x="26" y="151"/>
                    <a:pt x="26" y="151"/>
                  </a:cubicBezTo>
                  <a:cubicBezTo>
                    <a:pt x="27" y="151"/>
                    <a:pt x="29" y="149"/>
                    <a:pt x="30" y="148"/>
                  </a:cubicBezTo>
                  <a:cubicBezTo>
                    <a:pt x="32" y="147"/>
                    <a:pt x="33" y="146"/>
                    <a:pt x="34" y="146"/>
                  </a:cubicBezTo>
                  <a:cubicBezTo>
                    <a:pt x="34" y="146"/>
                    <a:pt x="34" y="146"/>
                    <a:pt x="34" y="146"/>
                  </a:cubicBezTo>
                  <a:cubicBezTo>
                    <a:pt x="37" y="146"/>
                    <a:pt x="40" y="152"/>
                    <a:pt x="40" y="155"/>
                  </a:cubicBezTo>
                  <a:cubicBezTo>
                    <a:pt x="40" y="156"/>
                    <a:pt x="41" y="157"/>
                    <a:pt x="42" y="157"/>
                  </a:cubicBezTo>
                  <a:cubicBezTo>
                    <a:pt x="43" y="158"/>
                    <a:pt x="44" y="159"/>
                    <a:pt x="44" y="160"/>
                  </a:cubicBezTo>
                  <a:cubicBezTo>
                    <a:pt x="44" y="160"/>
                    <a:pt x="44" y="161"/>
                    <a:pt x="43" y="161"/>
                  </a:cubicBezTo>
                  <a:cubicBezTo>
                    <a:pt x="42" y="161"/>
                    <a:pt x="42" y="162"/>
                    <a:pt x="42" y="163"/>
                  </a:cubicBezTo>
                  <a:cubicBezTo>
                    <a:pt x="42" y="163"/>
                    <a:pt x="42" y="163"/>
                    <a:pt x="43" y="163"/>
                  </a:cubicBezTo>
                  <a:cubicBezTo>
                    <a:pt x="45" y="163"/>
                    <a:pt x="45" y="166"/>
                    <a:pt x="45" y="167"/>
                  </a:cubicBezTo>
                  <a:cubicBezTo>
                    <a:pt x="46" y="168"/>
                    <a:pt x="46" y="169"/>
                    <a:pt x="46" y="170"/>
                  </a:cubicBezTo>
                  <a:cubicBezTo>
                    <a:pt x="46" y="170"/>
                    <a:pt x="47" y="171"/>
                    <a:pt x="47" y="171"/>
                  </a:cubicBezTo>
                  <a:cubicBezTo>
                    <a:pt x="47" y="171"/>
                    <a:pt x="47" y="171"/>
                    <a:pt x="47" y="171"/>
                  </a:cubicBezTo>
                  <a:cubicBezTo>
                    <a:pt x="48" y="172"/>
                    <a:pt x="48" y="172"/>
                    <a:pt x="49" y="172"/>
                  </a:cubicBezTo>
                  <a:cubicBezTo>
                    <a:pt x="49" y="172"/>
                    <a:pt x="49" y="172"/>
                    <a:pt x="50" y="171"/>
                  </a:cubicBezTo>
                  <a:cubicBezTo>
                    <a:pt x="50" y="169"/>
                    <a:pt x="52" y="169"/>
                    <a:pt x="52" y="169"/>
                  </a:cubicBezTo>
                  <a:cubicBezTo>
                    <a:pt x="54" y="169"/>
                    <a:pt x="56" y="171"/>
                    <a:pt x="57" y="172"/>
                  </a:cubicBezTo>
                  <a:cubicBezTo>
                    <a:pt x="57" y="172"/>
                    <a:pt x="57" y="173"/>
                    <a:pt x="58" y="173"/>
                  </a:cubicBezTo>
                  <a:cubicBezTo>
                    <a:pt x="59" y="173"/>
                    <a:pt x="61" y="171"/>
                    <a:pt x="62" y="170"/>
                  </a:cubicBezTo>
                  <a:cubicBezTo>
                    <a:pt x="62" y="168"/>
                    <a:pt x="64" y="166"/>
                    <a:pt x="66" y="166"/>
                  </a:cubicBezTo>
                  <a:cubicBezTo>
                    <a:pt x="67" y="166"/>
                    <a:pt x="68" y="167"/>
                    <a:pt x="69" y="167"/>
                  </a:cubicBezTo>
                  <a:cubicBezTo>
                    <a:pt x="69" y="168"/>
                    <a:pt x="69" y="168"/>
                    <a:pt x="69" y="169"/>
                  </a:cubicBezTo>
                  <a:cubicBezTo>
                    <a:pt x="69" y="171"/>
                    <a:pt x="69" y="171"/>
                    <a:pt x="69" y="171"/>
                  </a:cubicBezTo>
                  <a:cubicBezTo>
                    <a:pt x="69" y="171"/>
                    <a:pt x="70" y="171"/>
                    <a:pt x="72" y="170"/>
                  </a:cubicBezTo>
                  <a:cubicBezTo>
                    <a:pt x="73" y="169"/>
                    <a:pt x="74" y="169"/>
                    <a:pt x="75" y="169"/>
                  </a:cubicBezTo>
                  <a:cubicBezTo>
                    <a:pt x="75" y="169"/>
                    <a:pt x="75" y="169"/>
                    <a:pt x="75" y="169"/>
                  </a:cubicBezTo>
                  <a:cubicBezTo>
                    <a:pt x="75" y="168"/>
                    <a:pt x="75" y="168"/>
                    <a:pt x="75" y="167"/>
                  </a:cubicBezTo>
                  <a:cubicBezTo>
                    <a:pt x="75" y="167"/>
                    <a:pt x="75" y="167"/>
                    <a:pt x="75" y="166"/>
                  </a:cubicBezTo>
                  <a:cubicBezTo>
                    <a:pt x="76" y="166"/>
                    <a:pt x="76" y="165"/>
                    <a:pt x="76" y="16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19" name="Freeform 283">
              <a:extLst>
                <a:ext uri="{FF2B5EF4-FFF2-40B4-BE49-F238E27FC236}">
                  <a16:creationId xmlns:a16="http://schemas.microsoft.com/office/drawing/2014/main" id="{500AD59C-AF68-4EE2-A76E-2A8A8F0D7D44}"/>
                </a:ext>
              </a:extLst>
            </p:cNvPr>
            <p:cNvSpPr>
              <a:spLocks/>
            </p:cNvSpPr>
            <p:nvPr/>
          </p:nvSpPr>
          <p:spPr bwMode="auto">
            <a:xfrm>
              <a:off x="4809373" y="5908903"/>
              <a:ext cx="24446" cy="14517"/>
            </a:xfrm>
            <a:custGeom>
              <a:avLst/>
              <a:gdLst>
                <a:gd name="T0" fmla="*/ 5 w 47"/>
                <a:gd name="T1" fmla="*/ 12 h 25"/>
                <a:gd name="T2" fmla="*/ 0 w 47"/>
                <a:gd name="T3" fmla="*/ 20 h 25"/>
                <a:gd name="T4" fmla="*/ 4 w 47"/>
                <a:gd name="T5" fmla="*/ 18 h 25"/>
                <a:gd name="T6" fmla="*/ 8 w 47"/>
                <a:gd name="T7" fmla="*/ 22 h 25"/>
                <a:gd name="T8" fmla="*/ 9 w 47"/>
                <a:gd name="T9" fmla="*/ 23 h 25"/>
                <a:gd name="T10" fmla="*/ 9 w 47"/>
                <a:gd name="T11" fmla="*/ 24 h 25"/>
                <a:gd name="T12" fmla="*/ 9 w 47"/>
                <a:gd name="T13" fmla="*/ 25 h 25"/>
                <a:gd name="T14" fmla="*/ 18 w 47"/>
                <a:gd name="T15" fmla="*/ 25 h 25"/>
                <a:gd name="T16" fmla="*/ 23 w 47"/>
                <a:gd name="T17" fmla="*/ 17 h 25"/>
                <a:gd name="T18" fmla="*/ 23 w 47"/>
                <a:gd name="T19" fmla="*/ 17 h 25"/>
                <a:gd name="T20" fmla="*/ 24 w 47"/>
                <a:gd name="T21" fmla="*/ 17 h 25"/>
                <a:gd name="T22" fmla="*/ 30 w 47"/>
                <a:gd name="T23" fmla="*/ 25 h 25"/>
                <a:gd name="T24" fmla="*/ 32 w 47"/>
                <a:gd name="T25" fmla="*/ 22 h 25"/>
                <a:gd name="T26" fmla="*/ 37 w 47"/>
                <a:gd name="T27" fmla="*/ 18 h 25"/>
                <a:gd name="T28" fmla="*/ 41 w 47"/>
                <a:gd name="T29" fmla="*/ 18 h 25"/>
                <a:gd name="T30" fmla="*/ 43 w 47"/>
                <a:gd name="T31" fmla="*/ 15 h 25"/>
                <a:gd name="T32" fmla="*/ 45 w 47"/>
                <a:gd name="T33" fmla="*/ 15 h 25"/>
                <a:gd name="T34" fmla="*/ 46 w 47"/>
                <a:gd name="T35" fmla="*/ 14 h 25"/>
                <a:gd name="T36" fmla="*/ 47 w 47"/>
                <a:gd name="T37" fmla="*/ 12 h 25"/>
                <a:gd name="T38" fmla="*/ 46 w 47"/>
                <a:gd name="T39" fmla="*/ 12 h 25"/>
                <a:gd name="T40" fmla="*/ 44 w 47"/>
                <a:gd name="T41" fmla="*/ 12 h 25"/>
                <a:gd name="T42" fmla="*/ 42 w 47"/>
                <a:gd name="T43" fmla="*/ 12 h 25"/>
                <a:gd name="T44" fmla="*/ 41 w 47"/>
                <a:gd name="T45" fmla="*/ 12 h 25"/>
                <a:gd name="T46" fmla="*/ 40 w 47"/>
                <a:gd name="T47" fmla="*/ 12 h 25"/>
                <a:gd name="T48" fmla="*/ 39 w 47"/>
                <a:gd name="T49" fmla="*/ 11 h 25"/>
                <a:gd name="T50" fmla="*/ 38 w 47"/>
                <a:gd name="T51" fmla="*/ 10 h 25"/>
                <a:gd name="T52" fmla="*/ 37 w 47"/>
                <a:gd name="T53" fmla="*/ 10 h 25"/>
                <a:gd name="T54" fmla="*/ 37 w 47"/>
                <a:gd name="T55" fmla="*/ 9 h 25"/>
                <a:gd name="T56" fmla="*/ 37 w 47"/>
                <a:gd name="T57" fmla="*/ 7 h 25"/>
                <a:gd name="T58" fmla="*/ 36 w 47"/>
                <a:gd name="T59" fmla="*/ 4 h 25"/>
                <a:gd name="T60" fmla="*/ 35 w 47"/>
                <a:gd name="T61" fmla="*/ 3 h 25"/>
                <a:gd name="T62" fmla="*/ 33 w 47"/>
                <a:gd name="T63" fmla="*/ 2 h 25"/>
                <a:gd name="T64" fmla="*/ 31 w 47"/>
                <a:gd name="T65" fmla="*/ 1 h 25"/>
                <a:gd name="T66" fmla="*/ 23 w 47"/>
                <a:gd name="T67" fmla="*/ 2 h 25"/>
                <a:gd name="T68" fmla="*/ 20 w 47"/>
                <a:gd name="T69" fmla="*/ 2 h 25"/>
                <a:gd name="T70" fmla="*/ 18 w 47"/>
                <a:gd name="T71" fmla="*/ 2 h 25"/>
                <a:gd name="T72" fmla="*/ 15 w 47"/>
                <a:gd name="T73" fmla="*/ 2 h 25"/>
                <a:gd name="T74" fmla="*/ 14 w 47"/>
                <a:gd name="T75" fmla="*/ 3 h 25"/>
                <a:gd name="T76" fmla="*/ 8 w 47"/>
                <a:gd name="T7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25">
                  <a:moveTo>
                    <a:pt x="8" y="8"/>
                  </a:moveTo>
                  <a:cubicBezTo>
                    <a:pt x="7" y="9"/>
                    <a:pt x="6" y="10"/>
                    <a:pt x="5" y="12"/>
                  </a:cubicBezTo>
                  <a:cubicBezTo>
                    <a:pt x="3" y="13"/>
                    <a:pt x="1" y="15"/>
                    <a:pt x="0" y="17"/>
                  </a:cubicBezTo>
                  <a:cubicBezTo>
                    <a:pt x="0" y="19"/>
                    <a:pt x="0" y="20"/>
                    <a:pt x="0" y="20"/>
                  </a:cubicBezTo>
                  <a:cubicBezTo>
                    <a:pt x="0" y="20"/>
                    <a:pt x="0" y="20"/>
                    <a:pt x="0" y="20"/>
                  </a:cubicBezTo>
                  <a:cubicBezTo>
                    <a:pt x="1" y="18"/>
                    <a:pt x="3" y="18"/>
                    <a:pt x="4" y="18"/>
                  </a:cubicBezTo>
                  <a:cubicBezTo>
                    <a:pt x="6" y="18"/>
                    <a:pt x="7" y="19"/>
                    <a:pt x="7" y="21"/>
                  </a:cubicBezTo>
                  <a:cubicBezTo>
                    <a:pt x="7" y="21"/>
                    <a:pt x="7" y="22"/>
                    <a:pt x="8" y="22"/>
                  </a:cubicBezTo>
                  <a:cubicBezTo>
                    <a:pt x="8" y="23"/>
                    <a:pt x="8" y="23"/>
                    <a:pt x="8" y="23"/>
                  </a:cubicBezTo>
                  <a:cubicBezTo>
                    <a:pt x="8" y="23"/>
                    <a:pt x="8" y="23"/>
                    <a:pt x="9" y="23"/>
                  </a:cubicBezTo>
                  <a:cubicBezTo>
                    <a:pt x="9" y="23"/>
                    <a:pt x="9" y="24"/>
                    <a:pt x="9" y="24"/>
                  </a:cubicBezTo>
                  <a:cubicBezTo>
                    <a:pt x="9" y="24"/>
                    <a:pt x="9" y="24"/>
                    <a:pt x="9" y="24"/>
                  </a:cubicBezTo>
                  <a:cubicBezTo>
                    <a:pt x="9" y="24"/>
                    <a:pt x="9" y="25"/>
                    <a:pt x="9" y="25"/>
                  </a:cubicBezTo>
                  <a:cubicBezTo>
                    <a:pt x="9" y="25"/>
                    <a:pt x="9" y="25"/>
                    <a:pt x="9" y="25"/>
                  </a:cubicBezTo>
                  <a:cubicBezTo>
                    <a:pt x="9" y="25"/>
                    <a:pt x="9" y="25"/>
                    <a:pt x="9" y="25"/>
                  </a:cubicBezTo>
                  <a:cubicBezTo>
                    <a:pt x="14" y="25"/>
                    <a:pt x="17" y="25"/>
                    <a:pt x="18" y="25"/>
                  </a:cubicBezTo>
                  <a:cubicBezTo>
                    <a:pt x="18" y="25"/>
                    <a:pt x="20" y="21"/>
                    <a:pt x="21" y="20"/>
                  </a:cubicBezTo>
                  <a:cubicBezTo>
                    <a:pt x="22" y="18"/>
                    <a:pt x="22" y="17"/>
                    <a:pt x="23" y="17"/>
                  </a:cubicBezTo>
                  <a:cubicBezTo>
                    <a:pt x="23" y="17"/>
                    <a:pt x="23" y="17"/>
                    <a:pt x="23" y="17"/>
                  </a:cubicBezTo>
                  <a:cubicBezTo>
                    <a:pt x="23" y="17"/>
                    <a:pt x="23" y="17"/>
                    <a:pt x="23" y="17"/>
                  </a:cubicBezTo>
                  <a:cubicBezTo>
                    <a:pt x="23" y="17"/>
                    <a:pt x="23" y="17"/>
                    <a:pt x="23" y="17"/>
                  </a:cubicBezTo>
                  <a:cubicBezTo>
                    <a:pt x="24" y="17"/>
                    <a:pt x="24" y="17"/>
                    <a:pt x="24" y="17"/>
                  </a:cubicBezTo>
                  <a:cubicBezTo>
                    <a:pt x="25" y="17"/>
                    <a:pt x="25" y="18"/>
                    <a:pt x="27" y="20"/>
                  </a:cubicBezTo>
                  <a:cubicBezTo>
                    <a:pt x="28" y="22"/>
                    <a:pt x="29" y="24"/>
                    <a:pt x="30" y="25"/>
                  </a:cubicBezTo>
                  <a:cubicBezTo>
                    <a:pt x="31" y="25"/>
                    <a:pt x="31" y="25"/>
                    <a:pt x="31" y="25"/>
                  </a:cubicBezTo>
                  <a:cubicBezTo>
                    <a:pt x="31" y="25"/>
                    <a:pt x="32" y="24"/>
                    <a:pt x="32" y="22"/>
                  </a:cubicBezTo>
                  <a:cubicBezTo>
                    <a:pt x="32" y="19"/>
                    <a:pt x="34" y="18"/>
                    <a:pt x="36" y="18"/>
                  </a:cubicBezTo>
                  <a:cubicBezTo>
                    <a:pt x="36" y="18"/>
                    <a:pt x="37" y="18"/>
                    <a:pt x="37" y="18"/>
                  </a:cubicBezTo>
                  <a:cubicBezTo>
                    <a:pt x="38" y="18"/>
                    <a:pt x="39" y="19"/>
                    <a:pt x="39" y="19"/>
                  </a:cubicBezTo>
                  <a:cubicBezTo>
                    <a:pt x="41" y="19"/>
                    <a:pt x="41" y="18"/>
                    <a:pt x="41" y="18"/>
                  </a:cubicBezTo>
                  <a:cubicBezTo>
                    <a:pt x="41" y="16"/>
                    <a:pt x="42" y="15"/>
                    <a:pt x="43" y="15"/>
                  </a:cubicBezTo>
                  <a:cubicBezTo>
                    <a:pt x="43" y="15"/>
                    <a:pt x="43" y="15"/>
                    <a:pt x="43" y="15"/>
                  </a:cubicBezTo>
                  <a:cubicBezTo>
                    <a:pt x="43" y="15"/>
                    <a:pt x="43" y="15"/>
                    <a:pt x="43" y="15"/>
                  </a:cubicBezTo>
                  <a:cubicBezTo>
                    <a:pt x="44" y="15"/>
                    <a:pt x="44" y="15"/>
                    <a:pt x="45" y="15"/>
                  </a:cubicBezTo>
                  <a:cubicBezTo>
                    <a:pt x="45" y="15"/>
                    <a:pt x="45" y="15"/>
                    <a:pt x="45" y="16"/>
                  </a:cubicBezTo>
                  <a:cubicBezTo>
                    <a:pt x="45" y="15"/>
                    <a:pt x="46" y="14"/>
                    <a:pt x="46" y="14"/>
                  </a:cubicBezTo>
                  <a:cubicBezTo>
                    <a:pt x="46" y="13"/>
                    <a:pt x="46" y="13"/>
                    <a:pt x="46" y="13"/>
                  </a:cubicBezTo>
                  <a:cubicBezTo>
                    <a:pt x="47" y="12"/>
                    <a:pt x="47" y="12"/>
                    <a:pt x="47" y="12"/>
                  </a:cubicBezTo>
                  <a:cubicBezTo>
                    <a:pt x="47" y="12"/>
                    <a:pt x="47" y="12"/>
                    <a:pt x="47" y="12"/>
                  </a:cubicBezTo>
                  <a:cubicBezTo>
                    <a:pt x="47" y="12"/>
                    <a:pt x="46" y="12"/>
                    <a:pt x="46" y="12"/>
                  </a:cubicBezTo>
                  <a:cubicBezTo>
                    <a:pt x="46" y="12"/>
                    <a:pt x="45" y="12"/>
                    <a:pt x="45" y="12"/>
                  </a:cubicBezTo>
                  <a:cubicBezTo>
                    <a:pt x="45" y="12"/>
                    <a:pt x="44" y="12"/>
                    <a:pt x="44" y="12"/>
                  </a:cubicBezTo>
                  <a:cubicBezTo>
                    <a:pt x="44" y="12"/>
                    <a:pt x="44" y="12"/>
                    <a:pt x="44" y="12"/>
                  </a:cubicBezTo>
                  <a:cubicBezTo>
                    <a:pt x="43" y="12"/>
                    <a:pt x="43" y="12"/>
                    <a:pt x="42" y="12"/>
                  </a:cubicBezTo>
                  <a:cubicBezTo>
                    <a:pt x="42" y="12"/>
                    <a:pt x="42" y="12"/>
                    <a:pt x="41" y="12"/>
                  </a:cubicBezTo>
                  <a:cubicBezTo>
                    <a:pt x="41" y="12"/>
                    <a:pt x="41" y="12"/>
                    <a:pt x="41" y="12"/>
                  </a:cubicBezTo>
                  <a:cubicBezTo>
                    <a:pt x="41" y="12"/>
                    <a:pt x="41" y="12"/>
                    <a:pt x="40" y="12"/>
                  </a:cubicBezTo>
                  <a:cubicBezTo>
                    <a:pt x="40" y="12"/>
                    <a:pt x="40" y="12"/>
                    <a:pt x="40" y="12"/>
                  </a:cubicBezTo>
                  <a:cubicBezTo>
                    <a:pt x="40" y="11"/>
                    <a:pt x="40" y="11"/>
                    <a:pt x="39" y="11"/>
                  </a:cubicBezTo>
                  <a:cubicBezTo>
                    <a:pt x="39" y="11"/>
                    <a:pt x="39" y="11"/>
                    <a:pt x="39" y="11"/>
                  </a:cubicBezTo>
                  <a:cubicBezTo>
                    <a:pt x="39" y="11"/>
                    <a:pt x="39" y="11"/>
                    <a:pt x="38" y="11"/>
                  </a:cubicBezTo>
                  <a:cubicBezTo>
                    <a:pt x="38" y="10"/>
                    <a:pt x="38" y="10"/>
                    <a:pt x="38" y="10"/>
                  </a:cubicBezTo>
                  <a:cubicBezTo>
                    <a:pt x="38" y="10"/>
                    <a:pt x="38" y="10"/>
                    <a:pt x="38" y="10"/>
                  </a:cubicBezTo>
                  <a:cubicBezTo>
                    <a:pt x="38" y="10"/>
                    <a:pt x="38" y="10"/>
                    <a:pt x="37" y="10"/>
                  </a:cubicBezTo>
                  <a:cubicBezTo>
                    <a:pt x="37" y="9"/>
                    <a:pt x="37" y="9"/>
                    <a:pt x="37" y="9"/>
                  </a:cubicBezTo>
                  <a:cubicBezTo>
                    <a:pt x="37" y="9"/>
                    <a:pt x="37" y="9"/>
                    <a:pt x="37" y="9"/>
                  </a:cubicBezTo>
                  <a:cubicBezTo>
                    <a:pt x="37" y="9"/>
                    <a:pt x="37" y="8"/>
                    <a:pt x="37" y="8"/>
                  </a:cubicBezTo>
                  <a:cubicBezTo>
                    <a:pt x="37" y="8"/>
                    <a:pt x="37" y="8"/>
                    <a:pt x="37" y="7"/>
                  </a:cubicBezTo>
                  <a:cubicBezTo>
                    <a:pt x="37" y="6"/>
                    <a:pt x="36" y="5"/>
                    <a:pt x="37" y="4"/>
                  </a:cubicBezTo>
                  <a:cubicBezTo>
                    <a:pt x="37" y="4"/>
                    <a:pt x="36" y="4"/>
                    <a:pt x="36" y="4"/>
                  </a:cubicBezTo>
                  <a:cubicBezTo>
                    <a:pt x="36" y="4"/>
                    <a:pt x="36" y="4"/>
                    <a:pt x="36" y="3"/>
                  </a:cubicBezTo>
                  <a:cubicBezTo>
                    <a:pt x="35" y="3"/>
                    <a:pt x="35" y="3"/>
                    <a:pt x="35" y="3"/>
                  </a:cubicBezTo>
                  <a:cubicBezTo>
                    <a:pt x="35" y="3"/>
                    <a:pt x="34" y="3"/>
                    <a:pt x="34" y="3"/>
                  </a:cubicBezTo>
                  <a:cubicBezTo>
                    <a:pt x="34" y="3"/>
                    <a:pt x="33" y="2"/>
                    <a:pt x="33" y="2"/>
                  </a:cubicBezTo>
                  <a:cubicBezTo>
                    <a:pt x="33" y="2"/>
                    <a:pt x="33" y="2"/>
                    <a:pt x="33" y="2"/>
                  </a:cubicBezTo>
                  <a:cubicBezTo>
                    <a:pt x="32" y="2"/>
                    <a:pt x="31" y="2"/>
                    <a:pt x="31" y="1"/>
                  </a:cubicBezTo>
                  <a:cubicBezTo>
                    <a:pt x="28" y="0"/>
                    <a:pt x="27" y="1"/>
                    <a:pt x="24" y="2"/>
                  </a:cubicBezTo>
                  <a:cubicBezTo>
                    <a:pt x="24" y="2"/>
                    <a:pt x="23" y="2"/>
                    <a:pt x="23" y="2"/>
                  </a:cubicBezTo>
                  <a:cubicBezTo>
                    <a:pt x="22" y="2"/>
                    <a:pt x="22" y="2"/>
                    <a:pt x="22" y="2"/>
                  </a:cubicBezTo>
                  <a:cubicBezTo>
                    <a:pt x="21" y="2"/>
                    <a:pt x="21" y="2"/>
                    <a:pt x="20" y="2"/>
                  </a:cubicBezTo>
                  <a:cubicBezTo>
                    <a:pt x="20" y="2"/>
                    <a:pt x="20" y="2"/>
                    <a:pt x="19" y="2"/>
                  </a:cubicBezTo>
                  <a:cubicBezTo>
                    <a:pt x="19" y="2"/>
                    <a:pt x="18" y="2"/>
                    <a:pt x="18" y="2"/>
                  </a:cubicBezTo>
                  <a:cubicBezTo>
                    <a:pt x="17" y="2"/>
                    <a:pt x="17" y="2"/>
                    <a:pt x="16" y="2"/>
                  </a:cubicBezTo>
                  <a:cubicBezTo>
                    <a:pt x="16" y="2"/>
                    <a:pt x="15" y="2"/>
                    <a:pt x="15" y="2"/>
                  </a:cubicBezTo>
                  <a:cubicBezTo>
                    <a:pt x="14" y="3"/>
                    <a:pt x="14" y="3"/>
                    <a:pt x="14" y="3"/>
                  </a:cubicBezTo>
                  <a:cubicBezTo>
                    <a:pt x="14" y="3"/>
                    <a:pt x="14" y="3"/>
                    <a:pt x="14" y="3"/>
                  </a:cubicBezTo>
                  <a:cubicBezTo>
                    <a:pt x="13" y="4"/>
                    <a:pt x="13" y="4"/>
                    <a:pt x="12" y="4"/>
                  </a:cubicBezTo>
                  <a:cubicBezTo>
                    <a:pt x="11" y="4"/>
                    <a:pt x="8" y="6"/>
                    <a:pt x="8" y="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0" name="Freeform 284">
              <a:extLst>
                <a:ext uri="{FF2B5EF4-FFF2-40B4-BE49-F238E27FC236}">
                  <a16:creationId xmlns:a16="http://schemas.microsoft.com/office/drawing/2014/main" id="{D144728A-289F-45D3-9EF8-11C6A8CC21E1}"/>
                </a:ext>
              </a:extLst>
            </p:cNvPr>
            <p:cNvSpPr>
              <a:spLocks/>
            </p:cNvSpPr>
            <p:nvPr/>
          </p:nvSpPr>
          <p:spPr bwMode="auto">
            <a:xfrm>
              <a:off x="4900659" y="5938286"/>
              <a:ext cx="35122" cy="20813"/>
            </a:xfrm>
            <a:custGeom>
              <a:avLst/>
              <a:gdLst>
                <a:gd name="T0" fmla="*/ 65 w 68"/>
                <a:gd name="T1" fmla="*/ 4 h 36"/>
                <a:gd name="T2" fmla="*/ 63 w 68"/>
                <a:gd name="T3" fmla="*/ 3 h 36"/>
                <a:gd name="T4" fmla="*/ 62 w 68"/>
                <a:gd name="T5" fmla="*/ 2 h 36"/>
                <a:gd name="T6" fmla="*/ 52 w 68"/>
                <a:gd name="T7" fmla="*/ 0 h 36"/>
                <a:gd name="T8" fmla="*/ 32 w 68"/>
                <a:gd name="T9" fmla="*/ 6 h 36"/>
                <a:gd name="T10" fmla="*/ 21 w 68"/>
                <a:gd name="T11" fmla="*/ 5 h 36"/>
                <a:gd name="T12" fmla="*/ 9 w 68"/>
                <a:gd name="T13" fmla="*/ 4 h 36"/>
                <a:gd name="T14" fmla="*/ 6 w 68"/>
                <a:gd name="T15" fmla="*/ 2 h 36"/>
                <a:gd name="T16" fmla="*/ 5 w 68"/>
                <a:gd name="T17" fmla="*/ 1 h 36"/>
                <a:gd name="T18" fmla="*/ 4 w 68"/>
                <a:gd name="T19" fmla="*/ 0 h 36"/>
                <a:gd name="T20" fmla="*/ 3 w 68"/>
                <a:gd name="T21" fmla="*/ 0 h 36"/>
                <a:gd name="T22" fmla="*/ 2 w 68"/>
                <a:gd name="T23" fmla="*/ 0 h 36"/>
                <a:gd name="T24" fmla="*/ 2 w 68"/>
                <a:gd name="T25" fmla="*/ 7 h 36"/>
                <a:gd name="T26" fmla="*/ 5 w 68"/>
                <a:gd name="T27" fmla="*/ 16 h 36"/>
                <a:gd name="T28" fmla="*/ 2 w 68"/>
                <a:gd name="T29" fmla="*/ 19 h 36"/>
                <a:gd name="T30" fmla="*/ 2 w 68"/>
                <a:gd name="T31" fmla="*/ 23 h 36"/>
                <a:gd name="T32" fmla="*/ 2 w 68"/>
                <a:gd name="T33" fmla="*/ 24 h 36"/>
                <a:gd name="T34" fmla="*/ 2 w 68"/>
                <a:gd name="T35" fmla="*/ 24 h 36"/>
                <a:gd name="T36" fmla="*/ 8 w 68"/>
                <a:gd name="T37" fmla="*/ 32 h 36"/>
                <a:gd name="T38" fmla="*/ 10 w 68"/>
                <a:gd name="T39" fmla="*/ 33 h 36"/>
                <a:gd name="T40" fmla="*/ 10 w 68"/>
                <a:gd name="T41" fmla="*/ 34 h 36"/>
                <a:gd name="T42" fmla="*/ 11 w 68"/>
                <a:gd name="T43" fmla="*/ 34 h 36"/>
                <a:gd name="T44" fmla="*/ 13 w 68"/>
                <a:gd name="T45" fmla="*/ 34 h 36"/>
                <a:gd name="T46" fmla="*/ 16 w 68"/>
                <a:gd name="T47" fmla="*/ 34 h 36"/>
                <a:gd name="T48" fmla="*/ 19 w 68"/>
                <a:gd name="T49" fmla="*/ 34 h 36"/>
                <a:gd name="T50" fmla="*/ 35 w 68"/>
                <a:gd name="T51" fmla="*/ 36 h 36"/>
                <a:gd name="T52" fmla="*/ 36 w 68"/>
                <a:gd name="T53" fmla="*/ 36 h 36"/>
                <a:gd name="T54" fmla="*/ 40 w 68"/>
                <a:gd name="T55" fmla="*/ 36 h 36"/>
                <a:gd name="T56" fmla="*/ 40 w 68"/>
                <a:gd name="T57" fmla="*/ 35 h 36"/>
                <a:gd name="T58" fmla="*/ 41 w 68"/>
                <a:gd name="T59" fmla="*/ 33 h 36"/>
                <a:gd name="T60" fmla="*/ 42 w 68"/>
                <a:gd name="T61" fmla="*/ 32 h 36"/>
                <a:gd name="T62" fmla="*/ 44 w 68"/>
                <a:gd name="T63" fmla="*/ 31 h 36"/>
                <a:gd name="T64" fmla="*/ 45 w 68"/>
                <a:gd name="T65" fmla="*/ 31 h 36"/>
                <a:gd name="T66" fmla="*/ 45 w 68"/>
                <a:gd name="T67" fmla="*/ 30 h 36"/>
                <a:gd name="T68" fmla="*/ 45 w 68"/>
                <a:gd name="T69" fmla="*/ 29 h 36"/>
                <a:gd name="T70" fmla="*/ 46 w 68"/>
                <a:gd name="T71" fmla="*/ 28 h 36"/>
                <a:gd name="T72" fmla="*/ 58 w 68"/>
                <a:gd name="T73" fmla="*/ 28 h 36"/>
                <a:gd name="T74" fmla="*/ 60 w 68"/>
                <a:gd name="T75" fmla="*/ 28 h 36"/>
                <a:gd name="T76" fmla="*/ 61 w 68"/>
                <a:gd name="T77" fmla="*/ 28 h 36"/>
                <a:gd name="T78" fmla="*/ 57 w 68"/>
                <a:gd name="T79" fmla="*/ 19 h 36"/>
                <a:gd name="T80" fmla="*/ 61 w 68"/>
                <a:gd name="T81" fmla="*/ 12 h 36"/>
                <a:gd name="T82" fmla="*/ 68 w 68"/>
                <a:gd name="T83" fmla="*/ 5 h 36"/>
                <a:gd name="T84" fmla="*/ 66 w 68"/>
                <a:gd name="T85"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36">
                  <a:moveTo>
                    <a:pt x="66" y="5"/>
                  </a:moveTo>
                  <a:cubicBezTo>
                    <a:pt x="66" y="4"/>
                    <a:pt x="65" y="4"/>
                    <a:pt x="65" y="4"/>
                  </a:cubicBezTo>
                  <a:cubicBezTo>
                    <a:pt x="65" y="4"/>
                    <a:pt x="64" y="4"/>
                    <a:pt x="64" y="4"/>
                  </a:cubicBezTo>
                  <a:cubicBezTo>
                    <a:pt x="64" y="3"/>
                    <a:pt x="64" y="3"/>
                    <a:pt x="63" y="3"/>
                  </a:cubicBezTo>
                  <a:cubicBezTo>
                    <a:pt x="63" y="3"/>
                    <a:pt x="63" y="3"/>
                    <a:pt x="63" y="3"/>
                  </a:cubicBezTo>
                  <a:cubicBezTo>
                    <a:pt x="62" y="3"/>
                    <a:pt x="62" y="2"/>
                    <a:pt x="62" y="2"/>
                  </a:cubicBezTo>
                  <a:cubicBezTo>
                    <a:pt x="62" y="1"/>
                    <a:pt x="59" y="0"/>
                    <a:pt x="54" y="0"/>
                  </a:cubicBezTo>
                  <a:cubicBezTo>
                    <a:pt x="53" y="0"/>
                    <a:pt x="53" y="0"/>
                    <a:pt x="52" y="0"/>
                  </a:cubicBezTo>
                  <a:cubicBezTo>
                    <a:pt x="48" y="0"/>
                    <a:pt x="43" y="0"/>
                    <a:pt x="41" y="2"/>
                  </a:cubicBezTo>
                  <a:cubicBezTo>
                    <a:pt x="39" y="5"/>
                    <a:pt x="35" y="6"/>
                    <a:pt x="32" y="6"/>
                  </a:cubicBezTo>
                  <a:cubicBezTo>
                    <a:pt x="31" y="5"/>
                    <a:pt x="26" y="5"/>
                    <a:pt x="23" y="5"/>
                  </a:cubicBezTo>
                  <a:cubicBezTo>
                    <a:pt x="22" y="5"/>
                    <a:pt x="21" y="5"/>
                    <a:pt x="21" y="5"/>
                  </a:cubicBezTo>
                  <a:cubicBezTo>
                    <a:pt x="20" y="5"/>
                    <a:pt x="17" y="5"/>
                    <a:pt x="14" y="4"/>
                  </a:cubicBezTo>
                  <a:cubicBezTo>
                    <a:pt x="12" y="4"/>
                    <a:pt x="10" y="4"/>
                    <a:pt x="9" y="4"/>
                  </a:cubicBezTo>
                  <a:cubicBezTo>
                    <a:pt x="8" y="4"/>
                    <a:pt x="8" y="4"/>
                    <a:pt x="8" y="4"/>
                  </a:cubicBezTo>
                  <a:cubicBezTo>
                    <a:pt x="8" y="4"/>
                    <a:pt x="7" y="3"/>
                    <a:pt x="6" y="2"/>
                  </a:cubicBezTo>
                  <a:cubicBezTo>
                    <a:pt x="6" y="2"/>
                    <a:pt x="5" y="2"/>
                    <a:pt x="5" y="1"/>
                  </a:cubicBezTo>
                  <a:cubicBezTo>
                    <a:pt x="5" y="1"/>
                    <a:pt x="5" y="1"/>
                    <a:pt x="5" y="1"/>
                  </a:cubicBezTo>
                  <a:cubicBezTo>
                    <a:pt x="5" y="1"/>
                    <a:pt x="4" y="1"/>
                    <a:pt x="4" y="1"/>
                  </a:cubicBezTo>
                  <a:cubicBezTo>
                    <a:pt x="4" y="1"/>
                    <a:pt x="4" y="0"/>
                    <a:pt x="4" y="0"/>
                  </a:cubicBezTo>
                  <a:cubicBezTo>
                    <a:pt x="4" y="0"/>
                    <a:pt x="3" y="0"/>
                    <a:pt x="3" y="0"/>
                  </a:cubicBezTo>
                  <a:cubicBezTo>
                    <a:pt x="3" y="0"/>
                    <a:pt x="3" y="0"/>
                    <a:pt x="3" y="0"/>
                  </a:cubicBezTo>
                  <a:cubicBezTo>
                    <a:pt x="3" y="0"/>
                    <a:pt x="3" y="0"/>
                    <a:pt x="3" y="0"/>
                  </a:cubicBezTo>
                  <a:cubicBezTo>
                    <a:pt x="2" y="0"/>
                    <a:pt x="2" y="0"/>
                    <a:pt x="2" y="0"/>
                  </a:cubicBezTo>
                  <a:cubicBezTo>
                    <a:pt x="1" y="1"/>
                    <a:pt x="1" y="2"/>
                    <a:pt x="1" y="3"/>
                  </a:cubicBezTo>
                  <a:cubicBezTo>
                    <a:pt x="0" y="4"/>
                    <a:pt x="1" y="6"/>
                    <a:pt x="2" y="7"/>
                  </a:cubicBezTo>
                  <a:cubicBezTo>
                    <a:pt x="4" y="8"/>
                    <a:pt x="7" y="12"/>
                    <a:pt x="6" y="15"/>
                  </a:cubicBezTo>
                  <a:cubicBezTo>
                    <a:pt x="6" y="15"/>
                    <a:pt x="6" y="16"/>
                    <a:pt x="5" y="16"/>
                  </a:cubicBezTo>
                  <a:cubicBezTo>
                    <a:pt x="4" y="16"/>
                    <a:pt x="3" y="16"/>
                    <a:pt x="3" y="17"/>
                  </a:cubicBezTo>
                  <a:cubicBezTo>
                    <a:pt x="2" y="17"/>
                    <a:pt x="2" y="18"/>
                    <a:pt x="2" y="19"/>
                  </a:cubicBezTo>
                  <a:cubicBezTo>
                    <a:pt x="2" y="20"/>
                    <a:pt x="2" y="21"/>
                    <a:pt x="2" y="22"/>
                  </a:cubicBezTo>
                  <a:cubicBezTo>
                    <a:pt x="2" y="23"/>
                    <a:pt x="2" y="23"/>
                    <a:pt x="2" y="23"/>
                  </a:cubicBezTo>
                  <a:cubicBezTo>
                    <a:pt x="2" y="23"/>
                    <a:pt x="2" y="23"/>
                    <a:pt x="2" y="23"/>
                  </a:cubicBezTo>
                  <a:cubicBezTo>
                    <a:pt x="2" y="23"/>
                    <a:pt x="2" y="24"/>
                    <a:pt x="2" y="24"/>
                  </a:cubicBezTo>
                  <a:cubicBezTo>
                    <a:pt x="2" y="24"/>
                    <a:pt x="2" y="24"/>
                    <a:pt x="2" y="24"/>
                  </a:cubicBezTo>
                  <a:cubicBezTo>
                    <a:pt x="2" y="24"/>
                    <a:pt x="2" y="24"/>
                    <a:pt x="2" y="24"/>
                  </a:cubicBezTo>
                  <a:cubicBezTo>
                    <a:pt x="2" y="24"/>
                    <a:pt x="2" y="24"/>
                    <a:pt x="2" y="24"/>
                  </a:cubicBezTo>
                  <a:cubicBezTo>
                    <a:pt x="6" y="28"/>
                    <a:pt x="8" y="30"/>
                    <a:pt x="8" y="32"/>
                  </a:cubicBezTo>
                  <a:cubicBezTo>
                    <a:pt x="8" y="32"/>
                    <a:pt x="9" y="32"/>
                    <a:pt x="9" y="33"/>
                  </a:cubicBezTo>
                  <a:cubicBezTo>
                    <a:pt x="9" y="33"/>
                    <a:pt x="9" y="33"/>
                    <a:pt x="10" y="33"/>
                  </a:cubicBezTo>
                  <a:cubicBezTo>
                    <a:pt x="10" y="33"/>
                    <a:pt x="10" y="33"/>
                    <a:pt x="10" y="33"/>
                  </a:cubicBezTo>
                  <a:cubicBezTo>
                    <a:pt x="10" y="34"/>
                    <a:pt x="10" y="34"/>
                    <a:pt x="10" y="34"/>
                  </a:cubicBezTo>
                  <a:cubicBezTo>
                    <a:pt x="10" y="34"/>
                    <a:pt x="10" y="34"/>
                    <a:pt x="10" y="34"/>
                  </a:cubicBezTo>
                  <a:cubicBezTo>
                    <a:pt x="10" y="34"/>
                    <a:pt x="11" y="34"/>
                    <a:pt x="11" y="34"/>
                  </a:cubicBezTo>
                  <a:cubicBezTo>
                    <a:pt x="11" y="34"/>
                    <a:pt x="11" y="34"/>
                    <a:pt x="12" y="34"/>
                  </a:cubicBezTo>
                  <a:cubicBezTo>
                    <a:pt x="12" y="34"/>
                    <a:pt x="13" y="34"/>
                    <a:pt x="13" y="34"/>
                  </a:cubicBezTo>
                  <a:cubicBezTo>
                    <a:pt x="14" y="34"/>
                    <a:pt x="14" y="34"/>
                    <a:pt x="14" y="34"/>
                  </a:cubicBezTo>
                  <a:cubicBezTo>
                    <a:pt x="15" y="34"/>
                    <a:pt x="15" y="34"/>
                    <a:pt x="16" y="34"/>
                  </a:cubicBezTo>
                  <a:cubicBezTo>
                    <a:pt x="16" y="34"/>
                    <a:pt x="16" y="34"/>
                    <a:pt x="17" y="34"/>
                  </a:cubicBezTo>
                  <a:cubicBezTo>
                    <a:pt x="17" y="34"/>
                    <a:pt x="18" y="34"/>
                    <a:pt x="19" y="34"/>
                  </a:cubicBezTo>
                  <a:cubicBezTo>
                    <a:pt x="23" y="34"/>
                    <a:pt x="24" y="34"/>
                    <a:pt x="25" y="34"/>
                  </a:cubicBezTo>
                  <a:cubicBezTo>
                    <a:pt x="27" y="35"/>
                    <a:pt x="32" y="36"/>
                    <a:pt x="35" y="36"/>
                  </a:cubicBezTo>
                  <a:cubicBezTo>
                    <a:pt x="35" y="36"/>
                    <a:pt x="35" y="36"/>
                    <a:pt x="35" y="36"/>
                  </a:cubicBezTo>
                  <a:cubicBezTo>
                    <a:pt x="36" y="36"/>
                    <a:pt x="36" y="36"/>
                    <a:pt x="36" y="36"/>
                  </a:cubicBezTo>
                  <a:cubicBezTo>
                    <a:pt x="36" y="36"/>
                    <a:pt x="36" y="36"/>
                    <a:pt x="37" y="36"/>
                  </a:cubicBezTo>
                  <a:cubicBezTo>
                    <a:pt x="38" y="36"/>
                    <a:pt x="39" y="36"/>
                    <a:pt x="40" y="36"/>
                  </a:cubicBezTo>
                  <a:cubicBezTo>
                    <a:pt x="40" y="35"/>
                    <a:pt x="40" y="35"/>
                    <a:pt x="40" y="35"/>
                  </a:cubicBezTo>
                  <a:cubicBezTo>
                    <a:pt x="40" y="35"/>
                    <a:pt x="40" y="35"/>
                    <a:pt x="40" y="35"/>
                  </a:cubicBezTo>
                  <a:cubicBezTo>
                    <a:pt x="40" y="34"/>
                    <a:pt x="40" y="34"/>
                    <a:pt x="40" y="33"/>
                  </a:cubicBezTo>
                  <a:cubicBezTo>
                    <a:pt x="40" y="33"/>
                    <a:pt x="41" y="33"/>
                    <a:pt x="41" y="33"/>
                  </a:cubicBezTo>
                  <a:cubicBezTo>
                    <a:pt x="41" y="32"/>
                    <a:pt x="41" y="32"/>
                    <a:pt x="41" y="32"/>
                  </a:cubicBezTo>
                  <a:cubicBezTo>
                    <a:pt x="41" y="32"/>
                    <a:pt x="42" y="32"/>
                    <a:pt x="42" y="32"/>
                  </a:cubicBezTo>
                  <a:cubicBezTo>
                    <a:pt x="42" y="32"/>
                    <a:pt x="42" y="32"/>
                    <a:pt x="42" y="32"/>
                  </a:cubicBezTo>
                  <a:cubicBezTo>
                    <a:pt x="43" y="32"/>
                    <a:pt x="43" y="31"/>
                    <a:pt x="44" y="31"/>
                  </a:cubicBezTo>
                  <a:cubicBezTo>
                    <a:pt x="44" y="31"/>
                    <a:pt x="44" y="31"/>
                    <a:pt x="44" y="31"/>
                  </a:cubicBezTo>
                  <a:cubicBezTo>
                    <a:pt x="44" y="31"/>
                    <a:pt x="45" y="31"/>
                    <a:pt x="45" y="31"/>
                  </a:cubicBezTo>
                  <a:cubicBezTo>
                    <a:pt x="45" y="31"/>
                    <a:pt x="45" y="31"/>
                    <a:pt x="45" y="31"/>
                  </a:cubicBezTo>
                  <a:cubicBezTo>
                    <a:pt x="45" y="31"/>
                    <a:pt x="45" y="30"/>
                    <a:pt x="45" y="30"/>
                  </a:cubicBezTo>
                  <a:cubicBezTo>
                    <a:pt x="45" y="30"/>
                    <a:pt x="45" y="30"/>
                    <a:pt x="45" y="30"/>
                  </a:cubicBezTo>
                  <a:cubicBezTo>
                    <a:pt x="45" y="29"/>
                    <a:pt x="45" y="29"/>
                    <a:pt x="45" y="29"/>
                  </a:cubicBezTo>
                  <a:cubicBezTo>
                    <a:pt x="45" y="29"/>
                    <a:pt x="45" y="29"/>
                    <a:pt x="45" y="29"/>
                  </a:cubicBezTo>
                  <a:cubicBezTo>
                    <a:pt x="45" y="28"/>
                    <a:pt x="46" y="28"/>
                    <a:pt x="46" y="28"/>
                  </a:cubicBezTo>
                  <a:cubicBezTo>
                    <a:pt x="47" y="28"/>
                    <a:pt x="50" y="27"/>
                    <a:pt x="53" y="27"/>
                  </a:cubicBezTo>
                  <a:cubicBezTo>
                    <a:pt x="55" y="27"/>
                    <a:pt x="57" y="27"/>
                    <a:pt x="58" y="28"/>
                  </a:cubicBezTo>
                  <a:cubicBezTo>
                    <a:pt x="59" y="28"/>
                    <a:pt x="59" y="28"/>
                    <a:pt x="59" y="28"/>
                  </a:cubicBezTo>
                  <a:cubicBezTo>
                    <a:pt x="59" y="28"/>
                    <a:pt x="60" y="28"/>
                    <a:pt x="60" y="28"/>
                  </a:cubicBezTo>
                  <a:cubicBezTo>
                    <a:pt x="60" y="28"/>
                    <a:pt x="61" y="28"/>
                    <a:pt x="61" y="28"/>
                  </a:cubicBezTo>
                  <a:cubicBezTo>
                    <a:pt x="61" y="28"/>
                    <a:pt x="61" y="28"/>
                    <a:pt x="61" y="28"/>
                  </a:cubicBezTo>
                  <a:cubicBezTo>
                    <a:pt x="61" y="27"/>
                    <a:pt x="61" y="26"/>
                    <a:pt x="61" y="26"/>
                  </a:cubicBezTo>
                  <a:cubicBezTo>
                    <a:pt x="58" y="26"/>
                    <a:pt x="57" y="21"/>
                    <a:pt x="57" y="19"/>
                  </a:cubicBezTo>
                  <a:cubicBezTo>
                    <a:pt x="57" y="16"/>
                    <a:pt x="58" y="16"/>
                    <a:pt x="58" y="16"/>
                  </a:cubicBezTo>
                  <a:cubicBezTo>
                    <a:pt x="59" y="16"/>
                    <a:pt x="60" y="14"/>
                    <a:pt x="61" y="12"/>
                  </a:cubicBezTo>
                  <a:cubicBezTo>
                    <a:pt x="63" y="10"/>
                    <a:pt x="65" y="7"/>
                    <a:pt x="67" y="6"/>
                  </a:cubicBezTo>
                  <a:cubicBezTo>
                    <a:pt x="68" y="6"/>
                    <a:pt x="68" y="6"/>
                    <a:pt x="68" y="5"/>
                  </a:cubicBezTo>
                  <a:cubicBezTo>
                    <a:pt x="68" y="5"/>
                    <a:pt x="68" y="5"/>
                    <a:pt x="67" y="5"/>
                  </a:cubicBezTo>
                  <a:cubicBezTo>
                    <a:pt x="67" y="5"/>
                    <a:pt x="67" y="5"/>
                    <a:pt x="66" y="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1" name="Freeform 285">
              <a:extLst>
                <a:ext uri="{FF2B5EF4-FFF2-40B4-BE49-F238E27FC236}">
                  <a16:creationId xmlns:a16="http://schemas.microsoft.com/office/drawing/2014/main" id="{3BC24601-92E0-4FDC-9F89-29AF97FD5E1E}"/>
                </a:ext>
              </a:extLst>
            </p:cNvPr>
            <p:cNvSpPr>
              <a:spLocks/>
            </p:cNvSpPr>
            <p:nvPr/>
          </p:nvSpPr>
          <p:spPr bwMode="auto">
            <a:xfrm>
              <a:off x="4806898" y="5889314"/>
              <a:ext cx="2476" cy="4023"/>
            </a:xfrm>
            <a:custGeom>
              <a:avLst/>
              <a:gdLst>
                <a:gd name="T0" fmla="*/ 5 w 5"/>
                <a:gd name="T1" fmla="*/ 7 h 7"/>
                <a:gd name="T2" fmla="*/ 5 w 5"/>
                <a:gd name="T3" fmla="*/ 7 h 7"/>
                <a:gd name="T4" fmla="*/ 5 w 5"/>
                <a:gd name="T5" fmla="*/ 5 h 7"/>
                <a:gd name="T6" fmla="*/ 5 w 5"/>
                <a:gd name="T7" fmla="*/ 5 h 7"/>
                <a:gd name="T8" fmla="*/ 4 w 5"/>
                <a:gd name="T9" fmla="*/ 3 h 7"/>
                <a:gd name="T10" fmla="*/ 4 w 5"/>
                <a:gd name="T11" fmla="*/ 3 h 7"/>
                <a:gd name="T12" fmla="*/ 3 w 5"/>
                <a:gd name="T13" fmla="*/ 2 h 7"/>
                <a:gd name="T14" fmla="*/ 3 w 5"/>
                <a:gd name="T15" fmla="*/ 2 h 7"/>
                <a:gd name="T16" fmla="*/ 3 w 5"/>
                <a:gd name="T17" fmla="*/ 1 h 7"/>
                <a:gd name="T18" fmla="*/ 2 w 5"/>
                <a:gd name="T19" fmla="*/ 0 h 7"/>
                <a:gd name="T20" fmla="*/ 2 w 5"/>
                <a:gd name="T21" fmla="*/ 0 h 7"/>
                <a:gd name="T22" fmla="*/ 2 w 5"/>
                <a:gd name="T23" fmla="*/ 1 h 7"/>
                <a:gd name="T24" fmla="*/ 1 w 5"/>
                <a:gd name="T25" fmla="*/ 2 h 7"/>
                <a:gd name="T26" fmla="*/ 1 w 5"/>
                <a:gd name="T27" fmla="*/ 2 h 7"/>
                <a:gd name="T28" fmla="*/ 0 w 5"/>
                <a:gd name="T29" fmla="*/ 5 h 7"/>
                <a:gd name="T30" fmla="*/ 0 w 5"/>
                <a:gd name="T31" fmla="*/ 5 h 7"/>
                <a:gd name="T32" fmla="*/ 0 w 5"/>
                <a:gd name="T33" fmla="*/ 7 h 7"/>
                <a:gd name="T34" fmla="*/ 5 w 5"/>
                <a:gd name="T35" fmla="*/ 7 h 7"/>
                <a:gd name="T36" fmla="*/ 5 w 5"/>
                <a:gd name="T3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7">
                  <a:moveTo>
                    <a:pt x="5" y="7"/>
                  </a:moveTo>
                  <a:cubicBezTo>
                    <a:pt x="5" y="7"/>
                    <a:pt x="5" y="7"/>
                    <a:pt x="5" y="7"/>
                  </a:cubicBezTo>
                  <a:cubicBezTo>
                    <a:pt x="5" y="6"/>
                    <a:pt x="5" y="6"/>
                    <a:pt x="5" y="5"/>
                  </a:cubicBezTo>
                  <a:cubicBezTo>
                    <a:pt x="5" y="5"/>
                    <a:pt x="5" y="5"/>
                    <a:pt x="5" y="5"/>
                  </a:cubicBezTo>
                  <a:cubicBezTo>
                    <a:pt x="5" y="4"/>
                    <a:pt x="4" y="4"/>
                    <a:pt x="4" y="3"/>
                  </a:cubicBezTo>
                  <a:cubicBezTo>
                    <a:pt x="4" y="3"/>
                    <a:pt x="4" y="3"/>
                    <a:pt x="4" y="3"/>
                  </a:cubicBezTo>
                  <a:cubicBezTo>
                    <a:pt x="4" y="2"/>
                    <a:pt x="4" y="2"/>
                    <a:pt x="3" y="2"/>
                  </a:cubicBezTo>
                  <a:cubicBezTo>
                    <a:pt x="3" y="2"/>
                    <a:pt x="3" y="2"/>
                    <a:pt x="3" y="2"/>
                  </a:cubicBezTo>
                  <a:cubicBezTo>
                    <a:pt x="3" y="1"/>
                    <a:pt x="3" y="1"/>
                    <a:pt x="3" y="1"/>
                  </a:cubicBezTo>
                  <a:cubicBezTo>
                    <a:pt x="3" y="0"/>
                    <a:pt x="2" y="0"/>
                    <a:pt x="2" y="0"/>
                  </a:cubicBezTo>
                  <a:cubicBezTo>
                    <a:pt x="2" y="0"/>
                    <a:pt x="2" y="0"/>
                    <a:pt x="2" y="0"/>
                  </a:cubicBezTo>
                  <a:cubicBezTo>
                    <a:pt x="2" y="0"/>
                    <a:pt x="2" y="0"/>
                    <a:pt x="2" y="1"/>
                  </a:cubicBezTo>
                  <a:cubicBezTo>
                    <a:pt x="1" y="1"/>
                    <a:pt x="1" y="1"/>
                    <a:pt x="1" y="2"/>
                  </a:cubicBezTo>
                  <a:cubicBezTo>
                    <a:pt x="1" y="2"/>
                    <a:pt x="1" y="2"/>
                    <a:pt x="1" y="2"/>
                  </a:cubicBezTo>
                  <a:cubicBezTo>
                    <a:pt x="0" y="3"/>
                    <a:pt x="0" y="4"/>
                    <a:pt x="0" y="5"/>
                  </a:cubicBezTo>
                  <a:cubicBezTo>
                    <a:pt x="0" y="5"/>
                    <a:pt x="0" y="5"/>
                    <a:pt x="0" y="5"/>
                  </a:cubicBezTo>
                  <a:cubicBezTo>
                    <a:pt x="0" y="5"/>
                    <a:pt x="0" y="6"/>
                    <a:pt x="0" y="7"/>
                  </a:cubicBezTo>
                  <a:cubicBezTo>
                    <a:pt x="1" y="7"/>
                    <a:pt x="3" y="7"/>
                    <a:pt x="5" y="7"/>
                  </a:cubicBezTo>
                  <a:cubicBezTo>
                    <a:pt x="5" y="7"/>
                    <a:pt x="5" y="7"/>
                    <a:pt x="5" y="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2" name="Freeform 286">
              <a:extLst>
                <a:ext uri="{FF2B5EF4-FFF2-40B4-BE49-F238E27FC236}">
                  <a16:creationId xmlns:a16="http://schemas.microsoft.com/office/drawing/2014/main" id="{8DD23CA5-435D-4B1C-8EA2-5B8DD9900291}"/>
                </a:ext>
              </a:extLst>
            </p:cNvPr>
            <p:cNvSpPr>
              <a:spLocks/>
            </p:cNvSpPr>
            <p:nvPr/>
          </p:nvSpPr>
          <p:spPr bwMode="auto">
            <a:xfrm>
              <a:off x="4808445" y="5847163"/>
              <a:ext cx="50748" cy="64013"/>
            </a:xfrm>
            <a:custGeom>
              <a:avLst/>
              <a:gdLst>
                <a:gd name="T0" fmla="*/ 18 w 98"/>
                <a:gd name="T1" fmla="*/ 105 h 111"/>
                <a:gd name="T2" fmla="*/ 19 w 98"/>
                <a:gd name="T3" fmla="*/ 107 h 111"/>
                <a:gd name="T4" fmla="*/ 34 w 98"/>
                <a:gd name="T5" fmla="*/ 107 h 111"/>
                <a:gd name="T6" fmla="*/ 37 w 98"/>
                <a:gd name="T7" fmla="*/ 108 h 111"/>
                <a:gd name="T8" fmla="*/ 39 w 98"/>
                <a:gd name="T9" fmla="*/ 109 h 111"/>
                <a:gd name="T10" fmla="*/ 41 w 98"/>
                <a:gd name="T11" fmla="*/ 108 h 111"/>
                <a:gd name="T12" fmla="*/ 46 w 98"/>
                <a:gd name="T13" fmla="*/ 111 h 111"/>
                <a:gd name="T14" fmla="*/ 55 w 98"/>
                <a:gd name="T15" fmla="*/ 109 h 111"/>
                <a:gd name="T16" fmla="*/ 73 w 98"/>
                <a:gd name="T17" fmla="*/ 106 h 111"/>
                <a:gd name="T18" fmla="*/ 76 w 98"/>
                <a:gd name="T19" fmla="*/ 104 h 111"/>
                <a:gd name="T20" fmla="*/ 84 w 98"/>
                <a:gd name="T21" fmla="*/ 93 h 111"/>
                <a:gd name="T22" fmla="*/ 86 w 98"/>
                <a:gd name="T23" fmla="*/ 92 h 111"/>
                <a:gd name="T24" fmla="*/ 77 w 98"/>
                <a:gd name="T25" fmla="*/ 85 h 111"/>
                <a:gd name="T26" fmla="*/ 71 w 98"/>
                <a:gd name="T27" fmla="*/ 74 h 111"/>
                <a:gd name="T28" fmla="*/ 69 w 98"/>
                <a:gd name="T29" fmla="*/ 68 h 111"/>
                <a:gd name="T30" fmla="*/ 82 w 98"/>
                <a:gd name="T31" fmla="*/ 62 h 111"/>
                <a:gd name="T32" fmla="*/ 96 w 98"/>
                <a:gd name="T33" fmla="*/ 58 h 111"/>
                <a:gd name="T34" fmla="*/ 98 w 98"/>
                <a:gd name="T35" fmla="*/ 55 h 111"/>
                <a:gd name="T36" fmla="*/ 98 w 98"/>
                <a:gd name="T37" fmla="*/ 53 h 111"/>
                <a:gd name="T38" fmla="*/ 95 w 98"/>
                <a:gd name="T39" fmla="*/ 43 h 111"/>
                <a:gd name="T40" fmla="*/ 91 w 98"/>
                <a:gd name="T41" fmla="*/ 33 h 111"/>
                <a:gd name="T42" fmla="*/ 90 w 98"/>
                <a:gd name="T43" fmla="*/ 16 h 111"/>
                <a:gd name="T44" fmla="*/ 89 w 98"/>
                <a:gd name="T45" fmla="*/ 13 h 111"/>
                <a:gd name="T46" fmla="*/ 82 w 98"/>
                <a:gd name="T47" fmla="*/ 6 h 111"/>
                <a:gd name="T48" fmla="*/ 76 w 98"/>
                <a:gd name="T49" fmla="*/ 7 h 111"/>
                <a:gd name="T50" fmla="*/ 63 w 98"/>
                <a:gd name="T51" fmla="*/ 13 h 111"/>
                <a:gd name="T52" fmla="*/ 56 w 98"/>
                <a:gd name="T53" fmla="*/ 6 h 111"/>
                <a:gd name="T54" fmla="*/ 43 w 98"/>
                <a:gd name="T55" fmla="*/ 2 h 111"/>
                <a:gd name="T56" fmla="*/ 41 w 98"/>
                <a:gd name="T57" fmla="*/ 1 h 111"/>
                <a:gd name="T58" fmla="*/ 37 w 98"/>
                <a:gd name="T59" fmla="*/ 0 h 111"/>
                <a:gd name="T60" fmla="*/ 32 w 98"/>
                <a:gd name="T61" fmla="*/ 0 h 111"/>
                <a:gd name="T62" fmla="*/ 31 w 98"/>
                <a:gd name="T63" fmla="*/ 5 h 111"/>
                <a:gd name="T64" fmla="*/ 35 w 98"/>
                <a:gd name="T65" fmla="*/ 16 h 111"/>
                <a:gd name="T66" fmla="*/ 27 w 98"/>
                <a:gd name="T67" fmla="*/ 20 h 111"/>
                <a:gd name="T68" fmla="*/ 13 w 98"/>
                <a:gd name="T69" fmla="*/ 19 h 111"/>
                <a:gd name="T70" fmla="*/ 13 w 98"/>
                <a:gd name="T71" fmla="*/ 24 h 111"/>
                <a:gd name="T72" fmla="*/ 13 w 98"/>
                <a:gd name="T73" fmla="*/ 27 h 111"/>
                <a:gd name="T74" fmla="*/ 8 w 98"/>
                <a:gd name="T75" fmla="*/ 33 h 111"/>
                <a:gd name="T76" fmla="*/ 11 w 98"/>
                <a:gd name="T77" fmla="*/ 40 h 111"/>
                <a:gd name="T78" fmla="*/ 2 w 98"/>
                <a:gd name="T79" fmla="*/ 48 h 111"/>
                <a:gd name="T80" fmla="*/ 0 w 98"/>
                <a:gd name="T81" fmla="*/ 58 h 111"/>
                <a:gd name="T82" fmla="*/ 0 w 98"/>
                <a:gd name="T83" fmla="*/ 61 h 111"/>
                <a:gd name="T84" fmla="*/ 3 w 98"/>
                <a:gd name="T85" fmla="*/ 68 h 111"/>
                <a:gd name="T86" fmla="*/ 1 w 98"/>
                <a:gd name="T87" fmla="*/ 72 h 111"/>
                <a:gd name="T88" fmla="*/ 2 w 98"/>
                <a:gd name="T89" fmla="*/ 73 h 111"/>
                <a:gd name="T90" fmla="*/ 3 w 98"/>
                <a:gd name="T91" fmla="*/ 75 h 111"/>
                <a:gd name="T92" fmla="*/ 3 w 98"/>
                <a:gd name="T93" fmla="*/ 76 h 111"/>
                <a:gd name="T94" fmla="*/ 4 w 98"/>
                <a:gd name="T95" fmla="*/ 78 h 111"/>
                <a:gd name="T96" fmla="*/ 4 w 98"/>
                <a:gd name="T97" fmla="*/ 80 h 111"/>
                <a:gd name="T98" fmla="*/ 7 w 98"/>
                <a:gd name="T99" fmla="*/ 82 h 111"/>
                <a:gd name="T100" fmla="*/ 19 w 98"/>
                <a:gd name="T101" fmla="*/ 87 h 111"/>
                <a:gd name="T102" fmla="*/ 22 w 98"/>
                <a:gd name="T103" fmla="*/ 9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11">
                  <a:moveTo>
                    <a:pt x="18" y="101"/>
                  </a:moveTo>
                  <a:cubicBezTo>
                    <a:pt x="18" y="102"/>
                    <a:pt x="18" y="102"/>
                    <a:pt x="18" y="102"/>
                  </a:cubicBezTo>
                  <a:cubicBezTo>
                    <a:pt x="18" y="103"/>
                    <a:pt x="18" y="104"/>
                    <a:pt x="18" y="105"/>
                  </a:cubicBezTo>
                  <a:cubicBezTo>
                    <a:pt x="17" y="106"/>
                    <a:pt x="17" y="106"/>
                    <a:pt x="17" y="107"/>
                  </a:cubicBezTo>
                  <a:cubicBezTo>
                    <a:pt x="18" y="107"/>
                    <a:pt x="18" y="107"/>
                    <a:pt x="18" y="107"/>
                  </a:cubicBezTo>
                  <a:cubicBezTo>
                    <a:pt x="18" y="107"/>
                    <a:pt x="19" y="107"/>
                    <a:pt x="19" y="107"/>
                  </a:cubicBezTo>
                  <a:cubicBezTo>
                    <a:pt x="20" y="107"/>
                    <a:pt x="20" y="107"/>
                    <a:pt x="21" y="107"/>
                  </a:cubicBezTo>
                  <a:cubicBezTo>
                    <a:pt x="24" y="107"/>
                    <a:pt x="25" y="107"/>
                    <a:pt x="25" y="107"/>
                  </a:cubicBezTo>
                  <a:cubicBezTo>
                    <a:pt x="28" y="105"/>
                    <a:pt x="30" y="105"/>
                    <a:pt x="34" y="107"/>
                  </a:cubicBezTo>
                  <a:cubicBezTo>
                    <a:pt x="34" y="107"/>
                    <a:pt x="35" y="107"/>
                    <a:pt x="35" y="107"/>
                  </a:cubicBezTo>
                  <a:cubicBezTo>
                    <a:pt x="35" y="107"/>
                    <a:pt x="36" y="107"/>
                    <a:pt x="36" y="107"/>
                  </a:cubicBezTo>
                  <a:cubicBezTo>
                    <a:pt x="36" y="108"/>
                    <a:pt x="37" y="108"/>
                    <a:pt x="37" y="108"/>
                  </a:cubicBezTo>
                  <a:cubicBezTo>
                    <a:pt x="37" y="108"/>
                    <a:pt x="37" y="108"/>
                    <a:pt x="37" y="108"/>
                  </a:cubicBezTo>
                  <a:cubicBezTo>
                    <a:pt x="38" y="108"/>
                    <a:pt x="38" y="108"/>
                    <a:pt x="39" y="109"/>
                  </a:cubicBezTo>
                  <a:cubicBezTo>
                    <a:pt x="39" y="109"/>
                    <a:pt x="39" y="109"/>
                    <a:pt x="39" y="109"/>
                  </a:cubicBezTo>
                  <a:cubicBezTo>
                    <a:pt x="39" y="109"/>
                    <a:pt x="39" y="109"/>
                    <a:pt x="39" y="109"/>
                  </a:cubicBezTo>
                  <a:cubicBezTo>
                    <a:pt x="39" y="109"/>
                    <a:pt x="40" y="109"/>
                    <a:pt x="40" y="108"/>
                  </a:cubicBezTo>
                  <a:cubicBezTo>
                    <a:pt x="40" y="108"/>
                    <a:pt x="41" y="108"/>
                    <a:pt x="41" y="108"/>
                  </a:cubicBezTo>
                  <a:cubicBezTo>
                    <a:pt x="41" y="108"/>
                    <a:pt x="41" y="108"/>
                    <a:pt x="41" y="108"/>
                  </a:cubicBezTo>
                  <a:cubicBezTo>
                    <a:pt x="42" y="108"/>
                    <a:pt x="43" y="109"/>
                    <a:pt x="45" y="110"/>
                  </a:cubicBezTo>
                  <a:cubicBezTo>
                    <a:pt x="45" y="110"/>
                    <a:pt x="46" y="111"/>
                    <a:pt x="46" y="111"/>
                  </a:cubicBezTo>
                  <a:cubicBezTo>
                    <a:pt x="46" y="111"/>
                    <a:pt x="46" y="111"/>
                    <a:pt x="47" y="110"/>
                  </a:cubicBezTo>
                  <a:cubicBezTo>
                    <a:pt x="48" y="109"/>
                    <a:pt x="49" y="108"/>
                    <a:pt x="51" y="108"/>
                  </a:cubicBezTo>
                  <a:cubicBezTo>
                    <a:pt x="52" y="108"/>
                    <a:pt x="54" y="108"/>
                    <a:pt x="55" y="109"/>
                  </a:cubicBezTo>
                  <a:cubicBezTo>
                    <a:pt x="57" y="110"/>
                    <a:pt x="59" y="110"/>
                    <a:pt x="60" y="109"/>
                  </a:cubicBezTo>
                  <a:cubicBezTo>
                    <a:pt x="62" y="107"/>
                    <a:pt x="67" y="106"/>
                    <a:pt x="70" y="106"/>
                  </a:cubicBezTo>
                  <a:cubicBezTo>
                    <a:pt x="71" y="106"/>
                    <a:pt x="72" y="106"/>
                    <a:pt x="73" y="106"/>
                  </a:cubicBezTo>
                  <a:cubicBezTo>
                    <a:pt x="73" y="107"/>
                    <a:pt x="75" y="107"/>
                    <a:pt x="75" y="107"/>
                  </a:cubicBezTo>
                  <a:cubicBezTo>
                    <a:pt x="76" y="107"/>
                    <a:pt x="76" y="107"/>
                    <a:pt x="76" y="107"/>
                  </a:cubicBezTo>
                  <a:cubicBezTo>
                    <a:pt x="76" y="107"/>
                    <a:pt x="76" y="106"/>
                    <a:pt x="76" y="104"/>
                  </a:cubicBezTo>
                  <a:cubicBezTo>
                    <a:pt x="74" y="99"/>
                    <a:pt x="77" y="98"/>
                    <a:pt x="79" y="97"/>
                  </a:cubicBezTo>
                  <a:cubicBezTo>
                    <a:pt x="80" y="97"/>
                    <a:pt x="80" y="97"/>
                    <a:pt x="80" y="97"/>
                  </a:cubicBezTo>
                  <a:cubicBezTo>
                    <a:pt x="81" y="95"/>
                    <a:pt x="83" y="94"/>
                    <a:pt x="84" y="93"/>
                  </a:cubicBezTo>
                  <a:cubicBezTo>
                    <a:pt x="85" y="93"/>
                    <a:pt x="86" y="92"/>
                    <a:pt x="86" y="92"/>
                  </a:cubicBezTo>
                  <a:cubicBezTo>
                    <a:pt x="86" y="92"/>
                    <a:pt x="86" y="92"/>
                    <a:pt x="86" y="92"/>
                  </a:cubicBezTo>
                  <a:cubicBezTo>
                    <a:pt x="86" y="92"/>
                    <a:pt x="86" y="92"/>
                    <a:pt x="86" y="92"/>
                  </a:cubicBezTo>
                  <a:cubicBezTo>
                    <a:pt x="86" y="91"/>
                    <a:pt x="85" y="91"/>
                    <a:pt x="85" y="91"/>
                  </a:cubicBezTo>
                  <a:cubicBezTo>
                    <a:pt x="85" y="91"/>
                    <a:pt x="85" y="91"/>
                    <a:pt x="85" y="91"/>
                  </a:cubicBezTo>
                  <a:cubicBezTo>
                    <a:pt x="83" y="89"/>
                    <a:pt x="79" y="87"/>
                    <a:pt x="77" y="85"/>
                  </a:cubicBezTo>
                  <a:cubicBezTo>
                    <a:pt x="76" y="85"/>
                    <a:pt x="76" y="84"/>
                    <a:pt x="75" y="84"/>
                  </a:cubicBezTo>
                  <a:cubicBezTo>
                    <a:pt x="73" y="83"/>
                    <a:pt x="73" y="80"/>
                    <a:pt x="72" y="77"/>
                  </a:cubicBezTo>
                  <a:cubicBezTo>
                    <a:pt x="72" y="76"/>
                    <a:pt x="72" y="75"/>
                    <a:pt x="71" y="74"/>
                  </a:cubicBezTo>
                  <a:cubicBezTo>
                    <a:pt x="71" y="74"/>
                    <a:pt x="71" y="73"/>
                    <a:pt x="70" y="73"/>
                  </a:cubicBezTo>
                  <a:cubicBezTo>
                    <a:pt x="70" y="72"/>
                    <a:pt x="69" y="70"/>
                    <a:pt x="69" y="69"/>
                  </a:cubicBezTo>
                  <a:cubicBezTo>
                    <a:pt x="69" y="69"/>
                    <a:pt x="69" y="69"/>
                    <a:pt x="69" y="68"/>
                  </a:cubicBezTo>
                  <a:cubicBezTo>
                    <a:pt x="69" y="67"/>
                    <a:pt x="70" y="67"/>
                    <a:pt x="71" y="67"/>
                  </a:cubicBezTo>
                  <a:cubicBezTo>
                    <a:pt x="71" y="67"/>
                    <a:pt x="71" y="67"/>
                    <a:pt x="71" y="67"/>
                  </a:cubicBezTo>
                  <a:cubicBezTo>
                    <a:pt x="75" y="66"/>
                    <a:pt x="80" y="65"/>
                    <a:pt x="82" y="62"/>
                  </a:cubicBezTo>
                  <a:cubicBezTo>
                    <a:pt x="84" y="61"/>
                    <a:pt x="86" y="60"/>
                    <a:pt x="88" y="59"/>
                  </a:cubicBezTo>
                  <a:cubicBezTo>
                    <a:pt x="90" y="59"/>
                    <a:pt x="91" y="59"/>
                    <a:pt x="92" y="58"/>
                  </a:cubicBezTo>
                  <a:cubicBezTo>
                    <a:pt x="93" y="57"/>
                    <a:pt x="94" y="57"/>
                    <a:pt x="96" y="58"/>
                  </a:cubicBezTo>
                  <a:cubicBezTo>
                    <a:pt x="96" y="58"/>
                    <a:pt x="97" y="58"/>
                    <a:pt x="97" y="58"/>
                  </a:cubicBezTo>
                  <a:cubicBezTo>
                    <a:pt x="98" y="57"/>
                    <a:pt x="98" y="57"/>
                    <a:pt x="98" y="56"/>
                  </a:cubicBezTo>
                  <a:cubicBezTo>
                    <a:pt x="98" y="56"/>
                    <a:pt x="98" y="56"/>
                    <a:pt x="98" y="55"/>
                  </a:cubicBezTo>
                  <a:cubicBezTo>
                    <a:pt x="98" y="55"/>
                    <a:pt x="98" y="55"/>
                    <a:pt x="98" y="54"/>
                  </a:cubicBezTo>
                  <a:cubicBezTo>
                    <a:pt x="98" y="54"/>
                    <a:pt x="98" y="54"/>
                    <a:pt x="98" y="54"/>
                  </a:cubicBezTo>
                  <a:cubicBezTo>
                    <a:pt x="98" y="54"/>
                    <a:pt x="98" y="53"/>
                    <a:pt x="98" y="53"/>
                  </a:cubicBezTo>
                  <a:cubicBezTo>
                    <a:pt x="98" y="53"/>
                    <a:pt x="98" y="53"/>
                    <a:pt x="98" y="53"/>
                  </a:cubicBezTo>
                  <a:cubicBezTo>
                    <a:pt x="96" y="51"/>
                    <a:pt x="96" y="49"/>
                    <a:pt x="95" y="46"/>
                  </a:cubicBezTo>
                  <a:cubicBezTo>
                    <a:pt x="95" y="46"/>
                    <a:pt x="95" y="44"/>
                    <a:pt x="95" y="43"/>
                  </a:cubicBezTo>
                  <a:cubicBezTo>
                    <a:pt x="95" y="41"/>
                    <a:pt x="94" y="40"/>
                    <a:pt x="94" y="40"/>
                  </a:cubicBezTo>
                  <a:cubicBezTo>
                    <a:pt x="94" y="39"/>
                    <a:pt x="93" y="38"/>
                    <a:pt x="93" y="37"/>
                  </a:cubicBezTo>
                  <a:cubicBezTo>
                    <a:pt x="93" y="36"/>
                    <a:pt x="93" y="34"/>
                    <a:pt x="91" y="33"/>
                  </a:cubicBezTo>
                  <a:cubicBezTo>
                    <a:pt x="90" y="32"/>
                    <a:pt x="89" y="32"/>
                    <a:pt x="89" y="30"/>
                  </a:cubicBezTo>
                  <a:cubicBezTo>
                    <a:pt x="89" y="29"/>
                    <a:pt x="89" y="28"/>
                    <a:pt x="90" y="27"/>
                  </a:cubicBezTo>
                  <a:cubicBezTo>
                    <a:pt x="92" y="24"/>
                    <a:pt x="91" y="18"/>
                    <a:pt x="90" y="16"/>
                  </a:cubicBezTo>
                  <a:cubicBezTo>
                    <a:pt x="90" y="16"/>
                    <a:pt x="90" y="15"/>
                    <a:pt x="90" y="15"/>
                  </a:cubicBezTo>
                  <a:cubicBezTo>
                    <a:pt x="90" y="15"/>
                    <a:pt x="90" y="15"/>
                    <a:pt x="90" y="15"/>
                  </a:cubicBezTo>
                  <a:cubicBezTo>
                    <a:pt x="90" y="14"/>
                    <a:pt x="89" y="14"/>
                    <a:pt x="89" y="13"/>
                  </a:cubicBezTo>
                  <a:cubicBezTo>
                    <a:pt x="89" y="11"/>
                    <a:pt x="88" y="10"/>
                    <a:pt x="84" y="10"/>
                  </a:cubicBezTo>
                  <a:cubicBezTo>
                    <a:pt x="83" y="10"/>
                    <a:pt x="82" y="10"/>
                    <a:pt x="81" y="9"/>
                  </a:cubicBezTo>
                  <a:cubicBezTo>
                    <a:pt x="81" y="8"/>
                    <a:pt x="82" y="7"/>
                    <a:pt x="82" y="6"/>
                  </a:cubicBezTo>
                  <a:cubicBezTo>
                    <a:pt x="83" y="5"/>
                    <a:pt x="84" y="4"/>
                    <a:pt x="84" y="3"/>
                  </a:cubicBezTo>
                  <a:cubicBezTo>
                    <a:pt x="83" y="3"/>
                    <a:pt x="82" y="4"/>
                    <a:pt x="81" y="4"/>
                  </a:cubicBezTo>
                  <a:cubicBezTo>
                    <a:pt x="80" y="5"/>
                    <a:pt x="78" y="7"/>
                    <a:pt x="76" y="7"/>
                  </a:cubicBezTo>
                  <a:cubicBezTo>
                    <a:pt x="75" y="7"/>
                    <a:pt x="75" y="6"/>
                    <a:pt x="74" y="6"/>
                  </a:cubicBezTo>
                  <a:cubicBezTo>
                    <a:pt x="72" y="5"/>
                    <a:pt x="68" y="9"/>
                    <a:pt x="65" y="11"/>
                  </a:cubicBezTo>
                  <a:cubicBezTo>
                    <a:pt x="64" y="12"/>
                    <a:pt x="63" y="13"/>
                    <a:pt x="63" y="13"/>
                  </a:cubicBezTo>
                  <a:cubicBezTo>
                    <a:pt x="60" y="15"/>
                    <a:pt x="56" y="15"/>
                    <a:pt x="55" y="12"/>
                  </a:cubicBezTo>
                  <a:cubicBezTo>
                    <a:pt x="54" y="11"/>
                    <a:pt x="54" y="9"/>
                    <a:pt x="55" y="8"/>
                  </a:cubicBezTo>
                  <a:cubicBezTo>
                    <a:pt x="56" y="7"/>
                    <a:pt x="56" y="7"/>
                    <a:pt x="56" y="6"/>
                  </a:cubicBezTo>
                  <a:cubicBezTo>
                    <a:pt x="55" y="6"/>
                    <a:pt x="54" y="7"/>
                    <a:pt x="52" y="7"/>
                  </a:cubicBezTo>
                  <a:cubicBezTo>
                    <a:pt x="49" y="8"/>
                    <a:pt x="46" y="8"/>
                    <a:pt x="44" y="6"/>
                  </a:cubicBezTo>
                  <a:cubicBezTo>
                    <a:pt x="43" y="5"/>
                    <a:pt x="43" y="4"/>
                    <a:pt x="43" y="2"/>
                  </a:cubicBezTo>
                  <a:cubicBezTo>
                    <a:pt x="43" y="2"/>
                    <a:pt x="43" y="1"/>
                    <a:pt x="43" y="1"/>
                  </a:cubicBezTo>
                  <a:cubicBezTo>
                    <a:pt x="42" y="1"/>
                    <a:pt x="42" y="1"/>
                    <a:pt x="42" y="1"/>
                  </a:cubicBezTo>
                  <a:cubicBezTo>
                    <a:pt x="42" y="1"/>
                    <a:pt x="42" y="1"/>
                    <a:pt x="41" y="1"/>
                  </a:cubicBezTo>
                  <a:cubicBezTo>
                    <a:pt x="40" y="1"/>
                    <a:pt x="39" y="1"/>
                    <a:pt x="39" y="1"/>
                  </a:cubicBezTo>
                  <a:cubicBezTo>
                    <a:pt x="38" y="1"/>
                    <a:pt x="38" y="1"/>
                    <a:pt x="37" y="0"/>
                  </a:cubicBezTo>
                  <a:cubicBezTo>
                    <a:pt x="37" y="0"/>
                    <a:pt x="37" y="0"/>
                    <a:pt x="37" y="0"/>
                  </a:cubicBezTo>
                  <a:cubicBezTo>
                    <a:pt x="36" y="0"/>
                    <a:pt x="36" y="0"/>
                    <a:pt x="35" y="0"/>
                  </a:cubicBezTo>
                  <a:cubicBezTo>
                    <a:pt x="35" y="0"/>
                    <a:pt x="35" y="0"/>
                    <a:pt x="34" y="0"/>
                  </a:cubicBezTo>
                  <a:cubicBezTo>
                    <a:pt x="34" y="0"/>
                    <a:pt x="33" y="0"/>
                    <a:pt x="32" y="0"/>
                  </a:cubicBezTo>
                  <a:cubicBezTo>
                    <a:pt x="32" y="0"/>
                    <a:pt x="32" y="0"/>
                    <a:pt x="31" y="0"/>
                  </a:cubicBezTo>
                  <a:cubicBezTo>
                    <a:pt x="31" y="0"/>
                    <a:pt x="31" y="0"/>
                    <a:pt x="31" y="0"/>
                  </a:cubicBezTo>
                  <a:cubicBezTo>
                    <a:pt x="32" y="2"/>
                    <a:pt x="32" y="3"/>
                    <a:pt x="31" y="5"/>
                  </a:cubicBezTo>
                  <a:cubicBezTo>
                    <a:pt x="31" y="6"/>
                    <a:pt x="31" y="8"/>
                    <a:pt x="33" y="11"/>
                  </a:cubicBezTo>
                  <a:cubicBezTo>
                    <a:pt x="34" y="12"/>
                    <a:pt x="34" y="13"/>
                    <a:pt x="34" y="13"/>
                  </a:cubicBezTo>
                  <a:cubicBezTo>
                    <a:pt x="35" y="15"/>
                    <a:pt x="35" y="15"/>
                    <a:pt x="35" y="16"/>
                  </a:cubicBezTo>
                  <a:cubicBezTo>
                    <a:pt x="34" y="17"/>
                    <a:pt x="33" y="18"/>
                    <a:pt x="32" y="18"/>
                  </a:cubicBezTo>
                  <a:cubicBezTo>
                    <a:pt x="31" y="18"/>
                    <a:pt x="30" y="18"/>
                    <a:pt x="30" y="18"/>
                  </a:cubicBezTo>
                  <a:cubicBezTo>
                    <a:pt x="30" y="19"/>
                    <a:pt x="29" y="20"/>
                    <a:pt x="27" y="20"/>
                  </a:cubicBezTo>
                  <a:cubicBezTo>
                    <a:pt x="25" y="20"/>
                    <a:pt x="22" y="19"/>
                    <a:pt x="20" y="18"/>
                  </a:cubicBezTo>
                  <a:cubicBezTo>
                    <a:pt x="20" y="18"/>
                    <a:pt x="19" y="18"/>
                    <a:pt x="17" y="18"/>
                  </a:cubicBezTo>
                  <a:cubicBezTo>
                    <a:pt x="15" y="18"/>
                    <a:pt x="13" y="18"/>
                    <a:pt x="13" y="19"/>
                  </a:cubicBezTo>
                  <a:cubicBezTo>
                    <a:pt x="13" y="19"/>
                    <a:pt x="13" y="20"/>
                    <a:pt x="13" y="21"/>
                  </a:cubicBezTo>
                  <a:cubicBezTo>
                    <a:pt x="13" y="21"/>
                    <a:pt x="13" y="22"/>
                    <a:pt x="13" y="22"/>
                  </a:cubicBezTo>
                  <a:cubicBezTo>
                    <a:pt x="13" y="23"/>
                    <a:pt x="13" y="23"/>
                    <a:pt x="13" y="24"/>
                  </a:cubicBezTo>
                  <a:cubicBezTo>
                    <a:pt x="13" y="24"/>
                    <a:pt x="13" y="25"/>
                    <a:pt x="13" y="25"/>
                  </a:cubicBezTo>
                  <a:cubicBezTo>
                    <a:pt x="13" y="25"/>
                    <a:pt x="13" y="26"/>
                    <a:pt x="13" y="26"/>
                  </a:cubicBezTo>
                  <a:cubicBezTo>
                    <a:pt x="13" y="26"/>
                    <a:pt x="13" y="27"/>
                    <a:pt x="13" y="27"/>
                  </a:cubicBezTo>
                  <a:cubicBezTo>
                    <a:pt x="13" y="27"/>
                    <a:pt x="13" y="28"/>
                    <a:pt x="13" y="28"/>
                  </a:cubicBezTo>
                  <a:cubicBezTo>
                    <a:pt x="13" y="28"/>
                    <a:pt x="13" y="29"/>
                    <a:pt x="13" y="29"/>
                  </a:cubicBezTo>
                  <a:cubicBezTo>
                    <a:pt x="11" y="32"/>
                    <a:pt x="9" y="33"/>
                    <a:pt x="8" y="33"/>
                  </a:cubicBezTo>
                  <a:cubicBezTo>
                    <a:pt x="8" y="34"/>
                    <a:pt x="8" y="34"/>
                    <a:pt x="7" y="34"/>
                  </a:cubicBezTo>
                  <a:cubicBezTo>
                    <a:pt x="8" y="34"/>
                    <a:pt x="8" y="34"/>
                    <a:pt x="8" y="34"/>
                  </a:cubicBezTo>
                  <a:cubicBezTo>
                    <a:pt x="10" y="36"/>
                    <a:pt x="12" y="38"/>
                    <a:pt x="11" y="40"/>
                  </a:cubicBezTo>
                  <a:cubicBezTo>
                    <a:pt x="10" y="41"/>
                    <a:pt x="10" y="42"/>
                    <a:pt x="9" y="42"/>
                  </a:cubicBezTo>
                  <a:cubicBezTo>
                    <a:pt x="9" y="42"/>
                    <a:pt x="9" y="42"/>
                    <a:pt x="9" y="44"/>
                  </a:cubicBezTo>
                  <a:cubicBezTo>
                    <a:pt x="9" y="47"/>
                    <a:pt x="4" y="48"/>
                    <a:pt x="2" y="48"/>
                  </a:cubicBezTo>
                  <a:cubicBezTo>
                    <a:pt x="2" y="48"/>
                    <a:pt x="2" y="48"/>
                    <a:pt x="2" y="48"/>
                  </a:cubicBezTo>
                  <a:cubicBezTo>
                    <a:pt x="2" y="49"/>
                    <a:pt x="2" y="51"/>
                    <a:pt x="2" y="52"/>
                  </a:cubicBezTo>
                  <a:cubicBezTo>
                    <a:pt x="1" y="54"/>
                    <a:pt x="1" y="56"/>
                    <a:pt x="0" y="58"/>
                  </a:cubicBezTo>
                  <a:cubicBezTo>
                    <a:pt x="0" y="59"/>
                    <a:pt x="0" y="60"/>
                    <a:pt x="0" y="60"/>
                  </a:cubicBezTo>
                  <a:cubicBezTo>
                    <a:pt x="0" y="60"/>
                    <a:pt x="0" y="60"/>
                    <a:pt x="0" y="60"/>
                  </a:cubicBezTo>
                  <a:cubicBezTo>
                    <a:pt x="0" y="61"/>
                    <a:pt x="0" y="61"/>
                    <a:pt x="0" y="61"/>
                  </a:cubicBezTo>
                  <a:cubicBezTo>
                    <a:pt x="0" y="61"/>
                    <a:pt x="0" y="61"/>
                    <a:pt x="0" y="61"/>
                  </a:cubicBezTo>
                  <a:cubicBezTo>
                    <a:pt x="0" y="62"/>
                    <a:pt x="1" y="63"/>
                    <a:pt x="2" y="64"/>
                  </a:cubicBezTo>
                  <a:cubicBezTo>
                    <a:pt x="3" y="65"/>
                    <a:pt x="3" y="67"/>
                    <a:pt x="3" y="68"/>
                  </a:cubicBezTo>
                  <a:cubicBezTo>
                    <a:pt x="3" y="69"/>
                    <a:pt x="2" y="70"/>
                    <a:pt x="2" y="71"/>
                  </a:cubicBezTo>
                  <a:cubicBezTo>
                    <a:pt x="1" y="71"/>
                    <a:pt x="1" y="71"/>
                    <a:pt x="1" y="71"/>
                  </a:cubicBezTo>
                  <a:cubicBezTo>
                    <a:pt x="1" y="71"/>
                    <a:pt x="1" y="72"/>
                    <a:pt x="1" y="72"/>
                  </a:cubicBezTo>
                  <a:cubicBezTo>
                    <a:pt x="1" y="72"/>
                    <a:pt x="1" y="72"/>
                    <a:pt x="1" y="73"/>
                  </a:cubicBezTo>
                  <a:cubicBezTo>
                    <a:pt x="1" y="73"/>
                    <a:pt x="2" y="73"/>
                    <a:pt x="2" y="73"/>
                  </a:cubicBezTo>
                  <a:cubicBezTo>
                    <a:pt x="2" y="73"/>
                    <a:pt x="2" y="73"/>
                    <a:pt x="2" y="73"/>
                  </a:cubicBezTo>
                  <a:cubicBezTo>
                    <a:pt x="2" y="73"/>
                    <a:pt x="2" y="74"/>
                    <a:pt x="2" y="74"/>
                  </a:cubicBezTo>
                  <a:cubicBezTo>
                    <a:pt x="2" y="74"/>
                    <a:pt x="2" y="74"/>
                    <a:pt x="2" y="74"/>
                  </a:cubicBezTo>
                  <a:cubicBezTo>
                    <a:pt x="2" y="74"/>
                    <a:pt x="3" y="74"/>
                    <a:pt x="3" y="75"/>
                  </a:cubicBezTo>
                  <a:cubicBezTo>
                    <a:pt x="3" y="75"/>
                    <a:pt x="3" y="75"/>
                    <a:pt x="3" y="75"/>
                  </a:cubicBezTo>
                  <a:cubicBezTo>
                    <a:pt x="3" y="75"/>
                    <a:pt x="3" y="75"/>
                    <a:pt x="3" y="75"/>
                  </a:cubicBezTo>
                  <a:cubicBezTo>
                    <a:pt x="3" y="76"/>
                    <a:pt x="3" y="76"/>
                    <a:pt x="3" y="76"/>
                  </a:cubicBezTo>
                  <a:cubicBezTo>
                    <a:pt x="3" y="76"/>
                    <a:pt x="3" y="76"/>
                    <a:pt x="4" y="77"/>
                  </a:cubicBezTo>
                  <a:cubicBezTo>
                    <a:pt x="4" y="77"/>
                    <a:pt x="4" y="77"/>
                    <a:pt x="4" y="77"/>
                  </a:cubicBezTo>
                  <a:cubicBezTo>
                    <a:pt x="4" y="77"/>
                    <a:pt x="4" y="78"/>
                    <a:pt x="4" y="78"/>
                  </a:cubicBezTo>
                  <a:cubicBezTo>
                    <a:pt x="4" y="78"/>
                    <a:pt x="4" y="78"/>
                    <a:pt x="4" y="79"/>
                  </a:cubicBezTo>
                  <a:cubicBezTo>
                    <a:pt x="4" y="79"/>
                    <a:pt x="4" y="79"/>
                    <a:pt x="4" y="79"/>
                  </a:cubicBezTo>
                  <a:cubicBezTo>
                    <a:pt x="4" y="80"/>
                    <a:pt x="4" y="80"/>
                    <a:pt x="4" y="80"/>
                  </a:cubicBezTo>
                  <a:cubicBezTo>
                    <a:pt x="4" y="80"/>
                    <a:pt x="4" y="81"/>
                    <a:pt x="4" y="81"/>
                  </a:cubicBezTo>
                  <a:cubicBezTo>
                    <a:pt x="5" y="81"/>
                    <a:pt x="5" y="81"/>
                    <a:pt x="6" y="81"/>
                  </a:cubicBezTo>
                  <a:cubicBezTo>
                    <a:pt x="6" y="82"/>
                    <a:pt x="7" y="82"/>
                    <a:pt x="7" y="82"/>
                  </a:cubicBezTo>
                  <a:cubicBezTo>
                    <a:pt x="8" y="84"/>
                    <a:pt x="11" y="85"/>
                    <a:pt x="13" y="85"/>
                  </a:cubicBezTo>
                  <a:cubicBezTo>
                    <a:pt x="15" y="85"/>
                    <a:pt x="17" y="86"/>
                    <a:pt x="18" y="87"/>
                  </a:cubicBezTo>
                  <a:cubicBezTo>
                    <a:pt x="18" y="87"/>
                    <a:pt x="19" y="87"/>
                    <a:pt x="19" y="87"/>
                  </a:cubicBezTo>
                  <a:cubicBezTo>
                    <a:pt x="19" y="87"/>
                    <a:pt x="19" y="87"/>
                    <a:pt x="20" y="87"/>
                  </a:cubicBezTo>
                  <a:cubicBezTo>
                    <a:pt x="21" y="87"/>
                    <a:pt x="23" y="88"/>
                    <a:pt x="24" y="89"/>
                  </a:cubicBezTo>
                  <a:cubicBezTo>
                    <a:pt x="24" y="90"/>
                    <a:pt x="24" y="91"/>
                    <a:pt x="22" y="93"/>
                  </a:cubicBezTo>
                  <a:cubicBezTo>
                    <a:pt x="19" y="95"/>
                    <a:pt x="19" y="98"/>
                    <a:pt x="18" y="10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3" name="Freeform 287">
              <a:extLst>
                <a:ext uri="{FF2B5EF4-FFF2-40B4-BE49-F238E27FC236}">
                  <a16:creationId xmlns:a16="http://schemas.microsoft.com/office/drawing/2014/main" id="{D2A9706E-530D-4D3C-970C-641A77B83D82}"/>
                </a:ext>
              </a:extLst>
            </p:cNvPr>
            <p:cNvSpPr>
              <a:spLocks/>
            </p:cNvSpPr>
            <p:nvPr/>
          </p:nvSpPr>
          <p:spPr bwMode="auto">
            <a:xfrm>
              <a:off x="4838925" y="5701822"/>
              <a:ext cx="71481" cy="139570"/>
            </a:xfrm>
            <a:custGeom>
              <a:avLst/>
              <a:gdLst>
                <a:gd name="T0" fmla="*/ 2 w 138"/>
                <a:gd name="T1" fmla="*/ 186 h 242"/>
                <a:gd name="T2" fmla="*/ 0 w 138"/>
                <a:gd name="T3" fmla="*/ 185 h 242"/>
                <a:gd name="T4" fmla="*/ 4 w 138"/>
                <a:gd name="T5" fmla="*/ 196 h 242"/>
                <a:gd name="T6" fmla="*/ 11 w 138"/>
                <a:gd name="T7" fmla="*/ 213 h 242"/>
                <a:gd name="T8" fmla="*/ 18 w 138"/>
                <a:gd name="T9" fmla="*/ 230 h 242"/>
                <a:gd name="T10" fmla="*/ 20 w 138"/>
                <a:gd name="T11" fmla="*/ 241 h 242"/>
                <a:gd name="T12" fmla="*/ 28 w 138"/>
                <a:gd name="T13" fmla="*/ 241 h 242"/>
                <a:gd name="T14" fmla="*/ 31 w 138"/>
                <a:gd name="T15" fmla="*/ 235 h 242"/>
                <a:gd name="T16" fmla="*/ 40 w 138"/>
                <a:gd name="T17" fmla="*/ 228 h 242"/>
                <a:gd name="T18" fmla="*/ 50 w 138"/>
                <a:gd name="T19" fmla="*/ 225 h 242"/>
                <a:gd name="T20" fmla="*/ 56 w 138"/>
                <a:gd name="T21" fmla="*/ 226 h 242"/>
                <a:gd name="T22" fmla="*/ 59 w 138"/>
                <a:gd name="T23" fmla="*/ 218 h 242"/>
                <a:gd name="T24" fmla="*/ 57 w 138"/>
                <a:gd name="T25" fmla="*/ 209 h 242"/>
                <a:gd name="T26" fmla="*/ 66 w 138"/>
                <a:gd name="T27" fmla="*/ 185 h 242"/>
                <a:gd name="T28" fmla="*/ 79 w 138"/>
                <a:gd name="T29" fmla="*/ 171 h 242"/>
                <a:gd name="T30" fmla="*/ 67 w 138"/>
                <a:gd name="T31" fmla="*/ 156 h 242"/>
                <a:gd name="T32" fmla="*/ 62 w 138"/>
                <a:gd name="T33" fmla="*/ 141 h 242"/>
                <a:gd name="T34" fmla="*/ 66 w 138"/>
                <a:gd name="T35" fmla="*/ 129 h 242"/>
                <a:gd name="T36" fmla="*/ 75 w 138"/>
                <a:gd name="T37" fmla="*/ 115 h 242"/>
                <a:gd name="T38" fmla="*/ 87 w 138"/>
                <a:gd name="T39" fmla="*/ 104 h 242"/>
                <a:gd name="T40" fmla="*/ 109 w 138"/>
                <a:gd name="T41" fmla="*/ 84 h 242"/>
                <a:gd name="T42" fmla="*/ 114 w 138"/>
                <a:gd name="T43" fmla="*/ 67 h 242"/>
                <a:gd name="T44" fmla="*/ 125 w 138"/>
                <a:gd name="T45" fmla="*/ 60 h 242"/>
                <a:gd name="T46" fmla="*/ 138 w 138"/>
                <a:gd name="T47" fmla="*/ 60 h 242"/>
                <a:gd name="T48" fmla="*/ 138 w 138"/>
                <a:gd name="T49" fmla="*/ 58 h 242"/>
                <a:gd name="T50" fmla="*/ 137 w 138"/>
                <a:gd name="T51" fmla="*/ 57 h 242"/>
                <a:gd name="T52" fmla="*/ 136 w 138"/>
                <a:gd name="T53" fmla="*/ 49 h 242"/>
                <a:gd name="T54" fmla="*/ 134 w 138"/>
                <a:gd name="T55" fmla="*/ 35 h 242"/>
                <a:gd name="T56" fmla="*/ 132 w 138"/>
                <a:gd name="T57" fmla="*/ 19 h 242"/>
                <a:gd name="T58" fmla="*/ 108 w 138"/>
                <a:gd name="T59" fmla="*/ 5 h 242"/>
                <a:gd name="T60" fmla="*/ 101 w 138"/>
                <a:gd name="T61" fmla="*/ 0 h 242"/>
                <a:gd name="T62" fmla="*/ 89 w 138"/>
                <a:gd name="T63" fmla="*/ 12 h 242"/>
                <a:gd name="T64" fmla="*/ 77 w 138"/>
                <a:gd name="T65" fmla="*/ 10 h 242"/>
                <a:gd name="T66" fmla="*/ 76 w 138"/>
                <a:gd name="T67" fmla="*/ 14 h 242"/>
                <a:gd name="T68" fmla="*/ 59 w 138"/>
                <a:gd name="T69" fmla="*/ 26 h 242"/>
                <a:gd name="T70" fmla="*/ 53 w 138"/>
                <a:gd name="T71" fmla="*/ 41 h 242"/>
                <a:gd name="T72" fmla="*/ 47 w 138"/>
                <a:gd name="T73" fmla="*/ 51 h 242"/>
                <a:gd name="T74" fmla="*/ 36 w 138"/>
                <a:gd name="T75" fmla="*/ 58 h 242"/>
                <a:gd name="T76" fmla="*/ 28 w 138"/>
                <a:gd name="T77" fmla="*/ 83 h 242"/>
                <a:gd name="T78" fmla="*/ 30 w 138"/>
                <a:gd name="T79" fmla="*/ 87 h 242"/>
                <a:gd name="T80" fmla="*/ 32 w 138"/>
                <a:gd name="T81" fmla="*/ 93 h 242"/>
                <a:gd name="T82" fmla="*/ 24 w 138"/>
                <a:gd name="T83" fmla="*/ 96 h 242"/>
                <a:gd name="T84" fmla="*/ 12 w 138"/>
                <a:gd name="T85" fmla="*/ 103 h 242"/>
                <a:gd name="T86" fmla="*/ 11 w 138"/>
                <a:gd name="T87" fmla="*/ 113 h 242"/>
                <a:gd name="T88" fmla="*/ 11 w 138"/>
                <a:gd name="T89" fmla="*/ 117 h 242"/>
                <a:gd name="T90" fmla="*/ 11 w 138"/>
                <a:gd name="T91" fmla="*/ 135 h 242"/>
                <a:gd name="T92" fmla="*/ 17 w 138"/>
                <a:gd name="T93" fmla="*/ 149 h 242"/>
                <a:gd name="T94" fmla="*/ 14 w 138"/>
                <a:gd name="T95" fmla="*/ 154 h 242"/>
                <a:gd name="T96" fmla="*/ 7 w 138"/>
                <a:gd name="T97" fmla="*/ 16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42">
                  <a:moveTo>
                    <a:pt x="6" y="177"/>
                  </a:moveTo>
                  <a:cubicBezTo>
                    <a:pt x="6" y="179"/>
                    <a:pt x="6" y="186"/>
                    <a:pt x="3" y="186"/>
                  </a:cubicBezTo>
                  <a:cubicBezTo>
                    <a:pt x="2" y="186"/>
                    <a:pt x="2" y="186"/>
                    <a:pt x="2" y="186"/>
                  </a:cubicBezTo>
                  <a:cubicBezTo>
                    <a:pt x="2" y="185"/>
                    <a:pt x="1" y="185"/>
                    <a:pt x="1" y="185"/>
                  </a:cubicBezTo>
                  <a:cubicBezTo>
                    <a:pt x="1" y="185"/>
                    <a:pt x="1" y="185"/>
                    <a:pt x="1" y="185"/>
                  </a:cubicBezTo>
                  <a:cubicBezTo>
                    <a:pt x="0" y="185"/>
                    <a:pt x="0" y="185"/>
                    <a:pt x="0" y="185"/>
                  </a:cubicBezTo>
                  <a:cubicBezTo>
                    <a:pt x="0" y="185"/>
                    <a:pt x="0" y="185"/>
                    <a:pt x="0" y="185"/>
                  </a:cubicBezTo>
                  <a:cubicBezTo>
                    <a:pt x="0" y="185"/>
                    <a:pt x="0" y="185"/>
                    <a:pt x="0" y="185"/>
                  </a:cubicBezTo>
                  <a:cubicBezTo>
                    <a:pt x="0" y="190"/>
                    <a:pt x="1" y="193"/>
                    <a:pt x="4" y="196"/>
                  </a:cubicBezTo>
                  <a:cubicBezTo>
                    <a:pt x="7" y="198"/>
                    <a:pt x="7" y="200"/>
                    <a:pt x="7" y="202"/>
                  </a:cubicBezTo>
                  <a:cubicBezTo>
                    <a:pt x="7" y="204"/>
                    <a:pt x="7" y="206"/>
                    <a:pt x="9" y="208"/>
                  </a:cubicBezTo>
                  <a:cubicBezTo>
                    <a:pt x="10" y="210"/>
                    <a:pt x="11" y="212"/>
                    <a:pt x="11" y="213"/>
                  </a:cubicBezTo>
                  <a:cubicBezTo>
                    <a:pt x="12" y="215"/>
                    <a:pt x="12" y="216"/>
                    <a:pt x="14" y="218"/>
                  </a:cubicBezTo>
                  <a:cubicBezTo>
                    <a:pt x="18" y="221"/>
                    <a:pt x="18" y="223"/>
                    <a:pt x="17" y="227"/>
                  </a:cubicBezTo>
                  <a:cubicBezTo>
                    <a:pt x="16" y="229"/>
                    <a:pt x="16" y="229"/>
                    <a:pt x="18" y="230"/>
                  </a:cubicBezTo>
                  <a:cubicBezTo>
                    <a:pt x="19" y="230"/>
                    <a:pt x="20" y="231"/>
                    <a:pt x="20" y="232"/>
                  </a:cubicBezTo>
                  <a:cubicBezTo>
                    <a:pt x="20" y="233"/>
                    <a:pt x="20" y="234"/>
                    <a:pt x="20" y="235"/>
                  </a:cubicBezTo>
                  <a:cubicBezTo>
                    <a:pt x="20" y="237"/>
                    <a:pt x="19" y="240"/>
                    <a:pt x="20" y="241"/>
                  </a:cubicBezTo>
                  <a:cubicBezTo>
                    <a:pt x="20" y="242"/>
                    <a:pt x="20" y="242"/>
                    <a:pt x="21" y="242"/>
                  </a:cubicBezTo>
                  <a:cubicBezTo>
                    <a:pt x="21" y="242"/>
                    <a:pt x="22" y="242"/>
                    <a:pt x="23" y="241"/>
                  </a:cubicBezTo>
                  <a:cubicBezTo>
                    <a:pt x="24" y="241"/>
                    <a:pt x="26" y="241"/>
                    <a:pt x="28" y="241"/>
                  </a:cubicBezTo>
                  <a:cubicBezTo>
                    <a:pt x="29" y="240"/>
                    <a:pt x="30" y="240"/>
                    <a:pt x="31" y="240"/>
                  </a:cubicBezTo>
                  <a:cubicBezTo>
                    <a:pt x="31" y="239"/>
                    <a:pt x="31" y="238"/>
                    <a:pt x="31" y="237"/>
                  </a:cubicBezTo>
                  <a:cubicBezTo>
                    <a:pt x="31" y="236"/>
                    <a:pt x="31" y="235"/>
                    <a:pt x="31" y="235"/>
                  </a:cubicBezTo>
                  <a:cubicBezTo>
                    <a:pt x="31" y="232"/>
                    <a:pt x="33" y="232"/>
                    <a:pt x="34" y="232"/>
                  </a:cubicBezTo>
                  <a:cubicBezTo>
                    <a:pt x="34" y="231"/>
                    <a:pt x="35" y="231"/>
                    <a:pt x="35" y="231"/>
                  </a:cubicBezTo>
                  <a:cubicBezTo>
                    <a:pt x="35" y="229"/>
                    <a:pt x="37" y="228"/>
                    <a:pt x="40" y="228"/>
                  </a:cubicBezTo>
                  <a:cubicBezTo>
                    <a:pt x="42" y="228"/>
                    <a:pt x="44" y="229"/>
                    <a:pt x="45" y="229"/>
                  </a:cubicBezTo>
                  <a:cubicBezTo>
                    <a:pt x="46" y="230"/>
                    <a:pt x="47" y="230"/>
                    <a:pt x="47" y="230"/>
                  </a:cubicBezTo>
                  <a:cubicBezTo>
                    <a:pt x="49" y="230"/>
                    <a:pt x="50" y="227"/>
                    <a:pt x="50" y="225"/>
                  </a:cubicBezTo>
                  <a:cubicBezTo>
                    <a:pt x="51" y="223"/>
                    <a:pt x="51" y="223"/>
                    <a:pt x="52" y="223"/>
                  </a:cubicBezTo>
                  <a:cubicBezTo>
                    <a:pt x="53" y="223"/>
                    <a:pt x="54" y="224"/>
                    <a:pt x="55" y="225"/>
                  </a:cubicBezTo>
                  <a:cubicBezTo>
                    <a:pt x="55" y="225"/>
                    <a:pt x="56" y="226"/>
                    <a:pt x="56" y="226"/>
                  </a:cubicBezTo>
                  <a:cubicBezTo>
                    <a:pt x="57" y="225"/>
                    <a:pt x="59" y="220"/>
                    <a:pt x="61" y="216"/>
                  </a:cubicBezTo>
                  <a:cubicBezTo>
                    <a:pt x="61" y="215"/>
                    <a:pt x="61" y="215"/>
                    <a:pt x="61" y="215"/>
                  </a:cubicBezTo>
                  <a:cubicBezTo>
                    <a:pt x="61" y="215"/>
                    <a:pt x="60" y="216"/>
                    <a:pt x="59" y="218"/>
                  </a:cubicBezTo>
                  <a:cubicBezTo>
                    <a:pt x="58" y="219"/>
                    <a:pt x="57" y="219"/>
                    <a:pt x="56" y="219"/>
                  </a:cubicBezTo>
                  <a:cubicBezTo>
                    <a:pt x="56" y="219"/>
                    <a:pt x="55" y="219"/>
                    <a:pt x="55" y="218"/>
                  </a:cubicBezTo>
                  <a:cubicBezTo>
                    <a:pt x="54" y="217"/>
                    <a:pt x="56" y="210"/>
                    <a:pt x="57" y="209"/>
                  </a:cubicBezTo>
                  <a:cubicBezTo>
                    <a:pt x="58" y="207"/>
                    <a:pt x="58" y="201"/>
                    <a:pt x="58" y="198"/>
                  </a:cubicBezTo>
                  <a:cubicBezTo>
                    <a:pt x="58" y="195"/>
                    <a:pt x="58" y="194"/>
                    <a:pt x="58" y="193"/>
                  </a:cubicBezTo>
                  <a:cubicBezTo>
                    <a:pt x="59" y="191"/>
                    <a:pt x="60" y="186"/>
                    <a:pt x="66" y="185"/>
                  </a:cubicBezTo>
                  <a:cubicBezTo>
                    <a:pt x="69" y="184"/>
                    <a:pt x="73" y="181"/>
                    <a:pt x="75" y="178"/>
                  </a:cubicBezTo>
                  <a:cubicBezTo>
                    <a:pt x="75" y="178"/>
                    <a:pt x="75" y="177"/>
                    <a:pt x="75" y="177"/>
                  </a:cubicBezTo>
                  <a:cubicBezTo>
                    <a:pt x="74" y="175"/>
                    <a:pt x="76" y="173"/>
                    <a:pt x="79" y="171"/>
                  </a:cubicBezTo>
                  <a:cubicBezTo>
                    <a:pt x="80" y="170"/>
                    <a:pt x="82" y="168"/>
                    <a:pt x="82" y="168"/>
                  </a:cubicBezTo>
                  <a:cubicBezTo>
                    <a:pt x="82" y="166"/>
                    <a:pt x="74" y="158"/>
                    <a:pt x="71" y="157"/>
                  </a:cubicBezTo>
                  <a:cubicBezTo>
                    <a:pt x="70" y="156"/>
                    <a:pt x="68" y="156"/>
                    <a:pt x="67" y="156"/>
                  </a:cubicBezTo>
                  <a:cubicBezTo>
                    <a:pt x="65" y="156"/>
                    <a:pt x="64" y="155"/>
                    <a:pt x="63" y="155"/>
                  </a:cubicBezTo>
                  <a:cubicBezTo>
                    <a:pt x="63" y="154"/>
                    <a:pt x="63" y="154"/>
                    <a:pt x="63" y="153"/>
                  </a:cubicBezTo>
                  <a:cubicBezTo>
                    <a:pt x="63" y="152"/>
                    <a:pt x="63" y="147"/>
                    <a:pt x="62" y="141"/>
                  </a:cubicBezTo>
                  <a:cubicBezTo>
                    <a:pt x="61" y="139"/>
                    <a:pt x="63" y="136"/>
                    <a:pt x="64" y="134"/>
                  </a:cubicBezTo>
                  <a:cubicBezTo>
                    <a:pt x="65" y="133"/>
                    <a:pt x="66" y="131"/>
                    <a:pt x="66" y="130"/>
                  </a:cubicBezTo>
                  <a:cubicBezTo>
                    <a:pt x="66" y="129"/>
                    <a:pt x="66" y="129"/>
                    <a:pt x="66" y="129"/>
                  </a:cubicBezTo>
                  <a:cubicBezTo>
                    <a:pt x="66" y="126"/>
                    <a:pt x="66" y="122"/>
                    <a:pt x="69" y="120"/>
                  </a:cubicBezTo>
                  <a:cubicBezTo>
                    <a:pt x="70" y="120"/>
                    <a:pt x="71" y="119"/>
                    <a:pt x="71" y="118"/>
                  </a:cubicBezTo>
                  <a:cubicBezTo>
                    <a:pt x="71" y="117"/>
                    <a:pt x="72" y="116"/>
                    <a:pt x="75" y="115"/>
                  </a:cubicBezTo>
                  <a:cubicBezTo>
                    <a:pt x="76" y="115"/>
                    <a:pt x="77" y="113"/>
                    <a:pt x="78" y="111"/>
                  </a:cubicBezTo>
                  <a:cubicBezTo>
                    <a:pt x="79" y="110"/>
                    <a:pt x="80" y="107"/>
                    <a:pt x="83" y="106"/>
                  </a:cubicBezTo>
                  <a:cubicBezTo>
                    <a:pt x="85" y="105"/>
                    <a:pt x="86" y="105"/>
                    <a:pt x="87" y="104"/>
                  </a:cubicBezTo>
                  <a:cubicBezTo>
                    <a:pt x="89" y="103"/>
                    <a:pt x="90" y="102"/>
                    <a:pt x="93" y="100"/>
                  </a:cubicBezTo>
                  <a:cubicBezTo>
                    <a:pt x="99" y="97"/>
                    <a:pt x="109" y="91"/>
                    <a:pt x="110" y="88"/>
                  </a:cubicBezTo>
                  <a:cubicBezTo>
                    <a:pt x="110" y="87"/>
                    <a:pt x="110" y="86"/>
                    <a:pt x="109" y="84"/>
                  </a:cubicBezTo>
                  <a:cubicBezTo>
                    <a:pt x="108" y="82"/>
                    <a:pt x="106" y="79"/>
                    <a:pt x="109" y="76"/>
                  </a:cubicBezTo>
                  <a:cubicBezTo>
                    <a:pt x="111" y="75"/>
                    <a:pt x="111" y="73"/>
                    <a:pt x="111" y="71"/>
                  </a:cubicBezTo>
                  <a:cubicBezTo>
                    <a:pt x="111" y="70"/>
                    <a:pt x="111" y="68"/>
                    <a:pt x="114" y="67"/>
                  </a:cubicBezTo>
                  <a:cubicBezTo>
                    <a:pt x="117" y="66"/>
                    <a:pt x="118" y="65"/>
                    <a:pt x="120" y="63"/>
                  </a:cubicBezTo>
                  <a:cubicBezTo>
                    <a:pt x="121" y="62"/>
                    <a:pt x="121" y="62"/>
                    <a:pt x="121" y="62"/>
                  </a:cubicBezTo>
                  <a:cubicBezTo>
                    <a:pt x="122" y="60"/>
                    <a:pt x="124" y="60"/>
                    <a:pt x="125" y="60"/>
                  </a:cubicBezTo>
                  <a:cubicBezTo>
                    <a:pt x="125" y="60"/>
                    <a:pt x="126" y="60"/>
                    <a:pt x="127" y="60"/>
                  </a:cubicBezTo>
                  <a:cubicBezTo>
                    <a:pt x="129" y="60"/>
                    <a:pt x="131" y="60"/>
                    <a:pt x="133" y="60"/>
                  </a:cubicBezTo>
                  <a:cubicBezTo>
                    <a:pt x="135" y="60"/>
                    <a:pt x="136" y="60"/>
                    <a:pt x="138" y="60"/>
                  </a:cubicBezTo>
                  <a:cubicBezTo>
                    <a:pt x="138" y="60"/>
                    <a:pt x="138" y="60"/>
                    <a:pt x="138" y="60"/>
                  </a:cubicBezTo>
                  <a:cubicBezTo>
                    <a:pt x="138" y="59"/>
                    <a:pt x="138" y="59"/>
                    <a:pt x="138" y="59"/>
                  </a:cubicBezTo>
                  <a:cubicBezTo>
                    <a:pt x="138" y="59"/>
                    <a:pt x="138" y="58"/>
                    <a:pt x="138" y="58"/>
                  </a:cubicBezTo>
                  <a:cubicBezTo>
                    <a:pt x="138" y="58"/>
                    <a:pt x="138" y="58"/>
                    <a:pt x="138" y="58"/>
                  </a:cubicBezTo>
                  <a:cubicBezTo>
                    <a:pt x="138" y="58"/>
                    <a:pt x="138" y="57"/>
                    <a:pt x="137" y="57"/>
                  </a:cubicBezTo>
                  <a:cubicBezTo>
                    <a:pt x="137" y="57"/>
                    <a:pt x="137" y="57"/>
                    <a:pt x="137" y="57"/>
                  </a:cubicBezTo>
                  <a:cubicBezTo>
                    <a:pt x="137" y="57"/>
                    <a:pt x="137" y="57"/>
                    <a:pt x="137" y="56"/>
                  </a:cubicBezTo>
                  <a:cubicBezTo>
                    <a:pt x="137" y="56"/>
                    <a:pt x="133" y="52"/>
                    <a:pt x="134" y="50"/>
                  </a:cubicBezTo>
                  <a:cubicBezTo>
                    <a:pt x="134" y="50"/>
                    <a:pt x="134" y="49"/>
                    <a:pt x="136" y="49"/>
                  </a:cubicBezTo>
                  <a:cubicBezTo>
                    <a:pt x="136" y="49"/>
                    <a:pt x="137" y="48"/>
                    <a:pt x="137" y="47"/>
                  </a:cubicBezTo>
                  <a:cubicBezTo>
                    <a:pt x="137" y="45"/>
                    <a:pt x="137" y="42"/>
                    <a:pt x="136" y="41"/>
                  </a:cubicBezTo>
                  <a:cubicBezTo>
                    <a:pt x="133" y="40"/>
                    <a:pt x="134" y="37"/>
                    <a:pt x="134" y="35"/>
                  </a:cubicBezTo>
                  <a:cubicBezTo>
                    <a:pt x="134" y="33"/>
                    <a:pt x="134" y="31"/>
                    <a:pt x="133" y="31"/>
                  </a:cubicBezTo>
                  <a:cubicBezTo>
                    <a:pt x="130" y="29"/>
                    <a:pt x="131" y="25"/>
                    <a:pt x="132" y="21"/>
                  </a:cubicBezTo>
                  <a:cubicBezTo>
                    <a:pt x="132" y="21"/>
                    <a:pt x="132" y="20"/>
                    <a:pt x="132" y="19"/>
                  </a:cubicBezTo>
                  <a:cubicBezTo>
                    <a:pt x="132" y="17"/>
                    <a:pt x="125" y="14"/>
                    <a:pt x="121" y="12"/>
                  </a:cubicBezTo>
                  <a:cubicBezTo>
                    <a:pt x="119" y="12"/>
                    <a:pt x="118" y="11"/>
                    <a:pt x="116" y="11"/>
                  </a:cubicBezTo>
                  <a:cubicBezTo>
                    <a:pt x="113" y="9"/>
                    <a:pt x="111" y="7"/>
                    <a:pt x="108" y="5"/>
                  </a:cubicBezTo>
                  <a:cubicBezTo>
                    <a:pt x="107" y="4"/>
                    <a:pt x="106" y="3"/>
                    <a:pt x="105" y="2"/>
                  </a:cubicBezTo>
                  <a:cubicBezTo>
                    <a:pt x="104" y="2"/>
                    <a:pt x="104" y="1"/>
                    <a:pt x="103" y="1"/>
                  </a:cubicBezTo>
                  <a:cubicBezTo>
                    <a:pt x="102" y="1"/>
                    <a:pt x="102" y="0"/>
                    <a:pt x="101" y="0"/>
                  </a:cubicBezTo>
                  <a:cubicBezTo>
                    <a:pt x="99" y="0"/>
                    <a:pt x="98" y="5"/>
                    <a:pt x="98" y="9"/>
                  </a:cubicBezTo>
                  <a:cubicBezTo>
                    <a:pt x="98" y="12"/>
                    <a:pt x="96" y="13"/>
                    <a:pt x="94" y="13"/>
                  </a:cubicBezTo>
                  <a:cubicBezTo>
                    <a:pt x="92" y="13"/>
                    <a:pt x="90" y="13"/>
                    <a:pt x="89" y="12"/>
                  </a:cubicBezTo>
                  <a:cubicBezTo>
                    <a:pt x="88" y="10"/>
                    <a:pt x="86" y="10"/>
                    <a:pt x="84" y="10"/>
                  </a:cubicBezTo>
                  <a:cubicBezTo>
                    <a:pt x="84" y="11"/>
                    <a:pt x="83" y="11"/>
                    <a:pt x="83" y="11"/>
                  </a:cubicBezTo>
                  <a:cubicBezTo>
                    <a:pt x="81" y="11"/>
                    <a:pt x="79" y="10"/>
                    <a:pt x="77" y="10"/>
                  </a:cubicBezTo>
                  <a:cubicBezTo>
                    <a:pt x="77" y="9"/>
                    <a:pt x="76" y="9"/>
                    <a:pt x="76" y="9"/>
                  </a:cubicBezTo>
                  <a:cubicBezTo>
                    <a:pt x="76" y="9"/>
                    <a:pt x="76" y="9"/>
                    <a:pt x="76" y="9"/>
                  </a:cubicBezTo>
                  <a:cubicBezTo>
                    <a:pt x="75" y="10"/>
                    <a:pt x="76" y="12"/>
                    <a:pt x="76" y="14"/>
                  </a:cubicBezTo>
                  <a:cubicBezTo>
                    <a:pt x="76" y="15"/>
                    <a:pt x="76" y="16"/>
                    <a:pt x="76" y="17"/>
                  </a:cubicBezTo>
                  <a:cubicBezTo>
                    <a:pt x="76" y="21"/>
                    <a:pt x="70" y="21"/>
                    <a:pt x="67" y="21"/>
                  </a:cubicBezTo>
                  <a:cubicBezTo>
                    <a:pt x="64" y="21"/>
                    <a:pt x="59" y="23"/>
                    <a:pt x="59" y="26"/>
                  </a:cubicBezTo>
                  <a:cubicBezTo>
                    <a:pt x="59" y="28"/>
                    <a:pt x="58" y="30"/>
                    <a:pt x="57" y="31"/>
                  </a:cubicBezTo>
                  <a:cubicBezTo>
                    <a:pt x="56" y="33"/>
                    <a:pt x="55" y="33"/>
                    <a:pt x="56" y="34"/>
                  </a:cubicBezTo>
                  <a:cubicBezTo>
                    <a:pt x="57" y="36"/>
                    <a:pt x="56" y="38"/>
                    <a:pt x="53" y="41"/>
                  </a:cubicBezTo>
                  <a:cubicBezTo>
                    <a:pt x="52" y="42"/>
                    <a:pt x="50" y="44"/>
                    <a:pt x="49" y="46"/>
                  </a:cubicBezTo>
                  <a:cubicBezTo>
                    <a:pt x="48" y="47"/>
                    <a:pt x="48" y="49"/>
                    <a:pt x="47" y="49"/>
                  </a:cubicBezTo>
                  <a:cubicBezTo>
                    <a:pt x="47" y="50"/>
                    <a:pt x="47" y="50"/>
                    <a:pt x="47" y="51"/>
                  </a:cubicBezTo>
                  <a:cubicBezTo>
                    <a:pt x="47" y="52"/>
                    <a:pt x="47" y="54"/>
                    <a:pt x="45" y="56"/>
                  </a:cubicBezTo>
                  <a:cubicBezTo>
                    <a:pt x="43" y="57"/>
                    <a:pt x="41" y="57"/>
                    <a:pt x="39" y="57"/>
                  </a:cubicBezTo>
                  <a:cubicBezTo>
                    <a:pt x="38" y="58"/>
                    <a:pt x="37" y="58"/>
                    <a:pt x="36" y="58"/>
                  </a:cubicBezTo>
                  <a:cubicBezTo>
                    <a:pt x="36" y="59"/>
                    <a:pt x="36" y="60"/>
                    <a:pt x="36" y="62"/>
                  </a:cubicBezTo>
                  <a:cubicBezTo>
                    <a:pt x="36" y="64"/>
                    <a:pt x="36" y="65"/>
                    <a:pt x="36" y="68"/>
                  </a:cubicBezTo>
                  <a:cubicBezTo>
                    <a:pt x="35" y="72"/>
                    <a:pt x="32" y="78"/>
                    <a:pt x="28" y="83"/>
                  </a:cubicBezTo>
                  <a:cubicBezTo>
                    <a:pt x="28" y="83"/>
                    <a:pt x="27" y="84"/>
                    <a:pt x="27" y="85"/>
                  </a:cubicBezTo>
                  <a:cubicBezTo>
                    <a:pt x="28" y="86"/>
                    <a:pt x="29" y="87"/>
                    <a:pt x="30" y="87"/>
                  </a:cubicBezTo>
                  <a:cubicBezTo>
                    <a:pt x="30" y="87"/>
                    <a:pt x="30" y="87"/>
                    <a:pt x="30" y="87"/>
                  </a:cubicBezTo>
                  <a:cubicBezTo>
                    <a:pt x="31" y="87"/>
                    <a:pt x="32" y="88"/>
                    <a:pt x="32" y="88"/>
                  </a:cubicBezTo>
                  <a:cubicBezTo>
                    <a:pt x="32" y="89"/>
                    <a:pt x="32" y="89"/>
                    <a:pt x="32" y="90"/>
                  </a:cubicBezTo>
                  <a:cubicBezTo>
                    <a:pt x="32" y="91"/>
                    <a:pt x="32" y="92"/>
                    <a:pt x="32" y="93"/>
                  </a:cubicBezTo>
                  <a:cubicBezTo>
                    <a:pt x="32" y="93"/>
                    <a:pt x="31" y="94"/>
                    <a:pt x="31" y="95"/>
                  </a:cubicBezTo>
                  <a:cubicBezTo>
                    <a:pt x="30" y="96"/>
                    <a:pt x="29" y="97"/>
                    <a:pt x="27" y="97"/>
                  </a:cubicBezTo>
                  <a:cubicBezTo>
                    <a:pt x="26" y="97"/>
                    <a:pt x="25" y="97"/>
                    <a:pt x="24" y="96"/>
                  </a:cubicBezTo>
                  <a:cubicBezTo>
                    <a:pt x="23" y="96"/>
                    <a:pt x="23" y="96"/>
                    <a:pt x="22" y="96"/>
                  </a:cubicBezTo>
                  <a:cubicBezTo>
                    <a:pt x="22" y="96"/>
                    <a:pt x="22" y="96"/>
                    <a:pt x="22" y="96"/>
                  </a:cubicBezTo>
                  <a:cubicBezTo>
                    <a:pt x="20" y="96"/>
                    <a:pt x="15" y="98"/>
                    <a:pt x="12" y="103"/>
                  </a:cubicBezTo>
                  <a:cubicBezTo>
                    <a:pt x="11" y="104"/>
                    <a:pt x="11" y="105"/>
                    <a:pt x="11" y="106"/>
                  </a:cubicBezTo>
                  <a:cubicBezTo>
                    <a:pt x="10" y="107"/>
                    <a:pt x="10" y="108"/>
                    <a:pt x="10" y="109"/>
                  </a:cubicBezTo>
                  <a:cubicBezTo>
                    <a:pt x="10" y="111"/>
                    <a:pt x="11" y="112"/>
                    <a:pt x="11" y="113"/>
                  </a:cubicBezTo>
                  <a:cubicBezTo>
                    <a:pt x="11" y="114"/>
                    <a:pt x="11" y="114"/>
                    <a:pt x="11" y="114"/>
                  </a:cubicBezTo>
                  <a:cubicBezTo>
                    <a:pt x="12" y="115"/>
                    <a:pt x="11" y="116"/>
                    <a:pt x="11" y="116"/>
                  </a:cubicBezTo>
                  <a:cubicBezTo>
                    <a:pt x="11" y="117"/>
                    <a:pt x="11" y="117"/>
                    <a:pt x="11" y="117"/>
                  </a:cubicBezTo>
                  <a:cubicBezTo>
                    <a:pt x="10" y="119"/>
                    <a:pt x="10" y="121"/>
                    <a:pt x="11" y="124"/>
                  </a:cubicBezTo>
                  <a:cubicBezTo>
                    <a:pt x="13" y="128"/>
                    <a:pt x="12" y="130"/>
                    <a:pt x="11" y="132"/>
                  </a:cubicBezTo>
                  <a:cubicBezTo>
                    <a:pt x="11" y="133"/>
                    <a:pt x="11" y="134"/>
                    <a:pt x="11" y="135"/>
                  </a:cubicBezTo>
                  <a:cubicBezTo>
                    <a:pt x="11" y="137"/>
                    <a:pt x="12" y="138"/>
                    <a:pt x="14" y="139"/>
                  </a:cubicBezTo>
                  <a:cubicBezTo>
                    <a:pt x="16" y="140"/>
                    <a:pt x="18" y="141"/>
                    <a:pt x="18" y="143"/>
                  </a:cubicBezTo>
                  <a:cubicBezTo>
                    <a:pt x="19" y="146"/>
                    <a:pt x="18" y="148"/>
                    <a:pt x="17" y="149"/>
                  </a:cubicBezTo>
                  <a:cubicBezTo>
                    <a:pt x="16" y="150"/>
                    <a:pt x="15" y="150"/>
                    <a:pt x="13" y="150"/>
                  </a:cubicBezTo>
                  <a:cubicBezTo>
                    <a:pt x="13" y="150"/>
                    <a:pt x="13" y="150"/>
                    <a:pt x="13" y="151"/>
                  </a:cubicBezTo>
                  <a:cubicBezTo>
                    <a:pt x="12" y="152"/>
                    <a:pt x="13" y="153"/>
                    <a:pt x="14" y="154"/>
                  </a:cubicBezTo>
                  <a:cubicBezTo>
                    <a:pt x="17" y="155"/>
                    <a:pt x="16" y="164"/>
                    <a:pt x="15" y="166"/>
                  </a:cubicBezTo>
                  <a:cubicBezTo>
                    <a:pt x="14" y="168"/>
                    <a:pt x="12" y="168"/>
                    <a:pt x="10" y="168"/>
                  </a:cubicBezTo>
                  <a:cubicBezTo>
                    <a:pt x="9" y="168"/>
                    <a:pt x="8" y="168"/>
                    <a:pt x="7" y="168"/>
                  </a:cubicBezTo>
                  <a:cubicBezTo>
                    <a:pt x="8" y="170"/>
                    <a:pt x="7" y="172"/>
                    <a:pt x="7" y="174"/>
                  </a:cubicBezTo>
                  <a:cubicBezTo>
                    <a:pt x="6" y="175"/>
                    <a:pt x="6" y="177"/>
                    <a:pt x="6" y="17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4" name="Freeform 288">
              <a:extLst>
                <a:ext uri="{FF2B5EF4-FFF2-40B4-BE49-F238E27FC236}">
                  <a16:creationId xmlns:a16="http://schemas.microsoft.com/office/drawing/2014/main" id="{1F9EABFF-5FDD-48D4-8889-187F6FD65BA2}"/>
                </a:ext>
              </a:extLst>
            </p:cNvPr>
            <p:cNvSpPr>
              <a:spLocks/>
            </p:cNvSpPr>
            <p:nvPr/>
          </p:nvSpPr>
          <p:spPr bwMode="auto">
            <a:xfrm>
              <a:off x="4888745" y="5957350"/>
              <a:ext cx="35741" cy="38653"/>
            </a:xfrm>
            <a:custGeom>
              <a:avLst/>
              <a:gdLst>
                <a:gd name="T0" fmla="*/ 60 w 69"/>
                <a:gd name="T1" fmla="*/ 5 h 67"/>
                <a:gd name="T2" fmla="*/ 42 w 69"/>
                <a:gd name="T3" fmla="*/ 3 h 67"/>
                <a:gd name="T4" fmla="*/ 39 w 69"/>
                <a:gd name="T5" fmla="*/ 3 h 67"/>
                <a:gd name="T6" fmla="*/ 36 w 69"/>
                <a:gd name="T7" fmla="*/ 3 h 67"/>
                <a:gd name="T8" fmla="*/ 34 w 69"/>
                <a:gd name="T9" fmla="*/ 3 h 67"/>
                <a:gd name="T10" fmla="*/ 33 w 69"/>
                <a:gd name="T11" fmla="*/ 3 h 67"/>
                <a:gd name="T12" fmla="*/ 28 w 69"/>
                <a:gd name="T13" fmla="*/ 6 h 67"/>
                <a:gd name="T14" fmla="*/ 27 w 69"/>
                <a:gd name="T15" fmla="*/ 7 h 67"/>
                <a:gd name="T16" fmla="*/ 21 w 69"/>
                <a:gd name="T17" fmla="*/ 8 h 67"/>
                <a:gd name="T18" fmla="*/ 17 w 69"/>
                <a:gd name="T19" fmla="*/ 12 h 67"/>
                <a:gd name="T20" fmla="*/ 15 w 69"/>
                <a:gd name="T21" fmla="*/ 12 h 67"/>
                <a:gd name="T22" fmla="*/ 15 w 69"/>
                <a:gd name="T23" fmla="*/ 12 h 67"/>
                <a:gd name="T24" fmla="*/ 14 w 69"/>
                <a:gd name="T25" fmla="*/ 12 h 67"/>
                <a:gd name="T26" fmla="*/ 13 w 69"/>
                <a:gd name="T27" fmla="*/ 12 h 67"/>
                <a:gd name="T28" fmla="*/ 12 w 69"/>
                <a:gd name="T29" fmla="*/ 12 h 67"/>
                <a:gd name="T30" fmla="*/ 10 w 69"/>
                <a:gd name="T31" fmla="*/ 12 h 67"/>
                <a:gd name="T32" fmla="*/ 5 w 69"/>
                <a:gd name="T33" fmla="*/ 19 h 67"/>
                <a:gd name="T34" fmla="*/ 2 w 69"/>
                <a:gd name="T35" fmla="*/ 23 h 67"/>
                <a:gd name="T36" fmla="*/ 0 w 69"/>
                <a:gd name="T37" fmla="*/ 28 h 67"/>
                <a:gd name="T38" fmla="*/ 7 w 69"/>
                <a:gd name="T39" fmla="*/ 40 h 67"/>
                <a:gd name="T40" fmla="*/ 16 w 69"/>
                <a:gd name="T41" fmla="*/ 39 h 67"/>
                <a:gd name="T42" fmla="*/ 22 w 69"/>
                <a:gd name="T43" fmla="*/ 46 h 67"/>
                <a:gd name="T44" fmla="*/ 16 w 69"/>
                <a:gd name="T45" fmla="*/ 45 h 67"/>
                <a:gd name="T46" fmla="*/ 11 w 69"/>
                <a:gd name="T47" fmla="*/ 48 h 67"/>
                <a:gd name="T48" fmla="*/ 15 w 69"/>
                <a:gd name="T49" fmla="*/ 55 h 67"/>
                <a:gd name="T50" fmla="*/ 19 w 69"/>
                <a:gd name="T51" fmla="*/ 62 h 67"/>
                <a:gd name="T52" fmla="*/ 26 w 69"/>
                <a:gd name="T53" fmla="*/ 65 h 67"/>
                <a:gd name="T54" fmla="*/ 30 w 69"/>
                <a:gd name="T55" fmla="*/ 67 h 67"/>
                <a:gd name="T56" fmla="*/ 27 w 69"/>
                <a:gd name="T57" fmla="*/ 56 h 67"/>
                <a:gd name="T58" fmla="*/ 31 w 69"/>
                <a:gd name="T59" fmla="*/ 56 h 67"/>
                <a:gd name="T60" fmla="*/ 36 w 69"/>
                <a:gd name="T61" fmla="*/ 55 h 67"/>
                <a:gd name="T62" fmla="*/ 31 w 69"/>
                <a:gd name="T63" fmla="*/ 53 h 67"/>
                <a:gd name="T64" fmla="*/ 29 w 69"/>
                <a:gd name="T65" fmla="*/ 52 h 67"/>
                <a:gd name="T66" fmla="*/ 32 w 69"/>
                <a:gd name="T67" fmla="*/ 48 h 67"/>
                <a:gd name="T68" fmla="*/ 41 w 69"/>
                <a:gd name="T69" fmla="*/ 49 h 67"/>
                <a:gd name="T70" fmla="*/ 43 w 69"/>
                <a:gd name="T71" fmla="*/ 45 h 67"/>
                <a:gd name="T72" fmla="*/ 37 w 69"/>
                <a:gd name="T73" fmla="*/ 40 h 67"/>
                <a:gd name="T74" fmla="*/ 32 w 69"/>
                <a:gd name="T75" fmla="*/ 42 h 67"/>
                <a:gd name="T76" fmla="*/ 28 w 69"/>
                <a:gd name="T77" fmla="*/ 37 h 67"/>
                <a:gd name="T78" fmla="*/ 33 w 69"/>
                <a:gd name="T79" fmla="*/ 34 h 67"/>
                <a:gd name="T80" fmla="*/ 24 w 69"/>
                <a:gd name="T81" fmla="*/ 22 h 67"/>
                <a:gd name="T82" fmla="*/ 27 w 69"/>
                <a:gd name="T83" fmla="*/ 16 h 67"/>
                <a:gd name="T84" fmla="*/ 35 w 69"/>
                <a:gd name="T85" fmla="*/ 19 h 67"/>
                <a:gd name="T86" fmla="*/ 39 w 69"/>
                <a:gd name="T87" fmla="*/ 16 h 67"/>
                <a:gd name="T88" fmla="*/ 44 w 69"/>
                <a:gd name="T89" fmla="*/ 9 h 67"/>
                <a:gd name="T90" fmla="*/ 49 w 69"/>
                <a:gd name="T91" fmla="*/ 12 h 67"/>
                <a:gd name="T92" fmla="*/ 57 w 69"/>
                <a:gd name="T93" fmla="*/ 8 h 67"/>
                <a:gd name="T94" fmla="*/ 64 w 69"/>
                <a:gd name="T95" fmla="*/ 11 h 67"/>
                <a:gd name="T96" fmla="*/ 68 w 69"/>
                <a:gd name="T97" fmla="*/ 6 h 67"/>
                <a:gd name="T98" fmla="*/ 69 w 69"/>
                <a:gd name="T99" fmla="*/ 2 h 67"/>
                <a:gd name="T100" fmla="*/ 69 w 69"/>
                <a:gd name="T101" fmla="*/ 0 h 67"/>
                <a:gd name="T102" fmla="*/ 67 w 69"/>
                <a:gd name="T103" fmla="*/ 0 h 67"/>
                <a:gd name="T104" fmla="*/ 66 w 69"/>
                <a:gd name="T105" fmla="*/ 1 h 67"/>
                <a:gd name="T106" fmla="*/ 65 w 69"/>
                <a:gd name="T107" fmla="*/ 1 h 67"/>
                <a:gd name="T108" fmla="*/ 65 w 69"/>
                <a:gd name="T109" fmla="*/ 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67">
                  <a:moveTo>
                    <a:pt x="60" y="5"/>
                  </a:moveTo>
                  <a:cubicBezTo>
                    <a:pt x="60" y="5"/>
                    <a:pt x="60" y="5"/>
                    <a:pt x="60" y="5"/>
                  </a:cubicBezTo>
                  <a:cubicBezTo>
                    <a:pt x="59" y="5"/>
                    <a:pt x="50" y="4"/>
                    <a:pt x="47" y="3"/>
                  </a:cubicBezTo>
                  <a:cubicBezTo>
                    <a:pt x="47" y="3"/>
                    <a:pt x="46" y="3"/>
                    <a:pt x="42" y="3"/>
                  </a:cubicBezTo>
                  <a:cubicBezTo>
                    <a:pt x="41" y="3"/>
                    <a:pt x="40" y="3"/>
                    <a:pt x="40" y="3"/>
                  </a:cubicBezTo>
                  <a:cubicBezTo>
                    <a:pt x="39" y="3"/>
                    <a:pt x="39" y="3"/>
                    <a:pt x="39" y="3"/>
                  </a:cubicBezTo>
                  <a:cubicBezTo>
                    <a:pt x="38" y="3"/>
                    <a:pt x="38" y="3"/>
                    <a:pt x="37" y="3"/>
                  </a:cubicBezTo>
                  <a:cubicBezTo>
                    <a:pt x="37" y="3"/>
                    <a:pt x="37" y="3"/>
                    <a:pt x="36" y="3"/>
                  </a:cubicBezTo>
                  <a:cubicBezTo>
                    <a:pt x="36" y="3"/>
                    <a:pt x="35" y="3"/>
                    <a:pt x="35" y="3"/>
                  </a:cubicBezTo>
                  <a:cubicBezTo>
                    <a:pt x="35" y="3"/>
                    <a:pt x="34" y="3"/>
                    <a:pt x="34" y="3"/>
                  </a:cubicBezTo>
                  <a:cubicBezTo>
                    <a:pt x="34" y="3"/>
                    <a:pt x="33" y="3"/>
                    <a:pt x="33" y="3"/>
                  </a:cubicBezTo>
                  <a:cubicBezTo>
                    <a:pt x="33" y="3"/>
                    <a:pt x="33" y="3"/>
                    <a:pt x="33" y="3"/>
                  </a:cubicBezTo>
                  <a:cubicBezTo>
                    <a:pt x="33" y="3"/>
                    <a:pt x="33" y="4"/>
                    <a:pt x="32" y="4"/>
                  </a:cubicBezTo>
                  <a:cubicBezTo>
                    <a:pt x="31" y="5"/>
                    <a:pt x="30" y="6"/>
                    <a:pt x="28" y="6"/>
                  </a:cubicBezTo>
                  <a:cubicBezTo>
                    <a:pt x="28" y="6"/>
                    <a:pt x="28" y="7"/>
                    <a:pt x="28" y="7"/>
                  </a:cubicBezTo>
                  <a:cubicBezTo>
                    <a:pt x="27" y="7"/>
                    <a:pt x="27" y="7"/>
                    <a:pt x="27" y="7"/>
                  </a:cubicBezTo>
                  <a:cubicBezTo>
                    <a:pt x="25" y="8"/>
                    <a:pt x="23" y="8"/>
                    <a:pt x="22" y="8"/>
                  </a:cubicBezTo>
                  <a:cubicBezTo>
                    <a:pt x="22" y="8"/>
                    <a:pt x="22" y="8"/>
                    <a:pt x="21" y="8"/>
                  </a:cubicBezTo>
                  <a:cubicBezTo>
                    <a:pt x="21" y="8"/>
                    <a:pt x="21" y="9"/>
                    <a:pt x="20" y="9"/>
                  </a:cubicBezTo>
                  <a:cubicBezTo>
                    <a:pt x="20" y="10"/>
                    <a:pt x="19" y="11"/>
                    <a:pt x="17" y="12"/>
                  </a:cubicBezTo>
                  <a:cubicBezTo>
                    <a:pt x="16" y="12"/>
                    <a:pt x="16" y="12"/>
                    <a:pt x="15" y="12"/>
                  </a:cubicBezTo>
                  <a:cubicBezTo>
                    <a:pt x="15" y="12"/>
                    <a:pt x="15" y="12"/>
                    <a:pt x="15" y="12"/>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3" y="12"/>
                    <a:pt x="13" y="12"/>
                  </a:cubicBezTo>
                  <a:cubicBezTo>
                    <a:pt x="13" y="12"/>
                    <a:pt x="13" y="12"/>
                    <a:pt x="13" y="12"/>
                  </a:cubicBezTo>
                  <a:cubicBezTo>
                    <a:pt x="12" y="12"/>
                    <a:pt x="12" y="12"/>
                    <a:pt x="12" y="12"/>
                  </a:cubicBezTo>
                  <a:cubicBezTo>
                    <a:pt x="12" y="12"/>
                    <a:pt x="12" y="12"/>
                    <a:pt x="12" y="12"/>
                  </a:cubicBezTo>
                  <a:cubicBezTo>
                    <a:pt x="11" y="12"/>
                    <a:pt x="11" y="12"/>
                    <a:pt x="10" y="12"/>
                  </a:cubicBezTo>
                  <a:cubicBezTo>
                    <a:pt x="10" y="12"/>
                    <a:pt x="10" y="12"/>
                    <a:pt x="10" y="12"/>
                  </a:cubicBezTo>
                  <a:cubicBezTo>
                    <a:pt x="10" y="12"/>
                    <a:pt x="10" y="12"/>
                    <a:pt x="10" y="12"/>
                  </a:cubicBezTo>
                  <a:cubicBezTo>
                    <a:pt x="9" y="14"/>
                    <a:pt x="7" y="17"/>
                    <a:pt x="5" y="19"/>
                  </a:cubicBezTo>
                  <a:cubicBezTo>
                    <a:pt x="5" y="19"/>
                    <a:pt x="5" y="20"/>
                    <a:pt x="5" y="21"/>
                  </a:cubicBezTo>
                  <a:cubicBezTo>
                    <a:pt x="5" y="22"/>
                    <a:pt x="4" y="23"/>
                    <a:pt x="2" y="23"/>
                  </a:cubicBezTo>
                  <a:cubicBezTo>
                    <a:pt x="1" y="23"/>
                    <a:pt x="1" y="26"/>
                    <a:pt x="0" y="27"/>
                  </a:cubicBezTo>
                  <a:cubicBezTo>
                    <a:pt x="0" y="28"/>
                    <a:pt x="0" y="28"/>
                    <a:pt x="0" y="28"/>
                  </a:cubicBezTo>
                  <a:cubicBezTo>
                    <a:pt x="4" y="29"/>
                    <a:pt x="7" y="34"/>
                    <a:pt x="6" y="38"/>
                  </a:cubicBezTo>
                  <a:cubicBezTo>
                    <a:pt x="6" y="39"/>
                    <a:pt x="6" y="40"/>
                    <a:pt x="7" y="40"/>
                  </a:cubicBezTo>
                  <a:cubicBezTo>
                    <a:pt x="8" y="42"/>
                    <a:pt x="11" y="42"/>
                    <a:pt x="13" y="40"/>
                  </a:cubicBezTo>
                  <a:cubicBezTo>
                    <a:pt x="13" y="39"/>
                    <a:pt x="14" y="39"/>
                    <a:pt x="16" y="39"/>
                  </a:cubicBezTo>
                  <a:cubicBezTo>
                    <a:pt x="19" y="39"/>
                    <a:pt x="24" y="42"/>
                    <a:pt x="24" y="45"/>
                  </a:cubicBezTo>
                  <a:cubicBezTo>
                    <a:pt x="24" y="45"/>
                    <a:pt x="24" y="46"/>
                    <a:pt x="22" y="46"/>
                  </a:cubicBezTo>
                  <a:cubicBezTo>
                    <a:pt x="22" y="46"/>
                    <a:pt x="21" y="46"/>
                    <a:pt x="20" y="46"/>
                  </a:cubicBezTo>
                  <a:cubicBezTo>
                    <a:pt x="19" y="46"/>
                    <a:pt x="17" y="45"/>
                    <a:pt x="16" y="45"/>
                  </a:cubicBezTo>
                  <a:cubicBezTo>
                    <a:pt x="14" y="45"/>
                    <a:pt x="13" y="46"/>
                    <a:pt x="12" y="46"/>
                  </a:cubicBezTo>
                  <a:cubicBezTo>
                    <a:pt x="11" y="47"/>
                    <a:pt x="11" y="47"/>
                    <a:pt x="11" y="48"/>
                  </a:cubicBezTo>
                  <a:cubicBezTo>
                    <a:pt x="11" y="48"/>
                    <a:pt x="12" y="49"/>
                    <a:pt x="13" y="50"/>
                  </a:cubicBezTo>
                  <a:cubicBezTo>
                    <a:pt x="14" y="52"/>
                    <a:pt x="15" y="54"/>
                    <a:pt x="15" y="55"/>
                  </a:cubicBezTo>
                  <a:cubicBezTo>
                    <a:pt x="14" y="57"/>
                    <a:pt x="15" y="59"/>
                    <a:pt x="16" y="60"/>
                  </a:cubicBezTo>
                  <a:cubicBezTo>
                    <a:pt x="17" y="61"/>
                    <a:pt x="18" y="62"/>
                    <a:pt x="19" y="62"/>
                  </a:cubicBezTo>
                  <a:cubicBezTo>
                    <a:pt x="20" y="62"/>
                    <a:pt x="20" y="62"/>
                    <a:pt x="20" y="62"/>
                  </a:cubicBezTo>
                  <a:cubicBezTo>
                    <a:pt x="22" y="62"/>
                    <a:pt x="24" y="64"/>
                    <a:pt x="26" y="65"/>
                  </a:cubicBezTo>
                  <a:cubicBezTo>
                    <a:pt x="27" y="66"/>
                    <a:pt x="29" y="67"/>
                    <a:pt x="29" y="67"/>
                  </a:cubicBezTo>
                  <a:cubicBezTo>
                    <a:pt x="30" y="67"/>
                    <a:pt x="30" y="67"/>
                    <a:pt x="30" y="67"/>
                  </a:cubicBezTo>
                  <a:cubicBezTo>
                    <a:pt x="30" y="67"/>
                    <a:pt x="29" y="63"/>
                    <a:pt x="28" y="61"/>
                  </a:cubicBezTo>
                  <a:cubicBezTo>
                    <a:pt x="27" y="59"/>
                    <a:pt x="27" y="57"/>
                    <a:pt x="27" y="56"/>
                  </a:cubicBezTo>
                  <a:cubicBezTo>
                    <a:pt x="27" y="56"/>
                    <a:pt x="28" y="55"/>
                    <a:pt x="29" y="55"/>
                  </a:cubicBezTo>
                  <a:cubicBezTo>
                    <a:pt x="29" y="55"/>
                    <a:pt x="30" y="56"/>
                    <a:pt x="31" y="56"/>
                  </a:cubicBezTo>
                  <a:cubicBezTo>
                    <a:pt x="32" y="56"/>
                    <a:pt x="34" y="57"/>
                    <a:pt x="35" y="56"/>
                  </a:cubicBezTo>
                  <a:cubicBezTo>
                    <a:pt x="36" y="55"/>
                    <a:pt x="36" y="55"/>
                    <a:pt x="36" y="55"/>
                  </a:cubicBezTo>
                  <a:cubicBezTo>
                    <a:pt x="35" y="54"/>
                    <a:pt x="33" y="53"/>
                    <a:pt x="31" y="53"/>
                  </a:cubicBezTo>
                  <a:cubicBezTo>
                    <a:pt x="31" y="53"/>
                    <a:pt x="31" y="53"/>
                    <a:pt x="31" y="53"/>
                  </a:cubicBezTo>
                  <a:cubicBezTo>
                    <a:pt x="31" y="53"/>
                    <a:pt x="31" y="53"/>
                    <a:pt x="31" y="53"/>
                  </a:cubicBezTo>
                  <a:cubicBezTo>
                    <a:pt x="29" y="53"/>
                    <a:pt x="29" y="52"/>
                    <a:pt x="29" y="52"/>
                  </a:cubicBezTo>
                  <a:cubicBezTo>
                    <a:pt x="28" y="51"/>
                    <a:pt x="28" y="51"/>
                    <a:pt x="29" y="50"/>
                  </a:cubicBezTo>
                  <a:cubicBezTo>
                    <a:pt x="29" y="49"/>
                    <a:pt x="31" y="48"/>
                    <a:pt x="32" y="48"/>
                  </a:cubicBezTo>
                  <a:cubicBezTo>
                    <a:pt x="33" y="48"/>
                    <a:pt x="34" y="48"/>
                    <a:pt x="35" y="49"/>
                  </a:cubicBezTo>
                  <a:cubicBezTo>
                    <a:pt x="37" y="50"/>
                    <a:pt x="39" y="49"/>
                    <a:pt x="41" y="49"/>
                  </a:cubicBezTo>
                  <a:cubicBezTo>
                    <a:pt x="41" y="48"/>
                    <a:pt x="42" y="48"/>
                    <a:pt x="43" y="48"/>
                  </a:cubicBezTo>
                  <a:cubicBezTo>
                    <a:pt x="43" y="48"/>
                    <a:pt x="43" y="47"/>
                    <a:pt x="43" y="45"/>
                  </a:cubicBezTo>
                  <a:cubicBezTo>
                    <a:pt x="43" y="44"/>
                    <a:pt x="43" y="41"/>
                    <a:pt x="39" y="40"/>
                  </a:cubicBezTo>
                  <a:cubicBezTo>
                    <a:pt x="38" y="40"/>
                    <a:pt x="38" y="40"/>
                    <a:pt x="37" y="40"/>
                  </a:cubicBezTo>
                  <a:cubicBezTo>
                    <a:pt x="36" y="40"/>
                    <a:pt x="35" y="41"/>
                    <a:pt x="34" y="41"/>
                  </a:cubicBezTo>
                  <a:cubicBezTo>
                    <a:pt x="34" y="42"/>
                    <a:pt x="33" y="42"/>
                    <a:pt x="32" y="42"/>
                  </a:cubicBezTo>
                  <a:cubicBezTo>
                    <a:pt x="31" y="42"/>
                    <a:pt x="30" y="42"/>
                    <a:pt x="29" y="41"/>
                  </a:cubicBezTo>
                  <a:cubicBezTo>
                    <a:pt x="28" y="40"/>
                    <a:pt x="28" y="39"/>
                    <a:pt x="28" y="37"/>
                  </a:cubicBezTo>
                  <a:cubicBezTo>
                    <a:pt x="28" y="36"/>
                    <a:pt x="29" y="36"/>
                    <a:pt x="30" y="35"/>
                  </a:cubicBezTo>
                  <a:cubicBezTo>
                    <a:pt x="32" y="35"/>
                    <a:pt x="33" y="35"/>
                    <a:pt x="33" y="34"/>
                  </a:cubicBezTo>
                  <a:cubicBezTo>
                    <a:pt x="33" y="32"/>
                    <a:pt x="30" y="29"/>
                    <a:pt x="27" y="26"/>
                  </a:cubicBezTo>
                  <a:cubicBezTo>
                    <a:pt x="26" y="25"/>
                    <a:pt x="25" y="23"/>
                    <a:pt x="24" y="22"/>
                  </a:cubicBezTo>
                  <a:cubicBezTo>
                    <a:pt x="22" y="20"/>
                    <a:pt x="23" y="19"/>
                    <a:pt x="23" y="18"/>
                  </a:cubicBezTo>
                  <a:cubicBezTo>
                    <a:pt x="24" y="16"/>
                    <a:pt x="25" y="16"/>
                    <a:pt x="27" y="16"/>
                  </a:cubicBezTo>
                  <a:cubicBezTo>
                    <a:pt x="29" y="16"/>
                    <a:pt x="30" y="16"/>
                    <a:pt x="31" y="18"/>
                  </a:cubicBezTo>
                  <a:cubicBezTo>
                    <a:pt x="32" y="19"/>
                    <a:pt x="34" y="19"/>
                    <a:pt x="35" y="19"/>
                  </a:cubicBezTo>
                  <a:cubicBezTo>
                    <a:pt x="36" y="19"/>
                    <a:pt x="38" y="19"/>
                    <a:pt x="39" y="18"/>
                  </a:cubicBezTo>
                  <a:cubicBezTo>
                    <a:pt x="39" y="18"/>
                    <a:pt x="39" y="18"/>
                    <a:pt x="39" y="16"/>
                  </a:cubicBezTo>
                  <a:cubicBezTo>
                    <a:pt x="38" y="15"/>
                    <a:pt x="37" y="11"/>
                    <a:pt x="41" y="10"/>
                  </a:cubicBezTo>
                  <a:cubicBezTo>
                    <a:pt x="42" y="9"/>
                    <a:pt x="43" y="9"/>
                    <a:pt x="44" y="9"/>
                  </a:cubicBezTo>
                  <a:cubicBezTo>
                    <a:pt x="46" y="9"/>
                    <a:pt x="47" y="10"/>
                    <a:pt x="48" y="11"/>
                  </a:cubicBezTo>
                  <a:cubicBezTo>
                    <a:pt x="48" y="12"/>
                    <a:pt x="48" y="12"/>
                    <a:pt x="49" y="12"/>
                  </a:cubicBezTo>
                  <a:cubicBezTo>
                    <a:pt x="49" y="12"/>
                    <a:pt x="49" y="12"/>
                    <a:pt x="50" y="11"/>
                  </a:cubicBezTo>
                  <a:cubicBezTo>
                    <a:pt x="51" y="10"/>
                    <a:pt x="53" y="8"/>
                    <a:pt x="57" y="8"/>
                  </a:cubicBezTo>
                  <a:cubicBezTo>
                    <a:pt x="60" y="8"/>
                    <a:pt x="62" y="9"/>
                    <a:pt x="64" y="11"/>
                  </a:cubicBezTo>
                  <a:cubicBezTo>
                    <a:pt x="64" y="11"/>
                    <a:pt x="64" y="11"/>
                    <a:pt x="64" y="11"/>
                  </a:cubicBezTo>
                  <a:cubicBezTo>
                    <a:pt x="65" y="10"/>
                    <a:pt x="66" y="9"/>
                    <a:pt x="66" y="9"/>
                  </a:cubicBezTo>
                  <a:cubicBezTo>
                    <a:pt x="66" y="7"/>
                    <a:pt x="67" y="7"/>
                    <a:pt x="68" y="6"/>
                  </a:cubicBezTo>
                  <a:cubicBezTo>
                    <a:pt x="69" y="5"/>
                    <a:pt x="69" y="4"/>
                    <a:pt x="69" y="3"/>
                  </a:cubicBezTo>
                  <a:cubicBezTo>
                    <a:pt x="69" y="3"/>
                    <a:pt x="69" y="2"/>
                    <a:pt x="69" y="2"/>
                  </a:cubicBezTo>
                  <a:cubicBezTo>
                    <a:pt x="69" y="1"/>
                    <a:pt x="69" y="1"/>
                    <a:pt x="69" y="1"/>
                  </a:cubicBezTo>
                  <a:cubicBezTo>
                    <a:pt x="69" y="0"/>
                    <a:pt x="69" y="0"/>
                    <a:pt x="69" y="0"/>
                  </a:cubicBezTo>
                  <a:cubicBezTo>
                    <a:pt x="68" y="0"/>
                    <a:pt x="68" y="0"/>
                    <a:pt x="68" y="0"/>
                  </a:cubicBezTo>
                  <a:cubicBezTo>
                    <a:pt x="68" y="0"/>
                    <a:pt x="68" y="0"/>
                    <a:pt x="67" y="0"/>
                  </a:cubicBezTo>
                  <a:cubicBezTo>
                    <a:pt x="67" y="0"/>
                    <a:pt x="67" y="0"/>
                    <a:pt x="67" y="0"/>
                  </a:cubicBezTo>
                  <a:cubicBezTo>
                    <a:pt x="66" y="1"/>
                    <a:pt x="66" y="1"/>
                    <a:pt x="66" y="1"/>
                  </a:cubicBezTo>
                  <a:cubicBezTo>
                    <a:pt x="66" y="1"/>
                    <a:pt x="66" y="1"/>
                    <a:pt x="66" y="1"/>
                  </a:cubicBezTo>
                  <a:cubicBezTo>
                    <a:pt x="65" y="1"/>
                    <a:pt x="65" y="1"/>
                    <a:pt x="65" y="1"/>
                  </a:cubicBezTo>
                  <a:cubicBezTo>
                    <a:pt x="65" y="1"/>
                    <a:pt x="65" y="1"/>
                    <a:pt x="65" y="1"/>
                  </a:cubicBezTo>
                  <a:cubicBezTo>
                    <a:pt x="65" y="2"/>
                    <a:pt x="65" y="3"/>
                    <a:pt x="65" y="3"/>
                  </a:cubicBezTo>
                  <a:cubicBezTo>
                    <a:pt x="64" y="4"/>
                    <a:pt x="62" y="5"/>
                    <a:pt x="60" y="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5" name="Freeform 289">
              <a:extLst>
                <a:ext uri="{FF2B5EF4-FFF2-40B4-BE49-F238E27FC236}">
                  <a16:creationId xmlns:a16="http://schemas.microsoft.com/office/drawing/2014/main" id="{3AA37ABE-0A40-436D-B908-245E77E4C66C}"/>
                </a:ext>
              </a:extLst>
            </p:cNvPr>
            <p:cNvSpPr>
              <a:spLocks/>
            </p:cNvSpPr>
            <p:nvPr/>
          </p:nvSpPr>
          <p:spPr bwMode="auto">
            <a:xfrm>
              <a:off x="4828095" y="6023811"/>
              <a:ext cx="87572" cy="93396"/>
            </a:xfrm>
            <a:custGeom>
              <a:avLst/>
              <a:gdLst>
                <a:gd name="T0" fmla="*/ 168 w 169"/>
                <a:gd name="T1" fmla="*/ 16 h 162"/>
                <a:gd name="T2" fmla="*/ 169 w 169"/>
                <a:gd name="T3" fmla="*/ 13 h 162"/>
                <a:gd name="T4" fmla="*/ 154 w 169"/>
                <a:gd name="T5" fmla="*/ 10 h 162"/>
                <a:gd name="T6" fmla="*/ 137 w 169"/>
                <a:gd name="T7" fmla="*/ 1 h 162"/>
                <a:gd name="T8" fmla="*/ 114 w 169"/>
                <a:gd name="T9" fmla="*/ 18 h 162"/>
                <a:gd name="T10" fmla="*/ 105 w 169"/>
                <a:gd name="T11" fmla="*/ 32 h 162"/>
                <a:gd name="T12" fmla="*/ 75 w 169"/>
                <a:gd name="T13" fmla="*/ 21 h 162"/>
                <a:gd name="T14" fmla="*/ 63 w 169"/>
                <a:gd name="T15" fmla="*/ 12 h 162"/>
                <a:gd name="T16" fmla="*/ 51 w 169"/>
                <a:gd name="T17" fmla="*/ 5 h 162"/>
                <a:gd name="T18" fmla="*/ 37 w 169"/>
                <a:gd name="T19" fmla="*/ 3 h 162"/>
                <a:gd name="T20" fmla="*/ 24 w 169"/>
                <a:gd name="T21" fmla="*/ 0 h 162"/>
                <a:gd name="T22" fmla="*/ 24 w 169"/>
                <a:gd name="T23" fmla="*/ 3 h 162"/>
                <a:gd name="T24" fmla="*/ 24 w 169"/>
                <a:gd name="T25" fmla="*/ 5 h 162"/>
                <a:gd name="T26" fmla="*/ 19 w 169"/>
                <a:gd name="T27" fmla="*/ 9 h 162"/>
                <a:gd name="T28" fmla="*/ 13 w 169"/>
                <a:gd name="T29" fmla="*/ 14 h 162"/>
                <a:gd name="T30" fmla="*/ 9 w 169"/>
                <a:gd name="T31" fmla="*/ 21 h 162"/>
                <a:gd name="T32" fmla="*/ 7 w 169"/>
                <a:gd name="T33" fmla="*/ 32 h 162"/>
                <a:gd name="T34" fmla="*/ 3 w 169"/>
                <a:gd name="T35" fmla="*/ 35 h 162"/>
                <a:gd name="T36" fmla="*/ 1 w 169"/>
                <a:gd name="T37" fmla="*/ 36 h 162"/>
                <a:gd name="T38" fmla="*/ 0 w 169"/>
                <a:gd name="T39" fmla="*/ 37 h 162"/>
                <a:gd name="T40" fmla="*/ 2 w 169"/>
                <a:gd name="T41" fmla="*/ 41 h 162"/>
                <a:gd name="T42" fmla="*/ 5 w 169"/>
                <a:gd name="T43" fmla="*/ 54 h 162"/>
                <a:gd name="T44" fmla="*/ 4 w 169"/>
                <a:gd name="T45" fmla="*/ 67 h 162"/>
                <a:gd name="T46" fmla="*/ 4 w 169"/>
                <a:gd name="T47" fmla="*/ 74 h 162"/>
                <a:gd name="T48" fmla="*/ 6 w 169"/>
                <a:gd name="T49" fmla="*/ 80 h 162"/>
                <a:gd name="T50" fmla="*/ 1 w 169"/>
                <a:gd name="T51" fmla="*/ 84 h 162"/>
                <a:gd name="T52" fmla="*/ 6 w 169"/>
                <a:gd name="T53" fmla="*/ 91 h 162"/>
                <a:gd name="T54" fmla="*/ 7 w 169"/>
                <a:gd name="T55" fmla="*/ 100 h 162"/>
                <a:gd name="T56" fmla="*/ 19 w 169"/>
                <a:gd name="T57" fmla="*/ 105 h 162"/>
                <a:gd name="T58" fmla="*/ 24 w 169"/>
                <a:gd name="T59" fmla="*/ 107 h 162"/>
                <a:gd name="T60" fmla="*/ 25 w 169"/>
                <a:gd name="T61" fmla="*/ 107 h 162"/>
                <a:gd name="T62" fmla="*/ 26 w 169"/>
                <a:gd name="T63" fmla="*/ 108 h 162"/>
                <a:gd name="T64" fmla="*/ 27 w 169"/>
                <a:gd name="T65" fmla="*/ 109 h 162"/>
                <a:gd name="T66" fmla="*/ 27 w 169"/>
                <a:gd name="T67" fmla="*/ 111 h 162"/>
                <a:gd name="T68" fmla="*/ 28 w 169"/>
                <a:gd name="T69" fmla="*/ 113 h 162"/>
                <a:gd name="T70" fmla="*/ 29 w 169"/>
                <a:gd name="T71" fmla="*/ 115 h 162"/>
                <a:gd name="T72" fmla="*/ 29 w 169"/>
                <a:gd name="T73" fmla="*/ 116 h 162"/>
                <a:gd name="T74" fmla="*/ 35 w 169"/>
                <a:gd name="T75" fmla="*/ 116 h 162"/>
                <a:gd name="T76" fmla="*/ 37 w 169"/>
                <a:gd name="T77" fmla="*/ 117 h 162"/>
                <a:gd name="T78" fmla="*/ 40 w 169"/>
                <a:gd name="T79" fmla="*/ 117 h 162"/>
                <a:gd name="T80" fmla="*/ 42 w 169"/>
                <a:gd name="T81" fmla="*/ 118 h 162"/>
                <a:gd name="T82" fmla="*/ 44 w 169"/>
                <a:gd name="T83" fmla="*/ 118 h 162"/>
                <a:gd name="T84" fmla="*/ 52 w 169"/>
                <a:gd name="T85" fmla="*/ 126 h 162"/>
                <a:gd name="T86" fmla="*/ 60 w 169"/>
                <a:gd name="T87" fmla="*/ 122 h 162"/>
                <a:gd name="T88" fmla="*/ 62 w 169"/>
                <a:gd name="T89" fmla="*/ 121 h 162"/>
                <a:gd name="T90" fmla="*/ 71 w 169"/>
                <a:gd name="T91" fmla="*/ 116 h 162"/>
                <a:gd name="T92" fmla="*/ 156 w 169"/>
                <a:gd name="T93" fmla="*/ 162 h 162"/>
                <a:gd name="T94" fmla="*/ 166 w 169"/>
                <a:gd name="T95" fmla="*/ 156 h 162"/>
                <a:gd name="T96" fmla="*/ 166 w 169"/>
                <a:gd name="T97" fmla="*/ 133 h 162"/>
                <a:gd name="T98" fmla="*/ 166 w 169"/>
                <a:gd name="T99" fmla="*/ 39 h 162"/>
                <a:gd name="T100" fmla="*/ 167 w 169"/>
                <a:gd name="T101"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62">
                  <a:moveTo>
                    <a:pt x="167" y="25"/>
                  </a:moveTo>
                  <a:cubicBezTo>
                    <a:pt x="167" y="22"/>
                    <a:pt x="166" y="20"/>
                    <a:pt x="168" y="16"/>
                  </a:cubicBezTo>
                  <a:cubicBezTo>
                    <a:pt x="168" y="15"/>
                    <a:pt x="168" y="14"/>
                    <a:pt x="169" y="13"/>
                  </a:cubicBezTo>
                  <a:cubicBezTo>
                    <a:pt x="169" y="13"/>
                    <a:pt x="169" y="13"/>
                    <a:pt x="169" y="13"/>
                  </a:cubicBezTo>
                  <a:cubicBezTo>
                    <a:pt x="168" y="12"/>
                    <a:pt x="165" y="11"/>
                    <a:pt x="159" y="11"/>
                  </a:cubicBezTo>
                  <a:cubicBezTo>
                    <a:pt x="158" y="10"/>
                    <a:pt x="156" y="10"/>
                    <a:pt x="154" y="10"/>
                  </a:cubicBezTo>
                  <a:cubicBezTo>
                    <a:pt x="149" y="9"/>
                    <a:pt x="147" y="7"/>
                    <a:pt x="146" y="5"/>
                  </a:cubicBezTo>
                  <a:cubicBezTo>
                    <a:pt x="144" y="3"/>
                    <a:pt x="143" y="1"/>
                    <a:pt x="137" y="1"/>
                  </a:cubicBezTo>
                  <a:cubicBezTo>
                    <a:pt x="126" y="0"/>
                    <a:pt x="113" y="9"/>
                    <a:pt x="113" y="13"/>
                  </a:cubicBezTo>
                  <a:cubicBezTo>
                    <a:pt x="113" y="14"/>
                    <a:pt x="114" y="16"/>
                    <a:pt x="114" y="18"/>
                  </a:cubicBezTo>
                  <a:cubicBezTo>
                    <a:pt x="116" y="21"/>
                    <a:pt x="117" y="25"/>
                    <a:pt x="114" y="28"/>
                  </a:cubicBezTo>
                  <a:cubicBezTo>
                    <a:pt x="112" y="31"/>
                    <a:pt x="109" y="32"/>
                    <a:pt x="105" y="32"/>
                  </a:cubicBezTo>
                  <a:cubicBezTo>
                    <a:pt x="102" y="32"/>
                    <a:pt x="98" y="31"/>
                    <a:pt x="96" y="28"/>
                  </a:cubicBezTo>
                  <a:cubicBezTo>
                    <a:pt x="90" y="23"/>
                    <a:pt x="81" y="21"/>
                    <a:pt x="75" y="21"/>
                  </a:cubicBezTo>
                  <a:cubicBezTo>
                    <a:pt x="71" y="21"/>
                    <a:pt x="67" y="20"/>
                    <a:pt x="65" y="17"/>
                  </a:cubicBezTo>
                  <a:cubicBezTo>
                    <a:pt x="64" y="15"/>
                    <a:pt x="63" y="14"/>
                    <a:pt x="63" y="12"/>
                  </a:cubicBezTo>
                  <a:cubicBezTo>
                    <a:pt x="64" y="9"/>
                    <a:pt x="63" y="8"/>
                    <a:pt x="57" y="7"/>
                  </a:cubicBezTo>
                  <a:cubicBezTo>
                    <a:pt x="55" y="6"/>
                    <a:pt x="53" y="6"/>
                    <a:pt x="51" y="5"/>
                  </a:cubicBezTo>
                  <a:cubicBezTo>
                    <a:pt x="48" y="4"/>
                    <a:pt x="45" y="2"/>
                    <a:pt x="41" y="2"/>
                  </a:cubicBezTo>
                  <a:cubicBezTo>
                    <a:pt x="39" y="2"/>
                    <a:pt x="38" y="2"/>
                    <a:pt x="37" y="3"/>
                  </a:cubicBezTo>
                  <a:cubicBezTo>
                    <a:pt x="36" y="3"/>
                    <a:pt x="34" y="3"/>
                    <a:pt x="33" y="3"/>
                  </a:cubicBezTo>
                  <a:cubicBezTo>
                    <a:pt x="30" y="3"/>
                    <a:pt x="26" y="2"/>
                    <a:pt x="24" y="0"/>
                  </a:cubicBezTo>
                  <a:cubicBezTo>
                    <a:pt x="24" y="1"/>
                    <a:pt x="24" y="1"/>
                    <a:pt x="24" y="1"/>
                  </a:cubicBezTo>
                  <a:cubicBezTo>
                    <a:pt x="24" y="1"/>
                    <a:pt x="24" y="2"/>
                    <a:pt x="24" y="3"/>
                  </a:cubicBezTo>
                  <a:cubicBezTo>
                    <a:pt x="24" y="3"/>
                    <a:pt x="24" y="3"/>
                    <a:pt x="24" y="3"/>
                  </a:cubicBezTo>
                  <a:cubicBezTo>
                    <a:pt x="24" y="4"/>
                    <a:pt x="24" y="4"/>
                    <a:pt x="24" y="5"/>
                  </a:cubicBezTo>
                  <a:cubicBezTo>
                    <a:pt x="24" y="8"/>
                    <a:pt x="21" y="9"/>
                    <a:pt x="20" y="9"/>
                  </a:cubicBezTo>
                  <a:cubicBezTo>
                    <a:pt x="19" y="9"/>
                    <a:pt x="19" y="9"/>
                    <a:pt x="19" y="9"/>
                  </a:cubicBezTo>
                  <a:cubicBezTo>
                    <a:pt x="19" y="9"/>
                    <a:pt x="18" y="9"/>
                    <a:pt x="18" y="9"/>
                  </a:cubicBezTo>
                  <a:cubicBezTo>
                    <a:pt x="17" y="10"/>
                    <a:pt x="14" y="13"/>
                    <a:pt x="13" y="14"/>
                  </a:cubicBezTo>
                  <a:cubicBezTo>
                    <a:pt x="12" y="16"/>
                    <a:pt x="11" y="17"/>
                    <a:pt x="10" y="17"/>
                  </a:cubicBezTo>
                  <a:cubicBezTo>
                    <a:pt x="9" y="18"/>
                    <a:pt x="9" y="20"/>
                    <a:pt x="9" y="21"/>
                  </a:cubicBezTo>
                  <a:cubicBezTo>
                    <a:pt x="10" y="23"/>
                    <a:pt x="9" y="28"/>
                    <a:pt x="7" y="31"/>
                  </a:cubicBezTo>
                  <a:cubicBezTo>
                    <a:pt x="7" y="31"/>
                    <a:pt x="7" y="32"/>
                    <a:pt x="7" y="32"/>
                  </a:cubicBezTo>
                  <a:cubicBezTo>
                    <a:pt x="6" y="33"/>
                    <a:pt x="5" y="34"/>
                    <a:pt x="3" y="35"/>
                  </a:cubicBezTo>
                  <a:cubicBezTo>
                    <a:pt x="3" y="35"/>
                    <a:pt x="3" y="35"/>
                    <a:pt x="3" y="35"/>
                  </a:cubicBezTo>
                  <a:cubicBezTo>
                    <a:pt x="2" y="35"/>
                    <a:pt x="2" y="36"/>
                    <a:pt x="1" y="36"/>
                  </a:cubicBezTo>
                  <a:cubicBezTo>
                    <a:pt x="1" y="36"/>
                    <a:pt x="1" y="36"/>
                    <a:pt x="1" y="36"/>
                  </a:cubicBezTo>
                  <a:cubicBezTo>
                    <a:pt x="1" y="36"/>
                    <a:pt x="1" y="36"/>
                    <a:pt x="1" y="36"/>
                  </a:cubicBezTo>
                  <a:cubicBezTo>
                    <a:pt x="1" y="37"/>
                    <a:pt x="0" y="37"/>
                    <a:pt x="0" y="37"/>
                  </a:cubicBezTo>
                  <a:cubicBezTo>
                    <a:pt x="0" y="37"/>
                    <a:pt x="1" y="39"/>
                    <a:pt x="2" y="40"/>
                  </a:cubicBezTo>
                  <a:cubicBezTo>
                    <a:pt x="2" y="40"/>
                    <a:pt x="2" y="41"/>
                    <a:pt x="2" y="41"/>
                  </a:cubicBezTo>
                  <a:cubicBezTo>
                    <a:pt x="3" y="43"/>
                    <a:pt x="5" y="45"/>
                    <a:pt x="5" y="47"/>
                  </a:cubicBezTo>
                  <a:cubicBezTo>
                    <a:pt x="7" y="50"/>
                    <a:pt x="6" y="52"/>
                    <a:pt x="5" y="54"/>
                  </a:cubicBezTo>
                  <a:cubicBezTo>
                    <a:pt x="5" y="56"/>
                    <a:pt x="4" y="57"/>
                    <a:pt x="5" y="59"/>
                  </a:cubicBezTo>
                  <a:cubicBezTo>
                    <a:pt x="7" y="63"/>
                    <a:pt x="6" y="65"/>
                    <a:pt x="4" y="67"/>
                  </a:cubicBezTo>
                  <a:cubicBezTo>
                    <a:pt x="3" y="68"/>
                    <a:pt x="4" y="70"/>
                    <a:pt x="4" y="71"/>
                  </a:cubicBezTo>
                  <a:cubicBezTo>
                    <a:pt x="4" y="72"/>
                    <a:pt x="4" y="73"/>
                    <a:pt x="4" y="74"/>
                  </a:cubicBezTo>
                  <a:cubicBezTo>
                    <a:pt x="4" y="74"/>
                    <a:pt x="5" y="75"/>
                    <a:pt x="5" y="76"/>
                  </a:cubicBezTo>
                  <a:cubicBezTo>
                    <a:pt x="6" y="77"/>
                    <a:pt x="7" y="79"/>
                    <a:pt x="6" y="80"/>
                  </a:cubicBezTo>
                  <a:cubicBezTo>
                    <a:pt x="6" y="80"/>
                    <a:pt x="5" y="80"/>
                    <a:pt x="5" y="80"/>
                  </a:cubicBezTo>
                  <a:cubicBezTo>
                    <a:pt x="2" y="83"/>
                    <a:pt x="1" y="84"/>
                    <a:pt x="1" y="84"/>
                  </a:cubicBezTo>
                  <a:cubicBezTo>
                    <a:pt x="1" y="85"/>
                    <a:pt x="2" y="86"/>
                    <a:pt x="3" y="87"/>
                  </a:cubicBezTo>
                  <a:cubicBezTo>
                    <a:pt x="4" y="88"/>
                    <a:pt x="5" y="89"/>
                    <a:pt x="6" y="91"/>
                  </a:cubicBezTo>
                  <a:cubicBezTo>
                    <a:pt x="8" y="94"/>
                    <a:pt x="8" y="96"/>
                    <a:pt x="7" y="98"/>
                  </a:cubicBezTo>
                  <a:cubicBezTo>
                    <a:pt x="7" y="98"/>
                    <a:pt x="7" y="99"/>
                    <a:pt x="7" y="100"/>
                  </a:cubicBezTo>
                  <a:cubicBezTo>
                    <a:pt x="8" y="102"/>
                    <a:pt x="11" y="104"/>
                    <a:pt x="14" y="104"/>
                  </a:cubicBezTo>
                  <a:cubicBezTo>
                    <a:pt x="16" y="104"/>
                    <a:pt x="18" y="105"/>
                    <a:pt x="19" y="105"/>
                  </a:cubicBezTo>
                  <a:cubicBezTo>
                    <a:pt x="20" y="106"/>
                    <a:pt x="21" y="106"/>
                    <a:pt x="23" y="106"/>
                  </a:cubicBezTo>
                  <a:cubicBezTo>
                    <a:pt x="23" y="106"/>
                    <a:pt x="23" y="106"/>
                    <a:pt x="24" y="107"/>
                  </a:cubicBezTo>
                  <a:cubicBezTo>
                    <a:pt x="24" y="107"/>
                    <a:pt x="24" y="107"/>
                    <a:pt x="24" y="107"/>
                  </a:cubicBezTo>
                  <a:cubicBezTo>
                    <a:pt x="24" y="107"/>
                    <a:pt x="25" y="107"/>
                    <a:pt x="25" y="107"/>
                  </a:cubicBezTo>
                  <a:cubicBezTo>
                    <a:pt x="25" y="107"/>
                    <a:pt x="25" y="107"/>
                    <a:pt x="25" y="108"/>
                  </a:cubicBezTo>
                  <a:cubicBezTo>
                    <a:pt x="25" y="108"/>
                    <a:pt x="26" y="108"/>
                    <a:pt x="26" y="108"/>
                  </a:cubicBezTo>
                  <a:cubicBezTo>
                    <a:pt x="26" y="108"/>
                    <a:pt x="26" y="108"/>
                    <a:pt x="26" y="109"/>
                  </a:cubicBezTo>
                  <a:cubicBezTo>
                    <a:pt x="26" y="109"/>
                    <a:pt x="26" y="109"/>
                    <a:pt x="27" y="109"/>
                  </a:cubicBezTo>
                  <a:cubicBezTo>
                    <a:pt x="27" y="110"/>
                    <a:pt x="27" y="110"/>
                    <a:pt x="27" y="110"/>
                  </a:cubicBezTo>
                  <a:cubicBezTo>
                    <a:pt x="27" y="110"/>
                    <a:pt x="27" y="111"/>
                    <a:pt x="27" y="111"/>
                  </a:cubicBezTo>
                  <a:cubicBezTo>
                    <a:pt x="27" y="111"/>
                    <a:pt x="28" y="111"/>
                    <a:pt x="28" y="112"/>
                  </a:cubicBezTo>
                  <a:cubicBezTo>
                    <a:pt x="28" y="112"/>
                    <a:pt x="28" y="112"/>
                    <a:pt x="28" y="113"/>
                  </a:cubicBezTo>
                  <a:cubicBezTo>
                    <a:pt x="28" y="113"/>
                    <a:pt x="28" y="113"/>
                    <a:pt x="28" y="113"/>
                  </a:cubicBezTo>
                  <a:cubicBezTo>
                    <a:pt x="28" y="114"/>
                    <a:pt x="29" y="114"/>
                    <a:pt x="29" y="115"/>
                  </a:cubicBezTo>
                  <a:cubicBezTo>
                    <a:pt x="29" y="115"/>
                    <a:pt x="29" y="115"/>
                    <a:pt x="29" y="115"/>
                  </a:cubicBezTo>
                  <a:cubicBezTo>
                    <a:pt x="29" y="115"/>
                    <a:pt x="29" y="116"/>
                    <a:pt x="29" y="116"/>
                  </a:cubicBezTo>
                  <a:cubicBezTo>
                    <a:pt x="30" y="116"/>
                    <a:pt x="32" y="116"/>
                    <a:pt x="34" y="116"/>
                  </a:cubicBezTo>
                  <a:cubicBezTo>
                    <a:pt x="35" y="116"/>
                    <a:pt x="35" y="116"/>
                    <a:pt x="35" y="116"/>
                  </a:cubicBezTo>
                  <a:cubicBezTo>
                    <a:pt x="36" y="116"/>
                    <a:pt x="36" y="116"/>
                    <a:pt x="37" y="117"/>
                  </a:cubicBezTo>
                  <a:cubicBezTo>
                    <a:pt x="37" y="117"/>
                    <a:pt x="37" y="117"/>
                    <a:pt x="37" y="117"/>
                  </a:cubicBezTo>
                  <a:cubicBezTo>
                    <a:pt x="38" y="117"/>
                    <a:pt x="39" y="117"/>
                    <a:pt x="39" y="117"/>
                  </a:cubicBezTo>
                  <a:cubicBezTo>
                    <a:pt x="39" y="117"/>
                    <a:pt x="39" y="117"/>
                    <a:pt x="40" y="117"/>
                  </a:cubicBezTo>
                  <a:cubicBezTo>
                    <a:pt x="40" y="117"/>
                    <a:pt x="41" y="117"/>
                    <a:pt x="41" y="117"/>
                  </a:cubicBezTo>
                  <a:cubicBezTo>
                    <a:pt x="41" y="118"/>
                    <a:pt x="42" y="118"/>
                    <a:pt x="42" y="118"/>
                  </a:cubicBezTo>
                  <a:cubicBezTo>
                    <a:pt x="42" y="118"/>
                    <a:pt x="43" y="118"/>
                    <a:pt x="43" y="118"/>
                  </a:cubicBezTo>
                  <a:cubicBezTo>
                    <a:pt x="44" y="118"/>
                    <a:pt x="44" y="118"/>
                    <a:pt x="44" y="118"/>
                  </a:cubicBezTo>
                  <a:cubicBezTo>
                    <a:pt x="44" y="119"/>
                    <a:pt x="45" y="119"/>
                    <a:pt x="45" y="119"/>
                  </a:cubicBezTo>
                  <a:cubicBezTo>
                    <a:pt x="49" y="122"/>
                    <a:pt x="51" y="125"/>
                    <a:pt x="52" y="126"/>
                  </a:cubicBezTo>
                  <a:cubicBezTo>
                    <a:pt x="60" y="122"/>
                    <a:pt x="60" y="122"/>
                    <a:pt x="60" y="122"/>
                  </a:cubicBezTo>
                  <a:cubicBezTo>
                    <a:pt x="60" y="122"/>
                    <a:pt x="60" y="122"/>
                    <a:pt x="60" y="122"/>
                  </a:cubicBezTo>
                  <a:cubicBezTo>
                    <a:pt x="60" y="122"/>
                    <a:pt x="60" y="122"/>
                    <a:pt x="60" y="122"/>
                  </a:cubicBezTo>
                  <a:cubicBezTo>
                    <a:pt x="62" y="121"/>
                    <a:pt x="62" y="121"/>
                    <a:pt x="62" y="121"/>
                  </a:cubicBezTo>
                  <a:cubicBezTo>
                    <a:pt x="62" y="121"/>
                    <a:pt x="62" y="121"/>
                    <a:pt x="62" y="121"/>
                  </a:cubicBezTo>
                  <a:cubicBezTo>
                    <a:pt x="71" y="116"/>
                    <a:pt x="71" y="116"/>
                    <a:pt x="71" y="116"/>
                  </a:cubicBezTo>
                  <a:cubicBezTo>
                    <a:pt x="71" y="116"/>
                    <a:pt x="71" y="116"/>
                    <a:pt x="71" y="116"/>
                  </a:cubicBezTo>
                  <a:cubicBezTo>
                    <a:pt x="156" y="162"/>
                    <a:pt x="156" y="162"/>
                    <a:pt x="156" y="162"/>
                  </a:cubicBezTo>
                  <a:cubicBezTo>
                    <a:pt x="156" y="156"/>
                    <a:pt x="156" y="156"/>
                    <a:pt x="156" y="156"/>
                  </a:cubicBezTo>
                  <a:cubicBezTo>
                    <a:pt x="166" y="156"/>
                    <a:pt x="166" y="156"/>
                    <a:pt x="166" y="156"/>
                  </a:cubicBezTo>
                  <a:cubicBezTo>
                    <a:pt x="166" y="135"/>
                    <a:pt x="166" y="135"/>
                    <a:pt x="166" y="135"/>
                  </a:cubicBezTo>
                  <a:cubicBezTo>
                    <a:pt x="166" y="133"/>
                    <a:pt x="166" y="133"/>
                    <a:pt x="166" y="133"/>
                  </a:cubicBezTo>
                  <a:cubicBezTo>
                    <a:pt x="166" y="47"/>
                    <a:pt x="166" y="47"/>
                    <a:pt x="166" y="47"/>
                  </a:cubicBezTo>
                  <a:cubicBezTo>
                    <a:pt x="166" y="44"/>
                    <a:pt x="166" y="42"/>
                    <a:pt x="166" y="39"/>
                  </a:cubicBezTo>
                  <a:cubicBezTo>
                    <a:pt x="165" y="36"/>
                    <a:pt x="164" y="32"/>
                    <a:pt x="167" y="29"/>
                  </a:cubicBezTo>
                  <a:cubicBezTo>
                    <a:pt x="168" y="28"/>
                    <a:pt x="168" y="26"/>
                    <a:pt x="167" y="2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6" name="Freeform 290">
              <a:extLst>
                <a:ext uri="{FF2B5EF4-FFF2-40B4-BE49-F238E27FC236}">
                  <a16:creationId xmlns:a16="http://schemas.microsoft.com/office/drawing/2014/main" id="{820B3A3F-459D-4093-B140-F68B54041CDE}"/>
                </a:ext>
              </a:extLst>
            </p:cNvPr>
            <p:cNvSpPr>
              <a:spLocks/>
            </p:cNvSpPr>
            <p:nvPr/>
          </p:nvSpPr>
          <p:spPr bwMode="auto">
            <a:xfrm>
              <a:off x="4890292" y="5952278"/>
              <a:ext cx="14544" cy="10844"/>
            </a:xfrm>
            <a:custGeom>
              <a:avLst/>
              <a:gdLst>
                <a:gd name="T0" fmla="*/ 20 w 28"/>
                <a:gd name="T1" fmla="*/ 1 h 19"/>
                <a:gd name="T2" fmla="*/ 20 w 28"/>
                <a:gd name="T3" fmla="*/ 0 h 19"/>
                <a:gd name="T4" fmla="*/ 20 w 28"/>
                <a:gd name="T5" fmla="*/ 0 h 19"/>
                <a:gd name="T6" fmla="*/ 20 w 28"/>
                <a:gd name="T7" fmla="*/ 0 h 19"/>
                <a:gd name="T8" fmla="*/ 20 w 28"/>
                <a:gd name="T9" fmla="*/ 0 h 19"/>
                <a:gd name="T10" fmla="*/ 2 w 28"/>
                <a:gd name="T11" fmla="*/ 3 h 19"/>
                <a:gd name="T12" fmla="*/ 1 w 28"/>
                <a:gd name="T13" fmla="*/ 3 h 19"/>
                <a:gd name="T14" fmla="*/ 1 w 28"/>
                <a:gd name="T15" fmla="*/ 3 h 19"/>
                <a:gd name="T16" fmla="*/ 1 w 28"/>
                <a:gd name="T17" fmla="*/ 6 h 19"/>
                <a:gd name="T18" fmla="*/ 1 w 28"/>
                <a:gd name="T19" fmla="*/ 6 h 19"/>
                <a:gd name="T20" fmla="*/ 0 w 28"/>
                <a:gd name="T21" fmla="*/ 8 h 19"/>
                <a:gd name="T22" fmla="*/ 0 w 28"/>
                <a:gd name="T23" fmla="*/ 9 h 19"/>
                <a:gd name="T24" fmla="*/ 0 w 28"/>
                <a:gd name="T25" fmla="*/ 11 h 19"/>
                <a:gd name="T26" fmla="*/ 0 w 28"/>
                <a:gd name="T27" fmla="*/ 11 h 19"/>
                <a:gd name="T28" fmla="*/ 0 w 28"/>
                <a:gd name="T29" fmla="*/ 13 h 19"/>
                <a:gd name="T30" fmla="*/ 1 w 28"/>
                <a:gd name="T31" fmla="*/ 15 h 19"/>
                <a:gd name="T32" fmla="*/ 2 w 28"/>
                <a:gd name="T33" fmla="*/ 15 h 19"/>
                <a:gd name="T34" fmla="*/ 2 w 28"/>
                <a:gd name="T35" fmla="*/ 16 h 19"/>
                <a:gd name="T36" fmla="*/ 3 w 28"/>
                <a:gd name="T37" fmla="*/ 17 h 19"/>
                <a:gd name="T38" fmla="*/ 4 w 28"/>
                <a:gd name="T39" fmla="*/ 18 h 19"/>
                <a:gd name="T40" fmla="*/ 5 w 28"/>
                <a:gd name="T41" fmla="*/ 19 h 19"/>
                <a:gd name="T42" fmla="*/ 6 w 28"/>
                <a:gd name="T43" fmla="*/ 19 h 19"/>
                <a:gd name="T44" fmla="*/ 7 w 28"/>
                <a:gd name="T45" fmla="*/ 19 h 19"/>
                <a:gd name="T46" fmla="*/ 7 w 28"/>
                <a:gd name="T47" fmla="*/ 19 h 19"/>
                <a:gd name="T48" fmla="*/ 7 w 28"/>
                <a:gd name="T49" fmla="*/ 19 h 19"/>
                <a:gd name="T50" fmla="*/ 9 w 28"/>
                <a:gd name="T51" fmla="*/ 19 h 19"/>
                <a:gd name="T52" fmla="*/ 9 w 28"/>
                <a:gd name="T53" fmla="*/ 19 h 19"/>
                <a:gd name="T54" fmla="*/ 10 w 28"/>
                <a:gd name="T55" fmla="*/ 19 h 19"/>
                <a:gd name="T56" fmla="*/ 11 w 28"/>
                <a:gd name="T57" fmla="*/ 19 h 19"/>
                <a:gd name="T58" fmla="*/ 12 w 28"/>
                <a:gd name="T59" fmla="*/ 19 h 19"/>
                <a:gd name="T60" fmla="*/ 13 w 28"/>
                <a:gd name="T61" fmla="*/ 19 h 19"/>
                <a:gd name="T62" fmla="*/ 16 w 28"/>
                <a:gd name="T63" fmla="*/ 17 h 19"/>
                <a:gd name="T64" fmla="*/ 18 w 28"/>
                <a:gd name="T65" fmla="*/ 15 h 19"/>
                <a:gd name="T66" fmla="*/ 19 w 28"/>
                <a:gd name="T67" fmla="*/ 15 h 19"/>
                <a:gd name="T68" fmla="*/ 28 w 28"/>
                <a:gd name="T69" fmla="*/ 11 h 19"/>
                <a:gd name="T70" fmla="*/ 28 w 28"/>
                <a:gd name="T71" fmla="*/ 10 h 19"/>
                <a:gd name="T72" fmla="*/ 26 w 28"/>
                <a:gd name="T73" fmla="*/ 8 h 19"/>
                <a:gd name="T74" fmla="*/ 21 w 28"/>
                <a:gd name="T75" fmla="*/ 2 h 19"/>
                <a:gd name="T76" fmla="*/ 20 w 28"/>
                <a:gd name="T77"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19">
                  <a:moveTo>
                    <a:pt x="20" y="1"/>
                  </a:moveTo>
                  <a:cubicBezTo>
                    <a:pt x="20" y="1"/>
                    <a:pt x="20" y="1"/>
                    <a:pt x="20" y="0"/>
                  </a:cubicBezTo>
                  <a:cubicBezTo>
                    <a:pt x="20" y="0"/>
                    <a:pt x="20" y="0"/>
                    <a:pt x="20" y="0"/>
                  </a:cubicBezTo>
                  <a:cubicBezTo>
                    <a:pt x="20" y="0"/>
                    <a:pt x="20" y="0"/>
                    <a:pt x="20" y="0"/>
                  </a:cubicBezTo>
                  <a:cubicBezTo>
                    <a:pt x="20" y="0"/>
                    <a:pt x="20" y="0"/>
                    <a:pt x="20" y="0"/>
                  </a:cubicBezTo>
                  <a:cubicBezTo>
                    <a:pt x="12" y="1"/>
                    <a:pt x="2" y="3"/>
                    <a:pt x="2" y="3"/>
                  </a:cubicBezTo>
                  <a:cubicBezTo>
                    <a:pt x="1" y="3"/>
                    <a:pt x="1" y="3"/>
                    <a:pt x="1" y="3"/>
                  </a:cubicBezTo>
                  <a:cubicBezTo>
                    <a:pt x="1" y="3"/>
                    <a:pt x="1" y="3"/>
                    <a:pt x="1" y="3"/>
                  </a:cubicBezTo>
                  <a:cubicBezTo>
                    <a:pt x="1" y="4"/>
                    <a:pt x="1" y="5"/>
                    <a:pt x="1" y="6"/>
                  </a:cubicBezTo>
                  <a:cubicBezTo>
                    <a:pt x="1" y="6"/>
                    <a:pt x="1" y="6"/>
                    <a:pt x="1" y="6"/>
                  </a:cubicBezTo>
                  <a:cubicBezTo>
                    <a:pt x="1" y="7"/>
                    <a:pt x="0" y="8"/>
                    <a:pt x="0" y="8"/>
                  </a:cubicBezTo>
                  <a:cubicBezTo>
                    <a:pt x="0" y="8"/>
                    <a:pt x="0" y="9"/>
                    <a:pt x="0" y="9"/>
                  </a:cubicBezTo>
                  <a:cubicBezTo>
                    <a:pt x="0" y="9"/>
                    <a:pt x="0" y="10"/>
                    <a:pt x="0" y="11"/>
                  </a:cubicBezTo>
                  <a:cubicBezTo>
                    <a:pt x="0" y="11"/>
                    <a:pt x="0" y="11"/>
                    <a:pt x="0" y="11"/>
                  </a:cubicBezTo>
                  <a:cubicBezTo>
                    <a:pt x="0" y="12"/>
                    <a:pt x="0" y="13"/>
                    <a:pt x="0" y="13"/>
                  </a:cubicBezTo>
                  <a:cubicBezTo>
                    <a:pt x="1" y="14"/>
                    <a:pt x="1" y="14"/>
                    <a:pt x="1" y="15"/>
                  </a:cubicBezTo>
                  <a:cubicBezTo>
                    <a:pt x="1" y="15"/>
                    <a:pt x="1" y="15"/>
                    <a:pt x="2" y="15"/>
                  </a:cubicBezTo>
                  <a:cubicBezTo>
                    <a:pt x="2" y="15"/>
                    <a:pt x="2" y="16"/>
                    <a:pt x="2" y="16"/>
                  </a:cubicBezTo>
                  <a:cubicBezTo>
                    <a:pt x="3" y="16"/>
                    <a:pt x="3" y="16"/>
                    <a:pt x="3" y="17"/>
                  </a:cubicBezTo>
                  <a:cubicBezTo>
                    <a:pt x="3" y="17"/>
                    <a:pt x="4" y="17"/>
                    <a:pt x="4" y="18"/>
                  </a:cubicBezTo>
                  <a:cubicBezTo>
                    <a:pt x="5" y="18"/>
                    <a:pt x="5" y="18"/>
                    <a:pt x="5" y="19"/>
                  </a:cubicBezTo>
                  <a:cubicBezTo>
                    <a:pt x="6" y="19"/>
                    <a:pt x="6" y="19"/>
                    <a:pt x="6" y="19"/>
                  </a:cubicBezTo>
                  <a:cubicBezTo>
                    <a:pt x="6" y="19"/>
                    <a:pt x="7" y="19"/>
                    <a:pt x="7" y="19"/>
                  </a:cubicBezTo>
                  <a:cubicBezTo>
                    <a:pt x="7" y="19"/>
                    <a:pt x="7" y="19"/>
                    <a:pt x="7" y="19"/>
                  </a:cubicBezTo>
                  <a:cubicBezTo>
                    <a:pt x="7" y="19"/>
                    <a:pt x="7" y="19"/>
                    <a:pt x="7" y="19"/>
                  </a:cubicBezTo>
                  <a:cubicBezTo>
                    <a:pt x="8" y="19"/>
                    <a:pt x="8" y="19"/>
                    <a:pt x="9" y="19"/>
                  </a:cubicBezTo>
                  <a:cubicBezTo>
                    <a:pt x="9" y="19"/>
                    <a:pt x="9" y="19"/>
                    <a:pt x="9" y="19"/>
                  </a:cubicBezTo>
                  <a:cubicBezTo>
                    <a:pt x="9" y="19"/>
                    <a:pt x="10" y="19"/>
                    <a:pt x="10" y="19"/>
                  </a:cubicBezTo>
                  <a:cubicBezTo>
                    <a:pt x="11" y="19"/>
                    <a:pt x="11" y="19"/>
                    <a:pt x="11" y="19"/>
                  </a:cubicBezTo>
                  <a:cubicBezTo>
                    <a:pt x="12" y="19"/>
                    <a:pt x="12" y="19"/>
                    <a:pt x="12" y="19"/>
                  </a:cubicBezTo>
                  <a:cubicBezTo>
                    <a:pt x="12" y="19"/>
                    <a:pt x="13" y="19"/>
                    <a:pt x="13" y="19"/>
                  </a:cubicBezTo>
                  <a:cubicBezTo>
                    <a:pt x="14" y="18"/>
                    <a:pt x="15" y="17"/>
                    <a:pt x="16" y="17"/>
                  </a:cubicBezTo>
                  <a:cubicBezTo>
                    <a:pt x="17" y="16"/>
                    <a:pt x="17" y="15"/>
                    <a:pt x="18" y="15"/>
                  </a:cubicBezTo>
                  <a:cubicBezTo>
                    <a:pt x="19" y="15"/>
                    <a:pt x="19" y="15"/>
                    <a:pt x="19" y="15"/>
                  </a:cubicBezTo>
                  <a:cubicBezTo>
                    <a:pt x="21" y="15"/>
                    <a:pt x="28" y="12"/>
                    <a:pt x="28" y="11"/>
                  </a:cubicBezTo>
                  <a:cubicBezTo>
                    <a:pt x="28" y="11"/>
                    <a:pt x="28" y="10"/>
                    <a:pt x="28" y="10"/>
                  </a:cubicBezTo>
                  <a:cubicBezTo>
                    <a:pt x="27" y="10"/>
                    <a:pt x="26" y="9"/>
                    <a:pt x="26" y="8"/>
                  </a:cubicBezTo>
                  <a:cubicBezTo>
                    <a:pt x="26" y="8"/>
                    <a:pt x="25" y="6"/>
                    <a:pt x="21" y="2"/>
                  </a:cubicBezTo>
                  <a:lnTo>
                    <a:pt x="20" y="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7" name="Freeform 291">
              <a:extLst>
                <a:ext uri="{FF2B5EF4-FFF2-40B4-BE49-F238E27FC236}">
                  <a16:creationId xmlns:a16="http://schemas.microsoft.com/office/drawing/2014/main" id="{81F4CF0F-BC7F-497E-BA66-1A161C5DCBEF}"/>
                </a:ext>
              </a:extLst>
            </p:cNvPr>
            <p:cNvSpPr>
              <a:spLocks/>
            </p:cNvSpPr>
            <p:nvPr/>
          </p:nvSpPr>
          <p:spPr bwMode="auto">
            <a:xfrm>
              <a:off x="4740523" y="6149039"/>
              <a:ext cx="46726" cy="36379"/>
            </a:xfrm>
            <a:custGeom>
              <a:avLst/>
              <a:gdLst>
                <a:gd name="T0" fmla="*/ 78 w 90"/>
                <a:gd name="T1" fmla="*/ 41 h 63"/>
                <a:gd name="T2" fmla="*/ 89 w 90"/>
                <a:gd name="T3" fmla="*/ 38 h 63"/>
                <a:gd name="T4" fmla="*/ 89 w 90"/>
                <a:gd name="T5" fmla="*/ 37 h 63"/>
                <a:gd name="T6" fmla="*/ 90 w 90"/>
                <a:gd name="T7" fmla="*/ 37 h 63"/>
                <a:gd name="T8" fmla="*/ 90 w 90"/>
                <a:gd name="T9" fmla="*/ 36 h 63"/>
                <a:gd name="T10" fmla="*/ 89 w 90"/>
                <a:gd name="T11" fmla="*/ 36 h 63"/>
                <a:gd name="T12" fmla="*/ 88 w 90"/>
                <a:gd name="T13" fmla="*/ 35 h 63"/>
                <a:gd name="T14" fmla="*/ 87 w 90"/>
                <a:gd name="T15" fmla="*/ 35 h 63"/>
                <a:gd name="T16" fmla="*/ 86 w 90"/>
                <a:gd name="T17" fmla="*/ 34 h 63"/>
                <a:gd name="T18" fmla="*/ 85 w 90"/>
                <a:gd name="T19" fmla="*/ 34 h 63"/>
                <a:gd name="T20" fmla="*/ 84 w 90"/>
                <a:gd name="T21" fmla="*/ 28 h 63"/>
                <a:gd name="T22" fmla="*/ 79 w 90"/>
                <a:gd name="T23" fmla="*/ 29 h 63"/>
                <a:gd name="T24" fmla="*/ 75 w 90"/>
                <a:gd name="T25" fmla="*/ 25 h 63"/>
                <a:gd name="T26" fmla="*/ 68 w 90"/>
                <a:gd name="T27" fmla="*/ 15 h 63"/>
                <a:gd name="T28" fmla="*/ 65 w 90"/>
                <a:gd name="T29" fmla="*/ 10 h 63"/>
                <a:gd name="T30" fmla="*/ 63 w 90"/>
                <a:gd name="T31" fmla="*/ 8 h 63"/>
                <a:gd name="T32" fmla="*/ 63 w 90"/>
                <a:gd name="T33" fmla="*/ 7 h 63"/>
                <a:gd name="T34" fmla="*/ 63 w 90"/>
                <a:gd name="T35" fmla="*/ 7 h 63"/>
                <a:gd name="T36" fmla="*/ 63 w 90"/>
                <a:gd name="T37" fmla="*/ 6 h 63"/>
                <a:gd name="T38" fmla="*/ 63 w 90"/>
                <a:gd name="T39" fmla="*/ 6 h 63"/>
                <a:gd name="T40" fmla="*/ 63 w 90"/>
                <a:gd name="T41" fmla="*/ 5 h 63"/>
                <a:gd name="T42" fmla="*/ 63 w 90"/>
                <a:gd name="T43" fmla="*/ 3 h 63"/>
                <a:gd name="T44" fmla="*/ 63 w 90"/>
                <a:gd name="T45" fmla="*/ 2 h 63"/>
                <a:gd name="T46" fmla="*/ 61 w 90"/>
                <a:gd name="T47" fmla="*/ 2 h 63"/>
                <a:gd name="T48" fmla="*/ 59 w 90"/>
                <a:gd name="T49" fmla="*/ 2 h 63"/>
                <a:gd name="T50" fmla="*/ 57 w 90"/>
                <a:gd name="T51" fmla="*/ 1 h 63"/>
                <a:gd name="T52" fmla="*/ 56 w 90"/>
                <a:gd name="T53" fmla="*/ 0 h 63"/>
                <a:gd name="T54" fmla="*/ 51 w 90"/>
                <a:gd name="T55" fmla="*/ 3 h 63"/>
                <a:gd name="T56" fmla="*/ 42 w 90"/>
                <a:gd name="T57" fmla="*/ 7 h 63"/>
                <a:gd name="T58" fmla="*/ 40 w 90"/>
                <a:gd name="T59" fmla="*/ 9 h 63"/>
                <a:gd name="T60" fmla="*/ 34 w 90"/>
                <a:gd name="T61" fmla="*/ 11 h 63"/>
                <a:gd name="T62" fmla="*/ 30 w 90"/>
                <a:gd name="T63" fmla="*/ 13 h 63"/>
                <a:gd name="T64" fmla="*/ 25 w 90"/>
                <a:gd name="T65" fmla="*/ 18 h 63"/>
                <a:gd name="T66" fmla="*/ 18 w 90"/>
                <a:gd name="T67" fmla="*/ 19 h 63"/>
                <a:gd name="T68" fmla="*/ 15 w 90"/>
                <a:gd name="T69" fmla="*/ 26 h 63"/>
                <a:gd name="T70" fmla="*/ 14 w 90"/>
                <a:gd name="T71" fmla="*/ 26 h 63"/>
                <a:gd name="T72" fmla="*/ 3 w 90"/>
                <a:gd name="T73" fmla="*/ 38 h 63"/>
                <a:gd name="T74" fmla="*/ 2 w 90"/>
                <a:gd name="T75" fmla="*/ 40 h 63"/>
                <a:gd name="T76" fmla="*/ 2 w 90"/>
                <a:gd name="T77" fmla="*/ 46 h 63"/>
                <a:gd name="T78" fmla="*/ 1 w 90"/>
                <a:gd name="T79" fmla="*/ 48 h 63"/>
                <a:gd name="T80" fmla="*/ 0 w 90"/>
                <a:gd name="T81" fmla="*/ 50 h 63"/>
                <a:gd name="T82" fmla="*/ 0 w 90"/>
                <a:gd name="T83" fmla="*/ 52 h 63"/>
                <a:gd name="T84" fmla="*/ 4 w 90"/>
                <a:gd name="T85" fmla="*/ 55 h 63"/>
                <a:gd name="T86" fmla="*/ 5 w 90"/>
                <a:gd name="T87" fmla="*/ 57 h 63"/>
                <a:gd name="T88" fmla="*/ 22 w 90"/>
                <a:gd name="T89" fmla="*/ 57 h 63"/>
                <a:gd name="T90" fmla="*/ 28 w 90"/>
                <a:gd name="T91" fmla="*/ 59 h 63"/>
                <a:gd name="T92" fmla="*/ 29 w 90"/>
                <a:gd name="T93" fmla="*/ 59 h 63"/>
                <a:gd name="T94" fmla="*/ 29 w 90"/>
                <a:gd name="T95" fmla="*/ 60 h 63"/>
                <a:gd name="T96" fmla="*/ 29 w 90"/>
                <a:gd name="T97" fmla="*/ 54 h 63"/>
                <a:gd name="T98" fmla="*/ 39 w 90"/>
                <a:gd name="T99" fmla="*/ 45 h 63"/>
                <a:gd name="T100" fmla="*/ 43 w 90"/>
                <a:gd name="T101" fmla="*/ 45 h 63"/>
                <a:gd name="T102" fmla="*/ 58 w 90"/>
                <a:gd name="T103" fmla="*/ 46 h 63"/>
                <a:gd name="T104" fmla="*/ 59 w 90"/>
                <a:gd name="T105" fmla="*/ 45 h 63"/>
                <a:gd name="T106" fmla="*/ 59 w 90"/>
                <a:gd name="T107" fmla="*/ 44 h 63"/>
                <a:gd name="T108" fmla="*/ 60 w 90"/>
                <a:gd name="T109" fmla="*/ 44 h 63"/>
                <a:gd name="T110" fmla="*/ 60 w 90"/>
                <a:gd name="T111" fmla="*/ 44 h 63"/>
                <a:gd name="T112" fmla="*/ 61 w 90"/>
                <a:gd name="T113" fmla="*/ 44 h 63"/>
                <a:gd name="T114" fmla="*/ 66 w 90"/>
                <a:gd name="T115" fmla="*/ 45 h 63"/>
                <a:gd name="T116" fmla="*/ 68 w 90"/>
                <a:gd name="T117" fmla="*/ 45 h 63"/>
                <a:gd name="T118" fmla="*/ 70 w 90"/>
                <a:gd name="T119" fmla="*/ 45 h 63"/>
                <a:gd name="T120" fmla="*/ 72 w 90"/>
                <a:gd name="T121" fmla="*/ 45 h 63"/>
                <a:gd name="T122" fmla="*/ 74 w 90"/>
                <a:gd name="T123"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 h="63">
                  <a:moveTo>
                    <a:pt x="74" y="43"/>
                  </a:moveTo>
                  <a:cubicBezTo>
                    <a:pt x="75" y="42"/>
                    <a:pt x="77" y="41"/>
                    <a:pt x="78" y="41"/>
                  </a:cubicBezTo>
                  <a:cubicBezTo>
                    <a:pt x="82" y="41"/>
                    <a:pt x="86" y="40"/>
                    <a:pt x="87" y="39"/>
                  </a:cubicBezTo>
                  <a:cubicBezTo>
                    <a:pt x="87" y="39"/>
                    <a:pt x="88" y="38"/>
                    <a:pt x="89" y="38"/>
                  </a:cubicBezTo>
                  <a:cubicBezTo>
                    <a:pt x="89" y="38"/>
                    <a:pt x="89" y="37"/>
                    <a:pt x="89" y="37"/>
                  </a:cubicBezTo>
                  <a:cubicBezTo>
                    <a:pt x="89" y="37"/>
                    <a:pt x="89" y="37"/>
                    <a:pt x="89" y="37"/>
                  </a:cubicBezTo>
                  <a:cubicBezTo>
                    <a:pt x="89" y="37"/>
                    <a:pt x="89" y="37"/>
                    <a:pt x="90" y="37"/>
                  </a:cubicBezTo>
                  <a:cubicBezTo>
                    <a:pt x="90" y="37"/>
                    <a:pt x="90" y="37"/>
                    <a:pt x="90" y="37"/>
                  </a:cubicBezTo>
                  <a:cubicBezTo>
                    <a:pt x="90" y="37"/>
                    <a:pt x="90" y="37"/>
                    <a:pt x="90" y="36"/>
                  </a:cubicBezTo>
                  <a:cubicBezTo>
                    <a:pt x="90" y="36"/>
                    <a:pt x="90" y="36"/>
                    <a:pt x="90" y="36"/>
                  </a:cubicBezTo>
                  <a:cubicBezTo>
                    <a:pt x="90" y="36"/>
                    <a:pt x="90" y="36"/>
                    <a:pt x="90" y="36"/>
                  </a:cubicBezTo>
                  <a:cubicBezTo>
                    <a:pt x="89" y="36"/>
                    <a:pt x="89" y="36"/>
                    <a:pt x="89" y="36"/>
                  </a:cubicBezTo>
                  <a:cubicBezTo>
                    <a:pt x="89" y="35"/>
                    <a:pt x="89" y="35"/>
                    <a:pt x="89" y="35"/>
                  </a:cubicBezTo>
                  <a:cubicBezTo>
                    <a:pt x="88" y="35"/>
                    <a:pt x="88" y="35"/>
                    <a:pt x="88" y="35"/>
                  </a:cubicBezTo>
                  <a:cubicBezTo>
                    <a:pt x="88" y="35"/>
                    <a:pt x="88" y="35"/>
                    <a:pt x="87" y="35"/>
                  </a:cubicBezTo>
                  <a:cubicBezTo>
                    <a:pt x="87" y="35"/>
                    <a:pt x="87" y="35"/>
                    <a:pt x="87" y="35"/>
                  </a:cubicBezTo>
                  <a:cubicBezTo>
                    <a:pt x="87" y="35"/>
                    <a:pt x="87" y="34"/>
                    <a:pt x="87" y="34"/>
                  </a:cubicBezTo>
                  <a:cubicBezTo>
                    <a:pt x="86" y="34"/>
                    <a:pt x="86" y="34"/>
                    <a:pt x="86" y="34"/>
                  </a:cubicBezTo>
                  <a:cubicBezTo>
                    <a:pt x="86" y="34"/>
                    <a:pt x="86" y="34"/>
                    <a:pt x="86" y="34"/>
                  </a:cubicBezTo>
                  <a:cubicBezTo>
                    <a:pt x="85" y="34"/>
                    <a:pt x="85" y="34"/>
                    <a:pt x="85" y="34"/>
                  </a:cubicBezTo>
                  <a:cubicBezTo>
                    <a:pt x="84" y="33"/>
                    <a:pt x="84" y="32"/>
                    <a:pt x="84" y="30"/>
                  </a:cubicBezTo>
                  <a:cubicBezTo>
                    <a:pt x="84" y="29"/>
                    <a:pt x="84" y="29"/>
                    <a:pt x="84" y="28"/>
                  </a:cubicBezTo>
                  <a:cubicBezTo>
                    <a:pt x="84" y="28"/>
                    <a:pt x="84" y="28"/>
                    <a:pt x="84" y="28"/>
                  </a:cubicBezTo>
                  <a:cubicBezTo>
                    <a:pt x="82" y="29"/>
                    <a:pt x="80" y="29"/>
                    <a:pt x="79" y="29"/>
                  </a:cubicBezTo>
                  <a:cubicBezTo>
                    <a:pt x="78" y="28"/>
                    <a:pt x="77" y="27"/>
                    <a:pt x="76" y="26"/>
                  </a:cubicBezTo>
                  <a:cubicBezTo>
                    <a:pt x="76" y="26"/>
                    <a:pt x="75" y="25"/>
                    <a:pt x="75" y="25"/>
                  </a:cubicBezTo>
                  <a:cubicBezTo>
                    <a:pt x="72" y="25"/>
                    <a:pt x="72" y="21"/>
                    <a:pt x="72" y="20"/>
                  </a:cubicBezTo>
                  <a:cubicBezTo>
                    <a:pt x="72" y="18"/>
                    <a:pt x="69" y="16"/>
                    <a:pt x="68" y="15"/>
                  </a:cubicBezTo>
                  <a:cubicBezTo>
                    <a:pt x="67" y="14"/>
                    <a:pt x="67" y="14"/>
                    <a:pt x="67" y="14"/>
                  </a:cubicBezTo>
                  <a:cubicBezTo>
                    <a:pt x="66" y="13"/>
                    <a:pt x="65" y="12"/>
                    <a:pt x="65" y="10"/>
                  </a:cubicBezTo>
                  <a:cubicBezTo>
                    <a:pt x="64" y="9"/>
                    <a:pt x="64" y="8"/>
                    <a:pt x="63" y="8"/>
                  </a:cubicBezTo>
                  <a:cubicBezTo>
                    <a:pt x="63" y="8"/>
                    <a:pt x="63" y="8"/>
                    <a:pt x="63" y="8"/>
                  </a:cubicBezTo>
                  <a:cubicBezTo>
                    <a:pt x="63" y="8"/>
                    <a:pt x="63" y="8"/>
                    <a:pt x="63" y="8"/>
                  </a:cubicBezTo>
                  <a:cubicBezTo>
                    <a:pt x="63" y="8"/>
                    <a:pt x="63" y="8"/>
                    <a:pt x="63" y="7"/>
                  </a:cubicBezTo>
                  <a:cubicBezTo>
                    <a:pt x="63" y="7"/>
                    <a:pt x="63" y="7"/>
                    <a:pt x="63" y="7"/>
                  </a:cubicBezTo>
                  <a:cubicBezTo>
                    <a:pt x="63" y="7"/>
                    <a:pt x="63" y="7"/>
                    <a:pt x="63" y="7"/>
                  </a:cubicBezTo>
                  <a:cubicBezTo>
                    <a:pt x="63" y="7"/>
                    <a:pt x="63" y="7"/>
                    <a:pt x="63" y="7"/>
                  </a:cubicBezTo>
                  <a:cubicBezTo>
                    <a:pt x="63" y="7"/>
                    <a:pt x="63" y="7"/>
                    <a:pt x="63" y="6"/>
                  </a:cubicBezTo>
                  <a:cubicBezTo>
                    <a:pt x="63" y="6"/>
                    <a:pt x="63" y="6"/>
                    <a:pt x="63" y="6"/>
                  </a:cubicBezTo>
                  <a:cubicBezTo>
                    <a:pt x="63" y="6"/>
                    <a:pt x="63" y="6"/>
                    <a:pt x="63" y="6"/>
                  </a:cubicBezTo>
                  <a:cubicBezTo>
                    <a:pt x="63" y="6"/>
                    <a:pt x="63" y="5"/>
                    <a:pt x="63" y="5"/>
                  </a:cubicBezTo>
                  <a:cubicBezTo>
                    <a:pt x="63" y="5"/>
                    <a:pt x="63" y="5"/>
                    <a:pt x="63" y="5"/>
                  </a:cubicBezTo>
                  <a:cubicBezTo>
                    <a:pt x="63" y="4"/>
                    <a:pt x="63" y="4"/>
                    <a:pt x="63" y="4"/>
                  </a:cubicBezTo>
                  <a:cubicBezTo>
                    <a:pt x="63" y="4"/>
                    <a:pt x="63" y="3"/>
                    <a:pt x="63" y="3"/>
                  </a:cubicBezTo>
                  <a:cubicBezTo>
                    <a:pt x="63" y="3"/>
                    <a:pt x="63" y="3"/>
                    <a:pt x="63" y="2"/>
                  </a:cubicBezTo>
                  <a:cubicBezTo>
                    <a:pt x="63" y="2"/>
                    <a:pt x="63" y="2"/>
                    <a:pt x="63" y="2"/>
                  </a:cubicBezTo>
                  <a:cubicBezTo>
                    <a:pt x="63" y="2"/>
                    <a:pt x="62" y="2"/>
                    <a:pt x="62" y="2"/>
                  </a:cubicBezTo>
                  <a:cubicBezTo>
                    <a:pt x="62" y="2"/>
                    <a:pt x="61" y="2"/>
                    <a:pt x="61" y="2"/>
                  </a:cubicBezTo>
                  <a:cubicBezTo>
                    <a:pt x="61" y="2"/>
                    <a:pt x="60" y="2"/>
                    <a:pt x="60" y="2"/>
                  </a:cubicBezTo>
                  <a:cubicBezTo>
                    <a:pt x="59" y="2"/>
                    <a:pt x="59" y="2"/>
                    <a:pt x="59" y="2"/>
                  </a:cubicBezTo>
                  <a:cubicBezTo>
                    <a:pt x="58" y="2"/>
                    <a:pt x="58" y="1"/>
                    <a:pt x="58" y="1"/>
                  </a:cubicBezTo>
                  <a:cubicBezTo>
                    <a:pt x="58" y="1"/>
                    <a:pt x="57" y="1"/>
                    <a:pt x="57" y="1"/>
                  </a:cubicBezTo>
                  <a:cubicBezTo>
                    <a:pt x="57" y="1"/>
                    <a:pt x="56" y="1"/>
                    <a:pt x="56" y="1"/>
                  </a:cubicBezTo>
                  <a:cubicBezTo>
                    <a:pt x="56" y="0"/>
                    <a:pt x="56" y="0"/>
                    <a:pt x="56" y="0"/>
                  </a:cubicBezTo>
                  <a:cubicBezTo>
                    <a:pt x="55" y="0"/>
                    <a:pt x="55" y="0"/>
                    <a:pt x="55" y="0"/>
                  </a:cubicBezTo>
                  <a:cubicBezTo>
                    <a:pt x="54" y="1"/>
                    <a:pt x="53" y="2"/>
                    <a:pt x="51" y="3"/>
                  </a:cubicBezTo>
                  <a:cubicBezTo>
                    <a:pt x="51" y="3"/>
                    <a:pt x="50" y="4"/>
                    <a:pt x="49" y="4"/>
                  </a:cubicBezTo>
                  <a:cubicBezTo>
                    <a:pt x="47" y="6"/>
                    <a:pt x="44" y="7"/>
                    <a:pt x="42" y="7"/>
                  </a:cubicBezTo>
                  <a:cubicBezTo>
                    <a:pt x="41" y="7"/>
                    <a:pt x="40" y="7"/>
                    <a:pt x="40" y="8"/>
                  </a:cubicBezTo>
                  <a:cubicBezTo>
                    <a:pt x="40" y="8"/>
                    <a:pt x="40" y="8"/>
                    <a:pt x="40" y="9"/>
                  </a:cubicBezTo>
                  <a:cubicBezTo>
                    <a:pt x="40" y="9"/>
                    <a:pt x="39" y="10"/>
                    <a:pt x="39" y="10"/>
                  </a:cubicBezTo>
                  <a:cubicBezTo>
                    <a:pt x="38" y="11"/>
                    <a:pt x="36" y="11"/>
                    <a:pt x="34" y="11"/>
                  </a:cubicBezTo>
                  <a:cubicBezTo>
                    <a:pt x="34" y="11"/>
                    <a:pt x="33" y="10"/>
                    <a:pt x="32" y="10"/>
                  </a:cubicBezTo>
                  <a:cubicBezTo>
                    <a:pt x="32" y="10"/>
                    <a:pt x="31" y="10"/>
                    <a:pt x="30" y="13"/>
                  </a:cubicBezTo>
                  <a:cubicBezTo>
                    <a:pt x="30" y="15"/>
                    <a:pt x="28" y="16"/>
                    <a:pt x="27" y="16"/>
                  </a:cubicBezTo>
                  <a:cubicBezTo>
                    <a:pt x="26" y="16"/>
                    <a:pt x="25" y="17"/>
                    <a:pt x="25" y="18"/>
                  </a:cubicBezTo>
                  <a:cubicBezTo>
                    <a:pt x="25" y="21"/>
                    <a:pt x="23" y="21"/>
                    <a:pt x="23" y="21"/>
                  </a:cubicBezTo>
                  <a:cubicBezTo>
                    <a:pt x="21" y="21"/>
                    <a:pt x="19" y="20"/>
                    <a:pt x="18" y="19"/>
                  </a:cubicBezTo>
                  <a:cubicBezTo>
                    <a:pt x="17" y="18"/>
                    <a:pt x="17" y="18"/>
                    <a:pt x="17" y="18"/>
                  </a:cubicBezTo>
                  <a:cubicBezTo>
                    <a:pt x="16" y="18"/>
                    <a:pt x="15" y="22"/>
                    <a:pt x="15" y="26"/>
                  </a:cubicBezTo>
                  <a:cubicBezTo>
                    <a:pt x="15" y="26"/>
                    <a:pt x="15" y="26"/>
                    <a:pt x="15" y="26"/>
                  </a:cubicBezTo>
                  <a:cubicBezTo>
                    <a:pt x="14" y="26"/>
                    <a:pt x="14" y="26"/>
                    <a:pt x="14" y="26"/>
                  </a:cubicBezTo>
                  <a:cubicBezTo>
                    <a:pt x="14" y="27"/>
                    <a:pt x="12" y="29"/>
                    <a:pt x="11" y="33"/>
                  </a:cubicBezTo>
                  <a:cubicBezTo>
                    <a:pt x="9" y="37"/>
                    <a:pt x="5" y="37"/>
                    <a:pt x="3" y="38"/>
                  </a:cubicBezTo>
                  <a:cubicBezTo>
                    <a:pt x="2" y="38"/>
                    <a:pt x="2" y="38"/>
                    <a:pt x="1" y="38"/>
                  </a:cubicBezTo>
                  <a:cubicBezTo>
                    <a:pt x="1" y="38"/>
                    <a:pt x="2" y="39"/>
                    <a:pt x="2" y="40"/>
                  </a:cubicBezTo>
                  <a:cubicBezTo>
                    <a:pt x="3" y="42"/>
                    <a:pt x="3" y="43"/>
                    <a:pt x="2" y="45"/>
                  </a:cubicBezTo>
                  <a:cubicBezTo>
                    <a:pt x="2" y="45"/>
                    <a:pt x="2" y="45"/>
                    <a:pt x="2" y="46"/>
                  </a:cubicBezTo>
                  <a:cubicBezTo>
                    <a:pt x="2" y="46"/>
                    <a:pt x="2" y="46"/>
                    <a:pt x="2" y="47"/>
                  </a:cubicBezTo>
                  <a:cubicBezTo>
                    <a:pt x="2" y="47"/>
                    <a:pt x="1" y="47"/>
                    <a:pt x="1" y="48"/>
                  </a:cubicBezTo>
                  <a:cubicBezTo>
                    <a:pt x="1" y="48"/>
                    <a:pt x="1" y="48"/>
                    <a:pt x="1" y="49"/>
                  </a:cubicBezTo>
                  <a:cubicBezTo>
                    <a:pt x="1" y="49"/>
                    <a:pt x="1" y="50"/>
                    <a:pt x="0" y="50"/>
                  </a:cubicBezTo>
                  <a:cubicBezTo>
                    <a:pt x="0" y="50"/>
                    <a:pt x="0" y="51"/>
                    <a:pt x="0" y="51"/>
                  </a:cubicBezTo>
                  <a:cubicBezTo>
                    <a:pt x="0" y="52"/>
                    <a:pt x="0" y="52"/>
                    <a:pt x="0" y="52"/>
                  </a:cubicBezTo>
                  <a:cubicBezTo>
                    <a:pt x="1" y="53"/>
                    <a:pt x="3" y="54"/>
                    <a:pt x="4" y="55"/>
                  </a:cubicBezTo>
                  <a:cubicBezTo>
                    <a:pt x="4" y="55"/>
                    <a:pt x="4" y="55"/>
                    <a:pt x="4" y="55"/>
                  </a:cubicBezTo>
                  <a:cubicBezTo>
                    <a:pt x="4" y="55"/>
                    <a:pt x="5" y="56"/>
                    <a:pt x="5" y="56"/>
                  </a:cubicBezTo>
                  <a:cubicBezTo>
                    <a:pt x="5" y="56"/>
                    <a:pt x="5" y="56"/>
                    <a:pt x="5" y="57"/>
                  </a:cubicBezTo>
                  <a:cubicBezTo>
                    <a:pt x="7" y="59"/>
                    <a:pt x="11" y="63"/>
                    <a:pt x="13" y="61"/>
                  </a:cubicBezTo>
                  <a:cubicBezTo>
                    <a:pt x="15" y="58"/>
                    <a:pt x="20" y="57"/>
                    <a:pt x="22" y="57"/>
                  </a:cubicBezTo>
                  <a:cubicBezTo>
                    <a:pt x="24" y="57"/>
                    <a:pt x="27" y="57"/>
                    <a:pt x="28" y="59"/>
                  </a:cubicBezTo>
                  <a:cubicBezTo>
                    <a:pt x="28" y="59"/>
                    <a:pt x="28" y="59"/>
                    <a:pt x="28" y="59"/>
                  </a:cubicBezTo>
                  <a:cubicBezTo>
                    <a:pt x="29" y="59"/>
                    <a:pt x="29" y="59"/>
                    <a:pt x="29" y="59"/>
                  </a:cubicBezTo>
                  <a:cubicBezTo>
                    <a:pt x="29" y="59"/>
                    <a:pt x="29" y="59"/>
                    <a:pt x="29" y="59"/>
                  </a:cubicBezTo>
                  <a:cubicBezTo>
                    <a:pt x="29" y="60"/>
                    <a:pt x="29" y="60"/>
                    <a:pt x="29" y="60"/>
                  </a:cubicBezTo>
                  <a:cubicBezTo>
                    <a:pt x="29" y="60"/>
                    <a:pt x="29" y="60"/>
                    <a:pt x="29" y="60"/>
                  </a:cubicBezTo>
                  <a:cubicBezTo>
                    <a:pt x="30" y="60"/>
                    <a:pt x="30" y="59"/>
                    <a:pt x="30" y="58"/>
                  </a:cubicBezTo>
                  <a:cubicBezTo>
                    <a:pt x="30" y="58"/>
                    <a:pt x="29" y="56"/>
                    <a:pt x="29" y="54"/>
                  </a:cubicBezTo>
                  <a:cubicBezTo>
                    <a:pt x="28" y="51"/>
                    <a:pt x="27" y="48"/>
                    <a:pt x="28" y="47"/>
                  </a:cubicBezTo>
                  <a:cubicBezTo>
                    <a:pt x="28" y="46"/>
                    <a:pt x="29" y="45"/>
                    <a:pt x="39" y="45"/>
                  </a:cubicBezTo>
                  <a:cubicBezTo>
                    <a:pt x="39" y="45"/>
                    <a:pt x="40" y="45"/>
                    <a:pt x="41" y="45"/>
                  </a:cubicBezTo>
                  <a:cubicBezTo>
                    <a:pt x="41" y="45"/>
                    <a:pt x="42" y="45"/>
                    <a:pt x="43" y="45"/>
                  </a:cubicBezTo>
                  <a:cubicBezTo>
                    <a:pt x="47" y="45"/>
                    <a:pt x="55" y="46"/>
                    <a:pt x="57" y="47"/>
                  </a:cubicBezTo>
                  <a:cubicBezTo>
                    <a:pt x="58" y="46"/>
                    <a:pt x="58" y="46"/>
                    <a:pt x="58" y="46"/>
                  </a:cubicBezTo>
                  <a:cubicBezTo>
                    <a:pt x="58" y="45"/>
                    <a:pt x="58" y="45"/>
                    <a:pt x="59" y="45"/>
                  </a:cubicBezTo>
                  <a:cubicBezTo>
                    <a:pt x="59" y="45"/>
                    <a:pt x="59" y="45"/>
                    <a:pt x="59" y="45"/>
                  </a:cubicBezTo>
                  <a:cubicBezTo>
                    <a:pt x="59" y="45"/>
                    <a:pt x="59" y="45"/>
                    <a:pt x="59" y="45"/>
                  </a:cubicBezTo>
                  <a:cubicBezTo>
                    <a:pt x="59" y="44"/>
                    <a:pt x="59" y="44"/>
                    <a:pt x="59" y="44"/>
                  </a:cubicBezTo>
                  <a:cubicBezTo>
                    <a:pt x="60" y="44"/>
                    <a:pt x="60" y="44"/>
                    <a:pt x="60" y="44"/>
                  </a:cubicBezTo>
                  <a:cubicBezTo>
                    <a:pt x="60" y="44"/>
                    <a:pt x="60" y="44"/>
                    <a:pt x="60" y="44"/>
                  </a:cubicBezTo>
                  <a:cubicBezTo>
                    <a:pt x="60" y="44"/>
                    <a:pt x="60" y="44"/>
                    <a:pt x="60" y="44"/>
                  </a:cubicBezTo>
                  <a:cubicBezTo>
                    <a:pt x="60" y="44"/>
                    <a:pt x="60" y="44"/>
                    <a:pt x="60" y="44"/>
                  </a:cubicBezTo>
                  <a:cubicBezTo>
                    <a:pt x="61" y="44"/>
                    <a:pt x="61" y="44"/>
                    <a:pt x="61" y="44"/>
                  </a:cubicBezTo>
                  <a:cubicBezTo>
                    <a:pt x="61" y="44"/>
                    <a:pt x="61" y="44"/>
                    <a:pt x="61" y="44"/>
                  </a:cubicBezTo>
                  <a:cubicBezTo>
                    <a:pt x="61" y="44"/>
                    <a:pt x="61" y="44"/>
                    <a:pt x="62" y="44"/>
                  </a:cubicBezTo>
                  <a:cubicBezTo>
                    <a:pt x="63" y="44"/>
                    <a:pt x="64" y="44"/>
                    <a:pt x="66" y="45"/>
                  </a:cubicBezTo>
                  <a:cubicBezTo>
                    <a:pt x="66" y="45"/>
                    <a:pt x="67" y="45"/>
                    <a:pt x="68" y="45"/>
                  </a:cubicBezTo>
                  <a:cubicBezTo>
                    <a:pt x="68" y="45"/>
                    <a:pt x="68" y="45"/>
                    <a:pt x="68" y="45"/>
                  </a:cubicBezTo>
                  <a:cubicBezTo>
                    <a:pt x="69" y="45"/>
                    <a:pt x="69" y="45"/>
                    <a:pt x="69" y="45"/>
                  </a:cubicBezTo>
                  <a:cubicBezTo>
                    <a:pt x="70" y="45"/>
                    <a:pt x="70" y="45"/>
                    <a:pt x="70" y="45"/>
                  </a:cubicBezTo>
                  <a:cubicBezTo>
                    <a:pt x="71" y="45"/>
                    <a:pt x="71" y="45"/>
                    <a:pt x="72" y="45"/>
                  </a:cubicBezTo>
                  <a:cubicBezTo>
                    <a:pt x="72" y="45"/>
                    <a:pt x="72" y="45"/>
                    <a:pt x="72" y="45"/>
                  </a:cubicBezTo>
                  <a:cubicBezTo>
                    <a:pt x="72" y="45"/>
                    <a:pt x="73" y="45"/>
                    <a:pt x="73" y="44"/>
                  </a:cubicBezTo>
                  <a:cubicBezTo>
                    <a:pt x="74" y="44"/>
                    <a:pt x="74" y="44"/>
                    <a:pt x="74" y="4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8" name="Freeform 292">
              <a:extLst>
                <a:ext uri="{FF2B5EF4-FFF2-40B4-BE49-F238E27FC236}">
                  <a16:creationId xmlns:a16="http://schemas.microsoft.com/office/drawing/2014/main" id="{3538E991-DB8B-453E-9E98-E5CBFDAA1DD2}"/>
                </a:ext>
              </a:extLst>
            </p:cNvPr>
            <p:cNvSpPr>
              <a:spLocks/>
            </p:cNvSpPr>
            <p:nvPr/>
          </p:nvSpPr>
          <p:spPr bwMode="auto">
            <a:xfrm>
              <a:off x="4974770" y="6010519"/>
              <a:ext cx="7117" cy="11019"/>
            </a:xfrm>
            <a:custGeom>
              <a:avLst/>
              <a:gdLst>
                <a:gd name="T0" fmla="*/ 5 w 14"/>
                <a:gd name="T1" fmla="*/ 16 h 19"/>
                <a:gd name="T2" fmla="*/ 6 w 14"/>
                <a:gd name="T3" fmla="*/ 15 h 19"/>
                <a:gd name="T4" fmla="*/ 6 w 14"/>
                <a:gd name="T5" fmla="*/ 15 h 19"/>
                <a:gd name="T6" fmla="*/ 7 w 14"/>
                <a:gd name="T7" fmla="*/ 14 h 19"/>
                <a:gd name="T8" fmla="*/ 8 w 14"/>
                <a:gd name="T9" fmla="*/ 13 h 19"/>
                <a:gd name="T10" fmla="*/ 8 w 14"/>
                <a:gd name="T11" fmla="*/ 12 h 19"/>
                <a:gd name="T12" fmla="*/ 9 w 14"/>
                <a:gd name="T13" fmla="*/ 11 h 19"/>
                <a:gd name="T14" fmla="*/ 9 w 14"/>
                <a:gd name="T15" fmla="*/ 11 h 19"/>
                <a:gd name="T16" fmla="*/ 10 w 14"/>
                <a:gd name="T17" fmla="*/ 10 h 19"/>
                <a:gd name="T18" fmla="*/ 10 w 14"/>
                <a:gd name="T19" fmla="*/ 9 h 19"/>
                <a:gd name="T20" fmla="*/ 11 w 14"/>
                <a:gd name="T21" fmla="*/ 9 h 19"/>
                <a:gd name="T22" fmla="*/ 11 w 14"/>
                <a:gd name="T23" fmla="*/ 8 h 19"/>
                <a:gd name="T24" fmla="*/ 12 w 14"/>
                <a:gd name="T25" fmla="*/ 7 h 19"/>
                <a:gd name="T26" fmla="*/ 13 w 14"/>
                <a:gd name="T27" fmla="*/ 7 h 19"/>
                <a:gd name="T28" fmla="*/ 13 w 14"/>
                <a:gd name="T29" fmla="*/ 3 h 19"/>
                <a:gd name="T30" fmla="*/ 13 w 14"/>
                <a:gd name="T31" fmla="*/ 3 h 19"/>
                <a:gd name="T32" fmla="*/ 12 w 14"/>
                <a:gd name="T33" fmla="*/ 2 h 19"/>
                <a:gd name="T34" fmla="*/ 12 w 14"/>
                <a:gd name="T35" fmla="*/ 1 h 19"/>
                <a:gd name="T36" fmla="*/ 11 w 14"/>
                <a:gd name="T37" fmla="*/ 1 h 19"/>
                <a:gd name="T38" fmla="*/ 10 w 14"/>
                <a:gd name="T39" fmla="*/ 1 h 19"/>
                <a:gd name="T40" fmla="*/ 10 w 14"/>
                <a:gd name="T41" fmla="*/ 0 h 19"/>
                <a:gd name="T42" fmla="*/ 9 w 14"/>
                <a:gd name="T43" fmla="*/ 0 h 19"/>
                <a:gd name="T44" fmla="*/ 8 w 14"/>
                <a:gd name="T45" fmla="*/ 0 h 19"/>
                <a:gd name="T46" fmla="*/ 8 w 14"/>
                <a:gd name="T47" fmla="*/ 1 h 19"/>
                <a:gd name="T48" fmla="*/ 4 w 14"/>
                <a:gd name="T49" fmla="*/ 11 h 19"/>
                <a:gd name="T50" fmla="*/ 0 w 14"/>
                <a:gd name="T51" fmla="*/ 17 h 19"/>
                <a:gd name="T52" fmla="*/ 2 w 14"/>
                <a:gd name="T53" fmla="*/ 18 h 19"/>
                <a:gd name="T54" fmla="*/ 4 w 14"/>
                <a:gd name="T55" fmla="*/ 19 h 19"/>
                <a:gd name="T56" fmla="*/ 4 w 14"/>
                <a:gd name="T57" fmla="*/ 19 h 19"/>
                <a:gd name="T58" fmla="*/ 4 w 14"/>
                <a:gd name="T59" fmla="*/ 19 h 19"/>
                <a:gd name="T60" fmla="*/ 4 w 14"/>
                <a:gd name="T61" fmla="*/ 18 h 19"/>
                <a:gd name="T62" fmla="*/ 5 w 14"/>
                <a:gd name="T63" fmla="*/ 17 h 19"/>
                <a:gd name="T64" fmla="*/ 5 w 14"/>
                <a:gd name="T65"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9">
                  <a:moveTo>
                    <a:pt x="5" y="16"/>
                  </a:moveTo>
                  <a:cubicBezTo>
                    <a:pt x="5" y="16"/>
                    <a:pt x="6" y="16"/>
                    <a:pt x="6" y="15"/>
                  </a:cubicBezTo>
                  <a:cubicBezTo>
                    <a:pt x="6" y="15"/>
                    <a:pt x="6" y="15"/>
                    <a:pt x="6" y="15"/>
                  </a:cubicBezTo>
                  <a:cubicBezTo>
                    <a:pt x="7" y="14"/>
                    <a:pt x="7" y="14"/>
                    <a:pt x="7" y="14"/>
                  </a:cubicBezTo>
                  <a:cubicBezTo>
                    <a:pt x="7" y="13"/>
                    <a:pt x="7" y="13"/>
                    <a:pt x="8" y="13"/>
                  </a:cubicBezTo>
                  <a:cubicBezTo>
                    <a:pt x="8" y="13"/>
                    <a:pt x="8" y="12"/>
                    <a:pt x="8" y="12"/>
                  </a:cubicBezTo>
                  <a:cubicBezTo>
                    <a:pt x="8" y="12"/>
                    <a:pt x="9" y="12"/>
                    <a:pt x="9" y="11"/>
                  </a:cubicBezTo>
                  <a:cubicBezTo>
                    <a:pt x="9" y="11"/>
                    <a:pt x="9" y="11"/>
                    <a:pt x="9" y="11"/>
                  </a:cubicBezTo>
                  <a:cubicBezTo>
                    <a:pt x="10" y="10"/>
                    <a:pt x="10" y="10"/>
                    <a:pt x="10" y="10"/>
                  </a:cubicBezTo>
                  <a:cubicBezTo>
                    <a:pt x="10" y="10"/>
                    <a:pt x="10" y="9"/>
                    <a:pt x="10" y="9"/>
                  </a:cubicBezTo>
                  <a:cubicBezTo>
                    <a:pt x="11" y="9"/>
                    <a:pt x="11" y="9"/>
                    <a:pt x="11" y="9"/>
                  </a:cubicBezTo>
                  <a:cubicBezTo>
                    <a:pt x="11" y="8"/>
                    <a:pt x="11" y="8"/>
                    <a:pt x="11" y="8"/>
                  </a:cubicBezTo>
                  <a:cubicBezTo>
                    <a:pt x="12" y="8"/>
                    <a:pt x="12" y="8"/>
                    <a:pt x="12" y="7"/>
                  </a:cubicBezTo>
                  <a:cubicBezTo>
                    <a:pt x="12" y="7"/>
                    <a:pt x="13" y="7"/>
                    <a:pt x="13" y="7"/>
                  </a:cubicBezTo>
                  <a:cubicBezTo>
                    <a:pt x="13" y="6"/>
                    <a:pt x="14" y="4"/>
                    <a:pt x="13" y="3"/>
                  </a:cubicBezTo>
                  <a:cubicBezTo>
                    <a:pt x="13" y="3"/>
                    <a:pt x="13" y="3"/>
                    <a:pt x="13" y="3"/>
                  </a:cubicBezTo>
                  <a:cubicBezTo>
                    <a:pt x="13" y="2"/>
                    <a:pt x="13" y="2"/>
                    <a:pt x="12" y="2"/>
                  </a:cubicBezTo>
                  <a:cubicBezTo>
                    <a:pt x="12" y="1"/>
                    <a:pt x="12" y="1"/>
                    <a:pt x="12" y="1"/>
                  </a:cubicBezTo>
                  <a:cubicBezTo>
                    <a:pt x="12" y="1"/>
                    <a:pt x="11" y="1"/>
                    <a:pt x="11" y="1"/>
                  </a:cubicBezTo>
                  <a:cubicBezTo>
                    <a:pt x="11" y="1"/>
                    <a:pt x="11" y="1"/>
                    <a:pt x="10" y="1"/>
                  </a:cubicBezTo>
                  <a:cubicBezTo>
                    <a:pt x="10" y="1"/>
                    <a:pt x="10" y="1"/>
                    <a:pt x="10" y="0"/>
                  </a:cubicBezTo>
                  <a:cubicBezTo>
                    <a:pt x="9" y="0"/>
                    <a:pt x="9" y="0"/>
                    <a:pt x="9" y="0"/>
                  </a:cubicBezTo>
                  <a:cubicBezTo>
                    <a:pt x="9" y="0"/>
                    <a:pt x="8" y="0"/>
                    <a:pt x="8" y="0"/>
                  </a:cubicBezTo>
                  <a:cubicBezTo>
                    <a:pt x="8" y="1"/>
                    <a:pt x="8" y="1"/>
                    <a:pt x="8" y="1"/>
                  </a:cubicBezTo>
                  <a:cubicBezTo>
                    <a:pt x="8" y="3"/>
                    <a:pt x="6" y="7"/>
                    <a:pt x="4" y="11"/>
                  </a:cubicBezTo>
                  <a:cubicBezTo>
                    <a:pt x="3" y="13"/>
                    <a:pt x="1" y="15"/>
                    <a:pt x="0" y="17"/>
                  </a:cubicBezTo>
                  <a:cubicBezTo>
                    <a:pt x="2" y="18"/>
                    <a:pt x="2" y="18"/>
                    <a:pt x="2" y="18"/>
                  </a:cubicBezTo>
                  <a:cubicBezTo>
                    <a:pt x="4" y="19"/>
                    <a:pt x="4" y="19"/>
                    <a:pt x="4" y="19"/>
                  </a:cubicBezTo>
                  <a:cubicBezTo>
                    <a:pt x="4" y="19"/>
                    <a:pt x="4" y="19"/>
                    <a:pt x="4" y="19"/>
                  </a:cubicBezTo>
                  <a:cubicBezTo>
                    <a:pt x="4" y="19"/>
                    <a:pt x="4" y="19"/>
                    <a:pt x="4" y="19"/>
                  </a:cubicBezTo>
                  <a:cubicBezTo>
                    <a:pt x="4" y="19"/>
                    <a:pt x="4" y="18"/>
                    <a:pt x="4" y="18"/>
                  </a:cubicBezTo>
                  <a:cubicBezTo>
                    <a:pt x="4" y="18"/>
                    <a:pt x="4" y="18"/>
                    <a:pt x="5" y="17"/>
                  </a:cubicBezTo>
                  <a:cubicBezTo>
                    <a:pt x="5" y="17"/>
                    <a:pt x="5" y="17"/>
                    <a:pt x="5" y="1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29" name="Freeform 293">
              <a:extLst>
                <a:ext uri="{FF2B5EF4-FFF2-40B4-BE49-F238E27FC236}">
                  <a16:creationId xmlns:a16="http://schemas.microsoft.com/office/drawing/2014/main" id="{7C15DE2D-C470-457F-AA8E-0112A1D9E5DF}"/>
                </a:ext>
              </a:extLst>
            </p:cNvPr>
            <p:cNvSpPr>
              <a:spLocks/>
            </p:cNvSpPr>
            <p:nvPr/>
          </p:nvSpPr>
          <p:spPr bwMode="auto">
            <a:xfrm>
              <a:off x="4863371" y="5929716"/>
              <a:ext cx="20114" cy="20113"/>
            </a:xfrm>
            <a:custGeom>
              <a:avLst/>
              <a:gdLst>
                <a:gd name="T0" fmla="*/ 37 w 39"/>
                <a:gd name="T1" fmla="*/ 5 h 35"/>
                <a:gd name="T2" fmla="*/ 36 w 39"/>
                <a:gd name="T3" fmla="*/ 5 h 35"/>
                <a:gd name="T4" fmla="*/ 35 w 39"/>
                <a:gd name="T5" fmla="*/ 4 h 35"/>
                <a:gd name="T6" fmla="*/ 34 w 39"/>
                <a:gd name="T7" fmla="*/ 4 h 35"/>
                <a:gd name="T8" fmla="*/ 33 w 39"/>
                <a:gd name="T9" fmla="*/ 3 h 35"/>
                <a:gd name="T10" fmla="*/ 32 w 39"/>
                <a:gd name="T11" fmla="*/ 3 h 35"/>
                <a:gd name="T12" fmla="*/ 32 w 39"/>
                <a:gd name="T13" fmla="*/ 3 h 35"/>
                <a:gd name="T14" fmla="*/ 31 w 39"/>
                <a:gd name="T15" fmla="*/ 2 h 35"/>
                <a:gd name="T16" fmla="*/ 31 w 39"/>
                <a:gd name="T17" fmla="*/ 2 h 35"/>
                <a:gd name="T18" fmla="*/ 30 w 39"/>
                <a:gd name="T19" fmla="*/ 2 h 35"/>
                <a:gd name="T20" fmla="*/ 30 w 39"/>
                <a:gd name="T21" fmla="*/ 2 h 35"/>
                <a:gd name="T22" fmla="*/ 29 w 39"/>
                <a:gd name="T23" fmla="*/ 2 h 35"/>
                <a:gd name="T24" fmla="*/ 11 w 39"/>
                <a:gd name="T25" fmla="*/ 0 h 35"/>
                <a:gd name="T26" fmla="*/ 9 w 39"/>
                <a:gd name="T27" fmla="*/ 1 h 35"/>
                <a:gd name="T28" fmla="*/ 6 w 39"/>
                <a:gd name="T29" fmla="*/ 2 h 35"/>
                <a:gd name="T30" fmla="*/ 4 w 39"/>
                <a:gd name="T31" fmla="*/ 1 h 35"/>
                <a:gd name="T32" fmla="*/ 1 w 39"/>
                <a:gd name="T33" fmla="*/ 2 h 35"/>
                <a:gd name="T34" fmla="*/ 1 w 39"/>
                <a:gd name="T35" fmla="*/ 3 h 35"/>
                <a:gd name="T36" fmla="*/ 2 w 39"/>
                <a:gd name="T37" fmla="*/ 6 h 35"/>
                <a:gd name="T38" fmla="*/ 6 w 39"/>
                <a:gd name="T39" fmla="*/ 11 h 35"/>
                <a:gd name="T40" fmla="*/ 11 w 39"/>
                <a:gd name="T41" fmla="*/ 17 h 35"/>
                <a:gd name="T42" fmla="*/ 15 w 39"/>
                <a:gd name="T43" fmla="*/ 22 h 35"/>
                <a:gd name="T44" fmla="*/ 18 w 39"/>
                <a:gd name="T45" fmla="*/ 25 h 35"/>
                <a:gd name="T46" fmla="*/ 21 w 39"/>
                <a:gd name="T47" fmla="*/ 28 h 35"/>
                <a:gd name="T48" fmla="*/ 22 w 39"/>
                <a:gd name="T49" fmla="*/ 29 h 35"/>
                <a:gd name="T50" fmla="*/ 24 w 39"/>
                <a:gd name="T51" fmla="*/ 32 h 35"/>
                <a:gd name="T52" fmla="*/ 28 w 39"/>
                <a:gd name="T53" fmla="*/ 35 h 35"/>
                <a:gd name="T54" fmla="*/ 28 w 39"/>
                <a:gd name="T55" fmla="*/ 34 h 35"/>
                <a:gd name="T56" fmla="*/ 34 w 39"/>
                <a:gd name="T57" fmla="*/ 23 h 35"/>
                <a:gd name="T58" fmla="*/ 38 w 39"/>
                <a:gd name="T59" fmla="*/ 20 h 35"/>
                <a:gd name="T60" fmla="*/ 38 w 39"/>
                <a:gd name="T61" fmla="*/ 6 h 35"/>
                <a:gd name="T62" fmla="*/ 38 w 39"/>
                <a:gd name="T63" fmla="*/ 6 h 35"/>
                <a:gd name="T64" fmla="*/ 37 w 39"/>
                <a:gd name="T6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5">
                  <a:moveTo>
                    <a:pt x="37" y="5"/>
                  </a:moveTo>
                  <a:cubicBezTo>
                    <a:pt x="36" y="5"/>
                    <a:pt x="36" y="5"/>
                    <a:pt x="36" y="5"/>
                  </a:cubicBezTo>
                  <a:cubicBezTo>
                    <a:pt x="35" y="5"/>
                    <a:pt x="35" y="4"/>
                    <a:pt x="35" y="4"/>
                  </a:cubicBezTo>
                  <a:cubicBezTo>
                    <a:pt x="35" y="4"/>
                    <a:pt x="34" y="4"/>
                    <a:pt x="34" y="4"/>
                  </a:cubicBezTo>
                  <a:cubicBezTo>
                    <a:pt x="34" y="4"/>
                    <a:pt x="33" y="4"/>
                    <a:pt x="33" y="3"/>
                  </a:cubicBezTo>
                  <a:cubicBezTo>
                    <a:pt x="33" y="3"/>
                    <a:pt x="33" y="3"/>
                    <a:pt x="32" y="3"/>
                  </a:cubicBezTo>
                  <a:cubicBezTo>
                    <a:pt x="32" y="3"/>
                    <a:pt x="32" y="3"/>
                    <a:pt x="32" y="3"/>
                  </a:cubicBezTo>
                  <a:cubicBezTo>
                    <a:pt x="31" y="3"/>
                    <a:pt x="31" y="3"/>
                    <a:pt x="31" y="2"/>
                  </a:cubicBezTo>
                  <a:cubicBezTo>
                    <a:pt x="31" y="2"/>
                    <a:pt x="31" y="2"/>
                    <a:pt x="31" y="2"/>
                  </a:cubicBezTo>
                  <a:cubicBezTo>
                    <a:pt x="30" y="2"/>
                    <a:pt x="30" y="2"/>
                    <a:pt x="30" y="2"/>
                  </a:cubicBezTo>
                  <a:cubicBezTo>
                    <a:pt x="30" y="2"/>
                    <a:pt x="30" y="2"/>
                    <a:pt x="30" y="2"/>
                  </a:cubicBezTo>
                  <a:cubicBezTo>
                    <a:pt x="29" y="2"/>
                    <a:pt x="29" y="2"/>
                    <a:pt x="29" y="2"/>
                  </a:cubicBezTo>
                  <a:cubicBezTo>
                    <a:pt x="28" y="2"/>
                    <a:pt x="14" y="1"/>
                    <a:pt x="11" y="0"/>
                  </a:cubicBezTo>
                  <a:cubicBezTo>
                    <a:pt x="11" y="0"/>
                    <a:pt x="10" y="0"/>
                    <a:pt x="9" y="1"/>
                  </a:cubicBezTo>
                  <a:cubicBezTo>
                    <a:pt x="8" y="1"/>
                    <a:pt x="7" y="2"/>
                    <a:pt x="6" y="2"/>
                  </a:cubicBezTo>
                  <a:cubicBezTo>
                    <a:pt x="5" y="2"/>
                    <a:pt x="4" y="2"/>
                    <a:pt x="4" y="1"/>
                  </a:cubicBezTo>
                  <a:cubicBezTo>
                    <a:pt x="3" y="1"/>
                    <a:pt x="2" y="1"/>
                    <a:pt x="1" y="2"/>
                  </a:cubicBezTo>
                  <a:cubicBezTo>
                    <a:pt x="1" y="2"/>
                    <a:pt x="0" y="3"/>
                    <a:pt x="1" y="3"/>
                  </a:cubicBezTo>
                  <a:cubicBezTo>
                    <a:pt x="1" y="4"/>
                    <a:pt x="2" y="5"/>
                    <a:pt x="2" y="6"/>
                  </a:cubicBezTo>
                  <a:cubicBezTo>
                    <a:pt x="4" y="7"/>
                    <a:pt x="6" y="9"/>
                    <a:pt x="6" y="11"/>
                  </a:cubicBezTo>
                  <a:cubicBezTo>
                    <a:pt x="6" y="13"/>
                    <a:pt x="9" y="15"/>
                    <a:pt x="11" y="17"/>
                  </a:cubicBezTo>
                  <a:cubicBezTo>
                    <a:pt x="14" y="20"/>
                    <a:pt x="15" y="21"/>
                    <a:pt x="15" y="22"/>
                  </a:cubicBezTo>
                  <a:cubicBezTo>
                    <a:pt x="15" y="23"/>
                    <a:pt x="17" y="24"/>
                    <a:pt x="18" y="25"/>
                  </a:cubicBezTo>
                  <a:cubicBezTo>
                    <a:pt x="19" y="26"/>
                    <a:pt x="20" y="27"/>
                    <a:pt x="21" y="28"/>
                  </a:cubicBezTo>
                  <a:cubicBezTo>
                    <a:pt x="21" y="29"/>
                    <a:pt x="21" y="29"/>
                    <a:pt x="22" y="29"/>
                  </a:cubicBezTo>
                  <a:cubicBezTo>
                    <a:pt x="22" y="30"/>
                    <a:pt x="23" y="31"/>
                    <a:pt x="24" y="32"/>
                  </a:cubicBezTo>
                  <a:cubicBezTo>
                    <a:pt x="25" y="33"/>
                    <a:pt x="27" y="34"/>
                    <a:pt x="28" y="35"/>
                  </a:cubicBezTo>
                  <a:cubicBezTo>
                    <a:pt x="28" y="34"/>
                    <a:pt x="28" y="34"/>
                    <a:pt x="28" y="34"/>
                  </a:cubicBezTo>
                  <a:cubicBezTo>
                    <a:pt x="28" y="31"/>
                    <a:pt x="32" y="25"/>
                    <a:pt x="34" y="23"/>
                  </a:cubicBezTo>
                  <a:cubicBezTo>
                    <a:pt x="36" y="21"/>
                    <a:pt x="37" y="20"/>
                    <a:pt x="38" y="20"/>
                  </a:cubicBezTo>
                  <a:cubicBezTo>
                    <a:pt x="38" y="19"/>
                    <a:pt x="39" y="11"/>
                    <a:pt x="38" y="6"/>
                  </a:cubicBezTo>
                  <a:cubicBezTo>
                    <a:pt x="38" y="6"/>
                    <a:pt x="38" y="6"/>
                    <a:pt x="38" y="6"/>
                  </a:cubicBezTo>
                  <a:cubicBezTo>
                    <a:pt x="37" y="6"/>
                    <a:pt x="37" y="5"/>
                    <a:pt x="37" y="5"/>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0" name="Freeform 294">
              <a:extLst>
                <a:ext uri="{FF2B5EF4-FFF2-40B4-BE49-F238E27FC236}">
                  <a16:creationId xmlns:a16="http://schemas.microsoft.com/office/drawing/2014/main" id="{B5D88825-1A9E-47E6-834E-2AB49452D062}"/>
                </a:ext>
              </a:extLst>
            </p:cNvPr>
            <p:cNvSpPr>
              <a:spLocks/>
            </p:cNvSpPr>
            <p:nvPr/>
          </p:nvSpPr>
          <p:spPr bwMode="auto">
            <a:xfrm>
              <a:off x="4878843" y="5945282"/>
              <a:ext cx="5725" cy="8745"/>
            </a:xfrm>
            <a:custGeom>
              <a:avLst/>
              <a:gdLst>
                <a:gd name="T0" fmla="*/ 9 w 11"/>
                <a:gd name="T1" fmla="*/ 6 h 15"/>
                <a:gd name="T2" fmla="*/ 8 w 11"/>
                <a:gd name="T3" fmla="*/ 4 h 15"/>
                <a:gd name="T4" fmla="*/ 7 w 11"/>
                <a:gd name="T5" fmla="*/ 3 h 15"/>
                <a:gd name="T6" fmla="*/ 5 w 11"/>
                <a:gd name="T7" fmla="*/ 1 h 15"/>
                <a:gd name="T8" fmla="*/ 5 w 11"/>
                <a:gd name="T9" fmla="*/ 0 h 15"/>
                <a:gd name="T10" fmla="*/ 4 w 11"/>
                <a:gd name="T11" fmla="*/ 0 h 15"/>
                <a:gd name="T12" fmla="*/ 1 w 11"/>
                <a:gd name="T13" fmla="*/ 6 h 15"/>
                <a:gd name="T14" fmla="*/ 0 w 11"/>
                <a:gd name="T15" fmla="*/ 10 h 15"/>
                <a:gd name="T16" fmla="*/ 1 w 11"/>
                <a:gd name="T17" fmla="*/ 10 h 15"/>
                <a:gd name="T18" fmla="*/ 7 w 11"/>
                <a:gd name="T19" fmla="*/ 15 h 15"/>
                <a:gd name="T20" fmla="*/ 11 w 11"/>
                <a:gd name="T21" fmla="*/ 8 h 15"/>
                <a:gd name="T22" fmla="*/ 10 w 11"/>
                <a:gd name="T23" fmla="*/ 7 h 15"/>
                <a:gd name="T24" fmla="*/ 9 w 11"/>
                <a:gd name="T25"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5">
                  <a:moveTo>
                    <a:pt x="9" y="6"/>
                  </a:moveTo>
                  <a:cubicBezTo>
                    <a:pt x="9" y="5"/>
                    <a:pt x="9" y="5"/>
                    <a:pt x="8" y="4"/>
                  </a:cubicBezTo>
                  <a:cubicBezTo>
                    <a:pt x="8" y="4"/>
                    <a:pt x="7" y="3"/>
                    <a:pt x="7" y="3"/>
                  </a:cubicBezTo>
                  <a:cubicBezTo>
                    <a:pt x="6" y="2"/>
                    <a:pt x="6" y="2"/>
                    <a:pt x="5" y="1"/>
                  </a:cubicBezTo>
                  <a:cubicBezTo>
                    <a:pt x="5" y="1"/>
                    <a:pt x="5" y="1"/>
                    <a:pt x="5" y="0"/>
                  </a:cubicBezTo>
                  <a:cubicBezTo>
                    <a:pt x="4" y="0"/>
                    <a:pt x="4" y="0"/>
                    <a:pt x="4" y="0"/>
                  </a:cubicBezTo>
                  <a:cubicBezTo>
                    <a:pt x="2" y="3"/>
                    <a:pt x="0" y="6"/>
                    <a:pt x="1" y="6"/>
                  </a:cubicBezTo>
                  <a:cubicBezTo>
                    <a:pt x="1" y="6"/>
                    <a:pt x="1" y="7"/>
                    <a:pt x="0" y="10"/>
                  </a:cubicBezTo>
                  <a:cubicBezTo>
                    <a:pt x="1" y="10"/>
                    <a:pt x="1" y="10"/>
                    <a:pt x="1" y="10"/>
                  </a:cubicBezTo>
                  <a:cubicBezTo>
                    <a:pt x="3" y="12"/>
                    <a:pt x="5" y="14"/>
                    <a:pt x="7" y="15"/>
                  </a:cubicBezTo>
                  <a:cubicBezTo>
                    <a:pt x="8" y="12"/>
                    <a:pt x="9" y="9"/>
                    <a:pt x="11" y="8"/>
                  </a:cubicBezTo>
                  <a:cubicBezTo>
                    <a:pt x="11" y="8"/>
                    <a:pt x="11" y="7"/>
                    <a:pt x="10" y="7"/>
                  </a:cubicBezTo>
                  <a:cubicBezTo>
                    <a:pt x="10" y="7"/>
                    <a:pt x="10" y="6"/>
                    <a:pt x="9" y="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1" name="Freeform 295">
              <a:extLst>
                <a:ext uri="{FF2B5EF4-FFF2-40B4-BE49-F238E27FC236}">
                  <a16:creationId xmlns:a16="http://schemas.microsoft.com/office/drawing/2014/main" id="{1BC76AD3-5E33-488E-9DD5-04F589450C35}"/>
                </a:ext>
              </a:extLst>
            </p:cNvPr>
            <p:cNvSpPr>
              <a:spLocks/>
            </p:cNvSpPr>
            <p:nvPr/>
          </p:nvSpPr>
          <p:spPr bwMode="auto">
            <a:xfrm>
              <a:off x="4922939" y="5955076"/>
              <a:ext cx="15472" cy="11019"/>
            </a:xfrm>
            <a:custGeom>
              <a:avLst/>
              <a:gdLst>
                <a:gd name="T0" fmla="*/ 2 w 30"/>
                <a:gd name="T1" fmla="*/ 13 h 19"/>
                <a:gd name="T2" fmla="*/ 0 w 30"/>
                <a:gd name="T3" fmla="*/ 16 h 19"/>
                <a:gd name="T4" fmla="*/ 0 w 30"/>
                <a:gd name="T5" fmla="*/ 16 h 19"/>
                <a:gd name="T6" fmla="*/ 5 w 30"/>
                <a:gd name="T7" fmla="*/ 19 h 19"/>
                <a:gd name="T8" fmla="*/ 10 w 30"/>
                <a:gd name="T9" fmla="*/ 16 h 19"/>
                <a:gd name="T10" fmla="*/ 15 w 30"/>
                <a:gd name="T11" fmla="*/ 12 h 19"/>
                <a:gd name="T12" fmla="*/ 21 w 30"/>
                <a:gd name="T13" fmla="*/ 12 h 19"/>
                <a:gd name="T14" fmla="*/ 23 w 30"/>
                <a:gd name="T15" fmla="*/ 12 h 19"/>
                <a:gd name="T16" fmla="*/ 25 w 30"/>
                <a:gd name="T17" fmla="*/ 12 h 19"/>
                <a:gd name="T18" fmla="*/ 30 w 30"/>
                <a:gd name="T19" fmla="*/ 11 h 19"/>
                <a:gd name="T20" fmla="*/ 26 w 30"/>
                <a:gd name="T21" fmla="*/ 8 h 19"/>
                <a:gd name="T22" fmla="*/ 21 w 30"/>
                <a:gd name="T23" fmla="*/ 6 h 19"/>
                <a:gd name="T24" fmla="*/ 19 w 30"/>
                <a:gd name="T25" fmla="*/ 1 h 19"/>
                <a:gd name="T26" fmla="*/ 18 w 30"/>
                <a:gd name="T27" fmla="*/ 1 h 19"/>
                <a:gd name="T28" fmla="*/ 18 w 30"/>
                <a:gd name="T29" fmla="*/ 1 h 19"/>
                <a:gd name="T30" fmla="*/ 16 w 30"/>
                <a:gd name="T31" fmla="*/ 1 h 19"/>
                <a:gd name="T32" fmla="*/ 16 w 30"/>
                <a:gd name="T33" fmla="*/ 1 h 19"/>
                <a:gd name="T34" fmla="*/ 16 w 30"/>
                <a:gd name="T35" fmla="*/ 1 h 19"/>
                <a:gd name="T36" fmla="*/ 14 w 30"/>
                <a:gd name="T37" fmla="*/ 1 h 19"/>
                <a:gd name="T38" fmla="*/ 10 w 30"/>
                <a:gd name="T39" fmla="*/ 0 h 19"/>
                <a:gd name="T40" fmla="*/ 4 w 30"/>
                <a:gd name="T41" fmla="*/ 1 h 19"/>
                <a:gd name="T42" fmla="*/ 4 w 30"/>
                <a:gd name="T43" fmla="*/ 1 h 19"/>
                <a:gd name="T44" fmla="*/ 4 w 30"/>
                <a:gd name="T45" fmla="*/ 2 h 19"/>
                <a:gd name="T46" fmla="*/ 4 w 30"/>
                <a:gd name="T47" fmla="*/ 3 h 19"/>
                <a:gd name="T48" fmla="*/ 4 w 30"/>
                <a:gd name="T49" fmla="*/ 3 h 19"/>
                <a:gd name="T50" fmla="*/ 4 w 30"/>
                <a:gd name="T51" fmla="*/ 3 h 19"/>
                <a:gd name="T52" fmla="*/ 4 w 30"/>
                <a:gd name="T53" fmla="*/ 3 h 19"/>
                <a:gd name="T54" fmla="*/ 4 w 30"/>
                <a:gd name="T55" fmla="*/ 3 h 19"/>
                <a:gd name="T56" fmla="*/ 5 w 30"/>
                <a:gd name="T57" fmla="*/ 4 h 19"/>
                <a:gd name="T58" fmla="*/ 5 w 30"/>
                <a:gd name="T59" fmla="*/ 4 h 19"/>
                <a:gd name="T60" fmla="*/ 5 w 30"/>
                <a:gd name="T61" fmla="*/ 5 h 19"/>
                <a:gd name="T62" fmla="*/ 5 w 30"/>
                <a:gd name="T63" fmla="*/ 7 h 19"/>
                <a:gd name="T64" fmla="*/ 3 w 30"/>
                <a:gd name="T65" fmla="*/ 11 h 19"/>
                <a:gd name="T66" fmla="*/ 2 w 30"/>
                <a:gd name="T67"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19">
                  <a:moveTo>
                    <a:pt x="2" y="13"/>
                  </a:moveTo>
                  <a:cubicBezTo>
                    <a:pt x="2" y="14"/>
                    <a:pt x="1" y="15"/>
                    <a:pt x="0" y="16"/>
                  </a:cubicBezTo>
                  <a:cubicBezTo>
                    <a:pt x="0" y="16"/>
                    <a:pt x="0" y="16"/>
                    <a:pt x="0" y="16"/>
                  </a:cubicBezTo>
                  <a:cubicBezTo>
                    <a:pt x="2" y="18"/>
                    <a:pt x="3" y="19"/>
                    <a:pt x="5" y="19"/>
                  </a:cubicBezTo>
                  <a:cubicBezTo>
                    <a:pt x="7" y="19"/>
                    <a:pt x="9" y="17"/>
                    <a:pt x="10" y="16"/>
                  </a:cubicBezTo>
                  <a:cubicBezTo>
                    <a:pt x="12" y="14"/>
                    <a:pt x="13" y="13"/>
                    <a:pt x="15" y="12"/>
                  </a:cubicBezTo>
                  <a:cubicBezTo>
                    <a:pt x="17" y="12"/>
                    <a:pt x="19" y="12"/>
                    <a:pt x="21" y="12"/>
                  </a:cubicBezTo>
                  <a:cubicBezTo>
                    <a:pt x="21" y="12"/>
                    <a:pt x="22" y="12"/>
                    <a:pt x="23" y="12"/>
                  </a:cubicBezTo>
                  <a:cubicBezTo>
                    <a:pt x="24" y="12"/>
                    <a:pt x="25" y="12"/>
                    <a:pt x="25" y="12"/>
                  </a:cubicBezTo>
                  <a:cubicBezTo>
                    <a:pt x="26" y="12"/>
                    <a:pt x="29" y="12"/>
                    <a:pt x="30" y="11"/>
                  </a:cubicBezTo>
                  <a:cubicBezTo>
                    <a:pt x="30" y="10"/>
                    <a:pt x="27" y="9"/>
                    <a:pt x="26" y="8"/>
                  </a:cubicBezTo>
                  <a:cubicBezTo>
                    <a:pt x="24" y="7"/>
                    <a:pt x="22" y="6"/>
                    <a:pt x="21" y="6"/>
                  </a:cubicBezTo>
                  <a:cubicBezTo>
                    <a:pt x="20" y="4"/>
                    <a:pt x="19" y="2"/>
                    <a:pt x="19" y="1"/>
                  </a:cubicBezTo>
                  <a:cubicBezTo>
                    <a:pt x="19" y="1"/>
                    <a:pt x="18" y="1"/>
                    <a:pt x="18" y="1"/>
                  </a:cubicBezTo>
                  <a:cubicBezTo>
                    <a:pt x="18" y="1"/>
                    <a:pt x="18" y="1"/>
                    <a:pt x="18" y="1"/>
                  </a:cubicBezTo>
                  <a:cubicBezTo>
                    <a:pt x="17" y="1"/>
                    <a:pt x="17" y="1"/>
                    <a:pt x="16" y="1"/>
                  </a:cubicBezTo>
                  <a:cubicBezTo>
                    <a:pt x="16" y="1"/>
                    <a:pt x="16" y="1"/>
                    <a:pt x="16" y="1"/>
                  </a:cubicBezTo>
                  <a:cubicBezTo>
                    <a:pt x="16" y="1"/>
                    <a:pt x="16" y="1"/>
                    <a:pt x="16" y="1"/>
                  </a:cubicBezTo>
                  <a:cubicBezTo>
                    <a:pt x="15" y="1"/>
                    <a:pt x="15" y="1"/>
                    <a:pt x="14" y="1"/>
                  </a:cubicBezTo>
                  <a:cubicBezTo>
                    <a:pt x="13" y="0"/>
                    <a:pt x="12" y="0"/>
                    <a:pt x="10" y="0"/>
                  </a:cubicBezTo>
                  <a:cubicBezTo>
                    <a:pt x="7" y="0"/>
                    <a:pt x="5" y="0"/>
                    <a:pt x="4" y="1"/>
                  </a:cubicBezTo>
                  <a:cubicBezTo>
                    <a:pt x="4" y="1"/>
                    <a:pt x="4" y="1"/>
                    <a:pt x="4" y="1"/>
                  </a:cubicBezTo>
                  <a:cubicBezTo>
                    <a:pt x="4" y="1"/>
                    <a:pt x="4" y="2"/>
                    <a:pt x="4" y="2"/>
                  </a:cubicBezTo>
                  <a:cubicBezTo>
                    <a:pt x="4" y="2"/>
                    <a:pt x="4" y="2"/>
                    <a:pt x="4" y="3"/>
                  </a:cubicBezTo>
                  <a:cubicBezTo>
                    <a:pt x="4" y="3"/>
                    <a:pt x="4" y="3"/>
                    <a:pt x="4" y="3"/>
                  </a:cubicBezTo>
                  <a:cubicBezTo>
                    <a:pt x="4" y="3"/>
                    <a:pt x="4" y="3"/>
                    <a:pt x="4" y="3"/>
                  </a:cubicBezTo>
                  <a:cubicBezTo>
                    <a:pt x="4" y="3"/>
                    <a:pt x="4" y="3"/>
                    <a:pt x="4" y="3"/>
                  </a:cubicBezTo>
                  <a:cubicBezTo>
                    <a:pt x="4" y="3"/>
                    <a:pt x="4" y="3"/>
                    <a:pt x="4" y="3"/>
                  </a:cubicBezTo>
                  <a:cubicBezTo>
                    <a:pt x="5" y="4"/>
                    <a:pt x="5" y="4"/>
                    <a:pt x="5" y="4"/>
                  </a:cubicBezTo>
                  <a:cubicBezTo>
                    <a:pt x="5" y="4"/>
                    <a:pt x="5" y="4"/>
                    <a:pt x="5" y="4"/>
                  </a:cubicBezTo>
                  <a:cubicBezTo>
                    <a:pt x="5" y="4"/>
                    <a:pt x="5" y="5"/>
                    <a:pt x="5" y="5"/>
                  </a:cubicBezTo>
                  <a:cubicBezTo>
                    <a:pt x="5" y="6"/>
                    <a:pt x="5" y="7"/>
                    <a:pt x="5" y="7"/>
                  </a:cubicBezTo>
                  <a:cubicBezTo>
                    <a:pt x="5" y="9"/>
                    <a:pt x="4" y="10"/>
                    <a:pt x="3" y="11"/>
                  </a:cubicBezTo>
                  <a:cubicBezTo>
                    <a:pt x="2" y="12"/>
                    <a:pt x="2" y="12"/>
                    <a:pt x="2" y="1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2" name="Freeform 296">
              <a:extLst>
                <a:ext uri="{FF2B5EF4-FFF2-40B4-BE49-F238E27FC236}">
                  <a16:creationId xmlns:a16="http://schemas.microsoft.com/office/drawing/2014/main" id="{6C455308-FA07-448F-B225-3D57AB5C8F7C}"/>
                </a:ext>
              </a:extLst>
            </p:cNvPr>
            <p:cNvSpPr>
              <a:spLocks/>
            </p:cNvSpPr>
            <p:nvPr/>
          </p:nvSpPr>
          <p:spPr bwMode="auto">
            <a:xfrm>
              <a:off x="4716696" y="5954551"/>
              <a:ext cx="18102" cy="38653"/>
            </a:xfrm>
            <a:custGeom>
              <a:avLst/>
              <a:gdLst>
                <a:gd name="T0" fmla="*/ 31 w 35"/>
                <a:gd name="T1" fmla="*/ 11 h 67"/>
                <a:gd name="T2" fmla="*/ 35 w 35"/>
                <a:gd name="T3" fmla="*/ 8 h 67"/>
                <a:gd name="T4" fmla="*/ 35 w 35"/>
                <a:gd name="T5" fmla="*/ 7 h 67"/>
                <a:gd name="T6" fmla="*/ 35 w 35"/>
                <a:gd name="T7" fmla="*/ 7 h 67"/>
                <a:gd name="T8" fmla="*/ 32 w 35"/>
                <a:gd name="T9" fmla="*/ 4 h 67"/>
                <a:gd name="T10" fmla="*/ 29 w 35"/>
                <a:gd name="T11" fmla="*/ 3 h 67"/>
                <a:gd name="T12" fmla="*/ 26 w 35"/>
                <a:gd name="T13" fmla="*/ 4 h 67"/>
                <a:gd name="T14" fmla="*/ 23 w 35"/>
                <a:gd name="T15" fmla="*/ 4 h 67"/>
                <a:gd name="T16" fmla="*/ 21 w 35"/>
                <a:gd name="T17" fmla="*/ 4 h 67"/>
                <a:gd name="T18" fmla="*/ 20 w 35"/>
                <a:gd name="T19" fmla="*/ 4 h 67"/>
                <a:gd name="T20" fmla="*/ 18 w 35"/>
                <a:gd name="T21" fmla="*/ 4 h 67"/>
                <a:gd name="T22" fmla="*/ 16 w 35"/>
                <a:gd name="T23" fmla="*/ 4 h 67"/>
                <a:gd name="T24" fmla="*/ 16 w 35"/>
                <a:gd name="T25" fmla="*/ 4 h 67"/>
                <a:gd name="T26" fmla="*/ 15 w 35"/>
                <a:gd name="T27" fmla="*/ 4 h 67"/>
                <a:gd name="T28" fmla="*/ 15 w 35"/>
                <a:gd name="T29" fmla="*/ 3 h 67"/>
                <a:gd name="T30" fmla="*/ 14 w 35"/>
                <a:gd name="T31" fmla="*/ 3 h 67"/>
                <a:gd name="T32" fmla="*/ 14 w 35"/>
                <a:gd name="T33" fmla="*/ 2 h 67"/>
                <a:gd name="T34" fmla="*/ 13 w 35"/>
                <a:gd name="T35" fmla="*/ 1 h 67"/>
                <a:gd name="T36" fmla="*/ 13 w 35"/>
                <a:gd name="T37" fmla="*/ 0 h 67"/>
                <a:gd name="T38" fmla="*/ 11 w 35"/>
                <a:gd name="T39" fmla="*/ 1 h 67"/>
                <a:gd name="T40" fmla="*/ 10 w 35"/>
                <a:gd name="T41" fmla="*/ 2 h 67"/>
                <a:gd name="T42" fmla="*/ 9 w 35"/>
                <a:gd name="T43" fmla="*/ 3 h 67"/>
                <a:gd name="T44" fmla="*/ 8 w 35"/>
                <a:gd name="T45" fmla="*/ 3 h 67"/>
                <a:gd name="T46" fmla="*/ 9 w 35"/>
                <a:gd name="T47" fmla="*/ 9 h 67"/>
                <a:gd name="T48" fmla="*/ 2 w 35"/>
                <a:gd name="T49" fmla="*/ 37 h 67"/>
                <a:gd name="T50" fmla="*/ 0 w 35"/>
                <a:gd name="T51" fmla="*/ 41 h 67"/>
                <a:gd name="T52" fmla="*/ 3 w 35"/>
                <a:gd name="T53" fmla="*/ 44 h 67"/>
                <a:gd name="T54" fmla="*/ 6 w 35"/>
                <a:gd name="T55" fmla="*/ 46 h 67"/>
                <a:gd name="T56" fmla="*/ 8 w 35"/>
                <a:gd name="T57" fmla="*/ 63 h 67"/>
                <a:gd name="T58" fmla="*/ 8 w 35"/>
                <a:gd name="T59" fmla="*/ 66 h 67"/>
                <a:gd name="T60" fmla="*/ 11 w 35"/>
                <a:gd name="T61" fmla="*/ 67 h 67"/>
                <a:gd name="T62" fmla="*/ 11 w 35"/>
                <a:gd name="T63" fmla="*/ 67 h 67"/>
                <a:gd name="T64" fmla="*/ 13 w 35"/>
                <a:gd name="T65" fmla="*/ 67 h 67"/>
                <a:gd name="T66" fmla="*/ 15 w 35"/>
                <a:gd name="T67" fmla="*/ 67 h 67"/>
                <a:gd name="T68" fmla="*/ 21 w 35"/>
                <a:gd name="T69" fmla="*/ 66 h 67"/>
                <a:gd name="T70" fmla="*/ 23 w 35"/>
                <a:gd name="T71" fmla="*/ 65 h 67"/>
                <a:gd name="T72" fmla="*/ 23 w 35"/>
                <a:gd name="T73" fmla="*/ 65 h 67"/>
                <a:gd name="T74" fmla="*/ 22 w 35"/>
                <a:gd name="T75" fmla="*/ 64 h 67"/>
                <a:gd name="T76" fmla="*/ 22 w 35"/>
                <a:gd name="T77" fmla="*/ 64 h 67"/>
                <a:gd name="T78" fmla="*/ 22 w 35"/>
                <a:gd name="T79" fmla="*/ 62 h 67"/>
                <a:gd name="T80" fmla="*/ 27 w 35"/>
                <a:gd name="T81" fmla="*/ 55 h 67"/>
                <a:gd name="T82" fmla="*/ 28 w 35"/>
                <a:gd name="T83" fmla="*/ 54 h 67"/>
                <a:gd name="T84" fmla="*/ 25 w 35"/>
                <a:gd name="T85" fmla="*/ 51 h 67"/>
                <a:gd name="T86" fmla="*/ 24 w 35"/>
                <a:gd name="T87" fmla="*/ 51 h 67"/>
                <a:gd name="T88" fmla="*/ 23 w 35"/>
                <a:gd name="T89" fmla="*/ 48 h 67"/>
                <a:gd name="T90" fmla="*/ 24 w 35"/>
                <a:gd name="T91" fmla="*/ 46 h 67"/>
                <a:gd name="T92" fmla="*/ 27 w 35"/>
                <a:gd name="T93" fmla="*/ 43 h 67"/>
                <a:gd name="T94" fmla="*/ 24 w 35"/>
                <a:gd name="T95" fmla="*/ 38 h 67"/>
                <a:gd name="T96" fmla="*/ 22 w 35"/>
                <a:gd name="T97" fmla="*/ 34 h 67"/>
                <a:gd name="T98" fmla="*/ 27 w 35"/>
                <a:gd name="T99" fmla="*/ 32 h 67"/>
                <a:gd name="T100" fmla="*/ 27 w 35"/>
                <a:gd name="T101" fmla="*/ 31 h 67"/>
                <a:gd name="T102" fmla="*/ 28 w 35"/>
                <a:gd name="T103" fmla="*/ 25 h 67"/>
                <a:gd name="T104" fmla="*/ 28 w 35"/>
                <a:gd name="T105" fmla="*/ 18 h 67"/>
                <a:gd name="T106" fmla="*/ 27 w 35"/>
                <a:gd name="T107" fmla="*/ 15 h 67"/>
                <a:gd name="T108" fmla="*/ 31 w 35"/>
                <a:gd name="T109" fmla="*/ 1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67">
                  <a:moveTo>
                    <a:pt x="31" y="11"/>
                  </a:moveTo>
                  <a:cubicBezTo>
                    <a:pt x="32" y="10"/>
                    <a:pt x="34" y="9"/>
                    <a:pt x="35" y="8"/>
                  </a:cubicBezTo>
                  <a:cubicBezTo>
                    <a:pt x="35" y="7"/>
                    <a:pt x="35" y="7"/>
                    <a:pt x="35" y="7"/>
                  </a:cubicBezTo>
                  <a:cubicBezTo>
                    <a:pt x="35" y="7"/>
                    <a:pt x="35" y="7"/>
                    <a:pt x="35" y="7"/>
                  </a:cubicBezTo>
                  <a:cubicBezTo>
                    <a:pt x="33" y="6"/>
                    <a:pt x="32" y="6"/>
                    <a:pt x="32" y="4"/>
                  </a:cubicBezTo>
                  <a:cubicBezTo>
                    <a:pt x="32" y="3"/>
                    <a:pt x="31" y="3"/>
                    <a:pt x="29" y="3"/>
                  </a:cubicBezTo>
                  <a:cubicBezTo>
                    <a:pt x="28" y="3"/>
                    <a:pt x="27" y="3"/>
                    <a:pt x="26" y="4"/>
                  </a:cubicBezTo>
                  <a:cubicBezTo>
                    <a:pt x="24" y="5"/>
                    <a:pt x="23" y="5"/>
                    <a:pt x="23" y="4"/>
                  </a:cubicBezTo>
                  <a:cubicBezTo>
                    <a:pt x="22" y="4"/>
                    <a:pt x="22" y="4"/>
                    <a:pt x="21" y="4"/>
                  </a:cubicBezTo>
                  <a:cubicBezTo>
                    <a:pt x="21" y="4"/>
                    <a:pt x="20" y="4"/>
                    <a:pt x="20" y="4"/>
                  </a:cubicBezTo>
                  <a:cubicBezTo>
                    <a:pt x="19" y="4"/>
                    <a:pt x="19" y="4"/>
                    <a:pt x="18" y="4"/>
                  </a:cubicBezTo>
                  <a:cubicBezTo>
                    <a:pt x="17" y="4"/>
                    <a:pt x="17" y="4"/>
                    <a:pt x="16" y="4"/>
                  </a:cubicBezTo>
                  <a:cubicBezTo>
                    <a:pt x="16" y="4"/>
                    <a:pt x="16" y="4"/>
                    <a:pt x="16" y="4"/>
                  </a:cubicBezTo>
                  <a:cubicBezTo>
                    <a:pt x="16" y="4"/>
                    <a:pt x="15" y="4"/>
                    <a:pt x="15" y="4"/>
                  </a:cubicBezTo>
                  <a:cubicBezTo>
                    <a:pt x="15" y="3"/>
                    <a:pt x="15" y="3"/>
                    <a:pt x="15" y="3"/>
                  </a:cubicBezTo>
                  <a:cubicBezTo>
                    <a:pt x="15" y="3"/>
                    <a:pt x="14" y="3"/>
                    <a:pt x="14" y="3"/>
                  </a:cubicBezTo>
                  <a:cubicBezTo>
                    <a:pt x="14" y="3"/>
                    <a:pt x="14" y="3"/>
                    <a:pt x="14" y="2"/>
                  </a:cubicBezTo>
                  <a:cubicBezTo>
                    <a:pt x="14" y="2"/>
                    <a:pt x="13" y="2"/>
                    <a:pt x="13" y="1"/>
                  </a:cubicBezTo>
                  <a:cubicBezTo>
                    <a:pt x="13" y="1"/>
                    <a:pt x="13" y="0"/>
                    <a:pt x="13" y="0"/>
                  </a:cubicBezTo>
                  <a:cubicBezTo>
                    <a:pt x="13" y="0"/>
                    <a:pt x="12" y="0"/>
                    <a:pt x="11" y="1"/>
                  </a:cubicBezTo>
                  <a:cubicBezTo>
                    <a:pt x="11" y="2"/>
                    <a:pt x="10" y="2"/>
                    <a:pt x="10" y="2"/>
                  </a:cubicBezTo>
                  <a:cubicBezTo>
                    <a:pt x="10" y="2"/>
                    <a:pt x="9" y="3"/>
                    <a:pt x="9" y="3"/>
                  </a:cubicBezTo>
                  <a:cubicBezTo>
                    <a:pt x="9" y="3"/>
                    <a:pt x="9" y="3"/>
                    <a:pt x="8" y="3"/>
                  </a:cubicBezTo>
                  <a:cubicBezTo>
                    <a:pt x="8" y="5"/>
                    <a:pt x="8" y="8"/>
                    <a:pt x="9" y="9"/>
                  </a:cubicBezTo>
                  <a:cubicBezTo>
                    <a:pt x="11" y="13"/>
                    <a:pt x="6" y="32"/>
                    <a:pt x="2" y="37"/>
                  </a:cubicBezTo>
                  <a:cubicBezTo>
                    <a:pt x="0" y="39"/>
                    <a:pt x="0" y="40"/>
                    <a:pt x="0" y="41"/>
                  </a:cubicBezTo>
                  <a:cubicBezTo>
                    <a:pt x="0" y="42"/>
                    <a:pt x="2" y="43"/>
                    <a:pt x="3" y="44"/>
                  </a:cubicBezTo>
                  <a:cubicBezTo>
                    <a:pt x="4" y="45"/>
                    <a:pt x="5" y="45"/>
                    <a:pt x="6" y="46"/>
                  </a:cubicBezTo>
                  <a:cubicBezTo>
                    <a:pt x="10" y="49"/>
                    <a:pt x="9" y="57"/>
                    <a:pt x="8" y="63"/>
                  </a:cubicBezTo>
                  <a:cubicBezTo>
                    <a:pt x="8" y="64"/>
                    <a:pt x="8" y="65"/>
                    <a:pt x="8" y="66"/>
                  </a:cubicBezTo>
                  <a:cubicBezTo>
                    <a:pt x="8" y="66"/>
                    <a:pt x="8" y="67"/>
                    <a:pt x="11" y="67"/>
                  </a:cubicBezTo>
                  <a:cubicBezTo>
                    <a:pt x="11" y="67"/>
                    <a:pt x="11" y="67"/>
                    <a:pt x="11" y="67"/>
                  </a:cubicBezTo>
                  <a:cubicBezTo>
                    <a:pt x="11" y="67"/>
                    <a:pt x="12" y="67"/>
                    <a:pt x="13" y="67"/>
                  </a:cubicBezTo>
                  <a:cubicBezTo>
                    <a:pt x="13" y="67"/>
                    <a:pt x="14" y="67"/>
                    <a:pt x="15" y="67"/>
                  </a:cubicBezTo>
                  <a:cubicBezTo>
                    <a:pt x="17" y="67"/>
                    <a:pt x="19" y="66"/>
                    <a:pt x="21" y="66"/>
                  </a:cubicBezTo>
                  <a:cubicBezTo>
                    <a:pt x="21" y="66"/>
                    <a:pt x="22" y="66"/>
                    <a:pt x="23" y="65"/>
                  </a:cubicBezTo>
                  <a:cubicBezTo>
                    <a:pt x="23" y="65"/>
                    <a:pt x="23" y="65"/>
                    <a:pt x="23" y="65"/>
                  </a:cubicBezTo>
                  <a:cubicBezTo>
                    <a:pt x="22" y="65"/>
                    <a:pt x="22" y="64"/>
                    <a:pt x="22" y="64"/>
                  </a:cubicBezTo>
                  <a:cubicBezTo>
                    <a:pt x="22" y="64"/>
                    <a:pt x="22" y="64"/>
                    <a:pt x="22" y="64"/>
                  </a:cubicBezTo>
                  <a:cubicBezTo>
                    <a:pt x="22" y="63"/>
                    <a:pt x="22" y="63"/>
                    <a:pt x="22" y="62"/>
                  </a:cubicBezTo>
                  <a:cubicBezTo>
                    <a:pt x="22" y="60"/>
                    <a:pt x="22" y="55"/>
                    <a:pt x="27" y="55"/>
                  </a:cubicBezTo>
                  <a:cubicBezTo>
                    <a:pt x="28" y="54"/>
                    <a:pt x="28" y="54"/>
                    <a:pt x="28" y="54"/>
                  </a:cubicBezTo>
                  <a:cubicBezTo>
                    <a:pt x="28" y="54"/>
                    <a:pt x="26" y="52"/>
                    <a:pt x="25" y="51"/>
                  </a:cubicBezTo>
                  <a:cubicBezTo>
                    <a:pt x="25" y="51"/>
                    <a:pt x="24" y="51"/>
                    <a:pt x="24" y="51"/>
                  </a:cubicBezTo>
                  <a:cubicBezTo>
                    <a:pt x="23" y="50"/>
                    <a:pt x="23" y="49"/>
                    <a:pt x="23" y="48"/>
                  </a:cubicBezTo>
                  <a:cubicBezTo>
                    <a:pt x="23" y="48"/>
                    <a:pt x="23" y="47"/>
                    <a:pt x="24" y="46"/>
                  </a:cubicBezTo>
                  <a:cubicBezTo>
                    <a:pt x="25" y="44"/>
                    <a:pt x="26" y="43"/>
                    <a:pt x="27" y="43"/>
                  </a:cubicBezTo>
                  <a:cubicBezTo>
                    <a:pt x="27" y="42"/>
                    <a:pt x="26" y="41"/>
                    <a:pt x="24" y="38"/>
                  </a:cubicBezTo>
                  <a:cubicBezTo>
                    <a:pt x="22" y="37"/>
                    <a:pt x="22" y="36"/>
                    <a:pt x="22" y="34"/>
                  </a:cubicBezTo>
                  <a:cubicBezTo>
                    <a:pt x="23" y="32"/>
                    <a:pt x="26" y="32"/>
                    <a:pt x="27" y="32"/>
                  </a:cubicBezTo>
                  <a:cubicBezTo>
                    <a:pt x="27" y="32"/>
                    <a:pt x="27" y="31"/>
                    <a:pt x="27" y="31"/>
                  </a:cubicBezTo>
                  <a:cubicBezTo>
                    <a:pt x="27" y="29"/>
                    <a:pt x="27" y="27"/>
                    <a:pt x="28" y="25"/>
                  </a:cubicBezTo>
                  <a:cubicBezTo>
                    <a:pt x="30" y="23"/>
                    <a:pt x="29" y="21"/>
                    <a:pt x="28" y="18"/>
                  </a:cubicBezTo>
                  <a:cubicBezTo>
                    <a:pt x="28" y="17"/>
                    <a:pt x="27" y="16"/>
                    <a:pt x="27" y="15"/>
                  </a:cubicBezTo>
                  <a:cubicBezTo>
                    <a:pt x="27" y="13"/>
                    <a:pt x="29" y="12"/>
                    <a:pt x="31" y="1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3" name="Freeform 297">
              <a:extLst>
                <a:ext uri="{FF2B5EF4-FFF2-40B4-BE49-F238E27FC236}">
                  <a16:creationId xmlns:a16="http://schemas.microsoft.com/office/drawing/2014/main" id="{880EFBCD-784D-4342-A1DA-4615131B5D6D}"/>
                </a:ext>
              </a:extLst>
            </p:cNvPr>
            <p:cNvSpPr>
              <a:spLocks/>
            </p:cNvSpPr>
            <p:nvPr/>
          </p:nvSpPr>
          <p:spPr bwMode="auto">
            <a:xfrm>
              <a:off x="4829642" y="5898059"/>
              <a:ext cx="41465" cy="20638"/>
            </a:xfrm>
            <a:custGeom>
              <a:avLst/>
              <a:gdLst>
                <a:gd name="T0" fmla="*/ 9 w 80"/>
                <a:gd name="T1" fmla="*/ 29 h 36"/>
                <a:gd name="T2" fmla="*/ 10 w 80"/>
                <a:gd name="T3" fmla="*/ 30 h 36"/>
                <a:gd name="T4" fmla="*/ 12 w 80"/>
                <a:gd name="T5" fmla="*/ 31 h 36"/>
                <a:gd name="T6" fmla="*/ 12 w 80"/>
                <a:gd name="T7" fmla="*/ 31 h 36"/>
                <a:gd name="T8" fmla="*/ 13 w 80"/>
                <a:gd name="T9" fmla="*/ 31 h 36"/>
                <a:gd name="T10" fmla="*/ 27 w 80"/>
                <a:gd name="T11" fmla="*/ 27 h 36"/>
                <a:gd name="T12" fmla="*/ 28 w 80"/>
                <a:gd name="T13" fmla="*/ 27 h 36"/>
                <a:gd name="T14" fmla="*/ 30 w 80"/>
                <a:gd name="T15" fmla="*/ 32 h 36"/>
                <a:gd name="T16" fmla="*/ 40 w 80"/>
                <a:gd name="T17" fmla="*/ 33 h 36"/>
                <a:gd name="T18" fmla="*/ 53 w 80"/>
                <a:gd name="T19" fmla="*/ 36 h 36"/>
                <a:gd name="T20" fmla="*/ 62 w 80"/>
                <a:gd name="T21" fmla="*/ 32 h 36"/>
                <a:gd name="T22" fmla="*/ 69 w 80"/>
                <a:gd name="T23" fmla="*/ 30 h 36"/>
                <a:gd name="T24" fmla="*/ 69 w 80"/>
                <a:gd name="T25" fmla="*/ 29 h 36"/>
                <a:gd name="T26" fmla="*/ 70 w 80"/>
                <a:gd name="T27" fmla="*/ 28 h 36"/>
                <a:gd name="T28" fmla="*/ 71 w 80"/>
                <a:gd name="T29" fmla="*/ 27 h 36"/>
                <a:gd name="T30" fmla="*/ 72 w 80"/>
                <a:gd name="T31" fmla="*/ 26 h 36"/>
                <a:gd name="T32" fmla="*/ 73 w 80"/>
                <a:gd name="T33" fmla="*/ 21 h 36"/>
                <a:gd name="T34" fmla="*/ 73 w 80"/>
                <a:gd name="T35" fmla="*/ 18 h 36"/>
                <a:gd name="T36" fmla="*/ 77 w 80"/>
                <a:gd name="T37" fmla="*/ 18 h 36"/>
                <a:gd name="T38" fmla="*/ 79 w 80"/>
                <a:gd name="T39" fmla="*/ 14 h 36"/>
                <a:gd name="T40" fmla="*/ 80 w 80"/>
                <a:gd name="T41" fmla="*/ 13 h 36"/>
                <a:gd name="T42" fmla="*/ 80 w 80"/>
                <a:gd name="T43" fmla="*/ 12 h 36"/>
                <a:gd name="T44" fmla="*/ 78 w 80"/>
                <a:gd name="T45" fmla="*/ 8 h 36"/>
                <a:gd name="T46" fmla="*/ 77 w 80"/>
                <a:gd name="T47" fmla="*/ 6 h 36"/>
                <a:gd name="T48" fmla="*/ 77 w 80"/>
                <a:gd name="T49" fmla="*/ 6 h 36"/>
                <a:gd name="T50" fmla="*/ 77 w 80"/>
                <a:gd name="T51" fmla="*/ 6 h 36"/>
                <a:gd name="T52" fmla="*/ 73 w 80"/>
                <a:gd name="T53" fmla="*/ 5 h 36"/>
                <a:gd name="T54" fmla="*/ 59 w 80"/>
                <a:gd name="T55" fmla="*/ 0 h 36"/>
                <a:gd name="T56" fmla="*/ 52 w 80"/>
                <a:gd name="T57" fmla="*/ 6 h 36"/>
                <a:gd name="T58" fmla="*/ 48 w 80"/>
                <a:gd name="T59" fmla="*/ 6 h 36"/>
                <a:gd name="T60" fmla="*/ 44 w 80"/>
                <a:gd name="T61" fmla="*/ 7 h 36"/>
                <a:gd name="T62" fmla="*/ 39 w 80"/>
                <a:gd name="T63" fmla="*/ 11 h 36"/>
                <a:gd name="T64" fmla="*/ 37 w 80"/>
                <a:gd name="T65" fmla="*/ 16 h 36"/>
                <a:gd name="T66" fmla="*/ 37 w 80"/>
                <a:gd name="T67" fmla="*/ 20 h 36"/>
                <a:gd name="T68" fmla="*/ 31 w 80"/>
                <a:gd name="T69" fmla="*/ 20 h 36"/>
                <a:gd name="T70" fmla="*/ 20 w 80"/>
                <a:gd name="T71" fmla="*/ 22 h 36"/>
                <a:gd name="T72" fmla="*/ 10 w 80"/>
                <a:gd name="T73" fmla="*/ 22 h 36"/>
                <a:gd name="T74" fmla="*/ 5 w 80"/>
                <a:gd name="T75" fmla="*/ 25 h 36"/>
                <a:gd name="T76" fmla="*/ 0 w 80"/>
                <a:gd name="T77" fmla="*/ 22 h 36"/>
                <a:gd name="T78" fmla="*/ 0 w 80"/>
                <a:gd name="T79" fmla="*/ 22 h 36"/>
                <a:gd name="T80" fmla="*/ 0 w 80"/>
                <a:gd name="T81" fmla="*/ 23 h 36"/>
                <a:gd name="T82" fmla="*/ 0 w 80"/>
                <a:gd name="T83" fmla="*/ 25 h 36"/>
                <a:gd name="T84" fmla="*/ 0 w 80"/>
                <a:gd name="T85" fmla="*/ 26 h 36"/>
                <a:gd name="T86" fmla="*/ 0 w 80"/>
                <a:gd name="T87" fmla="*/ 27 h 36"/>
                <a:gd name="T88" fmla="*/ 4 w 80"/>
                <a:gd name="T89" fmla="*/ 29 h 36"/>
                <a:gd name="T90" fmla="*/ 6 w 80"/>
                <a:gd name="T91" fmla="*/ 29 h 36"/>
                <a:gd name="T92" fmla="*/ 8 w 80"/>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36">
                  <a:moveTo>
                    <a:pt x="8" y="29"/>
                  </a:moveTo>
                  <a:cubicBezTo>
                    <a:pt x="9" y="29"/>
                    <a:pt x="9" y="29"/>
                    <a:pt x="9" y="29"/>
                  </a:cubicBezTo>
                  <a:cubicBezTo>
                    <a:pt x="9" y="29"/>
                    <a:pt x="10" y="30"/>
                    <a:pt x="10" y="30"/>
                  </a:cubicBezTo>
                  <a:cubicBezTo>
                    <a:pt x="10" y="30"/>
                    <a:pt x="10" y="30"/>
                    <a:pt x="10" y="30"/>
                  </a:cubicBezTo>
                  <a:cubicBezTo>
                    <a:pt x="11" y="30"/>
                    <a:pt x="11" y="30"/>
                    <a:pt x="11" y="30"/>
                  </a:cubicBezTo>
                  <a:cubicBezTo>
                    <a:pt x="11" y="30"/>
                    <a:pt x="11" y="30"/>
                    <a:pt x="12" y="31"/>
                  </a:cubicBezTo>
                  <a:cubicBezTo>
                    <a:pt x="12" y="31"/>
                    <a:pt x="12" y="31"/>
                    <a:pt x="12" y="31"/>
                  </a:cubicBezTo>
                  <a:cubicBezTo>
                    <a:pt x="12" y="31"/>
                    <a:pt x="12" y="31"/>
                    <a:pt x="12" y="31"/>
                  </a:cubicBezTo>
                  <a:cubicBezTo>
                    <a:pt x="12" y="31"/>
                    <a:pt x="12" y="31"/>
                    <a:pt x="12" y="31"/>
                  </a:cubicBezTo>
                  <a:cubicBezTo>
                    <a:pt x="12" y="31"/>
                    <a:pt x="13" y="31"/>
                    <a:pt x="13" y="31"/>
                  </a:cubicBezTo>
                  <a:cubicBezTo>
                    <a:pt x="15" y="31"/>
                    <a:pt x="17" y="29"/>
                    <a:pt x="18" y="29"/>
                  </a:cubicBezTo>
                  <a:cubicBezTo>
                    <a:pt x="19" y="27"/>
                    <a:pt x="24" y="27"/>
                    <a:pt x="27" y="27"/>
                  </a:cubicBezTo>
                  <a:cubicBezTo>
                    <a:pt x="27" y="27"/>
                    <a:pt x="27" y="27"/>
                    <a:pt x="27" y="27"/>
                  </a:cubicBezTo>
                  <a:cubicBezTo>
                    <a:pt x="28" y="27"/>
                    <a:pt x="28" y="27"/>
                    <a:pt x="28" y="27"/>
                  </a:cubicBezTo>
                  <a:cubicBezTo>
                    <a:pt x="29" y="27"/>
                    <a:pt x="29" y="28"/>
                    <a:pt x="29" y="30"/>
                  </a:cubicBezTo>
                  <a:cubicBezTo>
                    <a:pt x="30" y="30"/>
                    <a:pt x="30" y="32"/>
                    <a:pt x="30" y="32"/>
                  </a:cubicBezTo>
                  <a:cubicBezTo>
                    <a:pt x="31" y="32"/>
                    <a:pt x="32" y="33"/>
                    <a:pt x="36" y="33"/>
                  </a:cubicBezTo>
                  <a:cubicBezTo>
                    <a:pt x="37" y="33"/>
                    <a:pt x="39" y="33"/>
                    <a:pt x="40" y="33"/>
                  </a:cubicBezTo>
                  <a:cubicBezTo>
                    <a:pt x="43" y="33"/>
                    <a:pt x="46" y="34"/>
                    <a:pt x="48" y="35"/>
                  </a:cubicBezTo>
                  <a:cubicBezTo>
                    <a:pt x="50" y="35"/>
                    <a:pt x="52" y="36"/>
                    <a:pt x="53" y="36"/>
                  </a:cubicBezTo>
                  <a:cubicBezTo>
                    <a:pt x="53" y="36"/>
                    <a:pt x="54" y="35"/>
                    <a:pt x="55" y="34"/>
                  </a:cubicBezTo>
                  <a:cubicBezTo>
                    <a:pt x="57" y="33"/>
                    <a:pt x="59" y="32"/>
                    <a:pt x="62" y="32"/>
                  </a:cubicBezTo>
                  <a:cubicBezTo>
                    <a:pt x="65" y="32"/>
                    <a:pt x="67" y="31"/>
                    <a:pt x="68" y="30"/>
                  </a:cubicBezTo>
                  <a:cubicBezTo>
                    <a:pt x="69" y="30"/>
                    <a:pt x="69" y="30"/>
                    <a:pt x="69" y="30"/>
                  </a:cubicBezTo>
                  <a:cubicBezTo>
                    <a:pt x="69" y="30"/>
                    <a:pt x="69" y="30"/>
                    <a:pt x="69" y="30"/>
                  </a:cubicBezTo>
                  <a:cubicBezTo>
                    <a:pt x="69" y="30"/>
                    <a:pt x="69" y="30"/>
                    <a:pt x="69" y="29"/>
                  </a:cubicBezTo>
                  <a:cubicBezTo>
                    <a:pt x="69" y="29"/>
                    <a:pt x="70" y="29"/>
                    <a:pt x="70" y="29"/>
                  </a:cubicBezTo>
                  <a:cubicBezTo>
                    <a:pt x="70" y="29"/>
                    <a:pt x="70" y="28"/>
                    <a:pt x="70" y="28"/>
                  </a:cubicBezTo>
                  <a:cubicBezTo>
                    <a:pt x="70" y="28"/>
                    <a:pt x="70" y="28"/>
                    <a:pt x="70" y="28"/>
                  </a:cubicBezTo>
                  <a:cubicBezTo>
                    <a:pt x="70" y="28"/>
                    <a:pt x="71" y="28"/>
                    <a:pt x="71" y="27"/>
                  </a:cubicBezTo>
                  <a:cubicBezTo>
                    <a:pt x="71" y="27"/>
                    <a:pt x="71" y="27"/>
                    <a:pt x="72" y="27"/>
                  </a:cubicBezTo>
                  <a:cubicBezTo>
                    <a:pt x="72" y="27"/>
                    <a:pt x="72" y="26"/>
                    <a:pt x="72" y="26"/>
                  </a:cubicBezTo>
                  <a:cubicBezTo>
                    <a:pt x="72" y="25"/>
                    <a:pt x="72" y="23"/>
                    <a:pt x="73" y="22"/>
                  </a:cubicBezTo>
                  <a:cubicBezTo>
                    <a:pt x="73" y="22"/>
                    <a:pt x="73" y="21"/>
                    <a:pt x="73" y="21"/>
                  </a:cubicBezTo>
                  <a:cubicBezTo>
                    <a:pt x="73" y="20"/>
                    <a:pt x="73" y="20"/>
                    <a:pt x="73" y="19"/>
                  </a:cubicBezTo>
                  <a:cubicBezTo>
                    <a:pt x="73" y="19"/>
                    <a:pt x="73" y="18"/>
                    <a:pt x="73" y="18"/>
                  </a:cubicBezTo>
                  <a:cubicBezTo>
                    <a:pt x="74" y="18"/>
                    <a:pt x="74" y="17"/>
                    <a:pt x="75" y="18"/>
                  </a:cubicBezTo>
                  <a:cubicBezTo>
                    <a:pt x="76" y="18"/>
                    <a:pt x="76" y="18"/>
                    <a:pt x="77" y="18"/>
                  </a:cubicBezTo>
                  <a:cubicBezTo>
                    <a:pt x="78" y="18"/>
                    <a:pt x="79" y="17"/>
                    <a:pt x="79" y="16"/>
                  </a:cubicBezTo>
                  <a:cubicBezTo>
                    <a:pt x="79" y="15"/>
                    <a:pt x="79" y="15"/>
                    <a:pt x="79" y="14"/>
                  </a:cubicBezTo>
                  <a:cubicBezTo>
                    <a:pt x="79" y="14"/>
                    <a:pt x="79" y="14"/>
                    <a:pt x="79" y="14"/>
                  </a:cubicBezTo>
                  <a:cubicBezTo>
                    <a:pt x="80" y="14"/>
                    <a:pt x="80" y="13"/>
                    <a:pt x="80" y="13"/>
                  </a:cubicBezTo>
                  <a:cubicBezTo>
                    <a:pt x="80" y="13"/>
                    <a:pt x="80" y="13"/>
                    <a:pt x="80" y="13"/>
                  </a:cubicBezTo>
                  <a:cubicBezTo>
                    <a:pt x="80" y="13"/>
                    <a:pt x="80" y="12"/>
                    <a:pt x="80" y="12"/>
                  </a:cubicBezTo>
                  <a:cubicBezTo>
                    <a:pt x="79" y="11"/>
                    <a:pt x="78" y="10"/>
                    <a:pt x="78" y="8"/>
                  </a:cubicBezTo>
                  <a:cubicBezTo>
                    <a:pt x="78" y="8"/>
                    <a:pt x="78" y="8"/>
                    <a:pt x="78" y="8"/>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6"/>
                    <a:pt x="77" y="6"/>
                    <a:pt x="77" y="6"/>
                  </a:cubicBezTo>
                  <a:cubicBezTo>
                    <a:pt x="77" y="5"/>
                    <a:pt x="76" y="5"/>
                    <a:pt x="76" y="5"/>
                  </a:cubicBezTo>
                  <a:cubicBezTo>
                    <a:pt x="76" y="5"/>
                    <a:pt x="74" y="5"/>
                    <a:pt x="73" y="5"/>
                  </a:cubicBezTo>
                  <a:cubicBezTo>
                    <a:pt x="71" y="5"/>
                    <a:pt x="69" y="4"/>
                    <a:pt x="68" y="3"/>
                  </a:cubicBezTo>
                  <a:cubicBezTo>
                    <a:pt x="66" y="1"/>
                    <a:pt x="61" y="0"/>
                    <a:pt x="59" y="0"/>
                  </a:cubicBezTo>
                  <a:cubicBezTo>
                    <a:pt x="59" y="1"/>
                    <a:pt x="58" y="3"/>
                    <a:pt x="57" y="5"/>
                  </a:cubicBezTo>
                  <a:cubicBezTo>
                    <a:pt x="56" y="6"/>
                    <a:pt x="54" y="6"/>
                    <a:pt x="52" y="6"/>
                  </a:cubicBezTo>
                  <a:cubicBezTo>
                    <a:pt x="51" y="6"/>
                    <a:pt x="50" y="6"/>
                    <a:pt x="49" y="6"/>
                  </a:cubicBezTo>
                  <a:cubicBezTo>
                    <a:pt x="49" y="6"/>
                    <a:pt x="48" y="6"/>
                    <a:pt x="48" y="6"/>
                  </a:cubicBezTo>
                  <a:cubicBezTo>
                    <a:pt x="48" y="6"/>
                    <a:pt x="47" y="6"/>
                    <a:pt x="47" y="6"/>
                  </a:cubicBezTo>
                  <a:cubicBezTo>
                    <a:pt x="46" y="6"/>
                    <a:pt x="45" y="7"/>
                    <a:pt x="44" y="7"/>
                  </a:cubicBezTo>
                  <a:cubicBezTo>
                    <a:pt x="43" y="8"/>
                    <a:pt x="41" y="8"/>
                    <a:pt x="41" y="9"/>
                  </a:cubicBezTo>
                  <a:cubicBezTo>
                    <a:pt x="41" y="10"/>
                    <a:pt x="40" y="11"/>
                    <a:pt x="39" y="11"/>
                  </a:cubicBezTo>
                  <a:cubicBezTo>
                    <a:pt x="39" y="11"/>
                    <a:pt x="39" y="11"/>
                    <a:pt x="39" y="11"/>
                  </a:cubicBezTo>
                  <a:cubicBezTo>
                    <a:pt x="37" y="12"/>
                    <a:pt x="36" y="13"/>
                    <a:pt x="37" y="16"/>
                  </a:cubicBezTo>
                  <a:cubicBezTo>
                    <a:pt x="37" y="17"/>
                    <a:pt x="37" y="18"/>
                    <a:pt x="37" y="18"/>
                  </a:cubicBezTo>
                  <a:cubicBezTo>
                    <a:pt x="37" y="19"/>
                    <a:pt x="37" y="20"/>
                    <a:pt x="37" y="20"/>
                  </a:cubicBezTo>
                  <a:cubicBezTo>
                    <a:pt x="36" y="21"/>
                    <a:pt x="36" y="21"/>
                    <a:pt x="34" y="21"/>
                  </a:cubicBezTo>
                  <a:cubicBezTo>
                    <a:pt x="33" y="21"/>
                    <a:pt x="32" y="20"/>
                    <a:pt x="31" y="20"/>
                  </a:cubicBezTo>
                  <a:cubicBezTo>
                    <a:pt x="31" y="20"/>
                    <a:pt x="30" y="20"/>
                    <a:pt x="29" y="20"/>
                  </a:cubicBezTo>
                  <a:cubicBezTo>
                    <a:pt x="26" y="20"/>
                    <a:pt x="22" y="21"/>
                    <a:pt x="20" y="22"/>
                  </a:cubicBezTo>
                  <a:cubicBezTo>
                    <a:pt x="19" y="24"/>
                    <a:pt x="15" y="24"/>
                    <a:pt x="13" y="23"/>
                  </a:cubicBezTo>
                  <a:cubicBezTo>
                    <a:pt x="12" y="22"/>
                    <a:pt x="11" y="22"/>
                    <a:pt x="10" y="22"/>
                  </a:cubicBezTo>
                  <a:cubicBezTo>
                    <a:pt x="9" y="22"/>
                    <a:pt x="8" y="22"/>
                    <a:pt x="7" y="23"/>
                  </a:cubicBezTo>
                  <a:cubicBezTo>
                    <a:pt x="7" y="24"/>
                    <a:pt x="6" y="25"/>
                    <a:pt x="5" y="25"/>
                  </a:cubicBezTo>
                  <a:cubicBezTo>
                    <a:pt x="4" y="25"/>
                    <a:pt x="3" y="24"/>
                    <a:pt x="2" y="23"/>
                  </a:cubicBezTo>
                  <a:cubicBezTo>
                    <a:pt x="2" y="23"/>
                    <a:pt x="1" y="22"/>
                    <a:pt x="0" y="22"/>
                  </a:cubicBezTo>
                  <a:cubicBezTo>
                    <a:pt x="0" y="22"/>
                    <a:pt x="0" y="22"/>
                    <a:pt x="0" y="22"/>
                  </a:cubicBezTo>
                  <a:cubicBezTo>
                    <a:pt x="0" y="22"/>
                    <a:pt x="0" y="22"/>
                    <a:pt x="0" y="22"/>
                  </a:cubicBezTo>
                  <a:cubicBezTo>
                    <a:pt x="0" y="22"/>
                    <a:pt x="0" y="22"/>
                    <a:pt x="0" y="23"/>
                  </a:cubicBezTo>
                  <a:cubicBezTo>
                    <a:pt x="0" y="23"/>
                    <a:pt x="0" y="23"/>
                    <a:pt x="0" y="23"/>
                  </a:cubicBezTo>
                  <a:cubicBezTo>
                    <a:pt x="0" y="23"/>
                    <a:pt x="0" y="24"/>
                    <a:pt x="0" y="24"/>
                  </a:cubicBezTo>
                  <a:cubicBezTo>
                    <a:pt x="0" y="24"/>
                    <a:pt x="0" y="25"/>
                    <a:pt x="0" y="25"/>
                  </a:cubicBezTo>
                  <a:cubicBezTo>
                    <a:pt x="0" y="25"/>
                    <a:pt x="0" y="25"/>
                    <a:pt x="0" y="25"/>
                  </a:cubicBezTo>
                  <a:cubicBezTo>
                    <a:pt x="0" y="25"/>
                    <a:pt x="0" y="26"/>
                    <a:pt x="0" y="26"/>
                  </a:cubicBezTo>
                  <a:cubicBezTo>
                    <a:pt x="0" y="26"/>
                    <a:pt x="0" y="26"/>
                    <a:pt x="0" y="26"/>
                  </a:cubicBezTo>
                  <a:cubicBezTo>
                    <a:pt x="0" y="27"/>
                    <a:pt x="0" y="27"/>
                    <a:pt x="0" y="27"/>
                  </a:cubicBezTo>
                  <a:cubicBezTo>
                    <a:pt x="0" y="28"/>
                    <a:pt x="2" y="29"/>
                    <a:pt x="3" y="29"/>
                  </a:cubicBezTo>
                  <a:cubicBezTo>
                    <a:pt x="4" y="29"/>
                    <a:pt x="4" y="29"/>
                    <a:pt x="4" y="29"/>
                  </a:cubicBezTo>
                  <a:cubicBezTo>
                    <a:pt x="5" y="29"/>
                    <a:pt x="5" y="29"/>
                    <a:pt x="6" y="29"/>
                  </a:cubicBezTo>
                  <a:cubicBezTo>
                    <a:pt x="6" y="29"/>
                    <a:pt x="6" y="29"/>
                    <a:pt x="6" y="29"/>
                  </a:cubicBezTo>
                  <a:cubicBezTo>
                    <a:pt x="7" y="29"/>
                    <a:pt x="7" y="29"/>
                    <a:pt x="7" y="29"/>
                  </a:cubicBezTo>
                  <a:cubicBezTo>
                    <a:pt x="8" y="29"/>
                    <a:pt x="8" y="29"/>
                    <a:pt x="8" y="29"/>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4" name="Freeform 298">
              <a:extLst>
                <a:ext uri="{FF2B5EF4-FFF2-40B4-BE49-F238E27FC236}">
                  <a16:creationId xmlns:a16="http://schemas.microsoft.com/office/drawing/2014/main" id="{570A0A3D-67BE-4A91-8952-E99D04521A97}"/>
                </a:ext>
              </a:extLst>
            </p:cNvPr>
            <p:cNvSpPr>
              <a:spLocks/>
            </p:cNvSpPr>
            <p:nvPr/>
          </p:nvSpPr>
          <p:spPr bwMode="auto">
            <a:xfrm>
              <a:off x="4812004" y="5914674"/>
              <a:ext cx="65756" cy="71009"/>
            </a:xfrm>
            <a:custGeom>
              <a:avLst/>
              <a:gdLst>
                <a:gd name="T0" fmla="*/ 26 w 127"/>
                <a:gd name="T1" fmla="*/ 17 h 123"/>
                <a:gd name="T2" fmla="*/ 20 w 127"/>
                <a:gd name="T3" fmla="*/ 11 h 123"/>
                <a:gd name="T4" fmla="*/ 18 w 127"/>
                <a:gd name="T5" fmla="*/ 11 h 123"/>
                <a:gd name="T6" fmla="*/ 4 w 127"/>
                <a:gd name="T7" fmla="*/ 17 h 123"/>
                <a:gd name="T8" fmla="*/ 6 w 127"/>
                <a:gd name="T9" fmla="*/ 23 h 123"/>
                <a:gd name="T10" fmla="*/ 1 w 127"/>
                <a:gd name="T11" fmla="*/ 28 h 123"/>
                <a:gd name="T12" fmla="*/ 1 w 127"/>
                <a:gd name="T13" fmla="*/ 29 h 123"/>
                <a:gd name="T14" fmla="*/ 4 w 127"/>
                <a:gd name="T15" fmla="*/ 35 h 123"/>
                <a:gd name="T16" fmla="*/ 6 w 127"/>
                <a:gd name="T17" fmla="*/ 39 h 123"/>
                <a:gd name="T18" fmla="*/ 12 w 127"/>
                <a:gd name="T19" fmla="*/ 41 h 123"/>
                <a:gd name="T20" fmla="*/ 11 w 127"/>
                <a:gd name="T21" fmla="*/ 43 h 123"/>
                <a:gd name="T22" fmla="*/ 11 w 127"/>
                <a:gd name="T23" fmla="*/ 44 h 123"/>
                <a:gd name="T24" fmla="*/ 17 w 127"/>
                <a:gd name="T25" fmla="*/ 41 h 123"/>
                <a:gd name="T26" fmla="*/ 25 w 127"/>
                <a:gd name="T27" fmla="*/ 36 h 123"/>
                <a:gd name="T28" fmla="*/ 41 w 127"/>
                <a:gd name="T29" fmla="*/ 46 h 123"/>
                <a:gd name="T30" fmla="*/ 53 w 127"/>
                <a:gd name="T31" fmla="*/ 64 h 123"/>
                <a:gd name="T32" fmla="*/ 69 w 127"/>
                <a:gd name="T33" fmla="*/ 77 h 123"/>
                <a:gd name="T34" fmla="*/ 80 w 127"/>
                <a:gd name="T35" fmla="*/ 82 h 123"/>
                <a:gd name="T36" fmla="*/ 94 w 127"/>
                <a:gd name="T37" fmla="*/ 92 h 123"/>
                <a:gd name="T38" fmla="*/ 100 w 127"/>
                <a:gd name="T39" fmla="*/ 99 h 123"/>
                <a:gd name="T40" fmla="*/ 102 w 127"/>
                <a:gd name="T41" fmla="*/ 115 h 123"/>
                <a:gd name="T42" fmla="*/ 102 w 127"/>
                <a:gd name="T43" fmla="*/ 123 h 123"/>
                <a:gd name="T44" fmla="*/ 110 w 127"/>
                <a:gd name="T45" fmla="*/ 110 h 123"/>
                <a:gd name="T46" fmla="*/ 111 w 127"/>
                <a:gd name="T47" fmla="*/ 104 h 123"/>
                <a:gd name="T48" fmla="*/ 109 w 127"/>
                <a:gd name="T49" fmla="*/ 94 h 123"/>
                <a:gd name="T50" fmla="*/ 122 w 127"/>
                <a:gd name="T51" fmla="*/ 94 h 123"/>
                <a:gd name="T52" fmla="*/ 127 w 127"/>
                <a:gd name="T53" fmla="*/ 94 h 123"/>
                <a:gd name="T54" fmla="*/ 105 w 127"/>
                <a:gd name="T55" fmla="*/ 79 h 123"/>
                <a:gd name="T56" fmla="*/ 97 w 127"/>
                <a:gd name="T57" fmla="*/ 73 h 123"/>
                <a:gd name="T58" fmla="*/ 79 w 127"/>
                <a:gd name="T59" fmla="*/ 54 h 123"/>
                <a:gd name="T60" fmla="*/ 63 w 127"/>
                <a:gd name="T61" fmla="*/ 38 h 123"/>
                <a:gd name="T62" fmla="*/ 63 w 127"/>
                <a:gd name="T63" fmla="*/ 27 h 123"/>
                <a:gd name="T64" fmla="*/ 68 w 127"/>
                <a:gd name="T65" fmla="*/ 19 h 123"/>
                <a:gd name="T66" fmla="*/ 68 w 127"/>
                <a:gd name="T67" fmla="*/ 16 h 123"/>
                <a:gd name="T68" fmla="*/ 68 w 127"/>
                <a:gd name="T69" fmla="*/ 11 h 123"/>
                <a:gd name="T70" fmla="*/ 68 w 127"/>
                <a:gd name="T71" fmla="*/ 7 h 123"/>
                <a:gd name="T72" fmla="*/ 63 w 127"/>
                <a:gd name="T73" fmla="*/ 5 h 123"/>
                <a:gd name="T74" fmla="*/ 61 w 127"/>
                <a:gd name="T75" fmla="*/ 0 h 123"/>
                <a:gd name="T76" fmla="*/ 47 w 127"/>
                <a:gd name="T77" fmla="*/ 4 h 123"/>
                <a:gd name="T78" fmla="*/ 47 w 127"/>
                <a:gd name="T79" fmla="*/ 4 h 123"/>
                <a:gd name="T80" fmla="*/ 44 w 127"/>
                <a:gd name="T81" fmla="*/ 3 h 123"/>
                <a:gd name="T82" fmla="*/ 40 w 127"/>
                <a:gd name="T83" fmla="*/ 8 h 123"/>
                <a:gd name="T84" fmla="*/ 40 w 127"/>
                <a:gd name="T85" fmla="*/ 8 h 123"/>
                <a:gd name="T86" fmla="*/ 38 w 127"/>
                <a:gd name="T87" fmla="*/ 7 h 123"/>
                <a:gd name="T88" fmla="*/ 35 w 127"/>
                <a:gd name="T89" fmla="*/ 11 h 123"/>
                <a:gd name="T90" fmla="*/ 34 w 127"/>
                <a:gd name="T91" fmla="*/ 11 h 123"/>
                <a:gd name="T92" fmla="*/ 31 w 127"/>
                <a:gd name="T93" fmla="*/ 10 h 123"/>
                <a:gd name="T94" fmla="*/ 26 w 127"/>
                <a:gd name="T95" fmla="*/ 1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23">
                  <a:moveTo>
                    <a:pt x="26" y="17"/>
                  </a:moveTo>
                  <a:cubicBezTo>
                    <a:pt x="26" y="17"/>
                    <a:pt x="26" y="17"/>
                    <a:pt x="26" y="17"/>
                  </a:cubicBezTo>
                  <a:cubicBezTo>
                    <a:pt x="25" y="17"/>
                    <a:pt x="25" y="17"/>
                    <a:pt x="24" y="16"/>
                  </a:cubicBezTo>
                  <a:cubicBezTo>
                    <a:pt x="23" y="15"/>
                    <a:pt x="21" y="13"/>
                    <a:pt x="20" y="11"/>
                  </a:cubicBezTo>
                  <a:cubicBezTo>
                    <a:pt x="20" y="11"/>
                    <a:pt x="19" y="10"/>
                    <a:pt x="19" y="9"/>
                  </a:cubicBezTo>
                  <a:cubicBezTo>
                    <a:pt x="18" y="10"/>
                    <a:pt x="18" y="10"/>
                    <a:pt x="18" y="11"/>
                  </a:cubicBezTo>
                  <a:cubicBezTo>
                    <a:pt x="16" y="14"/>
                    <a:pt x="15" y="17"/>
                    <a:pt x="13" y="17"/>
                  </a:cubicBezTo>
                  <a:cubicBezTo>
                    <a:pt x="12" y="17"/>
                    <a:pt x="9" y="17"/>
                    <a:pt x="4" y="17"/>
                  </a:cubicBezTo>
                  <a:cubicBezTo>
                    <a:pt x="3" y="20"/>
                    <a:pt x="4" y="21"/>
                    <a:pt x="5" y="21"/>
                  </a:cubicBezTo>
                  <a:cubicBezTo>
                    <a:pt x="5" y="21"/>
                    <a:pt x="6" y="22"/>
                    <a:pt x="6" y="23"/>
                  </a:cubicBezTo>
                  <a:cubicBezTo>
                    <a:pt x="6" y="24"/>
                    <a:pt x="4" y="27"/>
                    <a:pt x="3" y="27"/>
                  </a:cubicBezTo>
                  <a:cubicBezTo>
                    <a:pt x="2" y="28"/>
                    <a:pt x="1" y="28"/>
                    <a:pt x="1" y="28"/>
                  </a:cubicBezTo>
                  <a:cubicBezTo>
                    <a:pt x="1" y="28"/>
                    <a:pt x="0" y="28"/>
                    <a:pt x="0" y="28"/>
                  </a:cubicBezTo>
                  <a:cubicBezTo>
                    <a:pt x="0" y="28"/>
                    <a:pt x="0" y="28"/>
                    <a:pt x="1" y="29"/>
                  </a:cubicBezTo>
                  <a:cubicBezTo>
                    <a:pt x="1" y="29"/>
                    <a:pt x="2" y="30"/>
                    <a:pt x="3" y="31"/>
                  </a:cubicBezTo>
                  <a:cubicBezTo>
                    <a:pt x="4" y="32"/>
                    <a:pt x="6" y="33"/>
                    <a:pt x="4" y="35"/>
                  </a:cubicBezTo>
                  <a:cubicBezTo>
                    <a:pt x="3" y="36"/>
                    <a:pt x="3" y="37"/>
                    <a:pt x="4" y="38"/>
                  </a:cubicBezTo>
                  <a:cubicBezTo>
                    <a:pt x="4" y="39"/>
                    <a:pt x="5" y="39"/>
                    <a:pt x="6" y="39"/>
                  </a:cubicBezTo>
                  <a:cubicBezTo>
                    <a:pt x="6" y="39"/>
                    <a:pt x="7" y="39"/>
                    <a:pt x="7" y="39"/>
                  </a:cubicBezTo>
                  <a:cubicBezTo>
                    <a:pt x="9" y="39"/>
                    <a:pt x="11" y="40"/>
                    <a:pt x="12" y="41"/>
                  </a:cubicBezTo>
                  <a:cubicBezTo>
                    <a:pt x="12" y="41"/>
                    <a:pt x="12" y="42"/>
                    <a:pt x="12" y="42"/>
                  </a:cubicBezTo>
                  <a:cubicBezTo>
                    <a:pt x="12" y="43"/>
                    <a:pt x="12" y="43"/>
                    <a:pt x="11" y="43"/>
                  </a:cubicBezTo>
                  <a:cubicBezTo>
                    <a:pt x="11" y="44"/>
                    <a:pt x="11" y="44"/>
                    <a:pt x="11" y="45"/>
                  </a:cubicBezTo>
                  <a:cubicBezTo>
                    <a:pt x="11" y="45"/>
                    <a:pt x="11" y="44"/>
                    <a:pt x="11" y="44"/>
                  </a:cubicBezTo>
                  <a:cubicBezTo>
                    <a:pt x="13" y="44"/>
                    <a:pt x="14" y="44"/>
                    <a:pt x="15" y="43"/>
                  </a:cubicBezTo>
                  <a:cubicBezTo>
                    <a:pt x="16" y="43"/>
                    <a:pt x="16" y="42"/>
                    <a:pt x="17" y="41"/>
                  </a:cubicBezTo>
                  <a:cubicBezTo>
                    <a:pt x="18" y="40"/>
                    <a:pt x="19" y="38"/>
                    <a:pt x="23" y="37"/>
                  </a:cubicBezTo>
                  <a:cubicBezTo>
                    <a:pt x="23" y="36"/>
                    <a:pt x="24" y="36"/>
                    <a:pt x="25" y="36"/>
                  </a:cubicBezTo>
                  <a:cubicBezTo>
                    <a:pt x="31" y="36"/>
                    <a:pt x="37" y="41"/>
                    <a:pt x="40" y="44"/>
                  </a:cubicBezTo>
                  <a:cubicBezTo>
                    <a:pt x="40" y="45"/>
                    <a:pt x="40" y="45"/>
                    <a:pt x="41" y="46"/>
                  </a:cubicBezTo>
                  <a:cubicBezTo>
                    <a:pt x="42" y="48"/>
                    <a:pt x="43" y="48"/>
                    <a:pt x="43" y="51"/>
                  </a:cubicBezTo>
                  <a:cubicBezTo>
                    <a:pt x="44" y="53"/>
                    <a:pt x="45" y="59"/>
                    <a:pt x="53" y="64"/>
                  </a:cubicBezTo>
                  <a:cubicBezTo>
                    <a:pt x="58" y="67"/>
                    <a:pt x="61" y="70"/>
                    <a:pt x="63" y="72"/>
                  </a:cubicBezTo>
                  <a:cubicBezTo>
                    <a:pt x="65" y="74"/>
                    <a:pt x="67" y="76"/>
                    <a:pt x="69" y="77"/>
                  </a:cubicBezTo>
                  <a:cubicBezTo>
                    <a:pt x="70" y="78"/>
                    <a:pt x="72" y="78"/>
                    <a:pt x="73" y="79"/>
                  </a:cubicBezTo>
                  <a:cubicBezTo>
                    <a:pt x="76" y="79"/>
                    <a:pt x="78" y="80"/>
                    <a:pt x="80" y="82"/>
                  </a:cubicBezTo>
                  <a:cubicBezTo>
                    <a:pt x="82" y="85"/>
                    <a:pt x="85" y="86"/>
                    <a:pt x="89" y="88"/>
                  </a:cubicBezTo>
                  <a:cubicBezTo>
                    <a:pt x="91" y="89"/>
                    <a:pt x="93" y="91"/>
                    <a:pt x="94" y="92"/>
                  </a:cubicBezTo>
                  <a:cubicBezTo>
                    <a:pt x="95" y="93"/>
                    <a:pt x="95" y="94"/>
                    <a:pt x="97" y="95"/>
                  </a:cubicBezTo>
                  <a:cubicBezTo>
                    <a:pt x="100" y="95"/>
                    <a:pt x="100" y="97"/>
                    <a:pt x="100" y="99"/>
                  </a:cubicBezTo>
                  <a:cubicBezTo>
                    <a:pt x="100" y="100"/>
                    <a:pt x="100" y="101"/>
                    <a:pt x="101" y="102"/>
                  </a:cubicBezTo>
                  <a:cubicBezTo>
                    <a:pt x="104" y="105"/>
                    <a:pt x="105" y="111"/>
                    <a:pt x="102" y="115"/>
                  </a:cubicBezTo>
                  <a:cubicBezTo>
                    <a:pt x="101" y="117"/>
                    <a:pt x="100" y="119"/>
                    <a:pt x="101" y="121"/>
                  </a:cubicBezTo>
                  <a:cubicBezTo>
                    <a:pt x="101" y="122"/>
                    <a:pt x="101" y="122"/>
                    <a:pt x="102" y="123"/>
                  </a:cubicBezTo>
                  <a:cubicBezTo>
                    <a:pt x="103" y="122"/>
                    <a:pt x="106" y="117"/>
                    <a:pt x="106" y="114"/>
                  </a:cubicBezTo>
                  <a:cubicBezTo>
                    <a:pt x="107" y="112"/>
                    <a:pt x="108" y="111"/>
                    <a:pt x="110" y="110"/>
                  </a:cubicBezTo>
                  <a:cubicBezTo>
                    <a:pt x="111" y="109"/>
                    <a:pt x="112" y="108"/>
                    <a:pt x="113" y="107"/>
                  </a:cubicBezTo>
                  <a:cubicBezTo>
                    <a:pt x="114" y="106"/>
                    <a:pt x="113" y="105"/>
                    <a:pt x="111" y="104"/>
                  </a:cubicBezTo>
                  <a:cubicBezTo>
                    <a:pt x="110" y="103"/>
                    <a:pt x="108" y="101"/>
                    <a:pt x="108" y="99"/>
                  </a:cubicBezTo>
                  <a:cubicBezTo>
                    <a:pt x="107" y="97"/>
                    <a:pt x="107" y="96"/>
                    <a:pt x="109" y="94"/>
                  </a:cubicBezTo>
                  <a:cubicBezTo>
                    <a:pt x="111" y="91"/>
                    <a:pt x="116" y="91"/>
                    <a:pt x="120" y="93"/>
                  </a:cubicBezTo>
                  <a:cubicBezTo>
                    <a:pt x="121" y="94"/>
                    <a:pt x="121" y="94"/>
                    <a:pt x="122" y="94"/>
                  </a:cubicBezTo>
                  <a:cubicBezTo>
                    <a:pt x="124" y="96"/>
                    <a:pt x="126" y="97"/>
                    <a:pt x="126" y="97"/>
                  </a:cubicBezTo>
                  <a:cubicBezTo>
                    <a:pt x="126" y="97"/>
                    <a:pt x="127" y="96"/>
                    <a:pt x="127" y="94"/>
                  </a:cubicBezTo>
                  <a:cubicBezTo>
                    <a:pt x="127" y="91"/>
                    <a:pt x="116" y="85"/>
                    <a:pt x="110" y="82"/>
                  </a:cubicBezTo>
                  <a:cubicBezTo>
                    <a:pt x="108" y="81"/>
                    <a:pt x="106" y="80"/>
                    <a:pt x="105" y="79"/>
                  </a:cubicBezTo>
                  <a:cubicBezTo>
                    <a:pt x="103" y="78"/>
                    <a:pt x="102" y="77"/>
                    <a:pt x="102" y="75"/>
                  </a:cubicBezTo>
                  <a:cubicBezTo>
                    <a:pt x="101" y="74"/>
                    <a:pt x="101" y="73"/>
                    <a:pt x="97" y="73"/>
                  </a:cubicBezTo>
                  <a:cubicBezTo>
                    <a:pt x="97" y="73"/>
                    <a:pt x="97" y="73"/>
                    <a:pt x="97" y="73"/>
                  </a:cubicBezTo>
                  <a:cubicBezTo>
                    <a:pt x="90" y="73"/>
                    <a:pt x="81" y="64"/>
                    <a:pt x="79" y="54"/>
                  </a:cubicBezTo>
                  <a:cubicBezTo>
                    <a:pt x="77" y="49"/>
                    <a:pt x="73" y="46"/>
                    <a:pt x="70" y="44"/>
                  </a:cubicBezTo>
                  <a:cubicBezTo>
                    <a:pt x="67" y="42"/>
                    <a:pt x="64" y="41"/>
                    <a:pt x="63" y="38"/>
                  </a:cubicBezTo>
                  <a:cubicBezTo>
                    <a:pt x="61" y="35"/>
                    <a:pt x="62" y="33"/>
                    <a:pt x="63" y="31"/>
                  </a:cubicBezTo>
                  <a:cubicBezTo>
                    <a:pt x="64" y="30"/>
                    <a:pt x="64" y="29"/>
                    <a:pt x="63" y="27"/>
                  </a:cubicBezTo>
                  <a:cubicBezTo>
                    <a:pt x="63" y="26"/>
                    <a:pt x="63" y="25"/>
                    <a:pt x="63" y="24"/>
                  </a:cubicBezTo>
                  <a:cubicBezTo>
                    <a:pt x="64" y="21"/>
                    <a:pt x="66" y="20"/>
                    <a:pt x="68" y="19"/>
                  </a:cubicBezTo>
                  <a:cubicBezTo>
                    <a:pt x="68" y="18"/>
                    <a:pt x="68" y="17"/>
                    <a:pt x="68" y="16"/>
                  </a:cubicBezTo>
                  <a:cubicBezTo>
                    <a:pt x="68" y="16"/>
                    <a:pt x="68" y="16"/>
                    <a:pt x="68" y="16"/>
                  </a:cubicBezTo>
                  <a:cubicBezTo>
                    <a:pt x="68" y="15"/>
                    <a:pt x="68" y="13"/>
                    <a:pt x="68" y="12"/>
                  </a:cubicBezTo>
                  <a:cubicBezTo>
                    <a:pt x="68" y="12"/>
                    <a:pt x="68" y="11"/>
                    <a:pt x="68" y="11"/>
                  </a:cubicBezTo>
                  <a:cubicBezTo>
                    <a:pt x="68" y="10"/>
                    <a:pt x="68" y="9"/>
                    <a:pt x="68" y="8"/>
                  </a:cubicBezTo>
                  <a:cubicBezTo>
                    <a:pt x="68" y="8"/>
                    <a:pt x="68" y="7"/>
                    <a:pt x="68" y="7"/>
                  </a:cubicBezTo>
                  <a:cubicBezTo>
                    <a:pt x="68" y="7"/>
                    <a:pt x="68" y="6"/>
                    <a:pt x="68" y="6"/>
                  </a:cubicBezTo>
                  <a:cubicBezTo>
                    <a:pt x="66" y="6"/>
                    <a:pt x="64" y="5"/>
                    <a:pt x="63" y="5"/>
                  </a:cubicBezTo>
                  <a:cubicBezTo>
                    <a:pt x="62" y="4"/>
                    <a:pt x="62" y="3"/>
                    <a:pt x="61" y="1"/>
                  </a:cubicBezTo>
                  <a:cubicBezTo>
                    <a:pt x="61" y="1"/>
                    <a:pt x="61" y="0"/>
                    <a:pt x="61" y="0"/>
                  </a:cubicBezTo>
                  <a:cubicBezTo>
                    <a:pt x="57" y="0"/>
                    <a:pt x="54" y="1"/>
                    <a:pt x="53" y="1"/>
                  </a:cubicBezTo>
                  <a:cubicBezTo>
                    <a:pt x="52" y="2"/>
                    <a:pt x="49" y="4"/>
                    <a:pt x="47" y="4"/>
                  </a:cubicBezTo>
                  <a:cubicBezTo>
                    <a:pt x="47" y="4"/>
                    <a:pt x="47" y="4"/>
                    <a:pt x="47" y="4"/>
                  </a:cubicBezTo>
                  <a:cubicBezTo>
                    <a:pt x="47" y="4"/>
                    <a:pt x="47" y="4"/>
                    <a:pt x="47" y="4"/>
                  </a:cubicBezTo>
                  <a:cubicBezTo>
                    <a:pt x="46" y="4"/>
                    <a:pt x="46" y="4"/>
                    <a:pt x="45" y="3"/>
                  </a:cubicBezTo>
                  <a:cubicBezTo>
                    <a:pt x="45" y="3"/>
                    <a:pt x="45" y="3"/>
                    <a:pt x="44" y="3"/>
                  </a:cubicBezTo>
                  <a:cubicBezTo>
                    <a:pt x="43" y="4"/>
                    <a:pt x="43" y="4"/>
                    <a:pt x="43" y="4"/>
                  </a:cubicBezTo>
                  <a:cubicBezTo>
                    <a:pt x="43" y="6"/>
                    <a:pt x="42" y="8"/>
                    <a:pt x="40" y="8"/>
                  </a:cubicBezTo>
                  <a:cubicBezTo>
                    <a:pt x="40" y="8"/>
                    <a:pt x="40" y="8"/>
                    <a:pt x="40" y="8"/>
                  </a:cubicBezTo>
                  <a:cubicBezTo>
                    <a:pt x="40" y="8"/>
                    <a:pt x="40" y="8"/>
                    <a:pt x="40" y="8"/>
                  </a:cubicBezTo>
                  <a:cubicBezTo>
                    <a:pt x="40" y="8"/>
                    <a:pt x="39" y="7"/>
                    <a:pt x="39" y="7"/>
                  </a:cubicBezTo>
                  <a:cubicBezTo>
                    <a:pt x="39" y="7"/>
                    <a:pt x="38" y="7"/>
                    <a:pt x="38" y="7"/>
                  </a:cubicBezTo>
                  <a:cubicBezTo>
                    <a:pt x="38" y="7"/>
                    <a:pt x="38" y="7"/>
                    <a:pt x="38" y="8"/>
                  </a:cubicBezTo>
                  <a:cubicBezTo>
                    <a:pt x="38" y="9"/>
                    <a:pt x="38" y="11"/>
                    <a:pt x="35" y="11"/>
                  </a:cubicBezTo>
                  <a:cubicBezTo>
                    <a:pt x="34" y="11"/>
                    <a:pt x="34" y="11"/>
                    <a:pt x="34" y="11"/>
                  </a:cubicBezTo>
                  <a:cubicBezTo>
                    <a:pt x="34" y="11"/>
                    <a:pt x="34" y="11"/>
                    <a:pt x="34" y="11"/>
                  </a:cubicBezTo>
                  <a:cubicBezTo>
                    <a:pt x="33" y="11"/>
                    <a:pt x="32" y="10"/>
                    <a:pt x="31" y="10"/>
                  </a:cubicBezTo>
                  <a:cubicBezTo>
                    <a:pt x="31" y="10"/>
                    <a:pt x="31" y="10"/>
                    <a:pt x="31" y="10"/>
                  </a:cubicBezTo>
                  <a:cubicBezTo>
                    <a:pt x="31" y="10"/>
                    <a:pt x="29" y="10"/>
                    <a:pt x="29" y="12"/>
                  </a:cubicBezTo>
                  <a:cubicBezTo>
                    <a:pt x="29" y="16"/>
                    <a:pt x="27" y="17"/>
                    <a:pt x="26" y="17"/>
                  </a:cubicBezTo>
                  <a:cubicBezTo>
                    <a:pt x="26" y="17"/>
                    <a:pt x="26" y="17"/>
                    <a:pt x="26" y="1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5" name="Freeform 299">
              <a:extLst>
                <a:ext uri="{FF2B5EF4-FFF2-40B4-BE49-F238E27FC236}">
                  <a16:creationId xmlns:a16="http://schemas.microsoft.com/office/drawing/2014/main" id="{6AF9A8F6-F35A-44FA-8E0C-5219BD187222}"/>
                </a:ext>
              </a:extLst>
            </p:cNvPr>
            <p:cNvSpPr>
              <a:spLocks/>
            </p:cNvSpPr>
            <p:nvPr/>
          </p:nvSpPr>
          <p:spPr bwMode="auto">
            <a:xfrm>
              <a:off x="4881009" y="5921670"/>
              <a:ext cx="21661" cy="31132"/>
            </a:xfrm>
            <a:custGeom>
              <a:avLst/>
              <a:gdLst>
                <a:gd name="T0" fmla="*/ 26 w 42"/>
                <a:gd name="T1" fmla="*/ 13 h 54"/>
                <a:gd name="T2" fmla="*/ 26 w 42"/>
                <a:gd name="T3" fmla="*/ 13 h 54"/>
                <a:gd name="T4" fmla="*/ 21 w 42"/>
                <a:gd name="T5" fmla="*/ 8 h 54"/>
                <a:gd name="T6" fmla="*/ 19 w 42"/>
                <a:gd name="T7" fmla="*/ 5 h 54"/>
                <a:gd name="T8" fmla="*/ 17 w 42"/>
                <a:gd name="T9" fmla="*/ 2 h 54"/>
                <a:gd name="T10" fmla="*/ 15 w 42"/>
                <a:gd name="T11" fmla="*/ 1 h 54"/>
                <a:gd name="T12" fmla="*/ 10 w 42"/>
                <a:gd name="T13" fmla="*/ 0 h 54"/>
                <a:gd name="T14" fmla="*/ 0 w 42"/>
                <a:gd name="T15" fmla="*/ 3 h 54"/>
                <a:gd name="T16" fmla="*/ 2 w 42"/>
                <a:gd name="T17" fmla="*/ 8 h 54"/>
                <a:gd name="T18" fmla="*/ 5 w 42"/>
                <a:gd name="T19" fmla="*/ 14 h 54"/>
                <a:gd name="T20" fmla="*/ 6 w 42"/>
                <a:gd name="T21" fmla="*/ 17 h 54"/>
                <a:gd name="T22" fmla="*/ 5 w 42"/>
                <a:gd name="T23" fmla="*/ 35 h 54"/>
                <a:gd name="T24" fmla="*/ 4 w 42"/>
                <a:gd name="T25" fmla="*/ 36 h 54"/>
                <a:gd name="T26" fmla="*/ 1 w 42"/>
                <a:gd name="T27" fmla="*/ 39 h 54"/>
                <a:gd name="T28" fmla="*/ 2 w 42"/>
                <a:gd name="T29" fmla="*/ 40 h 54"/>
                <a:gd name="T30" fmla="*/ 3 w 42"/>
                <a:gd name="T31" fmla="*/ 41 h 54"/>
                <a:gd name="T32" fmla="*/ 4 w 42"/>
                <a:gd name="T33" fmla="*/ 43 h 54"/>
                <a:gd name="T34" fmla="*/ 5 w 42"/>
                <a:gd name="T35" fmla="*/ 43 h 54"/>
                <a:gd name="T36" fmla="*/ 7 w 42"/>
                <a:gd name="T37" fmla="*/ 46 h 54"/>
                <a:gd name="T38" fmla="*/ 8 w 42"/>
                <a:gd name="T39" fmla="*/ 46 h 54"/>
                <a:gd name="T40" fmla="*/ 9 w 42"/>
                <a:gd name="T41" fmla="*/ 48 h 54"/>
                <a:gd name="T42" fmla="*/ 20 w 42"/>
                <a:gd name="T43" fmla="*/ 54 h 54"/>
                <a:gd name="T44" fmla="*/ 38 w 42"/>
                <a:gd name="T45" fmla="*/ 51 h 54"/>
                <a:gd name="T46" fmla="*/ 38 w 42"/>
                <a:gd name="T47" fmla="*/ 50 h 54"/>
                <a:gd name="T48" fmla="*/ 38 w 42"/>
                <a:gd name="T49" fmla="*/ 48 h 54"/>
                <a:gd name="T50" fmla="*/ 39 w 42"/>
                <a:gd name="T51" fmla="*/ 44 h 54"/>
                <a:gd name="T52" fmla="*/ 42 w 42"/>
                <a:gd name="T53" fmla="*/ 43 h 54"/>
                <a:gd name="T54" fmla="*/ 39 w 42"/>
                <a:gd name="T55" fmla="*/ 37 h 54"/>
                <a:gd name="T56" fmla="*/ 36 w 42"/>
                <a:gd name="T57" fmla="*/ 32 h 54"/>
                <a:gd name="T58" fmla="*/ 39 w 42"/>
                <a:gd name="T59" fmla="*/ 28 h 54"/>
                <a:gd name="T60" fmla="*/ 39 w 42"/>
                <a:gd name="T61" fmla="*/ 27 h 54"/>
                <a:gd name="T62" fmla="*/ 39 w 42"/>
                <a:gd name="T63" fmla="*/ 25 h 54"/>
                <a:gd name="T64" fmla="*/ 39 w 42"/>
                <a:gd name="T65" fmla="*/ 23 h 54"/>
                <a:gd name="T66" fmla="*/ 29 w 42"/>
                <a:gd name="T67" fmla="*/ 20 h 54"/>
                <a:gd name="T68" fmla="*/ 27 w 42"/>
                <a:gd name="T69" fmla="*/ 20 h 54"/>
                <a:gd name="T70" fmla="*/ 26 w 42"/>
                <a:gd name="T71" fmla="*/ 16 h 54"/>
                <a:gd name="T72" fmla="*/ 26 w 42"/>
                <a:gd name="T73"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54">
                  <a:moveTo>
                    <a:pt x="26" y="13"/>
                  </a:moveTo>
                  <a:cubicBezTo>
                    <a:pt x="26" y="13"/>
                    <a:pt x="26" y="13"/>
                    <a:pt x="26" y="13"/>
                  </a:cubicBezTo>
                  <a:cubicBezTo>
                    <a:pt x="23" y="13"/>
                    <a:pt x="21" y="11"/>
                    <a:pt x="21" y="8"/>
                  </a:cubicBezTo>
                  <a:cubicBezTo>
                    <a:pt x="21" y="7"/>
                    <a:pt x="20" y="6"/>
                    <a:pt x="19" y="5"/>
                  </a:cubicBezTo>
                  <a:cubicBezTo>
                    <a:pt x="18" y="3"/>
                    <a:pt x="17" y="3"/>
                    <a:pt x="17" y="2"/>
                  </a:cubicBezTo>
                  <a:cubicBezTo>
                    <a:pt x="16" y="1"/>
                    <a:pt x="15" y="1"/>
                    <a:pt x="15" y="1"/>
                  </a:cubicBezTo>
                  <a:cubicBezTo>
                    <a:pt x="13" y="1"/>
                    <a:pt x="11" y="0"/>
                    <a:pt x="10" y="0"/>
                  </a:cubicBezTo>
                  <a:cubicBezTo>
                    <a:pt x="9" y="0"/>
                    <a:pt x="4" y="2"/>
                    <a:pt x="0" y="3"/>
                  </a:cubicBezTo>
                  <a:cubicBezTo>
                    <a:pt x="0" y="7"/>
                    <a:pt x="1" y="8"/>
                    <a:pt x="2" y="8"/>
                  </a:cubicBezTo>
                  <a:cubicBezTo>
                    <a:pt x="5" y="10"/>
                    <a:pt x="5" y="12"/>
                    <a:pt x="5" y="14"/>
                  </a:cubicBezTo>
                  <a:cubicBezTo>
                    <a:pt x="5" y="15"/>
                    <a:pt x="5" y="16"/>
                    <a:pt x="6" y="17"/>
                  </a:cubicBezTo>
                  <a:cubicBezTo>
                    <a:pt x="7" y="20"/>
                    <a:pt x="7" y="33"/>
                    <a:pt x="5" y="35"/>
                  </a:cubicBezTo>
                  <a:cubicBezTo>
                    <a:pt x="5" y="36"/>
                    <a:pt x="4" y="36"/>
                    <a:pt x="4" y="36"/>
                  </a:cubicBezTo>
                  <a:cubicBezTo>
                    <a:pt x="4" y="36"/>
                    <a:pt x="3" y="37"/>
                    <a:pt x="1" y="39"/>
                  </a:cubicBezTo>
                  <a:cubicBezTo>
                    <a:pt x="1" y="39"/>
                    <a:pt x="2" y="40"/>
                    <a:pt x="2" y="40"/>
                  </a:cubicBezTo>
                  <a:cubicBezTo>
                    <a:pt x="2" y="40"/>
                    <a:pt x="3" y="40"/>
                    <a:pt x="3" y="41"/>
                  </a:cubicBezTo>
                  <a:cubicBezTo>
                    <a:pt x="3" y="41"/>
                    <a:pt x="4" y="42"/>
                    <a:pt x="4" y="43"/>
                  </a:cubicBezTo>
                  <a:cubicBezTo>
                    <a:pt x="5" y="43"/>
                    <a:pt x="5" y="43"/>
                    <a:pt x="5" y="43"/>
                  </a:cubicBezTo>
                  <a:cubicBezTo>
                    <a:pt x="6" y="44"/>
                    <a:pt x="6" y="45"/>
                    <a:pt x="7" y="46"/>
                  </a:cubicBezTo>
                  <a:cubicBezTo>
                    <a:pt x="7" y="46"/>
                    <a:pt x="7" y="46"/>
                    <a:pt x="8" y="46"/>
                  </a:cubicBezTo>
                  <a:cubicBezTo>
                    <a:pt x="8" y="47"/>
                    <a:pt x="9" y="48"/>
                    <a:pt x="9" y="48"/>
                  </a:cubicBezTo>
                  <a:cubicBezTo>
                    <a:pt x="11" y="48"/>
                    <a:pt x="17" y="52"/>
                    <a:pt x="20" y="54"/>
                  </a:cubicBezTo>
                  <a:cubicBezTo>
                    <a:pt x="22" y="54"/>
                    <a:pt x="31" y="52"/>
                    <a:pt x="38" y="51"/>
                  </a:cubicBezTo>
                  <a:cubicBezTo>
                    <a:pt x="38" y="51"/>
                    <a:pt x="38" y="51"/>
                    <a:pt x="38" y="50"/>
                  </a:cubicBezTo>
                  <a:cubicBezTo>
                    <a:pt x="38" y="50"/>
                    <a:pt x="38" y="49"/>
                    <a:pt x="38" y="48"/>
                  </a:cubicBezTo>
                  <a:cubicBezTo>
                    <a:pt x="38" y="47"/>
                    <a:pt x="38" y="46"/>
                    <a:pt x="39" y="44"/>
                  </a:cubicBezTo>
                  <a:cubicBezTo>
                    <a:pt x="40" y="43"/>
                    <a:pt x="41" y="43"/>
                    <a:pt x="42" y="43"/>
                  </a:cubicBezTo>
                  <a:cubicBezTo>
                    <a:pt x="42" y="42"/>
                    <a:pt x="41" y="39"/>
                    <a:pt x="39" y="37"/>
                  </a:cubicBezTo>
                  <a:cubicBezTo>
                    <a:pt x="37" y="36"/>
                    <a:pt x="36" y="34"/>
                    <a:pt x="36" y="32"/>
                  </a:cubicBezTo>
                  <a:cubicBezTo>
                    <a:pt x="37" y="30"/>
                    <a:pt x="37" y="29"/>
                    <a:pt x="39" y="28"/>
                  </a:cubicBezTo>
                  <a:cubicBezTo>
                    <a:pt x="39" y="28"/>
                    <a:pt x="39" y="27"/>
                    <a:pt x="39" y="27"/>
                  </a:cubicBezTo>
                  <a:cubicBezTo>
                    <a:pt x="39" y="27"/>
                    <a:pt x="39" y="26"/>
                    <a:pt x="39" y="25"/>
                  </a:cubicBezTo>
                  <a:cubicBezTo>
                    <a:pt x="39" y="24"/>
                    <a:pt x="39" y="24"/>
                    <a:pt x="39" y="23"/>
                  </a:cubicBezTo>
                  <a:cubicBezTo>
                    <a:pt x="38" y="22"/>
                    <a:pt x="35" y="21"/>
                    <a:pt x="29" y="20"/>
                  </a:cubicBezTo>
                  <a:cubicBezTo>
                    <a:pt x="28" y="20"/>
                    <a:pt x="27" y="20"/>
                    <a:pt x="27" y="20"/>
                  </a:cubicBezTo>
                  <a:cubicBezTo>
                    <a:pt x="25" y="19"/>
                    <a:pt x="25" y="17"/>
                    <a:pt x="26" y="16"/>
                  </a:cubicBezTo>
                  <a:cubicBezTo>
                    <a:pt x="26" y="15"/>
                    <a:pt x="26" y="13"/>
                    <a:pt x="26" y="1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6" name="Freeform 300">
              <a:extLst>
                <a:ext uri="{FF2B5EF4-FFF2-40B4-BE49-F238E27FC236}">
                  <a16:creationId xmlns:a16="http://schemas.microsoft.com/office/drawing/2014/main" id="{4723B79B-BB47-4252-A2B2-B8DDC1029F52}"/>
                </a:ext>
              </a:extLst>
            </p:cNvPr>
            <p:cNvSpPr>
              <a:spLocks/>
            </p:cNvSpPr>
            <p:nvPr/>
          </p:nvSpPr>
          <p:spPr bwMode="auto">
            <a:xfrm>
              <a:off x="4816181" y="5991980"/>
              <a:ext cx="23363" cy="50896"/>
            </a:xfrm>
            <a:custGeom>
              <a:avLst/>
              <a:gdLst>
                <a:gd name="T0" fmla="*/ 8 w 45"/>
                <a:gd name="T1" fmla="*/ 34 h 88"/>
                <a:gd name="T2" fmla="*/ 1 w 45"/>
                <a:gd name="T3" fmla="*/ 42 h 88"/>
                <a:gd name="T4" fmla="*/ 6 w 45"/>
                <a:gd name="T5" fmla="*/ 52 h 88"/>
                <a:gd name="T6" fmla="*/ 14 w 45"/>
                <a:gd name="T7" fmla="*/ 62 h 88"/>
                <a:gd name="T8" fmla="*/ 25 w 45"/>
                <a:gd name="T9" fmla="*/ 87 h 88"/>
                <a:gd name="T10" fmla="*/ 25 w 45"/>
                <a:gd name="T11" fmla="*/ 88 h 88"/>
                <a:gd name="T12" fmla="*/ 26 w 45"/>
                <a:gd name="T13" fmla="*/ 88 h 88"/>
                <a:gd name="T14" fmla="*/ 27 w 45"/>
                <a:gd name="T15" fmla="*/ 87 h 88"/>
                <a:gd name="T16" fmla="*/ 28 w 45"/>
                <a:gd name="T17" fmla="*/ 86 h 88"/>
                <a:gd name="T18" fmla="*/ 31 w 45"/>
                <a:gd name="T19" fmla="*/ 77 h 88"/>
                <a:gd name="T20" fmla="*/ 35 w 45"/>
                <a:gd name="T21" fmla="*/ 68 h 88"/>
                <a:gd name="T22" fmla="*/ 42 w 45"/>
                <a:gd name="T23" fmla="*/ 62 h 88"/>
                <a:gd name="T24" fmla="*/ 45 w 45"/>
                <a:gd name="T25" fmla="*/ 59 h 88"/>
                <a:gd name="T26" fmla="*/ 45 w 45"/>
                <a:gd name="T27" fmla="*/ 57 h 88"/>
                <a:gd name="T28" fmla="*/ 45 w 45"/>
                <a:gd name="T29" fmla="*/ 56 h 88"/>
                <a:gd name="T30" fmla="*/ 45 w 45"/>
                <a:gd name="T31" fmla="*/ 54 h 88"/>
                <a:gd name="T32" fmla="*/ 39 w 45"/>
                <a:gd name="T33" fmla="*/ 46 h 88"/>
                <a:gd name="T34" fmla="*/ 35 w 45"/>
                <a:gd name="T35" fmla="*/ 47 h 88"/>
                <a:gd name="T36" fmla="*/ 32 w 45"/>
                <a:gd name="T37" fmla="*/ 36 h 88"/>
                <a:gd name="T38" fmla="*/ 40 w 45"/>
                <a:gd name="T39" fmla="*/ 26 h 88"/>
                <a:gd name="T40" fmla="*/ 34 w 45"/>
                <a:gd name="T41" fmla="*/ 15 h 88"/>
                <a:gd name="T42" fmla="*/ 39 w 45"/>
                <a:gd name="T43" fmla="*/ 8 h 88"/>
                <a:gd name="T44" fmla="*/ 40 w 45"/>
                <a:gd name="T45" fmla="*/ 5 h 88"/>
                <a:gd name="T46" fmla="*/ 35 w 45"/>
                <a:gd name="T47" fmla="*/ 7 h 88"/>
                <a:gd name="T48" fmla="*/ 26 w 45"/>
                <a:gd name="T49" fmla="*/ 0 h 88"/>
                <a:gd name="T50" fmla="*/ 12 w 45"/>
                <a:gd name="T51" fmla="*/ 5 h 88"/>
                <a:gd name="T52" fmla="*/ 12 w 45"/>
                <a:gd name="T53" fmla="*/ 7 h 88"/>
                <a:gd name="T54" fmla="*/ 12 w 45"/>
                <a:gd name="T55" fmla="*/ 10 h 88"/>
                <a:gd name="T56" fmla="*/ 11 w 45"/>
                <a:gd name="T57" fmla="*/ 13 h 88"/>
                <a:gd name="T58" fmla="*/ 11 w 45"/>
                <a:gd name="T59" fmla="*/ 15 h 88"/>
                <a:gd name="T60" fmla="*/ 11 w 45"/>
                <a:gd name="T61" fmla="*/ 17 h 88"/>
                <a:gd name="T62" fmla="*/ 11 w 45"/>
                <a:gd name="T63" fmla="*/ 19 h 88"/>
                <a:gd name="T64" fmla="*/ 12 w 45"/>
                <a:gd name="T65" fmla="*/ 20 h 88"/>
                <a:gd name="T66" fmla="*/ 13 w 45"/>
                <a:gd name="T67" fmla="*/ 22 h 88"/>
                <a:gd name="T68" fmla="*/ 10 w 45"/>
                <a:gd name="T69" fmla="*/ 3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 h="88">
                  <a:moveTo>
                    <a:pt x="10" y="33"/>
                  </a:moveTo>
                  <a:cubicBezTo>
                    <a:pt x="9" y="34"/>
                    <a:pt x="9" y="34"/>
                    <a:pt x="8" y="34"/>
                  </a:cubicBezTo>
                  <a:cubicBezTo>
                    <a:pt x="7" y="35"/>
                    <a:pt x="6" y="36"/>
                    <a:pt x="5" y="37"/>
                  </a:cubicBezTo>
                  <a:cubicBezTo>
                    <a:pt x="4" y="39"/>
                    <a:pt x="3" y="42"/>
                    <a:pt x="1" y="42"/>
                  </a:cubicBezTo>
                  <a:cubicBezTo>
                    <a:pt x="1" y="42"/>
                    <a:pt x="0" y="42"/>
                    <a:pt x="1" y="44"/>
                  </a:cubicBezTo>
                  <a:cubicBezTo>
                    <a:pt x="1" y="47"/>
                    <a:pt x="3" y="51"/>
                    <a:pt x="6" y="52"/>
                  </a:cubicBezTo>
                  <a:cubicBezTo>
                    <a:pt x="11" y="54"/>
                    <a:pt x="11" y="58"/>
                    <a:pt x="11" y="60"/>
                  </a:cubicBezTo>
                  <a:cubicBezTo>
                    <a:pt x="11" y="60"/>
                    <a:pt x="13" y="62"/>
                    <a:pt x="14" y="62"/>
                  </a:cubicBezTo>
                  <a:cubicBezTo>
                    <a:pt x="16" y="63"/>
                    <a:pt x="18" y="64"/>
                    <a:pt x="19" y="66"/>
                  </a:cubicBezTo>
                  <a:cubicBezTo>
                    <a:pt x="22" y="69"/>
                    <a:pt x="25" y="82"/>
                    <a:pt x="25" y="87"/>
                  </a:cubicBezTo>
                  <a:cubicBezTo>
                    <a:pt x="25" y="87"/>
                    <a:pt x="25" y="87"/>
                    <a:pt x="25" y="88"/>
                  </a:cubicBezTo>
                  <a:cubicBezTo>
                    <a:pt x="25" y="88"/>
                    <a:pt x="25" y="88"/>
                    <a:pt x="25" y="88"/>
                  </a:cubicBezTo>
                  <a:cubicBezTo>
                    <a:pt x="25" y="88"/>
                    <a:pt x="25" y="88"/>
                    <a:pt x="26" y="88"/>
                  </a:cubicBezTo>
                  <a:cubicBezTo>
                    <a:pt x="26" y="88"/>
                    <a:pt x="26" y="88"/>
                    <a:pt x="26" y="88"/>
                  </a:cubicBezTo>
                  <a:cubicBezTo>
                    <a:pt x="26" y="87"/>
                    <a:pt x="27" y="87"/>
                    <a:pt x="27" y="87"/>
                  </a:cubicBezTo>
                  <a:cubicBezTo>
                    <a:pt x="27" y="87"/>
                    <a:pt x="27" y="87"/>
                    <a:pt x="27" y="87"/>
                  </a:cubicBezTo>
                  <a:cubicBezTo>
                    <a:pt x="27" y="86"/>
                    <a:pt x="28" y="86"/>
                    <a:pt x="28" y="86"/>
                  </a:cubicBezTo>
                  <a:cubicBezTo>
                    <a:pt x="28" y="86"/>
                    <a:pt x="28" y="86"/>
                    <a:pt x="28" y="86"/>
                  </a:cubicBezTo>
                  <a:cubicBezTo>
                    <a:pt x="28" y="85"/>
                    <a:pt x="29" y="85"/>
                    <a:pt x="29" y="85"/>
                  </a:cubicBezTo>
                  <a:cubicBezTo>
                    <a:pt x="30" y="82"/>
                    <a:pt x="31" y="78"/>
                    <a:pt x="31" y="77"/>
                  </a:cubicBezTo>
                  <a:cubicBezTo>
                    <a:pt x="30" y="75"/>
                    <a:pt x="30" y="72"/>
                    <a:pt x="32" y="71"/>
                  </a:cubicBezTo>
                  <a:cubicBezTo>
                    <a:pt x="32" y="70"/>
                    <a:pt x="33" y="69"/>
                    <a:pt x="35" y="68"/>
                  </a:cubicBezTo>
                  <a:cubicBezTo>
                    <a:pt x="38" y="64"/>
                    <a:pt x="40" y="63"/>
                    <a:pt x="41" y="62"/>
                  </a:cubicBezTo>
                  <a:cubicBezTo>
                    <a:pt x="41" y="62"/>
                    <a:pt x="42" y="62"/>
                    <a:pt x="42" y="62"/>
                  </a:cubicBezTo>
                  <a:cubicBezTo>
                    <a:pt x="44" y="62"/>
                    <a:pt x="45" y="61"/>
                    <a:pt x="45" y="60"/>
                  </a:cubicBezTo>
                  <a:cubicBezTo>
                    <a:pt x="45" y="59"/>
                    <a:pt x="45" y="59"/>
                    <a:pt x="45" y="59"/>
                  </a:cubicBezTo>
                  <a:cubicBezTo>
                    <a:pt x="45" y="58"/>
                    <a:pt x="45" y="58"/>
                    <a:pt x="45" y="58"/>
                  </a:cubicBezTo>
                  <a:cubicBezTo>
                    <a:pt x="45" y="58"/>
                    <a:pt x="45" y="58"/>
                    <a:pt x="45" y="57"/>
                  </a:cubicBezTo>
                  <a:cubicBezTo>
                    <a:pt x="45" y="57"/>
                    <a:pt x="45" y="57"/>
                    <a:pt x="45" y="57"/>
                  </a:cubicBezTo>
                  <a:cubicBezTo>
                    <a:pt x="45" y="56"/>
                    <a:pt x="45" y="56"/>
                    <a:pt x="45" y="56"/>
                  </a:cubicBezTo>
                  <a:cubicBezTo>
                    <a:pt x="45" y="56"/>
                    <a:pt x="45" y="55"/>
                    <a:pt x="45" y="55"/>
                  </a:cubicBezTo>
                  <a:cubicBezTo>
                    <a:pt x="45" y="55"/>
                    <a:pt x="45" y="55"/>
                    <a:pt x="45" y="54"/>
                  </a:cubicBezTo>
                  <a:cubicBezTo>
                    <a:pt x="43" y="53"/>
                    <a:pt x="41" y="51"/>
                    <a:pt x="41" y="49"/>
                  </a:cubicBezTo>
                  <a:cubicBezTo>
                    <a:pt x="41" y="48"/>
                    <a:pt x="40" y="46"/>
                    <a:pt x="39" y="46"/>
                  </a:cubicBezTo>
                  <a:cubicBezTo>
                    <a:pt x="38" y="46"/>
                    <a:pt x="38" y="46"/>
                    <a:pt x="38" y="46"/>
                  </a:cubicBezTo>
                  <a:cubicBezTo>
                    <a:pt x="38" y="47"/>
                    <a:pt x="36" y="47"/>
                    <a:pt x="35" y="47"/>
                  </a:cubicBezTo>
                  <a:cubicBezTo>
                    <a:pt x="32" y="47"/>
                    <a:pt x="28" y="45"/>
                    <a:pt x="28" y="42"/>
                  </a:cubicBezTo>
                  <a:cubicBezTo>
                    <a:pt x="27" y="38"/>
                    <a:pt x="29" y="37"/>
                    <a:pt x="32" y="36"/>
                  </a:cubicBezTo>
                  <a:cubicBezTo>
                    <a:pt x="33" y="35"/>
                    <a:pt x="35" y="34"/>
                    <a:pt x="37" y="33"/>
                  </a:cubicBezTo>
                  <a:cubicBezTo>
                    <a:pt x="39" y="31"/>
                    <a:pt x="40" y="28"/>
                    <a:pt x="40" y="26"/>
                  </a:cubicBezTo>
                  <a:cubicBezTo>
                    <a:pt x="40" y="23"/>
                    <a:pt x="39" y="21"/>
                    <a:pt x="37" y="19"/>
                  </a:cubicBezTo>
                  <a:cubicBezTo>
                    <a:pt x="35" y="18"/>
                    <a:pt x="34" y="16"/>
                    <a:pt x="34" y="15"/>
                  </a:cubicBezTo>
                  <a:cubicBezTo>
                    <a:pt x="34" y="13"/>
                    <a:pt x="36" y="11"/>
                    <a:pt x="38" y="9"/>
                  </a:cubicBezTo>
                  <a:cubicBezTo>
                    <a:pt x="38" y="9"/>
                    <a:pt x="39" y="8"/>
                    <a:pt x="39" y="8"/>
                  </a:cubicBezTo>
                  <a:cubicBezTo>
                    <a:pt x="40" y="7"/>
                    <a:pt x="40" y="6"/>
                    <a:pt x="40" y="5"/>
                  </a:cubicBezTo>
                  <a:cubicBezTo>
                    <a:pt x="40" y="5"/>
                    <a:pt x="40" y="5"/>
                    <a:pt x="40" y="5"/>
                  </a:cubicBezTo>
                  <a:cubicBezTo>
                    <a:pt x="39" y="5"/>
                    <a:pt x="39" y="5"/>
                    <a:pt x="39" y="5"/>
                  </a:cubicBezTo>
                  <a:cubicBezTo>
                    <a:pt x="38" y="6"/>
                    <a:pt x="37" y="7"/>
                    <a:pt x="35" y="7"/>
                  </a:cubicBezTo>
                  <a:cubicBezTo>
                    <a:pt x="35" y="7"/>
                    <a:pt x="32" y="6"/>
                    <a:pt x="32" y="3"/>
                  </a:cubicBezTo>
                  <a:cubicBezTo>
                    <a:pt x="32" y="1"/>
                    <a:pt x="29" y="0"/>
                    <a:pt x="26" y="0"/>
                  </a:cubicBezTo>
                  <a:cubicBezTo>
                    <a:pt x="22" y="0"/>
                    <a:pt x="20" y="1"/>
                    <a:pt x="18" y="3"/>
                  </a:cubicBezTo>
                  <a:cubicBezTo>
                    <a:pt x="17" y="4"/>
                    <a:pt x="15" y="4"/>
                    <a:pt x="12" y="5"/>
                  </a:cubicBezTo>
                  <a:cubicBezTo>
                    <a:pt x="12" y="5"/>
                    <a:pt x="12" y="5"/>
                    <a:pt x="12" y="6"/>
                  </a:cubicBezTo>
                  <a:cubicBezTo>
                    <a:pt x="12" y="6"/>
                    <a:pt x="12" y="7"/>
                    <a:pt x="12" y="7"/>
                  </a:cubicBezTo>
                  <a:cubicBezTo>
                    <a:pt x="12" y="8"/>
                    <a:pt x="12" y="8"/>
                    <a:pt x="12" y="9"/>
                  </a:cubicBezTo>
                  <a:cubicBezTo>
                    <a:pt x="12" y="9"/>
                    <a:pt x="12" y="10"/>
                    <a:pt x="12" y="10"/>
                  </a:cubicBezTo>
                  <a:cubicBezTo>
                    <a:pt x="11" y="11"/>
                    <a:pt x="11" y="11"/>
                    <a:pt x="11" y="12"/>
                  </a:cubicBezTo>
                  <a:cubicBezTo>
                    <a:pt x="11" y="12"/>
                    <a:pt x="11" y="13"/>
                    <a:pt x="11" y="13"/>
                  </a:cubicBezTo>
                  <a:cubicBezTo>
                    <a:pt x="11" y="13"/>
                    <a:pt x="11" y="14"/>
                    <a:pt x="11" y="14"/>
                  </a:cubicBezTo>
                  <a:cubicBezTo>
                    <a:pt x="11" y="14"/>
                    <a:pt x="11" y="15"/>
                    <a:pt x="11" y="15"/>
                  </a:cubicBezTo>
                  <a:cubicBezTo>
                    <a:pt x="11" y="16"/>
                    <a:pt x="11" y="16"/>
                    <a:pt x="11" y="16"/>
                  </a:cubicBezTo>
                  <a:cubicBezTo>
                    <a:pt x="11" y="16"/>
                    <a:pt x="11" y="17"/>
                    <a:pt x="11" y="17"/>
                  </a:cubicBezTo>
                  <a:cubicBezTo>
                    <a:pt x="11" y="17"/>
                    <a:pt x="11" y="18"/>
                    <a:pt x="11" y="18"/>
                  </a:cubicBezTo>
                  <a:cubicBezTo>
                    <a:pt x="11" y="18"/>
                    <a:pt x="11" y="18"/>
                    <a:pt x="11" y="19"/>
                  </a:cubicBezTo>
                  <a:cubicBezTo>
                    <a:pt x="11" y="19"/>
                    <a:pt x="12" y="19"/>
                    <a:pt x="12" y="19"/>
                  </a:cubicBezTo>
                  <a:cubicBezTo>
                    <a:pt x="12" y="19"/>
                    <a:pt x="12" y="20"/>
                    <a:pt x="12" y="20"/>
                  </a:cubicBezTo>
                  <a:cubicBezTo>
                    <a:pt x="12" y="20"/>
                    <a:pt x="12" y="20"/>
                    <a:pt x="12" y="21"/>
                  </a:cubicBezTo>
                  <a:cubicBezTo>
                    <a:pt x="12" y="21"/>
                    <a:pt x="13" y="22"/>
                    <a:pt x="13" y="22"/>
                  </a:cubicBezTo>
                  <a:cubicBezTo>
                    <a:pt x="13" y="24"/>
                    <a:pt x="13" y="26"/>
                    <a:pt x="13" y="27"/>
                  </a:cubicBezTo>
                  <a:cubicBezTo>
                    <a:pt x="12" y="30"/>
                    <a:pt x="11" y="32"/>
                    <a:pt x="10" y="33"/>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7" name="Freeform 301">
              <a:extLst>
                <a:ext uri="{FF2B5EF4-FFF2-40B4-BE49-F238E27FC236}">
                  <a16:creationId xmlns:a16="http://schemas.microsoft.com/office/drawing/2014/main" id="{F5290B1A-2948-4CEC-AA82-E43805F154ED}"/>
                </a:ext>
              </a:extLst>
            </p:cNvPr>
            <p:cNvSpPr>
              <a:spLocks/>
            </p:cNvSpPr>
            <p:nvPr/>
          </p:nvSpPr>
          <p:spPr bwMode="auto">
            <a:xfrm>
              <a:off x="4845114" y="5881268"/>
              <a:ext cx="34812" cy="19064"/>
            </a:xfrm>
            <a:custGeom>
              <a:avLst/>
              <a:gdLst>
                <a:gd name="T0" fmla="*/ 24 w 67"/>
                <a:gd name="T1" fmla="*/ 1 h 33"/>
                <a:gd name="T2" fmla="*/ 22 w 67"/>
                <a:gd name="T3" fmla="*/ 1 h 33"/>
                <a:gd name="T4" fmla="*/ 18 w 67"/>
                <a:gd name="T5" fmla="*/ 2 h 33"/>
                <a:gd name="T6" fmla="*/ 13 w 67"/>
                <a:gd name="T7" fmla="*/ 5 h 33"/>
                <a:gd name="T8" fmla="*/ 1 w 67"/>
                <a:gd name="T9" fmla="*/ 9 h 33"/>
                <a:gd name="T10" fmla="*/ 0 w 67"/>
                <a:gd name="T11" fmla="*/ 10 h 33"/>
                <a:gd name="T12" fmla="*/ 0 w 67"/>
                <a:gd name="T13" fmla="*/ 10 h 33"/>
                <a:gd name="T14" fmla="*/ 1 w 67"/>
                <a:gd name="T15" fmla="*/ 13 h 33"/>
                <a:gd name="T16" fmla="*/ 2 w 67"/>
                <a:gd name="T17" fmla="*/ 14 h 33"/>
                <a:gd name="T18" fmla="*/ 3 w 67"/>
                <a:gd name="T19" fmla="*/ 18 h 33"/>
                <a:gd name="T20" fmla="*/ 5 w 67"/>
                <a:gd name="T21" fmla="*/ 23 h 33"/>
                <a:gd name="T22" fmla="*/ 7 w 67"/>
                <a:gd name="T23" fmla="*/ 25 h 33"/>
                <a:gd name="T24" fmla="*/ 17 w 67"/>
                <a:gd name="T25" fmla="*/ 32 h 33"/>
                <a:gd name="T26" fmla="*/ 18 w 67"/>
                <a:gd name="T27" fmla="*/ 33 h 33"/>
                <a:gd name="T28" fmla="*/ 19 w 67"/>
                <a:gd name="T29" fmla="*/ 33 h 33"/>
                <a:gd name="T30" fmla="*/ 19 w 67"/>
                <a:gd name="T31" fmla="*/ 33 h 33"/>
                <a:gd name="T32" fmla="*/ 22 w 67"/>
                <a:gd name="T33" fmla="*/ 33 h 33"/>
                <a:gd name="T34" fmla="*/ 25 w 67"/>
                <a:gd name="T35" fmla="*/ 33 h 33"/>
                <a:gd name="T36" fmla="*/ 27 w 67"/>
                <a:gd name="T37" fmla="*/ 28 h 33"/>
                <a:gd name="T38" fmla="*/ 27 w 67"/>
                <a:gd name="T39" fmla="*/ 27 h 33"/>
                <a:gd name="T40" fmla="*/ 28 w 67"/>
                <a:gd name="T41" fmla="*/ 27 h 33"/>
                <a:gd name="T42" fmla="*/ 39 w 67"/>
                <a:gd name="T43" fmla="*/ 31 h 33"/>
                <a:gd name="T44" fmla="*/ 43 w 67"/>
                <a:gd name="T45" fmla="*/ 32 h 33"/>
                <a:gd name="T46" fmla="*/ 47 w 67"/>
                <a:gd name="T47" fmla="*/ 31 h 33"/>
                <a:gd name="T48" fmla="*/ 48 w 67"/>
                <a:gd name="T49" fmla="*/ 31 h 33"/>
                <a:gd name="T50" fmla="*/ 48 w 67"/>
                <a:gd name="T51" fmla="*/ 31 h 33"/>
                <a:gd name="T52" fmla="*/ 48 w 67"/>
                <a:gd name="T53" fmla="*/ 31 h 33"/>
                <a:gd name="T54" fmla="*/ 48 w 67"/>
                <a:gd name="T55" fmla="*/ 32 h 33"/>
                <a:gd name="T56" fmla="*/ 48 w 67"/>
                <a:gd name="T57" fmla="*/ 32 h 33"/>
                <a:gd name="T58" fmla="*/ 48 w 67"/>
                <a:gd name="T59" fmla="*/ 32 h 33"/>
                <a:gd name="T60" fmla="*/ 49 w 67"/>
                <a:gd name="T61" fmla="*/ 31 h 33"/>
                <a:gd name="T62" fmla="*/ 50 w 67"/>
                <a:gd name="T63" fmla="*/ 31 h 33"/>
                <a:gd name="T64" fmla="*/ 51 w 67"/>
                <a:gd name="T65" fmla="*/ 30 h 33"/>
                <a:gd name="T66" fmla="*/ 51 w 67"/>
                <a:gd name="T67" fmla="*/ 30 h 33"/>
                <a:gd name="T68" fmla="*/ 61 w 67"/>
                <a:gd name="T69" fmla="*/ 25 h 33"/>
                <a:gd name="T70" fmla="*/ 62 w 67"/>
                <a:gd name="T71" fmla="*/ 24 h 33"/>
                <a:gd name="T72" fmla="*/ 63 w 67"/>
                <a:gd name="T73" fmla="*/ 23 h 33"/>
                <a:gd name="T74" fmla="*/ 64 w 67"/>
                <a:gd name="T75" fmla="*/ 22 h 33"/>
                <a:gd name="T76" fmla="*/ 64 w 67"/>
                <a:gd name="T77" fmla="*/ 22 h 33"/>
                <a:gd name="T78" fmla="*/ 65 w 67"/>
                <a:gd name="T79" fmla="*/ 21 h 33"/>
                <a:gd name="T80" fmla="*/ 66 w 67"/>
                <a:gd name="T81" fmla="*/ 20 h 33"/>
                <a:gd name="T82" fmla="*/ 67 w 67"/>
                <a:gd name="T83" fmla="*/ 20 h 33"/>
                <a:gd name="T84" fmla="*/ 67 w 67"/>
                <a:gd name="T85" fmla="*/ 20 h 33"/>
                <a:gd name="T86" fmla="*/ 66 w 67"/>
                <a:gd name="T87" fmla="*/ 18 h 33"/>
                <a:gd name="T88" fmla="*/ 65 w 67"/>
                <a:gd name="T89" fmla="*/ 16 h 33"/>
                <a:gd name="T90" fmla="*/ 64 w 67"/>
                <a:gd name="T91" fmla="*/ 16 h 33"/>
                <a:gd name="T92" fmla="*/ 61 w 67"/>
                <a:gd name="T93" fmla="*/ 15 h 33"/>
                <a:gd name="T94" fmla="*/ 56 w 67"/>
                <a:gd name="T95" fmla="*/ 13 h 33"/>
                <a:gd name="T96" fmla="*/ 56 w 67"/>
                <a:gd name="T97" fmla="*/ 13 h 33"/>
                <a:gd name="T98" fmla="*/ 54 w 67"/>
                <a:gd name="T99" fmla="*/ 10 h 33"/>
                <a:gd name="T100" fmla="*/ 52 w 67"/>
                <a:gd name="T101" fmla="*/ 10 h 33"/>
                <a:gd name="T102" fmla="*/ 50 w 67"/>
                <a:gd name="T103" fmla="*/ 9 h 33"/>
                <a:gd name="T104" fmla="*/ 49 w 67"/>
                <a:gd name="T105" fmla="*/ 10 h 33"/>
                <a:gd name="T106" fmla="*/ 46 w 67"/>
                <a:gd name="T107" fmla="*/ 12 h 33"/>
                <a:gd name="T108" fmla="*/ 41 w 67"/>
                <a:gd name="T109" fmla="*/ 8 h 33"/>
                <a:gd name="T110" fmla="*/ 34 w 67"/>
                <a:gd name="T111" fmla="*/ 3 h 33"/>
                <a:gd name="T112" fmla="*/ 32 w 67"/>
                <a:gd name="T113" fmla="*/ 2 h 33"/>
                <a:gd name="T114" fmla="*/ 31 w 67"/>
                <a:gd name="T115" fmla="*/ 2 h 33"/>
                <a:gd name="T116" fmla="*/ 28 w 67"/>
                <a:gd name="T117" fmla="*/ 0 h 33"/>
                <a:gd name="T118" fmla="*/ 28 w 67"/>
                <a:gd name="T119" fmla="*/ 0 h 33"/>
                <a:gd name="T120" fmla="*/ 28 w 67"/>
                <a:gd name="T121" fmla="*/ 0 h 33"/>
                <a:gd name="T122" fmla="*/ 26 w 67"/>
                <a:gd name="T123" fmla="*/ 1 h 33"/>
                <a:gd name="T124" fmla="*/ 24 w 67"/>
                <a:gd name="T125"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 h="33">
                  <a:moveTo>
                    <a:pt x="24" y="1"/>
                  </a:moveTo>
                  <a:cubicBezTo>
                    <a:pt x="23" y="0"/>
                    <a:pt x="22" y="0"/>
                    <a:pt x="22" y="1"/>
                  </a:cubicBezTo>
                  <a:cubicBezTo>
                    <a:pt x="21" y="1"/>
                    <a:pt x="20" y="2"/>
                    <a:pt x="18" y="2"/>
                  </a:cubicBezTo>
                  <a:cubicBezTo>
                    <a:pt x="16" y="3"/>
                    <a:pt x="14" y="4"/>
                    <a:pt x="13" y="5"/>
                  </a:cubicBezTo>
                  <a:cubicBezTo>
                    <a:pt x="10" y="7"/>
                    <a:pt x="4" y="9"/>
                    <a:pt x="1" y="9"/>
                  </a:cubicBezTo>
                  <a:cubicBezTo>
                    <a:pt x="0" y="10"/>
                    <a:pt x="0" y="10"/>
                    <a:pt x="0" y="10"/>
                  </a:cubicBezTo>
                  <a:cubicBezTo>
                    <a:pt x="0" y="10"/>
                    <a:pt x="0" y="10"/>
                    <a:pt x="0" y="10"/>
                  </a:cubicBezTo>
                  <a:cubicBezTo>
                    <a:pt x="0" y="10"/>
                    <a:pt x="0" y="12"/>
                    <a:pt x="1" y="13"/>
                  </a:cubicBezTo>
                  <a:cubicBezTo>
                    <a:pt x="1" y="13"/>
                    <a:pt x="2" y="14"/>
                    <a:pt x="2" y="14"/>
                  </a:cubicBezTo>
                  <a:cubicBezTo>
                    <a:pt x="2" y="15"/>
                    <a:pt x="3" y="16"/>
                    <a:pt x="3" y="18"/>
                  </a:cubicBezTo>
                  <a:cubicBezTo>
                    <a:pt x="4" y="20"/>
                    <a:pt x="4" y="22"/>
                    <a:pt x="5" y="23"/>
                  </a:cubicBezTo>
                  <a:cubicBezTo>
                    <a:pt x="6" y="24"/>
                    <a:pt x="7" y="24"/>
                    <a:pt x="7" y="25"/>
                  </a:cubicBezTo>
                  <a:cubicBezTo>
                    <a:pt x="12" y="28"/>
                    <a:pt x="17" y="31"/>
                    <a:pt x="17" y="32"/>
                  </a:cubicBezTo>
                  <a:cubicBezTo>
                    <a:pt x="17" y="32"/>
                    <a:pt x="18" y="33"/>
                    <a:pt x="18" y="33"/>
                  </a:cubicBezTo>
                  <a:cubicBezTo>
                    <a:pt x="18" y="33"/>
                    <a:pt x="18" y="33"/>
                    <a:pt x="19" y="33"/>
                  </a:cubicBezTo>
                  <a:cubicBezTo>
                    <a:pt x="19" y="33"/>
                    <a:pt x="19" y="33"/>
                    <a:pt x="19" y="33"/>
                  </a:cubicBezTo>
                  <a:cubicBezTo>
                    <a:pt x="20" y="33"/>
                    <a:pt x="21" y="33"/>
                    <a:pt x="22" y="33"/>
                  </a:cubicBezTo>
                  <a:cubicBezTo>
                    <a:pt x="24" y="33"/>
                    <a:pt x="25" y="33"/>
                    <a:pt x="25" y="33"/>
                  </a:cubicBezTo>
                  <a:cubicBezTo>
                    <a:pt x="26" y="31"/>
                    <a:pt x="27" y="28"/>
                    <a:pt x="27" y="28"/>
                  </a:cubicBezTo>
                  <a:cubicBezTo>
                    <a:pt x="27" y="27"/>
                    <a:pt x="27" y="27"/>
                    <a:pt x="27" y="27"/>
                  </a:cubicBezTo>
                  <a:cubicBezTo>
                    <a:pt x="28" y="27"/>
                    <a:pt x="28" y="27"/>
                    <a:pt x="28" y="27"/>
                  </a:cubicBezTo>
                  <a:cubicBezTo>
                    <a:pt x="28" y="27"/>
                    <a:pt x="36" y="27"/>
                    <a:pt x="39" y="31"/>
                  </a:cubicBezTo>
                  <a:cubicBezTo>
                    <a:pt x="40" y="32"/>
                    <a:pt x="41" y="32"/>
                    <a:pt x="43" y="32"/>
                  </a:cubicBezTo>
                  <a:cubicBezTo>
                    <a:pt x="45" y="32"/>
                    <a:pt x="47" y="31"/>
                    <a:pt x="47" y="31"/>
                  </a:cubicBezTo>
                  <a:cubicBezTo>
                    <a:pt x="48" y="31"/>
                    <a:pt x="48" y="31"/>
                    <a:pt x="48" y="31"/>
                  </a:cubicBezTo>
                  <a:cubicBezTo>
                    <a:pt x="48" y="31"/>
                    <a:pt x="48" y="31"/>
                    <a:pt x="48" y="31"/>
                  </a:cubicBezTo>
                  <a:cubicBezTo>
                    <a:pt x="48" y="31"/>
                    <a:pt x="48" y="31"/>
                    <a:pt x="48" y="31"/>
                  </a:cubicBezTo>
                  <a:cubicBezTo>
                    <a:pt x="48" y="32"/>
                    <a:pt x="48" y="32"/>
                    <a:pt x="48" y="32"/>
                  </a:cubicBezTo>
                  <a:cubicBezTo>
                    <a:pt x="48" y="32"/>
                    <a:pt x="48" y="32"/>
                    <a:pt x="48" y="32"/>
                  </a:cubicBezTo>
                  <a:cubicBezTo>
                    <a:pt x="48" y="32"/>
                    <a:pt x="48" y="32"/>
                    <a:pt x="48" y="32"/>
                  </a:cubicBezTo>
                  <a:cubicBezTo>
                    <a:pt x="49" y="31"/>
                    <a:pt x="49" y="31"/>
                    <a:pt x="49" y="31"/>
                  </a:cubicBezTo>
                  <a:cubicBezTo>
                    <a:pt x="49" y="31"/>
                    <a:pt x="49" y="31"/>
                    <a:pt x="50" y="31"/>
                  </a:cubicBezTo>
                  <a:cubicBezTo>
                    <a:pt x="50" y="30"/>
                    <a:pt x="50" y="30"/>
                    <a:pt x="51" y="30"/>
                  </a:cubicBezTo>
                  <a:cubicBezTo>
                    <a:pt x="51" y="30"/>
                    <a:pt x="51" y="30"/>
                    <a:pt x="51" y="30"/>
                  </a:cubicBezTo>
                  <a:cubicBezTo>
                    <a:pt x="54" y="29"/>
                    <a:pt x="58" y="29"/>
                    <a:pt x="61" y="25"/>
                  </a:cubicBezTo>
                  <a:cubicBezTo>
                    <a:pt x="61" y="25"/>
                    <a:pt x="62" y="24"/>
                    <a:pt x="62" y="24"/>
                  </a:cubicBezTo>
                  <a:cubicBezTo>
                    <a:pt x="62" y="23"/>
                    <a:pt x="62" y="23"/>
                    <a:pt x="63" y="23"/>
                  </a:cubicBezTo>
                  <a:cubicBezTo>
                    <a:pt x="63" y="23"/>
                    <a:pt x="63" y="23"/>
                    <a:pt x="64" y="22"/>
                  </a:cubicBezTo>
                  <a:cubicBezTo>
                    <a:pt x="64" y="22"/>
                    <a:pt x="64" y="22"/>
                    <a:pt x="64" y="22"/>
                  </a:cubicBezTo>
                  <a:cubicBezTo>
                    <a:pt x="65" y="21"/>
                    <a:pt x="65" y="21"/>
                    <a:pt x="65" y="21"/>
                  </a:cubicBezTo>
                  <a:cubicBezTo>
                    <a:pt x="66" y="21"/>
                    <a:pt x="66" y="21"/>
                    <a:pt x="66" y="20"/>
                  </a:cubicBezTo>
                  <a:cubicBezTo>
                    <a:pt x="66" y="20"/>
                    <a:pt x="67" y="20"/>
                    <a:pt x="67" y="20"/>
                  </a:cubicBezTo>
                  <a:cubicBezTo>
                    <a:pt x="67" y="20"/>
                    <a:pt x="67" y="20"/>
                    <a:pt x="67" y="20"/>
                  </a:cubicBezTo>
                  <a:cubicBezTo>
                    <a:pt x="66" y="19"/>
                    <a:pt x="66" y="19"/>
                    <a:pt x="66" y="18"/>
                  </a:cubicBezTo>
                  <a:cubicBezTo>
                    <a:pt x="65" y="17"/>
                    <a:pt x="65" y="17"/>
                    <a:pt x="65" y="16"/>
                  </a:cubicBezTo>
                  <a:cubicBezTo>
                    <a:pt x="64" y="16"/>
                    <a:pt x="64" y="16"/>
                    <a:pt x="64" y="16"/>
                  </a:cubicBezTo>
                  <a:cubicBezTo>
                    <a:pt x="63" y="15"/>
                    <a:pt x="62" y="15"/>
                    <a:pt x="61" y="15"/>
                  </a:cubicBezTo>
                  <a:cubicBezTo>
                    <a:pt x="59" y="15"/>
                    <a:pt x="56" y="15"/>
                    <a:pt x="56" y="13"/>
                  </a:cubicBezTo>
                  <a:cubicBezTo>
                    <a:pt x="56" y="13"/>
                    <a:pt x="56" y="13"/>
                    <a:pt x="56" y="13"/>
                  </a:cubicBezTo>
                  <a:cubicBezTo>
                    <a:pt x="56" y="11"/>
                    <a:pt x="55" y="10"/>
                    <a:pt x="54" y="10"/>
                  </a:cubicBezTo>
                  <a:cubicBezTo>
                    <a:pt x="53" y="10"/>
                    <a:pt x="53" y="10"/>
                    <a:pt x="52" y="10"/>
                  </a:cubicBezTo>
                  <a:cubicBezTo>
                    <a:pt x="51" y="10"/>
                    <a:pt x="51" y="9"/>
                    <a:pt x="50" y="9"/>
                  </a:cubicBezTo>
                  <a:cubicBezTo>
                    <a:pt x="49" y="9"/>
                    <a:pt x="49" y="10"/>
                    <a:pt x="49" y="10"/>
                  </a:cubicBezTo>
                  <a:cubicBezTo>
                    <a:pt x="48" y="11"/>
                    <a:pt x="47" y="12"/>
                    <a:pt x="46" y="12"/>
                  </a:cubicBezTo>
                  <a:cubicBezTo>
                    <a:pt x="44" y="12"/>
                    <a:pt x="41" y="9"/>
                    <a:pt x="41" y="8"/>
                  </a:cubicBezTo>
                  <a:cubicBezTo>
                    <a:pt x="41" y="7"/>
                    <a:pt x="40" y="5"/>
                    <a:pt x="34" y="3"/>
                  </a:cubicBezTo>
                  <a:cubicBezTo>
                    <a:pt x="33" y="3"/>
                    <a:pt x="32" y="2"/>
                    <a:pt x="32" y="2"/>
                  </a:cubicBezTo>
                  <a:cubicBezTo>
                    <a:pt x="31" y="2"/>
                    <a:pt x="31" y="2"/>
                    <a:pt x="31" y="2"/>
                  </a:cubicBezTo>
                  <a:cubicBezTo>
                    <a:pt x="30" y="1"/>
                    <a:pt x="29" y="1"/>
                    <a:pt x="28" y="0"/>
                  </a:cubicBezTo>
                  <a:cubicBezTo>
                    <a:pt x="28" y="0"/>
                    <a:pt x="28" y="0"/>
                    <a:pt x="28" y="0"/>
                  </a:cubicBezTo>
                  <a:cubicBezTo>
                    <a:pt x="28" y="0"/>
                    <a:pt x="28" y="0"/>
                    <a:pt x="28" y="0"/>
                  </a:cubicBezTo>
                  <a:cubicBezTo>
                    <a:pt x="28" y="1"/>
                    <a:pt x="27" y="1"/>
                    <a:pt x="26" y="1"/>
                  </a:cubicBezTo>
                  <a:cubicBezTo>
                    <a:pt x="26" y="1"/>
                    <a:pt x="25" y="1"/>
                    <a:pt x="24" y="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8" name="Freeform 302">
              <a:extLst>
                <a:ext uri="{FF2B5EF4-FFF2-40B4-BE49-F238E27FC236}">
                  <a16:creationId xmlns:a16="http://schemas.microsoft.com/office/drawing/2014/main" id="{E834E5E6-E69E-49BD-BBC3-1C7DC7B9445F}"/>
                </a:ext>
              </a:extLst>
            </p:cNvPr>
            <p:cNvSpPr>
              <a:spLocks/>
            </p:cNvSpPr>
            <p:nvPr/>
          </p:nvSpPr>
          <p:spPr bwMode="auto">
            <a:xfrm>
              <a:off x="5590094" y="6268496"/>
              <a:ext cx="54462" cy="50721"/>
            </a:xfrm>
            <a:custGeom>
              <a:avLst/>
              <a:gdLst>
                <a:gd name="T0" fmla="*/ 102 w 105"/>
                <a:gd name="T1" fmla="*/ 88 h 88"/>
                <a:gd name="T2" fmla="*/ 103 w 105"/>
                <a:gd name="T3" fmla="*/ 88 h 88"/>
                <a:gd name="T4" fmla="*/ 105 w 105"/>
                <a:gd name="T5" fmla="*/ 87 h 88"/>
                <a:gd name="T6" fmla="*/ 101 w 105"/>
                <a:gd name="T7" fmla="*/ 83 h 88"/>
                <a:gd name="T8" fmla="*/ 92 w 105"/>
                <a:gd name="T9" fmla="*/ 74 h 88"/>
                <a:gd name="T10" fmla="*/ 88 w 105"/>
                <a:gd name="T11" fmla="*/ 73 h 88"/>
                <a:gd name="T12" fmla="*/ 81 w 105"/>
                <a:gd name="T13" fmla="*/ 70 h 88"/>
                <a:gd name="T14" fmla="*/ 77 w 105"/>
                <a:gd name="T15" fmla="*/ 62 h 88"/>
                <a:gd name="T16" fmla="*/ 73 w 105"/>
                <a:gd name="T17" fmla="*/ 55 h 88"/>
                <a:gd name="T18" fmla="*/ 67 w 105"/>
                <a:gd name="T19" fmla="*/ 46 h 88"/>
                <a:gd name="T20" fmla="*/ 71 w 105"/>
                <a:gd name="T21" fmla="*/ 44 h 88"/>
                <a:gd name="T22" fmla="*/ 71 w 105"/>
                <a:gd name="T23" fmla="*/ 44 h 88"/>
                <a:gd name="T24" fmla="*/ 75 w 105"/>
                <a:gd name="T25" fmla="*/ 43 h 88"/>
                <a:gd name="T26" fmla="*/ 73 w 105"/>
                <a:gd name="T27" fmla="*/ 38 h 88"/>
                <a:gd name="T28" fmla="*/ 64 w 105"/>
                <a:gd name="T29" fmla="*/ 34 h 88"/>
                <a:gd name="T30" fmla="*/ 50 w 105"/>
                <a:gd name="T31" fmla="*/ 25 h 88"/>
                <a:gd name="T32" fmla="*/ 7 w 105"/>
                <a:gd name="T33" fmla="*/ 2 h 88"/>
                <a:gd name="T34" fmla="*/ 0 w 105"/>
                <a:gd name="T35" fmla="*/ 0 h 88"/>
                <a:gd name="T36" fmla="*/ 0 w 105"/>
                <a:gd name="T37" fmla="*/ 69 h 88"/>
                <a:gd name="T38" fmla="*/ 11 w 105"/>
                <a:gd name="T39" fmla="*/ 73 h 88"/>
                <a:gd name="T40" fmla="*/ 22 w 105"/>
                <a:gd name="T41" fmla="*/ 67 h 88"/>
                <a:gd name="T42" fmla="*/ 24 w 105"/>
                <a:gd name="T43" fmla="*/ 65 h 88"/>
                <a:gd name="T44" fmla="*/ 27 w 105"/>
                <a:gd name="T45" fmla="*/ 61 h 88"/>
                <a:gd name="T46" fmla="*/ 30 w 105"/>
                <a:gd name="T47" fmla="*/ 57 h 88"/>
                <a:gd name="T48" fmla="*/ 36 w 105"/>
                <a:gd name="T49" fmla="*/ 55 h 88"/>
                <a:gd name="T50" fmla="*/ 55 w 105"/>
                <a:gd name="T51" fmla="*/ 62 h 88"/>
                <a:gd name="T52" fmla="*/ 64 w 105"/>
                <a:gd name="T53" fmla="*/ 72 h 88"/>
                <a:gd name="T54" fmla="*/ 79 w 105"/>
                <a:gd name="T55" fmla="*/ 84 h 88"/>
                <a:gd name="T56" fmla="*/ 82 w 105"/>
                <a:gd name="T57" fmla="*/ 84 h 88"/>
                <a:gd name="T58" fmla="*/ 93 w 105"/>
                <a:gd name="T59" fmla="*/ 86 h 88"/>
                <a:gd name="T60" fmla="*/ 102 w 105"/>
                <a:gd name="T61"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5" h="88">
                  <a:moveTo>
                    <a:pt x="102" y="88"/>
                  </a:moveTo>
                  <a:cubicBezTo>
                    <a:pt x="103" y="88"/>
                    <a:pt x="103" y="88"/>
                    <a:pt x="103" y="88"/>
                  </a:cubicBezTo>
                  <a:cubicBezTo>
                    <a:pt x="105" y="88"/>
                    <a:pt x="105" y="88"/>
                    <a:pt x="105" y="87"/>
                  </a:cubicBezTo>
                  <a:cubicBezTo>
                    <a:pt x="105" y="87"/>
                    <a:pt x="103" y="84"/>
                    <a:pt x="101" y="83"/>
                  </a:cubicBezTo>
                  <a:cubicBezTo>
                    <a:pt x="99" y="82"/>
                    <a:pt x="92" y="78"/>
                    <a:pt x="92" y="74"/>
                  </a:cubicBezTo>
                  <a:cubicBezTo>
                    <a:pt x="92" y="74"/>
                    <a:pt x="90" y="73"/>
                    <a:pt x="88" y="73"/>
                  </a:cubicBezTo>
                  <a:cubicBezTo>
                    <a:pt x="86" y="72"/>
                    <a:pt x="84" y="71"/>
                    <a:pt x="81" y="70"/>
                  </a:cubicBezTo>
                  <a:cubicBezTo>
                    <a:pt x="79" y="68"/>
                    <a:pt x="78" y="65"/>
                    <a:pt x="77" y="62"/>
                  </a:cubicBezTo>
                  <a:cubicBezTo>
                    <a:pt x="76" y="59"/>
                    <a:pt x="76" y="56"/>
                    <a:pt x="73" y="55"/>
                  </a:cubicBezTo>
                  <a:cubicBezTo>
                    <a:pt x="70" y="53"/>
                    <a:pt x="67" y="49"/>
                    <a:pt x="67" y="46"/>
                  </a:cubicBezTo>
                  <a:cubicBezTo>
                    <a:pt x="67" y="46"/>
                    <a:pt x="68" y="44"/>
                    <a:pt x="71" y="44"/>
                  </a:cubicBezTo>
                  <a:cubicBezTo>
                    <a:pt x="71" y="44"/>
                    <a:pt x="71" y="44"/>
                    <a:pt x="71" y="44"/>
                  </a:cubicBezTo>
                  <a:cubicBezTo>
                    <a:pt x="74" y="44"/>
                    <a:pt x="75" y="44"/>
                    <a:pt x="75" y="43"/>
                  </a:cubicBezTo>
                  <a:cubicBezTo>
                    <a:pt x="76" y="42"/>
                    <a:pt x="75" y="40"/>
                    <a:pt x="73" y="38"/>
                  </a:cubicBezTo>
                  <a:cubicBezTo>
                    <a:pt x="71" y="37"/>
                    <a:pt x="67" y="35"/>
                    <a:pt x="64" y="34"/>
                  </a:cubicBezTo>
                  <a:cubicBezTo>
                    <a:pt x="57" y="32"/>
                    <a:pt x="51" y="30"/>
                    <a:pt x="50" y="25"/>
                  </a:cubicBezTo>
                  <a:cubicBezTo>
                    <a:pt x="50" y="20"/>
                    <a:pt x="20" y="5"/>
                    <a:pt x="7" y="2"/>
                  </a:cubicBezTo>
                  <a:cubicBezTo>
                    <a:pt x="5" y="1"/>
                    <a:pt x="2" y="1"/>
                    <a:pt x="0" y="0"/>
                  </a:cubicBezTo>
                  <a:cubicBezTo>
                    <a:pt x="0" y="69"/>
                    <a:pt x="0" y="69"/>
                    <a:pt x="0" y="69"/>
                  </a:cubicBezTo>
                  <a:cubicBezTo>
                    <a:pt x="3" y="71"/>
                    <a:pt x="7" y="72"/>
                    <a:pt x="11" y="73"/>
                  </a:cubicBezTo>
                  <a:cubicBezTo>
                    <a:pt x="20" y="73"/>
                    <a:pt x="21" y="70"/>
                    <a:pt x="22" y="67"/>
                  </a:cubicBezTo>
                  <a:cubicBezTo>
                    <a:pt x="22" y="66"/>
                    <a:pt x="23" y="65"/>
                    <a:pt x="24" y="65"/>
                  </a:cubicBezTo>
                  <a:cubicBezTo>
                    <a:pt x="25" y="65"/>
                    <a:pt x="26" y="63"/>
                    <a:pt x="27" y="61"/>
                  </a:cubicBezTo>
                  <a:cubicBezTo>
                    <a:pt x="28" y="60"/>
                    <a:pt x="29" y="58"/>
                    <a:pt x="30" y="57"/>
                  </a:cubicBezTo>
                  <a:cubicBezTo>
                    <a:pt x="31" y="56"/>
                    <a:pt x="33" y="55"/>
                    <a:pt x="36" y="55"/>
                  </a:cubicBezTo>
                  <a:cubicBezTo>
                    <a:pt x="42" y="55"/>
                    <a:pt x="50" y="58"/>
                    <a:pt x="55" y="62"/>
                  </a:cubicBezTo>
                  <a:cubicBezTo>
                    <a:pt x="58" y="64"/>
                    <a:pt x="61" y="68"/>
                    <a:pt x="64" y="72"/>
                  </a:cubicBezTo>
                  <a:cubicBezTo>
                    <a:pt x="69" y="78"/>
                    <a:pt x="75" y="85"/>
                    <a:pt x="79" y="84"/>
                  </a:cubicBezTo>
                  <a:cubicBezTo>
                    <a:pt x="80" y="84"/>
                    <a:pt x="81" y="84"/>
                    <a:pt x="82" y="84"/>
                  </a:cubicBezTo>
                  <a:cubicBezTo>
                    <a:pt x="86" y="84"/>
                    <a:pt x="89" y="85"/>
                    <a:pt x="93" y="86"/>
                  </a:cubicBezTo>
                  <a:cubicBezTo>
                    <a:pt x="96" y="87"/>
                    <a:pt x="99" y="88"/>
                    <a:pt x="102" y="8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sp>
          <p:nvSpPr>
            <p:cNvPr id="639" name="Freeform 303">
              <a:extLst>
                <a:ext uri="{FF2B5EF4-FFF2-40B4-BE49-F238E27FC236}">
                  <a16:creationId xmlns:a16="http://schemas.microsoft.com/office/drawing/2014/main" id="{9C68381F-1BF7-4416-AC2D-57C9F2480684}"/>
                </a:ext>
              </a:extLst>
            </p:cNvPr>
            <p:cNvSpPr>
              <a:spLocks/>
            </p:cNvSpPr>
            <p:nvPr/>
          </p:nvSpPr>
          <p:spPr bwMode="auto">
            <a:xfrm>
              <a:off x="5530527" y="6252230"/>
              <a:ext cx="58484" cy="55443"/>
            </a:xfrm>
            <a:custGeom>
              <a:avLst/>
              <a:gdLst>
                <a:gd name="T0" fmla="*/ 94 w 113"/>
                <a:gd name="T1" fmla="*/ 88 h 96"/>
                <a:gd name="T2" fmla="*/ 102 w 113"/>
                <a:gd name="T3" fmla="*/ 87 h 96"/>
                <a:gd name="T4" fmla="*/ 108 w 113"/>
                <a:gd name="T5" fmla="*/ 91 h 96"/>
                <a:gd name="T6" fmla="*/ 113 w 113"/>
                <a:gd name="T7" fmla="*/ 96 h 96"/>
                <a:gd name="T8" fmla="*/ 113 w 113"/>
                <a:gd name="T9" fmla="*/ 27 h 96"/>
                <a:gd name="T10" fmla="*/ 95 w 113"/>
                <a:gd name="T11" fmla="*/ 21 h 96"/>
                <a:gd name="T12" fmla="*/ 75 w 113"/>
                <a:gd name="T13" fmla="*/ 14 h 96"/>
                <a:gd name="T14" fmla="*/ 70 w 113"/>
                <a:gd name="T15" fmla="*/ 18 h 96"/>
                <a:gd name="T16" fmla="*/ 65 w 113"/>
                <a:gd name="T17" fmla="*/ 23 h 96"/>
                <a:gd name="T18" fmla="*/ 58 w 113"/>
                <a:gd name="T19" fmla="*/ 27 h 96"/>
                <a:gd name="T20" fmla="*/ 47 w 113"/>
                <a:gd name="T21" fmla="*/ 34 h 96"/>
                <a:gd name="T22" fmla="*/ 45 w 113"/>
                <a:gd name="T23" fmla="*/ 35 h 96"/>
                <a:gd name="T24" fmla="*/ 37 w 113"/>
                <a:gd name="T25" fmla="*/ 17 h 96"/>
                <a:gd name="T26" fmla="*/ 34 w 113"/>
                <a:gd name="T27" fmla="*/ 6 h 96"/>
                <a:gd name="T28" fmla="*/ 16 w 113"/>
                <a:gd name="T29" fmla="*/ 0 h 96"/>
                <a:gd name="T30" fmla="*/ 10 w 113"/>
                <a:gd name="T31" fmla="*/ 3 h 96"/>
                <a:gd name="T32" fmla="*/ 4 w 113"/>
                <a:gd name="T33" fmla="*/ 7 h 96"/>
                <a:gd name="T34" fmla="*/ 0 w 113"/>
                <a:gd name="T35" fmla="*/ 10 h 96"/>
                <a:gd name="T36" fmla="*/ 0 w 113"/>
                <a:gd name="T37" fmla="*/ 12 h 96"/>
                <a:gd name="T38" fmla="*/ 1 w 113"/>
                <a:gd name="T39" fmla="*/ 12 h 96"/>
                <a:gd name="T40" fmla="*/ 3 w 113"/>
                <a:gd name="T41" fmla="*/ 12 h 96"/>
                <a:gd name="T42" fmla="*/ 5 w 113"/>
                <a:gd name="T43" fmla="*/ 12 h 96"/>
                <a:gd name="T44" fmla="*/ 11 w 113"/>
                <a:gd name="T45" fmla="*/ 17 h 96"/>
                <a:gd name="T46" fmla="*/ 12 w 113"/>
                <a:gd name="T47" fmla="*/ 20 h 96"/>
                <a:gd name="T48" fmla="*/ 18 w 113"/>
                <a:gd name="T49" fmla="*/ 22 h 96"/>
                <a:gd name="T50" fmla="*/ 26 w 113"/>
                <a:gd name="T51" fmla="*/ 21 h 96"/>
                <a:gd name="T52" fmla="*/ 29 w 113"/>
                <a:gd name="T53" fmla="*/ 20 h 96"/>
                <a:gd name="T54" fmla="*/ 34 w 113"/>
                <a:gd name="T55" fmla="*/ 23 h 96"/>
                <a:gd name="T56" fmla="*/ 31 w 113"/>
                <a:gd name="T57" fmla="*/ 26 h 96"/>
                <a:gd name="T58" fmla="*/ 28 w 113"/>
                <a:gd name="T59" fmla="*/ 25 h 96"/>
                <a:gd name="T60" fmla="*/ 23 w 113"/>
                <a:gd name="T61" fmla="*/ 26 h 96"/>
                <a:gd name="T62" fmla="*/ 19 w 113"/>
                <a:gd name="T63" fmla="*/ 27 h 96"/>
                <a:gd name="T64" fmla="*/ 15 w 113"/>
                <a:gd name="T65" fmla="*/ 27 h 96"/>
                <a:gd name="T66" fmla="*/ 13 w 113"/>
                <a:gd name="T67" fmla="*/ 27 h 96"/>
                <a:gd name="T68" fmla="*/ 13 w 113"/>
                <a:gd name="T69" fmla="*/ 27 h 96"/>
                <a:gd name="T70" fmla="*/ 14 w 113"/>
                <a:gd name="T71" fmla="*/ 28 h 96"/>
                <a:gd name="T72" fmla="*/ 20 w 113"/>
                <a:gd name="T73" fmla="*/ 38 h 96"/>
                <a:gd name="T74" fmla="*/ 23 w 113"/>
                <a:gd name="T75" fmla="*/ 40 h 96"/>
                <a:gd name="T76" fmla="*/ 26 w 113"/>
                <a:gd name="T77" fmla="*/ 38 h 96"/>
                <a:gd name="T78" fmla="*/ 28 w 113"/>
                <a:gd name="T79" fmla="*/ 35 h 96"/>
                <a:gd name="T80" fmla="*/ 31 w 113"/>
                <a:gd name="T81" fmla="*/ 37 h 96"/>
                <a:gd name="T82" fmla="*/ 39 w 113"/>
                <a:gd name="T83" fmla="*/ 40 h 96"/>
                <a:gd name="T84" fmla="*/ 44 w 113"/>
                <a:gd name="T85" fmla="*/ 44 h 96"/>
                <a:gd name="T86" fmla="*/ 49 w 113"/>
                <a:gd name="T87" fmla="*/ 46 h 96"/>
                <a:gd name="T88" fmla="*/ 81 w 113"/>
                <a:gd name="T89" fmla="*/ 57 h 96"/>
                <a:gd name="T90" fmla="*/ 85 w 113"/>
                <a:gd name="T91" fmla="*/ 65 h 96"/>
                <a:gd name="T92" fmla="*/ 87 w 113"/>
                <a:gd name="T93" fmla="*/ 70 h 96"/>
                <a:gd name="T94" fmla="*/ 91 w 113"/>
                <a:gd name="T95" fmla="*/ 79 h 96"/>
                <a:gd name="T96" fmla="*/ 86 w 113"/>
                <a:gd name="T97" fmla="*/ 82 h 96"/>
                <a:gd name="T98" fmla="*/ 77 w 113"/>
                <a:gd name="T99" fmla="*/ 87 h 96"/>
                <a:gd name="T100" fmla="*/ 76 w 113"/>
                <a:gd name="T101" fmla="*/ 89 h 96"/>
                <a:gd name="T102" fmla="*/ 80 w 113"/>
                <a:gd name="T103" fmla="*/ 90 h 96"/>
                <a:gd name="T104" fmla="*/ 94 w 113"/>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3" h="96">
                  <a:moveTo>
                    <a:pt x="94" y="88"/>
                  </a:moveTo>
                  <a:cubicBezTo>
                    <a:pt x="97" y="88"/>
                    <a:pt x="100" y="87"/>
                    <a:pt x="102" y="87"/>
                  </a:cubicBezTo>
                  <a:cubicBezTo>
                    <a:pt x="104" y="87"/>
                    <a:pt x="106" y="89"/>
                    <a:pt x="108" y="91"/>
                  </a:cubicBezTo>
                  <a:cubicBezTo>
                    <a:pt x="109" y="93"/>
                    <a:pt x="111" y="94"/>
                    <a:pt x="113" y="96"/>
                  </a:cubicBezTo>
                  <a:cubicBezTo>
                    <a:pt x="113" y="27"/>
                    <a:pt x="113" y="27"/>
                    <a:pt x="113" y="27"/>
                  </a:cubicBezTo>
                  <a:cubicBezTo>
                    <a:pt x="107" y="25"/>
                    <a:pt x="101" y="23"/>
                    <a:pt x="95" y="21"/>
                  </a:cubicBezTo>
                  <a:cubicBezTo>
                    <a:pt x="86" y="17"/>
                    <a:pt x="78" y="14"/>
                    <a:pt x="75" y="14"/>
                  </a:cubicBezTo>
                  <a:cubicBezTo>
                    <a:pt x="73" y="14"/>
                    <a:pt x="72" y="16"/>
                    <a:pt x="70" y="18"/>
                  </a:cubicBezTo>
                  <a:cubicBezTo>
                    <a:pt x="69" y="20"/>
                    <a:pt x="68" y="23"/>
                    <a:pt x="65" y="23"/>
                  </a:cubicBezTo>
                  <a:cubicBezTo>
                    <a:pt x="63" y="23"/>
                    <a:pt x="61" y="25"/>
                    <a:pt x="58" y="27"/>
                  </a:cubicBezTo>
                  <a:cubicBezTo>
                    <a:pt x="55" y="30"/>
                    <a:pt x="51" y="33"/>
                    <a:pt x="47" y="34"/>
                  </a:cubicBezTo>
                  <a:cubicBezTo>
                    <a:pt x="46" y="35"/>
                    <a:pt x="46" y="35"/>
                    <a:pt x="45" y="35"/>
                  </a:cubicBezTo>
                  <a:cubicBezTo>
                    <a:pt x="40" y="35"/>
                    <a:pt x="39" y="26"/>
                    <a:pt x="37" y="17"/>
                  </a:cubicBezTo>
                  <a:cubicBezTo>
                    <a:pt x="36" y="12"/>
                    <a:pt x="35" y="8"/>
                    <a:pt x="34" y="6"/>
                  </a:cubicBezTo>
                  <a:cubicBezTo>
                    <a:pt x="32" y="3"/>
                    <a:pt x="23" y="0"/>
                    <a:pt x="16" y="0"/>
                  </a:cubicBezTo>
                  <a:cubicBezTo>
                    <a:pt x="13" y="0"/>
                    <a:pt x="10" y="1"/>
                    <a:pt x="10" y="3"/>
                  </a:cubicBezTo>
                  <a:cubicBezTo>
                    <a:pt x="9" y="6"/>
                    <a:pt x="6" y="7"/>
                    <a:pt x="4" y="7"/>
                  </a:cubicBezTo>
                  <a:cubicBezTo>
                    <a:pt x="2" y="8"/>
                    <a:pt x="0" y="8"/>
                    <a:pt x="0" y="10"/>
                  </a:cubicBezTo>
                  <a:cubicBezTo>
                    <a:pt x="0" y="11"/>
                    <a:pt x="0" y="11"/>
                    <a:pt x="0" y="12"/>
                  </a:cubicBezTo>
                  <a:cubicBezTo>
                    <a:pt x="0" y="12"/>
                    <a:pt x="1" y="12"/>
                    <a:pt x="1" y="12"/>
                  </a:cubicBezTo>
                  <a:cubicBezTo>
                    <a:pt x="2" y="12"/>
                    <a:pt x="2" y="12"/>
                    <a:pt x="3" y="12"/>
                  </a:cubicBezTo>
                  <a:cubicBezTo>
                    <a:pt x="3" y="12"/>
                    <a:pt x="4" y="12"/>
                    <a:pt x="5" y="12"/>
                  </a:cubicBezTo>
                  <a:cubicBezTo>
                    <a:pt x="9" y="12"/>
                    <a:pt x="10" y="14"/>
                    <a:pt x="11" y="17"/>
                  </a:cubicBezTo>
                  <a:cubicBezTo>
                    <a:pt x="12" y="18"/>
                    <a:pt x="12" y="19"/>
                    <a:pt x="12" y="20"/>
                  </a:cubicBezTo>
                  <a:cubicBezTo>
                    <a:pt x="13" y="21"/>
                    <a:pt x="16" y="22"/>
                    <a:pt x="18" y="22"/>
                  </a:cubicBezTo>
                  <a:cubicBezTo>
                    <a:pt x="21" y="22"/>
                    <a:pt x="24" y="21"/>
                    <a:pt x="26" y="21"/>
                  </a:cubicBezTo>
                  <a:cubicBezTo>
                    <a:pt x="28" y="20"/>
                    <a:pt x="29" y="20"/>
                    <a:pt x="29" y="20"/>
                  </a:cubicBezTo>
                  <a:cubicBezTo>
                    <a:pt x="32" y="20"/>
                    <a:pt x="34" y="22"/>
                    <a:pt x="34" y="23"/>
                  </a:cubicBezTo>
                  <a:cubicBezTo>
                    <a:pt x="34" y="25"/>
                    <a:pt x="33" y="26"/>
                    <a:pt x="31" y="26"/>
                  </a:cubicBezTo>
                  <a:cubicBezTo>
                    <a:pt x="30" y="26"/>
                    <a:pt x="29" y="26"/>
                    <a:pt x="28" y="25"/>
                  </a:cubicBezTo>
                  <a:cubicBezTo>
                    <a:pt x="26" y="25"/>
                    <a:pt x="25" y="25"/>
                    <a:pt x="23" y="26"/>
                  </a:cubicBezTo>
                  <a:cubicBezTo>
                    <a:pt x="22" y="27"/>
                    <a:pt x="21" y="28"/>
                    <a:pt x="19" y="27"/>
                  </a:cubicBezTo>
                  <a:cubicBezTo>
                    <a:pt x="17" y="27"/>
                    <a:pt x="16" y="27"/>
                    <a:pt x="15" y="27"/>
                  </a:cubicBezTo>
                  <a:cubicBezTo>
                    <a:pt x="14" y="27"/>
                    <a:pt x="13" y="27"/>
                    <a:pt x="13" y="27"/>
                  </a:cubicBezTo>
                  <a:cubicBezTo>
                    <a:pt x="13" y="27"/>
                    <a:pt x="13" y="27"/>
                    <a:pt x="13" y="27"/>
                  </a:cubicBezTo>
                  <a:cubicBezTo>
                    <a:pt x="13" y="27"/>
                    <a:pt x="14" y="28"/>
                    <a:pt x="14" y="28"/>
                  </a:cubicBezTo>
                  <a:cubicBezTo>
                    <a:pt x="17" y="30"/>
                    <a:pt x="20" y="33"/>
                    <a:pt x="20" y="38"/>
                  </a:cubicBezTo>
                  <a:cubicBezTo>
                    <a:pt x="20" y="40"/>
                    <a:pt x="22" y="40"/>
                    <a:pt x="23" y="40"/>
                  </a:cubicBezTo>
                  <a:cubicBezTo>
                    <a:pt x="24" y="40"/>
                    <a:pt x="26" y="39"/>
                    <a:pt x="26" y="38"/>
                  </a:cubicBezTo>
                  <a:cubicBezTo>
                    <a:pt x="26" y="36"/>
                    <a:pt x="27" y="35"/>
                    <a:pt x="28" y="35"/>
                  </a:cubicBezTo>
                  <a:cubicBezTo>
                    <a:pt x="29" y="35"/>
                    <a:pt x="30" y="36"/>
                    <a:pt x="31" y="37"/>
                  </a:cubicBezTo>
                  <a:cubicBezTo>
                    <a:pt x="33" y="38"/>
                    <a:pt x="36" y="39"/>
                    <a:pt x="39" y="40"/>
                  </a:cubicBezTo>
                  <a:cubicBezTo>
                    <a:pt x="43" y="41"/>
                    <a:pt x="44" y="42"/>
                    <a:pt x="44" y="44"/>
                  </a:cubicBezTo>
                  <a:cubicBezTo>
                    <a:pt x="45" y="45"/>
                    <a:pt x="45" y="45"/>
                    <a:pt x="49" y="46"/>
                  </a:cubicBezTo>
                  <a:cubicBezTo>
                    <a:pt x="56" y="46"/>
                    <a:pt x="74" y="52"/>
                    <a:pt x="81" y="57"/>
                  </a:cubicBezTo>
                  <a:cubicBezTo>
                    <a:pt x="85" y="60"/>
                    <a:pt x="85" y="62"/>
                    <a:pt x="85" y="65"/>
                  </a:cubicBezTo>
                  <a:cubicBezTo>
                    <a:pt x="86" y="67"/>
                    <a:pt x="86" y="68"/>
                    <a:pt x="87" y="70"/>
                  </a:cubicBezTo>
                  <a:cubicBezTo>
                    <a:pt x="90" y="73"/>
                    <a:pt x="92" y="76"/>
                    <a:pt x="91" y="79"/>
                  </a:cubicBezTo>
                  <a:cubicBezTo>
                    <a:pt x="91" y="80"/>
                    <a:pt x="89" y="82"/>
                    <a:pt x="86" y="82"/>
                  </a:cubicBezTo>
                  <a:cubicBezTo>
                    <a:pt x="82" y="82"/>
                    <a:pt x="78" y="84"/>
                    <a:pt x="77" y="87"/>
                  </a:cubicBezTo>
                  <a:cubicBezTo>
                    <a:pt x="77" y="87"/>
                    <a:pt x="76" y="88"/>
                    <a:pt x="76" y="89"/>
                  </a:cubicBezTo>
                  <a:cubicBezTo>
                    <a:pt x="76" y="89"/>
                    <a:pt x="77" y="90"/>
                    <a:pt x="80" y="90"/>
                  </a:cubicBezTo>
                  <a:cubicBezTo>
                    <a:pt x="84" y="90"/>
                    <a:pt x="89" y="89"/>
                    <a:pt x="94" y="8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a:latin typeface="Source Sans Pro" charset="0"/>
              </a:endParaRPr>
            </a:p>
          </p:txBody>
        </p:sp>
      </p:grpSp>
      <p:pic>
        <p:nvPicPr>
          <p:cNvPr id="10" name="Picture 9">
            <a:extLst>
              <a:ext uri="{FF2B5EF4-FFF2-40B4-BE49-F238E27FC236}">
                <a16:creationId xmlns:a16="http://schemas.microsoft.com/office/drawing/2014/main" id="{CF4F86FF-D731-41B6-98A8-6A7B57972D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6125226" cy="6868702"/>
          </a:xfrm>
          <a:prstGeom prst="rect">
            <a:avLst/>
          </a:prstGeom>
        </p:spPr>
      </p:pic>
      <p:sp>
        <p:nvSpPr>
          <p:cNvPr id="2" name="Slide Number Placeholder 1">
            <a:extLst>
              <a:ext uri="{FF2B5EF4-FFF2-40B4-BE49-F238E27FC236}">
                <a16:creationId xmlns:a16="http://schemas.microsoft.com/office/drawing/2014/main" id="{764A56E2-B7E3-9D4B-8839-E6B67CD5EF1A}"/>
              </a:ext>
            </a:extLst>
          </p:cNvPr>
          <p:cNvSpPr>
            <a:spLocks noGrp="1"/>
          </p:cNvSpPr>
          <p:nvPr>
            <p:ph type="sldNum" sz="quarter" idx="12"/>
          </p:nvPr>
        </p:nvSpPr>
        <p:spPr/>
        <p:txBody>
          <a:bodyPr/>
          <a:lstStyle/>
          <a:p>
            <a:fld id="{2446A406-D4C8-F44B-9822-3C5CAEA05F91}" type="slidenum">
              <a:rPr lang="fr-FR" smtClean="0"/>
              <a:pPr/>
              <a:t>9</a:t>
            </a:fld>
            <a:endParaRPr lang="fr-FR"/>
          </a:p>
        </p:txBody>
      </p:sp>
      <p:sp>
        <p:nvSpPr>
          <p:cNvPr id="3" name="Text Placeholder 2">
            <a:extLst>
              <a:ext uri="{FF2B5EF4-FFF2-40B4-BE49-F238E27FC236}">
                <a16:creationId xmlns:a16="http://schemas.microsoft.com/office/drawing/2014/main" id="{B0485D82-7F22-E34D-A8FD-F8BF9F7EA8BB}"/>
              </a:ext>
            </a:extLst>
          </p:cNvPr>
          <p:cNvSpPr>
            <a:spLocks noGrp="1"/>
          </p:cNvSpPr>
          <p:nvPr>
            <p:ph type="body" sz="quarter" idx="14"/>
          </p:nvPr>
        </p:nvSpPr>
        <p:spPr>
          <a:xfrm>
            <a:off x="7196955" y="2272000"/>
            <a:ext cx="4623569" cy="631797"/>
          </a:xfrm>
        </p:spPr>
        <p:txBody>
          <a:bodyPr/>
          <a:lstStyle/>
          <a:p>
            <a:r>
              <a:rPr lang="fr-CA" dirty="0"/>
              <a:t>Output: 34M gallons per year of IMPCA-</a:t>
            </a:r>
            <a:r>
              <a:rPr lang="fr-CA" dirty="0" err="1"/>
              <a:t>certified</a:t>
            </a:r>
            <a:r>
              <a:rPr lang="fr-CA" dirty="0"/>
              <a:t> </a:t>
            </a:r>
            <a:r>
              <a:rPr lang="fr-CA" dirty="0" err="1"/>
              <a:t>methanol</a:t>
            </a:r>
            <a:br>
              <a:rPr lang="fr-CA" dirty="0"/>
            </a:br>
            <a:r>
              <a:rPr lang="fr-CA" dirty="0" err="1"/>
              <a:t>Annual</a:t>
            </a:r>
            <a:r>
              <a:rPr lang="fr-CA" dirty="0"/>
              <a:t> CO2 </a:t>
            </a:r>
            <a:r>
              <a:rPr lang="fr-CA" dirty="0" err="1"/>
              <a:t>savings</a:t>
            </a:r>
            <a:r>
              <a:rPr lang="fr-CA" dirty="0"/>
              <a:t>: ~ 170,000 tCO</a:t>
            </a:r>
            <a:r>
              <a:rPr lang="fr-CA" baseline="-25000" dirty="0"/>
              <a:t>2</a:t>
            </a:r>
            <a:r>
              <a:rPr lang="fr-CA" dirty="0"/>
              <a:t>eq or 36,727 </a:t>
            </a:r>
            <a:r>
              <a:rPr lang="fr-CA" dirty="0" err="1"/>
              <a:t>passenger</a:t>
            </a:r>
            <a:r>
              <a:rPr lang="fr-CA" dirty="0"/>
              <a:t> </a:t>
            </a:r>
            <a:r>
              <a:rPr lang="fr-CA" dirty="0" err="1"/>
              <a:t>vehicles</a:t>
            </a:r>
            <a:r>
              <a:rPr lang="fr-CA" dirty="0"/>
              <a:t> </a:t>
            </a:r>
            <a:r>
              <a:rPr lang="fr-CA" dirty="0" err="1"/>
              <a:t>driven</a:t>
            </a:r>
            <a:r>
              <a:rPr lang="fr-CA" dirty="0"/>
              <a:t> for one year</a:t>
            </a:r>
          </a:p>
          <a:p>
            <a:endParaRPr lang="fr-CA" dirty="0"/>
          </a:p>
          <a:p>
            <a:endParaRPr lang="fr-CA" dirty="0"/>
          </a:p>
          <a:p>
            <a:endParaRPr lang="fr-CA" dirty="0"/>
          </a:p>
          <a:p>
            <a:endParaRPr lang="fr-CA" dirty="0"/>
          </a:p>
        </p:txBody>
      </p:sp>
      <p:sp>
        <p:nvSpPr>
          <p:cNvPr id="4" name="Text Placeholder 3">
            <a:extLst>
              <a:ext uri="{FF2B5EF4-FFF2-40B4-BE49-F238E27FC236}">
                <a16:creationId xmlns:a16="http://schemas.microsoft.com/office/drawing/2014/main" id="{840035EF-3534-F541-96F4-A209B7AA020D}"/>
              </a:ext>
            </a:extLst>
          </p:cNvPr>
          <p:cNvSpPr>
            <a:spLocks noGrp="1"/>
          </p:cNvSpPr>
          <p:nvPr>
            <p:ph type="body" sz="quarter" idx="18"/>
          </p:nvPr>
        </p:nvSpPr>
        <p:spPr>
          <a:xfrm>
            <a:off x="7196957" y="4414720"/>
            <a:ext cx="4193093" cy="744139"/>
          </a:xfrm>
        </p:spPr>
        <p:txBody>
          <a:bodyPr/>
          <a:lstStyle/>
          <a:p>
            <a:r>
              <a:rPr lang="fr-CA" dirty="0"/>
              <a:t>Input: 200K  US tons of waste </a:t>
            </a:r>
          </a:p>
          <a:p>
            <a:r>
              <a:rPr lang="fr-CA" dirty="0"/>
              <a:t>Forest </a:t>
            </a:r>
            <a:r>
              <a:rPr lang="fr-CA" dirty="0" err="1"/>
              <a:t>residues</a:t>
            </a:r>
            <a:r>
              <a:rPr lang="fr-CA" dirty="0"/>
              <a:t> and </a:t>
            </a:r>
            <a:r>
              <a:rPr lang="en-US" dirty="0"/>
              <a:t>non-recyclable waste from the commercial and institutional sectors</a:t>
            </a:r>
          </a:p>
          <a:p>
            <a:endParaRPr lang="fr-CA" dirty="0"/>
          </a:p>
        </p:txBody>
      </p:sp>
      <p:sp>
        <p:nvSpPr>
          <p:cNvPr id="5" name="Text Placeholder 4">
            <a:extLst>
              <a:ext uri="{FF2B5EF4-FFF2-40B4-BE49-F238E27FC236}">
                <a16:creationId xmlns:a16="http://schemas.microsoft.com/office/drawing/2014/main" id="{99794B7F-9034-BF4D-B505-DF8DF1275D5A}"/>
              </a:ext>
            </a:extLst>
          </p:cNvPr>
          <p:cNvSpPr>
            <a:spLocks noGrp="1"/>
          </p:cNvSpPr>
          <p:nvPr>
            <p:ph type="body" sz="quarter" idx="19"/>
          </p:nvPr>
        </p:nvSpPr>
        <p:spPr>
          <a:xfrm>
            <a:off x="7196958" y="6294969"/>
            <a:ext cx="4623569" cy="613831"/>
          </a:xfrm>
        </p:spPr>
        <p:txBody>
          <a:bodyPr/>
          <a:lstStyle/>
          <a:p>
            <a:r>
              <a:rPr lang="fr-CA" err="1"/>
              <a:t>Methanol</a:t>
            </a:r>
            <a:r>
              <a:rPr lang="fr-CA"/>
              <a:t>, </a:t>
            </a:r>
            <a:r>
              <a:rPr lang="fr-CA" err="1"/>
              <a:t>Ethanol</a:t>
            </a:r>
            <a:endParaRPr lang="fr-CA"/>
          </a:p>
        </p:txBody>
      </p:sp>
      <p:sp>
        <p:nvSpPr>
          <p:cNvPr id="6" name="Text Placeholder 5">
            <a:extLst>
              <a:ext uri="{FF2B5EF4-FFF2-40B4-BE49-F238E27FC236}">
                <a16:creationId xmlns:a16="http://schemas.microsoft.com/office/drawing/2014/main" id="{03C14073-3717-3848-A164-5EA5B3DDB726}"/>
              </a:ext>
            </a:extLst>
          </p:cNvPr>
          <p:cNvSpPr>
            <a:spLocks noGrp="1"/>
          </p:cNvSpPr>
          <p:nvPr>
            <p:ph type="body" sz="quarter" idx="21"/>
          </p:nvPr>
        </p:nvSpPr>
        <p:spPr>
          <a:xfrm>
            <a:off x="7196955" y="1939798"/>
            <a:ext cx="4623569" cy="294083"/>
          </a:xfrm>
        </p:spPr>
        <p:txBody>
          <a:bodyPr/>
          <a:lstStyle/>
          <a:p>
            <a:r>
              <a:rPr lang="fr-CA"/>
              <a:t>CAPACITY</a:t>
            </a:r>
          </a:p>
        </p:txBody>
      </p:sp>
      <p:sp>
        <p:nvSpPr>
          <p:cNvPr id="7" name="Text Placeholder 6">
            <a:extLst>
              <a:ext uri="{FF2B5EF4-FFF2-40B4-BE49-F238E27FC236}">
                <a16:creationId xmlns:a16="http://schemas.microsoft.com/office/drawing/2014/main" id="{7EAF8BD3-E072-B046-8285-49BCF397FDD2}"/>
              </a:ext>
            </a:extLst>
          </p:cNvPr>
          <p:cNvSpPr>
            <a:spLocks noGrp="1"/>
          </p:cNvSpPr>
          <p:nvPr>
            <p:ph type="body" sz="quarter" idx="22"/>
          </p:nvPr>
        </p:nvSpPr>
        <p:spPr>
          <a:xfrm>
            <a:off x="7196957" y="4078229"/>
            <a:ext cx="4623569" cy="294478"/>
          </a:xfrm>
        </p:spPr>
        <p:txBody>
          <a:bodyPr/>
          <a:lstStyle/>
          <a:p>
            <a:r>
              <a:rPr lang="fr-CA" dirty="0"/>
              <a:t>FEEDSTOCK</a:t>
            </a:r>
          </a:p>
        </p:txBody>
      </p:sp>
      <p:sp>
        <p:nvSpPr>
          <p:cNvPr id="8" name="Text Placeholder 7">
            <a:extLst>
              <a:ext uri="{FF2B5EF4-FFF2-40B4-BE49-F238E27FC236}">
                <a16:creationId xmlns:a16="http://schemas.microsoft.com/office/drawing/2014/main" id="{5A496BD4-3DFA-5744-B34E-501D61BDA174}"/>
              </a:ext>
            </a:extLst>
          </p:cNvPr>
          <p:cNvSpPr>
            <a:spLocks noGrp="1"/>
          </p:cNvSpPr>
          <p:nvPr>
            <p:ph type="body" sz="quarter" idx="23"/>
          </p:nvPr>
        </p:nvSpPr>
        <p:spPr>
          <a:xfrm>
            <a:off x="7196958" y="5963481"/>
            <a:ext cx="4623569" cy="294083"/>
          </a:xfrm>
        </p:spPr>
        <p:txBody>
          <a:bodyPr/>
          <a:lstStyle/>
          <a:p>
            <a:r>
              <a:rPr lang="fr-CA" dirty="0"/>
              <a:t>PRODUCT</a:t>
            </a:r>
          </a:p>
        </p:txBody>
      </p:sp>
      <p:sp>
        <p:nvSpPr>
          <p:cNvPr id="17" name="Text Placeholder 5">
            <a:extLst>
              <a:ext uri="{FF2B5EF4-FFF2-40B4-BE49-F238E27FC236}">
                <a16:creationId xmlns:a16="http://schemas.microsoft.com/office/drawing/2014/main" id="{D20A4578-69AC-4936-9596-22AB5EDB636F}"/>
              </a:ext>
            </a:extLst>
          </p:cNvPr>
          <p:cNvSpPr txBox="1">
            <a:spLocks/>
          </p:cNvSpPr>
          <p:nvPr/>
        </p:nvSpPr>
        <p:spPr>
          <a:xfrm>
            <a:off x="6406087" y="405238"/>
            <a:ext cx="4450703" cy="92001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fr-CA" sz="3200" b="1" dirty="0">
                <a:solidFill>
                  <a:srgbClr val="323C4B"/>
                </a:solidFill>
              </a:rPr>
              <a:t>ENERKEM IN VARENNES</a:t>
            </a:r>
          </a:p>
        </p:txBody>
      </p:sp>
      <p:grpSp>
        <p:nvGrpSpPr>
          <p:cNvPr id="18" name="Group 3">
            <a:extLst>
              <a:ext uri="{FF2B5EF4-FFF2-40B4-BE49-F238E27FC236}">
                <a16:creationId xmlns:a16="http://schemas.microsoft.com/office/drawing/2014/main" id="{A6602F54-FC85-42B5-9E8B-92CF752FD78B}"/>
              </a:ext>
            </a:extLst>
          </p:cNvPr>
          <p:cNvGrpSpPr/>
          <p:nvPr/>
        </p:nvGrpSpPr>
        <p:grpSpPr>
          <a:xfrm>
            <a:off x="6461078" y="1939799"/>
            <a:ext cx="444135" cy="461665"/>
            <a:chOff x="6384690" y="3035488"/>
            <a:chExt cx="505968" cy="525938"/>
          </a:xfrm>
        </p:grpSpPr>
        <p:sp>
          <p:nvSpPr>
            <p:cNvPr id="19" name="Oval 27">
              <a:extLst>
                <a:ext uri="{FF2B5EF4-FFF2-40B4-BE49-F238E27FC236}">
                  <a16:creationId xmlns:a16="http://schemas.microsoft.com/office/drawing/2014/main" id="{D94BCB6F-BDD9-4473-B8BB-FF90097A024B}"/>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0" name="ZoneTexte 4">
              <a:extLst>
                <a:ext uri="{FF2B5EF4-FFF2-40B4-BE49-F238E27FC236}">
                  <a16:creationId xmlns:a16="http://schemas.microsoft.com/office/drawing/2014/main" id="{2F7B8669-7F77-46E3-BC78-09316EAC200F}"/>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1</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1" name="Group 3">
            <a:extLst>
              <a:ext uri="{FF2B5EF4-FFF2-40B4-BE49-F238E27FC236}">
                <a16:creationId xmlns:a16="http://schemas.microsoft.com/office/drawing/2014/main" id="{B93607E3-4EF9-4DDD-ADB3-89152BBC6B94}"/>
              </a:ext>
            </a:extLst>
          </p:cNvPr>
          <p:cNvGrpSpPr/>
          <p:nvPr/>
        </p:nvGrpSpPr>
        <p:grpSpPr>
          <a:xfrm>
            <a:off x="6461081" y="4094564"/>
            <a:ext cx="444135" cy="461665"/>
            <a:chOff x="6384690" y="3035488"/>
            <a:chExt cx="505968" cy="525938"/>
          </a:xfrm>
        </p:grpSpPr>
        <p:sp>
          <p:nvSpPr>
            <p:cNvPr id="22" name="Oval 27">
              <a:extLst>
                <a:ext uri="{FF2B5EF4-FFF2-40B4-BE49-F238E27FC236}">
                  <a16:creationId xmlns:a16="http://schemas.microsoft.com/office/drawing/2014/main" id="{BF1CE353-7AFD-4DBE-AD60-7D37CD1FEB10}"/>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3" name="ZoneTexte 4">
              <a:extLst>
                <a:ext uri="{FF2B5EF4-FFF2-40B4-BE49-F238E27FC236}">
                  <a16:creationId xmlns:a16="http://schemas.microsoft.com/office/drawing/2014/main" id="{BB83D068-EAFD-4ED5-9ECE-8970F5E11F03}"/>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2</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grpSp>
        <p:nvGrpSpPr>
          <p:cNvPr id="24" name="Group 3">
            <a:extLst>
              <a:ext uri="{FF2B5EF4-FFF2-40B4-BE49-F238E27FC236}">
                <a16:creationId xmlns:a16="http://schemas.microsoft.com/office/drawing/2014/main" id="{2B2399C9-1B40-4B10-89C3-C0F63DC63BFF}"/>
              </a:ext>
            </a:extLst>
          </p:cNvPr>
          <p:cNvGrpSpPr/>
          <p:nvPr/>
        </p:nvGrpSpPr>
        <p:grpSpPr>
          <a:xfrm>
            <a:off x="6461080" y="5922516"/>
            <a:ext cx="444135" cy="461665"/>
            <a:chOff x="6384690" y="3035488"/>
            <a:chExt cx="505968" cy="525938"/>
          </a:xfrm>
        </p:grpSpPr>
        <p:sp>
          <p:nvSpPr>
            <p:cNvPr id="25" name="Oval 27">
              <a:extLst>
                <a:ext uri="{FF2B5EF4-FFF2-40B4-BE49-F238E27FC236}">
                  <a16:creationId xmlns:a16="http://schemas.microsoft.com/office/drawing/2014/main" id="{E330B856-B7AE-46CF-8F11-0282C20BB78A}"/>
                </a:ext>
              </a:extLst>
            </p:cNvPr>
            <p:cNvSpPr/>
            <p:nvPr/>
          </p:nvSpPr>
          <p:spPr>
            <a:xfrm>
              <a:off x="6384690" y="3051482"/>
              <a:ext cx="505968" cy="505968"/>
            </a:xfrm>
            <a:prstGeom prst="ellipse">
              <a:avLst/>
            </a:prstGeom>
            <a:noFill/>
            <a:ln w="41275">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6" name="ZoneTexte 4">
              <a:extLst>
                <a:ext uri="{FF2B5EF4-FFF2-40B4-BE49-F238E27FC236}">
                  <a16:creationId xmlns:a16="http://schemas.microsoft.com/office/drawing/2014/main" id="{C28BDA6F-6051-453F-9502-E9A87A0039CC}"/>
                </a:ext>
              </a:extLst>
            </p:cNvPr>
            <p:cNvSpPr txBox="1"/>
            <p:nvPr/>
          </p:nvSpPr>
          <p:spPr>
            <a:xfrm>
              <a:off x="6448744" y="3035488"/>
              <a:ext cx="391664" cy="525938"/>
            </a:xfrm>
            <a:prstGeom prst="rect">
              <a:avLst/>
            </a:prstGeom>
            <a:noFill/>
          </p:spPr>
          <p:txBody>
            <a:bodyPr wrap="square" rtlCol="0">
              <a:spAutoFit/>
            </a:bodyPr>
            <a:lstStyle/>
            <a:p>
              <a:r>
                <a:rPr lang="fr-CA" sz="2400" b="1" dirty="0">
                  <a:solidFill>
                    <a:srgbClr val="323C4B"/>
                  </a:solidFill>
                  <a:latin typeface="Arial" panose="020B0604020202020204" pitchFamily="34" charset="0"/>
                  <a:ea typeface="Corbel" charset="0"/>
                  <a:cs typeface="Arial" panose="020B0604020202020204" pitchFamily="34" charset="0"/>
                </a:rPr>
                <a:t>3</a:t>
              </a:r>
              <a:endParaRPr lang="fr-FR" sz="2400" b="1" dirty="0">
                <a:solidFill>
                  <a:srgbClr val="323C4B"/>
                </a:solidFill>
                <a:latin typeface="Arial" panose="020B0604020202020204" pitchFamily="34" charset="0"/>
                <a:ea typeface="Corbel" charset="0"/>
                <a:cs typeface="Arial" panose="020B0604020202020204" pitchFamily="34" charset="0"/>
              </a:endParaRPr>
            </a:p>
          </p:txBody>
        </p:sp>
      </p:grpSp>
      <p:sp>
        <p:nvSpPr>
          <p:cNvPr id="12" name="Freeform: Shape 11">
            <a:extLst>
              <a:ext uri="{FF2B5EF4-FFF2-40B4-BE49-F238E27FC236}">
                <a16:creationId xmlns:a16="http://schemas.microsoft.com/office/drawing/2014/main" id="{6F38A85F-3F70-479E-98E9-9BD9A8CFFDB8}"/>
              </a:ext>
            </a:extLst>
          </p:cNvPr>
          <p:cNvSpPr/>
          <p:nvPr/>
        </p:nvSpPr>
        <p:spPr>
          <a:xfrm>
            <a:off x="1316717" y="2101015"/>
            <a:ext cx="2257425" cy="2924175"/>
          </a:xfrm>
          <a:custGeom>
            <a:avLst/>
            <a:gdLst>
              <a:gd name="connsiteX0" fmla="*/ 0 w 2257425"/>
              <a:gd name="connsiteY0" fmla="*/ 2371725 h 2924175"/>
              <a:gd name="connsiteX1" fmla="*/ 0 w 2257425"/>
              <a:gd name="connsiteY1" fmla="*/ 2457450 h 2924175"/>
              <a:gd name="connsiteX2" fmla="*/ 1238250 w 2257425"/>
              <a:gd name="connsiteY2" fmla="*/ 2924175 h 2924175"/>
              <a:gd name="connsiteX3" fmla="*/ 2105025 w 2257425"/>
              <a:gd name="connsiteY3" fmla="*/ 1809750 h 2924175"/>
              <a:gd name="connsiteX4" fmla="*/ 1466850 w 2257425"/>
              <a:gd name="connsiteY4" fmla="*/ 1476375 h 2924175"/>
              <a:gd name="connsiteX5" fmla="*/ 2257425 w 2257425"/>
              <a:gd name="connsiteY5" fmla="*/ 457200 h 2924175"/>
              <a:gd name="connsiteX6" fmla="*/ 1543050 w 2257425"/>
              <a:gd name="connsiteY6" fmla="*/ 0 h 2924175"/>
              <a:gd name="connsiteX7" fmla="*/ 1219200 w 2257425"/>
              <a:gd name="connsiteY7" fmla="*/ 457200 h 2924175"/>
              <a:gd name="connsiteX8" fmla="*/ 1352550 w 2257425"/>
              <a:gd name="connsiteY8" fmla="*/ 561975 h 2924175"/>
              <a:gd name="connsiteX9" fmla="*/ 0 w 2257425"/>
              <a:gd name="connsiteY9" fmla="*/ 2371725 h 2924175"/>
              <a:gd name="connsiteX0" fmla="*/ 0 w 2257425"/>
              <a:gd name="connsiteY0" fmla="*/ 2371725 h 2924175"/>
              <a:gd name="connsiteX1" fmla="*/ 0 w 2257425"/>
              <a:gd name="connsiteY1" fmla="*/ 2409825 h 2924175"/>
              <a:gd name="connsiteX2" fmla="*/ 1238250 w 2257425"/>
              <a:gd name="connsiteY2" fmla="*/ 2924175 h 2924175"/>
              <a:gd name="connsiteX3" fmla="*/ 2105025 w 2257425"/>
              <a:gd name="connsiteY3" fmla="*/ 1809750 h 2924175"/>
              <a:gd name="connsiteX4" fmla="*/ 1466850 w 2257425"/>
              <a:gd name="connsiteY4" fmla="*/ 1476375 h 2924175"/>
              <a:gd name="connsiteX5" fmla="*/ 2257425 w 2257425"/>
              <a:gd name="connsiteY5" fmla="*/ 457200 h 2924175"/>
              <a:gd name="connsiteX6" fmla="*/ 1543050 w 2257425"/>
              <a:gd name="connsiteY6" fmla="*/ 0 h 2924175"/>
              <a:gd name="connsiteX7" fmla="*/ 1219200 w 2257425"/>
              <a:gd name="connsiteY7" fmla="*/ 457200 h 2924175"/>
              <a:gd name="connsiteX8" fmla="*/ 1352550 w 2257425"/>
              <a:gd name="connsiteY8" fmla="*/ 561975 h 2924175"/>
              <a:gd name="connsiteX9" fmla="*/ 0 w 2257425"/>
              <a:gd name="connsiteY9" fmla="*/ 2371725 h 292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7425" h="2924175">
                <a:moveTo>
                  <a:pt x="0" y="2371725"/>
                </a:moveTo>
                <a:lnTo>
                  <a:pt x="0" y="2409825"/>
                </a:lnTo>
                <a:lnTo>
                  <a:pt x="1238250" y="2924175"/>
                </a:lnTo>
                <a:lnTo>
                  <a:pt x="2105025" y="1809750"/>
                </a:lnTo>
                <a:lnTo>
                  <a:pt x="1466850" y="1476375"/>
                </a:lnTo>
                <a:lnTo>
                  <a:pt x="2257425" y="457200"/>
                </a:lnTo>
                <a:lnTo>
                  <a:pt x="1543050" y="0"/>
                </a:lnTo>
                <a:lnTo>
                  <a:pt x="1219200" y="457200"/>
                </a:lnTo>
                <a:lnTo>
                  <a:pt x="1352550" y="561975"/>
                </a:lnTo>
                <a:lnTo>
                  <a:pt x="0" y="2371725"/>
                </a:lnTo>
                <a:close/>
              </a:path>
            </a:pathLst>
          </a:custGeom>
          <a:solidFill>
            <a:schemeClr val="accent3"/>
          </a:solidFill>
          <a:ln>
            <a:noFill/>
          </a:ln>
          <a:effectLst>
            <a:outerShdw blurRad="127000" dist="50800" dir="5400000" sx="110000" sy="110000" algn="ctr" rotWithShape="0">
              <a:srgbClr val="64A70B">
                <a:alpha val="45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4" name="Group 333">
            <a:extLst>
              <a:ext uri="{FF2B5EF4-FFF2-40B4-BE49-F238E27FC236}">
                <a16:creationId xmlns:a16="http://schemas.microsoft.com/office/drawing/2014/main" id="{5BC8AC7B-236F-4EE8-A83B-D7011C401FF8}"/>
              </a:ext>
            </a:extLst>
          </p:cNvPr>
          <p:cNvGrpSpPr/>
          <p:nvPr/>
        </p:nvGrpSpPr>
        <p:grpSpPr>
          <a:xfrm>
            <a:off x="1381857" y="1213851"/>
            <a:ext cx="1881777" cy="3007139"/>
            <a:chOff x="5155111" y="224333"/>
            <a:chExt cx="1881777" cy="3007139"/>
          </a:xfrm>
        </p:grpSpPr>
        <p:sp>
          <p:nvSpPr>
            <p:cNvPr id="335" name="Isosceles Triangle 334">
              <a:extLst>
                <a:ext uri="{FF2B5EF4-FFF2-40B4-BE49-F238E27FC236}">
                  <a16:creationId xmlns:a16="http://schemas.microsoft.com/office/drawing/2014/main" id="{E3516E61-6824-4523-9878-EC631C134C97}"/>
                </a:ext>
              </a:extLst>
            </p:cNvPr>
            <p:cNvSpPr/>
            <p:nvPr/>
          </p:nvSpPr>
          <p:spPr>
            <a:xfrm flipV="1">
              <a:off x="5875710" y="1369700"/>
              <a:ext cx="457924" cy="1861772"/>
            </a:xfrm>
            <a:prstGeom prst="triangle">
              <a:avLst>
                <a:gd name="adj" fmla="val 50000"/>
              </a:avLst>
            </a:prstGeom>
            <a:solidFill>
              <a:srgbClr val="64A70B"/>
            </a:solid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36" name="Group 335">
              <a:extLst>
                <a:ext uri="{FF2B5EF4-FFF2-40B4-BE49-F238E27FC236}">
                  <a16:creationId xmlns:a16="http://schemas.microsoft.com/office/drawing/2014/main" id="{51E16FF8-AC06-4C7B-B172-A62EBADDC070}"/>
                </a:ext>
              </a:extLst>
            </p:cNvPr>
            <p:cNvGrpSpPr/>
            <p:nvPr/>
          </p:nvGrpSpPr>
          <p:grpSpPr>
            <a:xfrm>
              <a:off x="5155111" y="224333"/>
              <a:ext cx="1881777" cy="1145367"/>
              <a:chOff x="3379184" y="1197967"/>
              <a:chExt cx="1881777" cy="1145367"/>
            </a:xfrm>
          </p:grpSpPr>
          <p:sp>
            <p:nvSpPr>
              <p:cNvPr id="337" name="Rectangle: Rounded Corners 336">
                <a:extLst>
                  <a:ext uri="{FF2B5EF4-FFF2-40B4-BE49-F238E27FC236}">
                    <a16:creationId xmlns:a16="http://schemas.microsoft.com/office/drawing/2014/main" id="{4B6D9203-DD80-4E3B-8383-8404F66BCB2F}"/>
                  </a:ext>
                </a:extLst>
              </p:cNvPr>
              <p:cNvSpPr/>
              <p:nvPr/>
            </p:nvSpPr>
            <p:spPr>
              <a:xfrm>
                <a:off x="3379184" y="1197967"/>
                <a:ext cx="1881777" cy="1145367"/>
              </a:xfrm>
              <a:prstGeom prst="roundRect">
                <a:avLst/>
              </a:prstGeom>
              <a:solidFill>
                <a:srgbClr val="64A70B"/>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8" name="Rectangle: Rounded Corners 337">
                <a:extLst>
                  <a:ext uri="{FF2B5EF4-FFF2-40B4-BE49-F238E27FC236}">
                    <a16:creationId xmlns:a16="http://schemas.microsoft.com/office/drawing/2014/main" id="{D5C18F6E-4317-4100-85B1-41083A5AD3B1}"/>
                  </a:ext>
                </a:extLst>
              </p:cNvPr>
              <p:cNvSpPr/>
              <p:nvPr/>
            </p:nvSpPr>
            <p:spPr>
              <a:xfrm>
                <a:off x="3456351" y="1254118"/>
                <a:ext cx="1727442" cy="1039488"/>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39" name="Picture 338">
                <a:extLst>
                  <a:ext uri="{FF2B5EF4-FFF2-40B4-BE49-F238E27FC236}">
                    <a16:creationId xmlns:a16="http://schemas.microsoft.com/office/drawing/2014/main" id="{6F27692E-C184-4708-9776-A032A6E7A0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03857" y="1369700"/>
                <a:ext cx="1249777" cy="748512"/>
              </a:xfrm>
              <a:prstGeom prst="rect">
                <a:avLst/>
              </a:prstGeom>
            </p:spPr>
          </p:pic>
        </p:grpSp>
      </p:grpSp>
      <p:sp>
        <p:nvSpPr>
          <p:cNvPr id="331" name="Slide Number Placeholder 3">
            <a:extLst>
              <a:ext uri="{FF2B5EF4-FFF2-40B4-BE49-F238E27FC236}">
                <a16:creationId xmlns:a16="http://schemas.microsoft.com/office/drawing/2014/main" id="{4683A869-4E81-43EC-A045-230B9332E23F}"/>
              </a:ext>
            </a:extLst>
          </p:cNvPr>
          <p:cNvSpPr txBox="1">
            <a:spLocks/>
          </p:cNvSpPr>
          <p:nvPr/>
        </p:nvSpPr>
        <p:spPr>
          <a:xfrm>
            <a:off x="0" y="6356349"/>
            <a:ext cx="2863671"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rgbClr val="5064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a:solidFill>
                  <a:schemeClr val="bg1"/>
                </a:solidFill>
              </a:rPr>
              <a:t> © Enerkem  |  CONFIDENTIAL</a:t>
            </a:r>
          </a:p>
        </p:txBody>
      </p:sp>
      <p:grpSp>
        <p:nvGrpSpPr>
          <p:cNvPr id="327" name="Group 326">
            <a:extLst>
              <a:ext uri="{FF2B5EF4-FFF2-40B4-BE49-F238E27FC236}">
                <a16:creationId xmlns:a16="http://schemas.microsoft.com/office/drawing/2014/main" id="{8FD0258A-C196-4C57-8207-F448CBE15E40}"/>
              </a:ext>
            </a:extLst>
          </p:cNvPr>
          <p:cNvGrpSpPr/>
          <p:nvPr/>
        </p:nvGrpSpPr>
        <p:grpSpPr>
          <a:xfrm>
            <a:off x="2683526" y="6068602"/>
            <a:ext cx="3441700" cy="800100"/>
            <a:chOff x="1181100" y="7013689"/>
            <a:chExt cx="3441700" cy="800100"/>
          </a:xfrm>
        </p:grpSpPr>
        <p:sp>
          <p:nvSpPr>
            <p:cNvPr id="328" name="Rectangle 327">
              <a:extLst>
                <a:ext uri="{FF2B5EF4-FFF2-40B4-BE49-F238E27FC236}">
                  <a16:creationId xmlns:a16="http://schemas.microsoft.com/office/drawing/2014/main" id="{5E5A97B2-1A82-4937-A928-15011E13978E}"/>
                </a:ext>
              </a:extLst>
            </p:cNvPr>
            <p:cNvSpPr/>
            <p:nvPr/>
          </p:nvSpPr>
          <p:spPr>
            <a:xfrm>
              <a:off x="1181100" y="7013689"/>
              <a:ext cx="3441700" cy="800100"/>
            </a:xfrm>
            <a:prstGeom prst="rect">
              <a:avLst/>
            </a:prstGeom>
            <a:solidFill>
              <a:schemeClr val="bg1"/>
            </a:soli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29" name="Image 9">
              <a:extLst>
                <a:ext uri="{FF2B5EF4-FFF2-40B4-BE49-F238E27FC236}">
                  <a16:creationId xmlns:a16="http://schemas.microsoft.com/office/drawing/2014/main" id="{82A3AB60-CA80-4F62-A5D5-6D45AA110D8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56122" y="7303523"/>
              <a:ext cx="1264425" cy="297513"/>
            </a:xfrm>
            <a:prstGeom prst="rect">
              <a:avLst/>
            </a:prstGeom>
          </p:spPr>
        </p:pic>
      </p:grpSp>
      <p:pic>
        <p:nvPicPr>
          <p:cNvPr id="330" name="Picture 4" descr="Image result for government of quebec logo">
            <a:extLst>
              <a:ext uri="{FF2B5EF4-FFF2-40B4-BE49-F238E27FC236}">
                <a16:creationId xmlns:a16="http://schemas.microsoft.com/office/drawing/2014/main" id="{E1355CB6-9FA8-4589-B21B-13FD697195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8119" y="6315522"/>
            <a:ext cx="1388176" cy="419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47607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NUM" val="23"/>
</p:tagLst>
</file>

<file path=ppt/tags/tag3.xml><?xml version="1.0" encoding="utf-8"?>
<p:tagLst xmlns:a="http://schemas.openxmlformats.org/drawingml/2006/main" xmlns:r="http://schemas.openxmlformats.org/officeDocument/2006/relationships" xmlns:p="http://schemas.openxmlformats.org/presentationml/2006/main">
  <p:tag name="NUM" val="22"/>
</p:tagLst>
</file>

<file path=ppt/tags/tag4.xml><?xml version="1.0" encoding="utf-8"?>
<p:tagLst xmlns:a="http://schemas.openxmlformats.org/drawingml/2006/main" xmlns:r="http://schemas.openxmlformats.org/officeDocument/2006/relationships" xmlns:p="http://schemas.openxmlformats.org/presentationml/2006/main">
  <p:tag name="NUM" val="23"/>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6.xml><?xml version="1.0" encoding="utf-8"?>
<p:tagLst xmlns:a="http://schemas.openxmlformats.org/drawingml/2006/main" xmlns:r="http://schemas.openxmlformats.org/officeDocument/2006/relationships" xmlns:p="http://schemas.openxmlformats.org/presentationml/2006/main">
  <p:tag name="NUM" val="6"/>
</p:tagLst>
</file>

<file path=ppt/tags/tag7.xml><?xml version="1.0" encoding="utf-8"?>
<p:tagLst xmlns:a="http://schemas.openxmlformats.org/drawingml/2006/main" xmlns:r="http://schemas.openxmlformats.org/officeDocument/2006/relationships" xmlns:p="http://schemas.openxmlformats.org/presentationml/2006/main">
  <p:tag name="NUM" val="15"/>
</p:tagLst>
</file>

<file path=ppt/theme/theme1.xml><?xml version="1.0" encoding="utf-8"?>
<a:theme xmlns:a="http://schemas.openxmlformats.org/drawingml/2006/main" name="Thème Office">
  <a:themeElements>
    <a:clrScheme name="Custom 4">
      <a:dk1>
        <a:srgbClr val="323C4B"/>
      </a:dk1>
      <a:lt1>
        <a:srgbClr val="FFFFFF"/>
      </a:lt1>
      <a:dk2>
        <a:srgbClr val="44546A"/>
      </a:dk2>
      <a:lt2>
        <a:srgbClr val="E7E6E6"/>
      </a:lt2>
      <a:accent1>
        <a:srgbClr val="0082A0"/>
      </a:accent1>
      <a:accent2>
        <a:srgbClr val="00CDF0"/>
      </a:accent2>
      <a:accent3>
        <a:srgbClr val="91CD0B"/>
      </a:accent3>
      <a:accent4>
        <a:srgbClr val="4C8C1E"/>
      </a:accent4>
      <a:accent5>
        <a:srgbClr val="286920"/>
      </a:accent5>
      <a:accent6>
        <a:srgbClr val="00505F"/>
      </a:accent6>
      <a:hlink>
        <a:srgbClr val="00CDF0"/>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Custom 2">
      <a:dk1>
        <a:srgbClr val="323C4B"/>
      </a:dk1>
      <a:lt1>
        <a:srgbClr val="FFFFFF"/>
      </a:lt1>
      <a:dk2>
        <a:srgbClr val="44546A"/>
      </a:dk2>
      <a:lt2>
        <a:srgbClr val="E7E6E6"/>
      </a:lt2>
      <a:accent1>
        <a:srgbClr val="0082A0"/>
      </a:accent1>
      <a:accent2>
        <a:srgbClr val="00CDF0"/>
      </a:accent2>
      <a:accent3>
        <a:srgbClr val="91CD0B"/>
      </a:accent3>
      <a:accent4>
        <a:srgbClr val="4C8C1E"/>
      </a:accent4>
      <a:accent5>
        <a:srgbClr val="286920"/>
      </a:accent5>
      <a:accent6>
        <a:srgbClr val="00505F"/>
      </a:accent6>
      <a:hlink>
        <a:srgbClr val="00CDF0"/>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1886E5319B5C1246A796C7F0C17A66DC" ma:contentTypeVersion="12" ma:contentTypeDescription="Create a new document." ma:contentTypeScope="" ma:versionID="3203d2cd071bd1b2f8668b10dbec2e2e">
  <xsd:schema xmlns:xsd="http://www.w3.org/2001/XMLSchema" xmlns:xs="http://www.w3.org/2001/XMLSchema" xmlns:p="http://schemas.microsoft.com/office/2006/metadata/properties" xmlns:ns2="d0eedbde-b7ef-4f2d-8ed9-b182876a60a1" xmlns:ns3="08238c04-e3c5-41c2-bf75-e635dede6d83" targetNamespace="http://schemas.microsoft.com/office/2006/metadata/properties" ma:root="true" ma:fieldsID="e34325e001b1a913ff5aee5db637924e" ns2:_="" ns3:_="">
    <xsd:import namespace="d0eedbde-b7ef-4f2d-8ed9-b182876a60a1"/>
    <xsd:import namespace="08238c04-e3c5-41c2-bf75-e635dede6d83"/>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eedbde-b7ef-4f2d-8ed9-b182876a60a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8238c04-e3c5-41c2-bf75-e635dede6d83"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0eedbde-b7ef-4f2d-8ed9-b182876a60a1">JFSMFZD7HKXK-246189746-6638</_dlc_DocId>
    <_dlc_DocIdUrl xmlns="d0eedbde-b7ef-4f2d-8ed9-b182876a60a1">
      <Url>https://enerkem.sharepoint.com/sites/BD/_layouts/15/DocIdRedir.aspx?ID=JFSMFZD7HKXK-246189746-6638</Url>
      <Description>JFSMFZD7HKXK-246189746-6638</Description>
    </_dlc_DocIdUrl>
    <SharedWithUsers xmlns="d0eedbde-b7ef-4f2d-8ed9-b182876a60a1">
      <UserInfo>
        <DisplayName>Denis Arguin</DisplayName>
        <AccountId>63</AccountId>
        <AccountType/>
      </UserInfo>
    </SharedWithUser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24AEA7-41DA-41A4-A2DE-A43BA9341DFE}">
  <ds:schemaRefs>
    <ds:schemaRef ds:uri="http://schemas.microsoft.com/sharepoint/events"/>
  </ds:schemaRefs>
</ds:datastoreItem>
</file>

<file path=customXml/itemProps2.xml><?xml version="1.0" encoding="utf-8"?>
<ds:datastoreItem xmlns:ds="http://schemas.openxmlformats.org/officeDocument/2006/customXml" ds:itemID="{5053F827-F071-43A7-B0CB-9DC3ECD362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eedbde-b7ef-4f2d-8ed9-b182876a60a1"/>
    <ds:schemaRef ds:uri="08238c04-e3c5-41c2-bf75-e635dede6d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025E81-C264-42FE-B246-7D71C03EF0CB}">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08238c04-e3c5-41c2-bf75-e635dede6d83"/>
    <ds:schemaRef ds:uri="http://purl.org/dc/terms/"/>
    <ds:schemaRef ds:uri="d0eedbde-b7ef-4f2d-8ed9-b182876a60a1"/>
    <ds:schemaRef ds:uri="http://www.w3.org/XML/1998/namespace"/>
  </ds:schemaRefs>
</ds:datastoreItem>
</file>

<file path=customXml/itemProps4.xml><?xml version="1.0" encoding="utf-8"?>
<ds:datastoreItem xmlns:ds="http://schemas.openxmlformats.org/officeDocument/2006/customXml" ds:itemID="{0BC5FCE0-50DF-4DF7-AB93-F794BE924F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26285</TotalTime>
  <Words>1104</Words>
  <Application>Microsoft Office PowerPoint</Application>
  <PresentationFormat>Grand écran</PresentationFormat>
  <Paragraphs>227</Paragraphs>
  <Slides>15</Slides>
  <Notes>9</Notes>
  <HiddenSlides>0</HiddenSlides>
  <MMClips>0</MMClips>
  <ScaleCrop>false</ScaleCrop>
  <HeadingPairs>
    <vt:vector size="8" baseType="variant">
      <vt:variant>
        <vt:lpstr>Polices utilisées</vt:lpstr>
      </vt:variant>
      <vt:variant>
        <vt:i4>5</vt:i4>
      </vt:variant>
      <vt:variant>
        <vt:lpstr>Thème</vt:lpstr>
      </vt:variant>
      <vt:variant>
        <vt:i4>2</vt:i4>
      </vt:variant>
      <vt:variant>
        <vt:lpstr>Serveurs OLE incorporés</vt:lpstr>
      </vt:variant>
      <vt:variant>
        <vt:i4>1</vt:i4>
      </vt:variant>
      <vt:variant>
        <vt:lpstr>Titres des diapositives</vt:lpstr>
      </vt:variant>
      <vt:variant>
        <vt:i4>15</vt:i4>
      </vt:variant>
    </vt:vector>
  </HeadingPairs>
  <TitlesOfParts>
    <vt:vector size="23" baseType="lpstr">
      <vt:lpstr>Arial</vt:lpstr>
      <vt:lpstr>Calibri</vt:lpstr>
      <vt:lpstr>Courier New</vt:lpstr>
      <vt:lpstr>Helvetica Courant</vt:lpstr>
      <vt:lpstr>Source Sans Pro</vt:lpstr>
      <vt:lpstr>Thème Office</vt:lpstr>
      <vt:lpstr>1_Thème Office</vt:lpstr>
      <vt:lpstr>think-cell Slide</vt:lpstr>
      <vt:lpstr>Présentation PowerPoint</vt:lpstr>
      <vt:lpstr>NOTICE OF CONFIDENTIALITY</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Office Bang-Marketing 5</dc:creator>
  <cp:lastModifiedBy>Denis Arguin</cp:lastModifiedBy>
  <cp:revision>389</cp:revision>
  <cp:lastPrinted>2019-02-14T14:24:51Z</cp:lastPrinted>
  <dcterms:created xsi:type="dcterms:W3CDTF">2018-05-08T12:49:53Z</dcterms:created>
  <dcterms:modified xsi:type="dcterms:W3CDTF">2020-11-12T19:15:47Z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0x0101001886E5319B5C1246A796C7F0C17A66DC</vt:lpwstr>
  </property>
  <property fmtid="{D5CDD505-2E9C-101B-9397-08002B2CF9AE}" pid="3" name="_dlc_DocIdItemGuid">
    <vt:lpwstr>4c29b273-2459-4195-b4d7-0b2275cb8eb2</vt:lpwstr>
  </property>
</Properties>
</file>